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rts/chartEx1.xml" ContentType="application/vnd.ms-office.chartex+xml"/>
  <Override PartName="/ppt/charts/style1.xml" ContentType="application/vnd.ms-office.chartstyle+xml"/>
  <Override PartName="/ppt/charts/colors1.xml" ContentType="application/vnd.ms-office.chartcolorstyle+xml"/>
  <Override PartName="/ppt/charts/chartEx2.xml" ContentType="application/vnd.ms-office.chartex+xml"/>
  <Override PartName="/ppt/charts/style2.xml" ContentType="application/vnd.ms-office.chartstyle+xml"/>
  <Override PartName="/ppt/charts/colors2.xml" ContentType="application/vnd.ms-office.chartcolorstyl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rts/chartEx3.xml" ContentType="application/vnd.ms-office.chartex+xml"/>
  <Override PartName="/ppt/charts/style3.xml" ContentType="application/vnd.ms-office.chartstyle+xml"/>
  <Override PartName="/ppt/charts/colors3.xml" ContentType="application/vnd.ms-office.chartcolorstyle+xml"/>
  <Override PartName="/ppt/notesSlides/notesSlide18.xml" ContentType="application/vnd.openxmlformats-officedocument.presentationml.notesSlide+xml"/>
  <Override PartName="/ppt/charts/chart1.xml" ContentType="application/vnd.openxmlformats-officedocument.drawingml.chart+xml"/>
  <Override PartName="/ppt/charts/style4.xml" ContentType="application/vnd.ms-office.chartstyle+xml"/>
  <Override PartName="/ppt/charts/colors4.xml" ContentType="application/vnd.ms-office.chartcolorstyle+xml"/>
  <Override PartName="/ppt/charts/chart2.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19.xml" ContentType="application/vnd.openxmlformats-officedocument.presentationml.notesSlide+xml"/>
  <Override PartName="/ppt/charts/chart3.xml" ContentType="application/vnd.openxmlformats-officedocument.drawingml.chart+xml"/>
  <Override PartName="/ppt/charts/style6.xml" ContentType="application/vnd.ms-office.chartstyle+xml"/>
  <Override PartName="/ppt/charts/colors6.xml" ContentType="application/vnd.ms-office.chartcolorstyle+xml"/>
  <Override PartName="/ppt/charts/chart4.xml" ContentType="application/vnd.openxmlformats-officedocument.drawingml.chart+xml"/>
  <Override PartName="/ppt/charts/style7.xml" ContentType="application/vnd.ms-office.chartstyle+xml"/>
  <Override PartName="/ppt/charts/colors7.xml" ContentType="application/vnd.ms-office.chartcolorstyle+xml"/>
  <Override PartName="/ppt/charts/chart5.xml" ContentType="application/vnd.openxmlformats-officedocument.drawingml.chart+xml"/>
  <Override PartName="/ppt/charts/style8.xml" ContentType="application/vnd.ms-office.chartstyle+xml"/>
  <Override PartName="/ppt/charts/colors8.xml" ContentType="application/vnd.ms-office.chartcolorstyle+xml"/>
  <Override PartName="/ppt/charts/chart6.xml" ContentType="application/vnd.openxmlformats-officedocument.drawingml.chart+xml"/>
  <Override PartName="/ppt/charts/style9.xml" ContentType="application/vnd.ms-office.chartstyle+xml"/>
  <Override PartName="/ppt/charts/colors9.xml" ContentType="application/vnd.ms-office.chartcolorstyle+xml"/>
  <Override PartName="/ppt/charts/chart7.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8.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9.xml" ContentType="application/vnd.openxmlformats-officedocument.drawingml.chart+xml"/>
  <Override PartName="/ppt/charts/style12.xml" ContentType="application/vnd.ms-office.chartstyle+xml"/>
  <Override PartName="/ppt/charts/colors12.xml" ContentType="application/vnd.ms-office.chartcolorstyle+xml"/>
  <Override PartName="/ppt/charts/chart10.xml" ContentType="application/vnd.openxmlformats-officedocument.drawingml.chart+xml"/>
  <Override PartName="/ppt/charts/style13.xml" ContentType="application/vnd.ms-office.chartstyle+xml"/>
  <Override PartName="/ppt/charts/colors13.xml" ContentType="application/vnd.ms-office.chartcolorstyle+xml"/>
  <Override PartName="/ppt/charts/chart11.xml" ContentType="application/vnd.openxmlformats-officedocument.drawingml.chart+xml"/>
  <Override PartName="/ppt/charts/style14.xml" ContentType="application/vnd.ms-office.chartstyle+xml"/>
  <Override PartName="/ppt/charts/colors14.xml" ContentType="application/vnd.ms-office.chartcolorstyle+xml"/>
  <Override PartName="/ppt/charts/chart12.xml" ContentType="application/vnd.openxmlformats-officedocument.drawingml.chart+xml"/>
  <Override PartName="/ppt/charts/style15.xml" ContentType="application/vnd.ms-office.chartstyle+xml"/>
  <Override PartName="/ppt/charts/colors15.xml" ContentType="application/vnd.ms-office.chartcolorstyle+xml"/>
  <Override PartName="/ppt/charts/chart13.xml" ContentType="application/vnd.openxmlformats-officedocument.drawingml.chart+xml"/>
  <Override PartName="/ppt/charts/style16.xml" ContentType="application/vnd.ms-office.chartstyle+xml"/>
  <Override PartName="/ppt/charts/colors16.xml" ContentType="application/vnd.ms-office.chartcolorstyl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7"/>
  </p:notesMasterIdLst>
  <p:sldIdLst>
    <p:sldId id="257" r:id="rId2"/>
    <p:sldId id="256" r:id="rId3"/>
    <p:sldId id="261" r:id="rId4"/>
    <p:sldId id="260" r:id="rId5"/>
    <p:sldId id="268" r:id="rId6"/>
    <p:sldId id="267" r:id="rId7"/>
    <p:sldId id="259" r:id="rId8"/>
    <p:sldId id="258" r:id="rId9"/>
    <p:sldId id="262" r:id="rId10"/>
    <p:sldId id="263" r:id="rId11"/>
    <p:sldId id="264" r:id="rId12"/>
    <p:sldId id="265" r:id="rId13"/>
    <p:sldId id="270" r:id="rId14"/>
    <p:sldId id="272" r:id="rId15"/>
    <p:sldId id="269" r:id="rId16"/>
    <p:sldId id="266" r:id="rId17"/>
    <p:sldId id="273" r:id="rId18"/>
    <p:sldId id="271" r:id="rId19"/>
    <p:sldId id="276" r:id="rId20"/>
    <p:sldId id="274" r:id="rId21"/>
    <p:sldId id="278" r:id="rId22"/>
    <p:sldId id="277" r:id="rId23"/>
    <p:sldId id="280" r:id="rId24"/>
    <p:sldId id="284" r:id="rId25"/>
    <p:sldId id="287" r:id="rId26"/>
    <p:sldId id="288" r:id="rId27"/>
    <p:sldId id="279" r:id="rId28"/>
    <p:sldId id="289" r:id="rId29"/>
    <p:sldId id="290" r:id="rId30"/>
    <p:sldId id="291" r:id="rId31"/>
    <p:sldId id="292" r:id="rId32"/>
    <p:sldId id="293" r:id="rId33"/>
    <p:sldId id="295" r:id="rId34"/>
    <p:sldId id="310" r:id="rId35"/>
    <p:sldId id="294" r:id="rId36"/>
    <p:sldId id="281" r:id="rId37"/>
    <p:sldId id="286" r:id="rId38"/>
    <p:sldId id="282" r:id="rId39"/>
    <p:sldId id="283" r:id="rId40"/>
    <p:sldId id="285" r:id="rId41"/>
    <p:sldId id="275" r:id="rId42"/>
    <p:sldId id="296" r:id="rId43"/>
    <p:sldId id="297" r:id="rId44"/>
    <p:sldId id="298" r:id="rId45"/>
    <p:sldId id="299" r:id="rId46"/>
    <p:sldId id="300" r:id="rId47"/>
    <p:sldId id="301" r:id="rId48"/>
    <p:sldId id="302" r:id="rId49"/>
    <p:sldId id="303" r:id="rId50"/>
    <p:sldId id="305" r:id="rId51"/>
    <p:sldId id="304" r:id="rId52"/>
    <p:sldId id="306" r:id="rId53"/>
    <p:sldId id="307" r:id="rId54"/>
    <p:sldId id="308" r:id="rId55"/>
    <p:sldId id="309" r:id="rId56"/>
    <p:sldId id="311" r:id="rId57"/>
    <p:sldId id="312" r:id="rId58"/>
    <p:sldId id="313" r:id="rId59"/>
    <p:sldId id="314" r:id="rId60"/>
    <p:sldId id="315" r:id="rId61"/>
    <p:sldId id="316" r:id="rId62"/>
    <p:sldId id="317" r:id="rId63"/>
    <p:sldId id="321" r:id="rId64"/>
    <p:sldId id="318" r:id="rId65"/>
    <p:sldId id="319" r:id="rId66"/>
    <p:sldId id="324" r:id="rId67"/>
    <p:sldId id="322" r:id="rId68"/>
    <p:sldId id="320" r:id="rId69"/>
    <p:sldId id="323" r:id="rId70"/>
    <p:sldId id="326" r:id="rId71"/>
    <p:sldId id="325" r:id="rId72"/>
    <p:sldId id="327" r:id="rId73"/>
    <p:sldId id="329" r:id="rId74"/>
    <p:sldId id="331" r:id="rId75"/>
    <p:sldId id="330" r:id="rId76"/>
    <p:sldId id="332" r:id="rId77"/>
    <p:sldId id="334" r:id="rId78"/>
    <p:sldId id="333" r:id="rId79"/>
    <p:sldId id="336" r:id="rId80"/>
    <p:sldId id="337" r:id="rId81"/>
    <p:sldId id="338" r:id="rId82"/>
    <p:sldId id="339" r:id="rId83"/>
    <p:sldId id="335" r:id="rId84"/>
    <p:sldId id="341" r:id="rId85"/>
    <p:sldId id="342" r:id="rId86"/>
    <p:sldId id="340" r:id="rId87"/>
    <p:sldId id="343" r:id="rId88"/>
    <p:sldId id="344" r:id="rId89"/>
    <p:sldId id="345" r:id="rId90"/>
    <p:sldId id="350" r:id="rId91"/>
    <p:sldId id="346" r:id="rId92"/>
    <p:sldId id="347" r:id="rId93"/>
    <p:sldId id="348" r:id="rId94"/>
    <p:sldId id="349" r:id="rId95"/>
    <p:sldId id="351" r:id="rId9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海 人" initials="海人" lastIdx="1" clrIdx="0">
    <p:extLst>
      <p:ext uri="{19B8F6BF-5375-455C-9EA6-DF929625EA0E}">
        <p15:presenceInfo xmlns:p15="http://schemas.microsoft.com/office/powerpoint/2012/main" userId="a908aa62df2dfae8"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B050"/>
    <a:srgbClr val="E3EEFF"/>
    <a:srgbClr val="FFE699"/>
    <a:srgbClr val="89AFAA"/>
    <a:srgbClr val="DAEFF2"/>
    <a:srgbClr val="F2F2F2"/>
    <a:srgbClr val="E8F8F1"/>
    <a:srgbClr val="F0F2FF"/>
    <a:srgbClr val="EFF3E2"/>
    <a:srgbClr val="E6F0F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A488322-F2BA-4B5B-9748-0D474271808F}" styleName="中度样式 3 - 强调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BDBED569-4797-4DF1-A0F4-6AAB3CD982D8}" styleName="浅色样式 3 - 强调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775DCB02-9BB8-47FD-8907-85C794F793BA}" styleName="主题样式 1 - 强调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306799F8-075E-4A3A-A7F6-7FBC6576F1A4}" styleName="主题样式 2 - 强调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111" autoAdjust="0"/>
    <p:restoredTop sz="95090" autoAdjust="0"/>
  </p:normalViewPr>
  <p:slideViewPr>
    <p:cSldViewPr snapToGrid="0">
      <p:cViewPr varScale="1">
        <p:scale>
          <a:sx n="124" d="100"/>
          <a:sy n="124" d="100"/>
        </p:scale>
        <p:origin x="480" y="96"/>
      </p:cViewPr>
      <p:guideLst>
        <p:guide orient="horz" pos="2160"/>
        <p:guide pos="3840"/>
      </p:guideLst>
    </p:cSldViewPr>
  </p:slideViewPr>
  <p:outlineViewPr>
    <p:cViewPr>
      <p:scale>
        <a:sx n="33" d="100"/>
        <a:sy n="33" d="100"/>
      </p:scale>
      <p:origin x="0" y="-15806"/>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presProps" Target="presProps.xml"/><Relationship Id="rId10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commentAuthors" Target="commentAuthors.xml"/><Relationship Id="rId3" Type="http://schemas.openxmlformats.org/officeDocument/2006/relationships/slide" Target="slides/slide2.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Worksheet12.xlsx"/><Relationship Id="rId2" Type="http://schemas.microsoft.com/office/2011/relationships/chartColorStyle" Target="colors13.xml"/><Relationship Id="rId1" Type="http://schemas.microsoft.com/office/2011/relationships/chartStyle" Target="style13.xml"/></Relationships>
</file>

<file path=ppt/charts/_rels/chart11.xml.rels><?xml version="1.0" encoding="UTF-8" standalone="yes"?>
<Relationships xmlns="http://schemas.openxmlformats.org/package/2006/relationships"><Relationship Id="rId3" Type="http://schemas.openxmlformats.org/officeDocument/2006/relationships/package" Target="../embeddings/Microsoft_Excel_Worksheet13.xlsx"/><Relationship Id="rId2" Type="http://schemas.microsoft.com/office/2011/relationships/chartColorStyle" Target="colors14.xml"/><Relationship Id="rId1" Type="http://schemas.microsoft.com/office/2011/relationships/chartStyle" Target="style14.xml"/></Relationships>
</file>

<file path=ppt/charts/_rels/chart12.xml.rels><?xml version="1.0" encoding="UTF-8" standalone="yes"?>
<Relationships xmlns="http://schemas.openxmlformats.org/package/2006/relationships"><Relationship Id="rId3" Type="http://schemas.openxmlformats.org/officeDocument/2006/relationships/package" Target="../embeddings/Microsoft_Excel_Worksheet14.xlsx"/><Relationship Id="rId2" Type="http://schemas.microsoft.com/office/2011/relationships/chartColorStyle" Target="colors15.xml"/><Relationship Id="rId1" Type="http://schemas.microsoft.com/office/2011/relationships/chartStyle" Target="style15.xml"/></Relationships>
</file>

<file path=ppt/charts/_rels/chart13.xml.rels><?xml version="1.0" encoding="UTF-8" standalone="yes"?>
<Relationships xmlns="http://schemas.openxmlformats.org/package/2006/relationships"><Relationship Id="rId3" Type="http://schemas.openxmlformats.org/officeDocument/2006/relationships/package" Target="../embeddings/Microsoft_Excel_Worksheet15.xlsx"/><Relationship Id="rId2" Type="http://schemas.microsoft.com/office/2011/relationships/chartColorStyle" Target="colors16.xml"/><Relationship Id="rId1" Type="http://schemas.microsoft.com/office/2011/relationships/chartStyle" Target="style16.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8.xml"/><Relationship Id="rId1" Type="http://schemas.microsoft.com/office/2011/relationships/chartStyle" Target="style8.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microsoft.com/office/2011/relationships/chartColorStyle" Target="colors9.xml"/><Relationship Id="rId1" Type="http://schemas.microsoft.com/office/2011/relationships/chartStyle" Target="style9.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9.xlsx"/><Relationship Id="rId2" Type="http://schemas.microsoft.com/office/2011/relationships/chartColorStyle" Target="colors10.xml"/><Relationship Id="rId1" Type="http://schemas.microsoft.com/office/2011/relationships/chartStyle" Target="style10.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10.xlsx"/><Relationship Id="rId2" Type="http://schemas.microsoft.com/office/2011/relationships/chartColorStyle" Target="colors11.xml"/><Relationship Id="rId1" Type="http://schemas.microsoft.com/office/2011/relationships/chartStyle" Target="style11.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11.xlsx"/><Relationship Id="rId2" Type="http://schemas.microsoft.com/office/2011/relationships/chartColorStyle" Target="colors12.xml"/><Relationship Id="rId1" Type="http://schemas.microsoft.com/office/2011/relationships/chartStyle" Target="style12.xml"/></Relationships>
</file>

<file path=ppt/charts/_rels/chartEx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package" Target="../embeddings/Microsoft_Excel_Worksheet.xlsx"/></Relationships>
</file>

<file path=ppt/charts/_rels/chartEx2.xml.rels><?xml version="1.0" encoding="UTF-8" standalone="yes"?>
<Relationships xmlns="http://schemas.openxmlformats.org/package/2006/relationships"><Relationship Id="rId3" Type="http://schemas.microsoft.com/office/2011/relationships/chartColorStyle" Target="colors2.xml"/><Relationship Id="rId2" Type="http://schemas.microsoft.com/office/2011/relationships/chartStyle" Target="style2.xml"/><Relationship Id="rId1" Type="http://schemas.openxmlformats.org/officeDocument/2006/relationships/package" Target="../embeddings/Microsoft_Excel_Worksheet1.xlsx"/></Relationships>
</file>

<file path=ppt/charts/_rels/chartEx3.xml.rels><?xml version="1.0" encoding="UTF-8" standalone="yes"?>
<Relationships xmlns="http://schemas.openxmlformats.org/package/2006/relationships"><Relationship Id="rId3" Type="http://schemas.microsoft.com/office/2011/relationships/chartColorStyle" Target="colors3.xml"/><Relationship Id="rId2" Type="http://schemas.microsoft.com/office/2011/relationships/chartStyle" Target="style3.xml"/><Relationship Id="rId1" Type="http://schemas.openxmlformats.org/officeDocument/2006/relationships/package" Target="../embeddings/Microsoft_Excel_Worksheet2.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9536546547746781E-2"/>
          <c:y val="0.10061642754679737"/>
          <c:w val="0.90025675645011227"/>
          <c:h val="0.72056477442939082"/>
        </c:manualLayout>
      </c:layout>
      <c:barChart>
        <c:barDir val="col"/>
        <c:grouping val="clustered"/>
        <c:varyColors val="0"/>
        <c:ser>
          <c:idx val="0"/>
          <c:order val="0"/>
          <c:tx>
            <c:strRef>
              <c:f>Sheet1!$B$1</c:f>
              <c:strCache>
                <c:ptCount val="1"/>
                <c:pt idx="0">
                  <c:v>DPGBA</c:v>
                </c:pt>
              </c:strCache>
            </c:strRef>
          </c:tx>
          <c:spPr>
            <a:solidFill>
              <a:schemeClr val="accent1"/>
            </a:solidFill>
            <a:ln>
              <a:noFill/>
            </a:ln>
            <a:effectLst/>
          </c:spPr>
          <c:invertIfNegative val="0"/>
          <c:cat>
            <c:strRef>
              <c:f>Sheet1!$A$2:$A$3</c:f>
              <c:strCache>
                <c:ptCount val="2"/>
                <c:pt idx="0">
                  <c:v>Pubmed+None</c:v>
                </c:pt>
                <c:pt idx="1">
                  <c:v>Flickr+None</c:v>
                </c:pt>
              </c:strCache>
            </c:strRef>
          </c:cat>
          <c:val>
            <c:numRef>
              <c:f>Sheet1!$B$2:$B$3</c:f>
              <c:numCache>
                <c:formatCode>General</c:formatCode>
                <c:ptCount val="2"/>
                <c:pt idx="0">
                  <c:v>0.96299999999999997</c:v>
                </c:pt>
                <c:pt idx="1">
                  <c:v>0.95099999999999996</c:v>
                </c:pt>
              </c:numCache>
            </c:numRef>
          </c:val>
          <c:extLst>
            <c:ext xmlns:c16="http://schemas.microsoft.com/office/drawing/2014/chart" uri="{C3380CC4-5D6E-409C-BE32-E72D297353CC}">
              <c16:uniqueId val="{00000000-98ED-4739-8841-A9910CAF2698}"/>
            </c:ext>
          </c:extLst>
        </c:ser>
        <c:ser>
          <c:idx val="1"/>
          <c:order val="1"/>
          <c:tx>
            <c:strRef>
              <c:f>Sheet1!$C$1</c:f>
              <c:strCache>
                <c:ptCount val="1"/>
                <c:pt idx="0">
                  <c:v>ProG</c:v>
                </c:pt>
              </c:strCache>
            </c:strRef>
          </c:tx>
          <c:spPr>
            <a:solidFill>
              <a:schemeClr val="accent2"/>
            </a:solidFill>
            <a:ln>
              <a:noFill/>
            </a:ln>
            <a:effectLst/>
          </c:spPr>
          <c:invertIfNegative val="0"/>
          <c:cat>
            <c:strRef>
              <c:f>Sheet1!$A$2:$A$3</c:f>
              <c:strCache>
                <c:ptCount val="2"/>
                <c:pt idx="0">
                  <c:v>Pubmed+None</c:v>
                </c:pt>
                <c:pt idx="1">
                  <c:v>Flickr+None</c:v>
                </c:pt>
              </c:strCache>
            </c:strRef>
          </c:cat>
          <c:val>
            <c:numRef>
              <c:f>Sheet1!$C$2:$C$3</c:f>
              <c:numCache>
                <c:formatCode>General</c:formatCode>
                <c:ptCount val="2"/>
                <c:pt idx="0">
                  <c:v>0.999</c:v>
                </c:pt>
                <c:pt idx="1">
                  <c:v>1</c:v>
                </c:pt>
              </c:numCache>
            </c:numRef>
          </c:val>
          <c:extLst>
            <c:ext xmlns:c16="http://schemas.microsoft.com/office/drawing/2014/chart" uri="{C3380CC4-5D6E-409C-BE32-E72D297353CC}">
              <c16:uniqueId val="{00000001-98ED-4739-8841-A9910CAF2698}"/>
            </c:ext>
          </c:extLst>
        </c:ser>
        <c:ser>
          <c:idx val="2"/>
          <c:order val="2"/>
          <c:tx>
            <c:strRef>
              <c:f>Sheet1!$D$1</c:f>
              <c:strCache>
                <c:ptCount val="1"/>
                <c:pt idx="0">
                  <c:v>GraphPrompt</c:v>
                </c:pt>
              </c:strCache>
            </c:strRef>
          </c:tx>
          <c:spPr>
            <a:solidFill>
              <a:schemeClr val="accent3"/>
            </a:solidFill>
            <a:ln>
              <a:noFill/>
            </a:ln>
            <a:effectLst/>
          </c:spPr>
          <c:invertIfNegative val="0"/>
          <c:cat>
            <c:strRef>
              <c:f>Sheet1!$A$2:$A$3</c:f>
              <c:strCache>
                <c:ptCount val="2"/>
                <c:pt idx="0">
                  <c:v>Pubmed+None</c:v>
                </c:pt>
                <c:pt idx="1">
                  <c:v>Flickr+None</c:v>
                </c:pt>
              </c:strCache>
            </c:strRef>
          </c:cat>
          <c:val>
            <c:numRef>
              <c:f>Sheet1!$D$2:$D$3</c:f>
              <c:numCache>
                <c:formatCode>General</c:formatCode>
                <c:ptCount val="2"/>
                <c:pt idx="0">
                  <c:v>1</c:v>
                </c:pt>
                <c:pt idx="1">
                  <c:v>1</c:v>
                </c:pt>
              </c:numCache>
            </c:numRef>
          </c:val>
          <c:extLst>
            <c:ext xmlns:c16="http://schemas.microsoft.com/office/drawing/2014/chart" uri="{C3380CC4-5D6E-409C-BE32-E72D297353CC}">
              <c16:uniqueId val="{00000002-98ED-4739-8841-A9910CAF2698}"/>
            </c:ext>
          </c:extLst>
        </c:ser>
        <c:ser>
          <c:idx val="3"/>
          <c:order val="3"/>
          <c:tx>
            <c:strRef>
              <c:f>Sheet1!$E$1</c:f>
              <c:strCache>
                <c:ptCount val="1"/>
                <c:pt idx="0">
                  <c:v>MultiGPrompt</c:v>
                </c:pt>
              </c:strCache>
            </c:strRef>
          </c:tx>
          <c:spPr>
            <a:solidFill>
              <a:schemeClr val="accent4"/>
            </a:solidFill>
            <a:ln>
              <a:noFill/>
            </a:ln>
            <a:effectLst/>
          </c:spPr>
          <c:invertIfNegative val="0"/>
          <c:cat>
            <c:strRef>
              <c:f>Sheet1!$A$2:$A$3</c:f>
              <c:strCache>
                <c:ptCount val="2"/>
                <c:pt idx="0">
                  <c:v>Pubmed+None</c:v>
                </c:pt>
                <c:pt idx="1">
                  <c:v>Flickr+None</c:v>
                </c:pt>
              </c:strCache>
            </c:strRef>
          </c:cat>
          <c:val>
            <c:numRef>
              <c:f>Sheet1!$E$2:$E$3</c:f>
              <c:numCache>
                <c:formatCode>General</c:formatCode>
                <c:ptCount val="2"/>
                <c:pt idx="0">
                  <c:v>0.996</c:v>
                </c:pt>
                <c:pt idx="1">
                  <c:v>1</c:v>
                </c:pt>
              </c:numCache>
            </c:numRef>
          </c:val>
          <c:extLst>
            <c:ext xmlns:c16="http://schemas.microsoft.com/office/drawing/2014/chart" uri="{C3380CC4-5D6E-409C-BE32-E72D297353CC}">
              <c16:uniqueId val="{00000003-98ED-4739-8841-A9910CAF2698}"/>
            </c:ext>
          </c:extLst>
        </c:ser>
        <c:dLbls>
          <c:showLegendKey val="0"/>
          <c:showVal val="0"/>
          <c:showCatName val="0"/>
          <c:showSerName val="0"/>
          <c:showPercent val="0"/>
          <c:showBubbleSize val="0"/>
        </c:dLbls>
        <c:gapWidth val="219"/>
        <c:overlap val="-27"/>
        <c:axId val="664541648"/>
        <c:axId val="664544048"/>
      </c:barChart>
      <c:catAx>
        <c:axId val="664541648"/>
        <c:scaling>
          <c:orientation val="minMax"/>
        </c:scaling>
        <c:delete val="0"/>
        <c:axPos val="b"/>
        <c:numFmt formatCode="General" sourceLinked="1"/>
        <c:majorTickMark val="out"/>
        <c:minorTickMark val="none"/>
        <c:tickLblPos val="nextTo"/>
        <c:spPr>
          <a:noFill/>
          <a:ln w="9525" cap="flat" cmpd="sng" algn="ctr">
            <a:noFill/>
            <a:round/>
          </a:ln>
          <a:effectLst/>
        </c:spPr>
        <c:txPr>
          <a:bodyPr rot="-60000000" spcFirstLastPara="1" vertOverflow="ellipsis" vert="horz" wrap="square" anchor="ctr" anchorCtr="1"/>
          <a:lstStyle/>
          <a:p>
            <a:pPr>
              <a:defRPr sz="1197" b="1" i="0" u="none" strike="noStrike" kern="1200" baseline="0">
                <a:solidFill>
                  <a:schemeClr val="tx1">
                    <a:lumMod val="65000"/>
                    <a:lumOff val="35000"/>
                  </a:schemeClr>
                </a:solidFill>
                <a:latin typeface="Times New Roman" panose="02020603050405020304" pitchFamily="18" charset="0"/>
                <a:ea typeface="+mn-ea"/>
                <a:cs typeface="+mn-cs"/>
              </a:defRPr>
            </a:pPr>
            <a:endParaRPr lang="zh-CN"/>
          </a:p>
        </c:txPr>
        <c:crossAx val="664544048"/>
        <c:crosses val="autoZero"/>
        <c:auto val="1"/>
        <c:lblAlgn val="ctr"/>
        <c:lblOffset val="100"/>
        <c:noMultiLvlLbl val="0"/>
      </c:catAx>
      <c:valAx>
        <c:axId val="664544048"/>
        <c:scaling>
          <c:orientation val="minMax"/>
          <c:max val="1"/>
          <c:min val="0"/>
        </c:scaling>
        <c:delete val="0"/>
        <c:axPos val="l"/>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Times New Roman" panose="02020603050405020304" pitchFamily="18" charset="0"/>
                <a:ea typeface="+mn-ea"/>
                <a:cs typeface="+mn-cs"/>
              </a:defRPr>
            </a:pPr>
            <a:endParaRPr lang="zh-CN"/>
          </a:p>
        </c:txPr>
        <c:crossAx val="664541648"/>
        <c:crosses val="autoZero"/>
        <c:crossBetween val="between"/>
      </c:valAx>
      <c:spPr>
        <a:noFill/>
        <a:ln>
          <a:solidFill>
            <a:schemeClr val="tx1"/>
          </a:solid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UGBA</c:v>
                </c:pt>
              </c:strCache>
            </c:strRef>
          </c:tx>
          <c:spPr>
            <a:solidFill>
              <a:schemeClr val="accent1"/>
            </a:solidFill>
            <a:ln>
              <a:noFill/>
            </a:ln>
            <a:effectLst/>
          </c:spPr>
          <c:invertIfNegative val="0"/>
          <c:cat>
            <c:strRef>
              <c:f>Sheet1!$A$2:$A$5</c:f>
              <c:strCache>
                <c:ptCount val="4"/>
                <c:pt idx="0">
                  <c:v>Cora</c:v>
                </c:pt>
                <c:pt idx="1">
                  <c:v>Citeseer</c:v>
                </c:pt>
                <c:pt idx="2">
                  <c:v>Pubmed</c:v>
                </c:pt>
                <c:pt idx="3">
                  <c:v>Flickr</c:v>
                </c:pt>
              </c:strCache>
            </c:strRef>
          </c:cat>
          <c:val>
            <c:numRef>
              <c:f>Sheet1!$B$2:$B$5</c:f>
              <c:numCache>
                <c:formatCode>General</c:formatCode>
                <c:ptCount val="4"/>
                <c:pt idx="0">
                  <c:v>4.3</c:v>
                </c:pt>
                <c:pt idx="1">
                  <c:v>4</c:v>
                </c:pt>
                <c:pt idx="2">
                  <c:v>3.9</c:v>
                </c:pt>
                <c:pt idx="3">
                  <c:v>4.5</c:v>
                </c:pt>
              </c:numCache>
            </c:numRef>
          </c:val>
          <c:extLst>
            <c:ext xmlns:c16="http://schemas.microsoft.com/office/drawing/2014/chart" uri="{C3380CC4-5D6E-409C-BE32-E72D297353CC}">
              <c16:uniqueId val="{00000000-CE3D-4EF6-B6BB-4313D8CA3416}"/>
            </c:ext>
          </c:extLst>
        </c:ser>
        <c:ser>
          <c:idx val="1"/>
          <c:order val="1"/>
          <c:tx>
            <c:strRef>
              <c:f>Sheet1!$C$1</c:f>
              <c:strCache>
                <c:ptCount val="1"/>
                <c:pt idx="0">
                  <c:v>Ours</c:v>
                </c:pt>
              </c:strCache>
            </c:strRef>
          </c:tx>
          <c:spPr>
            <a:solidFill>
              <a:schemeClr val="accent2"/>
            </a:solidFill>
            <a:ln>
              <a:noFill/>
            </a:ln>
            <a:effectLst/>
          </c:spPr>
          <c:invertIfNegative val="0"/>
          <c:cat>
            <c:strRef>
              <c:f>Sheet1!$A$2:$A$5</c:f>
              <c:strCache>
                <c:ptCount val="4"/>
                <c:pt idx="0">
                  <c:v>Cora</c:v>
                </c:pt>
                <c:pt idx="1">
                  <c:v>Citeseer</c:v>
                </c:pt>
                <c:pt idx="2">
                  <c:v>Pubmed</c:v>
                </c:pt>
                <c:pt idx="3">
                  <c:v>Flickr</c:v>
                </c:pt>
              </c:strCache>
            </c:strRef>
          </c:cat>
          <c:val>
            <c:numRef>
              <c:f>Sheet1!$C$2:$C$5</c:f>
              <c:numCache>
                <c:formatCode>General</c:formatCode>
                <c:ptCount val="4"/>
                <c:pt idx="0">
                  <c:v>5</c:v>
                </c:pt>
                <c:pt idx="1">
                  <c:v>5</c:v>
                </c:pt>
                <c:pt idx="2">
                  <c:v>5</c:v>
                </c:pt>
                <c:pt idx="3">
                  <c:v>5</c:v>
                </c:pt>
              </c:numCache>
            </c:numRef>
          </c:val>
          <c:extLst>
            <c:ext xmlns:c16="http://schemas.microsoft.com/office/drawing/2014/chart" uri="{C3380CC4-5D6E-409C-BE32-E72D297353CC}">
              <c16:uniqueId val="{00000001-CE3D-4EF6-B6BB-4313D8CA3416}"/>
            </c:ext>
          </c:extLst>
        </c:ser>
        <c:dLbls>
          <c:showLegendKey val="0"/>
          <c:showVal val="0"/>
          <c:showCatName val="0"/>
          <c:showSerName val="0"/>
          <c:showPercent val="0"/>
          <c:showBubbleSize val="0"/>
        </c:dLbls>
        <c:gapWidth val="219"/>
        <c:overlap val="-27"/>
        <c:axId val="1081415199"/>
        <c:axId val="1081419039"/>
      </c:barChart>
      <c:catAx>
        <c:axId val="1081415199"/>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CN"/>
          </a:p>
        </c:txPr>
        <c:crossAx val="1081419039"/>
        <c:crosses val="autoZero"/>
        <c:auto val="1"/>
        <c:lblAlgn val="ctr"/>
        <c:lblOffset val="100"/>
        <c:noMultiLvlLbl val="0"/>
      </c:catAx>
      <c:valAx>
        <c:axId val="1081419039"/>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081415199"/>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UGBA</c:v>
                </c:pt>
              </c:strCache>
            </c:strRef>
          </c:tx>
          <c:spPr>
            <a:solidFill>
              <a:schemeClr val="accent1"/>
            </a:solidFill>
            <a:ln>
              <a:noFill/>
            </a:ln>
            <a:effectLst/>
          </c:spPr>
          <c:invertIfNegative val="0"/>
          <c:cat>
            <c:strRef>
              <c:f>Sheet1!$A$2:$A$5</c:f>
              <c:strCache>
                <c:ptCount val="4"/>
                <c:pt idx="0">
                  <c:v>Cora</c:v>
                </c:pt>
                <c:pt idx="1">
                  <c:v>Citeseer</c:v>
                </c:pt>
                <c:pt idx="2">
                  <c:v>Pubmed</c:v>
                </c:pt>
                <c:pt idx="3">
                  <c:v>Flickr</c:v>
                </c:pt>
              </c:strCache>
            </c:strRef>
          </c:cat>
          <c:val>
            <c:numRef>
              <c:f>Sheet1!$B$2:$B$5</c:f>
              <c:numCache>
                <c:formatCode>General</c:formatCode>
                <c:ptCount val="4"/>
                <c:pt idx="0">
                  <c:v>1</c:v>
                </c:pt>
                <c:pt idx="1">
                  <c:v>0.8</c:v>
                </c:pt>
                <c:pt idx="2">
                  <c:v>0.9</c:v>
                </c:pt>
                <c:pt idx="3">
                  <c:v>0.5</c:v>
                </c:pt>
              </c:numCache>
            </c:numRef>
          </c:val>
          <c:extLst>
            <c:ext xmlns:c16="http://schemas.microsoft.com/office/drawing/2014/chart" uri="{C3380CC4-5D6E-409C-BE32-E72D297353CC}">
              <c16:uniqueId val="{00000000-721A-4DA3-8BEB-249D17D152AD}"/>
            </c:ext>
          </c:extLst>
        </c:ser>
        <c:ser>
          <c:idx val="1"/>
          <c:order val="1"/>
          <c:tx>
            <c:strRef>
              <c:f>Sheet1!$C$1</c:f>
              <c:strCache>
                <c:ptCount val="1"/>
                <c:pt idx="0">
                  <c:v>Ours</c:v>
                </c:pt>
              </c:strCache>
            </c:strRef>
          </c:tx>
          <c:spPr>
            <a:solidFill>
              <a:schemeClr val="accent2"/>
            </a:solidFill>
            <a:ln>
              <a:noFill/>
            </a:ln>
            <a:effectLst/>
          </c:spPr>
          <c:invertIfNegative val="0"/>
          <c:cat>
            <c:strRef>
              <c:f>Sheet1!$A$2:$A$5</c:f>
              <c:strCache>
                <c:ptCount val="4"/>
                <c:pt idx="0">
                  <c:v>Cora</c:v>
                </c:pt>
                <c:pt idx="1">
                  <c:v>Citeseer</c:v>
                </c:pt>
                <c:pt idx="2">
                  <c:v>Pubmed</c:v>
                </c:pt>
                <c:pt idx="3">
                  <c:v>Flickr</c:v>
                </c:pt>
              </c:strCache>
            </c:strRef>
          </c:cat>
          <c:val>
            <c:numRef>
              <c:f>Sheet1!$C$2:$C$5</c:f>
              <c:numCache>
                <c:formatCode>General</c:formatCode>
                <c:ptCount val="4"/>
                <c:pt idx="0">
                  <c:v>4.5</c:v>
                </c:pt>
                <c:pt idx="1">
                  <c:v>4.5</c:v>
                </c:pt>
                <c:pt idx="2">
                  <c:v>4.5</c:v>
                </c:pt>
                <c:pt idx="3">
                  <c:v>4.5</c:v>
                </c:pt>
              </c:numCache>
            </c:numRef>
          </c:val>
          <c:extLst>
            <c:ext xmlns:c16="http://schemas.microsoft.com/office/drawing/2014/chart" uri="{C3380CC4-5D6E-409C-BE32-E72D297353CC}">
              <c16:uniqueId val="{00000001-721A-4DA3-8BEB-249D17D152AD}"/>
            </c:ext>
          </c:extLst>
        </c:ser>
        <c:dLbls>
          <c:showLegendKey val="0"/>
          <c:showVal val="0"/>
          <c:showCatName val="0"/>
          <c:showSerName val="0"/>
          <c:showPercent val="0"/>
          <c:showBubbleSize val="0"/>
        </c:dLbls>
        <c:gapWidth val="219"/>
        <c:overlap val="-27"/>
        <c:axId val="1081415199"/>
        <c:axId val="1081419039"/>
      </c:barChart>
      <c:catAx>
        <c:axId val="1081415199"/>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CN"/>
          </a:p>
        </c:txPr>
        <c:crossAx val="1081419039"/>
        <c:crosses val="autoZero"/>
        <c:auto val="1"/>
        <c:lblAlgn val="ctr"/>
        <c:lblOffset val="100"/>
        <c:noMultiLvlLbl val="0"/>
      </c:catAx>
      <c:valAx>
        <c:axId val="1081419039"/>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081415199"/>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GCN-β</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numRef>
              <c:f>Sheet1!$A$2:$A$6</c:f>
              <c:numCache>
                <c:formatCode>General</c:formatCode>
                <c:ptCount val="5"/>
                <c:pt idx="0">
                  <c:v>0.01</c:v>
                </c:pt>
                <c:pt idx="1">
                  <c:v>0.1</c:v>
                </c:pt>
                <c:pt idx="2">
                  <c:v>1</c:v>
                </c:pt>
                <c:pt idx="3">
                  <c:v>10</c:v>
                </c:pt>
                <c:pt idx="4">
                  <c:v>100</c:v>
                </c:pt>
              </c:numCache>
            </c:numRef>
          </c:cat>
          <c:val>
            <c:numRef>
              <c:f>Sheet1!$B$2:$B$6</c:f>
              <c:numCache>
                <c:formatCode>General</c:formatCode>
                <c:ptCount val="5"/>
                <c:pt idx="0">
                  <c:v>2.1</c:v>
                </c:pt>
                <c:pt idx="1">
                  <c:v>2.9</c:v>
                </c:pt>
                <c:pt idx="2">
                  <c:v>3.5</c:v>
                </c:pt>
                <c:pt idx="3">
                  <c:v>3.7</c:v>
                </c:pt>
                <c:pt idx="4">
                  <c:v>3.8</c:v>
                </c:pt>
              </c:numCache>
            </c:numRef>
          </c:val>
          <c:smooth val="0"/>
          <c:extLst>
            <c:ext xmlns:c16="http://schemas.microsoft.com/office/drawing/2014/chart" uri="{C3380CC4-5D6E-409C-BE32-E72D297353CC}">
              <c16:uniqueId val="{00000000-3EF7-48A6-AC57-483925EB4111}"/>
            </c:ext>
          </c:extLst>
        </c:ser>
        <c:ser>
          <c:idx val="1"/>
          <c:order val="1"/>
          <c:tx>
            <c:strRef>
              <c:f>Sheet1!$C$1</c:f>
              <c:strCache>
                <c:ptCount val="1"/>
                <c:pt idx="0">
                  <c:v>GraphSage-β</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numRef>
              <c:f>Sheet1!$A$2:$A$6</c:f>
              <c:numCache>
                <c:formatCode>General</c:formatCode>
                <c:ptCount val="5"/>
                <c:pt idx="0">
                  <c:v>0.01</c:v>
                </c:pt>
                <c:pt idx="1">
                  <c:v>0.1</c:v>
                </c:pt>
                <c:pt idx="2">
                  <c:v>1</c:v>
                </c:pt>
                <c:pt idx="3">
                  <c:v>10</c:v>
                </c:pt>
                <c:pt idx="4">
                  <c:v>100</c:v>
                </c:pt>
              </c:numCache>
            </c:numRef>
          </c:cat>
          <c:val>
            <c:numRef>
              <c:f>Sheet1!$C$2:$C$6</c:f>
              <c:numCache>
                <c:formatCode>General</c:formatCode>
                <c:ptCount val="5"/>
                <c:pt idx="0">
                  <c:v>2.4</c:v>
                </c:pt>
                <c:pt idx="1">
                  <c:v>3</c:v>
                </c:pt>
                <c:pt idx="2">
                  <c:v>3.7</c:v>
                </c:pt>
                <c:pt idx="3">
                  <c:v>3.8</c:v>
                </c:pt>
                <c:pt idx="4">
                  <c:v>4</c:v>
                </c:pt>
              </c:numCache>
            </c:numRef>
          </c:val>
          <c:smooth val="0"/>
          <c:extLst>
            <c:ext xmlns:c16="http://schemas.microsoft.com/office/drawing/2014/chart" uri="{C3380CC4-5D6E-409C-BE32-E72D297353CC}">
              <c16:uniqueId val="{00000001-3EF7-48A6-AC57-483925EB4111}"/>
            </c:ext>
          </c:extLst>
        </c:ser>
        <c:ser>
          <c:idx val="2"/>
          <c:order val="2"/>
          <c:tx>
            <c:strRef>
              <c:f>Sheet1!$D$1</c:f>
              <c:strCache>
                <c:ptCount val="1"/>
                <c:pt idx="0">
                  <c:v>GAT-β</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cat>
            <c:numRef>
              <c:f>Sheet1!$A$2:$A$6</c:f>
              <c:numCache>
                <c:formatCode>General</c:formatCode>
                <c:ptCount val="5"/>
                <c:pt idx="0">
                  <c:v>0.01</c:v>
                </c:pt>
                <c:pt idx="1">
                  <c:v>0.1</c:v>
                </c:pt>
                <c:pt idx="2">
                  <c:v>1</c:v>
                </c:pt>
                <c:pt idx="3">
                  <c:v>10</c:v>
                </c:pt>
                <c:pt idx="4">
                  <c:v>100</c:v>
                </c:pt>
              </c:numCache>
            </c:numRef>
          </c:cat>
          <c:val>
            <c:numRef>
              <c:f>Sheet1!$D$2:$D$6</c:f>
              <c:numCache>
                <c:formatCode>General</c:formatCode>
                <c:ptCount val="5"/>
                <c:pt idx="0">
                  <c:v>2.5</c:v>
                </c:pt>
                <c:pt idx="1">
                  <c:v>3.1</c:v>
                </c:pt>
                <c:pt idx="2">
                  <c:v>3.9</c:v>
                </c:pt>
                <c:pt idx="3">
                  <c:v>4</c:v>
                </c:pt>
                <c:pt idx="4">
                  <c:v>4.2</c:v>
                </c:pt>
              </c:numCache>
            </c:numRef>
          </c:val>
          <c:smooth val="0"/>
          <c:extLst>
            <c:ext xmlns:c16="http://schemas.microsoft.com/office/drawing/2014/chart" uri="{C3380CC4-5D6E-409C-BE32-E72D297353CC}">
              <c16:uniqueId val="{00000002-3EF7-48A6-AC57-483925EB4111}"/>
            </c:ext>
          </c:extLst>
        </c:ser>
        <c:ser>
          <c:idx val="3"/>
          <c:order val="3"/>
          <c:tx>
            <c:strRef>
              <c:f>Sheet1!$E$1</c:f>
              <c:strCache>
                <c:ptCount val="1"/>
                <c:pt idx="0">
                  <c:v>GIN-β</c:v>
                </c:pt>
              </c:strCache>
            </c:strRef>
          </c:tx>
          <c:spPr>
            <a:ln w="28575" cap="rnd">
              <a:solidFill>
                <a:schemeClr val="accent4"/>
              </a:solidFill>
              <a:round/>
            </a:ln>
            <a:effectLst/>
          </c:spPr>
          <c:marker>
            <c:symbol val="circle"/>
            <c:size val="5"/>
            <c:spPr>
              <a:solidFill>
                <a:schemeClr val="accent4"/>
              </a:solidFill>
              <a:ln w="9525">
                <a:solidFill>
                  <a:schemeClr val="accent4"/>
                </a:solidFill>
              </a:ln>
              <a:effectLst/>
            </c:spPr>
          </c:marker>
          <c:cat>
            <c:numRef>
              <c:f>Sheet1!$A$2:$A$6</c:f>
              <c:numCache>
                <c:formatCode>General</c:formatCode>
                <c:ptCount val="5"/>
                <c:pt idx="0">
                  <c:v>0.01</c:v>
                </c:pt>
                <c:pt idx="1">
                  <c:v>0.1</c:v>
                </c:pt>
                <c:pt idx="2">
                  <c:v>1</c:v>
                </c:pt>
                <c:pt idx="3">
                  <c:v>10</c:v>
                </c:pt>
                <c:pt idx="4">
                  <c:v>100</c:v>
                </c:pt>
              </c:numCache>
            </c:numRef>
          </c:cat>
          <c:val>
            <c:numRef>
              <c:f>Sheet1!$E$2:$E$6</c:f>
              <c:numCache>
                <c:formatCode>General</c:formatCode>
                <c:ptCount val="5"/>
                <c:pt idx="0">
                  <c:v>2.7</c:v>
                </c:pt>
                <c:pt idx="1">
                  <c:v>3.4</c:v>
                </c:pt>
                <c:pt idx="2">
                  <c:v>4.2</c:v>
                </c:pt>
                <c:pt idx="3">
                  <c:v>4.3</c:v>
                </c:pt>
                <c:pt idx="4">
                  <c:v>4.4000000000000004</c:v>
                </c:pt>
              </c:numCache>
            </c:numRef>
          </c:val>
          <c:smooth val="0"/>
          <c:extLst>
            <c:ext xmlns:c16="http://schemas.microsoft.com/office/drawing/2014/chart" uri="{C3380CC4-5D6E-409C-BE32-E72D297353CC}">
              <c16:uniqueId val="{00000004-3EF7-48A6-AC57-483925EB4111}"/>
            </c:ext>
          </c:extLst>
        </c:ser>
        <c:ser>
          <c:idx val="4"/>
          <c:order val="4"/>
          <c:tx>
            <c:strRef>
              <c:f>Sheet1!$F$1</c:f>
              <c:strCache>
                <c:ptCount val="1"/>
                <c:pt idx="0">
                  <c:v>GCN-γ</c:v>
                </c:pt>
              </c:strCache>
            </c:strRef>
          </c:tx>
          <c:spPr>
            <a:ln w="28575" cap="rnd">
              <a:solidFill>
                <a:schemeClr val="accent5"/>
              </a:solidFill>
              <a:round/>
            </a:ln>
            <a:effectLst/>
          </c:spPr>
          <c:marker>
            <c:symbol val="circle"/>
            <c:size val="5"/>
            <c:spPr>
              <a:solidFill>
                <a:schemeClr val="accent5"/>
              </a:solidFill>
              <a:ln w="9525">
                <a:solidFill>
                  <a:schemeClr val="accent5"/>
                </a:solidFill>
              </a:ln>
              <a:effectLst/>
            </c:spPr>
          </c:marker>
          <c:cat>
            <c:numRef>
              <c:f>Sheet1!$A$2:$A$6</c:f>
              <c:numCache>
                <c:formatCode>General</c:formatCode>
                <c:ptCount val="5"/>
                <c:pt idx="0">
                  <c:v>0.01</c:v>
                </c:pt>
                <c:pt idx="1">
                  <c:v>0.1</c:v>
                </c:pt>
                <c:pt idx="2">
                  <c:v>1</c:v>
                </c:pt>
                <c:pt idx="3">
                  <c:v>10</c:v>
                </c:pt>
                <c:pt idx="4">
                  <c:v>100</c:v>
                </c:pt>
              </c:numCache>
            </c:numRef>
          </c:cat>
          <c:val>
            <c:numRef>
              <c:f>Sheet1!$F$2:$F$6</c:f>
              <c:numCache>
                <c:formatCode>General</c:formatCode>
                <c:ptCount val="5"/>
                <c:pt idx="0">
                  <c:v>4</c:v>
                </c:pt>
                <c:pt idx="1">
                  <c:v>3.6</c:v>
                </c:pt>
                <c:pt idx="2">
                  <c:v>3</c:v>
                </c:pt>
                <c:pt idx="3">
                  <c:v>2.5</c:v>
                </c:pt>
                <c:pt idx="4">
                  <c:v>2</c:v>
                </c:pt>
              </c:numCache>
            </c:numRef>
          </c:val>
          <c:smooth val="0"/>
          <c:extLst>
            <c:ext xmlns:c16="http://schemas.microsoft.com/office/drawing/2014/chart" uri="{C3380CC4-5D6E-409C-BE32-E72D297353CC}">
              <c16:uniqueId val="{00000005-3EF7-48A6-AC57-483925EB4111}"/>
            </c:ext>
          </c:extLst>
        </c:ser>
        <c:ser>
          <c:idx val="5"/>
          <c:order val="5"/>
          <c:tx>
            <c:strRef>
              <c:f>Sheet1!$G$1</c:f>
              <c:strCache>
                <c:ptCount val="1"/>
                <c:pt idx="0">
                  <c:v>GraphSage-γ</c:v>
                </c:pt>
              </c:strCache>
            </c:strRef>
          </c:tx>
          <c:spPr>
            <a:ln w="28575" cap="rnd">
              <a:solidFill>
                <a:schemeClr val="accent6"/>
              </a:solidFill>
              <a:round/>
            </a:ln>
            <a:effectLst/>
          </c:spPr>
          <c:marker>
            <c:symbol val="circle"/>
            <c:size val="5"/>
            <c:spPr>
              <a:solidFill>
                <a:schemeClr val="accent6"/>
              </a:solidFill>
              <a:ln w="9525">
                <a:solidFill>
                  <a:schemeClr val="accent6"/>
                </a:solidFill>
              </a:ln>
              <a:effectLst/>
            </c:spPr>
          </c:marker>
          <c:cat>
            <c:numRef>
              <c:f>Sheet1!$A$2:$A$6</c:f>
              <c:numCache>
                <c:formatCode>General</c:formatCode>
                <c:ptCount val="5"/>
                <c:pt idx="0">
                  <c:v>0.01</c:v>
                </c:pt>
                <c:pt idx="1">
                  <c:v>0.1</c:v>
                </c:pt>
                <c:pt idx="2">
                  <c:v>1</c:v>
                </c:pt>
                <c:pt idx="3">
                  <c:v>10</c:v>
                </c:pt>
                <c:pt idx="4">
                  <c:v>100</c:v>
                </c:pt>
              </c:numCache>
            </c:numRef>
          </c:cat>
          <c:val>
            <c:numRef>
              <c:f>Sheet1!$G$2:$G$6</c:f>
              <c:numCache>
                <c:formatCode>General</c:formatCode>
                <c:ptCount val="5"/>
                <c:pt idx="0">
                  <c:v>4.2</c:v>
                </c:pt>
                <c:pt idx="1">
                  <c:v>3.8</c:v>
                </c:pt>
                <c:pt idx="2">
                  <c:v>3.2</c:v>
                </c:pt>
                <c:pt idx="3">
                  <c:v>2.6</c:v>
                </c:pt>
                <c:pt idx="4">
                  <c:v>1.9</c:v>
                </c:pt>
              </c:numCache>
            </c:numRef>
          </c:val>
          <c:smooth val="0"/>
          <c:extLst>
            <c:ext xmlns:c16="http://schemas.microsoft.com/office/drawing/2014/chart" uri="{C3380CC4-5D6E-409C-BE32-E72D297353CC}">
              <c16:uniqueId val="{00000006-3EF7-48A6-AC57-483925EB4111}"/>
            </c:ext>
          </c:extLst>
        </c:ser>
        <c:ser>
          <c:idx val="6"/>
          <c:order val="6"/>
          <c:tx>
            <c:strRef>
              <c:f>Sheet1!$H$1</c:f>
              <c:strCache>
                <c:ptCount val="1"/>
                <c:pt idx="0">
                  <c:v>GAT-γ</c:v>
                </c:pt>
              </c:strCache>
            </c:strRef>
          </c:tx>
          <c:spPr>
            <a:ln w="28575" cap="rnd">
              <a:solidFill>
                <a:schemeClr val="accent1">
                  <a:lumMod val="60000"/>
                </a:schemeClr>
              </a:solidFill>
              <a:round/>
            </a:ln>
            <a:effectLst/>
          </c:spPr>
          <c:marker>
            <c:symbol val="circle"/>
            <c:size val="5"/>
            <c:spPr>
              <a:solidFill>
                <a:schemeClr val="accent1">
                  <a:lumMod val="60000"/>
                </a:schemeClr>
              </a:solidFill>
              <a:ln w="9525">
                <a:solidFill>
                  <a:schemeClr val="accent1">
                    <a:lumMod val="60000"/>
                  </a:schemeClr>
                </a:solidFill>
              </a:ln>
              <a:effectLst/>
            </c:spPr>
          </c:marker>
          <c:cat>
            <c:numRef>
              <c:f>Sheet1!$A$2:$A$6</c:f>
              <c:numCache>
                <c:formatCode>General</c:formatCode>
                <c:ptCount val="5"/>
                <c:pt idx="0">
                  <c:v>0.01</c:v>
                </c:pt>
                <c:pt idx="1">
                  <c:v>0.1</c:v>
                </c:pt>
                <c:pt idx="2">
                  <c:v>1</c:v>
                </c:pt>
                <c:pt idx="3">
                  <c:v>10</c:v>
                </c:pt>
                <c:pt idx="4">
                  <c:v>100</c:v>
                </c:pt>
              </c:numCache>
            </c:numRef>
          </c:cat>
          <c:val>
            <c:numRef>
              <c:f>Sheet1!$H$2:$H$6</c:f>
              <c:numCache>
                <c:formatCode>General</c:formatCode>
                <c:ptCount val="5"/>
                <c:pt idx="0">
                  <c:v>4.4000000000000004</c:v>
                </c:pt>
                <c:pt idx="1">
                  <c:v>3.7</c:v>
                </c:pt>
                <c:pt idx="2">
                  <c:v>3</c:v>
                </c:pt>
                <c:pt idx="3">
                  <c:v>2.4</c:v>
                </c:pt>
                <c:pt idx="4">
                  <c:v>2.2000000000000002</c:v>
                </c:pt>
              </c:numCache>
            </c:numRef>
          </c:val>
          <c:smooth val="0"/>
          <c:extLst>
            <c:ext xmlns:c16="http://schemas.microsoft.com/office/drawing/2014/chart" uri="{C3380CC4-5D6E-409C-BE32-E72D297353CC}">
              <c16:uniqueId val="{00000007-3EF7-48A6-AC57-483925EB4111}"/>
            </c:ext>
          </c:extLst>
        </c:ser>
        <c:ser>
          <c:idx val="7"/>
          <c:order val="7"/>
          <c:tx>
            <c:strRef>
              <c:f>Sheet1!$I$1</c:f>
              <c:strCache>
                <c:ptCount val="1"/>
                <c:pt idx="0">
                  <c:v>GIN-γ</c:v>
                </c:pt>
              </c:strCache>
            </c:strRef>
          </c:tx>
          <c:spPr>
            <a:ln w="28575" cap="rnd">
              <a:solidFill>
                <a:schemeClr val="accent2">
                  <a:lumMod val="60000"/>
                </a:schemeClr>
              </a:solidFill>
              <a:round/>
            </a:ln>
            <a:effectLst/>
          </c:spPr>
          <c:marker>
            <c:symbol val="circle"/>
            <c:size val="5"/>
            <c:spPr>
              <a:solidFill>
                <a:schemeClr val="accent2">
                  <a:lumMod val="60000"/>
                </a:schemeClr>
              </a:solidFill>
              <a:ln w="9525">
                <a:solidFill>
                  <a:schemeClr val="accent2">
                    <a:lumMod val="60000"/>
                  </a:schemeClr>
                </a:solidFill>
              </a:ln>
              <a:effectLst/>
            </c:spPr>
          </c:marker>
          <c:cat>
            <c:numRef>
              <c:f>Sheet1!$A$2:$A$6</c:f>
              <c:numCache>
                <c:formatCode>General</c:formatCode>
                <c:ptCount val="5"/>
                <c:pt idx="0">
                  <c:v>0.01</c:v>
                </c:pt>
                <c:pt idx="1">
                  <c:v>0.1</c:v>
                </c:pt>
                <c:pt idx="2">
                  <c:v>1</c:v>
                </c:pt>
                <c:pt idx="3">
                  <c:v>10</c:v>
                </c:pt>
                <c:pt idx="4">
                  <c:v>100</c:v>
                </c:pt>
              </c:numCache>
            </c:numRef>
          </c:cat>
          <c:val>
            <c:numRef>
              <c:f>Sheet1!$I$2:$I$6</c:f>
              <c:numCache>
                <c:formatCode>General</c:formatCode>
                <c:ptCount val="5"/>
                <c:pt idx="0">
                  <c:v>4.5999999999999996</c:v>
                </c:pt>
                <c:pt idx="1">
                  <c:v>3.8</c:v>
                </c:pt>
                <c:pt idx="2">
                  <c:v>3.2</c:v>
                </c:pt>
                <c:pt idx="3">
                  <c:v>2.7</c:v>
                </c:pt>
                <c:pt idx="4">
                  <c:v>2.4</c:v>
                </c:pt>
              </c:numCache>
            </c:numRef>
          </c:val>
          <c:smooth val="0"/>
          <c:extLst>
            <c:ext xmlns:c16="http://schemas.microsoft.com/office/drawing/2014/chart" uri="{C3380CC4-5D6E-409C-BE32-E72D297353CC}">
              <c16:uniqueId val="{00000008-3EF7-48A6-AC57-483925EB4111}"/>
            </c:ext>
          </c:extLst>
        </c:ser>
        <c:dLbls>
          <c:showLegendKey val="0"/>
          <c:showVal val="0"/>
          <c:showCatName val="0"/>
          <c:showSerName val="0"/>
          <c:showPercent val="0"/>
          <c:showBubbleSize val="0"/>
        </c:dLbls>
        <c:marker val="1"/>
        <c:smooth val="0"/>
        <c:axId val="53654208"/>
        <c:axId val="53656608"/>
      </c:lineChart>
      <c:catAx>
        <c:axId val="5365420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53656608"/>
        <c:crosses val="autoZero"/>
        <c:auto val="1"/>
        <c:lblAlgn val="ctr"/>
        <c:lblOffset val="100"/>
        <c:noMultiLvlLbl val="0"/>
      </c:catAx>
      <c:valAx>
        <c:axId val="53656608"/>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53654208"/>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GCN-β</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numRef>
              <c:f>Sheet1!$A$2:$A$6</c:f>
              <c:numCache>
                <c:formatCode>General</c:formatCode>
                <c:ptCount val="5"/>
                <c:pt idx="0">
                  <c:v>0.01</c:v>
                </c:pt>
                <c:pt idx="1">
                  <c:v>0.1</c:v>
                </c:pt>
                <c:pt idx="2">
                  <c:v>1</c:v>
                </c:pt>
                <c:pt idx="3">
                  <c:v>10</c:v>
                </c:pt>
                <c:pt idx="4">
                  <c:v>100</c:v>
                </c:pt>
              </c:numCache>
            </c:numRef>
          </c:cat>
          <c:val>
            <c:numRef>
              <c:f>Sheet1!$B$2:$B$6</c:f>
              <c:numCache>
                <c:formatCode>General</c:formatCode>
                <c:ptCount val="5"/>
                <c:pt idx="0">
                  <c:v>2.1</c:v>
                </c:pt>
                <c:pt idx="1">
                  <c:v>2.9</c:v>
                </c:pt>
                <c:pt idx="2">
                  <c:v>3.5</c:v>
                </c:pt>
                <c:pt idx="3">
                  <c:v>3.2</c:v>
                </c:pt>
                <c:pt idx="4">
                  <c:v>3</c:v>
                </c:pt>
              </c:numCache>
            </c:numRef>
          </c:val>
          <c:smooth val="0"/>
          <c:extLst>
            <c:ext xmlns:c16="http://schemas.microsoft.com/office/drawing/2014/chart" uri="{C3380CC4-5D6E-409C-BE32-E72D297353CC}">
              <c16:uniqueId val="{00000000-A2EE-44AD-A225-66F25D220D28}"/>
            </c:ext>
          </c:extLst>
        </c:ser>
        <c:ser>
          <c:idx val="1"/>
          <c:order val="1"/>
          <c:tx>
            <c:strRef>
              <c:f>Sheet1!$C$1</c:f>
              <c:strCache>
                <c:ptCount val="1"/>
                <c:pt idx="0">
                  <c:v>GraphSage-β</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numRef>
              <c:f>Sheet1!$A$2:$A$6</c:f>
              <c:numCache>
                <c:formatCode>General</c:formatCode>
                <c:ptCount val="5"/>
                <c:pt idx="0">
                  <c:v>0.01</c:v>
                </c:pt>
                <c:pt idx="1">
                  <c:v>0.1</c:v>
                </c:pt>
                <c:pt idx="2">
                  <c:v>1</c:v>
                </c:pt>
                <c:pt idx="3">
                  <c:v>10</c:v>
                </c:pt>
                <c:pt idx="4">
                  <c:v>100</c:v>
                </c:pt>
              </c:numCache>
            </c:numRef>
          </c:cat>
          <c:val>
            <c:numRef>
              <c:f>Sheet1!$C$2:$C$6</c:f>
              <c:numCache>
                <c:formatCode>General</c:formatCode>
                <c:ptCount val="5"/>
                <c:pt idx="0">
                  <c:v>2.4</c:v>
                </c:pt>
                <c:pt idx="1">
                  <c:v>3</c:v>
                </c:pt>
                <c:pt idx="2">
                  <c:v>3.7</c:v>
                </c:pt>
                <c:pt idx="3">
                  <c:v>3.4</c:v>
                </c:pt>
                <c:pt idx="4">
                  <c:v>3.2</c:v>
                </c:pt>
              </c:numCache>
            </c:numRef>
          </c:val>
          <c:smooth val="0"/>
          <c:extLst>
            <c:ext xmlns:c16="http://schemas.microsoft.com/office/drawing/2014/chart" uri="{C3380CC4-5D6E-409C-BE32-E72D297353CC}">
              <c16:uniqueId val="{00000001-A2EE-44AD-A225-66F25D220D28}"/>
            </c:ext>
          </c:extLst>
        </c:ser>
        <c:ser>
          <c:idx val="2"/>
          <c:order val="2"/>
          <c:tx>
            <c:strRef>
              <c:f>Sheet1!$D$1</c:f>
              <c:strCache>
                <c:ptCount val="1"/>
                <c:pt idx="0">
                  <c:v>GAT-β</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cat>
            <c:numRef>
              <c:f>Sheet1!$A$2:$A$6</c:f>
              <c:numCache>
                <c:formatCode>General</c:formatCode>
                <c:ptCount val="5"/>
                <c:pt idx="0">
                  <c:v>0.01</c:v>
                </c:pt>
                <c:pt idx="1">
                  <c:v>0.1</c:v>
                </c:pt>
                <c:pt idx="2">
                  <c:v>1</c:v>
                </c:pt>
                <c:pt idx="3">
                  <c:v>10</c:v>
                </c:pt>
                <c:pt idx="4">
                  <c:v>100</c:v>
                </c:pt>
              </c:numCache>
            </c:numRef>
          </c:cat>
          <c:val>
            <c:numRef>
              <c:f>Sheet1!$D$2:$D$6</c:f>
              <c:numCache>
                <c:formatCode>General</c:formatCode>
                <c:ptCount val="5"/>
                <c:pt idx="0">
                  <c:v>2.5</c:v>
                </c:pt>
                <c:pt idx="1">
                  <c:v>3.1</c:v>
                </c:pt>
                <c:pt idx="2">
                  <c:v>3.9</c:v>
                </c:pt>
                <c:pt idx="3">
                  <c:v>3.6</c:v>
                </c:pt>
                <c:pt idx="4">
                  <c:v>3.3</c:v>
                </c:pt>
              </c:numCache>
            </c:numRef>
          </c:val>
          <c:smooth val="0"/>
          <c:extLst>
            <c:ext xmlns:c16="http://schemas.microsoft.com/office/drawing/2014/chart" uri="{C3380CC4-5D6E-409C-BE32-E72D297353CC}">
              <c16:uniqueId val="{00000002-A2EE-44AD-A225-66F25D220D28}"/>
            </c:ext>
          </c:extLst>
        </c:ser>
        <c:ser>
          <c:idx val="3"/>
          <c:order val="3"/>
          <c:tx>
            <c:strRef>
              <c:f>Sheet1!$E$1</c:f>
              <c:strCache>
                <c:ptCount val="1"/>
                <c:pt idx="0">
                  <c:v>GIN-β</c:v>
                </c:pt>
              </c:strCache>
            </c:strRef>
          </c:tx>
          <c:spPr>
            <a:ln w="28575" cap="rnd">
              <a:solidFill>
                <a:schemeClr val="accent4"/>
              </a:solidFill>
              <a:round/>
            </a:ln>
            <a:effectLst/>
          </c:spPr>
          <c:marker>
            <c:symbol val="circle"/>
            <c:size val="5"/>
            <c:spPr>
              <a:solidFill>
                <a:schemeClr val="accent4"/>
              </a:solidFill>
              <a:ln w="9525">
                <a:solidFill>
                  <a:schemeClr val="accent4"/>
                </a:solidFill>
              </a:ln>
              <a:effectLst/>
            </c:spPr>
          </c:marker>
          <c:cat>
            <c:numRef>
              <c:f>Sheet1!$A$2:$A$6</c:f>
              <c:numCache>
                <c:formatCode>General</c:formatCode>
                <c:ptCount val="5"/>
                <c:pt idx="0">
                  <c:v>0.01</c:v>
                </c:pt>
                <c:pt idx="1">
                  <c:v>0.1</c:v>
                </c:pt>
                <c:pt idx="2">
                  <c:v>1</c:v>
                </c:pt>
                <c:pt idx="3">
                  <c:v>10</c:v>
                </c:pt>
                <c:pt idx="4">
                  <c:v>100</c:v>
                </c:pt>
              </c:numCache>
            </c:numRef>
          </c:cat>
          <c:val>
            <c:numRef>
              <c:f>Sheet1!$E$2:$E$6</c:f>
              <c:numCache>
                <c:formatCode>General</c:formatCode>
                <c:ptCount val="5"/>
                <c:pt idx="0">
                  <c:v>2.7</c:v>
                </c:pt>
                <c:pt idx="1">
                  <c:v>3.4</c:v>
                </c:pt>
                <c:pt idx="2">
                  <c:v>4.2</c:v>
                </c:pt>
                <c:pt idx="3">
                  <c:v>3.5</c:v>
                </c:pt>
                <c:pt idx="4">
                  <c:v>3.1</c:v>
                </c:pt>
              </c:numCache>
            </c:numRef>
          </c:val>
          <c:smooth val="0"/>
          <c:extLst>
            <c:ext xmlns:c16="http://schemas.microsoft.com/office/drawing/2014/chart" uri="{C3380CC4-5D6E-409C-BE32-E72D297353CC}">
              <c16:uniqueId val="{00000003-A2EE-44AD-A225-66F25D220D28}"/>
            </c:ext>
          </c:extLst>
        </c:ser>
        <c:ser>
          <c:idx val="4"/>
          <c:order val="4"/>
          <c:tx>
            <c:strRef>
              <c:f>Sheet1!$F$1</c:f>
              <c:strCache>
                <c:ptCount val="1"/>
                <c:pt idx="0">
                  <c:v>GCN-γ</c:v>
                </c:pt>
              </c:strCache>
            </c:strRef>
          </c:tx>
          <c:spPr>
            <a:ln w="28575" cap="rnd">
              <a:solidFill>
                <a:schemeClr val="accent5"/>
              </a:solidFill>
              <a:round/>
            </a:ln>
            <a:effectLst/>
          </c:spPr>
          <c:marker>
            <c:symbol val="circle"/>
            <c:size val="5"/>
            <c:spPr>
              <a:solidFill>
                <a:schemeClr val="accent5"/>
              </a:solidFill>
              <a:ln w="9525">
                <a:solidFill>
                  <a:schemeClr val="accent5"/>
                </a:solidFill>
              </a:ln>
              <a:effectLst/>
            </c:spPr>
          </c:marker>
          <c:cat>
            <c:numRef>
              <c:f>Sheet1!$A$2:$A$6</c:f>
              <c:numCache>
                <c:formatCode>General</c:formatCode>
                <c:ptCount val="5"/>
                <c:pt idx="0">
                  <c:v>0.01</c:v>
                </c:pt>
                <c:pt idx="1">
                  <c:v>0.1</c:v>
                </c:pt>
                <c:pt idx="2">
                  <c:v>1</c:v>
                </c:pt>
                <c:pt idx="3">
                  <c:v>10</c:v>
                </c:pt>
                <c:pt idx="4">
                  <c:v>100</c:v>
                </c:pt>
              </c:numCache>
            </c:numRef>
          </c:cat>
          <c:val>
            <c:numRef>
              <c:f>Sheet1!$F$2:$F$6</c:f>
              <c:numCache>
                <c:formatCode>General</c:formatCode>
                <c:ptCount val="5"/>
                <c:pt idx="0">
                  <c:v>4</c:v>
                </c:pt>
                <c:pt idx="1">
                  <c:v>4.2</c:v>
                </c:pt>
                <c:pt idx="2">
                  <c:v>4.4000000000000004</c:v>
                </c:pt>
                <c:pt idx="3">
                  <c:v>4.5999999999999996</c:v>
                </c:pt>
                <c:pt idx="4">
                  <c:v>4.7</c:v>
                </c:pt>
              </c:numCache>
            </c:numRef>
          </c:val>
          <c:smooth val="0"/>
          <c:extLst>
            <c:ext xmlns:c16="http://schemas.microsoft.com/office/drawing/2014/chart" uri="{C3380CC4-5D6E-409C-BE32-E72D297353CC}">
              <c16:uniqueId val="{00000004-A2EE-44AD-A225-66F25D220D28}"/>
            </c:ext>
          </c:extLst>
        </c:ser>
        <c:ser>
          <c:idx val="5"/>
          <c:order val="5"/>
          <c:tx>
            <c:strRef>
              <c:f>Sheet1!$G$1</c:f>
              <c:strCache>
                <c:ptCount val="1"/>
                <c:pt idx="0">
                  <c:v>GraphSage-γ</c:v>
                </c:pt>
              </c:strCache>
            </c:strRef>
          </c:tx>
          <c:spPr>
            <a:ln w="28575" cap="rnd">
              <a:solidFill>
                <a:schemeClr val="accent6"/>
              </a:solidFill>
              <a:round/>
            </a:ln>
            <a:effectLst/>
          </c:spPr>
          <c:marker>
            <c:symbol val="circle"/>
            <c:size val="5"/>
            <c:spPr>
              <a:solidFill>
                <a:schemeClr val="accent6"/>
              </a:solidFill>
              <a:ln w="9525">
                <a:solidFill>
                  <a:schemeClr val="accent6"/>
                </a:solidFill>
              </a:ln>
              <a:effectLst/>
            </c:spPr>
          </c:marker>
          <c:cat>
            <c:numRef>
              <c:f>Sheet1!$A$2:$A$6</c:f>
              <c:numCache>
                <c:formatCode>General</c:formatCode>
                <c:ptCount val="5"/>
                <c:pt idx="0">
                  <c:v>0.01</c:v>
                </c:pt>
                <c:pt idx="1">
                  <c:v>0.1</c:v>
                </c:pt>
                <c:pt idx="2">
                  <c:v>1</c:v>
                </c:pt>
                <c:pt idx="3">
                  <c:v>10</c:v>
                </c:pt>
                <c:pt idx="4">
                  <c:v>100</c:v>
                </c:pt>
              </c:numCache>
            </c:numRef>
          </c:cat>
          <c:val>
            <c:numRef>
              <c:f>Sheet1!$G$2:$G$6</c:f>
              <c:numCache>
                <c:formatCode>General</c:formatCode>
                <c:ptCount val="5"/>
                <c:pt idx="0">
                  <c:v>4.2</c:v>
                </c:pt>
                <c:pt idx="1">
                  <c:v>4.3</c:v>
                </c:pt>
                <c:pt idx="2">
                  <c:v>4.4000000000000004</c:v>
                </c:pt>
                <c:pt idx="3">
                  <c:v>4.5</c:v>
                </c:pt>
                <c:pt idx="4">
                  <c:v>4.5999999999999996</c:v>
                </c:pt>
              </c:numCache>
            </c:numRef>
          </c:val>
          <c:smooth val="0"/>
          <c:extLst>
            <c:ext xmlns:c16="http://schemas.microsoft.com/office/drawing/2014/chart" uri="{C3380CC4-5D6E-409C-BE32-E72D297353CC}">
              <c16:uniqueId val="{00000005-A2EE-44AD-A225-66F25D220D28}"/>
            </c:ext>
          </c:extLst>
        </c:ser>
        <c:ser>
          <c:idx val="6"/>
          <c:order val="6"/>
          <c:tx>
            <c:strRef>
              <c:f>Sheet1!$H$1</c:f>
              <c:strCache>
                <c:ptCount val="1"/>
                <c:pt idx="0">
                  <c:v>GAT-γ</c:v>
                </c:pt>
              </c:strCache>
            </c:strRef>
          </c:tx>
          <c:spPr>
            <a:ln w="28575" cap="rnd">
              <a:solidFill>
                <a:schemeClr val="accent1">
                  <a:lumMod val="60000"/>
                </a:schemeClr>
              </a:solidFill>
              <a:round/>
            </a:ln>
            <a:effectLst/>
          </c:spPr>
          <c:marker>
            <c:symbol val="circle"/>
            <c:size val="5"/>
            <c:spPr>
              <a:solidFill>
                <a:schemeClr val="accent1">
                  <a:lumMod val="60000"/>
                </a:schemeClr>
              </a:solidFill>
              <a:ln w="9525">
                <a:solidFill>
                  <a:schemeClr val="accent1">
                    <a:lumMod val="60000"/>
                  </a:schemeClr>
                </a:solidFill>
              </a:ln>
              <a:effectLst/>
            </c:spPr>
          </c:marker>
          <c:cat>
            <c:numRef>
              <c:f>Sheet1!$A$2:$A$6</c:f>
              <c:numCache>
                <c:formatCode>General</c:formatCode>
                <c:ptCount val="5"/>
                <c:pt idx="0">
                  <c:v>0.01</c:v>
                </c:pt>
                <c:pt idx="1">
                  <c:v>0.1</c:v>
                </c:pt>
                <c:pt idx="2">
                  <c:v>1</c:v>
                </c:pt>
                <c:pt idx="3">
                  <c:v>10</c:v>
                </c:pt>
                <c:pt idx="4">
                  <c:v>100</c:v>
                </c:pt>
              </c:numCache>
            </c:numRef>
          </c:cat>
          <c:val>
            <c:numRef>
              <c:f>Sheet1!$H$2:$H$6</c:f>
              <c:numCache>
                <c:formatCode>General</c:formatCode>
                <c:ptCount val="5"/>
                <c:pt idx="0">
                  <c:v>4.4000000000000004</c:v>
                </c:pt>
                <c:pt idx="1">
                  <c:v>4.5</c:v>
                </c:pt>
                <c:pt idx="2">
                  <c:v>4.5999999999999996</c:v>
                </c:pt>
                <c:pt idx="3">
                  <c:v>4.7</c:v>
                </c:pt>
                <c:pt idx="4">
                  <c:v>4.8</c:v>
                </c:pt>
              </c:numCache>
            </c:numRef>
          </c:val>
          <c:smooth val="0"/>
          <c:extLst>
            <c:ext xmlns:c16="http://schemas.microsoft.com/office/drawing/2014/chart" uri="{C3380CC4-5D6E-409C-BE32-E72D297353CC}">
              <c16:uniqueId val="{00000006-A2EE-44AD-A225-66F25D220D28}"/>
            </c:ext>
          </c:extLst>
        </c:ser>
        <c:ser>
          <c:idx val="7"/>
          <c:order val="7"/>
          <c:tx>
            <c:strRef>
              <c:f>Sheet1!$I$1</c:f>
              <c:strCache>
                <c:ptCount val="1"/>
                <c:pt idx="0">
                  <c:v>GIN-γ</c:v>
                </c:pt>
              </c:strCache>
            </c:strRef>
          </c:tx>
          <c:spPr>
            <a:ln w="28575" cap="rnd">
              <a:solidFill>
                <a:schemeClr val="accent2">
                  <a:lumMod val="60000"/>
                </a:schemeClr>
              </a:solidFill>
              <a:round/>
            </a:ln>
            <a:effectLst/>
          </c:spPr>
          <c:marker>
            <c:symbol val="circle"/>
            <c:size val="5"/>
            <c:spPr>
              <a:solidFill>
                <a:schemeClr val="accent2">
                  <a:lumMod val="60000"/>
                </a:schemeClr>
              </a:solidFill>
              <a:ln w="9525">
                <a:solidFill>
                  <a:schemeClr val="accent2">
                    <a:lumMod val="60000"/>
                  </a:schemeClr>
                </a:solidFill>
              </a:ln>
              <a:effectLst/>
            </c:spPr>
          </c:marker>
          <c:cat>
            <c:numRef>
              <c:f>Sheet1!$A$2:$A$6</c:f>
              <c:numCache>
                <c:formatCode>General</c:formatCode>
                <c:ptCount val="5"/>
                <c:pt idx="0">
                  <c:v>0.01</c:v>
                </c:pt>
                <c:pt idx="1">
                  <c:v>0.1</c:v>
                </c:pt>
                <c:pt idx="2">
                  <c:v>1</c:v>
                </c:pt>
                <c:pt idx="3">
                  <c:v>10</c:v>
                </c:pt>
                <c:pt idx="4">
                  <c:v>100</c:v>
                </c:pt>
              </c:numCache>
            </c:numRef>
          </c:cat>
          <c:val>
            <c:numRef>
              <c:f>Sheet1!$I$2:$I$6</c:f>
              <c:numCache>
                <c:formatCode>General</c:formatCode>
                <c:ptCount val="5"/>
                <c:pt idx="0">
                  <c:v>4.5999999999999996</c:v>
                </c:pt>
                <c:pt idx="1">
                  <c:v>4.8</c:v>
                </c:pt>
                <c:pt idx="2">
                  <c:v>4.9000000000000004</c:v>
                </c:pt>
                <c:pt idx="3">
                  <c:v>5.0999999999999996</c:v>
                </c:pt>
                <c:pt idx="4">
                  <c:v>5.2</c:v>
                </c:pt>
              </c:numCache>
            </c:numRef>
          </c:val>
          <c:smooth val="0"/>
          <c:extLst>
            <c:ext xmlns:c16="http://schemas.microsoft.com/office/drawing/2014/chart" uri="{C3380CC4-5D6E-409C-BE32-E72D297353CC}">
              <c16:uniqueId val="{00000007-A2EE-44AD-A225-66F25D220D28}"/>
            </c:ext>
          </c:extLst>
        </c:ser>
        <c:dLbls>
          <c:showLegendKey val="0"/>
          <c:showVal val="0"/>
          <c:showCatName val="0"/>
          <c:showSerName val="0"/>
          <c:showPercent val="0"/>
          <c:showBubbleSize val="0"/>
        </c:dLbls>
        <c:marker val="1"/>
        <c:smooth val="0"/>
        <c:axId val="53654208"/>
        <c:axId val="53656608"/>
      </c:lineChart>
      <c:catAx>
        <c:axId val="5365420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53656608"/>
        <c:crosses val="autoZero"/>
        <c:auto val="1"/>
        <c:lblAlgn val="ctr"/>
        <c:lblOffset val="100"/>
        <c:noMultiLvlLbl val="0"/>
      </c:catAx>
      <c:valAx>
        <c:axId val="53656608"/>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53654208"/>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9536546547746781E-2"/>
          <c:y val="0.12740206557814085"/>
          <c:w val="0.90025675645011227"/>
          <c:h val="0.69377913735706565"/>
        </c:manualLayout>
      </c:layout>
      <c:barChart>
        <c:barDir val="col"/>
        <c:grouping val="clustered"/>
        <c:varyColors val="0"/>
        <c:ser>
          <c:idx val="0"/>
          <c:order val="0"/>
          <c:tx>
            <c:strRef>
              <c:f>Sheet1!$B$1</c:f>
              <c:strCache>
                <c:ptCount val="1"/>
                <c:pt idx="0">
                  <c:v>DPGBA</c:v>
                </c:pt>
              </c:strCache>
            </c:strRef>
          </c:tx>
          <c:spPr>
            <a:solidFill>
              <a:schemeClr val="accent1"/>
            </a:solidFill>
            <a:ln>
              <a:noFill/>
            </a:ln>
            <a:effectLst/>
          </c:spPr>
          <c:invertIfNegative val="0"/>
          <c:cat>
            <c:strRef>
              <c:f>Sheet1!$A$2:$A$3</c:f>
              <c:strCache>
                <c:ptCount val="2"/>
                <c:pt idx="0">
                  <c:v>Pubmed+OD</c:v>
                </c:pt>
                <c:pt idx="1">
                  <c:v>Flickr+OD</c:v>
                </c:pt>
              </c:strCache>
            </c:strRef>
          </c:cat>
          <c:val>
            <c:numRef>
              <c:f>Sheet1!$B$2:$B$3</c:f>
              <c:numCache>
                <c:formatCode>General</c:formatCode>
                <c:ptCount val="2"/>
                <c:pt idx="0">
                  <c:v>0.2</c:v>
                </c:pt>
                <c:pt idx="1">
                  <c:v>0.3</c:v>
                </c:pt>
              </c:numCache>
            </c:numRef>
          </c:val>
          <c:extLst>
            <c:ext xmlns:c16="http://schemas.microsoft.com/office/drawing/2014/chart" uri="{C3380CC4-5D6E-409C-BE32-E72D297353CC}">
              <c16:uniqueId val="{00000000-F0BE-48E6-AF82-B97A585E3482}"/>
            </c:ext>
          </c:extLst>
        </c:ser>
        <c:ser>
          <c:idx val="1"/>
          <c:order val="1"/>
          <c:tx>
            <c:strRef>
              <c:f>Sheet1!$C$1</c:f>
              <c:strCache>
                <c:ptCount val="1"/>
                <c:pt idx="0">
                  <c:v>ProG</c:v>
                </c:pt>
              </c:strCache>
            </c:strRef>
          </c:tx>
          <c:spPr>
            <a:solidFill>
              <a:schemeClr val="accent2"/>
            </a:solidFill>
            <a:ln>
              <a:noFill/>
            </a:ln>
            <a:effectLst/>
          </c:spPr>
          <c:invertIfNegative val="0"/>
          <c:cat>
            <c:strRef>
              <c:f>Sheet1!$A$2:$A$3</c:f>
              <c:strCache>
                <c:ptCount val="2"/>
                <c:pt idx="0">
                  <c:v>Pubmed+OD</c:v>
                </c:pt>
                <c:pt idx="1">
                  <c:v>Flickr+OD</c:v>
                </c:pt>
              </c:strCache>
            </c:strRef>
          </c:cat>
          <c:val>
            <c:numRef>
              <c:f>Sheet1!$C$2:$C$3</c:f>
              <c:numCache>
                <c:formatCode>General</c:formatCode>
                <c:ptCount val="2"/>
                <c:pt idx="0">
                  <c:v>0.95299999999999996</c:v>
                </c:pt>
                <c:pt idx="1">
                  <c:v>0.96799999999999997</c:v>
                </c:pt>
              </c:numCache>
            </c:numRef>
          </c:val>
          <c:extLst>
            <c:ext xmlns:c16="http://schemas.microsoft.com/office/drawing/2014/chart" uri="{C3380CC4-5D6E-409C-BE32-E72D297353CC}">
              <c16:uniqueId val="{00000001-F0BE-48E6-AF82-B97A585E3482}"/>
            </c:ext>
          </c:extLst>
        </c:ser>
        <c:ser>
          <c:idx val="2"/>
          <c:order val="2"/>
          <c:tx>
            <c:strRef>
              <c:f>Sheet1!$D$1</c:f>
              <c:strCache>
                <c:ptCount val="1"/>
                <c:pt idx="0">
                  <c:v>GraphPrompt</c:v>
                </c:pt>
              </c:strCache>
            </c:strRef>
          </c:tx>
          <c:spPr>
            <a:solidFill>
              <a:schemeClr val="accent3"/>
            </a:solidFill>
            <a:ln>
              <a:noFill/>
            </a:ln>
            <a:effectLst/>
          </c:spPr>
          <c:invertIfNegative val="0"/>
          <c:cat>
            <c:strRef>
              <c:f>Sheet1!$A$2:$A$3</c:f>
              <c:strCache>
                <c:ptCount val="2"/>
                <c:pt idx="0">
                  <c:v>Pubmed+OD</c:v>
                </c:pt>
                <c:pt idx="1">
                  <c:v>Flickr+OD</c:v>
                </c:pt>
              </c:strCache>
            </c:strRef>
          </c:cat>
          <c:val>
            <c:numRef>
              <c:f>Sheet1!$D$2:$D$3</c:f>
              <c:numCache>
                <c:formatCode>General</c:formatCode>
                <c:ptCount val="2"/>
                <c:pt idx="0">
                  <c:v>0.96299999999999997</c:v>
                </c:pt>
                <c:pt idx="1">
                  <c:v>0.96699999999999997</c:v>
                </c:pt>
              </c:numCache>
            </c:numRef>
          </c:val>
          <c:extLst>
            <c:ext xmlns:c16="http://schemas.microsoft.com/office/drawing/2014/chart" uri="{C3380CC4-5D6E-409C-BE32-E72D297353CC}">
              <c16:uniqueId val="{00000002-F0BE-48E6-AF82-B97A585E3482}"/>
            </c:ext>
          </c:extLst>
        </c:ser>
        <c:ser>
          <c:idx val="3"/>
          <c:order val="3"/>
          <c:tx>
            <c:strRef>
              <c:f>Sheet1!$E$1</c:f>
              <c:strCache>
                <c:ptCount val="1"/>
                <c:pt idx="0">
                  <c:v>MultiGPrompt</c:v>
                </c:pt>
              </c:strCache>
            </c:strRef>
          </c:tx>
          <c:spPr>
            <a:solidFill>
              <a:schemeClr val="accent4"/>
            </a:solidFill>
            <a:ln>
              <a:noFill/>
            </a:ln>
            <a:effectLst/>
          </c:spPr>
          <c:invertIfNegative val="0"/>
          <c:cat>
            <c:strRef>
              <c:f>Sheet1!$A$2:$A$3</c:f>
              <c:strCache>
                <c:ptCount val="2"/>
                <c:pt idx="0">
                  <c:v>Pubmed+OD</c:v>
                </c:pt>
                <c:pt idx="1">
                  <c:v>Flickr+OD</c:v>
                </c:pt>
              </c:strCache>
            </c:strRef>
          </c:cat>
          <c:val>
            <c:numRef>
              <c:f>Sheet1!$E$2:$E$3</c:f>
              <c:numCache>
                <c:formatCode>General</c:formatCode>
                <c:ptCount val="2"/>
                <c:pt idx="0">
                  <c:v>0.93</c:v>
                </c:pt>
                <c:pt idx="1">
                  <c:v>0.94</c:v>
                </c:pt>
              </c:numCache>
            </c:numRef>
          </c:val>
          <c:extLst>
            <c:ext xmlns:c16="http://schemas.microsoft.com/office/drawing/2014/chart" uri="{C3380CC4-5D6E-409C-BE32-E72D297353CC}">
              <c16:uniqueId val="{00000003-F0BE-48E6-AF82-B97A585E3482}"/>
            </c:ext>
          </c:extLst>
        </c:ser>
        <c:dLbls>
          <c:showLegendKey val="0"/>
          <c:showVal val="0"/>
          <c:showCatName val="0"/>
          <c:showSerName val="0"/>
          <c:showPercent val="0"/>
          <c:showBubbleSize val="0"/>
        </c:dLbls>
        <c:gapWidth val="219"/>
        <c:overlap val="-27"/>
        <c:axId val="664541648"/>
        <c:axId val="664544048"/>
      </c:barChart>
      <c:catAx>
        <c:axId val="664541648"/>
        <c:scaling>
          <c:orientation val="minMax"/>
        </c:scaling>
        <c:delete val="0"/>
        <c:axPos val="b"/>
        <c:numFmt formatCode="General" sourceLinked="1"/>
        <c:majorTickMark val="out"/>
        <c:minorTickMark val="none"/>
        <c:tickLblPos val="nextTo"/>
        <c:spPr>
          <a:noFill/>
          <a:ln w="9525" cap="flat" cmpd="sng" algn="ctr">
            <a:noFill/>
            <a:round/>
          </a:ln>
          <a:effectLst/>
        </c:spPr>
        <c:txPr>
          <a:bodyPr rot="-60000000" spcFirstLastPara="1" vertOverflow="ellipsis" vert="horz" wrap="square" anchor="ctr" anchorCtr="1"/>
          <a:lstStyle/>
          <a:p>
            <a:pPr>
              <a:defRPr sz="1197" b="1" i="0" u="none" strike="noStrike" kern="1200" baseline="0">
                <a:solidFill>
                  <a:schemeClr val="tx1">
                    <a:lumMod val="65000"/>
                    <a:lumOff val="35000"/>
                  </a:schemeClr>
                </a:solidFill>
                <a:latin typeface="Times New Roman" panose="02020603050405020304" pitchFamily="18" charset="0"/>
                <a:ea typeface="+mn-ea"/>
                <a:cs typeface="+mn-cs"/>
              </a:defRPr>
            </a:pPr>
            <a:endParaRPr lang="zh-CN"/>
          </a:p>
        </c:txPr>
        <c:crossAx val="664544048"/>
        <c:crosses val="autoZero"/>
        <c:auto val="1"/>
        <c:lblAlgn val="ctr"/>
        <c:lblOffset val="100"/>
        <c:noMultiLvlLbl val="0"/>
      </c:catAx>
      <c:valAx>
        <c:axId val="664544048"/>
        <c:scaling>
          <c:orientation val="minMax"/>
          <c:max val="1"/>
        </c:scaling>
        <c:delete val="0"/>
        <c:axPos val="l"/>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Times New Roman" panose="02020603050405020304" pitchFamily="18" charset="0"/>
                <a:ea typeface="+mn-ea"/>
                <a:cs typeface="+mn-cs"/>
              </a:defRPr>
            </a:pPr>
            <a:endParaRPr lang="zh-CN"/>
          </a:p>
        </c:txPr>
        <c:crossAx val="664541648"/>
        <c:crosses val="autoZero"/>
        <c:crossBetween val="between"/>
      </c:valAx>
      <c:spPr>
        <a:noFill/>
        <a:ln>
          <a:solidFill>
            <a:schemeClr val="tx1"/>
          </a:solid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9536546547746781E-2"/>
          <c:y val="0.12740206557814085"/>
          <c:w val="0.90025675645011227"/>
          <c:h val="0.69377913735706565"/>
        </c:manualLayout>
      </c:layout>
      <c:barChart>
        <c:barDir val="col"/>
        <c:grouping val="clustered"/>
        <c:varyColors val="0"/>
        <c:ser>
          <c:idx val="0"/>
          <c:order val="0"/>
          <c:tx>
            <c:strRef>
              <c:f>Sheet1!$B$1</c:f>
              <c:strCache>
                <c:ptCount val="1"/>
                <c:pt idx="0">
                  <c:v>DPGBA</c:v>
                </c:pt>
              </c:strCache>
            </c:strRef>
          </c:tx>
          <c:spPr>
            <a:solidFill>
              <a:schemeClr val="accent1"/>
            </a:solidFill>
            <a:ln>
              <a:noFill/>
            </a:ln>
            <a:effectLst/>
          </c:spPr>
          <c:invertIfNegative val="0"/>
          <c:cat>
            <c:strRef>
              <c:f>Sheet1!$A$2:$A$3</c:f>
              <c:strCache>
                <c:ptCount val="2"/>
                <c:pt idx="0">
                  <c:v>Pubmed+OD</c:v>
                </c:pt>
                <c:pt idx="1">
                  <c:v>Flickr+OD</c:v>
                </c:pt>
              </c:strCache>
            </c:strRef>
          </c:cat>
          <c:val>
            <c:numRef>
              <c:f>Sheet1!$B$2:$B$3</c:f>
              <c:numCache>
                <c:formatCode>General</c:formatCode>
                <c:ptCount val="2"/>
                <c:pt idx="0">
                  <c:v>0.2</c:v>
                </c:pt>
                <c:pt idx="1">
                  <c:v>0.3</c:v>
                </c:pt>
              </c:numCache>
            </c:numRef>
          </c:val>
          <c:extLst>
            <c:ext xmlns:c16="http://schemas.microsoft.com/office/drawing/2014/chart" uri="{C3380CC4-5D6E-409C-BE32-E72D297353CC}">
              <c16:uniqueId val="{00000000-98ED-4739-8841-A9910CAF2698}"/>
            </c:ext>
          </c:extLst>
        </c:ser>
        <c:ser>
          <c:idx val="1"/>
          <c:order val="1"/>
          <c:tx>
            <c:strRef>
              <c:f>Sheet1!$C$1</c:f>
              <c:strCache>
                <c:ptCount val="1"/>
                <c:pt idx="0">
                  <c:v>ProG</c:v>
                </c:pt>
              </c:strCache>
            </c:strRef>
          </c:tx>
          <c:spPr>
            <a:solidFill>
              <a:schemeClr val="accent2"/>
            </a:solidFill>
            <a:ln>
              <a:noFill/>
            </a:ln>
            <a:effectLst/>
          </c:spPr>
          <c:invertIfNegative val="0"/>
          <c:cat>
            <c:strRef>
              <c:f>Sheet1!$A$2:$A$3</c:f>
              <c:strCache>
                <c:ptCount val="2"/>
                <c:pt idx="0">
                  <c:v>Pubmed+OD</c:v>
                </c:pt>
                <c:pt idx="1">
                  <c:v>Flickr+OD</c:v>
                </c:pt>
              </c:strCache>
            </c:strRef>
          </c:cat>
          <c:val>
            <c:numRef>
              <c:f>Sheet1!$C$2:$C$3</c:f>
              <c:numCache>
                <c:formatCode>General</c:formatCode>
                <c:ptCount val="2"/>
                <c:pt idx="0">
                  <c:v>0.95299999999999996</c:v>
                </c:pt>
                <c:pt idx="1">
                  <c:v>0.96799999999999997</c:v>
                </c:pt>
              </c:numCache>
            </c:numRef>
          </c:val>
          <c:extLst>
            <c:ext xmlns:c16="http://schemas.microsoft.com/office/drawing/2014/chart" uri="{C3380CC4-5D6E-409C-BE32-E72D297353CC}">
              <c16:uniqueId val="{00000001-98ED-4739-8841-A9910CAF2698}"/>
            </c:ext>
          </c:extLst>
        </c:ser>
        <c:ser>
          <c:idx val="2"/>
          <c:order val="2"/>
          <c:tx>
            <c:strRef>
              <c:f>Sheet1!$D$1</c:f>
              <c:strCache>
                <c:ptCount val="1"/>
                <c:pt idx="0">
                  <c:v>GraphPrompt</c:v>
                </c:pt>
              </c:strCache>
            </c:strRef>
          </c:tx>
          <c:spPr>
            <a:solidFill>
              <a:schemeClr val="accent3"/>
            </a:solidFill>
            <a:ln>
              <a:noFill/>
            </a:ln>
            <a:effectLst/>
          </c:spPr>
          <c:invertIfNegative val="0"/>
          <c:cat>
            <c:strRef>
              <c:f>Sheet1!$A$2:$A$3</c:f>
              <c:strCache>
                <c:ptCount val="2"/>
                <c:pt idx="0">
                  <c:v>Pubmed+OD</c:v>
                </c:pt>
                <c:pt idx="1">
                  <c:v>Flickr+OD</c:v>
                </c:pt>
              </c:strCache>
            </c:strRef>
          </c:cat>
          <c:val>
            <c:numRef>
              <c:f>Sheet1!$D$2:$D$3</c:f>
              <c:numCache>
                <c:formatCode>General</c:formatCode>
                <c:ptCount val="2"/>
                <c:pt idx="0">
                  <c:v>0.96299999999999997</c:v>
                </c:pt>
                <c:pt idx="1">
                  <c:v>0.96699999999999997</c:v>
                </c:pt>
              </c:numCache>
            </c:numRef>
          </c:val>
          <c:extLst>
            <c:ext xmlns:c16="http://schemas.microsoft.com/office/drawing/2014/chart" uri="{C3380CC4-5D6E-409C-BE32-E72D297353CC}">
              <c16:uniqueId val="{00000002-98ED-4739-8841-A9910CAF2698}"/>
            </c:ext>
          </c:extLst>
        </c:ser>
        <c:ser>
          <c:idx val="3"/>
          <c:order val="3"/>
          <c:tx>
            <c:strRef>
              <c:f>Sheet1!$E$1</c:f>
              <c:strCache>
                <c:ptCount val="1"/>
                <c:pt idx="0">
                  <c:v>MultiGPrompt</c:v>
                </c:pt>
              </c:strCache>
            </c:strRef>
          </c:tx>
          <c:spPr>
            <a:solidFill>
              <a:schemeClr val="accent4"/>
            </a:solidFill>
            <a:ln>
              <a:noFill/>
            </a:ln>
            <a:effectLst/>
          </c:spPr>
          <c:invertIfNegative val="0"/>
          <c:cat>
            <c:strRef>
              <c:f>Sheet1!$A$2:$A$3</c:f>
              <c:strCache>
                <c:ptCount val="2"/>
                <c:pt idx="0">
                  <c:v>Pubmed+OD</c:v>
                </c:pt>
                <c:pt idx="1">
                  <c:v>Flickr+OD</c:v>
                </c:pt>
              </c:strCache>
            </c:strRef>
          </c:cat>
          <c:val>
            <c:numRef>
              <c:f>Sheet1!$E$2:$E$3</c:f>
              <c:numCache>
                <c:formatCode>General</c:formatCode>
                <c:ptCount val="2"/>
                <c:pt idx="0">
                  <c:v>0.93</c:v>
                </c:pt>
                <c:pt idx="1">
                  <c:v>0.94</c:v>
                </c:pt>
              </c:numCache>
            </c:numRef>
          </c:val>
          <c:extLst>
            <c:ext xmlns:c16="http://schemas.microsoft.com/office/drawing/2014/chart" uri="{C3380CC4-5D6E-409C-BE32-E72D297353CC}">
              <c16:uniqueId val="{00000003-98ED-4739-8841-A9910CAF2698}"/>
            </c:ext>
          </c:extLst>
        </c:ser>
        <c:dLbls>
          <c:showLegendKey val="0"/>
          <c:showVal val="0"/>
          <c:showCatName val="0"/>
          <c:showSerName val="0"/>
          <c:showPercent val="0"/>
          <c:showBubbleSize val="0"/>
        </c:dLbls>
        <c:gapWidth val="219"/>
        <c:overlap val="-27"/>
        <c:axId val="664541648"/>
        <c:axId val="664544048"/>
      </c:barChart>
      <c:catAx>
        <c:axId val="664541648"/>
        <c:scaling>
          <c:orientation val="minMax"/>
        </c:scaling>
        <c:delete val="0"/>
        <c:axPos val="b"/>
        <c:numFmt formatCode="General" sourceLinked="1"/>
        <c:majorTickMark val="out"/>
        <c:minorTickMark val="none"/>
        <c:tickLblPos val="nextTo"/>
        <c:spPr>
          <a:noFill/>
          <a:ln w="9525" cap="flat" cmpd="sng" algn="ctr">
            <a:noFill/>
            <a:round/>
          </a:ln>
          <a:effectLst/>
        </c:spPr>
        <c:txPr>
          <a:bodyPr rot="-60000000" spcFirstLastPara="1" vertOverflow="ellipsis" vert="horz" wrap="square" anchor="ctr" anchorCtr="1"/>
          <a:lstStyle/>
          <a:p>
            <a:pPr>
              <a:defRPr sz="1197" b="1" i="0" u="none" strike="noStrike" kern="1200" baseline="0">
                <a:solidFill>
                  <a:schemeClr val="tx1">
                    <a:lumMod val="65000"/>
                    <a:lumOff val="35000"/>
                  </a:schemeClr>
                </a:solidFill>
                <a:latin typeface="Times New Roman" panose="02020603050405020304" pitchFamily="18" charset="0"/>
                <a:ea typeface="+mn-ea"/>
                <a:cs typeface="+mn-cs"/>
              </a:defRPr>
            </a:pPr>
            <a:endParaRPr lang="zh-CN"/>
          </a:p>
        </c:txPr>
        <c:crossAx val="664544048"/>
        <c:crosses val="autoZero"/>
        <c:auto val="1"/>
        <c:lblAlgn val="ctr"/>
        <c:lblOffset val="100"/>
        <c:noMultiLvlLbl val="0"/>
      </c:catAx>
      <c:valAx>
        <c:axId val="664544048"/>
        <c:scaling>
          <c:orientation val="minMax"/>
          <c:max val="1"/>
        </c:scaling>
        <c:delete val="0"/>
        <c:axPos val="l"/>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Times New Roman" panose="02020603050405020304" pitchFamily="18" charset="0"/>
                <a:ea typeface="+mn-ea"/>
                <a:cs typeface="+mn-cs"/>
              </a:defRPr>
            </a:pPr>
            <a:endParaRPr lang="zh-CN"/>
          </a:p>
        </c:txPr>
        <c:crossAx val="664541648"/>
        <c:crosses val="autoZero"/>
        <c:crossBetween val="between"/>
      </c:valAx>
      <c:spPr>
        <a:noFill/>
        <a:ln>
          <a:solidFill>
            <a:schemeClr val="tx1"/>
          </a:solid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UGBA</c:v>
                </c:pt>
              </c:strCache>
            </c:strRef>
          </c:tx>
          <c:spPr>
            <a:solidFill>
              <a:schemeClr val="accent1"/>
            </a:solidFill>
            <a:ln>
              <a:noFill/>
            </a:ln>
            <a:effectLst/>
          </c:spPr>
          <c:invertIfNegative val="0"/>
          <c:cat>
            <c:strRef>
              <c:f>Sheet1!$A$2:$A$5</c:f>
              <c:strCache>
                <c:ptCount val="4"/>
                <c:pt idx="0">
                  <c:v>Cora</c:v>
                </c:pt>
                <c:pt idx="1">
                  <c:v>Citeseer</c:v>
                </c:pt>
                <c:pt idx="2">
                  <c:v>Pubmed</c:v>
                </c:pt>
                <c:pt idx="3">
                  <c:v>Flickr</c:v>
                </c:pt>
              </c:strCache>
            </c:strRef>
          </c:cat>
          <c:val>
            <c:numRef>
              <c:f>Sheet1!$B$2:$B$5</c:f>
              <c:numCache>
                <c:formatCode>General</c:formatCode>
                <c:ptCount val="4"/>
                <c:pt idx="0">
                  <c:v>4.3</c:v>
                </c:pt>
                <c:pt idx="1">
                  <c:v>4</c:v>
                </c:pt>
                <c:pt idx="2">
                  <c:v>3.9</c:v>
                </c:pt>
                <c:pt idx="3">
                  <c:v>4.5</c:v>
                </c:pt>
              </c:numCache>
            </c:numRef>
          </c:val>
          <c:extLst>
            <c:ext xmlns:c16="http://schemas.microsoft.com/office/drawing/2014/chart" uri="{C3380CC4-5D6E-409C-BE32-E72D297353CC}">
              <c16:uniqueId val="{00000000-DEB9-4809-B3A9-4F7EE6683E4B}"/>
            </c:ext>
          </c:extLst>
        </c:ser>
        <c:ser>
          <c:idx val="1"/>
          <c:order val="1"/>
          <c:tx>
            <c:strRef>
              <c:f>Sheet1!$C$1</c:f>
              <c:strCache>
                <c:ptCount val="1"/>
                <c:pt idx="0">
                  <c:v>Ours</c:v>
                </c:pt>
              </c:strCache>
            </c:strRef>
          </c:tx>
          <c:spPr>
            <a:solidFill>
              <a:schemeClr val="accent2"/>
            </a:solidFill>
            <a:ln>
              <a:noFill/>
            </a:ln>
            <a:effectLst/>
          </c:spPr>
          <c:invertIfNegative val="0"/>
          <c:cat>
            <c:strRef>
              <c:f>Sheet1!$A$2:$A$5</c:f>
              <c:strCache>
                <c:ptCount val="4"/>
                <c:pt idx="0">
                  <c:v>Cora</c:v>
                </c:pt>
                <c:pt idx="1">
                  <c:v>Citeseer</c:v>
                </c:pt>
                <c:pt idx="2">
                  <c:v>Pubmed</c:v>
                </c:pt>
                <c:pt idx="3">
                  <c:v>Flickr</c:v>
                </c:pt>
              </c:strCache>
            </c:strRef>
          </c:cat>
          <c:val>
            <c:numRef>
              <c:f>Sheet1!$C$2:$C$5</c:f>
              <c:numCache>
                <c:formatCode>General</c:formatCode>
                <c:ptCount val="4"/>
                <c:pt idx="0">
                  <c:v>5</c:v>
                </c:pt>
                <c:pt idx="1">
                  <c:v>5</c:v>
                </c:pt>
                <c:pt idx="2">
                  <c:v>5</c:v>
                </c:pt>
                <c:pt idx="3">
                  <c:v>5</c:v>
                </c:pt>
              </c:numCache>
            </c:numRef>
          </c:val>
          <c:extLst>
            <c:ext xmlns:c16="http://schemas.microsoft.com/office/drawing/2014/chart" uri="{C3380CC4-5D6E-409C-BE32-E72D297353CC}">
              <c16:uniqueId val="{00000001-DEB9-4809-B3A9-4F7EE6683E4B}"/>
            </c:ext>
          </c:extLst>
        </c:ser>
        <c:dLbls>
          <c:showLegendKey val="0"/>
          <c:showVal val="0"/>
          <c:showCatName val="0"/>
          <c:showSerName val="0"/>
          <c:showPercent val="0"/>
          <c:showBubbleSize val="0"/>
        </c:dLbls>
        <c:gapWidth val="219"/>
        <c:overlap val="-27"/>
        <c:axId val="1081415199"/>
        <c:axId val="1081419039"/>
      </c:barChart>
      <c:catAx>
        <c:axId val="1081415199"/>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CN"/>
          </a:p>
        </c:txPr>
        <c:crossAx val="1081419039"/>
        <c:crosses val="autoZero"/>
        <c:auto val="1"/>
        <c:lblAlgn val="ctr"/>
        <c:lblOffset val="100"/>
        <c:noMultiLvlLbl val="0"/>
      </c:catAx>
      <c:valAx>
        <c:axId val="1081419039"/>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081415199"/>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UGBA</c:v>
                </c:pt>
              </c:strCache>
            </c:strRef>
          </c:tx>
          <c:spPr>
            <a:solidFill>
              <a:schemeClr val="accent1"/>
            </a:solidFill>
            <a:ln>
              <a:noFill/>
            </a:ln>
            <a:effectLst/>
          </c:spPr>
          <c:invertIfNegative val="0"/>
          <c:cat>
            <c:strRef>
              <c:f>Sheet1!$A$2:$A$5</c:f>
              <c:strCache>
                <c:ptCount val="4"/>
                <c:pt idx="0">
                  <c:v>Cora</c:v>
                </c:pt>
                <c:pt idx="1">
                  <c:v>Citeseer</c:v>
                </c:pt>
                <c:pt idx="2">
                  <c:v>Pubmed</c:v>
                </c:pt>
                <c:pt idx="3">
                  <c:v>Flickr</c:v>
                </c:pt>
              </c:strCache>
            </c:strRef>
          </c:cat>
          <c:val>
            <c:numRef>
              <c:f>Sheet1!$B$2:$B$5</c:f>
              <c:numCache>
                <c:formatCode>General</c:formatCode>
                <c:ptCount val="4"/>
                <c:pt idx="0">
                  <c:v>1</c:v>
                </c:pt>
                <c:pt idx="1">
                  <c:v>0.8</c:v>
                </c:pt>
                <c:pt idx="2">
                  <c:v>0.9</c:v>
                </c:pt>
                <c:pt idx="3">
                  <c:v>0.5</c:v>
                </c:pt>
              </c:numCache>
            </c:numRef>
          </c:val>
          <c:extLst>
            <c:ext xmlns:c16="http://schemas.microsoft.com/office/drawing/2014/chart" uri="{C3380CC4-5D6E-409C-BE32-E72D297353CC}">
              <c16:uniqueId val="{00000000-39C8-4C76-AC18-BF22545C074B}"/>
            </c:ext>
          </c:extLst>
        </c:ser>
        <c:ser>
          <c:idx val="1"/>
          <c:order val="1"/>
          <c:tx>
            <c:strRef>
              <c:f>Sheet1!$C$1</c:f>
              <c:strCache>
                <c:ptCount val="1"/>
                <c:pt idx="0">
                  <c:v>Ours</c:v>
                </c:pt>
              </c:strCache>
            </c:strRef>
          </c:tx>
          <c:spPr>
            <a:solidFill>
              <a:schemeClr val="accent2"/>
            </a:solidFill>
            <a:ln>
              <a:noFill/>
            </a:ln>
            <a:effectLst/>
          </c:spPr>
          <c:invertIfNegative val="0"/>
          <c:cat>
            <c:strRef>
              <c:f>Sheet1!$A$2:$A$5</c:f>
              <c:strCache>
                <c:ptCount val="4"/>
                <c:pt idx="0">
                  <c:v>Cora</c:v>
                </c:pt>
                <c:pt idx="1">
                  <c:v>Citeseer</c:v>
                </c:pt>
                <c:pt idx="2">
                  <c:v>Pubmed</c:v>
                </c:pt>
                <c:pt idx="3">
                  <c:v>Flickr</c:v>
                </c:pt>
              </c:strCache>
            </c:strRef>
          </c:cat>
          <c:val>
            <c:numRef>
              <c:f>Sheet1!$C$2:$C$5</c:f>
              <c:numCache>
                <c:formatCode>General</c:formatCode>
                <c:ptCount val="4"/>
                <c:pt idx="0">
                  <c:v>4.5</c:v>
                </c:pt>
                <c:pt idx="1">
                  <c:v>4.5</c:v>
                </c:pt>
                <c:pt idx="2">
                  <c:v>4.5</c:v>
                </c:pt>
                <c:pt idx="3">
                  <c:v>4.5</c:v>
                </c:pt>
              </c:numCache>
            </c:numRef>
          </c:val>
          <c:extLst>
            <c:ext xmlns:c16="http://schemas.microsoft.com/office/drawing/2014/chart" uri="{C3380CC4-5D6E-409C-BE32-E72D297353CC}">
              <c16:uniqueId val="{00000001-39C8-4C76-AC18-BF22545C074B}"/>
            </c:ext>
          </c:extLst>
        </c:ser>
        <c:dLbls>
          <c:showLegendKey val="0"/>
          <c:showVal val="0"/>
          <c:showCatName val="0"/>
          <c:showSerName val="0"/>
          <c:showPercent val="0"/>
          <c:showBubbleSize val="0"/>
        </c:dLbls>
        <c:gapWidth val="219"/>
        <c:overlap val="-27"/>
        <c:axId val="1081415199"/>
        <c:axId val="1081419039"/>
      </c:barChart>
      <c:catAx>
        <c:axId val="1081415199"/>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CN"/>
          </a:p>
        </c:txPr>
        <c:crossAx val="1081419039"/>
        <c:crosses val="autoZero"/>
        <c:auto val="1"/>
        <c:lblAlgn val="ctr"/>
        <c:lblOffset val="100"/>
        <c:noMultiLvlLbl val="0"/>
      </c:catAx>
      <c:valAx>
        <c:axId val="1081419039"/>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081415199"/>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UGBA</c:v>
                </c:pt>
              </c:strCache>
            </c:strRef>
          </c:tx>
          <c:spPr>
            <a:solidFill>
              <a:schemeClr val="accent1"/>
            </a:solidFill>
            <a:ln>
              <a:noFill/>
            </a:ln>
            <a:effectLst/>
          </c:spPr>
          <c:invertIfNegative val="0"/>
          <c:cat>
            <c:strRef>
              <c:f>Sheet1!$A$2:$A$5</c:f>
              <c:strCache>
                <c:ptCount val="4"/>
                <c:pt idx="0">
                  <c:v>Cora</c:v>
                </c:pt>
                <c:pt idx="1">
                  <c:v>Citeseer</c:v>
                </c:pt>
                <c:pt idx="2">
                  <c:v>Pubmed</c:v>
                </c:pt>
                <c:pt idx="3">
                  <c:v>Flickr</c:v>
                </c:pt>
              </c:strCache>
            </c:strRef>
          </c:cat>
          <c:val>
            <c:numRef>
              <c:f>Sheet1!$B$2:$B$5</c:f>
              <c:numCache>
                <c:formatCode>General</c:formatCode>
                <c:ptCount val="4"/>
                <c:pt idx="0">
                  <c:v>4.3</c:v>
                </c:pt>
                <c:pt idx="1">
                  <c:v>4</c:v>
                </c:pt>
                <c:pt idx="2">
                  <c:v>3.9</c:v>
                </c:pt>
                <c:pt idx="3">
                  <c:v>4.5</c:v>
                </c:pt>
              </c:numCache>
            </c:numRef>
          </c:val>
          <c:extLst>
            <c:ext xmlns:c16="http://schemas.microsoft.com/office/drawing/2014/chart" uri="{C3380CC4-5D6E-409C-BE32-E72D297353CC}">
              <c16:uniqueId val="{00000000-4954-4A22-BBEC-22DED477330A}"/>
            </c:ext>
          </c:extLst>
        </c:ser>
        <c:ser>
          <c:idx val="1"/>
          <c:order val="1"/>
          <c:tx>
            <c:strRef>
              <c:f>Sheet1!$C$1</c:f>
              <c:strCache>
                <c:ptCount val="1"/>
                <c:pt idx="0">
                  <c:v>Ours</c:v>
                </c:pt>
              </c:strCache>
            </c:strRef>
          </c:tx>
          <c:spPr>
            <a:solidFill>
              <a:schemeClr val="accent2"/>
            </a:solidFill>
            <a:ln>
              <a:noFill/>
            </a:ln>
            <a:effectLst/>
          </c:spPr>
          <c:invertIfNegative val="0"/>
          <c:cat>
            <c:strRef>
              <c:f>Sheet1!$A$2:$A$5</c:f>
              <c:strCache>
                <c:ptCount val="4"/>
                <c:pt idx="0">
                  <c:v>Cora</c:v>
                </c:pt>
                <c:pt idx="1">
                  <c:v>Citeseer</c:v>
                </c:pt>
                <c:pt idx="2">
                  <c:v>Pubmed</c:v>
                </c:pt>
                <c:pt idx="3">
                  <c:v>Flickr</c:v>
                </c:pt>
              </c:strCache>
            </c:strRef>
          </c:cat>
          <c:val>
            <c:numRef>
              <c:f>Sheet1!$C$2:$C$5</c:f>
              <c:numCache>
                <c:formatCode>General</c:formatCode>
                <c:ptCount val="4"/>
                <c:pt idx="0">
                  <c:v>5</c:v>
                </c:pt>
                <c:pt idx="1">
                  <c:v>5</c:v>
                </c:pt>
                <c:pt idx="2">
                  <c:v>5</c:v>
                </c:pt>
                <c:pt idx="3">
                  <c:v>5</c:v>
                </c:pt>
              </c:numCache>
            </c:numRef>
          </c:val>
          <c:extLst>
            <c:ext xmlns:c16="http://schemas.microsoft.com/office/drawing/2014/chart" uri="{C3380CC4-5D6E-409C-BE32-E72D297353CC}">
              <c16:uniqueId val="{00000001-4954-4A22-BBEC-22DED477330A}"/>
            </c:ext>
          </c:extLst>
        </c:ser>
        <c:dLbls>
          <c:showLegendKey val="0"/>
          <c:showVal val="0"/>
          <c:showCatName val="0"/>
          <c:showSerName val="0"/>
          <c:showPercent val="0"/>
          <c:showBubbleSize val="0"/>
        </c:dLbls>
        <c:gapWidth val="219"/>
        <c:overlap val="-27"/>
        <c:axId val="1081415199"/>
        <c:axId val="1081419039"/>
      </c:barChart>
      <c:catAx>
        <c:axId val="1081415199"/>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CN"/>
          </a:p>
        </c:txPr>
        <c:crossAx val="1081419039"/>
        <c:crosses val="autoZero"/>
        <c:auto val="1"/>
        <c:lblAlgn val="ctr"/>
        <c:lblOffset val="100"/>
        <c:noMultiLvlLbl val="0"/>
      </c:catAx>
      <c:valAx>
        <c:axId val="1081419039"/>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081415199"/>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UGBA</c:v>
                </c:pt>
              </c:strCache>
            </c:strRef>
          </c:tx>
          <c:spPr>
            <a:solidFill>
              <a:schemeClr val="accent1"/>
            </a:solidFill>
            <a:ln>
              <a:noFill/>
            </a:ln>
            <a:effectLst/>
          </c:spPr>
          <c:invertIfNegative val="0"/>
          <c:cat>
            <c:strRef>
              <c:f>Sheet1!$A$2:$A$5</c:f>
              <c:strCache>
                <c:ptCount val="4"/>
                <c:pt idx="0">
                  <c:v>Cora</c:v>
                </c:pt>
                <c:pt idx="1">
                  <c:v>Citeseer</c:v>
                </c:pt>
                <c:pt idx="2">
                  <c:v>Pubmed</c:v>
                </c:pt>
                <c:pt idx="3">
                  <c:v>Flickr</c:v>
                </c:pt>
              </c:strCache>
            </c:strRef>
          </c:cat>
          <c:val>
            <c:numRef>
              <c:f>Sheet1!$B$2:$B$5</c:f>
              <c:numCache>
                <c:formatCode>General</c:formatCode>
                <c:ptCount val="4"/>
                <c:pt idx="0">
                  <c:v>1</c:v>
                </c:pt>
                <c:pt idx="1">
                  <c:v>0.8</c:v>
                </c:pt>
                <c:pt idx="2">
                  <c:v>0.9</c:v>
                </c:pt>
                <c:pt idx="3">
                  <c:v>0.5</c:v>
                </c:pt>
              </c:numCache>
            </c:numRef>
          </c:val>
          <c:extLst>
            <c:ext xmlns:c16="http://schemas.microsoft.com/office/drawing/2014/chart" uri="{C3380CC4-5D6E-409C-BE32-E72D297353CC}">
              <c16:uniqueId val="{00000000-41BF-40A4-837E-D57983189778}"/>
            </c:ext>
          </c:extLst>
        </c:ser>
        <c:ser>
          <c:idx val="1"/>
          <c:order val="1"/>
          <c:tx>
            <c:strRef>
              <c:f>Sheet1!$C$1</c:f>
              <c:strCache>
                <c:ptCount val="1"/>
                <c:pt idx="0">
                  <c:v>Ours</c:v>
                </c:pt>
              </c:strCache>
            </c:strRef>
          </c:tx>
          <c:spPr>
            <a:solidFill>
              <a:schemeClr val="accent2"/>
            </a:solidFill>
            <a:ln>
              <a:noFill/>
            </a:ln>
            <a:effectLst/>
          </c:spPr>
          <c:invertIfNegative val="0"/>
          <c:cat>
            <c:strRef>
              <c:f>Sheet1!$A$2:$A$5</c:f>
              <c:strCache>
                <c:ptCount val="4"/>
                <c:pt idx="0">
                  <c:v>Cora</c:v>
                </c:pt>
                <c:pt idx="1">
                  <c:v>Citeseer</c:v>
                </c:pt>
                <c:pt idx="2">
                  <c:v>Pubmed</c:v>
                </c:pt>
                <c:pt idx="3">
                  <c:v>Flickr</c:v>
                </c:pt>
              </c:strCache>
            </c:strRef>
          </c:cat>
          <c:val>
            <c:numRef>
              <c:f>Sheet1!$C$2:$C$5</c:f>
              <c:numCache>
                <c:formatCode>General</c:formatCode>
                <c:ptCount val="4"/>
                <c:pt idx="0">
                  <c:v>4.5</c:v>
                </c:pt>
                <c:pt idx="1">
                  <c:v>4.5</c:v>
                </c:pt>
                <c:pt idx="2">
                  <c:v>4.5</c:v>
                </c:pt>
                <c:pt idx="3">
                  <c:v>4.5</c:v>
                </c:pt>
              </c:numCache>
            </c:numRef>
          </c:val>
          <c:extLst>
            <c:ext xmlns:c16="http://schemas.microsoft.com/office/drawing/2014/chart" uri="{C3380CC4-5D6E-409C-BE32-E72D297353CC}">
              <c16:uniqueId val="{00000001-41BF-40A4-837E-D57983189778}"/>
            </c:ext>
          </c:extLst>
        </c:ser>
        <c:dLbls>
          <c:showLegendKey val="0"/>
          <c:showVal val="0"/>
          <c:showCatName val="0"/>
          <c:showSerName val="0"/>
          <c:showPercent val="0"/>
          <c:showBubbleSize val="0"/>
        </c:dLbls>
        <c:gapWidth val="219"/>
        <c:overlap val="-27"/>
        <c:axId val="1081415199"/>
        <c:axId val="1081419039"/>
      </c:barChart>
      <c:catAx>
        <c:axId val="1081415199"/>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CN"/>
          </a:p>
        </c:txPr>
        <c:crossAx val="1081419039"/>
        <c:crosses val="autoZero"/>
        <c:auto val="1"/>
        <c:lblAlgn val="ctr"/>
        <c:lblOffset val="100"/>
        <c:noMultiLvlLbl val="0"/>
      </c:catAx>
      <c:valAx>
        <c:axId val="1081419039"/>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081415199"/>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UGBA</c:v>
                </c:pt>
              </c:strCache>
            </c:strRef>
          </c:tx>
          <c:spPr>
            <a:solidFill>
              <a:schemeClr val="accent1"/>
            </a:solidFill>
            <a:ln>
              <a:noFill/>
            </a:ln>
            <a:effectLst/>
          </c:spPr>
          <c:invertIfNegative val="0"/>
          <c:cat>
            <c:strRef>
              <c:f>Sheet1!$A$2:$A$5</c:f>
              <c:strCache>
                <c:ptCount val="4"/>
                <c:pt idx="0">
                  <c:v>Cora</c:v>
                </c:pt>
                <c:pt idx="1">
                  <c:v>Citeseer</c:v>
                </c:pt>
                <c:pt idx="2">
                  <c:v>Pubmed</c:v>
                </c:pt>
                <c:pt idx="3">
                  <c:v>Flickr</c:v>
                </c:pt>
              </c:strCache>
            </c:strRef>
          </c:cat>
          <c:val>
            <c:numRef>
              <c:f>Sheet1!$B$2:$B$5</c:f>
              <c:numCache>
                <c:formatCode>General</c:formatCode>
                <c:ptCount val="4"/>
                <c:pt idx="0">
                  <c:v>4.3</c:v>
                </c:pt>
                <c:pt idx="1">
                  <c:v>4</c:v>
                </c:pt>
                <c:pt idx="2">
                  <c:v>3.9</c:v>
                </c:pt>
                <c:pt idx="3">
                  <c:v>4.5</c:v>
                </c:pt>
              </c:numCache>
            </c:numRef>
          </c:val>
          <c:extLst>
            <c:ext xmlns:c16="http://schemas.microsoft.com/office/drawing/2014/chart" uri="{C3380CC4-5D6E-409C-BE32-E72D297353CC}">
              <c16:uniqueId val="{00000000-2CC0-4006-A940-52B2789C58C0}"/>
            </c:ext>
          </c:extLst>
        </c:ser>
        <c:ser>
          <c:idx val="1"/>
          <c:order val="1"/>
          <c:tx>
            <c:strRef>
              <c:f>Sheet1!$C$1</c:f>
              <c:strCache>
                <c:ptCount val="1"/>
                <c:pt idx="0">
                  <c:v>Ours</c:v>
                </c:pt>
              </c:strCache>
            </c:strRef>
          </c:tx>
          <c:spPr>
            <a:solidFill>
              <a:schemeClr val="accent2"/>
            </a:solidFill>
            <a:ln>
              <a:noFill/>
            </a:ln>
            <a:effectLst/>
          </c:spPr>
          <c:invertIfNegative val="0"/>
          <c:cat>
            <c:strRef>
              <c:f>Sheet1!$A$2:$A$5</c:f>
              <c:strCache>
                <c:ptCount val="4"/>
                <c:pt idx="0">
                  <c:v>Cora</c:v>
                </c:pt>
                <c:pt idx="1">
                  <c:v>Citeseer</c:v>
                </c:pt>
                <c:pt idx="2">
                  <c:v>Pubmed</c:v>
                </c:pt>
                <c:pt idx="3">
                  <c:v>Flickr</c:v>
                </c:pt>
              </c:strCache>
            </c:strRef>
          </c:cat>
          <c:val>
            <c:numRef>
              <c:f>Sheet1!$C$2:$C$5</c:f>
              <c:numCache>
                <c:formatCode>General</c:formatCode>
                <c:ptCount val="4"/>
                <c:pt idx="0">
                  <c:v>5</c:v>
                </c:pt>
                <c:pt idx="1">
                  <c:v>5</c:v>
                </c:pt>
                <c:pt idx="2">
                  <c:v>5</c:v>
                </c:pt>
                <c:pt idx="3">
                  <c:v>5</c:v>
                </c:pt>
              </c:numCache>
            </c:numRef>
          </c:val>
          <c:extLst>
            <c:ext xmlns:c16="http://schemas.microsoft.com/office/drawing/2014/chart" uri="{C3380CC4-5D6E-409C-BE32-E72D297353CC}">
              <c16:uniqueId val="{00000001-2CC0-4006-A940-52B2789C58C0}"/>
            </c:ext>
          </c:extLst>
        </c:ser>
        <c:dLbls>
          <c:showLegendKey val="0"/>
          <c:showVal val="0"/>
          <c:showCatName val="0"/>
          <c:showSerName val="0"/>
          <c:showPercent val="0"/>
          <c:showBubbleSize val="0"/>
        </c:dLbls>
        <c:gapWidth val="219"/>
        <c:overlap val="-27"/>
        <c:axId val="1081415199"/>
        <c:axId val="1081419039"/>
      </c:barChart>
      <c:catAx>
        <c:axId val="1081415199"/>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CN"/>
          </a:p>
        </c:txPr>
        <c:crossAx val="1081419039"/>
        <c:crosses val="autoZero"/>
        <c:auto val="1"/>
        <c:lblAlgn val="ctr"/>
        <c:lblOffset val="100"/>
        <c:noMultiLvlLbl val="0"/>
      </c:catAx>
      <c:valAx>
        <c:axId val="1081419039"/>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081415199"/>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UGBA</c:v>
                </c:pt>
              </c:strCache>
            </c:strRef>
          </c:tx>
          <c:spPr>
            <a:solidFill>
              <a:schemeClr val="accent1"/>
            </a:solidFill>
            <a:ln>
              <a:noFill/>
            </a:ln>
            <a:effectLst/>
          </c:spPr>
          <c:invertIfNegative val="0"/>
          <c:cat>
            <c:strRef>
              <c:f>Sheet1!$A$2:$A$5</c:f>
              <c:strCache>
                <c:ptCount val="4"/>
                <c:pt idx="0">
                  <c:v>Cora</c:v>
                </c:pt>
                <c:pt idx="1">
                  <c:v>Citeseer</c:v>
                </c:pt>
                <c:pt idx="2">
                  <c:v>Pubmed</c:v>
                </c:pt>
                <c:pt idx="3">
                  <c:v>Flickr</c:v>
                </c:pt>
              </c:strCache>
            </c:strRef>
          </c:cat>
          <c:val>
            <c:numRef>
              <c:f>Sheet1!$B$2:$B$5</c:f>
              <c:numCache>
                <c:formatCode>General</c:formatCode>
                <c:ptCount val="4"/>
                <c:pt idx="0">
                  <c:v>1</c:v>
                </c:pt>
                <c:pt idx="1">
                  <c:v>0.8</c:v>
                </c:pt>
                <c:pt idx="2">
                  <c:v>0.9</c:v>
                </c:pt>
                <c:pt idx="3">
                  <c:v>0.5</c:v>
                </c:pt>
              </c:numCache>
            </c:numRef>
          </c:val>
          <c:extLst>
            <c:ext xmlns:c16="http://schemas.microsoft.com/office/drawing/2014/chart" uri="{C3380CC4-5D6E-409C-BE32-E72D297353CC}">
              <c16:uniqueId val="{00000000-0D16-45A1-86DC-4DC11426CD7B}"/>
            </c:ext>
          </c:extLst>
        </c:ser>
        <c:ser>
          <c:idx val="1"/>
          <c:order val="1"/>
          <c:tx>
            <c:strRef>
              <c:f>Sheet1!$C$1</c:f>
              <c:strCache>
                <c:ptCount val="1"/>
                <c:pt idx="0">
                  <c:v>Ours</c:v>
                </c:pt>
              </c:strCache>
            </c:strRef>
          </c:tx>
          <c:spPr>
            <a:solidFill>
              <a:schemeClr val="accent2"/>
            </a:solidFill>
            <a:ln>
              <a:noFill/>
            </a:ln>
            <a:effectLst/>
          </c:spPr>
          <c:invertIfNegative val="0"/>
          <c:cat>
            <c:strRef>
              <c:f>Sheet1!$A$2:$A$5</c:f>
              <c:strCache>
                <c:ptCount val="4"/>
                <c:pt idx="0">
                  <c:v>Cora</c:v>
                </c:pt>
                <c:pt idx="1">
                  <c:v>Citeseer</c:v>
                </c:pt>
                <c:pt idx="2">
                  <c:v>Pubmed</c:v>
                </c:pt>
                <c:pt idx="3">
                  <c:v>Flickr</c:v>
                </c:pt>
              </c:strCache>
            </c:strRef>
          </c:cat>
          <c:val>
            <c:numRef>
              <c:f>Sheet1!$C$2:$C$5</c:f>
              <c:numCache>
                <c:formatCode>General</c:formatCode>
                <c:ptCount val="4"/>
                <c:pt idx="0">
                  <c:v>4.5</c:v>
                </c:pt>
                <c:pt idx="1">
                  <c:v>4.5</c:v>
                </c:pt>
                <c:pt idx="2">
                  <c:v>4.5</c:v>
                </c:pt>
                <c:pt idx="3">
                  <c:v>4.5</c:v>
                </c:pt>
              </c:numCache>
            </c:numRef>
          </c:val>
          <c:extLst>
            <c:ext xmlns:c16="http://schemas.microsoft.com/office/drawing/2014/chart" uri="{C3380CC4-5D6E-409C-BE32-E72D297353CC}">
              <c16:uniqueId val="{00000001-0D16-45A1-86DC-4DC11426CD7B}"/>
            </c:ext>
          </c:extLst>
        </c:ser>
        <c:dLbls>
          <c:showLegendKey val="0"/>
          <c:showVal val="0"/>
          <c:showCatName val="0"/>
          <c:showSerName val="0"/>
          <c:showPercent val="0"/>
          <c:showBubbleSize val="0"/>
        </c:dLbls>
        <c:gapWidth val="219"/>
        <c:overlap val="-27"/>
        <c:axId val="1081415199"/>
        <c:axId val="1081419039"/>
      </c:barChart>
      <c:catAx>
        <c:axId val="1081415199"/>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CN"/>
          </a:p>
        </c:txPr>
        <c:crossAx val="1081419039"/>
        <c:crosses val="autoZero"/>
        <c:auto val="1"/>
        <c:lblAlgn val="ctr"/>
        <c:lblOffset val="100"/>
        <c:noMultiLvlLbl val="0"/>
      </c:catAx>
      <c:valAx>
        <c:axId val="1081419039"/>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081415199"/>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Sheet1!$A$2:$A$77</cx:f>
        <cx:lvl ptCount="76" formatCode="G/通用格式">
          <cx:pt idx="0">1</cx:pt>
          <cx:pt idx="1">3</cx:pt>
          <cx:pt idx="2">3</cx:pt>
          <cx:pt idx="3">3</cx:pt>
          <cx:pt idx="4">5</cx:pt>
          <cx:pt idx="5">6</cx:pt>
          <cx:pt idx="6">6</cx:pt>
          <cx:pt idx="7">6</cx:pt>
          <cx:pt idx="8">7</cx:pt>
          <cx:pt idx="9">8</cx:pt>
          <cx:pt idx="10">8</cx:pt>
          <cx:pt idx="11">9</cx:pt>
          <cx:pt idx="12">9</cx:pt>
          <cx:pt idx="13">9</cx:pt>
          <cx:pt idx="14">9</cx:pt>
          <cx:pt idx="15">9</cx:pt>
          <cx:pt idx="16">10</cx:pt>
          <cx:pt idx="17">10</cx:pt>
          <cx:pt idx="18">10</cx:pt>
          <cx:pt idx="19">10</cx:pt>
          <cx:pt idx="20">10</cx:pt>
          <cx:pt idx="21">10</cx:pt>
          <cx:pt idx="22">11</cx:pt>
          <cx:pt idx="23">11</cx:pt>
          <cx:pt idx="24">11</cx:pt>
          <cx:pt idx="25">11</cx:pt>
          <cx:pt idx="26">11</cx:pt>
          <cx:pt idx="27">11</cx:pt>
          <cx:pt idx="28">12</cx:pt>
          <cx:pt idx="29">12</cx:pt>
          <cx:pt idx="30">12</cx:pt>
          <cx:pt idx="31">12</cx:pt>
          <cx:pt idx="32">12</cx:pt>
          <cx:pt idx="33">12</cx:pt>
          <cx:pt idx="34">13</cx:pt>
          <cx:pt idx="35">13</cx:pt>
          <cx:pt idx="36">13</cx:pt>
          <cx:pt idx="37">13</cx:pt>
          <cx:pt idx="38">13</cx:pt>
          <cx:pt idx="39">14</cx:pt>
          <cx:pt idx="40">14</cx:pt>
          <cx:pt idx="41">14</cx:pt>
          <cx:pt idx="42">14</cx:pt>
          <cx:pt idx="43">14</cx:pt>
          <cx:pt idx="44">14</cx:pt>
          <cx:pt idx="45">15</cx:pt>
          <cx:pt idx="46">15</cx:pt>
          <cx:pt idx="47">15</cx:pt>
          <cx:pt idx="48">15</cx:pt>
          <cx:pt idx="49">15</cx:pt>
          <cx:pt idx="50">15</cx:pt>
          <cx:pt idx="51">15</cx:pt>
          <cx:pt idx="52">15</cx:pt>
          <cx:pt idx="53">16</cx:pt>
          <cx:pt idx="54">16</cx:pt>
          <cx:pt idx="55">16</cx:pt>
          <cx:pt idx="56">16</cx:pt>
          <cx:pt idx="57">17</cx:pt>
          <cx:pt idx="58">17</cx:pt>
          <cx:pt idx="59">17</cx:pt>
          <cx:pt idx="60">17</cx:pt>
          <cx:pt idx="61">17</cx:pt>
          <cx:pt idx="62">17</cx:pt>
          <cx:pt idx="63">18</cx:pt>
          <cx:pt idx="64">18</cx:pt>
          <cx:pt idx="65">18</cx:pt>
          <cx:pt idx="66">18</cx:pt>
          <cx:pt idx="67">19</cx:pt>
          <cx:pt idx="68">19</cx:pt>
          <cx:pt idx="69">19</cx:pt>
          <cx:pt idx="70">20</cx:pt>
          <cx:pt idx="71">21</cx:pt>
          <cx:pt idx="72">22</cx:pt>
          <cx:pt idx="73">22</cx:pt>
          <cx:pt idx="74">24</cx:pt>
          <cx:pt idx="75">24</cx:pt>
        </cx:lvl>
      </cx:numDim>
    </cx:data>
  </cx:chartData>
  <cx:chart>
    <cx:plotArea>
      <cx:plotAreaRegion>
        <cx:series layoutId="clusteredColumn" uniqueId="{726E6AA2-CF4A-4AE9-AF40-C60ED1E2A0B4}">
          <cx:tx>
            <cx:txData>
              <cx:f>Sheet1!$A$1</cx:f>
              <cx:v>系列 1</cx:v>
            </cx:txData>
          </cx:tx>
          <cx:spPr>
            <a:solidFill>
              <a:schemeClr val="tx1">
                <a:lumMod val="50000"/>
                <a:lumOff val="50000"/>
              </a:schemeClr>
            </a:solidFill>
          </cx:spPr>
          <cx:dataId val="0"/>
          <cx:layoutPr>
            <cx:binning intervalClosed="r"/>
          </cx:layoutPr>
        </cx:series>
      </cx:plotAreaRegion>
      <cx:axis id="0" hidden="1">
        <cx:catScaling gapWidth="0"/>
        <cx:tickLabels/>
      </cx:axis>
      <cx:axis id="1" hidden="1">
        <cx:valScaling/>
        <cx:tickLabels/>
      </cx:axis>
    </cx:plotArea>
  </cx:chart>
</cx:chartSpace>
</file>

<file path=ppt/charts/chartEx2.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Sheet1!$A$2:$A$77</cx:f>
        <cx:lvl ptCount="76" formatCode="G/通用格式">
          <cx:pt idx="0">1</cx:pt>
          <cx:pt idx="1">3</cx:pt>
          <cx:pt idx="2">3</cx:pt>
          <cx:pt idx="3">3</cx:pt>
          <cx:pt idx="4">5</cx:pt>
          <cx:pt idx="5">6</cx:pt>
          <cx:pt idx="6">6</cx:pt>
          <cx:pt idx="7">6</cx:pt>
          <cx:pt idx="8">7</cx:pt>
          <cx:pt idx="9">8</cx:pt>
          <cx:pt idx="10">8</cx:pt>
          <cx:pt idx="11">9</cx:pt>
          <cx:pt idx="12">9</cx:pt>
          <cx:pt idx="13">9</cx:pt>
          <cx:pt idx="14">9</cx:pt>
          <cx:pt idx="15">9</cx:pt>
          <cx:pt idx="16">10</cx:pt>
          <cx:pt idx="17">10</cx:pt>
          <cx:pt idx="18">10</cx:pt>
          <cx:pt idx="19">10</cx:pt>
          <cx:pt idx="20">10</cx:pt>
          <cx:pt idx="21">10</cx:pt>
          <cx:pt idx="22">11</cx:pt>
          <cx:pt idx="23">11</cx:pt>
          <cx:pt idx="24">11</cx:pt>
          <cx:pt idx="25">11</cx:pt>
          <cx:pt idx="26">11</cx:pt>
          <cx:pt idx="27">11</cx:pt>
          <cx:pt idx="28">12</cx:pt>
          <cx:pt idx="29">12</cx:pt>
          <cx:pt idx="30">12</cx:pt>
          <cx:pt idx="31">12</cx:pt>
          <cx:pt idx="32">12</cx:pt>
          <cx:pt idx="33">12</cx:pt>
          <cx:pt idx="34">13</cx:pt>
          <cx:pt idx="35">13</cx:pt>
          <cx:pt idx="36">13</cx:pt>
          <cx:pt idx="37">13</cx:pt>
          <cx:pt idx="38">13</cx:pt>
          <cx:pt idx="39">14</cx:pt>
          <cx:pt idx="40">14</cx:pt>
          <cx:pt idx="41">14</cx:pt>
          <cx:pt idx="42">14</cx:pt>
          <cx:pt idx="43">14</cx:pt>
          <cx:pt idx="44">14</cx:pt>
          <cx:pt idx="45">15</cx:pt>
          <cx:pt idx="46">15</cx:pt>
          <cx:pt idx="47">15</cx:pt>
          <cx:pt idx="48">15</cx:pt>
          <cx:pt idx="49">15</cx:pt>
          <cx:pt idx="50">15</cx:pt>
          <cx:pt idx="51">15</cx:pt>
          <cx:pt idx="52">15</cx:pt>
          <cx:pt idx="53">16</cx:pt>
          <cx:pt idx="54">16</cx:pt>
          <cx:pt idx="55">16</cx:pt>
          <cx:pt idx="56">16</cx:pt>
          <cx:pt idx="57">17</cx:pt>
          <cx:pt idx="58">17</cx:pt>
          <cx:pt idx="59">17</cx:pt>
          <cx:pt idx="60">17</cx:pt>
          <cx:pt idx="61">17</cx:pt>
          <cx:pt idx="62">17</cx:pt>
          <cx:pt idx="63">18</cx:pt>
          <cx:pt idx="64">18</cx:pt>
          <cx:pt idx="65">18</cx:pt>
          <cx:pt idx="66">18</cx:pt>
          <cx:pt idx="67">19</cx:pt>
          <cx:pt idx="68">19</cx:pt>
          <cx:pt idx="69">19</cx:pt>
          <cx:pt idx="70">20</cx:pt>
          <cx:pt idx="71">21</cx:pt>
          <cx:pt idx="72">22</cx:pt>
          <cx:pt idx="73">22</cx:pt>
          <cx:pt idx="74">24</cx:pt>
          <cx:pt idx="75">24</cx:pt>
        </cx:lvl>
      </cx:numDim>
    </cx:data>
  </cx:chartData>
  <cx:chart>
    <cx:plotArea>
      <cx:plotAreaRegion>
        <cx:series layoutId="clusteredColumn" uniqueId="{726E6AA2-CF4A-4AE9-AF40-C60ED1E2A0B4}">
          <cx:tx>
            <cx:txData>
              <cx:f>Sheet1!$A$1</cx:f>
              <cx:v>系列 1</cx:v>
            </cx:txData>
          </cx:tx>
          <cx:spPr>
            <a:solidFill>
              <a:schemeClr val="tx1">
                <a:lumMod val="50000"/>
                <a:lumOff val="50000"/>
              </a:schemeClr>
            </a:solidFill>
          </cx:spPr>
          <cx:dataId val="0"/>
          <cx:layoutPr>
            <cx:binning intervalClosed="r"/>
          </cx:layoutPr>
        </cx:series>
      </cx:plotAreaRegion>
      <cx:axis id="0" hidden="1">
        <cx:catScaling gapWidth="0"/>
        <cx:tickLabels/>
      </cx:axis>
      <cx:axis id="1" hidden="1">
        <cx:valScaling/>
        <cx:tickLabels/>
      </cx:axis>
    </cx:plotArea>
  </cx:chart>
</cx:chartSpace>
</file>

<file path=ppt/charts/chartEx3.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Sheet1!$A$2:$A$77</cx:f>
        <cx:lvl ptCount="76" formatCode="G/通用格式">
          <cx:pt idx="0">1</cx:pt>
          <cx:pt idx="1">3</cx:pt>
          <cx:pt idx="2">3</cx:pt>
          <cx:pt idx="3">3</cx:pt>
          <cx:pt idx="4">5</cx:pt>
          <cx:pt idx="5">6</cx:pt>
          <cx:pt idx="6">6</cx:pt>
          <cx:pt idx="7">6</cx:pt>
          <cx:pt idx="8">7</cx:pt>
          <cx:pt idx="9">8</cx:pt>
          <cx:pt idx="10">8</cx:pt>
          <cx:pt idx="11">9</cx:pt>
          <cx:pt idx="12">9</cx:pt>
          <cx:pt idx="13">9</cx:pt>
          <cx:pt idx="14">9</cx:pt>
          <cx:pt idx="15">9</cx:pt>
          <cx:pt idx="16">10</cx:pt>
          <cx:pt idx="17">10</cx:pt>
          <cx:pt idx="18">10</cx:pt>
          <cx:pt idx="19">10</cx:pt>
          <cx:pt idx="20">10</cx:pt>
          <cx:pt idx="21">10</cx:pt>
          <cx:pt idx="22">11</cx:pt>
          <cx:pt idx="23">11</cx:pt>
          <cx:pt idx="24">11</cx:pt>
          <cx:pt idx="25">11</cx:pt>
          <cx:pt idx="26">11</cx:pt>
          <cx:pt idx="27">11</cx:pt>
          <cx:pt idx="28">12</cx:pt>
          <cx:pt idx="29">12</cx:pt>
          <cx:pt idx="30">12</cx:pt>
          <cx:pt idx="31">12</cx:pt>
          <cx:pt idx="32">12</cx:pt>
          <cx:pt idx="33">12</cx:pt>
          <cx:pt idx="34">13</cx:pt>
          <cx:pt idx="35">13</cx:pt>
          <cx:pt idx="36">13</cx:pt>
          <cx:pt idx="37">13</cx:pt>
          <cx:pt idx="38">13</cx:pt>
          <cx:pt idx="39">14</cx:pt>
          <cx:pt idx="40">14</cx:pt>
          <cx:pt idx="41">14</cx:pt>
          <cx:pt idx="42">14</cx:pt>
          <cx:pt idx="43">14</cx:pt>
          <cx:pt idx="44">14</cx:pt>
          <cx:pt idx="45">15</cx:pt>
          <cx:pt idx="46">15</cx:pt>
          <cx:pt idx="47">15</cx:pt>
          <cx:pt idx="48">15</cx:pt>
          <cx:pt idx="49">15</cx:pt>
          <cx:pt idx="50">15</cx:pt>
          <cx:pt idx="51">15</cx:pt>
          <cx:pt idx="52">15</cx:pt>
          <cx:pt idx="53">16</cx:pt>
          <cx:pt idx="54">16</cx:pt>
          <cx:pt idx="55">16</cx:pt>
          <cx:pt idx="56">16</cx:pt>
          <cx:pt idx="57">17</cx:pt>
          <cx:pt idx="58">17</cx:pt>
          <cx:pt idx="59">17</cx:pt>
          <cx:pt idx="60">17</cx:pt>
          <cx:pt idx="61">17</cx:pt>
          <cx:pt idx="62">17</cx:pt>
          <cx:pt idx="63">18</cx:pt>
          <cx:pt idx="64">18</cx:pt>
          <cx:pt idx="65">18</cx:pt>
          <cx:pt idx="66">18</cx:pt>
          <cx:pt idx="67">19</cx:pt>
          <cx:pt idx="68">19</cx:pt>
          <cx:pt idx="69">19</cx:pt>
          <cx:pt idx="70">20</cx:pt>
          <cx:pt idx="71">21</cx:pt>
          <cx:pt idx="72">22</cx:pt>
          <cx:pt idx="73">22</cx:pt>
          <cx:pt idx="74">24</cx:pt>
          <cx:pt idx="75">24</cx:pt>
        </cx:lvl>
      </cx:numDim>
    </cx:data>
  </cx:chartData>
  <cx:chart>
    <cx:plotArea>
      <cx:plotAreaRegion>
        <cx:series layoutId="clusteredColumn" uniqueId="{726E6AA2-CF4A-4AE9-AF40-C60ED1E2A0B4}">
          <cx:tx>
            <cx:txData>
              <cx:f>Sheet1!$A$1</cx:f>
              <cx:v>系列 1</cx:v>
            </cx:txData>
          </cx:tx>
          <cx:spPr>
            <a:solidFill>
              <a:schemeClr val="tx1">
                <a:lumMod val="50000"/>
                <a:lumOff val="50000"/>
              </a:schemeClr>
            </a:solidFill>
          </cx:spPr>
          <cx:dataId val="0"/>
          <cx:layoutPr>
            <cx:binning intervalClosed="r"/>
          </cx:layoutPr>
        </cx:series>
      </cx:plotAreaRegion>
      <cx:axis id="0" hidden="1">
        <cx:catScaling gapWidth="0"/>
        <cx:tickLabels/>
      </cx:axis>
      <cx:axis id="1" hidden="1">
        <cx:valScaling/>
        <cx:tickLabels/>
      </cx:axis>
    </cx:plotArea>
  </cx:chart>
</cx: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66">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366">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3.xml><?xml version="1.0" encoding="utf-8"?>
<cs:chartStyle xmlns:cs="http://schemas.microsoft.com/office/drawing/2012/chartStyle" xmlns:a="http://schemas.openxmlformats.org/drawingml/2006/main" id="366">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1544D06-CC88-4061-A051-70E8302097D3}" type="datetimeFigureOut">
              <a:rPr lang="zh-CN" altLang="en-US" smtClean="0"/>
              <a:t>2025/6/27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7CAEC6E-9261-4CE3-B828-1DE0B6BB1D1E}" type="slidenum">
              <a:rPr lang="zh-CN" altLang="en-US" smtClean="0"/>
              <a:t>‹#›</a:t>
            </a:fld>
            <a:endParaRPr lang="zh-CN" altLang="en-US"/>
          </a:p>
        </p:txBody>
      </p:sp>
    </p:spTree>
    <p:extLst>
      <p:ext uri="{BB962C8B-B14F-4D97-AF65-F5344CB8AC3E}">
        <p14:creationId xmlns:p14="http://schemas.microsoft.com/office/powerpoint/2010/main" val="39227541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A20B87-7C84-1CBA-D3CD-6983DDF7C37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F2D04D2-4B35-5398-FE23-A262BD60B9DA}"/>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5E16DCE-1373-8102-AA60-8B6008A79874}"/>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F9F3EBB6-F155-9C69-EA56-056F6934FBF6}"/>
              </a:ext>
            </a:extLst>
          </p:cNvPr>
          <p:cNvSpPr>
            <a:spLocks noGrp="1"/>
          </p:cNvSpPr>
          <p:nvPr>
            <p:ph type="sldNum" sz="quarter" idx="5"/>
          </p:nvPr>
        </p:nvSpPr>
        <p:spPr/>
        <p:txBody>
          <a:bodyPr/>
          <a:lstStyle/>
          <a:p>
            <a:fld id="{E7CAEC6E-9261-4CE3-B828-1DE0B6BB1D1E}" type="slidenum">
              <a:rPr lang="zh-CN" altLang="en-US" smtClean="0"/>
              <a:t>17</a:t>
            </a:fld>
            <a:endParaRPr lang="zh-CN" altLang="en-US"/>
          </a:p>
        </p:txBody>
      </p:sp>
    </p:spTree>
    <p:extLst>
      <p:ext uri="{BB962C8B-B14F-4D97-AF65-F5344CB8AC3E}">
        <p14:creationId xmlns:p14="http://schemas.microsoft.com/office/powerpoint/2010/main" val="29372996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FDAEF1-A9DD-36EB-E462-BD19766F72B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1F179A3-23AB-7A4C-E7EC-05939C33BA6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2EB1026-E6AC-C64F-DB8C-C673709604FA}"/>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BADE2BE5-4559-CA7F-CBB7-E8D5D169558C}"/>
              </a:ext>
            </a:extLst>
          </p:cNvPr>
          <p:cNvSpPr>
            <a:spLocks noGrp="1"/>
          </p:cNvSpPr>
          <p:nvPr>
            <p:ph type="sldNum" sz="quarter" idx="5"/>
          </p:nvPr>
        </p:nvSpPr>
        <p:spPr/>
        <p:txBody>
          <a:bodyPr/>
          <a:lstStyle/>
          <a:p>
            <a:fld id="{E7CAEC6E-9261-4CE3-B828-1DE0B6BB1D1E}" type="slidenum">
              <a:rPr lang="zh-CN" altLang="en-US" smtClean="0"/>
              <a:t>28</a:t>
            </a:fld>
            <a:endParaRPr lang="zh-CN" altLang="en-US"/>
          </a:p>
        </p:txBody>
      </p:sp>
    </p:spTree>
    <p:extLst>
      <p:ext uri="{BB962C8B-B14F-4D97-AF65-F5344CB8AC3E}">
        <p14:creationId xmlns:p14="http://schemas.microsoft.com/office/powerpoint/2010/main" val="17866984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456FAA-067B-47F3-B18F-6D4E815F165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61BB3C2-5120-A91B-B257-B39CFB65D31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C086534-F93B-F6D9-D72D-BFAE61C14958}"/>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328A96CA-296C-D241-361E-568517A51F3E}"/>
              </a:ext>
            </a:extLst>
          </p:cNvPr>
          <p:cNvSpPr>
            <a:spLocks noGrp="1"/>
          </p:cNvSpPr>
          <p:nvPr>
            <p:ph type="sldNum" sz="quarter" idx="5"/>
          </p:nvPr>
        </p:nvSpPr>
        <p:spPr/>
        <p:txBody>
          <a:bodyPr/>
          <a:lstStyle/>
          <a:p>
            <a:fld id="{E7CAEC6E-9261-4CE3-B828-1DE0B6BB1D1E}" type="slidenum">
              <a:rPr lang="zh-CN" altLang="en-US" smtClean="0"/>
              <a:t>29</a:t>
            </a:fld>
            <a:endParaRPr lang="zh-CN" altLang="en-US"/>
          </a:p>
        </p:txBody>
      </p:sp>
    </p:spTree>
    <p:extLst>
      <p:ext uri="{BB962C8B-B14F-4D97-AF65-F5344CB8AC3E}">
        <p14:creationId xmlns:p14="http://schemas.microsoft.com/office/powerpoint/2010/main" val="14808279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3EEB36-53E5-76D5-DE1F-643670E2826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EB6D6D3-840A-71BE-418E-8E5AE292F9D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1121B52-6285-77BB-939D-4555828A66ED}"/>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345374F1-0883-BCA6-127F-2AA3547F8874}"/>
              </a:ext>
            </a:extLst>
          </p:cNvPr>
          <p:cNvSpPr>
            <a:spLocks noGrp="1"/>
          </p:cNvSpPr>
          <p:nvPr>
            <p:ph type="sldNum" sz="quarter" idx="5"/>
          </p:nvPr>
        </p:nvSpPr>
        <p:spPr/>
        <p:txBody>
          <a:bodyPr/>
          <a:lstStyle/>
          <a:p>
            <a:fld id="{E7CAEC6E-9261-4CE3-B828-1DE0B6BB1D1E}" type="slidenum">
              <a:rPr lang="zh-CN" altLang="en-US" smtClean="0"/>
              <a:t>30</a:t>
            </a:fld>
            <a:endParaRPr lang="zh-CN" altLang="en-US"/>
          </a:p>
        </p:txBody>
      </p:sp>
    </p:spTree>
    <p:extLst>
      <p:ext uri="{BB962C8B-B14F-4D97-AF65-F5344CB8AC3E}">
        <p14:creationId xmlns:p14="http://schemas.microsoft.com/office/powerpoint/2010/main" val="3535832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5511D4-009A-0044-E10E-C7C987C06F3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E231CDF4-E3D6-9157-7B64-22768526EF23}"/>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DE9A872-388F-C544-7453-BD9EF6A93945}"/>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80E3DBDD-D30F-A174-3B46-26DA0D3EA9E7}"/>
              </a:ext>
            </a:extLst>
          </p:cNvPr>
          <p:cNvSpPr>
            <a:spLocks noGrp="1"/>
          </p:cNvSpPr>
          <p:nvPr>
            <p:ph type="sldNum" sz="quarter" idx="5"/>
          </p:nvPr>
        </p:nvSpPr>
        <p:spPr/>
        <p:txBody>
          <a:bodyPr/>
          <a:lstStyle/>
          <a:p>
            <a:fld id="{E7CAEC6E-9261-4CE3-B828-1DE0B6BB1D1E}" type="slidenum">
              <a:rPr lang="zh-CN" altLang="en-US" smtClean="0"/>
              <a:t>31</a:t>
            </a:fld>
            <a:endParaRPr lang="zh-CN" altLang="en-US"/>
          </a:p>
        </p:txBody>
      </p:sp>
    </p:spTree>
    <p:extLst>
      <p:ext uri="{BB962C8B-B14F-4D97-AF65-F5344CB8AC3E}">
        <p14:creationId xmlns:p14="http://schemas.microsoft.com/office/powerpoint/2010/main" val="6284120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118F0F-4BE9-DEAE-C576-A24B694BB3C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1F64378-4AA2-50A3-A14D-8B9DBDA65B45}"/>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CDEE7F4-86DF-0438-CDBA-6C53DD6CFABD}"/>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4B5E056D-646C-F346-673F-4B21396A259B}"/>
              </a:ext>
            </a:extLst>
          </p:cNvPr>
          <p:cNvSpPr>
            <a:spLocks noGrp="1"/>
          </p:cNvSpPr>
          <p:nvPr>
            <p:ph type="sldNum" sz="quarter" idx="5"/>
          </p:nvPr>
        </p:nvSpPr>
        <p:spPr/>
        <p:txBody>
          <a:bodyPr/>
          <a:lstStyle/>
          <a:p>
            <a:fld id="{E7CAEC6E-9261-4CE3-B828-1DE0B6BB1D1E}" type="slidenum">
              <a:rPr lang="zh-CN" altLang="en-US" smtClean="0"/>
              <a:t>32</a:t>
            </a:fld>
            <a:endParaRPr lang="zh-CN" altLang="en-US"/>
          </a:p>
        </p:txBody>
      </p:sp>
    </p:spTree>
    <p:extLst>
      <p:ext uri="{BB962C8B-B14F-4D97-AF65-F5344CB8AC3E}">
        <p14:creationId xmlns:p14="http://schemas.microsoft.com/office/powerpoint/2010/main" val="28316534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B10ADF-D7C6-F176-B60E-9073DA3DC3A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EDA3200D-7686-31CD-1B70-04E0E2F70D3F}"/>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4412739-94CB-E7CA-E449-9DC05978497F}"/>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D6237B45-4CCC-371A-77FA-3AB9B74C7557}"/>
              </a:ext>
            </a:extLst>
          </p:cNvPr>
          <p:cNvSpPr>
            <a:spLocks noGrp="1"/>
          </p:cNvSpPr>
          <p:nvPr>
            <p:ph type="sldNum" sz="quarter" idx="5"/>
          </p:nvPr>
        </p:nvSpPr>
        <p:spPr/>
        <p:txBody>
          <a:bodyPr/>
          <a:lstStyle/>
          <a:p>
            <a:fld id="{E7CAEC6E-9261-4CE3-B828-1DE0B6BB1D1E}" type="slidenum">
              <a:rPr lang="zh-CN" altLang="en-US" smtClean="0"/>
              <a:t>33</a:t>
            </a:fld>
            <a:endParaRPr lang="zh-CN" altLang="en-US"/>
          </a:p>
        </p:txBody>
      </p:sp>
    </p:spTree>
    <p:extLst>
      <p:ext uri="{BB962C8B-B14F-4D97-AF65-F5344CB8AC3E}">
        <p14:creationId xmlns:p14="http://schemas.microsoft.com/office/powerpoint/2010/main" val="2602870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14FF31-33C8-C159-97C1-1DB99BE19D1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F845E9A-9574-23FE-111A-7DD4E913D2E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5084DF4-B5E9-8F46-897E-2FFB2F7C1A73}"/>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FF562A6D-764C-0C83-5746-A8B6766BC5CF}"/>
              </a:ext>
            </a:extLst>
          </p:cNvPr>
          <p:cNvSpPr>
            <a:spLocks noGrp="1"/>
          </p:cNvSpPr>
          <p:nvPr>
            <p:ph type="sldNum" sz="quarter" idx="5"/>
          </p:nvPr>
        </p:nvSpPr>
        <p:spPr/>
        <p:txBody>
          <a:bodyPr/>
          <a:lstStyle/>
          <a:p>
            <a:fld id="{E7CAEC6E-9261-4CE3-B828-1DE0B6BB1D1E}" type="slidenum">
              <a:rPr lang="zh-CN" altLang="en-US" smtClean="0"/>
              <a:t>34</a:t>
            </a:fld>
            <a:endParaRPr lang="zh-CN" altLang="en-US"/>
          </a:p>
        </p:txBody>
      </p:sp>
    </p:spTree>
    <p:extLst>
      <p:ext uri="{BB962C8B-B14F-4D97-AF65-F5344CB8AC3E}">
        <p14:creationId xmlns:p14="http://schemas.microsoft.com/office/powerpoint/2010/main" val="33337765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7CAEC6E-9261-4CE3-B828-1DE0B6BB1D1E}" type="slidenum">
              <a:rPr lang="zh-CN" altLang="en-US" smtClean="0"/>
              <a:t>39</a:t>
            </a:fld>
            <a:endParaRPr lang="zh-CN" altLang="en-US"/>
          </a:p>
        </p:txBody>
      </p:sp>
    </p:spTree>
    <p:extLst>
      <p:ext uri="{BB962C8B-B14F-4D97-AF65-F5344CB8AC3E}">
        <p14:creationId xmlns:p14="http://schemas.microsoft.com/office/powerpoint/2010/main" val="14792978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7CAEC6E-9261-4CE3-B828-1DE0B6BB1D1E}" type="slidenum">
              <a:rPr lang="zh-CN" altLang="en-US" smtClean="0"/>
              <a:t>42</a:t>
            </a:fld>
            <a:endParaRPr lang="zh-CN" altLang="en-US"/>
          </a:p>
        </p:txBody>
      </p:sp>
    </p:spTree>
    <p:extLst>
      <p:ext uri="{BB962C8B-B14F-4D97-AF65-F5344CB8AC3E}">
        <p14:creationId xmlns:p14="http://schemas.microsoft.com/office/powerpoint/2010/main" val="39378991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C97572-FBC0-D70D-4B5B-B82D6A4D602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CF79A27-F19E-1084-156C-43EC48214B58}"/>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27E6AC97-BE84-A366-EC18-273BF58C3A69}"/>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4D60CCB3-56B4-EF28-E78B-E278A54874CC}"/>
              </a:ext>
            </a:extLst>
          </p:cNvPr>
          <p:cNvSpPr>
            <a:spLocks noGrp="1"/>
          </p:cNvSpPr>
          <p:nvPr>
            <p:ph type="sldNum" sz="quarter" idx="5"/>
          </p:nvPr>
        </p:nvSpPr>
        <p:spPr/>
        <p:txBody>
          <a:bodyPr/>
          <a:lstStyle/>
          <a:p>
            <a:fld id="{E7CAEC6E-9261-4CE3-B828-1DE0B6BB1D1E}" type="slidenum">
              <a:rPr lang="zh-CN" altLang="en-US" smtClean="0"/>
              <a:t>43</a:t>
            </a:fld>
            <a:endParaRPr lang="zh-CN" altLang="en-US"/>
          </a:p>
        </p:txBody>
      </p:sp>
    </p:spTree>
    <p:extLst>
      <p:ext uri="{BB962C8B-B14F-4D97-AF65-F5344CB8AC3E}">
        <p14:creationId xmlns:p14="http://schemas.microsoft.com/office/powerpoint/2010/main" val="29817434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7CAEC6E-9261-4CE3-B828-1DE0B6BB1D1E}" type="slidenum">
              <a:rPr lang="zh-CN" altLang="en-US" smtClean="0"/>
              <a:t>18</a:t>
            </a:fld>
            <a:endParaRPr lang="zh-CN" altLang="en-US"/>
          </a:p>
        </p:txBody>
      </p:sp>
    </p:spTree>
    <p:extLst>
      <p:ext uri="{BB962C8B-B14F-4D97-AF65-F5344CB8AC3E}">
        <p14:creationId xmlns:p14="http://schemas.microsoft.com/office/powerpoint/2010/main" val="33866001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7CAEC6E-9261-4CE3-B828-1DE0B6BB1D1E}" type="slidenum">
              <a:rPr lang="zh-CN" altLang="en-US" smtClean="0"/>
              <a:t>48</a:t>
            </a:fld>
            <a:endParaRPr lang="zh-CN" altLang="en-US"/>
          </a:p>
        </p:txBody>
      </p:sp>
    </p:spTree>
    <p:extLst>
      <p:ext uri="{BB962C8B-B14F-4D97-AF65-F5344CB8AC3E}">
        <p14:creationId xmlns:p14="http://schemas.microsoft.com/office/powerpoint/2010/main" val="297834903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AED667-C5B6-6786-31EF-3F47A0D5887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AC71F78-52BD-EB29-5CC6-42015912D32B}"/>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8D69359-52DF-6D9C-F5FD-949162CD1CC3}"/>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3FCBADE3-D5F0-550E-8322-8CA8EA1FD928}"/>
              </a:ext>
            </a:extLst>
          </p:cNvPr>
          <p:cNvSpPr>
            <a:spLocks noGrp="1"/>
          </p:cNvSpPr>
          <p:nvPr>
            <p:ph type="sldNum" sz="quarter" idx="5"/>
          </p:nvPr>
        </p:nvSpPr>
        <p:spPr/>
        <p:txBody>
          <a:bodyPr/>
          <a:lstStyle/>
          <a:p>
            <a:fld id="{E7CAEC6E-9261-4CE3-B828-1DE0B6BB1D1E}" type="slidenum">
              <a:rPr lang="zh-CN" altLang="en-US" smtClean="0"/>
              <a:t>50</a:t>
            </a:fld>
            <a:endParaRPr lang="zh-CN" altLang="en-US"/>
          </a:p>
        </p:txBody>
      </p:sp>
    </p:spTree>
    <p:extLst>
      <p:ext uri="{BB962C8B-B14F-4D97-AF65-F5344CB8AC3E}">
        <p14:creationId xmlns:p14="http://schemas.microsoft.com/office/powerpoint/2010/main" val="4582788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A087A1-F7FD-7937-AA41-9930D7D7DC1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C8AD018-32A1-EB9A-2214-D8B8B2A4E5BB}"/>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1F238C4-FD56-8CF6-D6B2-87DBA7EBEC4E}"/>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F0745F1F-E510-FBB4-AF53-6A9F2818DF71}"/>
              </a:ext>
            </a:extLst>
          </p:cNvPr>
          <p:cNvSpPr>
            <a:spLocks noGrp="1"/>
          </p:cNvSpPr>
          <p:nvPr>
            <p:ph type="sldNum" sz="quarter" idx="5"/>
          </p:nvPr>
        </p:nvSpPr>
        <p:spPr/>
        <p:txBody>
          <a:bodyPr/>
          <a:lstStyle/>
          <a:p>
            <a:fld id="{E7CAEC6E-9261-4CE3-B828-1DE0B6BB1D1E}" type="slidenum">
              <a:rPr lang="zh-CN" altLang="en-US" smtClean="0"/>
              <a:t>51</a:t>
            </a:fld>
            <a:endParaRPr lang="zh-CN" altLang="en-US"/>
          </a:p>
        </p:txBody>
      </p:sp>
    </p:spTree>
    <p:extLst>
      <p:ext uri="{BB962C8B-B14F-4D97-AF65-F5344CB8AC3E}">
        <p14:creationId xmlns:p14="http://schemas.microsoft.com/office/powerpoint/2010/main" val="273536459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8AC9C1-1AE6-05D5-0153-7257859C72E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D1D463E-60FF-ECBA-EDF0-9F0D0543B19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DE06A2D-C093-B926-3203-88E9DDDC6C18}"/>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1448363B-2D4D-60DA-527C-4C2AB63D2D10}"/>
              </a:ext>
            </a:extLst>
          </p:cNvPr>
          <p:cNvSpPr>
            <a:spLocks noGrp="1"/>
          </p:cNvSpPr>
          <p:nvPr>
            <p:ph type="sldNum" sz="quarter" idx="5"/>
          </p:nvPr>
        </p:nvSpPr>
        <p:spPr/>
        <p:txBody>
          <a:bodyPr/>
          <a:lstStyle/>
          <a:p>
            <a:fld id="{E7CAEC6E-9261-4CE3-B828-1DE0B6BB1D1E}" type="slidenum">
              <a:rPr lang="zh-CN" altLang="en-US" smtClean="0"/>
              <a:t>53</a:t>
            </a:fld>
            <a:endParaRPr lang="zh-CN" altLang="en-US"/>
          </a:p>
        </p:txBody>
      </p:sp>
    </p:spTree>
    <p:extLst>
      <p:ext uri="{BB962C8B-B14F-4D97-AF65-F5344CB8AC3E}">
        <p14:creationId xmlns:p14="http://schemas.microsoft.com/office/powerpoint/2010/main" val="29470860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754727-3CC5-52C8-C53D-0BF3ED5DCC6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A5E1DEAB-C806-F253-FBA7-5CFA75D9BAD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E63FC66-066A-9271-02E9-976893465C79}"/>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406C2CBA-D178-FF72-B18C-DF08C07E805D}"/>
              </a:ext>
            </a:extLst>
          </p:cNvPr>
          <p:cNvSpPr>
            <a:spLocks noGrp="1"/>
          </p:cNvSpPr>
          <p:nvPr>
            <p:ph type="sldNum" sz="quarter" idx="5"/>
          </p:nvPr>
        </p:nvSpPr>
        <p:spPr/>
        <p:txBody>
          <a:bodyPr/>
          <a:lstStyle/>
          <a:p>
            <a:fld id="{E7CAEC6E-9261-4CE3-B828-1DE0B6BB1D1E}" type="slidenum">
              <a:rPr lang="zh-CN" altLang="en-US" smtClean="0"/>
              <a:t>54</a:t>
            </a:fld>
            <a:endParaRPr lang="zh-CN" altLang="en-US"/>
          </a:p>
        </p:txBody>
      </p:sp>
    </p:spTree>
    <p:extLst>
      <p:ext uri="{BB962C8B-B14F-4D97-AF65-F5344CB8AC3E}">
        <p14:creationId xmlns:p14="http://schemas.microsoft.com/office/powerpoint/2010/main" val="393919179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12AF53-0AE0-0FC3-1084-58A2CAD0F50D}"/>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8A38CC0-DF48-1578-0B36-386300DEFAB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62DB820-F620-BDC8-9FE7-AF211DD04F2D}"/>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72B45BFF-647B-7722-26AA-453575B831DB}"/>
              </a:ext>
            </a:extLst>
          </p:cNvPr>
          <p:cNvSpPr>
            <a:spLocks noGrp="1"/>
          </p:cNvSpPr>
          <p:nvPr>
            <p:ph type="sldNum" sz="quarter" idx="5"/>
          </p:nvPr>
        </p:nvSpPr>
        <p:spPr/>
        <p:txBody>
          <a:bodyPr/>
          <a:lstStyle/>
          <a:p>
            <a:fld id="{E7CAEC6E-9261-4CE3-B828-1DE0B6BB1D1E}" type="slidenum">
              <a:rPr lang="zh-CN" altLang="en-US" smtClean="0"/>
              <a:t>55</a:t>
            </a:fld>
            <a:endParaRPr lang="zh-CN" altLang="en-US"/>
          </a:p>
        </p:txBody>
      </p:sp>
    </p:spTree>
    <p:extLst>
      <p:ext uri="{BB962C8B-B14F-4D97-AF65-F5344CB8AC3E}">
        <p14:creationId xmlns:p14="http://schemas.microsoft.com/office/powerpoint/2010/main" val="119823690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74128F-2C9A-4D26-A8F3-1C10D5A041C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EE8CF239-4F09-6F11-1CE6-6BDF2787F70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D9EE06A-47E8-EE5B-46AC-17B15C28177C}"/>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291C64ED-FA3A-6F6B-419D-923E5D3B46AC}"/>
              </a:ext>
            </a:extLst>
          </p:cNvPr>
          <p:cNvSpPr>
            <a:spLocks noGrp="1"/>
          </p:cNvSpPr>
          <p:nvPr>
            <p:ph type="sldNum" sz="quarter" idx="5"/>
          </p:nvPr>
        </p:nvSpPr>
        <p:spPr/>
        <p:txBody>
          <a:bodyPr/>
          <a:lstStyle/>
          <a:p>
            <a:fld id="{E7CAEC6E-9261-4CE3-B828-1DE0B6BB1D1E}" type="slidenum">
              <a:rPr lang="zh-CN" altLang="en-US" smtClean="0"/>
              <a:t>56</a:t>
            </a:fld>
            <a:endParaRPr lang="zh-CN" altLang="en-US"/>
          </a:p>
        </p:txBody>
      </p:sp>
    </p:spTree>
    <p:extLst>
      <p:ext uri="{BB962C8B-B14F-4D97-AF65-F5344CB8AC3E}">
        <p14:creationId xmlns:p14="http://schemas.microsoft.com/office/powerpoint/2010/main" val="226240019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82B41C-A994-6F72-B4CE-8CBDCF41118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48E492B-1925-6FF0-F59C-136755DF491B}"/>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20A0026-C93A-8620-8F42-6EA81FD535C7}"/>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0B40A9C6-4546-4A9C-8E9F-119B4C3E04E3}"/>
              </a:ext>
            </a:extLst>
          </p:cNvPr>
          <p:cNvSpPr>
            <a:spLocks noGrp="1"/>
          </p:cNvSpPr>
          <p:nvPr>
            <p:ph type="sldNum" sz="quarter" idx="5"/>
          </p:nvPr>
        </p:nvSpPr>
        <p:spPr/>
        <p:txBody>
          <a:bodyPr/>
          <a:lstStyle/>
          <a:p>
            <a:fld id="{E7CAEC6E-9261-4CE3-B828-1DE0B6BB1D1E}" type="slidenum">
              <a:rPr lang="zh-CN" altLang="en-US" smtClean="0"/>
              <a:t>57</a:t>
            </a:fld>
            <a:endParaRPr lang="zh-CN" altLang="en-US"/>
          </a:p>
        </p:txBody>
      </p:sp>
    </p:spTree>
    <p:extLst>
      <p:ext uri="{BB962C8B-B14F-4D97-AF65-F5344CB8AC3E}">
        <p14:creationId xmlns:p14="http://schemas.microsoft.com/office/powerpoint/2010/main" val="37155796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09C1B6-54DB-79F3-E44E-76FEBBFF9DE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FF611F5-157B-C70A-154A-52258D549948}"/>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CD8D2CA-D0CF-3572-247D-AC4BEB177062}"/>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139C9D25-112B-35BA-8EC2-634B4954F245}"/>
              </a:ext>
            </a:extLst>
          </p:cNvPr>
          <p:cNvSpPr>
            <a:spLocks noGrp="1"/>
          </p:cNvSpPr>
          <p:nvPr>
            <p:ph type="sldNum" sz="quarter" idx="5"/>
          </p:nvPr>
        </p:nvSpPr>
        <p:spPr/>
        <p:txBody>
          <a:bodyPr/>
          <a:lstStyle/>
          <a:p>
            <a:fld id="{E7CAEC6E-9261-4CE3-B828-1DE0B6BB1D1E}" type="slidenum">
              <a:rPr lang="zh-CN" altLang="en-US" smtClean="0"/>
              <a:t>58</a:t>
            </a:fld>
            <a:endParaRPr lang="zh-CN" altLang="en-US"/>
          </a:p>
        </p:txBody>
      </p:sp>
    </p:spTree>
    <p:extLst>
      <p:ext uri="{BB962C8B-B14F-4D97-AF65-F5344CB8AC3E}">
        <p14:creationId xmlns:p14="http://schemas.microsoft.com/office/powerpoint/2010/main" val="301142822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1890C6-C366-2DC7-0B56-B066913291F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F842313-BC6D-12DE-9A43-BA98B20CFFA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3C123F7-651D-DB9A-7C82-866E6BA5BCB6}"/>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346A2582-97A2-716B-1747-7C3C29498B68}"/>
              </a:ext>
            </a:extLst>
          </p:cNvPr>
          <p:cNvSpPr>
            <a:spLocks noGrp="1"/>
          </p:cNvSpPr>
          <p:nvPr>
            <p:ph type="sldNum" sz="quarter" idx="5"/>
          </p:nvPr>
        </p:nvSpPr>
        <p:spPr/>
        <p:txBody>
          <a:bodyPr/>
          <a:lstStyle/>
          <a:p>
            <a:fld id="{E7CAEC6E-9261-4CE3-B828-1DE0B6BB1D1E}" type="slidenum">
              <a:rPr lang="zh-CN" altLang="en-US" smtClean="0"/>
              <a:t>59</a:t>
            </a:fld>
            <a:endParaRPr lang="zh-CN" altLang="en-US"/>
          </a:p>
        </p:txBody>
      </p:sp>
    </p:spTree>
    <p:extLst>
      <p:ext uri="{BB962C8B-B14F-4D97-AF65-F5344CB8AC3E}">
        <p14:creationId xmlns:p14="http://schemas.microsoft.com/office/powerpoint/2010/main" val="3689882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7CAEC6E-9261-4CE3-B828-1DE0B6BB1D1E}" type="slidenum">
              <a:rPr lang="zh-CN" altLang="en-US" smtClean="0"/>
              <a:t>20</a:t>
            </a:fld>
            <a:endParaRPr lang="zh-CN" altLang="en-US"/>
          </a:p>
        </p:txBody>
      </p:sp>
    </p:spTree>
    <p:extLst>
      <p:ext uri="{BB962C8B-B14F-4D97-AF65-F5344CB8AC3E}">
        <p14:creationId xmlns:p14="http://schemas.microsoft.com/office/powerpoint/2010/main" val="367272204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32685C-0E3B-91E8-6F82-A890A41ED66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DA707C7-0CE0-B13F-92CA-555D84C9AD0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2510B1AA-E038-FC94-7D0E-EBB88FEA3FC6}"/>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601BB52F-E900-E176-6C3F-F124171364E7}"/>
              </a:ext>
            </a:extLst>
          </p:cNvPr>
          <p:cNvSpPr>
            <a:spLocks noGrp="1"/>
          </p:cNvSpPr>
          <p:nvPr>
            <p:ph type="sldNum" sz="quarter" idx="5"/>
          </p:nvPr>
        </p:nvSpPr>
        <p:spPr/>
        <p:txBody>
          <a:bodyPr/>
          <a:lstStyle/>
          <a:p>
            <a:fld id="{E7CAEC6E-9261-4CE3-B828-1DE0B6BB1D1E}" type="slidenum">
              <a:rPr lang="zh-CN" altLang="en-US" smtClean="0"/>
              <a:t>60</a:t>
            </a:fld>
            <a:endParaRPr lang="zh-CN" altLang="en-US"/>
          </a:p>
        </p:txBody>
      </p:sp>
    </p:spTree>
    <p:extLst>
      <p:ext uri="{BB962C8B-B14F-4D97-AF65-F5344CB8AC3E}">
        <p14:creationId xmlns:p14="http://schemas.microsoft.com/office/powerpoint/2010/main" val="333373535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A585E8-3301-9F90-DA44-9D0791BBA59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937DF3C-A540-DF73-99C2-34BAAA6B2DD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9AB0179-739E-8B22-D8B8-0A82DA28B568}"/>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29CE1DA6-977D-9C93-FD44-2F4A0113024B}"/>
              </a:ext>
            </a:extLst>
          </p:cNvPr>
          <p:cNvSpPr>
            <a:spLocks noGrp="1"/>
          </p:cNvSpPr>
          <p:nvPr>
            <p:ph type="sldNum" sz="quarter" idx="5"/>
          </p:nvPr>
        </p:nvSpPr>
        <p:spPr/>
        <p:txBody>
          <a:bodyPr/>
          <a:lstStyle/>
          <a:p>
            <a:fld id="{E7CAEC6E-9261-4CE3-B828-1DE0B6BB1D1E}" type="slidenum">
              <a:rPr lang="zh-CN" altLang="en-US" smtClean="0"/>
              <a:t>61</a:t>
            </a:fld>
            <a:endParaRPr lang="zh-CN" altLang="en-US"/>
          </a:p>
        </p:txBody>
      </p:sp>
    </p:spTree>
    <p:extLst>
      <p:ext uri="{BB962C8B-B14F-4D97-AF65-F5344CB8AC3E}">
        <p14:creationId xmlns:p14="http://schemas.microsoft.com/office/powerpoint/2010/main" val="304009445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764E1B-A23F-AF57-CB8E-05F7E1200D7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6E1BBBB-02D2-2C6A-1254-6FF07BE60CB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B8223E1-4947-D467-785E-49B1210E1C4A}"/>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D06588AC-A6C8-712D-BEBC-29AD51526DB7}"/>
              </a:ext>
            </a:extLst>
          </p:cNvPr>
          <p:cNvSpPr>
            <a:spLocks noGrp="1"/>
          </p:cNvSpPr>
          <p:nvPr>
            <p:ph type="sldNum" sz="quarter" idx="5"/>
          </p:nvPr>
        </p:nvSpPr>
        <p:spPr/>
        <p:txBody>
          <a:bodyPr/>
          <a:lstStyle/>
          <a:p>
            <a:fld id="{E7CAEC6E-9261-4CE3-B828-1DE0B6BB1D1E}" type="slidenum">
              <a:rPr lang="zh-CN" altLang="en-US" smtClean="0"/>
              <a:t>62</a:t>
            </a:fld>
            <a:endParaRPr lang="zh-CN" altLang="en-US"/>
          </a:p>
        </p:txBody>
      </p:sp>
    </p:spTree>
    <p:extLst>
      <p:ext uri="{BB962C8B-B14F-4D97-AF65-F5344CB8AC3E}">
        <p14:creationId xmlns:p14="http://schemas.microsoft.com/office/powerpoint/2010/main" val="390593720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D4C00C-9BD2-17BA-F524-65FE9829030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ABC5246-BD91-1C59-5A7C-935069B425F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EA772FC-0C74-5C9A-03A9-F4AA271348FE}"/>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1DCFBA09-A870-5DD4-B6C2-41E69372DFAA}"/>
              </a:ext>
            </a:extLst>
          </p:cNvPr>
          <p:cNvSpPr>
            <a:spLocks noGrp="1"/>
          </p:cNvSpPr>
          <p:nvPr>
            <p:ph type="sldNum" sz="quarter" idx="5"/>
          </p:nvPr>
        </p:nvSpPr>
        <p:spPr/>
        <p:txBody>
          <a:bodyPr/>
          <a:lstStyle/>
          <a:p>
            <a:fld id="{E7CAEC6E-9261-4CE3-B828-1DE0B6BB1D1E}" type="slidenum">
              <a:rPr lang="zh-CN" altLang="en-US" smtClean="0"/>
              <a:t>63</a:t>
            </a:fld>
            <a:endParaRPr lang="zh-CN" altLang="en-US"/>
          </a:p>
        </p:txBody>
      </p:sp>
    </p:spTree>
    <p:extLst>
      <p:ext uri="{BB962C8B-B14F-4D97-AF65-F5344CB8AC3E}">
        <p14:creationId xmlns:p14="http://schemas.microsoft.com/office/powerpoint/2010/main" val="307190956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33CD71-CCF3-0B01-0465-48796E96ED6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72B3BA8-7652-0977-09CD-FDB4623615CC}"/>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94ED588-BFD3-31E8-B2BE-0EB0FB6071D8}"/>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B7A42C94-8CFB-A8AE-004D-2A52D6B82111}"/>
              </a:ext>
            </a:extLst>
          </p:cNvPr>
          <p:cNvSpPr>
            <a:spLocks noGrp="1"/>
          </p:cNvSpPr>
          <p:nvPr>
            <p:ph type="sldNum" sz="quarter" idx="5"/>
          </p:nvPr>
        </p:nvSpPr>
        <p:spPr/>
        <p:txBody>
          <a:bodyPr/>
          <a:lstStyle/>
          <a:p>
            <a:fld id="{E7CAEC6E-9261-4CE3-B828-1DE0B6BB1D1E}" type="slidenum">
              <a:rPr lang="zh-CN" altLang="en-US" smtClean="0"/>
              <a:t>64</a:t>
            </a:fld>
            <a:endParaRPr lang="zh-CN" altLang="en-US"/>
          </a:p>
        </p:txBody>
      </p:sp>
    </p:spTree>
    <p:extLst>
      <p:ext uri="{BB962C8B-B14F-4D97-AF65-F5344CB8AC3E}">
        <p14:creationId xmlns:p14="http://schemas.microsoft.com/office/powerpoint/2010/main" val="134329470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E48C49-47B7-FC7F-9E07-C1F582E1D84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21199ED-D192-0199-7BF1-E2FD2DA88AE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5477C17-306D-34AD-F1BB-4808F8C647F8}"/>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12381993-CF2B-B0DF-8C98-58DB6B28B9DD}"/>
              </a:ext>
            </a:extLst>
          </p:cNvPr>
          <p:cNvSpPr>
            <a:spLocks noGrp="1"/>
          </p:cNvSpPr>
          <p:nvPr>
            <p:ph type="sldNum" sz="quarter" idx="5"/>
          </p:nvPr>
        </p:nvSpPr>
        <p:spPr/>
        <p:txBody>
          <a:bodyPr/>
          <a:lstStyle/>
          <a:p>
            <a:fld id="{E7CAEC6E-9261-4CE3-B828-1DE0B6BB1D1E}" type="slidenum">
              <a:rPr lang="zh-CN" altLang="en-US" smtClean="0"/>
              <a:t>65</a:t>
            </a:fld>
            <a:endParaRPr lang="zh-CN" altLang="en-US"/>
          </a:p>
        </p:txBody>
      </p:sp>
    </p:spTree>
    <p:extLst>
      <p:ext uri="{BB962C8B-B14F-4D97-AF65-F5344CB8AC3E}">
        <p14:creationId xmlns:p14="http://schemas.microsoft.com/office/powerpoint/2010/main" val="81199107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BB80B5-A838-8D4B-69FA-5315BC43135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D6B98E2-0412-0289-C71C-59752E42F14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30E70D6-2CB2-DEF2-1819-092396E21C73}"/>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252700B3-999B-F66C-DC2D-DACBA1066267}"/>
              </a:ext>
            </a:extLst>
          </p:cNvPr>
          <p:cNvSpPr>
            <a:spLocks noGrp="1"/>
          </p:cNvSpPr>
          <p:nvPr>
            <p:ph type="sldNum" sz="quarter" idx="5"/>
          </p:nvPr>
        </p:nvSpPr>
        <p:spPr/>
        <p:txBody>
          <a:bodyPr/>
          <a:lstStyle/>
          <a:p>
            <a:fld id="{E7CAEC6E-9261-4CE3-B828-1DE0B6BB1D1E}" type="slidenum">
              <a:rPr lang="zh-CN" altLang="en-US" smtClean="0"/>
              <a:t>66</a:t>
            </a:fld>
            <a:endParaRPr lang="zh-CN" altLang="en-US"/>
          </a:p>
        </p:txBody>
      </p:sp>
    </p:spTree>
    <p:extLst>
      <p:ext uri="{BB962C8B-B14F-4D97-AF65-F5344CB8AC3E}">
        <p14:creationId xmlns:p14="http://schemas.microsoft.com/office/powerpoint/2010/main" val="94499028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742E63-9E71-9D8C-7591-923EDB32268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2652091-6FE3-6664-4C2A-92AE2BE852C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EBE2B14-516E-4E5F-24CD-5CA41F7A1D49}"/>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E9FFD9AF-EA5C-DCF8-3210-4913F7A6F3E5}"/>
              </a:ext>
            </a:extLst>
          </p:cNvPr>
          <p:cNvSpPr>
            <a:spLocks noGrp="1"/>
          </p:cNvSpPr>
          <p:nvPr>
            <p:ph type="sldNum" sz="quarter" idx="5"/>
          </p:nvPr>
        </p:nvSpPr>
        <p:spPr/>
        <p:txBody>
          <a:bodyPr/>
          <a:lstStyle/>
          <a:p>
            <a:fld id="{E7CAEC6E-9261-4CE3-B828-1DE0B6BB1D1E}" type="slidenum">
              <a:rPr lang="zh-CN" altLang="en-US" smtClean="0"/>
              <a:t>67</a:t>
            </a:fld>
            <a:endParaRPr lang="zh-CN" altLang="en-US"/>
          </a:p>
        </p:txBody>
      </p:sp>
    </p:spTree>
    <p:extLst>
      <p:ext uri="{BB962C8B-B14F-4D97-AF65-F5344CB8AC3E}">
        <p14:creationId xmlns:p14="http://schemas.microsoft.com/office/powerpoint/2010/main" val="429437975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2702FD-0B6A-CCFC-FCE0-A81CE612243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5A0E7D1-449B-C8BE-0E29-7468FB8DD2D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5348E09-4873-4ED4-DB38-50851636C4AD}"/>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9C62745B-FAA5-78F5-9165-0D3F49ABE28E}"/>
              </a:ext>
            </a:extLst>
          </p:cNvPr>
          <p:cNvSpPr>
            <a:spLocks noGrp="1"/>
          </p:cNvSpPr>
          <p:nvPr>
            <p:ph type="sldNum" sz="quarter" idx="5"/>
          </p:nvPr>
        </p:nvSpPr>
        <p:spPr/>
        <p:txBody>
          <a:bodyPr/>
          <a:lstStyle/>
          <a:p>
            <a:fld id="{E7CAEC6E-9261-4CE3-B828-1DE0B6BB1D1E}" type="slidenum">
              <a:rPr lang="zh-CN" altLang="en-US" smtClean="0"/>
              <a:t>68</a:t>
            </a:fld>
            <a:endParaRPr lang="zh-CN" altLang="en-US"/>
          </a:p>
        </p:txBody>
      </p:sp>
    </p:spTree>
    <p:extLst>
      <p:ext uri="{BB962C8B-B14F-4D97-AF65-F5344CB8AC3E}">
        <p14:creationId xmlns:p14="http://schemas.microsoft.com/office/powerpoint/2010/main" val="363122315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B00D76-2DF2-6E0E-44A9-4BA70C6ADFE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A17126E-8C13-F5BC-164D-17FB4D7639BF}"/>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C52D0AD-E54D-E6F9-2AEC-002F0CA5AEA8}"/>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E08D9AFA-EDE0-D8CD-E402-5CD0ED12D74A}"/>
              </a:ext>
            </a:extLst>
          </p:cNvPr>
          <p:cNvSpPr>
            <a:spLocks noGrp="1"/>
          </p:cNvSpPr>
          <p:nvPr>
            <p:ph type="sldNum" sz="quarter" idx="5"/>
          </p:nvPr>
        </p:nvSpPr>
        <p:spPr/>
        <p:txBody>
          <a:bodyPr/>
          <a:lstStyle/>
          <a:p>
            <a:fld id="{E7CAEC6E-9261-4CE3-B828-1DE0B6BB1D1E}" type="slidenum">
              <a:rPr lang="zh-CN" altLang="en-US" smtClean="0"/>
              <a:t>69</a:t>
            </a:fld>
            <a:endParaRPr lang="zh-CN" altLang="en-US"/>
          </a:p>
        </p:txBody>
      </p:sp>
    </p:spTree>
    <p:extLst>
      <p:ext uri="{BB962C8B-B14F-4D97-AF65-F5344CB8AC3E}">
        <p14:creationId xmlns:p14="http://schemas.microsoft.com/office/powerpoint/2010/main" val="21066143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BF3084-CFE0-ECAC-05A1-2150DB1D0A9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A27200A-3BCF-5C7A-1550-CC00A612313F}"/>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FB81803-B9B9-BA7B-E558-4581A50FF3C2}"/>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42DFAD79-326B-0B06-E8AD-F3A2F645B7D3}"/>
              </a:ext>
            </a:extLst>
          </p:cNvPr>
          <p:cNvSpPr>
            <a:spLocks noGrp="1"/>
          </p:cNvSpPr>
          <p:nvPr>
            <p:ph type="sldNum" sz="quarter" idx="5"/>
          </p:nvPr>
        </p:nvSpPr>
        <p:spPr/>
        <p:txBody>
          <a:bodyPr/>
          <a:lstStyle/>
          <a:p>
            <a:fld id="{E7CAEC6E-9261-4CE3-B828-1DE0B6BB1D1E}" type="slidenum">
              <a:rPr lang="zh-CN" altLang="en-US" smtClean="0"/>
              <a:t>21</a:t>
            </a:fld>
            <a:endParaRPr lang="zh-CN" altLang="en-US"/>
          </a:p>
        </p:txBody>
      </p:sp>
    </p:spTree>
    <p:extLst>
      <p:ext uri="{BB962C8B-B14F-4D97-AF65-F5344CB8AC3E}">
        <p14:creationId xmlns:p14="http://schemas.microsoft.com/office/powerpoint/2010/main" val="89296005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0885B2-2B53-FA36-D071-4712E047F60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E236BD7-9CDE-6424-5B8F-BC994905889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35D0C07C-9C86-E4EF-6514-086162D907FE}"/>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BE50EA68-AB87-319B-0B98-BE0097B375E1}"/>
              </a:ext>
            </a:extLst>
          </p:cNvPr>
          <p:cNvSpPr>
            <a:spLocks noGrp="1"/>
          </p:cNvSpPr>
          <p:nvPr>
            <p:ph type="sldNum" sz="quarter" idx="5"/>
          </p:nvPr>
        </p:nvSpPr>
        <p:spPr/>
        <p:txBody>
          <a:bodyPr/>
          <a:lstStyle/>
          <a:p>
            <a:fld id="{E7CAEC6E-9261-4CE3-B828-1DE0B6BB1D1E}" type="slidenum">
              <a:rPr lang="zh-CN" altLang="en-US" smtClean="0"/>
              <a:t>70</a:t>
            </a:fld>
            <a:endParaRPr lang="zh-CN" altLang="en-US"/>
          </a:p>
        </p:txBody>
      </p:sp>
    </p:spTree>
    <p:extLst>
      <p:ext uri="{BB962C8B-B14F-4D97-AF65-F5344CB8AC3E}">
        <p14:creationId xmlns:p14="http://schemas.microsoft.com/office/powerpoint/2010/main" val="130020340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C42551-937E-D60C-FF94-4F631E97A5E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1EABA49-A41B-A35B-1B80-B0651E44ADE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8E2286F-664C-2363-798B-1602382D7BD7}"/>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6DA28604-F90C-4D2A-10C1-375C25CB3D8B}"/>
              </a:ext>
            </a:extLst>
          </p:cNvPr>
          <p:cNvSpPr>
            <a:spLocks noGrp="1"/>
          </p:cNvSpPr>
          <p:nvPr>
            <p:ph type="sldNum" sz="quarter" idx="5"/>
          </p:nvPr>
        </p:nvSpPr>
        <p:spPr/>
        <p:txBody>
          <a:bodyPr/>
          <a:lstStyle/>
          <a:p>
            <a:fld id="{E7CAEC6E-9261-4CE3-B828-1DE0B6BB1D1E}" type="slidenum">
              <a:rPr lang="zh-CN" altLang="en-US" smtClean="0"/>
              <a:t>71</a:t>
            </a:fld>
            <a:endParaRPr lang="zh-CN" altLang="en-US"/>
          </a:p>
        </p:txBody>
      </p:sp>
    </p:spTree>
    <p:extLst>
      <p:ext uri="{BB962C8B-B14F-4D97-AF65-F5344CB8AC3E}">
        <p14:creationId xmlns:p14="http://schemas.microsoft.com/office/powerpoint/2010/main" val="98074374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550D79-B57C-392C-FEBB-060525AF10D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E3793267-1F6C-400A-D8F1-95BF2939DF0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94A2548-45A3-D089-A441-141203469A17}"/>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02378B69-4699-ECBB-A4EF-843ECAF73A3F}"/>
              </a:ext>
            </a:extLst>
          </p:cNvPr>
          <p:cNvSpPr>
            <a:spLocks noGrp="1"/>
          </p:cNvSpPr>
          <p:nvPr>
            <p:ph type="sldNum" sz="quarter" idx="5"/>
          </p:nvPr>
        </p:nvSpPr>
        <p:spPr/>
        <p:txBody>
          <a:bodyPr/>
          <a:lstStyle/>
          <a:p>
            <a:fld id="{E7CAEC6E-9261-4CE3-B828-1DE0B6BB1D1E}" type="slidenum">
              <a:rPr lang="zh-CN" altLang="en-US" smtClean="0"/>
              <a:t>73</a:t>
            </a:fld>
            <a:endParaRPr lang="zh-CN" altLang="en-US"/>
          </a:p>
        </p:txBody>
      </p:sp>
    </p:spTree>
    <p:extLst>
      <p:ext uri="{BB962C8B-B14F-4D97-AF65-F5344CB8AC3E}">
        <p14:creationId xmlns:p14="http://schemas.microsoft.com/office/powerpoint/2010/main" val="132133272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0F9F5B-5A21-4305-0785-03837ED3A34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74207AA-654B-4F4D-2C46-F73D38041D5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719B2BC3-4817-765F-5DF7-EE1DD48D14EF}"/>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BA1E7904-EC8F-5E34-9B6F-BE3F6F2B78D7}"/>
              </a:ext>
            </a:extLst>
          </p:cNvPr>
          <p:cNvSpPr>
            <a:spLocks noGrp="1"/>
          </p:cNvSpPr>
          <p:nvPr>
            <p:ph type="sldNum" sz="quarter" idx="5"/>
          </p:nvPr>
        </p:nvSpPr>
        <p:spPr/>
        <p:txBody>
          <a:bodyPr/>
          <a:lstStyle/>
          <a:p>
            <a:fld id="{E7CAEC6E-9261-4CE3-B828-1DE0B6BB1D1E}" type="slidenum">
              <a:rPr lang="zh-CN" altLang="en-US" smtClean="0"/>
              <a:t>74</a:t>
            </a:fld>
            <a:endParaRPr lang="zh-CN" altLang="en-US"/>
          </a:p>
        </p:txBody>
      </p:sp>
    </p:spTree>
    <p:extLst>
      <p:ext uri="{BB962C8B-B14F-4D97-AF65-F5344CB8AC3E}">
        <p14:creationId xmlns:p14="http://schemas.microsoft.com/office/powerpoint/2010/main" val="327933405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E3A4C4-5E06-CF5D-E764-6D44644071F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6BB792D-C52A-5B77-67C7-76A31C851CF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1DAC6DD-5647-7622-580A-DF7AC72FB78F}"/>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3996DCA2-6FCF-8140-62EE-7E6F82E5AAAF}"/>
              </a:ext>
            </a:extLst>
          </p:cNvPr>
          <p:cNvSpPr>
            <a:spLocks noGrp="1"/>
          </p:cNvSpPr>
          <p:nvPr>
            <p:ph type="sldNum" sz="quarter" idx="5"/>
          </p:nvPr>
        </p:nvSpPr>
        <p:spPr/>
        <p:txBody>
          <a:bodyPr/>
          <a:lstStyle/>
          <a:p>
            <a:fld id="{E7CAEC6E-9261-4CE3-B828-1DE0B6BB1D1E}" type="slidenum">
              <a:rPr lang="zh-CN" altLang="en-US" smtClean="0"/>
              <a:t>75</a:t>
            </a:fld>
            <a:endParaRPr lang="zh-CN" altLang="en-US"/>
          </a:p>
        </p:txBody>
      </p:sp>
    </p:spTree>
    <p:extLst>
      <p:ext uri="{BB962C8B-B14F-4D97-AF65-F5344CB8AC3E}">
        <p14:creationId xmlns:p14="http://schemas.microsoft.com/office/powerpoint/2010/main" val="273126944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5A6359-0831-740B-1899-BE3DDFF87B2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A2D7931B-85BF-2B0B-9E8A-03FAF1BFBF8B}"/>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2747DC8-0D63-BF7D-0C9D-79F2709EDA60}"/>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E99448BC-C2A8-6891-E119-9A4280D4B40A}"/>
              </a:ext>
            </a:extLst>
          </p:cNvPr>
          <p:cNvSpPr>
            <a:spLocks noGrp="1"/>
          </p:cNvSpPr>
          <p:nvPr>
            <p:ph type="sldNum" sz="quarter" idx="5"/>
          </p:nvPr>
        </p:nvSpPr>
        <p:spPr/>
        <p:txBody>
          <a:bodyPr/>
          <a:lstStyle/>
          <a:p>
            <a:fld id="{E7CAEC6E-9261-4CE3-B828-1DE0B6BB1D1E}" type="slidenum">
              <a:rPr lang="zh-CN" altLang="en-US" smtClean="0"/>
              <a:t>76</a:t>
            </a:fld>
            <a:endParaRPr lang="zh-CN" altLang="en-US"/>
          </a:p>
        </p:txBody>
      </p:sp>
    </p:spTree>
    <p:extLst>
      <p:ext uri="{BB962C8B-B14F-4D97-AF65-F5344CB8AC3E}">
        <p14:creationId xmlns:p14="http://schemas.microsoft.com/office/powerpoint/2010/main" val="290880865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CF0AEF-021E-BA51-7505-9A730041A88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40028F9-E4C5-92C1-882F-2703223B7B3B}"/>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B134A10-604C-AF7D-30A6-D2A3566CC63F}"/>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0886DFFD-DFD8-94DA-A7E8-14B537AA58D6}"/>
              </a:ext>
            </a:extLst>
          </p:cNvPr>
          <p:cNvSpPr>
            <a:spLocks noGrp="1"/>
          </p:cNvSpPr>
          <p:nvPr>
            <p:ph type="sldNum" sz="quarter" idx="5"/>
          </p:nvPr>
        </p:nvSpPr>
        <p:spPr/>
        <p:txBody>
          <a:bodyPr/>
          <a:lstStyle/>
          <a:p>
            <a:fld id="{E7CAEC6E-9261-4CE3-B828-1DE0B6BB1D1E}" type="slidenum">
              <a:rPr lang="zh-CN" altLang="en-US" smtClean="0"/>
              <a:t>78</a:t>
            </a:fld>
            <a:endParaRPr lang="zh-CN" altLang="en-US"/>
          </a:p>
        </p:txBody>
      </p:sp>
    </p:spTree>
    <p:extLst>
      <p:ext uri="{BB962C8B-B14F-4D97-AF65-F5344CB8AC3E}">
        <p14:creationId xmlns:p14="http://schemas.microsoft.com/office/powerpoint/2010/main" val="117942485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E14565-9D61-EF47-F578-3E3BD5F246E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C3872A8-CD19-D17A-9684-A55677703D9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FA7AF4A-76F3-8AE9-E04D-BB88107D9235}"/>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41834194-7EC3-1529-E2F3-EDCDCDE8F783}"/>
              </a:ext>
            </a:extLst>
          </p:cNvPr>
          <p:cNvSpPr>
            <a:spLocks noGrp="1"/>
          </p:cNvSpPr>
          <p:nvPr>
            <p:ph type="sldNum" sz="quarter" idx="5"/>
          </p:nvPr>
        </p:nvSpPr>
        <p:spPr/>
        <p:txBody>
          <a:bodyPr/>
          <a:lstStyle/>
          <a:p>
            <a:fld id="{E7CAEC6E-9261-4CE3-B828-1DE0B6BB1D1E}" type="slidenum">
              <a:rPr lang="zh-CN" altLang="en-US" smtClean="0"/>
              <a:t>79</a:t>
            </a:fld>
            <a:endParaRPr lang="zh-CN" altLang="en-US"/>
          </a:p>
        </p:txBody>
      </p:sp>
    </p:spTree>
    <p:extLst>
      <p:ext uri="{BB962C8B-B14F-4D97-AF65-F5344CB8AC3E}">
        <p14:creationId xmlns:p14="http://schemas.microsoft.com/office/powerpoint/2010/main" val="89342066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6D3EE4-8022-CA31-B822-6C8B1B259C2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A79ECF4-570D-CEF2-2028-23EEE147E61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2533E13-180D-CCAB-2454-8FDEE8F66AED}"/>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143FB291-1A79-47B1-50ED-CEDED5B6DF31}"/>
              </a:ext>
            </a:extLst>
          </p:cNvPr>
          <p:cNvSpPr>
            <a:spLocks noGrp="1"/>
          </p:cNvSpPr>
          <p:nvPr>
            <p:ph type="sldNum" sz="quarter" idx="5"/>
          </p:nvPr>
        </p:nvSpPr>
        <p:spPr/>
        <p:txBody>
          <a:bodyPr/>
          <a:lstStyle/>
          <a:p>
            <a:fld id="{E7CAEC6E-9261-4CE3-B828-1DE0B6BB1D1E}" type="slidenum">
              <a:rPr lang="zh-CN" altLang="en-US" smtClean="0"/>
              <a:t>80</a:t>
            </a:fld>
            <a:endParaRPr lang="zh-CN" altLang="en-US"/>
          </a:p>
        </p:txBody>
      </p:sp>
    </p:spTree>
    <p:extLst>
      <p:ext uri="{BB962C8B-B14F-4D97-AF65-F5344CB8AC3E}">
        <p14:creationId xmlns:p14="http://schemas.microsoft.com/office/powerpoint/2010/main" val="270465272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6DD256-3AE5-C9D7-8DBE-1DE72C7B57D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2F56E1D-78C2-EED3-F667-A5E22D66DFBC}"/>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292CF444-A45D-9104-AF26-AD0001593C85}"/>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FC2B2859-85CE-E34D-5956-EF5FD74CE77F}"/>
              </a:ext>
            </a:extLst>
          </p:cNvPr>
          <p:cNvSpPr>
            <a:spLocks noGrp="1"/>
          </p:cNvSpPr>
          <p:nvPr>
            <p:ph type="sldNum" sz="quarter" idx="5"/>
          </p:nvPr>
        </p:nvSpPr>
        <p:spPr/>
        <p:txBody>
          <a:bodyPr/>
          <a:lstStyle/>
          <a:p>
            <a:fld id="{E7CAEC6E-9261-4CE3-B828-1DE0B6BB1D1E}" type="slidenum">
              <a:rPr lang="zh-CN" altLang="en-US" smtClean="0"/>
              <a:t>81</a:t>
            </a:fld>
            <a:endParaRPr lang="zh-CN" altLang="en-US"/>
          </a:p>
        </p:txBody>
      </p:sp>
    </p:spTree>
    <p:extLst>
      <p:ext uri="{BB962C8B-B14F-4D97-AF65-F5344CB8AC3E}">
        <p14:creationId xmlns:p14="http://schemas.microsoft.com/office/powerpoint/2010/main" val="8669215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52D4DF-AC55-72FF-D93A-0F8D90C6CC1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BC194CF-DF5A-C22E-1E27-EAA7EBFC9DDC}"/>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C7CD4F7-CB21-484F-5D08-C5A1C445D503}"/>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49823EE2-306E-028B-E53E-8EB42BA4C52C}"/>
              </a:ext>
            </a:extLst>
          </p:cNvPr>
          <p:cNvSpPr>
            <a:spLocks noGrp="1"/>
          </p:cNvSpPr>
          <p:nvPr>
            <p:ph type="sldNum" sz="quarter" idx="5"/>
          </p:nvPr>
        </p:nvSpPr>
        <p:spPr/>
        <p:txBody>
          <a:bodyPr/>
          <a:lstStyle/>
          <a:p>
            <a:fld id="{E7CAEC6E-9261-4CE3-B828-1DE0B6BB1D1E}" type="slidenum">
              <a:rPr lang="zh-CN" altLang="en-US" smtClean="0"/>
              <a:t>22</a:t>
            </a:fld>
            <a:endParaRPr lang="zh-CN" altLang="en-US"/>
          </a:p>
        </p:txBody>
      </p:sp>
    </p:spTree>
    <p:extLst>
      <p:ext uri="{BB962C8B-B14F-4D97-AF65-F5344CB8AC3E}">
        <p14:creationId xmlns:p14="http://schemas.microsoft.com/office/powerpoint/2010/main" val="68049194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EEE98D-67D7-8A69-D13E-3622300EE82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A0E1AD6A-A8C3-F2F0-6841-24FBBE1C889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FED0572-772C-77B6-9880-F17BCB7641DC}"/>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376ED0A4-0EFD-B12B-77C8-C6EFBCC00E17}"/>
              </a:ext>
            </a:extLst>
          </p:cNvPr>
          <p:cNvSpPr>
            <a:spLocks noGrp="1"/>
          </p:cNvSpPr>
          <p:nvPr>
            <p:ph type="sldNum" sz="quarter" idx="5"/>
          </p:nvPr>
        </p:nvSpPr>
        <p:spPr/>
        <p:txBody>
          <a:bodyPr/>
          <a:lstStyle/>
          <a:p>
            <a:fld id="{E7CAEC6E-9261-4CE3-B828-1DE0B6BB1D1E}" type="slidenum">
              <a:rPr lang="zh-CN" altLang="en-US" smtClean="0"/>
              <a:t>82</a:t>
            </a:fld>
            <a:endParaRPr lang="zh-CN" altLang="en-US"/>
          </a:p>
        </p:txBody>
      </p:sp>
    </p:spTree>
    <p:extLst>
      <p:ext uri="{BB962C8B-B14F-4D97-AF65-F5344CB8AC3E}">
        <p14:creationId xmlns:p14="http://schemas.microsoft.com/office/powerpoint/2010/main" val="170953644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1A6944-E765-BAF2-C5E2-C174439F0CC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BCDBAF9-50E6-F6A8-279D-7E572C4754C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00C2608-5857-0505-CC4E-C04B76C1C62F}"/>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2EB5C607-9845-AB1A-77DE-D542677C4B14}"/>
              </a:ext>
            </a:extLst>
          </p:cNvPr>
          <p:cNvSpPr>
            <a:spLocks noGrp="1"/>
          </p:cNvSpPr>
          <p:nvPr>
            <p:ph type="sldNum" sz="quarter" idx="5"/>
          </p:nvPr>
        </p:nvSpPr>
        <p:spPr/>
        <p:txBody>
          <a:bodyPr/>
          <a:lstStyle/>
          <a:p>
            <a:fld id="{E7CAEC6E-9261-4CE3-B828-1DE0B6BB1D1E}" type="slidenum">
              <a:rPr lang="zh-CN" altLang="en-US" smtClean="0"/>
              <a:t>84</a:t>
            </a:fld>
            <a:endParaRPr lang="zh-CN" altLang="en-US"/>
          </a:p>
        </p:txBody>
      </p:sp>
    </p:spTree>
    <p:extLst>
      <p:ext uri="{BB962C8B-B14F-4D97-AF65-F5344CB8AC3E}">
        <p14:creationId xmlns:p14="http://schemas.microsoft.com/office/powerpoint/2010/main" val="106990197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664829-C581-DC81-5511-65650E5337C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934468B-99D6-4826-A806-F0296C3C9D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CC92BD9-4BDC-F05F-9252-4B199011BF99}"/>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C73D0DC9-22C8-3905-85B4-8B892E3AB1B3}"/>
              </a:ext>
            </a:extLst>
          </p:cNvPr>
          <p:cNvSpPr>
            <a:spLocks noGrp="1"/>
          </p:cNvSpPr>
          <p:nvPr>
            <p:ph type="sldNum" sz="quarter" idx="5"/>
          </p:nvPr>
        </p:nvSpPr>
        <p:spPr/>
        <p:txBody>
          <a:bodyPr/>
          <a:lstStyle/>
          <a:p>
            <a:fld id="{E7CAEC6E-9261-4CE3-B828-1DE0B6BB1D1E}" type="slidenum">
              <a:rPr lang="zh-CN" altLang="en-US" smtClean="0"/>
              <a:t>85</a:t>
            </a:fld>
            <a:endParaRPr lang="zh-CN" altLang="en-US"/>
          </a:p>
        </p:txBody>
      </p:sp>
    </p:spTree>
    <p:extLst>
      <p:ext uri="{BB962C8B-B14F-4D97-AF65-F5344CB8AC3E}">
        <p14:creationId xmlns:p14="http://schemas.microsoft.com/office/powerpoint/2010/main" val="361414775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DD44B5-5B43-B041-0CF8-C9D6564040C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D3E2F6E-94BD-19AA-54FA-FB47D80F49C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26EF652D-3819-0E54-3885-CAEF8C85A99C}"/>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910C8547-D191-C85A-72C8-9CC68E8B3DB5}"/>
              </a:ext>
            </a:extLst>
          </p:cNvPr>
          <p:cNvSpPr>
            <a:spLocks noGrp="1"/>
          </p:cNvSpPr>
          <p:nvPr>
            <p:ph type="sldNum" sz="quarter" idx="5"/>
          </p:nvPr>
        </p:nvSpPr>
        <p:spPr/>
        <p:txBody>
          <a:bodyPr/>
          <a:lstStyle/>
          <a:p>
            <a:fld id="{E7CAEC6E-9261-4CE3-B828-1DE0B6BB1D1E}" type="slidenum">
              <a:rPr lang="zh-CN" altLang="en-US" smtClean="0"/>
              <a:t>86</a:t>
            </a:fld>
            <a:endParaRPr lang="zh-CN" altLang="en-US"/>
          </a:p>
        </p:txBody>
      </p:sp>
    </p:spTree>
    <p:extLst>
      <p:ext uri="{BB962C8B-B14F-4D97-AF65-F5344CB8AC3E}">
        <p14:creationId xmlns:p14="http://schemas.microsoft.com/office/powerpoint/2010/main" val="293435888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9B39C5-643A-CDA9-87BC-4D16E3D56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2CAAA4BC-A884-BF83-E978-08B5E9588F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C7D8EEE-3F26-1834-DC8E-82F826F0E016}"/>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7E3EFB03-65C4-7F84-949C-CC7E7F37414F}"/>
              </a:ext>
            </a:extLst>
          </p:cNvPr>
          <p:cNvSpPr>
            <a:spLocks noGrp="1"/>
          </p:cNvSpPr>
          <p:nvPr>
            <p:ph type="sldNum" sz="quarter" idx="5"/>
          </p:nvPr>
        </p:nvSpPr>
        <p:spPr/>
        <p:txBody>
          <a:bodyPr/>
          <a:lstStyle/>
          <a:p>
            <a:fld id="{E7CAEC6E-9261-4CE3-B828-1DE0B6BB1D1E}" type="slidenum">
              <a:rPr lang="zh-CN" altLang="en-US" smtClean="0"/>
              <a:t>88</a:t>
            </a:fld>
            <a:endParaRPr lang="zh-CN" altLang="en-US"/>
          </a:p>
        </p:txBody>
      </p:sp>
    </p:spTree>
    <p:extLst>
      <p:ext uri="{BB962C8B-B14F-4D97-AF65-F5344CB8AC3E}">
        <p14:creationId xmlns:p14="http://schemas.microsoft.com/office/powerpoint/2010/main" val="3228433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DC0427-4021-E7CF-EDE8-E26F38B415B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159515A-336A-29C9-6EBB-DB324CC437B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9784F1F-C2F7-5261-39C5-7D2044CB3F48}"/>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94058566-A9E3-826F-E58C-6F652494A711}"/>
              </a:ext>
            </a:extLst>
          </p:cNvPr>
          <p:cNvSpPr>
            <a:spLocks noGrp="1"/>
          </p:cNvSpPr>
          <p:nvPr>
            <p:ph type="sldNum" sz="quarter" idx="5"/>
          </p:nvPr>
        </p:nvSpPr>
        <p:spPr/>
        <p:txBody>
          <a:bodyPr/>
          <a:lstStyle/>
          <a:p>
            <a:fld id="{E7CAEC6E-9261-4CE3-B828-1DE0B6BB1D1E}" type="slidenum">
              <a:rPr lang="zh-CN" altLang="en-US" smtClean="0"/>
              <a:t>23</a:t>
            </a:fld>
            <a:endParaRPr lang="zh-CN" altLang="en-US"/>
          </a:p>
        </p:txBody>
      </p:sp>
    </p:spTree>
    <p:extLst>
      <p:ext uri="{BB962C8B-B14F-4D97-AF65-F5344CB8AC3E}">
        <p14:creationId xmlns:p14="http://schemas.microsoft.com/office/powerpoint/2010/main" val="11606190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2C3EE5-9A5A-02F7-2267-9516064CAF1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859A1BF-5FCC-A226-55D6-BFCE82DF2EE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27F9E9A-5807-0C75-B576-27215AFCDDEE}"/>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7BBA7A1D-703D-FF97-241C-4D117ABC1517}"/>
              </a:ext>
            </a:extLst>
          </p:cNvPr>
          <p:cNvSpPr>
            <a:spLocks noGrp="1"/>
          </p:cNvSpPr>
          <p:nvPr>
            <p:ph type="sldNum" sz="quarter" idx="5"/>
          </p:nvPr>
        </p:nvSpPr>
        <p:spPr/>
        <p:txBody>
          <a:bodyPr/>
          <a:lstStyle/>
          <a:p>
            <a:fld id="{E7CAEC6E-9261-4CE3-B828-1DE0B6BB1D1E}" type="slidenum">
              <a:rPr lang="zh-CN" altLang="en-US" smtClean="0"/>
              <a:t>24</a:t>
            </a:fld>
            <a:endParaRPr lang="zh-CN" altLang="en-US"/>
          </a:p>
        </p:txBody>
      </p:sp>
    </p:spTree>
    <p:extLst>
      <p:ext uri="{BB962C8B-B14F-4D97-AF65-F5344CB8AC3E}">
        <p14:creationId xmlns:p14="http://schemas.microsoft.com/office/powerpoint/2010/main" val="6423931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822130-371C-04BF-B03B-49359706ADF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2BDAFB3-EF49-10DC-6B50-DD9226FB9148}"/>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23F188C5-6839-8FA1-895A-EA66A6DE7DEC}"/>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7CBA15D6-997D-BE28-0CBE-B093933B4BB7}"/>
              </a:ext>
            </a:extLst>
          </p:cNvPr>
          <p:cNvSpPr>
            <a:spLocks noGrp="1"/>
          </p:cNvSpPr>
          <p:nvPr>
            <p:ph type="sldNum" sz="quarter" idx="5"/>
          </p:nvPr>
        </p:nvSpPr>
        <p:spPr/>
        <p:txBody>
          <a:bodyPr/>
          <a:lstStyle/>
          <a:p>
            <a:fld id="{E7CAEC6E-9261-4CE3-B828-1DE0B6BB1D1E}" type="slidenum">
              <a:rPr lang="zh-CN" altLang="en-US" smtClean="0"/>
              <a:t>25</a:t>
            </a:fld>
            <a:endParaRPr lang="zh-CN" altLang="en-US"/>
          </a:p>
        </p:txBody>
      </p:sp>
    </p:spTree>
    <p:extLst>
      <p:ext uri="{BB962C8B-B14F-4D97-AF65-F5344CB8AC3E}">
        <p14:creationId xmlns:p14="http://schemas.microsoft.com/office/powerpoint/2010/main" val="20718054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CC0205-A725-E8F3-5DAB-3C7C0C75524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1BCD44D-F32C-BD91-5BF1-2EEAC492C81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AEC79E8-3926-C723-F842-31CEF92F8768}"/>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AC5D1169-5C1A-6802-B3C0-DE9DA2E32F76}"/>
              </a:ext>
            </a:extLst>
          </p:cNvPr>
          <p:cNvSpPr>
            <a:spLocks noGrp="1"/>
          </p:cNvSpPr>
          <p:nvPr>
            <p:ph type="sldNum" sz="quarter" idx="5"/>
          </p:nvPr>
        </p:nvSpPr>
        <p:spPr/>
        <p:txBody>
          <a:bodyPr/>
          <a:lstStyle/>
          <a:p>
            <a:fld id="{E7CAEC6E-9261-4CE3-B828-1DE0B6BB1D1E}" type="slidenum">
              <a:rPr lang="zh-CN" altLang="en-US" smtClean="0"/>
              <a:t>26</a:t>
            </a:fld>
            <a:endParaRPr lang="zh-CN" altLang="en-US"/>
          </a:p>
        </p:txBody>
      </p:sp>
    </p:spTree>
    <p:extLst>
      <p:ext uri="{BB962C8B-B14F-4D97-AF65-F5344CB8AC3E}">
        <p14:creationId xmlns:p14="http://schemas.microsoft.com/office/powerpoint/2010/main" val="4679231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FFD84A-B0AA-0FF5-4E47-DD9062A7CA23}"/>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DC4867-BACD-B1C1-0BB3-E9DA711B0AD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A5AD3E1-EB2F-1A60-BFBA-4B7A20A8DE68}"/>
              </a:ext>
            </a:extLst>
          </p:cNvPr>
          <p:cNvSpPr>
            <a:spLocks noGrp="1"/>
          </p:cNvSpPr>
          <p:nvPr>
            <p:ph type="dt" sz="half" idx="10"/>
          </p:nvPr>
        </p:nvSpPr>
        <p:spPr/>
        <p:txBody>
          <a:bodyPr/>
          <a:lstStyle/>
          <a:p>
            <a:fld id="{CC1B6E48-89BD-4915-95EE-0EAC7E7B21F6}" type="datetimeFigureOut">
              <a:rPr lang="zh-CN" altLang="en-US" smtClean="0"/>
              <a:t>2025/6/27</a:t>
            </a:fld>
            <a:endParaRPr lang="zh-CN" altLang="en-US"/>
          </a:p>
        </p:txBody>
      </p:sp>
      <p:sp>
        <p:nvSpPr>
          <p:cNvPr id="5" name="页脚占位符 4">
            <a:extLst>
              <a:ext uri="{FF2B5EF4-FFF2-40B4-BE49-F238E27FC236}">
                <a16:creationId xmlns:a16="http://schemas.microsoft.com/office/drawing/2014/main" id="{D173CA1E-C9F3-A424-5311-A90B0FA4334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2D11885-96DA-3AAB-E493-2A242B6F0772}"/>
              </a:ext>
            </a:extLst>
          </p:cNvPr>
          <p:cNvSpPr>
            <a:spLocks noGrp="1"/>
          </p:cNvSpPr>
          <p:nvPr>
            <p:ph type="sldNum" sz="quarter" idx="12"/>
          </p:nvPr>
        </p:nvSpPr>
        <p:spPr/>
        <p:txBody>
          <a:bodyPr/>
          <a:lstStyle/>
          <a:p>
            <a:fld id="{96593ED2-1992-4B93-A343-1DE4BE82AB6B}" type="slidenum">
              <a:rPr lang="zh-CN" altLang="en-US" smtClean="0"/>
              <a:t>‹#›</a:t>
            </a:fld>
            <a:endParaRPr lang="zh-CN" altLang="en-US"/>
          </a:p>
        </p:txBody>
      </p:sp>
    </p:spTree>
    <p:extLst>
      <p:ext uri="{BB962C8B-B14F-4D97-AF65-F5344CB8AC3E}">
        <p14:creationId xmlns:p14="http://schemas.microsoft.com/office/powerpoint/2010/main" val="15407495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1FD760-9381-1398-C062-B5024A47786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7100556-BBAE-21AB-7C7F-FD723FBFDDE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BC3DB37-3C2D-F59A-3D62-CCE19A7B3DE6}"/>
              </a:ext>
            </a:extLst>
          </p:cNvPr>
          <p:cNvSpPr>
            <a:spLocks noGrp="1"/>
          </p:cNvSpPr>
          <p:nvPr>
            <p:ph type="dt" sz="half" idx="10"/>
          </p:nvPr>
        </p:nvSpPr>
        <p:spPr/>
        <p:txBody>
          <a:bodyPr/>
          <a:lstStyle/>
          <a:p>
            <a:fld id="{CC1B6E48-89BD-4915-95EE-0EAC7E7B21F6}" type="datetimeFigureOut">
              <a:rPr lang="zh-CN" altLang="en-US" smtClean="0"/>
              <a:t>2025/6/27</a:t>
            </a:fld>
            <a:endParaRPr lang="zh-CN" altLang="en-US"/>
          </a:p>
        </p:txBody>
      </p:sp>
      <p:sp>
        <p:nvSpPr>
          <p:cNvPr id="5" name="页脚占位符 4">
            <a:extLst>
              <a:ext uri="{FF2B5EF4-FFF2-40B4-BE49-F238E27FC236}">
                <a16:creationId xmlns:a16="http://schemas.microsoft.com/office/drawing/2014/main" id="{E086C3C8-35C0-1895-5F4F-14992AE272B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87F1768-B89B-4C94-A88D-52832B36490E}"/>
              </a:ext>
            </a:extLst>
          </p:cNvPr>
          <p:cNvSpPr>
            <a:spLocks noGrp="1"/>
          </p:cNvSpPr>
          <p:nvPr>
            <p:ph type="sldNum" sz="quarter" idx="12"/>
          </p:nvPr>
        </p:nvSpPr>
        <p:spPr/>
        <p:txBody>
          <a:bodyPr/>
          <a:lstStyle/>
          <a:p>
            <a:fld id="{96593ED2-1992-4B93-A343-1DE4BE82AB6B}" type="slidenum">
              <a:rPr lang="zh-CN" altLang="en-US" smtClean="0"/>
              <a:t>‹#›</a:t>
            </a:fld>
            <a:endParaRPr lang="zh-CN" altLang="en-US"/>
          </a:p>
        </p:txBody>
      </p:sp>
    </p:spTree>
    <p:extLst>
      <p:ext uri="{BB962C8B-B14F-4D97-AF65-F5344CB8AC3E}">
        <p14:creationId xmlns:p14="http://schemas.microsoft.com/office/powerpoint/2010/main" val="33745071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8CC09D7-7D86-1493-7B2A-76B114F83387}"/>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8B602DF-B082-6D34-EFC9-F862AF43936C}"/>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9082EBC-6DE1-1BBB-0739-1095A1066BF0}"/>
              </a:ext>
            </a:extLst>
          </p:cNvPr>
          <p:cNvSpPr>
            <a:spLocks noGrp="1"/>
          </p:cNvSpPr>
          <p:nvPr>
            <p:ph type="dt" sz="half" idx="10"/>
          </p:nvPr>
        </p:nvSpPr>
        <p:spPr/>
        <p:txBody>
          <a:bodyPr/>
          <a:lstStyle/>
          <a:p>
            <a:fld id="{CC1B6E48-89BD-4915-95EE-0EAC7E7B21F6}" type="datetimeFigureOut">
              <a:rPr lang="zh-CN" altLang="en-US" smtClean="0"/>
              <a:t>2025/6/27</a:t>
            </a:fld>
            <a:endParaRPr lang="zh-CN" altLang="en-US"/>
          </a:p>
        </p:txBody>
      </p:sp>
      <p:sp>
        <p:nvSpPr>
          <p:cNvPr id="5" name="页脚占位符 4">
            <a:extLst>
              <a:ext uri="{FF2B5EF4-FFF2-40B4-BE49-F238E27FC236}">
                <a16:creationId xmlns:a16="http://schemas.microsoft.com/office/drawing/2014/main" id="{BB5945D0-C108-AAE6-9100-0D26519A137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4044246-4096-9B45-A5E6-8AE58A22ECA5}"/>
              </a:ext>
            </a:extLst>
          </p:cNvPr>
          <p:cNvSpPr>
            <a:spLocks noGrp="1"/>
          </p:cNvSpPr>
          <p:nvPr>
            <p:ph type="sldNum" sz="quarter" idx="12"/>
          </p:nvPr>
        </p:nvSpPr>
        <p:spPr/>
        <p:txBody>
          <a:bodyPr/>
          <a:lstStyle/>
          <a:p>
            <a:fld id="{96593ED2-1992-4B93-A343-1DE4BE82AB6B}" type="slidenum">
              <a:rPr lang="zh-CN" altLang="en-US" smtClean="0"/>
              <a:t>‹#›</a:t>
            </a:fld>
            <a:endParaRPr lang="zh-CN" altLang="en-US"/>
          </a:p>
        </p:txBody>
      </p:sp>
    </p:spTree>
    <p:extLst>
      <p:ext uri="{BB962C8B-B14F-4D97-AF65-F5344CB8AC3E}">
        <p14:creationId xmlns:p14="http://schemas.microsoft.com/office/powerpoint/2010/main" val="40476425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25106B-B29F-CEF1-0CC3-5474224886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3D2041C-DE3B-4F11-75D5-2657E514093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1016ABB-6652-CE9D-65D3-4A60F8A684CF}"/>
              </a:ext>
            </a:extLst>
          </p:cNvPr>
          <p:cNvSpPr>
            <a:spLocks noGrp="1"/>
          </p:cNvSpPr>
          <p:nvPr>
            <p:ph type="dt" sz="half" idx="10"/>
          </p:nvPr>
        </p:nvSpPr>
        <p:spPr/>
        <p:txBody>
          <a:bodyPr/>
          <a:lstStyle/>
          <a:p>
            <a:fld id="{CC1B6E48-89BD-4915-95EE-0EAC7E7B21F6}" type="datetimeFigureOut">
              <a:rPr lang="zh-CN" altLang="en-US" smtClean="0"/>
              <a:t>2025/6/27</a:t>
            </a:fld>
            <a:endParaRPr lang="zh-CN" altLang="en-US"/>
          </a:p>
        </p:txBody>
      </p:sp>
      <p:sp>
        <p:nvSpPr>
          <p:cNvPr id="5" name="页脚占位符 4">
            <a:extLst>
              <a:ext uri="{FF2B5EF4-FFF2-40B4-BE49-F238E27FC236}">
                <a16:creationId xmlns:a16="http://schemas.microsoft.com/office/drawing/2014/main" id="{FCA9D298-4972-64B6-2AD2-70D0FA5C38C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491D234-0073-EF09-F070-F69A6825A6D6}"/>
              </a:ext>
            </a:extLst>
          </p:cNvPr>
          <p:cNvSpPr>
            <a:spLocks noGrp="1"/>
          </p:cNvSpPr>
          <p:nvPr>
            <p:ph type="sldNum" sz="quarter" idx="12"/>
          </p:nvPr>
        </p:nvSpPr>
        <p:spPr/>
        <p:txBody>
          <a:bodyPr/>
          <a:lstStyle/>
          <a:p>
            <a:fld id="{96593ED2-1992-4B93-A343-1DE4BE82AB6B}" type="slidenum">
              <a:rPr lang="zh-CN" altLang="en-US" smtClean="0"/>
              <a:t>‹#›</a:t>
            </a:fld>
            <a:endParaRPr lang="zh-CN" altLang="en-US"/>
          </a:p>
        </p:txBody>
      </p:sp>
    </p:spTree>
    <p:extLst>
      <p:ext uri="{BB962C8B-B14F-4D97-AF65-F5344CB8AC3E}">
        <p14:creationId xmlns:p14="http://schemas.microsoft.com/office/powerpoint/2010/main" val="38649144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355C10-FA23-17C0-9B02-96AD943E67F7}"/>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9312897-53E8-72AF-3FE1-32FE4CC7DA3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05CBDFA-3D91-8FC4-C9B3-CE55289EBF8D}"/>
              </a:ext>
            </a:extLst>
          </p:cNvPr>
          <p:cNvSpPr>
            <a:spLocks noGrp="1"/>
          </p:cNvSpPr>
          <p:nvPr>
            <p:ph type="dt" sz="half" idx="10"/>
          </p:nvPr>
        </p:nvSpPr>
        <p:spPr/>
        <p:txBody>
          <a:bodyPr/>
          <a:lstStyle/>
          <a:p>
            <a:fld id="{CC1B6E48-89BD-4915-95EE-0EAC7E7B21F6}" type="datetimeFigureOut">
              <a:rPr lang="zh-CN" altLang="en-US" smtClean="0"/>
              <a:t>2025/6/27</a:t>
            </a:fld>
            <a:endParaRPr lang="zh-CN" altLang="en-US"/>
          </a:p>
        </p:txBody>
      </p:sp>
      <p:sp>
        <p:nvSpPr>
          <p:cNvPr id="5" name="页脚占位符 4">
            <a:extLst>
              <a:ext uri="{FF2B5EF4-FFF2-40B4-BE49-F238E27FC236}">
                <a16:creationId xmlns:a16="http://schemas.microsoft.com/office/drawing/2014/main" id="{F9F22719-B43E-3D65-6D57-67CD3C31C13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62E2A9E0-CBFC-85C6-FC6A-C39251294D18}"/>
              </a:ext>
            </a:extLst>
          </p:cNvPr>
          <p:cNvSpPr>
            <a:spLocks noGrp="1"/>
          </p:cNvSpPr>
          <p:nvPr>
            <p:ph type="sldNum" sz="quarter" idx="12"/>
          </p:nvPr>
        </p:nvSpPr>
        <p:spPr/>
        <p:txBody>
          <a:bodyPr/>
          <a:lstStyle/>
          <a:p>
            <a:fld id="{96593ED2-1992-4B93-A343-1DE4BE82AB6B}" type="slidenum">
              <a:rPr lang="zh-CN" altLang="en-US" smtClean="0"/>
              <a:t>‹#›</a:t>
            </a:fld>
            <a:endParaRPr lang="zh-CN" altLang="en-US"/>
          </a:p>
        </p:txBody>
      </p:sp>
    </p:spTree>
    <p:extLst>
      <p:ext uri="{BB962C8B-B14F-4D97-AF65-F5344CB8AC3E}">
        <p14:creationId xmlns:p14="http://schemas.microsoft.com/office/powerpoint/2010/main" val="35468569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543BD3-3962-F4F0-9354-484834240F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00924A4-9A73-F128-4D2F-17602B45893F}"/>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C4E96FA-B01E-0DDE-7917-FF533FB41E8B}"/>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7A62BD5-6ACE-C7BC-F490-E89A23DBB894}"/>
              </a:ext>
            </a:extLst>
          </p:cNvPr>
          <p:cNvSpPr>
            <a:spLocks noGrp="1"/>
          </p:cNvSpPr>
          <p:nvPr>
            <p:ph type="dt" sz="half" idx="10"/>
          </p:nvPr>
        </p:nvSpPr>
        <p:spPr/>
        <p:txBody>
          <a:bodyPr/>
          <a:lstStyle/>
          <a:p>
            <a:fld id="{CC1B6E48-89BD-4915-95EE-0EAC7E7B21F6}" type="datetimeFigureOut">
              <a:rPr lang="zh-CN" altLang="en-US" smtClean="0"/>
              <a:t>2025/6/27</a:t>
            </a:fld>
            <a:endParaRPr lang="zh-CN" altLang="en-US"/>
          </a:p>
        </p:txBody>
      </p:sp>
      <p:sp>
        <p:nvSpPr>
          <p:cNvPr id="6" name="页脚占位符 5">
            <a:extLst>
              <a:ext uri="{FF2B5EF4-FFF2-40B4-BE49-F238E27FC236}">
                <a16:creationId xmlns:a16="http://schemas.microsoft.com/office/drawing/2014/main" id="{3AE564E6-FD62-FE06-2BC4-0E5FC1B23213}"/>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112FDC90-30CB-FF68-C305-DDDC2871AFDD}"/>
              </a:ext>
            </a:extLst>
          </p:cNvPr>
          <p:cNvSpPr>
            <a:spLocks noGrp="1"/>
          </p:cNvSpPr>
          <p:nvPr>
            <p:ph type="sldNum" sz="quarter" idx="12"/>
          </p:nvPr>
        </p:nvSpPr>
        <p:spPr/>
        <p:txBody>
          <a:bodyPr/>
          <a:lstStyle/>
          <a:p>
            <a:fld id="{96593ED2-1992-4B93-A343-1DE4BE82AB6B}" type="slidenum">
              <a:rPr lang="zh-CN" altLang="en-US" smtClean="0"/>
              <a:t>‹#›</a:t>
            </a:fld>
            <a:endParaRPr lang="zh-CN" altLang="en-US"/>
          </a:p>
        </p:txBody>
      </p:sp>
    </p:spTree>
    <p:extLst>
      <p:ext uri="{BB962C8B-B14F-4D97-AF65-F5344CB8AC3E}">
        <p14:creationId xmlns:p14="http://schemas.microsoft.com/office/powerpoint/2010/main" val="10612681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CB197E-A225-29DB-5E16-D281E5C4D887}"/>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8E14B83-9A06-B0EB-AE9F-CEC02F1D3D1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A285233-30C7-7177-26F5-355090F69F96}"/>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889C5F8-BDF1-5F2E-7AA9-5B2CCDD07FB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E5CEE4F-E1C9-D014-5913-0347FE79B6C4}"/>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54414F2-5D7F-327A-CEB8-B1F12C68FD46}"/>
              </a:ext>
            </a:extLst>
          </p:cNvPr>
          <p:cNvSpPr>
            <a:spLocks noGrp="1"/>
          </p:cNvSpPr>
          <p:nvPr>
            <p:ph type="dt" sz="half" idx="10"/>
          </p:nvPr>
        </p:nvSpPr>
        <p:spPr/>
        <p:txBody>
          <a:bodyPr/>
          <a:lstStyle/>
          <a:p>
            <a:fld id="{CC1B6E48-89BD-4915-95EE-0EAC7E7B21F6}" type="datetimeFigureOut">
              <a:rPr lang="zh-CN" altLang="en-US" smtClean="0"/>
              <a:t>2025/6/27</a:t>
            </a:fld>
            <a:endParaRPr lang="zh-CN" altLang="en-US"/>
          </a:p>
        </p:txBody>
      </p:sp>
      <p:sp>
        <p:nvSpPr>
          <p:cNvPr id="8" name="页脚占位符 7">
            <a:extLst>
              <a:ext uri="{FF2B5EF4-FFF2-40B4-BE49-F238E27FC236}">
                <a16:creationId xmlns:a16="http://schemas.microsoft.com/office/drawing/2014/main" id="{8C1316C7-06A4-635B-8E92-9F106F304C62}"/>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147F1A0F-9725-24A2-52AD-A492F55B9135}"/>
              </a:ext>
            </a:extLst>
          </p:cNvPr>
          <p:cNvSpPr>
            <a:spLocks noGrp="1"/>
          </p:cNvSpPr>
          <p:nvPr>
            <p:ph type="sldNum" sz="quarter" idx="12"/>
          </p:nvPr>
        </p:nvSpPr>
        <p:spPr/>
        <p:txBody>
          <a:bodyPr/>
          <a:lstStyle/>
          <a:p>
            <a:fld id="{96593ED2-1992-4B93-A343-1DE4BE82AB6B}" type="slidenum">
              <a:rPr lang="zh-CN" altLang="en-US" smtClean="0"/>
              <a:t>‹#›</a:t>
            </a:fld>
            <a:endParaRPr lang="zh-CN" altLang="en-US"/>
          </a:p>
        </p:txBody>
      </p:sp>
    </p:spTree>
    <p:extLst>
      <p:ext uri="{BB962C8B-B14F-4D97-AF65-F5344CB8AC3E}">
        <p14:creationId xmlns:p14="http://schemas.microsoft.com/office/powerpoint/2010/main" val="6492110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78C8DDC-1DAA-7229-34F7-8F44D483690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C714C55-287D-9FEB-7866-F507F51A474F}"/>
              </a:ext>
            </a:extLst>
          </p:cNvPr>
          <p:cNvSpPr>
            <a:spLocks noGrp="1"/>
          </p:cNvSpPr>
          <p:nvPr>
            <p:ph type="dt" sz="half" idx="10"/>
          </p:nvPr>
        </p:nvSpPr>
        <p:spPr/>
        <p:txBody>
          <a:bodyPr/>
          <a:lstStyle/>
          <a:p>
            <a:fld id="{CC1B6E48-89BD-4915-95EE-0EAC7E7B21F6}" type="datetimeFigureOut">
              <a:rPr lang="zh-CN" altLang="en-US" smtClean="0"/>
              <a:t>2025/6/27</a:t>
            </a:fld>
            <a:endParaRPr lang="zh-CN" altLang="en-US"/>
          </a:p>
        </p:txBody>
      </p:sp>
      <p:sp>
        <p:nvSpPr>
          <p:cNvPr id="4" name="页脚占位符 3">
            <a:extLst>
              <a:ext uri="{FF2B5EF4-FFF2-40B4-BE49-F238E27FC236}">
                <a16:creationId xmlns:a16="http://schemas.microsoft.com/office/drawing/2014/main" id="{CAD520F2-7988-7490-8EDC-7F6A4D39C366}"/>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D0A812AC-F50E-D18D-3795-635A7BE8F7AE}"/>
              </a:ext>
            </a:extLst>
          </p:cNvPr>
          <p:cNvSpPr>
            <a:spLocks noGrp="1"/>
          </p:cNvSpPr>
          <p:nvPr>
            <p:ph type="sldNum" sz="quarter" idx="12"/>
          </p:nvPr>
        </p:nvSpPr>
        <p:spPr/>
        <p:txBody>
          <a:bodyPr/>
          <a:lstStyle/>
          <a:p>
            <a:fld id="{96593ED2-1992-4B93-A343-1DE4BE82AB6B}" type="slidenum">
              <a:rPr lang="zh-CN" altLang="en-US" smtClean="0"/>
              <a:t>‹#›</a:t>
            </a:fld>
            <a:endParaRPr lang="zh-CN" altLang="en-US"/>
          </a:p>
        </p:txBody>
      </p:sp>
    </p:spTree>
    <p:extLst>
      <p:ext uri="{BB962C8B-B14F-4D97-AF65-F5344CB8AC3E}">
        <p14:creationId xmlns:p14="http://schemas.microsoft.com/office/powerpoint/2010/main" val="14362124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B3EA790-7C46-6E45-EC56-8C58F3D13C3E}"/>
              </a:ext>
            </a:extLst>
          </p:cNvPr>
          <p:cNvSpPr>
            <a:spLocks noGrp="1"/>
          </p:cNvSpPr>
          <p:nvPr>
            <p:ph type="dt" sz="half" idx="10"/>
          </p:nvPr>
        </p:nvSpPr>
        <p:spPr/>
        <p:txBody>
          <a:bodyPr/>
          <a:lstStyle/>
          <a:p>
            <a:fld id="{CC1B6E48-89BD-4915-95EE-0EAC7E7B21F6}" type="datetimeFigureOut">
              <a:rPr lang="zh-CN" altLang="en-US" smtClean="0"/>
              <a:t>2025/6/27</a:t>
            </a:fld>
            <a:endParaRPr lang="zh-CN" altLang="en-US"/>
          </a:p>
        </p:txBody>
      </p:sp>
      <p:sp>
        <p:nvSpPr>
          <p:cNvPr id="3" name="页脚占位符 2">
            <a:extLst>
              <a:ext uri="{FF2B5EF4-FFF2-40B4-BE49-F238E27FC236}">
                <a16:creationId xmlns:a16="http://schemas.microsoft.com/office/drawing/2014/main" id="{337F31BC-0E79-2C82-F130-780CACA90DCD}"/>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87565EF4-BF7A-A075-29A2-5F189D1E1E1C}"/>
              </a:ext>
            </a:extLst>
          </p:cNvPr>
          <p:cNvSpPr>
            <a:spLocks noGrp="1"/>
          </p:cNvSpPr>
          <p:nvPr>
            <p:ph type="sldNum" sz="quarter" idx="12"/>
          </p:nvPr>
        </p:nvSpPr>
        <p:spPr/>
        <p:txBody>
          <a:bodyPr/>
          <a:lstStyle/>
          <a:p>
            <a:fld id="{96593ED2-1992-4B93-A343-1DE4BE82AB6B}" type="slidenum">
              <a:rPr lang="zh-CN" altLang="en-US" smtClean="0"/>
              <a:t>‹#›</a:t>
            </a:fld>
            <a:endParaRPr lang="zh-CN" altLang="en-US"/>
          </a:p>
        </p:txBody>
      </p:sp>
    </p:spTree>
    <p:extLst>
      <p:ext uri="{BB962C8B-B14F-4D97-AF65-F5344CB8AC3E}">
        <p14:creationId xmlns:p14="http://schemas.microsoft.com/office/powerpoint/2010/main" val="14919113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6D5330-3B4C-9218-7794-0A169305D101}"/>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D45E081-BD3E-B7F6-8CE7-7A8694B4E15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673D348-1BA1-8C82-BEE5-99776287595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3C7F53A-37B6-E387-A42E-1E69A3C93384}"/>
              </a:ext>
            </a:extLst>
          </p:cNvPr>
          <p:cNvSpPr>
            <a:spLocks noGrp="1"/>
          </p:cNvSpPr>
          <p:nvPr>
            <p:ph type="dt" sz="half" idx="10"/>
          </p:nvPr>
        </p:nvSpPr>
        <p:spPr/>
        <p:txBody>
          <a:bodyPr/>
          <a:lstStyle/>
          <a:p>
            <a:fld id="{CC1B6E48-89BD-4915-95EE-0EAC7E7B21F6}" type="datetimeFigureOut">
              <a:rPr lang="zh-CN" altLang="en-US" smtClean="0"/>
              <a:t>2025/6/27</a:t>
            </a:fld>
            <a:endParaRPr lang="zh-CN" altLang="en-US"/>
          </a:p>
        </p:txBody>
      </p:sp>
      <p:sp>
        <p:nvSpPr>
          <p:cNvPr id="6" name="页脚占位符 5">
            <a:extLst>
              <a:ext uri="{FF2B5EF4-FFF2-40B4-BE49-F238E27FC236}">
                <a16:creationId xmlns:a16="http://schemas.microsoft.com/office/drawing/2014/main" id="{EB3DF549-39FF-70E9-2BC9-92817A694C1B}"/>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AF80AE73-2E70-CE19-F7FD-F4E8FB0E2BAE}"/>
              </a:ext>
            </a:extLst>
          </p:cNvPr>
          <p:cNvSpPr>
            <a:spLocks noGrp="1"/>
          </p:cNvSpPr>
          <p:nvPr>
            <p:ph type="sldNum" sz="quarter" idx="12"/>
          </p:nvPr>
        </p:nvSpPr>
        <p:spPr/>
        <p:txBody>
          <a:bodyPr/>
          <a:lstStyle/>
          <a:p>
            <a:fld id="{96593ED2-1992-4B93-A343-1DE4BE82AB6B}" type="slidenum">
              <a:rPr lang="zh-CN" altLang="en-US" smtClean="0"/>
              <a:t>‹#›</a:t>
            </a:fld>
            <a:endParaRPr lang="zh-CN" altLang="en-US"/>
          </a:p>
        </p:txBody>
      </p:sp>
    </p:spTree>
    <p:extLst>
      <p:ext uri="{BB962C8B-B14F-4D97-AF65-F5344CB8AC3E}">
        <p14:creationId xmlns:p14="http://schemas.microsoft.com/office/powerpoint/2010/main" val="3160474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E4720E-0E2A-E99B-CD93-7C1016C0D7D5}"/>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891308F-9EC1-B3C1-A09A-CA5B6FDCDC3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D1DE598-415D-39B2-2151-1CED970EA50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2B985C9-9283-5284-A3AC-804F6A6FE3C7}"/>
              </a:ext>
            </a:extLst>
          </p:cNvPr>
          <p:cNvSpPr>
            <a:spLocks noGrp="1"/>
          </p:cNvSpPr>
          <p:nvPr>
            <p:ph type="dt" sz="half" idx="10"/>
          </p:nvPr>
        </p:nvSpPr>
        <p:spPr/>
        <p:txBody>
          <a:bodyPr/>
          <a:lstStyle/>
          <a:p>
            <a:fld id="{CC1B6E48-89BD-4915-95EE-0EAC7E7B21F6}" type="datetimeFigureOut">
              <a:rPr lang="zh-CN" altLang="en-US" smtClean="0"/>
              <a:t>2025/6/27</a:t>
            </a:fld>
            <a:endParaRPr lang="zh-CN" altLang="en-US"/>
          </a:p>
        </p:txBody>
      </p:sp>
      <p:sp>
        <p:nvSpPr>
          <p:cNvPr id="6" name="页脚占位符 5">
            <a:extLst>
              <a:ext uri="{FF2B5EF4-FFF2-40B4-BE49-F238E27FC236}">
                <a16:creationId xmlns:a16="http://schemas.microsoft.com/office/drawing/2014/main" id="{59061087-FDB3-A6F2-9786-9F2C7231E9C5}"/>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87B9BF25-D8BF-50C8-07FA-4A99DF61F445}"/>
              </a:ext>
            </a:extLst>
          </p:cNvPr>
          <p:cNvSpPr>
            <a:spLocks noGrp="1"/>
          </p:cNvSpPr>
          <p:nvPr>
            <p:ph type="sldNum" sz="quarter" idx="12"/>
          </p:nvPr>
        </p:nvSpPr>
        <p:spPr/>
        <p:txBody>
          <a:bodyPr/>
          <a:lstStyle/>
          <a:p>
            <a:fld id="{96593ED2-1992-4B93-A343-1DE4BE82AB6B}" type="slidenum">
              <a:rPr lang="zh-CN" altLang="en-US" smtClean="0"/>
              <a:t>‹#›</a:t>
            </a:fld>
            <a:endParaRPr lang="zh-CN" altLang="en-US"/>
          </a:p>
        </p:txBody>
      </p:sp>
    </p:spTree>
    <p:extLst>
      <p:ext uri="{BB962C8B-B14F-4D97-AF65-F5344CB8AC3E}">
        <p14:creationId xmlns:p14="http://schemas.microsoft.com/office/powerpoint/2010/main" val="22276938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D22E87EA-3D40-7D34-EDF6-5869DF21D6F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6B575743-A289-F30F-C92F-4281720A205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D01CD33-E793-FA6F-1E68-FBBE01035D2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C1B6E48-89BD-4915-95EE-0EAC7E7B21F6}" type="datetimeFigureOut">
              <a:rPr lang="zh-CN" altLang="en-US" smtClean="0"/>
              <a:t>2025/6/27</a:t>
            </a:fld>
            <a:endParaRPr lang="zh-CN" altLang="en-US"/>
          </a:p>
        </p:txBody>
      </p:sp>
      <p:sp>
        <p:nvSpPr>
          <p:cNvPr id="5" name="页脚占位符 4">
            <a:extLst>
              <a:ext uri="{FF2B5EF4-FFF2-40B4-BE49-F238E27FC236}">
                <a16:creationId xmlns:a16="http://schemas.microsoft.com/office/drawing/2014/main" id="{4D416E77-D455-61D2-A9F6-BB1767C97C2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077A1E10-7AC9-9C6C-9FBF-056C287C1CA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6593ED2-1992-4B93-A343-1DE4BE82AB6B}" type="slidenum">
              <a:rPr lang="zh-CN" altLang="en-US" smtClean="0"/>
              <a:t>‹#›</a:t>
            </a:fld>
            <a:endParaRPr lang="zh-CN" altLang="en-US"/>
          </a:p>
        </p:txBody>
      </p:sp>
    </p:spTree>
    <p:extLst>
      <p:ext uri="{BB962C8B-B14F-4D97-AF65-F5344CB8AC3E}">
        <p14:creationId xmlns:p14="http://schemas.microsoft.com/office/powerpoint/2010/main" val="9954359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340.png"/><Relationship Id="rId3" Type="http://schemas.openxmlformats.org/officeDocument/2006/relationships/image" Target="../media/image190.png"/><Relationship Id="rId7" Type="http://schemas.openxmlformats.org/officeDocument/2006/relationships/image" Target="../media/image330.png"/><Relationship Id="rId1" Type="http://schemas.openxmlformats.org/officeDocument/2006/relationships/slideLayout" Target="../slideLayouts/slideLayout1.xml"/><Relationship Id="rId6" Type="http://schemas.openxmlformats.org/officeDocument/2006/relationships/image" Target="../media/image320.png"/><Relationship Id="rId5" Type="http://schemas.openxmlformats.org/officeDocument/2006/relationships/image" Target="../media/image310.png"/><Relationship Id="rId4" Type="http://schemas.openxmlformats.org/officeDocument/2006/relationships/image" Target="../media/image300.png"/></Relationships>
</file>

<file path=ppt/slides/_rels/slide12.xml.rels><?xml version="1.0" encoding="UTF-8" standalone="yes"?>
<Relationships xmlns="http://schemas.openxmlformats.org/package/2006/relationships"><Relationship Id="rId3" Type="http://schemas.openxmlformats.org/officeDocument/2006/relationships/image" Target="../media/image360.png"/><Relationship Id="rId2" Type="http://schemas.openxmlformats.org/officeDocument/2006/relationships/image" Target="../media/image350.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66.png"/><Relationship Id="rId18" Type="http://schemas.openxmlformats.org/officeDocument/2006/relationships/image" Target="../media/image36.png"/><Relationship Id="rId3" Type="http://schemas.openxmlformats.org/officeDocument/2006/relationships/image" Target="../media/image63.png"/><Relationship Id="rId7" Type="http://schemas.openxmlformats.org/officeDocument/2006/relationships/image" Target="../media/image34.png"/><Relationship Id="rId12" Type="http://schemas.openxmlformats.org/officeDocument/2006/relationships/image" Target="../media/image65.png"/><Relationship Id="rId17" Type="http://schemas.openxmlformats.org/officeDocument/2006/relationships/image" Target="../media/image70.png"/><Relationship Id="rId2" Type="http://schemas.openxmlformats.org/officeDocument/2006/relationships/image" Target="../media/image62.png"/><Relationship Id="rId16" Type="http://schemas.openxmlformats.org/officeDocument/2006/relationships/image" Target="../media/image69.png"/><Relationship Id="rId1" Type="http://schemas.openxmlformats.org/officeDocument/2006/relationships/slideLayout" Target="../slideLayouts/slideLayout1.xml"/><Relationship Id="rId6" Type="http://schemas.openxmlformats.org/officeDocument/2006/relationships/image" Target="../media/image14.png"/><Relationship Id="rId11" Type="http://schemas.openxmlformats.org/officeDocument/2006/relationships/image" Target="../media/image64.png"/><Relationship Id="rId5" Type="http://schemas.openxmlformats.org/officeDocument/2006/relationships/image" Target="../media/image30.png"/><Relationship Id="rId15" Type="http://schemas.openxmlformats.org/officeDocument/2006/relationships/image" Target="../media/image68.png"/><Relationship Id="rId10" Type="http://schemas.openxmlformats.org/officeDocument/2006/relationships/image" Target="../media/image20.png"/><Relationship Id="rId4" Type="http://schemas.openxmlformats.org/officeDocument/2006/relationships/image" Target="../media/image29.png"/><Relationship Id="rId9" Type="http://schemas.openxmlformats.org/officeDocument/2006/relationships/image" Target="../media/image19.png"/><Relationship Id="rId14" Type="http://schemas.openxmlformats.org/officeDocument/2006/relationships/image" Target="../media/image67.png"/></Relationships>
</file>

<file path=ppt/slides/_rels/slide14.xml.rels><?xml version="1.0" encoding="UTF-8" standalone="yes"?>
<Relationships xmlns="http://schemas.openxmlformats.org/package/2006/relationships"><Relationship Id="rId8" Type="http://schemas.openxmlformats.org/officeDocument/2006/relationships/image" Target="../media/image701.png"/><Relationship Id="rId3" Type="http://schemas.openxmlformats.org/officeDocument/2006/relationships/image" Target="../media/image29.png"/><Relationship Id="rId7" Type="http://schemas.openxmlformats.org/officeDocument/2006/relationships/image" Target="../media/image691.png"/><Relationship Id="rId2" Type="http://schemas.openxmlformats.org/officeDocument/2006/relationships/image" Target="../media/image670.png"/><Relationship Id="rId1" Type="http://schemas.openxmlformats.org/officeDocument/2006/relationships/slideLayout" Target="../slideLayouts/slideLayout1.xml"/><Relationship Id="rId6" Type="http://schemas.openxmlformats.org/officeDocument/2006/relationships/image" Target="../media/image37.png"/><Relationship Id="rId5" Type="http://schemas.openxmlformats.org/officeDocument/2006/relationships/image" Target="../media/image34.png"/><Relationship Id="rId10" Type="http://schemas.openxmlformats.org/officeDocument/2006/relationships/image" Target="../media/image39.png"/><Relationship Id="rId4" Type="http://schemas.openxmlformats.org/officeDocument/2006/relationships/image" Target="../media/image14.png"/><Relationship Id="rId9" Type="http://schemas.openxmlformats.org/officeDocument/2006/relationships/image" Target="../media/image38.png"/></Relationships>
</file>

<file path=ppt/slides/_rels/slide15.xml.rels><?xml version="1.0" encoding="UTF-8" standalone="yes"?>
<Relationships xmlns="http://schemas.openxmlformats.org/package/2006/relationships"><Relationship Id="rId8" Type="http://schemas.openxmlformats.org/officeDocument/2006/relationships/image" Target="../media/image730.png"/><Relationship Id="rId13" Type="http://schemas.openxmlformats.org/officeDocument/2006/relationships/image" Target="../media/image29.png"/><Relationship Id="rId18" Type="http://schemas.openxmlformats.org/officeDocument/2006/relationships/image" Target="../media/image20.png"/><Relationship Id="rId26" Type="http://schemas.microsoft.com/office/2014/relationships/chartEx" Target="../charts/chartEx1.xml"/><Relationship Id="rId3" Type="http://schemas.openxmlformats.org/officeDocument/2006/relationships/image" Target="../media/image690.png"/><Relationship Id="rId21" Type="http://schemas.openxmlformats.org/officeDocument/2006/relationships/image" Target="../media/image45.png"/><Relationship Id="rId7" Type="http://schemas.openxmlformats.org/officeDocument/2006/relationships/image" Target="../media/image720.png"/><Relationship Id="rId12" Type="http://schemas.openxmlformats.org/officeDocument/2006/relationships/image" Target="../media/image31.png"/><Relationship Id="rId17" Type="http://schemas.openxmlformats.org/officeDocument/2006/relationships/image" Target="../media/image35.png"/><Relationship Id="rId25" Type="http://schemas.openxmlformats.org/officeDocument/2006/relationships/image" Target="../media/image51.png"/><Relationship Id="rId2" Type="http://schemas.openxmlformats.org/officeDocument/2006/relationships/image" Target="../media/image62.png"/><Relationship Id="rId16" Type="http://schemas.openxmlformats.org/officeDocument/2006/relationships/image" Target="../media/image34.png"/><Relationship Id="rId20" Type="http://schemas.openxmlformats.org/officeDocument/2006/relationships/image" Target="../media/image43.png"/><Relationship Id="rId1" Type="http://schemas.openxmlformats.org/officeDocument/2006/relationships/slideLayout" Target="../slideLayouts/slideLayout1.xml"/><Relationship Id="rId6" Type="http://schemas.openxmlformats.org/officeDocument/2006/relationships/image" Target="../media/image710.png"/><Relationship Id="rId11" Type="http://schemas.openxmlformats.org/officeDocument/2006/relationships/image" Target="../media/image75.png"/><Relationship Id="rId24" Type="http://schemas.openxmlformats.org/officeDocument/2006/relationships/image" Target="../media/image50.png"/><Relationship Id="rId5" Type="http://schemas.openxmlformats.org/officeDocument/2006/relationships/image" Target="../media/image40.png"/><Relationship Id="rId15" Type="http://schemas.openxmlformats.org/officeDocument/2006/relationships/image" Target="../media/image14.png"/><Relationship Id="rId23" Type="http://schemas.openxmlformats.org/officeDocument/2006/relationships/image" Target="../media/image49.png"/><Relationship Id="rId10" Type="http://schemas.openxmlformats.org/officeDocument/2006/relationships/image" Target="../media/image740.png"/><Relationship Id="rId19" Type="http://schemas.openxmlformats.org/officeDocument/2006/relationships/image" Target="../media/image42.png"/><Relationship Id="rId4" Type="http://schemas.openxmlformats.org/officeDocument/2006/relationships/image" Target="../media/image700.png"/><Relationship Id="rId9" Type="http://schemas.openxmlformats.org/officeDocument/2006/relationships/image" Target="../media/image41.png"/><Relationship Id="rId14" Type="http://schemas.openxmlformats.org/officeDocument/2006/relationships/image" Target="../media/image30.png"/><Relationship Id="rId22" Type="http://schemas.openxmlformats.org/officeDocument/2006/relationships/image" Target="../media/image46.png"/><Relationship Id="rId27" Type="http://schemas.openxmlformats.org/officeDocument/2006/relationships/image" Target="../media/image76.png"/></Relationships>
</file>

<file path=ppt/slides/_rels/slide16.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241.png"/><Relationship Id="rId18" Type="http://schemas.openxmlformats.org/officeDocument/2006/relationships/image" Target="../media/image53.png"/><Relationship Id="rId26" Type="http://schemas.openxmlformats.org/officeDocument/2006/relationships/image" Target="../media/image35.png"/><Relationship Id="rId3" Type="http://schemas.openxmlformats.org/officeDocument/2006/relationships/image" Target="../media/image55.png"/><Relationship Id="rId21" Type="http://schemas.openxmlformats.org/officeDocument/2006/relationships/image" Target="../media/image53.png"/><Relationship Id="rId7" Type="http://schemas.openxmlformats.org/officeDocument/2006/relationships/image" Target="../media/image191.png"/><Relationship Id="rId12" Type="http://schemas.microsoft.com/office/2014/relationships/chartEx" Target="../charts/chartEx2.xml"/><Relationship Id="rId17" Type="http://schemas.openxmlformats.org/officeDocument/2006/relationships/image" Target="../media/image52.png"/><Relationship Id="rId25" Type="http://schemas.openxmlformats.org/officeDocument/2006/relationships/image" Target="../media/image77.png"/><Relationship Id="rId2" Type="http://schemas.openxmlformats.org/officeDocument/2006/relationships/image" Target="../media/image54.png"/><Relationship Id="rId16" Type="http://schemas.openxmlformats.org/officeDocument/2006/relationships/image" Target="../media/image41.png"/><Relationship Id="rId20" Type="http://schemas.openxmlformats.org/officeDocument/2006/relationships/image" Target="../media/image52.png"/><Relationship Id="rId29" Type="http://schemas.openxmlformats.org/officeDocument/2006/relationships/image" Target="../media/image78.png"/><Relationship Id="rId1" Type="http://schemas.openxmlformats.org/officeDocument/2006/relationships/slideLayout" Target="../slideLayouts/slideLayout1.xml"/><Relationship Id="rId6" Type="http://schemas.openxmlformats.org/officeDocument/2006/relationships/image" Target="../media/image180.png"/><Relationship Id="rId11" Type="http://schemas.openxmlformats.org/officeDocument/2006/relationships/image" Target="../media/image231.png"/><Relationship Id="rId24" Type="http://schemas.openxmlformats.org/officeDocument/2006/relationships/image" Target="../media/image55.png"/><Relationship Id="rId32" Type="http://schemas.openxmlformats.org/officeDocument/2006/relationships/image" Target="../media/image45.png"/><Relationship Id="rId5" Type="http://schemas.openxmlformats.org/officeDocument/2006/relationships/image" Target="../media/image77.png"/><Relationship Id="rId15" Type="http://schemas.openxmlformats.org/officeDocument/2006/relationships/image" Target="../media/image46.png"/><Relationship Id="rId23" Type="http://schemas.openxmlformats.org/officeDocument/2006/relationships/image" Target="../media/image34.png"/><Relationship Id="rId28" Type="http://schemas.openxmlformats.org/officeDocument/2006/relationships/image" Target="../media/image50.png"/><Relationship Id="rId10" Type="http://schemas.openxmlformats.org/officeDocument/2006/relationships/image" Target="../media/image221.png"/><Relationship Id="rId19" Type="http://schemas.openxmlformats.org/officeDocument/2006/relationships/image" Target="../media/image31.png"/><Relationship Id="rId31" Type="http://schemas.openxmlformats.org/officeDocument/2006/relationships/image" Target="../media/image43.png"/><Relationship Id="rId4" Type="http://schemas.openxmlformats.org/officeDocument/2006/relationships/image" Target="../media/image16.png"/><Relationship Id="rId9" Type="http://schemas.openxmlformats.org/officeDocument/2006/relationships/image" Target="../media/image78.png"/><Relationship Id="rId14" Type="http://schemas.openxmlformats.org/officeDocument/2006/relationships/image" Target="../media/image49.png"/><Relationship Id="rId22" Type="http://schemas.openxmlformats.org/officeDocument/2006/relationships/image" Target="../media/image54.png"/><Relationship Id="rId27" Type="http://schemas.openxmlformats.org/officeDocument/2006/relationships/image" Target="../media/image20.png"/><Relationship Id="rId30" Type="http://schemas.openxmlformats.org/officeDocument/2006/relationships/image" Target="../media/image42.png"/></Relationships>
</file>

<file path=ppt/slides/_rels/slide17.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74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1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s>
</file>

<file path=ppt/slides/_rels/slide19.xml.rels><?xml version="1.0" encoding="UTF-8" standalone="yes"?>
<Relationships xmlns="http://schemas.openxmlformats.org/package/2006/relationships"><Relationship Id="rId8" Type="http://schemas.openxmlformats.org/officeDocument/2006/relationships/image" Target="../media/image88.png"/><Relationship Id="rId13" Type="http://schemas.openxmlformats.org/officeDocument/2006/relationships/image" Target="../media/image105.png"/><Relationship Id="rId18" Type="http://schemas.openxmlformats.org/officeDocument/2006/relationships/image" Target="../media/image90.png"/><Relationship Id="rId3" Type="http://schemas.openxmlformats.org/officeDocument/2006/relationships/image" Target="../media/image29.png"/><Relationship Id="rId21" Type="http://schemas.openxmlformats.org/officeDocument/2006/relationships/image" Target="../media/image110.png"/><Relationship Id="rId7" Type="http://schemas.openxmlformats.org/officeDocument/2006/relationships/image" Target="../media/image87.png"/><Relationship Id="rId12" Type="http://schemas.openxmlformats.org/officeDocument/2006/relationships/image" Target="../media/image104.png"/><Relationship Id="rId17" Type="http://schemas.openxmlformats.org/officeDocument/2006/relationships/image" Target="../media/image19.png"/><Relationship Id="rId2" Type="http://schemas.openxmlformats.org/officeDocument/2006/relationships/image" Target="../media/image101.png"/><Relationship Id="rId16" Type="http://schemas.openxmlformats.org/officeDocument/2006/relationships/image" Target="../media/image108.png"/><Relationship Id="rId20" Type="http://schemas.openxmlformats.org/officeDocument/2006/relationships/image" Target="../media/image28.png"/><Relationship Id="rId1" Type="http://schemas.openxmlformats.org/officeDocument/2006/relationships/slideLayout" Target="../slideLayouts/slideLayout1.xml"/><Relationship Id="rId6" Type="http://schemas.openxmlformats.org/officeDocument/2006/relationships/image" Target="../media/image86.png"/><Relationship Id="rId11" Type="http://schemas.openxmlformats.org/officeDocument/2006/relationships/image" Target="../media/image103.png"/><Relationship Id="rId24" Type="http://schemas.openxmlformats.org/officeDocument/2006/relationships/image" Target="../media/image93.png"/><Relationship Id="rId5" Type="http://schemas.openxmlformats.org/officeDocument/2006/relationships/image" Target="../media/image85.png"/><Relationship Id="rId15" Type="http://schemas.openxmlformats.org/officeDocument/2006/relationships/image" Target="../media/image107.png"/><Relationship Id="rId23" Type="http://schemas.openxmlformats.org/officeDocument/2006/relationships/image" Target="../media/image92.png"/><Relationship Id="rId10" Type="http://schemas.openxmlformats.org/officeDocument/2006/relationships/image" Target="../media/image102.png"/><Relationship Id="rId19" Type="http://schemas.openxmlformats.org/officeDocument/2006/relationships/image" Target="../media/image109.png"/><Relationship Id="rId4" Type="http://schemas.openxmlformats.org/officeDocument/2006/relationships/image" Target="../media/image84.png"/><Relationship Id="rId9" Type="http://schemas.openxmlformats.org/officeDocument/2006/relationships/image" Target="../media/image89.png"/><Relationship Id="rId14" Type="http://schemas.openxmlformats.org/officeDocument/2006/relationships/image" Target="../media/image106.png"/><Relationship Id="rId22" Type="http://schemas.openxmlformats.org/officeDocument/2006/relationships/image" Target="../media/image91.png"/></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9.png"/><Relationship Id="rId7"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11.png"/><Relationship Id="rId4" Type="http://schemas.openxmlformats.org/officeDocument/2006/relationships/image" Target="../media/image10.png"/></Relationships>
</file>

<file path=ppt/slides/_rels/slide20.xml.rels><?xml version="1.0" encoding="UTF-8" standalone="yes"?>
<Relationships xmlns="http://schemas.openxmlformats.org/package/2006/relationships"><Relationship Id="rId8" Type="http://schemas.openxmlformats.org/officeDocument/2006/relationships/image" Target="../media/image87.png"/><Relationship Id="rId13" Type="http://schemas.openxmlformats.org/officeDocument/2006/relationships/image" Target="../media/image98.png"/><Relationship Id="rId18" Type="http://schemas.openxmlformats.org/officeDocument/2006/relationships/image" Target="../media/image19.png"/><Relationship Id="rId3" Type="http://schemas.openxmlformats.org/officeDocument/2006/relationships/image" Target="../media/image820.png"/><Relationship Id="rId21" Type="http://schemas.openxmlformats.org/officeDocument/2006/relationships/image" Target="../media/image28.png"/><Relationship Id="rId7" Type="http://schemas.openxmlformats.org/officeDocument/2006/relationships/image" Target="../media/image86.png"/><Relationship Id="rId12" Type="http://schemas.openxmlformats.org/officeDocument/2006/relationships/image" Target="../media/image900.png"/><Relationship Id="rId17" Type="http://schemas.openxmlformats.org/officeDocument/2006/relationships/image" Target="../media/image94.png"/><Relationship Id="rId25" Type="http://schemas.openxmlformats.org/officeDocument/2006/relationships/image" Target="../media/image100.png"/><Relationship Id="rId2" Type="http://schemas.openxmlformats.org/officeDocument/2006/relationships/notesSlide" Target="../notesSlides/notesSlide3.xml"/><Relationship Id="rId16" Type="http://schemas.openxmlformats.org/officeDocument/2006/relationships/image" Target="../media/image880.png"/><Relationship Id="rId20" Type="http://schemas.openxmlformats.org/officeDocument/2006/relationships/image" Target="../media/image961.png"/><Relationship Id="rId1" Type="http://schemas.openxmlformats.org/officeDocument/2006/relationships/slideLayout" Target="../slideLayouts/slideLayout1.xml"/><Relationship Id="rId6" Type="http://schemas.openxmlformats.org/officeDocument/2006/relationships/image" Target="../media/image85.png"/><Relationship Id="rId11" Type="http://schemas.openxmlformats.org/officeDocument/2006/relationships/image" Target="../media/image95.png"/><Relationship Id="rId24" Type="http://schemas.openxmlformats.org/officeDocument/2006/relationships/image" Target="../media/image99.png"/><Relationship Id="rId5" Type="http://schemas.openxmlformats.org/officeDocument/2006/relationships/image" Target="../media/image84.png"/><Relationship Id="rId15" Type="http://schemas.openxmlformats.org/officeDocument/2006/relationships/image" Target="../media/image100.png"/><Relationship Id="rId23" Type="http://schemas.openxmlformats.org/officeDocument/2006/relationships/image" Target="../media/image98.png"/><Relationship Id="rId10" Type="http://schemas.openxmlformats.org/officeDocument/2006/relationships/image" Target="../media/image89.png"/><Relationship Id="rId19" Type="http://schemas.openxmlformats.org/officeDocument/2006/relationships/image" Target="../media/image95.png"/><Relationship Id="rId4" Type="http://schemas.openxmlformats.org/officeDocument/2006/relationships/image" Target="../media/image29.png"/><Relationship Id="rId9" Type="http://schemas.openxmlformats.org/officeDocument/2006/relationships/image" Target="../media/image88.png"/><Relationship Id="rId14" Type="http://schemas.openxmlformats.org/officeDocument/2006/relationships/image" Target="../media/image99.png"/><Relationship Id="rId22" Type="http://schemas.openxmlformats.org/officeDocument/2006/relationships/image" Target="../media/image97.png"/></Relationships>
</file>

<file path=ppt/slides/_rels/slide21.xml.rels><?xml version="1.0" encoding="UTF-8" standalone="yes"?>
<Relationships xmlns="http://schemas.openxmlformats.org/package/2006/relationships"><Relationship Id="rId8" Type="http://schemas.openxmlformats.org/officeDocument/2006/relationships/image" Target="../media/image123.png"/><Relationship Id="rId13" Type="http://schemas.openxmlformats.org/officeDocument/2006/relationships/image" Target="../media/image132.png"/><Relationship Id="rId18" Type="http://schemas.openxmlformats.org/officeDocument/2006/relationships/image" Target="../media/image114.png"/><Relationship Id="rId26" Type="http://schemas.openxmlformats.org/officeDocument/2006/relationships/image" Target="../media/image117.png"/><Relationship Id="rId3" Type="http://schemas.openxmlformats.org/officeDocument/2006/relationships/image" Target="../media/image85.png"/><Relationship Id="rId21" Type="http://schemas.openxmlformats.org/officeDocument/2006/relationships/image" Target="../media/image86.png"/><Relationship Id="rId7" Type="http://schemas.openxmlformats.org/officeDocument/2006/relationships/image" Target="../media/image122.png"/><Relationship Id="rId12" Type="http://schemas.openxmlformats.org/officeDocument/2006/relationships/image" Target="../media/image131.png"/><Relationship Id="rId17" Type="http://schemas.openxmlformats.org/officeDocument/2006/relationships/image" Target="../media/image134.png"/><Relationship Id="rId25" Type="http://schemas.openxmlformats.org/officeDocument/2006/relationships/image" Target="../media/image84.png"/><Relationship Id="rId2" Type="http://schemas.openxmlformats.org/officeDocument/2006/relationships/notesSlide" Target="../notesSlides/notesSlide4.xml"/><Relationship Id="rId16" Type="http://schemas.openxmlformats.org/officeDocument/2006/relationships/image" Target="../media/image133.png"/><Relationship Id="rId20" Type="http://schemas.openxmlformats.org/officeDocument/2006/relationships/image" Target="../media/image136.png"/><Relationship Id="rId29" Type="http://schemas.openxmlformats.org/officeDocument/2006/relationships/image" Target="../media/image138.png"/><Relationship Id="rId1" Type="http://schemas.openxmlformats.org/officeDocument/2006/relationships/slideLayout" Target="../slideLayouts/slideLayout1.xml"/><Relationship Id="rId6" Type="http://schemas.openxmlformats.org/officeDocument/2006/relationships/image" Target="../media/image89.png"/><Relationship Id="rId11" Type="http://schemas.openxmlformats.org/officeDocument/2006/relationships/image" Target="../media/image129.png"/><Relationship Id="rId24" Type="http://schemas.openxmlformats.org/officeDocument/2006/relationships/image" Target="../media/image137.png"/><Relationship Id="rId5" Type="http://schemas.openxmlformats.org/officeDocument/2006/relationships/image" Target="../media/image88.png"/><Relationship Id="rId15" Type="http://schemas.openxmlformats.org/officeDocument/2006/relationships/image" Target="../media/image90.png"/><Relationship Id="rId23" Type="http://schemas.openxmlformats.org/officeDocument/2006/relationships/image" Target="../media/image29.png"/><Relationship Id="rId28" Type="http://schemas.openxmlformats.org/officeDocument/2006/relationships/image" Target="../media/image119.png"/><Relationship Id="rId10" Type="http://schemas.openxmlformats.org/officeDocument/2006/relationships/image" Target="../media/image128.png"/><Relationship Id="rId19" Type="http://schemas.openxmlformats.org/officeDocument/2006/relationships/image" Target="../media/image115.png"/><Relationship Id="rId31" Type="http://schemas.openxmlformats.org/officeDocument/2006/relationships/image" Target="../media/image141.png"/><Relationship Id="rId4" Type="http://schemas.openxmlformats.org/officeDocument/2006/relationships/image" Target="../media/image87.png"/><Relationship Id="rId9" Type="http://schemas.openxmlformats.org/officeDocument/2006/relationships/image" Target="../media/image127.png"/><Relationship Id="rId14" Type="http://schemas.openxmlformats.org/officeDocument/2006/relationships/image" Target="../media/image19.png"/><Relationship Id="rId22" Type="http://schemas.openxmlformats.org/officeDocument/2006/relationships/image" Target="../media/image116.png"/><Relationship Id="rId27" Type="http://schemas.openxmlformats.org/officeDocument/2006/relationships/image" Target="../media/image118.png"/><Relationship Id="rId30" Type="http://schemas.openxmlformats.org/officeDocument/2006/relationships/image" Target="../media/image139.png"/></Relationships>
</file>

<file path=ppt/slides/_rels/slide22.xml.rels><?xml version="1.0" encoding="UTF-8" standalone="yes"?>
<Relationships xmlns="http://schemas.openxmlformats.org/package/2006/relationships"><Relationship Id="rId8" Type="http://schemas.openxmlformats.org/officeDocument/2006/relationships/image" Target="../media/image124.png"/><Relationship Id="rId13" Type="http://schemas.openxmlformats.org/officeDocument/2006/relationships/image" Target="../media/image142.png"/><Relationship Id="rId18" Type="http://schemas.openxmlformats.org/officeDocument/2006/relationships/image" Target="../media/image147.png"/><Relationship Id="rId3" Type="http://schemas.openxmlformats.org/officeDocument/2006/relationships/image" Target="../media/image85.png"/><Relationship Id="rId7" Type="http://schemas.openxmlformats.org/officeDocument/2006/relationships/image" Target="../media/image121.png"/><Relationship Id="rId12" Type="http://schemas.openxmlformats.org/officeDocument/2006/relationships/image" Target="../media/image115.png"/><Relationship Id="rId17" Type="http://schemas.openxmlformats.org/officeDocument/2006/relationships/image" Target="../media/image146.png"/><Relationship Id="rId2" Type="http://schemas.openxmlformats.org/officeDocument/2006/relationships/notesSlide" Target="../notesSlides/notesSlide5.xml"/><Relationship Id="rId16" Type="http://schemas.openxmlformats.org/officeDocument/2006/relationships/image" Target="../media/image145.png"/><Relationship Id="rId20" Type="http://schemas.openxmlformats.org/officeDocument/2006/relationships/image" Target="../media/image148.png"/><Relationship Id="rId1" Type="http://schemas.openxmlformats.org/officeDocument/2006/relationships/slideLayout" Target="../slideLayouts/slideLayout1.xml"/><Relationship Id="rId6" Type="http://schemas.openxmlformats.org/officeDocument/2006/relationships/image" Target="../media/image120.png"/><Relationship Id="rId11" Type="http://schemas.openxmlformats.org/officeDocument/2006/relationships/image" Target="../media/image135.png"/><Relationship Id="rId5" Type="http://schemas.openxmlformats.org/officeDocument/2006/relationships/image" Target="../media/image89.png"/><Relationship Id="rId15" Type="http://schemas.openxmlformats.org/officeDocument/2006/relationships/image" Target="../media/image144.png"/><Relationship Id="rId10" Type="http://schemas.openxmlformats.org/officeDocument/2006/relationships/image" Target="../media/image126.png"/><Relationship Id="rId19" Type="http://schemas.openxmlformats.org/officeDocument/2006/relationships/image" Target="../media/image119.png"/><Relationship Id="rId4" Type="http://schemas.openxmlformats.org/officeDocument/2006/relationships/image" Target="../media/image87.png"/><Relationship Id="rId9" Type="http://schemas.openxmlformats.org/officeDocument/2006/relationships/image" Target="../media/image125.png"/><Relationship Id="rId14" Type="http://schemas.openxmlformats.org/officeDocument/2006/relationships/image" Target="../media/image143.png"/></Relationships>
</file>

<file path=ppt/slides/_rels/slide23.xml.rels><?xml version="1.0" encoding="UTF-8" standalone="yes"?>
<Relationships xmlns="http://schemas.openxmlformats.org/package/2006/relationships"><Relationship Id="rId8" Type="http://schemas.openxmlformats.org/officeDocument/2006/relationships/image" Target="../media/image152.png"/><Relationship Id="rId13" Type="http://schemas.openxmlformats.org/officeDocument/2006/relationships/image" Target="../media/image156.png"/><Relationship Id="rId18" Type="http://schemas.openxmlformats.org/officeDocument/2006/relationships/image" Target="../media/image119.png"/><Relationship Id="rId3" Type="http://schemas.openxmlformats.org/officeDocument/2006/relationships/image" Target="../media/image85.png"/><Relationship Id="rId7" Type="http://schemas.openxmlformats.org/officeDocument/2006/relationships/image" Target="../media/image151.png"/><Relationship Id="rId12" Type="http://schemas.openxmlformats.org/officeDocument/2006/relationships/image" Target="../media/image155.png"/><Relationship Id="rId17" Type="http://schemas.openxmlformats.org/officeDocument/2006/relationships/image" Target="../media/image160.png"/><Relationship Id="rId2" Type="http://schemas.openxmlformats.org/officeDocument/2006/relationships/notesSlide" Target="../notesSlides/notesSlide6.xml"/><Relationship Id="rId16" Type="http://schemas.openxmlformats.org/officeDocument/2006/relationships/image" Target="../media/image159.png"/><Relationship Id="rId1" Type="http://schemas.openxmlformats.org/officeDocument/2006/relationships/slideLayout" Target="../slideLayouts/slideLayout1.xml"/><Relationship Id="rId6" Type="http://schemas.openxmlformats.org/officeDocument/2006/relationships/image" Target="../media/image150.png"/><Relationship Id="rId11" Type="http://schemas.openxmlformats.org/officeDocument/2006/relationships/image" Target="../media/image115.png"/><Relationship Id="rId5" Type="http://schemas.openxmlformats.org/officeDocument/2006/relationships/image" Target="../media/image149.png"/><Relationship Id="rId15" Type="http://schemas.openxmlformats.org/officeDocument/2006/relationships/image" Target="../media/image158.png"/><Relationship Id="rId10" Type="http://schemas.openxmlformats.org/officeDocument/2006/relationships/image" Target="../media/image154.png"/><Relationship Id="rId19" Type="http://schemas.openxmlformats.org/officeDocument/2006/relationships/image" Target="../media/image148.png"/><Relationship Id="rId4" Type="http://schemas.openxmlformats.org/officeDocument/2006/relationships/image" Target="../media/image87.png"/><Relationship Id="rId9" Type="http://schemas.openxmlformats.org/officeDocument/2006/relationships/image" Target="../media/image153.png"/><Relationship Id="rId14" Type="http://schemas.openxmlformats.org/officeDocument/2006/relationships/image" Target="../media/image157.png"/></Relationships>
</file>

<file path=ppt/slides/_rels/slide24.xml.rels><?xml version="1.0" encoding="UTF-8" standalone="yes"?>
<Relationships xmlns="http://schemas.openxmlformats.org/package/2006/relationships"><Relationship Id="rId8" Type="http://schemas.openxmlformats.org/officeDocument/2006/relationships/image" Target="../media/image164.png"/><Relationship Id="rId13" Type="http://schemas.openxmlformats.org/officeDocument/2006/relationships/image" Target="../media/image168.png"/><Relationship Id="rId18" Type="http://schemas.openxmlformats.org/officeDocument/2006/relationships/image" Target="../media/image119.png"/><Relationship Id="rId3" Type="http://schemas.openxmlformats.org/officeDocument/2006/relationships/image" Target="../media/image85.png"/><Relationship Id="rId7" Type="http://schemas.openxmlformats.org/officeDocument/2006/relationships/image" Target="../media/image163.png"/><Relationship Id="rId12" Type="http://schemas.openxmlformats.org/officeDocument/2006/relationships/image" Target="../media/image167.png"/><Relationship Id="rId17" Type="http://schemas.openxmlformats.org/officeDocument/2006/relationships/image" Target="../media/image173.png"/><Relationship Id="rId2" Type="http://schemas.openxmlformats.org/officeDocument/2006/relationships/notesSlide" Target="../notesSlides/notesSlide7.xml"/><Relationship Id="rId16" Type="http://schemas.openxmlformats.org/officeDocument/2006/relationships/image" Target="../media/image172.png"/><Relationship Id="rId1" Type="http://schemas.openxmlformats.org/officeDocument/2006/relationships/slideLayout" Target="../slideLayouts/slideLayout1.xml"/><Relationship Id="rId6" Type="http://schemas.openxmlformats.org/officeDocument/2006/relationships/image" Target="../media/image162.png"/><Relationship Id="rId11" Type="http://schemas.openxmlformats.org/officeDocument/2006/relationships/image" Target="../media/image115.png"/><Relationship Id="rId5" Type="http://schemas.openxmlformats.org/officeDocument/2006/relationships/image" Target="../media/image161.png"/><Relationship Id="rId15" Type="http://schemas.openxmlformats.org/officeDocument/2006/relationships/image" Target="../media/image171.png"/><Relationship Id="rId10" Type="http://schemas.openxmlformats.org/officeDocument/2006/relationships/image" Target="../media/image166.png"/><Relationship Id="rId19" Type="http://schemas.openxmlformats.org/officeDocument/2006/relationships/image" Target="../media/image148.png"/><Relationship Id="rId4" Type="http://schemas.openxmlformats.org/officeDocument/2006/relationships/image" Target="../media/image87.png"/><Relationship Id="rId9" Type="http://schemas.openxmlformats.org/officeDocument/2006/relationships/image" Target="../media/image165.png"/><Relationship Id="rId14" Type="http://schemas.openxmlformats.org/officeDocument/2006/relationships/image" Target="../media/image169.png"/></Relationships>
</file>

<file path=ppt/slides/_rels/slide25.xml.rels><?xml version="1.0" encoding="UTF-8" standalone="yes"?>
<Relationships xmlns="http://schemas.openxmlformats.org/package/2006/relationships"><Relationship Id="rId8" Type="http://schemas.openxmlformats.org/officeDocument/2006/relationships/image" Target="../media/image177.png"/><Relationship Id="rId13" Type="http://schemas.openxmlformats.org/officeDocument/2006/relationships/image" Target="../media/image182.png"/><Relationship Id="rId18" Type="http://schemas.openxmlformats.org/officeDocument/2006/relationships/image" Target="../media/image119.png"/><Relationship Id="rId3" Type="http://schemas.openxmlformats.org/officeDocument/2006/relationships/image" Target="../media/image85.png"/><Relationship Id="rId7" Type="http://schemas.openxmlformats.org/officeDocument/2006/relationships/image" Target="../media/image176.png"/><Relationship Id="rId12" Type="http://schemas.openxmlformats.org/officeDocument/2006/relationships/image" Target="../media/image181.png"/><Relationship Id="rId17" Type="http://schemas.openxmlformats.org/officeDocument/2006/relationships/image" Target="../media/image186.png"/><Relationship Id="rId2" Type="http://schemas.openxmlformats.org/officeDocument/2006/relationships/notesSlide" Target="../notesSlides/notesSlide8.xml"/><Relationship Id="rId16" Type="http://schemas.openxmlformats.org/officeDocument/2006/relationships/image" Target="../media/image185.png"/><Relationship Id="rId1" Type="http://schemas.openxmlformats.org/officeDocument/2006/relationships/slideLayout" Target="../slideLayouts/slideLayout1.xml"/><Relationship Id="rId6" Type="http://schemas.openxmlformats.org/officeDocument/2006/relationships/image" Target="../media/image175.png"/><Relationship Id="rId11" Type="http://schemas.openxmlformats.org/officeDocument/2006/relationships/image" Target="../media/image115.png"/><Relationship Id="rId5" Type="http://schemas.openxmlformats.org/officeDocument/2006/relationships/image" Target="../media/image174.png"/><Relationship Id="rId15" Type="http://schemas.openxmlformats.org/officeDocument/2006/relationships/image" Target="../media/image184.png"/><Relationship Id="rId10" Type="http://schemas.openxmlformats.org/officeDocument/2006/relationships/image" Target="../media/image179.png"/><Relationship Id="rId19" Type="http://schemas.openxmlformats.org/officeDocument/2006/relationships/image" Target="../media/image148.png"/><Relationship Id="rId4" Type="http://schemas.openxmlformats.org/officeDocument/2006/relationships/image" Target="../media/image87.png"/><Relationship Id="rId9" Type="http://schemas.openxmlformats.org/officeDocument/2006/relationships/image" Target="../media/image178.png"/><Relationship Id="rId14" Type="http://schemas.openxmlformats.org/officeDocument/2006/relationships/image" Target="../media/image183.png"/></Relationships>
</file>

<file path=ppt/slides/_rels/slide26.xml.rels><?xml version="1.0" encoding="UTF-8" standalone="yes"?>
<Relationships xmlns="http://schemas.openxmlformats.org/package/2006/relationships"><Relationship Id="rId8" Type="http://schemas.openxmlformats.org/officeDocument/2006/relationships/image" Target="../media/image192.png"/><Relationship Id="rId13" Type="http://schemas.openxmlformats.org/officeDocument/2006/relationships/image" Target="../media/image196.png"/><Relationship Id="rId18" Type="http://schemas.openxmlformats.org/officeDocument/2006/relationships/image" Target="../media/image119.png"/><Relationship Id="rId3" Type="http://schemas.openxmlformats.org/officeDocument/2006/relationships/image" Target="../media/image85.png"/><Relationship Id="rId7" Type="http://schemas.openxmlformats.org/officeDocument/2006/relationships/image" Target="../media/image189.png"/><Relationship Id="rId12" Type="http://schemas.openxmlformats.org/officeDocument/2006/relationships/image" Target="../media/image195.png"/><Relationship Id="rId17" Type="http://schemas.openxmlformats.org/officeDocument/2006/relationships/image" Target="../media/image201.png"/><Relationship Id="rId2" Type="http://schemas.openxmlformats.org/officeDocument/2006/relationships/notesSlide" Target="../notesSlides/notesSlide9.xml"/><Relationship Id="rId16" Type="http://schemas.openxmlformats.org/officeDocument/2006/relationships/image" Target="../media/image199.png"/><Relationship Id="rId1" Type="http://schemas.openxmlformats.org/officeDocument/2006/relationships/slideLayout" Target="../slideLayouts/slideLayout1.xml"/><Relationship Id="rId6" Type="http://schemas.openxmlformats.org/officeDocument/2006/relationships/image" Target="../media/image188.png"/><Relationship Id="rId11" Type="http://schemas.openxmlformats.org/officeDocument/2006/relationships/image" Target="../media/image115.png"/><Relationship Id="rId5" Type="http://schemas.openxmlformats.org/officeDocument/2006/relationships/image" Target="../media/image187.png"/><Relationship Id="rId15" Type="http://schemas.openxmlformats.org/officeDocument/2006/relationships/image" Target="../media/image198.png"/><Relationship Id="rId10" Type="http://schemas.openxmlformats.org/officeDocument/2006/relationships/image" Target="../media/image194.png"/><Relationship Id="rId19" Type="http://schemas.openxmlformats.org/officeDocument/2006/relationships/image" Target="../media/image148.png"/><Relationship Id="rId4" Type="http://schemas.openxmlformats.org/officeDocument/2006/relationships/image" Target="../media/image87.png"/><Relationship Id="rId9" Type="http://schemas.openxmlformats.org/officeDocument/2006/relationships/image" Target="../media/image193.png"/><Relationship Id="rId14" Type="http://schemas.openxmlformats.org/officeDocument/2006/relationships/image" Target="../media/image197.png"/></Relationships>
</file>

<file path=ppt/slides/_rels/slide27.xml.rels><?xml version="1.0" encoding="UTF-8" standalone="yes"?>
<Relationships xmlns="http://schemas.openxmlformats.org/package/2006/relationships"><Relationship Id="rId8" Type="http://schemas.openxmlformats.org/officeDocument/2006/relationships/image" Target="../media/image1670.png"/><Relationship Id="rId3" Type="http://schemas.openxmlformats.org/officeDocument/2006/relationships/image" Target="../media/image202.png"/><Relationship Id="rId7" Type="http://schemas.openxmlformats.org/officeDocument/2006/relationships/image" Target="../media/image1660.png"/><Relationship Id="rId12" Type="http://schemas.openxmlformats.org/officeDocument/2006/relationships/image" Target="../media/image204.png"/><Relationship Id="rId2" Type="http://schemas.openxmlformats.org/officeDocument/2006/relationships/image" Target="../media/image1610.png"/><Relationship Id="rId1" Type="http://schemas.openxmlformats.org/officeDocument/2006/relationships/slideLayout" Target="../slideLayouts/slideLayout2.xml"/><Relationship Id="rId6" Type="http://schemas.openxmlformats.org/officeDocument/2006/relationships/image" Target="../media/image1650.png"/><Relationship Id="rId11" Type="http://schemas.openxmlformats.org/officeDocument/2006/relationships/image" Target="../media/image203.png"/><Relationship Id="rId5" Type="http://schemas.openxmlformats.org/officeDocument/2006/relationships/image" Target="../media/image1750.png"/><Relationship Id="rId10" Type="http://schemas.openxmlformats.org/officeDocument/2006/relationships/image" Target="../media/image31.png"/><Relationship Id="rId4" Type="http://schemas.openxmlformats.org/officeDocument/2006/relationships/image" Target="../media/image1630.png"/><Relationship Id="rId9" Type="http://schemas.openxmlformats.org/officeDocument/2006/relationships/image" Target="../media/image1680.png"/></Relationships>
</file>

<file path=ppt/slides/_rels/slide28.xml.rels><?xml version="1.0" encoding="UTF-8" standalone="yes"?>
<Relationships xmlns="http://schemas.openxmlformats.org/package/2006/relationships"><Relationship Id="rId8" Type="http://schemas.openxmlformats.org/officeDocument/2006/relationships/image" Target="../media/image208.png"/><Relationship Id="rId13" Type="http://schemas.openxmlformats.org/officeDocument/2006/relationships/image" Target="../media/image212.png"/><Relationship Id="rId18" Type="http://schemas.openxmlformats.org/officeDocument/2006/relationships/image" Target="../media/image119.png"/><Relationship Id="rId3" Type="http://schemas.openxmlformats.org/officeDocument/2006/relationships/image" Target="../media/image85.png"/><Relationship Id="rId7" Type="http://schemas.openxmlformats.org/officeDocument/2006/relationships/image" Target="../media/image207.png"/><Relationship Id="rId12" Type="http://schemas.openxmlformats.org/officeDocument/2006/relationships/image" Target="../media/image211.png"/><Relationship Id="rId17" Type="http://schemas.openxmlformats.org/officeDocument/2006/relationships/image" Target="../media/image216.png"/><Relationship Id="rId2" Type="http://schemas.openxmlformats.org/officeDocument/2006/relationships/notesSlide" Target="../notesSlides/notesSlide10.xml"/><Relationship Id="rId16" Type="http://schemas.openxmlformats.org/officeDocument/2006/relationships/image" Target="../media/image215.png"/><Relationship Id="rId20" Type="http://schemas.openxmlformats.org/officeDocument/2006/relationships/image" Target="../media/image217.png"/><Relationship Id="rId1" Type="http://schemas.openxmlformats.org/officeDocument/2006/relationships/slideLayout" Target="../slideLayouts/slideLayout1.xml"/><Relationship Id="rId6" Type="http://schemas.openxmlformats.org/officeDocument/2006/relationships/image" Target="../media/image206.png"/><Relationship Id="rId11" Type="http://schemas.openxmlformats.org/officeDocument/2006/relationships/image" Target="../media/image115.png"/><Relationship Id="rId5" Type="http://schemas.openxmlformats.org/officeDocument/2006/relationships/image" Target="../media/image205.png"/><Relationship Id="rId15" Type="http://schemas.openxmlformats.org/officeDocument/2006/relationships/image" Target="../media/image214.png"/><Relationship Id="rId10" Type="http://schemas.openxmlformats.org/officeDocument/2006/relationships/image" Target="../media/image210.png"/><Relationship Id="rId19" Type="http://schemas.openxmlformats.org/officeDocument/2006/relationships/image" Target="../media/image148.png"/><Relationship Id="rId4" Type="http://schemas.openxmlformats.org/officeDocument/2006/relationships/image" Target="../media/image87.png"/><Relationship Id="rId9" Type="http://schemas.openxmlformats.org/officeDocument/2006/relationships/image" Target="../media/image209.png"/><Relationship Id="rId14" Type="http://schemas.openxmlformats.org/officeDocument/2006/relationships/image" Target="../media/image213.png"/></Relationships>
</file>

<file path=ppt/slides/_rels/slide29.xml.rels><?xml version="1.0" encoding="UTF-8" standalone="yes"?>
<Relationships xmlns="http://schemas.openxmlformats.org/package/2006/relationships"><Relationship Id="rId8" Type="http://schemas.openxmlformats.org/officeDocument/2006/relationships/image" Target="../media/image208.png"/><Relationship Id="rId13" Type="http://schemas.openxmlformats.org/officeDocument/2006/relationships/image" Target="../media/image212.png"/><Relationship Id="rId18" Type="http://schemas.openxmlformats.org/officeDocument/2006/relationships/image" Target="../media/image119.png"/><Relationship Id="rId3" Type="http://schemas.openxmlformats.org/officeDocument/2006/relationships/image" Target="../media/image85.png"/><Relationship Id="rId7" Type="http://schemas.openxmlformats.org/officeDocument/2006/relationships/image" Target="../media/image207.png"/><Relationship Id="rId12" Type="http://schemas.openxmlformats.org/officeDocument/2006/relationships/image" Target="../media/image211.png"/><Relationship Id="rId17" Type="http://schemas.openxmlformats.org/officeDocument/2006/relationships/image" Target="../media/image216.png"/><Relationship Id="rId2" Type="http://schemas.openxmlformats.org/officeDocument/2006/relationships/notesSlide" Target="../notesSlides/notesSlide11.xml"/><Relationship Id="rId16" Type="http://schemas.openxmlformats.org/officeDocument/2006/relationships/image" Target="../media/image215.png"/><Relationship Id="rId20" Type="http://schemas.openxmlformats.org/officeDocument/2006/relationships/image" Target="../media/image217.png"/><Relationship Id="rId1" Type="http://schemas.openxmlformats.org/officeDocument/2006/relationships/slideLayout" Target="../slideLayouts/slideLayout1.xml"/><Relationship Id="rId6" Type="http://schemas.openxmlformats.org/officeDocument/2006/relationships/image" Target="../media/image206.png"/><Relationship Id="rId11" Type="http://schemas.openxmlformats.org/officeDocument/2006/relationships/image" Target="../media/image115.png"/><Relationship Id="rId5" Type="http://schemas.openxmlformats.org/officeDocument/2006/relationships/image" Target="../media/image205.png"/><Relationship Id="rId15" Type="http://schemas.openxmlformats.org/officeDocument/2006/relationships/image" Target="../media/image214.png"/><Relationship Id="rId10" Type="http://schemas.openxmlformats.org/officeDocument/2006/relationships/image" Target="../media/image210.png"/><Relationship Id="rId19" Type="http://schemas.openxmlformats.org/officeDocument/2006/relationships/image" Target="../media/image148.png"/><Relationship Id="rId4" Type="http://schemas.openxmlformats.org/officeDocument/2006/relationships/image" Target="../media/image87.png"/><Relationship Id="rId9" Type="http://schemas.openxmlformats.org/officeDocument/2006/relationships/image" Target="../media/image209.png"/><Relationship Id="rId14" Type="http://schemas.openxmlformats.org/officeDocument/2006/relationships/image" Target="../media/image213.png"/></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8" Type="http://schemas.openxmlformats.org/officeDocument/2006/relationships/image" Target="../media/image208.png"/><Relationship Id="rId13" Type="http://schemas.openxmlformats.org/officeDocument/2006/relationships/image" Target="../media/image212.png"/><Relationship Id="rId18" Type="http://schemas.openxmlformats.org/officeDocument/2006/relationships/image" Target="../media/image119.png"/><Relationship Id="rId3" Type="http://schemas.openxmlformats.org/officeDocument/2006/relationships/image" Target="../media/image85.png"/><Relationship Id="rId7" Type="http://schemas.openxmlformats.org/officeDocument/2006/relationships/image" Target="../media/image207.png"/><Relationship Id="rId12" Type="http://schemas.openxmlformats.org/officeDocument/2006/relationships/image" Target="../media/image211.png"/><Relationship Id="rId17" Type="http://schemas.openxmlformats.org/officeDocument/2006/relationships/image" Target="../media/image216.png"/><Relationship Id="rId2" Type="http://schemas.openxmlformats.org/officeDocument/2006/relationships/notesSlide" Target="../notesSlides/notesSlide12.xml"/><Relationship Id="rId16" Type="http://schemas.openxmlformats.org/officeDocument/2006/relationships/image" Target="../media/image215.png"/><Relationship Id="rId1" Type="http://schemas.openxmlformats.org/officeDocument/2006/relationships/slideLayout" Target="../slideLayouts/slideLayout1.xml"/><Relationship Id="rId6" Type="http://schemas.openxmlformats.org/officeDocument/2006/relationships/image" Target="../media/image206.png"/><Relationship Id="rId11" Type="http://schemas.openxmlformats.org/officeDocument/2006/relationships/image" Target="../media/image115.png"/><Relationship Id="rId5" Type="http://schemas.openxmlformats.org/officeDocument/2006/relationships/image" Target="../media/image205.png"/><Relationship Id="rId15" Type="http://schemas.openxmlformats.org/officeDocument/2006/relationships/image" Target="../media/image214.png"/><Relationship Id="rId10" Type="http://schemas.openxmlformats.org/officeDocument/2006/relationships/image" Target="../media/image210.png"/><Relationship Id="rId19" Type="http://schemas.openxmlformats.org/officeDocument/2006/relationships/image" Target="../media/image148.png"/><Relationship Id="rId4" Type="http://schemas.openxmlformats.org/officeDocument/2006/relationships/image" Target="../media/image87.png"/><Relationship Id="rId9" Type="http://schemas.openxmlformats.org/officeDocument/2006/relationships/image" Target="../media/image209.png"/><Relationship Id="rId14" Type="http://schemas.openxmlformats.org/officeDocument/2006/relationships/image" Target="../media/image213.png"/></Relationships>
</file>

<file path=ppt/slides/_rels/slide31.xml.rels><?xml version="1.0" encoding="UTF-8" standalone="yes"?>
<Relationships xmlns="http://schemas.openxmlformats.org/package/2006/relationships"><Relationship Id="rId8" Type="http://schemas.openxmlformats.org/officeDocument/2006/relationships/image" Target="../media/image223.png"/><Relationship Id="rId13" Type="http://schemas.openxmlformats.org/officeDocument/2006/relationships/image" Target="../media/image227.png"/><Relationship Id="rId18" Type="http://schemas.openxmlformats.org/officeDocument/2006/relationships/image" Target="../media/image119.png"/><Relationship Id="rId26" Type="http://schemas.openxmlformats.org/officeDocument/2006/relationships/image" Target="../media/image239.png"/><Relationship Id="rId3" Type="http://schemas.openxmlformats.org/officeDocument/2006/relationships/image" Target="../media/image85.png"/><Relationship Id="rId21" Type="http://schemas.openxmlformats.org/officeDocument/2006/relationships/image" Target="../media/image202.png"/><Relationship Id="rId7" Type="http://schemas.openxmlformats.org/officeDocument/2006/relationships/image" Target="../media/image222.png"/><Relationship Id="rId12" Type="http://schemas.openxmlformats.org/officeDocument/2006/relationships/image" Target="../media/image226.png"/><Relationship Id="rId17" Type="http://schemas.openxmlformats.org/officeDocument/2006/relationships/image" Target="../media/image233.png"/><Relationship Id="rId25" Type="http://schemas.openxmlformats.org/officeDocument/2006/relationships/image" Target="../media/image238.png"/><Relationship Id="rId2" Type="http://schemas.openxmlformats.org/officeDocument/2006/relationships/notesSlide" Target="../notesSlides/notesSlide13.xml"/><Relationship Id="rId16" Type="http://schemas.openxmlformats.org/officeDocument/2006/relationships/image" Target="../media/image232.png"/><Relationship Id="rId20" Type="http://schemas.openxmlformats.org/officeDocument/2006/relationships/image" Target="../media/image234.png"/><Relationship Id="rId29" Type="http://schemas.openxmlformats.org/officeDocument/2006/relationships/image" Target="../media/image203.png"/><Relationship Id="rId1" Type="http://schemas.openxmlformats.org/officeDocument/2006/relationships/slideLayout" Target="../slideLayouts/slideLayout1.xml"/><Relationship Id="rId6" Type="http://schemas.openxmlformats.org/officeDocument/2006/relationships/image" Target="../media/image219.png"/><Relationship Id="rId11" Type="http://schemas.openxmlformats.org/officeDocument/2006/relationships/image" Target="../media/image115.png"/><Relationship Id="rId24" Type="http://schemas.openxmlformats.org/officeDocument/2006/relationships/image" Target="../media/image237.png"/><Relationship Id="rId5" Type="http://schemas.openxmlformats.org/officeDocument/2006/relationships/image" Target="../media/image218.png"/><Relationship Id="rId15" Type="http://schemas.openxmlformats.org/officeDocument/2006/relationships/image" Target="../media/image229.png"/><Relationship Id="rId23" Type="http://schemas.openxmlformats.org/officeDocument/2006/relationships/image" Target="../media/image236.png"/><Relationship Id="rId28" Type="http://schemas.openxmlformats.org/officeDocument/2006/relationships/image" Target="../media/image31.png"/><Relationship Id="rId10" Type="http://schemas.openxmlformats.org/officeDocument/2006/relationships/image" Target="../media/image225.png"/><Relationship Id="rId19" Type="http://schemas.openxmlformats.org/officeDocument/2006/relationships/image" Target="../media/image148.png"/><Relationship Id="rId4" Type="http://schemas.openxmlformats.org/officeDocument/2006/relationships/image" Target="../media/image87.png"/><Relationship Id="rId9" Type="http://schemas.openxmlformats.org/officeDocument/2006/relationships/image" Target="../media/image224.png"/><Relationship Id="rId14" Type="http://schemas.openxmlformats.org/officeDocument/2006/relationships/image" Target="../media/image228.png"/><Relationship Id="rId22" Type="http://schemas.openxmlformats.org/officeDocument/2006/relationships/image" Target="../media/image235.png"/><Relationship Id="rId27" Type="http://schemas.openxmlformats.org/officeDocument/2006/relationships/image" Target="../media/image242.png"/><Relationship Id="rId30" Type="http://schemas.openxmlformats.org/officeDocument/2006/relationships/image" Target="../media/image243.png"/></Relationships>
</file>

<file path=ppt/slides/_rels/slide32.xml.rels><?xml version="1.0" encoding="UTF-8" standalone="yes"?>
<Relationships xmlns="http://schemas.openxmlformats.org/package/2006/relationships"><Relationship Id="rId8" Type="http://schemas.openxmlformats.org/officeDocument/2006/relationships/image" Target="../media/image223.png"/><Relationship Id="rId13" Type="http://schemas.openxmlformats.org/officeDocument/2006/relationships/image" Target="../media/image227.png"/><Relationship Id="rId18" Type="http://schemas.openxmlformats.org/officeDocument/2006/relationships/image" Target="../media/image119.png"/><Relationship Id="rId26" Type="http://schemas.openxmlformats.org/officeDocument/2006/relationships/image" Target="../media/image239.png"/><Relationship Id="rId3" Type="http://schemas.openxmlformats.org/officeDocument/2006/relationships/image" Target="../media/image85.png"/><Relationship Id="rId21" Type="http://schemas.openxmlformats.org/officeDocument/2006/relationships/image" Target="../media/image202.png"/><Relationship Id="rId7" Type="http://schemas.openxmlformats.org/officeDocument/2006/relationships/image" Target="../media/image222.png"/><Relationship Id="rId12" Type="http://schemas.openxmlformats.org/officeDocument/2006/relationships/image" Target="../media/image226.png"/><Relationship Id="rId17" Type="http://schemas.openxmlformats.org/officeDocument/2006/relationships/image" Target="../media/image233.png"/><Relationship Id="rId25" Type="http://schemas.openxmlformats.org/officeDocument/2006/relationships/image" Target="../media/image238.png"/><Relationship Id="rId2" Type="http://schemas.openxmlformats.org/officeDocument/2006/relationships/notesSlide" Target="../notesSlides/notesSlide14.xml"/><Relationship Id="rId16" Type="http://schemas.openxmlformats.org/officeDocument/2006/relationships/image" Target="../media/image232.png"/><Relationship Id="rId20" Type="http://schemas.openxmlformats.org/officeDocument/2006/relationships/image" Target="../media/image234.png"/><Relationship Id="rId29" Type="http://schemas.openxmlformats.org/officeDocument/2006/relationships/image" Target="../media/image203.png"/><Relationship Id="rId1" Type="http://schemas.openxmlformats.org/officeDocument/2006/relationships/slideLayout" Target="../slideLayouts/slideLayout1.xml"/><Relationship Id="rId6" Type="http://schemas.openxmlformats.org/officeDocument/2006/relationships/image" Target="../media/image219.png"/><Relationship Id="rId11" Type="http://schemas.openxmlformats.org/officeDocument/2006/relationships/image" Target="../media/image115.png"/><Relationship Id="rId24" Type="http://schemas.openxmlformats.org/officeDocument/2006/relationships/image" Target="../media/image237.png"/><Relationship Id="rId5" Type="http://schemas.openxmlformats.org/officeDocument/2006/relationships/image" Target="../media/image218.png"/><Relationship Id="rId15" Type="http://schemas.openxmlformats.org/officeDocument/2006/relationships/image" Target="../media/image229.png"/><Relationship Id="rId23" Type="http://schemas.openxmlformats.org/officeDocument/2006/relationships/image" Target="../media/image236.png"/><Relationship Id="rId28" Type="http://schemas.openxmlformats.org/officeDocument/2006/relationships/image" Target="../media/image31.png"/><Relationship Id="rId10" Type="http://schemas.openxmlformats.org/officeDocument/2006/relationships/image" Target="../media/image225.png"/><Relationship Id="rId19" Type="http://schemas.openxmlformats.org/officeDocument/2006/relationships/image" Target="../media/image148.png"/><Relationship Id="rId4" Type="http://schemas.openxmlformats.org/officeDocument/2006/relationships/image" Target="../media/image87.png"/><Relationship Id="rId9" Type="http://schemas.openxmlformats.org/officeDocument/2006/relationships/image" Target="../media/image224.png"/><Relationship Id="rId14" Type="http://schemas.openxmlformats.org/officeDocument/2006/relationships/image" Target="../media/image228.png"/><Relationship Id="rId22" Type="http://schemas.openxmlformats.org/officeDocument/2006/relationships/image" Target="../media/image235.png"/><Relationship Id="rId27" Type="http://schemas.openxmlformats.org/officeDocument/2006/relationships/image" Target="../media/image242.png"/><Relationship Id="rId30" Type="http://schemas.openxmlformats.org/officeDocument/2006/relationships/image" Target="../media/image243.png"/></Relationships>
</file>

<file path=ppt/slides/_rels/slide33.xml.rels><?xml version="1.0" encoding="UTF-8" standalone="yes"?>
<Relationships xmlns="http://schemas.openxmlformats.org/package/2006/relationships"><Relationship Id="rId8" Type="http://schemas.openxmlformats.org/officeDocument/2006/relationships/image" Target="../media/image247.png"/><Relationship Id="rId13" Type="http://schemas.openxmlformats.org/officeDocument/2006/relationships/image" Target="../media/image252.png"/><Relationship Id="rId18" Type="http://schemas.openxmlformats.org/officeDocument/2006/relationships/image" Target="../media/image119.png"/><Relationship Id="rId26" Type="http://schemas.openxmlformats.org/officeDocument/2006/relationships/image" Target="../media/image263.png"/><Relationship Id="rId3" Type="http://schemas.openxmlformats.org/officeDocument/2006/relationships/image" Target="../media/image85.png"/><Relationship Id="rId21" Type="http://schemas.openxmlformats.org/officeDocument/2006/relationships/image" Target="../media/image202.png"/><Relationship Id="rId7" Type="http://schemas.openxmlformats.org/officeDocument/2006/relationships/image" Target="../media/image246.png"/><Relationship Id="rId12" Type="http://schemas.openxmlformats.org/officeDocument/2006/relationships/image" Target="../media/image251.png"/><Relationship Id="rId17" Type="http://schemas.openxmlformats.org/officeDocument/2006/relationships/image" Target="../media/image256.png"/><Relationship Id="rId25" Type="http://schemas.openxmlformats.org/officeDocument/2006/relationships/image" Target="../media/image262.png"/><Relationship Id="rId2" Type="http://schemas.openxmlformats.org/officeDocument/2006/relationships/notesSlide" Target="../notesSlides/notesSlide15.xml"/><Relationship Id="rId16" Type="http://schemas.openxmlformats.org/officeDocument/2006/relationships/image" Target="../media/image255.png"/><Relationship Id="rId20" Type="http://schemas.openxmlformats.org/officeDocument/2006/relationships/image" Target="../media/image257.png"/><Relationship Id="rId29" Type="http://schemas.openxmlformats.org/officeDocument/2006/relationships/image" Target="../media/image203.png"/><Relationship Id="rId1" Type="http://schemas.openxmlformats.org/officeDocument/2006/relationships/slideLayout" Target="../slideLayouts/slideLayout1.xml"/><Relationship Id="rId6" Type="http://schemas.openxmlformats.org/officeDocument/2006/relationships/image" Target="../media/image245.png"/><Relationship Id="rId11" Type="http://schemas.openxmlformats.org/officeDocument/2006/relationships/image" Target="../media/image115.png"/><Relationship Id="rId24" Type="http://schemas.openxmlformats.org/officeDocument/2006/relationships/image" Target="../media/image261.png"/><Relationship Id="rId5" Type="http://schemas.openxmlformats.org/officeDocument/2006/relationships/image" Target="../media/image244.png"/><Relationship Id="rId15" Type="http://schemas.openxmlformats.org/officeDocument/2006/relationships/image" Target="../media/image254.png"/><Relationship Id="rId23" Type="http://schemas.openxmlformats.org/officeDocument/2006/relationships/image" Target="../media/image259.png"/><Relationship Id="rId28" Type="http://schemas.openxmlformats.org/officeDocument/2006/relationships/image" Target="../media/image31.png"/><Relationship Id="rId10" Type="http://schemas.openxmlformats.org/officeDocument/2006/relationships/image" Target="../media/image249.png"/><Relationship Id="rId19" Type="http://schemas.openxmlformats.org/officeDocument/2006/relationships/image" Target="../media/image148.png"/><Relationship Id="rId4" Type="http://schemas.openxmlformats.org/officeDocument/2006/relationships/image" Target="../media/image87.png"/><Relationship Id="rId9" Type="http://schemas.openxmlformats.org/officeDocument/2006/relationships/image" Target="../media/image248.png"/><Relationship Id="rId14" Type="http://schemas.openxmlformats.org/officeDocument/2006/relationships/image" Target="../media/image253.png"/><Relationship Id="rId22" Type="http://schemas.openxmlformats.org/officeDocument/2006/relationships/image" Target="../media/image258.png"/><Relationship Id="rId27" Type="http://schemas.openxmlformats.org/officeDocument/2006/relationships/image" Target="../media/image264.png"/><Relationship Id="rId30" Type="http://schemas.openxmlformats.org/officeDocument/2006/relationships/image" Target="../media/image243.png"/></Relationships>
</file>

<file path=ppt/slides/_rels/slide34.xml.rels><?xml version="1.0" encoding="UTF-8" standalone="yes"?>
<Relationships xmlns="http://schemas.openxmlformats.org/package/2006/relationships"><Relationship Id="rId8" Type="http://schemas.openxmlformats.org/officeDocument/2006/relationships/image" Target="../media/image268.png"/><Relationship Id="rId13" Type="http://schemas.openxmlformats.org/officeDocument/2006/relationships/image" Target="../media/image273.png"/><Relationship Id="rId18" Type="http://schemas.openxmlformats.org/officeDocument/2006/relationships/image" Target="../media/image119.png"/><Relationship Id="rId26" Type="http://schemas.openxmlformats.org/officeDocument/2006/relationships/image" Target="../media/image284.png"/><Relationship Id="rId3" Type="http://schemas.openxmlformats.org/officeDocument/2006/relationships/image" Target="../media/image85.png"/><Relationship Id="rId21" Type="http://schemas.openxmlformats.org/officeDocument/2006/relationships/image" Target="../media/image202.png"/><Relationship Id="rId7" Type="http://schemas.openxmlformats.org/officeDocument/2006/relationships/image" Target="../media/image267.png"/><Relationship Id="rId12" Type="http://schemas.openxmlformats.org/officeDocument/2006/relationships/image" Target="../media/image272.png"/><Relationship Id="rId17" Type="http://schemas.openxmlformats.org/officeDocument/2006/relationships/image" Target="../media/image277.png"/><Relationship Id="rId25" Type="http://schemas.openxmlformats.org/officeDocument/2006/relationships/image" Target="../media/image283.png"/><Relationship Id="rId2" Type="http://schemas.openxmlformats.org/officeDocument/2006/relationships/notesSlide" Target="../notesSlides/notesSlide16.xml"/><Relationship Id="rId16" Type="http://schemas.openxmlformats.org/officeDocument/2006/relationships/image" Target="../media/image276.png"/><Relationship Id="rId20" Type="http://schemas.openxmlformats.org/officeDocument/2006/relationships/image" Target="../media/image278.png"/><Relationship Id="rId29" Type="http://schemas.openxmlformats.org/officeDocument/2006/relationships/image" Target="../media/image203.png"/><Relationship Id="rId1" Type="http://schemas.openxmlformats.org/officeDocument/2006/relationships/slideLayout" Target="../slideLayouts/slideLayout1.xml"/><Relationship Id="rId6" Type="http://schemas.openxmlformats.org/officeDocument/2006/relationships/image" Target="../media/image266.png"/><Relationship Id="rId11" Type="http://schemas.openxmlformats.org/officeDocument/2006/relationships/image" Target="../media/image115.png"/><Relationship Id="rId24" Type="http://schemas.openxmlformats.org/officeDocument/2006/relationships/image" Target="../media/image282.png"/><Relationship Id="rId5" Type="http://schemas.openxmlformats.org/officeDocument/2006/relationships/image" Target="../media/image265.png"/><Relationship Id="rId15" Type="http://schemas.openxmlformats.org/officeDocument/2006/relationships/image" Target="../media/image275.png"/><Relationship Id="rId23" Type="http://schemas.openxmlformats.org/officeDocument/2006/relationships/image" Target="../media/image281.png"/><Relationship Id="rId28" Type="http://schemas.openxmlformats.org/officeDocument/2006/relationships/image" Target="../media/image31.png"/><Relationship Id="rId10" Type="http://schemas.openxmlformats.org/officeDocument/2006/relationships/image" Target="../media/image271.png"/><Relationship Id="rId19" Type="http://schemas.openxmlformats.org/officeDocument/2006/relationships/image" Target="../media/image148.png"/><Relationship Id="rId4" Type="http://schemas.openxmlformats.org/officeDocument/2006/relationships/image" Target="../media/image87.png"/><Relationship Id="rId9" Type="http://schemas.openxmlformats.org/officeDocument/2006/relationships/image" Target="../media/image269.png"/><Relationship Id="rId14" Type="http://schemas.openxmlformats.org/officeDocument/2006/relationships/image" Target="../media/image274.png"/><Relationship Id="rId22" Type="http://schemas.openxmlformats.org/officeDocument/2006/relationships/image" Target="../media/image279.png"/><Relationship Id="rId27" Type="http://schemas.openxmlformats.org/officeDocument/2006/relationships/image" Target="../media/image285.png"/><Relationship Id="rId30" Type="http://schemas.openxmlformats.org/officeDocument/2006/relationships/image" Target="../media/image24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8" Type="http://schemas.openxmlformats.org/officeDocument/2006/relationships/hyperlink" Target="https://linqs.org/datasets/#pubmed-diabetes" TargetMode="External"/><Relationship Id="rId3" Type="http://schemas.openxmlformats.org/officeDocument/2006/relationships/image" Target="../media/image287.png"/><Relationship Id="rId7" Type="http://schemas.openxmlformats.org/officeDocument/2006/relationships/hyperlink" Target="https://www.cs.umd.edu/~sen/lbc-proj/LBC.html" TargetMode="External"/><Relationship Id="rId2" Type="http://schemas.openxmlformats.org/officeDocument/2006/relationships/image" Target="../media/image286.png"/><Relationship Id="rId1" Type="http://schemas.openxmlformats.org/officeDocument/2006/relationships/slideLayout" Target="../slideLayouts/slideLayout2.xml"/><Relationship Id="rId6" Type="http://schemas.openxmlformats.org/officeDocument/2006/relationships/image" Target="../media/image290.png"/><Relationship Id="rId5" Type="http://schemas.openxmlformats.org/officeDocument/2006/relationships/image" Target="../media/image289.png"/><Relationship Id="rId4" Type="http://schemas.openxmlformats.org/officeDocument/2006/relationships/image" Target="../media/image288.png"/><Relationship Id="rId9" Type="http://schemas.openxmlformats.org/officeDocument/2006/relationships/hyperlink" Target="https://socialnetworks.mpi-sws.org/data-imc2007.html" TargetMode="External"/></Relationships>
</file>

<file path=ppt/slides/_rels/slide37.xml.rels><?xml version="1.0" encoding="UTF-8" standalone="yes"?>
<Relationships xmlns="http://schemas.openxmlformats.org/package/2006/relationships"><Relationship Id="rId8" Type="http://schemas.openxmlformats.org/officeDocument/2006/relationships/hyperlink" Target="https://linqs.org/datasets/#pubmed-diabetes" TargetMode="External"/><Relationship Id="rId3" Type="http://schemas.openxmlformats.org/officeDocument/2006/relationships/image" Target="../media/image287.png"/><Relationship Id="rId7" Type="http://schemas.openxmlformats.org/officeDocument/2006/relationships/hyperlink" Target="https://www.cs.umd.edu/~sen/lbc-proj/LBC.html" TargetMode="External"/><Relationship Id="rId2" Type="http://schemas.openxmlformats.org/officeDocument/2006/relationships/image" Target="../media/image286.png"/><Relationship Id="rId1" Type="http://schemas.openxmlformats.org/officeDocument/2006/relationships/slideLayout" Target="../slideLayouts/slideLayout2.xml"/><Relationship Id="rId6" Type="http://schemas.openxmlformats.org/officeDocument/2006/relationships/image" Target="../media/image290.png"/><Relationship Id="rId5" Type="http://schemas.openxmlformats.org/officeDocument/2006/relationships/image" Target="../media/image289.png"/><Relationship Id="rId4" Type="http://schemas.openxmlformats.org/officeDocument/2006/relationships/image" Target="../media/image288.png"/><Relationship Id="rId9" Type="http://schemas.openxmlformats.org/officeDocument/2006/relationships/hyperlink" Target="https://socialnetworks.mpi-sws.org/data-imc2007.html"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2.png"/><Relationship Id="rId18" Type="http://schemas.openxmlformats.org/officeDocument/2006/relationships/image" Target="../media/image27.png"/><Relationship Id="rId3" Type="http://schemas.openxmlformats.org/officeDocument/2006/relationships/image" Target="../media/image44.png"/><Relationship Id="rId7" Type="http://schemas.openxmlformats.org/officeDocument/2006/relationships/image" Target="../media/image18.png"/><Relationship Id="rId12" Type="http://schemas.openxmlformats.org/officeDocument/2006/relationships/image" Target="../media/image21.png"/><Relationship Id="rId17" Type="http://schemas.openxmlformats.org/officeDocument/2006/relationships/image" Target="../media/image26.png"/><Relationship Id="rId2" Type="http://schemas.openxmlformats.org/officeDocument/2006/relationships/image" Target="../media/image16.png"/><Relationship Id="rId16" Type="http://schemas.openxmlformats.org/officeDocument/2006/relationships/image" Target="../media/image25.png"/><Relationship Id="rId1" Type="http://schemas.openxmlformats.org/officeDocument/2006/relationships/slideLayout" Target="../slideLayouts/slideLayout1.xml"/><Relationship Id="rId6" Type="http://schemas.openxmlformats.org/officeDocument/2006/relationships/image" Target="../media/image17.png"/><Relationship Id="rId11" Type="http://schemas.openxmlformats.org/officeDocument/2006/relationships/image" Target="../media/image48.png"/><Relationship Id="rId5" Type="http://schemas.openxmlformats.org/officeDocument/2006/relationships/image" Target="../media/image15.png"/><Relationship Id="rId15" Type="http://schemas.openxmlformats.org/officeDocument/2006/relationships/image" Target="../media/image24.png"/><Relationship Id="rId10" Type="http://schemas.openxmlformats.org/officeDocument/2006/relationships/image" Target="../media/image47.png"/><Relationship Id="rId19" Type="http://schemas.openxmlformats.org/officeDocument/2006/relationships/image" Target="../media/image28.png"/><Relationship Id="rId4" Type="http://schemas.openxmlformats.org/officeDocument/2006/relationships/image" Target="../media/image14.png"/><Relationship Id="rId9" Type="http://schemas.openxmlformats.org/officeDocument/2006/relationships/image" Target="../media/image20.png"/><Relationship Id="rId14" Type="http://schemas.openxmlformats.org/officeDocument/2006/relationships/image" Target="../media/image2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950.png"/><Relationship Id="rId2" Type="http://schemas.openxmlformats.org/officeDocument/2006/relationships/image" Target="../media/image940.png"/><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960.png"/><Relationship Id="rId4" Type="http://schemas.microsoft.com/office/2014/relationships/chartEx" Target="../charts/chartEx3.xml"/></Relationships>
</file>

<file path=ppt/slides/_rels/slide42.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chart" Target="../charts/chart2.xml"/></Relationships>
</file>

<file path=ppt/slides/_rels/slide43.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8" Type="http://schemas.openxmlformats.org/officeDocument/2006/relationships/chart" Target="../charts/chart10.xml"/><Relationship Id="rId3" Type="http://schemas.openxmlformats.org/officeDocument/2006/relationships/chart" Target="../charts/chart5.xml"/><Relationship Id="rId7" Type="http://schemas.openxmlformats.org/officeDocument/2006/relationships/chart" Target="../charts/chart9.xml"/><Relationship Id="rId2" Type="http://schemas.openxmlformats.org/officeDocument/2006/relationships/chart" Target="../charts/chart4.xml"/><Relationship Id="rId1" Type="http://schemas.openxmlformats.org/officeDocument/2006/relationships/slideLayout" Target="../slideLayouts/slideLayout1.xml"/><Relationship Id="rId6" Type="http://schemas.openxmlformats.org/officeDocument/2006/relationships/chart" Target="../charts/chart8.xml"/><Relationship Id="rId5" Type="http://schemas.openxmlformats.org/officeDocument/2006/relationships/chart" Target="../charts/chart7.xml"/><Relationship Id="rId4" Type="http://schemas.openxmlformats.org/officeDocument/2006/relationships/chart" Target="../charts/chart6.xml"/><Relationship Id="rId9" Type="http://schemas.openxmlformats.org/officeDocument/2006/relationships/chart" Target="../charts/chart11.xml"/></Relationships>
</file>

<file path=ppt/slides/_rels/slide47.xml.rels><?xml version="1.0" encoding="UTF-8" standalone="yes"?>
<Relationships xmlns="http://schemas.openxmlformats.org/package/2006/relationships"><Relationship Id="rId3" Type="http://schemas.openxmlformats.org/officeDocument/2006/relationships/chart" Target="../charts/chart13.xml"/><Relationship Id="rId2" Type="http://schemas.openxmlformats.org/officeDocument/2006/relationships/chart" Target="../charts/chart12.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8" Type="http://schemas.openxmlformats.org/officeDocument/2006/relationships/image" Target="../media/image2760.png"/><Relationship Id="rId13" Type="http://schemas.openxmlformats.org/officeDocument/2006/relationships/image" Target="../media/image2820.png"/><Relationship Id="rId3" Type="http://schemas.openxmlformats.org/officeDocument/2006/relationships/image" Target="../media/image291.png"/><Relationship Id="rId7" Type="http://schemas.openxmlformats.org/officeDocument/2006/relationships/image" Target="../media/image293.png"/><Relationship Id="rId12" Type="http://schemas.openxmlformats.org/officeDocument/2006/relationships/image" Target="../media/image2810.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2740.png"/><Relationship Id="rId11" Type="http://schemas.openxmlformats.org/officeDocument/2006/relationships/image" Target="../media/image2790.png"/><Relationship Id="rId5" Type="http://schemas.openxmlformats.org/officeDocument/2006/relationships/image" Target="../media/image2730.png"/><Relationship Id="rId15" Type="http://schemas.openxmlformats.org/officeDocument/2006/relationships/image" Target="../media/image2840.png"/><Relationship Id="rId10" Type="http://schemas.openxmlformats.org/officeDocument/2006/relationships/image" Target="../media/image295.png"/><Relationship Id="rId4" Type="http://schemas.openxmlformats.org/officeDocument/2006/relationships/image" Target="../media/image292.png"/><Relationship Id="rId9" Type="http://schemas.openxmlformats.org/officeDocument/2006/relationships/image" Target="../media/image294.png"/><Relationship Id="rId14" Type="http://schemas.openxmlformats.org/officeDocument/2006/relationships/image" Target="../media/image296.png"/></Relationships>
</file>

<file path=ppt/slides/_rels/slide49.xml.rels><?xml version="1.0" encoding="UTF-8" standalone="yes"?>
<Relationships xmlns="http://schemas.openxmlformats.org/package/2006/relationships"><Relationship Id="rId8" Type="http://schemas.openxmlformats.org/officeDocument/2006/relationships/image" Target="../media/image301.png"/><Relationship Id="rId3" Type="http://schemas.openxmlformats.org/officeDocument/2006/relationships/image" Target="../media/image297.png"/><Relationship Id="rId7" Type="http://schemas.openxmlformats.org/officeDocument/2006/relationships/image" Target="../media/image296.png"/><Relationship Id="rId2" Type="http://schemas.openxmlformats.org/officeDocument/2006/relationships/image" Target="../media/image291.png"/><Relationship Id="rId1" Type="http://schemas.openxmlformats.org/officeDocument/2006/relationships/slideLayout" Target="../slideLayouts/slideLayout2.xml"/><Relationship Id="rId6" Type="http://schemas.openxmlformats.org/officeDocument/2006/relationships/image" Target="../media/image299.png"/><Relationship Id="rId5" Type="http://schemas.openxmlformats.org/officeDocument/2006/relationships/image" Target="../media/image294.png"/><Relationship Id="rId10" Type="http://schemas.openxmlformats.org/officeDocument/2006/relationships/image" Target="../media/image302.png"/><Relationship Id="rId4" Type="http://schemas.openxmlformats.org/officeDocument/2006/relationships/image" Target="../media/image298.png"/><Relationship Id="rId9" Type="http://schemas.openxmlformats.org/officeDocument/2006/relationships/image" Target="../media/image293.png"/></Relationships>
</file>

<file path=ppt/slides/_rels/slide5.xml.rels><?xml version="1.0" encoding="UTF-8" standalone="yes"?>
<Relationships xmlns="http://schemas.openxmlformats.org/package/2006/relationships"><Relationship Id="rId8" Type="http://schemas.openxmlformats.org/officeDocument/2006/relationships/image" Target="../media/image59.png"/><Relationship Id="rId13" Type="http://schemas.openxmlformats.org/officeDocument/2006/relationships/image" Target="../media/image60.png"/><Relationship Id="rId3" Type="http://schemas.openxmlformats.org/officeDocument/2006/relationships/image" Target="../media/image44.png"/><Relationship Id="rId7" Type="http://schemas.openxmlformats.org/officeDocument/2006/relationships/image" Target="../media/image58.png"/><Relationship Id="rId12" Type="http://schemas.openxmlformats.org/officeDocument/2006/relationships/image" Target="../media/image18.png"/><Relationship Id="rId17" Type="http://schemas.openxmlformats.org/officeDocument/2006/relationships/image" Target="../media/image48.png"/><Relationship Id="rId2" Type="http://schemas.openxmlformats.org/officeDocument/2006/relationships/image" Target="../media/image57.png"/><Relationship Id="rId16" Type="http://schemas.openxmlformats.org/officeDocument/2006/relationships/image" Target="../media/image47.png"/><Relationship Id="rId1" Type="http://schemas.openxmlformats.org/officeDocument/2006/relationships/slideLayout" Target="../slideLayouts/slideLayout1.xml"/><Relationship Id="rId6" Type="http://schemas.openxmlformats.org/officeDocument/2006/relationships/image" Target="../media/image17.png"/><Relationship Id="rId11" Type="http://schemas.openxmlformats.org/officeDocument/2006/relationships/image" Target="../media/image31.png"/><Relationship Id="rId5" Type="http://schemas.openxmlformats.org/officeDocument/2006/relationships/image" Target="../media/image15.png"/><Relationship Id="rId15" Type="http://schemas.openxmlformats.org/officeDocument/2006/relationships/image" Target="../media/image20.png"/><Relationship Id="rId10" Type="http://schemas.openxmlformats.org/officeDocument/2006/relationships/image" Target="../media/image30.png"/><Relationship Id="rId4" Type="http://schemas.openxmlformats.org/officeDocument/2006/relationships/image" Target="../media/image14.png"/><Relationship Id="rId9" Type="http://schemas.openxmlformats.org/officeDocument/2006/relationships/image" Target="../media/image29.png"/><Relationship Id="rId14" Type="http://schemas.openxmlformats.org/officeDocument/2006/relationships/image" Target="../media/image19.png"/></Relationships>
</file>

<file path=ppt/slides/_rels/slide50.xml.rels><?xml version="1.0" encoding="UTF-8" standalone="yes"?>
<Relationships xmlns="http://schemas.openxmlformats.org/package/2006/relationships"><Relationship Id="rId8" Type="http://schemas.openxmlformats.org/officeDocument/2006/relationships/image" Target="../media/image2940.png"/><Relationship Id="rId13" Type="http://schemas.openxmlformats.org/officeDocument/2006/relationships/image" Target="../media/image2980.png"/><Relationship Id="rId3" Type="http://schemas.openxmlformats.org/officeDocument/2006/relationships/image" Target="../media/image2900.png"/><Relationship Id="rId7" Type="http://schemas.openxmlformats.org/officeDocument/2006/relationships/image" Target="../media/image2930.png"/><Relationship Id="rId12" Type="http://schemas.openxmlformats.org/officeDocument/2006/relationships/image" Target="../media/image2970.png"/><Relationship Id="rId2" Type="http://schemas.openxmlformats.org/officeDocument/2006/relationships/notesSlide" Target="../notesSlides/notesSlide21.xml"/><Relationship Id="rId16" Type="http://schemas.openxmlformats.org/officeDocument/2006/relationships/image" Target="../media/image243.png"/><Relationship Id="rId1" Type="http://schemas.openxmlformats.org/officeDocument/2006/relationships/slideLayout" Target="../slideLayouts/slideLayout2.xml"/><Relationship Id="rId6" Type="http://schemas.openxmlformats.org/officeDocument/2006/relationships/image" Target="../media/image202.png"/><Relationship Id="rId11" Type="http://schemas.openxmlformats.org/officeDocument/2006/relationships/image" Target="../media/image2960.png"/><Relationship Id="rId5" Type="http://schemas.openxmlformats.org/officeDocument/2006/relationships/image" Target="../media/image303.png"/><Relationship Id="rId15" Type="http://schemas.openxmlformats.org/officeDocument/2006/relationships/image" Target="../media/image203.png"/><Relationship Id="rId10" Type="http://schemas.openxmlformats.org/officeDocument/2006/relationships/image" Target="../media/image304.png"/><Relationship Id="rId4" Type="http://schemas.openxmlformats.org/officeDocument/2006/relationships/image" Target="../media/image2910.png"/><Relationship Id="rId9" Type="http://schemas.openxmlformats.org/officeDocument/2006/relationships/image" Target="../media/image31.png"/><Relationship Id="rId14" Type="http://schemas.openxmlformats.org/officeDocument/2006/relationships/image" Target="../media/image2990.png"/></Relationships>
</file>

<file path=ppt/slides/_rels/slide51.xml.rels><?xml version="1.0" encoding="UTF-8" standalone="yes"?>
<Relationships xmlns="http://schemas.openxmlformats.org/package/2006/relationships"><Relationship Id="rId8" Type="http://schemas.openxmlformats.org/officeDocument/2006/relationships/image" Target="../media/image308.png"/><Relationship Id="rId13" Type="http://schemas.openxmlformats.org/officeDocument/2006/relationships/image" Target="../media/image308.png"/><Relationship Id="rId3" Type="http://schemas.openxmlformats.org/officeDocument/2006/relationships/image" Target="../media/image291.png"/><Relationship Id="rId7" Type="http://schemas.openxmlformats.org/officeDocument/2006/relationships/image" Target="../media/image293.png"/><Relationship Id="rId12" Type="http://schemas.openxmlformats.org/officeDocument/2006/relationships/image" Target="../media/image296.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3020.png"/><Relationship Id="rId11" Type="http://schemas.openxmlformats.org/officeDocument/2006/relationships/image" Target="../media/image305.png"/><Relationship Id="rId5" Type="http://schemas.openxmlformats.org/officeDocument/2006/relationships/image" Target="../media/image3010.png"/><Relationship Id="rId15" Type="http://schemas.openxmlformats.org/officeDocument/2006/relationships/image" Target="../media/image311.png"/><Relationship Id="rId10" Type="http://schemas.openxmlformats.org/officeDocument/2006/relationships/image" Target="../media/image309.png"/><Relationship Id="rId4" Type="http://schemas.openxmlformats.org/officeDocument/2006/relationships/image" Target="../media/image292.png"/><Relationship Id="rId9" Type="http://schemas.openxmlformats.org/officeDocument/2006/relationships/image" Target="../media/image294.png"/><Relationship Id="rId14" Type="http://schemas.openxmlformats.org/officeDocument/2006/relationships/image" Target="../media/image309.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8" Type="http://schemas.openxmlformats.org/officeDocument/2006/relationships/image" Target="../media/image3090.png"/><Relationship Id="rId13" Type="http://schemas.openxmlformats.org/officeDocument/2006/relationships/image" Target="../media/image303.png"/><Relationship Id="rId3" Type="http://schemas.openxmlformats.org/officeDocument/2006/relationships/image" Target="../media/image291.png"/><Relationship Id="rId7" Type="http://schemas.openxmlformats.org/officeDocument/2006/relationships/image" Target="../media/image293.png"/><Relationship Id="rId12" Type="http://schemas.openxmlformats.org/officeDocument/2006/relationships/image" Target="../media/image296.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313.png"/><Relationship Id="rId11" Type="http://schemas.openxmlformats.org/officeDocument/2006/relationships/image" Target="../media/image312.png"/><Relationship Id="rId5" Type="http://schemas.openxmlformats.org/officeDocument/2006/relationships/image" Target="../media/image3070.png"/><Relationship Id="rId15" Type="http://schemas.openxmlformats.org/officeDocument/2006/relationships/image" Target="../media/image313.png"/><Relationship Id="rId10" Type="http://schemas.openxmlformats.org/officeDocument/2006/relationships/image" Target="../media/image3110.png"/><Relationship Id="rId4" Type="http://schemas.openxmlformats.org/officeDocument/2006/relationships/image" Target="../media/image292.png"/><Relationship Id="rId9" Type="http://schemas.openxmlformats.org/officeDocument/2006/relationships/image" Target="../media/image294.png"/><Relationship Id="rId14" Type="http://schemas.openxmlformats.org/officeDocument/2006/relationships/image" Target="../media/image304.png"/></Relationships>
</file>

<file path=ppt/slides/_rels/slide54.xml.rels><?xml version="1.0" encoding="UTF-8" standalone="yes"?>
<Relationships xmlns="http://schemas.openxmlformats.org/package/2006/relationships"><Relationship Id="rId8" Type="http://schemas.openxmlformats.org/officeDocument/2006/relationships/image" Target="../media/image315.png"/><Relationship Id="rId13" Type="http://schemas.openxmlformats.org/officeDocument/2006/relationships/image" Target="../media/image303.png"/><Relationship Id="rId3" Type="http://schemas.openxmlformats.org/officeDocument/2006/relationships/image" Target="../media/image291.png"/><Relationship Id="rId7" Type="http://schemas.openxmlformats.org/officeDocument/2006/relationships/image" Target="../media/image293.png"/><Relationship Id="rId12" Type="http://schemas.openxmlformats.org/officeDocument/2006/relationships/image" Target="../media/image296.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3140.png"/><Relationship Id="rId11" Type="http://schemas.openxmlformats.org/officeDocument/2006/relationships/image" Target="../media/image317.png"/><Relationship Id="rId5" Type="http://schemas.openxmlformats.org/officeDocument/2006/relationships/image" Target="../media/image3130.png"/><Relationship Id="rId15" Type="http://schemas.openxmlformats.org/officeDocument/2006/relationships/image" Target="../media/image311.png"/><Relationship Id="rId10" Type="http://schemas.openxmlformats.org/officeDocument/2006/relationships/image" Target="../media/image316.png"/><Relationship Id="rId4" Type="http://schemas.openxmlformats.org/officeDocument/2006/relationships/image" Target="../media/image292.png"/><Relationship Id="rId9" Type="http://schemas.openxmlformats.org/officeDocument/2006/relationships/image" Target="../media/image294.png"/><Relationship Id="rId14" Type="http://schemas.openxmlformats.org/officeDocument/2006/relationships/image" Target="../media/image304.png"/></Relationships>
</file>

<file path=ppt/slides/_rels/slide55.xml.rels><?xml version="1.0" encoding="UTF-8" standalone="yes"?>
<Relationships xmlns="http://schemas.openxmlformats.org/package/2006/relationships"><Relationship Id="rId8" Type="http://schemas.openxmlformats.org/officeDocument/2006/relationships/image" Target="../media/image319.png"/><Relationship Id="rId3" Type="http://schemas.openxmlformats.org/officeDocument/2006/relationships/image" Target="../media/image291.png"/><Relationship Id="rId7" Type="http://schemas.openxmlformats.org/officeDocument/2006/relationships/image" Target="../media/image318.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294.png"/><Relationship Id="rId5" Type="http://schemas.openxmlformats.org/officeDocument/2006/relationships/image" Target="../media/image293.png"/><Relationship Id="rId10" Type="http://schemas.openxmlformats.org/officeDocument/2006/relationships/image" Target="../media/image322.png"/><Relationship Id="rId4" Type="http://schemas.openxmlformats.org/officeDocument/2006/relationships/image" Target="../media/image292.png"/><Relationship Id="rId9" Type="http://schemas.openxmlformats.org/officeDocument/2006/relationships/image" Target="../media/image321.png"/></Relationships>
</file>

<file path=ppt/slides/_rels/slide56.xml.rels><?xml version="1.0" encoding="UTF-8" standalone="yes"?>
<Relationships xmlns="http://schemas.openxmlformats.org/package/2006/relationships"><Relationship Id="rId8" Type="http://schemas.openxmlformats.org/officeDocument/2006/relationships/image" Target="../media/image319.png"/><Relationship Id="rId3" Type="http://schemas.openxmlformats.org/officeDocument/2006/relationships/image" Target="../media/image291.png"/><Relationship Id="rId7" Type="http://schemas.openxmlformats.org/officeDocument/2006/relationships/image" Target="../media/image318.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294.png"/><Relationship Id="rId5" Type="http://schemas.openxmlformats.org/officeDocument/2006/relationships/image" Target="../media/image293.png"/><Relationship Id="rId10" Type="http://schemas.openxmlformats.org/officeDocument/2006/relationships/image" Target="../media/image322.png"/><Relationship Id="rId4" Type="http://schemas.openxmlformats.org/officeDocument/2006/relationships/image" Target="../media/image292.png"/><Relationship Id="rId9" Type="http://schemas.openxmlformats.org/officeDocument/2006/relationships/image" Target="../media/image321.png"/></Relationships>
</file>

<file path=ppt/slides/_rels/slide57.xml.rels><?xml version="1.0" encoding="UTF-8" standalone="yes"?>
<Relationships xmlns="http://schemas.openxmlformats.org/package/2006/relationships"><Relationship Id="rId8" Type="http://schemas.openxmlformats.org/officeDocument/2006/relationships/image" Target="../media/image319.png"/><Relationship Id="rId3" Type="http://schemas.openxmlformats.org/officeDocument/2006/relationships/image" Target="../media/image291.png"/><Relationship Id="rId7" Type="http://schemas.openxmlformats.org/officeDocument/2006/relationships/image" Target="../media/image318.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294.png"/><Relationship Id="rId5" Type="http://schemas.openxmlformats.org/officeDocument/2006/relationships/image" Target="../media/image293.png"/><Relationship Id="rId10" Type="http://schemas.openxmlformats.org/officeDocument/2006/relationships/image" Target="../media/image322.png"/><Relationship Id="rId4" Type="http://schemas.openxmlformats.org/officeDocument/2006/relationships/image" Target="../media/image292.png"/><Relationship Id="rId9" Type="http://schemas.openxmlformats.org/officeDocument/2006/relationships/image" Target="../media/image321.png"/></Relationships>
</file>

<file path=ppt/slides/_rels/slide58.xml.rels><?xml version="1.0" encoding="UTF-8" standalone="yes"?>
<Relationships xmlns="http://schemas.openxmlformats.org/package/2006/relationships"><Relationship Id="rId8" Type="http://schemas.openxmlformats.org/officeDocument/2006/relationships/image" Target="../media/image319.png"/><Relationship Id="rId3" Type="http://schemas.openxmlformats.org/officeDocument/2006/relationships/image" Target="../media/image291.png"/><Relationship Id="rId7" Type="http://schemas.openxmlformats.org/officeDocument/2006/relationships/image" Target="../media/image318.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294.png"/><Relationship Id="rId5" Type="http://schemas.openxmlformats.org/officeDocument/2006/relationships/image" Target="../media/image293.png"/><Relationship Id="rId10" Type="http://schemas.openxmlformats.org/officeDocument/2006/relationships/image" Target="../media/image322.png"/><Relationship Id="rId4" Type="http://schemas.openxmlformats.org/officeDocument/2006/relationships/image" Target="../media/image292.png"/><Relationship Id="rId9" Type="http://schemas.openxmlformats.org/officeDocument/2006/relationships/image" Target="../media/image321.png"/></Relationships>
</file>

<file path=ppt/slides/_rels/slide59.xml.rels><?xml version="1.0" encoding="UTF-8" standalone="yes"?>
<Relationships xmlns="http://schemas.openxmlformats.org/package/2006/relationships"><Relationship Id="rId8" Type="http://schemas.openxmlformats.org/officeDocument/2006/relationships/image" Target="../media/image319.png"/><Relationship Id="rId3" Type="http://schemas.openxmlformats.org/officeDocument/2006/relationships/image" Target="../media/image291.png"/><Relationship Id="rId7" Type="http://schemas.openxmlformats.org/officeDocument/2006/relationships/image" Target="../media/image318.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294.png"/><Relationship Id="rId5" Type="http://schemas.openxmlformats.org/officeDocument/2006/relationships/image" Target="../media/image293.png"/><Relationship Id="rId10" Type="http://schemas.openxmlformats.org/officeDocument/2006/relationships/image" Target="../media/image322.png"/><Relationship Id="rId4" Type="http://schemas.openxmlformats.org/officeDocument/2006/relationships/image" Target="../media/image292.png"/><Relationship Id="rId9" Type="http://schemas.openxmlformats.org/officeDocument/2006/relationships/image" Target="../media/image321.png"/></Relationships>
</file>

<file path=ppt/slides/_rels/slide6.xml.rels><?xml version="1.0" encoding="UTF-8" standalone="yes"?>
<Relationships xmlns="http://schemas.openxmlformats.org/package/2006/relationships"><Relationship Id="rId8" Type="http://schemas.openxmlformats.org/officeDocument/2006/relationships/image" Target="../media/image58.png"/><Relationship Id="rId13" Type="http://schemas.openxmlformats.org/officeDocument/2006/relationships/image" Target="../media/image24.png"/><Relationship Id="rId3" Type="http://schemas.openxmlformats.org/officeDocument/2006/relationships/image" Target="../media/image15.png"/><Relationship Id="rId7" Type="http://schemas.openxmlformats.org/officeDocument/2006/relationships/image" Target="../media/image180.png"/><Relationship Id="rId12" Type="http://schemas.openxmlformats.org/officeDocument/2006/relationships/image" Target="../media/image23.png"/><Relationship Id="rId2" Type="http://schemas.openxmlformats.org/officeDocument/2006/relationships/image" Target="../media/image57.png"/><Relationship Id="rId1" Type="http://schemas.openxmlformats.org/officeDocument/2006/relationships/slideLayout" Target="../slideLayouts/slideLayout1.xml"/><Relationship Id="rId6" Type="http://schemas.openxmlformats.org/officeDocument/2006/relationships/image" Target="../media/image31.png"/><Relationship Id="rId11" Type="http://schemas.openxmlformats.org/officeDocument/2006/relationships/image" Target="../media/image22.png"/><Relationship Id="rId5" Type="http://schemas.openxmlformats.org/officeDocument/2006/relationships/image" Target="../media/image30.png"/><Relationship Id="rId10" Type="http://schemas.openxmlformats.org/officeDocument/2006/relationships/image" Target="../media/image21.png"/><Relationship Id="rId4" Type="http://schemas.openxmlformats.org/officeDocument/2006/relationships/image" Target="../media/image59.png"/><Relationship Id="rId9" Type="http://schemas.openxmlformats.org/officeDocument/2006/relationships/image" Target="../media/image29.png"/></Relationships>
</file>

<file path=ppt/slides/_rels/slide60.xml.rels><?xml version="1.0" encoding="UTF-8" standalone="yes"?>
<Relationships xmlns="http://schemas.openxmlformats.org/package/2006/relationships"><Relationship Id="rId8" Type="http://schemas.openxmlformats.org/officeDocument/2006/relationships/image" Target="../media/image319.png"/><Relationship Id="rId3" Type="http://schemas.openxmlformats.org/officeDocument/2006/relationships/image" Target="../media/image291.png"/><Relationship Id="rId7" Type="http://schemas.openxmlformats.org/officeDocument/2006/relationships/image" Target="../media/image318.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294.png"/><Relationship Id="rId5" Type="http://schemas.openxmlformats.org/officeDocument/2006/relationships/image" Target="../media/image293.png"/><Relationship Id="rId10" Type="http://schemas.openxmlformats.org/officeDocument/2006/relationships/image" Target="../media/image322.png"/><Relationship Id="rId4" Type="http://schemas.openxmlformats.org/officeDocument/2006/relationships/image" Target="../media/image292.png"/><Relationship Id="rId9" Type="http://schemas.openxmlformats.org/officeDocument/2006/relationships/image" Target="../media/image321.png"/></Relationships>
</file>

<file path=ppt/slides/_rels/slide61.xml.rels><?xml version="1.0" encoding="UTF-8" standalone="yes"?>
<Relationships xmlns="http://schemas.openxmlformats.org/package/2006/relationships"><Relationship Id="rId8" Type="http://schemas.openxmlformats.org/officeDocument/2006/relationships/image" Target="../media/image326.png"/><Relationship Id="rId3" Type="http://schemas.openxmlformats.org/officeDocument/2006/relationships/image" Target="../media/image291.png"/><Relationship Id="rId7" Type="http://schemas.openxmlformats.org/officeDocument/2006/relationships/image" Target="../media/image325.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324.png"/><Relationship Id="rId5" Type="http://schemas.openxmlformats.org/officeDocument/2006/relationships/image" Target="../media/image323.png"/><Relationship Id="rId4" Type="http://schemas.openxmlformats.org/officeDocument/2006/relationships/image" Target="../media/image294.png"/><Relationship Id="rId9" Type="http://schemas.openxmlformats.org/officeDocument/2006/relationships/image" Target="../media/image327.png"/></Relationships>
</file>

<file path=ppt/slides/_rels/slide62.xml.rels><?xml version="1.0" encoding="UTF-8" standalone="yes"?>
<Relationships xmlns="http://schemas.openxmlformats.org/package/2006/relationships"><Relationship Id="rId8" Type="http://schemas.openxmlformats.org/officeDocument/2006/relationships/image" Target="../media/image326.png"/><Relationship Id="rId3" Type="http://schemas.openxmlformats.org/officeDocument/2006/relationships/image" Target="../media/image291.png"/><Relationship Id="rId7" Type="http://schemas.openxmlformats.org/officeDocument/2006/relationships/image" Target="../media/image325.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324.png"/><Relationship Id="rId11" Type="http://schemas.openxmlformats.org/officeDocument/2006/relationships/image" Target="../media/image329.png"/><Relationship Id="rId5" Type="http://schemas.openxmlformats.org/officeDocument/2006/relationships/image" Target="../media/image323.png"/><Relationship Id="rId10" Type="http://schemas.openxmlformats.org/officeDocument/2006/relationships/image" Target="../media/image328.png"/><Relationship Id="rId4" Type="http://schemas.openxmlformats.org/officeDocument/2006/relationships/image" Target="../media/image294.png"/><Relationship Id="rId9" Type="http://schemas.openxmlformats.org/officeDocument/2006/relationships/image" Target="../media/image327.png"/></Relationships>
</file>

<file path=ppt/slides/_rels/slide63.xml.rels><?xml version="1.0" encoding="UTF-8" standalone="yes"?>
<Relationships xmlns="http://schemas.openxmlformats.org/package/2006/relationships"><Relationship Id="rId8" Type="http://schemas.openxmlformats.org/officeDocument/2006/relationships/image" Target="../media/image332.png"/><Relationship Id="rId13" Type="http://schemas.openxmlformats.org/officeDocument/2006/relationships/image" Target="../media/image336.png"/><Relationship Id="rId18" Type="http://schemas.openxmlformats.org/officeDocument/2006/relationships/image" Target="../media/image119.png"/><Relationship Id="rId26" Type="http://schemas.openxmlformats.org/officeDocument/2006/relationships/image" Target="../media/image347.png"/><Relationship Id="rId3" Type="http://schemas.openxmlformats.org/officeDocument/2006/relationships/image" Target="../media/image85.png"/><Relationship Id="rId21" Type="http://schemas.openxmlformats.org/officeDocument/2006/relationships/image" Target="../media/image202.png"/><Relationship Id="rId7" Type="http://schemas.openxmlformats.org/officeDocument/2006/relationships/image" Target="../media/image331.png"/><Relationship Id="rId12" Type="http://schemas.openxmlformats.org/officeDocument/2006/relationships/image" Target="../media/image335.png"/><Relationship Id="rId17" Type="http://schemas.openxmlformats.org/officeDocument/2006/relationships/image" Target="../media/image341.png"/><Relationship Id="rId25" Type="http://schemas.openxmlformats.org/officeDocument/2006/relationships/image" Target="../media/image346.png"/><Relationship Id="rId2" Type="http://schemas.openxmlformats.org/officeDocument/2006/relationships/notesSlide" Target="../notesSlides/notesSlide33.xml"/><Relationship Id="rId16" Type="http://schemas.openxmlformats.org/officeDocument/2006/relationships/image" Target="../media/image339.png"/><Relationship Id="rId20" Type="http://schemas.openxmlformats.org/officeDocument/2006/relationships/image" Target="../media/image342.png"/><Relationship Id="rId29" Type="http://schemas.openxmlformats.org/officeDocument/2006/relationships/image" Target="../media/image203.png"/><Relationship Id="rId1" Type="http://schemas.openxmlformats.org/officeDocument/2006/relationships/slideLayout" Target="../slideLayouts/slideLayout1.xml"/><Relationship Id="rId6" Type="http://schemas.openxmlformats.org/officeDocument/2006/relationships/image" Target="../media/image3290.png"/><Relationship Id="rId11" Type="http://schemas.openxmlformats.org/officeDocument/2006/relationships/image" Target="../media/image115.png"/><Relationship Id="rId24" Type="http://schemas.openxmlformats.org/officeDocument/2006/relationships/image" Target="../media/image345.png"/><Relationship Id="rId5" Type="http://schemas.openxmlformats.org/officeDocument/2006/relationships/image" Target="../media/image3280.png"/><Relationship Id="rId15" Type="http://schemas.openxmlformats.org/officeDocument/2006/relationships/image" Target="../media/image338.png"/><Relationship Id="rId23" Type="http://schemas.openxmlformats.org/officeDocument/2006/relationships/image" Target="../media/image344.png"/><Relationship Id="rId28" Type="http://schemas.openxmlformats.org/officeDocument/2006/relationships/image" Target="../media/image31.png"/><Relationship Id="rId10" Type="http://schemas.openxmlformats.org/officeDocument/2006/relationships/image" Target="../media/image334.png"/><Relationship Id="rId19" Type="http://schemas.openxmlformats.org/officeDocument/2006/relationships/image" Target="../media/image148.png"/><Relationship Id="rId4" Type="http://schemas.openxmlformats.org/officeDocument/2006/relationships/image" Target="../media/image87.png"/><Relationship Id="rId9" Type="http://schemas.openxmlformats.org/officeDocument/2006/relationships/image" Target="../media/image333.png"/><Relationship Id="rId14" Type="http://schemas.openxmlformats.org/officeDocument/2006/relationships/image" Target="../media/image337.png"/><Relationship Id="rId22" Type="http://schemas.openxmlformats.org/officeDocument/2006/relationships/image" Target="../media/image343.png"/><Relationship Id="rId27" Type="http://schemas.openxmlformats.org/officeDocument/2006/relationships/image" Target="../media/image348.png"/><Relationship Id="rId30" Type="http://schemas.openxmlformats.org/officeDocument/2006/relationships/image" Target="../media/image243.png"/></Relationships>
</file>

<file path=ppt/slides/_rels/slide64.xml.rels><?xml version="1.0" encoding="UTF-8" standalone="yes"?>
<Relationships xmlns="http://schemas.openxmlformats.org/package/2006/relationships"><Relationship Id="rId8" Type="http://schemas.openxmlformats.org/officeDocument/2006/relationships/image" Target="../media/image332.png"/><Relationship Id="rId13" Type="http://schemas.openxmlformats.org/officeDocument/2006/relationships/image" Target="../media/image343.png"/><Relationship Id="rId18" Type="http://schemas.openxmlformats.org/officeDocument/2006/relationships/image" Target="../media/image202.png"/><Relationship Id="rId26" Type="http://schemas.openxmlformats.org/officeDocument/2006/relationships/image" Target="../media/image243.png"/><Relationship Id="rId3" Type="http://schemas.openxmlformats.org/officeDocument/2006/relationships/image" Target="../media/image85.png"/><Relationship Id="rId21" Type="http://schemas.openxmlformats.org/officeDocument/2006/relationships/image" Target="../media/image346.png"/><Relationship Id="rId7" Type="http://schemas.openxmlformats.org/officeDocument/2006/relationships/image" Target="../media/image331.png"/><Relationship Id="rId12" Type="http://schemas.openxmlformats.org/officeDocument/2006/relationships/image" Target="../media/image335.png"/><Relationship Id="rId17" Type="http://schemas.openxmlformats.org/officeDocument/2006/relationships/image" Target="../media/image342.png"/><Relationship Id="rId25" Type="http://schemas.openxmlformats.org/officeDocument/2006/relationships/image" Target="../media/image203.png"/><Relationship Id="rId2" Type="http://schemas.openxmlformats.org/officeDocument/2006/relationships/notesSlide" Target="../notesSlides/notesSlide34.xml"/><Relationship Id="rId16" Type="http://schemas.openxmlformats.org/officeDocument/2006/relationships/image" Target="../media/image148.png"/><Relationship Id="rId20" Type="http://schemas.openxmlformats.org/officeDocument/2006/relationships/image" Target="../media/image345.png"/><Relationship Id="rId1" Type="http://schemas.openxmlformats.org/officeDocument/2006/relationships/slideLayout" Target="../slideLayouts/slideLayout1.xml"/><Relationship Id="rId6" Type="http://schemas.openxmlformats.org/officeDocument/2006/relationships/image" Target="../media/image3290.png"/><Relationship Id="rId11" Type="http://schemas.openxmlformats.org/officeDocument/2006/relationships/image" Target="../media/image115.png"/><Relationship Id="rId24" Type="http://schemas.openxmlformats.org/officeDocument/2006/relationships/image" Target="../media/image31.png"/><Relationship Id="rId5" Type="http://schemas.openxmlformats.org/officeDocument/2006/relationships/image" Target="../media/image3280.png"/><Relationship Id="rId15" Type="http://schemas.openxmlformats.org/officeDocument/2006/relationships/image" Target="../media/image119.png"/><Relationship Id="rId23" Type="http://schemas.openxmlformats.org/officeDocument/2006/relationships/image" Target="../media/image348.png"/><Relationship Id="rId10" Type="http://schemas.openxmlformats.org/officeDocument/2006/relationships/image" Target="../media/image334.png"/><Relationship Id="rId19" Type="http://schemas.openxmlformats.org/officeDocument/2006/relationships/image" Target="../media/image344.png"/><Relationship Id="rId4" Type="http://schemas.openxmlformats.org/officeDocument/2006/relationships/image" Target="../media/image87.png"/><Relationship Id="rId9" Type="http://schemas.openxmlformats.org/officeDocument/2006/relationships/image" Target="../media/image333.png"/><Relationship Id="rId14" Type="http://schemas.openxmlformats.org/officeDocument/2006/relationships/image" Target="../media/image341.png"/><Relationship Id="rId22" Type="http://schemas.openxmlformats.org/officeDocument/2006/relationships/image" Target="../media/image347.png"/></Relationships>
</file>

<file path=ppt/slides/_rels/slide65.xml.rels><?xml version="1.0" encoding="UTF-8" standalone="yes"?>
<Relationships xmlns="http://schemas.openxmlformats.org/package/2006/relationships"><Relationship Id="rId8" Type="http://schemas.openxmlformats.org/officeDocument/2006/relationships/image" Target="../media/image332.png"/><Relationship Id="rId13" Type="http://schemas.openxmlformats.org/officeDocument/2006/relationships/image" Target="../media/image349.png"/><Relationship Id="rId18" Type="http://schemas.openxmlformats.org/officeDocument/2006/relationships/image" Target="../media/image202.png"/><Relationship Id="rId26" Type="http://schemas.openxmlformats.org/officeDocument/2006/relationships/image" Target="../media/image203.png"/><Relationship Id="rId3" Type="http://schemas.openxmlformats.org/officeDocument/2006/relationships/image" Target="../media/image85.png"/><Relationship Id="rId21" Type="http://schemas.openxmlformats.org/officeDocument/2006/relationships/image" Target="../media/image345.png"/><Relationship Id="rId7" Type="http://schemas.openxmlformats.org/officeDocument/2006/relationships/image" Target="../media/image331.png"/><Relationship Id="rId12" Type="http://schemas.openxmlformats.org/officeDocument/2006/relationships/image" Target="../media/image335.png"/><Relationship Id="rId17" Type="http://schemas.openxmlformats.org/officeDocument/2006/relationships/image" Target="../media/image342.png"/><Relationship Id="rId25" Type="http://schemas.openxmlformats.org/officeDocument/2006/relationships/image" Target="../media/image31.png"/><Relationship Id="rId2" Type="http://schemas.openxmlformats.org/officeDocument/2006/relationships/notesSlide" Target="../notesSlides/notesSlide35.xml"/><Relationship Id="rId16" Type="http://schemas.openxmlformats.org/officeDocument/2006/relationships/image" Target="../media/image148.png"/><Relationship Id="rId20" Type="http://schemas.openxmlformats.org/officeDocument/2006/relationships/image" Target="../media/image344.png"/><Relationship Id="rId1" Type="http://schemas.openxmlformats.org/officeDocument/2006/relationships/slideLayout" Target="../slideLayouts/slideLayout1.xml"/><Relationship Id="rId6" Type="http://schemas.openxmlformats.org/officeDocument/2006/relationships/image" Target="../media/image3290.png"/><Relationship Id="rId11" Type="http://schemas.openxmlformats.org/officeDocument/2006/relationships/image" Target="../media/image115.png"/><Relationship Id="rId24" Type="http://schemas.openxmlformats.org/officeDocument/2006/relationships/image" Target="../media/image348.png"/><Relationship Id="rId5" Type="http://schemas.openxmlformats.org/officeDocument/2006/relationships/image" Target="../media/image3280.png"/><Relationship Id="rId15" Type="http://schemas.openxmlformats.org/officeDocument/2006/relationships/image" Target="../media/image119.png"/><Relationship Id="rId23" Type="http://schemas.openxmlformats.org/officeDocument/2006/relationships/image" Target="../media/image347.png"/><Relationship Id="rId10" Type="http://schemas.openxmlformats.org/officeDocument/2006/relationships/image" Target="../media/image334.png"/><Relationship Id="rId19" Type="http://schemas.openxmlformats.org/officeDocument/2006/relationships/image" Target="../media/image343.png"/><Relationship Id="rId4" Type="http://schemas.openxmlformats.org/officeDocument/2006/relationships/image" Target="../media/image87.png"/><Relationship Id="rId9" Type="http://schemas.openxmlformats.org/officeDocument/2006/relationships/image" Target="../media/image333.png"/><Relationship Id="rId14" Type="http://schemas.openxmlformats.org/officeDocument/2006/relationships/image" Target="../media/image341.png"/><Relationship Id="rId22" Type="http://schemas.openxmlformats.org/officeDocument/2006/relationships/image" Target="../media/image346.png"/><Relationship Id="rId27" Type="http://schemas.openxmlformats.org/officeDocument/2006/relationships/image" Target="../media/image243.png"/></Relationships>
</file>

<file path=ppt/slides/_rels/slide66.xml.rels><?xml version="1.0" encoding="UTF-8" standalone="yes"?>
<Relationships xmlns="http://schemas.openxmlformats.org/package/2006/relationships"><Relationship Id="rId8" Type="http://schemas.openxmlformats.org/officeDocument/2006/relationships/image" Target="../media/image332.png"/><Relationship Id="rId13" Type="http://schemas.openxmlformats.org/officeDocument/2006/relationships/image" Target="../media/image343.png"/><Relationship Id="rId18" Type="http://schemas.openxmlformats.org/officeDocument/2006/relationships/image" Target="../media/image202.png"/><Relationship Id="rId26" Type="http://schemas.openxmlformats.org/officeDocument/2006/relationships/image" Target="../media/image243.png"/><Relationship Id="rId3" Type="http://schemas.openxmlformats.org/officeDocument/2006/relationships/image" Target="../media/image85.png"/><Relationship Id="rId21" Type="http://schemas.openxmlformats.org/officeDocument/2006/relationships/image" Target="../media/image346.png"/><Relationship Id="rId7" Type="http://schemas.openxmlformats.org/officeDocument/2006/relationships/image" Target="../media/image331.png"/><Relationship Id="rId12" Type="http://schemas.openxmlformats.org/officeDocument/2006/relationships/image" Target="../media/image335.png"/><Relationship Id="rId17" Type="http://schemas.openxmlformats.org/officeDocument/2006/relationships/image" Target="../media/image351.png"/><Relationship Id="rId25" Type="http://schemas.openxmlformats.org/officeDocument/2006/relationships/image" Target="../media/image203.png"/><Relationship Id="rId2" Type="http://schemas.openxmlformats.org/officeDocument/2006/relationships/notesSlide" Target="../notesSlides/notesSlide36.xml"/><Relationship Id="rId16" Type="http://schemas.openxmlformats.org/officeDocument/2006/relationships/image" Target="../media/image148.png"/><Relationship Id="rId20" Type="http://schemas.openxmlformats.org/officeDocument/2006/relationships/image" Target="../media/image345.png"/><Relationship Id="rId1" Type="http://schemas.openxmlformats.org/officeDocument/2006/relationships/slideLayout" Target="../slideLayouts/slideLayout1.xml"/><Relationship Id="rId6" Type="http://schemas.openxmlformats.org/officeDocument/2006/relationships/image" Target="../media/image3290.png"/><Relationship Id="rId11" Type="http://schemas.openxmlformats.org/officeDocument/2006/relationships/image" Target="../media/image115.png"/><Relationship Id="rId24" Type="http://schemas.openxmlformats.org/officeDocument/2006/relationships/image" Target="../media/image31.png"/><Relationship Id="rId5" Type="http://schemas.openxmlformats.org/officeDocument/2006/relationships/image" Target="../media/image3280.png"/><Relationship Id="rId15" Type="http://schemas.openxmlformats.org/officeDocument/2006/relationships/image" Target="../media/image119.png"/><Relationship Id="rId23" Type="http://schemas.openxmlformats.org/officeDocument/2006/relationships/image" Target="../media/image348.png"/><Relationship Id="rId10" Type="http://schemas.openxmlformats.org/officeDocument/2006/relationships/image" Target="../media/image334.png"/><Relationship Id="rId19" Type="http://schemas.openxmlformats.org/officeDocument/2006/relationships/image" Target="../media/image344.png"/><Relationship Id="rId4" Type="http://schemas.openxmlformats.org/officeDocument/2006/relationships/image" Target="../media/image87.png"/><Relationship Id="rId9" Type="http://schemas.openxmlformats.org/officeDocument/2006/relationships/image" Target="../media/image333.png"/><Relationship Id="rId14" Type="http://schemas.openxmlformats.org/officeDocument/2006/relationships/image" Target="../media/image341.png"/><Relationship Id="rId22" Type="http://schemas.openxmlformats.org/officeDocument/2006/relationships/image" Target="../media/image347.png"/></Relationships>
</file>

<file path=ppt/slides/_rels/slide67.xml.rels><?xml version="1.0" encoding="UTF-8" standalone="yes"?>
<Relationships xmlns="http://schemas.openxmlformats.org/package/2006/relationships"><Relationship Id="rId8" Type="http://schemas.openxmlformats.org/officeDocument/2006/relationships/image" Target="../media/image332.png"/><Relationship Id="rId13" Type="http://schemas.openxmlformats.org/officeDocument/2006/relationships/image" Target="../media/image343.png"/><Relationship Id="rId18" Type="http://schemas.openxmlformats.org/officeDocument/2006/relationships/image" Target="../media/image202.png"/><Relationship Id="rId26" Type="http://schemas.openxmlformats.org/officeDocument/2006/relationships/image" Target="../media/image243.png"/><Relationship Id="rId3" Type="http://schemas.openxmlformats.org/officeDocument/2006/relationships/image" Target="../media/image85.png"/><Relationship Id="rId21" Type="http://schemas.openxmlformats.org/officeDocument/2006/relationships/image" Target="../media/image346.png"/><Relationship Id="rId7" Type="http://schemas.openxmlformats.org/officeDocument/2006/relationships/image" Target="../media/image331.png"/><Relationship Id="rId12" Type="http://schemas.openxmlformats.org/officeDocument/2006/relationships/image" Target="../media/image335.png"/><Relationship Id="rId17" Type="http://schemas.openxmlformats.org/officeDocument/2006/relationships/image" Target="../media/image342.png"/><Relationship Id="rId25" Type="http://schemas.openxmlformats.org/officeDocument/2006/relationships/image" Target="../media/image203.png"/><Relationship Id="rId2" Type="http://schemas.openxmlformats.org/officeDocument/2006/relationships/notesSlide" Target="../notesSlides/notesSlide37.xml"/><Relationship Id="rId16" Type="http://schemas.openxmlformats.org/officeDocument/2006/relationships/image" Target="../media/image148.png"/><Relationship Id="rId20" Type="http://schemas.openxmlformats.org/officeDocument/2006/relationships/image" Target="../media/image345.png"/><Relationship Id="rId1" Type="http://schemas.openxmlformats.org/officeDocument/2006/relationships/slideLayout" Target="../slideLayouts/slideLayout1.xml"/><Relationship Id="rId6" Type="http://schemas.openxmlformats.org/officeDocument/2006/relationships/image" Target="../media/image3290.png"/><Relationship Id="rId11" Type="http://schemas.openxmlformats.org/officeDocument/2006/relationships/image" Target="../media/image115.png"/><Relationship Id="rId24" Type="http://schemas.openxmlformats.org/officeDocument/2006/relationships/image" Target="../media/image31.png"/><Relationship Id="rId5" Type="http://schemas.openxmlformats.org/officeDocument/2006/relationships/image" Target="../media/image3280.png"/><Relationship Id="rId15" Type="http://schemas.openxmlformats.org/officeDocument/2006/relationships/image" Target="../media/image119.png"/><Relationship Id="rId23" Type="http://schemas.openxmlformats.org/officeDocument/2006/relationships/image" Target="../media/image348.png"/><Relationship Id="rId10" Type="http://schemas.openxmlformats.org/officeDocument/2006/relationships/image" Target="../media/image334.png"/><Relationship Id="rId19" Type="http://schemas.openxmlformats.org/officeDocument/2006/relationships/image" Target="../media/image344.png"/><Relationship Id="rId4" Type="http://schemas.openxmlformats.org/officeDocument/2006/relationships/image" Target="../media/image87.png"/><Relationship Id="rId9" Type="http://schemas.openxmlformats.org/officeDocument/2006/relationships/image" Target="../media/image333.png"/><Relationship Id="rId14" Type="http://schemas.openxmlformats.org/officeDocument/2006/relationships/image" Target="../media/image341.png"/><Relationship Id="rId22" Type="http://schemas.openxmlformats.org/officeDocument/2006/relationships/image" Target="../media/image347.png"/></Relationships>
</file>

<file path=ppt/slides/_rels/slide68.xml.rels><?xml version="1.0" encoding="UTF-8" standalone="yes"?>
<Relationships xmlns="http://schemas.openxmlformats.org/package/2006/relationships"><Relationship Id="rId3" Type="http://schemas.openxmlformats.org/officeDocument/2006/relationships/image" Target="../media/image3510.pn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8" Type="http://schemas.openxmlformats.org/officeDocument/2006/relationships/image" Target="../media/image332.png"/><Relationship Id="rId13" Type="http://schemas.openxmlformats.org/officeDocument/2006/relationships/image" Target="../media/image336.png"/><Relationship Id="rId18" Type="http://schemas.openxmlformats.org/officeDocument/2006/relationships/image" Target="../media/image119.png"/><Relationship Id="rId26" Type="http://schemas.openxmlformats.org/officeDocument/2006/relationships/image" Target="../media/image347.png"/><Relationship Id="rId3" Type="http://schemas.openxmlformats.org/officeDocument/2006/relationships/image" Target="../media/image85.png"/><Relationship Id="rId21" Type="http://schemas.openxmlformats.org/officeDocument/2006/relationships/image" Target="../media/image202.png"/><Relationship Id="rId7" Type="http://schemas.openxmlformats.org/officeDocument/2006/relationships/image" Target="../media/image331.png"/><Relationship Id="rId12" Type="http://schemas.openxmlformats.org/officeDocument/2006/relationships/image" Target="../media/image335.png"/><Relationship Id="rId17" Type="http://schemas.openxmlformats.org/officeDocument/2006/relationships/image" Target="../media/image341.png"/><Relationship Id="rId25" Type="http://schemas.openxmlformats.org/officeDocument/2006/relationships/image" Target="../media/image346.png"/><Relationship Id="rId2" Type="http://schemas.openxmlformats.org/officeDocument/2006/relationships/notesSlide" Target="../notesSlides/notesSlide39.xml"/><Relationship Id="rId16" Type="http://schemas.openxmlformats.org/officeDocument/2006/relationships/image" Target="../media/image339.png"/><Relationship Id="rId20" Type="http://schemas.openxmlformats.org/officeDocument/2006/relationships/image" Target="../media/image342.png"/><Relationship Id="rId29" Type="http://schemas.openxmlformats.org/officeDocument/2006/relationships/image" Target="../media/image203.png"/><Relationship Id="rId1" Type="http://schemas.openxmlformats.org/officeDocument/2006/relationships/slideLayout" Target="../slideLayouts/slideLayout1.xml"/><Relationship Id="rId6" Type="http://schemas.openxmlformats.org/officeDocument/2006/relationships/image" Target="../media/image3290.png"/><Relationship Id="rId11" Type="http://schemas.openxmlformats.org/officeDocument/2006/relationships/image" Target="../media/image115.png"/><Relationship Id="rId24" Type="http://schemas.openxmlformats.org/officeDocument/2006/relationships/image" Target="../media/image345.png"/><Relationship Id="rId5" Type="http://schemas.openxmlformats.org/officeDocument/2006/relationships/image" Target="../media/image352.png"/><Relationship Id="rId15" Type="http://schemas.openxmlformats.org/officeDocument/2006/relationships/image" Target="../media/image338.png"/><Relationship Id="rId23" Type="http://schemas.openxmlformats.org/officeDocument/2006/relationships/image" Target="../media/image344.png"/><Relationship Id="rId28" Type="http://schemas.openxmlformats.org/officeDocument/2006/relationships/image" Target="../media/image31.png"/><Relationship Id="rId10" Type="http://schemas.openxmlformats.org/officeDocument/2006/relationships/image" Target="../media/image334.png"/><Relationship Id="rId19" Type="http://schemas.openxmlformats.org/officeDocument/2006/relationships/image" Target="../media/image148.png"/><Relationship Id="rId4" Type="http://schemas.openxmlformats.org/officeDocument/2006/relationships/image" Target="../media/image87.png"/><Relationship Id="rId9" Type="http://schemas.openxmlformats.org/officeDocument/2006/relationships/image" Target="../media/image333.png"/><Relationship Id="rId14" Type="http://schemas.openxmlformats.org/officeDocument/2006/relationships/image" Target="../media/image337.png"/><Relationship Id="rId22" Type="http://schemas.openxmlformats.org/officeDocument/2006/relationships/image" Target="../media/image343.png"/><Relationship Id="rId27" Type="http://schemas.openxmlformats.org/officeDocument/2006/relationships/image" Target="../media/image348.png"/><Relationship Id="rId30" Type="http://schemas.openxmlformats.org/officeDocument/2006/relationships/image" Target="../media/image243.png"/></Relationships>
</file>

<file path=ppt/slides/_rels/slide7.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png"/><Relationship Id="rId1" Type="http://schemas.openxmlformats.org/officeDocument/2006/relationships/slideLayout" Target="../slideLayouts/slideLayout1.xml"/><Relationship Id="rId6" Type="http://schemas.openxmlformats.org/officeDocument/2006/relationships/image" Target="../media/image200.png"/><Relationship Id="rId5" Type="http://schemas.openxmlformats.org/officeDocument/2006/relationships/image" Target="../media/image170.png"/><Relationship Id="rId4" Type="http://schemas.openxmlformats.org/officeDocument/2006/relationships/image" Target="../media/image140.png"/></Relationships>
</file>

<file path=ppt/slides/_rels/slide70.xml.rels><?xml version="1.0" encoding="UTF-8" standalone="yes"?>
<Relationships xmlns="http://schemas.openxmlformats.org/package/2006/relationships"><Relationship Id="rId8" Type="http://schemas.openxmlformats.org/officeDocument/2006/relationships/image" Target="../media/image115.png"/><Relationship Id="rId3" Type="http://schemas.openxmlformats.org/officeDocument/2006/relationships/image" Target="../media/image349.png"/><Relationship Id="rId7" Type="http://schemas.openxmlformats.org/officeDocument/2006/relationships/image" Target="../media/image356.png"/><Relationship Id="rId2" Type="http://schemas.openxmlformats.org/officeDocument/2006/relationships/notesSlide" Target="../notesSlides/notesSlide40.xml"/><Relationship Id="rId1" Type="http://schemas.openxmlformats.org/officeDocument/2006/relationships/slideLayout" Target="../slideLayouts/slideLayout1.xml"/><Relationship Id="rId6" Type="http://schemas.openxmlformats.org/officeDocument/2006/relationships/image" Target="../media/image355.png"/><Relationship Id="rId5" Type="http://schemas.openxmlformats.org/officeDocument/2006/relationships/image" Target="../media/image354.png"/><Relationship Id="rId4" Type="http://schemas.openxmlformats.org/officeDocument/2006/relationships/image" Target="../media/image353.png"/></Relationships>
</file>

<file path=ppt/slides/_rels/slide71.xml.rels><?xml version="1.0" encoding="UTF-8" standalone="yes"?>
<Relationships xmlns="http://schemas.openxmlformats.org/package/2006/relationships"><Relationship Id="rId8" Type="http://schemas.openxmlformats.org/officeDocument/2006/relationships/image" Target="../media/image115.png"/><Relationship Id="rId3" Type="http://schemas.openxmlformats.org/officeDocument/2006/relationships/image" Target="../media/image3510.png"/><Relationship Id="rId7" Type="http://schemas.openxmlformats.org/officeDocument/2006/relationships/image" Target="../media/image356.png"/><Relationship Id="rId12" Type="http://schemas.openxmlformats.org/officeDocument/2006/relationships/image" Target="../media/image359.png"/><Relationship Id="rId2" Type="http://schemas.openxmlformats.org/officeDocument/2006/relationships/notesSlide" Target="../notesSlides/notesSlide41.xml"/><Relationship Id="rId1" Type="http://schemas.openxmlformats.org/officeDocument/2006/relationships/slideLayout" Target="../slideLayouts/slideLayout1.xml"/><Relationship Id="rId6" Type="http://schemas.openxmlformats.org/officeDocument/2006/relationships/image" Target="../media/image355.png"/><Relationship Id="rId11" Type="http://schemas.openxmlformats.org/officeDocument/2006/relationships/image" Target="../media/image358.png"/><Relationship Id="rId5" Type="http://schemas.openxmlformats.org/officeDocument/2006/relationships/image" Target="../media/image354.png"/><Relationship Id="rId10" Type="http://schemas.openxmlformats.org/officeDocument/2006/relationships/image" Target="../media/image3570.png"/><Relationship Id="rId4" Type="http://schemas.openxmlformats.org/officeDocument/2006/relationships/image" Target="../media/image353.png"/><Relationship Id="rId9" Type="http://schemas.openxmlformats.org/officeDocument/2006/relationships/image" Target="../media/image357.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361.png"/><Relationship Id="rId2" Type="http://schemas.openxmlformats.org/officeDocument/2006/relationships/notesSlide" Target="../notesSlides/notesSlide42.xml"/><Relationship Id="rId1" Type="http://schemas.openxmlformats.org/officeDocument/2006/relationships/slideLayout" Target="../slideLayouts/slideLayout1.xml"/><Relationship Id="rId4" Type="http://schemas.openxmlformats.org/officeDocument/2006/relationships/image" Target="../media/image362.png"/></Relationships>
</file>

<file path=ppt/slides/_rels/slide74.xml.rels><?xml version="1.0" encoding="UTF-8" standalone="yes"?>
<Relationships xmlns="http://schemas.openxmlformats.org/package/2006/relationships"><Relationship Id="rId8" Type="http://schemas.openxmlformats.org/officeDocument/2006/relationships/image" Target="../media/image326.png"/><Relationship Id="rId3" Type="http://schemas.openxmlformats.org/officeDocument/2006/relationships/image" Target="../media/image291.png"/><Relationship Id="rId7" Type="http://schemas.openxmlformats.org/officeDocument/2006/relationships/image" Target="../media/image325.pn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324.png"/><Relationship Id="rId11" Type="http://schemas.openxmlformats.org/officeDocument/2006/relationships/image" Target="../media/image364.png"/><Relationship Id="rId5" Type="http://schemas.openxmlformats.org/officeDocument/2006/relationships/image" Target="../media/image323.png"/><Relationship Id="rId10" Type="http://schemas.openxmlformats.org/officeDocument/2006/relationships/image" Target="../media/image363.png"/><Relationship Id="rId4" Type="http://schemas.openxmlformats.org/officeDocument/2006/relationships/image" Target="../media/image294.png"/><Relationship Id="rId9" Type="http://schemas.openxmlformats.org/officeDocument/2006/relationships/image" Target="../media/image327.png"/></Relationships>
</file>

<file path=ppt/slides/_rels/slide75.xml.rels><?xml version="1.0" encoding="UTF-8" standalone="yes"?>
<Relationships xmlns="http://schemas.openxmlformats.org/package/2006/relationships"><Relationship Id="rId8" Type="http://schemas.openxmlformats.org/officeDocument/2006/relationships/image" Target="../media/image366.png"/><Relationship Id="rId13" Type="http://schemas.openxmlformats.org/officeDocument/2006/relationships/image" Target="../media/image370.png"/><Relationship Id="rId18" Type="http://schemas.openxmlformats.org/officeDocument/2006/relationships/image" Target="../media/image329.png"/><Relationship Id="rId3" Type="http://schemas.openxmlformats.org/officeDocument/2006/relationships/image" Target="../media/image3631.png"/><Relationship Id="rId21" Type="http://schemas.openxmlformats.org/officeDocument/2006/relationships/image" Target="../media/image376.png"/><Relationship Id="rId7" Type="http://schemas.openxmlformats.org/officeDocument/2006/relationships/image" Target="../media/image365.png"/><Relationship Id="rId12" Type="http://schemas.openxmlformats.org/officeDocument/2006/relationships/image" Target="../media/image369.png"/><Relationship Id="rId17" Type="http://schemas.openxmlformats.org/officeDocument/2006/relationships/image" Target="../media/image374.png"/><Relationship Id="rId2" Type="http://schemas.openxmlformats.org/officeDocument/2006/relationships/notesSlide" Target="../notesSlides/notesSlide44.xml"/><Relationship Id="rId16" Type="http://schemas.openxmlformats.org/officeDocument/2006/relationships/image" Target="../media/image373.png"/><Relationship Id="rId20" Type="http://schemas.openxmlformats.org/officeDocument/2006/relationships/image" Target="../media/image375.png"/><Relationship Id="rId1" Type="http://schemas.openxmlformats.org/officeDocument/2006/relationships/slideLayout" Target="../slideLayouts/slideLayout1.xml"/><Relationship Id="rId6" Type="http://schemas.openxmlformats.org/officeDocument/2006/relationships/image" Target="../media/image3640.png"/><Relationship Id="rId11" Type="http://schemas.openxmlformats.org/officeDocument/2006/relationships/image" Target="../media/image368.png"/><Relationship Id="rId24" Type="http://schemas.openxmlformats.org/officeDocument/2006/relationships/image" Target="../media/image379.png"/><Relationship Id="rId5" Type="http://schemas.openxmlformats.org/officeDocument/2006/relationships/image" Target="../media/image3630.png"/><Relationship Id="rId15" Type="http://schemas.openxmlformats.org/officeDocument/2006/relationships/image" Target="../media/image372.png"/><Relationship Id="rId23" Type="http://schemas.openxmlformats.org/officeDocument/2006/relationships/image" Target="../media/image378.png"/><Relationship Id="rId10" Type="http://schemas.openxmlformats.org/officeDocument/2006/relationships/image" Target="../media/image367.png"/><Relationship Id="rId19" Type="http://schemas.openxmlformats.org/officeDocument/2006/relationships/image" Target="../media/image328.png"/><Relationship Id="rId4" Type="http://schemas.openxmlformats.org/officeDocument/2006/relationships/image" Target="../media/image362.png"/><Relationship Id="rId9" Type="http://schemas.openxmlformats.org/officeDocument/2006/relationships/image" Target="../media/image243.png"/><Relationship Id="rId14" Type="http://schemas.openxmlformats.org/officeDocument/2006/relationships/image" Target="../media/image371.png"/><Relationship Id="rId22" Type="http://schemas.openxmlformats.org/officeDocument/2006/relationships/image" Target="../media/image377.png"/></Relationships>
</file>

<file path=ppt/slides/_rels/slide76.xml.rels><?xml version="1.0" encoding="UTF-8" standalone="yes"?>
<Relationships xmlns="http://schemas.openxmlformats.org/package/2006/relationships"><Relationship Id="rId8" Type="http://schemas.openxmlformats.org/officeDocument/2006/relationships/image" Target="../media/image381.png"/><Relationship Id="rId13" Type="http://schemas.openxmlformats.org/officeDocument/2006/relationships/image" Target="../media/image386.png"/><Relationship Id="rId18" Type="http://schemas.openxmlformats.org/officeDocument/2006/relationships/image" Target="../media/image389.png"/><Relationship Id="rId3" Type="http://schemas.openxmlformats.org/officeDocument/2006/relationships/image" Target="../media/image362.png"/><Relationship Id="rId21" Type="http://schemas.openxmlformats.org/officeDocument/2006/relationships/image" Target="../media/image392.png"/><Relationship Id="rId7" Type="http://schemas.openxmlformats.org/officeDocument/2006/relationships/image" Target="../media/image243.png"/><Relationship Id="rId12" Type="http://schemas.openxmlformats.org/officeDocument/2006/relationships/image" Target="../media/image385.png"/><Relationship Id="rId17" Type="http://schemas.openxmlformats.org/officeDocument/2006/relationships/image" Target="../media/image328.png"/><Relationship Id="rId2" Type="http://schemas.openxmlformats.org/officeDocument/2006/relationships/notesSlide" Target="../notesSlides/notesSlide45.xml"/><Relationship Id="rId16" Type="http://schemas.openxmlformats.org/officeDocument/2006/relationships/image" Target="../media/image329.png"/><Relationship Id="rId20" Type="http://schemas.openxmlformats.org/officeDocument/2006/relationships/image" Target="../media/image391.png"/><Relationship Id="rId1" Type="http://schemas.openxmlformats.org/officeDocument/2006/relationships/slideLayout" Target="../slideLayouts/slideLayout1.xml"/><Relationship Id="rId6" Type="http://schemas.openxmlformats.org/officeDocument/2006/relationships/image" Target="../media/image366.png"/><Relationship Id="rId11" Type="http://schemas.openxmlformats.org/officeDocument/2006/relationships/image" Target="../media/image384.png"/><Relationship Id="rId5" Type="http://schemas.openxmlformats.org/officeDocument/2006/relationships/image" Target="../media/image380.png"/><Relationship Id="rId15" Type="http://schemas.openxmlformats.org/officeDocument/2006/relationships/image" Target="../media/image388.png"/><Relationship Id="rId10" Type="http://schemas.openxmlformats.org/officeDocument/2006/relationships/image" Target="../media/image383.png"/><Relationship Id="rId19" Type="http://schemas.openxmlformats.org/officeDocument/2006/relationships/image" Target="../media/image390.png"/><Relationship Id="rId4" Type="http://schemas.openxmlformats.org/officeDocument/2006/relationships/image" Target="../media/image365.png"/><Relationship Id="rId9" Type="http://schemas.openxmlformats.org/officeDocument/2006/relationships/image" Target="../media/image382.png"/><Relationship Id="rId14" Type="http://schemas.openxmlformats.org/officeDocument/2006/relationships/image" Target="../media/image387.png"/><Relationship Id="rId22" Type="http://schemas.openxmlformats.org/officeDocument/2006/relationships/image" Target="../media/image393.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8" Type="http://schemas.openxmlformats.org/officeDocument/2006/relationships/image" Target="../media/image396.png"/><Relationship Id="rId13" Type="http://schemas.openxmlformats.org/officeDocument/2006/relationships/image" Target="../media/image401.png"/><Relationship Id="rId18" Type="http://schemas.openxmlformats.org/officeDocument/2006/relationships/image" Target="../media/image406.png"/><Relationship Id="rId3" Type="http://schemas.openxmlformats.org/officeDocument/2006/relationships/image" Target="../media/image362.png"/><Relationship Id="rId21" Type="http://schemas.openxmlformats.org/officeDocument/2006/relationships/image" Target="../media/image409.png"/><Relationship Id="rId7" Type="http://schemas.openxmlformats.org/officeDocument/2006/relationships/image" Target="../media/image395.png"/><Relationship Id="rId12" Type="http://schemas.openxmlformats.org/officeDocument/2006/relationships/image" Target="../media/image400.png"/><Relationship Id="rId17" Type="http://schemas.openxmlformats.org/officeDocument/2006/relationships/image" Target="../media/image405.png"/><Relationship Id="rId2" Type="http://schemas.openxmlformats.org/officeDocument/2006/relationships/notesSlide" Target="../notesSlides/notesSlide46.xml"/><Relationship Id="rId16" Type="http://schemas.openxmlformats.org/officeDocument/2006/relationships/image" Target="../media/image404.png"/><Relationship Id="rId20" Type="http://schemas.openxmlformats.org/officeDocument/2006/relationships/image" Target="../media/image408.png"/><Relationship Id="rId1" Type="http://schemas.openxmlformats.org/officeDocument/2006/relationships/slideLayout" Target="../slideLayouts/slideLayout1.xml"/><Relationship Id="rId6" Type="http://schemas.openxmlformats.org/officeDocument/2006/relationships/image" Target="../media/image366.png"/><Relationship Id="rId11" Type="http://schemas.openxmlformats.org/officeDocument/2006/relationships/image" Target="../media/image399.png"/><Relationship Id="rId24" Type="http://schemas.openxmlformats.org/officeDocument/2006/relationships/image" Target="../media/image329.png"/><Relationship Id="rId5" Type="http://schemas.openxmlformats.org/officeDocument/2006/relationships/image" Target="../media/image394.png"/><Relationship Id="rId15" Type="http://schemas.openxmlformats.org/officeDocument/2006/relationships/image" Target="../media/image403.png"/><Relationship Id="rId23" Type="http://schemas.openxmlformats.org/officeDocument/2006/relationships/image" Target="../media/image328.png"/><Relationship Id="rId10" Type="http://schemas.openxmlformats.org/officeDocument/2006/relationships/image" Target="../media/image398.png"/><Relationship Id="rId19" Type="http://schemas.openxmlformats.org/officeDocument/2006/relationships/image" Target="../media/image407.png"/><Relationship Id="rId4" Type="http://schemas.openxmlformats.org/officeDocument/2006/relationships/image" Target="../media/image365.png"/><Relationship Id="rId9" Type="http://schemas.openxmlformats.org/officeDocument/2006/relationships/image" Target="../media/image397.png"/><Relationship Id="rId14" Type="http://schemas.openxmlformats.org/officeDocument/2006/relationships/image" Target="../media/image402.png"/><Relationship Id="rId22" Type="http://schemas.openxmlformats.org/officeDocument/2006/relationships/image" Target="../media/image410.png"/></Relationships>
</file>

<file path=ppt/slides/_rels/slide79.xml.rels><?xml version="1.0" encoding="UTF-8" standalone="yes"?>
<Relationships xmlns="http://schemas.openxmlformats.org/package/2006/relationships"><Relationship Id="rId8" Type="http://schemas.openxmlformats.org/officeDocument/2006/relationships/image" Target="../media/image413.png"/><Relationship Id="rId13" Type="http://schemas.openxmlformats.org/officeDocument/2006/relationships/image" Target="../media/image418.png"/><Relationship Id="rId18" Type="http://schemas.openxmlformats.org/officeDocument/2006/relationships/image" Target="../media/image407.png"/><Relationship Id="rId3" Type="http://schemas.openxmlformats.org/officeDocument/2006/relationships/image" Target="../media/image362.png"/><Relationship Id="rId21" Type="http://schemas.openxmlformats.org/officeDocument/2006/relationships/image" Target="../media/image410.png"/><Relationship Id="rId7" Type="http://schemas.openxmlformats.org/officeDocument/2006/relationships/image" Target="../media/image412.png"/><Relationship Id="rId12" Type="http://schemas.openxmlformats.org/officeDocument/2006/relationships/image" Target="../media/image417.png"/><Relationship Id="rId17" Type="http://schemas.openxmlformats.org/officeDocument/2006/relationships/image" Target="../media/image422.png"/><Relationship Id="rId2" Type="http://schemas.openxmlformats.org/officeDocument/2006/relationships/notesSlide" Target="../notesSlides/notesSlide47.xml"/><Relationship Id="rId16" Type="http://schemas.openxmlformats.org/officeDocument/2006/relationships/image" Target="../media/image421.png"/><Relationship Id="rId20" Type="http://schemas.openxmlformats.org/officeDocument/2006/relationships/image" Target="../media/image409.png"/><Relationship Id="rId1" Type="http://schemas.openxmlformats.org/officeDocument/2006/relationships/slideLayout" Target="../slideLayouts/slideLayout1.xml"/><Relationship Id="rId6" Type="http://schemas.openxmlformats.org/officeDocument/2006/relationships/image" Target="../media/image411.png"/><Relationship Id="rId11" Type="http://schemas.openxmlformats.org/officeDocument/2006/relationships/image" Target="../media/image416.png"/><Relationship Id="rId5" Type="http://schemas.openxmlformats.org/officeDocument/2006/relationships/image" Target="../media/image366.png"/><Relationship Id="rId15" Type="http://schemas.openxmlformats.org/officeDocument/2006/relationships/image" Target="../media/image420.png"/><Relationship Id="rId23" Type="http://schemas.openxmlformats.org/officeDocument/2006/relationships/image" Target="../media/image329.png"/><Relationship Id="rId10" Type="http://schemas.openxmlformats.org/officeDocument/2006/relationships/image" Target="../media/image415.png"/><Relationship Id="rId19" Type="http://schemas.openxmlformats.org/officeDocument/2006/relationships/image" Target="../media/image408.png"/><Relationship Id="rId4" Type="http://schemas.openxmlformats.org/officeDocument/2006/relationships/image" Target="../media/image365.png"/><Relationship Id="rId9" Type="http://schemas.openxmlformats.org/officeDocument/2006/relationships/image" Target="../media/image414.png"/><Relationship Id="rId14" Type="http://schemas.openxmlformats.org/officeDocument/2006/relationships/image" Target="../media/image419.png"/><Relationship Id="rId22" Type="http://schemas.openxmlformats.org/officeDocument/2006/relationships/image" Target="../media/image328.png"/></Relationships>
</file>

<file path=ppt/slides/_rels/slide8.xml.rels><?xml version="1.0" encoding="UTF-8" standalone="yes"?>
<Relationships xmlns="http://schemas.openxmlformats.org/package/2006/relationships"><Relationship Id="rId8" Type="http://schemas.openxmlformats.org/officeDocument/2006/relationships/image" Target="../media/image280.png"/><Relationship Id="rId3" Type="http://schemas.openxmlformats.org/officeDocument/2006/relationships/image" Target="../media/image230.png"/><Relationship Id="rId7" Type="http://schemas.openxmlformats.org/officeDocument/2006/relationships/image" Target="../media/image270.png"/><Relationship Id="rId2" Type="http://schemas.openxmlformats.org/officeDocument/2006/relationships/image" Target="../media/image220.png"/><Relationship Id="rId1" Type="http://schemas.openxmlformats.org/officeDocument/2006/relationships/slideLayout" Target="../slideLayouts/slideLayout1.xml"/><Relationship Id="rId6" Type="http://schemas.openxmlformats.org/officeDocument/2006/relationships/image" Target="../media/image260.png"/><Relationship Id="rId5" Type="http://schemas.openxmlformats.org/officeDocument/2006/relationships/image" Target="../media/image250.png"/><Relationship Id="rId4" Type="http://schemas.openxmlformats.org/officeDocument/2006/relationships/image" Target="../media/image240.png"/><Relationship Id="rId9" Type="http://schemas.openxmlformats.org/officeDocument/2006/relationships/image" Target="../media/image32.png"/></Relationships>
</file>

<file path=ppt/slides/_rels/slide80.xml.rels><?xml version="1.0" encoding="UTF-8" standalone="yes"?>
<Relationships xmlns="http://schemas.openxmlformats.org/package/2006/relationships"><Relationship Id="rId8" Type="http://schemas.openxmlformats.org/officeDocument/2006/relationships/image" Target="../media/image425.png"/><Relationship Id="rId13" Type="http://schemas.openxmlformats.org/officeDocument/2006/relationships/image" Target="../media/image430.png"/><Relationship Id="rId18" Type="http://schemas.openxmlformats.org/officeDocument/2006/relationships/image" Target="../media/image407.png"/><Relationship Id="rId3" Type="http://schemas.openxmlformats.org/officeDocument/2006/relationships/image" Target="../media/image362.png"/><Relationship Id="rId21" Type="http://schemas.openxmlformats.org/officeDocument/2006/relationships/image" Target="../media/image410.png"/><Relationship Id="rId7" Type="http://schemas.openxmlformats.org/officeDocument/2006/relationships/image" Target="../media/image424.png"/><Relationship Id="rId12" Type="http://schemas.openxmlformats.org/officeDocument/2006/relationships/image" Target="../media/image429.png"/><Relationship Id="rId17" Type="http://schemas.openxmlformats.org/officeDocument/2006/relationships/image" Target="../media/image434.png"/><Relationship Id="rId2" Type="http://schemas.openxmlformats.org/officeDocument/2006/relationships/notesSlide" Target="../notesSlides/notesSlide48.xml"/><Relationship Id="rId16" Type="http://schemas.openxmlformats.org/officeDocument/2006/relationships/image" Target="../media/image433.png"/><Relationship Id="rId20" Type="http://schemas.openxmlformats.org/officeDocument/2006/relationships/image" Target="../media/image409.png"/><Relationship Id="rId1" Type="http://schemas.openxmlformats.org/officeDocument/2006/relationships/slideLayout" Target="../slideLayouts/slideLayout1.xml"/><Relationship Id="rId6" Type="http://schemas.openxmlformats.org/officeDocument/2006/relationships/image" Target="../media/image423.png"/><Relationship Id="rId11" Type="http://schemas.openxmlformats.org/officeDocument/2006/relationships/image" Target="../media/image428.png"/><Relationship Id="rId5" Type="http://schemas.openxmlformats.org/officeDocument/2006/relationships/image" Target="../media/image366.png"/><Relationship Id="rId15" Type="http://schemas.openxmlformats.org/officeDocument/2006/relationships/image" Target="../media/image432.png"/><Relationship Id="rId23" Type="http://schemas.openxmlformats.org/officeDocument/2006/relationships/image" Target="../media/image329.png"/><Relationship Id="rId10" Type="http://schemas.openxmlformats.org/officeDocument/2006/relationships/image" Target="../media/image427.png"/><Relationship Id="rId19" Type="http://schemas.openxmlformats.org/officeDocument/2006/relationships/image" Target="../media/image408.png"/><Relationship Id="rId4" Type="http://schemas.openxmlformats.org/officeDocument/2006/relationships/image" Target="../media/image365.png"/><Relationship Id="rId9" Type="http://schemas.openxmlformats.org/officeDocument/2006/relationships/image" Target="../media/image426.png"/><Relationship Id="rId14" Type="http://schemas.openxmlformats.org/officeDocument/2006/relationships/image" Target="../media/image431.png"/><Relationship Id="rId22" Type="http://schemas.openxmlformats.org/officeDocument/2006/relationships/image" Target="../media/image328.png"/></Relationships>
</file>

<file path=ppt/slides/_rels/slide81.xml.rels><?xml version="1.0" encoding="UTF-8" standalone="yes"?>
<Relationships xmlns="http://schemas.openxmlformats.org/package/2006/relationships"><Relationship Id="rId8" Type="http://schemas.openxmlformats.org/officeDocument/2006/relationships/image" Target="../media/image326.png"/><Relationship Id="rId3" Type="http://schemas.openxmlformats.org/officeDocument/2006/relationships/image" Target="../media/image291.png"/><Relationship Id="rId7" Type="http://schemas.openxmlformats.org/officeDocument/2006/relationships/image" Target="../media/image325.png"/><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image" Target="../media/image324.png"/><Relationship Id="rId11" Type="http://schemas.openxmlformats.org/officeDocument/2006/relationships/image" Target="../media/image364.png"/><Relationship Id="rId5" Type="http://schemas.openxmlformats.org/officeDocument/2006/relationships/image" Target="../media/image323.png"/><Relationship Id="rId10" Type="http://schemas.openxmlformats.org/officeDocument/2006/relationships/image" Target="../media/image363.png"/><Relationship Id="rId4" Type="http://schemas.openxmlformats.org/officeDocument/2006/relationships/image" Target="../media/image294.png"/><Relationship Id="rId9" Type="http://schemas.openxmlformats.org/officeDocument/2006/relationships/image" Target="../media/image327.png"/></Relationships>
</file>

<file path=ppt/slides/_rels/slide82.xml.rels><?xml version="1.0" encoding="UTF-8" standalone="yes"?>
<Relationships xmlns="http://schemas.openxmlformats.org/package/2006/relationships"><Relationship Id="rId8" Type="http://schemas.openxmlformats.org/officeDocument/2006/relationships/image" Target="../media/image435.png"/><Relationship Id="rId13" Type="http://schemas.openxmlformats.org/officeDocument/2006/relationships/image" Target="../media/image439.png"/><Relationship Id="rId18" Type="http://schemas.openxmlformats.org/officeDocument/2006/relationships/image" Target="../media/image408.png"/><Relationship Id="rId3" Type="http://schemas.openxmlformats.org/officeDocument/2006/relationships/image" Target="../media/image362.png"/><Relationship Id="rId21" Type="http://schemas.openxmlformats.org/officeDocument/2006/relationships/image" Target="../media/image328.png"/><Relationship Id="rId7" Type="http://schemas.openxmlformats.org/officeDocument/2006/relationships/image" Target="../media/image424.png"/><Relationship Id="rId12" Type="http://schemas.openxmlformats.org/officeDocument/2006/relationships/image" Target="../media/image438.png"/><Relationship Id="rId17" Type="http://schemas.openxmlformats.org/officeDocument/2006/relationships/image" Target="../media/image407.png"/><Relationship Id="rId2" Type="http://schemas.openxmlformats.org/officeDocument/2006/relationships/notesSlide" Target="../notesSlides/notesSlide50.xml"/><Relationship Id="rId16" Type="http://schemas.openxmlformats.org/officeDocument/2006/relationships/image" Target="../media/image442.png"/><Relationship Id="rId20" Type="http://schemas.openxmlformats.org/officeDocument/2006/relationships/image" Target="../media/image410.png"/><Relationship Id="rId1" Type="http://schemas.openxmlformats.org/officeDocument/2006/relationships/slideLayout" Target="../slideLayouts/slideLayout1.xml"/><Relationship Id="rId6" Type="http://schemas.openxmlformats.org/officeDocument/2006/relationships/image" Target="../media/image423.png"/><Relationship Id="rId11" Type="http://schemas.openxmlformats.org/officeDocument/2006/relationships/image" Target="../media/image428.png"/><Relationship Id="rId5" Type="http://schemas.openxmlformats.org/officeDocument/2006/relationships/image" Target="../media/image366.png"/><Relationship Id="rId15" Type="http://schemas.openxmlformats.org/officeDocument/2006/relationships/image" Target="../media/image441.png"/><Relationship Id="rId10" Type="http://schemas.openxmlformats.org/officeDocument/2006/relationships/image" Target="../media/image437.png"/><Relationship Id="rId19" Type="http://schemas.openxmlformats.org/officeDocument/2006/relationships/image" Target="../media/image409.png"/><Relationship Id="rId4" Type="http://schemas.openxmlformats.org/officeDocument/2006/relationships/image" Target="../media/image365.png"/><Relationship Id="rId9" Type="http://schemas.openxmlformats.org/officeDocument/2006/relationships/image" Target="../media/image436.png"/><Relationship Id="rId14" Type="http://schemas.openxmlformats.org/officeDocument/2006/relationships/image" Target="../media/image440.png"/><Relationship Id="rId22" Type="http://schemas.openxmlformats.org/officeDocument/2006/relationships/image" Target="../media/image329.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8" Type="http://schemas.openxmlformats.org/officeDocument/2006/relationships/image" Target="../media/image326.png"/><Relationship Id="rId3" Type="http://schemas.openxmlformats.org/officeDocument/2006/relationships/image" Target="../media/image291.png"/><Relationship Id="rId7" Type="http://schemas.openxmlformats.org/officeDocument/2006/relationships/image" Target="../media/image325.png"/><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image" Target="../media/image324.png"/><Relationship Id="rId11" Type="http://schemas.openxmlformats.org/officeDocument/2006/relationships/image" Target="../media/image364.png"/><Relationship Id="rId5" Type="http://schemas.openxmlformats.org/officeDocument/2006/relationships/image" Target="../media/image323.png"/><Relationship Id="rId10" Type="http://schemas.openxmlformats.org/officeDocument/2006/relationships/image" Target="../media/image363.png"/><Relationship Id="rId4" Type="http://schemas.openxmlformats.org/officeDocument/2006/relationships/image" Target="../media/image294.png"/><Relationship Id="rId9" Type="http://schemas.openxmlformats.org/officeDocument/2006/relationships/image" Target="../media/image327.png"/></Relationships>
</file>

<file path=ppt/slides/_rels/slide85.xml.rels><?xml version="1.0" encoding="UTF-8" standalone="yes"?>
<Relationships xmlns="http://schemas.openxmlformats.org/package/2006/relationships"><Relationship Id="rId8" Type="http://schemas.openxmlformats.org/officeDocument/2006/relationships/image" Target="../media/image326.png"/><Relationship Id="rId3" Type="http://schemas.openxmlformats.org/officeDocument/2006/relationships/image" Target="../media/image291.png"/><Relationship Id="rId7" Type="http://schemas.openxmlformats.org/officeDocument/2006/relationships/image" Target="../media/image325.png"/><Relationship Id="rId2" Type="http://schemas.openxmlformats.org/officeDocument/2006/relationships/notesSlide" Target="../notesSlides/notesSlide52.xml"/><Relationship Id="rId1" Type="http://schemas.openxmlformats.org/officeDocument/2006/relationships/slideLayout" Target="../slideLayouts/slideLayout2.xml"/><Relationship Id="rId6" Type="http://schemas.openxmlformats.org/officeDocument/2006/relationships/image" Target="../media/image324.png"/><Relationship Id="rId11" Type="http://schemas.openxmlformats.org/officeDocument/2006/relationships/image" Target="../media/image364.png"/><Relationship Id="rId5" Type="http://schemas.openxmlformats.org/officeDocument/2006/relationships/image" Target="../media/image323.png"/><Relationship Id="rId10" Type="http://schemas.openxmlformats.org/officeDocument/2006/relationships/image" Target="../media/image363.png"/><Relationship Id="rId4" Type="http://schemas.openxmlformats.org/officeDocument/2006/relationships/image" Target="../media/image294.png"/><Relationship Id="rId9" Type="http://schemas.openxmlformats.org/officeDocument/2006/relationships/image" Target="../media/image327.png"/></Relationships>
</file>

<file path=ppt/slides/_rels/slide86.xml.rels><?xml version="1.0" encoding="UTF-8" standalone="yes"?>
<Relationships xmlns="http://schemas.openxmlformats.org/package/2006/relationships"><Relationship Id="rId8" Type="http://schemas.openxmlformats.org/officeDocument/2006/relationships/image" Target="../media/image445.png"/><Relationship Id="rId13" Type="http://schemas.openxmlformats.org/officeDocument/2006/relationships/image" Target="../media/image450.png"/><Relationship Id="rId18" Type="http://schemas.openxmlformats.org/officeDocument/2006/relationships/image" Target="../media/image409.png"/><Relationship Id="rId3" Type="http://schemas.openxmlformats.org/officeDocument/2006/relationships/image" Target="../media/image362.png"/><Relationship Id="rId21" Type="http://schemas.openxmlformats.org/officeDocument/2006/relationships/image" Target="../media/image329.png"/><Relationship Id="rId7" Type="http://schemas.openxmlformats.org/officeDocument/2006/relationships/image" Target="../media/image444.png"/><Relationship Id="rId12" Type="http://schemas.openxmlformats.org/officeDocument/2006/relationships/image" Target="../media/image449.png"/><Relationship Id="rId17" Type="http://schemas.openxmlformats.org/officeDocument/2006/relationships/image" Target="../media/image408.png"/><Relationship Id="rId2" Type="http://schemas.openxmlformats.org/officeDocument/2006/relationships/notesSlide" Target="../notesSlides/notesSlide53.xml"/><Relationship Id="rId16" Type="http://schemas.openxmlformats.org/officeDocument/2006/relationships/image" Target="../media/image407.png"/><Relationship Id="rId20" Type="http://schemas.openxmlformats.org/officeDocument/2006/relationships/image" Target="../media/image328.png"/><Relationship Id="rId1" Type="http://schemas.openxmlformats.org/officeDocument/2006/relationships/slideLayout" Target="../slideLayouts/slideLayout1.xml"/><Relationship Id="rId6" Type="http://schemas.openxmlformats.org/officeDocument/2006/relationships/image" Target="../media/image443.png"/><Relationship Id="rId11" Type="http://schemas.openxmlformats.org/officeDocument/2006/relationships/image" Target="../media/image448.png"/><Relationship Id="rId5" Type="http://schemas.openxmlformats.org/officeDocument/2006/relationships/image" Target="../media/image366.png"/><Relationship Id="rId15" Type="http://schemas.openxmlformats.org/officeDocument/2006/relationships/image" Target="../media/image452.png"/><Relationship Id="rId10" Type="http://schemas.openxmlformats.org/officeDocument/2006/relationships/image" Target="../media/image447.png"/><Relationship Id="rId19" Type="http://schemas.openxmlformats.org/officeDocument/2006/relationships/image" Target="../media/image410.png"/><Relationship Id="rId4" Type="http://schemas.openxmlformats.org/officeDocument/2006/relationships/image" Target="../media/image365.png"/><Relationship Id="rId9" Type="http://schemas.openxmlformats.org/officeDocument/2006/relationships/image" Target="../media/image446.png"/><Relationship Id="rId14" Type="http://schemas.openxmlformats.org/officeDocument/2006/relationships/image" Target="../media/image451.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8" Type="http://schemas.openxmlformats.org/officeDocument/2006/relationships/image" Target="../media/image455.png"/><Relationship Id="rId13" Type="http://schemas.openxmlformats.org/officeDocument/2006/relationships/image" Target="../media/image460.png"/><Relationship Id="rId18" Type="http://schemas.openxmlformats.org/officeDocument/2006/relationships/image" Target="../media/image409.png"/><Relationship Id="rId3" Type="http://schemas.openxmlformats.org/officeDocument/2006/relationships/image" Target="../media/image362.png"/><Relationship Id="rId21" Type="http://schemas.openxmlformats.org/officeDocument/2006/relationships/image" Target="../media/image329.png"/><Relationship Id="rId7" Type="http://schemas.openxmlformats.org/officeDocument/2006/relationships/image" Target="../media/image454.png"/><Relationship Id="rId12" Type="http://schemas.openxmlformats.org/officeDocument/2006/relationships/image" Target="../media/image459.png"/><Relationship Id="rId17" Type="http://schemas.openxmlformats.org/officeDocument/2006/relationships/image" Target="../media/image408.png"/><Relationship Id="rId2" Type="http://schemas.openxmlformats.org/officeDocument/2006/relationships/notesSlide" Target="../notesSlides/notesSlide54.xml"/><Relationship Id="rId16" Type="http://schemas.openxmlformats.org/officeDocument/2006/relationships/image" Target="../media/image407.png"/><Relationship Id="rId20" Type="http://schemas.openxmlformats.org/officeDocument/2006/relationships/image" Target="../media/image328.png"/><Relationship Id="rId1" Type="http://schemas.openxmlformats.org/officeDocument/2006/relationships/slideLayout" Target="../slideLayouts/slideLayout1.xml"/><Relationship Id="rId6" Type="http://schemas.openxmlformats.org/officeDocument/2006/relationships/image" Target="../media/image453.png"/><Relationship Id="rId11" Type="http://schemas.openxmlformats.org/officeDocument/2006/relationships/image" Target="../media/image458.png"/><Relationship Id="rId5" Type="http://schemas.openxmlformats.org/officeDocument/2006/relationships/image" Target="../media/image366.png"/><Relationship Id="rId15" Type="http://schemas.openxmlformats.org/officeDocument/2006/relationships/image" Target="../media/image462.png"/><Relationship Id="rId10" Type="http://schemas.openxmlformats.org/officeDocument/2006/relationships/image" Target="../media/image457.png"/><Relationship Id="rId19" Type="http://schemas.openxmlformats.org/officeDocument/2006/relationships/image" Target="../media/image410.png"/><Relationship Id="rId4" Type="http://schemas.openxmlformats.org/officeDocument/2006/relationships/image" Target="../media/image365.png"/><Relationship Id="rId9" Type="http://schemas.openxmlformats.org/officeDocument/2006/relationships/image" Target="../media/image456.png"/><Relationship Id="rId14" Type="http://schemas.openxmlformats.org/officeDocument/2006/relationships/image" Target="../media/image461.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463.png"/><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2" Type="http://schemas.openxmlformats.org/officeDocument/2006/relationships/image" Target="../media/image464.png"/><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46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14636B40-7A39-D2A1-7D23-84329DE4CB89}"/>
              </a:ext>
            </a:extLst>
          </p:cNvPr>
          <p:cNvSpPr/>
          <p:nvPr/>
        </p:nvSpPr>
        <p:spPr>
          <a:xfrm>
            <a:off x="3544853" y="1233552"/>
            <a:ext cx="1628751" cy="128587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sp>
        <p:nvSpPr>
          <p:cNvPr id="7" name="文本框 6">
            <a:extLst>
              <a:ext uri="{FF2B5EF4-FFF2-40B4-BE49-F238E27FC236}">
                <a16:creationId xmlns:a16="http://schemas.microsoft.com/office/drawing/2014/main" id="{8B40DBB4-9042-293E-B3DB-6DE15CFB3CC5}"/>
              </a:ext>
            </a:extLst>
          </p:cNvPr>
          <p:cNvSpPr txBox="1"/>
          <p:nvPr/>
        </p:nvSpPr>
        <p:spPr>
          <a:xfrm>
            <a:off x="3487318" y="851321"/>
            <a:ext cx="1681871"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Downstream Datasets G</a:t>
            </a:r>
            <a:endParaRPr lang="zh-CN" altLang="en-US" sz="1200" dirty="0">
              <a:latin typeface="Times New Roman" panose="02020603050405020304" pitchFamily="18" charset="0"/>
              <a:cs typeface="Times New Roman" panose="02020603050405020304" pitchFamily="18" charset="0"/>
            </a:endParaRPr>
          </a:p>
        </p:txBody>
      </p:sp>
      <p:sp>
        <p:nvSpPr>
          <p:cNvPr id="8" name="椭圆 7">
            <a:extLst>
              <a:ext uri="{FF2B5EF4-FFF2-40B4-BE49-F238E27FC236}">
                <a16:creationId xmlns:a16="http://schemas.microsoft.com/office/drawing/2014/main" id="{7D4FB2E6-1FA8-14EA-9C13-F0F4E708D23F}"/>
              </a:ext>
            </a:extLst>
          </p:cNvPr>
          <p:cNvSpPr/>
          <p:nvPr/>
        </p:nvSpPr>
        <p:spPr>
          <a:xfrm>
            <a:off x="3770217" y="1694688"/>
            <a:ext cx="128588" cy="135731"/>
          </a:xfrm>
          <a:prstGeom prst="ellipse">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200" dirty="0">
              <a:latin typeface="Times New Roman" panose="02020603050405020304" pitchFamily="18" charset="0"/>
              <a:cs typeface="Times New Roman" panose="02020603050405020304" pitchFamily="18" charset="0"/>
            </a:endParaRPr>
          </a:p>
        </p:txBody>
      </p:sp>
      <p:sp>
        <p:nvSpPr>
          <p:cNvPr id="9" name="椭圆 8">
            <a:extLst>
              <a:ext uri="{FF2B5EF4-FFF2-40B4-BE49-F238E27FC236}">
                <a16:creationId xmlns:a16="http://schemas.microsoft.com/office/drawing/2014/main" id="{18089FE5-69D3-F51E-D5B2-5BC7A867AEFB}"/>
              </a:ext>
            </a:extLst>
          </p:cNvPr>
          <p:cNvSpPr/>
          <p:nvPr/>
        </p:nvSpPr>
        <p:spPr>
          <a:xfrm>
            <a:off x="4057158" y="1341304"/>
            <a:ext cx="128588" cy="135731"/>
          </a:xfrm>
          <a:prstGeom prst="ellipse">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sp>
        <p:nvSpPr>
          <p:cNvPr id="10" name="椭圆 9">
            <a:extLst>
              <a:ext uri="{FF2B5EF4-FFF2-40B4-BE49-F238E27FC236}">
                <a16:creationId xmlns:a16="http://schemas.microsoft.com/office/drawing/2014/main" id="{7719AC2E-BC83-0819-2C41-7EDE4BF67811}"/>
              </a:ext>
            </a:extLst>
          </p:cNvPr>
          <p:cNvSpPr/>
          <p:nvPr/>
        </p:nvSpPr>
        <p:spPr>
          <a:xfrm>
            <a:off x="3992864" y="2083245"/>
            <a:ext cx="128588" cy="135731"/>
          </a:xfrm>
          <a:prstGeom prst="ellipse">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11" name="椭圆 10">
            <a:extLst>
              <a:ext uri="{FF2B5EF4-FFF2-40B4-BE49-F238E27FC236}">
                <a16:creationId xmlns:a16="http://schemas.microsoft.com/office/drawing/2014/main" id="{AF689AD7-9A1A-44CF-7964-4790D79ED782}"/>
              </a:ext>
            </a:extLst>
          </p:cNvPr>
          <p:cNvSpPr/>
          <p:nvPr/>
        </p:nvSpPr>
        <p:spPr>
          <a:xfrm>
            <a:off x="4361958" y="1714565"/>
            <a:ext cx="128588" cy="135731"/>
          </a:xfrm>
          <a:prstGeom prst="ellipse">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12" name="椭圆 11">
            <a:extLst>
              <a:ext uri="{FF2B5EF4-FFF2-40B4-BE49-F238E27FC236}">
                <a16:creationId xmlns:a16="http://schemas.microsoft.com/office/drawing/2014/main" id="{54FB5F47-E5B8-DB41-3995-8F0C59997DD7}"/>
              </a:ext>
            </a:extLst>
          </p:cNvPr>
          <p:cNvSpPr/>
          <p:nvPr/>
        </p:nvSpPr>
        <p:spPr>
          <a:xfrm>
            <a:off x="4650092" y="1362915"/>
            <a:ext cx="128588" cy="135731"/>
          </a:xfrm>
          <a:prstGeom prst="ellipse">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sp>
        <p:nvSpPr>
          <p:cNvPr id="13" name="椭圆 12">
            <a:extLst>
              <a:ext uri="{FF2B5EF4-FFF2-40B4-BE49-F238E27FC236}">
                <a16:creationId xmlns:a16="http://schemas.microsoft.com/office/drawing/2014/main" id="{39AFB831-D5D8-9AF3-0FD3-4F0AF1860DDA}"/>
              </a:ext>
            </a:extLst>
          </p:cNvPr>
          <p:cNvSpPr/>
          <p:nvPr/>
        </p:nvSpPr>
        <p:spPr>
          <a:xfrm>
            <a:off x="4783445" y="2053090"/>
            <a:ext cx="128588" cy="135731"/>
          </a:xfrm>
          <a:prstGeom prst="ellipse">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14" name="椭圆 13">
            <a:extLst>
              <a:ext uri="{FF2B5EF4-FFF2-40B4-BE49-F238E27FC236}">
                <a16:creationId xmlns:a16="http://schemas.microsoft.com/office/drawing/2014/main" id="{84527A9C-808B-C03B-7CAB-EFB949C39B9E}"/>
              </a:ext>
            </a:extLst>
          </p:cNvPr>
          <p:cNvSpPr/>
          <p:nvPr/>
        </p:nvSpPr>
        <p:spPr>
          <a:xfrm>
            <a:off x="4863208" y="1796716"/>
            <a:ext cx="128588" cy="135731"/>
          </a:xfrm>
          <a:prstGeom prst="ellipse">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sp>
        <p:nvSpPr>
          <p:cNvPr id="15" name="椭圆 14">
            <a:extLst>
              <a:ext uri="{FF2B5EF4-FFF2-40B4-BE49-F238E27FC236}">
                <a16:creationId xmlns:a16="http://schemas.microsoft.com/office/drawing/2014/main" id="{35079F01-B232-8895-80CB-65417A3D96CD}"/>
              </a:ext>
            </a:extLst>
          </p:cNvPr>
          <p:cNvSpPr/>
          <p:nvPr/>
        </p:nvSpPr>
        <p:spPr>
          <a:xfrm>
            <a:off x="4494114" y="2266808"/>
            <a:ext cx="128588" cy="135731"/>
          </a:xfrm>
          <a:prstGeom prst="ellipse">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cxnSp>
        <p:nvCxnSpPr>
          <p:cNvPr id="17" name="直接连接符 16">
            <a:extLst>
              <a:ext uri="{FF2B5EF4-FFF2-40B4-BE49-F238E27FC236}">
                <a16:creationId xmlns:a16="http://schemas.microsoft.com/office/drawing/2014/main" id="{6F9E4770-8E35-B337-B6FD-67421E47C70F}"/>
              </a:ext>
            </a:extLst>
          </p:cNvPr>
          <p:cNvCxnSpPr>
            <a:stCxn id="9" idx="3"/>
            <a:endCxn id="8" idx="0"/>
          </p:cNvCxnSpPr>
          <p:nvPr/>
        </p:nvCxnSpPr>
        <p:spPr>
          <a:xfrm flipH="1">
            <a:off x="3834511" y="1457158"/>
            <a:ext cx="241478" cy="237530"/>
          </a:xfrm>
          <a:prstGeom prst="line">
            <a:avLst/>
          </a:prstGeom>
        </p:spPr>
        <p:style>
          <a:lnRef idx="1">
            <a:schemeClr val="dk1"/>
          </a:lnRef>
          <a:fillRef idx="0">
            <a:schemeClr val="dk1"/>
          </a:fillRef>
          <a:effectRef idx="0">
            <a:schemeClr val="dk1"/>
          </a:effectRef>
          <a:fontRef idx="minor">
            <a:schemeClr val="tx1"/>
          </a:fontRef>
        </p:style>
      </p:cxnSp>
      <p:cxnSp>
        <p:nvCxnSpPr>
          <p:cNvPr id="18" name="直接连接符 17">
            <a:extLst>
              <a:ext uri="{FF2B5EF4-FFF2-40B4-BE49-F238E27FC236}">
                <a16:creationId xmlns:a16="http://schemas.microsoft.com/office/drawing/2014/main" id="{F690FC0C-8AF6-DCB0-8495-FDDB4AA56059}"/>
              </a:ext>
            </a:extLst>
          </p:cNvPr>
          <p:cNvCxnSpPr>
            <a:cxnSpLocks/>
            <a:endCxn id="11" idx="1"/>
          </p:cNvCxnSpPr>
          <p:nvPr/>
        </p:nvCxnSpPr>
        <p:spPr>
          <a:xfrm>
            <a:off x="4164317" y="1373166"/>
            <a:ext cx="216472" cy="361276"/>
          </a:xfrm>
          <a:prstGeom prst="line">
            <a:avLst/>
          </a:prstGeom>
        </p:spPr>
        <p:style>
          <a:lnRef idx="1">
            <a:schemeClr val="dk1"/>
          </a:lnRef>
          <a:fillRef idx="0">
            <a:schemeClr val="dk1"/>
          </a:fillRef>
          <a:effectRef idx="0">
            <a:schemeClr val="dk1"/>
          </a:effectRef>
          <a:fontRef idx="minor">
            <a:schemeClr val="tx1"/>
          </a:fontRef>
        </p:style>
      </p:cxnSp>
      <p:cxnSp>
        <p:nvCxnSpPr>
          <p:cNvPr id="22" name="直接连接符 21">
            <a:extLst>
              <a:ext uri="{FF2B5EF4-FFF2-40B4-BE49-F238E27FC236}">
                <a16:creationId xmlns:a16="http://schemas.microsoft.com/office/drawing/2014/main" id="{78633E43-D2B3-567D-E0BA-7D78CD60C215}"/>
              </a:ext>
            </a:extLst>
          </p:cNvPr>
          <p:cNvCxnSpPr>
            <a:cxnSpLocks/>
            <a:stCxn id="8" idx="5"/>
            <a:endCxn id="10" idx="1"/>
          </p:cNvCxnSpPr>
          <p:nvPr/>
        </p:nvCxnSpPr>
        <p:spPr>
          <a:xfrm>
            <a:off x="3879974" y="1810542"/>
            <a:ext cx="131721" cy="292580"/>
          </a:xfrm>
          <a:prstGeom prst="line">
            <a:avLst/>
          </a:prstGeom>
        </p:spPr>
        <p:style>
          <a:lnRef idx="1">
            <a:schemeClr val="dk1"/>
          </a:lnRef>
          <a:fillRef idx="0">
            <a:schemeClr val="dk1"/>
          </a:fillRef>
          <a:effectRef idx="0">
            <a:schemeClr val="dk1"/>
          </a:effectRef>
          <a:fontRef idx="minor">
            <a:schemeClr val="tx1"/>
          </a:fontRef>
        </p:style>
      </p:cxnSp>
      <p:cxnSp>
        <p:nvCxnSpPr>
          <p:cNvPr id="25" name="直接连接符 24">
            <a:extLst>
              <a:ext uri="{FF2B5EF4-FFF2-40B4-BE49-F238E27FC236}">
                <a16:creationId xmlns:a16="http://schemas.microsoft.com/office/drawing/2014/main" id="{2D9DB6C1-FE25-A2BF-300E-484BEF282EB4}"/>
              </a:ext>
            </a:extLst>
          </p:cNvPr>
          <p:cNvCxnSpPr>
            <a:cxnSpLocks/>
            <a:stCxn id="11" idx="3"/>
            <a:endCxn id="10" idx="7"/>
          </p:cNvCxnSpPr>
          <p:nvPr/>
        </p:nvCxnSpPr>
        <p:spPr>
          <a:xfrm flipH="1">
            <a:off x="4102621" y="1830419"/>
            <a:ext cx="278168" cy="272703"/>
          </a:xfrm>
          <a:prstGeom prst="line">
            <a:avLst/>
          </a:prstGeom>
        </p:spPr>
        <p:style>
          <a:lnRef idx="1">
            <a:schemeClr val="dk1"/>
          </a:lnRef>
          <a:fillRef idx="0">
            <a:schemeClr val="dk1"/>
          </a:fillRef>
          <a:effectRef idx="0">
            <a:schemeClr val="dk1"/>
          </a:effectRef>
          <a:fontRef idx="minor">
            <a:schemeClr val="tx1"/>
          </a:fontRef>
        </p:style>
      </p:cxnSp>
      <p:cxnSp>
        <p:nvCxnSpPr>
          <p:cNvPr id="40" name="直接连接符 39">
            <a:extLst>
              <a:ext uri="{FF2B5EF4-FFF2-40B4-BE49-F238E27FC236}">
                <a16:creationId xmlns:a16="http://schemas.microsoft.com/office/drawing/2014/main" id="{0ECAF768-A364-8754-6871-089BEF1DB6E9}"/>
              </a:ext>
            </a:extLst>
          </p:cNvPr>
          <p:cNvCxnSpPr>
            <a:cxnSpLocks/>
            <a:stCxn id="12" idx="5"/>
            <a:endCxn id="11" idx="6"/>
          </p:cNvCxnSpPr>
          <p:nvPr/>
        </p:nvCxnSpPr>
        <p:spPr>
          <a:xfrm flipH="1">
            <a:off x="4490546" y="1478769"/>
            <a:ext cx="269303" cy="303662"/>
          </a:xfrm>
          <a:prstGeom prst="line">
            <a:avLst/>
          </a:prstGeom>
        </p:spPr>
        <p:style>
          <a:lnRef idx="1">
            <a:schemeClr val="dk1"/>
          </a:lnRef>
          <a:fillRef idx="0">
            <a:schemeClr val="dk1"/>
          </a:fillRef>
          <a:effectRef idx="0">
            <a:schemeClr val="dk1"/>
          </a:effectRef>
          <a:fontRef idx="minor">
            <a:schemeClr val="tx1"/>
          </a:fontRef>
        </p:style>
      </p:cxnSp>
      <p:cxnSp>
        <p:nvCxnSpPr>
          <p:cNvPr id="43" name="直接连接符 42">
            <a:extLst>
              <a:ext uri="{FF2B5EF4-FFF2-40B4-BE49-F238E27FC236}">
                <a16:creationId xmlns:a16="http://schemas.microsoft.com/office/drawing/2014/main" id="{18DADD6F-C708-AF93-BF79-A7A3652BA426}"/>
              </a:ext>
            </a:extLst>
          </p:cNvPr>
          <p:cNvCxnSpPr>
            <a:cxnSpLocks/>
            <a:stCxn id="15" idx="0"/>
            <a:endCxn id="11" idx="4"/>
          </p:cNvCxnSpPr>
          <p:nvPr/>
        </p:nvCxnSpPr>
        <p:spPr>
          <a:xfrm flipH="1" flipV="1">
            <a:off x="4426252" y="1850296"/>
            <a:ext cx="132156" cy="416512"/>
          </a:xfrm>
          <a:prstGeom prst="line">
            <a:avLst/>
          </a:prstGeom>
        </p:spPr>
        <p:style>
          <a:lnRef idx="1">
            <a:schemeClr val="dk1"/>
          </a:lnRef>
          <a:fillRef idx="0">
            <a:schemeClr val="dk1"/>
          </a:fillRef>
          <a:effectRef idx="0">
            <a:schemeClr val="dk1"/>
          </a:effectRef>
          <a:fontRef idx="minor">
            <a:schemeClr val="tx1"/>
          </a:fontRef>
        </p:style>
      </p:cxnSp>
      <p:cxnSp>
        <p:nvCxnSpPr>
          <p:cNvPr id="46" name="直接连接符 45">
            <a:extLst>
              <a:ext uri="{FF2B5EF4-FFF2-40B4-BE49-F238E27FC236}">
                <a16:creationId xmlns:a16="http://schemas.microsoft.com/office/drawing/2014/main" id="{E004AF2E-A567-5A88-4F0E-222C5D71A4E9}"/>
              </a:ext>
            </a:extLst>
          </p:cNvPr>
          <p:cNvCxnSpPr>
            <a:cxnSpLocks/>
            <a:stCxn id="13" idx="2"/>
            <a:endCxn id="11" idx="4"/>
          </p:cNvCxnSpPr>
          <p:nvPr/>
        </p:nvCxnSpPr>
        <p:spPr>
          <a:xfrm flipH="1" flipV="1">
            <a:off x="4426252" y="1850296"/>
            <a:ext cx="357193" cy="270660"/>
          </a:xfrm>
          <a:prstGeom prst="line">
            <a:avLst/>
          </a:prstGeom>
        </p:spPr>
        <p:style>
          <a:lnRef idx="1">
            <a:schemeClr val="dk1"/>
          </a:lnRef>
          <a:fillRef idx="0">
            <a:schemeClr val="dk1"/>
          </a:fillRef>
          <a:effectRef idx="0">
            <a:schemeClr val="dk1"/>
          </a:effectRef>
          <a:fontRef idx="minor">
            <a:schemeClr val="tx1"/>
          </a:fontRef>
        </p:style>
      </p:cxnSp>
      <p:cxnSp>
        <p:nvCxnSpPr>
          <p:cNvPr id="49" name="直接连接符 48">
            <a:extLst>
              <a:ext uri="{FF2B5EF4-FFF2-40B4-BE49-F238E27FC236}">
                <a16:creationId xmlns:a16="http://schemas.microsoft.com/office/drawing/2014/main" id="{0428501F-5714-F834-622D-F7CCB741C1DA}"/>
              </a:ext>
            </a:extLst>
          </p:cNvPr>
          <p:cNvCxnSpPr>
            <a:cxnSpLocks/>
            <a:stCxn id="12" idx="5"/>
            <a:endCxn id="14" idx="1"/>
          </p:cNvCxnSpPr>
          <p:nvPr/>
        </p:nvCxnSpPr>
        <p:spPr>
          <a:xfrm>
            <a:off x="4759849" y="1478769"/>
            <a:ext cx="122190" cy="337824"/>
          </a:xfrm>
          <a:prstGeom prst="line">
            <a:avLst/>
          </a:prstGeom>
        </p:spPr>
        <p:style>
          <a:lnRef idx="1">
            <a:schemeClr val="dk1"/>
          </a:lnRef>
          <a:fillRef idx="0">
            <a:schemeClr val="dk1"/>
          </a:fillRef>
          <a:effectRef idx="0">
            <a:schemeClr val="dk1"/>
          </a:effectRef>
          <a:fontRef idx="minor">
            <a:schemeClr val="tx1"/>
          </a:fontRef>
        </p:style>
      </p:cxnSp>
      <p:sp>
        <p:nvSpPr>
          <p:cNvPr id="55" name="文本框 54">
            <a:extLst>
              <a:ext uri="{FF2B5EF4-FFF2-40B4-BE49-F238E27FC236}">
                <a16:creationId xmlns:a16="http://schemas.microsoft.com/office/drawing/2014/main" id="{D0319D29-3296-B36C-2D42-1002B0FEFE23}"/>
              </a:ext>
            </a:extLst>
          </p:cNvPr>
          <p:cNvSpPr txBox="1"/>
          <p:nvPr/>
        </p:nvSpPr>
        <p:spPr>
          <a:xfrm>
            <a:off x="3675095" y="1579608"/>
            <a:ext cx="230677" cy="338554"/>
          </a:xfrm>
          <a:prstGeom prst="rect">
            <a:avLst/>
          </a:prstGeom>
          <a:noFill/>
        </p:spPr>
        <p:txBody>
          <a:bodyPr wrap="square" rtlCol="0">
            <a:spAutoFit/>
          </a:bodyPr>
          <a:lstStyle/>
          <a:p>
            <a:r>
              <a:rPr lang="en-US" altLang="zh-CN" sz="1600" dirty="0">
                <a:latin typeface="Times New Roman" panose="02020603050405020304" pitchFamily="18" charset="0"/>
                <a:cs typeface="Times New Roman" panose="02020603050405020304" pitchFamily="18" charset="0"/>
              </a:rPr>
              <a:t>+</a:t>
            </a:r>
            <a:endParaRPr lang="zh-CN" altLang="en-US" sz="1600" dirty="0">
              <a:latin typeface="Times New Roman" panose="02020603050405020304" pitchFamily="18" charset="0"/>
              <a:cs typeface="Times New Roman" panose="02020603050405020304" pitchFamily="18" charset="0"/>
            </a:endParaRPr>
          </a:p>
        </p:txBody>
      </p:sp>
      <p:sp>
        <p:nvSpPr>
          <p:cNvPr id="56" name="文本框 55">
            <a:extLst>
              <a:ext uri="{FF2B5EF4-FFF2-40B4-BE49-F238E27FC236}">
                <a16:creationId xmlns:a16="http://schemas.microsoft.com/office/drawing/2014/main" id="{0AB7A79F-1E27-1FC7-87B2-53BEFDC4D3E1}"/>
              </a:ext>
            </a:extLst>
          </p:cNvPr>
          <p:cNvSpPr txBox="1"/>
          <p:nvPr/>
        </p:nvSpPr>
        <p:spPr>
          <a:xfrm>
            <a:off x="4799461" y="1654092"/>
            <a:ext cx="261610"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a:t>
            </a:r>
            <a:endParaRPr lang="zh-CN" altLang="en-US" dirty="0">
              <a:latin typeface="Times New Roman" panose="02020603050405020304" pitchFamily="18" charset="0"/>
              <a:cs typeface="Times New Roman" panose="02020603050405020304" pitchFamily="18" charset="0"/>
            </a:endParaRPr>
          </a:p>
        </p:txBody>
      </p:sp>
      <p:sp>
        <p:nvSpPr>
          <p:cNvPr id="58" name="矩形: 圆角 57">
            <a:extLst>
              <a:ext uri="{FF2B5EF4-FFF2-40B4-BE49-F238E27FC236}">
                <a16:creationId xmlns:a16="http://schemas.microsoft.com/office/drawing/2014/main" id="{74DE1E37-151F-A1D6-BF7F-9D6417846253}"/>
              </a:ext>
            </a:extLst>
          </p:cNvPr>
          <p:cNvSpPr/>
          <p:nvPr/>
        </p:nvSpPr>
        <p:spPr>
          <a:xfrm>
            <a:off x="5976239" y="1554796"/>
            <a:ext cx="1522820" cy="62608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200" dirty="0">
                <a:latin typeface="Times New Roman" panose="02020603050405020304" pitchFamily="18" charset="0"/>
                <a:cs typeface="Times New Roman" panose="02020603050405020304" pitchFamily="18" charset="0"/>
              </a:rPr>
              <a:t>Representative Node Selection</a:t>
            </a:r>
            <a:endParaRPr lang="zh-CN" altLang="en-US" sz="1200" dirty="0">
              <a:latin typeface="Times New Roman" panose="02020603050405020304" pitchFamily="18" charset="0"/>
              <a:cs typeface="Times New Roman" panose="02020603050405020304" pitchFamily="18" charset="0"/>
            </a:endParaRPr>
          </a:p>
        </p:txBody>
      </p:sp>
      <p:sp>
        <p:nvSpPr>
          <p:cNvPr id="60" name="箭头: 右 59">
            <a:extLst>
              <a:ext uri="{FF2B5EF4-FFF2-40B4-BE49-F238E27FC236}">
                <a16:creationId xmlns:a16="http://schemas.microsoft.com/office/drawing/2014/main" id="{24AA85D3-F344-AD5B-E958-8C0D84835068}"/>
              </a:ext>
            </a:extLst>
          </p:cNvPr>
          <p:cNvSpPr/>
          <p:nvPr/>
        </p:nvSpPr>
        <p:spPr>
          <a:xfrm rot="2261654">
            <a:off x="7709861" y="2084944"/>
            <a:ext cx="429621" cy="245477"/>
          </a:xfrm>
          <a:prstGeom prst="rightArrow">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61" name="文本框 60">
                <a:extLst>
                  <a:ext uri="{FF2B5EF4-FFF2-40B4-BE49-F238E27FC236}">
                    <a16:creationId xmlns:a16="http://schemas.microsoft.com/office/drawing/2014/main" id="{FED60206-809D-508D-F9BE-4AB83B305EDD}"/>
                  </a:ext>
                </a:extLst>
              </p:cNvPr>
              <p:cNvSpPr txBox="1"/>
              <p:nvPr/>
            </p:nvSpPr>
            <p:spPr>
              <a:xfrm>
                <a:off x="7924671" y="1830032"/>
                <a:ext cx="1696234"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Representative Nodes </a:t>
                </a:r>
                <a14:m>
                  <m:oMath xmlns:m="http://schemas.openxmlformats.org/officeDocument/2006/math">
                    <m:sSub>
                      <m:sSubPr>
                        <m:ctrlPr>
                          <a:rPr lang="en-US" altLang="zh-CN" sz="1200" i="1" smtClean="0">
                            <a:latin typeface="Cambria Math" panose="02040503050406030204" pitchFamily="18" charset="0"/>
                          </a:rPr>
                        </m:ctrlPr>
                      </m:sSubPr>
                      <m:e>
                        <m:r>
                          <a:rPr lang="en-US" altLang="zh-CN" sz="1200" b="0" i="1" smtClean="0">
                            <a:latin typeface="Cambria Math" panose="02040503050406030204" pitchFamily="18" charset="0"/>
                          </a:rPr>
                          <m:t>𝑉</m:t>
                        </m:r>
                      </m:e>
                      <m:sub>
                        <m:r>
                          <a:rPr lang="en-US" altLang="zh-CN" sz="1200" b="0" i="1" smtClean="0">
                            <a:latin typeface="Cambria Math" panose="02040503050406030204" pitchFamily="18" charset="0"/>
                          </a:rPr>
                          <m:t>𝑠</m:t>
                        </m:r>
                      </m:sub>
                    </m:sSub>
                  </m:oMath>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61" name="文本框 60">
                <a:extLst>
                  <a:ext uri="{FF2B5EF4-FFF2-40B4-BE49-F238E27FC236}">
                    <a16:creationId xmlns:a16="http://schemas.microsoft.com/office/drawing/2014/main" id="{FED60206-809D-508D-F9BE-4AB83B305EDD}"/>
                  </a:ext>
                </a:extLst>
              </p:cNvPr>
              <p:cNvSpPr txBox="1">
                <a:spLocks noRot="1" noChangeAspect="1" noMove="1" noResize="1" noEditPoints="1" noAdjustHandles="1" noChangeArrowheads="1" noChangeShapeType="1" noTextEdit="1"/>
              </p:cNvSpPr>
              <p:nvPr/>
            </p:nvSpPr>
            <p:spPr>
              <a:xfrm>
                <a:off x="7924671" y="1830032"/>
                <a:ext cx="1696234" cy="276999"/>
              </a:xfrm>
              <a:prstGeom prst="rect">
                <a:avLst/>
              </a:prstGeom>
              <a:blipFill>
                <a:blip r:embed="rId2"/>
                <a:stretch>
                  <a:fillRect l="-360" b="-1521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3" name="矩形: 圆角 62">
                <a:extLst>
                  <a:ext uri="{FF2B5EF4-FFF2-40B4-BE49-F238E27FC236}">
                    <a16:creationId xmlns:a16="http://schemas.microsoft.com/office/drawing/2014/main" id="{FB28AF8F-E789-23D1-A140-7C409C871A57}"/>
                  </a:ext>
                </a:extLst>
              </p:cNvPr>
              <p:cNvSpPr/>
              <p:nvPr/>
            </p:nvSpPr>
            <p:spPr>
              <a:xfrm>
                <a:off x="8399750" y="2314274"/>
                <a:ext cx="1522820" cy="62608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200" dirty="0">
                    <a:latin typeface="Times New Roman" panose="02020603050405020304" pitchFamily="18" charset="0"/>
                    <a:cs typeface="Times New Roman" panose="02020603050405020304" pitchFamily="18" charset="0"/>
                  </a:rPr>
                  <a:t>OOD</a:t>
                </a:r>
              </a:p>
              <a:p>
                <a:pPr algn="ctr"/>
                <a:r>
                  <a:rPr lang="en-US" altLang="zh-CN" sz="1200" dirty="0">
                    <a:latin typeface="Times New Roman" panose="02020603050405020304" pitchFamily="18" charset="0"/>
                    <a:cs typeface="Times New Roman" panose="02020603050405020304" pitchFamily="18" charset="0"/>
                  </a:rPr>
                  <a:t>Detector </a:t>
                </a:r>
                <a14:m>
                  <m:oMath xmlns:m="http://schemas.openxmlformats.org/officeDocument/2006/math">
                    <m:sSub>
                      <m:sSubPr>
                        <m:ctrlPr>
                          <a:rPr lang="en-US" altLang="zh-CN" sz="1200" i="1" smtClean="0">
                            <a:latin typeface="Cambria Math" panose="02040503050406030204" pitchFamily="18" charset="0"/>
                          </a:rPr>
                        </m:ctrlPr>
                      </m:sSubPr>
                      <m:e>
                        <m:r>
                          <a:rPr lang="en-US" altLang="zh-CN" sz="1200" b="0" i="1" smtClean="0">
                            <a:latin typeface="Cambria Math" panose="02040503050406030204" pitchFamily="18" charset="0"/>
                          </a:rPr>
                          <m:t>𝑓</m:t>
                        </m:r>
                      </m:e>
                      <m:sub>
                        <m:r>
                          <a:rPr lang="en-US" altLang="zh-CN" sz="1200" b="0" i="1" smtClean="0">
                            <a:latin typeface="Cambria Math" panose="02040503050406030204" pitchFamily="18" charset="0"/>
                          </a:rPr>
                          <m:t>𝑑</m:t>
                        </m:r>
                      </m:sub>
                    </m:sSub>
                  </m:oMath>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63" name="矩形: 圆角 62">
                <a:extLst>
                  <a:ext uri="{FF2B5EF4-FFF2-40B4-BE49-F238E27FC236}">
                    <a16:creationId xmlns:a16="http://schemas.microsoft.com/office/drawing/2014/main" id="{FB28AF8F-E789-23D1-A140-7C409C871A57}"/>
                  </a:ext>
                </a:extLst>
              </p:cNvPr>
              <p:cNvSpPr>
                <a:spLocks noRot="1" noChangeAspect="1" noMove="1" noResize="1" noEditPoints="1" noAdjustHandles="1" noChangeArrowheads="1" noChangeShapeType="1" noTextEdit="1"/>
              </p:cNvSpPr>
              <p:nvPr/>
            </p:nvSpPr>
            <p:spPr>
              <a:xfrm>
                <a:off x="8399750" y="2314274"/>
                <a:ext cx="1522820" cy="626087"/>
              </a:xfrm>
              <a:prstGeom prst="round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4" name="矩形: 圆角 63">
                <a:extLst>
                  <a:ext uri="{FF2B5EF4-FFF2-40B4-BE49-F238E27FC236}">
                    <a16:creationId xmlns:a16="http://schemas.microsoft.com/office/drawing/2014/main" id="{E870A38A-A044-9ADA-E77C-0F91309927B6}"/>
                  </a:ext>
                </a:extLst>
              </p:cNvPr>
              <p:cNvSpPr/>
              <p:nvPr/>
            </p:nvSpPr>
            <p:spPr>
              <a:xfrm>
                <a:off x="8672322" y="3727985"/>
                <a:ext cx="1416007" cy="62608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200" dirty="0">
                    <a:latin typeface="Times New Roman" panose="02020603050405020304" pitchFamily="18" charset="0"/>
                    <a:cs typeface="Times New Roman" panose="02020603050405020304" pitchFamily="18" charset="0"/>
                  </a:rPr>
                  <a:t>Backdoor Watermark Generator </a:t>
                </a:r>
                <a14:m>
                  <m:oMath xmlns:m="http://schemas.openxmlformats.org/officeDocument/2006/math">
                    <m:sSub>
                      <m:sSubPr>
                        <m:ctrlPr>
                          <a:rPr lang="en-US" altLang="zh-CN" sz="1200" i="1" smtClean="0">
                            <a:latin typeface="Cambria Math" panose="02040503050406030204" pitchFamily="18" charset="0"/>
                          </a:rPr>
                        </m:ctrlPr>
                      </m:sSubPr>
                      <m:e>
                        <m:r>
                          <a:rPr lang="en-US" altLang="zh-CN" sz="1200" b="0" i="1" smtClean="0">
                            <a:latin typeface="Cambria Math" panose="02040503050406030204" pitchFamily="18" charset="0"/>
                          </a:rPr>
                          <m:t>𝑓</m:t>
                        </m:r>
                      </m:e>
                      <m:sub>
                        <m:r>
                          <a:rPr lang="en-US" altLang="zh-CN" sz="1200" b="0" i="1" smtClean="0">
                            <a:latin typeface="Cambria Math" panose="02040503050406030204" pitchFamily="18" charset="0"/>
                          </a:rPr>
                          <m:t>𝑔</m:t>
                        </m:r>
                      </m:sub>
                    </m:sSub>
                  </m:oMath>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64" name="矩形: 圆角 63">
                <a:extLst>
                  <a:ext uri="{FF2B5EF4-FFF2-40B4-BE49-F238E27FC236}">
                    <a16:creationId xmlns:a16="http://schemas.microsoft.com/office/drawing/2014/main" id="{E870A38A-A044-9ADA-E77C-0F91309927B6}"/>
                  </a:ext>
                </a:extLst>
              </p:cNvPr>
              <p:cNvSpPr>
                <a:spLocks noRot="1" noChangeAspect="1" noMove="1" noResize="1" noEditPoints="1" noAdjustHandles="1" noChangeArrowheads="1" noChangeShapeType="1" noTextEdit="1"/>
              </p:cNvSpPr>
              <p:nvPr/>
            </p:nvSpPr>
            <p:spPr>
              <a:xfrm>
                <a:off x="8672322" y="3727985"/>
                <a:ext cx="1416007" cy="626087"/>
              </a:xfrm>
              <a:prstGeom prst="roundRect">
                <a:avLst/>
              </a:prstGeom>
              <a:blipFill>
                <a:blip r:embed="rId4"/>
                <a:stretch>
                  <a:fillRect t="-1923" b="-6731"/>
                </a:stretch>
              </a:blipFill>
            </p:spPr>
            <p:txBody>
              <a:bodyPr/>
              <a:lstStyle/>
              <a:p>
                <a:r>
                  <a:rPr lang="zh-CN" altLang="en-US">
                    <a:noFill/>
                  </a:rPr>
                  <a:t> </a:t>
                </a:r>
              </a:p>
            </p:txBody>
          </p:sp>
        </mc:Fallback>
      </mc:AlternateContent>
      <p:sp>
        <p:nvSpPr>
          <p:cNvPr id="6" name="文本框 5">
            <a:extLst>
              <a:ext uri="{FF2B5EF4-FFF2-40B4-BE49-F238E27FC236}">
                <a16:creationId xmlns:a16="http://schemas.microsoft.com/office/drawing/2014/main" id="{CA997555-4172-A7FA-A22F-3A67B1A5F679}"/>
              </a:ext>
            </a:extLst>
          </p:cNvPr>
          <p:cNvSpPr txBox="1"/>
          <p:nvPr/>
        </p:nvSpPr>
        <p:spPr>
          <a:xfrm>
            <a:off x="8046232" y="3133007"/>
            <a:ext cx="905005" cy="461665"/>
          </a:xfrm>
          <a:prstGeom prst="rect">
            <a:avLst/>
          </a:prstGeom>
          <a:noFill/>
        </p:spPr>
        <p:txBody>
          <a:bodyPr wrap="square" rtlCol="0">
            <a:spAutoFit/>
          </a:bodyPr>
          <a:lstStyle/>
          <a:p>
            <a:r>
              <a:rPr lang="en-US" altLang="zh-CN" sz="1200" dirty="0">
                <a:latin typeface="Times New Roman" panose="02020603050405020304" pitchFamily="18" charset="0"/>
                <a:cs typeface="Times New Roman" panose="02020603050405020304" pitchFamily="18" charset="0"/>
              </a:rPr>
              <a:t>Adversarial Learning</a:t>
            </a:r>
            <a:endParaRPr lang="zh-CN" altLang="en-US" sz="12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4" name="文本框 23">
                <a:extLst>
                  <a:ext uri="{FF2B5EF4-FFF2-40B4-BE49-F238E27FC236}">
                    <a16:creationId xmlns:a16="http://schemas.microsoft.com/office/drawing/2014/main" id="{0FA428C7-E094-F785-E8CF-614B3EF32159}"/>
                  </a:ext>
                </a:extLst>
              </p:cNvPr>
              <p:cNvSpPr txBox="1"/>
              <p:nvPr/>
            </p:nvSpPr>
            <p:spPr>
              <a:xfrm>
                <a:off x="9441169" y="3210992"/>
                <a:ext cx="998928"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Watermark</a:t>
                </a:r>
                <a14:m>
                  <m:oMath xmlns:m="http://schemas.openxmlformats.org/officeDocument/2006/math">
                    <m:r>
                      <a:rPr lang="en-US" altLang="zh-CN" sz="1200" i="1" dirty="0" smtClean="0">
                        <a:latin typeface="Cambria Math" panose="02040503050406030204" pitchFamily="18" charset="0"/>
                      </a:rPr>
                      <m:t> </m:t>
                    </m:r>
                    <m:r>
                      <a:rPr lang="en-US" altLang="zh-CN" sz="1200" i="1" dirty="0" smtClean="0">
                        <a:latin typeface="Cambria Math" panose="02040503050406030204" pitchFamily="18" charset="0"/>
                      </a:rPr>
                      <m:t>𝑔</m:t>
                    </m:r>
                  </m:oMath>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24" name="文本框 23">
                <a:extLst>
                  <a:ext uri="{FF2B5EF4-FFF2-40B4-BE49-F238E27FC236}">
                    <a16:creationId xmlns:a16="http://schemas.microsoft.com/office/drawing/2014/main" id="{0FA428C7-E094-F785-E8CF-614B3EF32159}"/>
                  </a:ext>
                </a:extLst>
              </p:cNvPr>
              <p:cNvSpPr txBox="1">
                <a:spLocks noRot="1" noChangeAspect="1" noMove="1" noResize="1" noEditPoints="1" noAdjustHandles="1" noChangeArrowheads="1" noChangeShapeType="1" noTextEdit="1"/>
              </p:cNvSpPr>
              <p:nvPr/>
            </p:nvSpPr>
            <p:spPr>
              <a:xfrm>
                <a:off x="9441169" y="3210992"/>
                <a:ext cx="998928" cy="276999"/>
              </a:xfrm>
              <a:prstGeom prst="rect">
                <a:avLst/>
              </a:prstGeom>
              <a:blipFill>
                <a:blip r:embed="rId5"/>
                <a:stretch>
                  <a:fillRect l="-610" t="-2222" b="-17778"/>
                </a:stretch>
              </a:blipFill>
            </p:spPr>
            <p:txBody>
              <a:bodyPr/>
              <a:lstStyle/>
              <a:p>
                <a:r>
                  <a:rPr lang="zh-CN" altLang="en-US">
                    <a:noFill/>
                  </a:rPr>
                  <a:t> </a:t>
                </a:r>
              </a:p>
            </p:txBody>
          </p:sp>
        </mc:Fallback>
      </mc:AlternateContent>
      <p:sp>
        <p:nvSpPr>
          <p:cNvPr id="26" name="箭头: 右 25">
            <a:extLst>
              <a:ext uri="{FF2B5EF4-FFF2-40B4-BE49-F238E27FC236}">
                <a16:creationId xmlns:a16="http://schemas.microsoft.com/office/drawing/2014/main" id="{5DF1F090-CF18-A969-F678-7BBDD8993BB9}"/>
              </a:ext>
            </a:extLst>
          </p:cNvPr>
          <p:cNvSpPr/>
          <p:nvPr/>
        </p:nvSpPr>
        <p:spPr>
          <a:xfrm rot="10800000">
            <a:off x="8046666" y="3918289"/>
            <a:ext cx="429621" cy="245477"/>
          </a:xfrm>
          <a:prstGeom prst="rightArrow">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28" name="矩形 27">
            <a:extLst>
              <a:ext uri="{FF2B5EF4-FFF2-40B4-BE49-F238E27FC236}">
                <a16:creationId xmlns:a16="http://schemas.microsoft.com/office/drawing/2014/main" id="{CE0ADEB5-9F4F-54C2-0D63-05122C67C3C8}"/>
              </a:ext>
            </a:extLst>
          </p:cNvPr>
          <p:cNvSpPr/>
          <p:nvPr/>
        </p:nvSpPr>
        <p:spPr>
          <a:xfrm>
            <a:off x="5626818" y="3487425"/>
            <a:ext cx="2303582" cy="129316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sp>
        <p:nvSpPr>
          <p:cNvPr id="29" name="椭圆 28">
            <a:extLst>
              <a:ext uri="{FF2B5EF4-FFF2-40B4-BE49-F238E27FC236}">
                <a16:creationId xmlns:a16="http://schemas.microsoft.com/office/drawing/2014/main" id="{CB84C565-D57E-3DFB-C0FD-ACF7492F65EB}"/>
              </a:ext>
            </a:extLst>
          </p:cNvPr>
          <p:cNvSpPr/>
          <p:nvPr/>
        </p:nvSpPr>
        <p:spPr>
          <a:xfrm>
            <a:off x="6211757" y="3982589"/>
            <a:ext cx="128588" cy="135731"/>
          </a:xfrm>
          <a:prstGeom prst="ellipse">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200" dirty="0">
              <a:latin typeface="Times New Roman" panose="02020603050405020304" pitchFamily="18" charset="0"/>
              <a:cs typeface="Times New Roman" panose="02020603050405020304" pitchFamily="18" charset="0"/>
            </a:endParaRPr>
          </a:p>
        </p:txBody>
      </p:sp>
      <p:sp>
        <p:nvSpPr>
          <p:cNvPr id="30" name="椭圆 29">
            <a:extLst>
              <a:ext uri="{FF2B5EF4-FFF2-40B4-BE49-F238E27FC236}">
                <a16:creationId xmlns:a16="http://schemas.microsoft.com/office/drawing/2014/main" id="{951C0009-C3B6-0E09-DCE3-3F040857D643}"/>
              </a:ext>
            </a:extLst>
          </p:cNvPr>
          <p:cNvSpPr/>
          <p:nvPr/>
        </p:nvSpPr>
        <p:spPr>
          <a:xfrm>
            <a:off x="6498698" y="3629205"/>
            <a:ext cx="128588" cy="135731"/>
          </a:xfrm>
          <a:prstGeom prst="ellipse">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sp>
        <p:nvSpPr>
          <p:cNvPr id="31" name="椭圆 30">
            <a:extLst>
              <a:ext uri="{FF2B5EF4-FFF2-40B4-BE49-F238E27FC236}">
                <a16:creationId xmlns:a16="http://schemas.microsoft.com/office/drawing/2014/main" id="{836D6009-503A-ED37-071C-E95F9AC397C4}"/>
              </a:ext>
            </a:extLst>
          </p:cNvPr>
          <p:cNvSpPr/>
          <p:nvPr/>
        </p:nvSpPr>
        <p:spPr>
          <a:xfrm>
            <a:off x="6434404" y="4371146"/>
            <a:ext cx="128588" cy="135731"/>
          </a:xfrm>
          <a:prstGeom prst="ellipse">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32" name="椭圆 31">
            <a:extLst>
              <a:ext uri="{FF2B5EF4-FFF2-40B4-BE49-F238E27FC236}">
                <a16:creationId xmlns:a16="http://schemas.microsoft.com/office/drawing/2014/main" id="{6E408B41-BBA3-D8FD-4C9F-BE6C135ECC67}"/>
              </a:ext>
            </a:extLst>
          </p:cNvPr>
          <p:cNvSpPr/>
          <p:nvPr/>
        </p:nvSpPr>
        <p:spPr>
          <a:xfrm>
            <a:off x="6803498" y="4002466"/>
            <a:ext cx="128588" cy="135731"/>
          </a:xfrm>
          <a:prstGeom prst="ellipse">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33" name="椭圆 32">
            <a:extLst>
              <a:ext uri="{FF2B5EF4-FFF2-40B4-BE49-F238E27FC236}">
                <a16:creationId xmlns:a16="http://schemas.microsoft.com/office/drawing/2014/main" id="{9831805C-ECDD-4493-C89E-31CE48F7469E}"/>
              </a:ext>
            </a:extLst>
          </p:cNvPr>
          <p:cNvSpPr/>
          <p:nvPr/>
        </p:nvSpPr>
        <p:spPr>
          <a:xfrm>
            <a:off x="7091632" y="3650816"/>
            <a:ext cx="128588" cy="135731"/>
          </a:xfrm>
          <a:prstGeom prst="ellipse">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sp>
        <p:nvSpPr>
          <p:cNvPr id="34" name="椭圆 33">
            <a:extLst>
              <a:ext uri="{FF2B5EF4-FFF2-40B4-BE49-F238E27FC236}">
                <a16:creationId xmlns:a16="http://schemas.microsoft.com/office/drawing/2014/main" id="{4C712BF2-73F0-B314-9A14-AFBDAE396DEE}"/>
              </a:ext>
            </a:extLst>
          </p:cNvPr>
          <p:cNvSpPr/>
          <p:nvPr/>
        </p:nvSpPr>
        <p:spPr>
          <a:xfrm>
            <a:off x="7224985" y="4340991"/>
            <a:ext cx="128588" cy="135731"/>
          </a:xfrm>
          <a:prstGeom prst="ellipse">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35" name="椭圆 34">
            <a:extLst>
              <a:ext uri="{FF2B5EF4-FFF2-40B4-BE49-F238E27FC236}">
                <a16:creationId xmlns:a16="http://schemas.microsoft.com/office/drawing/2014/main" id="{AB0D4316-2AE2-C310-E174-6FBBABD817F8}"/>
              </a:ext>
            </a:extLst>
          </p:cNvPr>
          <p:cNvSpPr/>
          <p:nvPr/>
        </p:nvSpPr>
        <p:spPr>
          <a:xfrm>
            <a:off x="7304748" y="4084617"/>
            <a:ext cx="128588" cy="135731"/>
          </a:xfrm>
          <a:prstGeom prst="ellipse">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sp>
        <p:nvSpPr>
          <p:cNvPr id="36" name="椭圆 35">
            <a:extLst>
              <a:ext uri="{FF2B5EF4-FFF2-40B4-BE49-F238E27FC236}">
                <a16:creationId xmlns:a16="http://schemas.microsoft.com/office/drawing/2014/main" id="{A44D6080-7603-F4B8-DCD0-8BFECF4BBEFF}"/>
              </a:ext>
            </a:extLst>
          </p:cNvPr>
          <p:cNvSpPr/>
          <p:nvPr/>
        </p:nvSpPr>
        <p:spPr>
          <a:xfrm>
            <a:off x="6935654" y="4554709"/>
            <a:ext cx="128588" cy="135731"/>
          </a:xfrm>
          <a:prstGeom prst="ellipse">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cxnSp>
        <p:nvCxnSpPr>
          <p:cNvPr id="37" name="直接连接符 36">
            <a:extLst>
              <a:ext uri="{FF2B5EF4-FFF2-40B4-BE49-F238E27FC236}">
                <a16:creationId xmlns:a16="http://schemas.microsoft.com/office/drawing/2014/main" id="{7F7CA1F6-C2DD-73E1-C7BC-AAD368529504}"/>
              </a:ext>
            </a:extLst>
          </p:cNvPr>
          <p:cNvCxnSpPr>
            <a:stCxn id="30" idx="3"/>
            <a:endCxn id="29" idx="0"/>
          </p:cNvCxnSpPr>
          <p:nvPr/>
        </p:nvCxnSpPr>
        <p:spPr>
          <a:xfrm flipH="1">
            <a:off x="6276051" y="3745059"/>
            <a:ext cx="241478" cy="237530"/>
          </a:xfrm>
          <a:prstGeom prst="line">
            <a:avLst/>
          </a:prstGeom>
        </p:spPr>
        <p:style>
          <a:lnRef idx="1">
            <a:schemeClr val="dk1"/>
          </a:lnRef>
          <a:fillRef idx="0">
            <a:schemeClr val="dk1"/>
          </a:fillRef>
          <a:effectRef idx="0">
            <a:schemeClr val="dk1"/>
          </a:effectRef>
          <a:fontRef idx="minor">
            <a:schemeClr val="tx1"/>
          </a:fontRef>
        </p:style>
      </p:cxnSp>
      <p:cxnSp>
        <p:nvCxnSpPr>
          <p:cNvPr id="38" name="直接连接符 37">
            <a:extLst>
              <a:ext uri="{FF2B5EF4-FFF2-40B4-BE49-F238E27FC236}">
                <a16:creationId xmlns:a16="http://schemas.microsoft.com/office/drawing/2014/main" id="{F8A1812B-92C7-63BB-DE7D-204817115170}"/>
              </a:ext>
            </a:extLst>
          </p:cNvPr>
          <p:cNvCxnSpPr>
            <a:cxnSpLocks/>
            <a:endCxn id="32" idx="1"/>
          </p:cNvCxnSpPr>
          <p:nvPr/>
        </p:nvCxnSpPr>
        <p:spPr>
          <a:xfrm>
            <a:off x="6605857" y="3661067"/>
            <a:ext cx="216472" cy="361276"/>
          </a:xfrm>
          <a:prstGeom prst="line">
            <a:avLst/>
          </a:prstGeom>
        </p:spPr>
        <p:style>
          <a:lnRef idx="1">
            <a:schemeClr val="dk1"/>
          </a:lnRef>
          <a:fillRef idx="0">
            <a:schemeClr val="dk1"/>
          </a:fillRef>
          <a:effectRef idx="0">
            <a:schemeClr val="dk1"/>
          </a:effectRef>
          <a:fontRef idx="minor">
            <a:schemeClr val="tx1"/>
          </a:fontRef>
        </p:style>
      </p:cxnSp>
      <p:cxnSp>
        <p:nvCxnSpPr>
          <p:cNvPr id="39" name="直接连接符 38">
            <a:extLst>
              <a:ext uri="{FF2B5EF4-FFF2-40B4-BE49-F238E27FC236}">
                <a16:creationId xmlns:a16="http://schemas.microsoft.com/office/drawing/2014/main" id="{6511E3FF-E96B-85BE-C983-C13A361F82B6}"/>
              </a:ext>
            </a:extLst>
          </p:cNvPr>
          <p:cNvCxnSpPr>
            <a:cxnSpLocks/>
            <a:stCxn id="29" idx="5"/>
            <a:endCxn id="31" idx="1"/>
          </p:cNvCxnSpPr>
          <p:nvPr/>
        </p:nvCxnSpPr>
        <p:spPr>
          <a:xfrm>
            <a:off x="6321514" y="4098443"/>
            <a:ext cx="131721" cy="292580"/>
          </a:xfrm>
          <a:prstGeom prst="line">
            <a:avLst/>
          </a:prstGeom>
        </p:spPr>
        <p:style>
          <a:lnRef idx="1">
            <a:schemeClr val="dk1"/>
          </a:lnRef>
          <a:fillRef idx="0">
            <a:schemeClr val="dk1"/>
          </a:fillRef>
          <a:effectRef idx="0">
            <a:schemeClr val="dk1"/>
          </a:effectRef>
          <a:fontRef idx="minor">
            <a:schemeClr val="tx1"/>
          </a:fontRef>
        </p:style>
      </p:cxnSp>
      <p:cxnSp>
        <p:nvCxnSpPr>
          <p:cNvPr id="41" name="直接连接符 40">
            <a:extLst>
              <a:ext uri="{FF2B5EF4-FFF2-40B4-BE49-F238E27FC236}">
                <a16:creationId xmlns:a16="http://schemas.microsoft.com/office/drawing/2014/main" id="{4A200611-02D6-8FA0-231A-8BF2CEB9FEFD}"/>
              </a:ext>
            </a:extLst>
          </p:cNvPr>
          <p:cNvCxnSpPr>
            <a:cxnSpLocks/>
            <a:stCxn id="32" idx="3"/>
            <a:endCxn id="31" idx="7"/>
          </p:cNvCxnSpPr>
          <p:nvPr/>
        </p:nvCxnSpPr>
        <p:spPr>
          <a:xfrm flipH="1">
            <a:off x="6544161" y="4118320"/>
            <a:ext cx="278168" cy="272703"/>
          </a:xfrm>
          <a:prstGeom prst="line">
            <a:avLst/>
          </a:prstGeom>
        </p:spPr>
        <p:style>
          <a:lnRef idx="1">
            <a:schemeClr val="dk1"/>
          </a:lnRef>
          <a:fillRef idx="0">
            <a:schemeClr val="dk1"/>
          </a:fillRef>
          <a:effectRef idx="0">
            <a:schemeClr val="dk1"/>
          </a:effectRef>
          <a:fontRef idx="minor">
            <a:schemeClr val="tx1"/>
          </a:fontRef>
        </p:style>
      </p:cxnSp>
      <p:cxnSp>
        <p:nvCxnSpPr>
          <p:cNvPr id="42" name="直接连接符 41">
            <a:extLst>
              <a:ext uri="{FF2B5EF4-FFF2-40B4-BE49-F238E27FC236}">
                <a16:creationId xmlns:a16="http://schemas.microsoft.com/office/drawing/2014/main" id="{F10105BC-8799-286C-4464-D380DE743906}"/>
              </a:ext>
            </a:extLst>
          </p:cNvPr>
          <p:cNvCxnSpPr>
            <a:cxnSpLocks/>
            <a:stCxn id="33" idx="5"/>
            <a:endCxn id="32" idx="6"/>
          </p:cNvCxnSpPr>
          <p:nvPr/>
        </p:nvCxnSpPr>
        <p:spPr>
          <a:xfrm flipH="1">
            <a:off x="6932086" y="3766670"/>
            <a:ext cx="269303" cy="303662"/>
          </a:xfrm>
          <a:prstGeom prst="line">
            <a:avLst/>
          </a:prstGeom>
        </p:spPr>
        <p:style>
          <a:lnRef idx="1">
            <a:schemeClr val="dk1"/>
          </a:lnRef>
          <a:fillRef idx="0">
            <a:schemeClr val="dk1"/>
          </a:fillRef>
          <a:effectRef idx="0">
            <a:schemeClr val="dk1"/>
          </a:effectRef>
          <a:fontRef idx="minor">
            <a:schemeClr val="tx1"/>
          </a:fontRef>
        </p:style>
      </p:cxnSp>
      <p:cxnSp>
        <p:nvCxnSpPr>
          <p:cNvPr id="44" name="直接连接符 43">
            <a:extLst>
              <a:ext uri="{FF2B5EF4-FFF2-40B4-BE49-F238E27FC236}">
                <a16:creationId xmlns:a16="http://schemas.microsoft.com/office/drawing/2014/main" id="{0691CFAE-06BB-19A3-E369-47B5A551E9BE}"/>
              </a:ext>
            </a:extLst>
          </p:cNvPr>
          <p:cNvCxnSpPr>
            <a:cxnSpLocks/>
            <a:stCxn id="36" idx="0"/>
            <a:endCxn id="32" idx="4"/>
          </p:cNvCxnSpPr>
          <p:nvPr/>
        </p:nvCxnSpPr>
        <p:spPr>
          <a:xfrm flipH="1" flipV="1">
            <a:off x="6867792" y="4138197"/>
            <a:ext cx="132156" cy="416512"/>
          </a:xfrm>
          <a:prstGeom prst="line">
            <a:avLst/>
          </a:prstGeom>
        </p:spPr>
        <p:style>
          <a:lnRef idx="1">
            <a:schemeClr val="dk1"/>
          </a:lnRef>
          <a:fillRef idx="0">
            <a:schemeClr val="dk1"/>
          </a:fillRef>
          <a:effectRef idx="0">
            <a:schemeClr val="dk1"/>
          </a:effectRef>
          <a:fontRef idx="minor">
            <a:schemeClr val="tx1"/>
          </a:fontRef>
        </p:style>
      </p:cxnSp>
      <p:cxnSp>
        <p:nvCxnSpPr>
          <p:cNvPr id="45" name="直接连接符 44">
            <a:extLst>
              <a:ext uri="{FF2B5EF4-FFF2-40B4-BE49-F238E27FC236}">
                <a16:creationId xmlns:a16="http://schemas.microsoft.com/office/drawing/2014/main" id="{979525FE-C4F0-88ED-B4EC-CC1330D180D6}"/>
              </a:ext>
            </a:extLst>
          </p:cNvPr>
          <p:cNvCxnSpPr>
            <a:cxnSpLocks/>
            <a:stCxn id="34" idx="2"/>
            <a:endCxn id="32" idx="4"/>
          </p:cNvCxnSpPr>
          <p:nvPr/>
        </p:nvCxnSpPr>
        <p:spPr>
          <a:xfrm flipH="1" flipV="1">
            <a:off x="6867792" y="4138197"/>
            <a:ext cx="357193" cy="270660"/>
          </a:xfrm>
          <a:prstGeom prst="line">
            <a:avLst/>
          </a:prstGeom>
        </p:spPr>
        <p:style>
          <a:lnRef idx="1">
            <a:schemeClr val="dk1"/>
          </a:lnRef>
          <a:fillRef idx="0">
            <a:schemeClr val="dk1"/>
          </a:fillRef>
          <a:effectRef idx="0">
            <a:schemeClr val="dk1"/>
          </a:effectRef>
          <a:fontRef idx="minor">
            <a:schemeClr val="tx1"/>
          </a:fontRef>
        </p:style>
      </p:cxnSp>
      <p:cxnSp>
        <p:nvCxnSpPr>
          <p:cNvPr id="47" name="直接连接符 46">
            <a:extLst>
              <a:ext uri="{FF2B5EF4-FFF2-40B4-BE49-F238E27FC236}">
                <a16:creationId xmlns:a16="http://schemas.microsoft.com/office/drawing/2014/main" id="{9D5C6B92-966A-4BB2-E527-81129EDE7199}"/>
              </a:ext>
            </a:extLst>
          </p:cNvPr>
          <p:cNvCxnSpPr>
            <a:cxnSpLocks/>
            <a:stCxn id="33" idx="5"/>
            <a:endCxn id="35" idx="1"/>
          </p:cNvCxnSpPr>
          <p:nvPr/>
        </p:nvCxnSpPr>
        <p:spPr>
          <a:xfrm>
            <a:off x="7201389" y="3766670"/>
            <a:ext cx="122190" cy="337824"/>
          </a:xfrm>
          <a:prstGeom prst="line">
            <a:avLst/>
          </a:prstGeom>
        </p:spPr>
        <p:style>
          <a:lnRef idx="1">
            <a:schemeClr val="dk1"/>
          </a:lnRef>
          <a:fillRef idx="0">
            <a:schemeClr val="dk1"/>
          </a:fillRef>
          <a:effectRef idx="0">
            <a:schemeClr val="dk1"/>
          </a:effectRef>
          <a:fontRef idx="minor">
            <a:schemeClr val="tx1"/>
          </a:fontRef>
        </p:style>
      </p:cxnSp>
      <p:sp>
        <p:nvSpPr>
          <p:cNvPr id="48" name="文本框 47">
            <a:extLst>
              <a:ext uri="{FF2B5EF4-FFF2-40B4-BE49-F238E27FC236}">
                <a16:creationId xmlns:a16="http://schemas.microsoft.com/office/drawing/2014/main" id="{3BD25F31-4A3B-CA87-55CF-E7AAE40FC310}"/>
              </a:ext>
            </a:extLst>
          </p:cNvPr>
          <p:cNvSpPr txBox="1"/>
          <p:nvPr/>
        </p:nvSpPr>
        <p:spPr>
          <a:xfrm rot="21265569">
            <a:off x="6116635" y="3867509"/>
            <a:ext cx="230677" cy="338554"/>
          </a:xfrm>
          <a:prstGeom prst="rect">
            <a:avLst/>
          </a:prstGeom>
          <a:noFill/>
        </p:spPr>
        <p:txBody>
          <a:bodyPr wrap="square" rtlCol="0">
            <a:spAutoFit/>
          </a:bodyPr>
          <a:lstStyle/>
          <a:p>
            <a:r>
              <a:rPr lang="en-US" altLang="zh-CN" sz="1600" dirty="0">
                <a:solidFill>
                  <a:srgbClr val="FF0000"/>
                </a:solidFill>
                <a:latin typeface="Times New Roman" panose="02020603050405020304" pitchFamily="18" charset="0"/>
                <a:cs typeface="Times New Roman" panose="02020603050405020304" pitchFamily="18" charset="0"/>
              </a:rPr>
              <a:t>-</a:t>
            </a:r>
            <a:endParaRPr lang="zh-CN" altLang="en-US" sz="1600" dirty="0">
              <a:solidFill>
                <a:srgbClr val="FF0000"/>
              </a:solidFill>
              <a:latin typeface="Times New Roman" panose="02020603050405020304" pitchFamily="18" charset="0"/>
              <a:cs typeface="Times New Roman" panose="02020603050405020304" pitchFamily="18" charset="0"/>
            </a:endParaRPr>
          </a:p>
        </p:txBody>
      </p:sp>
      <p:sp>
        <p:nvSpPr>
          <p:cNvPr id="50" name="文本框 49">
            <a:extLst>
              <a:ext uri="{FF2B5EF4-FFF2-40B4-BE49-F238E27FC236}">
                <a16:creationId xmlns:a16="http://schemas.microsoft.com/office/drawing/2014/main" id="{666C086C-1C1C-F642-9D70-F24BB9A9DCF2}"/>
              </a:ext>
            </a:extLst>
          </p:cNvPr>
          <p:cNvSpPr txBox="1"/>
          <p:nvPr/>
        </p:nvSpPr>
        <p:spPr>
          <a:xfrm>
            <a:off x="7219941" y="3968734"/>
            <a:ext cx="300082" cy="338554"/>
          </a:xfrm>
          <a:prstGeom prst="rect">
            <a:avLst/>
          </a:prstGeom>
          <a:noFill/>
        </p:spPr>
        <p:txBody>
          <a:bodyPr wrap="none" rtlCol="0">
            <a:spAutoFit/>
          </a:bodyPr>
          <a:lstStyle/>
          <a:p>
            <a:r>
              <a:rPr lang="en-US" altLang="zh-CN" sz="1600" dirty="0">
                <a:solidFill>
                  <a:srgbClr val="FF0000"/>
                </a:solidFill>
                <a:latin typeface="Times New Roman" panose="02020603050405020304" pitchFamily="18" charset="0"/>
                <a:cs typeface="Times New Roman" panose="02020603050405020304" pitchFamily="18" charset="0"/>
              </a:rPr>
              <a:t>+</a:t>
            </a:r>
            <a:endParaRPr lang="zh-CN" altLang="en-US" sz="1600" dirty="0">
              <a:solidFill>
                <a:srgbClr val="FF0000"/>
              </a:solidFill>
              <a:latin typeface="Times New Roman" panose="02020603050405020304" pitchFamily="18" charset="0"/>
              <a:cs typeface="Times New Roman" panose="02020603050405020304" pitchFamily="18" charset="0"/>
            </a:endParaRPr>
          </a:p>
        </p:txBody>
      </p:sp>
      <p:sp>
        <p:nvSpPr>
          <p:cNvPr id="51" name="椭圆 50">
            <a:extLst>
              <a:ext uri="{FF2B5EF4-FFF2-40B4-BE49-F238E27FC236}">
                <a16:creationId xmlns:a16="http://schemas.microsoft.com/office/drawing/2014/main" id="{681325E1-78F7-E3B7-68B6-B6308C9D6BB2}"/>
              </a:ext>
            </a:extLst>
          </p:cNvPr>
          <p:cNvSpPr/>
          <p:nvPr/>
        </p:nvSpPr>
        <p:spPr>
          <a:xfrm>
            <a:off x="7615354" y="3600833"/>
            <a:ext cx="128588" cy="135731"/>
          </a:xfrm>
          <a:prstGeom prst="ellipse">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sp>
        <p:nvSpPr>
          <p:cNvPr id="52" name="椭圆 51">
            <a:extLst>
              <a:ext uri="{FF2B5EF4-FFF2-40B4-BE49-F238E27FC236}">
                <a16:creationId xmlns:a16="http://schemas.microsoft.com/office/drawing/2014/main" id="{9AF6372E-F93B-FB6F-2B2B-C7F1C16DD596}"/>
              </a:ext>
            </a:extLst>
          </p:cNvPr>
          <p:cNvSpPr/>
          <p:nvPr/>
        </p:nvSpPr>
        <p:spPr>
          <a:xfrm>
            <a:off x="7489198" y="3827851"/>
            <a:ext cx="128588" cy="135731"/>
          </a:xfrm>
          <a:prstGeom prst="ellipse">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sp>
        <p:nvSpPr>
          <p:cNvPr id="53" name="椭圆 52">
            <a:extLst>
              <a:ext uri="{FF2B5EF4-FFF2-40B4-BE49-F238E27FC236}">
                <a16:creationId xmlns:a16="http://schemas.microsoft.com/office/drawing/2014/main" id="{AC8390FB-F184-FA61-AB5A-B19BF49E4326}"/>
              </a:ext>
            </a:extLst>
          </p:cNvPr>
          <p:cNvSpPr/>
          <p:nvPr/>
        </p:nvSpPr>
        <p:spPr>
          <a:xfrm>
            <a:off x="7753032" y="3816038"/>
            <a:ext cx="128588" cy="135731"/>
          </a:xfrm>
          <a:prstGeom prst="ellipse">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cxnSp>
        <p:nvCxnSpPr>
          <p:cNvPr id="54" name="直接连接符 53">
            <a:extLst>
              <a:ext uri="{FF2B5EF4-FFF2-40B4-BE49-F238E27FC236}">
                <a16:creationId xmlns:a16="http://schemas.microsoft.com/office/drawing/2014/main" id="{53E95941-F156-2EA4-B913-66E989363342}"/>
              </a:ext>
            </a:extLst>
          </p:cNvPr>
          <p:cNvCxnSpPr>
            <a:cxnSpLocks/>
            <a:stCxn id="51" idx="3"/>
            <a:endCxn id="52" idx="0"/>
          </p:cNvCxnSpPr>
          <p:nvPr/>
        </p:nvCxnSpPr>
        <p:spPr>
          <a:xfrm flipH="1">
            <a:off x="7553492" y="3716687"/>
            <a:ext cx="80693" cy="111164"/>
          </a:xfrm>
          <a:prstGeom prst="line">
            <a:avLst/>
          </a:prstGeom>
        </p:spPr>
        <p:style>
          <a:lnRef idx="1">
            <a:schemeClr val="dk1"/>
          </a:lnRef>
          <a:fillRef idx="0">
            <a:schemeClr val="dk1"/>
          </a:fillRef>
          <a:effectRef idx="0">
            <a:schemeClr val="dk1"/>
          </a:effectRef>
          <a:fontRef idx="minor">
            <a:schemeClr val="tx1"/>
          </a:fontRef>
        </p:style>
      </p:cxnSp>
      <p:cxnSp>
        <p:nvCxnSpPr>
          <p:cNvPr id="65" name="直接连接符 64">
            <a:extLst>
              <a:ext uri="{FF2B5EF4-FFF2-40B4-BE49-F238E27FC236}">
                <a16:creationId xmlns:a16="http://schemas.microsoft.com/office/drawing/2014/main" id="{08F12860-0FB0-6825-897B-348B0B134346}"/>
              </a:ext>
            </a:extLst>
          </p:cNvPr>
          <p:cNvCxnSpPr>
            <a:cxnSpLocks/>
            <a:stCxn id="53" idx="2"/>
            <a:endCxn id="52" idx="6"/>
          </p:cNvCxnSpPr>
          <p:nvPr/>
        </p:nvCxnSpPr>
        <p:spPr>
          <a:xfrm flipH="1">
            <a:off x="7617786" y="3883904"/>
            <a:ext cx="135246" cy="11813"/>
          </a:xfrm>
          <a:prstGeom prst="line">
            <a:avLst/>
          </a:prstGeom>
        </p:spPr>
        <p:style>
          <a:lnRef idx="1">
            <a:schemeClr val="dk1"/>
          </a:lnRef>
          <a:fillRef idx="0">
            <a:schemeClr val="dk1"/>
          </a:fillRef>
          <a:effectRef idx="0">
            <a:schemeClr val="dk1"/>
          </a:effectRef>
          <a:fontRef idx="minor">
            <a:schemeClr val="tx1"/>
          </a:fontRef>
        </p:style>
      </p:cxnSp>
      <p:cxnSp>
        <p:nvCxnSpPr>
          <p:cNvPr id="68" name="直接连接符 67">
            <a:extLst>
              <a:ext uri="{FF2B5EF4-FFF2-40B4-BE49-F238E27FC236}">
                <a16:creationId xmlns:a16="http://schemas.microsoft.com/office/drawing/2014/main" id="{74681446-2714-AEC2-EFBC-0DCD0F99C78C}"/>
              </a:ext>
            </a:extLst>
          </p:cNvPr>
          <p:cNvCxnSpPr>
            <a:cxnSpLocks/>
            <a:stCxn id="51" idx="6"/>
            <a:endCxn id="53" idx="0"/>
          </p:cNvCxnSpPr>
          <p:nvPr/>
        </p:nvCxnSpPr>
        <p:spPr>
          <a:xfrm>
            <a:off x="7743942" y="3668699"/>
            <a:ext cx="73384" cy="147339"/>
          </a:xfrm>
          <a:prstGeom prst="line">
            <a:avLst/>
          </a:prstGeom>
        </p:spPr>
        <p:style>
          <a:lnRef idx="1">
            <a:schemeClr val="dk1"/>
          </a:lnRef>
          <a:fillRef idx="0">
            <a:schemeClr val="dk1"/>
          </a:fillRef>
          <a:effectRef idx="0">
            <a:schemeClr val="dk1"/>
          </a:effectRef>
          <a:fontRef idx="minor">
            <a:schemeClr val="tx1"/>
          </a:fontRef>
        </p:style>
      </p:cxnSp>
      <p:sp>
        <p:nvSpPr>
          <p:cNvPr id="76" name="椭圆 75">
            <a:extLst>
              <a:ext uri="{FF2B5EF4-FFF2-40B4-BE49-F238E27FC236}">
                <a16:creationId xmlns:a16="http://schemas.microsoft.com/office/drawing/2014/main" id="{1FA8D4FD-48A2-5C1E-AACF-E788270AF7A2}"/>
              </a:ext>
            </a:extLst>
          </p:cNvPr>
          <p:cNvSpPr/>
          <p:nvPr/>
        </p:nvSpPr>
        <p:spPr>
          <a:xfrm>
            <a:off x="5804149" y="3813853"/>
            <a:ext cx="128588" cy="135731"/>
          </a:xfrm>
          <a:prstGeom prst="ellipse">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sp>
        <p:nvSpPr>
          <p:cNvPr id="77" name="椭圆 76">
            <a:extLst>
              <a:ext uri="{FF2B5EF4-FFF2-40B4-BE49-F238E27FC236}">
                <a16:creationId xmlns:a16="http://schemas.microsoft.com/office/drawing/2014/main" id="{1FD43910-8829-D136-A915-DF408F00FA92}"/>
              </a:ext>
            </a:extLst>
          </p:cNvPr>
          <p:cNvSpPr/>
          <p:nvPr/>
        </p:nvSpPr>
        <p:spPr>
          <a:xfrm>
            <a:off x="5677993" y="4040871"/>
            <a:ext cx="128588" cy="135731"/>
          </a:xfrm>
          <a:prstGeom prst="ellipse">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sp>
        <p:nvSpPr>
          <p:cNvPr id="78" name="椭圆 77">
            <a:extLst>
              <a:ext uri="{FF2B5EF4-FFF2-40B4-BE49-F238E27FC236}">
                <a16:creationId xmlns:a16="http://schemas.microsoft.com/office/drawing/2014/main" id="{EF625699-2BB8-DE97-C3E9-651A57BC411E}"/>
              </a:ext>
            </a:extLst>
          </p:cNvPr>
          <p:cNvSpPr/>
          <p:nvPr/>
        </p:nvSpPr>
        <p:spPr>
          <a:xfrm>
            <a:off x="5941827" y="4029058"/>
            <a:ext cx="128588" cy="135731"/>
          </a:xfrm>
          <a:prstGeom prst="ellipse">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cxnSp>
        <p:nvCxnSpPr>
          <p:cNvPr id="83" name="直接连接符 82">
            <a:extLst>
              <a:ext uri="{FF2B5EF4-FFF2-40B4-BE49-F238E27FC236}">
                <a16:creationId xmlns:a16="http://schemas.microsoft.com/office/drawing/2014/main" id="{32E61385-866C-4BB0-A2FA-9D7072987B21}"/>
              </a:ext>
            </a:extLst>
          </p:cNvPr>
          <p:cNvCxnSpPr>
            <a:stCxn id="77" idx="7"/>
            <a:endCxn id="76" idx="3"/>
          </p:cNvCxnSpPr>
          <p:nvPr/>
        </p:nvCxnSpPr>
        <p:spPr>
          <a:xfrm flipV="1">
            <a:off x="5787750" y="3929707"/>
            <a:ext cx="35230" cy="131041"/>
          </a:xfrm>
          <a:prstGeom prst="line">
            <a:avLst/>
          </a:prstGeom>
        </p:spPr>
        <p:style>
          <a:lnRef idx="1">
            <a:schemeClr val="dk1"/>
          </a:lnRef>
          <a:fillRef idx="0">
            <a:schemeClr val="dk1"/>
          </a:fillRef>
          <a:effectRef idx="0">
            <a:schemeClr val="dk1"/>
          </a:effectRef>
          <a:fontRef idx="minor">
            <a:schemeClr val="tx1"/>
          </a:fontRef>
        </p:style>
      </p:cxnSp>
      <p:cxnSp>
        <p:nvCxnSpPr>
          <p:cNvPr id="84" name="直接连接符 83">
            <a:extLst>
              <a:ext uri="{FF2B5EF4-FFF2-40B4-BE49-F238E27FC236}">
                <a16:creationId xmlns:a16="http://schemas.microsoft.com/office/drawing/2014/main" id="{439D7FC7-9185-7FB4-3FE5-434399107429}"/>
              </a:ext>
            </a:extLst>
          </p:cNvPr>
          <p:cNvCxnSpPr>
            <a:cxnSpLocks/>
            <a:stCxn id="78" idx="7"/>
            <a:endCxn id="76" idx="6"/>
          </p:cNvCxnSpPr>
          <p:nvPr/>
        </p:nvCxnSpPr>
        <p:spPr>
          <a:xfrm flipH="1" flipV="1">
            <a:off x="5932737" y="3881719"/>
            <a:ext cx="118847" cy="167216"/>
          </a:xfrm>
          <a:prstGeom prst="line">
            <a:avLst/>
          </a:prstGeom>
        </p:spPr>
        <p:style>
          <a:lnRef idx="1">
            <a:schemeClr val="dk1"/>
          </a:lnRef>
          <a:fillRef idx="0">
            <a:schemeClr val="dk1"/>
          </a:fillRef>
          <a:effectRef idx="0">
            <a:schemeClr val="dk1"/>
          </a:effectRef>
          <a:fontRef idx="minor">
            <a:schemeClr val="tx1"/>
          </a:fontRef>
        </p:style>
      </p:cxnSp>
      <p:cxnSp>
        <p:nvCxnSpPr>
          <p:cNvPr id="87" name="直接连接符 86">
            <a:extLst>
              <a:ext uri="{FF2B5EF4-FFF2-40B4-BE49-F238E27FC236}">
                <a16:creationId xmlns:a16="http://schemas.microsoft.com/office/drawing/2014/main" id="{2DAABCFD-A0BE-C14E-C99F-F6296DB8A197}"/>
              </a:ext>
            </a:extLst>
          </p:cNvPr>
          <p:cNvCxnSpPr>
            <a:cxnSpLocks/>
            <a:stCxn id="78" idx="3"/>
            <a:endCxn id="77" idx="5"/>
          </p:cNvCxnSpPr>
          <p:nvPr/>
        </p:nvCxnSpPr>
        <p:spPr>
          <a:xfrm flipH="1">
            <a:off x="5787750" y="4144912"/>
            <a:ext cx="172908" cy="11813"/>
          </a:xfrm>
          <a:prstGeom prst="line">
            <a:avLst/>
          </a:prstGeom>
        </p:spPr>
        <p:style>
          <a:lnRef idx="1">
            <a:schemeClr val="dk1"/>
          </a:lnRef>
          <a:fillRef idx="0">
            <a:schemeClr val="dk1"/>
          </a:fillRef>
          <a:effectRef idx="0">
            <a:schemeClr val="dk1"/>
          </a:effectRef>
          <a:fontRef idx="minor">
            <a:schemeClr val="tx1"/>
          </a:fontRef>
        </p:style>
      </p:cxnSp>
      <p:cxnSp>
        <p:nvCxnSpPr>
          <p:cNvPr id="90" name="直接连接符 89">
            <a:extLst>
              <a:ext uri="{FF2B5EF4-FFF2-40B4-BE49-F238E27FC236}">
                <a16:creationId xmlns:a16="http://schemas.microsoft.com/office/drawing/2014/main" id="{E3F13881-0095-BC19-DDBF-0788503FE16A}"/>
              </a:ext>
            </a:extLst>
          </p:cNvPr>
          <p:cNvCxnSpPr>
            <a:cxnSpLocks/>
            <a:stCxn id="78" idx="6"/>
          </p:cNvCxnSpPr>
          <p:nvPr/>
        </p:nvCxnSpPr>
        <p:spPr>
          <a:xfrm flipV="1">
            <a:off x="6070415" y="4060748"/>
            <a:ext cx="157868" cy="36176"/>
          </a:xfrm>
          <a:prstGeom prst="line">
            <a:avLst/>
          </a:prstGeom>
        </p:spPr>
        <p:style>
          <a:lnRef idx="1">
            <a:schemeClr val="dk1"/>
          </a:lnRef>
          <a:fillRef idx="0">
            <a:schemeClr val="dk1"/>
          </a:fillRef>
          <a:effectRef idx="0">
            <a:schemeClr val="dk1"/>
          </a:effectRef>
          <a:fontRef idx="minor">
            <a:schemeClr val="tx1"/>
          </a:fontRef>
        </p:style>
      </p:cxnSp>
      <p:cxnSp>
        <p:nvCxnSpPr>
          <p:cNvPr id="94" name="直接连接符 93">
            <a:extLst>
              <a:ext uri="{FF2B5EF4-FFF2-40B4-BE49-F238E27FC236}">
                <a16:creationId xmlns:a16="http://schemas.microsoft.com/office/drawing/2014/main" id="{8D1492AA-15BE-D065-09F9-8481535C7BFA}"/>
              </a:ext>
            </a:extLst>
          </p:cNvPr>
          <p:cNvCxnSpPr>
            <a:cxnSpLocks/>
            <a:endCxn id="52" idx="2"/>
          </p:cNvCxnSpPr>
          <p:nvPr/>
        </p:nvCxnSpPr>
        <p:spPr>
          <a:xfrm flipV="1">
            <a:off x="7405293" y="3895717"/>
            <a:ext cx="83905" cy="201207"/>
          </a:xfrm>
          <a:prstGeom prst="line">
            <a:avLst/>
          </a:prstGeom>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00" name="矩形: 圆角 99">
                <a:extLst>
                  <a:ext uri="{FF2B5EF4-FFF2-40B4-BE49-F238E27FC236}">
                    <a16:creationId xmlns:a16="http://schemas.microsoft.com/office/drawing/2014/main" id="{44777254-9095-4574-51C2-92756202903C}"/>
                  </a:ext>
                </a:extLst>
              </p:cNvPr>
              <p:cNvSpPr/>
              <p:nvPr/>
            </p:nvSpPr>
            <p:spPr>
              <a:xfrm>
                <a:off x="2009447" y="3805276"/>
                <a:ext cx="1628750" cy="62608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200" dirty="0">
                    <a:latin typeface="Times New Roman" panose="02020603050405020304" pitchFamily="18" charset="0"/>
                    <a:cs typeface="Times New Roman" panose="02020603050405020304" pitchFamily="18" charset="0"/>
                  </a:rPr>
                  <a:t>P</a:t>
                </a:r>
                <a14:m>
                  <m:oMath xmlns:m="http://schemas.openxmlformats.org/officeDocument/2006/math">
                    <m:r>
                      <m:rPr>
                        <m:sty m:val="p"/>
                      </m:rPr>
                      <a:rPr lang="en-US" altLang="zh-CN" sz="1200" b="0" i="0" smtClean="0">
                        <a:latin typeface="Cambria Math" panose="02040503050406030204" pitchFamily="18" charset="0"/>
                      </a:rPr>
                      <m:t>rompt</m:t>
                    </m:r>
                    <m:r>
                      <a:rPr lang="en-US" altLang="zh-CN" sz="1200" b="0" i="0" smtClean="0">
                        <a:latin typeface="Cambria Math" panose="02040503050406030204" pitchFamily="18" charset="0"/>
                      </a:rPr>
                      <m:t> </m:t>
                    </m:r>
                    <m:r>
                      <m:rPr>
                        <m:sty m:val="p"/>
                      </m:rPr>
                      <a:rPr lang="en-US" altLang="zh-CN" sz="1200" b="0" i="0" smtClean="0">
                        <a:latin typeface="Cambria Math" panose="02040503050406030204" pitchFamily="18" charset="0"/>
                      </a:rPr>
                      <m:t>Learning</m:t>
                    </m:r>
                    <m:r>
                      <a:rPr lang="en-US" altLang="zh-CN" sz="1200" b="0" i="0" smtClean="0">
                        <a:latin typeface="Cambria Math" panose="02040503050406030204" pitchFamily="18" charset="0"/>
                      </a:rPr>
                      <m:t> </m:t>
                    </m:r>
                    <m:r>
                      <a:rPr lang="en-US" altLang="zh-CN" sz="1200" b="0" i="1" dirty="0" smtClean="0">
                        <a:latin typeface="Cambria Math" panose="02040503050406030204" pitchFamily="18" charset="0"/>
                      </a:rPr>
                      <m:t>𝑝</m:t>
                    </m:r>
                  </m:oMath>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100" name="矩形: 圆角 99">
                <a:extLst>
                  <a:ext uri="{FF2B5EF4-FFF2-40B4-BE49-F238E27FC236}">
                    <a16:creationId xmlns:a16="http://schemas.microsoft.com/office/drawing/2014/main" id="{44777254-9095-4574-51C2-92756202903C}"/>
                  </a:ext>
                </a:extLst>
              </p:cNvPr>
              <p:cNvSpPr>
                <a:spLocks noRot="1" noChangeAspect="1" noMove="1" noResize="1" noEditPoints="1" noAdjustHandles="1" noChangeArrowheads="1" noChangeShapeType="1" noTextEdit="1"/>
              </p:cNvSpPr>
              <p:nvPr/>
            </p:nvSpPr>
            <p:spPr>
              <a:xfrm>
                <a:off x="2009447" y="3805276"/>
                <a:ext cx="1628750" cy="626087"/>
              </a:xfrm>
              <a:prstGeom prst="roundRect">
                <a:avLst/>
              </a:prstGeom>
              <a:blipFill>
                <a:blip r:embed="rId6"/>
                <a:stretch>
                  <a:fillRect/>
                </a:stretch>
              </a:blipFill>
            </p:spPr>
            <p:txBody>
              <a:bodyPr/>
              <a:lstStyle/>
              <a:p>
                <a:r>
                  <a:rPr lang="zh-CN" altLang="en-US">
                    <a:noFill/>
                  </a:rPr>
                  <a:t> </a:t>
                </a:r>
              </a:p>
            </p:txBody>
          </p:sp>
        </mc:Fallback>
      </mc:AlternateContent>
      <p:sp>
        <p:nvSpPr>
          <p:cNvPr id="101" name="矩形: 圆角 100">
            <a:extLst>
              <a:ext uri="{FF2B5EF4-FFF2-40B4-BE49-F238E27FC236}">
                <a16:creationId xmlns:a16="http://schemas.microsoft.com/office/drawing/2014/main" id="{CB9960B5-205C-1509-384D-B6DF08A3DB32}"/>
              </a:ext>
            </a:extLst>
          </p:cNvPr>
          <p:cNvSpPr/>
          <p:nvPr/>
        </p:nvSpPr>
        <p:spPr>
          <a:xfrm>
            <a:off x="4231805" y="3629205"/>
            <a:ext cx="900736" cy="106123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200" dirty="0">
                <a:latin typeface="Times New Roman" panose="02020603050405020304" pitchFamily="18" charset="0"/>
                <a:cs typeface="Times New Roman" panose="02020603050405020304" pitchFamily="18" charset="0"/>
              </a:rPr>
              <a:t>Pre-Train</a:t>
            </a:r>
          </a:p>
          <a:p>
            <a:pPr algn="ctr"/>
            <a:r>
              <a:rPr lang="en-US" altLang="zh-CN" sz="1200" dirty="0">
                <a:latin typeface="Times New Roman" panose="02020603050405020304" pitchFamily="18" charset="0"/>
                <a:cs typeface="Times New Roman" panose="02020603050405020304" pitchFamily="18" charset="0"/>
              </a:rPr>
              <a:t>Model</a:t>
            </a:r>
            <a:endParaRPr lang="zh-CN" altLang="en-US" sz="1200" dirty="0">
              <a:latin typeface="Times New Roman" panose="02020603050405020304" pitchFamily="18" charset="0"/>
              <a:cs typeface="Times New Roman" panose="02020603050405020304" pitchFamily="18" charset="0"/>
            </a:endParaRPr>
          </a:p>
        </p:txBody>
      </p:sp>
      <p:sp>
        <p:nvSpPr>
          <p:cNvPr id="102" name="箭头: 右 101">
            <a:extLst>
              <a:ext uri="{FF2B5EF4-FFF2-40B4-BE49-F238E27FC236}">
                <a16:creationId xmlns:a16="http://schemas.microsoft.com/office/drawing/2014/main" id="{A1778047-73B6-6480-AF38-2EB2227BD19F}"/>
              </a:ext>
            </a:extLst>
          </p:cNvPr>
          <p:cNvSpPr/>
          <p:nvPr/>
        </p:nvSpPr>
        <p:spPr>
          <a:xfrm rot="10800000">
            <a:off x="5155141" y="3981755"/>
            <a:ext cx="429621" cy="245477"/>
          </a:xfrm>
          <a:prstGeom prst="rightArrow">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sp>
        <p:nvSpPr>
          <p:cNvPr id="103" name="箭头: 右 102">
            <a:extLst>
              <a:ext uri="{FF2B5EF4-FFF2-40B4-BE49-F238E27FC236}">
                <a16:creationId xmlns:a16="http://schemas.microsoft.com/office/drawing/2014/main" id="{530445E6-3EA1-1FA4-12FC-D3E1F85B78EA}"/>
              </a:ext>
            </a:extLst>
          </p:cNvPr>
          <p:cNvSpPr/>
          <p:nvPr/>
        </p:nvSpPr>
        <p:spPr>
          <a:xfrm rot="10800000">
            <a:off x="3705214" y="4009921"/>
            <a:ext cx="429621" cy="245477"/>
          </a:xfrm>
          <a:prstGeom prst="rightArrow">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104" name="箭头: 右 103">
            <a:extLst>
              <a:ext uri="{FF2B5EF4-FFF2-40B4-BE49-F238E27FC236}">
                <a16:creationId xmlns:a16="http://schemas.microsoft.com/office/drawing/2014/main" id="{84BF243D-08D2-9403-F777-6E5C6529B025}"/>
              </a:ext>
            </a:extLst>
          </p:cNvPr>
          <p:cNvSpPr/>
          <p:nvPr/>
        </p:nvSpPr>
        <p:spPr>
          <a:xfrm>
            <a:off x="5222762" y="1753750"/>
            <a:ext cx="429621" cy="245477"/>
          </a:xfrm>
          <a:prstGeom prst="rightArrow">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cxnSp>
        <p:nvCxnSpPr>
          <p:cNvPr id="110" name="直接箭头连接符 109">
            <a:extLst>
              <a:ext uri="{FF2B5EF4-FFF2-40B4-BE49-F238E27FC236}">
                <a16:creationId xmlns:a16="http://schemas.microsoft.com/office/drawing/2014/main" id="{2C8D9EF2-8BA5-81E7-C0C4-5EB3C977F1DC}"/>
              </a:ext>
            </a:extLst>
          </p:cNvPr>
          <p:cNvCxnSpPr/>
          <p:nvPr/>
        </p:nvCxnSpPr>
        <p:spPr>
          <a:xfrm>
            <a:off x="8918468" y="2940361"/>
            <a:ext cx="0" cy="77632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1" name="直接箭头连接符 110">
            <a:extLst>
              <a:ext uri="{FF2B5EF4-FFF2-40B4-BE49-F238E27FC236}">
                <a16:creationId xmlns:a16="http://schemas.microsoft.com/office/drawing/2014/main" id="{667D3058-4085-DC0C-E631-7DA018549AF1}"/>
              </a:ext>
            </a:extLst>
          </p:cNvPr>
          <p:cNvCxnSpPr>
            <a:cxnSpLocks/>
            <a:stCxn id="64" idx="0"/>
          </p:cNvCxnSpPr>
          <p:nvPr/>
        </p:nvCxnSpPr>
        <p:spPr>
          <a:xfrm flipH="1" flipV="1">
            <a:off x="9380325" y="2940361"/>
            <a:ext cx="1" cy="78762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7" name="连接符: 肘形 116">
            <a:extLst>
              <a:ext uri="{FF2B5EF4-FFF2-40B4-BE49-F238E27FC236}">
                <a16:creationId xmlns:a16="http://schemas.microsoft.com/office/drawing/2014/main" id="{CE932878-F705-9777-56AF-7B2EEF352327}"/>
              </a:ext>
            </a:extLst>
          </p:cNvPr>
          <p:cNvCxnSpPr>
            <a:cxnSpLocks/>
            <a:stCxn id="100" idx="2"/>
            <a:endCxn id="64" idx="2"/>
          </p:cNvCxnSpPr>
          <p:nvPr/>
        </p:nvCxnSpPr>
        <p:spPr>
          <a:xfrm rot="5400000" flipH="1" flipV="1">
            <a:off x="6063428" y="1114466"/>
            <a:ext cx="77291" cy="6556504"/>
          </a:xfrm>
          <a:prstGeom prst="bentConnector3">
            <a:avLst>
              <a:gd name="adj1" fmla="val -979725"/>
            </a:avLst>
          </a:prstGeom>
          <a:ln>
            <a:tailEnd type="triangle"/>
          </a:ln>
        </p:spPr>
        <p:style>
          <a:lnRef idx="1">
            <a:schemeClr val="dk1"/>
          </a:lnRef>
          <a:fillRef idx="0">
            <a:schemeClr val="dk1"/>
          </a:fillRef>
          <a:effectRef idx="0">
            <a:schemeClr val="dk1"/>
          </a:effectRef>
          <a:fontRef idx="minor">
            <a:schemeClr val="tx1"/>
          </a:fontRef>
        </p:style>
      </p:cxnSp>
      <p:sp>
        <p:nvSpPr>
          <p:cNvPr id="122" name="文本框 121">
            <a:extLst>
              <a:ext uri="{FF2B5EF4-FFF2-40B4-BE49-F238E27FC236}">
                <a16:creationId xmlns:a16="http://schemas.microsoft.com/office/drawing/2014/main" id="{5F9971E7-412E-EF71-6651-5B69D5C1B07E}"/>
              </a:ext>
            </a:extLst>
          </p:cNvPr>
          <p:cNvSpPr txBox="1"/>
          <p:nvPr/>
        </p:nvSpPr>
        <p:spPr>
          <a:xfrm>
            <a:off x="5312621" y="5204549"/>
            <a:ext cx="1690461" cy="276999"/>
          </a:xfrm>
          <a:prstGeom prst="rect">
            <a:avLst/>
          </a:prstGeom>
          <a:noFill/>
        </p:spPr>
        <p:txBody>
          <a:bodyPr wrap="square">
            <a:spAutoFit/>
          </a:bodyPr>
          <a:lstStyle/>
          <a:p>
            <a:r>
              <a:rPr lang="zh-CN" altLang="en-US" sz="1200" dirty="0">
                <a:latin typeface="Times New Roman" panose="02020603050405020304" pitchFamily="18" charset="0"/>
                <a:cs typeface="Times New Roman" panose="02020603050405020304" pitchFamily="18" charset="0"/>
              </a:rPr>
              <a:t>Bi-level Optimization</a:t>
            </a:r>
          </a:p>
        </p:txBody>
      </p:sp>
      <p:sp>
        <p:nvSpPr>
          <p:cNvPr id="19" name="箭头: 右 18">
            <a:extLst>
              <a:ext uri="{FF2B5EF4-FFF2-40B4-BE49-F238E27FC236}">
                <a16:creationId xmlns:a16="http://schemas.microsoft.com/office/drawing/2014/main" id="{C4859B36-4C70-4F07-9A22-573D92025EE6}"/>
              </a:ext>
            </a:extLst>
          </p:cNvPr>
          <p:cNvSpPr/>
          <p:nvPr/>
        </p:nvSpPr>
        <p:spPr>
          <a:xfrm rot="10800000">
            <a:off x="1435898" y="4041027"/>
            <a:ext cx="429621" cy="245477"/>
          </a:xfrm>
          <a:prstGeom prst="rightArrow">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cxnSp>
        <p:nvCxnSpPr>
          <p:cNvPr id="21" name="直接箭头连接符 20">
            <a:extLst>
              <a:ext uri="{FF2B5EF4-FFF2-40B4-BE49-F238E27FC236}">
                <a16:creationId xmlns:a16="http://schemas.microsoft.com/office/drawing/2014/main" id="{A6F17B68-399C-7662-2C6C-62BC654290AD}"/>
              </a:ext>
            </a:extLst>
          </p:cNvPr>
          <p:cNvCxnSpPr>
            <a:cxnSpLocks/>
          </p:cNvCxnSpPr>
          <p:nvPr/>
        </p:nvCxnSpPr>
        <p:spPr>
          <a:xfrm>
            <a:off x="992982" y="3284780"/>
            <a:ext cx="0" cy="1495814"/>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59" name="文本框 58">
                <a:extLst>
                  <a:ext uri="{FF2B5EF4-FFF2-40B4-BE49-F238E27FC236}">
                    <a16:creationId xmlns:a16="http://schemas.microsoft.com/office/drawing/2014/main" id="{D35DB976-B754-7D35-0755-83669E21ADE7}"/>
                  </a:ext>
                </a:extLst>
              </p:cNvPr>
              <p:cNvSpPr txBox="1"/>
              <p:nvPr/>
            </p:nvSpPr>
            <p:spPr>
              <a:xfrm>
                <a:off x="585095" y="2925965"/>
                <a:ext cx="106561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Probability </a:t>
                </a:r>
                <a14:m>
                  <m:oMath xmlns:m="http://schemas.openxmlformats.org/officeDocument/2006/math">
                    <m:sSub>
                      <m:sSubPr>
                        <m:ctrlPr>
                          <a:rPr lang="en-US" altLang="zh-CN" sz="1200" i="1" smtClean="0">
                            <a:latin typeface="Cambria Math" panose="02040503050406030204" pitchFamily="18" charset="0"/>
                          </a:rPr>
                        </m:ctrlPr>
                      </m:sSubPr>
                      <m:e>
                        <m:r>
                          <a:rPr lang="en-US" altLang="zh-CN" sz="1200" b="0" i="1" smtClean="0">
                            <a:latin typeface="Cambria Math" panose="02040503050406030204" pitchFamily="18" charset="0"/>
                          </a:rPr>
                          <m:t>𝑃</m:t>
                        </m:r>
                      </m:e>
                      <m:sub>
                        <m:r>
                          <a:rPr lang="en-US" altLang="zh-CN" sz="1200" b="0" i="1" smtClean="0">
                            <a:latin typeface="Cambria Math" panose="02040503050406030204" pitchFamily="18" charset="0"/>
                          </a:rPr>
                          <m:t>𝑏</m:t>
                        </m:r>
                      </m:sub>
                    </m:sSub>
                  </m:oMath>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59" name="文本框 58">
                <a:extLst>
                  <a:ext uri="{FF2B5EF4-FFF2-40B4-BE49-F238E27FC236}">
                    <a16:creationId xmlns:a16="http://schemas.microsoft.com/office/drawing/2014/main" id="{D35DB976-B754-7D35-0755-83669E21ADE7}"/>
                  </a:ext>
                </a:extLst>
              </p:cNvPr>
              <p:cNvSpPr txBox="1">
                <a:spLocks noRot="1" noChangeAspect="1" noMove="1" noResize="1" noEditPoints="1" noAdjustHandles="1" noChangeArrowheads="1" noChangeShapeType="1" noTextEdit="1"/>
              </p:cNvSpPr>
              <p:nvPr/>
            </p:nvSpPr>
            <p:spPr>
              <a:xfrm>
                <a:off x="585095" y="2925965"/>
                <a:ext cx="1065613" cy="276999"/>
              </a:xfrm>
              <a:prstGeom prst="rect">
                <a:avLst/>
              </a:prstGeom>
              <a:blipFill>
                <a:blip r:embed="rId7"/>
                <a:stretch>
                  <a:fillRect l="-571" t="-2222" b="-1777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7" name="文本框 66">
                <a:extLst>
                  <a:ext uri="{FF2B5EF4-FFF2-40B4-BE49-F238E27FC236}">
                    <a16:creationId xmlns:a16="http://schemas.microsoft.com/office/drawing/2014/main" id="{DE7E7C83-22A0-F90C-EF97-4AEF6D3EB735}"/>
                  </a:ext>
                </a:extLst>
              </p:cNvPr>
              <p:cNvSpPr txBox="1"/>
              <p:nvPr/>
            </p:nvSpPr>
            <p:spPr>
              <a:xfrm>
                <a:off x="536300" y="4830013"/>
                <a:ext cx="1114408"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Probability </a:t>
                </a:r>
                <a14:m>
                  <m:oMath xmlns:m="http://schemas.openxmlformats.org/officeDocument/2006/math">
                    <m:sSub>
                      <m:sSubPr>
                        <m:ctrlPr>
                          <a:rPr lang="en-US" altLang="zh-CN" sz="1200" i="1" smtClean="0">
                            <a:latin typeface="Cambria Math" panose="02040503050406030204" pitchFamily="18" charset="0"/>
                          </a:rPr>
                        </m:ctrlPr>
                      </m:sSubPr>
                      <m:e>
                        <m:r>
                          <a:rPr lang="en-US" altLang="zh-CN" sz="1200" b="0" i="1" smtClean="0">
                            <a:latin typeface="Cambria Math" panose="02040503050406030204" pitchFamily="18" charset="0"/>
                          </a:rPr>
                          <m:t>𝑃</m:t>
                        </m:r>
                      </m:e>
                      <m:sub>
                        <m:r>
                          <a:rPr lang="en-US" altLang="zh-CN" sz="1200" b="0" i="1" smtClean="0">
                            <a:latin typeface="Cambria Math" panose="02040503050406030204" pitchFamily="18" charset="0"/>
                          </a:rPr>
                          <m:t>𝑤</m:t>
                        </m:r>
                      </m:sub>
                    </m:sSub>
                  </m:oMath>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67" name="文本框 66">
                <a:extLst>
                  <a:ext uri="{FF2B5EF4-FFF2-40B4-BE49-F238E27FC236}">
                    <a16:creationId xmlns:a16="http://schemas.microsoft.com/office/drawing/2014/main" id="{DE7E7C83-22A0-F90C-EF97-4AEF6D3EB735}"/>
                  </a:ext>
                </a:extLst>
              </p:cNvPr>
              <p:cNvSpPr txBox="1">
                <a:spLocks noRot="1" noChangeAspect="1" noMove="1" noResize="1" noEditPoints="1" noAdjustHandles="1" noChangeArrowheads="1" noChangeShapeType="1" noTextEdit="1"/>
              </p:cNvSpPr>
              <p:nvPr/>
            </p:nvSpPr>
            <p:spPr>
              <a:xfrm>
                <a:off x="536300" y="4830013"/>
                <a:ext cx="1114408" cy="276999"/>
              </a:xfrm>
              <a:prstGeom prst="rect">
                <a:avLst/>
              </a:prstGeom>
              <a:blipFill>
                <a:blip r:embed="rId8"/>
                <a:stretch>
                  <a:fillRect l="-546" b="-15217"/>
                </a:stretch>
              </a:blipFill>
            </p:spPr>
            <p:txBody>
              <a:bodyPr/>
              <a:lstStyle/>
              <a:p>
                <a:r>
                  <a:rPr lang="zh-CN" altLang="en-US">
                    <a:noFill/>
                  </a:rPr>
                  <a:t> </a:t>
                </a:r>
              </a:p>
            </p:txBody>
          </p:sp>
        </mc:Fallback>
      </mc:AlternateContent>
      <p:sp>
        <p:nvSpPr>
          <p:cNvPr id="69" name="文本框 68">
            <a:extLst>
              <a:ext uri="{FF2B5EF4-FFF2-40B4-BE49-F238E27FC236}">
                <a16:creationId xmlns:a16="http://schemas.microsoft.com/office/drawing/2014/main" id="{29B05616-8D13-3559-DFB4-FA23D08244BA}"/>
              </a:ext>
            </a:extLst>
          </p:cNvPr>
          <p:cNvSpPr txBox="1"/>
          <p:nvPr/>
        </p:nvSpPr>
        <p:spPr>
          <a:xfrm rot="5400000">
            <a:off x="207397" y="3913088"/>
            <a:ext cx="114576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Pair-wise T-test</a:t>
            </a:r>
            <a:endParaRPr lang="zh-CN" altLang="en-US" sz="1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035593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F98876-008D-411B-6B3C-366A378253E6}"/>
            </a:ext>
          </a:extLst>
        </p:cNvPr>
        <p:cNvGrpSpPr/>
        <p:nvPr/>
      </p:nvGrpSpPr>
      <p:grpSpPr>
        <a:xfrm>
          <a:off x="0" y="0"/>
          <a:ext cx="0" cy="0"/>
          <a:chOff x="0" y="0"/>
          <a:chExt cx="0" cy="0"/>
        </a:xfrm>
      </p:grpSpPr>
      <p:sp>
        <p:nvSpPr>
          <p:cNvPr id="111" name="文本框 110">
            <a:extLst>
              <a:ext uri="{FF2B5EF4-FFF2-40B4-BE49-F238E27FC236}">
                <a16:creationId xmlns:a16="http://schemas.microsoft.com/office/drawing/2014/main" id="{DA75158A-8B8D-C51B-A9EA-EBADF4AC7EEA}"/>
              </a:ext>
            </a:extLst>
          </p:cNvPr>
          <p:cNvSpPr txBox="1"/>
          <p:nvPr/>
        </p:nvSpPr>
        <p:spPr>
          <a:xfrm>
            <a:off x="135648" y="250825"/>
            <a:ext cx="10179390" cy="954107"/>
          </a:xfrm>
          <a:prstGeom prst="rect">
            <a:avLst/>
          </a:prstGeom>
          <a:noFill/>
        </p:spPr>
        <p:txBody>
          <a:bodyPr wrap="none" rtlCol="0">
            <a:spAutoFit/>
          </a:bodyPr>
          <a:lstStyle/>
          <a:p>
            <a:r>
              <a:rPr lang="zh-CN" altLang="en-US" sz="1400" dirty="0">
                <a:solidFill>
                  <a:srgbClr val="FF0000"/>
                </a:solidFill>
              </a:rPr>
              <a:t>创新点：</a:t>
            </a:r>
            <a:r>
              <a:rPr lang="en-US" altLang="zh-CN" sz="1400" dirty="0"/>
              <a:t>1</a:t>
            </a:r>
            <a:r>
              <a:rPr lang="zh-CN" altLang="en-US" sz="1400" dirty="0"/>
              <a:t>、适合扰动的节点</a:t>
            </a:r>
            <a:r>
              <a:rPr lang="en-US" altLang="zh-CN" sz="1400" dirty="0"/>
              <a:t>/</a:t>
            </a:r>
            <a:r>
              <a:rPr lang="zh-CN" altLang="en-US" sz="1400" dirty="0"/>
              <a:t>代表节点选择</a:t>
            </a:r>
            <a:endParaRPr lang="en-US" altLang="zh-CN" sz="1400" dirty="0"/>
          </a:p>
          <a:p>
            <a:r>
              <a:rPr lang="en-US" altLang="zh-CN" sz="1400" dirty="0"/>
              <a:t>2</a:t>
            </a:r>
            <a:r>
              <a:rPr lang="zh-CN" altLang="en-US" sz="1400" dirty="0"/>
              <a:t>、扰动子图生成</a:t>
            </a:r>
            <a:endParaRPr lang="en-US" altLang="zh-CN" sz="1400" dirty="0"/>
          </a:p>
          <a:p>
            <a:r>
              <a:rPr lang="en-US" altLang="zh-CN" sz="1400" dirty="0"/>
              <a:t>3</a:t>
            </a:r>
            <a:r>
              <a:rPr lang="zh-CN" altLang="en-US" sz="1400" dirty="0"/>
              <a:t>、利用分布一致性提高生成扰动图的隐蔽性（通过扰动前后的分布对齐）扰动子图内部的分布对齐以及整个扰动图的分布对齐</a:t>
            </a:r>
            <a:endParaRPr lang="en-US" altLang="zh-CN" sz="1400" dirty="0"/>
          </a:p>
          <a:p>
            <a:endParaRPr lang="zh-CN" altLang="en-US" sz="1400" dirty="0"/>
          </a:p>
        </p:txBody>
      </p:sp>
      <p:sp>
        <p:nvSpPr>
          <p:cNvPr id="3" name="文本框 2">
            <a:extLst>
              <a:ext uri="{FF2B5EF4-FFF2-40B4-BE49-F238E27FC236}">
                <a16:creationId xmlns:a16="http://schemas.microsoft.com/office/drawing/2014/main" id="{0DBE0181-A715-25E3-FF50-7C5368CDF76B}"/>
              </a:ext>
            </a:extLst>
          </p:cNvPr>
          <p:cNvSpPr txBox="1"/>
          <p:nvPr/>
        </p:nvSpPr>
        <p:spPr>
          <a:xfrm>
            <a:off x="-73224" y="2208490"/>
            <a:ext cx="2566392" cy="307777"/>
          </a:xfrm>
          <a:prstGeom prst="rect">
            <a:avLst/>
          </a:prstGeom>
          <a:noFill/>
        </p:spPr>
        <p:txBody>
          <a:bodyPr wrap="square">
            <a:spAutoFit/>
          </a:bodyPr>
          <a:lstStyle/>
          <a:p>
            <a:r>
              <a:rPr lang="zh-CN" altLang="en-US" sz="1400" dirty="0"/>
              <a:t>适合扰动的节点</a:t>
            </a:r>
            <a:r>
              <a:rPr lang="en-US" altLang="zh-CN" sz="1400" dirty="0"/>
              <a:t>/</a:t>
            </a:r>
            <a:r>
              <a:rPr lang="zh-CN" altLang="en-US" sz="1400" dirty="0"/>
              <a:t>代表节点选择</a:t>
            </a:r>
            <a:endParaRPr lang="en-US" altLang="zh-CN" sz="1400" dirty="0"/>
          </a:p>
        </p:txBody>
      </p:sp>
      <p:sp>
        <p:nvSpPr>
          <p:cNvPr id="4" name="左大括号 3">
            <a:extLst>
              <a:ext uri="{FF2B5EF4-FFF2-40B4-BE49-F238E27FC236}">
                <a16:creationId xmlns:a16="http://schemas.microsoft.com/office/drawing/2014/main" id="{26E4D4C4-7DB1-304F-1AAD-C7BD15CED9A4}"/>
              </a:ext>
            </a:extLst>
          </p:cNvPr>
          <p:cNvSpPr/>
          <p:nvPr/>
        </p:nvSpPr>
        <p:spPr>
          <a:xfrm>
            <a:off x="2414587" y="2083613"/>
            <a:ext cx="485775" cy="623868"/>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 name="文本框 5">
            <a:extLst>
              <a:ext uri="{FF2B5EF4-FFF2-40B4-BE49-F238E27FC236}">
                <a16:creationId xmlns:a16="http://schemas.microsoft.com/office/drawing/2014/main" id="{8312103E-0C5A-E068-C84B-C2A01B91D929}"/>
              </a:ext>
            </a:extLst>
          </p:cNvPr>
          <p:cNvSpPr txBox="1"/>
          <p:nvPr/>
        </p:nvSpPr>
        <p:spPr>
          <a:xfrm>
            <a:off x="2900362" y="1931491"/>
            <a:ext cx="4993481" cy="276999"/>
          </a:xfrm>
          <a:prstGeom prst="rect">
            <a:avLst/>
          </a:prstGeom>
          <a:noFill/>
        </p:spPr>
        <p:txBody>
          <a:bodyPr wrap="square">
            <a:spAutoFit/>
          </a:bodyPr>
          <a:lstStyle/>
          <a:p>
            <a:r>
              <a:rPr lang="zh-CN" altLang="en-US" sz="1200" dirty="0"/>
              <a:t>避免选择在特征分布边缘或异常的节点 （属于</a:t>
            </a:r>
            <a:r>
              <a:rPr lang="en-US" altLang="zh-CN" sz="1200" dirty="0"/>
              <a:t>ID</a:t>
            </a:r>
            <a:r>
              <a:rPr lang="zh-CN" altLang="en-US" sz="1200" dirty="0"/>
              <a:t>内的具备代表性的节点）</a:t>
            </a:r>
          </a:p>
        </p:txBody>
      </p:sp>
      <p:sp>
        <p:nvSpPr>
          <p:cNvPr id="8" name="文本框 7">
            <a:extLst>
              <a:ext uri="{FF2B5EF4-FFF2-40B4-BE49-F238E27FC236}">
                <a16:creationId xmlns:a16="http://schemas.microsoft.com/office/drawing/2014/main" id="{8D89EAEE-8A72-B4D4-CCDA-23FACB1BA61D}"/>
              </a:ext>
            </a:extLst>
          </p:cNvPr>
          <p:cNvSpPr txBox="1"/>
          <p:nvPr/>
        </p:nvSpPr>
        <p:spPr>
          <a:xfrm>
            <a:off x="2900362" y="2525106"/>
            <a:ext cx="6466880" cy="276999"/>
          </a:xfrm>
          <a:prstGeom prst="rect">
            <a:avLst/>
          </a:prstGeom>
          <a:noFill/>
        </p:spPr>
        <p:txBody>
          <a:bodyPr wrap="square">
            <a:spAutoFit/>
          </a:bodyPr>
          <a:lstStyle/>
          <a:p>
            <a:r>
              <a:rPr lang="zh-CN" altLang="en-US" sz="1200" dirty="0"/>
              <a:t>结合图结构信息和节点特征的优化筛选 </a:t>
            </a:r>
            <a:r>
              <a:rPr lang="en-US" altLang="zh-CN" sz="1200" dirty="0"/>
              <a:t>(</a:t>
            </a:r>
            <a:r>
              <a:rPr lang="zh-CN" altLang="en-US" sz="1200" dirty="0"/>
              <a:t>度中心性、介数中心性、特征向量中心性）</a:t>
            </a:r>
            <a:endParaRPr lang="en-US" altLang="zh-CN" sz="1200" dirty="0"/>
          </a:p>
        </p:txBody>
      </p:sp>
      <p:pic>
        <p:nvPicPr>
          <p:cNvPr id="10" name="图片 9">
            <a:extLst>
              <a:ext uri="{FF2B5EF4-FFF2-40B4-BE49-F238E27FC236}">
                <a16:creationId xmlns:a16="http://schemas.microsoft.com/office/drawing/2014/main" id="{A339BAB5-659A-DA12-645E-F3F31ED7F533}"/>
              </a:ext>
            </a:extLst>
          </p:cNvPr>
          <p:cNvPicPr>
            <a:picLocks noChangeAspect="1"/>
          </p:cNvPicPr>
          <p:nvPr/>
        </p:nvPicPr>
        <p:blipFill>
          <a:blip r:embed="rId2"/>
          <a:stretch>
            <a:fillRect/>
          </a:stretch>
        </p:blipFill>
        <p:spPr>
          <a:xfrm>
            <a:off x="7822876" y="1329420"/>
            <a:ext cx="4033368" cy="314852"/>
          </a:xfrm>
          <a:prstGeom prst="rect">
            <a:avLst/>
          </a:prstGeom>
        </p:spPr>
      </p:pic>
      <p:sp>
        <p:nvSpPr>
          <p:cNvPr id="12" name="文本框 11">
            <a:extLst>
              <a:ext uri="{FF2B5EF4-FFF2-40B4-BE49-F238E27FC236}">
                <a16:creationId xmlns:a16="http://schemas.microsoft.com/office/drawing/2014/main" id="{6FACE17E-A375-6C75-6FB5-A893915261F9}"/>
              </a:ext>
            </a:extLst>
          </p:cNvPr>
          <p:cNvSpPr txBox="1"/>
          <p:nvPr/>
        </p:nvSpPr>
        <p:spPr>
          <a:xfrm>
            <a:off x="-7228" y="3507699"/>
            <a:ext cx="2794993" cy="307777"/>
          </a:xfrm>
          <a:prstGeom prst="rect">
            <a:avLst/>
          </a:prstGeom>
          <a:noFill/>
        </p:spPr>
        <p:txBody>
          <a:bodyPr wrap="square">
            <a:spAutoFit/>
          </a:bodyPr>
          <a:lstStyle/>
          <a:p>
            <a:r>
              <a:rPr lang="zh-CN" altLang="en-US" sz="1400" dirty="0"/>
              <a:t>扰动子图生成（多个约束条件）</a:t>
            </a:r>
            <a:endParaRPr lang="en-US" altLang="zh-CN" sz="1400" dirty="0"/>
          </a:p>
        </p:txBody>
      </p:sp>
      <p:sp>
        <p:nvSpPr>
          <p:cNvPr id="13" name="左大括号 12">
            <a:extLst>
              <a:ext uri="{FF2B5EF4-FFF2-40B4-BE49-F238E27FC236}">
                <a16:creationId xmlns:a16="http://schemas.microsoft.com/office/drawing/2014/main" id="{49069E40-9C91-F259-0D34-91DC2C966257}"/>
              </a:ext>
            </a:extLst>
          </p:cNvPr>
          <p:cNvSpPr/>
          <p:nvPr/>
        </p:nvSpPr>
        <p:spPr>
          <a:xfrm>
            <a:off x="2571749" y="3115388"/>
            <a:ext cx="485775" cy="140017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4" name="文本框 13">
            <a:extLst>
              <a:ext uri="{FF2B5EF4-FFF2-40B4-BE49-F238E27FC236}">
                <a16:creationId xmlns:a16="http://schemas.microsoft.com/office/drawing/2014/main" id="{BC1E7576-8E17-5275-C02E-719DFFB10C3C}"/>
              </a:ext>
            </a:extLst>
          </p:cNvPr>
          <p:cNvSpPr txBox="1"/>
          <p:nvPr/>
        </p:nvSpPr>
        <p:spPr>
          <a:xfrm>
            <a:off x="3057524" y="2976888"/>
            <a:ext cx="3320140" cy="276999"/>
          </a:xfrm>
          <a:prstGeom prst="rect">
            <a:avLst/>
          </a:prstGeom>
          <a:noFill/>
        </p:spPr>
        <p:txBody>
          <a:bodyPr wrap="none" rtlCol="0">
            <a:spAutoFit/>
          </a:bodyPr>
          <a:lstStyle/>
          <a:p>
            <a:r>
              <a:rPr lang="zh-CN" altLang="en-US" sz="1200" dirty="0"/>
              <a:t>扰动子图内部分布一致</a:t>
            </a:r>
            <a:r>
              <a:rPr lang="en-US" altLang="zh-CN" sz="1200" dirty="0"/>
              <a:t>/</a:t>
            </a:r>
            <a:r>
              <a:rPr lang="zh-CN" altLang="en-US" sz="1200" dirty="0"/>
              <a:t>整个扰动图的分布一致</a:t>
            </a:r>
          </a:p>
        </p:txBody>
      </p:sp>
      <p:sp>
        <p:nvSpPr>
          <p:cNvPr id="16" name="文本框 15">
            <a:extLst>
              <a:ext uri="{FF2B5EF4-FFF2-40B4-BE49-F238E27FC236}">
                <a16:creationId xmlns:a16="http://schemas.microsoft.com/office/drawing/2014/main" id="{5BBE044E-CA92-4BA9-B05B-3A0648E6E59B}"/>
              </a:ext>
            </a:extLst>
          </p:cNvPr>
          <p:cNvSpPr txBox="1"/>
          <p:nvPr/>
        </p:nvSpPr>
        <p:spPr>
          <a:xfrm>
            <a:off x="3057524" y="4377063"/>
            <a:ext cx="3877985" cy="276999"/>
          </a:xfrm>
          <a:prstGeom prst="rect">
            <a:avLst/>
          </a:prstGeom>
          <a:noFill/>
        </p:spPr>
        <p:txBody>
          <a:bodyPr wrap="none" rtlCol="0">
            <a:spAutoFit/>
          </a:bodyPr>
          <a:lstStyle/>
          <a:p>
            <a:r>
              <a:rPr lang="zh-CN" altLang="en-US" sz="1200" dirty="0"/>
              <a:t>生成的多个子图应该距离较远（在特征空间中分散）？</a:t>
            </a:r>
            <a:endParaRPr lang="en-US" altLang="zh-CN" sz="1200" dirty="0"/>
          </a:p>
        </p:txBody>
      </p:sp>
    </p:spTree>
    <p:extLst>
      <p:ext uri="{BB962C8B-B14F-4D97-AF65-F5344CB8AC3E}">
        <p14:creationId xmlns:p14="http://schemas.microsoft.com/office/powerpoint/2010/main" val="4737841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894CE4-5A9E-52B3-5100-C03912FF8E72}"/>
            </a:ext>
          </a:extLst>
        </p:cNvPr>
        <p:cNvGrpSpPr/>
        <p:nvPr/>
      </p:nvGrpSpPr>
      <p:grpSpPr>
        <a:xfrm>
          <a:off x="0" y="0"/>
          <a:ext cx="0" cy="0"/>
          <a:chOff x="0" y="0"/>
          <a:chExt cx="0" cy="0"/>
        </a:xfrm>
      </p:grpSpPr>
      <p:sp>
        <p:nvSpPr>
          <p:cNvPr id="2" name="矩形 1">
            <a:extLst>
              <a:ext uri="{FF2B5EF4-FFF2-40B4-BE49-F238E27FC236}">
                <a16:creationId xmlns:a16="http://schemas.microsoft.com/office/drawing/2014/main" id="{AB68B7FA-E52F-CBBF-4D11-FB37424F8890}"/>
              </a:ext>
            </a:extLst>
          </p:cNvPr>
          <p:cNvSpPr/>
          <p:nvPr/>
        </p:nvSpPr>
        <p:spPr>
          <a:xfrm>
            <a:off x="1203636" y="2591778"/>
            <a:ext cx="1628751" cy="128587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sp>
        <p:nvSpPr>
          <p:cNvPr id="3" name="文本框 2">
            <a:extLst>
              <a:ext uri="{FF2B5EF4-FFF2-40B4-BE49-F238E27FC236}">
                <a16:creationId xmlns:a16="http://schemas.microsoft.com/office/drawing/2014/main" id="{004DC280-5531-8E93-C764-16090633BF9B}"/>
              </a:ext>
            </a:extLst>
          </p:cNvPr>
          <p:cNvSpPr txBox="1"/>
          <p:nvPr/>
        </p:nvSpPr>
        <p:spPr>
          <a:xfrm>
            <a:off x="1194360" y="2248960"/>
            <a:ext cx="1681871"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Downstream Datasets G</a:t>
            </a:r>
            <a:endParaRPr lang="zh-CN" altLang="en-US" sz="1200" dirty="0">
              <a:latin typeface="Times New Roman" panose="02020603050405020304" pitchFamily="18" charset="0"/>
              <a:cs typeface="Times New Roman" panose="02020603050405020304" pitchFamily="18" charset="0"/>
            </a:endParaRPr>
          </a:p>
        </p:txBody>
      </p:sp>
      <p:sp>
        <p:nvSpPr>
          <p:cNvPr id="5" name="椭圆 4">
            <a:extLst>
              <a:ext uri="{FF2B5EF4-FFF2-40B4-BE49-F238E27FC236}">
                <a16:creationId xmlns:a16="http://schemas.microsoft.com/office/drawing/2014/main" id="{5AA9CBF3-563E-84FE-AC9A-0E87867C4762}"/>
              </a:ext>
            </a:extLst>
          </p:cNvPr>
          <p:cNvSpPr/>
          <p:nvPr/>
        </p:nvSpPr>
        <p:spPr>
          <a:xfrm>
            <a:off x="1430389" y="3050569"/>
            <a:ext cx="128588" cy="135731"/>
          </a:xfrm>
          <a:prstGeom prst="ellipse">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200" dirty="0">
              <a:latin typeface="Times New Roman" panose="02020603050405020304" pitchFamily="18" charset="0"/>
              <a:cs typeface="Times New Roman" panose="02020603050405020304" pitchFamily="18" charset="0"/>
            </a:endParaRPr>
          </a:p>
        </p:txBody>
      </p:sp>
      <p:sp>
        <p:nvSpPr>
          <p:cNvPr id="16" name="椭圆 15">
            <a:extLst>
              <a:ext uri="{FF2B5EF4-FFF2-40B4-BE49-F238E27FC236}">
                <a16:creationId xmlns:a16="http://schemas.microsoft.com/office/drawing/2014/main" id="{A9B7BABF-C4FC-65B3-BA0E-2C830B1CAA11}"/>
              </a:ext>
            </a:extLst>
          </p:cNvPr>
          <p:cNvSpPr/>
          <p:nvPr/>
        </p:nvSpPr>
        <p:spPr>
          <a:xfrm>
            <a:off x="1717330" y="2697185"/>
            <a:ext cx="128588" cy="135731"/>
          </a:xfrm>
          <a:prstGeom prst="ellipse">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sp>
        <p:nvSpPr>
          <p:cNvPr id="19" name="椭圆 18">
            <a:extLst>
              <a:ext uri="{FF2B5EF4-FFF2-40B4-BE49-F238E27FC236}">
                <a16:creationId xmlns:a16="http://schemas.microsoft.com/office/drawing/2014/main" id="{D2A48420-3F27-8159-8DD8-152563DF205A}"/>
              </a:ext>
            </a:extLst>
          </p:cNvPr>
          <p:cNvSpPr/>
          <p:nvPr/>
        </p:nvSpPr>
        <p:spPr>
          <a:xfrm>
            <a:off x="1653036" y="3439126"/>
            <a:ext cx="128588" cy="135731"/>
          </a:xfrm>
          <a:prstGeom prst="ellipse">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20" name="椭圆 19">
            <a:extLst>
              <a:ext uri="{FF2B5EF4-FFF2-40B4-BE49-F238E27FC236}">
                <a16:creationId xmlns:a16="http://schemas.microsoft.com/office/drawing/2014/main" id="{C3C3C1D2-1B1D-6AF7-CEFA-95773830DA08}"/>
              </a:ext>
            </a:extLst>
          </p:cNvPr>
          <p:cNvSpPr/>
          <p:nvPr/>
        </p:nvSpPr>
        <p:spPr>
          <a:xfrm>
            <a:off x="2022130" y="3070446"/>
            <a:ext cx="128588" cy="135731"/>
          </a:xfrm>
          <a:prstGeom prst="ellipse">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21" name="椭圆 20">
            <a:extLst>
              <a:ext uri="{FF2B5EF4-FFF2-40B4-BE49-F238E27FC236}">
                <a16:creationId xmlns:a16="http://schemas.microsoft.com/office/drawing/2014/main" id="{532F736F-DF5B-879B-B8B7-54936818A17F}"/>
              </a:ext>
            </a:extLst>
          </p:cNvPr>
          <p:cNvSpPr/>
          <p:nvPr/>
        </p:nvSpPr>
        <p:spPr>
          <a:xfrm>
            <a:off x="2310264" y="2718796"/>
            <a:ext cx="128588" cy="135731"/>
          </a:xfrm>
          <a:prstGeom prst="ellipse">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sp>
        <p:nvSpPr>
          <p:cNvPr id="23" name="椭圆 22">
            <a:extLst>
              <a:ext uri="{FF2B5EF4-FFF2-40B4-BE49-F238E27FC236}">
                <a16:creationId xmlns:a16="http://schemas.microsoft.com/office/drawing/2014/main" id="{32B32D80-A904-1D4F-C5F6-51A0035FA505}"/>
              </a:ext>
            </a:extLst>
          </p:cNvPr>
          <p:cNvSpPr/>
          <p:nvPr/>
        </p:nvSpPr>
        <p:spPr>
          <a:xfrm>
            <a:off x="2443617" y="3408971"/>
            <a:ext cx="128588" cy="135731"/>
          </a:xfrm>
          <a:prstGeom prst="ellipse">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27" name="椭圆 26">
            <a:extLst>
              <a:ext uri="{FF2B5EF4-FFF2-40B4-BE49-F238E27FC236}">
                <a16:creationId xmlns:a16="http://schemas.microsoft.com/office/drawing/2014/main" id="{DD2D4C0D-4231-2E7C-7A8B-335252B27DA4}"/>
              </a:ext>
            </a:extLst>
          </p:cNvPr>
          <p:cNvSpPr/>
          <p:nvPr/>
        </p:nvSpPr>
        <p:spPr>
          <a:xfrm>
            <a:off x="2523380" y="3152597"/>
            <a:ext cx="128588" cy="135731"/>
          </a:xfrm>
          <a:prstGeom prst="ellipse">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sp>
        <p:nvSpPr>
          <p:cNvPr id="57" name="椭圆 56">
            <a:extLst>
              <a:ext uri="{FF2B5EF4-FFF2-40B4-BE49-F238E27FC236}">
                <a16:creationId xmlns:a16="http://schemas.microsoft.com/office/drawing/2014/main" id="{EC2072F9-55CA-9C35-0E6A-19A084B50BB1}"/>
              </a:ext>
            </a:extLst>
          </p:cNvPr>
          <p:cNvSpPr/>
          <p:nvPr/>
        </p:nvSpPr>
        <p:spPr>
          <a:xfrm>
            <a:off x="2154286" y="3622689"/>
            <a:ext cx="128588" cy="135731"/>
          </a:xfrm>
          <a:prstGeom prst="ellipse">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cxnSp>
        <p:nvCxnSpPr>
          <p:cNvPr id="59" name="直接连接符 58">
            <a:extLst>
              <a:ext uri="{FF2B5EF4-FFF2-40B4-BE49-F238E27FC236}">
                <a16:creationId xmlns:a16="http://schemas.microsoft.com/office/drawing/2014/main" id="{7F91AB0D-EB49-D77C-ECC1-C7EF979CA4F0}"/>
              </a:ext>
            </a:extLst>
          </p:cNvPr>
          <p:cNvCxnSpPr>
            <a:stCxn id="16" idx="3"/>
            <a:endCxn id="5" idx="0"/>
          </p:cNvCxnSpPr>
          <p:nvPr/>
        </p:nvCxnSpPr>
        <p:spPr>
          <a:xfrm flipH="1">
            <a:off x="1494683" y="2813039"/>
            <a:ext cx="241478" cy="237530"/>
          </a:xfrm>
          <a:prstGeom prst="line">
            <a:avLst/>
          </a:prstGeom>
        </p:spPr>
        <p:style>
          <a:lnRef idx="1">
            <a:schemeClr val="dk1"/>
          </a:lnRef>
          <a:fillRef idx="0">
            <a:schemeClr val="dk1"/>
          </a:fillRef>
          <a:effectRef idx="0">
            <a:schemeClr val="dk1"/>
          </a:effectRef>
          <a:fontRef idx="minor">
            <a:schemeClr val="tx1"/>
          </a:fontRef>
        </p:style>
      </p:cxnSp>
      <p:cxnSp>
        <p:nvCxnSpPr>
          <p:cNvPr id="62" name="直接连接符 61">
            <a:extLst>
              <a:ext uri="{FF2B5EF4-FFF2-40B4-BE49-F238E27FC236}">
                <a16:creationId xmlns:a16="http://schemas.microsoft.com/office/drawing/2014/main" id="{FAB683E1-A9CE-C3CD-3F29-B548F3E1107B}"/>
              </a:ext>
            </a:extLst>
          </p:cNvPr>
          <p:cNvCxnSpPr>
            <a:cxnSpLocks/>
            <a:endCxn id="20" idx="1"/>
          </p:cNvCxnSpPr>
          <p:nvPr/>
        </p:nvCxnSpPr>
        <p:spPr>
          <a:xfrm>
            <a:off x="1824489" y="2729047"/>
            <a:ext cx="216472" cy="361276"/>
          </a:xfrm>
          <a:prstGeom prst="line">
            <a:avLst/>
          </a:prstGeom>
        </p:spPr>
        <p:style>
          <a:lnRef idx="1">
            <a:schemeClr val="dk1"/>
          </a:lnRef>
          <a:fillRef idx="0">
            <a:schemeClr val="dk1"/>
          </a:fillRef>
          <a:effectRef idx="0">
            <a:schemeClr val="dk1"/>
          </a:effectRef>
          <a:fontRef idx="minor">
            <a:schemeClr val="tx1"/>
          </a:fontRef>
        </p:style>
      </p:cxnSp>
      <p:cxnSp>
        <p:nvCxnSpPr>
          <p:cNvPr id="66" name="直接连接符 65">
            <a:extLst>
              <a:ext uri="{FF2B5EF4-FFF2-40B4-BE49-F238E27FC236}">
                <a16:creationId xmlns:a16="http://schemas.microsoft.com/office/drawing/2014/main" id="{2A4F75DD-D1C7-EFB7-4ACE-C91544DBE422}"/>
              </a:ext>
            </a:extLst>
          </p:cNvPr>
          <p:cNvCxnSpPr>
            <a:cxnSpLocks/>
            <a:stCxn id="5" idx="5"/>
            <a:endCxn id="19" idx="1"/>
          </p:cNvCxnSpPr>
          <p:nvPr/>
        </p:nvCxnSpPr>
        <p:spPr>
          <a:xfrm>
            <a:off x="1540146" y="3166423"/>
            <a:ext cx="131721" cy="292580"/>
          </a:xfrm>
          <a:prstGeom prst="line">
            <a:avLst/>
          </a:prstGeom>
        </p:spPr>
        <p:style>
          <a:lnRef idx="1">
            <a:schemeClr val="dk1"/>
          </a:lnRef>
          <a:fillRef idx="0">
            <a:schemeClr val="dk1"/>
          </a:fillRef>
          <a:effectRef idx="0">
            <a:schemeClr val="dk1"/>
          </a:effectRef>
          <a:fontRef idx="minor">
            <a:schemeClr val="tx1"/>
          </a:fontRef>
        </p:style>
      </p:cxnSp>
      <p:cxnSp>
        <p:nvCxnSpPr>
          <p:cNvPr id="67" name="直接连接符 66">
            <a:extLst>
              <a:ext uri="{FF2B5EF4-FFF2-40B4-BE49-F238E27FC236}">
                <a16:creationId xmlns:a16="http://schemas.microsoft.com/office/drawing/2014/main" id="{4C005087-D1E3-FE59-DD9A-BDDA19854875}"/>
              </a:ext>
            </a:extLst>
          </p:cNvPr>
          <p:cNvCxnSpPr>
            <a:cxnSpLocks/>
            <a:stCxn id="20" idx="3"/>
            <a:endCxn id="19" idx="7"/>
          </p:cNvCxnSpPr>
          <p:nvPr/>
        </p:nvCxnSpPr>
        <p:spPr>
          <a:xfrm flipH="1">
            <a:off x="1762793" y="3186300"/>
            <a:ext cx="278168" cy="272703"/>
          </a:xfrm>
          <a:prstGeom prst="line">
            <a:avLst/>
          </a:prstGeom>
        </p:spPr>
        <p:style>
          <a:lnRef idx="1">
            <a:schemeClr val="dk1"/>
          </a:lnRef>
          <a:fillRef idx="0">
            <a:schemeClr val="dk1"/>
          </a:fillRef>
          <a:effectRef idx="0">
            <a:schemeClr val="dk1"/>
          </a:effectRef>
          <a:fontRef idx="minor">
            <a:schemeClr val="tx1"/>
          </a:fontRef>
        </p:style>
      </p:cxnSp>
      <p:cxnSp>
        <p:nvCxnSpPr>
          <p:cNvPr id="69" name="直接连接符 68">
            <a:extLst>
              <a:ext uri="{FF2B5EF4-FFF2-40B4-BE49-F238E27FC236}">
                <a16:creationId xmlns:a16="http://schemas.microsoft.com/office/drawing/2014/main" id="{B06D38EA-503E-DC57-56A2-4C8B69E7F26D}"/>
              </a:ext>
            </a:extLst>
          </p:cNvPr>
          <p:cNvCxnSpPr>
            <a:cxnSpLocks/>
            <a:stCxn id="21" idx="5"/>
            <a:endCxn id="20" idx="6"/>
          </p:cNvCxnSpPr>
          <p:nvPr/>
        </p:nvCxnSpPr>
        <p:spPr>
          <a:xfrm flipH="1">
            <a:off x="2150718" y="2834650"/>
            <a:ext cx="269303" cy="303662"/>
          </a:xfrm>
          <a:prstGeom prst="line">
            <a:avLst/>
          </a:prstGeom>
        </p:spPr>
        <p:style>
          <a:lnRef idx="1">
            <a:schemeClr val="dk1"/>
          </a:lnRef>
          <a:fillRef idx="0">
            <a:schemeClr val="dk1"/>
          </a:fillRef>
          <a:effectRef idx="0">
            <a:schemeClr val="dk1"/>
          </a:effectRef>
          <a:fontRef idx="minor">
            <a:schemeClr val="tx1"/>
          </a:fontRef>
        </p:style>
      </p:cxnSp>
      <p:cxnSp>
        <p:nvCxnSpPr>
          <p:cNvPr id="70" name="直接连接符 69">
            <a:extLst>
              <a:ext uri="{FF2B5EF4-FFF2-40B4-BE49-F238E27FC236}">
                <a16:creationId xmlns:a16="http://schemas.microsoft.com/office/drawing/2014/main" id="{36542BC1-8470-4DFB-B6E8-47EDFBD424FA}"/>
              </a:ext>
            </a:extLst>
          </p:cNvPr>
          <p:cNvCxnSpPr>
            <a:cxnSpLocks/>
            <a:stCxn id="57" idx="0"/>
            <a:endCxn id="20" idx="4"/>
          </p:cNvCxnSpPr>
          <p:nvPr/>
        </p:nvCxnSpPr>
        <p:spPr>
          <a:xfrm flipH="1" flipV="1">
            <a:off x="2086424" y="3206177"/>
            <a:ext cx="132156" cy="416512"/>
          </a:xfrm>
          <a:prstGeom prst="line">
            <a:avLst/>
          </a:prstGeom>
        </p:spPr>
        <p:style>
          <a:lnRef idx="1">
            <a:schemeClr val="dk1"/>
          </a:lnRef>
          <a:fillRef idx="0">
            <a:schemeClr val="dk1"/>
          </a:fillRef>
          <a:effectRef idx="0">
            <a:schemeClr val="dk1"/>
          </a:effectRef>
          <a:fontRef idx="minor">
            <a:schemeClr val="tx1"/>
          </a:fontRef>
        </p:style>
      </p:cxnSp>
      <p:cxnSp>
        <p:nvCxnSpPr>
          <p:cNvPr id="71" name="直接连接符 70">
            <a:extLst>
              <a:ext uri="{FF2B5EF4-FFF2-40B4-BE49-F238E27FC236}">
                <a16:creationId xmlns:a16="http://schemas.microsoft.com/office/drawing/2014/main" id="{8173C6FB-9938-FD8A-AACF-C660D20F0BA9}"/>
              </a:ext>
            </a:extLst>
          </p:cNvPr>
          <p:cNvCxnSpPr>
            <a:cxnSpLocks/>
            <a:stCxn id="23" idx="2"/>
            <a:endCxn id="20" idx="4"/>
          </p:cNvCxnSpPr>
          <p:nvPr/>
        </p:nvCxnSpPr>
        <p:spPr>
          <a:xfrm flipH="1" flipV="1">
            <a:off x="2086424" y="3206177"/>
            <a:ext cx="357193" cy="270660"/>
          </a:xfrm>
          <a:prstGeom prst="line">
            <a:avLst/>
          </a:prstGeom>
        </p:spPr>
        <p:style>
          <a:lnRef idx="1">
            <a:schemeClr val="dk1"/>
          </a:lnRef>
          <a:fillRef idx="0">
            <a:schemeClr val="dk1"/>
          </a:fillRef>
          <a:effectRef idx="0">
            <a:schemeClr val="dk1"/>
          </a:effectRef>
          <a:fontRef idx="minor">
            <a:schemeClr val="tx1"/>
          </a:fontRef>
        </p:style>
      </p:cxnSp>
      <p:cxnSp>
        <p:nvCxnSpPr>
          <p:cNvPr id="72" name="直接连接符 71">
            <a:extLst>
              <a:ext uri="{FF2B5EF4-FFF2-40B4-BE49-F238E27FC236}">
                <a16:creationId xmlns:a16="http://schemas.microsoft.com/office/drawing/2014/main" id="{A73EA9B5-A51C-973E-63EE-E636793616CF}"/>
              </a:ext>
            </a:extLst>
          </p:cNvPr>
          <p:cNvCxnSpPr>
            <a:cxnSpLocks/>
            <a:stCxn id="21" idx="5"/>
            <a:endCxn id="27" idx="1"/>
          </p:cNvCxnSpPr>
          <p:nvPr/>
        </p:nvCxnSpPr>
        <p:spPr>
          <a:xfrm>
            <a:off x="2420021" y="2834650"/>
            <a:ext cx="122190" cy="337824"/>
          </a:xfrm>
          <a:prstGeom prst="line">
            <a:avLst/>
          </a:prstGeom>
        </p:spPr>
        <p:style>
          <a:lnRef idx="1">
            <a:schemeClr val="dk1"/>
          </a:lnRef>
          <a:fillRef idx="0">
            <a:schemeClr val="dk1"/>
          </a:fillRef>
          <a:effectRef idx="0">
            <a:schemeClr val="dk1"/>
          </a:effectRef>
          <a:fontRef idx="minor">
            <a:schemeClr val="tx1"/>
          </a:fontRef>
        </p:style>
      </p:cxnSp>
      <p:sp>
        <p:nvSpPr>
          <p:cNvPr id="73" name="文本框 72">
            <a:extLst>
              <a:ext uri="{FF2B5EF4-FFF2-40B4-BE49-F238E27FC236}">
                <a16:creationId xmlns:a16="http://schemas.microsoft.com/office/drawing/2014/main" id="{3CF48A22-3466-FF56-A7DD-856BEBD8746C}"/>
              </a:ext>
            </a:extLst>
          </p:cNvPr>
          <p:cNvSpPr txBox="1"/>
          <p:nvPr/>
        </p:nvSpPr>
        <p:spPr>
          <a:xfrm>
            <a:off x="1335267" y="2935489"/>
            <a:ext cx="230677" cy="338554"/>
          </a:xfrm>
          <a:prstGeom prst="rect">
            <a:avLst/>
          </a:prstGeom>
          <a:noFill/>
        </p:spPr>
        <p:txBody>
          <a:bodyPr wrap="square" rtlCol="0">
            <a:spAutoFit/>
          </a:bodyPr>
          <a:lstStyle/>
          <a:p>
            <a:r>
              <a:rPr lang="en-US" altLang="zh-CN" sz="1600" dirty="0">
                <a:latin typeface="Times New Roman" panose="02020603050405020304" pitchFamily="18" charset="0"/>
                <a:cs typeface="Times New Roman" panose="02020603050405020304" pitchFamily="18" charset="0"/>
              </a:rPr>
              <a:t>+</a:t>
            </a:r>
            <a:endParaRPr lang="zh-CN" altLang="en-US" sz="1600" dirty="0">
              <a:latin typeface="Times New Roman" panose="02020603050405020304" pitchFamily="18" charset="0"/>
              <a:cs typeface="Times New Roman" panose="02020603050405020304" pitchFamily="18" charset="0"/>
            </a:endParaRPr>
          </a:p>
        </p:txBody>
      </p:sp>
      <p:sp>
        <p:nvSpPr>
          <p:cNvPr id="74" name="文本框 73">
            <a:extLst>
              <a:ext uri="{FF2B5EF4-FFF2-40B4-BE49-F238E27FC236}">
                <a16:creationId xmlns:a16="http://schemas.microsoft.com/office/drawing/2014/main" id="{AD384E60-2CC3-2749-D2FB-C8B2E5E97BCA}"/>
              </a:ext>
            </a:extLst>
          </p:cNvPr>
          <p:cNvSpPr txBox="1"/>
          <p:nvPr/>
        </p:nvSpPr>
        <p:spPr>
          <a:xfrm>
            <a:off x="2459633" y="3009973"/>
            <a:ext cx="261610"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a:t>
            </a:r>
            <a:endParaRPr lang="zh-CN" altLang="en-US" dirty="0">
              <a:latin typeface="Times New Roman" panose="02020603050405020304" pitchFamily="18" charset="0"/>
              <a:cs typeface="Times New Roman" panose="02020603050405020304" pitchFamily="18" charset="0"/>
            </a:endParaRPr>
          </a:p>
        </p:txBody>
      </p:sp>
      <p:sp>
        <p:nvSpPr>
          <p:cNvPr id="108" name="矩形: 圆角 107">
            <a:extLst>
              <a:ext uri="{FF2B5EF4-FFF2-40B4-BE49-F238E27FC236}">
                <a16:creationId xmlns:a16="http://schemas.microsoft.com/office/drawing/2014/main" id="{A8FA6356-CDA1-E56B-F248-D6E597A2A51B}"/>
              </a:ext>
            </a:extLst>
          </p:cNvPr>
          <p:cNvSpPr/>
          <p:nvPr/>
        </p:nvSpPr>
        <p:spPr>
          <a:xfrm>
            <a:off x="3701880" y="1160465"/>
            <a:ext cx="900736" cy="347537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200" dirty="0">
                <a:latin typeface="Times New Roman" panose="02020603050405020304" pitchFamily="18" charset="0"/>
                <a:cs typeface="Times New Roman" panose="02020603050405020304" pitchFamily="18" charset="0"/>
              </a:rPr>
              <a:t>Pre-Train</a:t>
            </a:r>
          </a:p>
          <a:p>
            <a:pPr algn="ctr"/>
            <a:r>
              <a:rPr lang="en-US" altLang="zh-CN" sz="1200" dirty="0">
                <a:latin typeface="Times New Roman" panose="02020603050405020304" pitchFamily="18" charset="0"/>
                <a:cs typeface="Times New Roman" panose="02020603050405020304" pitchFamily="18" charset="0"/>
              </a:rPr>
              <a:t>Model</a:t>
            </a:r>
            <a:endParaRPr lang="zh-CN" altLang="en-US" sz="1200" dirty="0">
              <a:latin typeface="Times New Roman" panose="02020603050405020304" pitchFamily="18" charset="0"/>
              <a:cs typeface="Times New Roman" panose="02020603050405020304" pitchFamily="18" charset="0"/>
            </a:endParaRPr>
          </a:p>
        </p:txBody>
      </p:sp>
      <p:sp>
        <p:nvSpPr>
          <p:cNvPr id="112" name="箭头: 右 111">
            <a:extLst>
              <a:ext uri="{FF2B5EF4-FFF2-40B4-BE49-F238E27FC236}">
                <a16:creationId xmlns:a16="http://schemas.microsoft.com/office/drawing/2014/main" id="{5B1A327F-B3FA-F277-CD54-1AEE5D3A0658}"/>
              </a:ext>
            </a:extLst>
          </p:cNvPr>
          <p:cNvSpPr/>
          <p:nvPr/>
        </p:nvSpPr>
        <p:spPr>
          <a:xfrm>
            <a:off x="3143656" y="1581656"/>
            <a:ext cx="429621" cy="245477"/>
          </a:xfrm>
          <a:prstGeom prst="rightArrow">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16" name="文本框 115">
                <a:extLst>
                  <a:ext uri="{FF2B5EF4-FFF2-40B4-BE49-F238E27FC236}">
                    <a16:creationId xmlns:a16="http://schemas.microsoft.com/office/drawing/2014/main" id="{77859DFA-1DBE-BC32-7383-3582DEA0614A}"/>
                  </a:ext>
                </a:extLst>
              </p:cNvPr>
              <p:cNvSpPr txBox="1"/>
              <p:nvPr/>
            </p:nvSpPr>
            <p:spPr>
              <a:xfrm>
                <a:off x="5294588" y="754720"/>
                <a:ext cx="2074788" cy="307777"/>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G</a:t>
                </a:r>
                <a14:m>
                  <m:oMath xmlns:m="http://schemas.openxmlformats.org/officeDocument/2006/math">
                    <m:r>
                      <m:rPr>
                        <m:sty m:val="p"/>
                      </m:rPr>
                      <a:rPr lang="en-US" altLang="zh-CN" sz="1400" b="0" i="0" dirty="0" smtClean="0">
                        <a:latin typeface="Cambria Math" panose="02040503050406030204" pitchFamily="18" charset="0"/>
                      </a:rPr>
                      <m:t>NN</m:t>
                    </m:r>
                    <m:r>
                      <a:rPr lang="en-US" altLang="zh-CN" sz="1400" b="0" i="1" dirty="0" smtClean="0">
                        <a:latin typeface="Cambria Math" panose="02040503050406030204" pitchFamily="18" charset="0"/>
                      </a:rPr>
                      <m:t> </m:t>
                    </m:r>
                  </m:oMath>
                </a14:m>
                <a:r>
                  <a:rPr lang="en-US" altLang="zh-CN" sz="1400" dirty="0">
                    <a:latin typeface="Times New Roman" panose="02020603050405020304" pitchFamily="18" charset="0"/>
                    <a:cs typeface="Times New Roman" panose="02020603050405020304" pitchFamily="18" charset="0"/>
                  </a:rPr>
                  <a:t>Embedding</a:t>
                </a:r>
              </a:p>
            </p:txBody>
          </p:sp>
        </mc:Choice>
        <mc:Fallback xmlns="">
          <p:sp>
            <p:nvSpPr>
              <p:cNvPr id="116" name="文本框 115">
                <a:extLst>
                  <a:ext uri="{FF2B5EF4-FFF2-40B4-BE49-F238E27FC236}">
                    <a16:creationId xmlns:a16="http://schemas.microsoft.com/office/drawing/2014/main" id="{3C83E17E-37B8-4EF2-4607-27FF3A0C933D}"/>
                  </a:ext>
                </a:extLst>
              </p:cNvPr>
              <p:cNvSpPr txBox="1">
                <a:spLocks noRot="1" noChangeAspect="1" noMove="1" noResize="1" noEditPoints="1" noAdjustHandles="1" noChangeArrowheads="1" noChangeShapeType="1" noTextEdit="1"/>
              </p:cNvSpPr>
              <p:nvPr/>
            </p:nvSpPr>
            <p:spPr>
              <a:xfrm>
                <a:off x="5294588" y="754720"/>
                <a:ext cx="2074788" cy="307777"/>
              </a:xfrm>
              <a:prstGeom prst="rect">
                <a:avLst/>
              </a:prstGeom>
              <a:blipFill>
                <a:blip r:embed="rId3"/>
                <a:stretch>
                  <a:fillRect t="-4000" b="-20000"/>
                </a:stretch>
              </a:blipFill>
            </p:spPr>
            <p:txBody>
              <a:bodyPr/>
              <a:lstStyle/>
              <a:p>
                <a:r>
                  <a:rPr lang="zh-CN" altLang="en-US">
                    <a:noFill/>
                  </a:rPr>
                  <a:t> </a:t>
                </a:r>
              </a:p>
            </p:txBody>
          </p:sp>
        </mc:Fallback>
      </mc:AlternateContent>
      <p:sp>
        <p:nvSpPr>
          <p:cNvPr id="121" name="箭头: 右 120">
            <a:extLst>
              <a:ext uri="{FF2B5EF4-FFF2-40B4-BE49-F238E27FC236}">
                <a16:creationId xmlns:a16="http://schemas.microsoft.com/office/drawing/2014/main" id="{D15A2403-7D39-0335-1D57-061A91E16542}"/>
              </a:ext>
            </a:extLst>
          </p:cNvPr>
          <p:cNvSpPr/>
          <p:nvPr/>
        </p:nvSpPr>
        <p:spPr>
          <a:xfrm rot="19474622">
            <a:off x="4728852" y="1353061"/>
            <a:ext cx="429621" cy="245477"/>
          </a:xfrm>
          <a:prstGeom prst="rightArrow">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153" name="箭头: 右 152">
            <a:extLst>
              <a:ext uri="{FF2B5EF4-FFF2-40B4-BE49-F238E27FC236}">
                <a16:creationId xmlns:a16="http://schemas.microsoft.com/office/drawing/2014/main" id="{D928FEB3-7F7F-A1C3-2DF9-A6B052C157FD}"/>
              </a:ext>
            </a:extLst>
          </p:cNvPr>
          <p:cNvSpPr/>
          <p:nvPr/>
        </p:nvSpPr>
        <p:spPr>
          <a:xfrm>
            <a:off x="3044167" y="2806743"/>
            <a:ext cx="429621" cy="245477"/>
          </a:xfrm>
          <a:prstGeom prst="rightArrow">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154" name="箭头: 右 153">
            <a:extLst>
              <a:ext uri="{FF2B5EF4-FFF2-40B4-BE49-F238E27FC236}">
                <a16:creationId xmlns:a16="http://schemas.microsoft.com/office/drawing/2014/main" id="{B3E4A56D-9D12-B4E0-6B54-AA700A13C3A4}"/>
              </a:ext>
            </a:extLst>
          </p:cNvPr>
          <p:cNvSpPr/>
          <p:nvPr/>
        </p:nvSpPr>
        <p:spPr>
          <a:xfrm>
            <a:off x="4685946" y="2705616"/>
            <a:ext cx="429621" cy="245477"/>
          </a:xfrm>
          <a:prstGeom prst="rightArrow">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73" name="文本框 172">
                <a:extLst>
                  <a:ext uri="{FF2B5EF4-FFF2-40B4-BE49-F238E27FC236}">
                    <a16:creationId xmlns:a16="http://schemas.microsoft.com/office/drawing/2014/main" id="{4F38AB9F-63EE-2B16-D6C8-36D9EA3B2574}"/>
                  </a:ext>
                </a:extLst>
              </p:cNvPr>
              <p:cNvSpPr txBox="1"/>
              <p:nvPr/>
            </p:nvSpPr>
            <p:spPr>
              <a:xfrm>
                <a:off x="1928682" y="4368729"/>
                <a:ext cx="19499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𝛿</m:t>
                      </m:r>
                    </m:oMath>
                  </m:oMathPara>
                </a14:m>
                <a:endParaRPr lang="zh-CN" altLang="en-US" dirty="0"/>
              </a:p>
            </p:txBody>
          </p:sp>
        </mc:Choice>
        <mc:Fallback xmlns="">
          <p:sp>
            <p:nvSpPr>
              <p:cNvPr id="173" name="文本框 172">
                <a:extLst>
                  <a:ext uri="{FF2B5EF4-FFF2-40B4-BE49-F238E27FC236}">
                    <a16:creationId xmlns:a16="http://schemas.microsoft.com/office/drawing/2014/main" id="{4F38AB9F-63EE-2B16-D6C8-36D9EA3B2574}"/>
                  </a:ext>
                </a:extLst>
              </p:cNvPr>
              <p:cNvSpPr txBox="1">
                <a:spLocks noRot="1" noChangeAspect="1" noMove="1" noResize="1" noEditPoints="1" noAdjustHandles="1" noChangeArrowheads="1" noChangeShapeType="1" noTextEdit="1"/>
              </p:cNvSpPr>
              <p:nvPr/>
            </p:nvSpPr>
            <p:spPr>
              <a:xfrm>
                <a:off x="1928682" y="4368729"/>
                <a:ext cx="194990" cy="276999"/>
              </a:xfrm>
              <a:prstGeom prst="rect">
                <a:avLst/>
              </a:prstGeom>
              <a:blipFill>
                <a:blip r:embed="rId4"/>
                <a:stretch>
                  <a:fillRect l="-28125" r="-21875" b="-8889"/>
                </a:stretch>
              </a:blipFill>
            </p:spPr>
            <p:txBody>
              <a:bodyPr/>
              <a:lstStyle/>
              <a:p>
                <a:r>
                  <a:rPr lang="zh-CN" altLang="en-US">
                    <a:noFill/>
                  </a:rPr>
                  <a:t> </a:t>
                </a:r>
              </a:p>
            </p:txBody>
          </p:sp>
        </mc:Fallback>
      </mc:AlternateContent>
      <p:sp>
        <p:nvSpPr>
          <p:cNvPr id="179" name="矩形 178">
            <a:extLst>
              <a:ext uri="{FF2B5EF4-FFF2-40B4-BE49-F238E27FC236}">
                <a16:creationId xmlns:a16="http://schemas.microsoft.com/office/drawing/2014/main" id="{40DBDAF6-2680-8A50-60EA-6975C00175A1}"/>
              </a:ext>
            </a:extLst>
          </p:cNvPr>
          <p:cNvSpPr/>
          <p:nvPr/>
        </p:nvSpPr>
        <p:spPr>
          <a:xfrm>
            <a:off x="1205502" y="4693717"/>
            <a:ext cx="1654775" cy="97155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sp>
        <p:nvSpPr>
          <p:cNvPr id="180" name="椭圆 179">
            <a:extLst>
              <a:ext uri="{FF2B5EF4-FFF2-40B4-BE49-F238E27FC236}">
                <a16:creationId xmlns:a16="http://schemas.microsoft.com/office/drawing/2014/main" id="{A313D25E-6795-55A0-9E18-4047F8D51AA9}"/>
              </a:ext>
            </a:extLst>
          </p:cNvPr>
          <p:cNvSpPr/>
          <p:nvPr/>
        </p:nvSpPr>
        <p:spPr>
          <a:xfrm>
            <a:off x="1938526" y="4911238"/>
            <a:ext cx="128588" cy="135731"/>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sp>
        <p:nvSpPr>
          <p:cNvPr id="181" name="椭圆 180">
            <a:extLst>
              <a:ext uri="{FF2B5EF4-FFF2-40B4-BE49-F238E27FC236}">
                <a16:creationId xmlns:a16="http://schemas.microsoft.com/office/drawing/2014/main" id="{7EE69885-66DF-885B-B1F0-9A098E6C5930}"/>
              </a:ext>
            </a:extLst>
          </p:cNvPr>
          <p:cNvSpPr/>
          <p:nvPr/>
        </p:nvSpPr>
        <p:spPr>
          <a:xfrm>
            <a:off x="2090926" y="5063638"/>
            <a:ext cx="128588" cy="135731"/>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sp>
        <p:nvSpPr>
          <p:cNvPr id="182" name="椭圆 181">
            <a:extLst>
              <a:ext uri="{FF2B5EF4-FFF2-40B4-BE49-F238E27FC236}">
                <a16:creationId xmlns:a16="http://schemas.microsoft.com/office/drawing/2014/main" id="{F3AC9638-3EC2-E233-3740-25B6B57CE5E0}"/>
              </a:ext>
            </a:extLst>
          </p:cNvPr>
          <p:cNvSpPr/>
          <p:nvPr/>
        </p:nvSpPr>
        <p:spPr>
          <a:xfrm>
            <a:off x="1849727" y="5155281"/>
            <a:ext cx="128588" cy="135731"/>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cxnSp>
        <p:nvCxnSpPr>
          <p:cNvPr id="183" name="直接连接符 182">
            <a:extLst>
              <a:ext uri="{FF2B5EF4-FFF2-40B4-BE49-F238E27FC236}">
                <a16:creationId xmlns:a16="http://schemas.microsoft.com/office/drawing/2014/main" id="{15EF0560-D86B-6015-640C-BB164F402A5C}"/>
              </a:ext>
            </a:extLst>
          </p:cNvPr>
          <p:cNvCxnSpPr>
            <a:cxnSpLocks/>
            <a:stCxn id="180" idx="5"/>
            <a:endCxn id="181" idx="1"/>
          </p:cNvCxnSpPr>
          <p:nvPr/>
        </p:nvCxnSpPr>
        <p:spPr>
          <a:xfrm>
            <a:off x="2048283" y="5027092"/>
            <a:ext cx="61474" cy="56423"/>
          </a:xfrm>
          <a:prstGeom prst="line">
            <a:avLst/>
          </a:prstGeom>
        </p:spPr>
        <p:style>
          <a:lnRef idx="1">
            <a:schemeClr val="dk1"/>
          </a:lnRef>
          <a:fillRef idx="0">
            <a:schemeClr val="dk1"/>
          </a:fillRef>
          <a:effectRef idx="0">
            <a:schemeClr val="dk1"/>
          </a:effectRef>
          <a:fontRef idx="minor">
            <a:schemeClr val="tx1"/>
          </a:fontRef>
        </p:style>
      </p:cxnSp>
      <p:cxnSp>
        <p:nvCxnSpPr>
          <p:cNvPr id="184" name="直接连接符 183">
            <a:extLst>
              <a:ext uri="{FF2B5EF4-FFF2-40B4-BE49-F238E27FC236}">
                <a16:creationId xmlns:a16="http://schemas.microsoft.com/office/drawing/2014/main" id="{099AAEBE-261A-DFFC-A765-6248537695B3}"/>
              </a:ext>
            </a:extLst>
          </p:cNvPr>
          <p:cNvCxnSpPr>
            <a:cxnSpLocks/>
            <a:stCxn id="180" idx="3"/>
            <a:endCxn id="182" idx="1"/>
          </p:cNvCxnSpPr>
          <p:nvPr/>
        </p:nvCxnSpPr>
        <p:spPr>
          <a:xfrm flipH="1">
            <a:off x="1868558" y="5027092"/>
            <a:ext cx="88799" cy="148066"/>
          </a:xfrm>
          <a:prstGeom prst="line">
            <a:avLst/>
          </a:prstGeom>
        </p:spPr>
        <p:style>
          <a:lnRef idx="1">
            <a:schemeClr val="dk1"/>
          </a:lnRef>
          <a:fillRef idx="0">
            <a:schemeClr val="dk1"/>
          </a:fillRef>
          <a:effectRef idx="0">
            <a:schemeClr val="dk1"/>
          </a:effectRef>
          <a:fontRef idx="minor">
            <a:schemeClr val="tx1"/>
          </a:fontRef>
        </p:style>
      </p:cxnSp>
      <p:cxnSp>
        <p:nvCxnSpPr>
          <p:cNvPr id="185" name="直接连接符 184">
            <a:extLst>
              <a:ext uri="{FF2B5EF4-FFF2-40B4-BE49-F238E27FC236}">
                <a16:creationId xmlns:a16="http://schemas.microsoft.com/office/drawing/2014/main" id="{E522B5CC-694F-C5C7-90AD-76FFDB6F3236}"/>
              </a:ext>
            </a:extLst>
          </p:cNvPr>
          <p:cNvCxnSpPr>
            <a:cxnSpLocks/>
            <a:stCxn id="181" idx="3"/>
            <a:endCxn id="182" idx="6"/>
          </p:cNvCxnSpPr>
          <p:nvPr/>
        </p:nvCxnSpPr>
        <p:spPr>
          <a:xfrm flipH="1">
            <a:off x="1978315" y="5179492"/>
            <a:ext cx="131442" cy="43655"/>
          </a:xfrm>
          <a:prstGeom prst="line">
            <a:avLst/>
          </a:prstGeom>
        </p:spPr>
        <p:style>
          <a:lnRef idx="1">
            <a:schemeClr val="dk1"/>
          </a:lnRef>
          <a:fillRef idx="0">
            <a:schemeClr val="dk1"/>
          </a:fillRef>
          <a:effectRef idx="0">
            <a:schemeClr val="dk1"/>
          </a:effectRef>
          <a:fontRef idx="minor">
            <a:schemeClr val="tx1"/>
          </a:fontRef>
        </p:style>
      </p:cxnSp>
      <p:sp>
        <p:nvSpPr>
          <p:cNvPr id="51" name="文本框 50">
            <a:extLst>
              <a:ext uri="{FF2B5EF4-FFF2-40B4-BE49-F238E27FC236}">
                <a16:creationId xmlns:a16="http://schemas.microsoft.com/office/drawing/2014/main" id="{22D12F92-E478-7673-6CED-5773E4A3490D}"/>
              </a:ext>
            </a:extLst>
          </p:cNvPr>
          <p:cNvSpPr txBox="1"/>
          <p:nvPr/>
        </p:nvSpPr>
        <p:spPr>
          <a:xfrm>
            <a:off x="5543347" y="239087"/>
            <a:ext cx="2286203" cy="369332"/>
          </a:xfrm>
          <a:prstGeom prst="rect">
            <a:avLst/>
          </a:prstGeom>
          <a:noFill/>
        </p:spPr>
        <p:txBody>
          <a:bodyPr wrap="none" rtlCol="0">
            <a:spAutoFit/>
          </a:bodyPr>
          <a:lstStyle/>
          <a:p>
            <a:r>
              <a:rPr lang="en-US" altLang="zh-CN" sz="1800" dirty="0">
                <a:latin typeface="Times New Roman" panose="02020603050405020304" pitchFamily="18" charset="0"/>
                <a:cs typeface="Times New Roman" panose="02020603050405020304" pitchFamily="18" charset="0"/>
              </a:rPr>
              <a:t>Disturbance</a:t>
            </a:r>
            <a:r>
              <a:rPr lang="en-US" altLang="zh-CN" sz="1800" dirty="0"/>
              <a:t> </a:t>
            </a:r>
            <a:r>
              <a:rPr lang="en-US" altLang="zh-CN" sz="1800" dirty="0">
                <a:latin typeface="Times New Roman" panose="02020603050405020304" pitchFamily="18" charset="0"/>
                <a:cs typeface="Times New Roman" panose="02020603050405020304" pitchFamily="18" charset="0"/>
              </a:rPr>
              <a:t>Generator</a:t>
            </a:r>
            <a:endParaRPr lang="zh-CN" altLang="en-US" dirty="0">
              <a:latin typeface="Times New Roman" panose="02020603050405020304" pitchFamily="18" charset="0"/>
              <a:cs typeface="Times New Roman" panose="02020603050405020304" pitchFamily="18" charset="0"/>
            </a:endParaRPr>
          </a:p>
        </p:txBody>
      </p:sp>
      <p:sp>
        <p:nvSpPr>
          <p:cNvPr id="6" name="箭头: 右 5">
            <a:extLst>
              <a:ext uri="{FF2B5EF4-FFF2-40B4-BE49-F238E27FC236}">
                <a16:creationId xmlns:a16="http://schemas.microsoft.com/office/drawing/2014/main" id="{E0C73777-0F5A-419D-A339-3F80BBFF4422}"/>
              </a:ext>
            </a:extLst>
          </p:cNvPr>
          <p:cNvSpPr/>
          <p:nvPr/>
        </p:nvSpPr>
        <p:spPr>
          <a:xfrm rot="1304329">
            <a:off x="7638151" y="1318653"/>
            <a:ext cx="429621" cy="245477"/>
          </a:xfrm>
          <a:prstGeom prst="rightArrow">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7" name="矩形: 圆角 6">
                <a:extLst>
                  <a:ext uri="{FF2B5EF4-FFF2-40B4-BE49-F238E27FC236}">
                    <a16:creationId xmlns:a16="http://schemas.microsoft.com/office/drawing/2014/main" id="{0A33DEA0-6263-0ABD-887F-EE23EB9BE4E0}"/>
                  </a:ext>
                </a:extLst>
              </p:cNvPr>
              <p:cNvSpPr/>
              <p:nvPr/>
            </p:nvSpPr>
            <p:spPr>
              <a:xfrm>
                <a:off x="8078366" y="1262831"/>
                <a:ext cx="1092119" cy="310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200" dirty="0">
                    <a:latin typeface="Times New Roman" panose="02020603050405020304" pitchFamily="18" charset="0"/>
                    <a:cs typeface="Times New Roman" panose="02020603050405020304" pitchFamily="18" charset="0"/>
                  </a:rPr>
                  <a:t>KDE</a:t>
                </a:r>
                <a:r>
                  <a:rPr lang="zh-CN" altLang="en-US" sz="1200" dirty="0">
                    <a:latin typeface="宋体" panose="02010600030101010101" pitchFamily="2" charset="-122"/>
                    <a:ea typeface="宋体" panose="02010600030101010101" pitchFamily="2" charset="-122"/>
                  </a:rPr>
                  <a:t>核密度估计</a:t>
                </a:r>
                <a14:m>
                  <m:oMath xmlns:m="http://schemas.openxmlformats.org/officeDocument/2006/math">
                    <m:sSub>
                      <m:sSubPr>
                        <m:ctrlPr>
                          <a:rPr lang="en-US" altLang="zh-CN" sz="1200" i="1" smtClean="0">
                            <a:latin typeface="Cambria Math" panose="02040503050406030204" pitchFamily="18" charset="0"/>
                          </a:rPr>
                        </m:ctrlPr>
                      </m:sSubPr>
                      <m:e>
                        <m:r>
                          <a:rPr lang="en-US" altLang="zh-CN" sz="1200" b="0" i="1" smtClean="0">
                            <a:latin typeface="Cambria Math" panose="02040503050406030204" pitchFamily="18" charset="0"/>
                          </a:rPr>
                          <m:t>𝑘</m:t>
                        </m:r>
                      </m:e>
                      <m:sub>
                        <m:r>
                          <a:rPr lang="en-US" altLang="zh-CN" sz="1200" b="0" i="1" smtClean="0">
                            <a:latin typeface="Cambria Math" panose="02040503050406030204" pitchFamily="18" charset="0"/>
                          </a:rPr>
                          <m:t>𝑘𝑑𝑒</m:t>
                        </m:r>
                      </m:sub>
                    </m:sSub>
                  </m:oMath>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7" name="矩形: 圆角 6">
                <a:extLst>
                  <a:ext uri="{FF2B5EF4-FFF2-40B4-BE49-F238E27FC236}">
                    <a16:creationId xmlns:a16="http://schemas.microsoft.com/office/drawing/2014/main" id="{0A33DEA0-6263-0ABD-887F-EE23EB9BE4E0}"/>
                  </a:ext>
                </a:extLst>
              </p:cNvPr>
              <p:cNvSpPr>
                <a:spLocks noRot="1" noChangeAspect="1" noMove="1" noResize="1" noEditPoints="1" noAdjustHandles="1" noChangeArrowheads="1" noChangeShapeType="1" noTextEdit="1"/>
              </p:cNvSpPr>
              <p:nvPr/>
            </p:nvSpPr>
            <p:spPr>
              <a:xfrm>
                <a:off x="8078366" y="1262831"/>
                <a:ext cx="1092119" cy="3102000"/>
              </a:xfrm>
              <a:prstGeom prst="roundRect">
                <a:avLst/>
              </a:prstGeom>
              <a:blipFill>
                <a:blip r:embed="rId5"/>
                <a:stretch>
                  <a:fillRect/>
                </a:stretch>
              </a:blipFill>
            </p:spPr>
            <p:txBody>
              <a:bodyPr/>
              <a:lstStyle/>
              <a:p>
                <a:r>
                  <a:rPr lang="zh-CN" altLang="en-US">
                    <a:noFill/>
                  </a:rPr>
                  <a:t> </a:t>
                </a:r>
              </a:p>
            </p:txBody>
          </p:sp>
        </mc:Fallback>
      </mc:AlternateContent>
      <p:cxnSp>
        <p:nvCxnSpPr>
          <p:cNvPr id="12" name="直接箭头连接符 11">
            <a:extLst>
              <a:ext uri="{FF2B5EF4-FFF2-40B4-BE49-F238E27FC236}">
                <a16:creationId xmlns:a16="http://schemas.microsoft.com/office/drawing/2014/main" id="{2648EF01-B7B4-327F-1328-CECE672346DC}"/>
              </a:ext>
            </a:extLst>
          </p:cNvPr>
          <p:cNvCxnSpPr/>
          <p:nvPr/>
        </p:nvCxnSpPr>
        <p:spPr>
          <a:xfrm>
            <a:off x="9190074" y="1734146"/>
            <a:ext cx="714375"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3" name="文本框 12">
            <a:extLst>
              <a:ext uri="{FF2B5EF4-FFF2-40B4-BE49-F238E27FC236}">
                <a16:creationId xmlns:a16="http://schemas.microsoft.com/office/drawing/2014/main" id="{7D1CBB90-E7FD-9569-6ADA-3A1B0F5A6A01}"/>
              </a:ext>
            </a:extLst>
          </p:cNvPr>
          <p:cNvSpPr txBox="1"/>
          <p:nvPr/>
        </p:nvSpPr>
        <p:spPr>
          <a:xfrm>
            <a:off x="10105576" y="2781580"/>
            <a:ext cx="1620957" cy="307777"/>
          </a:xfrm>
          <a:prstGeom prst="rect">
            <a:avLst/>
          </a:prstGeom>
          <a:noFill/>
        </p:spPr>
        <p:txBody>
          <a:bodyPr wrap="none" rtlCol="0">
            <a:spAutoFit/>
          </a:bodyPr>
          <a:lstStyle/>
          <a:p>
            <a:r>
              <a:rPr lang="zh-CN" altLang="en-US" sz="1400" dirty="0">
                <a:latin typeface="宋体" panose="02010600030101010101" pitchFamily="2" charset="-122"/>
                <a:ea typeface="宋体" panose="02010600030101010101" pitchFamily="2" charset="-122"/>
              </a:rPr>
              <a:t>干净样本概率密度</a:t>
            </a:r>
          </a:p>
        </p:txBody>
      </p:sp>
      <p:graphicFrame>
        <p:nvGraphicFramePr>
          <p:cNvPr id="15" name="表格 14">
            <a:extLst>
              <a:ext uri="{FF2B5EF4-FFF2-40B4-BE49-F238E27FC236}">
                <a16:creationId xmlns:a16="http://schemas.microsoft.com/office/drawing/2014/main" id="{FD1839C7-34F0-499B-C3BA-49A68133BB78}"/>
              </a:ext>
            </a:extLst>
          </p:cNvPr>
          <p:cNvGraphicFramePr>
            <a:graphicFrameLocks noGrp="1"/>
          </p:cNvGraphicFramePr>
          <p:nvPr>
            <p:extLst>
              <p:ext uri="{D42A27DB-BD31-4B8C-83A1-F6EECF244321}">
                <p14:modId xmlns:p14="http://schemas.microsoft.com/office/powerpoint/2010/main" val="1682841636"/>
              </p:ext>
            </p:extLst>
          </p:nvPr>
        </p:nvGraphicFramePr>
        <p:xfrm>
          <a:off x="5256395" y="3930687"/>
          <a:ext cx="2202241" cy="365760"/>
        </p:xfrm>
        <a:graphic>
          <a:graphicData uri="http://schemas.openxmlformats.org/drawingml/2006/table">
            <a:tbl>
              <a:tblPr firstRow="1" bandRow="1">
                <a:tableStyleId>{21E4AEA4-8DFA-4A89-87EB-49C32662AFE0}</a:tableStyleId>
              </a:tblPr>
              <a:tblGrid>
                <a:gridCol w="208280">
                  <a:extLst>
                    <a:ext uri="{9D8B030D-6E8A-4147-A177-3AD203B41FA5}">
                      <a16:colId xmlns:a16="http://schemas.microsoft.com/office/drawing/2014/main" val="1923799692"/>
                    </a:ext>
                  </a:extLst>
                </a:gridCol>
                <a:gridCol w="224256">
                  <a:extLst>
                    <a:ext uri="{9D8B030D-6E8A-4147-A177-3AD203B41FA5}">
                      <a16:colId xmlns:a16="http://schemas.microsoft.com/office/drawing/2014/main" val="3479001255"/>
                    </a:ext>
                  </a:extLst>
                </a:gridCol>
                <a:gridCol w="216268">
                  <a:extLst>
                    <a:ext uri="{9D8B030D-6E8A-4147-A177-3AD203B41FA5}">
                      <a16:colId xmlns:a16="http://schemas.microsoft.com/office/drawing/2014/main" val="1069490510"/>
                    </a:ext>
                  </a:extLst>
                </a:gridCol>
                <a:gridCol w="216268">
                  <a:extLst>
                    <a:ext uri="{9D8B030D-6E8A-4147-A177-3AD203B41FA5}">
                      <a16:colId xmlns:a16="http://schemas.microsoft.com/office/drawing/2014/main" val="2030114845"/>
                    </a:ext>
                  </a:extLst>
                </a:gridCol>
                <a:gridCol w="216268">
                  <a:extLst>
                    <a:ext uri="{9D8B030D-6E8A-4147-A177-3AD203B41FA5}">
                      <a16:colId xmlns:a16="http://schemas.microsoft.com/office/drawing/2014/main" val="3368444135"/>
                    </a:ext>
                  </a:extLst>
                </a:gridCol>
                <a:gridCol w="216268">
                  <a:extLst>
                    <a:ext uri="{9D8B030D-6E8A-4147-A177-3AD203B41FA5}">
                      <a16:colId xmlns:a16="http://schemas.microsoft.com/office/drawing/2014/main" val="2430847542"/>
                    </a:ext>
                  </a:extLst>
                </a:gridCol>
                <a:gridCol w="255829">
                  <a:extLst>
                    <a:ext uri="{9D8B030D-6E8A-4147-A177-3AD203B41FA5}">
                      <a16:colId xmlns:a16="http://schemas.microsoft.com/office/drawing/2014/main" val="3500608298"/>
                    </a:ext>
                  </a:extLst>
                </a:gridCol>
                <a:gridCol w="216268">
                  <a:extLst>
                    <a:ext uri="{9D8B030D-6E8A-4147-A177-3AD203B41FA5}">
                      <a16:colId xmlns:a16="http://schemas.microsoft.com/office/drawing/2014/main" val="4059097926"/>
                    </a:ext>
                  </a:extLst>
                </a:gridCol>
                <a:gridCol w="216268">
                  <a:extLst>
                    <a:ext uri="{9D8B030D-6E8A-4147-A177-3AD203B41FA5}">
                      <a16:colId xmlns:a16="http://schemas.microsoft.com/office/drawing/2014/main" val="1549850014"/>
                    </a:ext>
                  </a:extLst>
                </a:gridCol>
                <a:gridCol w="216268">
                  <a:extLst>
                    <a:ext uri="{9D8B030D-6E8A-4147-A177-3AD203B41FA5}">
                      <a16:colId xmlns:a16="http://schemas.microsoft.com/office/drawing/2014/main" val="2294249219"/>
                    </a:ext>
                  </a:extLst>
                </a:gridCol>
              </a:tblGrid>
              <a:tr h="341030">
                <a:tc>
                  <a:txBody>
                    <a:bodyPr/>
                    <a:lstStyle/>
                    <a:p>
                      <a:endParaRPr lang="zh-CN" altLang="en-US"/>
                    </a:p>
                  </a:txBody>
                  <a:tcPr/>
                </a:tc>
                <a:tc>
                  <a:txBody>
                    <a:bodyPr/>
                    <a:lstStyle/>
                    <a:p>
                      <a:endParaRPr lang="zh-CN" altLang="en-US"/>
                    </a:p>
                  </a:txBody>
                  <a:tcPr/>
                </a:tc>
                <a:tc>
                  <a:txBody>
                    <a:bodyPr/>
                    <a:lstStyle/>
                    <a:p>
                      <a:endParaRPr lang="zh-CN" altLang="en-US" dirty="0"/>
                    </a:p>
                  </a:txBody>
                  <a:tcPr/>
                </a:tc>
                <a:tc>
                  <a:txBody>
                    <a:bodyPr/>
                    <a:lstStyle/>
                    <a:p>
                      <a:endParaRPr lang="zh-CN" altLang="en-US"/>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extLst>
                  <a:ext uri="{0D108BD9-81ED-4DB2-BD59-A6C34878D82A}">
                    <a16:rowId xmlns:a16="http://schemas.microsoft.com/office/drawing/2014/main" val="3384835053"/>
                  </a:ext>
                </a:extLst>
              </a:tr>
            </a:tbl>
          </a:graphicData>
        </a:graphic>
      </p:graphicFrame>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68883634-720C-447D-3D78-7C0200BCF430}"/>
                  </a:ext>
                </a:extLst>
              </p:cNvPr>
              <p:cNvSpPr txBox="1"/>
              <p:nvPr/>
            </p:nvSpPr>
            <p:spPr>
              <a:xfrm>
                <a:off x="5207265" y="3579841"/>
                <a:ext cx="2074788" cy="307777"/>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G</a:t>
                </a:r>
                <a14:m>
                  <m:oMath xmlns:m="http://schemas.openxmlformats.org/officeDocument/2006/math">
                    <m:r>
                      <m:rPr>
                        <m:sty m:val="p"/>
                      </m:rPr>
                      <a:rPr lang="en-US" altLang="zh-CN" sz="1400" b="0" i="0" dirty="0" smtClean="0">
                        <a:latin typeface="Cambria Math" panose="02040503050406030204" pitchFamily="18" charset="0"/>
                      </a:rPr>
                      <m:t>NN</m:t>
                    </m:r>
                    <m:r>
                      <a:rPr lang="en-US" altLang="zh-CN" sz="1400" b="0" i="1" dirty="0" smtClean="0">
                        <a:latin typeface="Cambria Math" panose="02040503050406030204" pitchFamily="18" charset="0"/>
                      </a:rPr>
                      <m:t> </m:t>
                    </m:r>
                  </m:oMath>
                </a14:m>
                <a:r>
                  <a:rPr lang="en-US" altLang="zh-CN" sz="1400" dirty="0">
                    <a:latin typeface="Times New Roman" panose="02020603050405020304" pitchFamily="18" charset="0"/>
                    <a:cs typeface="Times New Roman" panose="02020603050405020304" pitchFamily="18" charset="0"/>
                  </a:rPr>
                  <a:t>Embedding</a:t>
                </a:r>
              </a:p>
            </p:txBody>
          </p:sp>
        </mc:Choice>
        <mc:Fallback xmlns="">
          <p:sp>
            <p:nvSpPr>
              <p:cNvPr id="17" name="文本框 16">
                <a:extLst>
                  <a:ext uri="{FF2B5EF4-FFF2-40B4-BE49-F238E27FC236}">
                    <a16:creationId xmlns:a16="http://schemas.microsoft.com/office/drawing/2014/main" id="{68883634-720C-447D-3D78-7C0200BCF430}"/>
                  </a:ext>
                </a:extLst>
              </p:cNvPr>
              <p:cNvSpPr txBox="1">
                <a:spLocks noRot="1" noChangeAspect="1" noMove="1" noResize="1" noEditPoints="1" noAdjustHandles="1" noChangeArrowheads="1" noChangeShapeType="1" noTextEdit="1"/>
              </p:cNvSpPr>
              <p:nvPr/>
            </p:nvSpPr>
            <p:spPr>
              <a:xfrm>
                <a:off x="5207265" y="3579841"/>
                <a:ext cx="2074788" cy="307777"/>
              </a:xfrm>
              <a:prstGeom prst="rect">
                <a:avLst/>
              </a:prstGeom>
              <a:blipFill>
                <a:blip r:embed="rId6"/>
                <a:stretch>
                  <a:fillRect t="-3922" b="-19608"/>
                </a:stretch>
              </a:blipFill>
            </p:spPr>
            <p:txBody>
              <a:bodyPr/>
              <a:lstStyle/>
              <a:p>
                <a:r>
                  <a:rPr lang="zh-CN" altLang="en-US">
                    <a:noFill/>
                  </a:rPr>
                  <a:t> </a:t>
                </a:r>
              </a:p>
            </p:txBody>
          </p:sp>
        </mc:Fallback>
      </mc:AlternateContent>
      <p:sp>
        <p:nvSpPr>
          <p:cNvPr id="22" name="箭头: 右 21">
            <a:extLst>
              <a:ext uri="{FF2B5EF4-FFF2-40B4-BE49-F238E27FC236}">
                <a16:creationId xmlns:a16="http://schemas.microsoft.com/office/drawing/2014/main" id="{25B1E36E-158D-63D0-C11C-AB2F0FB6D710}"/>
              </a:ext>
            </a:extLst>
          </p:cNvPr>
          <p:cNvSpPr/>
          <p:nvPr/>
        </p:nvSpPr>
        <p:spPr>
          <a:xfrm>
            <a:off x="7607968" y="2684004"/>
            <a:ext cx="429621" cy="245477"/>
          </a:xfrm>
          <a:prstGeom prst="rightArrow">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cxnSp>
        <p:nvCxnSpPr>
          <p:cNvPr id="25" name="直接箭头连接符 24">
            <a:extLst>
              <a:ext uri="{FF2B5EF4-FFF2-40B4-BE49-F238E27FC236}">
                <a16:creationId xmlns:a16="http://schemas.microsoft.com/office/drawing/2014/main" id="{7F5D98F7-B1E0-AAC6-3B7C-4EBC6BBABE48}"/>
              </a:ext>
            </a:extLst>
          </p:cNvPr>
          <p:cNvCxnSpPr>
            <a:cxnSpLocks/>
          </p:cNvCxnSpPr>
          <p:nvPr/>
        </p:nvCxnSpPr>
        <p:spPr>
          <a:xfrm flipV="1">
            <a:off x="9235295" y="2915793"/>
            <a:ext cx="811176" cy="688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9" name="文本框 28">
            <a:extLst>
              <a:ext uri="{FF2B5EF4-FFF2-40B4-BE49-F238E27FC236}">
                <a16:creationId xmlns:a16="http://schemas.microsoft.com/office/drawing/2014/main" id="{2AC25DC0-14F4-EFD0-4A0F-B6E65904CB4A}"/>
              </a:ext>
            </a:extLst>
          </p:cNvPr>
          <p:cNvSpPr txBox="1"/>
          <p:nvPr/>
        </p:nvSpPr>
        <p:spPr>
          <a:xfrm>
            <a:off x="9987079" y="1550505"/>
            <a:ext cx="1709975" cy="307777"/>
          </a:xfrm>
          <a:prstGeom prst="rect">
            <a:avLst/>
          </a:prstGeom>
          <a:noFill/>
        </p:spPr>
        <p:txBody>
          <a:bodyPr wrap="square" rtlCol="0">
            <a:spAutoFit/>
          </a:bodyPr>
          <a:lstStyle/>
          <a:p>
            <a:r>
              <a:rPr lang="zh-CN" altLang="en-US" sz="1400" dirty="0">
                <a:latin typeface="宋体" panose="02010600030101010101" pitchFamily="2" charset="-122"/>
                <a:ea typeface="宋体" panose="02010600030101010101" pitchFamily="2" charset="-122"/>
              </a:rPr>
              <a:t>扰动样本概率密度</a:t>
            </a:r>
          </a:p>
        </p:txBody>
      </p:sp>
      <p:sp>
        <p:nvSpPr>
          <p:cNvPr id="35" name="文本框 34">
            <a:extLst>
              <a:ext uri="{FF2B5EF4-FFF2-40B4-BE49-F238E27FC236}">
                <a16:creationId xmlns:a16="http://schemas.microsoft.com/office/drawing/2014/main" id="{9C1195BD-2AAA-63C7-9EB7-E3B54CDB0BFE}"/>
              </a:ext>
            </a:extLst>
          </p:cNvPr>
          <p:cNvSpPr txBox="1"/>
          <p:nvPr/>
        </p:nvSpPr>
        <p:spPr>
          <a:xfrm>
            <a:off x="10566881" y="2022542"/>
            <a:ext cx="1161207" cy="523220"/>
          </a:xfrm>
          <a:prstGeom prst="rect">
            <a:avLst/>
          </a:prstGeom>
          <a:noFill/>
        </p:spPr>
        <p:txBody>
          <a:bodyPr wrap="square">
            <a:spAutoFit/>
          </a:bodyPr>
          <a:lstStyle/>
          <a:p>
            <a:r>
              <a:rPr lang="zh-CN" altLang="en-US" sz="1400" dirty="0">
                <a:latin typeface="Times New Roman" panose="02020603050405020304" pitchFamily="18" charset="0"/>
                <a:cs typeface="Times New Roman" panose="02020603050405020304" pitchFamily="18" charset="0"/>
              </a:rPr>
              <a:t>利用</a:t>
            </a:r>
            <a:r>
              <a:rPr lang="en-US" altLang="zh-CN" sz="1400" dirty="0">
                <a:latin typeface="Times New Roman" panose="02020603050405020304" pitchFamily="18" charset="0"/>
                <a:cs typeface="Times New Roman" panose="02020603050405020304" pitchFamily="18" charset="0"/>
              </a:rPr>
              <a:t>SWD</a:t>
            </a:r>
            <a:r>
              <a:rPr lang="zh-CN" altLang="en-US" sz="1400" dirty="0">
                <a:latin typeface="Times New Roman" panose="02020603050405020304" pitchFamily="18" charset="0"/>
                <a:cs typeface="Times New Roman" panose="02020603050405020304" pitchFamily="18" charset="0"/>
              </a:rPr>
              <a:t>计算</a:t>
            </a:r>
            <a:r>
              <a:rPr lang="zh-CN" altLang="en-US" sz="1400" dirty="0"/>
              <a:t>分布差异</a:t>
            </a:r>
            <a:endParaRPr lang="zh-CN" altLang="en-US" sz="1400" dirty="0">
              <a:latin typeface="Times New Roman" panose="02020603050405020304" pitchFamily="18" charset="0"/>
              <a:cs typeface="Times New Roman" panose="02020603050405020304" pitchFamily="18" charset="0"/>
            </a:endParaRPr>
          </a:p>
        </p:txBody>
      </p:sp>
      <p:cxnSp>
        <p:nvCxnSpPr>
          <p:cNvPr id="37" name="直接箭头连接符 36">
            <a:extLst>
              <a:ext uri="{FF2B5EF4-FFF2-40B4-BE49-F238E27FC236}">
                <a16:creationId xmlns:a16="http://schemas.microsoft.com/office/drawing/2014/main" id="{5443EB58-6B03-AF23-5286-0E6AB41FF19A}"/>
              </a:ext>
            </a:extLst>
          </p:cNvPr>
          <p:cNvCxnSpPr>
            <a:cxnSpLocks/>
          </p:cNvCxnSpPr>
          <p:nvPr/>
        </p:nvCxnSpPr>
        <p:spPr>
          <a:xfrm>
            <a:off x="10532833" y="1819309"/>
            <a:ext cx="26951" cy="96227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38" name="箭头: 右 37">
            <a:extLst>
              <a:ext uri="{FF2B5EF4-FFF2-40B4-BE49-F238E27FC236}">
                <a16:creationId xmlns:a16="http://schemas.microsoft.com/office/drawing/2014/main" id="{423EC914-4C92-C28D-357C-FA5D9FA89BF5}"/>
              </a:ext>
            </a:extLst>
          </p:cNvPr>
          <p:cNvSpPr/>
          <p:nvPr/>
        </p:nvSpPr>
        <p:spPr>
          <a:xfrm rot="20613234">
            <a:off x="2906290" y="4364059"/>
            <a:ext cx="429621" cy="245477"/>
          </a:xfrm>
          <a:prstGeom prst="rightArrow">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1" name="文本框 40">
                <a:extLst>
                  <a:ext uri="{FF2B5EF4-FFF2-40B4-BE49-F238E27FC236}">
                    <a16:creationId xmlns:a16="http://schemas.microsoft.com/office/drawing/2014/main" id="{C8F00246-5D53-6A57-102D-1D5A869C9246}"/>
                  </a:ext>
                </a:extLst>
              </p:cNvPr>
              <p:cNvSpPr txBox="1"/>
              <p:nvPr/>
            </p:nvSpPr>
            <p:spPr>
              <a:xfrm>
                <a:off x="5242493" y="2344635"/>
                <a:ext cx="2074788" cy="307777"/>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G</a:t>
                </a:r>
                <a14:m>
                  <m:oMath xmlns:m="http://schemas.openxmlformats.org/officeDocument/2006/math">
                    <m:r>
                      <m:rPr>
                        <m:sty m:val="p"/>
                      </m:rPr>
                      <a:rPr lang="en-US" altLang="zh-CN" sz="1400" b="0" i="0" dirty="0" smtClean="0">
                        <a:latin typeface="Cambria Math" panose="02040503050406030204" pitchFamily="18" charset="0"/>
                      </a:rPr>
                      <m:t>NN</m:t>
                    </m:r>
                    <m:r>
                      <a:rPr lang="en-US" altLang="zh-CN" sz="1400" b="0" i="1" dirty="0" smtClean="0">
                        <a:latin typeface="Cambria Math" panose="02040503050406030204" pitchFamily="18" charset="0"/>
                      </a:rPr>
                      <m:t> </m:t>
                    </m:r>
                  </m:oMath>
                </a14:m>
                <a:r>
                  <a:rPr lang="en-US" altLang="zh-CN" sz="1400" dirty="0">
                    <a:latin typeface="Times New Roman" panose="02020603050405020304" pitchFamily="18" charset="0"/>
                    <a:cs typeface="Times New Roman" panose="02020603050405020304" pitchFamily="18" charset="0"/>
                  </a:rPr>
                  <a:t>Embedding</a:t>
                </a:r>
              </a:p>
            </p:txBody>
          </p:sp>
        </mc:Choice>
        <mc:Fallback xmlns="">
          <p:sp>
            <p:nvSpPr>
              <p:cNvPr id="41" name="文本框 40">
                <a:extLst>
                  <a:ext uri="{FF2B5EF4-FFF2-40B4-BE49-F238E27FC236}">
                    <a16:creationId xmlns:a16="http://schemas.microsoft.com/office/drawing/2014/main" id="{C8F00246-5D53-6A57-102D-1D5A869C9246}"/>
                  </a:ext>
                </a:extLst>
              </p:cNvPr>
              <p:cNvSpPr txBox="1">
                <a:spLocks noRot="1" noChangeAspect="1" noMove="1" noResize="1" noEditPoints="1" noAdjustHandles="1" noChangeArrowheads="1" noChangeShapeType="1" noTextEdit="1"/>
              </p:cNvSpPr>
              <p:nvPr/>
            </p:nvSpPr>
            <p:spPr>
              <a:xfrm>
                <a:off x="5242493" y="2344635"/>
                <a:ext cx="2074788" cy="307777"/>
              </a:xfrm>
              <a:prstGeom prst="rect">
                <a:avLst/>
              </a:prstGeom>
              <a:blipFill>
                <a:blip r:embed="rId7"/>
                <a:stretch>
                  <a:fillRect t="-4000" b="-20000"/>
                </a:stretch>
              </a:blipFill>
            </p:spPr>
            <p:txBody>
              <a:bodyPr/>
              <a:lstStyle/>
              <a:p>
                <a:r>
                  <a:rPr lang="zh-CN" altLang="en-US">
                    <a:noFill/>
                  </a:rPr>
                  <a:t> </a:t>
                </a:r>
              </a:p>
            </p:txBody>
          </p:sp>
        </mc:Fallback>
      </mc:AlternateContent>
      <p:sp>
        <p:nvSpPr>
          <p:cNvPr id="45" name="箭头: 右 44">
            <a:extLst>
              <a:ext uri="{FF2B5EF4-FFF2-40B4-BE49-F238E27FC236}">
                <a16:creationId xmlns:a16="http://schemas.microsoft.com/office/drawing/2014/main" id="{8D75275C-247D-4A23-FC38-8FD14B1DB2B4}"/>
              </a:ext>
            </a:extLst>
          </p:cNvPr>
          <p:cNvSpPr/>
          <p:nvPr/>
        </p:nvSpPr>
        <p:spPr>
          <a:xfrm>
            <a:off x="4737689" y="4005081"/>
            <a:ext cx="429621" cy="245477"/>
          </a:xfrm>
          <a:prstGeom prst="rightArrow">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sp>
        <p:nvSpPr>
          <p:cNvPr id="46" name="箭头: 右 45">
            <a:extLst>
              <a:ext uri="{FF2B5EF4-FFF2-40B4-BE49-F238E27FC236}">
                <a16:creationId xmlns:a16="http://schemas.microsoft.com/office/drawing/2014/main" id="{28A8F00F-8A54-4D6B-9D84-89C3C4C3A5EF}"/>
              </a:ext>
            </a:extLst>
          </p:cNvPr>
          <p:cNvSpPr/>
          <p:nvPr/>
        </p:nvSpPr>
        <p:spPr>
          <a:xfrm>
            <a:off x="7614092" y="3887618"/>
            <a:ext cx="429621" cy="245477"/>
          </a:xfrm>
          <a:prstGeom prst="rightArrow">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47" name="矩形 46">
            <a:extLst>
              <a:ext uri="{FF2B5EF4-FFF2-40B4-BE49-F238E27FC236}">
                <a16:creationId xmlns:a16="http://schemas.microsoft.com/office/drawing/2014/main" id="{E8EC8354-399E-5ABE-1384-07C23D80906D}"/>
              </a:ext>
            </a:extLst>
          </p:cNvPr>
          <p:cNvSpPr/>
          <p:nvPr/>
        </p:nvSpPr>
        <p:spPr>
          <a:xfrm>
            <a:off x="1177612" y="664127"/>
            <a:ext cx="1628751" cy="148092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sp>
        <p:nvSpPr>
          <p:cNvPr id="49" name="文本框 48">
            <a:extLst>
              <a:ext uri="{FF2B5EF4-FFF2-40B4-BE49-F238E27FC236}">
                <a16:creationId xmlns:a16="http://schemas.microsoft.com/office/drawing/2014/main" id="{930064B1-E08B-0B9B-3E6C-1E6D3B14189F}"/>
              </a:ext>
            </a:extLst>
          </p:cNvPr>
          <p:cNvSpPr txBox="1"/>
          <p:nvPr/>
        </p:nvSpPr>
        <p:spPr>
          <a:xfrm>
            <a:off x="1289261" y="331420"/>
            <a:ext cx="164019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Disturbance Datasets G</a:t>
            </a:r>
            <a:endParaRPr lang="zh-CN" altLang="en-US" sz="1200" dirty="0">
              <a:latin typeface="Times New Roman" panose="02020603050405020304" pitchFamily="18" charset="0"/>
              <a:cs typeface="Times New Roman" panose="02020603050405020304" pitchFamily="18" charset="0"/>
            </a:endParaRPr>
          </a:p>
        </p:txBody>
      </p:sp>
      <p:sp>
        <p:nvSpPr>
          <p:cNvPr id="50" name="椭圆 49">
            <a:extLst>
              <a:ext uri="{FF2B5EF4-FFF2-40B4-BE49-F238E27FC236}">
                <a16:creationId xmlns:a16="http://schemas.microsoft.com/office/drawing/2014/main" id="{73898C19-9EB7-F794-EAF5-00A4377F19E2}"/>
              </a:ext>
            </a:extLst>
          </p:cNvPr>
          <p:cNvSpPr/>
          <p:nvPr/>
        </p:nvSpPr>
        <p:spPr>
          <a:xfrm>
            <a:off x="1424724" y="1113763"/>
            <a:ext cx="128588" cy="135731"/>
          </a:xfrm>
          <a:prstGeom prst="ellipse">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200" dirty="0">
              <a:latin typeface="Times New Roman" panose="02020603050405020304" pitchFamily="18" charset="0"/>
              <a:cs typeface="Times New Roman" panose="02020603050405020304" pitchFamily="18" charset="0"/>
            </a:endParaRPr>
          </a:p>
        </p:txBody>
      </p:sp>
      <p:sp>
        <p:nvSpPr>
          <p:cNvPr id="52" name="椭圆 51">
            <a:extLst>
              <a:ext uri="{FF2B5EF4-FFF2-40B4-BE49-F238E27FC236}">
                <a16:creationId xmlns:a16="http://schemas.microsoft.com/office/drawing/2014/main" id="{4F55E325-6E74-56FF-B036-F50BCD2E52B2}"/>
              </a:ext>
            </a:extLst>
          </p:cNvPr>
          <p:cNvSpPr/>
          <p:nvPr/>
        </p:nvSpPr>
        <p:spPr>
          <a:xfrm>
            <a:off x="1711665" y="760379"/>
            <a:ext cx="128588" cy="135731"/>
          </a:xfrm>
          <a:prstGeom prst="ellipse">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sp>
        <p:nvSpPr>
          <p:cNvPr id="53" name="椭圆 52">
            <a:extLst>
              <a:ext uri="{FF2B5EF4-FFF2-40B4-BE49-F238E27FC236}">
                <a16:creationId xmlns:a16="http://schemas.microsoft.com/office/drawing/2014/main" id="{45F05216-0650-A570-8650-012D564F6BA9}"/>
              </a:ext>
            </a:extLst>
          </p:cNvPr>
          <p:cNvSpPr/>
          <p:nvPr/>
        </p:nvSpPr>
        <p:spPr>
          <a:xfrm>
            <a:off x="1647371" y="1502320"/>
            <a:ext cx="128588" cy="135731"/>
          </a:xfrm>
          <a:prstGeom prst="ellipse">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54" name="椭圆 53">
            <a:extLst>
              <a:ext uri="{FF2B5EF4-FFF2-40B4-BE49-F238E27FC236}">
                <a16:creationId xmlns:a16="http://schemas.microsoft.com/office/drawing/2014/main" id="{47A9BD66-238E-84CE-F931-78437B31FC8B}"/>
              </a:ext>
            </a:extLst>
          </p:cNvPr>
          <p:cNvSpPr/>
          <p:nvPr/>
        </p:nvSpPr>
        <p:spPr>
          <a:xfrm>
            <a:off x="2016465" y="1133640"/>
            <a:ext cx="128588" cy="135731"/>
          </a:xfrm>
          <a:prstGeom prst="ellipse">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55" name="椭圆 54">
            <a:extLst>
              <a:ext uri="{FF2B5EF4-FFF2-40B4-BE49-F238E27FC236}">
                <a16:creationId xmlns:a16="http://schemas.microsoft.com/office/drawing/2014/main" id="{CC1E8724-D090-E7D1-99C5-BF3F4C501F12}"/>
              </a:ext>
            </a:extLst>
          </p:cNvPr>
          <p:cNvSpPr/>
          <p:nvPr/>
        </p:nvSpPr>
        <p:spPr>
          <a:xfrm>
            <a:off x="2304599" y="781990"/>
            <a:ext cx="128588" cy="135731"/>
          </a:xfrm>
          <a:prstGeom prst="ellipse">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sp>
        <p:nvSpPr>
          <p:cNvPr id="56" name="椭圆 55">
            <a:extLst>
              <a:ext uri="{FF2B5EF4-FFF2-40B4-BE49-F238E27FC236}">
                <a16:creationId xmlns:a16="http://schemas.microsoft.com/office/drawing/2014/main" id="{E63D856F-527A-3181-13DA-EEDAFE018791}"/>
              </a:ext>
            </a:extLst>
          </p:cNvPr>
          <p:cNvSpPr/>
          <p:nvPr/>
        </p:nvSpPr>
        <p:spPr>
          <a:xfrm>
            <a:off x="2437952" y="1472165"/>
            <a:ext cx="128588" cy="135731"/>
          </a:xfrm>
          <a:prstGeom prst="ellipse">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58" name="椭圆 57">
            <a:extLst>
              <a:ext uri="{FF2B5EF4-FFF2-40B4-BE49-F238E27FC236}">
                <a16:creationId xmlns:a16="http://schemas.microsoft.com/office/drawing/2014/main" id="{B04335FB-1E35-FAC4-EBFB-54D019503359}"/>
              </a:ext>
            </a:extLst>
          </p:cNvPr>
          <p:cNvSpPr/>
          <p:nvPr/>
        </p:nvSpPr>
        <p:spPr>
          <a:xfrm>
            <a:off x="2517715" y="1215791"/>
            <a:ext cx="128588" cy="135731"/>
          </a:xfrm>
          <a:prstGeom prst="ellipse">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sp>
        <p:nvSpPr>
          <p:cNvPr id="60" name="椭圆 59">
            <a:extLst>
              <a:ext uri="{FF2B5EF4-FFF2-40B4-BE49-F238E27FC236}">
                <a16:creationId xmlns:a16="http://schemas.microsoft.com/office/drawing/2014/main" id="{7EF75889-C741-8011-D61B-E4ECE0BD7AF8}"/>
              </a:ext>
            </a:extLst>
          </p:cNvPr>
          <p:cNvSpPr/>
          <p:nvPr/>
        </p:nvSpPr>
        <p:spPr>
          <a:xfrm>
            <a:off x="2148621" y="1685883"/>
            <a:ext cx="128588" cy="135731"/>
          </a:xfrm>
          <a:prstGeom prst="ellipse">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cxnSp>
        <p:nvCxnSpPr>
          <p:cNvPr id="61" name="直接连接符 60">
            <a:extLst>
              <a:ext uri="{FF2B5EF4-FFF2-40B4-BE49-F238E27FC236}">
                <a16:creationId xmlns:a16="http://schemas.microsoft.com/office/drawing/2014/main" id="{53C79059-51A7-A354-FC77-7D9A4E4348F7}"/>
              </a:ext>
            </a:extLst>
          </p:cNvPr>
          <p:cNvCxnSpPr>
            <a:stCxn id="52" idx="3"/>
            <a:endCxn id="50" idx="0"/>
          </p:cNvCxnSpPr>
          <p:nvPr/>
        </p:nvCxnSpPr>
        <p:spPr>
          <a:xfrm flipH="1">
            <a:off x="1489018" y="876233"/>
            <a:ext cx="241478" cy="237530"/>
          </a:xfrm>
          <a:prstGeom prst="line">
            <a:avLst/>
          </a:prstGeom>
        </p:spPr>
        <p:style>
          <a:lnRef idx="1">
            <a:schemeClr val="dk1"/>
          </a:lnRef>
          <a:fillRef idx="0">
            <a:schemeClr val="dk1"/>
          </a:fillRef>
          <a:effectRef idx="0">
            <a:schemeClr val="dk1"/>
          </a:effectRef>
          <a:fontRef idx="minor">
            <a:schemeClr val="tx1"/>
          </a:fontRef>
        </p:style>
      </p:cxnSp>
      <p:cxnSp>
        <p:nvCxnSpPr>
          <p:cNvPr id="63" name="直接连接符 62">
            <a:extLst>
              <a:ext uri="{FF2B5EF4-FFF2-40B4-BE49-F238E27FC236}">
                <a16:creationId xmlns:a16="http://schemas.microsoft.com/office/drawing/2014/main" id="{4D474304-F2D0-40F4-47F1-5C8E31B81654}"/>
              </a:ext>
            </a:extLst>
          </p:cNvPr>
          <p:cNvCxnSpPr>
            <a:cxnSpLocks/>
            <a:endCxn id="54" idx="1"/>
          </p:cNvCxnSpPr>
          <p:nvPr/>
        </p:nvCxnSpPr>
        <p:spPr>
          <a:xfrm>
            <a:off x="1818824" y="792241"/>
            <a:ext cx="216472" cy="361276"/>
          </a:xfrm>
          <a:prstGeom prst="line">
            <a:avLst/>
          </a:prstGeom>
        </p:spPr>
        <p:style>
          <a:lnRef idx="1">
            <a:schemeClr val="dk1"/>
          </a:lnRef>
          <a:fillRef idx="0">
            <a:schemeClr val="dk1"/>
          </a:fillRef>
          <a:effectRef idx="0">
            <a:schemeClr val="dk1"/>
          </a:effectRef>
          <a:fontRef idx="minor">
            <a:schemeClr val="tx1"/>
          </a:fontRef>
        </p:style>
      </p:cxnSp>
      <p:cxnSp>
        <p:nvCxnSpPr>
          <p:cNvPr id="64" name="直接连接符 63">
            <a:extLst>
              <a:ext uri="{FF2B5EF4-FFF2-40B4-BE49-F238E27FC236}">
                <a16:creationId xmlns:a16="http://schemas.microsoft.com/office/drawing/2014/main" id="{B76DC1FE-520A-C3E7-EAE0-96BE64B69C7E}"/>
              </a:ext>
            </a:extLst>
          </p:cNvPr>
          <p:cNvCxnSpPr>
            <a:cxnSpLocks/>
            <a:stCxn id="50" idx="5"/>
            <a:endCxn id="53" idx="1"/>
          </p:cNvCxnSpPr>
          <p:nvPr/>
        </p:nvCxnSpPr>
        <p:spPr>
          <a:xfrm>
            <a:off x="1534481" y="1229617"/>
            <a:ext cx="131721" cy="292580"/>
          </a:xfrm>
          <a:prstGeom prst="line">
            <a:avLst/>
          </a:prstGeom>
        </p:spPr>
        <p:style>
          <a:lnRef idx="1">
            <a:schemeClr val="dk1"/>
          </a:lnRef>
          <a:fillRef idx="0">
            <a:schemeClr val="dk1"/>
          </a:fillRef>
          <a:effectRef idx="0">
            <a:schemeClr val="dk1"/>
          </a:effectRef>
          <a:fontRef idx="minor">
            <a:schemeClr val="tx1"/>
          </a:fontRef>
        </p:style>
      </p:cxnSp>
      <p:cxnSp>
        <p:nvCxnSpPr>
          <p:cNvPr id="65" name="直接连接符 64">
            <a:extLst>
              <a:ext uri="{FF2B5EF4-FFF2-40B4-BE49-F238E27FC236}">
                <a16:creationId xmlns:a16="http://schemas.microsoft.com/office/drawing/2014/main" id="{6402DDA5-765E-C680-1CB8-D36333EB45A4}"/>
              </a:ext>
            </a:extLst>
          </p:cNvPr>
          <p:cNvCxnSpPr>
            <a:cxnSpLocks/>
            <a:stCxn id="54" idx="3"/>
            <a:endCxn id="53" idx="7"/>
          </p:cNvCxnSpPr>
          <p:nvPr/>
        </p:nvCxnSpPr>
        <p:spPr>
          <a:xfrm flipH="1">
            <a:off x="1757128" y="1249494"/>
            <a:ext cx="278168" cy="272703"/>
          </a:xfrm>
          <a:prstGeom prst="line">
            <a:avLst/>
          </a:prstGeom>
        </p:spPr>
        <p:style>
          <a:lnRef idx="1">
            <a:schemeClr val="dk1"/>
          </a:lnRef>
          <a:fillRef idx="0">
            <a:schemeClr val="dk1"/>
          </a:fillRef>
          <a:effectRef idx="0">
            <a:schemeClr val="dk1"/>
          </a:effectRef>
          <a:fontRef idx="minor">
            <a:schemeClr val="tx1"/>
          </a:fontRef>
        </p:style>
      </p:cxnSp>
      <p:cxnSp>
        <p:nvCxnSpPr>
          <p:cNvPr id="68" name="直接连接符 67">
            <a:extLst>
              <a:ext uri="{FF2B5EF4-FFF2-40B4-BE49-F238E27FC236}">
                <a16:creationId xmlns:a16="http://schemas.microsoft.com/office/drawing/2014/main" id="{B8F85EE9-C238-E829-0F18-BBEAF808A4E0}"/>
              </a:ext>
            </a:extLst>
          </p:cNvPr>
          <p:cNvCxnSpPr>
            <a:cxnSpLocks/>
            <a:stCxn id="55" idx="5"/>
            <a:endCxn id="54" idx="6"/>
          </p:cNvCxnSpPr>
          <p:nvPr/>
        </p:nvCxnSpPr>
        <p:spPr>
          <a:xfrm flipH="1">
            <a:off x="2145053" y="897844"/>
            <a:ext cx="269303" cy="303662"/>
          </a:xfrm>
          <a:prstGeom prst="line">
            <a:avLst/>
          </a:prstGeom>
        </p:spPr>
        <p:style>
          <a:lnRef idx="1">
            <a:schemeClr val="dk1"/>
          </a:lnRef>
          <a:fillRef idx="0">
            <a:schemeClr val="dk1"/>
          </a:fillRef>
          <a:effectRef idx="0">
            <a:schemeClr val="dk1"/>
          </a:effectRef>
          <a:fontRef idx="minor">
            <a:schemeClr val="tx1"/>
          </a:fontRef>
        </p:style>
      </p:cxnSp>
      <p:cxnSp>
        <p:nvCxnSpPr>
          <p:cNvPr id="76" name="直接连接符 75">
            <a:extLst>
              <a:ext uri="{FF2B5EF4-FFF2-40B4-BE49-F238E27FC236}">
                <a16:creationId xmlns:a16="http://schemas.microsoft.com/office/drawing/2014/main" id="{74038EB5-A767-FE0C-F673-5473FF07A5B4}"/>
              </a:ext>
            </a:extLst>
          </p:cNvPr>
          <p:cNvCxnSpPr>
            <a:cxnSpLocks/>
            <a:stCxn id="60" idx="0"/>
            <a:endCxn id="54" idx="4"/>
          </p:cNvCxnSpPr>
          <p:nvPr/>
        </p:nvCxnSpPr>
        <p:spPr>
          <a:xfrm flipH="1" flipV="1">
            <a:off x="2080759" y="1269371"/>
            <a:ext cx="132156" cy="416512"/>
          </a:xfrm>
          <a:prstGeom prst="line">
            <a:avLst/>
          </a:prstGeom>
        </p:spPr>
        <p:style>
          <a:lnRef idx="1">
            <a:schemeClr val="dk1"/>
          </a:lnRef>
          <a:fillRef idx="0">
            <a:schemeClr val="dk1"/>
          </a:fillRef>
          <a:effectRef idx="0">
            <a:schemeClr val="dk1"/>
          </a:effectRef>
          <a:fontRef idx="minor">
            <a:schemeClr val="tx1"/>
          </a:fontRef>
        </p:style>
      </p:cxnSp>
      <p:cxnSp>
        <p:nvCxnSpPr>
          <p:cNvPr id="77" name="直接连接符 76">
            <a:extLst>
              <a:ext uri="{FF2B5EF4-FFF2-40B4-BE49-F238E27FC236}">
                <a16:creationId xmlns:a16="http://schemas.microsoft.com/office/drawing/2014/main" id="{63EDC6A0-0E6D-7F14-B91E-DE469E244F7B}"/>
              </a:ext>
            </a:extLst>
          </p:cNvPr>
          <p:cNvCxnSpPr>
            <a:cxnSpLocks/>
            <a:stCxn id="56" idx="2"/>
            <a:endCxn id="54" idx="4"/>
          </p:cNvCxnSpPr>
          <p:nvPr/>
        </p:nvCxnSpPr>
        <p:spPr>
          <a:xfrm flipH="1" flipV="1">
            <a:off x="2080759" y="1269371"/>
            <a:ext cx="357193" cy="270660"/>
          </a:xfrm>
          <a:prstGeom prst="line">
            <a:avLst/>
          </a:prstGeom>
        </p:spPr>
        <p:style>
          <a:lnRef idx="1">
            <a:schemeClr val="dk1"/>
          </a:lnRef>
          <a:fillRef idx="0">
            <a:schemeClr val="dk1"/>
          </a:fillRef>
          <a:effectRef idx="0">
            <a:schemeClr val="dk1"/>
          </a:effectRef>
          <a:fontRef idx="minor">
            <a:schemeClr val="tx1"/>
          </a:fontRef>
        </p:style>
      </p:cxnSp>
      <p:cxnSp>
        <p:nvCxnSpPr>
          <p:cNvPr id="78" name="直接连接符 77">
            <a:extLst>
              <a:ext uri="{FF2B5EF4-FFF2-40B4-BE49-F238E27FC236}">
                <a16:creationId xmlns:a16="http://schemas.microsoft.com/office/drawing/2014/main" id="{3CE866D3-278D-F246-6FFD-EAB0292BC015}"/>
              </a:ext>
            </a:extLst>
          </p:cNvPr>
          <p:cNvCxnSpPr>
            <a:cxnSpLocks/>
            <a:stCxn id="55" idx="5"/>
            <a:endCxn id="58" idx="1"/>
          </p:cNvCxnSpPr>
          <p:nvPr/>
        </p:nvCxnSpPr>
        <p:spPr>
          <a:xfrm>
            <a:off x="2414356" y="897844"/>
            <a:ext cx="122190" cy="337824"/>
          </a:xfrm>
          <a:prstGeom prst="line">
            <a:avLst/>
          </a:prstGeom>
        </p:spPr>
        <p:style>
          <a:lnRef idx="1">
            <a:schemeClr val="dk1"/>
          </a:lnRef>
          <a:fillRef idx="0">
            <a:schemeClr val="dk1"/>
          </a:fillRef>
          <a:effectRef idx="0">
            <a:schemeClr val="dk1"/>
          </a:effectRef>
          <a:fontRef idx="minor">
            <a:schemeClr val="tx1"/>
          </a:fontRef>
        </p:style>
      </p:cxnSp>
      <p:sp>
        <p:nvSpPr>
          <p:cNvPr id="83" name="文本框 82">
            <a:extLst>
              <a:ext uri="{FF2B5EF4-FFF2-40B4-BE49-F238E27FC236}">
                <a16:creationId xmlns:a16="http://schemas.microsoft.com/office/drawing/2014/main" id="{CA8414C7-5EDA-D8DC-B79A-9FF91BF62BED}"/>
              </a:ext>
            </a:extLst>
          </p:cNvPr>
          <p:cNvSpPr txBox="1"/>
          <p:nvPr/>
        </p:nvSpPr>
        <p:spPr>
          <a:xfrm>
            <a:off x="1329602" y="998683"/>
            <a:ext cx="230677" cy="338554"/>
          </a:xfrm>
          <a:prstGeom prst="rect">
            <a:avLst/>
          </a:prstGeom>
          <a:noFill/>
        </p:spPr>
        <p:txBody>
          <a:bodyPr wrap="square" rtlCol="0">
            <a:spAutoFit/>
          </a:bodyPr>
          <a:lstStyle/>
          <a:p>
            <a:r>
              <a:rPr lang="en-US" altLang="zh-CN" sz="1600" dirty="0">
                <a:latin typeface="Times New Roman" panose="02020603050405020304" pitchFamily="18" charset="0"/>
                <a:cs typeface="Times New Roman" panose="02020603050405020304" pitchFamily="18" charset="0"/>
              </a:rPr>
              <a:t>+</a:t>
            </a:r>
            <a:endParaRPr lang="zh-CN" altLang="en-US" sz="1600" dirty="0">
              <a:latin typeface="Times New Roman" panose="02020603050405020304" pitchFamily="18" charset="0"/>
              <a:cs typeface="Times New Roman" panose="02020603050405020304" pitchFamily="18" charset="0"/>
            </a:endParaRPr>
          </a:p>
        </p:txBody>
      </p:sp>
      <p:sp>
        <p:nvSpPr>
          <p:cNvPr id="84" name="文本框 83">
            <a:extLst>
              <a:ext uri="{FF2B5EF4-FFF2-40B4-BE49-F238E27FC236}">
                <a16:creationId xmlns:a16="http://schemas.microsoft.com/office/drawing/2014/main" id="{7F8372AC-7AE1-4A94-31D2-4033B892FF0F}"/>
              </a:ext>
            </a:extLst>
          </p:cNvPr>
          <p:cNvSpPr txBox="1"/>
          <p:nvPr/>
        </p:nvSpPr>
        <p:spPr>
          <a:xfrm>
            <a:off x="2453968" y="1073167"/>
            <a:ext cx="261610"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a:t>
            </a:r>
            <a:endParaRPr lang="zh-CN" altLang="en-US" dirty="0">
              <a:latin typeface="Times New Roman" panose="02020603050405020304" pitchFamily="18" charset="0"/>
              <a:cs typeface="Times New Roman" panose="02020603050405020304" pitchFamily="18" charset="0"/>
            </a:endParaRPr>
          </a:p>
        </p:txBody>
      </p:sp>
      <p:sp>
        <p:nvSpPr>
          <p:cNvPr id="87" name="椭圆 86">
            <a:extLst>
              <a:ext uri="{FF2B5EF4-FFF2-40B4-BE49-F238E27FC236}">
                <a16:creationId xmlns:a16="http://schemas.microsoft.com/office/drawing/2014/main" id="{56508A08-ED9C-20EE-3A05-6BE245F5FC52}"/>
              </a:ext>
            </a:extLst>
          </p:cNvPr>
          <p:cNvSpPr/>
          <p:nvPr/>
        </p:nvSpPr>
        <p:spPr>
          <a:xfrm>
            <a:off x="1326036" y="1751444"/>
            <a:ext cx="128588" cy="135731"/>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sp>
        <p:nvSpPr>
          <p:cNvPr id="90" name="椭圆 89">
            <a:extLst>
              <a:ext uri="{FF2B5EF4-FFF2-40B4-BE49-F238E27FC236}">
                <a16:creationId xmlns:a16="http://schemas.microsoft.com/office/drawing/2014/main" id="{5C6558BB-4F1C-48FC-C5F4-737801A14539}"/>
              </a:ext>
            </a:extLst>
          </p:cNvPr>
          <p:cNvSpPr/>
          <p:nvPr/>
        </p:nvSpPr>
        <p:spPr>
          <a:xfrm>
            <a:off x="1478436" y="1903844"/>
            <a:ext cx="128588" cy="135731"/>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sp>
        <p:nvSpPr>
          <p:cNvPr id="94" name="椭圆 93">
            <a:extLst>
              <a:ext uri="{FF2B5EF4-FFF2-40B4-BE49-F238E27FC236}">
                <a16:creationId xmlns:a16="http://schemas.microsoft.com/office/drawing/2014/main" id="{9ECD3CC7-45B5-F054-B45F-2B424D64A352}"/>
              </a:ext>
            </a:extLst>
          </p:cNvPr>
          <p:cNvSpPr/>
          <p:nvPr/>
        </p:nvSpPr>
        <p:spPr>
          <a:xfrm>
            <a:off x="1237237" y="1995487"/>
            <a:ext cx="128588" cy="135731"/>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cxnSp>
        <p:nvCxnSpPr>
          <p:cNvPr id="100" name="直接连接符 99">
            <a:extLst>
              <a:ext uri="{FF2B5EF4-FFF2-40B4-BE49-F238E27FC236}">
                <a16:creationId xmlns:a16="http://schemas.microsoft.com/office/drawing/2014/main" id="{061EF087-79ED-EA17-8584-FB1261AC96CE}"/>
              </a:ext>
            </a:extLst>
          </p:cNvPr>
          <p:cNvCxnSpPr>
            <a:cxnSpLocks/>
            <a:stCxn id="87" idx="5"/>
            <a:endCxn id="90" idx="1"/>
          </p:cNvCxnSpPr>
          <p:nvPr/>
        </p:nvCxnSpPr>
        <p:spPr>
          <a:xfrm>
            <a:off x="1435793" y="1867298"/>
            <a:ext cx="61474" cy="56423"/>
          </a:xfrm>
          <a:prstGeom prst="line">
            <a:avLst/>
          </a:prstGeom>
        </p:spPr>
        <p:style>
          <a:lnRef idx="1">
            <a:schemeClr val="dk1"/>
          </a:lnRef>
          <a:fillRef idx="0">
            <a:schemeClr val="dk1"/>
          </a:fillRef>
          <a:effectRef idx="0">
            <a:schemeClr val="dk1"/>
          </a:effectRef>
          <a:fontRef idx="minor">
            <a:schemeClr val="tx1"/>
          </a:fontRef>
        </p:style>
      </p:cxnSp>
      <p:cxnSp>
        <p:nvCxnSpPr>
          <p:cNvPr id="101" name="直接连接符 100">
            <a:extLst>
              <a:ext uri="{FF2B5EF4-FFF2-40B4-BE49-F238E27FC236}">
                <a16:creationId xmlns:a16="http://schemas.microsoft.com/office/drawing/2014/main" id="{C78DCA3A-9367-4478-E7B4-9829F4E2FAC2}"/>
              </a:ext>
            </a:extLst>
          </p:cNvPr>
          <p:cNvCxnSpPr>
            <a:cxnSpLocks/>
            <a:stCxn id="87" idx="3"/>
            <a:endCxn id="94" idx="1"/>
          </p:cNvCxnSpPr>
          <p:nvPr/>
        </p:nvCxnSpPr>
        <p:spPr>
          <a:xfrm flipH="1">
            <a:off x="1256068" y="1867298"/>
            <a:ext cx="88799" cy="148066"/>
          </a:xfrm>
          <a:prstGeom prst="line">
            <a:avLst/>
          </a:prstGeom>
        </p:spPr>
        <p:style>
          <a:lnRef idx="1">
            <a:schemeClr val="dk1"/>
          </a:lnRef>
          <a:fillRef idx="0">
            <a:schemeClr val="dk1"/>
          </a:fillRef>
          <a:effectRef idx="0">
            <a:schemeClr val="dk1"/>
          </a:effectRef>
          <a:fontRef idx="minor">
            <a:schemeClr val="tx1"/>
          </a:fontRef>
        </p:style>
      </p:cxnSp>
      <p:cxnSp>
        <p:nvCxnSpPr>
          <p:cNvPr id="102" name="直接连接符 101">
            <a:extLst>
              <a:ext uri="{FF2B5EF4-FFF2-40B4-BE49-F238E27FC236}">
                <a16:creationId xmlns:a16="http://schemas.microsoft.com/office/drawing/2014/main" id="{15AC5521-3E6B-2678-A8AE-E98A9062BE7E}"/>
              </a:ext>
            </a:extLst>
          </p:cNvPr>
          <p:cNvCxnSpPr>
            <a:cxnSpLocks/>
            <a:stCxn id="90" idx="3"/>
            <a:endCxn id="94" idx="6"/>
          </p:cNvCxnSpPr>
          <p:nvPr/>
        </p:nvCxnSpPr>
        <p:spPr>
          <a:xfrm flipH="1">
            <a:off x="1365825" y="2019698"/>
            <a:ext cx="131442" cy="43655"/>
          </a:xfrm>
          <a:prstGeom prst="line">
            <a:avLst/>
          </a:prstGeom>
        </p:spPr>
        <p:style>
          <a:lnRef idx="1">
            <a:schemeClr val="dk1"/>
          </a:lnRef>
          <a:fillRef idx="0">
            <a:schemeClr val="dk1"/>
          </a:fillRef>
          <a:effectRef idx="0">
            <a:schemeClr val="dk1"/>
          </a:effectRef>
          <a:fontRef idx="minor">
            <a:schemeClr val="tx1"/>
          </a:fontRef>
        </p:style>
      </p:cxnSp>
      <p:cxnSp>
        <p:nvCxnSpPr>
          <p:cNvPr id="103" name="直接连接符 102">
            <a:extLst>
              <a:ext uri="{FF2B5EF4-FFF2-40B4-BE49-F238E27FC236}">
                <a16:creationId xmlns:a16="http://schemas.microsoft.com/office/drawing/2014/main" id="{B09FC0A2-8BE1-B097-35E4-6389782CBB9F}"/>
              </a:ext>
            </a:extLst>
          </p:cNvPr>
          <p:cNvCxnSpPr>
            <a:cxnSpLocks/>
            <a:endCxn id="87" idx="7"/>
          </p:cNvCxnSpPr>
          <p:nvPr/>
        </p:nvCxnSpPr>
        <p:spPr>
          <a:xfrm flipH="1">
            <a:off x="1435793" y="1619101"/>
            <a:ext cx="207300" cy="152220"/>
          </a:xfrm>
          <a:prstGeom prst="line">
            <a:avLst/>
          </a:prstGeom>
          <a:ln>
            <a:solidFill>
              <a:srgbClr val="FF0000"/>
            </a:solidFill>
          </a:ln>
        </p:spPr>
        <p:style>
          <a:lnRef idx="3">
            <a:schemeClr val="accent2"/>
          </a:lnRef>
          <a:fillRef idx="0">
            <a:schemeClr val="accent2"/>
          </a:fillRef>
          <a:effectRef idx="2">
            <a:schemeClr val="accent2"/>
          </a:effectRef>
          <a:fontRef idx="minor">
            <a:schemeClr val="tx1"/>
          </a:fontRef>
        </p:style>
      </p:cxnSp>
      <p:graphicFrame>
        <p:nvGraphicFramePr>
          <p:cNvPr id="104" name="表格 103">
            <a:extLst>
              <a:ext uri="{FF2B5EF4-FFF2-40B4-BE49-F238E27FC236}">
                <a16:creationId xmlns:a16="http://schemas.microsoft.com/office/drawing/2014/main" id="{39024C14-7271-2629-711A-4A92D63A8906}"/>
              </a:ext>
            </a:extLst>
          </p:cNvPr>
          <p:cNvGraphicFramePr>
            <a:graphicFrameLocks noGrp="1"/>
          </p:cNvGraphicFramePr>
          <p:nvPr>
            <p:extLst>
              <p:ext uri="{D42A27DB-BD31-4B8C-83A1-F6EECF244321}">
                <p14:modId xmlns:p14="http://schemas.microsoft.com/office/powerpoint/2010/main" val="3508181840"/>
              </p:ext>
            </p:extLst>
          </p:nvPr>
        </p:nvGraphicFramePr>
        <p:xfrm>
          <a:off x="5343484" y="2664813"/>
          <a:ext cx="2082800" cy="365760"/>
        </p:xfrm>
        <a:graphic>
          <a:graphicData uri="http://schemas.openxmlformats.org/drawingml/2006/table">
            <a:tbl>
              <a:tblPr firstRow="1" bandRow="1">
                <a:tableStyleId>{5C22544A-7EE6-4342-B048-85BDC9FD1C3A}</a:tableStyleId>
              </a:tblPr>
              <a:tblGrid>
                <a:gridCol w="208280">
                  <a:extLst>
                    <a:ext uri="{9D8B030D-6E8A-4147-A177-3AD203B41FA5}">
                      <a16:colId xmlns:a16="http://schemas.microsoft.com/office/drawing/2014/main" val="1923799692"/>
                    </a:ext>
                  </a:extLst>
                </a:gridCol>
                <a:gridCol w="208280">
                  <a:extLst>
                    <a:ext uri="{9D8B030D-6E8A-4147-A177-3AD203B41FA5}">
                      <a16:colId xmlns:a16="http://schemas.microsoft.com/office/drawing/2014/main" val="3479001255"/>
                    </a:ext>
                  </a:extLst>
                </a:gridCol>
                <a:gridCol w="208280">
                  <a:extLst>
                    <a:ext uri="{9D8B030D-6E8A-4147-A177-3AD203B41FA5}">
                      <a16:colId xmlns:a16="http://schemas.microsoft.com/office/drawing/2014/main" val="1069490510"/>
                    </a:ext>
                  </a:extLst>
                </a:gridCol>
                <a:gridCol w="208280">
                  <a:extLst>
                    <a:ext uri="{9D8B030D-6E8A-4147-A177-3AD203B41FA5}">
                      <a16:colId xmlns:a16="http://schemas.microsoft.com/office/drawing/2014/main" val="2030114845"/>
                    </a:ext>
                  </a:extLst>
                </a:gridCol>
                <a:gridCol w="208280">
                  <a:extLst>
                    <a:ext uri="{9D8B030D-6E8A-4147-A177-3AD203B41FA5}">
                      <a16:colId xmlns:a16="http://schemas.microsoft.com/office/drawing/2014/main" val="3368444135"/>
                    </a:ext>
                  </a:extLst>
                </a:gridCol>
                <a:gridCol w="208280">
                  <a:extLst>
                    <a:ext uri="{9D8B030D-6E8A-4147-A177-3AD203B41FA5}">
                      <a16:colId xmlns:a16="http://schemas.microsoft.com/office/drawing/2014/main" val="2430847542"/>
                    </a:ext>
                  </a:extLst>
                </a:gridCol>
                <a:gridCol w="208280">
                  <a:extLst>
                    <a:ext uri="{9D8B030D-6E8A-4147-A177-3AD203B41FA5}">
                      <a16:colId xmlns:a16="http://schemas.microsoft.com/office/drawing/2014/main" val="3500608298"/>
                    </a:ext>
                  </a:extLst>
                </a:gridCol>
                <a:gridCol w="208280">
                  <a:extLst>
                    <a:ext uri="{9D8B030D-6E8A-4147-A177-3AD203B41FA5}">
                      <a16:colId xmlns:a16="http://schemas.microsoft.com/office/drawing/2014/main" val="4059097926"/>
                    </a:ext>
                  </a:extLst>
                </a:gridCol>
                <a:gridCol w="208280">
                  <a:extLst>
                    <a:ext uri="{9D8B030D-6E8A-4147-A177-3AD203B41FA5}">
                      <a16:colId xmlns:a16="http://schemas.microsoft.com/office/drawing/2014/main" val="1549850014"/>
                    </a:ext>
                  </a:extLst>
                </a:gridCol>
                <a:gridCol w="208280">
                  <a:extLst>
                    <a:ext uri="{9D8B030D-6E8A-4147-A177-3AD203B41FA5}">
                      <a16:colId xmlns:a16="http://schemas.microsoft.com/office/drawing/2014/main" val="2294249219"/>
                    </a:ext>
                  </a:extLst>
                </a:gridCol>
              </a:tblGrid>
              <a:tr h="341030">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extLst>
                  <a:ext uri="{0D108BD9-81ED-4DB2-BD59-A6C34878D82A}">
                    <a16:rowId xmlns:a16="http://schemas.microsoft.com/office/drawing/2014/main" val="3384835053"/>
                  </a:ext>
                </a:extLst>
              </a:tr>
            </a:tbl>
          </a:graphicData>
        </a:graphic>
      </p:graphicFrame>
      <p:graphicFrame>
        <p:nvGraphicFramePr>
          <p:cNvPr id="111" name="表格 110">
            <a:extLst>
              <a:ext uri="{FF2B5EF4-FFF2-40B4-BE49-F238E27FC236}">
                <a16:creationId xmlns:a16="http://schemas.microsoft.com/office/drawing/2014/main" id="{87B574A8-4E7B-C31F-09EE-9B1F1CB7B316}"/>
              </a:ext>
            </a:extLst>
          </p:cNvPr>
          <p:cNvGraphicFramePr>
            <a:graphicFrameLocks noGrp="1"/>
          </p:cNvGraphicFramePr>
          <p:nvPr>
            <p:extLst>
              <p:ext uri="{D42A27DB-BD31-4B8C-83A1-F6EECF244321}">
                <p14:modId xmlns:p14="http://schemas.microsoft.com/office/powerpoint/2010/main" val="2684222835"/>
              </p:ext>
            </p:extLst>
          </p:nvPr>
        </p:nvGraphicFramePr>
        <p:xfrm>
          <a:off x="5256395" y="1177727"/>
          <a:ext cx="2202241" cy="365760"/>
        </p:xfrm>
        <a:graphic>
          <a:graphicData uri="http://schemas.openxmlformats.org/drawingml/2006/table">
            <a:tbl>
              <a:tblPr firstRow="1" bandRow="1">
                <a:tableStyleId>{F5AB1C69-6EDB-4FF4-983F-18BD219EF322}</a:tableStyleId>
              </a:tblPr>
              <a:tblGrid>
                <a:gridCol w="216268">
                  <a:extLst>
                    <a:ext uri="{9D8B030D-6E8A-4147-A177-3AD203B41FA5}">
                      <a16:colId xmlns:a16="http://schemas.microsoft.com/office/drawing/2014/main" val="1923799692"/>
                    </a:ext>
                  </a:extLst>
                </a:gridCol>
                <a:gridCol w="216268">
                  <a:extLst>
                    <a:ext uri="{9D8B030D-6E8A-4147-A177-3AD203B41FA5}">
                      <a16:colId xmlns:a16="http://schemas.microsoft.com/office/drawing/2014/main" val="3479001255"/>
                    </a:ext>
                  </a:extLst>
                </a:gridCol>
                <a:gridCol w="216268">
                  <a:extLst>
                    <a:ext uri="{9D8B030D-6E8A-4147-A177-3AD203B41FA5}">
                      <a16:colId xmlns:a16="http://schemas.microsoft.com/office/drawing/2014/main" val="1069490510"/>
                    </a:ext>
                  </a:extLst>
                </a:gridCol>
                <a:gridCol w="216268">
                  <a:extLst>
                    <a:ext uri="{9D8B030D-6E8A-4147-A177-3AD203B41FA5}">
                      <a16:colId xmlns:a16="http://schemas.microsoft.com/office/drawing/2014/main" val="2030114845"/>
                    </a:ext>
                  </a:extLst>
                </a:gridCol>
                <a:gridCol w="216268">
                  <a:extLst>
                    <a:ext uri="{9D8B030D-6E8A-4147-A177-3AD203B41FA5}">
                      <a16:colId xmlns:a16="http://schemas.microsoft.com/office/drawing/2014/main" val="3368444135"/>
                    </a:ext>
                  </a:extLst>
                </a:gridCol>
                <a:gridCol w="216268">
                  <a:extLst>
                    <a:ext uri="{9D8B030D-6E8A-4147-A177-3AD203B41FA5}">
                      <a16:colId xmlns:a16="http://schemas.microsoft.com/office/drawing/2014/main" val="2430847542"/>
                    </a:ext>
                  </a:extLst>
                </a:gridCol>
                <a:gridCol w="255829">
                  <a:extLst>
                    <a:ext uri="{9D8B030D-6E8A-4147-A177-3AD203B41FA5}">
                      <a16:colId xmlns:a16="http://schemas.microsoft.com/office/drawing/2014/main" val="3500608298"/>
                    </a:ext>
                  </a:extLst>
                </a:gridCol>
                <a:gridCol w="216268">
                  <a:extLst>
                    <a:ext uri="{9D8B030D-6E8A-4147-A177-3AD203B41FA5}">
                      <a16:colId xmlns:a16="http://schemas.microsoft.com/office/drawing/2014/main" val="4059097926"/>
                    </a:ext>
                  </a:extLst>
                </a:gridCol>
                <a:gridCol w="216268">
                  <a:extLst>
                    <a:ext uri="{9D8B030D-6E8A-4147-A177-3AD203B41FA5}">
                      <a16:colId xmlns:a16="http://schemas.microsoft.com/office/drawing/2014/main" val="1549850014"/>
                    </a:ext>
                  </a:extLst>
                </a:gridCol>
                <a:gridCol w="216268">
                  <a:extLst>
                    <a:ext uri="{9D8B030D-6E8A-4147-A177-3AD203B41FA5}">
                      <a16:colId xmlns:a16="http://schemas.microsoft.com/office/drawing/2014/main" val="2294249219"/>
                    </a:ext>
                  </a:extLst>
                </a:gridCol>
              </a:tblGrid>
              <a:tr h="341030">
                <a:tc>
                  <a:txBody>
                    <a:bodyPr/>
                    <a:lstStyle/>
                    <a:p>
                      <a:endParaRPr lang="zh-CN" altLang="en-US"/>
                    </a:p>
                  </a:txBody>
                  <a:tcPr/>
                </a:tc>
                <a:tc>
                  <a:txBody>
                    <a:bodyPr/>
                    <a:lstStyle/>
                    <a:p>
                      <a:endParaRPr lang="zh-CN" altLang="en-US"/>
                    </a:p>
                  </a:txBody>
                  <a:tcPr/>
                </a:tc>
                <a:tc>
                  <a:txBody>
                    <a:bodyPr/>
                    <a:lstStyle/>
                    <a:p>
                      <a:endParaRPr lang="zh-CN" altLang="en-US" dirty="0"/>
                    </a:p>
                  </a:txBody>
                  <a:tcPr/>
                </a:tc>
                <a:tc>
                  <a:txBody>
                    <a:bodyPr/>
                    <a:lstStyle/>
                    <a:p>
                      <a:endParaRPr lang="zh-CN" altLang="en-US"/>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extLst>
                  <a:ext uri="{0D108BD9-81ED-4DB2-BD59-A6C34878D82A}">
                    <a16:rowId xmlns:a16="http://schemas.microsoft.com/office/drawing/2014/main" val="3384835053"/>
                  </a:ext>
                </a:extLst>
              </a:tr>
            </a:tbl>
          </a:graphicData>
        </a:graphic>
      </p:graphicFrame>
      <p:cxnSp>
        <p:nvCxnSpPr>
          <p:cNvPr id="119" name="直接箭头连接符 118">
            <a:extLst>
              <a:ext uri="{FF2B5EF4-FFF2-40B4-BE49-F238E27FC236}">
                <a16:creationId xmlns:a16="http://schemas.microsoft.com/office/drawing/2014/main" id="{45CF13B3-2815-065D-7949-7439A5D60EE6}"/>
              </a:ext>
            </a:extLst>
          </p:cNvPr>
          <p:cNvCxnSpPr>
            <a:cxnSpLocks/>
          </p:cNvCxnSpPr>
          <p:nvPr/>
        </p:nvCxnSpPr>
        <p:spPr>
          <a:xfrm flipV="1">
            <a:off x="9235295" y="3976746"/>
            <a:ext cx="811176" cy="688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24" name="文本框 123">
            <a:extLst>
              <a:ext uri="{FF2B5EF4-FFF2-40B4-BE49-F238E27FC236}">
                <a16:creationId xmlns:a16="http://schemas.microsoft.com/office/drawing/2014/main" id="{FC79FDC6-886B-3AAE-6DC8-A90F53386925}"/>
              </a:ext>
            </a:extLst>
          </p:cNvPr>
          <p:cNvSpPr txBox="1"/>
          <p:nvPr/>
        </p:nvSpPr>
        <p:spPr>
          <a:xfrm>
            <a:off x="10046470" y="3805790"/>
            <a:ext cx="1650583" cy="307777"/>
          </a:xfrm>
          <a:prstGeom prst="rect">
            <a:avLst/>
          </a:prstGeom>
          <a:noFill/>
        </p:spPr>
        <p:txBody>
          <a:bodyPr wrap="square" rtlCol="0">
            <a:spAutoFit/>
          </a:bodyPr>
          <a:lstStyle/>
          <a:p>
            <a:r>
              <a:rPr lang="zh-CN" altLang="en-US" sz="1400" dirty="0">
                <a:latin typeface="宋体" panose="02010600030101010101" pitchFamily="2" charset="-122"/>
                <a:ea typeface="宋体" panose="02010600030101010101" pitchFamily="2" charset="-122"/>
              </a:rPr>
              <a:t>扰动子图概率密度</a:t>
            </a:r>
          </a:p>
        </p:txBody>
      </p:sp>
      <p:cxnSp>
        <p:nvCxnSpPr>
          <p:cNvPr id="125" name="直接箭头连接符 124">
            <a:extLst>
              <a:ext uri="{FF2B5EF4-FFF2-40B4-BE49-F238E27FC236}">
                <a16:creationId xmlns:a16="http://schemas.microsoft.com/office/drawing/2014/main" id="{39170873-2DB0-5737-C593-904EE16D3715}"/>
              </a:ext>
            </a:extLst>
          </p:cNvPr>
          <p:cNvCxnSpPr>
            <a:cxnSpLocks/>
          </p:cNvCxnSpPr>
          <p:nvPr/>
        </p:nvCxnSpPr>
        <p:spPr>
          <a:xfrm>
            <a:off x="10559784" y="3118434"/>
            <a:ext cx="7097" cy="61529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32" name="文本框 131">
            <a:extLst>
              <a:ext uri="{FF2B5EF4-FFF2-40B4-BE49-F238E27FC236}">
                <a16:creationId xmlns:a16="http://schemas.microsoft.com/office/drawing/2014/main" id="{65CE01DD-A9B1-29CB-669B-A822909542D7}"/>
              </a:ext>
            </a:extLst>
          </p:cNvPr>
          <p:cNvSpPr txBox="1"/>
          <p:nvPr/>
        </p:nvSpPr>
        <p:spPr>
          <a:xfrm>
            <a:off x="10566881" y="3206177"/>
            <a:ext cx="1161207" cy="523220"/>
          </a:xfrm>
          <a:prstGeom prst="rect">
            <a:avLst/>
          </a:prstGeom>
          <a:noFill/>
        </p:spPr>
        <p:txBody>
          <a:bodyPr wrap="square">
            <a:spAutoFit/>
          </a:bodyPr>
          <a:lstStyle/>
          <a:p>
            <a:r>
              <a:rPr lang="zh-CN" altLang="en-US" sz="1400" dirty="0">
                <a:latin typeface="Times New Roman" panose="02020603050405020304" pitchFamily="18" charset="0"/>
                <a:cs typeface="Times New Roman" panose="02020603050405020304" pitchFamily="18" charset="0"/>
              </a:rPr>
              <a:t>利用</a:t>
            </a:r>
            <a:r>
              <a:rPr lang="en-US" altLang="zh-CN" sz="1400" dirty="0">
                <a:latin typeface="Times New Roman" panose="02020603050405020304" pitchFamily="18" charset="0"/>
                <a:cs typeface="Times New Roman" panose="02020603050405020304" pitchFamily="18" charset="0"/>
              </a:rPr>
              <a:t>SWD</a:t>
            </a:r>
            <a:r>
              <a:rPr lang="zh-CN" altLang="en-US" sz="1400" dirty="0">
                <a:latin typeface="Times New Roman" panose="02020603050405020304" pitchFamily="18" charset="0"/>
                <a:cs typeface="Times New Roman" panose="02020603050405020304" pitchFamily="18" charset="0"/>
              </a:rPr>
              <a:t>计算</a:t>
            </a:r>
            <a:r>
              <a:rPr lang="zh-CN" altLang="en-US" sz="1400" dirty="0"/>
              <a:t>分布差异</a:t>
            </a:r>
            <a:endParaRPr lang="zh-CN" altLang="en-US" sz="1400" dirty="0">
              <a:latin typeface="Times New Roman" panose="02020603050405020304" pitchFamily="18" charset="0"/>
              <a:cs typeface="Times New Roman" panose="02020603050405020304" pitchFamily="18" charset="0"/>
            </a:endParaRPr>
          </a:p>
        </p:txBody>
      </p:sp>
      <p:cxnSp>
        <p:nvCxnSpPr>
          <p:cNvPr id="137" name="连接符: 肘形 136">
            <a:extLst>
              <a:ext uri="{FF2B5EF4-FFF2-40B4-BE49-F238E27FC236}">
                <a16:creationId xmlns:a16="http://schemas.microsoft.com/office/drawing/2014/main" id="{BB84E322-AE66-25BF-FD49-66C343F68E3D}"/>
              </a:ext>
            </a:extLst>
          </p:cNvPr>
          <p:cNvCxnSpPr>
            <a:cxnSpLocks/>
            <a:stCxn id="35" idx="3"/>
          </p:cNvCxnSpPr>
          <p:nvPr/>
        </p:nvCxnSpPr>
        <p:spPr>
          <a:xfrm flipH="1">
            <a:off x="7829550" y="2284152"/>
            <a:ext cx="3898538" cy="3311017"/>
          </a:xfrm>
          <a:prstGeom prst="bentConnector3">
            <a:avLst>
              <a:gd name="adj1" fmla="val -5864"/>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1" name="直接箭头连接符 140">
            <a:extLst>
              <a:ext uri="{FF2B5EF4-FFF2-40B4-BE49-F238E27FC236}">
                <a16:creationId xmlns:a16="http://schemas.microsoft.com/office/drawing/2014/main" id="{521D9B3D-D12F-7B0D-5CCB-45CB75ABF2EF}"/>
              </a:ext>
            </a:extLst>
          </p:cNvPr>
          <p:cNvCxnSpPr>
            <a:cxnSpLocks/>
          </p:cNvCxnSpPr>
          <p:nvPr/>
        </p:nvCxnSpPr>
        <p:spPr>
          <a:xfrm>
            <a:off x="11697055" y="3487604"/>
            <a:ext cx="259125" cy="90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3" name="文本框 142">
            <a:extLst>
              <a:ext uri="{FF2B5EF4-FFF2-40B4-BE49-F238E27FC236}">
                <a16:creationId xmlns:a16="http://schemas.microsoft.com/office/drawing/2014/main" id="{979F564A-30FF-2F44-37F1-F0DA217AFDB6}"/>
              </a:ext>
            </a:extLst>
          </p:cNvPr>
          <p:cNvSpPr txBox="1"/>
          <p:nvPr/>
        </p:nvSpPr>
        <p:spPr>
          <a:xfrm>
            <a:off x="6180824" y="1806763"/>
            <a:ext cx="950544" cy="307777"/>
          </a:xfrm>
          <a:prstGeom prst="rect">
            <a:avLst/>
          </a:prstGeom>
          <a:noFill/>
        </p:spPr>
        <p:txBody>
          <a:bodyPr wrap="square" rtlCol="0">
            <a:spAutoFit/>
          </a:bodyPr>
          <a:lstStyle/>
          <a:p>
            <a:r>
              <a:rPr lang="en-US" altLang="zh-CN" sz="1400" dirty="0">
                <a:solidFill>
                  <a:srgbClr val="FF0000"/>
                </a:solidFill>
              </a:rPr>
              <a:t>Similar</a:t>
            </a:r>
            <a:endParaRPr lang="zh-CN" altLang="en-US" sz="1400" dirty="0">
              <a:solidFill>
                <a:srgbClr val="FF0000"/>
              </a:solidFill>
            </a:endParaRPr>
          </a:p>
        </p:txBody>
      </p:sp>
      <p:cxnSp>
        <p:nvCxnSpPr>
          <p:cNvPr id="146" name="直接箭头连接符 145">
            <a:extLst>
              <a:ext uri="{FF2B5EF4-FFF2-40B4-BE49-F238E27FC236}">
                <a16:creationId xmlns:a16="http://schemas.microsoft.com/office/drawing/2014/main" id="{33D39041-0848-B217-38BD-4ECF653B15A9}"/>
              </a:ext>
            </a:extLst>
          </p:cNvPr>
          <p:cNvCxnSpPr/>
          <p:nvPr/>
        </p:nvCxnSpPr>
        <p:spPr>
          <a:xfrm>
            <a:off x="6454734" y="1526757"/>
            <a:ext cx="0" cy="3182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9" name="直接箭头连接符 148">
            <a:extLst>
              <a:ext uri="{FF2B5EF4-FFF2-40B4-BE49-F238E27FC236}">
                <a16:creationId xmlns:a16="http://schemas.microsoft.com/office/drawing/2014/main" id="{DD895B0E-103B-FB1C-7A66-653F25D248F1}"/>
              </a:ext>
            </a:extLst>
          </p:cNvPr>
          <p:cNvCxnSpPr>
            <a:cxnSpLocks/>
          </p:cNvCxnSpPr>
          <p:nvPr/>
        </p:nvCxnSpPr>
        <p:spPr>
          <a:xfrm flipV="1">
            <a:off x="6454734" y="2065307"/>
            <a:ext cx="0" cy="3673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2" name="连接符: 肘形 151">
            <a:extLst>
              <a:ext uri="{FF2B5EF4-FFF2-40B4-BE49-F238E27FC236}">
                <a16:creationId xmlns:a16="http://schemas.microsoft.com/office/drawing/2014/main" id="{56D6A2F5-C70D-E7DA-6EE2-FB5D4E71544F}"/>
              </a:ext>
            </a:extLst>
          </p:cNvPr>
          <p:cNvCxnSpPr>
            <a:cxnSpLocks/>
          </p:cNvCxnSpPr>
          <p:nvPr/>
        </p:nvCxnSpPr>
        <p:spPr>
          <a:xfrm rot="16200000" flipH="1">
            <a:off x="5559322" y="3345277"/>
            <a:ext cx="3322224" cy="579498"/>
          </a:xfrm>
          <a:prstGeom prst="bentConnector3">
            <a:avLst>
              <a:gd name="adj1" fmla="val 113"/>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6" name="矩形: 圆角 165">
                <a:extLst>
                  <a:ext uri="{FF2B5EF4-FFF2-40B4-BE49-F238E27FC236}">
                    <a16:creationId xmlns:a16="http://schemas.microsoft.com/office/drawing/2014/main" id="{CC369AB8-A81A-3531-3402-A2718E31D07C}"/>
                  </a:ext>
                </a:extLst>
              </p:cNvPr>
              <p:cNvSpPr/>
              <p:nvPr/>
            </p:nvSpPr>
            <p:spPr>
              <a:xfrm>
                <a:off x="6413543" y="5288480"/>
                <a:ext cx="1416007" cy="62608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200" dirty="0">
                    <a:latin typeface="Times New Roman" panose="02020603050405020304" pitchFamily="18" charset="0"/>
                    <a:cs typeface="Times New Roman" panose="02020603050405020304" pitchFamily="18" charset="0"/>
                  </a:rPr>
                  <a:t>Disturbance</a:t>
                </a:r>
                <a:r>
                  <a:rPr lang="en-US" altLang="zh-CN" sz="1200" dirty="0"/>
                  <a:t> </a:t>
                </a:r>
                <a:r>
                  <a:rPr lang="en-US" altLang="zh-CN" sz="1200" dirty="0">
                    <a:latin typeface="Times New Roman" panose="02020603050405020304" pitchFamily="18" charset="0"/>
                    <a:cs typeface="Times New Roman" panose="02020603050405020304" pitchFamily="18" charset="0"/>
                  </a:rPr>
                  <a:t>Generator </a:t>
                </a:r>
                <a14:m>
                  <m:oMath xmlns:m="http://schemas.openxmlformats.org/officeDocument/2006/math">
                    <m:sSub>
                      <m:sSubPr>
                        <m:ctrlPr>
                          <a:rPr lang="en-US" altLang="zh-CN" sz="1200" i="1" smtClean="0">
                            <a:latin typeface="Cambria Math" panose="02040503050406030204" pitchFamily="18" charset="0"/>
                          </a:rPr>
                        </m:ctrlPr>
                      </m:sSubPr>
                      <m:e>
                        <m:r>
                          <a:rPr lang="en-US" altLang="zh-CN" sz="1200" b="0" i="1" smtClean="0">
                            <a:latin typeface="Cambria Math" panose="02040503050406030204" pitchFamily="18" charset="0"/>
                          </a:rPr>
                          <m:t>𝑓</m:t>
                        </m:r>
                      </m:e>
                      <m:sub>
                        <m:r>
                          <a:rPr lang="en-US" altLang="zh-CN" sz="1200" b="0" i="1" smtClean="0">
                            <a:latin typeface="Cambria Math" panose="02040503050406030204" pitchFamily="18" charset="0"/>
                          </a:rPr>
                          <m:t>𝑔</m:t>
                        </m:r>
                      </m:sub>
                    </m:sSub>
                  </m:oMath>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166" name="矩形: 圆角 165">
                <a:extLst>
                  <a:ext uri="{FF2B5EF4-FFF2-40B4-BE49-F238E27FC236}">
                    <a16:creationId xmlns:a16="http://schemas.microsoft.com/office/drawing/2014/main" id="{CC369AB8-A81A-3531-3402-A2718E31D07C}"/>
                  </a:ext>
                </a:extLst>
              </p:cNvPr>
              <p:cNvSpPr>
                <a:spLocks noRot="1" noChangeAspect="1" noMove="1" noResize="1" noEditPoints="1" noAdjustHandles="1" noChangeArrowheads="1" noChangeShapeType="1" noTextEdit="1"/>
              </p:cNvSpPr>
              <p:nvPr/>
            </p:nvSpPr>
            <p:spPr>
              <a:xfrm>
                <a:off x="6413543" y="5288480"/>
                <a:ext cx="1416007" cy="626087"/>
              </a:xfrm>
              <a:prstGeom prst="roundRect">
                <a:avLst/>
              </a:prstGeom>
              <a:blipFill>
                <a:blip r:embed="rId8"/>
                <a:stretch>
                  <a:fillRect/>
                </a:stretch>
              </a:blipFill>
            </p:spPr>
            <p:txBody>
              <a:bodyPr/>
              <a:lstStyle/>
              <a:p>
                <a:r>
                  <a:rPr lang="zh-CN" altLang="en-US">
                    <a:noFill/>
                  </a:rPr>
                  <a:t> </a:t>
                </a:r>
              </a:p>
            </p:txBody>
          </p:sp>
        </mc:Fallback>
      </mc:AlternateContent>
      <p:sp>
        <p:nvSpPr>
          <p:cNvPr id="167" name="文本框 166">
            <a:extLst>
              <a:ext uri="{FF2B5EF4-FFF2-40B4-BE49-F238E27FC236}">
                <a16:creationId xmlns:a16="http://schemas.microsoft.com/office/drawing/2014/main" id="{44CD3B51-192B-5787-1700-8AA2ECF05A5E}"/>
              </a:ext>
            </a:extLst>
          </p:cNvPr>
          <p:cNvSpPr txBox="1"/>
          <p:nvPr/>
        </p:nvSpPr>
        <p:spPr>
          <a:xfrm>
            <a:off x="6856753" y="5021269"/>
            <a:ext cx="553357"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MLP</a:t>
            </a:r>
          </a:p>
        </p:txBody>
      </p:sp>
      <p:cxnSp>
        <p:nvCxnSpPr>
          <p:cNvPr id="168" name="直接箭头连接符 167">
            <a:extLst>
              <a:ext uri="{FF2B5EF4-FFF2-40B4-BE49-F238E27FC236}">
                <a16:creationId xmlns:a16="http://schemas.microsoft.com/office/drawing/2014/main" id="{A0E2A259-6588-B399-69E4-3D3BF03B8CDD}"/>
              </a:ext>
            </a:extLst>
          </p:cNvPr>
          <p:cNvCxnSpPr>
            <a:cxnSpLocks/>
          </p:cNvCxnSpPr>
          <p:nvPr/>
        </p:nvCxnSpPr>
        <p:spPr>
          <a:xfrm flipH="1" flipV="1">
            <a:off x="2860277" y="5526978"/>
            <a:ext cx="3524607" cy="3629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75" name="文本框 174">
            <a:extLst>
              <a:ext uri="{FF2B5EF4-FFF2-40B4-BE49-F238E27FC236}">
                <a16:creationId xmlns:a16="http://schemas.microsoft.com/office/drawing/2014/main" id="{0E22693F-2A8F-8843-ADA1-BBF01769544E}"/>
              </a:ext>
            </a:extLst>
          </p:cNvPr>
          <p:cNvSpPr txBox="1"/>
          <p:nvPr/>
        </p:nvSpPr>
        <p:spPr>
          <a:xfrm>
            <a:off x="6828045" y="5874001"/>
            <a:ext cx="489236"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A,X</a:t>
            </a:r>
            <a:endParaRPr lang="zh-CN" altLang="en-US"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657616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FF9794-F462-70CC-7177-2A3DC542418C}"/>
            </a:ext>
          </a:extLst>
        </p:cNvPr>
        <p:cNvGrpSpPr/>
        <p:nvPr/>
      </p:nvGrpSpPr>
      <p:grpSpPr>
        <a:xfrm>
          <a:off x="0" y="0"/>
          <a:ext cx="0" cy="0"/>
          <a:chOff x="0" y="0"/>
          <a:chExt cx="0" cy="0"/>
        </a:xfrm>
      </p:grpSpPr>
      <p:sp>
        <p:nvSpPr>
          <p:cNvPr id="2" name="矩形 1">
            <a:extLst>
              <a:ext uri="{FF2B5EF4-FFF2-40B4-BE49-F238E27FC236}">
                <a16:creationId xmlns:a16="http://schemas.microsoft.com/office/drawing/2014/main" id="{83B3C157-5E4C-380E-162A-9078BF7B7AEF}"/>
              </a:ext>
            </a:extLst>
          </p:cNvPr>
          <p:cNvSpPr/>
          <p:nvPr/>
        </p:nvSpPr>
        <p:spPr>
          <a:xfrm>
            <a:off x="1203636" y="2591778"/>
            <a:ext cx="1628751" cy="128587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sp>
        <p:nvSpPr>
          <p:cNvPr id="3" name="文本框 2">
            <a:extLst>
              <a:ext uri="{FF2B5EF4-FFF2-40B4-BE49-F238E27FC236}">
                <a16:creationId xmlns:a16="http://schemas.microsoft.com/office/drawing/2014/main" id="{813E8609-CB97-346E-C0F5-8EAD8EE75C5D}"/>
              </a:ext>
            </a:extLst>
          </p:cNvPr>
          <p:cNvSpPr txBox="1"/>
          <p:nvPr/>
        </p:nvSpPr>
        <p:spPr>
          <a:xfrm>
            <a:off x="1194360" y="2248960"/>
            <a:ext cx="1681871"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Downstream Datasets G</a:t>
            </a:r>
            <a:endParaRPr lang="zh-CN" altLang="en-US" sz="1200" dirty="0">
              <a:latin typeface="Times New Roman" panose="02020603050405020304" pitchFamily="18" charset="0"/>
              <a:cs typeface="Times New Roman" panose="02020603050405020304" pitchFamily="18" charset="0"/>
            </a:endParaRPr>
          </a:p>
        </p:txBody>
      </p:sp>
      <p:sp>
        <p:nvSpPr>
          <p:cNvPr id="5" name="椭圆 4">
            <a:extLst>
              <a:ext uri="{FF2B5EF4-FFF2-40B4-BE49-F238E27FC236}">
                <a16:creationId xmlns:a16="http://schemas.microsoft.com/office/drawing/2014/main" id="{8352EF15-D1C9-85DE-A6CF-A903D4D5578B}"/>
              </a:ext>
            </a:extLst>
          </p:cNvPr>
          <p:cNvSpPr/>
          <p:nvPr/>
        </p:nvSpPr>
        <p:spPr>
          <a:xfrm>
            <a:off x="1430389" y="3050569"/>
            <a:ext cx="128588" cy="135731"/>
          </a:xfrm>
          <a:prstGeom prst="ellipse">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200" dirty="0">
              <a:latin typeface="Times New Roman" panose="02020603050405020304" pitchFamily="18" charset="0"/>
              <a:cs typeface="Times New Roman" panose="02020603050405020304" pitchFamily="18" charset="0"/>
            </a:endParaRPr>
          </a:p>
        </p:txBody>
      </p:sp>
      <p:sp>
        <p:nvSpPr>
          <p:cNvPr id="16" name="椭圆 15">
            <a:extLst>
              <a:ext uri="{FF2B5EF4-FFF2-40B4-BE49-F238E27FC236}">
                <a16:creationId xmlns:a16="http://schemas.microsoft.com/office/drawing/2014/main" id="{59724ACD-0A36-051E-334F-25F6FE09F779}"/>
              </a:ext>
            </a:extLst>
          </p:cNvPr>
          <p:cNvSpPr/>
          <p:nvPr/>
        </p:nvSpPr>
        <p:spPr>
          <a:xfrm>
            <a:off x="1717330" y="2697185"/>
            <a:ext cx="128588" cy="135731"/>
          </a:xfrm>
          <a:prstGeom prst="ellipse">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sp>
        <p:nvSpPr>
          <p:cNvPr id="19" name="椭圆 18">
            <a:extLst>
              <a:ext uri="{FF2B5EF4-FFF2-40B4-BE49-F238E27FC236}">
                <a16:creationId xmlns:a16="http://schemas.microsoft.com/office/drawing/2014/main" id="{03872815-75B3-CB34-DF30-5161112F30A6}"/>
              </a:ext>
            </a:extLst>
          </p:cNvPr>
          <p:cNvSpPr/>
          <p:nvPr/>
        </p:nvSpPr>
        <p:spPr>
          <a:xfrm>
            <a:off x="1653036" y="3439126"/>
            <a:ext cx="128588" cy="135731"/>
          </a:xfrm>
          <a:prstGeom prst="ellipse">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20" name="椭圆 19">
            <a:extLst>
              <a:ext uri="{FF2B5EF4-FFF2-40B4-BE49-F238E27FC236}">
                <a16:creationId xmlns:a16="http://schemas.microsoft.com/office/drawing/2014/main" id="{0BC31F66-7DFE-71F2-6304-7BCB7A4F18F7}"/>
              </a:ext>
            </a:extLst>
          </p:cNvPr>
          <p:cNvSpPr/>
          <p:nvPr/>
        </p:nvSpPr>
        <p:spPr>
          <a:xfrm>
            <a:off x="2022130" y="3070446"/>
            <a:ext cx="128588" cy="135731"/>
          </a:xfrm>
          <a:prstGeom prst="ellipse">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21" name="椭圆 20">
            <a:extLst>
              <a:ext uri="{FF2B5EF4-FFF2-40B4-BE49-F238E27FC236}">
                <a16:creationId xmlns:a16="http://schemas.microsoft.com/office/drawing/2014/main" id="{DC20757C-59DC-314D-E1AA-5BFC4050B297}"/>
              </a:ext>
            </a:extLst>
          </p:cNvPr>
          <p:cNvSpPr/>
          <p:nvPr/>
        </p:nvSpPr>
        <p:spPr>
          <a:xfrm>
            <a:off x="2310264" y="2718796"/>
            <a:ext cx="128588" cy="135731"/>
          </a:xfrm>
          <a:prstGeom prst="ellipse">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sp>
        <p:nvSpPr>
          <p:cNvPr id="23" name="椭圆 22">
            <a:extLst>
              <a:ext uri="{FF2B5EF4-FFF2-40B4-BE49-F238E27FC236}">
                <a16:creationId xmlns:a16="http://schemas.microsoft.com/office/drawing/2014/main" id="{50950D59-01A9-E0AE-CFAE-A3AC47C09572}"/>
              </a:ext>
            </a:extLst>
          </p:cNvPr>
          <p:cNvSpPr/>
          <p:nvPr/>
        </p:nvSpPr>
        <p:spPr>
          <a:xfrm>
            <a:off x="2443617" y="3408971"/>
            <a:ext cx="128588" cy="135731"/>
          </a:xfrm>
          <a:prstGeom prst="ellipse">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27" name="椭圆 26">
            <a:extLst>
              <a:ext uri="{FF2B5EF4-FFF2-40B4-BE49-F238E27FC236}">
                <a16:creationId xmlns:a16="http://schemas.microsoft.com/office/drawing/2014/main" id="{DD858A66-8BB3-D632-56D5-234C9926440D}"/>
              </a:ext>
            </a:extLst>
          </p:cNvPr>
          <p:cNvSpPr/>
          <p:nvPr/>
        </p:nvSpPr>
        <p:spPr>
          <a:xfrm>
            <a:off x="2523380" y="3152597"/>
            <a:ext cx="128588" cy="135731"/>
          </a:xfrm>
          <a:prstGeom prst="ellipse">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sp>
        <p:nvSpPr>
          <p:cNvPr id="57" name="椭圆 56">
            <a:extLst>
              <a:ext uri="{FF2B5EF4-FFF2-40B4-BE49-F238E27FC236}">
                <a16:creationId xmlns:a16="http://schemas.microsoft.com/office/drawing/2014/main" id="{C4AB31CC-CABE-67E9-9096-224F4D09DED5}"/>
              </a:ext>
            </a:extLst>
          </p:cNvPr>
          <p:cNvSpPr/>
          <p:nvPr/>
        </p:nvSpPr>
        <p:spPr>
          <a:xfrm>
            <a:off x="2154286" y="3622689"/>
            <a:ext cx="128588" cy="135731"/>
          </a:xfrm>
          <a:prstGeom prst="ellipse">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cxnSp>
        <p:nvCxnSpPr>
          <p:cNvPr id="59" name="直接连接符 58">
            <a:extLst>
              <a:ext uri="{FF2B5EF4-FFF2-40B4-BE49-F238E27FC236}">
                <a16:creationId xmlns:a16="http://schemas.microsoft.com/office/drawing/2014/main" id="{BC177172-184E-8398-17A7-ECAD72066814}"/>
              </a:ext>
            </a:extLst>
          </p:cNvPr>
          <p:cNvCxnSpPr>
            <a:stCxn id="16" idx="3"/>
            <a:endCxn id="5" idx="0"/>
          </p:cNvCxnSpPr>
          <p:nvPr/>
        </p:nvCxnSpPr>
        <p:spPr>
          <a:xfrm flipH="1">
            <a:off x="1494683" y="2813039"/>
            <a:ext cx="241478" cy="237530"/>
          </a:xfrm>
          <a:prstGeom prst="line">
            <a:avLst/>
          </a:prstGeom>
        </p:spPr>
        <p:style>
          <a:lnRef idx="1">
            <a:schemeClr val="dk1"/>
          </a:lnRef>
          <a:fillRef idx="0">
            <a:schemeClr val="dk1"/>
          </a:fillRef>
          <a:effectRef idx="0">
            <a:schemeClr val="dk1"/>
          </a:effectRef>
          <a:fontRef idx="minor">
            <a:schemeClr val="tx1"/>
          </a:fontRef>
        </p:style>
      </p:cxnSp>
      <p:cxnSp>
        <p:nvCxnSpPr>
          <p:cNvPr id="62" name="直接连接符 61">
            <a:extLst>
              <a:ext uri="{FF2B5EF4-FFF2-40B4-BE49-F238E27FC236}">
                <a16:creationId xmlns:a16="http://schemas.microsoft.com/office/drawing/2014/main" id="{1CFAE343-2B96-A4F0-998C-0273A66A964A}"/>
              </a:ext>
            </a:extLst>
          </p:cNvPr>
          <p:cNvCxnSpPr>
            <a:cxnSpLocks/>
            <a:endCxn id="20" idx="1"/>
          </p:cNvCxnSpPr>
          <p:nvPr/>
        </p:nvCxnSpPr>
        <p:spPr>
          <a:xfrm>
            <a:off x="1824489" y="2729047"/>
            <a:ext cx="216472" cy="361276"/>
          </a:xfrm>
          <a:prstGeom prst="line">
            <a:avLst/>
          </a:prstGeom>
        </p:spPr>
        <p:style>
          <a:lnRef idx="1">
            <a:schemeClr val="dk1"/>
          </a:lnRef>
          <a:fillRef idx="0">
            <a:schemeClr val="dk1"/>
          </a:fillRef>
          <a:effectRef idx="0">
            <a:schemeClr val="dk1"/>
          </a:effectRef>
          <a:fontRef idx="minor">
            <a:schemeClr val="tx1"/>
          </a:fontRef>
        </p:style>
      </p:cxnSp>
      <p:cxnSp>
        <p:nvCxnSpPr>
          <p:cNvPr id="66" name="直接连接符 65">
            <a:extLst>
              <a:ext uri="{FF2B5EF4-FFF2-40B4-BE49-F238E27FC236}">
                <a16:creationId xmlns:a16="http://schemas.microsoft.com/office/drawing/2014/main" id="{41E0DB99-EC2B-FD18-A687-72DC01941957}"/>
              </a:ext>
            </a:extLst>
          </p:cNvPr>
          <p:cNvCxnSpPr>
            <a:cxnSpLocks/>
            <a:stCxn id="5" idx="5"/>
            <a:endCxn id="19" idx="1"/>
          </p:cNvCxnSpPr>
          <p:nvPr/>
        </p:nvCxnSpPr>
        <p:spPr>
          <a:xfrm>
            <a:off x="1540146" y="3166423"/>
            <a:ext cx="131721" cy="292580"/>
          </a:xfrm>
          <a:prstGeom prst="line">
            <a:avLst/>
          </a:prstGeom>
        </p:spPr>
        <p:style>
          <a:lnRef idx="1">
            <a:schemeClr val="dk1"/>
          </a:lnRef>
          <a:fillRef idx="0">
            <a:schemeClr val="dk1"/>
          </a:fillRef>
          <a:effectRef idx="0">
            <a:schemeClr val="dk1"/>
          </a:effectRef>
          <a:fontRef idx="minor">
            <a:schemeClr val="tx1"/>
          </a:fontRef>
        </p:style>
      </p:cxnSp>
      <p:cxnSp>
        <p:nvCxnSpPr>
          <p:cNvPr id="67" name="直接连接符 66">
            <a:extLst>
              <a:ext uri="{FF2B5EF4-FFF2-40B4-BE49-F238E27FC236}">
                <a16:creationId xmlns:a16="http://schemas.microsoft.com/office/drawing/2014/main" id="{0EB68F06-E190-9858-FBBB-620617A816F5}"/>
              </a:ext>
            </a:extLst>
          </p:cNvPr>
          <p:cNvCxnSpPr>
            <a:cxnSpLocks/>
            <a:stCxn id="20" idx="3"/>
            <a:endCxn id="19" idx="7"/>
          </p:cNvCxnSpPr>
          <p:nvPr/>
        </p:nvCxnSpPr>
        <p:spPr>
          <a:xfrm flipH="1">
            <a:off x="1762793" y="3186300"/>
            <a:ext cx="278168" cy="272703"/>
          </a:xfrm>
          <a:prstGeom prst="line">
            <a:avLst/>
          </a:prstGeom>
        </p:spPr>
        <p:style>
          <a:lnRef idx="1">
            <a:schemeClr val="dk1"/>
          </a:lnRef>
          <a:fillRef idx="0">
            <a:schemeClr val="dk1"/>
          </a:fillRef>
          <a:effectRef idx="0">
            <a:schemeClr val="dk1"/>
          </a:effectRef>
          <a:fontRef idx="minor">
            <a:schemeClr val="tx1"/>
          </a:fontRef>
        </p:style>
      </p:cxnSp>
      <p:cxnSp>
        <p:nvCxnSpPr>
          <p:cNvPr id="69" name="直接连接符 68">
            <a:extLst>
              <a:ext uri="{FF2B5EF4-FFF2-40B4-BE49-F238E27FC236}">
                <a16:creationId xmlns:a16="http://schemas.microsoft.com/office/drawing/2014/main" id="{7F183623-B9B9-1DEB-1354-6516A840551B}"/>
              </a:ext>
            </a:extLst>
          </p:cNvPr>
          <p:cNvCxnSpPr>
            <a:cxnSpLocks/>
            <a:stCxn id="21" idx="5"/>
            <a:endCxn id="20" idx="6"/>
          </p:cNvCxnSpPr>
          <p:nvPr/>
        </p:nvCxnSpPr>
        <p:spPr>
          <a:xfrm flipH="1">
            <a:off x="2150718" y="2834650"/>
            <a:ext cx="269303" cy="303662"/>
          </a:xfrm>
          <a:prstGeom prst="line">
            <a:avLst/>
          </a:prstGeom>
        </p:spPr>
        <p:style>
          <a:lnRef idx="1">
            <a:schemeClr val="dk1"/>
          </a:lnRef>
          <a:fillRef idx="0">
            <a:schemeClr val="dk1"/>
          </a:fillRef>
          <a:effectRef idx="0">
            <a:schemeClr val="dk1"/>
          </a:effectRef>
          <a:fontRef idx="minor">
            <a:schemeClr val="tx1"/>
          </a:fontRef>
        </p:style>
      </p:cxnSp>
      <p:cxnSp>
        <p:nvCxnSpPr>
          <p:cNvPr id="70" name="直接连接符 69">
            <a:extLst>
              <a:ext uri="{FF2B5EF4-FFF2-40B4-BE49-F238E27FC236}">
                <a16:creationId xmlns:a16="http://schemas.microsoft.com/office/drawing/2014/main" id="{C8CCF3CD-9D6B-F058-325C-0E5E3982D499}"/>
              </a:ext>
            </a:extLst>
          </p:cNvPr>
          <p:cNvCxnSpPr>
            <a:cxnSpLocks/>
            <a:stCxn id="57" idx="0"/>
            <a:endCxn id="20" idx="4"/>
          </p:cNvCxnSpPr>
          <p:nvPr/>
        </p:nvCxnSpPr>
        <p:spPr>
          <a:xfrm flipH="1" flipV="1">
            <a:off x="2086424" y="3206177"/>
            <a:ext cx="132156" cy="416512"/>
          </a:xfrm>
          <a:prstGeom prst="line">
            <a:avLst/>
          </a:prstGeom>
        </p:spPr>
        <p:style>
          <a:lnRef idx="1">
            <a:schemeClr val="dk1"/>
          </a:lnRef>
          <a:fillRef idx="0">
            <a:schemeClr val="dk1"/>
          </a:fillRef>
          <a:effectRef idx="0">
            <a:schemeClr val="dk1"/>
          </a:effectRef>
          <a:fontRef idx="minor">
            <a:schemeClr val="tx1"/>
          </a:fontRef>
        </p:style>
      </p:cxnSp>
      <p:cxnSp>
        <p:nvCxnSpPr>
          <p:cNvPr id="71" name="直接连接符 70">
            <a:extLst>
              <a:ext uri="{FF2B5EF4-FFF2-40B4-BE49-F238E27FC236}">
                <a16:creationId xmlns:a16="http://schemas.microsoft.com/office/drawing/2014/main" id="{6346B7BB-F8FB-DEAA-A995-3A6A31E6375C}"/>
              </a:ext>
            </a:extLst>
          </p:cNvPr>
          <p:cNvCxnSpPr>
            <a:cxnSpLocks/>
            <a:stCxn id="23" idx="2"/>
            <a:endCxn id="20" idx="4"/>
          </p:cNvCxnSpPr>
          <p:nvPr/>
        </p:nvCxnSpPr>
        <p:spPr>
          <a:xfrm flipH="1" flipV="1">
            <a:off x="2086424" y="3206177"/>
            <a:ext cx="357193" cy="270660"/>
          </a:xfrm>
          <a:prstGeom prst="line">
            <a:avLst/>
          </a:prstGeom>
        </p:spPr>
        <p:style>
          <a:lnRef idx="1">
            <a:schemeClr val="dk1"/>
          </a:lnRef>
          <a:fillRef idx="0">
            <a:schemeClr val="dk1"/>
          </a:fillRef>
          <a:effectRef idx="0">
            <a:schemeClr val="dk1"/>
          </a:effectRef>
          <a:fontRef idx="minor">
            <a:schemeClr val="tx1"/>
          </a:fontRef>
        </p:style>
      </p:cxnSp>
      <p:cxnSp>
        <p:nvCxnSpPr>
          <p:cNvPr id="72" name="直接连接符 71">
            <a:extLst>
              <a:ext uri="{FF2B5EF4-FFF2-40B4-BE49-F238E27FC236}">
                <a16:creationId xmlns:a16="http://schemas.microsoft.com/office/drawing/2014/main" id="{32E733E4-9519-20F2-AF51-0D3D3AC29889}"/>
              </a:ext>
            </a:extLst>
          </p:cNvPr>
          <p:cNvCxnSpPr>
            <a:cxnSpLocks/>
            <a:stCxn id="21" idx="5"/>
            <a:endCxn id="27" idx="1"/>
          </p:cNvCxnSpPr>
          <p:nvPr/>
        </p:nvCxnSpPr>
        <p:spPr>
          <a:xfrm>
            <a:off x="2420021" y="2834650"/>
            <a:ext cx="122190" cy="337824"/>
          </a:xfrm>
          <a:prstGeom prst="line">
            <a:avLst/>
          </a:prstGeom>
        </p:spPr>
        <p:style>
          <a:lnRef idx="1">
            <a:schemeClr val="dk1"/>
          </a:lnRef>
          <a:fillRef idx="0">
            <a:schemeClr val="dk1"/>
          </a:fillRef>
          <a:effectRef idx="0">
            <a:schemeClr val="dk1"/>
          </a:effectRef>
          <a:fontRef idx="minor">
            <a:schemeClr val="tx1"/>
          </a:fontRef>
        </p:style>
      </p:cxnSp>
      <p:sp>
        <p:nvSpPr>
          <p:cNvPr id="73" name="文本框 72">
            <a:extLst>
              <a:ext uri="{FF2B5EF4-FFF2-40B4-BE49-F238E27FC236}">
                <a16:creationId xmlns:a16="http://schemas.microsoft.com/office/drawing/2014/main" id="{857A9958-6102-D4F9-307B-0ABCDB29F521}"/>
              </a:ext>
            </a:extLst>
          </p:cNvPr>
          <p:cNvSpPr txBox="1"/>
          <p:nvPr/>
        </p:nvSpPr>
        <p:spPr>
          <a:xfrm>
            <a:off x="1335267" y="2935489"/>
            <a:ext cx="230677" cy="338554"/>
          </a:xfrm>
          <a:prstGeom prst="rect">
            <a:avLst/>
          </a:prstGeom>
          <a:noFill/>
        </p:spPr>
        <p:txBody>
          <a:bodyPr wrap="square" rtlCol="0">
            <a:spAutoFit/>
          </a:bodyPr>
          <a:lstStyle/>
          <a:p>
            <a:r>
              <a:rPr lang="en-US" altLang="zh-CN" sz="1600" dirty="0">
                <a:latin typeface="Times New Roman" panose="02020603050405020304" pitchFamily="18" charset="0"/>
                <a:cs typeface="Times New Roman" panose="02020603050405020304" pitchFamily="18" charset="0"/>
              </a:rPr>
              <a:t>+</a:t>
            </a:r>
            <a:endParaRPr lang="zh-CN" altLang="en-US" sz="1600" dirty="0">
              <a:latin typeface="Times New Roman" panose="02020603050405020304" pitchFamily="18" charset="0"/>
              <a:cs typeface="Times New Roman" panose="02020603050405020304" pitchFamily="18" charset="0"/>
            </a:endParaRPr>
          </a:p>
        </p:txBody>
      </p:sp>
      <p:sp>
        <p:nvSpPr>
          <p:cNvPr id="74" name="文本框 73">
            <a:extLst>
              <a:ext uri="{FF2B5EF4-FFF2-40B4-BE49-F238E27FC236}">
                <a16:creationId xmlns:a16="http://schemas.microsoft.com/office/drawing/2014/main" id="{F7314007-6431-9DD9-1FB3-8D1F0AF3778E}"/>
              </a:ext>
            </a:extLst>
          </p:cNvPr>
          <p:cNvSpPr txBox="1"/>
          <p:nvPr/>
        </p:nvSpPr>
        <p:spPr>
          <a:xfrm>
            <a:off x="2459633" y="3009973"/>
            <a:ext cx="261610"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a:t>
            </a:r>
            <a:endParaRPr lang="zh-CN" altLang="en-US" dirty="0">
              <a:latin typeface="Times New Roman" panose="02020603050405020304" pitchFamily="18" charset="0"/>
              <a:cs typeface="Times New Roman" panose="02020603050405020304" pitchFamily="18" charset="0"/>
            </a:endParaRPr>
          </a:p>
        </p:txBody>
      </p:sp>
      <p:sp>
        <p:nvSpPr>
          <p:cNvPr id="108" name="矩形: 圆角 107">
            <a:extLst>
              <a:ext uri="{FF2B5EF4-FFF2-40B4-BE49-F238E27FC236}">
                <a16:creationId xmlns:a16="http://schemas.microsoft.com/office/drawing/2014/main" id="{E5C7B90D-D5D7-42BC-6E79-F0F11A70A7D2}"/>
              </a:ext>
            </a:extLst>
          </p:cNvPr>
          <p:cNvSpPr/>
          <p:nvPr/>
        </p:nvSpPr>
        <p:spPr>
          <a:xfrm>
            <a:off x="3701880" y="1160465"/>
            <a:ext cx="900736" cy="347537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200" dirty="0">
                <a:latin typeface="Times New Roman" panose="02020603050405020304" pitchFamily="18" charset="0"/>
                <a:cs typeface="Times New Roman" panose="02020603050405020304" pitchFamily="18" charset="0"/>
              </a:rPr>
              <a:t>Pre-Train</a:t>
            </a:r>
          </a:p>
          <a:p>
            <a:pPr algn="ctr"/>
            <a:r>
              <a:rPr lang="en-US" altLang="zh-CN" sz="1200" dirty="0">
                <a:latin typeface="Times New Roman" panose="02020603050405020304" pitchFamily="18" charset="0"/>
                <a:cs typeface="Times New Roman" panose="02020603050405020304" pitchFamily="18" charset="0"/>
              </a:rPr>
              <a:t>Model</a:t>
            </a:r>
            <a:endParaRPr lang="zh-CN" altLang="en-US" sz="1200" dirty="0">
              <a:latin typeface="Times New Roman" panose="02020603050405020304" pitchFamily="18" charset="0"/>
              <a:cs typeface="Times New Roman" panose="02020603050405020304" pitchFamily="18" charset="0"/>
            </a:endParaRPr>
          </a:p>
        </p:txBody>
      </p:sp>
      <p:sp>
        <p:nvSpPr>
          <p:cNvPr id="153" name="箭头: 右 152">
            <a:extLst>
              <a:ext uri="{FF2B5EF4-FFF2-40B4-BE49-F238E27FC236}">
                <a16:creationId xmlns:a16="http://schemas.microsoft.com/office/drawing/2014/main" id="{350017C5-17C0-C54A-1519-87BD77A38246}"/>
              </a:ext>
            </a:extLst>
          </p:cNvPr>
          <p:cNvSpPr/>
          <p:nvPr/>
        </p:nvSpPr>
        <p:spPr>
          <a:xfrm>
            <a:off x="3044167" y="2806743"/>
            <a:ext cx="429621" cy="245477"/>
          </a:xfrm>
          <a:prstGeom prst="rightArrow">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154" name="箭头: 右 153">
            <a:extLst>
              <a:ext uri="{FF2B5EF4-FFF2-40B4-BE49-F238E27FC236}">
                <a16:creationId xmlns:a16="http://schemas.microsoft.com/office/drawing/2014/main" id="{36F80649-36A2-100D-1BF4-58480E54FF25}"/>
              </a:ext>
            </a:extLst>
          </p:cNvPr>
          <p:cNvSpPr/>
          <p:nvPr/>
        </p:nvSpPr>
        <p:spPr>
          <a:xfrm>
            <a:off x="4685946" y="2705616"/>
            <a:ext cx="429621" cy="245477"/>
          </a:xfrm>
          <a:prstGeom prst="rightArrow">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sp>
        <p:nvSpPr>
          <p:cNvPr id="51" name="文本框 50">
            <a:extLst>
              <a:ext uri="{FF2B5EF4-FFF2-40B4-BE49-F238E27FC236}">
                <a16:creationId xmlns:a16="http://schemas.microsoft.com/office/drawing/2014/main" id="{86DFCC2B-8D8C-D5B8-B519-FBABD88BCAEF}"/>
              </a:ext>
            </a:extLst>
          </p:cNvPr>
          <p:cNvSpPr txBox="1"/>
          <p:nvPr/>
        </p:nvSpPr>
        <p:spPr>
          <a:xfrm>
            <a:off x="5242493" y="272727"/>
            <a:ext cx="3031599" cy="369332"/>
          </a:xfrm>
          <a:prstGeom prst="rect">
            <a:avLst/>
          </a:prstGeom>
          <a:noFill/>
        </p:spPr>
        <p:txBody>
          <a:bodyPr wrap="none" rtlCol="0">
            <a:spAutoFit/>
          </a:bodyPr>
          <a:lstStyle/>
          <a:p>
            <a:pPr algn="ctr"/>
            <a:r>
              <a:rPr lang="en-US" altLang="zh-CN" sz="1800" dirty="0">
                <a:latin typeface="Times New Roman" panose="02020603050405020304" pitchFamily="18" charset="0"/>
                <a:cs typeface="Times New Roman" panose="02020603050405020304" pitchFamily="18" charset="0"/>
              </a:rPr>
              <a:t>Representative Node Selection</a:t>
            </a:r>
            <a:endParaRPr lang="zh-CN" altLang="en-US" sz="18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1" name="文本框 40">
                <a:extLst>
                  <a:ext uri="{FF2B5EF4-FFF2-40B4-BE49-F238E27FC236}">
                    <a16:creationId xmlns:a16="http://schemas.microsoft.com/office/drawing/2014/main" id="{BC9501CF-0E37-A2F3-7825-36A62596EFF6}"/>
                  </a:ext>
                </a:extLst>
              </p:cNvPr>
              <p:cNvSpPr txBox="1"/>
              <p:nvPr/>
            </p:nvSpPr>
            <p:spPr>
              <a:xfrm>
                <a:off x="5242493" y="2344635"/>
                <a:ext cx="2074788" cy="307777"/>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G</a:t>
                </a:r>
                <a14:m>
                  <m:oMath xmlns:m="http://schemas.openxmlformats.org/officeDocument/2006/math">
                    <m:r>
                      <m:rPr>
                        <m:sty m:val="p"/>
                      </m:rPr>
                      <a:rPr lang="en-US" altLang="zh-CN" sz="1400" b="0" i="0" dirty="0" smtClean="0">
                        <a:latin typeface="Cambria Math" panose="02040503050406030204" pitchFamily="18" charset="0"/>
                      </a:rPr>
                      <m:t>NN</m:t>
                    </m:r>
                    <m:r>
                      <a:rPr lang="en-US" altLang="zh-CN" sz="1400" b="0" i="1" dirty="0" smtClean="0">
                        <a:latin typeface="Cambria Math" panose="02040503050406030204" pitchFamily="18" charset="0"/>
                      </a:rPr>
                      <m:t> </m:t>
                    </m:r>
                  </m:oMath>
                </a14:m>
                <a:r>
                  <a:rPr lang="en-US" altLang="zh-CN" sz="1400" dirty="0">
                    <a:latin typeface="Times New Roman" panose="02020603050405020304" pitchFamily="18" charset="0"/>
                    <a:cs typeface="Times New Roman" panose="02020603050405020304" pitchFamily="18" charset="0"/>
                  </a:rPr>
                  <a:t>Embedding</a:t>
                </a:r>
              </a:p>
            </p:txBody>
          </p:sp>
        </mc:Choice>
        <mc:Fallback xmlns="">
          <p:sp>
            <p:nvSpPr>
              <p:cNvPr id="41" name="文本框 40">
                <a:extLst>
                  <a:ext uri="{FF2B5EF4-FFF2-40B4-BE49-F238E27FC236}">
                    <a16:creationId xmlns:a16="http://schemas.microsoft.com/office/drawing/2014/main" id="{BC9501CF-0E37-A2F3-7825-36A62596EFF6}"/>
                  </a:ext>
                </a:extLst>
              </p:cNvPr>
              <p:cNvSpPr txBox="1">
                <a:spLocks noRot="1" noChangeAspect="1" noMove="1" noResize="1" noEditPoints="1" noAdjustHandles="1" noChangeArrowheads="1" noChangeShapeType="1" noTextEdit="1"/>
              </p:cNvSpPr>
              <p:nvPr/>
            </p:nvSpPr>
            <p:spPr>
              <a:xfrm>
                <a:off x="5242493" y="2344635"/>
                <a:ext cx="2074788" cy="307777"/>
              </a:xfrm>
              <a:prstGeom prst="rect">
                <a:avLst/>
              </a:prstGeom>
              <a:blipFill>
                <a:blip r:embed="rId2"/>
                <a:stretch>
                  <a:fillRect t="-4000" b="-20000"/>
                </a:stretch>
              </a:blipFill>
            </p:spPr>
            <p:txBody>
              <a:bodyPr/>
              <a:lstStyle/>
              <a:p>
                <a:r>
                  <a:rPr lang="zh-CN" altLang="en-US">
                    <a:noFill/>
                  </a:rPr>
                  <a:t> </a:t>
                </a:r>
              </a:p>
            </p:txBody>
          </p:sp>
        </mc:Fallback>
      </mc:AlternateContent>
      <p:graphicFrame>
        <p:nvGraphicFramePr>
          <p:cNvPr id="104" name="表格 103">
            <a:extLst>
              <a:ext uri="{FF2B5EF4-FFF2-40B4-BE49-F238E27FC236}">
                <a16:creationId xmlns:a16="http://schemas.microsoft.com/office/drawing/2014/main" id="{5D693691-D3D6-B917-8445-A4320916F7D1}"/>
              </a:ext>
            </a:extLst>
          </p:cNvPr>
          <p:cNvGraphicFramePr>
            <a:graphicFrameLocks noGrp="1"/>
          </p:cNvGraphicFramePr>
          <p:nvPr/>
        </p:nvGraphicFramePr>
        <p:xfrm>
          <a:off x="5343484" y="2664813"/>
          <a:ext cx="2082800" cy="365760"/>
        </p:xfrm>
        <a:graphic>
          <a:graphicData uri="http://schemas.openxmlformats.org/drawingml/2006/table">
            <a:tbl>
              <a:tblPr firstRow="1" bandRow="1">
                <a:tableStyleId>{5C22544A-7EE6-4342-B048-85BDC9FD1C3A}</a:tableStyleId>
              </a:tblPr>
              <a:tblGrid>
                <a:gridCol w="208280">
                  <a:extLst>
                    <a:ext uri="{9D8B030D-6E8A-4147-A177-3AD203B41FA5}">
                      <a16:colId xmlns:a16="http://schemas.microsoft.com/office/drawing/2014/main" val="1923799692"/>
                    </a:ext>
                  </a:extLst>
                </a:gridCol>
                <a:gridCol w="208280">
                  <a:extLst>
                    <a:ext uri="{9D8B030D-6E8A-4147-A177-3AD203B41FA5}">
                      <a16:colId xmlns:a16="http://schemas.microsoft.com/office/drawing/2014/main" val="3479001255"/>
                    </a:ext>
                  </a:extLst>
                </a:gridCol>
                <a:gridCol w="208280">
                  <a:extLst>
                    <a:ext uri="{9D8B030D-6E8A-4147-A177-3AD203B41FA5}">
                      <a16:colId xmlns:a16="http://schemas.microsoft.com/office/drawing/2014/main" val="1069490510"/>
                    </a:ext>
                  </a:extLst>
                </a:gridCol>
                <a:gridCol w="208280">
                  <a:extLst>
                    <a:ext uri="{9D8B030D-6E8A-4147-A177-3AD203B41FA5}">
                      <a16:colId xmlns:a16="http://schemas.microsoft.com/office/drawing/2014/main" val="2030114845"/>
                    </a:ext>
                  </a:extLst>
                </a:gridCol>
                <a:gridCol w="208280">
                  <a:extLst>
                    <a:ext uri="{9D8B030D-6E8A-4147-A177-3AD203B41FA5}">
                      <a16:colId xmlns:a16="http://schemas.microsoft.com/office/drawing/2014/main" val="3368444135"/>
                    </a:ext>
                  </a:extLst>
                </a:gridCol>
                <a:gridCol w="208280">
                  <a:extLst>
                    <a:ext uri="{9D8B030D-6E8A-4147-A177-3AD203B41FA5}">
                      <a16:colId xmlns:a16="http://schemas.microsoft.com/office/drawing/2014/main" val="2430847542"/>
                    </a:ext>
                  </a:extLst>
                </a:gridCol>
                <a:gridCol w="208280">
                  <a:extLst>
                    <a:ext uri="{9D8B030D-6E8A-4147-A177-3AD203B41FA5}">
                      <a16:colId xmlns:a16="http://schemas.microsoft.com/office/drawing/2014/main" val="3500608298"/>
                    </a:ext>
                  </a:extLst>
                </a:gridCol>
                <a:gridCol w="208280">
                  <a:extLst>
                    <a:ext uri="{9D8B030D-6E8A-4147-A177-3AD203B41FA5}">
                      <a16:colId xmlns:a16="http://schemas.microsoft.com/office/drawing/2014/main" val="4059097926"/>
                    </a:ext>
                  </a:extLst>
                </a:gridCol>
                <a:gridCol w="208280">
                  <a:extLst>
                    <a:ext uri="{9D8B030D-6E8A-4147-A177-3AD203B41FA5}">
                      <a16:colId xmlns:a16="http://schemas.microsoft.com/office/drawing/2014/main" val="1549850014"/>
                    </a:ext>
                  </a:extLst>
                </a:gridCol>
                <a:gridCol w="208280">
                  <a:extLst>
                    <a:ext uri="{9D8B030D-6E8A-4147-A177-3AD203B41FA5}">
                      <a16:colId xmlns:a16="http://schemas.microsoft.com/office/drawing/2014/main" val="2294249219"/>
                    </a:ext>
                  </a:extLst>
                </a:gridCol>
              </a:tblGrid>
              <a:tr h="341030">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extLst>
                  <a:ext uri="{0D108BD9-81ED-4DB2-BD59-A6C34878D82A}">
                    <a16:rowId xmlns:a16="http://schemas.microsoft.com/office/drawing/2014/main" val="3384835053"/>
                  </a:ext>
                </a:extLst>
              </a:tr>
            </a:tbl>
          </a:graphicData>
        </a:graphic>
      </p:graphicFrame>
      <p:sp>
        <p:nvSpPr>
          <p:cNvPr id="9" name="箭头: 右 8">
            <a:extLst>
              <a:ext uri="{FF2B5EF4-FFF2-40B4-BE49-F238E27FC236}">
                <a16:creationId xmlns:a16="http://schemas.microsoft.com/office/drawing/2014/main" id="{2DDDEB85-B6AE-A7CD-709A-EED552B6010D}"/>
              </a:ext>
            </a:extLst>
          </p:cNvPr>
          <p:cNvSpPr/>
          <p:nvPr/>
        </p:nvSpPr>
        <p:spPr>
          <a:xfrm>
            <a:off x="7556780" y="2729047"/>
            <a:ext cx="429621" cy="245477"/>
          </a:xfrm>
          <a:prstGeom prst="rightArrow">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sp>
        <p:nvSpPr>
          <p:cNvPr id="10" name="箭头: 右 9">
            <a:extLst>
              <a:ext uri="{FF2B5EF4-FFF2-40B4-BE49-F238E27FC236}">
                <a16:creationId xmlns:a16="http://schemas.microsoft.com/office/drawing/2014/main" id="{D1B0A20A-1AEA-663C-D340-FB8374BCB7C1}"/>
              </a:ext>
            </a:extLst>
          </p:cNvPr>
          <p:cNvSpPr/>
          <p:nvPr/>
        </p:nvSpPr>
        <p:spPr>
          <a:xfrm>
            <a:off x="9273521" y="2741004"/>
            <a:ext cx="429621" cy="245477"/>
          </a:xfrm>
          <a:prstGeom prst="rightArrow">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sp>
        <p:nvSpPr>
          <p:cNvPr id="11" name="文本框 10">
            <a:extLst>
              <a:ext uri="{FF2B5EF4-FFF2-40B4-BE49-F238E27FC236}">
                <a16:creationId xmlns:a16="http://schemas.microsoft.com/office/drawing/2014/main" id="{FC431CB9-8AD0-1F77-B9AC-461A27F4234C}"/>
              </a:ext>
            </a:extLst>
          </p:cNvPr>
          <p:cNvSpPr txBox="1"/>
          <p:nvPr/>
        </p:nvSpPr>
        <p:spPr>
          <a:xfrm>
            <a:off x="9732367" y="2609137"/>
            <a:ext cx="2304852" cy="523220"/>
          </a:xfrm>
          <a:prstGeom prst="rect">
            <a:avLst/>
          </a:prstGeom>
          <a:noFill/>
        </p:spPr>
        <p:txBody>
          <a:bodyPr wrap="square" rtlCol="0">
            <a:spAutoFit/>
          </a:bodyPr>
          <a:lstStyle/>
          <a:p>
            <a:r>
              <a:rPr lang="zh-CN" altLang="en-US" sz="1400" dirty="0">
                <a:latin typeface="宋体" panose="02010600030101010101" pitchFamily="2" charset="-122"/>
                <a:ea typeface="宋体" panose="02010600030101010101" pitchFamily="2" charset="-122"/>
              </a:rPr>
              <a:t>选择概率密度较高的节点作为代表节点</a:t>
            </a:r>
          </a:p>
        </p:txBody>
      </p:sp>
      <mc:AlternateContent xmlns:mc="http://schemas.openxmlformats.org/markup-compatibility/2006" xmlns:a14="http://schemas.microsoft.com/office/drawing/2010/main">
        <mc:Choice Requires="a14">
          <p:sp>
            <p:nvSpPr>
              <p:cNvPr id="4" name="矩形: 圆角 3">
                <a:extLst>
                  <a:ext uri="{FF2B5EF4-FFF2-40B4-BE49-F238E27FC236}">
                    <a16:creationId xmlns:a16="http://schemas.microsoft.com/office/drawing/2014/main" id="{C82D2228-58A6-DC15-0F4D-9633263F3F86}"/>
                  </a:ext>
                </a:extLst>
              </p:cNvPr>
              <p:cNvSpPr/>
              <p:nvPr/>
            </p:nvSpPr>
            <p:spPr>
              <a:xfrm>
                <a:off x="8058149" y="1400038"/>
                <a:ext cx="1092119" cy="310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200" dirty="0">
                    <a:latin typeface="Times New Roman" panose="02020603050405020304" pitchFamily="18" charset="0"/>
                    <a:cs typeface="Times New Roman" panose="02020603050405020304" pitchFamily="18" charset="0"/>
                  </a:rPr>
                  <a:t>KDE</a:t>
                </a:r>
                <a:r>
                  <a:rPr lang="zh-CN" altLang="en-US" sz="1200" dirty="0">
                    <a:latin typeface="宋体" panose="02010600030101010101" pitchFamily="2" charset="-122"/>
                    <a:ea typeface="宋体" panose="02010600030101010101" pitchFamily="2" charset="-122"/>
                  </a:rPr>
                  <a:t>核密度估计</a:t>
                </a:r>
                <a14:m>
                  <m:oMath xmlns:m="http://schemas.openxmlformats.org/officeDocument/2006/math">
                    <m:sSub>
                      <m:sSubPr>
                        <m:ctrlPr>
                          <a:rPr lang="en-US" altLang="zh-CN" sz="1200" i="1" smtClean="0">
                            <a:latin typeface="Cambria Math" panose="02040503050406030204" pitchFamily="18" charset="0"/>
                          </a:rPr>
                        </m:ctrlPr>
                      </m:sSubPr>
                      <m:e>
                        <m:r>
                          <a:rPr lang="en-US" altLang="zh-CN" sz="1200" b="0" i="1" smtClean="0">
                            <a:latin typeface="Cambria Math" panose="02040503050406030204" pitchFamily="18" charset="0"/>
                          </a:rPr>
                          <m:t>𝑘</m:t>
                        </m:r>
                      </m:e>
                      <m:sub>
                        <m:r>
                          <a:rPr lang="en-US" altLang="zh-CN" sz="1200" b="0" i="1" smtClean="0">
                            <a:latin typeface="Cambria Math" panose="02040503050406030204" pitchFamily="18" charset="0"/>
                          </a:rPr>
                          <m:t>𝑘𝑑𝑒</m:t>
                        </m:r>
                      </m:sub>
                    </m:sSub>
                  </m:oMath>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4" name="矩形: 圆角 3">
                <a:extLst>
                  <a:ext uri="{FF2B5EF4-FFF2-40B4-BE49-F238E27FC236}">
                    <a16:creationId xmlns:a16="http://schemas.microsoft.com/office/drawing/2014/main" id="{C82D2228-58A6-DC15-0F4D-9633263F3F86}"/>
                  </a:ext>
                </a:extLst>
              </p:cNvPr>
              <p:cNvSpPr>
                <a:spLocks noRot="1" noChangeAspect="1" noMove="1" noResize="1" noEditPoints="1" noAdjustHandles="1" noChangeArrowheads="1" noChangeShapeType="1" noTextEdit="1"/>
              </p:cNvSpPr>
              <p:nvPr/>
            </p:nvSpPr>
            <p:spPr>
              <a:xfrm>
                <a:off x="8058149" y="1400038"/>
                <a:ext cx="1092119" cy="3102000"/>
              </a:xfrm>
              <a:prstGeom prst="roundRect">
                <a:avLst/>
              </a:prstGeom>
              <a:blipFill>
                <a:blip r:embed="rId3"/>
                <a:stretch>
                  <a:fillRect/>
                </a:stretch>
              </a:blipFill>
            </p:spPr>
            <p:txBody>
              <a:bodyPr/>
              <a:lstStyle/>
              <a:p>
                <a:r>
                  <a:rPr lang="zh-CN" altLang="en-US">
                    <a:noFill/>
                  </a:rPr>
                  <a:t> </a:t>
                </a:r>
              </a:p>
            </p:txBody>
          </p:sp>
        </mc:Fallback>
      </mc:AlternateContent>
      <p:sp>
        <p:nvSpPr>
          <p:cNvPr id="6" name="文本框 5">
            <a:extLst>
              <a:ext uri="{FF2B5EF4-FFF2-40B4-BE49-F238E27FC236}">
                <a16:creationId xmlns:a16="http://schemas.microsoft.com/office/drawing/2014/main" id="{6EAD6124-EF43-53F4-D156-1DDD49D4FE5A}"/>
              </a:ext>
            </a:extLst>
          </p:cNvPr>
          <p:cNvSpPr txBox="1"/>
          <p:nvPr/>
        </p:nvSpPr>
        <p:spPr>
          <a:xfrm>
            <a:off x="10275143" y="457393"/>
            <a:ext cx="962123" cy="369332"/>
          </a:xfrm>
          <a:prstGeom prst="rect">
            <a:avLst/>
          </a:prstGeom>
          <a:noFill/>
        </p:spPr>
        <p:txBody>
          <a:bodyPr wrap="none" rtlCol="0">
            <a:spAutoFit/>
          </a:bodyPr>
          <a:lstStyle/>
          <a:p>
            <a:r>
              <a:rPr lang="en-US" altLang="zh-CN" dirty="0" err="1"/>
              <a:t>Kmeans</a:t>
            </a:r>
            <a:endParaRPr lang="zh-CN" altLang="en-US" dirty="0"/>
          </a:p>
        </p:txBody>
      </p:sp>
    </p:spTree>
    <p:extLst>
      <p:ext uri="{BB962C8B-B14F-4D97-AF65-F5344CB8AC3E}">
        <p14:creationId xmlns:p14="http://schemas.microsoft.com/office/powerpoint/2010/main" val="27676770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FFAE98-6274-252E-4F12-DE9A7BCCA459}"/>
            </a:ext>
          </a:extLst>
        </p:cNvPr>
        <p:cNvGrpSpPr/>
        <p:nvPr/>
      </p:nvGrpSpPr>
      <p:grpSpPr>
        <a:xfrm>
          <a:off x="0" y="0"/>
          <a:ext cx="0" cy="0"/>
          <a:chOff x="0" y="0"/>
          <a:chExt cx="0" cy="0"/>
        </a:xfrm>
      </p:grpSpPr>
      <p:sp>
        <p:nvSpPr>
          <p:cNvPr id="6" name="矩形: 圆角 5">
            <a:extLst>
              <a:ext uri="{FF2B5EF4-FFF2-40B4-BE49-F238E27FC236}">
                <a16:creationId xmlns:a16="http://schemas.microsoft.com/office/drawing/2014/main" id="{E03420E9-D8FE-32AF-F950-3167E38468B4}"/>
              </a:ext>
            </a:extLst>
          </p:cNvPr>
          <p:cNvSpPr/>
          <p:nvPr/>
        </p:nvSpPr>
        <p:spPr>
          <a:xfrm>
            <a:off x="191443" y="1346413"/>
            <a:ext cx="1385679" cy="1143061"/>
          </a:xfrm>
          <a:prstGeom prst="round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p>
        </p:txBody>
      </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504E515B-0F82-A506-3DE6-EA9468485EEB}"/>
                  </a:ext>
                </a:extLst>
              </p:cNvPr>
              <p:cNvSpPr txBox="1"/>
              <p:nvPr/>
            </p:nvSpPr>
            <p:spPr>
              <a:xfrm>
                <a:off x="434690" y="1080983"/>
                <a:ext cx="1681871"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Downstream Datasets </a:t>
                </a:r>
                <a14:m>
                  <m:oMath xmlns:m="http://schemas.openxmlformats.org/officeDocument/2006/math">
                    <m:r>
                      <a:rPr lang="en-US" altLang="zh-CN" sz="1200" i="1" dirty="0" smtClean="0">
                        <a:latin typeface="Cambria Math" panose="02040503050406030204" pitchFamily="18" charset="0"/>
                        <a:cs typeface="Times New Roman" panose="02020603050405020304" pitchFamily="18" charset="0"/>
                      </a:rPr>
                      <m:t>𝐺</m:t>
                    </m:r>
                  </m:oMath>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3" name="文本框 2">
                <a:extLst>
                  <a:ext uri="{FF2B5EF4-FFF2-40B4-BE49-F238E27FC236}">
                    <a16:creationId xmlns:a16="http://schemas.microsoft.com/office/drawing/2014/main" id="{504E515B-0F82-A506-3DE6-EA9468485EEB}"/>
                  </a:ext>
                </a:extLst>
              </p:cNvPr>
              <p:cNvSpPr txBox="1">
                <a:spLocks noRot="1" noChangeAspect="1" noMove="1" noResize="1" noEditPoints="1" noAdjustHandles="1" noChangeArrowheads="1" noChangeShapeType="1" noTextEdit="1"/>
              </p:cNvSpPr>
              <p:nvPr/>
            </p:nvSpPr>
            <p:spPr>
              <a:xfrm>
                <a:off x="434690" y="1080983"/>
                <a:ext cx="1681871" cy="276999"/>
              </a:xfrm>
              <a:prstGeom prst="rect">
                <a:avLst/>
              </a:prstGeom>
              <a:blipFill>
                <a:blip r:embed="rId2"/>
                <a:stretch>
                  <a:fillRect b="-15217"/>
                </a:stretch>
              </a:blipFill>
            </p:spPr>
            <p:txBody>
              <a:bodyPr/>
              <a:lstStyle/>
              <a:p>
                <a:r>
                  <a:rPr lang="zh-CN" altLang="en-US">
                    <a:noFill/>
                  </a:rPr>
                  <a:t> </a:t>
                </a:r>
              </a:p>
            </p:txBody>
          </p:sp>
        </mc:Fallback>
      </mc:AlternateContent>
      <p:sp>
        <p:nvSpPr>
          <p:cNvPr id="5" name="椭圆 4">
            <a:extLst>
              <a:ext uri="{FF2B5EF4-FFF2-40B4-BE49-F238E27FC236}">
                <a16:creationId xmlns:a16="http://schemas.microsoft.com/office/drawing/2014/main" id="{D2C52DCB-E5D6-830A-78E0-0CA371929BEB}"/>
              </a:ext>
            </a:extLst>
          </p:cNvPr>
          <p:cNvSpPr/>
          <p:nvPr/>
        </p:nvSpPr>
        <p:spPr>
          <a:xfrm>
            <a:off x="260531" y="1765903"/>
            <a:ext cx="128588" cy="135731"/>
          </a:xfrm>
          <a:prstGeom prst="ellipse">
            <a:avLst/>
          </a:prstGeom>
          <a:solidFill>
            <a:srgbClr val="57699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16" name="椭圆 15">
            <a:extLst>
              <a:ext uri="{FF2B5EF4-FFF2-40B4-BE49-F238E27FC236}">
                <a16:creationId xmlns:a16="http://schemas.microsoft.com/office/drawing/2014/main" id="{5F20D0B6-AE2E-5C21-0BB3-B9EFCF574AEA}"/>
              </a:ext>
            </a:extLst>
          </p:cNvPr>
          <p:cNvSpPr/>
          <p:nvPr/>
        </p:nvSpPr>
        <p:spPr>
          <a:xfrm>
            <a:off x="547472" y="1412519"/>
            <a:ext cx="128588" cy="135731"/>
          </a:xfrm>
          <a:prstGeom prst="ellipse">
            <a:avLst/>
          </a:prstGeom>
          <a:solidFill>
            <a:srgbClr val="57699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19" name="椭圆 18">
            <a:extLst>
              <a:ext uri="{FF2B5EF4-FFF2-40B4-BE49-F238E27FC236}">
                <a16:creationId xmlns:a16="http://schemas.microsoft.com/office/drawing/2014/main" id="{0CD162F4-A9CD-7D73-5960-27EEFDCBE96F}"/>
              </a:ext>
            </a:extLst>
          </p:cNvPr>
          <p:cNvSpPr/>
          <p:nvPr/>
        </p:nvSpPr>
        <p:spPr>
          <a:xfrm>
            <a:off x="483178" y="2154460"/>
            <a:ext cx="128588" cy="135731"/>
          </a:xfrm>
          <a:prstGeom prst="ellipse">
            <a:avLst/>
          </a:prstGeom>
          <a:solidFill>
            <a:srgbClr val="57699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0" name="椭圆 19">
            <a:extLst>
              <a:ext uri="{FF2B5EF4-FFF2-40B4-BE49-F238E27FC236}">
                <a16:creationId xmlns:a16="http://schemas.microsoft.com/office/drawing/2014/main" id="{965E8167-0135-AF3C-20D7-C6AC7FFBBBE1}"/>
              </a:ext>
            </a:extLst>
          </p:cNvPr>
          <p:cNvSpPr/>
          <p:nvPr/>
        </p:nvSpPr>
        <p:spPr>
          <a:xfrm>
            <a:off x="852272" y="1785780"/>
            <a:ext cx="128588" cy="135731"/>
          </a:xfrm>
          <a:prstGeom prst="ellipse">
            <a:avLst/>
          </a:prstGeom>
          <a:solidFill>
            <a:srgbClr val="57699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1" name="椭圆 20">
            <a:extLst>
              <a:ext uri="{FF2B5EF4-FFF2-40B4-BE49-F238E27FC236}">
                <a16:creationId xmlns:a16="http://schemas.microsoft.com/office/drawing/2014/main" id="{A76991CA-3940-0F2A-7078-DA5ADA1E1126}"/>
              </a:ext>
            </a:extLst>
          </p:cNvPr>
          <p:cNvSpPr/>
          <p:nvPr/>
        </p:nvSpPr>
        <p:spPr>
          <a:xfrm>
            <a:off x="1140406" y="1434130"/>
            <a:ext cx="128588" cy="135731"/>
          </a:xfrm>
          <a:prstGeom prst="ellipse">
            <a:avLst/>
          </a:prstGeom>
          <a:solidFill>
            <a:srgbClr val="57699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3" name="椭圆 22">
            <a:extLst>
              <a:ext uri="{FF2B5EF4-FFF2-40B4-BE49-F238E27FC236}">
                <a16:creationId xmlns:a16="http://schemas.microsoft.com/office/drawing/2014/main" id="{94A3940E-A08B-AC3A-6473-15C18508DBD9}"/>
              </a:ext>
            </a:extLst>
          </p:cNvPr>
          <p:cNvSpPr/>
          <p:nvPr/>
        </p:nvSpPr>
        <p:spPr>
          <a:xfrm>
            <a:off x="1273759" y="2124305"/>
            <a:ext cx="128588" cy="135731"/>
          </a:xfrm>
          <a:prstGeom prst="ellipse">
            <a:avLst/>
          </a:prstGeom>
          <a:solidFill>
            <a:srgbClr val="57699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7" name="椭圆 26">
            <a:extLst>
              <a:ext uri="{FF2B5EF4-FFF2-40B4-BE49-F238E27FC236}">
                <a16:creationId xmlns:a16="http://schemas.microsoft.com/office/drawing/2014/main" id="{3FE84D98-E66F-93A8-DEEB-654A21CC3337}"/>
              </a:ext>
            </a:extLst>
          </p:cNvPr>
          <p:cNvSpPr/>
          <p:nvPr/>
        </p:nvSpPr>
        <p:spPr>
          <a:xfrm>
            <a:off x="1353522" y="1867931"/>
            <a:ext cx="128588" cy="135731"/>
          </a:xfrm>
          <a:prstGeom prst="ellipse">
            <a:avLst/>
          </a:prstGeom>
          <a:solidFill>
            <a:srgbClr val="57699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57" name="椭圆 56">
            <a:extLst>
              <a:ext uri="{FF2B5EF4-FFF2-40B4-BE49-F238E27FC236}">
                <a16:creationId xmlns:a16="http://schemas.microsoft.com/office/drawing/2014/main" id="{1FF181F2-0FF0-40CC-EBB6-CB42E78402AB}"/>
              </a:ext>
            </a:extLst>
          </p:cNvPr>
          <p:cNvSpPr/>
          <p:nvPr/>
        </p:nvSpPr>
        <p:spPr>
          <a:xfrm>
            <a:off x="984428" y="2338023"/>
            <a:ext cx="128588" cy="135731"/>
          </a:xfrm>
          <a:prstGeom prst="ellipse">
            <a:avLst/>
          </a:prstGeom>
          <a:solidFill>
            <a:srgbClr val="57699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59" name="直接连接符 58">
            <a:extLst>
              <a:ext uri="{FF2B5EF4-FFF2-40B4-BE49-F238E27FC236}">
                <a16:creationId xmlns:a16="http://schemas.microsoft.com/office/drawing/2014/main" id="{C83BEDF6-532D-9659-5549-99A2A61C46A0}"/>
              </a:ext>
            </a:extLst>
          </p:cNvPr>
          <p:cNvCxnSpPr>
            <a:cxnSpLocks/>
            <a:stCxn id="16" idx="3"/>
            <a:endCxn id="5" idx="0"/>
          </p:cNvCxnSpPr>
          <p:nvPr/>
        </p:nvCxnSpPr>
        <p:spPr>
          <a:xfrm flipH="1">
            <a:off x="324825" y="1528373"/>
            <a:ext cx="241478" cy="237530"/>
          </a:xfrm>
          <a:prstGeom prst="line">
            <a:avLst/>
          </a:prstGeom>
        </p:spPr>
        <p:style>
          <a:lnRef idx="2">
            <a:schemeClr val="dk1"/>
          </a:lnRef>
          <a:fillRef idx="0">
            <a:schemeClr val="dk1"/>
          </a:fillRef>
          <a:effectRef idx="1">
            <a:schemeClr val="dk1"/>
          </a:effectRef>
          <a:fontRef idx="minor">
            <a:schemeClr val="tx1"/>
          </a:fontRef>
        </p:style>
      </p:cxnSp>
      <p:cxnSp>
        <p:nvCxnSpPr>
          <p:cNvPr id="62" name="直接连接符 61">
            <a:extLst>
              <a:ext uri="{FF2B5EF4-FFF2-40B4-BE49-F238E27FC236}">
                <a16:creationId xmlns:a16="http://schemas.microsoft.com/office/drawing/2014/main" id="{700147FC-D7E9-2D3D-78B4-6B6025BF4725}"/>
              </a:ext>
            </a:extLst>
          </p:cNvPr>
          <p:cNvCxnSpPr>
            <a:cxnSpLocks/>
            <a:stCxn id="16" idx="5"/>
            <a:endCxn id="20" idx="1"/>
          </p:cNvCxnSpPr>
          <p:nvPr/>
        </p:nvCxnSpPr>
        <p:spPr>
          <a:xfrm>
            <a:off x="657229" y="1528373"/>
            <a:ext cx="213874" cy="277284"/>
          </a:xfrm>
          <a:prstGeom prst="line">
            <a:avLst/>
          </a:prstGeom>
        </p:spPr>
        <p:style>
          <a:lnRef idx="2">
            <a:schemeClr val="dk1"/>
          </a:lnRef>
          <a:fillRef idx="0">
            <a:schemeClr val="dk1"/>
          </a:fillRef>
          <a:effectRef idx="1">
            <a:schemeClr val="dk1"/>
          </a:effectRef>
          <a:fontRef idx="minor">
            <a:schemeClr val="tx1"/>
          </a:fontRef>
        </p:style>
      </p:cxnSp>
      <p:cxnSp>
        <p:nvCxnSpPr>
          <p:cNvPr id="66" name="直接连接符 65">
            <a:extLst>
              <a:ext uri="{FF2B5EF4-FFF2-40B4-BE49-F238E27FC236}">
                <a16:creationId xmlns:a16="http://schemas.microsoft.com/office/drawing/2014/main" id="{F6DAD81F-6B50-613C-AE32-56A891813E19}"/>
              </a:ext>
            </a:extLst>
          </p:cNvPr>
          <p:cNvCxnSpPr>
            <a:cxnSpLocks/>
            <a:stCxn id="5" idx="5"/>
            <a:endCxn id="19" idx="1"/>
          </p:cNvCxnSpPr>
          <p:nvPr/>
        </p:nvCxnSpPr>
        <p:spPr>
          <a:xfrm>
            <a:off x="370288" y="1881757"/>
            <a:ext cx="131721" cy="292580"/>
          </a:xfrm>
          <a:prstGeom prst="line">
            <a:avLst/>
          </a:prstGeom>
        </p:spPr>
        <p:style>
          <a:lnRef idx="2">
            <a:schemeClr val="dk1"/>
          </a:lnRef>
          <a:fillRef idx="0">
            <a:schemeClr val="dk1"/>
          </a:fillRef>
          <a:effectRef idx="1">
            <a:schemeClr val="dk1"/>
          </a:effectRef>
          <a:fontRef idx="minor">
            <a:schemeClr val="tx1"/>
          </a:fontRef>
        </p:style>
      </p:cxnSp>
      <p:cxnSp>
        <p:nvCxnSpPr>
          <p:cNvPr id="67" name="直接连接符 66">
            <a:extLst>
              <a:ext uri="{FF2B5EF4-FFF2-40B4-BE49-F238E27FC236}">
                <a16:creationId xmlns:a16="http://schemas.microsoft.com/office/drawing/2014/main" id="{1B4BFA1F-3B37-7418-CE92-9FCE6201BCE2}"/>
              </a:ext>
            </a:extLst>
          </p:cNvPr>
          <p:cNvCxnSpPr>
            <a:cxnSpLocks/>
            <a:stCxn id="20" idx="3"/>
            <a:endCxn id="19" idx="7"/>
          </p:cNvCxnSpPr>
          <p:nvPr/>
        </p:nvCxnSpPr>
        <p:spPr>
          <a:xfrm flipH="1">
            <a:off x="592935" y="1901634"/>
            <a:ext cx="278168" cy="272703"/>
          </a:xfrm>
          <a:prstGeom prst="line">
            <a:avLst/>
          </a:prstGeom>
        </p:spPr>
        <p:style>
          <a:lnRef idx="2">
            <a:schemeClr val="dk1"/>
          </a:lnRef>
          <a:fillRef idx="0">
            <a:schemeClr val="dk1"/>
          </a:fillRef>
          <a:effectRef idx="1">
            <a:schemeClr val="dk1"/>
          </a:effectRef>
          <a:fontRef idx="minor">
            <a:schemeClr val="tx1"/>
          </a:fontRef>
        </p:style>
      </p:cxnSp>
      <p:cxnSp>
        <p:nvCxnSpPr>
          <p:cNvPr id="69" name="直接连接符 68">
            <a:extLst>
              <a:ext uri="{FF2B5EF4-FFF2-40B4-BE49-F238E27FC236}">
                <a16:creationId xmlns:a16="http://schemas.microsoft.com/office/drawing/2014/main" id="{2FCA915E-DB26-0CF0-3123-FBB39148F60D}"/>
              </a:ext>
            </a:extLst>
          </p:cNvPr>
          <p:cNvCxnSpPr>
            <a:cxnSpLocks/>
            <a:stCxn id="21" idx="3"/>
            <a:endCxn id="20" idx="6"/>
          </p:cNvCxnSpPr>
          <p:nvPr/>
        </p:nvCxnSpPr>
        <p:spPr>
          <a:xfrm flipH="1">
            <a:off x="980860" y="1549984"/>
            <a:ext cx="178377" cy="303662"/>
          </a:xfrm>
          <a:prstGeom prst="line">
            <a:avLst/>
          </a:prstGeom>
        </p:spPr>
        <p:style>
          <a:lnRef idx="2">
            <a:schemeClr val="dk1"/>
          </a:lnRef>
          <a:fillRef idx="0">
            <a:schemeClr val="dk1"/>
          </a:fillRef>
          <a:effectRef idx="1">
            <a:schemeClr val="dk1"/>
          </a:effectRef>
          <a:fontRef idx="minor">
            <a:schemeClr val="tx1"/>
          </a:fontRef>
        </p:style>
      </p:cxnSp>
      <p:cxnSp>
        <p:nvCxnSpPr>
          <p:cNvPr id="70" name="直接连接符 69">
            <a:extLst>
              <a:ext uri="{FF2B5EF4-FFF2-40B4-BE49-F238E27FC236}">
                <a16:creationId xmlns:a16="http://schemas.microsoft.com/office/drawing/2014/main" id="{D57DD1F7-00FC-922E-C914-22571792D8EA}"/>
              </a:ext>
            </a:extLst>
          </p:cNvPr>
          <p:cNvCxnSpPr>
            <a:cxnSpLocks/>
            <a:stCxn id="57" idx="0"/>
            <a:endCxn id="20" idx="4"/>
          </p:cNvCxnSpPr>
          <p:nvPr/>
        </p:nvCxnSpPr>
        <p:spPr>
          <a:xfrm flipH="1" flipV="1">
            <a:off x="916566" y="1921511"/>
            <a:ext cx="132156" cy="416512"/>
          </a:xfrm>
          <a:prstGeom prst="line">
            <a:avLst/>
          </a:prstGeom>
        </p:spPr>
        <p:style>
          <a:lnRef idx="2">
            <a:schemeClr val="dk1"/>
          </a:lnRef>
          <a:fillRef idx="0">
            <a:schemeClr val="dk1"/>
          </a:fillRef>
          <a:effectRef idx="1">
            <a:schemeClr val="dk1"/>
          </a:effectRef>
          <a:fontRef idx="minor">
            <a:schemeClr val="tx1"/>
          </a:fontRef>
        </p:style>
      </p:cxnSp>
      <p:cxnSp>
        <p:nvCxnSpPr>
          <p:cNvPr id="71" name="直接连接符 70">
            <a:extLst>
              <a:ext uri="{FF2B5EF4-FFF2-40B4-BE49-F238E27FC236}">
                <a16:creationId xmlns:a16="http://schemas.microsoft.com/office/drawing/2014/main" id="{BA0DA56E-F61B-63B2-0F3D-D5B9D9C0D0D6}"/>
              </a:ext>
            </a:extLst>
          </p:cNvPr>
          <p:cNvCxnSpPr>
            <a:cxnSpLocks/>
            <a:stCxn id="23" idx="1"/>
            <a:endCxn id="20" idx="5"/>
          </p:cNvCxnSpPr>
          <p:nvPr/>
        </p:nvCxnSpPr>
        <p:spPr>
          <a:xfrm flipH="1" flipV="1">
            <a:off x="962029" y="1901634"/>
            <a:ext cx="330561" cy="242548"/>
          </a:xfrm>
          <a:prstGeom prst="line">
            <a:avLst/>
          </a:prstGeom>
        </p:spPr>
        <p:style>
          <a:lnRef idx="2">
            <a:schemeClr val="dk1"/>
          </a:lnRef>
          <a:fillRef idx="0">
            <a:schemeClr val="dk1"/>
          </a:fillRef>
          <a:effectRef idx="1">
            <a:schemeClr val="dk1"/>
          </a:effectRef>
          <a:fontRef idx="minor">
            <a:schemeClr val="tx1"/>
          </a:fontRef>
        </p:style>
      </p:cxnSp>
      <p:cxnSp>
        <p:nvCxnSpPr>
          <p:cNvPr id="72" name="直接连接符 71">
            <a:extLst>
              <a:ext uri="{FF2B5EF4-FFF2-40B4-BE49-F238E27FC236}">
                <a16:creationId xmlns:a16="http://schemas.microsoft.com/office/drawing/2014/main" id="{B06258D8-825B-336A-7207-BF238A88D4AF}"/>
              </a:ext>
            </a:extLst>
          </p:cNvPr>
          <p:cNvCxnSpPr>
            <a:cxnSpLocks/>
            <a:stCxn id="21" idx="5"/>
            <a:endCxn id="27" idx="1"/>
          </p:cNvCxnSpPr>
          <p:nvPr/>
        </p:nvCxnSpPr>
        <p:spPr>
          <a:xfrm>
            <a:off x="1250163" y="1549984"/>
            <a:ext cx="122190" cy="337824"/>
          </a:xfrm>
          <a:prstGeom prst="line">
            <a:avLst/>
          </a:prstGeom>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79" name="文本框 78">
                <a:extLst>
                  <a:ext uri="{FF2B5EF4-FFF2-40B4-BE49-F238E27FC236}">
                    <a16:creationId xmlns:a16="http://schemas.microsoft.com/office/drawing/2014/main" id="{D919E086-EF09-C806-F4AB-F36148B8B9C3}"/>
                  </a:ext>
                </a:extLst>
              </p:cNvPr>
              <p:cNvSpPr txBox="1"/>
              <p:nvPr/>
            </p:nvSpPr>
            <p:spPr>
              <a:xfrm>
                <a:off x="345544" y="2551094"/>
                <a:ext cx="1681614"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Disturbance Datasets </a:t>
                </a:r>
                <a14:m>
                  <m:oMath xmlns:m="http://schemas.openxmlformats.org/officeDocument/2006/math">
                    <m:sSup>
                      <m:sSupPr>
                        <m:ctrlPr>
                          <a:rPr lang="en-US" altLang="zh-CN" sz="1200" i="1" smtClean="0">
                            <a:latin typeface="Cambria Math" panose="02040503050406030204" pitchFamily="18" charset="0"/>
                            <a:cs typeface="Times New Roman" panose="02020603050405020304" pitchFamily="18" charset="0"/>
                          </a:rPr>
                        </m:ctrlPr>
                      </m:sSupPr>
                      <m:e>
                        <m:r>
                          <a:rPr lang="en-US" altLang="zh-CN" sz="1200" b="0" i="1" smtClean="0">
                            <a:latin typeface="Cambria Math" panose="02040503050406030204" pitchFamily="18" charset="0"/>
                            <a:cs typeface="Times New Roman" panose="02020603050405020304" pitchFamily="18" charset="0"/>
                          </a:rPr>
                          <m:t>𝐺</m:t>
                        </m:r>
                      </m:e>
                      <m:sup>
                        <m:r>
                          <a:rPr lang="en-US" altLang="zh-CN" sz="1200" b="0" i="1" smtClean="0">
                            <a:latin typeface="Cambria Math" panose="02040503050406030204" pitchFamily="18" charset="0"/>
                            <a:cs typeface="Times New Roman" panose="02020603050405020304" pitchFamily="18" charset="0"/>
                          </a:rPr>
                          <m:t>′</m:t>
                        </m:r>
                      </m:sup>
                    </m:sSup>
                  </m:oMath>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79" name="文本框 78">
                <a:extLst>
                  <a:ext uri="{FF2B5EF4-FFF2-40B4-BE49-F238E27FC236}">
                    <a16:creationId xmlns:a16="http://schemas.microsoft.com/office/drawing/2014/main" id="{D919E086-EF09-C806-F4AB-F36148B8B9C3}"/>
                  </a:ext>
                </a:extLst>
              </p:cNvPr>
              <p:cNvSpPr txBox="1">
                <a:spLocks noRot="1" noChangeAspect="1" noMove="1" noResize="1" noEditPoints="1" noAdjustHandles="1" noChangeArrowheads="1" noChangeShapeType="1" noTextEdit="1"/>
              </p:cNvSpPr>
              <p:nvPr/>
            </p:nvSpPr>
            <p:spPr>
              <a:xfrm>
                <a:off x="345544" y="2551094"/>
                <a:ext cx="1681614" cy="276999"/>
              </a:xfrm>
              <a:prstGeom prst="rect">
                <a:avLst/>
              </a:prstGeom>
              <a:blipFill>
                <a:blip r:embed="rId3"/>
                <a:stretch>
                  <a:fillRect l="-362" b="-15217"/>
                </a:stretch>
              </a:blipFill>
            </p:spPr>
            <p:txBody>
              <a:bodyPr/>
              <a:lstStyle/>
              <a:p>
                <a:r>
                  <a:rPr lang="zh-CN" altLang="en-US">
                    <a:noFill/>
                  </a:rPr>
                  <a:t> </a:t>
                </a:r>
              </a:p>
            </p:txBody>
          </p:sp>
        </mc:Fallback>
      </mc:AlternateContent>
      <p:sp>
        <p:nvSpPr>
          <p:cNvPr id="108" name="矩形: 圆角 107">
            <a:extLst>
              <a:ext uri="{FF2B5EF4-FFF2-40B4-BE49-F238E27FC236}">
                <a16:creationId xmlns:a16="http://schemas.microsoft.com/office/drawing/2014/main" id="{AB271C49-CB4F-7407-920C-392B2BCA4B98}"/>
              </a:ext>
            </a:extLst>
          </p:cNvPr>
          <p:cNvSpPr/>
          <p:nvPr/>
        </p:nvSpPr>
        <p:spPr>
          <a:xfrm>
            <a:off x="2101879" y="1434129"/>
            <a:ext cx="574890" cy="2364195"/>
          </a:xfrm>
          <a:prstGeom prst="roundRect">
            <a:avLst/>
          </a:prstGeom>
          <a:solidFill>
            <a:srgbClr val="D9D9D9"/>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latin typeface="Times New Roman" panose="02020603050405020304" pitchFamily="18" charset="0"/>
                <a:cs typeface="Times New Roman" panose="02020603050405020304" pitchFamily="18" charset="0"/>
              </a:rPr>
              <a:t>GNN</a:t>
            </a:r>
            <a:endParaRPr lang="zh-CN" altLang="en-US" sz="1200" dirty="0">
              <a:solidFill>
                <a:schemeClr val="tx1"/>
              </a:solidFill>
              <a:latin typeface="Times New Roman" panose="02020603050405020304" pitchFamily="18" charset="0"/>
              <a:cs typeface="Times New Roman" panose="02020603050405020304" pitchFamily="18" charset="0"/>
            </a:endParaRPr>
          </a:p>
        </p:txBody>
      </p:sp>
      <p:sp>
        <p:nvSpPr>
          <p:cNvPr id="172" name="文本框 171">
            <a:extLst>
              <a:ext uri="{FF2B5EF4-FFF2-40B4-BE49-F238E27FC236}">
                <a16:creationId xmlns:a16="http://schemas.microsoft.com/office/drawing/2014/main" id="{EC051677-B637-E049-1899-86A8413344E1}"/>
              </a:ext>
            </a:extLst>
          </p:cNvPr>
          <p:cNvSpPr txBox="1"/>
          <p:nvPr/>
        </p:nvSpPr>
        <p:spPr>
          <a:xfrm>
            <a:off x="6125580" y="1979755"/>
            <a:ext cx="891089" cy="276999"/>
          </a:xfrm>
          <a:prstGeom prst="rect">
            <a:avLst/>
          </a:prstGeom>
          <a:noFill/>
        </p:spPr>
        <p:txBody>
          <a:bodyPr wrap="square" rtlCol="0">
            <a:spAutoFit/>
          </a:bodyPr>
          <a:lstStyle/>
          <a:p>
            <a:r>
              <a:rPr lang="en-US" altLang="zh-CN" sz="1200" dirty="0">
                <a:solidFill>
                  <a:srgbClr val="C00000"/>
                </a:solidFill>
                <a:latin typeface="Times New Roman" panose="02020603050405020304" pitchFamily="18" charset="0"/>
                <a:cs typeface="Times New Roman" panose="02020603050405020304" pitchFamily="18" charset="0"/>
              </a:rPr>
              <a:t>Similar</a:t>
            </a:r>
            <a:endParaRPr lang="zh-CN" altLang="en-US" sz="1200" dirty="0">
              <a:solidFill>
                <a:srgbClr val="C00000"/>
              </a:solidFill>
              <a:latin typeface="Times New Roman" panose="02020603050405020304" pitchFamily="18" charset="0"/>
              <a:cs typeface="Times New Roman" panose="02020603050405020304" pitchFamily="18" charset="0"/>
            </a:endParaRPr>
          </a:p>
        </p:txBody>
      </p:sp>
      <p:cxnSp>
        <p:nvCxnSpPr>
          <p:cNvPr id="13" name="直接连接符 12">
            <a:extLst>
              <a:ext uri="{FF2B5EF4-FFF2-40B4-BE49-F238E27FC236}">
                <a16:creationId xmlns:a16="http://schemas.microsoft.com/office/drawing/2014/main" id="{8D7074C4-A5C2-5608-0BC1-99E2600B9793}"/>
              </a:ext>
            </a:extLst>
          </p:cNvPr>
          <p:cNvCxnSpPr>
            <a:cxnSpLocks/>
            <a:stCxn id="16" idx="4"/>
            <a:endCxn id="19" idx="0"/>
          </p:cNvCxnSpPr>
          <p:nvPr/>
        </p:nvCxnSpPr>
        <p:spPr>
          <a:xfrm flipH="1">
            <a:off x="547472" y="1548250"/>
            <a:ext cx="64294" cy="606210"/>
          </a:xfrm>
          <a:prstGeom prst="line">
            <a:avLst/>
          </a:prstGeom>
        </p:spPr>
        <p:style>
          <a:lnRef idx="2">
            <a:schemeClr val="dk1"/>
          </a:lnRef>
          <a:fillRef idx="0">
            <a:schemeClr val="dk1"/>
          </a:fillRef>
          <a:effectRef idx="1">
            <a:schemeClr val="dk1"/>
          </a:effectRef>
          <a:fontRef idx="minor">
            <a:schemeClr val="tx1"/>
          </a:fontRef>
        </p:style>
      </p:cxnSp>
      <p:cxnSp>
        <p:nvCxnSpPr>
          <p:cNvPr id="22" name="直接连接符 21">
            <a:extLst>
              <a:ext uri="{FF2B5EF4-FFF2-40B4-BE49-F238E27FC236}">
                <a16:creationId xmlns:a16="http://schemas.microsoft.com/office/drawing/2014/main" id="{05308D7D-4A8C-DA5B-F32E-A2812A1B92EB}"/>
              </a:ext>
            </a:extLst>
          </p:cNvPr>
          <p:cNvCxnSpPr>
            <a:stCxn id="19" idx="5"/>
            <a:endCxn id="57" idx="2"/>
          </p:cNvCxnSpPr>
          <p:nvPr/>
        </p:nvCxnSpPr>
        <p:spPr>
          <a:xfrm>
            <a:off x="592935" y="2270314"/>
            <a:ext cx="391493" cy="135575"/>
          </a:xfrm>
          <a:prstGeom prst="line">
            <a:avLst/>
          </a:prstGeom>
        </p:spPr>
        <p:style>
          <a:lnRef idx="2">
            <a:schemeClr val="dk1"/>
          </a:lnRef>
          <a:fillRef idx="0">
            <a:schemeClr val="dk1"/>
          </a:fillRef>
          <a:effectRef idx="1">
            <a:schemeClr val="dk1"/>
          </a:effectRef>
          <a:fontRef idx="minor">
            <a:schemeClr val="tx1"/>
          </a:fontRef>
        </p:style>
      </p:cxnSp>
      <p:sp>
        <p:nvSpPr>
          <p:cNvPr id="24" name="矩形: 圆角 23">
            <a:extLst>
              <a:ext uri="{FF2B5EF4-FFF2-40B4-BE49-F238E27FC236}">
                <a16:creationId xmlns:a16="http://schemas.microsoft.com/office/drawing/2014/main" id="{5E835ADB-C017-863B-047D-E0D55D7C09AB}"/>
              </a:ext>
            </a:extLst>
          </p:cNvPr>
          <p:cNvSpPr/>
          <p:nvPr/>
        </p:nvSpPr>
        <p:spPr>
          <a:xfrm>
            <a:off x="105975" y="2821073"/>
            <a:ext cx="1547418" cy="1143061"/>
          </a:xfrm>
          <a:prstGeom prst="roundRect">
            <a:avLst/>
          </a:prstGeom>
          <a:solidFill>
            <a:srgbClr val="EEE4D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5" name="椭圆 24">
            <a:extLst>
              <a:ext uri="{FF2B5EF4-FFF2-40B4-BE49-F238E27FC236}">
                <a16:creationId xmlns:a16="http://schemas.microsoft.com/office/drawing/2014/main" id="{DFA041C3-7F1A-F04B-A413-A4D530FB3073}"/>
              </a:ext>
            </a:extLst>
          </p:cNvPr>
          <p:cNvSpPr/>
          <p:nvPr/>
        </p:nvSpPr>
        <p:spPr>
          <a:xfrm>
            <a:off x="392185" y="3183192"/>
            <a:ext cx="128588" cy="135731"/>
          </a:xfrm>
          <a:prstGeom prst="ellipse">
            <a:avLst/>
          </a:prstGeom>
          <a:solidFill>
            <a:srgbClr val="57699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200" dirty="0">
              <a:latin typeface="Times New Roman" panose="02020603050405020304" pitchFamily="18" charset="0"/>
              <a:cs typeface="Times New Roman" panose="02020603050405020304" pitchFamily="18" charset="0"/>
            </a:endParaRPr>
          </a:p>
        </p:txBody>
      </p:sp>
      <p:sp>
        <p:nvSpPr>
          <p:cNvPr id="26" name="椭圆 25">
            <a:extLst>
              <a:ext uri="{FF2B5EF4-FFF2-40B4-BE49-F238E27FC236}">
                <a16:creationId xmlns:a16="http://schemas.microsoft.com/office/drawing/2014/main" id="{2F9F40D4-6E35-C8ED-CF18-CB687D167726}"/>
              </a:ext>
            </a:extLst>
          </p:cNvPr>
          <p:cNvSpPr/>
          <p:nvPr/>
        </p:nvSpPr>
        <p:spPr>
          <a:xfrm>
            <a:off x="679126" y="2829808"/>
            <a:ext cx="128588" cy="135731"/>
          </a:xfrm>
          <a:prstGeom prst="ellipse">
            <a:avLst/>
          </a:prstGeom>
          <a:solidFill>
            <a:srgbClr val="57699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sp>
        <p:nvSpPr>
          <p:cNvPr id="29" name="椭圆 28">
            <a:extLst>
              <a:ext uri="{FF2B5EF4-FFF2-40B4-BE49-F238E27FC236}">
                <a16:creationId xmlns:a16="http://schemas.microsoft.com/office/drawing/2014/main" id="{235B9DDA-7961-B590-DED9-EE1104462567}"/>
              </a:ext>
            </a:extLst>
          </p:cNvPr>
          <p:cNvSpPr/>
          <p:nvPr/>
        </p:nvSpPr>
        <p:spPr>
          <a:xfrm>
            <a:off x="614832" y="3571749"/>
            <a:ext cx="128588" cy="135731"/>
          </a:xfrm>
          <a:prstGeom prst="ellipse">
            <a:avLst/>
          </a:prstGeom>
          <a:solidFill>
            <a:srgbClr val="57699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31" name="椭圆 30">
            <a:extLst>
              <a:ext uri="{FF2B5EF4-FFF2-40B4-BE49-F238E27FC236}">
                <a16:creationId xmlns:a16="http://schemas.microsoft.com/office/drawing/2014/main" id="{F434A218-DD37-311C-1B07-A11A9415B043}"/>
              </a:ext>
            </a:extLst>
          </p:cNvPr>
          <p:cNvSpPr/>
          <p:nvPr/>
        </p:nvSpPr>
        <p:spPr>
          <a:xfrm>
            <a:off x="983926" y="3203069"/>
            <a:ext cx="128588" cy="135731"/>
          </a:xfrm>
          <a:prstGeom prst="ellipse">
            <a:avLst/>
          </a:prstGeom>
          <a:solidFill>
            <a:srgbClr val="57699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33" name="椭圆 32">
            <a:extLst>
              <a:ext uri="{FF2B5EF4-FFF2-40B4-BE49-F238E27FC236}">
                <a16:creationId xmlns:a16="http://schemas.microsoft.com/office/drawing/2014/main" id="{E786B6CC-DF10-C54A-E2C2-21A158BEAA58}"/>
              </a:ext>
            </a:extLst>
          </p:cNvPr>
          <p:cNvSpPr/>
          <p:nvPr/>
        </p:nvSpPr>
        <p:spPr>
          <a:xfrm>
            <a:off x="1272060" y="2851419"/>
            <a:ext cx="128588" cy="135731"/>
          </a:xfrm>
          <a:prstGeom prst="ellipse">
            <a:avLst/>
          </a:prstGeom>
          <a:solidFill>
            <a:srgbClr val="57699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sp>
        <p:nvSpPr>
          <p:cNvPr id="34" name="椭圆 33">
            <a:extLst>
              <a:ext uri="{FF2B5EF4-FFF2-40B4-BE49-F238E27FC236}">
                <a16:creationId xmlns:a16="http://schemas.microsoft.com/office/drawing/2014/main" id="{D8E9CFA4-2D92-53B2-4B49-ACD12E13C9E2}"/>
              </a:ext>
            </a:extLst>
          </p:cNvPr>
          <p:cNvSpPr/>
          <p:nvPr/>
        </p:nvSpPr>
        <p:spPr>
          <a:xfrm>
            <a:off x="1405413" y="3541594"/>
            <a:ext cx="128588" cy="135731"/>
          </a:xfrm>
          <a:prstGeom prst="ellipse">
            <a:avLst/>
          </a:prstGeom>
          <a:solidFill>
            <a:srgbClr val="57699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35" name="椭圆 34">
            <a:extLst>
              <a:ext uri="{FF2B5EF4-FFF2-40B4-BE49-F238E27FC236}">
                <a16:creationId xmlns:a16="http://schemas.microsoft.com/office/drawing/2014/main" id="{0785413C-5F4F-E276-A357-C2ED0D53B29E}"/>
              </a:ext>
            </a:extLst>
          </p:cNvPr>
          <p:cNvSpPr/>
          <p:nvPr/>
        </p:nvSpPr>
        <p:spPr>
          <a:xfrm>
            <a:off x="1485176" y="3285220"/>
            <a:ext cx="128588" cy="135731"/>
          </a:xfrm>
          <a:prstGeom prst="ellipse">
            <a:avLst/>
          </a:prstGeom>
          <a:solidFill>
            <a:srgbClr val="57699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sp>
        <p:nvSpPr>
          <p:cNvPr id="36" name="椭圆 35">
            <a:extLst>
              <a:ext uri="{FF2B5EF4-FFF2-40B4-BE49-F238E27FC236}">
                <a16:creationId xmlns:a16="http://schemas.microsoft.com/office/drawing/2014/main" id="{79983A8A-908B-2970-E60A-0FCCF4D8FDAF}"/>
              </a:ext>
            </a:extLst>
          </p:cNvPr>
          <p:cNvSpPr/>
          <p:nvPr/>
        </p:nvSpPr>
        <p:spPr>
          <a:xfrm>
            <a:off x="1087500" y="3662593"/>
            <a:ext cx="128588" cy="135731"/>
          </a:xfrm>
          <a:prstGeom prst="ellipse">
            <a:avLst/>
          </a:prstGeom>
          <a:solidFill>
            <a:srgbClr val="57699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cxnSp>
        <p:nvCxnSpPr>
          <p:cNvPr id="37" name="直接连接符 36">
            <a:extLst>
              <a:ext uri="{FF2B5EF4-FFF2-40B4-BE49-F238E27FC236}">
                <a16:creationId xmlns:a16="http://schemas.microsoft.com/office/drawing/2014/main" id="{83029C3C-9FF8-14B1-63C1-6E1CF3EFC49B}"/>
              </a:ext>
            </a:extLst>
          </p:cNvPr>
          <p:cNvCxnSpPr>
            <a:stCxn id="26" idx="3"/>
            <a:endCxn id="25" idx="0"/>
          </p:cNvCxnSpPr>
          <p:nvPr/>
        </p:nvCxnSpPr>
        <p:spPr>
          <a:xfrm flipH="1">
            <a:off x="456479" y="2945662"/>
            <a:ext cx="241478" cy="237530"/>
          </a:xfrm>
          <a:prstGeom prst="line">
            <a:avLst/>
          </a:prstGeom>
        </p:spPr>
        <p:style>
          <a:lnRef idx="2">
            <a:schemeClr val="dk1"/>
          </a:lnRef>
          <a:fillRef idx="0">
            <a:schemeClr val="dk1"/>
          </a:fillRef>
          <a:effectRef idx="1">
            <a:schemeClr val="dk1"/>
          </a:effectRef>
          <a:fontRef idx="minor">
            <a:schemeClr val="tx1"/>
          </a:fontRef>
        </p:style>
      </p:cxnSp>
      <p:cxnSp>
        <p:nvCxnSpPr>
          <p:cNvPr id="38" name="直接连接符 37">
            <a:extLst>
              <a:ext uri="{FF2B5EF4-FFF2-40B4-BE49-F238E27FC236}">
                <a16:creationId xmlns:a16="http://schemas.microsoft.com/office/drawing/2014/main" id="{EC5E334C-807E-5093-2BF6-E686677ED63B}"/>
              </a:ext>
            </a:extLst>
          </p:cNvPr>
          <p:cNvCxnSpPr>
            <a:cxnSpLocks/>
            <a:stCxn id="26" idx="5"/>
            <a:endCxn id="31" idx="1"/>
          </p:cNvCxnSpPr>
          <p:nvPr/>
        </p:nvCxnSpPr>
        <p:spPr>
          <a:xfrm>
            <a:off x="788883" y="2945662"/>
            <a:ext cx="213874" cy="277284"/>
          </a:xfrm>
          <a:prstGeom prst="line">
            <a:avLst/>
          </a:prstGeom>
        </p:spPr>
        <p:style>
          <a:lnRef idx="2">
            <a:schemeClr val="dk1"/>
          </a:lnRef>
          <a:fillRef idx="0">
            <a:schemeClr val="dk1"/>
          </a:fillRef>
          <a:effectRef idx="1">
            <a:schemeClr val="dk1"/>
          </a:effectRef>
          <a:fontRef idx="minor">
            <a:schemeClr val="tx1"/>
          </a:fontRef>
        </p:style>
      </p:cxnSp>
      <p:cxnSp>
        <p:nvCxnSpPr>
          <p:cNvPr id="39" name="直接连接符 38">
            <a:extLst>
              <a:ext uri="{FF2B5EF4-FFF2-40B4-BE49-F238E27FC236}">
                <a16:creationId xmlns:a16="http://schemas.microsoft.com/office/drawing/2014/main" id="{866CCEF7-6835-852F-2DD3-25F90888BC37}"/>
              </a:ext>
            </a:extLst>
          </p:cNvPr>
          <p:cNvCxnSpPr>
            <a:cxnSpLocks/>
            <a:stCxn id="25" idx="5"/>
            <a:endCxn id="29" idx="1"/>
          </p:cNvCxnSpPr>
          <p:nvPr/>
        </p:nvCxnSpPr>
        <p:spPr>
          <a:xfrm>
            <a:off x="501942" y="3299046"/>
            <a:ext cx="131721" cy="292580"/>
          </a:xfrm>
          <a:prstGeom prst="line">
            <a:avLst/>
          </a:prstGeom>
        </p:spPr>
        <p:style>
          <a:lnRef idx="2">
            <a:schemeClr val="dk1"/>
          </a:lnRef>
          <a:fillRef idx="0">
            <a:schemeClr val="dk1"/>
          </a:fillRef>
          <a:effectRef idx="1">
            <a:schemeClr val="dk1"/>
          </a:effectRef>
          <a:fontRef idx="minor">
            <a:schemeClr val="tx1"/>
          </a:fontRef>
        </p:style>
      </p:cxnSp>
      <p:cxnSp>
        <p:nvCxnSpPr>
          <p:cNvPr id="41" name="直接连接符 40">
            <a:extLst>
              <a:ext uri="{FF2B5EF4-FFF2-40B4-BE49-F238E27FC236}">
                <a16:creationId xmlns:a16="http://schemas.microsoft.com/office/drawing/2014/main" id="{8DFF41D2-3A8C-FF1B-BC7A-500696E4C947}"/>
              </a:ext>
            </a:extLst>
          </p:cNvPr>
          <p:cNvCxnSpPr>
            <a:cxnSpLocks/>
            <a:stCxn id="31" idx="3"/>
            <a:endCxn id="29" idx="7"/>
          </p:cNvCxnSpPr>
          <p:nvPr/>
        </p:nvCxnSpPr>
        <p:spPr>
          <a:xfrm flipH="1">
            <a:off x="724589" y="3318923"/>
            <a:ext cx="278168" cy="272703"/>
          </a:xfrm>
          <a:prstGeom prst="line">
            <a:avLst/>
          </a:prstGeom>
        </p:spPr>
        <p:style>
          <a:lnRef idx="2">
            <a:schemeClr val="dk1"/>
          </a:lnRef>
          <a:fillRef idx="0">
            <a:schemeClr val="dk1"/>
          </a:fillRef>
          <a:effectRef idx="1">
            <a:schemeClr val="dk1"/>
          </a:effectRef>
          <a:fontRef idx="minor">
            <a:schemeClr val="tx1"/>
          </a:fontRef>
        </p:style>
      </p:cxnSp>
      <p:cxnSp>
        <p:nvCxnSpPr>
          <p:cNvPr id="42" name="直接连接符 41">
            <a:extLst>
              <a:ext uri="{FF2B5EF4-FFF2-40B4-BE49-F238E27FC236}">
                <a16:creationId xmlns:a16="http://schemas.microsoft.com/office/drawing/2014/main" id="{F695DA82-73A2-D66B-1E69-DD2E97F60318}"/>
              </a:ext>
            </a:extLst>
          </p:cNvPr>
          <p:cNvCxnSpPr>
            <a:cxnSpLocks/>
            <a:stCxn id="33" idx="5"/>
            <a:endCxn id="31" idx="6"/>
          </p:cNvCxnSpPr>
          <p:nvPr/>
        </p:nvCxnSpPr>
        <p:spPr>
          <a:xfrm flipH="1">
            <a:off x="1112514" y="2967273"/>
            <a:ext cx="269303" cy="303662"/>
          </a:xfrm>
          <a:prstGeom prst="line">
            <a:avLst/>
          </a:prstGeom>
        </p:spPr>
        <p:style>
          <a:lnRef idx="2">
            <a:schemeClr val="dk1"/>
          </a:lnRef>
          <a:fillRef idx="0">
            <a:schemeClr val="dk1"/>
          </a:fillRef>
          <a:effectRef idx="1">
            <a:schemeClr val="dk1"/>
          </a:effectRef>
          <a:fontRef idx="minor">
            <a:schemeClr val="tx1"/>
          </a:fontRef>
        </p:style>
      </p:cxnSp>
      <p:cxnSp>
        <p:nvCxnSpPr>
          <p:cNvPr id="45" name="直接连接符 44">
            <a:extLst>
              <a:ext uri="{FF2B5EF4-FFF2-40B4-BE49-F238E27FC236}">
                <a16:creationId xmlns:a16="http://schemas.microsoft.com/office/drawing/2014/main" id="{046202B8-368E-14AC-638E-B119BDC5CD68}"/>
              </a:ext>
            </a:extLst>
          </p:cNvPr>
          <p:cNvCxnSpPr>
            <a:cxnSpLocks/>
            <a:stCxn id="36" idx="0"/>
            <a:endCxn id="31" idx="4"/>
          </p:cNvCxnSpPr>
          <p:nvPr/>
        </p:nvCxnSpPr>
        <p:spPr>
          <a:xfrm flipH="1" flipV="1">
            <a:off x="1048220" y="3338800"/>
            <a:ext cx="103574" cy="323793"/>
          </a:xfrm>
          <a:prstGeom prst="line">
            <a:avLst/>
          </a:prstGeom>
        </p:spPr>
        <p:style>
          <a:lnRef idx="2">
            <a:schemeClr val="dk1"/>
          </a:lnRef>
          <a:fillRef idx="0">
            <a:schemeClr val="dk1"/>
          </a:fillRef>
          <a:effectRef idx="1">
            <a:schemeClr val="dk1"/>
          </a:effectRef>
          <a:fontRef idx="minor">
            <a:schemeClr val="tx1"/>
          </a:fontRef>
        </p:style>
      </p:cxnSp>
      <p:cxnSp>
        <p:nvCxnSpPr>
          <p:cNvPr id="46" name="直接连接符 45">
            <a:extLst>
              <a:ext uri="{FF2B5EF4-FFF2-40B4-BE49-F238E27FC236}">
                <a16:creationId xmlns:a16="http://schemas.microsoft.com/office/drawing/2014/main" id="{1A21A05A-28E7-06AD-FCC8-E4D301A66E05}"/>
              </a:ext>
            </a:extLst>
          </p:cNvPr>
          <p:cNvCxnSpPr>
            <a:cxnSpLocks/>
            <a:stCxn id="34" idx="2"/>
            <a:endCxn id="31" idx="5"/>
          </p:cNvCxnSpPr>
          <p:nvPr/>
        </p:nvCxnSpPr>
        <p:spPr>
          <a:xfrm flipH="1" flipV="1">
            <a:off x="1093683" y="3318923"/>
            <a:ext cx="311730" cy="290537"/>
          </a:xfrm>
          <a:prstGeom prst="line">
            <a:avLst/>
          </a:prstGeom>
        </p:spPr>
        <p:style>
          <a:lnRef idx="2">
            <a:schemeClr val="dk1"/>
          </a:lnRef>
          <a:fillRef idx="0">
            <a:schemeClr val="dk1"/>
          </a:fillRef>
          <a:effectRef idx="1">
            <a:schemeClr val="dk1"/>
          </a:effectRef>
          <a:fontRef idx="minor">
            <a:schemeClr val="tx1"/>
          </a:fontRef>
        </p:style>
      </p:cxnSp>
      <p:cxnSp>
        <p:nvCxnSpPr>
          <p:cNvPr id="47" name="直接连接符 46">
            <a:extLst>
              <a:ext uri="{FF2B5EF4-FFF2-40B4-BE49-F238E27FC236}">
                <a16:creationId xmlns:a16="http://schemas.microsoft.com/office/drawing/2014/main" id="{58E9AFC9-98B5-A580-630A-37400E2BC517}"/>
              </a:ext>
            </a:extLst>
          </p:cNvPr>
          <p:cNvCxnSpPr>
            <a:cxnSpLocks/>
            <a:stCxn id="33" idx="5"/>
            <a:endCxn id="35" idx="1"/>
          </p:cNvCxnSpPr>
          <p:nvPr/>
        </p:nvCxnSpPr>
        <p:spPr>
          <a:xfrm>
            <a:off x="1381817" y="2967273"/>
            <a:ext cx="122190" cy="337824"/>
          </a:xfrm>
          <a:prstGeom prst="line">
            <a:avLst/>
          </a:prstGeom>
        </p:spPr>
        <p:style>
          <a:lnRef idx="2">
            <a:schemeClr val="dk1"/>
          </a:lnRef>
          <a:fillRef idx="0">
            <a:schemeClr val="dk1"/>
          </a:fillRef>
          <a:effectRef idx="1">
            <a:schemeClr val="dk1"/>
          </a:effectRef>
          <a:fontRef idx="minor">
            <a:schemeClr val="tx1"/>
          </a:fontRef>
        </p:style>
      </p:cxnSp>
      <p:cxnSp>
        <p:nvCxnSpPr>
          <p:cNvPr id="49" name="直接连接符 48">
            <a:extLst>
              <a:ext uri="{FF2B5EF4-FFF2-40B4-BE49-F238E27FC236}">
                <a16:creationId xmlns:a16="http://schemas.microsoft.com/office/drawing/2014/main" id="{E6AE1B7F-36A3-7296-CC04-CEB87B65AC54}"/>
              </a:ext>
            </a:extLst>
          </p:cNvPr>
          <p:cNvCxnSpPr>
            <a:cxnSpLocks/>
            <a:stCxn id="26" idx="4"/>
            <a:endCxn id="29" idx="0"/>
          </p:cNvCxnSpPr>
          <p:nvPr/>
        </p:nvCxnSpPr>
        <p:spPr>
          <a:xfrm flipH="1">
            <a:off x="679126" y="2965539"/>
            <a:ext cx="64294" cy="606210"/>
          </a:xfrm>
          <a:prstGeom prst="line">
            <a:avLst/>
          </a:prstGeom>
        </p:spPr>
        <p:style>
          <a:lnRef idx="2">
            <a:schemeClr val="dk1"/>
          </a:lnRef>
          <a:fillRef idx="0">
            <a:schemeClr val="dk1"/>
          </a:fillRef>
          <a:effectRef idx="1">
            <a:schemeClr val="dk1"/>
          </a:effectRef>
          <a:fontRef idx="minor">
            <a:schemeClr val="tx1"/>
          </a:fontRef>
        </p:style>
      </p:cxnSp>
      <p:cxnSp>
        <p:nvCxnSpPr>
          <p:cNvPr id="50" name="直接连接符 49">
            <a:extLst>
              <a:ext uri="{FF2B5EF4-FFF2-40B4-BE49-F238E27FC236}">
                <a16:creationId xmlns:a16="http://schemas.microsoft.com/office/drawing/2014/main" id="{EB3B737C-B2E2-2F13-2E0F-86294F8376AD}"/>
              </a:ext>
            </a:extLst>
          </p:cNvPr>
          <p:cNvCxnSpPr>
            <a:stCxn id="29" idx="5"/>
            <a:endCxn id="36" idx="2"/>
          </p:cNvCxnSpPr>
          <p:nvPr/>
        </p:nvCxnSpPr>
        <p:spPr>
          <a:xfrm>
            <a:off x="724589" y="3687603"/>
            <a:ext cx="362911" cy="42856"/>
          </a:xfrm>
          <a:prstGeom prst="line">
            <a:avLst/>
          </a:prstGeom>
        </p:spPr>
        <p:style>
          <a:lnRef idx="2">
            <a:schemeClr val="dk1"/>
          </a:lnRef>
          <a:fillRef idx="0">
            <a:schemeClr val="dk1"/>
          </a:fillRef>
          <a:effectRef idx="1">
            <a:schemeClr val="dk1"/>
          </a:effectRef>
          <a:fontRef idx="minor">
            <a:schemeClr val="tx1"/>
          </a:fontRef>
        </p:style>
      </p:cxnSp>
      <p:sp>
        <p:nvSpPr>
          <p:cNvPr id="127" name="椭圆 126">
            <a:extLst>
              <a:ext uri="{FF2B5EF4-FFF2-40B4-BE49-F238E27FC236}">
                <a16:creationId xmlns:a16="http://schemas.microsoft.com/office/drawing/2014/main" id="{8C8D0A70-BCE1-2BB8-6C9D-355CDCFA7EB9}"/>
              </a:ext>
            </a:extLst>
          </p:cNvPr>
          <p:cNvSpPr/>
          <p:nvPr/>
        </p:nvSpPr>
        <p:spPr>
          <a:xfrm rot="453782">
            <a:off x="265828" y="3391734"/>
            <a:ext cx="128588" cy="135731"/>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sp>
        <p:nvSpPr>
          <p:cNvPr id="129" name="椭圆 128">
            <a:extLst>
              <a:ext uri="{FF2B5EF4-FFF2-40B4-BE49-F238E27FC236}">
                <a16:creationId xmlns:a16="http://schemas.microsoft.com/office/drawing/2014/main" id="{9128318C-2F9F-4FF6-F106-B2AA47D5BA9E}"/>
              </a:ext>
            </a:extLst>
          </p:cNvPr>
          <p:cNvSpPr/>
          <p:nvPr/>
        </p:nvSpPr>
        <p:spPr>
          <a:xfrm rot="453782">
            <a:off x="382473" y="3551654"/>
            <a:ext cx="128588" cy="135731"/>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sp>
        <p:nvSpPr>
          <p:cNvPr id="130" name="椭圆 129">
            <a:extLst>
              <a:ext uri="{FF2B5EF4-FFF2-40B4-BE49-F238E27FC236}">
                <a16:creationId xmlns:a16="http://schemas.microsoft.com/office/drawing/2014/main" id="{9549BD37-D4D8-1646-CA46-D3A7D575F984}"/>
              </a:ext>
            </a:extLst>
          </p:cNvPr>
          <p:cNvSpPr/>
          <p:nvPr/>
        </p:nvSpPr>
        <p:spPr>
          <a:xfrm rot="453782">
            <a:off x="177029" y="3635777"/>
            <a:ext cx="128588" cy="135731"/>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cxnSp>
        <p:nvCxnSpPr>
          <p:cNvPr id="131" name="直接连接符 130">
            <a:extLst>
              <a:ext uri="{FF2B5EF4-FFF2-40B4-BE49-F238E27FC236}">
                <a16:creationId xmlns:a16="http://schemas.microsoft.com/office/drawing/2014/main" id="{7B02994C-91CC-B59C-71DE-1E79E1D992E0}"/>
              </a:ext>
            </a:extLst>
          </p:cNvPr>
          <p:cNvCxnSpPr>
            <a:cxnSpLocks/>
          </p:cNvCxnSpPr>
          <p:nvPr/>
        </p:nvCxnSpPr>
        <p:spPr>
          <a:xfrm rot="453782">
            <a:off x="368873" y="3513154"/>
            <a:ext cx="74898" cy="45291"/>
          </a:xfrm>
          <a:prstGeom prst="line">
            <a:avLst/>
          </a:prstGeom>
          <a:ln>
            <a:solidFill>
              <a:srgbClr val="C00000"/>
            </a:solidFill>
          </a:ln>
        </p:spPr>
        <p:style>
          <a:lnRef idx="2">
            <a:schemeClr val="dk1"/>
          </a:lnRef>
          <a:fillRef idx="0">
            <a:schemeClr val="dk1"/>
          </a:fillRef>
          <a:effectRef idx="1">
            <a:schemeClr val="dk1"/>
          </a:effectRef>
          <a:fontRef idx="minor">
            <a:schemeClr val="tx1"/>
          </a:fontRef>
        </p:style>
      </p:cxnSp>
      <p:cxnSp>
        <p:nvCxnSpPr>
          <p:cNvPr id="135" name="直接连接符 134">
            <a:extLst>
              <a:ext uri="{FF2B5EF4-FFF2-40B4-BE49-F238E27FC236}">
                <a16:creationId xmlns:a16="http://schemas.microsoft.com/office/drawing/2014/main" id="{C3058348-110E-27C6-734A-2875A02EB9B6}"/>
              </a:ext>
            </a:extLst>
          </p:cNvPr>
          <p:cNvCxnSpPr>
            <a:cxnSpLocks/>
            <a:endCxn id="130" idx="0"/>
          </p:cNvCxnSpPr>
          <p:nvPr/>
        </p:nvCxnSpPr>
        <p:spPr>
          <a:xfrm flipH="1">
            <a:off x="250255" y="3506847"/>
            <a:ext cx="37951" cy="129520"/>
          </a:xfrm>
          <a:prstGeom prst="line">
            <a:avLst/>
          </a:prstGeom>
          <a:ln>
            <a:solidFill>
              <a:srgbClr val="C00000"/>
            </a:solidFill>
          </a:ln>
        </p:spPr>
        <p:style>
          <a:lnRef idx="2">
            <a:schemeClr val="dk1"/>
          </a:lnRef>
          <a:fillRef idx="0">
            <a:schemeClr val="dk1"/>
          </a:fillRef>
          <a:effectRef idx="1">
            <a:schemeClr val="dk1"/>
          </a:effectRef>
          <a:fontRef idx="minor">
            <a:schemeClr val="tx1"/>
          </a:fontRef>
        </p:style>
      </p:cxnSp>
      <p:cxnSp>
        <p:nvCxnSpPr>
          <p:cNvPr id="145" name="直接连接符 144">
            <a:extLst>
              <a:ext uri="{FF2B5EF4-FFF2-40B4-BE49-F238E27FC236}">
                <a16:creationId xmlns:a16="http://schemas.microsoft.com/office/drawing/2014/main" id="{A44B6738-DA12-3B71-1BCB-B503CB8657F4}"/>
              </a:ext>
            </a:extLst>
          </p:cNvPr>
          <p:cNvCxnSpPr>
            <a:cxnSpLocks/>
            <a:endCxn id="130" idx="6"/>
          </p:cNvCxnSpPr>
          <p:nvPr/>
        </p:nvCxnSpPr>
        <p:spPr>
          <a:xfrm flipH="1">
            <a:off x="305058" y="3662139"/>
            <a:ext cx="129383" cy="49966"/>
          </a:xfrm>
          <a:prstGeom prst="line">
            <a:avLst/>
          </a:prstGeom>
          <a:ln>
            <a:solidFill>
              <a:srgbClr val="C00000"/>
            </a:solidFill>
          </a:ln>
        </p:spPr>
        <p:style>
          <a:lnRef idx="2">
            <a:schemeClr val="dk1"/>
          </a:lnRef>
          <a:fillRef idx="0">
            <a:schemeClr val="dk1"/>
          </a:fillRef>
          <a:effectRef idx="1">
            <a:schemeClr val="dk1"/>
          </a:effectRef>
          <a:fontRef idx="minor">
            <a:schemeClr val="tx1"/>
          </a:fontRef>
        </p:style>
      </p:cxnSp>
      <p:cxnSp>
        <p:nvCxnSpPr>
          <p:cNvPr id="63" name="直接连接符 62">
            <a:extLst>
              <a:ext uri="{FF2B5EF4-FFF2-40B4-BE49-F238E27FC236}">
                <a16:creationId xmlns:a16="http://schemas.microsoft.com/office/drawing/2014/main" id="{2BA34BC6-340D-2779-8090-2B7D0C798E50}"/>
              </a:ext>
            </a:extLst>
          </p:cNvPr>
          <p:cNvCxnSpPr>
            <a:cxnSpLocks/>
            <a:stCxn id="129" idx="5"/>
            <a:endCxn id="29" idx="3"/>
          </p:cNvCxnSpPr>
          <p:nvPr/>
        </p:nvCxnSpPr>
        <p:spPr>
          <a:xfrm>
            <a:off x="485518" y="3673074"/>
            <a:ext cx="148145" cy="14529"/>
          </a:xfrm>
          <a:prstGeom prst="line">
            <a:avLst/>
          </a:prstGeom>
          <a:ln>
            <a:solidFill>
              <a:srgbClr val="C00000"/>
            </a:solidFill>
          </a:ln>
        </p:spPr>
        <p:style>
          <a:lnRef idx="2">
            <a:schemeClr val="dk1"/>
          </a:lnRef>
          <a:fillRef idx="0">
            <a:schemeClr val="dk1"/>
          </a:fillRef>
          <a:effectRef idx="1">
            <a:schemeClr val="dk1"/>
          </a:effectRef>
          <a:fontRef idx="minor">
            <a:schemeClr val="tx1"/>
          </a:fontRef>
        </p:style>
      </p:cxnSp>
      <p:sp>
        <p:nvSpPr>
          <p:cNvPr id="101" name="箭头: 右 100">
            <a:extLst>
              <a:ext uri="{FF2B5EF4-FFF2-40B4-BE49-F238E27FC236}">
                <a16:creationId xmlns:a16="http://schemas.microsoft.com/office/drawing/2014/main" id="{AFF4779A-DE73-DEE9-3BBC-02A542F19A79}"/>
              </a:ext>
            </a:extLst>
          </p:cNvPr>
          <p:cNvSpPr/>
          <p:nvPr/>
        </p:nvSpPr>
        <p:spPr>
          <a:xfrm>
            <a:off x="1712597" y="3109305"/>
            <a:ext cx="317976" cy="249976"/>
          </a:xfrm>
          <a:prstGeom prst="rightArrow">
            <a:avLst/>
          </a:prstGeom>
          <a:solidFill>
            <a:srgbClr val="BFBFB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104" name="箭头: 右 103">
            <a:extLst>
              <a:ext uri="{FF2B5EF4-FFF2-40B4-BE49-F238E27FC236}">
                <a16:creationId xmlns:a16="http://schemas.microsoft.com/office/drawing/2014/main" id="{231A3D0B-E091-8326-A12F-FA0BB9E62121}"/>
              </a:ext>
            </a:extLst>
          </p:cNvPr>
          <p:cNvSpPr/>
          <p:nvPr/>
        </p:nvSpPr>
        <p:spPr>
          <a:xfrm>
            <a:off x="1686879" y="1869742"/>
            <a:ext cx="317976" cy="249976"/>
          </a:xfrm>
          <a:prstGeom prst="rightArrow">
            <a:avLst/>
          </a:prstGeom>
          <a:solidFill>
            <a:srgbClr val="BFBFB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graphicFrame>
        <p:nvGraphicFramePr>
          <p:cNvPr id="119" name="表格 118">
            <a:extLst>
              <a:ext uri="{FF2B5EF4-FFF2-40B4-BE49-F238E27FC236}">
                <a16:creationId xmlns:a16="http://schemas.microsoft.com/office/drawing/2014/main" id="{DD4DE80D-582A-6125-D4BC-1C74553899A9}"/>
              </a:ext>
            </a:extLst>
          </p:cNvPr>
          <p:cNvGraphicFramePr>
            <a:graphicFrameLocks noGrp="1"/>
          </p:cNvGraphicFramePr>
          <p:nvPr>
            <p:extLst>
              <p:ext uri="{D42A27DB-BD31-4B8C-83A1-F6EECF244321}">
                <p14:modId xmlns:p14="http://schemas.microsoft.com/office/powerpoint/2010/main" val="1485358840"/>
              </p:ext>
            </p:extLst>
          </p:nvPr>
        </p:nvGraphicFramePr>
        <p:xfrm>
          <a:off x="2847811" y="1826214"/>
          <a:ext cx="1249680" cy="365760"/>
        </p:xfrm>
        <a:graphic>
          <a:graphicData uri="http://schemas.openxmlformats.org/drawingml/2006/table">
            <a:tbl>
              <a:tblPr firstRow="1" bandRow="1">
                <a:tableStyleId>{5C22544A-7EE6-4342-B048-85BDC9FD1C3A}</a:tableStyleId>
              </a:tblPr>
              <a:tblGrid>
                <a:gridCol w="208280">
                  <a:extLst>
                    <a:ext uri="{9D8B030D-6E8A-4147-A177-3AD203B41FA5}">
                      <a16:colId xmlns:a16="http://schemas.microsoft.com/office/drawing/2014/main" val="327164988"/>
                    </a:ext>
                  </a:extLst>
                </a:gridCol>
                <a:gridCol w="208280">
                  <a:extLst>
                    <a:ext uri="{9D8B030D-6E8A-4147-A177-3AD203B41FA5}">
                      <a16:colId xmlns:a16="http://schemas.microsoft.com/office/drawing/2014/main" val="1271927277"/>
                    </a:ext>
                  </a:extLst>
                </a:gridCol>
                <a:gridCol w="208280">
                  <a:extLst>
                    <a:ext uri="{9D8B030D-6E8A-4147-A177-3AD203B41FA5}">
                      <a16:colId xmlns:a16="http://schemas.microsoft.com/office/drawing/2014/main" val="3441601592"/>
                    </a:ext>
                  </a:extLst>
                </a:gridCol>
                <a:gridCol w="208280">
                  <a:extLst>
                    <a:ext uri="{9D8B030D-6E8A-4147-A177-3AD203B41FA5}">
                      <a16:colId xmlns:a16="http://schemas.microsoft.com/office/drawing/2014/main" val="989004372"/>
                    </a:ext>
                  </a:extLst>
                </a:gridCol>
                <a:gridCol w="208280">
                  <a:extLst>
                    <a:ext uri="{9D8B030D-6E8A-4147-A177-3AD203B41FA5}">
                      <a16:colId xmlns:a16="http://schemas.microsoft.com/office/drawing/2014/main" val="115409583"/>
                    </a:ext>
                  </a:extLst>
                </a:gridCol>
                <a:gridCol w="208280">
                  <a:extLst>
                    <a:ext uri="{9D8B030D-6E8A-4147-A177-3AD203B41FA5}">
                      <a16:colId xmlns:a16="http://schemas.microsoft.com/office/drawing/2014/main" val="3955996705"/>
                    </a:ext>
                  </a:extLst>
                </a:gridCol>
              </a:tblGrid>
              <a:tr h="228320">
                <a:tc>
                  <a:txBody>
                    <a:bodyPr/>
                    <a:lstStyle/>
                    <a:p>
                      <a:endParaRPr lang="zh-CN" altLang="en-US"/>
                    </a:p>
                  </a:txBody>
                  <a:tcPr/>
                </a:tc>
                <a:tc>
                  <a:txBody>
                    <a:bodyPr/>
                    <a:lstStyle/>
                    <a:p>
                      <a:endParaRPr lang="zh-CN" altLang="en-US" dirty="0"/>
                    </a:p>
                  </a:txBody>
                  <a:tcPr/>
                </a:tc>
                <a:tc>
                  <a:txBody>
                    <a:bodyPr/>
                    <a:lstStyle/>
                    <a:p>
                      <a:endParaRPr lang="zh-CN" altLang="en-US"/>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extLst>
                  <a:ext uri="{0D108BD9-81ED-4DB2-BD59-A6C34878D82A}">
                    <a16:rowId xmlns:a16="http://schemas.microsoft.com/office/drawing/2014/main" val="2397882883"/>
                  </a:ext>
                </a:extLst>
              </a:tr>
            </a:tbl>
          </a:graphicData>
        </a:graphic>
      </p:graphicFrame>
      <p:graphicFrame>
        <p:nvGraphicFramePr>
          <p:cNvPr id="124" name="表格 123">
            <a:extLst>
              <a:ext uri="{FF2B5EF4-FFF2-40B4-BE49-F238E27FC236}">
                <a16:creationId xmlns:a16="http://schemas.microsoft.com/office/drawing/2014/main" id="{888C6393-6E61-2CAC-F4E2-73DC51A25C3C}"/>
              </a:ext>
            </a:extLst>
          </p:cNvPr>
          <p:cNvGraphicFramePr>
            <a:graphicFrameLocks noGrp="1"/>
          </p:cNvGraphicFramePr>
          <p:nvPr>
            <p:extLst>
              <p:ext uri="{D42A27DB-BD31-4B8C-83A1-F6EECF244321}">
                <p14:modId xmlns:p14="http://schemas.microsoft.com/office/powerpoint/2010/main" val="2606941371"/>
              </p:ext>
            </p:extLst>
          </p:nvPr>
        </p:nvGraphicFramePr>
        <p:xfrm>
          <a:off x="2850984" y="3196120"/>
          <a:ext cx="1287780" cy="365760"/>
        </p:xfrm>
        <a:graphic>
          <a:graphicData uri="http://schemas.openxmlformats.org/drawingml/2006/table">
            <a:tbl>
              <a:tblPr firstRow="1" bandRow="1">
                <a:tableStyleId>{F5AB1C69-6EDB-4FF4-983F-18BD219EF322}</a:tableStyleId>
              </a:tblPr>
              <a:tblGrid>
                <a:gridCol w="208280">
                  <a:extLst>
                    <a:ext uri="{9D8B030D-6E8A-4147-A177-3AD203B41FA5}">
                      <a16:colId xmlns:a16="http://schemas.microsoft.com/office/drawing/2014/main" val="327164988"/>
                    </a:ext>
                  </a:extLst>
                </a:gridCol>
                <a:gridCol w="208280">
                  <a:extLst>
                    <a:ext uri="{9D8B030D-6E8A-4147-A177-3AD203B41FA5}">
                      <a16:colId xmlns:a16="http://schemas.microsoft.com/office/drawing/2014/main" val="1271927277"/>
                    </a:ext>
                  </a:extLst>
                </a:gridCol>
                <a:gridCol w="208280">
                  <a:extLst>
                    <a:ext uri="{9D8B030D-6E8A-4147-A177-3AD203B41FA5}">
                      <a16:colId xmlns:a16="http://schemas.microsoft.com/office/drawing/2014/main" val="3441601592"/>
                    </a:ext>
                  </a:extLst>
                </a:gridCol>
                <a:gridCol w="246380">
                  <a:extLst>
                    <a:ext uri="{9D8B030D-6E8A-4147-A177-3AD203B41FA5}">
                      <a16:colId xmlns:a16="http://schemas.microsoft.com/office/drawing/2014/main" val="989004372"/>
                    </a:ext>
                  </a:extLst>
                </a:gridCol>
                <a:gridCol w="208280">
                  <a:extLst>
                    <a:ext uri="{9D8B030D-6E8A-4147-A177-3AD203B41FA5}">
                      <a16:colId xmlns:a16="http://schemas.microsoft.com/office/drawing/2014/main" val="115409583"/>
                    </a:ext>
                  </a:extLst>
                </a:gridCol>
                <a:gridCol w="208280">
                  <a:extLst>
                    <a:ext uri="{9D8B030D-6E8A-4147-A177-3AD203B41FA5}">
                      <a16:colId xmlns:a16="http://schemas.microsoft.com/office/drawing/2014/main" val="3955996705"/>
                    </a:ext>
                  </a:extLst>
                </a:gridCol>
              </a:tblGrid>
              <a:tr h="202757">
                <a:tc>
                  <a:txBody>
                    <a:bodyPr/>
                    <a:lstStyle/>
                    <a:p>
                      <a:endParaRPr lang="zh-CN" altLang="en-US" dirty="0">
                        <a:solidFill>
                          <a:schemeClr val="tx1"/>
                        </a:solidFill>
                      </a:endParaRPr>
                    </a:p>
                  </a:txBody>
                  <a:tcPr>
                    <a:solidFill>
                      <a:srgbClr val="EEE4D4"/>
                    </a:solidFill>
                  </a:tcPr>
                </a:tc>
                <a:tc>
                  <a:txBody>
                    <a:bodyPr/>
                    <a:lstStyle/>
                    <a:p>
                      <a:endParaRPr lang="zh-CN" altLang="en-US" dirty="0">
                        <a:solidFill>
                          <a:schemeClr val="tx1"/>
                        </a:solidFill>
                      </a:endParaRPr>
                    </a:p>
                  </a:txBody>
                  <a:tcPr>
                    <a:solidFill>
                      <a:srgbClr val="EEE4D4"/>
                    </a:solidFill>
                  </a:tcPr>
                </a:tc>
                <a:tc>
                  <a:txBody>
                    <a:bodyPr/>
                    <a:lstStyle/>
                    <a:p>
                      <a:endParaRPr lang="zh-CN" altLang="en-US" dirty="0">
                        <a:solidFill>
                          <a:schemeClr val="tx1"/>
                        </a:solidFill>
                      </a:endParaRPr>
                    </a:p>
                  </a:txBody>
                  <a:tcPr>
                    <a:solidFill>
                      <a:srgbClr val="EEE4D4"/>
                    </a:solidFill>
                  </a:tcPr>
                </a:tc>
                <a:tc>
                  <a:txBody>
                    <a:bodyPr/>
                    <a:lstStyle/>
                    <a:p>
                      <a:endParaRPr lang="zh-CN" altLang="en-US" dirty="0">
                        <a:solidFill>
                          <a:schemeClr val="tx1"/>
                        </a:solidFill>
                      </a:endParaRPr>
                    </a:p>
                  </a:txBody>
                  <a:tcPr>
                    <a:solidFill>
                      <a:srgbClr val="EEE4D4"/>
                    </a:solidFill>
                  </a:tcPr>
                </a:tc>
                <a:tc>
                  <a:txBody>
                    <a:bodyPr/>
                    <a:lstStyle/>
                    <a:p>
                      <a:endParaRPr lang="zh-CN" altLang="en-US" dirty="0">
                        <a:solidFill>
                          <a:schemeClr val="tx1"/>
                        </a:solidFill>
                      </a:endParaRPr>
                    </a:p>
                  </a:txBody>
                  <a:tcPr>
                    <a:solidFill>
                      <a:srgbClr val="EEE4D4"/>
                    </a:solidFill>
                  </a:tcPr>
                </a:tc>
                <a:tc>
                  <a:txBody>
                    <a:bodyPr/>
                    <a:lstStyle/>
                    <a:p>
                      <a:endParaRPr lang="zh-CN" altLang="en-US" dirty="0">
                        <a:solidFill>
                          <a:schemeClr val="tx1"/>
                        </a:solidFill>
                      </a:endParaRPr>
                    </a:p>
                  </a:txBody>
                  <a:tcPr>
                    <a:solidFill>
                      <a:srgbClr val="EEE4D4"/>
                    </a:solidFill>
                  </a:tcPr>
                </a:tc>
                <a:extLst>
                  <a:ext uri="{0D108BD9-81ED-4DB2-BD59-A6C34878D82A}">
                    <a16:rowId xmlns:a16="http://schemas.microsoft.com/office/drawing/2014/main" val="2397882883"/>
                  </a:ext>
                </a:extLst>
              </a:tr>
            </a:tbl>
          </a:graphicData>
        </a:graphic>
      </p:graphicFrame>
      <p:sp>
        <p:nvSpPr>
          <p:cNvPr id="126" name="文本框 125">
            <a:extLst>
              <a:ext uri="{FF2B5EF4-FFF2-40B4-BE49-F238E27FC236}">
                <a16:creationId xmlns:a16="http://schemas.microsoft.com/office/drawing/2014/main" id="{92938F5F-8A4D-997C-2B26-A4C461F25785}"/>
              </a:ext>
            </a:extLst>
          </p:cNvPr>
          <p:cNvSpPr txBox="1"/>
          <p:nvPr/>
        </p:nvSpPr>
        <p:spPr>
          <a:xfrm>
            <a:off x="2676769" y="2918091"/>
            <a:ext cx="1681638"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Disturbance Embedding</a:t>
            </a:r>
            <a:endParaRPr lang="zh-CN" altLang="en-US" sz="1200" dirty="0"/>
          </a:p>
        </p:txBody>
      </p:sp>
      <p:sp>
        <p:nvSpPr>
          <p:cNvPr id="128" name="文本框 127">
            <a:extLst>
              <a:ext uri="{FF2B5EF4-FFF2-40B4-BE49-F238E27FC236}">
                <a16:creationId xmlns:a16="http://schemas.microsoft.com/office/drawing/2014/main" id="{EDBB01BC-7F6F-974F-28B7-C57A549DEB37}"/>
              </a:ext>
            </a:extLst>
          </p:cNvPr>
          <p:cNvSpPr txBox="1"/>
          <p:nvPr/>
        </p:nvSpPr>
        <p:spPr>
          <a:xfrm>
            <a:off x="2773793" y="1569861"/>
            <a:ext cx="1539532"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Original Embedding</a:t>
            </a:r>
            <a:endParaRPr lang="zh-CN" altLang="en-US" sz="1200" dirty="0"/>
          </a:p>
        </p:txBody>
      </p:sp>
      <p:pic>
        <p:nvPicPr>
          <p:cNvPr id="110" name="图片 109">
            <a:extLst>
              <a:ext uri="{FF2B5EF4-FFF2-40B4-BE49-F238E27FC236}">
                <a16:creationId xmlns:a16="http://schemas.microsoft.com/office/drawing/2014/main" id="{59E18856-6A7E-38A2-64D1-9AB42F32E0A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9245" y="1045198"/>
            <a:ext cx="320189" cy="320189"/>
          </a:xfrm>
          <a:prstGeom prst="rect">
            <a:avLst/>
          </a:prstGeom>
        </p:spPr>
      </p:pic>
      <p:pic>
        <p:nvPicPr>
          <p:cNvPr id="112" name="图片 111">
            <a:extLst>
              <a:ext uri="{FF2B5EF4-FFF2-40B4-BE49-F238E27FC236}">
                <a16:creationId xmlns:a16="http://schemas.microsoft.com/office/drawing/2014/main" id="{BA7734E9-D493-4A35-1066-EF21A828B97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0371" y="2500046"/>
            <a:ext cx="344386" cy="344386"/>
          </a:xfrm>
          <a:prstGeom prst="rect">
            <a:avLst/>
          </a:prstGeom>
        </p:spPr>
      </p:pic>
      <p:pic>
        <p:nvPicPr>
          <p:cNvPr id="115" name="图片 114">
            <a:extLst>
              <a:ext uri="{FF2B5EF4-FFF2-40B4-BE49-F238E27FC236}">
                <a16:creationId xmlns:a16="http://schemas.microsoft.com/office/drawing/2014/main" id="{3B616C2A-FCC9-75FB-BBBC-D9D9A0FAB33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18623" y="1977419"/>
            <a:ext cx="429502" cy="429502"/>
          </a:xfrm>
          <a:prstGeom prst="rect">
            <a:avLst/>
          </a:prstGeom>
        </p:spPr>
      </p:pic>
      <p:pic>
        <p:nvPicPr>
          <p:cNvPr id="117" name="图片 116">
            <a:extLst>
              <a:ext uri="{FF2B5EF4-FFF2-40B4-BE49-F238E27FC236}">
                <a16:creationId xmlns:a16="http://schemas.microsoft.com/office/drawing/2014/main" id="{6124B827-C5E3-7804-8EBE-341992EE1AE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048760" y="1569861"/>
            <a:ext cx="303973" cy="303973"/>
          </a:xfrm>
          <a:prstGeom prst="rect">
            <a:avLst/>
          </a:prstGeom>
        </p:spPr>
      </p:pic>
      <p:pic>
        <p:nvPicPr>
          <p:cNvPr id="133" name="图片 132">
            <a:extLst>
              <a:ext uri="{FF2B5EF4-FFF2-40B4-BE49-F238E27FC236}">
                <a16:creationId xmlns:a16="http://schemas.microsoft.com/office/drawing/2014/main" id="{222DA858-0877-6B87-229B-E94EA353652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151680" y="2901446"/>
            <a:ext cx="336262" cy="336262"/>
          </a:xfrm>
          <a:prstGeom prst="rect">
            <a:avLst/>
          </a:prstGeom>
        </p:spPr>
      </p:pic>
      <p:sp>
        <p:nvSpPr>
          <p:cNvPr id="182" name="文本框 181">
            <a:extLst>
              <a:ext uri="{FF2B5EF4-FFF2-40B4-BE49-F238E27FC236}">
                <a16:creationId xmlns:a16="http://schemas.microsoft.com/office/drawing/2014/main" id="{C3B31004-DFAD-4372-AE47-D89A0E3D8A65}"/>
              </a:ext>
            </a:extLst>
          </p:cNvPr>
          <p:cNvSpPr txBox="1"/>
          <p:nvPr/>
        </p:nvSpPr>
        <p:spPr>
          <a:xfrm>
            <a:off x="57211" y="230669"/>
            <a:ext cx="2849797" cy="338554"/>
          </a:xfrm>
          <a:prstGeom prst="rect">
            <a:avLst/>
          </a:prstGeom>
          <a:noFill/>
        </p:spPr>
        <p:txBody>
          <a:bodyPr wrap="square">
            <a:spAutoFit/>
          </a:bodyPr>
          <a:lstStyle/>
          <a:p>
            <a:r>
              <a:rPr lang="zh-CN" altLang="en-US" sz="1600" dirty="0">
                <a:latin typeface="Times New Roman" panose="02020603050405020304" pitchFamily="18" charset="0"/>
                <a:cs typeface="Times New Roman" panose="02020603050405020304" pitchFamily="18" charset="0"/>
              </a:rPr>
              <a:t>Phase1:Watermark Injection</a:t>
            </a:r>
          </a:p>
        </p:txBody>
      </p:sp>
      <p:pic>
        <p:nvPicPr>
          <p:cNvPr id="233" name="图片 232">
            <a:extLst>
              <a:ext uri="{FF2B5EF4-FFF2-40B4-BE49-F238E27FC236}">
                <a16:creationId xmlns:a16="http://schemas.microsoft.com/office/drawing/2014/main" id="{F8BF3BEF-C111-87C7-AD60-2066E74CFE5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328263" y="1785780"/>
            <a:ext cx="318254" cy="318254"/>
          </a:xfrm>
          <a:prstGeom prst="rect">
            <a:avLst/>
          </a:prstGeom>
        </p:spPr>
      </p:pic>
      <p:pic>
        <p:nvPicPr>
          <p:cNvPr id="235" name="图片 234">
            <a:extLst>
              <a:ext uri="{FF2B5EF4-FFF2-40B4-BE49-F238E27FC236}">
                <a16:creationId xmlns:a16="http://schemas.microsoft.com/office/drawing/2014/main" id="{746AD804-B4FD-ED31-5F47-CC17796130D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911503" y="1274607"/>
            <a:ext cx="269328" cy="269328"/>
          </a:xfrm>
          <a:prstGeom prst="rect">
            <a:avLst/>
          </a:prstGeom>
        </p:spPr>
      </p:pic>
      <p:graphicFrame>
        <p:nvGraphicFramePr>
          <p:cNvPr id="236" name="表格 235">
            <a:extLst>
              <a:ext uri="{FF2B5EF4-FFF2-40B4-BE49-F238E27FC236}">
                <a16:creationId xmlns:a16="http://schemas.microsoft.com/office/drawing/2014/main" id="{AD0C01BE-C543-233E-9FFA-EDCE592B44FE}"/>
              </a:ext>
            </a:extLst>
          </p:cNvPr>
          <p:cNvGraphicFramePr>
            <a:graphicFrameLocks noGrp="1"/>
          </p:cNvGraphicFramePr>
          <p:nvPr>
            <p:extLst>
              <p:ext uri="{D42A27DB-BD31-4B8C-83A1-F6EECF244321}">
                <p14:modId xmlns:p14="http://schemas.microsoft.com/office/powerpoint/2010/main" val="456252986"/>
              </p:ext>
            </p:extLst>
          </p:nvPr>
        </p:nvGraphicFramePr>
        <p:xfrm>
          <a:off x="5851064" y="2528429"/>
          <a:ext cx="1325880" cy="365760"/>
        </p:xfrm>
        <a:graphic>
          <a:graphicData uri="http://schemas.openxmlformats.org/drawingml/2006/table">
            <a:tbl>
              <a:tblPr firstRow="1" bandRow="1">
                <a:tableStyleId>{7DF18680-E054-41AD-8BC1-D1AEF772440D}</a:tableStyleId>
              </a:tblPr>
              <a:tblGrid>
                <a:gridCol w="246380">
                  <a:extLst>
                    <a:ext uri="{9D8B030D-6E8A-4147-A177-3AD203B41FA5}">
                      <a16:colId xmlns:a16="http://schemas.microsoft.com/office/drawing/2014/main" val="327164988"/>
                    </a:ext>
                  </a:extLst>
                </a:gridCol>
                <a:gridCol w="208280">
                  <a:extLst>
                    <a:ext uri="{9D8B030D-6E8A-4147-A177-3AD203B41FA5}">
                      <a16:colId xmlns:a16="http://schemas.microsoft.com/office/drawing/2014/main" val="1271927277"/>
                    </a:ext>
                  </a:extLst>
                </a:gridCol>
                <a:gridCol w="208280">
                  <a:extLst>
                    <a:ext uri="{9D8B030D-6E8A-4147-A177-3AD203B41FA5}">
                      <a16:colId xmlns:a16="http://schemas.microsoft.com/office/drawing/2014/main" val="3441601592"/>
                    </a:ext>
                  </a:extLst>
                </a:gridCol>
                <a:gridCol w="246380">
                  <a:extLst>
                    <a:ext uri="{9D8B030D-6E8A-4147-A177-3AD203B41FA5}">
                      <a16:colId xmlns:a16="http://schemas.microsoft.com/office/drawing/2014/main" val="989004372"/>
                    </a:ext>
                  </a:extLst>
                </a:gridCol>
                <a:gridCol w="208280">
                  <a:extLst>
                    <a:ext uri="{9D8B030D-6E8A-4147-A177-3AD203B41FA5}">
                      <a16:colId xmlns:a16="http://schemas.microsoft.com/office/drawing/2014/main" val="115409583"/>
                    </a:ext>
                  </a:extLst>
                </a:gridCol>
                <a:gridCol w="208280">
                  <a:extLst>
                    <a:ext uri="{9D8B030D-6E8A-4147-A177-3AD203B41FA5}">
                      <a16:colId xmlns:a16="http://schemas.microsoft.com/office/drawing/2014/main" val="3955996705"/>
                    </a:ext>
                  </a:extLst>
                </a:gridCol>
              </a:tblGrid>
              <a:tr h="202757">
                <a:tc>
                  <a:txBody>
                    <a:bodyPr/>
                    <a:lstStyle/>
                    <a:p>
                      <a:endParaRPr lang="zh-CN" altLang="en-US" dirty="0">
                        <a:solidFill>
                          <a:schemeClr val="tx1"/>
                        </a:solidFill>
                      </a:endParaRPr>
                    </a:p>
                  </a:txBody>
                  <a:tcPr/>
                </a:tc>
                <a:tc>
                  <a:txBody>
                    <a:bodyPr/>
                    <a:lstStyle/>
                    <a:p>
                      <a:endParaRPr lang="zh-CN" altLang="en-US" dirty="0">
                        <a:solidFill>
                          <a:schemeClr val="tx1"/>
                        </a:solidFill>
                      </a:endParaRPr>
                    </a:p>
                  </a:txBody>
                  <a:tcPr/>
                </a:tc>
                <a:tc>
                  <a:txBody>
                    <a:bodyPr/>
                    <a:lstStyle/>
                    <a:p>
                      <a:endParaRPr lang="zh-CN" altLang="en-US" dirty="0">
                        <a:solidFill>
                          <a:schemeClr val="tx1"/>
                        </a:solidFill>
                      </a:endParaRPr>
                    </a:p>
                  </a:txBody>
                  <a:tcPr/>
                </a:tc>
                <a:tc>
                  <a:txBody>
                    <a:bodyPr/>
                    <a:lstStyle/>
                    <a:p>
                      <a:endParaRPr lang="zh-CN" altLang="en-US" dirty="0">
                        <a:solidFill>
                          <a:schemeClr val="tx1"/>
                        </a:solidFill>
                      </a:endParaRPr>
                    </a:p>
                  </a:txBody>
                  <a:tcPr/>
                </a:tc>
                <a:tc>
                  <a:txBody>
                    <a:bodyPr/>
                    <a:lstStyle/>
                    <a:p>
                      <a:endParaRPr lang="zh-CN" altLang="en-US" dirty="0">
                        <a:solidFill>
                          <a:schemeClr val="tx1"/>
                        </a:solidFill>
                      </a:endParaRPr>
                    </a:p>
                  </a:txBody>
                  <a:tcPr/>
                </a:tc>
                <a:tc>
                  <a:txBody>
                    <a:bodyPr/>
                    <a:lstStyle/>
                    <a:p>
                      <a:endParaRPr lang="zh-CN" altLang="en-US" dirty="0">
                        <a:solidFill>
                          <a:schemeClr val="tx1"/>
                        </a:solidFill>
                      </a:endParaRPr>
                    </a:p>
                  </a:txBody>
                  <a:tcPr/>
                </a:tc>
                <a:extLst>
                  <a:ext uri="{0D108BD9-81ED-4DB2-BD59-A6C34878D82A}">
                    <a16:rowId xmlns:a16="http://schemas.microsoft.com/office/drawing/2014/main" val="2397882883"/>
                  </a:ext>
                </a:extLst>
              </a:tr>
            </a:tbl>
          </a:graphicData>
        </a:graphic>
      </p:graphicFrame>
      <mc:AlternateContent xmlns:mc="http://schemas.openxmlformats.org/markup-compatibility/2006" xmlns:a14="http://schemas.microsoft.com/office/drawing/2010/main">
        <mc:Choice Requires="a14">
          <p:sp>
            <p:nvSpPr>
              <p:cNvPr id="238" name="文本框 237">
                <a:extLst>
                  <a:ext uri="{FF2B5EF4-FFF2-40B4-BE49-F238E27FC236}">
                    <a16:creationId xmlns:a16="http://schemas.microsoft.com/office/drawing/2014/main" id="{C9FFBB64-D992-EF2E-99DC-B27389928B03}"/>
                  </a:ext>
                </a:extLst>
              </p:cNvPr>
              <p:cNvSpPr txBox="1"/>
              <p:nvPr/>
            </p:nvSpPr>
            <p:spPr>
              <a:xfrm>
                <a:off x="5627877" y="1269875"/>
                <a:ext cx="1585033"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Watermark Query </a:t>
                </a:r>
                <a14:m>
                  <m:oMath xmlns:m="http://schemas.openxmlformats.org/officeDocument/2006/math">
                    <m:sSub>
                      <m:sSubPr>
                        <m:ctrlPr>
                          <a:rPr lang="en-US" altLang="zh-CN" sz="1200" i="1" smtClean="0">
                            <a:latin typeface="Cambria Math" panose="02040503050406030204" pitchFamily="18" charset="0"/>
                            <a:cs typeface="Times New Roman" panose="02020603050405020304" pitchFamily="18" charset="0"/>
                          </a:rPr>
                        </m:ctrlPr>
                      </m:sSubPr>
                      <m:e>
                        <m:r>
                          <a:rPr lang="en-US" altLang="zh-CN" sz="1200" b="0" i="1" smtClean="0">
                            <a:latin typeface="Cambria Math" panose="02040503050406030204" pitchFamily="18" charset="0"/>
                            <a:cs typeface="Times New Roman" panose="02020603050405020304" pitchFamily="18" charset="0"/>
                          </a:rPr>
                          <m:t>𝑞</m:t>
                        </m:r>
                      </m:e>
                      <m:sub>
                        <m:r>
                          <a:rPr lang="en-US" altLang="zh-CN" sz="1200" b="0" i="1" smtClean="0">
                            <a:latin typeface="Cambria Math" panose="02040503050406030204" pitchFamily="18" charset="0"/>
                            <a:cs typeface="Times New Roman" panose="02020603050405020304" pitchFamily="18" charset="0"/>
                          </a:rPr>
                          <m:t>1</m:t>
                        </m:r>
                      </m:sub>
                    </m:sSub>
                  </m:oMath>
                </a14:m>
                <a:endParaRPr lang="zh-CN" altLang="en-US" sz="1200" dirty="0"/>
              </a:p>
            </p:txBody>
          </p:sp>
        </mc:Choice>
        <mc:Fallback xmlns="">
          <p:sp>
            <p:nvSpPr>
              <p:cNvPr id="238" name="文本框 237">
                <a:extLst>
                  <a:ext uri="{FF2B5EF4-FFF2-40B4-BE49-F238E27FC236}">
                    <a16:creationId xmlns:a16="http://schemas.microsoft.com/office/drawing/2014/main" id="{C9FFBB64-D992-EF2E-99DC-B27389928B03}"/>
                  </a:ext>
                </a:extLst>
              </p:cNvPr>
              <p:cNvSpPr txBox="1">
                <a:spLocks noRot="1" noChangeAspect="1" noMove="1" noResize="1" noEditPoints="1" noAdjustHandles="1" noChangeArrowheads="1" noChangeShapeType="1" noTextEdit="1"/>
              </p:cNvSpPr>
              <p:nvPr/>
            </p:nvSpPr>
            <p:spPr>
              <a:xfrm>
                <a:off x="5627877" y="1269875"/>
                <a:ext cx="1585033" cy="276999"/>
              </a:xfrm>
              <a:prstGeom prst="rect">
                <a:avLst/>
              </a:prstGeom>
              <a:blipFill>
                <a:blip r:embed="rId11"/>
                <a:stretch>
                  <a:fillRect b="-1521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9" name="文本框 238">
                <a:extLst>
                  <a:ext uri="{FF2B5EF4-FFF2-40B4-BE49-F238E27FC236}">
                    <a16:creationId xmlns:a16="http://schemas.microsoft.com/office/drawing/2014/main" id="{FD93063C-7AD2-88D5-EE5C-6861B02401B1}"/>
                  </a:ext>
                </a:extLst>
              </p:cNvPr>
              <p:cNvSpPr txBox="1"/>
              <p:nvPr/>
            </p:nvSpPr>
            <p:spPr>
              <a:xfrm>
                <a:off x="5787943" y="2270758"/>
                <a:ext cx="1313296"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Original Query </a:t>
                </a:r>
                <a14:m>
                  <m:oMath xmlns:m="http://schemas.openxmlformats.org/officeDocument/2006/math">
                    <m:sSub>
                      <m:sSubPr>
                        <m:ctrlPr>
                          <a:rPr lang="en-US" altLang="zh-CN" sz="1200" i="1" smtClean="0">
                            <a:latin typeface="Cambria Math" panose="02040503050406030204" pitchFamily="18" charset="0"/>
                            <a:cs typeface="Times New Roman" panose="02020603050405020304" pitchFamily="18" charset="0"/>
                          </a:rPr>
                        </m:ctrlPr>
                      </m:sSubPr>
                      <m:e>
                        <m:r>
                          <a:rPr lang="en-US" altLang="zh-CN" sz="1200" b="0" i="1" smtClean="0">
                            <a:latin typeface="Cambria Math" panose="02040503050406030204" pitchFamily="18" charset="0"/>
                            <a:cs typeface="Times New Roman" panose="02020603050405020304" pitchFamily="18" charset="0"/>
                          </a:rPr>
                          <m:t>𝑞</m:t>
                        </m:r>
                      </m:e>
                      <m:sub>
                        <m:r>
                          <a:rPr lang="en-US" altLang="zh-CN" sz="1200" b="0" i="1" smtClean="0">
                            <a:latin typeface="Cambria Math" panose="02040503050406030204" pitchFamily="18" charset="0"/>
                            <a:cs typeface="Times New Roman" panose="02020603050405020304" pitchFamily="18" charset="0"/>
                          </a:rPr>
                          <m:t>2</m:t>
                        </m:r>
                      </m:sub>
                    </m:sSub>
                  </m:oMath>
                </a14:m>
                <a:endParaRPr lang="zh-CN" altLang="en-US" sz="1200" dirty="0"/>
              </a:p>
            </p:txBody>
          </p:sp>
        </mc:Choice>
        <mc:Fallback xmlns="">
          <p:sp>
            <p:nvSpPr>
              <p:cNvPr id="239" name="文本框 238">
                <a:extLst>
                  <a:ext uri="{FF2B5EF4-FFF2-40B4-BE49-F238E27FC236}">
                    <a16:creationId xmlns:a16="http://schemas.microsoft.com/office/drawing/2014/main" id="{FD93063C-7AD2-88D5-EE5C-6861B02401B1}"/>
                  </a:ext>
                </a:extLst>
              </p:cNvPr>
              <p:cNvSpPr txBox="1">
                <a:spLocks noRot="1" noChangeAspect="1" noMove="1" noResize="1" noEditPoints="1" noAdjustHandles="1" noChangeArrowheads="1" noChangeShapeType="1" noTextEdit="1"/>
              </p:cNvSpPr>
              <p:nvPr/>
            </p:nvSpPr>
            <p:spPr>
              <a:xfrm>
                <a:off x="5787943" y="2270758"/>
                <a:ext cx="1313296" cy="276999"/>
              </a:xfrm>
              <a:prstGeom prst="rect">
                <a:avLst/>
              </a:prstGeom>
              <a:blipFill>
                <a:blip r:embed="rId12"/>
                <a:stretch>
                  <a:fillRect b="-1521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4" name="文本框 253">
                <a:extLst>
                  <a:ext uri="{FF2B5EF4-FFF2-40B4-BE49-F238E27FC236}">
                    <a16:creationId xmlns:a16="http://schemas.microsoft.com/office/drawing/2014/main" id="{A2628A60-242F-333E-C54A-83614DCF9A34}"/>
                  </a:ext>
                </a:extLst>
              </p:cNvPr>
              <p:cNvSpPr txBox="1"/>
              <p:nvPr/>
            </p:nvSpPr>
            <p:spPr>
              <a:xfrm>
                <a:off x="2847811" y="853522"/>
                <a:ext cx="2470976" cy="307777"/>
              </a:xfrm>
              <a:prstGeom prst="rect">
                <a:avLst/>
              </a:prstGeom>
              <a:noFill/>
            </p:spPr>
            <p:txBody>
              <a:bodyPr wrap="square">
                <a:spAutoFit/>
              </a:bodyPr>
              <a:lstStyle/>
              <a:p>
                <a:r>
                  <a:rPr lang="zh-CN" altLang="en-US" sz="1400" dirty="0">
                    <a:latin typeface="Times New Roman" panose="02020603050405020304" pitchFamily="18" charset="0"/>
                    <a:cs typeface="Times New Roman" panose="02020603050405020304" pitchFamily="18" charset="0"/>
                  </a:rPr>
                  <a:t>Optimization for GNN </a:t>
                </a:r>
                <a:r>
                  <a:rPr lang="en-US" altLang="zh-CN" sz="1400" dirty="0">
                    <a:latin typeface="Times New Roman" panose="02020603050405020304" pitchFamily="18" charset="0"/>
                    <a:cs typeface="Times New Roman" panose="02020603050405020304" pitchFamily="18" charset="0"/>
                  </a:rPr>
                  <a:t>P</a:t>
                </a:r>
                <a14:m>
                  <m:oMath xmlns:m="http://schemas.openxmlformats.org/officeDocument/2006/math">
                    <m:r>
                      <m:rPr>
                        <m:sty m:val="p"/>
                      </m:rPr>
                      <a:rPr lang="en-US" altLang="zh-CN" sz="1400" b="0" i="0" smtClean="0">
                        <a:latin typeface="Cambria Math" panose="02040503050406030204" pitchFamily="18" charset="0"/>
                      </a:rPr>
                      <m:t>rompt</m:t>
                    </m:r>
                  </m:oMath>
                </a14:m>
                <a:endParaRPr lang="zh-CN" altLang="en-US" sz="1400" dirty="0">
                  <a:latin typeface="Times New Roman" panose="02020603050405020304" pitchFamily="18" charset="0"/>
                  <a:cs typeface="Times New Roman" panose="02020603050405020304" pitchFamily="18" charset="0"/>
                </a:endParaRPr>
              </a:p>
            </p:txBody>
          </p:sp>
        </mc:Choice>
        <mc:Fallback xmlns="">
          <p:sp>
            <p:nvSpPr>
              <p:cNvPr id="254" name="文本框 253">
                <a:extLst>
                  <a:ext uri="{FF2B5EF4-FFF2-40B4-BE49-F238E27FC236}">
                    <a16:creationId xmlns:a16="http://schemas.microsoft.com/office/drawing/2014/main" id="{A2628A60-242F-333E-C54A-83614DCF9A34}"/>
                  </a:ext>
                </a:extLst>
              </p:cNvPr>
              <p:cNvSpPr txBox="1">
                <a:spLocks noRot="1" noChangeAspect="1" noMove="1" noResize="1" noEditPoints="1" noAdjustHandles="1" noChangeArrowheads="1" noChangeShapeType="1" noTextEdit="1"/>
              </p:cNvSpPr>
              <p:nvPr/>
            </p:nvSpPr>
            <p:spPr>
              <a:xfrm>
                <a:off x="2847811" y="853522"/>
                <a:ext cx="2470976" cy="307777"/>
              </a:xfrm>
              <a:prstGeom prst="rect">
                <a:avLst/>
              </a:prstGeom>
              <a:blipFill>
                <a:blip r:embed="rId13"/>
                <a:stretch>
                  <a:fillRect l="-739" t="-3922" b="-19608"/>
                </a:stretch>
              </a:blipFill>
            </p:spPr>
            <p:txBody>
              <a:bodyPr/>
              <a:lstStyle/>
              <a:p>
                <a:r>
                  <a:rPr lang="zh-CN" altLang="en-US">
                    <a:noFill/>
                  </a:rPr>
                  <a:t> </a:t>
                </a:r>
              </a:p>
            </p:txBody>
          </p:sp>
        </mc:Fallback>
      </mc:AlternateContent>
      <p:sp>
        <p:nvSpPr>
          <p:cNvPr id="2" name="流程图: 手动操作 1">
            <a:extLst>
              <a:ext uri="{FF2B5EF4-FFF2-40B4-BE49-F238E27FC236}">
                <a16:creationId xmlns:a16="http://schemas.microsoft.com/office/drawing/2014/main" id="{D9243F74-6C94-6C3A-B579-3952C78DB2D2}"/>
              </a:ext>
            </a:extLst>
          </p:cNvPr>
          <p:cNvSpPr/>
          <p:nvPr/>
        </p:nvSpPr>
        <p:spPr>
          <a:xfrm rot="16200000">
            <a:off x="4636458" y="1536516"/>
            <a:ext cx="940998" cy="634258"/>
          </a:xfrm>
          <a:prstGeom prst="flowChartManualOperation">
            <a:avLst/>
          </a:prstGeom>
          <a:solidFill>
            <a:srgbClr val="F39D3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流程图: 手动操作 3">
            <a:extLst>
              <a:ext uri="{FF2B5EF4-FFF2-40B4-BE49-F238E27FC236}">
                <a16:creationId xmlns:a16="http://schemas.microsoft.com/office/drawing/2014/main" id="{BC3BE88B-6AE2-5E4E-0FAE-7751B99622B3}"/>
              </a:ext>
            </a:extLst>
          </p:cNvPr>
          <p:cNvSpPr/>
          <p:nvPr/>
        </p:nvSpPr>
        <p:spPr>
          <a:xfrm rot="16200000">
            <a:off x="4349221" y="2767075"/>
            <a:ext cx="1508988" cy="647954"/>
          </a:xfrm>
          <a:prstGeom prst="flowChartManualOperation">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aphicFrame>
        <p:nvGraphicFramePr>
          <p:cNvPr id="7" name="表格 6">
            <a:extLst>
              <a:ext uri="{FF2B5EF4-FFF2-40B4-BE49-F238E27FC236}">
                <a16:creationId xmlns:a16="http://schemas.microsoft.com/office/drawing/2014/main" id="{077A5529-E869-03D3-2BA6-B223735F42E3}"/>
              </a:ext>
            </a:extLst>
          </p:cNvPr>
          <p:cNvGraphicFramePr>
            <a:graphicFrameLocks noGrp="1"/>
          </p:cNvGraphicFramePr>
          <p:nvPr>
            <p:extLst>
              <p:ext uri="{D42A27DB-BD31-4B8C-83A1-F6EECF244321}">
                <p14:modId xmlns:p14="http://schemas.microsoft.com/office/powerpoint/2010/main" val="1029892433"/>
              </p:ext>
            </p:extLst>
          </p:nvPr>
        </p:nvGraphicFramePr>
        <p:xfrm>
          <a:off x="5824545" y="3484116"/>
          <a:ext cx="1287780" cy="365760"/>
        </p:xfrm>
        <a:graphic>
          <a:graphicData uri="http://schemas.openxmlformats.org/drawingml/2006/table">
            <a:tbl>
              <a:tblPr firstRow="1" bandRow="1">
                <a:tableStyleId>{F5AB1C69-6EDB-4FF4-983F-18BD219EF322}</a:tableStyleId>
              </a:tblPr>
              <a:tblGrid>
                <a:gridCol w="208280">
                  <a:extLst>
                    <a:ext uri="{9D8B030D-6E8A-4147-A177-3AD203B41FA5}">
                      <a16:colId xmlns:a16="http://schemas.microsoft.com/office/drawing/2014/main" val="327164988"/>
                    </a:ext>
                  </a:extLst>
                </a:gridCol>
                <a:gridCol w="208280">
                  <a:extLst>
                    <a:ext uri="{9D8B030D-6E8A-4147-A177-3AD203B41FA5}">
                      <a16:colId xmlns:a16="http://schemas.microsoft.com/office/drawing/2014/main" val="1271927277"/>
                    </a:ext>
                  </a:extLst>
                </a:gridCol>
                <a:gridCol w="208280">
                  <a:extLst>
                    <a:ext uri="{9D8B030D-6E8A-4147-A177-3AD203B41FA5}">
                      <a16:colId xmlns:a16="http://schemas.microsoft.com/office/drawing/2014/main" val="3441601592"/>
                    </a:ext>
                  </a:extLst>
                </a:gridCol>
                <a:gridCol w="246380">
                  <a:extLst>
                    <a:ext uri="{9D8B030D-6E8A-4147-A177-3AD203B41FA5}">
                      <a16:colId xmlns:a16="http://schemas.microsoft.com/office/drawing/2014/main" val="989004372"/>
                    </a:ext>
                  </a:extLst>
                </a:gridCol>
                <a:gridCol w="208280">
                  <a:extLst>
                    <a:ext uri="{9D8B030D-6E8A-4147-A177-3AD203B41FA5}">
                      <a16:colId xmlns:a16="http://schemas.microsoft.com/office/drawing/2014/main" val="115409583"/>
                    </a:ext>
                  </a:extLst>
                </a:gridCol>
                <a:gridCol w="208280">
                  <a:extLst>
                    <a:ext uri="{9D8B030D-6E8A-4147-A177-3AD203B41FA5}">
                      <a16:colId xmlns:a16="http://schemas.microsoft.com/office/drawing/2014/main" val="3955996705"/>
                    </a:ext>
                  </a:extLst>
                </a:gridCol>
              </a:tblGrid>
              <a:tr h="202757">
                <a:tc>
                  <a:txBody>
                    <a:bodyPr/>
                    <a:lstStyle/>
                    <a:p>
                      <a:endParaRPr lang="zh-CN" altLang="en-US" dirty="0">
                        <a:solidFill>
                          <a:schemeClr val="tx1"/>
                        </a:solidFill>
                      </a:endParaRPr>
                    </a:p>
                  </a:txBody>
                  <a:tcPr>
                    <a:solidFill>
                      <a:srgbClr val="C00000"/>
                    </a:solidFill>
                  </a:tcPr>
                </a:tc>
                <a:tc>
                  <a:txBody>
                    <a:bodyPr/>
                    <a:lstStyle/>
                    <a:p>
                      <a:endParaRPr lang="zh-CN" altLang="en-US" dirty="0">
                        <a:solidFill>
                          <a:schemeClr val="tx1"/>
                        </a:solidFill>
                      </a:endParaRPr>
                    </a:p>
                  </a:txBody>
                  <a:tcPr>
                    <a:solidFill>
                      <a:srgbClr val="C00000"/>
                    </a:solidFill>
                  </a:tcPr>
                </a:tc>
                <a:tc>
                  <a:txBody>
                    <a:bodyPr/>
                    <a:lstStyle/>
                    <a:p>
                      <a:endParaRPr lang="zh-CN" altLang="en-US" dirty="0">
                        <a:solidFill>
                          <a:schemeClr val="tx1"/>
                        </a:solidFill>
                      </a:endParaRPr>
                    </a:p>
                  </a:txBody>
                  <a:tcPr>
                    <a:solidFill>
                      <a:srgbClr val="C00000"/>
                    </a:solidFill>
                  </a:tcPr>
                </a:tc>
                <a:tc>
                  <a:txBody>
                    <a:bodyPr/>
                    <a:lstStyle/>
                    <a:p>
                      <a:endParaRPr lang="zh-CN" altLang="en-US" dirty="0">
                        <a:solidFill>
                          <a:schemeClr val="tx1"/>
                        </a:solidFill>
                      </a:endParaRPr>
                    </a:p>
                  </a:txBody>
                  <a:tcPr>
                    <a:solidFill>
                      <a:srgbClr val="C00000"/>
                    </a:solidFill>
                  </a:tcPr>
                </a:tc>
                <a:tc>
                  <a:txBody>
                    <a:bodyPr/>
                    <a:lstStyle/>
                    <a:p>
                      <a:endParaRPr lang="zh-CN" altLang="en-US" dirty="0">
                        <a:solidFill>
                          <a:schemeClr val="tx1"/>
                        </a:solidFill>
                      </a:endParaRPr>
                    </a:p>
                  </a:txBody>
                  <a:tcPr>
                    <a:solidFill>
                      <a:srgbClr val="C00000"/>
                    </a:solidFill>
                  </a:tcPr>
                </a:tc>
                <a:tc>
                  <a:txBody>
                    <a:bodyPr/>
                    <a:lstStyle/>
                    <a:p>
                      <a:endParaRPr lang="zh-CN" altLang="en-US" dirty="0">
                        <a:solidFill>
                          <a:schemeClr val="tx1"/>
                        </a:solidFill>
                      </a:endParaRPr>
                    </a:p>
                  </a:txBody>
                  <a:tcPr>
                    <a:solidFill>
                      <a:srgbClr val="C00000"/>
                    </a:solidFill>
                  </a:tcPr>
                </a:tc>
                <a:extLst>
                  <a:ext uri="{0D108BD9-81ED-4DB2-BD59-A6C34878D82A}">
                    <a16:rowId xmlns:a16="http://schemas.microsoft.com/office/drawing/2014/main" val="2397882883"/>
                  </a:ext>
                </a:extLst>
              </a:tr>
            </a:tbl>
          </a:graphicData>
        </a:graphic>
      </p:graphicFrame>
      <p:pic>
        <p:nvPicPr>
          <p:cNvPr id="8" name="图片 7">
            <a:extLst>
              <a:ext uri="{FF2B5EF4-FFF2-40B4-BE49-F238E27FC236}">
                <a16:creationId xmlns:a16="http://schemas.microsoft.com/office/drawing/2014/main" id="{FE71755A-D91D-F6E9-6FC0-251786F1112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104384" y="3268644"/>
            <a:ext cx="269328" cy="269328"/>
          </a:xfrm>
          <a:prstGeom prst="rect">
            <a:avLst/>
          </a:prstGeom>
        </p:spPr>
      </p:pic>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2609E00A-00C8-83A1-B122-70737A5E1905}"/>
                  </a:ext>
                </a:extLst>
              </p:cNvPr>
              <p:cNvSpPr txBox="1"/>
              <p:nvPr/>
            </p:nvSpPr>
            <p:spPr>
              <a:xfrm>
                <a:off x="5715376" y="3251057"/>
                <a:ext cx="1538212"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Disturbance Query </a:t>
                </a:r>
                <a14:m>
                  <m:oMath xmlns:m="http://schemas.openxmlformats.org/officeDocument/2006/math">
                    <m:sSub>
                      <m:sSubPr>
                        <m:ctrlPr>
                          <a:rPr lang="en-US" altLang="zh-CN" sz="1200" i="1" smtClean="0">
                            <a:latin typeface="Cambria Math" panose="02040503050406030204" pitchFamily="18" charset="0"/>
                            <a:cs typeface="Times New Roman" panose="02020603050405020304" pitchFamily="18" charset="0"/>
                          </a:rPr>
                        </m:ctrlPr>
                      </m:sSubPr>
                      <m:e>
                        <m:r>
                          <a:rPr lang="en-US" altLang="zh-CN" sz="1200" b="0" i="1" smtClean="0">
                            <a:latin typeface="Cambria Math" panose="02040503050406030204" pitchFamily="18" charset="0"/>
                            <a:cs typeface="Times New Roman" panose="02020603050405020304" pitchFamily="18" charset="0"/>
                          </a:rPr>
                          <m:t>𝑞</m:t>
                        </m:r>
                      </m:e>
                      <m:sub>
                        <m:r>
                          <a:rPr lang="en-US" altLang="zh-CN" sz="1200" b="0" i="1" smtClean="0">
                            <a:latin typeface="Cambria Math" panose="02040503050406030204" pitchFamily="18" charset="0"/>
                            <a:cs typeface="Times New Roman" panose="02020603050405020304" pitchFamily="18" charset="0"/>
                          </a:rPr>
                          <m:t>3</m:t>
                        </m:r>
                      </m:sub>
                    </m:sSub>
                  </m:oMath>
                </a14:m>
                <a:endParaRPr lang="zh-CN" altLang="en-US" sz="1200" dirty="0"/>
              </a:p>
            </p:txBody>
          </p:sp>
        </mc:Choice>
        <mc:Fallback xmlns="">
          <p:sp>
            <p:nvSpPr>
              <p:cNvPr id="9" name="文本框 8">
                <a:extLst>
                  <a:ext uri="{FF2B5EF4-FFF2-40B4-BE49-F238E27FC236}">
                    <a16:creationId xmlns:a16="http://schemas.microsoft.com/office/drawing/2014/main" id="{2609E00A-00C8-83A1-B122-70737A5E1905}"/>
                  </a:ext>
                </a:extLst>
              </p:cNvPr>
              <p:cNvSpPr txBox="1">
                <a:spLocks noRot="1" noChangeAspect="1" noMove="1" noResize="1" noEditPoints="1" noAdjustHandles="1" noChangeArrowheads="1" noChangeShapeType="1" noTextEdit="1"/>
              </p:cNvSpPr>
              <p:nvPr/>
            </p:nvSpPr>
            <p:spPr>
              <a:xfrm>
                <a:off x="5715376" y="3251057"/>
                <a:ext cx="1538212" cy="276999"/>
              </a:xfrm>
              <a:prstGeom prst="rect">
                <a:avLst/>
              </a:prstGeom>
              <a:blipFill>
                <a:blip r:embed="rId14"/>
                <a:stretch>
                  <a:fillRect l="-397" b="-15217"/>
                </a:stretch>
              </a:blipFill>
            </p:spPr>
            <p:txBody>
              <a:bodyPr/>
              <a:lstStyle/>
              <a:p>
                <a:r>
                  <a:rPr lang="zh-CN" altLang="en-US">
                    <a:noFill/>
                  </a:rPr>
                  <a:t> </a:t>
                </a:r>
              </a:p>
            </p:txBody>
          </p:sp>
        </mc:Fallback>
      </mc:AlternateContent>
      <p:graphicFrame>
        <p:nvGraphicFramePr>
          <p:cNvPr id="10" name="表格 9">
            <a:extLst>
              <a:ext uri="{FF2B5EF4-FFF2-40B4-BE49-F238E27FC236}">
                <a16:creationId xmlns:a16="http://schemas.microsoft.com/office/drawing/2014/main" id="{E47E61C0-115E-9D43-DED7-66A278B4C6A8}"/>
              </a:ext>
            </a:extLst>
          </p:cNvPr>
          <p:cNvGraphicFramePr>
            <a:graphicFrameLocks noGrp="1"/>
          </p:cNvGraphicFramePr>
          <p:nvPr>
            <p:extLst>
              <p:ext uri="{D42A27DB-BD31-4B8C-83A1-F6EECF244321}">
                <p14:modId xmlns:p14="http://schemas.microsoft.com/office/powerpoint/2010/main" val="459904497"/>
              </p:ext>
            </p:extLst>
          </p:nvPr>
        </p:nvGraphicFramePr>
        <p:xfrm>
          <a:off x="5775360" y="1523679"/>
          <a:ext cx="1325880" cy="365760"/>
        </p:xfrm>
        <a:graphic>
          <a:graphicData uri="http://schemas.openxmlformats.org/drawingml/2006/table">
            <a:tbl>
              <a:tblPr firstRow="1" bandRow="1">
                <a:tableStyleId>{7DF18680-E054-41AD-8BC1-D1AEF772440D}</a:tableStyleId>
              </a:tblPr>
              <a:tblGrid>
                <a:gridCol w="246380">
                  <a:extLst>
                    <a:ext uri="{9D8B030D-6E8A-4147-A177-3AD203B41FA5}">
                      <a16:colId xmlns:a16="http://schemas.microsoft.com/office/drawing/2014/main" val="327164988"/>
                    </a:ext>
                  </a:extLst>
                </a:gridCol>
                <a:gridCol w="208280">
                  <a:extLst>
                    <a:ext uri="{9D8B030D-6E8A-4147-A177-3AD203B41FA5}">
                      <a16:colId xmlns:a16="http://schemas.microsoft.com/office/drawing/2014/main" val="1271927277"/>
                    </a:ext>
                  </a:extLst>
                </a:gridCol>
                <a:gridCol w="208280">
                  <a:extLst>
                    <a:ext uri="{9D8B030D-6E8A-4147-A177-3AD203B41FA5}">
                      <a16:colId xmlns:a16="http://schemas.microsoft.com/office/drawing/2014/main" val="3441601592"/>
                    </a:ext>
                  </a:extLst>
                </a:gridCol>
                <a:gridCol w="246380">
                  <a:extLst>
                    <a:ext uri="{9D8B030D-6E8A-4147-A177-3AD203B41FA5}">
                      <a16:colId xmlns:a16="http://schemas.microsoft.com/office/drawing/2014/main" val="989004372"/>
                    </a:ext>
                  </a:extLst>
                </a:gridCol>
                <a:gridCol w="208280">
                  <a:extLst>
                    <a:ext uri="{9D8B030D-6E8A-4147-A177-3AD203B41FA5}">
                      <a16:colId xmlns:a16="http://schemas.microsoft.com/office/drawing/2014/main" val="115409583"/>
                    </a:ext>
                  </a:extLst>
                </a:gridCol>
                <a:gridCol w="208280">
                  <a:extLst>
                    <a:ext uri="{9D8B030D-6E8A-4147-A177-3AD203B41FA5}">
                      <a16:colId xmlns:a16="http://schemas.microsoft.com/office/drawing/2014/main" val="3955996705"/>
                    </a:ext>
                  </a:extLst>
                </a:gridCol>
              </a:tblGrid>
              <a:tr h="202757">
                <a:tc>
                  <a:txBody>
                    <a:bodyPr/>
                    <a:lstStyle/>
                    <a:p>
                      <a:endParaRPr lang="zh-CN" altLang="en-US" dirty="0">
                        <a:solidFill>
                          <a:schemeClr val="tx1"/>
                        </a:solidFill>
                      </a:endParaRPr>
                    </a:p>
                  </a:txBody>
                  <a:tcPr>
                    <a:solidFill>
                      <a:srgbClr val="BFBFBF"/>
                    </a:solidFill>
                  </a:tcPr>
                </a:tc>
                <a:tc>
                  <a:txBody>
                    <a:bodyPr/>
                    <a:lstStyle/>
                    <a:p>
                      <a:endParaRPr lang="zh-CN" altLang="en-US" dirty="0">
                        <a:solidFill>
                          <a:schemeClr val="tx1"/>
                        </a:solidFill>
                      </a:endParaRPr>
                    </a:p>
                  </a:txBody>
                  <a:tcPr>
                    <a:solidFill>
                      <a:srgbClr val="BFBFBF"/>
                    </a:solidFill>
                  </a:tcPr>
                </a:tc>
                <a:tc>
                  <a:txBody>
                    <a:bodyPr/>
                    <a:lstStyle/>
                    <a:p>
                      <a:endParaRPr lang="zh-CN" altLang="en-US" dirty="0">
                        <a:solidFill>
                          <a:schemeClr val="tx1"/>
                        </a:solidFill>
                      </a:endParaRPr>
                    </a:p>
                  </a:txBody>
                  <a:tcPr>
                    <a:solidFill>
                      <a:srgbClr val="BFBFBF"/>
                    </a:solidFill>
                  </a:tcPr>
                </a:tc>
                <a:tc>
                  <a:txBody>
                    <a:bodyPr/>
                    <a:lstStyle/>
                    <a:p>
                      <a:endParaRPr lang="zh-CN" altLang="en-US" dirty="0">
                        <a:solidFill>
                          <a:schemeClr val="tx1"/>
                        </a:solidFill>
                      </a:endParaRPr>
                    </a:p>
                  </a:txBody>
                  <a:tcPr>
                    <a:solidFill>
                      <a:srgbClr val="BFBFBF"/>
                    </a:solidFill>
                  </a:tcPr>
                </a:tc>
                <a:tc>
                  <a:txBody>
                    <a:bodyPr/>
                    <a:lstStyle/>
                    <a:p>
                      <a:endParaRPr lang="zh-CN" altLang="en-US" dirty="0">
                        <a:solidFill>
                          <a:schemeClr val="tx1"/>
                        </a:solidFill>
                      </a:endParaRPr>
                    </a:p>
                  </a:txBody>
                  <a:tcPr>
                    <a:solidFill>
                      <a:srgbClr val="BFBFBF"/>
                    </a:solidFill>
                  </a:tcPr>
                </a:tc>
                <a:tc>
                  <a:txBody>
                    <a:bodyPr/>
                    <a:lstStyle/>
                    <a:p>
                      <a:endParaRPr lang="zh-CN" altLang="en-US" dirty="0">
                        <a:solidFill>
                          <a:schemeClr val="tx1"/>
                        </a:solidFill>
                      </a:endParaRPr>
                    </a:p>
                  </a:txBody>
                  <a:tcPr>
                    <a:solidFill>
                      <a:srgbClr val="BFBFBF"/>
                    </a:solidFill>
                  </a:tcPr>
                </a:tc>
                <a:extLst>
                  <a:ext uri="{0D108BD9-81ED-4DB2-BD59-A6C34878D82A}">
                    <a16:rowId xmlns:a16="http://schemas.microsoft.com/office/drawing/2014/main" val="2397882883"/>
                  </a:ext>
                </a:extLst>
              </a:tr>
            </a:tbl>
          </a:graphicData>
        </a:graphic>
      </p:graphicFrame>
      <p:pic>
        <p:nvPicPr>
          <p:cNvPr id="11" name="图片 10">
            <a:extLst>
              <a:ext uri="{FF2B5EF4-FFF2-40B4-BE49-F238E27FC236}">
                <a16:creationId xmlns:a16="http://schemas.microsoft.com/office/drawing/2014/main" id="{D2E9D766-DC4B-E59C-0769-00371D6FDCB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352733" y="2352992"/>
            <a:ext cx="318254" cy="318254"/>
          </a:xfrm>
          <a:prstGeom prst="rect">
            <a:avLst/>
          </a:prstGeom>
        </p:spPr>
      </p:pic>
      <p:pic>
        <p:nvPicPr>
          <p:cNvPr id="12" name="图片 11">
            <a:extLst>
              <a:ext uri="{FF2B5EF4-FFF2-40B4-BE49-F238E27FC236}">
                <a16:creationId xmlns:a16="http://schemas.microsoft.com/office/drawing/2014/main" id="{41AB6521-F407-68C1-6360-552901BECD9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352733" y="3211735"/>
            <a:ext cx="318254" cy="318254"/>
          </a:xfrm>
          <a:prstGeom prst="rect">
            <a:avLst/>
          </a:prstGeom>
        </p:spPr>
      </p:pic>
      <p:sp>
        <p:nvSpPr>
          <p:cNvPr id="14" name="文本框 13">
            <a:extLst>
              <a:ext uri="{FF2B5EF4-FFF2-40B4-BE49-F238E27FC236}">
                <a16:creationId xmlns:a16="http://schemas.microsoft.com/office/drawing/2014/main" id="{5C9CB693-1CD1-AB77-76F7-743194CC9AEA}"/>
              </a:ext>
            </a:extLst>
          </p:cNvPr>
          <p:cNvSpPr txBox="1"/>
          <p:nvPr/>
        </p:nvSpPr>
        <p:spPr>
          <a:xfrm>
            <a:off x="6029364" y="2922051"/>
            <a:ext cx="891089" cy="276999"/>
          </a:xfrm>
          <a:prstGeom prst="rect">
            <a:avLst/>
          </a:prstGeom>
          <a:noFill/>
        </p:spPr>
        <p:txBody>
          <a:bodyPr wrap="square" rtlCol="0">
            <a:spAutoFit/>
          </a:bodyPr>
          <a:lstStyle/>
          <a:p>
            <a:r>
              <a:rPr lang="en-US" altLang="zh-CN" sz="1200" dirty="0">
                <a:solidFill>
                  <a:srgbClr val="C00000"/>
                </a:solidFill>
                <a:latin typeface="Times New Roman" panose="02020603050405020304" pitchFamily="18" charset="0"/>
                <a:cs typeface="Times New Roman" panose="02020603050405020304" pitchFamily="18" charset="0"/>
              </a:rPr>
              <a:t>Dissimilar</a:t>
            </a:r>
            <a:endParaRPr lang="zh-CN" altLang="en-US" sz="1200" dirty="0">
              <a:solidFill>
                <a:srgbClr val="C00000"/>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F616EDAC-C4A9-B2BB-383C-685B9AAD67FC}"/>
                  </a:ext>
                </a:extLst>
              </p:cNvPr>
              <p:cNvSpPr txBox="1"/>
              <p:nvPr/>
            </p:nvSpPr>
            <p:spPr>
              <a:xfrm>
                <a:off x="4649705" y="1585725"/>
                <a:ext cx="874622" cy="400110"/>
              </a:xfrm>
              <a:prstGeom prst="rect">
                <a:avLst/>
              </a:prstGeom>
              <a:noFill/>
            </p:spPr>
            <p:txBody>
              <a:bodyPr wrap="square">
                <a:spAutoFit/>
              </a:bodyPr>
              <a:lstStyle/>
              <a:p>
                <a:pPr algn="ctr"/>
                <a:r>
                  <a:rPr lang="en-US" altLang="zh-CN" sz="1000" dirty="0">
                    <a:solidFill>
                      <a:schemeClr val="bg1"/>
                    </a:solidFill>
                    <a:latin typeface="Times New Roman" panose="02020603050405020304" pitchFamily="18" charset="0"/>
                    <a:cs typeface="Times New Roman" panose="02020603050405020304" pitchFamily="18" charset="0"/>
                  </a:rPr>
                  <a:t>Original </a:t>
                </a:r>
              </a:p>
              <a:p>
                <a:pPr algn="ctr"/>
                <a:r>
                  <a:rPr lang="en-US" altLang="zh-CN" sz="1000" dirty="0">
                    <a:solidFill>
                      <a:schemeClr val="bg1"/>
                    </a:solidFill>
                    <a:latin typeface="Times New Roman" panose="02020603050405020304" pitchFamily="18" charset="0"/>
                    <a:cs typeface="Times New Roman" panose="02020603050405020304" pitchFamily="18" charset="0"/>
                  </a:rPr>
                  <a:t>P</a:t>
                </a:r>
                <a14:m>
                  <m:oMath xmlns:m="http://schemas.openxmlformats.org/officeDocument/2006/math">
                    <m:r>
                      <m:rPr>
                        <m:sty m:val="p"/>
                      </m:rPr>
                      <a:rPr lang="en-US" altLang="zh-CN" sz="1000" b="0" i="0" smtClean="0">
                        <a:solidFill>
                          <a:schemeClr val="bg1"/>
                        </a:solidFill>
                        <a:latin typeface="Cambria Math" panose="02040503050406030204" pitchFamily="18" charset="0"/>
                      </a:rPr>
                      <m:t>rompt</m:t>
                    </m:r>
                  </m:oMath>
                </a14:m>
                <a:endParaRPr lang="zh-CN" altLang="en-US" sz="1000" dirty="0">
                  <a:solidFill>
                    <a:schemeClr val="bg1"/>
                  </a:solidFill>
                  <a:latin typeface="Times New Roman" panose="02020603050405020304" pitchFamily="18" charset="0"/>
                  <a:cs typeface="Times New Roman" panose="02020603050405020304" pitchFamily="18" charset="0"/>
                </a:endParaRPr>
              </a:p>
            </p:txBody>
          </p:sp>
        </mc:Choice>
        <mc:Fallback xmlns="">
          <p:sp>
            <p:nvSpPr>
              <p:cNvPr id="15" name="文本框 14">
                <a:extLst>
                  <a:ext uri="{FF2B5EF4-FFF2-40B4-BE49-F238E27FC236}">
                    <a16:creationId xmlns:a16="http://schemas.microsoft.com/office/drawing/2014/main" id="{F616EDAC-C4A9-B2BB-383C-685B9AAD67FC}"/>
                  </a:ext>
                </a:extLst>
              </p:cNvPr>
              <p:cNvSpPr txBox="1">
                <a:spLocks noRot="1" noChangeAspect="1" noMove="1" noResize="1" noEditPoints="1" noAdjustHandles="1" noChangeArrowheads="1" noChangeShapeType="1" noTextEdit="1"/>
              </p:cNvSpPr>
              <p:nvPr/>
            </p:nvSpPr>
            <p:spPr>
              <a:xfrm>
                <a:off x="4649705" y="1585725"/>
                <a:ext cx="874622" cy="400110"/>
              </a:xfrm>
              <a:prstGeom prst="rect">
                <a:avLst/>
              </a:prstGeom>
              <a:blipFill>
                <a:blip r:embed="rId15"/>
                <a:stretch>
                  <a:fillRect b="-757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044250B0-A416-2171-D208-A0D078D6B909}"/>
                  </a:ext>
                </a:extLst>
              </p:cNvPr>
              <p:cNvSpPr txBox="1"/>
              <p:nvPr/>
            </p:nvSpPr>
            <p:spPr>
              <a:xfrm>
                <a:off x="4751206" y="2802959"/>
                <a:ext cx="756100" cy="400110"/>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m:rPr>
                          <m:nor/>
                        </m:rPr>
                        <a:rPr lang="en-US" altLang="zh-CN" sz="1000" dirty="0" smtClean="0">
                          <a:solidFill>
                            <a:schemeClr val="bg1"/>
                          </a:solidFill>
                          <a:latin typeface="Times New Roman" panose="02020603050405020304" pitchFamily="18" charset="0"/>
                          <a:cs typeface="Times New Roman" panose="02020603050405020304" pitchFamily="18" charset="0"/>
                        </a:rPr>
                        <m:t>Disturbance</m:t>
                      </m:r>
                    </m:oMath>
                  </m:oMathPara>
                </a14:m>
                <a:endParaRPr lang="en-US" altLang="zh-CN" sz="1000" dirty="0">
                  <a:solidFill>
                    <a:schemeClr val="bg1"/>
                  </a:solidFill>
                  <a:latin typeface="Times New Roman" panose="02020603050405020304" pitchFamily="18" charset="0"/>
                  <a:cs typeface="Times New Roman" panose="02020603050405020304" pitchFamily="18" charset="0"/>
                </a:endParaRPr>
              </a:p>
              <a:p>
                <a:pPr algn="ctr"/>
                <a14:m>
                  <m:oMathPara xmlns:m="http://schemas.openxmlformats.org/officeDocument/2006/math">
                    <m:oMathParaPr>
                      <m:jc m:val="centerGroup"/>
                    </m:oMathParaPr>
                    <m:oMath xmlns:m="http://schemas.openxmlformats.org/officeDocument/2006/math">
                      <m:r>
                        <a:rPr lang="en-US" altLang="zh-CN" sz="1000" b="0" i="1" dirty="0" smtClean="0">
                          <a:solidFill>
                            <a:schemeClr val="bg1"/>
                          </a:solidFill>
                          <a:latin typeface="Cambria Math" panose="02040503050406030204" pitchFamily="18" charset="0"/>
                          <a:cs typeface="Times New Roman" panose="02020603050405020304" pitchFamily="18" charset="0"/>
                        </a:rPr>
                        <m:t> </m:t>
                      </m:r>
                      <m:r>
                        <a:rPr lang="en-US" altLang="zh-CN" sz="1000" b="0" i="1" dirty="0" smtClean="0">
                          <a:solidFill>
                            <a:schemeClr val="bg1"/>
                          </a:solidFill>
                          <a:latin typeface="Cambria Math" panose="02040503050406030204" pitchFamily="18" charset="0"/>
                          <a:cs typeface="Times New Roman" panose="02020603050405020304" pitchFamily="18" charset="0"/>
                        </a:rPr>
                        <m:t>𝑃</m:t>
                      </m:r>
                      <m:r>
                        <m:rPr>
                          <m:sty m:val="p"/>
                        </m:rPr>
                        <a:rPr lang="en-US" altLang="zh-CN" sz="1000" i="1" dirty="0">
                          <a:solidFill>
                            <a:schemeClr val="bg1"/>
                          </a:solidFill>
                          <a:latin typeface="Cambria Math" panose="02040503050406030204" pitchFamily="18" charset="0"/>
                          <a:cs typeface="Times New Roman" panose="02020603050405020304" pitchFamily="18" charset="0"/>
                        </a:rPr>
                        <m:t>rompt</m:t>
                      </m:r>
                    </m:oMath>
                  </m:oMathPara>
                </a14:m>
                <a:endParaRPr lang="zh-CN" altLang="en-US" sz="1000" dirty="0">
                  <a:solidFill>
                    <a:schemeClr val="bg1"/>
                  </a:solidFill>
                  <a:latin typeface="Times New Roman" panose="02020603050405020304" pitchFamily="18" charset="0"/>
                  <a:cs typeface="Times New Roman" panose="02020603050405020304" pitchFamily="18" charset="0"/>
                </a:endParaRPr>
              </a:p>
            </p:txBody>
          </p:sp>
        </mc:Choice>
        <mc:Fallback xmlns="">
          <p:sp>
            <p:nvSpPr>
              <p:cNvPr id="18" name="文本框 17">
                <a:extLst>
                  <a:ext uri="{FF2B5EF4-FFF2-40B4-BE49-F238E27FC236}">
                    <a16:creationId xmlns:a16="http://schemas.microsoft.com/office/drawing/2014/main" id="{044250B0-A416-2171-D208-A0D078D6B909}"/>
                  </a:ext>
                </a:extLst>
              </p:cNvPr>
              <p:cNvSpPr txBox="1">
                <a:spLocks noRot="1" noChangeAspect="1" noMove="1" noResize="1" noEditPoints="1" noAdjustHandles="1" noChangeArrowheads="1" noChangeShapeType="1" noTextEdit="1"/>
              </p:cNvSpPr>
              <p:nvPr/>
            </p:nvSpPr>
            <p:spPr>
              <a:xfrm>
                <a:off x="4751206" y="2802959"/>
                <a:ext cx="756100" cy="400110"/>
              </a:xfrm>
              <a:prstGeom prst="rect">
                <a:avLst/>
              </a:prstGeom>
              <a:blipFill>
                <a:blip r:embed="rId16"/>
                <a:stretch>
                  <a:fillRect/>
                </a:stretch>
              </a:blipFill>
            </p:spPr>
            <p:txBody>
              <a:bodyPr/>
              <a:lstStyle/>
              <a:p>
                <a:r>
                  <a:rPr lang="zh-CN" altLang="en-US">
                    <a:noFill/>
                  </a:rPr>
                  <a:t> </a:t>
                </a:r>
              </a:p>
            </p:txBody>
          </p:sp>
        </mc:Fallback>
      </mc:AlternateContent>
      <p:cxnSp>
        <p:nvCxnSpPr>
          <p:cNvPr id="30" name="直接箭头连接符 29">
            <a:extLst>
              <a:ext uri="{FF2B5EF4-FFF2-40B4-BE49-F238E27FC236}">
                <a16:creationId xmlns:a16="http://schemas.microsoft.com/office/drawing/2014/main" id="{FE37D633-353D-C88E-BC32-2F11E8ED6938}"/>
              </a:ext>
            </a:extLst>
          </p:cNvPr>
          <p:cNvCxnSpPr>
            <a:cxnSpLocks/>
          </p:cNvCxnSpPr>
          <p:nvPr/>
        </p:nvCxnSpPr>
        <p:spPr>
          <a:xfrm flipH="1">
            <a:off x="6420394" y="1907429"/>
            <a:ext cx="6532" cy="19660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0" name="直接箭头连接符 39">
            <a:extLst>
              <a:ext uri="{FF2B5EF4-FFF2-40B4-BE49-F238E27FC236}">
                <a16:creationId xmlns:a16="http://schemas.microsoft.com/office/drawing/2014/main" id="{6A540B4A-26CA-C766-2E2F-5CE9ECDF1C09}"/>
              </a:ext>
            </a:extLst>
          </p:cNvPr>
          <p:cNvCxnSpPr/>
          <p:nvPr/>
        </p:nvCxnSpPr>
        <p:spPr>
          <a:xfrm flipV="1">
            <a:off x="6420394" y="2191974"/>
            <a:ext cx="0" cy="13217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4" name="直接箭头连接符 43">
            <a:extLst>
              <a:ext uri="{FF2B5EF4-FFF2-40B4-BE49-F238E27FC236}">
                <a16:creationId xmlns:a16="http://schemas.microsoft.com/office/drawing/2014/main" id="{B97F322E-75BD-6BF4-B761-4E8BBBB5BFDB}"/>
              </a:ext>
            </a:extLst>
          </p:cNvPr>
          <p:cNvCxnSpPr>
            <a:cxnSpLocks/>
          </p:cNvCxnSpPr>
          <p:nvPr/>
        </p:nvCxnSpPr>
        <p:spPr>
          <a:xfrm>
            <a:off x="6426927" y="2871296"/>
            <a:ext cx="0" cy="14873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2" name="直接箭头连接符 51">
            <a:extLst>
              <a:ext uri="{FF2B5EF4-FFF2-40B4-BE49-F238E27FC236}">
                <a16:creationId xmlns:a16="http://schemas.microsoft.com/office/drawing/2014/main" id="{A9A6BD9D-23A5-3E4A-DF85-40152B3724D7}"/>
              </a:ext>
            </a:extLst>
          </p:cNvPr>
          <p:cNvCxnSpPr>
            <a:cxnSpLocks/>
          </p:cNvCxnSpPr>
          <p:nvPr/>
        </p:nvCxnSpPr>
        <p:spPr>
          <a:xfrm flipV="1">
            <a:off x="6426927" y="3118317"/>
            <a:ext cx="0" cy="20925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pic>
        <p:nvPicPr>
          <p:cNvPr id="64" name="图片 63">
            <a:extLst>
              <a:ext uri="{FF2B5EF4-FFF2-40B4-BE49-F238E27FC236}">
                <a16:creationId xmlns:a16="http://schemas.microsoft.com/office/drawing/2014/main" id="{CEAB067B-606F-B05D-99E1-C82DE3DC3DD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960338" y="2256754"/>
            <a:ext cx="303973" cy="303973"/>
          </a:xfrm>
          <a:prstGeom prst="rect">
            <a:avLst/>
          </a:prstGeom>
        </p:spPr>
      </p:pic>
      <p:cxnSp>
        <p:nvCxnSpPr>
          <p:cNvPr id="74" name="连接符: 肘形 73">
            <a:extLst>
              <a:ext uri="{FF2B5EF4-FFF2-40B4-BE49-F238E27FC236}">
                <a16:creationId xmlns:a16="http://schemas.microsoft.com/office/drawing/2014/main" id="{48AD94E1-7664-468B-539A-E8051395C66E}"/>
              </a:ext>
            </a:extLst>
          </p:cNvPr>
          <p:cNvCxnSpPr>
            <a:cxnSpLocks/>
            <a:stCxn id="116" idx="2"/>
            <a:endCxn id="124" idx="2"/>
          </p:cNvCxnSpPr>
          <p:nvPr/>
        </p:nvCxnSpPr>
        <p:spPr>
          <a:xfrm rot="5400000">
            <a:off x="5449770" y="777358"/>
            <a:ext cx="829626" cy="4739418"/>
          </a:xfrm>
          <a:prstGeom prst="bentConnector3">
            <a:avLst>
              <a:gd name="adj1" fmla="val 180302"/>
            </a:avLst>
          </a:prstGeom>
          <a:ln>
            <a:solidFill>
              <a:srgbClr val="C00000"/>
            </a:solidFill>
            <a:tailEnd type="triangle"/>
          </a:ln>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78" name="文本框 77">
                <a:extLst>
                  <a:ext uri="{FF2B5EF4-FFF2-40B4-BE49-F238E27FC236}">
                    <a16:creationId xmlns:a16="http://schemas.microsoft.com/office/drawing/2014/main" id="{261186CB-EEDD-0E06-BE9F-F7CB28E7CF4B}"/>
                  </a:ext>
                </a:extLst>
              </p:cNvPr>
              <p:cNvSpPr txBox="1"/>
              <p:nvPr/>
            </p:nvSpPr>
            <p:spPr>
              <a:xfrm>
                <a:off x="4929144" y="3913502"/>
                <a:ext cx="2470976" cy="276999"/>
              </a:xfrm>
              <a:prstGeom prst="rect">
                <a:avLst/>
              </a:prstGeom>
              <a:noFill/>
            </p:spPr>
            <p:txBody>
              <a:bodyPr wrap="square">
                <a:spAutoFit/>
              </a:bodyPr>
              <a:lstStyle/>
              <a:p>
                <a:r>
                  <a:rPr lang="zh-CN" altLang="en-US" sz="1200" dirty="0">
                    <a:solidFill>
                      <a:srgbClr val="C00000"/>
                    </a:solidFill>
                    <a:latin typeface="Times New Roman" panose="02020603050405020304" pitchFamily="18" charset="0"/>
                    <a:cs typeface="Times New Roman" panose="02020603050405020304" pitchFamily="18" charset="0"/>
                  </a:rPr>
                  <a:t>Optimization for </a:t>
                </a:r>
                <a:r>
                  <a:rPr lang="en-US" altLang="zh-CN" sz="1200" dirty="0">
                    <a:solidFill>
                      <a:srgbClr val="C00000"/>
                    </a:solidFill>
                    <a:latin typeface="Times New Roman" panose="02020603050405020304" pitchFamily="18" charset="0"/>
                    <a:cs typeface="Times New Roman" panose="02020603050405020304" pitchFamily="18" charset="0"/>
                  </a:rPr>
                  <a:t>P</a:t>
                </a:r>
                <a14:m>
                  <m:oMath xmlns:m="http://schemas.openxmlformats.org/officeDocument/2006/math">
                    <m:r>
                      <m:rPr>
                        <m:sty m:val="p"/>
                      </m:rPr>
                      <a:rPr lang="en-US" altLang="zh-CN" sz="1200" b="0" i="0" smtClean="0">
                        <a:solidFill>
                          <a:srgbClr val="C00000"/>
                        </a:solidFill>
                        <a:latin typeface="Cambria Math" panose="02040503050406030204" pitchFamily="18" charset="0"/>
                      </a:rPr>
                      <m:t>rompt</m:t>
                    </m:r>
                  </m:oMath>
                </a14:m>
                <a:endParaRPr lang="zh-CN" altLang="en-US" sz="1200" dirty="0">
                  <a:solidFill>
                    <a:srgbClr val="C00000"/>
                  </a:solidFill>
                  <a:latin typeface="Times New Roman" panose="02020603050405020304" pitchFamily="18" charset="0"/>
                  <a:cs typeface="Times New Roman" panose="02020603050405020304" pitchFamily="18" charset="0"/>
                </a:endParaRPr>
              </a:p>
            </p:txBody>
          </p:sp>
        </mc:Choice>
        <mc:Fallback xmlns="">
          <p:sp>
            <p:nvSpPr>
              <p:cNvPr id="78" name="文本框 77">
                <a:extLst>
                  <a:ext uri="{FF2B5EF4-FFF2-40B4-BE49-F238E27FC236}">
                    <a16:creationId xmlns:a16="http://schemas.microsoft.com/office/drawing/2014/main" id="{261186CB-EEDD-0E06-BE9F-F7CB28E7CF4B}"/>
                  </a:ext>
                </a:extLst>
              </p:cNvPr>
              <p:cNvSpPr txBox="1">
                <a:spLocks noRot="1" noChangeAspect="1" noMove="1" noResize="1" noEditPoints="1" noAdjustHandles="1" noChangeArrowheads="1" noChangeShapeType="1" noTextEdit="1"/>
              </p:cNvSpPr>
              <p:nvPr/>
            </p:nvSpPr>
            <p:spPr>
              <a:xfrm>
                <a:off x="4929144" y="3913502"/>
                <a:ext cx="2470976" cy="276999"/>
              </a:xfrm>
              <a:prstGeom prst="rect">
                <a:avLst/>
              </a:prstGeom>
              <a:blipFill>
                <a:blip r:embed="rId17"/>
                <a:stretch>
                  <a:fillRect l="-247" t="-2222" b="-17778"/>
                </a:stretch>
              </a:blipFill>
            </p:spPr>
            <p:txBody>
              <a:bodyPr/>
              <a:lstStyle/>
              <a:p>
                <a:r>
                  <a:rPr lang="zh-CN" altLang="en-US">
                    <a:noFill/>
                  </a:rPr>
                  <a:t> </a:t>
                </a:r>
              </a:p>
            </p:txBody>
          </p:sp>
        </mc:Fallback>
      </mc:AlternateContent>
      <p:cxnSp>
        <p:nvCxnSpPr>
          <p:cNvPr id="81" name="连接符: 肘形 80">
            <a:extLst>
              <a:ext uri="{FF2B5EF4-FFF2-40B4-BE49-F238E27FC236}">
                <a16:creationId xmlns:a16="http://schemas.microsoft.com/office/drawing/2014/main" id="{9FFD1F65-87CE-CE18-142A-3DDD1F32A665}"/>
              </a:ext>
            </a:extLst>
          </p:cNvPr>
          <p:cNvCxnSpPr>
            <a:cxnSpLocks/>
            <a:stCxn id="172" idx="3"/>
          </p:cNvCxnSpPr>
          <p:nvPr/>
        </p:nvCxnSpPr>
        <p:spPr>
          <a:xfrm>
            <a:off x="7016669" y="2118255"/>
            <a:ext cx="682333" cy="493695"/>
          </a:xfrm>
          <a:prstGeom prst="bentConnector3">
            <a:avLst>
              <a:gd name="adj1" fmla="val 100733"/>
            </a:avLst>
          </a:prstGeom>
          <a:ln w="9525" cap="flat" cmpd="sng" algn="ctr">
            <a:solidFill>
              <a:srgbClr val="C0000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99" name="连接符: 肘形 98">
            <a:extLst>
              <a:ext uri="{FF2B5EF4-FFF2-40B4-BE49-F238E27FC236}">
                <a16:creationId xmlns:a16="http://schemas.microsoft.com/office/drawing/2014/main" id="{91F1915A-D806-174E-365A-2755B15A32CC}"/>
              </a:ext>
            </a:extLst>
          </p:cNvPr>
          <p:cNvCxnSpPr>
            <a:cxnSpLocks/>
          </p:cNvCxnSpPr>
          <p:nvPr/>
        </p:nvCxnSpPr>
        <p:spPr>
          <a:xfrm flipV="1">
            <a:off x="7101239" y="2635858"/>
            <a:ext cx="597763" cy="391174"/>
          </a:xfrm>
          <a:prstGeom prst="bentConnector3">
            <a:avLst>
              <a:gd name="adj1" fmla="val 99169"/>
            </a:avLst>
          </a:prstGeom>
          <a:ln w="9525" cap="flat" cmpd="sng" algn="ctr">
            <a:solidFill>
              <a:srgbClr val="C0000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09" name="直接箭头连接符 108">
            <a:extLst>
              <a:ext uri="{FF2B5EF4-FFF2-40B4-BE49-F238E27FC236}">
                <a16:creationId xmlns:a16="http://schemas.microsoft.com/office/drawing/2014/main" id="{738C9EA4-BF20-46F2-F3A1-D6453A9665F9}"/>
              </a:ext>
            </a:extLst>
          </p:cNvPr>
          <p:cNvCxnSpPr/>
          <p:nvPr/>
        </p:nvCxnSpPr>
        <p:spPr>
          <a:xfrm>
            <a:off x="7699002" y="2616226"/>
            <a:ext cx="419564" cy="0"/>
          </a:xfrm>
          <a:prstGeom prst="straightConnector1">
            <a:avLst/>
          </a:prstGeom>
          <a:ln>
            <a:solidFill>
              <a:srgbClr val="C00000"/>
            </a:solidFill>
            <a:tailEnd type="triangle"/>
          </a:ln>
        </p:spPr>
        <p:style>
          <a:lnRef idx="2">
            <a:schemeClr val="dk1"/>
          </a:lnRef>
          <a:fillRef idx="0">
            <a:schemeClr val="dk1"/>
          </a:fillRef>
          <a:effectRef idx="1">
            <a:schemeClr val="dk1"/>
          </a:effectRef>
          <a:fontRef idx="minor">
            <a:schemeClr val="tx1"/>
          </a:fontRef>
        </p:style>
      </p:cxnSp>
      <p:pic>
        <p:nvPicPr>
          <p:cNvPr id="116" name="图片 115">
            <a:extLst>
              <a:ext uri="{FF2B5EF4-FFF2-40B4-BE49-F238E27FC236}">
                <a16:creationId xmlns:a16="http://schemas.microsoft.com/office/drawing/2014/main" id="{622B80F4-7752-495B-3146-F1C6102C47D1}"/>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8107562" y="2478794"/>
            <a:ext cx="253460" cy="253460"/>
          </a:xfrm>
          <a:prstGeom prst="rect">
            <a:avLst/>
          </a:prstGeom>
        </p:spPr>
      </p:pic>
    </p:spTree>
    <p:extLst>
      <p:ext uri="{BB962C8B-B14F-4D97-AF65-F5344CB8AC3E}">
        <p14:creationId xmlns:p14="http://schemas.microsoft.com/office/powerpoint/2010/main" val="13929009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CE5D74-EE15-7231-D069-302158999F0E}"/>
            </a:ext>
          </a:extLst>
        </p:cNvPr>
        <p:cNvGrpSpPr/>
        <p:nvPr/>
      </p:nvGrpSpPr>
      <p:grpSpPr>
        <a:xfrm>
          <a:off x="0" y="0"/>
          <a:ext cx="0" cy="0"/>
          <a:chOff x="0" y="0"/>
          <a:chExt cx="0" cy="0"/>
        </a:xfrm>
      </p:grpSpPr>
      <p:sp>
        <p:nvSpPr>
          <p:cNvPr id="52" name="矩形: 圆角 51">
            <a:extLst>
              <a:ext uri="{FF2B5EF4-FFF2-40B4-BE49-F238E27FC236}">
                <a16:creationId xmlns:a16="http://schemas.microsoft.com/office/drawing/2014/main" id="{52120B7C-9189-666F-698C-AFB831E50FAD}"/>
              </a:ext>
            </a:extLst>
          </p:cNvPr>
          <p:cNvSpPr/>
          <p:nvPr/>
        </p:nvSpPr>
        <p:spPr>
          <a:xfrm>
            <a:off x="7536260" y="1630153"/>
            <a:ext cx="2829321" cy="1905995"/>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p>
        </p:txBody>
      </p:sp>
      <p:sp>
        <p:nvSpPr>
          <p:cNvPr id="11" name="矩形: 圆角 10">
            <a:extLst>
              <a:ext uri="{FF2B5EF4-FFF2-40B4-BE49-F238E27FC236}">
                <a16:creationId xmlns:a16="http://schemas.microsoft.com/office/drawing/2014/main" id="{A16FED52-2386-0AC9-4896-034AD84ED3D7}"/>
              </a:ext>
            </a:extLst>
          </p:cNvPr>
          <p:cNvSpPr/>
          <p:nvPr/>
        </p:nvSpPr>
        <p:spPr>
          <a:xfrm>
            <a:off x="4326597" y="1701588"/>
            <a:ext cx="2239601" cy="1709334"/>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p>
        </p:txBody>
      </p:sp>
      <p:sp>
        <p:nvSpPr>
          <p:cNvPr id="6" name="矩形: 圆角 5">
            <a:extLst>
              <a:ext uri="{FF2B5EF4-FFF2-40B4-BE49-F238E27FC236}">
                <a16:creationId xmlns:a16="http://schemas.microsoft.com/office/drawing/2014/main" id="{9AFF56F3-D91E-2CE0-6B10-8955E6A4E665}"/>
              </a:ext>
            </a:extLst>
          </p:cNvPr>
          <p:cNvSpPr/>
          <p:nvPr/>
        </p:nvSpPr>
        <p:spPr>
          <a:xfrm>
            <a:off x="146140" y="1959944"/>
            <a:ext cx="1385679" cy="1143061"/>
          </a:xfrm>
          <a:prstGeom prst="round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p>
        </p:txBody>
      </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27552519-1467-259F-BD39-40619E2C828F}"/>
                  </a:ext>
                </a:extLst>
              </p:cNvPr>
              <p:cNvSpPr txBox="1"/>
              <p:nvPr/>
            </p:nvSpPr>
            <p:spPr>
              <a:xfrm>
                <a:off x="349030" y="1677247"/>
                <a:ext cx="1681871"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Downstream Datasets </a:t>
                </a:r>
                <a14:m>
                  <m:oMath xmlns:m="http://schemas.openxmlformats.org/officeDocument/2006/math">
                    <m:r>
                      <a:rPr lang="en-US" altLang="zh-CN" sz="1200" i="1" dirty="0" smtClean="0">
                        <a:latin typeface="Cambria Math" panose="02040503050406030204" pitchFamily="18" charset="0"/>
                        <a:cs typeface="Times New Roman" panose="02020603050405020304" pitchFamily="18" charset="0"/>
                      </a:rPr>
                      <m:t>𝐺</m:t>
                    </m:r>
                  </m:oMath>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3" name="文本框 2">
                <a:extLst>
                  <a:ext uri="{FF2B5EF4-FFF2-40B4-BE49-F238E27FC236}">
                    <a16:creationId xmlns:a16="http://schemas.microsoft.com/office/drawing/2014/main" id="{27552519-1467-259F-BD39-40619E2C828F}"/>
                  </a:ext>
                </a:extLst>
              </p:cNvPr>
              <p:cNvSpPr txBox="1">
                <a:spLocks noRot="1" noChangeAspect="1" noMove="1" noResize="1" noEditPoints="1" noAdjustHandles="1" noChangeArrowheads="1" noChangeShapeType="1" noTextEdit="1"/>
              </p:cNvSpPr>
              <p:nvPr/>
            </p:nvSpPr>
            <p:spPr>
              <a:xfrm>
                <a:off x="349030" y="1677247"/>
                <a:ext cx="1681871" cy="276999"/>
              </a:xfrm>
              <a:prstGeom prst="rect">
                <a:avLst/>
              </a:prstGeom>
              <a:blipFill>
                <a:blip r:embed="rId2"/>
                <a:stretch>
                  <a:fillRect b="-15217"/>
                </a:stretch>
              </a:blipFill>
            </p:spPr>
            <p:txBody>
              <a:bodyPr/>
              <a:lstStyle/>
              <a:p>
                <a:r>
                  <a:rPr lang="zh-CN" altLang="en-US">
                    <a:noFill/>
                  </a:rPr>
                  <a:t> </a:t>
                </a:r>
              </a:p>
            </p:txBody>
          </p:sp>
        </mc:Fallback>
      </mc:AlternateContent>
      <p:sp>
        <p:nvSpPr>
          <p:cNvPr id="5" name="椭圆 4">
            <a:extLst>
              <a:ext uri="{FF2B5EF4-FFF2-40B4-BE49-F238E27FC236}">
                <a16:creationId xmlns:a16="http://schemas.microsoft.com/office/drawing/2014/main" id="{E6B7710F-DB9A-3F10-1C53-20F77352513C}"/>
              </a:ext>
            </a:extLst>
          </p:cNvPr>
          <p:cNvSpPr/>
          <p:nvPr/>
        </p:nvSpPr>
        <p:spPr>
          <a:xfrm>
            <a:off x="215228" y="2379434"/>
            <a:ext cx="128588" cy="135731"/>
          </a:xfrm>
          <a:prstGeom prst="ellipse">
            <a:avLst/>
          </a:prstGeom>
          <a:solidFill>
            <a:srgbClr val="57699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16" name="椭圆 15">
            <a:extLst>
              <a:ext uri="{FF2B5EF4-FFF2-40B4-BE49-F238E27FC236}">
                <a16:creationId xmlns:a16="http://schemas.microsoft.com/office/drawing/2014/main" id="{8079B653-6A0C-7F5F-1D12-67BE61B72BCB}"/>
              </a:ext>
            </a:extLst>
          </p:cNvPr>
          <p:cNvSpPr/>
          <p:nvPr/>
        </p:nvSpPr>
        <p:spPr>
          <a:xfrm>
            <a:off x="502169" y="2026050"/>
            <a:ext cx="128588" cy="135731"/>
          </a:xfrm>
          <a:prstGeom prst="ellipse">
            <a:avLst/>
          </a:prstGeom>
          <a:solidFill>
            <a:srgbClr val="57699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19" name="椭圆 18">
            <a:extLst>
              <a:ext uri="{FF2B5EF4-FFF2-40B4-BE49-F238E27FC236}">
                <a16:creationId xmlns:a16="http://schemas.microsoft.com/office/drawing/2014/main" id="{788F86B5-8511-F7CC-948B-979769CAC6F3}"/>
              </a:ext>
            </a:extLst>
          </p:cNvPr>
          <p:cNvSpPr/>
          <p:nvPr/>
        </p:nvSpPr>
        <p:spPr>
          <a:xfrm>
            <a:off x="437875" y="2767991"/>
            <a:ext cx="128588" cy="135731"/>
          </a:xfrm>
          <a:prstGeom prst="ellipse">
            <a:avLst/>
          </a:prstGeom>
          <a:solidFill>
            <a:srgbClr val="57699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0" name="椭圆 19">
            <a:extLst>
              <a:ext uri="{FF2B5EF4-FFF2-40B4-BE49-F238E27FC236}">
                <a16:creationId xmlns:a16="http://schemas.microsoft.com/office/drawing/2014/main" id="{0D8AA386-6EB7-BBFC-B7E9-94B52B1FCFBE}"/>
              </a:ext>
            </a:extLst>
          </p:cNvPr>
          <p:cNvSpPr/>
          <p:nvPr/>
        </p:nvSpPr>
        <p:spPr>
          <a:xfrm>
            <a:off x="806969" y="2399311"/>
            <a:ext cx="128588" cy="135731"/>
          </a:xfrm>
          <a:prstGeom prst="ellipse">
            <a:avLst/>
          </a:prstGeom>
          <a:solidFill>
            <a:srgbClr val="57699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1" name="椭圆 20">
            <a:extLst>
              <a:ext uri="{FF2B5EF4-FFF2-40B4-BE49-F238E27FC236}">
                <a16:creationId xmlns:a16="http://schemas.microsoft.com/office/drawing/2014/main" id="{140D144C-B798-B76B-B94F-BF96DEEFC914}"/>
              </a:ext>
            </a:extLst>
          </p:cNvPr>
          <p:cNvSpPr/>
          <p:nvPr/>
        </p:nvSpPr>
        <p:spPr>
          <a:xfrm>
            <a:off x="1095103" y="2047661"/>
            <a:ext cx="128588" cy="135731"/>
          </a:xfrm>
          <a:prstGeom prst="ellipse">
            <a:avLst/>
          </a:prstGeom>
          <a:solidFill>
            <a:srgbClr val="57699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3" name="椭圆 22">
            <a:extLst>
              <a:ext uri="{FF2B5EF4-FFF2-40B4-BE49-F238E27FC236}">
                <a16:creationId xmlns:a16="http://schemas.microsoft.com/office/drawing/2014/main" id="{77CDF1DD-3F02-90C7-C91F-087E189D4CB4}"/>
              </a:ext>
            </a:extLst>
          </p:cNvPr>
          <p:cNvSpPr/>
          <p:nvPr/>
        </p:nvSpPr>
        <p:spPr>
          <a:xfrm>
            <a:off x="1228456" y="2737836"/>
            <a:ext cx="128588" cy="135731"/>
          </a:xfrm>
          <a:prstGeom prst="ellipse">
            <a:avLst/>
          </a:prstGeom>
          <a:solidFill>
            <a:srgbClr val="57699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7" name="椭圆 26">
            <a:extLst>
              <a:ext uri="{FF2B5EF4-FFF2-40B4-BE49-F238E27FC236}">
                <a16:creationId xmlns:a16="http://schemas.microsoft.com/office/drawing/2014/main" id="{B9FA8C45-BFEE-3F2F-DA46-774EDB69354A}"/>
              </a:ext>
            </a:extLst>
          </p:cNvPr>
          <p:cNvSpPr/>
          <p:nvPr/>
        </p:nvSpPr>
        <p:spPr>
          <a:xfrm>
            <a:off x="1308219" y="2481462"/>
            <a:ext cx="128588" cy="135731"/>
          </a:xfrm>
          <a:prstGeom prst="ellipse">
            <a:avLst/>
          </a:prstGeom>
          <a:solidFill>
            <a:srgbClr val="57699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57" name="椭圆 56">
            <a:extLst>
              <a:ext uri="{FF2B5EF4-FFF2-40B4-BE49-F238E27FC236}">
                <a16:creationId xmlns:a16="http://schemas.microsoft.com/office/drawing/2014/main" id="{0510C537-EAEB-30D3-CA2E-BB322D899808}"/>
              </a:ext>
            </a:extLst>
          </p:cNvPr>
          <p:cNvSpPr/>
          <p:nvPr/>
        </p:nvSpPr>
        <p:spPr>
          <a:xfrm>
            <a:off x="939125" y="2951554"/>
            <a:ext cx="128588" cy="135731"/>
          </a:xfrm>
          <a:prstGeom prst="ellipse">
            <a:avLst/>
          </a:prstGeom>
          <a:solidFill>
            <a:srgbClr val="57699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59" name="直接连接符 58">
            <a:extLst>
              <a:ext uri="{FF2B5EF4-FFF2-40B4-BE49-F238E27FC236}">
                <a16:creationId xmlns:a16="http://schemas.microsoft.com/office/drawing/2014/main" id="{01EAECC9-57E8-3A29-3B35-D43D6721B3B6}"/>
              </a:ext>
            </a:extLst>
          </p:cNvPr>
          <p:cNvCxnSpPr>
            <a:cxnSpLocks/>
            <a:stCxn id="16" idx="3"/>
            <a:endCxn id="5" idx="0"/>
          </p:cNvCxnSpPr>
          <p:nvPr/>
        </p:nvCxnSpPr>
        <p:spPr>
          <a:xfrm flipH="1">
            <a:off x="279522" y="2141904"/>
            <a:ext cx="241478" cy="237530"/>
          </a:xfrm>
          <a:prstGeom prst="line">
            <a:avLst/>
          </a:prstGeom>
        </p:spPr>
        <p:style>
          <a:lnRef idx="2">
            <a:schemeClr val="dk1"/>
          </a:lnRef>
          <a:fillRef idx="0">
            <a:schemeClr val="dk1"/>
          </a:fillRef>
          <a:effectRef idx="1">
            <a:schemeClr val="dk1"/>
          </a:effectRef>
          <a:fontRef idx="minor">
            <a:schemeClr val="tx1"/>
          </a:fontRef>
        </p:style>
      </p:cxnSp>
      <p:cxnSp>
        <p:nvCxnSpPr>
          <p:cNvPr id="62" name="直接连接符 61">
            <a:extLst>
              <a:ext uri="{FF2B5EF4-FFF2-40B4-BE49-F238E27FC236}">
                <a16:creationId xmlns:a16="http://schemas.microsoft.com/office/drawing/2014/main" id="{59C90AE6-1858-71AF-DE96-C66C52B48699}"/>
              </a:ext>
            </a:extLst>
          </p:cNvPr>
          <p:cNvCxnSpPr>
            <a:cxnSpLocks/>
            <a:stCxn id="16" idx="5"/>
            <a:endCxn id="20" idx="1"/>
          </p:cNvCxnSpPr>
          <p:nvPr/>
        </p:nvCxnSpPr>
        <p:spPr>
          <a:xfrm>
            <a:off x="611926" y="2141904"/>
            <a:ext cx="213874" cy="277284"/>
          </a:xfrm>
          <a:prstGeom prst="line">
            <a:avLst/>
          </a:prstGeom>
        </p:spPr>
        <p:style>
          <a:lnRef idx="2">
            <a:schemeClr val="dk1"/>
          </a:lnRef>
          <a:fillRef idx="0">
            <a:schemeClr val="dk1"/>
          </a:fillRef>
          <a:effectRef idx="1">
            <a:schemeClr val="dk1"/>
          </a:effectRef>
          <a:fontRef idx="minor">
            <a:schemeClr val="tx1"/>
          </a:fontRef>
        </p:style>
      </p:cxnSp>
      <p:cxnSp>
        <p:nvCxnSpPr>
          <p:cNvPr id="66" name="直接连接符 65">
            <a:extLst>
              <a:ext uri="{FF2B5EF4-FFF2-40B4-BE49-F238E27FC236}">
                <a16:creationId xmlns:a16="http://schemas.microsoft.com/office/drawing/2014/main" id="{D6F1B3F8-FE04-F677-0E0F-760FB4D7005A}"/>
              </a:ext>
            </a:extLst>
          </p:cNvPr>
          <p:cNvCxnSpPr>
            <a:cxnSpLocks/>
            <a:stCxn id="5" idx="5"/>
            <a:endCxn id="19" idx="1"/>
          </p:cNvCxnSpPr>
          <p:nvPr/>
        </p:nvCxnSpPr>
        <p:spPr>
          <a:xfrm>
            <a:off x="324985" y="2495288"/>
            <a:ext cx="131721" cy="292580"/>
          </a:xfrm>
          <a:prstGeom prst="line">
            <a:avLst/>
          </a:prstGeom>
        </p:spPr>
        <p:style>
          <a:lnRef idx="2">
            <a:schemeClr val="dk1"/>
          </a:lnRef>
          <a:fillRef idx="0">
            <a:schemeClr val="dk1"/>
          </a:fillRef>
          <a:effectRef idx="1">
            <a:schemeClr val="dk1"/>
          </a:effectRef>
          <a:fontRef idx="minor">
            <a:schemeClr val="tx1"/>
          </a:fontRef>
        </p:style>
      </p:cxnSp>
      <p:cxnSp>
        <p:nvCxnSpPr>
          <p:cNvPr id="67" name="直接连接符 66">
            <a:extLst>
              <a:ext uri="{FF2B5EF4-FFF2-40B4-BE49-F238E27FC236}">
                <a16:creationId xmlns:a16="http://schemas.microsoft.com/office/drawing/2014/main" id="{5159E943-4EC4-3A6F-B0A4-7A7B993113E3}"/>
              </a:ext>
            </a:extLst>
          </p:cNvPr>
          <p:cNvCxnSpPr>
            <a:cxnSpLocks/>
            <a:stCxn id="20" idx="3"/>
            <a:endCxn id="19" idx="7"/>
          </p:cNvCxnSpPr>
          <p:nvPr/>
        </p:nvCxnSpPr>
        <p:spPr>
          <a:xfrm flipH="1">
            <a:off x="547632" y="2515165"/>
            <a:ext cx="278168" cy="272703"/>
          </a:xfrm>
          <a:prstGeom prst="line">
            <a:avLst/>
          </a:prstGeom>
        </p:spPr>
        <p:style>
          <a:lnRef idx="2">
            <a:schemeClr val="dk1"/>
          </a:lnRef>
          <a:fillRef idx="0">
            <a:schemeClr val="dk1"/>
          </a:fillRef>
          <a:effectRef idx="1">
            <a:schemeClr val="dk1"/>
          </a:effectRef>
          <a:fontRef idx="minor">
            <a:schemeClr val="tx1"/>
          </a:fontRef>
        </p:style>
      </p:cxnSp>
      <p:cxnSp>
        <p:nvCxnSpPr>
          <p:cNvPr id="69" name="直接连接符 68">
            <a:extLst>
              <a:ext uri="{FF2B5EF4-FFF2-40B4-BE49-F238E27FC236}">
                <a16:creationId xmlns:a16="http://schemas.microsoft.com/office/drawing/2014/main" id="{F3DDBDD4-D857-109F-8965-587CF3B65357}"/>
              </a:ext>
            </a:extLst>
          </p:cNvPr>
          <p:cNvCxnSpPr>
            <a:cxnSpLocks/>
            <a:stCxn id="21" idx="3"/>
            <a:endCxn id="20" idx="6"/>
          </p:cNvCxnSpPr>
          <p:nvPr/>
        </p:nvCxnSpPr>
        <p:spPr>
          <a:xfrm flipH="1">
            <a:off x="935557" y="2163515"/>
            <a:ext cx="178377" cy="303662"/>
          </a:xfrm>
          <a:prstGeom prst="line">
            <a:avLst/>
          </a:prstGeom>
        </p:spPr>
        <p:style>
          <a:lnRef idx="2">
            <a:schemeClr val="dk1"/>
          </a:lnRef>
          <a:fillRef idx="0">
            <a:schemeClr val="dk1"/>
          </a:fillRef>
          <a:effectRef idx="1">
            <a:schemeClr val="dk1"/>
          </a:effectRef>
          <a:fontRef idx="minor">
            <a:schemeClr val="tx1"/>
          </a:fontRef>
        </p:style>
      </p:cxnSp>
      <p:cxnSp>
        <p:nvCxnSpPr>
          <p:cNvPr id="70" name="直接连接符 69">
            <a:extLst>
              <a:ext uri="{FF2B5EF4-FFF2-40B4-BE49-F238E27FC236}">
                <a16:creationId xmlns:a16="http://schemas.microsoft.com/office/drawing/2014/main" id="{72EE6084-1E82-EF5A-228B-F72DB0B46518}"/>
              </a:ext>
            </a:extLst>
          </p:cNvPr>
          <p:cNvCxnSpPr>
            <a:cxnSpLocks/>
            <a:stCxn id="57" idx="0"/>
            <a:endCxn id="20" idx="4"/>
          </p:cNvCxnSpPr>
          <p:nvPr/>
        </p:nvCxnSpPr>
        <p:spPr>
          <a:xfrm flipH="1" flipV="1">
            <a:off x="871263" y="2535042"/>
            <a:ext cx="132156" cy="416512"/>
          </a:xfrm>
          <a:prstGeom prst="line">
            <a:avLst/>
          </a:prstGeom>
        </p:spPr>
        <p:style>
          <a:lnRef idx="2">
            <a:schemeClr val="dk1"/>
          </a:lnRef>
          <a:fillRef idx="0">
            <a:schemeClr val="dk1"/>
          </a:fillRef>
          <a:effectRef idx="1">
            <a:schemeClr val="dk1"/>
          </a:effectRef>
          <a:fontRef idx="minor">
            <a:schemeClr val="tx1"/>
          </a:fontRef>
        </p:style>
      </p:cxnSp>
      <p:cxnSp>
        <p:nvCxnSpPr>
          <p:cNvPr id="71" name="直接连接符 70">
            <a:extLst>
              <a:ext uri="{FF2B5EF4-FFF2-40B4-BE49-F238E27FC236}">
                <a16:creationId xmlns:a16="http://schemas.microsoft.com/office/drawing/2014/main" id="{ADFBFA93-8B77-A0FC-3800-3ED691CBAAC6}"/>
              </a:ext>
            </a:extLst>
          </p:cNvPr>
          <p:cNvCxnSpPr>
            <a:cxnSpLocks/>
            <a:stCxn id="23" idx="1"/>
            <a:endCxn id="20" idx="5"/>
          </p:cNvCxnSpPr>
          <p:nvPr/>
        </p:nvCxnSpPr>
        <p:spPr>
          <a:xfrm flipH="1" flipV="1">
            <a:off x="916726" y="2515165"/>
            <a:ext cx="330561" cy="242548"/>
          </a:xfrm>
          <a:prstGeom prst="line">
            <a:avLst/>
          </a:prstGeom>
        </p:spPr>
        <p:style>
          <a:lnRef idx="2">
            <a:schemeClr val="dk1"/>
          </a:lnRef>
          <a:fillRef idx="0">
            <a:schemeClr val="dk1"/>
          </a:fillRef>
          <a:effectRef idx="1">
            <a:schemeClr val="dk1"/>
          </a:effectRef>
          <a:fontRef idx="minor">
            <a:schemeClr val="tx1"/>
          </a:fontRef>
        </p:style>
      </p:cxnSp>
      <p:cxnSp>
        <p:nvCxnSpPr>
          <p:cNvPr id="72" name="直接连接符 71">
            <a:extLst>
              <a:ext uri="{FF2B5EF4-FFF2-40B4-BE49-F238E27FC236}">
                <a16:creationId xmlns:a16="http://schemas.microsoft.com/office/drawing/2014/main" id="{1585E271-1117-187C-BE8F-7A842578A1A9}"/>
              </a:ext>
            </a:extLst>
          </p:cNvPr>
          <p:cNvCxnSpPr>
            <a:cxnSpLocks/>
            <a:stCxn id="21" idx="5"/>
            <a:endCxn id="27" idx="1"/>
          </p:cNvCxnSpPr>
          <p:nvPr/>
        </p:nvCxnSpPr>
        <p:spPr>
          <a:xfrm>
            <a:off x="1204860" y="2163515"/>
            <a:ext cx="122190" cy="337824"/>
          </a:xfrm>
          <a:prstGeom prst="line">
            <a:avLst/>
          </a:prstGeom>
        </p:spPr>
        <p:style>
          <a:lnRef idx="2">
            <a:schemeClr val="dk1"/>
          </a:lnRef>
          <a:fillRef idx="0">
            <a:schemeClr val="dk1"/>
          </a:fillRef>
          <a:effectRef idx="1">
            <a:schemeClr val="dk1"/>
          </a:effectRef>
          <a:fontRef idx="minor">
            <a:schemeClr val="tx1"/>
          </a:fontRef>
        </p:style>
      </p:cxnSp>
      <p:sp>
        <p:nvSpPr>
          <p:cNvPr id="108" name="矩形: 圆角 107">
            <a:extLst>
              <a:ext uri="{FF2B5EF4-FFF2-40B4-BE49-F238E27FC236}">
                <a16:creationId xmlns:a16="http://schemas.microsoft.com/office/drawing/2014/main" id="{73C51393-9DFC-BFD7-3CFE-15104E4FB602}"/>
              </a:ext>
            </a:extLst>
          </p:cNvPr>
          <p:cNvSpPr/>
          <p:nvPr/>
        </p:nvSpPr>
        <p:spPr>
          <a:xfrm>
            <a:off x="1996165" y="1658729"/>
            <a:ext cx="574890" cy="1795053"/>
          </a:xfrm>
          <a:prstGeom prst="roundRect">
            <a:avLst/>
          </a:prstGeom>
          <a:solidFill>
            <a:srgbClr val="D9D9D9"/>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latin typeface="Times New Roman" panose="02020603050405020304" pitchFamily="18" charset="0"/>
                <a:cs typeface="Times New Roman" panose="02020603050405020304" pitchFamily="18" charset="0"/>
              </a:rPr>
              <a:t>GNN</a:t>
            </a:r>
            <a:endParaRPr lang="zh-CN"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13" name="直接连接符 12">
            <a:extLst>
              <a:ext uri="{FF2B5EF4-FFF2-40B4-BE49-F238E27FC236}">
                <a16:creationId xmlns:a16="http://schemas.microsoft.com/office/drawing/2014/main" id="{21BE6B35-A998-D326-5CD7-C2889CB0D1C4}"/>
              </a:ext>
            </a:extLst>
          </p:cNvPr>
          <p:cNvCxnSpPr>
            <a:cxnSpLocks/>
            <a:stCxn id="16" idx="4"/>
            <a:endCxn id="19" idx="0"/>
          </p:cNvCxnSpPr>
          <p:nvPr/>
        </p:nvCxnSpPr>
        <p:spPr>
          <a:xfrm flipH="1">
            <a:off x="502169" y="2161781"/>
            <a:ext cx="64294" cy="606210"/>
          </a:xfrm>
          <a:prstGeom prst="line">
            <a:avLst/>
          </a:prstGeom>
        </p:spPr>
        <p:style>
          <a:lnRef idx="2">
            <a:schemeClr val="dk1"/>
          </a:lnRef>
          <a:fillRef idx="0">
            <a:schemeClr val="dk1"/>
          </a:fillRef>
          <a:effectRef idx="1">
            <a:schemeClr val="dk1"/>
          </a:effectRef>
          <a:fontRef idx="minor">
            <a:schemeClr val="tx1"/>
          </a:fontRef>
        </p:style>
      </p:cxnSp>
      <p:cxnSp>
        <p:nvCxnSpPr>
          <p:cNvPr id="22" name="直接连接符 21">
            <a:extLst>
              <a:ext uri="{FF2B5EF4-FFF2-40B4-BE49-F238E27FC236}">
                <a16:creationId xmlns:a16="http://schemas.microsoft.com/office/drawing/2014/main" id="{7FE5DF40-C812-1281-95AE-F1204D37C5B2}"/>
              </a:ext>
            </a:extLst>
          </p:cNvPr>
          <p:cNvCxnSpPr>
            <a:stCxn id="19" idx="5"/>
            <a:endCxn id="57" idx="2"/>
          </p:cNvCxnSpPr>
          <p:nvPr/>
        </p:nvCxnSpPr>
        <p:spPr>
          <a:xfrm>
            <a:off x="547632" y="2883845"/>
            <a:ext cx="391493" cy="135575"/>
          </a:xfrm>
          <a:prstGeom prst="line">
            <a:avLst/>
          </a:prstGeom>
        </p:spPr>
        <p:style>
          <a:lnRef idx="2">
            <a:schemeClr val="dk1"/>
          </a:lnRef>
          <a:fillRef idx="0">
            <a:schemeClr val="dk1"/>
          </a:fillRef>
          <a:effectRef idx="1">
            <a:schemeClr val="dk1"/>
          </a:effectRef>
          <a:fontRef idx="minor">
            <a:schemeClr val="tx1"/>
          </a:fontRef>
        </p:style>
      </p:cxnSp>
      <p:sp>
        <p:nvSpPr>
          <p:cNvPr id="104" name="箭头: 右 103">
            <a:extLst>
              <a:ext uri="{FF2B5EF4-FFF2-40B4-BE49-F238E27FC236}">
                <a16:creationId xmlns:a16="http://schemas.microsoft.com/office/drawing/2014/main" id="{1F6FA149-25E5-0B2E-BB47-A759C41988FC}"/>
              </a:ext>
            </a:extLst>
          </p:cNvPr>
          <p:cNvSpPr/>
          <p:nvPr/>
        </p:nvSpPr>
        <p:spPr>
          <a:xfrm>
            <a:off x="1642134" y="2454038"/>
            <a:ext cx="317976" cy="249976"/>
          </a:xfrm>
          <a:prstGeom prst="rightArrow">
            <a:avLst/>
          </a:prstGeom>
          <a:solidFill>
            <a:srgbClr val="BFBFB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graphicFrame>
        <p:nvGraphicFramePr>
          <p:cNvPr id="119" name="表格 118">
            <a:extLst>
              <a:ext uri="{FF2B5EF4-FFF2-40B4-BE49-F238E27FC236}">
                <a16:creationId xmlns:a16="http://schemas.microsoft.com/office/drawing/2014/main" id="{9C02DF63-90BA-D602-D5AF-630A2BFDE5E1}"/>
              </a:ext>
            </a:extLst>
          </p:cNvPr>
          <p:cNvGraphicFramePr>
            <a:graphicFrameLocks noGrp="1"/>
          </p:cNvGraphicFramePr>
          <p:nvPr>
            <p:extLst>
              <p:ext uri="{D42A27DB-BD31-4B8C-83A1-F6EECF244321}">
                <p14:modId xmlns:p14="http://schemas.microsoft.com/office/powerpoint/2010/main" val="1922164089"/>
              </p:ext>
            </p:extLst>
          </p:nvPr>
        </p:nvGraphicFramePr>
        <p:xfrm>
          <a:off x="2740527" y="2398257"/>
          <a:ext cx="1249680" cy="365760"/>
        </p:xfrm>
        <a:graphic>
          <a:graphicData uri="http://schemas.openxmlformats.org/drawingml/2006/table">
            <a:tbl>
              <a:tblPr firstRow="1" bandRow="1">
                <a:tableStyleId>{5C22544A-7EE6-4342-B048-85BDC9FD1C3A}</a:tableStyleId>
              </a:tblPr>
              <a:tblGrid>
                <a:gridCol w="208280">
                  <a:extLst>
                    <a:ext uri="{9D8B030D-6E8A-4147-A177-3AD203B41FA5}">
                      <a16:colId xmlns:a16="http://schemas.microsoft.com/office/drawing/2014/main" val="327164988"/>
                    </a:ext>
                  </a:extLst>
                </a:gridCol>
                <a:gridCol w="208280">
                  <a:extLst>
                    <a:ext uri="{9D8B030D-6E8A-4147-A177-3AD203B41FA5}">
                      <a16:colId xmlns:a16="http://schemas.microsoft.com/office/drawing/2014/main" val="1271927277"/>
                    </a:ext>
                  </a:extLst>
                </a:gridCol>
                <a:gridCol w="208280">
                  <a:extLst>
                    <a:ext uri="{9D8B030D-6E8A-4147-A177-3AD203B41FA5}">
                      <a16:colId xmlns:a16="http://schemas.microsoft.com/office/drawing/2014/main" val="3441601592"/>
                    </a:ext>
                  </a:extLst>
                </a:gridCol>
                <a:gridCol w="208280">
                  <a:extLst>
                    <a:ext uri="{9D8B030D-6E8A-4147-A177-3AD203B41FA5}">
                      <a16:colId xmlns:a16="http://schemas.microsoft.com/office/drawing/2014/main" val="989004372"/>
                    </a:ext>
                  </a:extLst>
                </a:gridCol>
                <a:gridCol w="208280">
                  <a:extLst>
                    <a:ext uri="{9D8B030D-6E8A-4147-A177-3AD203B41FA5}">
                      <a16:colId xmlns:a16="http://schemas.microsoft.com/office/drawing/2014/main" val="115409583"/>
                    </a:ext>
                  </a:extLst>
                </a:gridCol>
                <a:gridCol w="208280">
                  <a:extLst>
                    <a:ext uri="{9D8B030D-6E8A-4147-A177-3AD203B41FA5}">
                      <a16:colId xmlns:a16="http://schemas.microsoft.com/office/drawing/2014/main" val="3955996705"/>
                    </a:ext>
                  </a:extLst>
                </a:gridCol>
              </a:tblGrid>
              <a:tr h="228320">
                <a:tc>
                  <a:txBody>
                    <a:bodyPr/>
                    <a:lstStyle/>
                    <a:p>
                      <a:endParaRPr lang="zh-CN" altLang="en-US"/>
                    </a:p>
                  </a:txBody>
                  <a:tcPr/>
                </a:tc>
                <a:tc>
                  <a:txBody>
                    <a:bodyPr/>
                    <a:lstStyle/>
                    <a:p>
                      <a:endParaRPr lang="zh-CN" altLang="en-US" dirty="0"/>
                    </a:p>
                  </a:txBody>
                  <a:tcPr/>
                </a:tc>
                <a:tc>
                  <a:txBody>
                    <a:bodyPr/>
                    <a:lstStyle/>
                    <a:p>
                      <a:endParaRPr lang="zh-CN" altLang="en-US"/>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extLst>
                  <a:ext uri="{0D108BD9-81ED-4DB2-BD59-A6C34878D82A}">
                    <a16:rowId xmlns:a16="http://schemas.microsoft.com/office/drawing/2014/main" val="2397882883"/>
                  </a:ext>
                </a:extLst>
              </a:tr>
            </a:tbl>
          </a:graphicData>
        </a:graphic>
      </p:graphicFrame>
      <p:sp>
        <p:nvSpPr>
          <p:cNvPr id="128" name="文本框 127">
            <a:extLst>
              <a:ext uri="{FF2B5EF4-FFF2-40B4-BE49-F238E27FC236}">
                <a16:creationId xmlns:a16="http://schemas.microsoft.com/office/drawing/2014/main" id="{37F1AC1F-65EE-3CD4-778A-031C6BA50313}"/>
              </a:ext>
            </a:extLst>
          </p:cNvPr>
          <p:cNvSpPr txBox="1"/>
          <p:nvPr/>
        </p:nvSpPr>
        <p:spPr>
          <a:xfrm>
            <a:off x="2666509" y="2141904"/>
            <a:ext cx="1539532"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Graph Embedding</a:t>
            </a:r>
            <a:endParaRPr lang="zh-CN" altLang="en-US" sz="1200" dirty="0"/>
          </a:p>
        </p:txBody>
      </p:sp>
      <p:pic>
        <p:nvPicPr>
          <p:cNvPr id="110" name="图片 109">
            <a:extLst>
              <a:ext uri="{FF2B5EF4-FFF2-40B4-BE49-F238E27FC236}">
                <a16:creationId xmlns:a16="http://schemas.microsoft.com/office/drawing/2014/main" id="{19E191F8-2BED-5108-8A3F-773773D62D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3942" y="1658729"/>
            <a:ext cx="320189" cy="320189"/>
          </a:xfrm>
          <a:prstGeom prst="rect">
            <a:avLst/>
          </a:prstGeom>
        </p:spPr>
      </p:pic>
      <p:pic>
        <p:nvPicPr>
          <p:cNvPr id="115" name="图片 114">
            <a:extLst>
              <a:ext uri="{FF2B5EF4-FFF2-40B4-BE49-F238E27FC236}">
                <a16:creationId xmlns:a16="http://schemas.microsoft.com/office/drawing/2014/main" id="{BA837FD7-9C70-7850-3214-EFDAF9910F3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54423" y="2011628"/>
            <a:ext cx="429502" cy="429502"/>
          </a:xfrm>
          <a:prstGeom prst="rect">
            <a:avLst/>
          </a:prstGeom>
        </p:spPr>
      </p:pic>
      <p:pic>
        <p:nvPicPr>
          <p:cNvPr id="117" name="图片 116">
            <a:extLst>
              <a:ext uri="{FF2B5EF4-FFF2-40B4-BE49-F238E27FC236}">
                <a16:creationId xmlns:a16="http://schemas.microsoft.com/office/drawing/2014/main" id="{687E77B3-1191-E5BF-E1CA-24CAB4A5CB4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41476" y="2141904"/>
            <a:ext cx="303973" cy="303973"/>
          </a:xfrm>
          <a:prstGeom prst="rect">
            <a:avLst/>
          </a:prstGeom>
        </p:spPr>
      </p:pic>
      <p:sp>
        <p:nvSpPr>
          <p:cNvPr id="182" name="文本框 181">
            <a:extLst>
              <a:ext uri="{FF2B5EF4-FFF2-40B4-BE49-F238E27FC236}">
                <a16:creationId xmlns:a16="http://schemas.microsoft.com/office/drawing/2014/main" id="{EF2CB32A-F4D5-CD40-EFB9-A6C6E50B8376}"/>
              </a:ext>
            </a:extLst>
          </p:cNvPr>
          <p:cNvSpPr txBox="1"/>
          <p:nvPr/>
        </p:nvSpPr>
        <p:spPr>
          <a:xfrm>
            <a:off x="40483" y="152429"/>
            <a:ext cx="2849797" cy="338554"/>
          </a:xfrm>
          <a:prstGeom prst="rect">
            <a:avLst/>
          </a:prstGeom>
          <a:noFill/>
        </p:spPr>
        <p:txBody>
          <a:bodyPr wrap="square">
            <a:spAutoFit/>
          </a:bodyPr>
          <a:lstStyle/>
          <a:p>
            <a:r>
              <a:rPr lang="zh-CN" altLang="en-US" sz="1600" dirty="0">
                <a:latin typeface="Times New Roman" panose="02020603050405020304" pitchFamily="18" charset="0"/>
                <a:cs typeface="Times New Roman" panose="02020603050405020304" pitchFamily="18" charset="0"/>
              </a:rPr>
              <a:t>Phase1:Watermark Injection</a:t>
            </a:r>
          </a:p>
        </p:txBody>
      </p:sp>
      <p:sp>
        <p:nvSpPr>
          <p:cNvPr id="254" name="文本框 253">
            <a:extLst>
              <a:ext uri="{FF2B5EF4-FFF2-40B4-BE49-F238E27FC236}">
                <a16:creationId xmlns:a16="http://schemas.microsoft.com/office/drawing/2014/main" id="{94E8F075-162B-0E32-4113-4672811C1452}"/>
              </a:ext>
            </a:extLst>
          </p:cNvPr>
          <p:cNvSpPr txBox="1"/>
          <p:nvPr/>
        </p:nvSpPr>
        <p:spPr>
          <a:xfrm>
            <a:off x="3990207" y="1085924"/>
            <a:ext cx="2653692" cy="307777"/>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Selection</a:t>
            </a:r>
            <a:r>
              <a:rPr lang="zh-CN" altLang="en-US" sz="1400" dirty="0">
                <a:latin typeface="Times New Roman" panose="02020603050405020304" pitchFamily="18" charset="0"/>
                <a:cs typeface="Times New Roman" panose="02020603050405020304" pitchFamily="18" charset="0"/>
              </a:rPr>
              <a:t> for </a:t>
            </a:r>
            <a:r>
              <a:rPr lang="en-US" altLang="zh-CN" sz="1400" dirty="0">
                <a:latin typeface="Times New Roman" panose="02020603050405020304" pitchFamily="18" charset="0"/>
                <a:cs typeface="Times New Roman" panose="02020603050405020304" pitchFamily="18" charset="0"/>
              </a:rPr>
              <a:t>Representation</a:t>
            </a:r>
            <a:r>
              <a:rPr lang="zh-CN" altLang="en-US" sz="1400" dirty="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Node</a:t>
            </a:r>
            <a:endParaRPr lang="zh-CN" altLang="en-US" sz="1400" dirty="0">
              <a:latin typeface="Times New Roman" panose="02020603050405020304" pitchFamily="18" charset="0"/>
              <a:cs typeface="Times New Roman" panose="02020603050405020304" pitchFamily="18" charset="0"/>
            </a:endParaRPr>
          </a:p>
        </p:txBody>
      </p:sp>
      <p:pic>
        <p:nvPicPr>
          <p:cNvPr id="4" name="图片 3">
            <a:extLst>
              <a:ext uri="{FF2B5EF4-FFF2-40B4-BE49-F238E27FC236}">
                <a16:creationId xmlns:a16="http://schemas.microsoft.com/office/drawing/2014/main" id="{0F155171-CD90-172C-C175-6BB79D4B8D9D}"/>
              </a:ext>
            </a:extLst>
          </p:cNvPr>
          <p:cNvPicPr>
            <a:picLocks noChangeAspect="1"/>
          </p:cNvPicPr>
          <p:nvPr/>
        </p:nvPicPr>
        <p:blipFill>
          <a:blip r:embed="rId6"/>
          <a:stretch>
            <a:fillRect/>
          </a:stretch>
        </p:blipFill>
        <p:spPr>
          <a:xfrm>
            <a:off x="4471583" y="1899347"/>
            <a:ext cx="1811823" cy="1441223"/>
          </a:xfrm>
          <a:prstGeom prst="rect">
            <a:avLst/>
          </a:prstGeom>
        </p:spPr>
      </p:pic>
      <p:sp>
        <p:nvSpPr>
          <p:cNvPr id="8" name="文本框 7">
            <a:extLst>
              <a:ext uri="{FF2B5EF4-FFF2-40B4-BE49-F238E27FC236}">
                <a16:creationId xmlns:a16="http://schemas.microsoft.com/office/drawing/2014/main" id="{D57B8EF4-B658-43F4-35E9-DB705027D130}"/>
              </a:ext>
            </a:extLst>
          </p:cNvPr>
          <p:cNvSpPr txBox="1"/>
          <p:nvPr/>
        </p:nvSpPr>
        <p:spPr>
          <a:xfrm>
            <a:off x="4924151" y="1646469"/>
            <a:ext cx="1044494" cy="307777"/>
          </a:xfrm>
          <a:prstGeom prst="rect">
            <a:avLst/>
          </a:prstGeom>
          <a:noFill/>
        </p:spPr>
        <p:txBody>
          <a:bodyPr wrap="square">
            <a:spAutoFit/>
          </a:bodyPr>
          <a:lstStyle/>
          <a:p>
            <a:pPr algn="l"/>
            <a:r>
              <a:rPr lang="en-US" altLang="zh-CN" sz="1400" i="0" dirty="0">
                <a:solidFill>
                  <a:srgbClr val="191B1F"/>
                </a:solidFill>
                <a:effectLst/>
                <a:latin typeface="Times New Roman" panose="02020603050405020304" pitchFamily="18" charset="0"/>
                <a:cs typeface="Times New Roman" panose="02020603050405020304" pitchFamily="18" charset="0"/>
              </a:rPr>
              <a:t>Mean Shift</a:t>
            </a:r>
          </a:p>
        </p:txBody>
      </p:sp>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D3CD1DE3-ADD4-7FEB-CF60-361E7AAA274E}"/>
                  </a:ext>
                </a:extLst>
              </p:cNvPr>
              <p:cNvSpPr txBox="1"/>
              <p:nvPr/>
            </p:nvSpPr>
            <p:spPr>
              <a:xfrm>
                <a:off x="4557353" y="2148046"/>
                <a:ext cx="73885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𝐾</m:t>
                      </m:r>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oMath>
                  </m:oMathPara>
                </a14:m>
                <a:endParaRPr lang="zh-CN" altLang="en-US" dirty="0"/>
              </a:p>
            </p:txBody>
          </p:sp>
        </mc:Choice>
        <mc:Fallback xmlns="">
          <p:sp>
            <p:nvSpPr>
              <p:cNvPr id="9" name="文本框 8">
                <a:extLst>
                  <a:ext uri="{FF2B5EF4-FFF2-40B4-BE49-F238E27FC236}">
                    <a16:creationId xmlns:a16="http://schemas.microsoft.com/office/drawing/2014/main" id="{D3CD1DE3-ADD4-7FEB-CF60-361E7AAA274E}"/>
                  </a:ext>
                </a:extLst>
              </p:cNvPr>
              <p:cNvSpPr txBox="1">
                <a:spLocks noRot="1" noChangeAspect="1" noMove="1" noResize="1" noEditPoints="1" noAdjustHandles="1" noChangeArrowheads="1" noChangeShapeType="1" noTextEdit="1"/>
              </p:cNvSpPr>
              <p:nvPr/>
            </p:nvSpPr>
            <p:spPr>
              <a:xfrm>
                <a:off x="4557353" y="2148046"/>
                <a:ext cx="738857" cy="369332"/>
              </a:xfrm>
              <a:prstGeom prst="rect">
                <a:avLst/>
              </a:prstGeom>
              <a:blipFill>
                <a:blip r:embed="rId7"/>
                <a:stretch>
                  <a:fillRect b="-1311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CC88637D-158D-7DE9-D1A1-1C4CD557A49C}"/>
                  </a:ext>
                </a:extLst>
              </p:cNvPr>
              <p:cNvSpPr txBox="1"/>
              <p:nvPr/>
            </p:nvSpPr>
            <p:spPr>
              <a:xfrm>
                <a:off x="4734452" y="2495734"/>
                <a:ext cx="37939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i="1" dirty="0" smtClean="0">
                          <a:latin typeface="Cambria Math" panose="02040503050406030204" pitchFamily="18" charset="0"/>
                        </a:rPr>
                        <m:t>h</m:t>
                      </m:r>
                    </m:oMath>
                  </m:oMathPara>
                </a14:m>
                <a:endParaRPr lang="zh-CN" altLang="en-US" dirty="0"/>
              </a:p>
            </p:txBody>
          </p:sp>
        </mc:Choice>
        <mc:Fallback xmlns="">
          <p:sp>
            <p:nvSpPr>
              <p:cNvPr id="10" name="文本框 9">
                <a:extLst>
                  <a:ext uri="{FF2B5EF4-FFF2-40B4-BE49-F238E27FC236}">
                    <a16:creationId xmlns:a16="http://schemas.microsoft.com/office/drawing/2014/main" id="{CC88637D-158D-7DE9-D1A1-1C4CD557A49C}"/>
                  </a:ext>
                </a:extLst>
              </p:cNvPr>
              <p:cNvSpPr txBox="1">
                <a:spLocks noRot="1" noChangeAspect="1" noMove="1" noResize="1" noEditPoints="1" noAdjustHandles="1" noChangeArrowheads="1" noChangeShapeType="1" noTextEdit="1"/>
              </p:cNvSpPr>
              <p:nvPr/>
            </p:nvSpPr>
            <p:spPr>
              <a:xfrm>
                <a:off x="4734452" y="2495734"/>
                <a:ext cx="379399" cy="369332"/>
              </a:xfrm>
              <a:prstGeom prst="rect">
                <a:avLst/>
              </a:prstGeom>
              <a:blipFill>
                <a:blip r:embed="rId8"/>
                <a:stretch>
                  <a:fillRect/>
                </a:stretch>
              </a:blipFill>
            </p:spPr>
            <p:txBody>
              <a:bodyPr/>
              <a:lstStyle/>
              <a:p>
                <a:r>
                  <a:rPr lang="zh-CN" altLang="en-US">
                    <a:noFill/>
                  </a:rPr>
                  <a:t> </a:t>
                </a:r>
              </a:p>
            </p:txBody>
          </p:sp>
        </mc:Fallback>
      </mc:AlternateContent>
      <p:pic>
        <p:nvPicPr>
          <p:cNvPr id="32" name="图片 31">
            <a:extLst>
              <a:ext uri="{FF2B5EF4-FFF2-40B4-BE49-F238E27FC236}">
                <a16:creationId xmlns:a16="http://schemas.microsoft.com/office/drawing/2014/main" id="{2640CBB5-9AF7-00F4-EA6A-4FA577DE876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809916" y="2073521"/>
            <a:ext cx="440737" cy="440737"/>
          </a:xfrm>
          <a:prstGeom prst="rect">
            <a:avLst/>
          </a:prstGeom>
        </p:spPr>
      </p:pic>
      <p:cxnSp>
        <p:nvCxnSpPr>
          <p:cNvPr id="43" name="直接箭头连接符 42">
            <a:extLst>
              <a:ext uri="{FF2B5EF4-FFF2-40B4-BE49-F238E27FC236}">
                <a16:creationId xmlns:a16="http://schemas.microsoft.com/office/drawing/2014/main" id="{534F64F4-2CB3-CD71-992E-AD8FA097E9E9}"/>
              </a:ext>
            </a:extLst>
          </p:cNvPr>
          <p:cNvCxnSpPr>
            <a:cxnSpLocks/>
            <a:stCxn id="11" idx="3"/>
          </p:cNvCxnSpPr>
          <p:nvPr/>
        </p:nvCxnSpPr>
        <p:spPr>
          <a:xfrm>
            <a:off x="6566198" y="2556255"/>
            <a:ext cx="967247"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51" name="图片 50">
            <a:extLst>
              <a:ext uri="{FF2B5EF4-FFF2-40B4-BE49-F238E27FC236}">
                <a16:creationId xmlns:a16="http://schemas.microsoft.com/office/drawing/2014/main" id="{EAFA7A96-AECC-FEC2-BBCB-6CC773A9F75C}"/>
              </a:ext>
            </a:extLst>
          </p:cNvPr>
          <p:cNvPicPr>
            <a:picLocks noChangeAspect="1"/>
          </p:cNvPicPr>
          <p:nvPr/>
        </p:nvPicPr>
        <p:blipFill>
          <a:blip r:embed="rId10"/>
          <a:stretch>
            <a:fillRect/>
          </a:stretch>
        </p:blipFill>
        <p:spPr>
          <a:xfrm>
            <a:off x="7621545" y="1787939"/>
            <a:ext cx="2658750" cy="1582174"/>
          </a:xfrm>
          <a:prstGeom prst="rect">
            <a:avLst/>
          </a:prstGeom>
        </p:spPr>
      </p:pic>
    </p:spTree>
    <p:extLst>
      <p:ext uri="{BB962C8B-B14F-4D97-AF65-F5344CB8AC3E}">
        <p14:creationId xmlns:p14="http://schemas.microsoft.com/office/powerpoint/2010/main" val="39595548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B8F51B-5AB9-F3D8-4F64-2973855F35E2}"/>
            </a:ext>
          </a:extLst>
        </p:cNvPr>
        <p:cNvGrpSpPr/>
        <p:nvPr/>
      </p:nvGrpSpPr>
      <p:grpSpPr>
        <a:xfrm>
          <a:off x="0" y="0"/>
          <a:ext cx="0" cy="0"/>
          <a:chOff x="0" y="0"/>
          <a:chExt cx="0" cy="0"/>
        </a:xfrm>
      </p:grpSpPr>
      <p:sp>
        <p:nvSpPr>
          <p:cNvPr id="192" name="矩形: 圆角 191">
            <a:extLst>
              <a:ext uri="{FF2B5EF4-FFF2-40B4-BE49-F238E27FC236}">
                <a16:creationId xmlns:a16="http://schemas.microsoft.com/office/drawing/2014/main" id="{1D930DD3-32F2-C2B0-461C-A713CCF51A2E}"/>
              </a:ext>
            </a:extLst>
          </p:cNvPr>
          <p:cNvSpPr/>
          <p:nvPr/>
        </p:nvSpPr>
        <p:spPr>
          <a:xfrm>
            <a:off x="201973" y="808123"/>
            <a:ext cx="1385679" cy="1143061"/>
          </a:xfrm>
          <a:prstGeom prst="round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p>
        </p:txBody>
      </p:sp>
      <mc:AlternateContent xmlns:mc="http://schemas.openxmlformats.org/markup-compatibility/2006" xmlns:a14="http://schemas.microsoft.com/office/drawing/2010/main">
        <mc:Choice Requires="a14">
          <p:sp>
            <p:nvSpPr>
              <p:cNvPr id="193" name="文本框 192">
                <a:extLst>
                  <a:ext uri="{FF2B5EF4-FFF2-40B4-BE49-F238E27FC236}">
                    <a16:creationId xmlns:a16="http://schemas.microsoft.com/office/drawing/2014/main" id="{47F64018-349A-96D3-6CD3-E2340C5B09B4}"/>
                  </a:ext>
                </a:extLst>
              </p:cNvPr>
              <p:cNvSpPr txBox="1"/>
              <p:nvPr/>
            </p:nvSpPr>
            <p:spPr>
              <a:xfrm>
                <a:off x="445220" y="542693"/>
                <a:ext cx="1681871"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Downstream Datasets </a:t>
                </a:r>
                <a14:m>
                  <m:oMath xmlns:m="http://schemas.openxmlformats.org/officeDocument/2006/math">
                    <m:r>
                      <a:rPr lang="en-US" altLang="zh-CN" sz="1200" i="1" dirty="0" smtClean="0">
                        <a:latin typeface="Cambria Math" panose="02040503050406030204" pitchFamily="18" charset="0"/>
                        <a:cs typeface="Times New Roman" panose="02020603050405020304" pitchFamily="18" charset="0"/>
                      </a:rPr>
                      <m:t>𝐺</m:t>
                    </m:r>
                  </m:oMath>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193" name="文本框 192">
                <a:extLst>
                  <a:ext uri="{FF2B5EF4-FFF2-40B4-BE49-F238E27FC236}">
                    <a16:creationId xmlns:a16="http://schemas.microsoft.com/office/drawing/2014/main" id="{47F64018-349A-96D3-6CD3-E2340C5B09B4}"/>
                  </a:ext>
                </a:extLst>
              </p:cNvPr>
              <p:cNvSpPr txBox="1">
                <a:spLocks noRot="1" noChangeAspect="1" noMove="1" noResize="1" noEditPoints="1" noAdjustHandles="1" noChangeArrowheads="1" noChangeShapeType="1" noTextEdit="1"/>
              </p:cNvSpPr>
              <p:nvPr/>
            </p:nvSpPr>
            <p:spPr>
              <a:xfrm>
                <a:off x="445220" y="542693"/>
                <a:ext cx="1681871" cy="276999"/>
              </a:xfrm>
              <a:prstGeom prst="rect">
                <a:avLst/>
              </a:prstGeom>
              <a:blipFill>
                <a:blip r:embed="rId2"/>
                <a:stretch>
                  <a:fillRect b="-17778"/>
                </a:stretch>
              </a:blipFill>
            </p:spPr>
            <p:txBody>
              <a:bodyPr/>
              <a:lstStyle/>
              <a:p>
                <a:r>
                  <a:rPr lang="zh-CN" altLang="en-US">
                    <a:noFill/>
                  </a:rPr>
                  <a:t> </a:t>
                </a:r>
              </a:p>
            </p:txBody>
          </p:sp>
        </mc:Fallback>
      </mc:AlternateContent>
      <p:sp>
        <p:nvSpPr>
          <p:cNvPr id="194" name="椭圆 193">
            <a:extLst>
              <a:ext uri="{FF2B5EF4-FFF2-40B4-BE49-F238E27FC236}">
                <a16:creationId xmlns:a16="http://schemas.microsoft.com/office/drawing/2014/main" id="{F0DFC56C-BC14-AC48-5196-3965F6983E73}"/>
              </a:ext>
            </a:extLst>
          </p:cNvPr>
          <p:cNvSpPr/>
          <p:nvPr/>
        </p:nvSpPr>
        <p:spPr>
          <a:xfrm>
            <a:off x="271061" y="1227613"/>
            <a:ext cx="128588" cy="135731"/>
          </a:xfrm>
          <a:prstGeom prst="ellipse">
            <a:avLst/>
          </a:prstGeom>
          <a:solidFill>
            <a:srgbClr val="57699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195" name="椭圆 194">
            <a:extLst>
              <a:ext uri="{FF2B5EF4-FFF2-40B4-BE49-F238E27FC236}">
                <a16:creationId xmlns:a16="http://schemas.microsoft.com/office/drawing/2014/main" id="{AD1BA0AC-041E-33BA-2995-22DD297B12EF}"/>
              </a:ext>
            </a:extLst>
          </p:cNvPr>
          <p:cNvSpPr/>
          <p:nvPr/>
        </p:nvSpPr>
        <p:spPr>
          <a:xfrm>
            <a:off x="558002" y="874229"/>
            <a:ext cx="128588" cy="135731"/>
          </a:xfrm>
          <a:prstGeom prst="ellipse">
            <a:avLst/>
          </a:prstGeom>
          <a:solidFill>
            <a:srgbClr val="57699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196" name="椭圆 195">
            <a:extLst>
              <a:ext uri="{FF2B5EF4-FFF2-40B4-BE49-F238E27FC236}">
                <a16:creationId xmlns:a16="http://schemas.microsoft.com/office/drawing/2014/main" id="{DBD18876-3E7E-779D-DA7A-88CE48B65294}"/>
              </a:ext>
            </a:extLst>
          </p:cNvPr>
          <p:cNvSpPr/>
          <p:nvPr/>
        </p:nvSpPr>
        <p:spPr>
          <a:xfrm>
            <a:off x="493708" y="1616170"/>
            <a:ext cx="128588" cy="135731"/>
          </a:xfrm>
          <a:prstGeom prst="ellipse">
            <a:avLst/>
          </a:prstGeom>
          <a:solidFill>
            <a:srgbClr val="57699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97" name="椭圆 196">
            <a:extLst>
              <a:ext uri="{FF2B5EF4-FFF2-40B4-BE49-F238E27FC236}">
                <a16:creationId xmlns:a16="http://schemas.microsoft.com/office/drawing/2014/main" id="{2F17C35E-FF96-1FDB-5D2C-F2B8061B7F1D}"/>
              </a:ext>
            </a:extLst>
          </p:cNvPr>
          <p:cNvSpPr/>
          <p:nvPr/>
        </p:nvSpPr>
        <p:spPr>
          <a:xfrm>
            <a:off x="862802" y="1247490"/>
            <a:ext cx="128588" cy="135731"/>
          </a:xfrm>
          <a:prstGeom prst="ellipse">
            <a:avLst/>
          </a:prstGeom>
          <a:solidFill>
            <a:srgbClr val="57699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98" name="椭圆 197">
            <a:extLst>
              <a:ext uri="{FF2B5EF4-FFF2-40B4-BE49-F238E27FC236}">
                <a16:creationId xmlns:a16="http://schemas.microsoft.com/office/drawing/2014/main" id="{CB97F94D-AA48-F65D-5ED6-1C014C650A47}"/>
              </a:ext>
            </a:extLst>
          </p:cNvPr>
          <p:cNvSpPr/>
          <p:nvPr/>
        </p:nvSpPr>
        <p:spPr>
          <a:xfrm>
            <a:off x="1150936" y="895840"/>
            <a:ext cx="128588" cy="135731"/>
          </a:xfrm>
          <a:prstGeom prst="ellipse">
            <a:avLst/>
          </a:prstGeom>
          <a:solidFill>
            <a:srgbClr val="57699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199" name="椭圆 198">
            <a:extLst>
              <a:ext uri="{FF2B5EF4-FFF2-40B4-BE49-F238E27FC236}">
                <a16:creationId xmlns:a16="http://schemas.microsoft.com/office/drawing/2014/main" id="{1D57C916-9E8C-875F-371A-9696085C312B}"/>
              </a:ext>
            </a:extLst>
          </p:cNvPr>
          <p:cNvSpPr/>
          <p:nvPr/>
        </p:nvSpPr>
        <p:spPr>
          <a:xfrm>
            <a:off x="1284289" y="1586015"/>
            <a:ext cx="128588" cy="135731"/>
          </a:xfrm>
          <a:prstGeom prst="ellipse">
            <a:avLst/>
          </a:prstGeom>
          <a:solidFill>
            <a:srgbClr val="57699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00" name="椭圆 199">
            <a:extLst>
              <a:ext uri="{FF2B5EF4-FFF2-40B4-BE49-F238E27FC236}">
                <a16:creationId xmlns:a16="http://schemas.microsoft.com/office/drawing/2014/main" id="{F0750663-A7D1-C36F-F100-66E0FF141342}"/>
              </a:ext>
            </a:extLst>
          </p:cNvPr>
          <p:cNvSpPr/>
          <p:nvPr/>
        </p:nvSpPr>
        <p:spPr>
          <a:xfrm>
            <a:off x="1364052" y="1329641"/>
            <a:ext cx="128588" cy="135731"/>
          </a:xfrm>
          <a:prstGeom prst="ellipse">
            <a:avLst/>
          </a:prstGeom>
          <a:solidFill>
            <a:srgbClr val="57699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02" name="椭圆 201">
            <a:extLst>
              <a:ext uri="{FF2B5EF4-FFF2-40B4-BE49-F238E27FC236}">
                <a16:creationId xmlns:a16="http://schemas.microsoft.com/office/drawing/2014/main" id="{80CE27D2-FCBE-BAB5-AD89-908E799AF5AF}"/>
              </a:ext>
            </a:extLst>
          </p:cNvPr>
          <p:cNvSpPr/>
          <p:nvPr/>
        </p:nvSpPr>
        <p:spPr>
          <a:xfrm>
            <a:off x="994958" y="1799733"/>
            <a:ext cx="128588" cy="135731"/>
          </a:xfrm>
          <a:prstGeom prst="ellipse">
            <a:avLst/>
          </a:prstGeom>
          <a:solidFill>
            <a:srgbClr val="57699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204" name="直接连接符 203">
            <a:extLst>
              <a:ext uri="{FF2B5EF4-FFF2-40B4-BE49-F238E27FC236}">
                <a16:creationId xmlns:a16="http://schemas.microsoft.com/office/drawing/2014/main" id="{9879BA1A-EF77-6185-DA5B-C501C6204D57}"/>
              </a:ext>
            </a:extLst>
          </p:cNvPr>
          <p:cNvCxnSpPr>
            <a:cxnSpLocks/>
            <a:stCxn id="195" idx="3"/>
            <a:endCxn id="194" idx="0"/>
          </p:cNvCxnSpPr>
          <p:nvPr/>
        </p:nvCxnSpPr>
        <p:spPr>
          <a:xfrm flipH="1">
            <a:off x="335355" y="990083"/>
            <a:ext cx="241478" cy="237530"/>
          </a:xfrm>
          <a:prstGeom prst="line">
            <a:avLst/>
          </a:prstGeom>
        </p:spPr>
        <p:style>
          <a:lnRef idx="2">
            <a:schemeClr val="dk1"/>
          </a:lnRef>
          <a:fillRef idx="0">
            <a:schemeClr val="dk1"/>
          </a:fillRef>
          <a:effectRef idx="1">
            <a:schemeClr val="dk1"/>
          </a:effectRef>
          <a:fontRef idx="minor">
            <a:schemeClr val="tx1"/>
          </a:fontRef>
        </p:style>
      </p:cxnSp>
      <p:cxnSp>
        <p:nvCxnSpPr>
          <p:cNvPr id="205" name="直接连接符 204">
            <a:extLst>
              <a:ext uri="{FF2B5EF4-FFF2-40B4-BE49-F238E27FC236}">
                <a16:creationId xmlns:a16="http://schemas.microsoft.com/office/drawing/2014/main" id="{BEC76C7F-640F-2B40-BA1B-1E30AA37CCED}"/>
              </a:ext>
            </a:extLst>
          </p:cNvPr>
          <p:cNvCxnSpPr>
            <a:cxnSpLocks/>
            <a:stCxn id="195" idx="5"/>
            <a:endCxn id="197" idx="1"/>
          </p:cNvCxnSpPr>
          <p:nvPr/>
        </p:nvCxnSpPr>
        <p:spPr>
          <a:xfrm>
            <a:off x="667759" y="990083"/>
            <a:ext cx="213874" cy="277284"/>
          </a:xfrm>
          <a:prstGeom prst="line">
            <a:avLst/>
          </a:prstGeom>
        </p:spPr>
        <p:style>
          <a:lnRef idx="2">
            <a:schemeClr val="dk1"/>
          </a:lnRef>
          <a:fillRef idx="0">
            <a:schemeClr val="dk1"/>
          </a:fillRef>
          <a:effectRef idx="1">
            <a:schemeClr val="dk1"/>
          </a:effectRef>
          <a:fontRef idx="minor">
            <a:schemeClr val="tx1"/>
          </a:fontRef>
        </p:style>
      </p:cxnSp>
      <p:cxnSp>
        <p:nvCxnSpPr>
          <p:cNvPr id="206" name="直接连接符 205">
            <a:extLst>
              <a:ext uri="{FF2B5EF4-FFF2-40B4-BE49-F238E27FC236}">
                <a16:creationId xmlns:a16="http://schemas.microsoft.com/office/drawing/2014/main" id="{668D408F-B465-79D3-42A3-E914F18C5A95}"/>
              </a:ext>
            </a:extLst>
          </p:cNvPr>
          <p:cNvCxnSpPr>
            <a:cxnSpLocks/>
            <a:stCxn id="194" idx="5"/>
            <a:endCxn id="196" idx="1"/>
          </p:cNvCxnSpPr>
          <p:nvPr/>
        </p:nvCxnSpPr>
        <p:spPr>
          <a:xfrm>
            <a:off x="380818" y="1343467"/>
            <a:ext cx="131721" cy="292580"/>
          </a:xfrm>
          <a:prstGeom prst="line">
            <a:avLst/>
          </a:prstGeom>
        </p:spPr>
        <p:style>
          <a:lnRef idx="2">
            <a:schemeClr val="dk1"/>
          </a:lnRef>
          <a:fillRef idx="0">
            <a:schemeClr val="dk1"/>
          </a:fillRef>
          <a:effectRef idx="1">
            <a:schemeClr val="dk1"/>
          </a:effectRef>
          <a:fontRef idx="minor">
            <a:schemeClr val="tx1"/>
          </a:fontRef>
        </p:style>
      </p:cxnSp>
      <p:cxnSp>
        <p:nvCxnSpPr>
          <p:cNvPr id="207" name="直接连接符 206">
            <a:extLst>
              <a:ext uri="{FF2B5EF4-FFF2-40B4-BE49-F238E27FC236}">
                <a16:creationId xmlns:a16="http://schemas.microsoft.com/office/drawing/2014/main" id="{C0A66A1E-0DD0-FF48-97A5-60168BF388A1}"/>
              </a:ext>
            </a:extLst>
          </p:cNvPr>
          <p:cNvCxnSpPr>
            <a:cxnSpLocks/>
            <a:stCxn id="197" idx="3"/>
            <a:endCxn id="196" idx="7"/>
          </p:cNvCxnSpPr>
          <p:nvPr/>
        </p:nvCxnSpPr>
        <p:spPr>
          <a:xfrm flipH="1">
            <a:off x="603465" y="1363344"/>
            <a:ext cx="278168" cy="272703"/>
          </a:xfrm>
          <a:prstGeom prst="line">
            <a:avLst/>
          </a:prstGeom>
        </p:spPr>
        <p:style>
          <a:lnRef idx="2">
            <a:schemeClr val="dk1"/>
          </a:lnRef>
          <a:fillRef idx="0">
            <a:schemeClr val="dk1"/>
          </a:fillRef>
          <a:effectRef idx="1">
            <a:schemeClr val="dk1"/>
          </a:effectRef>
          <a:fontRef idx="minor">
            <a:schemeClr val="tx1"/>
          </a:fontRef>
        </p:style>
      </p:cxnSp>
      <p:cxnSp>
        <p:nvCxnSpPr>
          <p:cNvPr id="209" name="直接连接符 208">
            <a:extLst>
              <a:ext uri="{FF2B5EF4-FFF2-40B4-BE49-F238E27FC236}">
                <a16:creationId xmlns:a16="http://schemas.microsoft.com/office/drawing/2014/main" id="{8A3E4E3F-8024-D420-8E6E-59B1260700C1}"/>
              </a:ext>
            </a:extLst>
          </p:cNvPr>
          <p:cNvCxnSpPr>
            <a:cxnSpLocks/>
            <a:stCxn id="198" idx="3"/>
            <a:endCxn id="197" idx="6"/>
          </p:cNvCxnSpPr>
          <p:nvPr/>
        </p:nvCxnSpPr>
        <p:spPr>
          <a:xfrm flipH="1">
            <a:off x="991390" y="1011694"/>
            <a:ext cx="178377" cy="303662"/>
          </a:xfrm>
          <a:prstGeom prst="line">
            <a:avLst/>
          </a:prstGeom>
        </p:spPr>
        <p:style>
          <a:lnRef idx="2">
            <a:schemeClr val="dk1"/>
          </a:lnRef>
          <a:fillRef idx="0">
            <a:schemeClr val="dk1"/>
          </a:fillRef>
          <a:effectRef idx="1">
            <a:schemeClr val="dk1"/>
          </a:effectRef>
          <a:fontRef idx="minor">
            <a:schemeClr val="tx1"/>
          </a:fontRef>
        </p:style>
      </p:cxnSp>
      <p:cxnSp>
        <p:nvCxnSpPr>
          <p:cNvPr id="211" name="直接连接符 210">
            <a:extLst>
              <a:ext uri="{FF2B5EF4-FFF2-40B4-BE49-F238E27FC236}">
                <a16:creationId xmlns:a16="http://schemas.microsoft.com/office/drawing/2014/main" id="{D958846F-DB75-69D8-6736-75154B25598C}"/>
              </a:ext>
            </a:extLst>
          </p:cNvPr>
          <p:cNvCxnSpPr>
            <a:cxnSpLocks/>
            <a:stCxn id="202" idx="0"/>
            <a:endCxn id="197" idx="4"/>
          </p:cNvCxnSpPr>
          <p:nvPr/>
        </p:nvCxnSpPr>
        <p:spPr>
          <a:xfrm flipH="1" flipV="1">
            <a:off x="927096" y="1383221"/>
            <a:ext cx="132156" cy="416512"/>
          </a:xfrm>
          <a:prstGeom prst="line">
            <a:avLst/>
          </a:prstGeom>
        </p:spPr>
        <p:style>
          <a:lnRef idx="2">
            <a:schemeClr val="dk1"/>
          </a:lnRef>
          <a:fillRef idx="0">
            <a:schemeClr val="dk1"/>
          </a:fillRef>
          <a:effectRef idx="1">
            <a:schemeClr val="dk1"/>
          </a:effectRef>
          <a:fontRef idx="minor">
            <a:schemeClr val="tx1"/>
          </a:fontRef>
        </p:style>
      </p:cxnSp>
      <p:cxnSp>
        <p:nvCxnSpPr>
          <p:cNvPr id="212" name="直接连接符 211">
            <a:extLst>
              <a:ext uri="{FF2B5EF4-FFF2-40B4-BE49-F238E27FC236}">
                <a16:creationId xmlns:a16="http://schemas.microsoft.com/office/drawing/2014/main" id="{F9040BCF-B5E2-AB30-76CD-4CAD7D150126}"/>
              </a:ext>
            </a:extLst>
          </p:cNvPr>
          <p:cNvCxnSpPr>
            <a:cxnSpLocks/>
            <a:stCxn id="199" idx="1"/>
            <a:endCxn id="197" idx="5"/>
          </p:cNvCxnSpPr>
          <p:nvPr/>
        </p:nvCxnSpPr>
        <p:spPr>
          <a:xfrm flipH="1" flipV="1">
            <a:off x="972559" y="1363344"/>
            <a:ext cx="330561" cy="242548"/>
          </a:xfrm>
          <a:prstGeom prst="line">
            <a:avLst/>
          </a:prstGeom>
        </p:spPr>
        <p:style>
          <a:lnRef idx="2">
            <a:schemeClr val="dk1"/>
          </a:lnRef>
          <a:fillRef idx="0">
            <a:schemeClr val="dk1"/>
          </a:fillRef>
          <a:effectRef idx="1">
            <a:schemeClr val="dk1"/>
          </a:effectRef>
          <a:fontRef idx="minor">
            <a:schemeClr val="tx1"/>
          </a:fontRef>
        </p:style>
      </p:cxnSp>
      <p:cxnSp>
        <p:nvCxnSpPr>
          <p:cNvPr id="213" name="直接连接符 212">
            <a:extLst>
              <a:ext uri="{FF2B5EF4-FFF2-40B4-BE49-F238E27FC236}">
                <a16:creationId xmlns:a16="http://schemas.microsoft.com/office/drawing/2014/main" id="{FE2B1A83-B1C4-3CA7-0C7D-04EE7938DFCE}"/>
              </a:ext>
            </a:extLst>
          </p:cNvPr>
          <p:cNvCxnSpPr>
            <a:cxnSpLocks/>
            <a:stCxn id="198" idx="5"/>
            <a:endCxn id="200" idx="1"/>
          </p:cNvCxnSpPr>
          <p:nvPr/>
        </p:nvCxnSpPr>
        <p:spPr>
          <a:xfrm>
            <a:off x="1260693" y="1011694"/>
            <a:ext cx="122190" cy="337824"/>
          </a:xfrm>
          <a:prstGeom prst="line">
            <a:avLst/>
          </a:prstGeom>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214" name="文本框 213">
                <a:extLst>
                  <a:ext uri="{FF2B5EF4-FFF2-40B4-BE49-F238E27FC236}">
                    <a16:creationId xmlns:a16="http://schemas.microsoft.com/office/drawing/2014/main" id="{E2E65291-9866-80E2-B13D-AF8314679594}"/>
                  </a:ext>
                </a:extLst>
              </p:cNvPr>
              <p:cNvSpPr txBox="1"/>
              <p:nvPr/>
            </p:nvSpPr>
            <p:spPr>
              <a:xfrm>
                <a:off x="356074" y="2012804"/>
                <a:ext cx="1681614"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Disturbance Datasets </a:t>
                </a:r>
                <a14:m>
                  <m:oMath xmlns:m="http://schemas.openxmlformats.org/officeDocument/2006/math">
                    <m:sSup>
                      <m:sSupPr>
                        <m:ctrlPr>
                          <a:rPr lang="en-US" altLang="zh-CN" sz="1200" i="1" smtClean="0">
                            <a:latin typeface="Cambria Math" panose="02040503050406030204" pitchFamily="18" charset="0"/>
                            <a:cs typeface="Times New Roman" panose="02020603050405020304" pitchFamily="18" charset="0"/>
                          </a:rPr>
                        </m:ctrlPr>
                      </m:sSupPr>
                      <m:e>
                        <m:r>
                          <a:rPr lang="en-US" altLang="zh-CN" sz="1200" b="0" i="1" smtClean="0">
                            <a:latin typeface="Cambria Math" panose="02040503050406030204" pitchFamily="18" charset="0"/>
                            <a:cs typeface="Times New Roman" panose="02020603050405020304" pitchFamily="18" charset="0"/>
                          </a:rPr>
                          <m:t>𝐺</m:t>
                        </m:r>
                      </m:e>
                      <m:sup>
                        <m:r>
                          <a:rPr lang="en-US" altLang="zh-CN" sz="1200" b="0" i="1" smtClean="0">
                            <a:latin typeface="Cambria Math" panose="02040503050406030204" pitchFamily="18" charset="0"/>
                            <a:cs typeface="Times New Roman" panose="02020603050405020304" pitchFamily="18" charset="0"/>
                          </a:rPr>
                          <m:t>′</m:t>
                        </m:r>
                      </m:sup>
                    </m:sSup>
                  </m:oMath>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214" name="文本框 213">
                <a:extLst>
                  <a:ext uri="{FF2B5EF4-FFF2-40B4-BE49-F238E27FC236}">
                    <a16:creationId xmlns:a16="http://schemas.microsoft.com/office/drawing/2014/main" id="{E2E65291-9866-80E2-B13D-AF8314679594}"/>
                  </a:ext>
                </a:extLst>
              </p:cNvPr>
              <p:cNvSpPr txBox="1">
                <a:spLocks noRot="1" noChangeAspect="1" noMove="1" noResize="1" noEditPoints="1" noAdjustHandles="1" noChangeArrowheads="1" noChangeShapeType="1" noTextEdit="1"/>
              </p:cNvSpPr>
              <p:nvPr/>
            </p:nvSpPr>
            <p:spPr>
              <a:xfrm>
                <a:off x="356074" y="2012804"/>
                <a:ext cx="1681614" cy="276999"/>
              </a:xfrm>
              <a:prstGeom prst="rect">
                <a:avLst/>
              </a:prstGeom>
              <a:blipFill>
                <a:blip r:embed="rId3"/>
                <a:stretch>
                  <a:fillRect b="-15217"/>
                </a:stretch>
              </a:blipFill>
            </p:spPr>
            <p:txBody>
              <a:bodyPr/>
              <a:lstStyle/>
              <a:p>
                <a:r>
                  <a:rPr lang="zh-CN" altLang="en-US">
                    <a:noFill/>
                  </a:rPr>
                  <a:t> </a:t>
                </a:r>
              </a:p>
            </p:txBody>
          </p:sp>
        </mc:Fallback>
      </mc:AlternateContent>
      <p:sp>
        <p:nvSpPr>
          <p:cNvPr id="215" name="矩形: 圆角 214">
            <a:extLst>
              <a:ext uri="{FF2B5EF4-FFF2-40B4-BE49-F238E27FC236}">
                <a16:creationId xmlns:a16="http://schemas.microsoft.com/office/drawing/2014/main" id="{F3029B44-73C4-8CE4-D141-AE29D82C842A}"/>
              </a:ext>
            </a:extLst>
          </p:cNvPr>
          <p:cNvSpPr/>
          <p:nvPr/>
        </p:nvSpPr>
        <p:spPr>
          <a:xfrm>
            <a:off x="2112440" y="912013"/>
            <a:ext cx="574890" cy="3344528"/>
          </a:xfrm>
          <a:prstGeom prst="roundRect">
            <a:avLst/>
          </a:prstGeom>
          <a:solidFill>
            <a:srgbClr val="D9D9D9"/>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latin typeface="Times New Roman" panose="02020603050405020304" pitchFamily="18" charset="0"/>
                <a:cs typeface="Times New Roman" panose="02020603050405020304" pitchFamily="18" charset="0"/>
              </a:rPr>
              <a:t>GNN</a:t>
            </a:r>
            <a:endParaRPr lang="zh-CN"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216" name="直接连接符 215">
            <a:extLst>
              <a:ext uri="{FF2B5EF4-FFF2-40B4-BE49-F238E27FC236}">
                <a16:creationId xmlns:a16="http://schemas.microsoft.com/office/drawing/2014/main" id="{9073EB5A-ED86-B5C0-03DB-FB1FAE530DC9}"/>
              </a:ext>
            </a:extLst>
          </p:cNvPr>
          <p:cNvCxnSpPr>
            <a:cxnSpLocks/>
            <a:stCxn id="195" idx="4"/>
            <a:endCxn id="196" idx="0"/>
          </p:cNvCxnSpPr>
          <p:nvPr/>
        </p:nvCxnSpPr>
        <p:spPr>
          <a:xfrm flipH="1">
            <a:off x="558002" y="1009960"/>
            <a:ext cx="64294" cy="606210"/>
          </a:xfrm>
          <a:prstGeom prst="line">
            <a:avLst/>
          </a:prstGeom>
        </p:spPr>
        <p:style>
          <a:lnRef idx="2">
            <a:schemeClr val="dk1"/>
          </a:lnRef>
          <a:fillRef idx="0">
            <a:schemeClr val="dk1"/>
          </a:fillRef>
          <a:effectRef idx="1">
            <a:schemeClr val="dk1"/>
          </a:effectRef>
          <a:fontRef idx="minor">
            <a:schemeClr val="tx1"/>
          </a:fontRef>
        </p:style>
      </p:cxnSp>
      <p:cxnSp>
        <p:nvCxnSpPr>
          <p:cNvPr id="217" name="直接连接符 216">
            <a:extLst>
              <a:ext uri="{FF2B5EF4-FFF2-40B4-BE49-F238E27FC236}">
                <a16:creationId xmlns:a16="http://schemas.microsoft.com/office/drawing/2014/main" id="{15A5B305-FE8A-8363-B9C8-CDB1C24A2952}"/>
              </a:ext>
            </a:extLst>
          </p:cNvPr>
          <p:cNvCxnSpPr>
            <a:stCxn id="196" idx="5"/>
            <a:endCxn id="202" idx="2"/>
          </p:cNvCxnSpPr>
          <p:nvPr/>
        </p:nvCxnSpPr>
        <p:spPr>
          <a:xfrm>
            <a:off x="603465" y="1732024"/>
            <a:ext cx="391493" cy="135575"/>
          </a:xfrm>
          <a:prstGeom prst="line">
            <a:avLst/>
          </a:prstGeom>
        </p:spPr>
        <p:style>
          <a:lnRef idx="2">
            <a:schemeClr val="dk1"/>
          </a:lnRef>
          <a:fillRef idx="0">
            <a:schemeClr val="dk1"/>
          </a:fillRef>
          <a:effectRef idx="1">
            <a:schemeClr val="dk1"/>
          </a:effectRef>
          <a:fontRef idx="minor">
            <a:schemeClr val="tx1"/>
          </a:fontRef>
        </p:style>
      </p:cxnSp>
      <p:sp>
        <p:nvSpPr>
          <p:cNvPr id="218" name="矩形: 圆角 217">
            <a:extLst>
              <a:ext uri="{FF2B5EF4-FFF2-40B4-BE49-F238E27FC236}">
                <a16:creationId xmlns:a16="http://schemas.microsoft.com/office/drawing/2014/main" id="{404C7D2B-5065-CDA3-9142-89909F476495}"/>
              </a:ext>
            </a:extLst>
          </p:cNvPr>
          <p:cNvSpPr/>
          <p:nvPr/>
        </p:nvSpPr>
        <p:spPr>
          <a:xfrm>
            <a:off x="116505" y="2282783"/>
            <a:ext cx="1547418" cy="1143061"/>
          </a:xfrm>
          <a:prstGeom prst="roundRect">
            <a:avLst/>
          </a:prstGeom>
          <a:solidFill>
            <a:srgbClr val="EEE4D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19" name="椭圆 218">
            <a:extLst>
              <a:ext uri="{FF2B5EF4-FFF2-40B4-BE49-F238E27FC236}">
                <a16:creationId xmlns:a16="http://schemas.microsoft.com/office/drawing/2014/main" id="{A85C90B0-B8E8-A509-72E9-CD4BDA7FBD4F}"/>
              </a:ext>
            </a:extLst>
          </p:cNvPr>
          <p:cNvSpPr/>
          <p:nvPr/>
        </p:nvSpPr>
        <p:spPr>
          <a:xfrm>
            <a:off x="402715" y="2644902"/>
            <a:ext cx="128588" cy="135731"/>
          </a:xfrm>
          <a:prstGeom prst="ellipse">
            <a:avLst/>
          </a:prstGeom>
          <a:solidFill>
            <a:srgbClr val="57699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200" dirty="0">
              <a:latin typeface="Times New Roman" panose="02020603050405020304" pitchFamily="18" charset="0"/>
              <a:cs typeface="Times New Roman" panose="02020603050405020304" pitchFamily="18" charset="0"/>
            </a:endParaRPr>
          </a:p>
        </p:txBody>
      </p:sp>
      <p:sp>
        <p:nvSpPr>
          <p:cNvPr id="220" name="椭圆 219">
            <a:extLst>
              <a:ext uri="{FF2B5EF4-FFF2-40B4-BE49-F238E27FC236}">
                <a16:creationId xmlns:a16="http://schemas.microsoft.com/office/drawing/2014/main" id="{17CA9F6F-AC5B-A5E5-B361-764E259FD218}"/>
              </a:ext>
            </a:extLst>
          </p:cNvPr>
          <p:cNvSpPr/>
          <p:nvPr/>
        </p:nvSpPr>
        <p:spPr>
          <a:xfrm>
            <a:off x="689656" y="2291518"/>
            <a:ext cx="128588" cy="135731"/>
          </a:xfrm>
          <a:prstGeom prst="ellipse">
            <a:avLst/>
          </a:prstGeom>
          <a:solidFill>
            <a:srgbClr val="57699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sp>
        <p:nvSpPr>
          <p:cNvPr id="221" name="椭圆 220">
            <a:extLst>
              <a:ext uri="{FF2B5EF4-FFF2-40B4-BE49-F238E27FC236}">
                <a16:creationId xmlns:a16="http://schemas.microsoft.com/office/drawing/2014/main" id="{69372971-5D01-797A-575E-AB38B3431D43}"/>
              </a:ext>
            </a:extLst>
          </p:cNvPr>
          <p:cNvSpPr/>
          <p:nvPr/>
        </p:nvSpPr>
        <p:spPr>
          <a:xfrm>
            <a:off x="625362" y="3033459"/>
            <a:ext cx="128588" cy="135731"/>
          </a:xfrm>
          <a:prstGeom prst="ellipse">
            <a:avLst/>
          </a:prstGeom>
          <a:solidFill>
            <a:srgbClr val="57699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222" name="椭圆 221">
            <a:extLst>
              <a:ext uri="{FF2B5EF4-FFF2-40B4-BE49-F238E27FC236}">
                <a16:creationId xmlns:a16="http://schemas.microsoft.com/office/drawing/2014/main" id="{168F1F5B-82A6-8E5B-B9F7-52BFBF6A1EBD}"/>
              </a:ext>
            </a:extLst>
          </p:cNvPr>
          <p:cNvSpPr/>
          <p:nvPr/>
        </p:nvSpPr>
        <p:spPr>
          <a:xfrm>
            <a:off x="994456" y="2664779"/>
            <a:ext cx="128588" cy="135731"/>
          </a:xfrm>
          <a:prstGeom prst="ellipse">
            <a:avLst/>
          </a:prstGeom>
          <a:solidFill>
            <a:srgbClr val="57699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223" name="椭圆 222">
            <a:extLst>
              <a:ext uri="{FF2B5EF4-FFF2-40B4-BE49-F238E27FC236}">
                <a16:creationId xmlns:a16="http://schemas.microsoft.com/office/drawing/2014/main" id="{06BDCC08-2871-F4B4-D2E7-E0CF5706E96A}"/>
              </a:ext>
            </a:extLst>
          </p:cNvPr>
          <p:cNvSpPr/>
          <p:nvPr/>
        </p:nvSpPr>
        <p:spPr>
          <a:xfrm>
            <a:off x="1282590" y="2313129"/>
            <a:ext cx="128588" cy="135731"/>
          </a:xfrm>
          <a:prstGeom prst="ellipse">
            <a:avLst/>
          </a:prstGeom>
          <a:solidFill>
            <a:srgbClr val="57699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sp>
        <p:nvSpPr>
          <p:cNvPr id="224" name="椭圆 223">
            <a:extLst>
              <a:ext uri="{FF2B5EF4-FFF2-40B4-BE49-F238E27FC236}">
                <a16:creationId xmlns:a16="http://schemas.microsoft.com/office/drawing/2014/main" id="{F497E3E3-8643-5086-27BC-1801A301DE3C}"/>
              </a:ext>
            </a:extLst>
          </p:cNvPr>
          <p:cNvSpPr/>
          <p:nvPr/>
        </p:nvSpPr>
        <p:spPr>
          <a:xfrm>
            <a:off x="1415943" y="3003304"/>
            <a:ext cx="128588" cy="135731"/>
          </a:xfrm>
          <a:prstGeom prst="ellipse">
            <a:avLst/>
          </a:prstGeom>
          <a:solidFill>
            <a:srgbClr val="57699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225" name="椭圆 224">
            <a:extLst>
              <a:ext uri="{FF2B5EF4-FFF2-40B4-BE49-F238E27FC236}">
                <a16:creationId xmlns:a16="http://schemas.microsoft.com/office/drawing/2014/main" id="{DCFC3B45-4A46-5482-8EA4-7A4D24D5EED9}"/>
              </a:ext>
            </a:extLst>
          </p:cNvPr>
          <p:cNvSpPr/>
          <p:nvPr/>
        </p:nvSpPr>
        <p:spPr>
          <a:xfrm>
            <a:off x="1495706" y="2746930"/>
            <a:ext cx="128588" cy="135731"/>
          </a:xfrm>
          <a:prstGeom prst="ellipse">
            <a:avLst/>
          </a:prstGeom>
          <a:solidFill>
            <a:srgbClr val="57699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sp>
        <p:nvSpPr>
          <p:cNvPr id="226" name="椭圆 225">
            <a:extLst>
              <a:ext uri="{FF2B5EF4-FFF2-40B4-BE49-F238E27FC236}">
                <a16:creationId xmlns:a16="http://schemas.microsoft.com/office/drawing/2014/main" id="{9FED82C3-03B2-B297-F950-292A95B653C0}"/>
              </a:ext>
            </a:extLst>
          </p:cNvPr>
          <p:cNvSpPr/>
          <p:nvPr/>
        </p:nvSpPr>
        <p:spPr>
          <a:xfrm>
            <a:off x="1098030" y="3124303"/>
            <a:ext cx="128588" cy="135731"/>
          </a:xfrm>
          <a:prstGeom prst="ellipse">
            <a:avLst/>
          </a:prstGeom>
          <a:solidFill>
            <a:srgbClr val="57699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cxnSp>
        <p:nvCxnSpPr>
          <p:cNvPr id="227" name="直接连接符 226">
            <a:extLst>
              <a:ext uri="{FF2B5EF4-FFF2-40B4-BE49-F238E27FC236}">
                <a16:creationId xmlns:a16="http://schemas.microsoft.com/office/drawing/2014/main" id="{BF2533D3-2AE2-F28C-33F8-DA775AA6C470}"/>
              </a:ext>
            </a:extLst>
          </p:cNvPr>
          <p:cNvCxnSpPr>
            <a:stCxn id="220" idx="3"/>
            <a:endCxn id="219" idx="0"/>
          </p:cNvCxnSpPr>
          <p:nvPr/>
        </p:nvCxnSpPr>
        <p:spPr>
          <a:xfrm flipH="1">
            <a:off x="467009" y="2407372"/>
            <a:ext cx="241478" cy="237530"/>
          </a:xfrm>
          <a:prstGeom prst="line">
            <a:avLst/>
          </a:prstGeom>
        </p:spPr>
        <p:style>
          <a:lnRef idx="2">
            <a:schemeClr val="dk1"/>
          </a:lnRef>
          <a:fillRef idx="0">
            <a:schemeClr val="dk1"/>
          </a:fillRef>
          <a:effectRef idx="1">
            <a:schemeClr val="dk1"/>
          </a:effectRef>
          <a:fontRef idx="minor">
            <a:schemeClr val="tx1"/>
          </a:fontRef>
        </p:style>
      </p:cxnSp>
      <p:cxnSp>
        <p:nvCxnSpPr>
          <p:cNvPr id="228" name="直接连接符 227">
            <a:extLst>
              <a:ext uri="{FF2B5EF4-FFF2-40B4-BE49-F238E27FC236}">
                <a16:creationId xmlns:a16="http://schemas.microsoft.com/office/drawing/2014/main" id="{1F6FCBDD-BA28-2F0A-31BF-47CB9F51F7C2}"/>
              </a:ext>
            </a:extLst>
          </p:cNvPr>
          <p:cNvCxnSpPr>
            <a:cxnSpLocks/>
            <a:stCxn id="220" idx="5"/>
            <a:endCxn id="222" idx="1"/>
          </p:cNvCxnSpPr>
          <p:nvPr/>
        </p:nvCxnSpPr>
        <p:spPr>
          <a:xfrm>
            <a:off x="799413" y="2407372"/>
            <a:ext cx="213874" cy="277284"/>
          </a:xfrm>
          <a:prstGeom prst="line">
            <a:avLst/>
          </a:prstGeom>
        </p:spPr>
        <p:style>
          <a:lnRef idx="2">
            <a:schemeClr val="dk1"/>
          </a:lnRef>
          <a:fillRef idx="0">
            <a:schemeClr val="dk1"/>
          </a:fillRef>
          <a:effectRef idx="1">
            <a:schemeClr val="dk1"/>
          </a:effectRef>
          <a:fontRef idx="minor">
            <a:schemeClr val="tx1"/>
          </a:fontRef>
        </p:style>
      </p:cxnSp>
      <p:cxnSp>
        <p:nvCxnSpPr>
          <p:cNvPr id="229" name="直接连接符 228">
            <a:extLst>
              <a:ext uri="{FF2B5EF4-FFF2-40B4-BE49-F238E27FC236}">
                <a16:creationId xmlns:a16="http://schemas.microsoft.com/office/drawing/2014/main" id="{A0A51AA4-212C-6BB9-D1EF-8C0FB573AF7B}"/>
              </a:ext>
            </a:extLst>
          </p:cNvPr>
          <p:cNvCxnSpPr>
            <a:cxnSpLocks/>
            <a:stCxn id="219" idx="5"/>
            <a:endCxn id="221" idx="1"/>
          </p:cNvCxnSpPr>
          <p:nvPr/>
        </p:nvCxnSpPr>
        <p:spPr>
          <a:xfrm>
            <a:off x="512472" y="2760756"/>
            <a:ext cx="131721" cy="292580"/>
          </a:xfrm>
          <a:prstGeom prst="line">
            <a:avLst/>
          </a:prstGeom>
        </p:spPr>
        <p:style>
          <a:lnRef idx="2">
            <a:schemeClr val="dk1"/>
          </a:lnRef>
          <a:fillRef idx="0">
            <a:schemeClr val="dk1"/>
          </a:fillRef>
          <a:effectRef idx="1">
            <a:schemeClr val="dk1"/>
          </a:effectRef>
          <a:fontRef idx="minor">
            <a:schemeClr val="tx1"/>
          </a:fontRef>
        </p:style>
      </p:cxnSp>
      <p:cxnSp>
        <p:nvCxnSpPr>
          <p:cNvPr id="230" name="直接连接符 229">
            <a:extLst>
              <a:ext uri="{FF2B5EF4-FFF2-40B4-BE49-F238E27FC236}">
                <a16:creationId xmlns:a16="http://schemas.microsoft.com/office/drawing/2014/main" id="{61C56A54-365F-BBB9-4832-5B2BA420CAD2}"/>
              </a:ext>
            </a:extLst>
          </p:cNvPr>
          <p:cNvCxnSpPr>
            <a:cxnSpLocks/>
            <a:stCxn id="222" idx="3"/>
            <a:endCxn id="221" idx="7"/>
          </p:cNvCxnSpPr>
          <p:nvPr/>
        </p:nvCxnSpPr>
        <p:spPr>
          <a:xfrm flipH="1">
            <a:off x="735119" y="2780633"/>
            <a:ext cx="278168" cy="272703"/>
          </a:xfrm>
          <a:prstGeom prst="line">
            <a:avLst/>
          </a:prstGeom>
        </p:spPr>
        <p:style>
          <a:lnRef idx="2">
            <a:schemeClr val="dk1"/>
          </a:lnRef>
          <a:fillRef idx="0">
            <a:schemeClr val="dk1"/>
          </a:fillRef>
          <a:effectRef idx="1">
            <a:schemeClr val="dk1"/>
          </a:effectRef>
          <a:fontRef idx="minor">
            <a:schemeClr val="tx1"/>
          </a:fontRef>
        </p:style>
      </p:cxnSp>
      <p:cxnSp>
        <p:nvCxnSpPr>
          <p:cNvPr id="231" name="直接连接符 230">
            <a:extLst>
              <a:ext uri="{FF2B5EF4-FFF2-40B4-BE49-F238E27FC236}">
                <a16:creationId xmlns:a16="http://schemas.microsoft.com/office/drawing/2014/main" id="{473042AC-C3B3-1D85-DB65-B554ACF9FF1B}"/>
              </a:ext>
            </a:extLst>
          </p:cNvPr>
          <p:cNvCxnSpPr>
            <a:cxnSpLocks/>
            <a:stCxn id="223" idx="5"/>
            <a:endCxn id="222" idx="6"/>
          </p:cNvCxnSpPr>
          <p:nvPr/>
        </p:nvCxnSpPr>
        <p:spPr>
          <a:xfrm flipH="1">
            <a:off x="1123044" y="2428983"/>
            <a:ext cx="269303" cy="303662"/>
          </a:xfrm>
          <a:prstGeom prst="line">
            <a:avLst/>
          </a:prstGeom>
        </p:spPr>
        <p:style>
          <a:lnRef idx="2">
            <a:schemeClr val="dk1"/>
          </a:lnRef>
          <a:fillRef idx="0">
            <a:schemeClr val="dk1"/>
          </a:fillRef>
          <a:effectRef idx="1">
            <a:schemeClr val="dk1"/>
          </a:effectRef>
          <a:fontRef idx="minor">
            <a:schemeClr val="tx1"/>
          </a:fontRef>
        </p:style>
      </p:cxnSp>
      <p:cxnSp>
        <p:nvCxnSpPr>
          <p:cNvPr id="232" name="直接连接符 231">
            <a:extLst>
              <a:ext uri="{FF2B5EF4-FFF2-40B4-BE49-F238E27FC236}">
                <a16:creationId xmlns:a16="http://schemas.microsoft.com/office/drawing/2014/main" id="{0B3F469A-03DD-0E90-0C96-082B4C6CCA48}"/>
              </a:ext>
            </a:extLst>
          </p:cNvPr>
          <p:cNvCxnSpPr>
            <a:cxnSpLocks/>
            <a:stCxn id="226" idx="0"/>
            <a:endCxn id="222" idx="4"/>
          </p:cNvCxnSpPr>
          <p:nvPr/>
        </p:nvCxnSpPr>
        <p:spPr>
          <a:xfrm flipH="1" flipV="1">
            <a:off x="1058750" y="2800510"/>
            <a:ext cx="103574" cy="323793"/>
          </a:xfrm>
          <a:prstGeom prst="line">
            <a:avLst/>
          </a:prstGeom>
        </p:spPr>
        <p:style>
          <a:lnRef idx="2">
            <a:schemeClr val="dk1"/>
          </a:lnRef>
          <a:fillRef idx="0">
            <a:schemeClr val="dk1"/>
          </a:fillRef>
          <a:effectRef idx="1">
            <a:schemeClr val="dk1"/>
          </a:effectRef>
          <a:fontRef idx="minor">
            <a:schemeClr val="tx1"/>
          </a:fontRef>
        </p:style>
      </p:cxnSp>
      <p:cxnSp>
        <p:nvCxnSpPr>
          <p:cNvPr id="233" name="直接连接符 232">
            <a:extLst>
              <a:ext uri="{FF2B5EF4-FFF2-40B4-BE49-F238E27FC236}">
                <a16:creationId xmlns:a16="http://schemas.microsoft.com/office/drawing/2014/main" id="{75E94037-A598-193B-DEF4-F0C200A43041}"/>
              </a:ext>
            </a:extLst>
          </p:cNvPr>
          <p:cNvCxnSpPr>
            <a:cxnSpLocks/>
            <a:stCxn id="224" idx="2"/>
            <a:endCxn id="222" idx="5"/>
          </p:cNvCxnSpPr>
          <p:nvPr/>
        </p:nvCxnSpPr>
        <p:spPr>
          <a:xfrm flipH="1" flipV="1">
            <a:off x="1104213" y="2780633"/>
            <a:ext cx="311730" cy="290537"/>
          </a:xfrm>
          <a:prstGeom prst="line">
            <a:avLst/>
          </a:prstGeom>
        </p:spPr>
        <p:style>
          <a:lnRef idx="2">
            <a:schemeClr val="dk1"/>
          </a:lnRef>
          <a:fillRef idx="0">
            <a:schemeClr val="dk1"/>
          </a:fillRef>
          <a:effectRef idx="1">
            <a:schemeClr val="dk1"/>
          </a:effectRef>
          <a:fontRef idx="minor">
            <a:schemeClr val="tx1"/>
          </a:fontRef>
        </p:style>
      </p:cxnSp>
      <p:cxnSp>
        <p:nvCxnSpPr>
          <p:cNvPr id="234" name="直接连接符 233">
            <a:extLst>
              <a:ext uri="{FF2B5EF4-FFF2-40B4-BE49-F238E27FC236}">
                <a16:creationId xmlns:a16="http://schemas.microsoft.com/office/drawing/2014/main" id="{A05628C9-9714-BC52-3F08-08E41CFB28B4}"/>
              </a:ext>
            </a:extLst>
          </p:cNvPr>
          <p:cNvCxnSpPr>
            <a:cxnSpLocks/>
            <a:stCxn id="223" idx="5"/>
            <a:endCxn id="225" idx="1"/>
          </p:cNvCxnSpPr>
          <p:nvPr/>
        </p:nvCxnSpPr>
        <p:spPr>
          <a:xfrm>
            <a:off x="1392347" y="2428983"/>
            <a:ext cx="122190" cy="337824"/>
          </a:xfrm>
          <a:prstGeom prst="line">
            <a:avLst/>
          </a:prstGeom>
        </p:spPr>
        <p:style>
          <a:lnRef idx="2">
            <a:schemeClr val="dk1"/>
          </a:lnRef>
          <a:fillRef idx="0">
            <a:schemeClr val="dk1"/>
          </a:fillRef>
          <a:effectRef idx="1">
            <a:schemeClr val="dk1"/>
          </a:effectRef>
          <a:fontRef idx="minor">
            <a:schemeClr val="tx1"/>
          </a:fontRef>
        </p:style>
      </p:cxnSp>
      <p:cxnSp>
        <p:nvCxnSpPr>
          <p:cNvPr id="235" name="直接连接符 234">
            <a:extLst>
              <a:ext uri="{FF2B5EF4-FFF2-40B4-BE49-F238E27FC236}">
                <a16:creationId xmlns:a16="http://schemas.microsoft.com/office/drawing/2014/main" id="{FB23975A-F40C-142B-7AEF-08584A52C6D7}"/>
              </a:ext>
            </a:extLst>
          </p:cNvPr>
          <p:cNvCxnSpPr>
            <a:cxnSpLocks/>
            <a:stCxn id="220" idx="4"/>
            <a:endCxn id="221" idx="0"/>
          </p:cNvCxnSpPr>
          <p:nvPr/>
        </p:nvCxnSpPr>
        <p:spPr>
          <a:xfrm flipH="1">
            <a:off x="689656" y="2427249"/>
            <a:ext cx="64294" cy="606210"/>
          </a:xfrm>
          <a:prstGeom prst="line">
            <a:avLst/>
          </a:prstGeom>
        </p:spPr>
        <p:style>
          <a:lnRef idx="2">
            <a:schemeClr val="dk1"/>
          </a:lnRef>
          <a:fillRef idx="0">
            <a:schemeClr val="dk1"/>
          </a:fillRef>
          <a:effectRef idx="1">
            <a:schemeClr val="dk1"/>
          </a:effectRef>
          <a:fontRef idx="minor">
            <a:schemeClr val="tx1"/>
          </a:fontRef>
        </p:style>
      </p:cxnSp>
      <p:cxnSp>
        <p:nvCxnSpPr>
          <p:cNvPr id="236" name="直接连接符 235">
            <a:extLst>
              <a:ext uri="{FF2B5EF4-FFF2-40B4-BE49-F238E27FC236}">
                <a16:creationId xmlns:a16="http://schemas.microsoft.com/office/drawing/2014/main" id="{FD98B8DA-6A48-7DD1-ABD0-8ABE63E788AD}"/>
              </a:ext>
            </a:extLst>
          </p:cNvPr>
          <p:cNvCxnSpPr>
            <a:stCxn id="221" idx="5"/>
            <a:endCxn id="226" idx="2"/>
          </p:cNvCxnSpPr>
          <p:nvPr/>
        </p:nvCxnSpPr>
        <p:spPr>
          <a:xfrm>
            <a:off x="735119" y="3149313"/>
            <a:ext cx="362911" cy="42856"/>
          </a:xfrm>
          <a:prstGeom prst="line">
            <a:avLst/>
          </a:prstGeom>
        </p:spPr>
        <p:style>
          <a:lnRef idx="2">
            <a:schemeClr val="dk1"/>
          </a:lnRef>
          <a:fillRef idx="0">
            <a:schemeClr val="dk1"/>
          </a:fillRef>
          <a:effectRef idx="1">
            <a:schemeClr val="dk1"/>
          </a:effectRef>
          <a:fontRef idx="minor">
            <a:schemeClr val="tx1"/>
          </a:fontRef>
        </p:style>
      </p:cxnSp>
      <p:sp>
        <p:nvSpPr>
          <p:cNvPr id="237" name="椭圆 236">
            <a:extLst>
              <a:ext uri="{FF2B5EF4-FFF2-40B4-BE49-F238E27FC236}">
                <a16:creationId xmlns:a16="http://schemas.microsoft.com/office/drawing/2014/main" id="{29884730-FDBE-2985-48A2-BFF8F0B15BCC}"/>
              </a:ext>
            </a:extLst>
          </p:cNvPr>
          <p:cNvSpPr/>
          <p:nvPr/>
        </p:nvSpPr>
        <p:spPr>
          <a:xfrm rot="453782">
            <a:off x="276358" y="2853444"/>
            <a:ext cx="128588" cy="135731"/>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sp>
        <p:nvSpPr>
          <p:cNvPr id="238" name="椭圆 237">
            <a:extLst>
              <a:ext uri="{FF2B5EF4-FFF2-40B4-BE49-F238E27FC236}">
                <a16:creationId xmlns:a16="http://schemas.microsoft.com/office/drawing/2014/main" id="{CB850013-DC03-5768-850B-0B8BF4F9D937}"/>
              </a:ext>
            </a:extLst>
          </p:cNvPr>
          <p:cNvSpPr/>
          <p:nvPr/>
        </p:nvSpPr>
        <p:spPr>
          <a:xfrm rot="453782">
            <a:off x="393003" y="3013364"/>
            <a:ext cx="128588" cy="135731"/>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sp>
        <p:nvSpPr>
          <p:cNvPr id="239" name="椭圆 238">
            <a:extLst>
              <a:ext uri="{FF2B5EF4-FFF2-40B4-BE49-F238E27FC236}">
                <a16:creationId xmlns:a16="http://schemas.microsoft.com/office/drawing/2014/main" id="{94DD547A-9EB1-1E8A-494E-38A151619E78}"/>
              </a:ext>
            </a:extLst>
          </p:cNvPr>
          <p:cNvSpPr/>
          <p:nvPr/>
        </p:nvSpPr>
        <p:spPr>
          <a:xfrm rot="453782">
            <a:off x="187559" y="3097487"/>
            <a:ext cx="128588" cy="135731"/>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cxnSp>
        <p:nvCxnSpPr>
          <p:cNvPr id="240" name="直接连接符 239">
            <a:extLst>
              <a:ext uri="{FF2B5EF4-FFF2-40B4-BE49-F238E27FC236}">
                <a16:creationId xmlns:a16="http://schemas.microsoft.com/office/drawing/2014/main" id="{E7646325-AC6B-BD39-9332-B69584D63303}"/>
              </a:ext>
            </a:extLst>
          </p:cNvPr>
          <p:cNvCxnSpPr>
            <a:cxnSpLocks/>
          </p:cNvCxnSpPr>
          <p:nvPr/>
        </p:nvCxnSpPr>
        <p:spPr>
          <a:xfrm rot="453782">
            <a:off x="379403" y="2974864"/>
            <a:ext cx="74898" cy="45291"/>
          </a:xfrm>
          <a:prstGeom prst="line">
            <a:avLst/>
          </a:prstGeom>
          <a:ln>
            <a:solidFill>
              <a:srgbClr val="C00000"/>
            </a:solidFill>
          </a:ln>
        </p:spPr>
        <p:style>
          <a:lnRef idx="2">
            <a:schemeClr val="dk1"/>
          </a:lnRef>
          <a:fillRef idx="0">
            <a:schemeClr val="dk1"/>
          </a:fillRef>
          <a:effectRef idx="1">
            <a:schemeClr val="dk1"/>
          </a:effectRef>
          <a:fontRef idx="minor">
            <a:schemeClr val="tx1"/>
          </a:fontRef>
        </p:style>
      </p:cxnSp>
      <p:cxnSp>
        <p:nvCxnSpPr>
          <p:cNvPr id="241" name="直接连接符 240">
            <a:extLst>
              <a:ext uri="{FF2B5EF4-FFF2-40B4-BE49-F238E27FC236}">
                <a16:creationId xmlns:a16="http://schemas.microsoft.com/office/drawing/2014/main" id="{4721049D-1D9E-580F-96CA-CF85338B0329}"/>
              </a:ext>
            </a:extLst>
          </p:cNvPr>
          <p:cNvCxnSpPr>
            <a:cxnSpLocks/>
            <a:endCxn id="239" idx="0"/>
          </p:cNvCxnSpPr>
          <p:nvPr/>
        </p:nvCxnSpPr>
        <p:spPr>
          <a:xfrm flipH="1">
            <a:off x="260785" y="2968557"/>
            <a:ext cx="37951" cy="129520"/>
          </a:xfrm>
          <a:prstGeom prst="line">
            <a:avLst/>
          </a:prstGeom>
          <a:ln>
            <a:solidFill>
              <a:srgbClr val="C00000"/>
            </a:solidFill>
          </a:ln>
        </p:spPr>
        <p:style>
          <a:lnRef idx="2">
            <a:schemeClr val="dk1"/>
          </a:lnRef>
          <a:fillRef idx="0">
            <a:schemeClr val="dk1"/>
          </a:fillRef>
          <a:effectRef idx="1">
            <a:schemeClr val="dk1"/>
          </a:effectRef>
          <a:fontRef idx="minor">
            <a:schemeClr val="tx1"/>
          </a:fontRef>
        </p:style>
      </p:cxnSp>
      <p:cxnSp>
        <p:nvCxnSpPr>
          <p:cNvPr id="242" name="直接连接符 241">
            <a:extLst>
              <a:ext uri="{FF2B5EF4-FFF2-40B4-BE49-F238E27FC236}">
                <a16:creationId xmlns:a16="http://schemas.microsoft.com/office/drawing/2014/main" id="{89B58A64-BECA-4C72-4A64-9CBC5CAB7DFD}"/>
              </a:ext>
            </a:extLst>
          </p:cNvPr>
          <p:cNvCxnSpPr>
            <a:cxnSpLocks/>
            <a:endCxn id="239" idx="6"/>
          </p:cNvCxnSpPr>
          <p:nvPr/>
        </p:nvCxnSpPr>
        <p:spPr>
          <a:xfrm flipH="1">
            <a:off x="315588" y="3123849"/>
            <a:ext cx="129383" cy="49966"/>
          </a:xfrm>
          <a:prstGeom prst="line">
            <a:avLst/>
          </a:prstGeom>
          <a:ln>
            <a:solidFill>
              <a:srgbClr val="C00000"/>
            </a:solidFill>
          </a:ln>
        </p:spPr>
        <p:style>
          <a:lnRef idx="2">
            <a:schemeClr val="dk1"/>
          </a:lnRef>
          <a:fillRef idx="0">
            <a:schemeClr val="dk1"/>
          </a:fillRef>
          <a:effectRef idx="1">
            <a:schemeClr val="dk1"/>
          </a:effectRef>
          <a:fontRef idx="minor">
            <a:schemeClr val="tx1"/>
          </a:fontRef>
        </p:style>
      </p:cxnSp>
      <p:cxnSp>
        <p:nvCxnSpPr>
          <p:cNvPr id="243" name="直接连接符 242">
            <a:extLst>
              <a:ext uri="{FF2B5EF4-FFF2-40B4-BE49-F238E27FC236}">
                <a16:creationId xmlns:a16="http://schemas.microsoft.com/office/drawing/2014/main" id="{7CFB6668-8252-28AD-8B2E-11410FB97C30}"/>
              </a:ext>
            </a:extLst>
          </p:cNvPr>
          <p:cNvCxnSpPr>
            <a:cxnSpLocks/>
            <a:stCxn id="238" idx="5"/>
            <a:endCxn id="221" idx="3"/>
          </p:cNvCxnSpPr>
          <p:nvPr/>
        </p:nvCxnSpPr>
        <p:spPr>
          <a:xfrm>
            <a:off x="496048" y="3134784"/>
            <a:ext cx="148145" cy="14529"/>
          </a:xfrm>
          <a:prstGeom prst="line">
            <a:avLst/>
          </a:prstGeom>
          <a:ln>
            <a:solidFill>
              <a:srgbClr val="C00000"/>
            </a:solidFill>
          </a:ln>
        </p:spPr>
        <p:style>
          <a:lnRef idx="2">
            <a:schemeClr val="dk1"/>
          </a:lnRef>
          <a:fillRef idx="0">
            <a:schemeClr val="dk1"/>
          </a:fillRef>
          <a:effectRef idx="1">
            <a:schemeClr val="dk1"/>
          </a:effectRef>
          <a:fontRef idx="minor">
            <a:schemeClr val="tx1"/>
          </a:fontRef>
        </p:style>
      </p:cxnSp>
      <p:sp>
        <p:nvSpPr>
          <p:cNvPr id="244" name="矩形: 圆角 243">
            <a:extLst>
              <a:ext uri="{FF2B5EF4-FFF2-40B4-BE49-F238E27FC236}">
                <a16:creationId xmlns:a16="http://schemas.microsoft.com/office/drawing/2014/main" id="{E0E616E2-FE79-9633-EBA2-A6BE3515A394}"/>
              </a:ext>
            </a:extLst>
          </p:cNvPr>
          <p:cNvSpPr/>
          <p:nvPr/>
        </p:nvSpPr>
        <p:spPr>
          <a:xfrm>
            <a:off x="146022" y="3719233"/>
            <a:ext cx="1547418" cy="732736"/>
          </a:xfrm>
          <a:prstGeom prst="roundRect">
            <a:avLst/>
          </a:prstGeom>
          <a:solidFill>
            <a:srgbClr val="D0D0E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45" name="椭圆 244">
            <a:extLst>
              <a:ext uri="{FF2B5EF4-FFF2-40B4-BE49-F238E27FC236}">
                <a16:creationId xmlns:a16="http://schemas.microsoft.com/office/drawing/2014/main" id="{6623DBE0-1667-2A8A-8276-A36D83F67204}"/>
              </a:ext>
            </a:extLst>
          </p:cNvPr>
          <p:cNvSpPr/>
          <p:nvPr/>
        </p:nvSpPr>
        <p:spPr>
          <a:xfrm rot="453782">
            <a:off x="809033" y="3852721"/>
            <a:ext cx="128588" cy="135731"/>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sp>
        <p:nvSpPr>
          <p:cNvPr id="246" name="椭圆 245">
            <a:extLst>
              <a:ext uri="{FF2B5EF4-FFF2-40B4-BE49-F238E27FC236}">
                <a16:creationId xmlns:a16="http://schemas.microsoft.com/office/drawing/2014/main" id="{DFFBAA4A-50D1-BC30-3B92-48AE78283244}"/>
              </a:ext>
            </a:extLst>
          </p:cNvPr>
          <p:cNvSpPr/>
          <p:nvPr/>
        </p:nvSpPr>
        <p:spPr>
          <a:xfrm rot="453782">
            <a:off x="961433" y="4005121"/>
            <a:ext cx="128588" cy="135731"/>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sp>
        <p:nvSpPr>
          <p:cNvPr id="247" name="椭圆 246">
            <a:extLst>
              <a:ext uri="{FF2B5EF4-FFF2-40B4-BE49-F238E27FC236}">
                <a16:creationId xmlns:a16="http://schemas.microsoft.com/office/drawing/2014/main" id="{D33BCCD1-A2BC-6683-116A-B08F5EDA6D36}"/>
              </a:ext>
            </a:extLst>
          </p:cNvPr>
          <p:cNvSpPr/>
          <p:nvPr/>
        </p:nvSpPr>
        <p:spPr>
          <a:xfrm rot="453782">
            <a:off x="720234" y="4096764"/>
            <a:ext cx="128588" cy="135731"/>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cxnSp>
        <p:nvCxnSpPr>
          <p:cNvPr id="248" name="直接连接符 247">
            <a:extLst>
              <a:ext uri="{FF2B5EF4-FFF2-40B4-BE49-F238E27FC236}">
                <a16:creationId xmlns:a16="http://schemas.microsoft.com/office/drawing/2014/main" id="{01BA374E-FAAD-842C-965F-929BB5F41347}"/>
              </a:ext>
            </a:extLst>
          </p:cNvPr>
          <p:cNvCxnSpPr>
            <a:cxnSpLocks/>
          </p:cNvCxnSpPr>
          <p:nvPr/>
        </p:nvCxnSpPr>
        <p:spPr>
          <a:xfrm rot="453782">
            <a:off x="912078" y="3974141"/>
            <a:ext cx="74898" cy="45291"/>
          </a:xfrm>
          <a:prstGeom prst="line">
            <a:avLst/>
          </a:prstGeom>
          <a:ln>
            <a:solidFill>
              <a:srgbClr val="C00000"/>
            </a:solidFill>
          </a:ln>
        </p:spPr>
        <p:style>
          <a:lnRef idx="2">
            <a:schemeClr val="dk1"/>
          </a:lnRef>
          <a:fillRef idx="0">
            <a:schemeClr val="dk1"/>
          </a:fillRef>
          <a:effectRef idx="1">
            <a:schemeClr val="dk1"/>
          </a:effectRef>
          <a:fontRef idx="minor">
            <a:schemeClr val="tx1"/>
          </a:fontRef>
        </p:style>
      </p:cxnSp>
      <p:cxnSp>
        <p:nvCxnSpPr>
          <p:cNvPr id="249" name="直接连接符 248">
            <a:extLst>
              <a:ext uri="{FF2B5EF4-FFF2-40B4-BE49-F238E27FC236}">
                <a16:creationId xmlns:a16="http://schemas.microsoft.com/office/drawing/2014/main" id="{B96E4DCB-89A8-775E-2A3D-3E62E26E7EB7}"/>
              </a:ext>
            </a:extLst>
          </p:cNvPr>
          <p:cNvCxnSpPr>
            <a:cxnSpLocks/>
            <a:endCxn id="247" idx="0"/>
          </p:cNvCxnSpPr>
          <p:nvPr/>
        </p:nvCxnSpPr>
        <p:spPr>
          <a:xfrm flipH="1">
            <a:off x="793460" y="3967834"/>
            <a:ext cx="37951" cy="129520"/>
          </a:xfrm>
          <a:prstGeom prst="line">
            <a:avLst/>
          </a:prstGeom>
          <a:ln>
            <a:solidFill>
              <a:srgbClr val="C00000"/>
            </a:solidFill>
          </a:ln>
        </p:spPr>
        <p:style>
          <a:lnRef idx="2">
            <a:schemeClr val="dk1"/>
          </a:lnRef>
          <a:fillRef idx="0">
            <a:schemeClr val="dk1"/>
          </a:fillRef>
          <a:effectRef idx="1">
            <a:schemeClr val="dk1"/>
          </a:effectRef>
          <a:fontRef idx="minor">
            <a:schemeClr val="tx1"/>
          </a:fontRef>
        </p:style>
      </p:cxnSp>
      <p:cxnSp>
        <p:nvCxnSpPr>
          <p:cNvPr id="250" name="直接连接符 249">
            <a:extLst>
              <a:ext uri="{FF2B5EF4-FFF2-40B4-BE49-F238E27FC236}">
                <a16:creationId xmlns:a16="http://schemas.microsoft.com/office/drawing/2014/main" id="{138C0C4A-6F6A-B36C-BB00-3B2B6B13082C}"/>
              </a:ext>
            </a:extLst>
          </p:cNvPr>
          <p:cNvCxnSpPr>
            <a:cxnSpLocks/>
            <a:endCxn id="247" idx="6"/>
          </p:cNvCxnSpPr>
          <p:nvPr/>
        </p:nvCxnSpPr>
        <p:spPr>
          <a:xfrm flipH="1">
            <a:off x="848263" y="4123126"/>
            <a:ext cx="129383" cy="49966"/>
          </a:xfrm>
          <a:prstGeom prst="line">
            <a:avLst/>
          </a:prstGeom>
          <a:ln>
            <a:solidFill>
              <a:srgbClr val="C00000"/>
            </a:solidFill>
          </a:ln>
        </p:spPr>
        <p:style>
          <a:lnRef idx="2">
            <a:schemeClr val="dk1"/>
          </a:lnRef>
          <a:fillRef idx="0">
            <a:schemeClr val="dk1"/>
          </a:fillRef>
          <a:effectRef idx="1">
            <a:schemeClr val="dk1"/>
          </a:effectRef>
          <a:fontRef idx="minor">
            <a:schemeClr val="tx1"/>
          </a:fontRef>
        </p:style>
      </p:cxnSp>
      <p:sp>
        <p:nvSpPr>
          <p:cNvPr id="251" name="箭头: 右 250">
            <a:extLst>
              <a:ext uri="{FF2B5EF4-FFF2-40B4-BE49-F238E27FC236}">
                <a16:creationId xmlns:a16="http://schemas.microsoft.com/office/drawing/2014/main" id="{F7C62A13-2727-ACD3-62C8-191AE2787D2A}"/>
              </a:ext>
            </a:extLst>
          </p:cNvPr>
          <p:cNvSpPr/>
          <p:nvPr/>
        </p:nvSpPr>
        <p:spPr>
          <a:xfrm>
            <a:off x="1723127" y="2571015"/>
            <a:ext cx="317976" cy="249976"/>
          </a:xfrm>
          <a:prstGeom prst="rightArrow">
            <a:avLst/>
          </a:prstGeom>
          <a:solidFill>
            <a:srgbClr val="BFBFB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252" name="箭头: 右 251">
            <a:extLst>
              <a:ext uri="{FF2B5EF4-FFF2-40B4-BE49-F238E27FC236}">
                <a16:creationId xmlns:a16="http://schemas.microsoft.com/office/drawing/2014/main" id="{6CBD80F4-2CC6-2129-4E42-4759AFC54751}"/>
              </a:ext>
            </a:extLst>
          </p:cNvPr>
          <p:cNvSpPr/>
          <p:nvPr/>
        </p:nvSpPr>
        <p:spPr>
          <a:xfrm>
            <a:off x="1697409" y="1331452"/>
            <a:ext cx="317976" cy="249976"/>
          </a:xfrm>
          <a:prstGeom prst="rightArrow">
            <a:avLst/>
          </a:prstGeom>
          <a:solidFill>
            <a:srgbClr val="BFBFB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graphicFrame>
        <p:nvGraphicFramePr>
          <p:cNvPr id="253" name="表格 252">
            <a:extLst>
              <a:ext uri="{FF2B5EF4-FFF2-40B4-BE49-F238E27FC236}">
                <a16:creationId xmlns:a16="http://schemas.microsoft.com/office/drawing/2014/main" id="{592D1F1F-4CBF-8E12-8AF7-624D1C9F019B}"/>
              </a:ext>
            </a:extLst>
          </p:cNvPr>
          <p:cNvGraphicFramePr>
            <a:graphicFrameLocks noGrp="1"/>
          </p:cNvGraphicFramePr>
          <p:nvPr>
            <p:extLst>
              <p:ext uri="{D42A27DB-BD31-4B8C-83A1-F6EECF244321}">
                <p14:modId xmlns:p14="http://schemas.microsoft.com/office/powerpoint/2010/main" val="388830714"/>
              </p:ext>
            </p:extLst>
          </p:nvPr>
        </p:nvGraphicFramePr>
        <p:xfrm>
          <a:off x="2976874" y="1275428"/>
          <a:ext cx="1249680" cy="365760"/>
        </p:xfrm>
        <a:graphic>
          <a:graphicData uri="http://schemas.openxmlformats.org/drawingml/2006/table">
            <a:tbl>
              <a:tblPr firstRow="1" bandRow="1">
                <a:tableStyleId>{5C22544A-7EE6-4342-B048-85BDC9FD1C3A}</a:tableStyleId>
              </a:tblPr>
              <a:tblGrid>
                <a:gridCol w="208280">
                  <a:extLst>
                    <a:ext uri="{9D8B030D-6E8A-4147-A177-3AD203B41FA5}">
                      <a16:colId xmlns:a16="http://schemas.microsoft.com/office/drawing/2014/main" val="327164988"/>
                    </a:ext>
                  </a:extLst>
                </a:gridCol>
                <a:gridCol w="208280">
                  <a:extLst>
                    <a:ext uri="{9D8B030D-6E8A-4147-A177-3AD203B41FA5}">
                      <a16:colId xmlns:a16="http://schemas.microsoft.com/office/drawing/2014/main" val="1271927277"/>
                    </a:ext>
                  </a:extLst>
                </a:gridCol>
                <a:gridCol w="208280">
                  <a:extLst>
                    <a:ext uri="{9D8B030D-6E8A-4147-A177-3AD203B41FA5}">
                      <a16:colId xmlns:a16="http://schemas.microsoft.com/office/drawing/2014/main" val="3441601592"/>
                    </a:ext>
                  </a:extLst>
                </a:gridCol>
                <a:gridCol w="208280">
                  <a:extLst>
                    <a:ext uri="{9D8B030D-6E8A-4147-A177-3AD203B41FA5}">
                      <a16:colId xmlns:a16="http://schemas.microsoft.com/office/drawing/2014/main" val="989004372"/>
                    </a:ext>
                  </a:extLst>
                </a:gridCol>
                <a:gridCol w="208280">
                  <a:extLst>
                    <a:ext uri="{9D8B030D-6E8A-4147-A177-3AD203B41FA5}">
                      <a16:colId xmlns:a16="http://schemas.microsoft.com/office/drawing/2014/main" val="115409583"/>
                    </a:ext>
                  </a:extLst>
                </a:gridCol>
                <a:gridCol w="208280">
                  <a:extLst>
                    <a:ext uri="{9D8B030D-6E8A-4147-A177-3AD203B41FA5}">
                      <a16:colId xmlns:a16="http://schemas.microsoft.com/office/drawing/2014/main" val="3955996705"/>
                    </a:ext>
                  </a:extLst>
                </a:gridCol>
              </a:tblGrid>
              <a:tr h="228320">
                <a:tc>
                  <a:txBody>
                    <a:bodyPr/>
                    <a:lstStyle/>
                    <a:p>
                      <a:endParaRPr lang="zh-CN" altLang="en-US"/>
                    </a:p>
                  </a:txBody>
                  <a:tcPr/>
                </a:tc>
                <a:tc>
                  <a:txBody>
                    <a:bodyPr/>
                    <a:lstStyle/>
                    <a:p>
                      <a:endParaRPr lang="zh-CN" altLang="en-US" dirty="0"/>
                    </a:p>
                  </a:txBody>
                  <a:tcPr/>
                </a:tc>
                <a:tc>
                  <a:txBody>
                    <a:bodyPr/>
                    <a:lstStyle/>
                    <a:p>
                      <a:endParaRPr lang="zh-CN" altLang="en-US"/>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extLst>
                  <a:ext uri="{0D108BD9-81ED-4DB2-BD59-A6C34878D82A}">
                    <a16:rowId xmlns:a16="http://schemas.microsoft.com/office/drawing/2014/main" val="2397882883"/>
                  </a:ext>
                </a:extLst>
              </a:tr>
            </a:tbl>
          </a:graphicData>
        </a:graphic>
      </p:graphicFrame>
      <p:graphicFrame>
        <p:nvGraphicFramePr>
          <p:cNvPr id="254" name="表格 253">
            <a:extLst>
              <a:ext uri="{FF2B5EF4-FFF2-40B4-BE49-F238E27FC236}">
                <a16:creationId xmlns:a16="http://schemas.microsoft.com/office/drawing/2014/main" id="{71ECEE35-714E-CA41-D9E2-DF628AB55656}"/>
              </a:ext>
            </a:extLst>
          </p:cNvPr>
          <p:cNvGraphicFramePr>
            <a:graphicFrameLocks noGrp="1"/>
          </p:cNvGraphicFramePr>
          <p:nvPr>
            <p:extLst>
              <p:ext uri="{D42A27DB-BD31-4B8C-83A1-F6EECF244321}">
                <p14:modId xmlns:p14="http://schemas.microsoft.com/office/powerpoint/2010/main" val="1147884612"/>
              </p:ext>
            </p:extLst>
          </p:nvPr>
        </p:nvGraphicFramePr>
        <p:xfrm>
          <a:off x="2922709" y="2464448"/>
          <a:ext cx="1287780" cy="365760"/>
        </p:xfrm>
        <a:graphic>
          <a:graphicData uri="http://schemas.openxmlformats.org/drawingml/2006/table">
            <a:tbl>
              <a:tblPr firstRow="1" bandRow="1">
                <a:tableStyleId>{F5AB1C69-6EDB-4FF4-983F-18BD219EF322}</a:tableStyleId>
              </a:tblPr>
              <a:tblGrid>
                <a:gridCol w="208280">
                  <a:extLst>
                    <a:ext uri="{9D8B030D-6E8A-4147-A177-3AD203B41FA5}">
                      <a16:colId xmlns:a16="http://schemas.microsoft.com/office/drawing/2014/main" val="327164988"/>
                    </a:ext>
                  </a:extLst>
                </a:gridCol>
                <a:gridCol w="208280">
                  <a:extLst>
                    <a:ext uri="{9D8B030D-6E8A-4147-A177-3AD203B41FA5}">
                      <a16:colId xmlns:a16="http://schemas.microsoft.com/office/drawing/2014/main" val="1271927277"/>
                    </a:ext>
                  </a:extLst>
                </a:gridCol>
                <a:gridCol w="208280">
                  <a:extLst>
                    <a:ext uri="{9D8B030D-6E8A-4147-A177-3AD203B41FA5}">
                      <a16:colId xmlns:a16="http://schemas.microsoft.com/office/drawing/2014/main" val="3441601592"/>
                    </a:ext>
                  </a:extLst>
                </a:gridCol>
                <a:gridCol w="246380">
                  <a:extLst>
                    <a:ext uri="{9D8B030D-6E8A-4147-A177-3AD203B41FA5}">
                      <a16:colId xmlns:a16="http://schemas.microsoft.com/office/drawing/2014/main" val="989004372"/>
                    </a:ext>
                  </a:extLst>
                </a:gridCol>
                <a:gridCol w="208280">
                  <a:extLst>
                    <a:ext uri="{9D8B030D-6E8A-4147-A177-3AD203B41FA5}">
                      <a16:colId xmlns:a16="http://schemas.microsoft.com/office/drawing/2014/main" val="115409583"/>
                    </a:ext>
                  </a:extLst>
                </a:gridCol>
                <a:gridCol w="208280">
                  <a:extLst>
                    <a:ext uri="{9D8B030D-6E8A-4147-A177-3AD203B41FA5}">
                      <a16:colId xmlns:a16="http://schemas.microsoft.com/office/drawing/2014/main" val="3955996705"/>
                    </a:ext>
                  </a:extLst>
                </a:gridCol>
              </a:tblGrid>
              <a:tr h="202757">
                <a:tc>
                  <a:txBody>
                    <a:bodyPr/>
                    <a:lstStyle/>
                    <a:p>
                      <a:endParaRPr lang="zh-CN" altLang="en-US" dirty="0">
                        <a:solidFill>
                          <a:schemeClr val="tx1"/>
                        </a:solidFill>
                      </a:endParaRPr>
                    </a:p>
                  </a:txBody>
                  <a:tcPr>
                    <a:solidFill>
                      <a:srgbClr val="EEE4D4"/>
                    </a:solidFill>
                  </a:tcPr>
                </a:tc>
                <a:tc>
                  <a:txBody>
                    <a:bodyPr/>
                    <a:lstStyle/>
                    <a:p>
                      <a:endParaRPr lang="zh-CN" altLang="en-US" dirty="0">
                        <a:solidFill>
                          <a:schemeClr val="tx1"/>
                        </a:solidFill>
                      </a:endParaRPr>
                    </a:p>
                  </a:txBody>
                  <a:tcPr>
                    <a:solidFill>
                      <a:srgbClr val="EEE4D4"/>
                    </a:solidFill>
                  </a:tcPr>
                </a:tc>
                <a:tc>
                  <a:txBody>
                    <a:bodyPr/>
                    <a:lstStyle/>
                    <a:p>
                      <a:endParaRPr lang="zh-CN" altLang="en-US" dirty="0">
                        <a:solidFill>
                          <a:schemeClr val="tx1"/>
                        </a:solidFill>
                      </a:endParaRPr>
                    </a:p>
                  </a:txBody>
                  <a:tcPr>
                    <a:solidFill>
                      <a:srgbClr val="EEE4D4"/>
                    </a:solidFill>
                  </a:tcPr>
                </a:tc>
                <a:tc>
                  <a:txBody>
                    <a:bodyPr/>
                    <a:lstStyle/>
                    <a:p>
                      <a:endParaRPr lang="zh-CN" altLang="en-US" dirty="0">
                        <a:solidFill>
                          <a:schemeClr val="tx1"/>
                        </a:solidFill>
                      </a:endParaRPr>
                    </a:p>
                  </a:txBody>
                  <a:tcPr>
                    <a:solidFill>
                      <a:srgbClr val="EEE4D4"/>
                    </a:solidFill>
                  </a:tcPr>
                </a:tc>
                <a:tc>
                  <a:txBody>
                    <a:bodyPr/>
                    <a:lstStyle/>
                    <a:p>
                      <a:endParaRPr lang="zh-CN" altLang="en-US" dirty="0">
                        <a:solidFill>
                          <a:schemeClr val="tx1"/>
                        </a:solidFill>
                      </a:endParaRPr>
                    </a:p>
                  </a:txBody>
                  <a:tcPr>
                    <a:solidFill>
                      <a:srgbClr val="EEE4D4"/>
                    </a:solidFill>
                  </a:tcPr>
                </a:tc>
                <a:tc>
                  <a:txBody>
                    <a:bodyPr/>
                    <a:lstStyle/>
                    <a:p>
                      <a:endParaRPr lang="zh-CN" altLang="en-US" dirty="0">
                        <a:solidFill>
                          <a:schemeClr val="tx1"/>
                        </a:solidFill>
                      </a:endParaRPr>
                    </a:p>
                  </a:txBody>
                  <a:tcPr>
                    <a:solidFill>
                      <a:srgbClr val="EEE4D4"/>
                    </a:solidFill>
                  </a:tcPr>
                </a:tc>
                <a:extLst>
                  <a:ext uri="{0D108BD9-81ED-4DB2-BD59-A6C34878D82A}">
                    <a16:rowId xmlns:a16="http://schemas.microsoft.com/office/drawing/2014/main" val="2397882883"/>
                  </a:ext>
                </a:extLst>
              </a:tr>
            </a:tbl>
          </a:graphicData>
        </a:graphic>
      </p:graphicFrame>
      <p:sp>
        <p:nvSpPr>
          <p:cNvPr id="255" name="文本框 254">
            <a:extLst>
              <a:ext uri="{FF2B5EF4-FFF2-40B4-BE49-F238E27FC236}">
                <a16:creationId xmlns:a16="http://schemas.microsoft.com/office/drawing/2014/main" id="{3E7ADA67-87DD-00B2-B5C7-80ED9DE7BE45}"/>
              </a:ext>
            </a:extLst>
          </p:cNvPr>
          <p:cNvSpPr txBox="1"/>
          <p:nvPr/>
        </p:nvSpPr>
        <p:spPr>
          <a:xfrm>
            <a:off x="2832795" y="2186419"/>
            <a:ext cx="1681638"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Disturbance Embedding</a:t>
            </a:r>
            <a:endParaRPr lang="zh-CN" altLang="en-US" sz="1200" dirty="0"/>
          </a:p>
        </p:txBody>
      </p:sp>
      <p:sp>
        <p:nvSpPr>
          <p:cNvPr id="256" name="文本框 255">
            <a:extLst>
              <a:ext uri="{FF2B5EF4-FFF2-40B4-BE49-F238E27FC236}">
                <a16:creationId xmlns:a16="http://schemas.microsoft.com/office/drawing/2014/main" id="{205890F4-11C2-2142-8171-8F05B950C2FF}"/>
              </a:ext>
            </a:extLst>
          </p:cNvPr>
          <p:cNvSpPr txBox="1"/>
          <p:nvPr/>
        </p:nvSpPr>
        <p:spPr>
          <a:xfrm>
            <a:off x="2902856" y="1019075"/>
            <a:ext cx="1681638"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Original Embedding</a:t>
            </a:r>
            <a:endParaRPr lang="zh-CN" altLang="en-US" sz="1200" dirty="0"/>
          </a:p>
        </p:txBody>
      </p:sp>
      <p:sp>
        <p:nvSpPr>
          <p:cNvPr id="257" name="文本框 256">
            <a:extLst>
              <a:ext uri="{FF2B5EF4-FFF2-40B4-BE49-F238E27FC236}">
                <a16:creationId xmlns:a16="http://schemas.microsoft.com/office/drawing/2014/main" id="{444151FE-5868-B2C7-EF39-FB30A6FDB150}"/>
              </a:ext>
            </a:extLst>
          </p:cNvPr>
          <p:cNvSpPr txBox="1"/>
          <p:nvPr/>
        </p:nvSpPr>
        <p:spPr>
          <a:xfrm>
            <a:off x="3293122" y="1765604"/>
            <a:ext cx="781917" cy="276999"/>
          </a:xfrm>
          <a:prstGeom prst="rect">
            <a:avLst/>
          </a:prstGeom>
          <a:noFill/>
        </p:spPr>
        <p:txBody>
          <a:bodyPr wrap="square" rtlCol="0">
            <a:spAutoFit/>
          </a:bodyPr>
          <a:lstStyle/>
          <a:p>
            <a:r>
              <a:rPr lang="en-US" altLang="zh-CN" sz="1200" dirty="0">
                <a:solidFill>
                  <a:srgbClr val="C00000"/>
                </a:solidFill>
                <a:latin typeface="Times New Roman" panose="02020603050405020304" pitchFamily="18" charset="0"/>
                <a:cs typeface="Times New Roman" panose="02020603050405020304" pitchFamily="18" charset="0"/>
              </a:rPr>
              <a:t>Similar</a:t>
            </a:r>
            <a:endParaRPr lang="zh-CN" altLang="en-US" sz="1200" dirty="0">
              <a:solidFill>
                <a:srgbClr val="C00000"/>
              </a:solidFill>
              <a:latin typeface="Times New Roman" panose="02020603050405020304" pitchFamily="18" charset="0"/>
              <a:cs typeface="Times New Roman" panose="02020603050405020304" pitchFamily="18" charset="0"/>
            </a:endParaRPr>
          </a:p>
        </p:txBody>
      </p:sp>
      <p:sp>
        <p:nvSpPr>
          <p:cNvPr id="258" name="箭头: 右 257">
            <a:extLst>
              <a:ext uri="{FF2B5EF4-FFF2-40B4-BE49-F238E27FC236}">
                <a16:creationId xmlns:a16="http://schemas.microsoft.com/office/drawing/2014/main" id="{19A8C421-55FE-FE5E-3FD0-2BB17D1C666A}"/>
              </a:ext>
            </a:extLst>
          </p:cNvPr>
          <p:cNvSpPr/>
          <p:nvPr/>
        </p:nvSpPr>
        <p:spPr>
          <a:xfrm>
            <a:off x="1731570" y="3847378"/>
            <a:ext cx="317976" cy="249976"/>
          </a:xfrm>
          <a:prstGeom prst="rightArrow">
            <a:avLst/>
          </a:prstGeom>
          <a:solidFill>
            <a:srgbClr val="BFBFB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59" name="文本框 258">
                <a:extLst>
                  <a:ext uri="{FF2B5EF4-FFF2-40B4-BE49-F238E27FC236}">
                    <a16:creationId xmlns:a16="http://schemas.microsoft.com/office/drawing/2014/main" id="{39538BC2-FF0D-B273-539C-8FBE06904951}"/>
                  </a:ext>
                </a:extLst>
              </p:cNvPr>
              <p:cNvSpPr txBox="1"/>
              <p:nvPr/>
            </p:nvSpPr>
            <p:spPr>
              <a:xfrm>
                <a:off x="466226" y="3462859"/>
                <a:ext cx="880992" cy="276999"/>
              </a:xfrm>
              <a:prstGeom prst="rect">
                <a:avLst/>
              </a:prstGeom>
              <a:noFill/>
            </p:spPr>
            <p:txBody>
              <a:bodyPr wrap="square">
                <a:spAutoFit/>
              </a:bodyPr>
              <a:lstStyle/>
              <a:p>
                <a:r>
                  <a:rPr lang="zh-CN" altLang="en-US" sz="1200" dirty="0">
                    <a:latin typeface="Times New Roman" panose="02020603050405020304" pitchFamily="18" charset="0"/>
                    <a:cs typeface="Times New Roman" panose="02020603050405020304" pitchFamily="18" charset="0"/>
                  </a:rPr>
                  <a:t>Trigger </a:t>
                </a:r>
                <a14:m>
                  <m:oMath xmlns:m="http://schemas.openxmlformats.org/officeDocument/2006/math">
                    <m:r>
                      <a:rPr lang="zh-CN" altLang="en-US" sz="1200" i="1" smtClean="0">
                        <a:latin typeface="Cambria Math" panose="02040503050406030204" pitchFamily="18" charset="0"/>
                      </a:rPr>
                      <m:t>𝛿</m:t>
                    </m:r>
                  </m:oMath>
                </a14:m>
                <a:endParaRPr lang="zh-CN" altLang="en-US" sz="1200" dirty="0"/>
              </a:p>
            </p:txBody>
          </p:sp>
        </mc:Choice>
        <mc:Fallback xmlns="">
          <p:sp>
            <p:nvSpPr>
              <p:cNvPr id="259" name="文本框 258">
                <a:extLst>
                  <a:ext uri="{FF2B5EF4-FFF2-40B4-BE49-F238E27FC236}">
                    <a16:creationId xmlns:a16="http://schemas.microsoft.com/office/drawing/2014/main" id="{39538BC2-FF0D-B273-539C-8FBE06904951}"/>
                  </a:ext>
                </a:extLst>
              </p:cNvPr>
              <p:cNvSpPr txBox="1">
                <a:spLocks noRot="1" noChangeAspect="1" noMove="1" noResize="1" noEditPoints="1" noAdjustHandles="1" noChangeArrowheads="1" noChangeShapeType="1" noTextEdit="1"/>
              </p:cNvSpPr>
              <p:nvPr/>
            </p:nvSpPr>
            <p:spPr>
              <a:xfrm>
                <a:off x="466226" y="3462859"/>
                <a:ext cx="880992" cy="276999"/>
              </a:xfrm>
              <a:prstGeom prst="rect">
                <a:avLst/>
              </a:prstGeom>
              <a:blipFill>
                <a:blip r:embed="rId4"/>
                <a:stretch>
                  <a:fillRect b="-17778"/>
                </a:stretch>
              </a:blipFill>
            </p:spPr>
            <p:txBody>
              <a:bodyPr/>
              <a:lstStyle/>
              <a:p>
                <a:r>
                  <a:rPr lang="zh-CN" altLang="en-US">
                    <a:noFill/>
                  </a:rPr>
                  <a:t> </a:t>
                </a:r>
              </a:p>
            </p:txBody>
          </p:sp>
        </mc:Fallback>
      </mc:AlternateContent>
      <p:graphicFrame>
        <p:nvGraphicFramePr>
          <p:cNvPr id="260" name="表格 259">
            <a:extLst>
              <a:ext uri="{FF2B5EF4-FFF2-40B4-BE49-F238E27FC236}">
                <a16:creationId xmlns:a16="http://schemas.microsoft.com/office/drawing/2014/main" id="{305B2790-9801-C900-9268-176604E934B4}"/>
              </a:ext>
            </a:extLst>
          </p:cNvPr>
          <p:cNvGraphicFramePr>
            <a:graphicFrameLocks noGrp="1"/>
          </p:cNvGraphicFramePr>
          <p:nvPr>
            <p:extLst>
              <p:ext uri="{D42A27DB-BD31-4B8C-83A1-F6EECF244321}">
                <p14:modId xmlns:p14="http://schemas.microsoft.com/office/powerpoint/2010/main" val="4047425338"/>
              </p:ext>
            </p:extLst>
          </p:nvPr>
        </p:nvGraphicFramePr>
        <p:xfrm>
          <a:off x="2925707" y="3094034"/>
          <a:ext cx="1287780" cy="365760"/>
        </p:xfrm>
        <a:graphic>
          <a:graphicData uri="http://schemas.openxmlformats.org/drawingml/2006/table">
            <a:tbl>
              <a:tblPr firstRow="1" bandRow="1">
                <a:tableStyleId>{F5AB1C69-6EDB-4FF4-983F-18BD219EF322}</a:tableStyleId>
              </a:tblPr>
              <a:tblGrid>
                <a:gridCol w="208280">
                  <a:extLst>
                    <a:ext uri="{9D8B030D-6E8A-4147-A177-3AD203B41FA5}">
                      <a16:colId xmlns:a16="http://schemas.microsoft.com/office/drawing/2014/main" val="327164988"/>
                    </a:ext>
                  </a:extLst>
                </a:gridCol>
                <a:gridCol w="208280">
                  <a:extLst>
                    <a:ext uri="{9D8B030D-6E8A-4147-A177-3AD203B41FA5}">
                      <a16:colId xmlns:a16="http://schemas.microsoft.com/office/drawing/2014/main" val="1271927277"/>
                    </a:ext>
                  </a:extLst>
                </a:gridCol>
                <a:gridCol w="208280">
                  <a:extLst>
                    <a:ext uri="{9D8B030D-6E8A-4147-A177-3AD203B41FA5}">
                      <a16:colId xmlns:a16="http://schemas.microsoft.com/office/drawing/2014/main" val="3441601592"/>
                    </a:ext>
                  </a:extLst>
                </a:gridCol>
                <a:gridCol w="246380">
                  <a:extLst>
                    <a:ext uri="{9D8B030D-6E8A-4147-A177-3AD203B41FA5}">
                      <a16:colId xmlns:a16="http://schemas.microsoft.com/office/drawing/2014/main" val="989004372"/>
                    </a:ext>
                  </a:extLst>
                </a:gridCol>
                <a:gridCol w="208280">
                  <a:extLst>
                    <a:ext uri="{9D8B030D-6E8A-4147-A177-3AD203B41FA5}">
                      <a16:colId xmlns:a16="http://schemas.microsoft.com/office/drawing/2014/main" val="115409583"/>
                    </a:ext>
                  </a:extLst>
                </a:gridCol>
                <a:gridCol w="208280">
                  <a:extLst>
                    <a:ext uri="{9D8B030D-6E8A-4147-A177-3AD203B41FA5}">
                      <a16:colId xmlns:a16="http://schemas.microsoft.com/office/drawing/2014/main" val="3955996705"/>
                    </a:ext>
                  </a:extLst>
                </a:gridCol>
              </a:tblGrid>
              <a:tr h="202757">
                <a:tc>
                  <a:txBody>
                    <a:bodyPr/>
                    <a:lstStyle/>
                    <a:p>
                      <a:endParaRPr lang="zh-CN" altLang="en-US" dirty="0">
                        <a:solidFill>
                          <a:schemeClr val="tx1"/>
                        </a:solidFill>
                      </a:endParaRPr>
                    </a:p>
                  </a:txBody>
                  <a:tcPr>
                    <a:solidFill>
                      <a:srgbClr val="C00000"/>
                    </a:solidFill>
                  </a:tcPr>
                </a:tc>
                <a:tc>
                  <a:txBody>
                    <a:bodyPr/>
                    <a:lstStyle/>
                    <a:p>
                      <a:endParaRPr lang="zh-CN" altLang="en-US" dirty="0">
                        <a:solidFill>
                          <a:schemeClr val="tx1"/>
                        </a:solidFill>
                      </a:endParaRPr>
                    </a:p>
                  </a:txBody>
                  <a:tcPr>
                    <a:solidFill>
                      <a:srgbClr val="C00000"/>
                    </a:solidFill>
                  </a:tcPr>
                </a:tc>
                <a:tc>
                  <a:txBody>
                    <a:bodyPr/>
                    <a:lstStyle/>
                    <a:p>
                      <a:endParaRPr lang="zh-CN" altLang="en-US" dirty="0">
                        <a:solidFill>
                          <a:schemeClr val="tx1"/>
                        </a:solidFill>
                      </a:endParaRPr>
                    </a:p>
                  </a:txBody>
                  <a:tcPr>
                    <a:solidFill>
                      <a:srgbClr val="C00000"/>
                    </a:solidFill>
                  </a:tcPr>
                </a:tc>
                <a:tc>
                  <a:txBody>
                    <a:bodyPr/>
                    <a:lstStyle/>
                    <a:p>
                      <a:endParaRPr lang="zh-CN" altLang="en-US" dirty="0">
                        <a:solidFill>
                          <a:schemeClr val="tx1"/>
                        </a:solidFill>
                      </a:endParaRPr>
                    </a:p>
                  </a:txBody>
                  <a:tcPr>
                    <a:solidFill>
                      <a:srgbClr val="C00000"/>
                    </a:solidFill>
                  </a:tcPr>
                </a:tc>
                <a:tc>
                  <a:txBody>
                    <a:bodyPr/>
                    <a:lstStyle/>
                    <a:p>
                      <a:endParaRPr lang="zh-CN" altLang="en-US" dirty="0">
                        <a:solidFill>
                          <a:schemeClr val="tx1"/>
                        </a:solidFill>
                      </a:endParaRPr>
                    </a:p>
                  </a:txBody>
                  <a:tcPr>
                    <a:solidFill>
                      <a:srgbClr val="C00000"/>
                    </a:solidFill>
                  </a:tcPr>
                </a:tc>
                <a:tc>
                  <a:txBody>
                    <a:bodyPr/>
                    <a:lstStyle/>
                    <a:p>
                      <a:endParaRPr lang="zh-CN" altLang="en-US" dirty="0">
                        <a:solidFill>
                          <a:schemeClr val="tx1"/>
                        </a:solidFill>
                      </a:endParaRPr>
                    </a:p>
                  </a:txBody>
                  <a:tcPr>
                    <a:solidFill>
                      <a:srgbClr val="C00000"/>
                    </a:solidFill>
                  </a:tcPr>
                </a:tc>
                <a:extLst>
                  <a:ext uri="{0D108BD9-81ED-4DB2-BD59-A6C34878D82A}">
                    <a16:rowId xmlns:a16="http://schemas.microsoft.com/office/drawing/2014/main" val="2397882883"/>
                  </a:ext>
                </a:extLst>
              </a:tr>
            </a:tbl>
          </a:graphicData>
        </a:graphic>
      </p:graphicFrame>
      <p:sp>
        <p:nvSpPr>
          <p:cNvPr id="261" name="文本框 260">
            <a:extLst>
              <a:ext uri="{FF2B5EF4-FFF2-40B4-BE49-F238E27FC236}">
                <a16:creationId xmlns:a16="http://schemas.microsoft.com/office/drawing/2014/main" id="{A5B0C080-3017-7E50-CB48-651977897515}"/>
              </a:ext>
            </a:extLst>
          </p:cNvPr>
          <p:cNvSpPr txBox="1"/>
          <p:nvPr/>
        </p:nvSpPr>
        <p:spPr>
          <a:xfrm>
            <a:off x="2891134" y="2869336"/>
            <a:ext cx="1681638" cy="276999"/>
          </a:xfrm>
          <a:prstGeom prst="rect">
            <a:avLst/>
          </a:prstGeom>
          <a:noFill/>
        </p:spPr>
        <p:txBody>
          <a:bodyPr wrap="square">
            <a:spAutoFit/>
          </a:bodyPr>
          <a:lstStyle/>
          <a:p>
            <a:r>
              <a:rPr lang="zh-CN" altLang="en-US" sz="1200" dirty="0">
                <a:latin typeface="Times New Roman" panose="02020603050405020304" pitchFamily="18" charset="0"/>
                <a:cs typeface="Times New Roman" panose="02020603050405020304" pitchFamily="18" charset="0"/>
              </a:rPr>
              <a:t>Trigger</a:t>
            </a:r>
            <a:r>
              <a:rPr lang="en-US" altLang="zh-CN" sz="1200" dirty="0">
                <a:latin typeface="Times New Roman" panose="02020603050405020304" pitchFamily="18" charset="0"/>
                <a:cs typeface="Times New Roman" panose="02020603050405020304" pitchFamily="18" charset="0"/>
              </a:rPr>
              <a:t> Embedding</a:t>
            </a:r>
            <a:endParaRPr lang="zh-CN" altLang="en-US" sz="1200" dirty="0"/>
          </a:p>
        </p:txBody>
      </p:sp>
      <p:pic>
        <p:nvPicPr>
          <p:cNvPr id="262" name="图片 261">
            <a:extLst>
              <a:ext uri="{FF2B5EF4-FFF2-40B4-BE49-F238E27FC236}">
                <a16:creationId xmlns:a16="http://schemas.microsoft.com/office/drawing/2014/main" id="{A20E6A37-4A99-1EAB-C077-585EB1988F26}"/>
              </a:ext>
            </a:extLst>
          </p:cNvPr>
          <p:cNvPicPr>
            <a:picLocks noChangeAspect="1"/>
          </p:cNvPicPr>
          <p:nvPr/>
        </p:nvPicPr>
        <p:blipFill>
          <a:blip r:embed="rId5"/>
          <a:stretch>
            <a:fillRect/>
          </a:stretch>
        </p:blipFill>
        <p:spPr>
          <a:xfrm rot="5400000">
            <a:off x="4955961" y="4049927"/>
            <a:ext cx="2214085" cy="1681639"/>
          </a:xfrm>
          <a:prstGeom prst="rect">
            <a:avLst/>
          </a:prstGeom>
        </p:spPr>
      </p:pic>
      <p:cxnSp>
        <p:nvCxnSpPr>
          <p:cNvPr id="263" name="连接符: 肘形 262">
            <a:extLst>
              <a:ext uri="{FF2B5EF4-FFF2-40B4-BE49-F238E27FC236}">
                <a16:creationId xmlns:a16="http://schemas.microsoft.com/office/drawing/2014/main" id="{B45B9988-A112-FC6C-F9A0-5B4A62263793}"/>
              </a:ext>
            </a:extLst>
          </p:cNvPr>
          <p:cNvCxnSpPr>
            <a:cxnSpLocks/>
            <a:stCxn id="262" idx="2"/>
            <a:endCxn id="244" idx="2"/>
          </p:cNvCxnSpPr>
          <p:nvPr/>
        </p:nvCxnSpPr>
        <p:spPr>
          <a:xfrm rot="10800000">
            <a:off x="919732" y="4451969"/>
            <a:ext cx="4302453" cy="438778"/>
          </a:xfrm>
          <a:prstGeom prst="bentConnector2">
            <a:avLst/>
          </a:prstGeom>
          <a:ln>
            <a:solidFill>
              <a:srgbClr val="C00000"/>
            </a:solidFill>
            <a:tailEnd type="triangle"/>
          </a:ln>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264" name="文本框 263">
                <a:extLst>
                  <a:ext uri="{FF2B5EF4-FFF2-40B4-BE49-F238E27FC236}">
                    <a16:creationId xmlns:a16="http://schemas.microsoft.com/office/drawing/2014/main" id="{51618240-D099-882E-D8E4-7816AD8F5A4C}"/>
                  </a:ext>
                </a:extLst>
              </p:cNvPr>
              <p:cNvSpPr txBox="1"/>
              <p:nvPr/>
            </p:nvSpPr>
            <p:spPr>
              <a:xfrm>
                <a:off x="2756825" y="4670153"/>
                <a:ext cx="1920330" cy="184666"/>
              </a:xfrm>
              <a:prstGeom prst="rect">
                <a:avLst/>
              </a:prstGeom>
              <a:noFill/>
            </p:spPr>
            <p:txBody>
              <a:bodyPr wrap="square" lIns="0" tIns="0" rIns="0" bIns="0" rtlCol="0">
                <a:spAutoFit/>
              </a:bodyPr>
              <a:lstStyle/>
              <a:p>
                <a:r>
                  <a:rPr lang="zh-CN" altLang="en-US" sz="1200" dirty="0">
                    <a:latin typeface="Times New Roman" panose="02020603050405020304" pitchFamily="18" charset="0"/>
                    <a:cs typeface="Times New Roman" panose="02020603050405020304" pitchFamily="18" charset="0"/>
                  </a:rPr>
                  <a:t>Bi-level Optimization </a:t>
                </a:r>
                <a14:m>
                  <m:oMath xmlns:m="http://schemas.openxmlformats.org/officeDocument/2006/math">
                    <m:r>
                      <a:rPr lang="en-US" altLang="zh-CN" sz="1200" b="0" i="1" smtClean="0">
                        <a:latin typeface="Cambria Math" panose="02040503050406030204" pitchFamily="18" charset="0"/>
                      </a:rPr>
                      <m:t>h</m:t>
                    </m:r>
                    <m:r>
                      <a:rPr lang="en-US" altLang="zh-CN" sz="1200" b="0" i="1" smtClean="0">
                        <a:latin typeface="Cambria Math" panose="02040503050406030204" pitchFamily="18" charset="0"/>
                      </a:rPr>
                      <m:t>(</m:t>
                    </m:r>
                    <m:r>
                      <a:rPr lang="en-US" altLang="zh-CN" sz="1200" b="0" i="1" smtClean="0">
                        <a:latin typeface="Cambria Math" panose="02040503050406030204" pitchFamily="18" charset="0"/>
                      </a:rPr>
                      <m:t>𝐴</m:t>
                    </m:r>
                    <m:r>
                      <a:rPr lang="en-US" altLang="zh-CN" sz="1200" b="0" i="1" smtClean="0">
                        <a:latin typeface="Cambria Math" panose="02040503050406030204" pitchFamily="18" charset="0"/>
                      </a:rPr>
                      <m:t>,</m:t>
                    </m:r>
                    <m:r>
                      <a:rPr lang="en-US" altLang="zh-CN" sz="1200" b="0" i="1" smtClean="0">
                        <a:latin typeface="Cambria Math" panose="02040503050406030204" pitchFamily="18" charset="0"/>
                      </a:rPr>
                      <m:t>𝑋</m:t>
                    </m:r>
                    <m:r>
                      <a:rPr lang="en-US" altLang="zh-CN" sz="1200" b="0" i="1" smtClean="0">
                        <a:latin typeface="Cambria Math" panose="02040503050406030204" pitchFamily="18" charset="0"/>
                      </a:rPr>
                      <m:t>)</m:t>
                    </m:r>
                  </m:oMath>
                </a14:m>
                <a:endParaRPr lang="zh-CN" altLang="en-US" sz="1200" dirty="0"/>
              </a:p>
            </p:txBody>
          </p:sp>
        </mc:Choice>
        <mc:Fallback xmlns="">
          <p:sp>
            <p:nvSpPr>
              <p:cNvPr id="264" name="文本框 263">
                <a:extLst>
                  <a:ext uri="{FF2B5EF4-FFF2-40B4-BE49-F238E27FC236}">
                    <a16:creationId xmlns:a16="http://schemas.microsoft.com/office/drawing/2014/main" id="{51618240-D099-882E-D8E4-7816AD8F5A4C}"/>
                  </a:ext>
                </a:extLst>
              </p:cNvPr>
              <p:cNvSpPr txBox="1">
                <a:spLocks noRot="1" noChangeAspect="1" noMove="1" noResize="1" noEditPoints="1" noAdjustHandles="1" noChangeArrowheads="1" noChangeShapeType="1" noTextEdit="1"/>
              </p:cNvSpPr>
              <p:nvPr/>
            </p:nvSpPr>
            <p:spPr>
              <a:xfrm>
                <a:off x="2756825" y="4670153"/>
                <a:ext cx="1920330" cy="184666"/>
              </a:xfrm>
              <a:prstGeom prst="rect">
                <a:avLst/>
              </a:prstGeom>
              <a:blipFill>
                <a:blip r:embed="rId6"/>
                <a:stretch>
                  <a:fillRect l="-4762" t="-26667" r="-317" b="-53333"/>
                </a:stretch>
              </a:blipFill>
            </p:spPr>
            <p:txBody>
              <a:bodyPr/>
              <a:lstStyle/>
              <a:p>
                <a:r>
                  <a:rPr lang="zh-CN" altLang="en-US">
                    <a:noFill/>
                  </a:rPr>
                  <a:t> </a:t>
                </a:r>
              </a:p>
            </p:txBody>
          </p:sp>
        </mc:Fallback>
      </mc:AlternateContent>
      <p:sp>
        <p:nvSpPr>
          <p:cNvPr id="265" name="矩形: 圆角 264">
            <a:extLst>
              <a:ext uri="{FF2B5EF4-FFF2-40B4-BE49-F238E27FC236}">
                <a16:creationId xmlns:a16="http://schemas.microsoft.com/office/drawing/2014/main" id="{2F593FB0-4066-C52A-8832-3A3BA0F14A27}"/>
              </a:ext>
            </a:extLst>
          </p:cNvPr>
          <p:cNvSpPr/>
          <p:nvPr/>
        </p:nvSpPr>
        <p:spPr>
          <a:xfrm>
            <a:off x="5351849" y="1929477"/>
            <a:ext cx="1632965" cy="1269909"/>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p>
        </p:txBody>
      </p:sp>
      <mc:AlternateContent xmlns:mc="http://schemas.openxmlformats.org/markup-compatibility/2006" xmlns:a14="http://schemas.microsoft.com/office/drawing/2010/main">
        <mc:Choice Requires="a14">
          <p:sp>
            <p:nvSpPr>
              <p:cNvPr id="266" name="文本框 265">
                <a:extLst>
                  <a:ext uri="{FF2B5EF4-FFF2-40B4-BE49-F238E27FC236}">
                    <a16:creationId xmlns:a16="http://schemas.microsoft.com/office/drawing/2014/main" id="{33989CA3-3771-4D94-C6AA-0BAF5B61B3FE}"/>
                  </a:ext>
                </a:extLst>
              </p:cNvPr>
              <p:cNvSpPr txBox="1"/>
              <p:nvPr/>
            </p:nvSpPr>
            <p:spPr>
              <a:xfrm>
                <a:off x="5423195" y="2203051"/>
                <a:ext cx="368434"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200" b="0" i="1" smtClean="0">
                          <a:latin typeface="Cambria Math" panose="02040503050406030204" pitchFamily="18" charset="0"/>
                        </a:rPr>
                        <m:t>𝐾</m:t>
                      </m:r>
                      <m:r>
                        <a:rPr lang="en-US" altLang="zh-CN" sz="1200" b="0" i="1" smtClean="0">
                          <a:latin typeface="Cambria Math" panose="02040503050406030204" pitchFamily="18" charset="0"/>
                        </a:rPr>
                        <m:t>(</m:t>
                      </m:r>
                      <m:r>
                        <a:rPr lang="en-US" altLang="zh-CN" sz="1200" b="0" i="1" smtClean="0">
                          <a:latin typeface="Cambria Math" panose="02040503050406030204" pitchFamily="18" charset="0"/>
                        </a:rPr>
                        <m:t>𝑥</m:t>
                      </m:r>
                      <m:r>
                        <a:rPr lang="en-US" altLang="zh-CN" sz="1200" b="0" i="1" smtClean="0">
                          <a:latin typeface="Cambria Math" panose="02040503050406030204" pitchFamily="18" charset="0"/>
                        </a:rPr>
                        <m:t>)</m:t>
                      </m:r>
                    </m:oMath>
                  </m:oMathPara>
                </a14:m>
                <a:endParaRPr lang="zh-CN" altLang="en-US" sz="1200" dirty="0"/>
              </a:p>
            </p:txBody>
          </p:sp>
        </mc:Choice>
        <mc:Fallback xmlns="">
          <p:sp>
            <p:nvSpPr>
              <p:cNvPr id="266" name="文本框 265">
                <a:extLst>
                  <a:ext uri="{FF2B5EF4-FFF2-40B4-BE49-F238E27FC236}">
                    <a16:creationId xmlns:a16="http://schemas.microsoft.com/office/drawing/2014/main" id="{33989CA3-3771-4D94-C6AA-0BAF5B61B3FE}"/>
                  </a:ext>
                </a:extLst>
              </p:cNvPr>
              <p:cNvSpPr txBox="1">
                <a:spLocks noRot="1" noChangeAspect="1" noMove="1" noResize="1" noEditPoints="1" noAdjustHandles="1" noChangeArrowheads="1" noChangeShapeType="1" noTextEdit="1"/>
              </p:cNvSpPr>
              <p:nvPr/>
            </p:nvSpPr>
            <p:spPr>
              <a:xfrm>
                <a:off x="5423195" y="2203051"/>
                <a:ext cx="368434" cy="184666"/>
              </a:xfrm>
              <a:prstGeom prst="rect">
                <a:avLst/>
              </a:prstGeom>
              <a:blipFill>
                <a:blip r:embed="rId7"/>
                <a:stretch>
                  <a:fillRect l="-8333" t="-3226" r="-13333" b="-3548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7" name="文本框 266">
                <a:extLst>
                  <a:ext uri="{FF2B5EF4-FFF2-40B4-BE49-F238E27FC236}">
                    <a16:creationId xmlns:a16="http://schemas.microsoft.com/office/drawing/2014/main" id="{7139914A-63DB-1835-A433-774C793B6ADF}"/>
                  </a:ext>
                </a:extLst>
              </p:cNvPr>
              <p:cNvSpPr txBox="1"/>
              <p:nvPr/>
            </p:nvSpPr>
            <p:spPr>
              <a:xfrm>
                <a:off x="5427371" y="2478682"/>
                <a:ext cx="129266"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200" b="0" i="1" smtClean="0">
                          <a:latin typeface="Cambria Math" panose="02040503050406030204" pitchFamily="18" charset="0"/>
                        </a:rPr>
                        <m:t>h</m:t>
                      </m:r>
                    </m:oMath>
                  </m:oMathPara>
                </a14:m>
                <a:endParaRPr lang="zh-CN" altLang="en-US" sz="1200" dirty="0"/>
              </a:p>
            </p:txBody>
          </p:sp>
        </mc:Choice>
        <mc:Fallback xmlns="">
          <p:sp>
            <p:nvSpPr>
              <p:cNvPr id="267" name="文本框 266">
                <a:extLst>
                  <a:ext uri="{FF2B5EF4-FFF2-40B4-BE49-F238E27FC236}">
                    <a16:creationId xmlns:a16="http://schemas.microsoft.com/office/drawing/2014/main" id="{7139914A-63DB-1835-A433-774C793B6ADF}"/>
                  </a:ext>
                </a:extLst>
              </p:cNvPr>
              <p:cNvSpPr txBox="1">
                <a:spLocks noRot="1" noChangeAspect="1" noMove="1" noResize="1" noEditPoints="1" noAdjustHandles="1" noChangeArrowheads="1" noChangeShapeType="1" noTextEdit="1"/>
              </p:cNvSpPr>
              <p:nvPr/>
            </p:nvSpPr>
            <p:spPr>
              <a:xfrm>
                <a:off x="5427371" y="2478682"/>
                <a:ext cx="129266" cy="184666"/>
              </a:xfrm>
              <a:prstGeom prst="rect">
                <a:avLst/>
              </a:prstGeom>
              <a:blipFill>
                <a:blip r:embed="rId8"/>
                <a:stretch>
                  <a:fillRect l="-27273" r="-22727" b="-6667"/>
                </a:stretch>
              </a:blipFill>
            </p:spPr>
            <p:txBody>
              <a:bodyPr/>
              <a:lstStyle/>
              <a:p>
                <a:r>
                  <a:rPr lang="zh-CN" altLang="en-US">
                    <a:noFill/>
                  </a:rPr>
                  <a:t> </a:t>
                </a:r>
              </a:p>
            </p:txBody>
          </p:sp>
        </mc:Fallback>
      </mc:AlternateContent>
      <p:sp>
        <p:nvSpPr>
          <p:cNvPr id="268" name="矩形: 圆角 267">
            <a:extLst>
              <a:ext uri="{FF2B5EF4-FFF2-40B4-BE49-F238E27FC236}">
                <a16:creationId xmlns:a16="http://schemas.microsoft.com/office/drawing/2014/main" id="{F5D35AE0-5812-F277-84C7-03FD59A5F01A}"/>
              </a:ext>
            </a:extLst>
          </p:cNvPr>
          <p:cNvSpPr/>
          <p:nvPr/>
        </p:nvSpPr>
        <p:spPr>
          <a:xfrm>
            <a:off x="8061922" y="3014910"/>
            <a:ext cx="1413444" cy="1219483"/>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p>
        </p:txBody>
      </p:sp>
      <p:pic>
        <p:nvPicPr>
          <p:cNvPr id="269" name="图片 268">
            <a:extLst>
              <a:ext uri="{FF2B5EF4-FFF2-40B4-BE49-F238E27FC236}">
                <a16:creationId xmlns:a16="http://schemas.microsoft.com/office/drawing/2014/main" id="{9DA5966E-5E02-3C4E-6350-0C43A081FF7C}"/>
              </a:ext>
            </a:extLst>
          </p:cNvPr>
          <p:cNvPicPr>
            <a:picLocks noChangeAspect="1"/>
          </p:cNvPicPr>
          <p:nvPr/>
        </p:nvPicPr>
        <p:blipFill>
          <a:blip r:embed="rId9"/>
          <a:stretch>
            <a:fillRect/>
          </a:stretch>
        </p:blipFill>
        <p:spPr>
          <a:xfrm>
            <a:off x="8163857" y="3135064"/>
            <a:ext cx="1273741" cy="955306"/>
          </a:xfrm>
          <a:prstGeom prst="rect">
            <a:avLst/>
          </a:prstGeom>
        </p:spPr>
      </p:pic>
      <p:sp>
        <p:nvSpPr>
          <p:cNvPr id="270" name="文本框 269">
            <a:extLst>
              <a:ext uri="{FF2B5EF4-FFF2-40B4-BE49-F238E27FC236}">
                <a16:creationId xmlns:a16="http://schemas.microsoft.com/office/drawing/2014/main" id="{5B08C424-F828-D7FC-2DFF-0422FE2E3638}"/>
              </a:ext>
            </a:extLst>
          </p:cNvPr>
          <p:cNvSpPr txBox="1"/>
          <p:nvPr/>
        </p:nvSpPr>
        <p:spPr>
          <a:xfrm>
            <a:off x="5258225" y="1658465"/>
            <a:ext cx="1855988" cy="276999"/>
          </a:xfrm>
          <a:prstGeom prst="rect">
            <a:avLst/>
          </a:prstGeom>
          <a:noFill/>
        </p:spPr>
        <p:txBody>
          <a:bodyPr wrap="square">
            <a:spAutoFit/>
          </a:bodyPr>
          <a:lstStyle/>
          <a:p>
            <a:r>
              <a:rPr lang="en-US" altLang="zh-CN" sz="1200" i="0" dirty="0">
                <a:solidFill>
                  <a:srgbClr val="191B1F"/>
                </a:solidFill>
                <a:effectLst/>
                <a:latin typeface="Times New Roman" panose="02020603050405020304" pitchFamily="18" charset="0"/>
                <a:cs typeface="Times New Roman" panose="02020603050405020304" pitchFamily="18" charset="0"/>
              </a:rPr>
              <a:t>Kernel Density </a:t>
            </a:r>
            <a:r>
              <a:rPr lang="en-US" altLang="zh-CN" sz="1200" dirty="0">
                <a:solidFill>
                  <a:srgbClr val="191B1F"/>
                </a:solidFill>
                <a:latin typeface="Times New Roman" panose="02020603050405020304" pitchFamily="18" charset="0"/>
                <a:cs typeface="Times New Roman" panose="02020603050405020304" pitchFamily="18" charset="0"/>
              </a:rPr>
              <a:t>E</a:t>
            </a:r>
            <a:r>
              <a:rPr lang="en-US" altLang="zh-CN" sz="1200" i="0" dirty="0">
                <a:solidFill>
                  <a:srgbClr val="191B1F"/>
                </a:solidFill>
                <a:effectLst/>
                <a:latin typeface="Times New Roman" panose="02020603050405020304" pitchFamily="18" charset="0"/>
                <a:cs typeface="Times New Roman" panose="02020603050405020304" pitchFamily="18" charset="0"/>
              </a:rPr>
              <a:t>stimation</a:t>
            </a:r>
          </a:p>
        </p:txBody>
      </p:sp>
      <p:sp>
        <p:nvSpPr>
          <p:cNvPr id="271" name="文本框 270">
            <a:extLst>
              <a:ext uri="{FF2B5EF4-FFF2-40B4-BE49-F238E27FC236}">
                <a16:creationId xmlns:a16="http://schemas.microsoft.com/office/drawing/2014/main" id="{ADA1CEED-7484-98B3-58BB-A9A11021E844}"/>
              </a:ext>
            </a:extLst>
          </p:cNvPr>
          <p:cNvSpPr txBox="1"/>
          <p:nvPr/>
        </p:nvSpPr>
        <p:spPr>
          <a:xfrm>
            <a:off x="8001769" y="4256541"/>
            <a:ext cx="1808845" cy="276999"/>
          </a:xfrm>
          <a:prstGeom prst="rect">
            <a:avLst/>
          </a:prstGeom>
          <a:noFill/>
        </p:spPr>
        <p:txBody>
          <a:bodyPr wrap="square">
            <a:spAutoFit/>
          </a:bodyPr>
          <a:lstStyle/>
          <a:p>
            <a:r>
              <a:rPr lang="zh-CN" altLang="en-US" sz="1200" dirty="0">
                <a:latin typeface="Times New Roman" panose="02020603050405020304" pitchFamily="18" charset="0"/>
                <a:cs typeface="Times New Roman" panose="02020603050405020304" pitchFamily="18" charset="0"/>
              </a:rPr>
              <a:t>Trigger</a:t>
            </a:r>
            <a:r>
              <a:rPr lang="en-US" altLang="zh-CN" sz="1200" dirty="0">
                <a:latin typeface="Times New Roman" panose="02020603050405020304" pitchFamily="18" charset="0"/>
                <a:cs typeface="Times New Roman" panose="02020603050405020304" pitchFamily="18" charset="0"/>
              </a:rPr>
              <a:t> Data Distribution</a:t>
            </a:r>
            <a:endParaRPr lang="zh-CN" altLang="en-US" sz="1200" dirty="0"/>
          </a:p>
        </p:txBody>
      </p:sp>
      <mc:AlternateContent xmlns:mc="http://schemas.openxmlformats.org/markup-compatibility/2006" xmlns:a14="http://schemas.microsoft.com/office/drawing/2010/main">
        <mc:Choice Requires="a14">
          <p:sp>
            <p:nvSpPr>
              <p:cNvPr id="272" name="文本框 271">
                <a:extLst>
                  <a:ext uri="{FF2B5EF4-FFF2-40B4-BE49-F238E27FC236}">
                    <a16:creationId xmlns:a16="http://schemas.microsoft.com/office/drawing/2014/main" id="{A653CD18-CE27-6B2D-EE43-C3FA6081DAA0}"/>
                  </a:ext>
                </a:extLst>
              </p:cNvPr>
              <p:cNvSpPr txBox="1"/>
              <p:nvPr/>
            </p:nvSpPr>
            <p:spPr>
              <a:xfrm>
                <a:off x="9526733" y="2061367"/>
                <a:ext cx="1703813" cy="276999"/>
              </a:xfrm>
              <a:prstGeom prst="rect">
                <a:avLst/>
              </a:prstGeom>
              <a:noFill/>
            </p:spPr>
            <p:txBody>
              <a:bodyPr wrap="square">
                <a:spAutoFit/>
              </a:bodyPr>
              <a:lstStyle/>
              <a:p>
                <a:r>
                  <a:rPr lang="zh-CN" altLang="en-US" sz="1200" dirty="0">
                    <a:solidFill>
                      <a:srgbClr val="C00000"/>
                    </a:solidFill>
                    <a:latin typeface="Times New Roman" panose="02020603050405020304" pitchFamily="18" charset="0"/>
                    <a:cs typeface="Times New Roman" panose="02020603050405020304" pitchFamily="18" charset="0"/>
                  </a:rPr>
                  <a:t>Wasserstein distance </a:t>
                </a:r>
                <a14:m>
                  <m:oMath xmlns:m="http://schemas.openxmlformats.org/officeDocument/2006/math">
                    <m:sSub>
                      <m:sSubPr>
                        <m:ctrlPr>
                          <a:rPr lang="en-US" altLang="zh-CN" sz="1200" i="1" smtClean="0">
                            <a:solidFill>
                              <a:srgbClr val="C00000"/>
                            </a:solidFill>
                            <a:latin typeface="Cambria Math" panose="02040503050406030204" pitchFamily="18" charset="0"/>
                            <a:cs typeface="Times New Roman" panose="02020603050405020304" pitchFamily="18" charset="0"/>
                          </a:rPr>
                        </m:ctrlPr>
                      </m:sSubPr>
                      <m:e>
                        <m:r>
                          <a:rPr lang="en-US" altLang="zh-CN" sz="1200" b="0" i="1" smtClean="0">
                            <a:solidFill>
                              <a:srgbClr val="C00000"/>
                            </a:solidFill>
                            <a:latin typeface="Cambria Math" panose="02040503050406030204" pitchFamily="18" charset="0"/>
                            <a:cs typeface="Times New Roman" panose="02020603050405020304" pitchFamily="18" charset="0"/>
                          </a:rPr>
                          <m:t>𝐿</m:t>
                        </m:r>
                      </m:e>
                      <m:sub>
                        <m:r>
                          <a:rPr lang="en-US" altLang="zh-CN" sz="1200" b="0" i="1" smtClean="0">
                            <a:solidFill>
                              <a:srgbClr val="C00000"/>
                            </a:solidFill>
                            <a:latin typeface="Cambria Math" panose="02040503050406030204" pitchFamily="18" charset="0"/>
                            <a:cs typeface="Times New Roman" panose="02020603050405020304" pitchFamily="18" charset="0"/>
                          </a:rPr>
                          <m:t>1</m:t>
                        </m:r>
                      </m:sub>
                    </m:sSub>
                  </m:oMath>
                </a14:m>
                <a:endParaRPr lang="zh-CN" altLang="en-US" sz="1200" dirty="0">
                  <a:solidFill>
                    <a:srgbClr val="C00000"/>
                  </a:solidFill>
                  <a:latin typeface="Times New Roman" panose="02020603050405020304" pitchFamily="18" charset="0"/>
                  <a:cs typeface="Times New Roman" panose="02020603050405020304" pitchFamily="18" charset="0"/>
                </a:endParaRPr>
              </a:p>
            </p:txBody>
          </p:sp>
        </mc:Choice>
        <mc:Fallback xmlns="">
          <p:sp>
            <p:nvSpPr>
              <p:cNvPr id="272" name="文本框 271">
                <a:extLst>
                  <a:ext uri="{FF2B5EF4-FFF2-40B4-BE49-F238E27FC236}">
                    <a16:creationId xmlns:a16="http://schemas.microsoft.com/office/drawing/2014/main" id="{A653CD18-CE27-6B2D-EE43-C3FA6081DAA0}"/>
                  </a:ext>
                </a:extLst>
              </p:cNvPr>
              <p:cNvSpPr txBox="1">
                <a:spLocks noRot="1" noChangeAspect="1" noMove="1" noResize="1" noEditPoints="1" noAdjustHandles="1" noChangeArrowheads="1" noChangeShapeType="1" noTextEdit="1"/>
              </p:cNvSpPr>
              <p:nvPr/>
            </p:nvSpPr>
            <p:spPr>
              <a:xfrm>
                <a:off x="9526733" y="2061367"/>
                <a:ext cx="1703813" cy="276999"/>
              </a:xfrm>
              <a:prstGeom prst="rect">
                <a:avLst/>
              </a:prstGeom>
              <a:blipFill>
                <a:blip r:embed="rId10"/>
                <a:stretch>
                  <a:fillRect l="-358" b="-15217"/>
                </a:stretch>
              </a:blipFill>
            </p:spPr>
            <p:txBody>
              <a:bodyPr/>
              <a:lstStyle/>
              <a:p>
                <a:r>
                  <a:rPr lang="zh-CN" altLang="en-US">
                    <a:noFill/>
                  </a:rPr>
                  <a:t> </a:t>
                </a:r>
              </a:p>
            </p:txBody>
          </p:sp>
        </mc:Fallback>
      </mc:AlternateContent>
      <p:cxnSp>
        <p:nvCxnSpPr>
          <p:cNvPr id="273" name="连接符: 肘形 272">
            <a:extLst>
              <a:ext uri="{FF2B5EF4-FFF2-40B4-BE49-F238E27FC236}">
                <a16:creationId xmlns:a16="http://schemas.microsoft.com/office/drawing/2014/main" id="{3ED8CCF3-9E96-47AE-CF1C-79B813AFC2A7}"/>
              </a:ext>
            </a:extLst>
          </p:cNvPr>
          <p:cNvCxnSpPr>
            <a:cxnSpLocks/>
            <a:stCxn id="296" idx="3"/>
            <a:endCxn id="272" idx="0"/>
          </p:cNvCxnSpPr>
          <p:nvPr/>
        </p:nvCxnSpPr>
        <p:spPr>
          <a:xfrm>
            <a:off x="10048065" y="1489747"/>
            <a:ext cx="330575" cy="571620"/>
          </a:xfrm>
          <a:prstGeom prst="bentConnector2">
            <a:avLst/>
          </a:prstGeom>
          <a:ln>
            <a:tailEnd type="triangle"/>
          </a:ln>
        </p:spPr>
        <p:style>
          <a:lnRef idx="2">
            <a:schemeClr val="dk1"/>
          </a:lnRef>
          <a:fillRef idx="0">
            <a:schemeClr val="dk1"/>
          </a:fillRef>
          <a:effectRef idx="1">
            <a:schemeClr val="dk1"/>
          </a:effectRef>
          <a:fontRef idx="minor">
            <a:schemeClr val="tx1"/>
          </a:fontRef>
        </p:style>
      </p:cxnSp>
      <p:cxnSp>
        <p:nvCxnSpPr>
          <p:cNvPr id="274" name="连接符: 肘形 273">
            <a:extLst>
              <a:ext uri="{FF2B5EF4-FFF2-40B4-BE49-F238E27FC236}">
                <a16:creationId xmlns:a16="http://schemas.microsoft.com/office/drawing/2014/main" id="{3400B836-EDCC-6B09-6EF4-7E92D3E1FA23}"/>
              </a:ext>
            </a:extLst>
          </p:cNvPr>
          <p:cNvCxnSpPr>
            <a:cxnSpLocks/>
            <a:stCxn id="297" idx="3"/>
            <a:endCxn id="272" idx="2"/>
          </p:cNvCxnSpPr>
          <p:nvPr/>
        </p:nvCxnSpPr>
        <p:spPr>
          <a:xfrm flipV="1">
            <a:off x="9702367" y="2338366"/>
            <a:ext cx="676273" cy="454045"/>
          </a:xfrm>
          <a:prstGeom prst="bentConnector2">
            <a:avLst/>
          </a:prstGeom>
          <a:ln>
            <a:tailEnd type="triangle"/>
          </a:ln>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275" name="文本框 274">
                <a:extLst>
                  <a:ext uri="{FF2B5EF4-FFF2-40B4-BE49-F238E27FC236}">
                    <a16:creationId xmlns:a16="http://schemas.microsoft.com/office/drawing/2014/main" id="{780E2063-895A-392B-7EB2-B330DF8BF6E0}"/>
                  </a:ext>
                </a:extLst>
              </p:cNvPr>
              <p:cNvSpPr txBox="1"/>
              <p:nvPr/>
            </p:nvSpPr>
            <p:spPr>
              <a:xfrm>
                <a:off x="9539533" y="3378245"/>
                <a:ext cx="1678213" cy="276999"/>
              </a:xfrm>
              <a:prstGeom prst="rect">
                <a:avLst/>
              </a:prstGeom>
              <a:noFill/>
            </p:spPr>
            <p:txBody>
              <a:bodyPr wrap="square">
                <a:spAutoFit/>
              </a:bodyPr>
              <a:lstStyle/>
              <a:p>
                <a:r>
                  <a:rPr lang="zh-CN" altLang="en-US" sz="1200" dirty="0">
                    <a:solidFill>
                      <a:srgbClr val="C00000"/>
                    </a:solidFill>
                    <a:latin typeface="Times New Roman" panose="02020603050405020304" pitchFamily="18" charset="0"/>
                    <a:cs typeface="Times New Roman" panose="02020603050405020304" pitchFamily="18" charset="0"/>
                  </a:rPr>
                  <a:t>Wasserstein distance </a:t>
                </a:r>
                <a14:m>
                  <m:oMath xmlns:m="http://schemas.openxmlformats.org/officeDocument/2006/math">
                    <m:sSub>
                      <m:sSubPr>
                        <m:ctrlPr>
                          <a:rPr lang="en-US" altLang="zh-CN" sz="1200" i="1" smtClean="0">
                            <a:solidFill>
                              <a:srgbClr val="C00000"/>
                            </a:solidFill>
                            <a:latin typeface="Cambria Math" panose="02040503050406030204" pitchFamily="18" charset="0"/>
                            <a:cs typeface="Times New Roman" panose="02020603050405020304" pitchFamily="18" charset="0"/>
                          </a:rPr>
                        </m:ctrlPr>
                      </m:sSubPr>
                      <m:e>
                        <m:r>
                          <a:rPr lang="en-US" altLang="zh-CN" sz="1200" b="0" i="1" smtClean="0">
                            <a:solidFill>
                              <a:srgbClr val="C00000"/>
                            </a:solidFill>
                            <a:latin typeface="Cambria Math" panose="02040503050406030204" pitchFamily="18" charset="0"/>
                            <a:cs typeface="Times New Roman" panose="02020603050405020304" pitchFamily="18" charset="0"/>
                          </a:rPr>
                          <m:t>𝐿</m:t>
                        </m:r>
                      </m:e>
                      <m:sub>
                        <m:r>
                          <a:rPr lang="en-US" altLang="zh-CN" sz="1200" b="0" i="1" smtClean="0">
                            <a:solidFill>
                              <a:srgbClr val="C00000"/>
                            </a:solidFill>
                            <a:latin typeface="Cambria Math" panose="02040503050406030204" pitchFamily="18" charset="0"/>
                            <a:cs typeface="Times New Roman" panose="02020603050405020304" pitchFamily="18" charset="0"/>
                          </a:rPr>
                          <m:t>2</m:t>
                        </m:r>
                      </m:sub>
                    </m:sSub>
                  </m:oMath>
                </a14:m>
                <a:endParaRPr lang="zh-CN" altLang="en-US" sz="1200" dirty="0">
                  <a:solidFill>
                    <a:srgbClr val="C00000"/>
                  </a:solidFill>
                  <a:latin typeface="Times New Roman" panose="02020603050405020304" pitchFamily="18" charset="0"/>
                  <a:cs typeface="Times New Roman" panose="02020603050405020304" pitchFamily="18" charset="0"/>
                </a:endParaRPr>
              </a:p>
            </p:txBody>
          </p:sp>
        </mc:Choice>
        <mc:Fallback xmlns="">
          <p:sp>
            <p:nvSpPr>
              <p:cNvPr id="275" name="文本框 274">
                <a:extLst>
                  <a:ext uri="{FF2B5EF4-FFF2-40B4-BE49-F238E27FC236}">
                    <a16:creationId xmlns:a16="http://schemas.microsoft.com/office/drawing/2014/main" id="{780E2063-895A-392B-7EB2-B330DF8BF6E0}"/>
                  </a:ext>
                </a:extLst>
              </p:cNvPr>
              <p:cNvSpPr txBox="1">
                <a:spLocks noRot="1" noChangeAspect="1" noMove="1" noResize="1" noEditPoints="1" noAdjustHandles="1" noChangeArrowheads="1" noChangeShapeType="1" noTextEdit="1"/>
              </p:cNvSpPr>
              <p:nvPr/>
            </p:nvSpPr>
            <p:spPr>
              <a:xfrm>
                <a:off x="9539533" y="3378245"/>
                <a:ext cx="1678213" cy="276999"/>
              </a:xfrm>
              <a:prstGeom prst="rect">
                <a:avLst/>
              </a:prstGeom>
              <a:blipFill>
                <a:blip r:embed="rId11"/>
                <a:stretch>
                  <a:fillRect l="-364" b="-15217"/>
                </a:stretch>
              </a:blipFill>
            </p:spPr>
            <p:txBody>
              <a:bodyPr/>
              <a:lstStyle/>
              <a:p>
                <a:r>
                  <a:rPr lang="zh-CN" altLang="en-US">
                    <a:noFill/>
                  </a:rPr>
                  <a:t> </a:t>
                </a:r>
              </a:p>
            </p:txBody>
          </p:sp>
        </mc:Fallback>
      </mc:AlternateContent>
      <p:cxnSp>
        <p:nvCxnSpPr>
          <p:cNvPr id="276" name="连接符: 肘形 275">
            <a:extLst>
              <a:ext uri="{FF2B5EF4-FFF2-40B4-BE49-F238E27FC236}">
                <a16:creationId xmlns:a16="http://schemas.microsoft.com/office/drawing/2014/main" id="{5E6E42E9-5D10-B728-7F4A-1B01A63E6E7F}"/>
              </a:ext>
            </a:extLst>
          </p:cNvPr>
          <p:cNvCxnSpPr>
            <a:cxnSpLocks/>
            <a:endCxn id="275" idx="2"/>
          </p:cNvCxnSpPr>
          <p:nvPr/>
        </p:nvCxnSpPr>
        <p:spPr>
          <a:xfrm rot="5400000" flipH="1" flipV="1">
            <a:off x="9694499" y="3720251"/>
            <a:ext cx="749148" cy="619134"/>
          </a:xfrm>
          <a:prstGeom prst="bentConnector3">
            <a:avLst>
              <a:gd name="adj1" fmla="val 414"/>
            </a:avLst>
          </a:prstGeom>
          <a:ln>
            <a:tailEnd type="triangle"/>
          </a:ln>
        </p:spPr>
        <p:style>
          <a:lnRef idx="2">
            <a:schemeClr val="dk1"/>
          </a:lnRef>
          <a:fillRef idx="0">
            <a:schemeClr val="dk1"/>
          </a:fillRef>
          <a:effectRef idx="1">
            <a:schemeClr val="dk1"/>
          </a:effectRef>
          <a:fontRef idx="minor">
            <a:schemeClr val="tx1"/>
          </a:fontRef>
        </p:style>
      </p:cxnSp>
      <p:cxnSp>
        <p:nvCxnSpPr>
          <p:cNvPr id="277" name="直接箭头连接符 276">
            <a:extLst>
              <a:ext uri="{FF2B5EF4-FFF2-40B4-BE49-F238E27FC236}">
                <a16:creationId xmlns:a16="http://schemas.microsoft.com/office/drawing/2014/main" id="{4CB1C835-983F-870A-4F0F-0EF4D38F7E69}"/>
              </a:ext>
            </a:extLst>
          </p:cNvPr>
          <p:cNvCxnSpPr>
            <a:cxnSpLocks/>
            <a:endCxn id="275" idx="0"/>
          </p:cNvCxnSpPr>
          <p:nvPr/>
        </p:nvCxnSpPr>
        <p:spPr>
          <a:xfrm>
            <a:off x="10378640" y="2732645"/>
            <a:ext cx="0" cy="64560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78" name="连接符: 肘形 277">
            <a:extLst>
              <a:ext uri="{FF2B5EF4-FFF2-40B4-BE49-F238E27FC236}">
                <a16:creationId xmlns:a16="http://schemas.microsoft.com/office/drawing/2014/main" id="{7F1A5D6D-00D5-18B0-F503-2DDFD27196AE}"/>
              </a:ext>
            </a:extLst>
          </p:cNvPr>
          <p:cNvCxnSpPr>
            <a:cxnSpLocks/>
            <a:stCxn id="275" idx="3"/>
            <a:endCxn id="262" idx="0"/>
          </p:cNvCxnSpPr>
          <p:nvPr/>
        </p:nvCxnSpPr>
        <p:spPr>
          <a:xfrm flipH="1">
            <a:off x="6903823" y="3516745"/>
            <a:ext cx="4313923" cy="1374002"/>
          </a:xfrm>
          <a:prstGeom prst="bentConnector3">
            <a:avLst>
              <a:gd name="adj1" fmla="val -5299"/>
            </a:avLst>
          </a:prstGeom>
          <a:ln>
            <a:solidFill>
              <a:srgbClr val="C00000"/>
            </a:solidFill>
            <a:tailEnd type="triangle"/>
          </a:ln>
        </p:spPr>
        <p:style>
          <a:lnRef idx="2">
            <a:schemeClr val="dk1"/>
          </a:lnRef>
          <a:fillRef idx="0">
            <a:schemeClr val="dk1"/>
          </a:fillRef>
          <a:effectRef idx="1">
            <a:schemeClr val="dk1"/>
          </a:effectRef>
          <a:fontRef idx="minor">
            <a:schemeClr val="tx1"/>
          </a:fontRef>
        </p:style>
      </p:cxnSp>
      <p:cxnSp>
        <p:nvCxnSpPr>
          <p:cNvPr id="279" name="连接符: 肘形 278">
            <a:extLst>
              <a:ext uri="{FF2B5EF4-FFF2-40B4-BE49-F238E27FC236}">
                <a16:creationId xmlns:a16="http://schemas.microsoft.com/office/drawing/2014/main" id="{A8CA4EB0-5F7D-8AAA-3C95-13F8D391C46B}"/>
              </a:ext>
            </a:extLst>
          </p:cNvPr>
          <p:cNvCxnSpPr>
            <a:cxnSpLocks/>
            <a:stCxn id="272" idx="3"/>
          </p:cNvCxnSpPr>
          <p:nvPr/>
        </p:nvCxnSpPr>
        <p:spPr>
          <a:xfrm>
            <a:off x="11230546" y="2199867"/>
            <a:ext cx="211888" cy="1315958"/>
          </a:xfrm>
          <a:prstGeom prst="bentConnector2">
            <a:avLst/>
          </a:prstGeom>
          <a:ln>
            <a:solidFill>
              <a:srgbClr val="C00000"/>
            </a:solidFill>
          </a:ln>
        </p:spPr>
        <p:style>
          <a:lnRef idx="2">
            <a:schemeClr val="dk1"/>
          </a:lnRef>
          <a:fillRef idx="0">
            <a:schemeClr val="dk1"/>
          </a:fillRef>
          <a:effectRef idx="1">
            <a:schemeClr val="dk1"/>
          </a:effectRef>
          <a:fontRef idx="minor">
            <a:schemeClr val="tx1"/>
          </a:fontRef>
        </p:style>
      </p:cxnSp>
      <p:pic>
        <p:nvPicPr>
          <p:cNvPr id="280" name="图片 279">
            <a:extLst>
              <a:ext uri="{FF2B5EF4-FFF2-40B4-BE49-F238E27FC236}">
                <a16:creationId xmlns:a16="http://schemas.microsoft.com/office/drawing/2014/main" id="{F851B4AE-8445-B0E0-48A2-88A88B0C9215}"/>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92439" y="3471263"/>
            <a:ext cx="237525" cy="237525"/>
          </a:xfrm>
          <a:prstGeom prst="rect">
            <a:avLst/>
          </a:prstGeom>
        </p:spPr>
      </p:pic>
      <p:pic>
        <p:nvPicPr>
          <p:cNvPr id="281" name="图片 280">
            <a:extLst>
              <a:ext uri="{FF2B5EF4-FFF2-40B4-BE49-F238E27FC236}">
                <a16:creationId xmlns:a16="http://schemas.microsoft.com/office/drawing/2014/main" id="{8D2029D2-5673-03BC-09DA-01CB461910CE}"/>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09775" y="506908"/>
            <a:ext cx="320189" cy="320189"/>
          </a:xfrm>
          <a:prstGeom prst="rect">
            <a:avLst/>
          </a:prstGeom>
        </p:spPr>
      </p:pic>
      <p:pic>
        <p:nvPicPr>
          <p:cNvPr id="282" name="图片 281">
            <a:extLst>
              <a:ext uri="{FF2B5EF4-FFF2-40B4-BE49-F238E27FC236}">
                <a16:creationId xmlns:a16="http://schemas.microsoft.com/office/drawing/2014/main" id="{3CADCF54-B0E9-BEA8-EDF2-CF49D78882E1}"/>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05975" y="1961897"/>
            <a:ext cx="344386" cy="344386"/>
          </a:xfrm>
          <a:prstGeom prst="rect">
            <a:avLst/>
          </a:prstGeom>
        </p:spPr>
      </p:pic>
      <p:pic>
        <p:nvPicPr>
          <p:cNvPr id="283" name="图片 282">
            <a:extLst>
              <a:ext uri="{FF2B5EF4-FFF2-40B4-BE49-F238E27FC236}">
                <a16:creationId xmlns:a16="http://schemas.microsoft.com/office/drawing/2014/main" id="{0C014D37-85A9-5C45-DDD6-758A75BE3645}"/>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201247" y="2068032"/>
            <a:ext cx="429502" cy="429502"/>
          </a:xfrm>
          <a:prstGeom prst="rect">
            <a:avLst/>
          </a:prstGeom>
        </p:spPr>
      </p:pic>
      <p:pic>
        <p:nvPicPr>
          <p:cNvPr id="284" name="图片 283">
            <a:extLst>
              <a:ext uri="{FF2B5EF4-FFF2-40B4-BE49-F238E27FC236}">
                <a16:creationId xmlns:a16="http://schemas.microsoft.com/office/drawing/2014/main" id="{E2B2B248-1722-28F6-8314-305A0E16576F}"/>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4193454" y="1019075"/>
            <a:ext cx="303973" cy="303973"/>
          </a:xfrm>
          <a:prstGeom prst="rect">
            <a:avLst/>
          </a:prstGeom>
        </p:spPr>
      </p:pic>
      <p:pic>
        <p:nvPicPr>
          <p:cNvPr id="285" name="图片 284">
            <a:extLst>
              <a:ext uri="{FF2B5EF4-FFF2-40B4-BE49-F238E27FC236}">
                <a16:creationId xmlns:a16="http://schemas.microsoft.com/office/drawing/2014/main" id="{01FF45C7-6D33-E894-1E4D-57FEDDC1908E}"/>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4359369" y="2160900"/>
            <a:ext cx="336262" cy="336262"/>
          </a:xfrm>
          <a:prstGeom prst="rect">
            <a:avLst/>
          </a:prstGeom>
        </p:spPr>
      </p:pic>
      <p:pic>
        <p:nvPicPr>
          <p:cNvPr id="286" name="图片 285">
            <a:extLst>
              <a:ext uri="{FF2B5EF4-FFF2-40B4-BE49-F238E27FC236}">
                <a16:creationId xmlns:a16="http://schemas.microsoft.com/office/drawing/2014/main" id="{575D91A8-742D-1895-CC08-4D845FDBF3CC}"/>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4133150" y="2873171"/>
            <a:ext cx="269328" cy="269328"/>
          </a:xfrm>
          <a:prstGeom prst="rect">
            <a:avLst/>
          </a:prstGeom>
        </p:spPr>
      </p:pic>
      <p:pic>
        <p:nvPicPr>
          <p:cNvPr id="287" name="图片 286">
            <a:extLst>
              <a:ext uri="{FF2B5EF4-FFF2-40B4-BE49-F238E27FC236}">
                <a16:creationId xmlns:a16="http://schemas.microsoft.com/office/drawing/2014/main" id="{6C3F5EA8-1416-EBDB-1276-F41BBC93F42E}"/>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7272662" y="3092385"/>
            <a:ext cx="301767" cy="301767"/>
          </a:xfrm>
          <a:prstGeom prst="rect">
            <a:avLst/>
          </a:prstGeom>
        </p:spPr>
      </p:pic>
      <p:pic>
        <p:nvPicPr>
          <p:cNvPr id="288" name="图片 287">
            <a:extLst>
              <a:ext uri="{FF2B5EF4-FFF2-40B4-BE49-F238E27FC236}">
                <a16:creationId xmlns:a16="http://schemas.microsoft.com/office/drawing/2014/main" id="{5D92D6C5-78D0-9B8F-1370-DA789BDDFC9E}"/>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5858947" y="1103966"/>
            <a:ext cx="658070" cy="658070"/>
          </a:xfrm>
          <a:prstGeom prst="rect">
            <a:avLst/>
          </a:prstGeom>
        </p:spPr>
      </p:pic>
      <p:pic>
        <p:nvPicPr>
          <p:cNvPr id="289" name="图片 288">
            <a:extLst>
              <a:ext uri="{FF2B5EF4-FFF2-40B4-BE49-F238E27FC236}">
                <a16:creationId xmlns:a16="http://schemas.microsoft.com/office/drawing/2014/main" id="{AD3E6E2F-2F66-1847-7D72-105DFC8B463A}"/>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10564830" y="1640496"/>
            <a:ext cx="346975" cy="346975"/>
          </a:xfrm>
          <a:prstGeom prst="rect">
            <a:avLst/>
          </a:prstGeom>
        </p:spPr>
      </p:pic>
      <p:pic>
        <p:nvPicPr>
          <p:cNvPr id="290" name="图片 289">
            <a:extLst>
              <a:ext uri="{FF2B5EF4-FFF2-40B4-BE49-F238E27FC236}">
                <a16:creationId xmlns:a16="http://schemas.microsoft.com/office/drawing/2014/main" id="{4CA91664-F81A-4C2E-D950-198BA775AC57}"/>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10602569" y="3031290"/>
            <a:ext cx="346975" cy="346975"/>
          </a:xfrm>
          <a:prstGeom prst="rect">
            <a:avLst/>
          </a:prstGeom>
        </p:spPr>
      </p:pic>
      <p:sp>
        <p:nvSpPr>
          <p:cNvPr id="291" name="文本框 290">
            <a:extLst>
              <a:ext uri="{FF2B5EF4-FFF2-40B4-BE49-F238E27FC236}">
                <a16:creationId xmlns:a16="http://schemas.microsoft.com/office/drawing/2014/main" id="{5096DC57-A6CC-4E51-F017-2EFA8E8F4B72}"/>
              </a:ext>
            </a:extLst>
          </p:cNvPr>
          <p:cNvSpPr txBox="1"/>
          <p:nvPr/>
        </p:nvSpPr>
        <p:spPr>
          <a:xfrm>
            <a:off x="3447" y="-23065"/>
            <a:ext cx="2849797" cy="338554"/>
          </a:xfrm>
          <a:prstGeom prst="rect">
            <a:avLst/>
          </a:prstGeom>
          <a:noFill/>
        </p:spPr>
        <p:txBody>
          <a:bodyPr wrap="square">
            <a:spAutoFit/>
          </a:bodyPr>
          <a:lstStyle/>
          <a:p>
            <a:r>
              <a:rPr lang="zh-CN" altLang="en-US" sz="1600" dirty="0">
                <a:latin typeface="Times New Roman" panose="02020603050405020304" pitchFamily="18" charset="0"/>
                <a:cs typeface="Times New Roman" panose="02020603050405020304" pitchFamily="18" charset="0"/>
              </a:rPr>
              <a:t>Phase1:Watermark Injection</a:t>
            </a:r>
          </a:p>
        </p:txBody>
      </p:sp>
      <p:sp>
        <p:nvSpPr>
          <p:cNvPr id="292" name="矩形: 圆角 291">
            <a:extLst>
              <a:ext uri="{FF2B5EF4-FFF2-40B4-BE49-F238E27FC236}">
                <a16:creationId xmlns:a16="http://schemas.microsoft.com/office/drawing/2014/main" id="{2ABC96F7-C7FA-A3FB-5F04-F8928BE93426}"/>
              </a:ext>
            </a:extLst>
          </p:cNvPr>
          <p:cNvSpPr/>
          <p:nvPr/>
        </p:nvSpPr>
        <p:spPr>
          <a:xfrm>
            <a:off x="8099391" y="291706"/>
            <a:ext cx="1356931" cy="1070781"/>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p>
        </p:txBody>
      </p:sp>
      <p:pic>
        <p:nvPicPr>
          <p:cNvPr id="293" name="图片 292">
            <a:extLst>
              <a:ext uri="{FF2B5EF4-FFF2-40B4-BE49-F238E27FC236}">
                <a16:creationId xmlns:a16="http://schemas.microsoft.com/office/drawing/2014/main" id="{568E249C-2040-9D77-1C18-9DD1E6C37D39}"/>
              </a:ext>
            </a:extLst>
          </p:cNvPr>
          <p:cNvPicPr>
            <a:picLocks noChangeAspect="1"/>
          </p:cNvPicPr>
          <p:nvPr/>
        </p:nvPicPr>
        <p:blipFill>
          <a:blip r:embed="rId22"/>
          <a:stretch>
            <a:fillRect/>
          </a:stretch>
        </p:blipFill>
        <p:spPr>
          <a:xfrm>
            <a:off x="8207078" y="439244"/>
            <a:ext cx="1161368" cy="871027"/>
          </a:xfrm>
          <a:prstGeom prst="rect">
            <a:avLst/>
          </a:prstGeom>
        </p:spPr>
      </p:pic>
      <p:sp>
        <p:nvSpPr>
          <p:cNvPr id="294" name="矩形: 圆角 293">
            <a:extLst>
              <a:ext uri="{FF2B5EF4-FFF2-40B4-BE49-F238E27FC236}">
                <a16:creationId xmlns:a16="http://schemas.microsoft.com/office/drawing/2014/main" id="{0EE237A1-FFB5-7ECE-E6DA-9C4083944E7C}"/>
              </a:ext>
            </a:extLst>
          </p:cNvPr>
          <p:cNvSpPr/>
          <p:nvPr/>
        </p:nvSpPr>
        <p:spPr>
          <a:xfrm>
            <a:off x="8055805" y="1624725"/>
            <a:ext cx="1413444" cy="1061673"/>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p>
        </p:txBody>
      </p:sp>
      <p:pic>
        <p:nvPicPr>
          <p:cNvPr id="295" name="图片 294">
            <a:extLst>
              <a:ext uri="{FF2B5EF4-FFF2-40B4-BE49-F238E27FC236}">
                <a16:creationId xmlns:a16="http://schemas.microsoft.com/office/drawing/2014/main" id="{B69E8BE4-1716-C160-AD67-01A8D7950585}"/>
              </a:ext>
            </a:extLst>
          </p:cNvPr>
          <p:cNvPicPr>
            <a:picLocks noChangeAspect="1"/>
          </p:cNvPicPr>
          <p:nvPr/>
        </p:nvPicPr>
        <p:blipFill>
          <a:blip r:embed="rId23"/>
          <a:stretch>
            <a:fillRect/>
          </a:stretch>
        </p:blipFill>
        <p:spPr>
          <a:xfrm>
            <a:off x="8131789" y="1667508"/>
            <a:ext cx="1209006" cy="906755"/>
          </a:xfrm>
          <a:prstGeom prst="rect">
            <a:avLst/>
          </a:prstGeom>
        </p:spPr>
      </p:pic>
      <p:sp>
        <p:nvSpPr>
          <p:cNvPr id="296" name="文本框 295">
            <a:extLst>
              <a:ext uri="{FF2B5EF4-FFF2-40B4-BE49-F238E27FC236}">
                <a16:creationId xmlns:a16="http://schemas.microsoft.com/office/drawing/2014/main" id="{538228AD-25A0-E2C3-B4F6-2E11B3B217B8}"/>
              </a:ext>
            </a:extLst>
          </p:cNvPr>
          <p:cNvSpPr txBox="1"/>
          <p:nvPr/>
        </p:nvSpPr>
        <p:spPr>
          <a:xfrm>
            <a:off x="7939648" y="1351247"/>
            <a:ext cx="2108417"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Disturbance Data Distribution</a:t>
            </a:r>
            <a:endParaRPr lang="zh-CN" altLang="en-US" sz="1200" dirty="0"/>
          </a:p>
        </p:txBody>
      </p:sp>
      <p:sp>
        <p:nvSpPr>
          <p:cNvPr id="297" name="文本框 296">
            <a:extLst>
              <a:ext uri="{FF2B5EF4-FFF2-40B4-BE49-F238E27FC236}">
                <a16:creationId xmlns:a16="http://schemas.microsoft.com/office/drawing/2014/main" id="{C48D2DBF-CE0A-B015-9D58-2AD4761B5BB4}"/>
              </a:ext>
            </a:extLst>
          </p:cNvPr>
          <p:cNvSpPr txBox="1"/>
          <p:nvPr/>
        </p:nvSpPr>
        <p:spPr>
          <a:xfrm>
            <a:off x="7846379" y="2653911"/>
            <a:ext cx="1855988"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Original Data Distribution</a:t>
            </a:r>
            <a:endParaRPr lang="zh-CN" altLang="en-US" sz="1200" dirty="0"/>
          </a:p>
        </p:txBody>
      </p:sp>
      <p:pic>
        <p:nvPicPr>
          <p:cNvPr id="298" name="图片 297">
            <a:extLst>
              <a:ext uri="{FF2B5EF4-FFF2-40B4-BE49-F238E27FC236}">
                <a16:creationId xmlns:a16="http://schemas.microsoft.com/office/drawing/2014/main" id="{C67A0765-481B-4CDF-9B53-98884033697D}"/>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7471474" y="2027750"/>
            <a:ext cx="249041" cy="249041"/>
          </a:xfrm>
          <a:prstGeom prst="rect">
            <a:avLst/>
          </a:prstGeom>
        </p:spPr>
      </p:pic>
      <p:pic>
        <p:nvPicPr>
          <p:cNvPr id="299" name="图片 298">
            <a:extLst>
              <a:ext uri="{FF2B5EF4-FFF2-40B4-BE49-F238E27FC236}">
                <a16:creationId xmlns:a16="http://schemas.microsoft.com/office/drawing/2014/main" id="{9AA76158-F7C3-A555-EAE9-70D84DA10FCE}"/>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7304915" y="1283903"/>
            <a:ext cx="303976" cy="303976"/>
          </a:xfrm>
          <a:prstGeom prst="rect">
            <a:avLst/>
          </a:prstGeom>
        </p:spPr>
      </p:pic>
      <p:cxnSp>
        <p:nvCxnSpPr>
          <p:cNvPr id="300" name="直接箭头连接符 299">
            <a:extLst>
              <a:ext uri="{FF2B5EF4-FFF2-40B4-BE49-F238E27FC236}">
                <a16:creationId xmlns:a16="http://schemas.microsoft.com/office/drawing/2014/main" id="{180DE5B3-7561-1B06-5D89-D08A6D16EC60}"/>
              </a:ext>
            </a:extLst>
          </p:cNvPr>
          <p:cNvCxnSpPr>
            <a:cxnSpLocks/>
          </p:cNvCxnSpPr>
          <p:nvPr/>
        </p:nvCxnSpPr>
        <p:spPr>
          <a:xfrm flipV="1">
            <a:off x="3604139" y="2011370"/>
            <a:ext cx="0" cy="23948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01" name="直接箭头连接符 300">
            <a:extLst>
              <a:ext uri="{FF2B5EF4-FFF2-40B4-BE49-F238E27FC236}">
                <a16:creationId xmlns:a16="http://schemas.microsoft.com/office/drawing/2014/main" id="{67FB1D93-4BCF-A086-E0E1-CDEBE9FEB44F}"/>
              </a:ext>
            </a:extLst>
          </p:cNvPr>
          <p:cNvCxnSpPr>
            <a:cxnSpLocks/>
            <a:stCxn id="253" idx="2"/>
          </p:cNvCxnSpPr>
          <p:nvPr/>
        </p:nvCxnSpPr>
        <p:spPr>
          <a:xfrm>
            <a:off x="3601714" y="1641188"/>
            <a:ext cx="0" cy="21284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02" name="直接箭头连接符 301">
            <a:extLst>
              <a:ext uri="{FF2B5EF4-FFF2-40B4-BE49-F238E27FC236}">
                <a16:creationId xmlns:a16="http://schemas.microsoft.com/office/drawing/2014/main" id="{9BBC59AE-1F9D-09E8-2D49-A4A2993B8FC3}"/>
              </a:ext>
            </a:extLst>
          </p:cNvPr>
          <p:cNvCxnSpPr>
            <a:cxnSpLocks/>
            <a:stCxn id="253" idx="3"/>
            <a:endCxn id="265" idx="1"/>
          </p:cNvCxnSpPr>
          <p:nvPr/>
        </p:nvCxnSpPr>
        <p:spPr>
          <a:xfrm>
            <a:off x="4226554" y="1458308"/>
            <a:ext cx="1125295" cy="110612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03" name="直接箭头连接符 302">
            <a:extLst>
              <a:ext uri="{FF2B5EF4-FFF2-40B4-BE49-F238E27FC236}">
                <a16:creationId xmlns:a16="http://schemas.microsoft.com/office/drawing/2014/main" id="{4254BE38-64E4-AB96-8353-18BCE2135511}"/>
              </a:ext>
            </a:extLst>
          </p:cNvPr>
          <p:cNvCxnSpPr>
            <a:cxnSpLocks/>
            <a:stCxn id="254" idx="3"/>
            <a:endCxn id="265" idx="1"/>
          </p:cNvCxnSpPr>
          <p:nvPr/>
        </p:nvCxnSpPr>
        <p:spPr>
          <a:xfrm flipV="1">
            <a:off x="4210489" y="2564432"/>
            <a:ext cx="1141360" cy="8289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04" name="直接箭头连接符 303">
            <a:extLst>
              <a:ext uri="{FF2B5EF4-FFF2-40B4-BE49-F238E27FC236}">
                <a16:creationId xmlns:a16="http://schemas.microsoft.com/office/drawing/2014/main" id="{78B4E322-B6D6-B6AE-F5AB-9770ECC5E18E}"/>
              </a:ext>
            </a:extLst>
          </p:cNvPr>
          <p:cNvCxnSpPr>
            <a:cxnSpLocks/>
            <a:stCxn id="260" idx="3"/>
            <a:endCxn id="265" idx="1"/>
          </p:cNvCxnSpPr>
          <p:nvPr/>
        </p:nvCxnSpPr>
        <p:spPr>
          <a:xfrm flipV="1">
            <a:off x="4213487" y="2564432"/>
            <a:ext cx="1138362" cy="71248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05" name="直接箭头连接符 304">
            <a:extLst>
              <a:ext uri="{FF2B5EF4-FFF2-40B4-BE49-F238E27FC236}">
                <a16:creationId xmlns:a16="http://schemas.microsoft.com/office/drawing/2014/main" id="{D4145A52-B4C5-2FC0-E34B-29ABFE34F4FF}"/>
              </a:ext>
            </a:extLst>
          </p:cNvPr>
          <p:cNvCxnSpPr>
            <a:cxnSpLocks/>
            <a:stCxn id="265" idx="3"/>
            <a:endCxn id="292" idx="1"/>
          </p:cNvCxnSpPr>
          <p:nvPr/>
        </p:nvCxnSpPr>
        <p:spPr>
          <a:xfrm flipV="1">
            <a:off x="6984814" y="827097"/>
            <a:ext cx="1114577" cy="173733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07" name="直接箭头连接符 306">
            <a:extLst>
              <a:ext uri="{FF2B5EF4-FFF2-40B4-BE49-F238E27FC236}">
                <a16:creationId xmlns:a16="http://schemas.microsoft.com/office/drawing/2014/main" id="{6036E56D-602B-0F2E-9155-D29566CC11D3}"/>
              </a:ext>
            </a:extLst>
          </p:cNvPr>
          <p:cNvCxnSpPr>
            <a:cxnSpLocks/>
            <a:stCxn id="265" idx="3"/>
            <a:endCxn id="294" idx="1"/>
          </p:cNvCxnSpPr>
          <p:nvPr/>
        </p:nvCxnSpPr>
        <p:spPr>
          <a:xfrm flipV="1">
            <a:off x="6984814" y="2155562"/>
            <a:ext cx="1070991" cy="40887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08" name="直接箭头连接符 307">
            <a:extLst>
              <a:ext uri="{FF2B5EF4-FFF2-40B4-BE49-F238E27FC236}">
                <a16:creationId xmlns:a16="http://schemas.microsoft.com/office/drawing/2014/main" id="{0DF10E97-240E-B637-0652-44E71F04ECEB}"/>
              </a:ext>
            </a:extLst>
          </p:cNvPr>
          <p:cNvCxnSpPr>
            <a:cxnSpLocks/>
            <a:endCxn id="268" idx="1"/>
          </p:cNvCxnSpPr>
          <p:nvPr/>
        </p:nvCxnSpPr>
        <p:spPr>
          <a:xfrm>
            <a:off x="6975985" y="2571015"/>
            <a:ext cx="1085937" cy="105363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309" name="文本框 308">
            <a:extLst>
              <a:ext uri="{FF2B5EF4-FFF2-40B4-BE49-F238E27FC236}">
                <a16:creationId xmlns:a16="http://schemas.microsoft.com/office/drawing/2014/main" id="{0CC22963-CFB8-34F4-B1AD-EFB441DDE0D5}"/>
              </a:ext>
            </a:extLst>
          </p:cNvPr>
          <p:cNvSpPr txBox="1"/>
          <p:nvPr/>
        </p:nvSpPr>
        <p:spPr>
          <a:xfrm>
            <a:off x="6578161" y="-3534"/>
            <a:ext cx="3909633" cy="338554"/>
          </a:xfrm>
          <a:prstGeom prst="rect">
            <a:avLst/>
          </a:prstGeom>
          <a:noFill/>
        </p:spPr>
        <p:txBody>
          <a:bodyPr wrap="square">
            <a:spAutoFit/>
          </a:bodyPr>
          <a:lstStyle/>
          <a:p>
            <a:r>
              <a:rPr lang="en-US" altLang="zh-CN" sz="1600" dirty="0">
                <a:latin typeface="Times New Roman" panose="02020603050405020304" pitchFamily="18" charset="0"/>
                <a:cs typeface="Times New Roman" panose="02020603050405020304" pitchFamily="18" charset="0"/>
              </a:rPr>
              <a:t>Optimization for Trigger </a:t>
            </a:r>
            <a:r>
              <a:rPr lang="zh-CN" altLang="en-US" sz="1600" dirty="0">
                <a:latin typeface="Times New Roman" panose="02020603050405020304" pitchFamily="18" charset="0"/>
                <a:cs typeface="Times New Roman" panose="02020603050405020304" pitchFamily="18" charset="0"/>
              </a:rPr>
              <a:t>Watermark </a:t>
            </a:r>
            <a:r>
              <a:rPr lang="en-US" altLang="zh-CN" sz="1600" dirty="0">
                <a:latin typeface="Times New Roman" panose="02020603050405020304" pitchFamily="18" charset="0"/>
                <a:cs typeface="Times New Roman" panose="02020603050405020304" pitchFamily="18" charset="0"/>
              </a:rPr>
              <a:t>Graph</a:t>
            </a:r>
            <a:endParaRPr lang="zh-CN" altLang="en-US" sz="1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cx1="http://schemas.microsoft.com/office/drawing/2015/9/8/chartex">
        <mc:Choice Requires="cx1">
          <p:graphicFrame>
            <p:nvGraphicFramePr>
              <p:cNvPr id="310" name="图表 309">
                <a:extLst>
                  <a:ext uri="{FF2B5EF4-FFF2-40B4-BE49-F238E27FC236}">
                    <a16:creationId xmlns:a16="http://schemas.microsoft.com/office/drawing/2014/main" id="{70CE7797-8364-BFEC-1E60-CBB4A6D90748}"/>
                  </a:ext>
                </a:extLst>
              </p:cNvPr>
              <p:cNvGraphicFramePr/>
              <p:nvPr>
                <p:extLst>
                  <p:ext uri="{D42A27DB-BD31-4B8C-83A1-F6EECF244321}">
                    <p14:modId xmlns:p14="http://schemas.microsoft.com/office/powerpoint/2010/main" val="3234927481"/>
                  </p:ext>
                </p:extLst>
              </p:nvPr>
            </p:nvGraphicFramePr>
            <p:xfrm>
              <a:off x="5417831" y="1942174"/>
              <a:ext cx="1577074" cy="1009116"/>
            </p:xfrm>
            <a:graphic>
              <a:graphicData uri="http://schemas.microsoft.com/office/drawing/2014/chartex">
                <cx:chart xmlns:cx="http://schemas.microsoft.com/office/drawing/2014/chartex" xmlns:r="http://schemas.openxmlformats.org/officeDocument/2006/relationships" r:id="rId26"/>
              </a:graphicData>
            </a:graphic>
          </p:graphicFrame>
        </mc:Choice>
        <mc:Fallback xmlns="">
          <p:pic>
            <p:nvPicPr>
              <p:cNvPr id="310" name="图表 309">
                <a:extLst>
                  <a:ext uri="{FF2B5EF4-FFF2-40B4-BE49-F238E27FC236}">
                    <a16:creationId xmlns:a16="http://schemas.microsoft.com/office/drawing/2014/main" id="{70CE7797-8364-BFEC-1E60-CBB4A6D90748}"/>
                  </a:ext>
                </a:extLst>
              </p:cNvPr>
              <p:cNvPicPr>
                <a:picLocks noGrp="1" noRot="1" noChangeAspect="1" noMove="1" noResize="1" noEditPoints="1" noAdjustHandles="1" noChangeArrowheads="1" noChangeShapeType="1"/>
              </p:cNvPicPr>
              <p:nvPr/>
            </p:nvPicPr>
            <p:blipFill>
              <a:blip r:embed="rId27"/>
              <a:stretch>
                <a:fillRect/>
              </a:stretch>
            </p:blipFill>
            <p:spPr>
              <a:xfrm>
                <a:off x="5417831" y="1942174"/>
                <a:ext cx="1577074" cy="1009116"/>
              </a:xfrm>
              <a:prstGeom prst="rect">
                <a:avLst/>
              </a:prstGeom>
            </p:spPr>
          </p:pic>
        </mc:Fallback>
      </mc:AlternateContent>
      <p:sp>
        <p:nvSpPr>
          <p:cNvPr id="311" name="文本框 310">
            <a:extLst>
              <a:ext uri="{FF2B5EF4-FFF2-40B4-BE49-F238E27FC236}">
                <a16:creationId xmlns:a16="http://schemas.microsoft.com/office/drawing/2014/main" id="{CB724CC6-FFAD-852E-2887-AC20F0F95FCE}"/>
              </a:ext>
            </a:extLst>
          </p:cNvPr>
          <p:cNvSpPr txBox="1"/>
          <p:nvPr/>
        </p:nvSpPr>
        <p:spPr>
          <a:xfrm>
            <a:off x="2769268" y="3992090"/>
            <a:ext cx="2144230"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Attach Node Embedding</a:t>
            </a:r>
            <a:endParaRPr lang="zh-CN" altLang="en-US" sz="1200" dirty="0"/>
          </a:p>
        </p:txBody>
      </p:sp>
      <p:graphicFrame>
        <p:nvGraphicFramePr>
          <p:cNvPr id="312" name="表格 311">
            <a:extLst>
              <a:ext uri="{FF2B5EF4-FFF2-40B4-BE49-F238E27FC236}">
                <a16:creationId xmlns:a16="http://schemas.microsoft.com/office/drawing/2014/main" id="{5B9EE3D7-B147-1BFC-5A04-61070CF2A1C6}"/>
              </a:ext>
            </a:extLst>
          </p:cNvPr>
          <p:cNvGraphicFramePr>
            <a:graphicFrameLocks noGrp="1"/>
          </p:cNvGraphicFramePr>
          <p:nvPr>
            <p:extLst>
              <p:ext uri="{D42A27DB-BD31-4B8C-83A1-F6EECF244321}">
                <p14:modId xmlns:p14="http://schemas.microsoft.com/office/powerpoint/2010/main" val="1436779565"/>
              </p:ext>
            </p:extLst>
          </p:nvPr>
        </p:nvGraphicFramePr>
        <p:xfrm>
          <a:off x="2922709" y="4199892"/>
          <a:ext cx="1287780" cy="365760"/>
        </p:xfrm>
        <a:graphic>
          <a:graphicData uri="http://schemas.openxmlformats.org/drawingml/2006/table">
            <a:tbl>
              <a:tblPr firstRow="1" bandRow="1">
                <a:tableStyleId>{F5AB1C69-6EDB-4FF4-983F-18BD219EF322}</a:tableStyleId>
              </a:tblPr>
              <a:tblGrid>
                <a:gridCol w="208280">
                  <a:extLst>
                    <a:ext uri="{9D8B030D-6E8A-4147-A177-3AD203B41FA5}">
                      <a16:colId xmlns:a16="http://schemas.microsoft.com/office/drawing/2014/main" val="327164988"/>
                    </a:ext>
                  </a:extLst>
                </a:gridCol>
                <a:gridCol w="208280">
                  <a:extLst>
                    <a:ext uri="{9D8B030D-6E8A-4147-A177-3AD203B41FA5}">
                      <a16:colId xmlns:a16="http://schemas.microsoft.com/office/drawing/2014/main" val="1271927277"/>
                    </a:ext>
                  </a:extLst>
                </a:gridCol>
                <a:gridCol w="208280">
                  <a:extLst>
                    <a:ext uri="{9D8B030D-6E8A-4147-A177-3AD203B41FA5}">
                      <a16:colId xmlns:a16="http://schemas.microsoft.com/office/drawing/2014/main" val="3441601592"/>
                    </a:ext>
                  </a:extLst>
                </a:gridCol>
                <a:gridCol w="246380">
                  <a:extLst>
                    <a:ext uri="{9D8B030D-6E8A-4147-A177-3AD203B41FA5}">
                      <a16:colId xmlns:a16="http://schemas.microsoft.com/office/drawing/2014/main" val="989004372"/>
                    </a:ext>
                  </a:extLst>
                </a:gridCol>
                <a:gridCol w="208280">
                  <a:extLst>
                    <a:ext uri="{9D8B030D-6E8A-4147-A177-3AD203B41FA5}">
                      <a16:colId xmlns:a16="http://schemas.microsoft.com/office/drawing/2014/main" val="115409583"/>
                    </a:ext>
                  </a:extLst>
                </a:gridCol>
                <a:gridCol w="208280">
                  <a:extLst>
                    <a:ext uri="{9D8B030D-6E8A-4147-A177-3AD203B41FA5}">
                      <a16:colId xmlns:a16="http://schemas.microsoft.com/office/drawing/2014/main" val="3955996705"/>
                    </a:ext>
                  </a:extLst>
                </a:gridCol>
              </a:tblGrid>
              <a:tr h="202757">
                <a:tc>
                  <a:txBody>
                    <a:bodyPr/>
                    <a:lstStyle/>
                    <a:p>
                      <a:endParaRPr lang="zh-CN" altLang="en-US" dirty="0">
                        <a:solidFill>
                          <a:schemeClr val="tx1"/>
                        </a:solidFill>
                      </a:endParaRPr>
                    </a:p>
                  </a:txBody>
                  <a:tcPr>
                    <a:solidFill>
                      <a:srgbClr val="EEE4D4"/>
                    </a:solidFill>
                  </a:tcPr>
                </a:tc>
                <a:tc>
                  <a:txBody>
                    <a:bodyPr/>
                    <a:lstStyle/>
                    <a:p>
                      <a:endParaRPr lang="zh-CN" altLang="en-US" dirty="0">
                        <a:solidFill>
                          <a:schemeClr val="tx1"/>
                        </a:solidFill>
                      </a:endParaRPr>
                    </a:p>
                  </a:txBody>
                  <a:tcPr>
                    <a:solidFill>
                      <a:srgbClr val="EEE4D4"/>
                    </a:solidFill>
                  </a:tcPr>
                </a:tc>
                <a:tc>
                  <a:txBody>
                    <a:bodyPr/>
                    <a:lstStyle/>
                    <a:p>
                      <a:endParaRPr lang="zh-CN" altLang="en-US" dirty="0">
                        <a:solidFill>
                          <a:schemeClr val="tx1"/>
                        </a:solidFill>
                      </a:endParaRPr>
                    </a:p>
                  </a:txBody>
                  <a:tcPr>
                    <a:solidFill>
                      <a:srgbClr val="EEE4D4"/>
                    </a:solidFill>
                  </a:tcPr>
                </a:tc>
                <a:tc>
                  <a:txBody>
                    <a:bodyPr/>
                    <a:lstStyle/>
                    <a:p>
                      <a:endParaRPr lang="zh-CN" altLang="en-US" dirty="0">
                        <a:solidFill>
                          <a:schemeClr val="tx1"/>
                        </a:solidFill>
                      </a:endParaRPr>
                    </a:p>
                  </a:txBody>
                  <a:tcPr>
                    <a:solidFill>
                      <a:srgbClr val="EEE4D4"/>
                    </a:solidFill>
                  </a:tcPr>
                </a:tc>
                <a:tc>
                  <a:txBody>
                    <a:bodyPr/>
                    <a:lstStyle/>
                    <a:p>
                      <a:endParaRPr lang="zh-CN" altLang="en-US" dirty="0">
                        <a:solidFill>
                          <a:schemeClr val="tx1"/>
                        </a:solidFill>
                      </a:endParaRPr>
                    </a:p>
                  </a:txBody>
                  <a:tcPr>
                    <a:solidFill>
                      <a:srgbClr val="EEE4D4"/>
                    </a:solidFill>
                  </a:tcPr>
                </a:tc>
                <a:tc>
                  <a:txBody>
                    <a:bodyPr/>
                    <a:lstStyle/>
                    <a:p>
                      <a:endParaRPr lang="zh-CN" altLang="en-US" dirty="0">
                        <a:solidFill>
                          <a:schemeClr val="tx1"/>
                        </a:solidFill>
                      </a:endParaRPr>
                    </a:p>
                  </a:txBody>
                  <a:tcPr>
                    <a:solidFill>
                      <a:srgbClr val="EEE4D4"/>
                    </a:solidFill>
                  </a:tcPr>
                </a:tc>
                <a:extLst>
                  <a:ext uri="{0D108BD9-81ED-4DB2-BD59-A6C34878D82A}">
                    <a16:rowId xmlns:a16="http://schemas.microsoft.com/office/drawing/2014/main" val="2397882883"/>
                  </a:ext>
                </a:extLst>
              </a:tr>
            </a:tbl>
          </a:graphicData>
        </a:graphic>
      </p:graphicFrame>
      <p:pic>
        <p:nvPicPr>
          <p:cNvPr id="313" name="图片 312">
            <a:extLst>
              <a:ext uri="{FF2B5EF4-FFF2-40B4-BE49-F238E27FC236}">
                <a16:creationId xmlns:a16="http://schemas.microsoft.com/office/drawing/2014/main" id="{402C1612-BF3A-1EA8-F1E6-62B23EA4848C}"/>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4311328" y="3969840"/>
            <a:ext cx="336262" cy="336262"/>
          </a:xfrm>
          <a:prstGeom prst="rect">
            <a:avLst/>
          </a:prstGeom>
        </p:spPr>
      </p:pic>
      <p:sp>
        <p:nvSpPr>
          <p:cNvPr id="314" name="文本框 313">
            <a:extLst>
              <a:ext uri="{FF2B5EF4-FFF2-40B4-BE49-F238E27FC236}">
                <a16:creationId xmlns:a16="http://schemas.microsoft.com/office/drawing/2014/main" id="{595CF32F-C186-6C50-E613-DF0FA73F636B}"/>
              </a:ext>
            </a:extLst>
          </p:cNvPr>
          <p:cNvSpPr txBox="1"/>
          <p:nvPr/>
        </p:nvSpPr>
        <p:spPr>
          <a:xfrm>
            <a:off x="3246929" y="3552253"/>
            <a:ext cx="781917" cy="276999"/>
          </a:xfrm>
          <a:prstGeom prst="rect">
            <a:avLst/>
          </a:prstGeom>
          <a:noFill/>
        </p:spPr>
        <p:txBody>
          <a:bodyPr wrap="square" rtlCol="0">
            <a:spAutoFit/>
          </a:bodyPr>
          <a:lstStyle/>
          <a:p>
            <a:r>
              <a:rPr lang="en-US" altLang="zh-CN" sz="1200" dirty="0">
                <a:solidFill>
                  <a:srgbClr val="C00000"/>
                </a:solidFill>
                <a:latin typeface="Times New Roman" panose="02020603050405020304" pitchFamily="18" charset="0"/>
                <a:cs typeface="Times New Roman" panose="02020603050405020304" pitchFamily="18" charset="0"/>
              </a:rPr>
              <a:t>Similar</a:t>
            </a:r>
            <a:endParaRPr lang="zh-CN" altLang="en-US" sz="1200" dirty="0">
              <a:solidFill>
                <a:srgbClr val="C00000"/>
              </a:solidFill>
              <a:latin typeface="Times New Roman" panose="02020603050405020304" pitchFamily="18" charset="0"/>
              <a:cs typeface="Times New Roman" panose="02020603050405020304" pitchFamily="18" charset="0"/>
            </a:endParaRPr>
          </a:p>
        </p:txBody>
      </p:sp>
      <p:cxnSp>
        <p:nvCxnSpPr>
          <p:cNvPr id="315" name="直接箭头连接符 314">
            <a:extLst>
              <a:ext uri="{FF2B5EF4-FFF2-40B4-BE49-F238E27FC236}">
                <a16:creationId xmlns:a16="http://schemas.microsoft.com/office/drawing/2014/main" id="{0C34E368-7927-60FC-F42C-42E8AE080C6A}"/>
              </a:ext>
            </a:extLst>
          </p:cNvPr>
          <p:cNvCxnSpPr>
            <a:cxnSpLocks/>
          </p:cNvCxnSpPr>
          <p:nvPr/>
        </p:nvCxnSpPr>
        <p:spPr>
          <a:xfrm flipV="1">
            <a:off x="3557946" y="3798019"/>
            <a:ext cx="0" cy="23948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17" name="直接箭头连接符 316">
            <a:extLst>
              <a:ext uri="{FF2B5EF4-FFF2-40B4-BE49-F238E27FC236}">
                <a16:creationId xmlns:a16="http://schemas.microsoft.com/office/drawing/2014/main" id="{89CAD6CA-0393-0E90-73D0-BA31C55053EE}"/>
              </a:ext>
            </a:extLst>
          </p:cNvPr>
          <p:cNvCxnSpPr>
            <a:cxnSpLocks/>
          </p:cNvCxnSpPr>
          <p:nvPr/>
        </p:nvCxnSpPr>
        <p:spPr>
          <a:xfrm>
            <a:off x="3555521" y="3427837"/>
            <a:ext cx="0" cy="21284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8333989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D205B0-C41C-C198-CAB9-ABA8DDA9B12F}"/>
            </a:ext>
          </a:extLst>
        </p:cNvPr>
        <p:cNvGrpSpPr/>
        <p:nvPr/>
      </p:nvGrpSpPr>
      <p:grpSpPr>
        <a:xfrm>
          <a:off x="0" y="0"/>
          <a:ext cx="0" cy="0"/>
          <a:chOff x="0" y="0"/>
          <a:chExt cx="0" cy="0"/>
        </a:xfrm>
      </p:grpSpPr>
      <p:sp>
        <p:nvSpPr>
          <p:cNvPr id="6" name="矩形: 圆角 5">
            <a:extLst>
              <a:ext uri="{FF2B5EF4-FFF2-40B4-BE49-F238E27FC236}">
                <a16:creationId xmlns:a16="http://schemas.microsoft.com/office/drawing/2014/main" id="{F11CC2B5-D4A7-6614-55FE-F5FBC6309935}"/>
              </a:ext>
            </a:extLst>
          </p:cNvPr>
          <p:cNvSpPr/>
          <p:nvPr/>
        </p:nvSpPr>
        <p:spPr>
          <a:xfrm>
            <a:off x="201973" y="808123"/>
            <a:ext cx="1385679" cy="1143061"/>
          </a:xfrm>
          <a:prstGeom prst="round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p>
        </p:txBody>
      </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CC520F4E-FD61-BEB0-D997-E8EF78F3A792}"/>
                  </a:ext>
                </a:extLst>
              </p:cNvPr>
              <p:cNvSpPr txBox="1"/>
              <p:nvPr/>
            </p:nvSpPr>
            <p:spPr>
              <a:xfrm>
                <a:off x="445220" y="542693"/>
                <a:ext cx="1681871"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Downstream Datasets </a:t>
                </a:r>
                <a14:m>
                  <m:oMath xmlns:m="http://schemas.openxmlformats.org/officeDocument/2006/math">
                    <m:r>
                      <a:rPr lang="en-US" altLang="zh-CN" sz="1200" i="1" dirty="0" smtClean="0">
                        <a:latin typeface="Cambria Math" panose="02040503050406030204" pitchFamily="18" charset="0"/>
                        <a:cs typeface="Times New Roman" panose="02020603050405020304" pitchFamily="18" charset="0"/>
                      </a:rPr>
                      <m:t>𝐺</m:t>
                    </m:r>
                  </m:oMath>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3" name="文本框 2">
                <a:extLst>
                  <a:ext uri="{FF2B5EF4-FFF2-40B4-BE49-F238E27FC236}">
                    <a16:creationId xmlns:a16="http://schemas.microsoft.com/office/drawing/2014/main" id="{CC520F4E-FD61-BEB0-D997-E8EF78F3A792}"/>
                  </a:ext>
                </a:extLst>
              </p:cNvPr>
              <p:cNvSpPr txBox="1">
                <a:spLocks noRot="1" noChangeAspect="1" noMove="1" noResize="1" noEditPoints="1" noAdjustHandles="1" noChangeArrowheads="1" noChangeShapeType="1" noTextEdit="1"/>
              </p:cNvSpPr>
              <p:nvPr/>
            </p:nvSpPr>
            <p:spPr>
              <a:xfrm>
                <a:off x="445220" y="542693"/>
                <a:ext cx="1681871" cy="276999"/>
              </a:xfrm>
              <a:prstGeom prst="rect">
                <a:avLst/>
              </a:prstGeom>
              <a:blipFill>
                <a:blip r:embed="rId2"/>
                <a:stretch>
                  <a:fillRect b="-17778"/>
                </a:stretch>
              </a:blipFill>
            </p:spPr>
            <p:txBody>
              <a:bodyPr/>
              <a:lstStyle/>
              <a:p>
                <a:r>
                  <a:rPr lang="zh-CN" altLang="en-US">
                    <a:noFill/>
                  </a:rPr>
                  <a:t> </a:t>
                </a:r>
              </a:p>
            </p:txBody>
          </p:sp>
        </mc:Fallback>
      </mc:AlternateContent>
      <p:sp>
        <p:nvSpPr>
          <p:cNvPr id="5" name="椭圆 4">
            <a:extLst>
              <a:ext uri="{FF2B5EF4-FFF2-40B4-BE49-F238E27FC236}">
                <a16:creationId xmlns:a16="http://schemas.microsoft.com/office/drawing/2014/main" id="{96EB4E84-5B65-F7D0-4640-EED2CE2C5ED9}"/>
              </a:ext>
            </a:extLst>
          </p:cNvPr>
          <p:cNvSpPr/>
          <p:nvPr/>
        </p:nvSpPr>
        <p:spPr>
          <a:xfrm>
            <a:off x="271061" y="1227613"/>
            <a:ext cx="128588" cy="135731"/>
          </a:xfrm>
          <a:prstGeom prst="ellipse">
            <a:avLst/>
          </a:prstGeom>
          <a:solidFill>
            <a:srgbClr val="57699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16" name="椭圆 15">
            <a:extLst>
              <a:ext uri="{FF2B5EF4-FFF2-40B4-BE49-F238E27FC236}">
                <a16:creationId xmlns:a16="http://schemas.microsoft.com/office/drawing/2014/main" id="{82163D38-5AF8-B8F6-C533-731021359B38}"/>
              </a:ext>
            </a:extLst>
          </p:cNvPr>
          <p:cNvSpPr/>
          <p:nvPr/>
        </p:nvSpPr>
        <p:spPr>
          <a:xfrm>
            <a:off x="558002" y="874229"/>
            <a:ext cx="128588" cy="135731"/>
          </a:xfrm>
          <a:prstGeom prst="ellipse">
            <a:avLst/>
          </a:prstGeom>
          <a:solidFill>
            <a:srgbClr val="57699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19" name="椭圆 18">
            <a:extLst>
              <a:ext uri="{FF2B5EF4-FFF2-40B4-BE49-F238E27FC236}">
                <a16:creationId xmlns:a16="http://schemas.microsoft.com/office/drawing/2014/main" id="{1AD21598-D20B-E6B1-C395-5F77129B53F7}"/>
              </a:ext>
            </a:extLst>
          </p:cNvPr>
          <p:cNvSpPr/>
          <p:nvPr/>
        </p:nvSpPr>
        <p:spPr>
          <a:xfrm>
            <a:off x="493708" y="1616170"/>
            <a:ext cx="128588" cy="135731"/>
          </a:xfrm>
          <a:prstGeom prst="ellipse">
            <a:avLst/>
          </a:prstGeom>
          <a:solidFill>
            <a:srgbClr val="57699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0" name="椭圆 19">
            <a:extLst>
              <a:ext uri="{FF2B5EF4-FFF2-40B4-BE49-F238E27FC236}">
                <a16:creationId xmlns:a16="http://schemas.microsoft.com/office/drawing/2014/main" id="{D071D6D3-8BAD-BF00-1A27-6BDF98B254D6}"/>
              </a:ext>
            </a:extLst>
          </p:cNvPr>
          <p:cNvSpPr/>
          <p:nvPr/>
        </p:nvSpPr>
        <p:spPr>
          <a:xfrm>
            <a:off x="862802" y="1247490"/>
            <a:ext cx="128588" cy="135731"/>
          </a:xfrm>
          <a:prstGeom prst="ellipse">
            <a:avLst/>
          </a:prstGeom>
          <a:solidFill>
            <a:srgbClr val="57699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1" name="椭圆 20">
            <a:extLst>
              <a:ext uri="{FF2B5EF4-FFF2-40B4-BE49-F238E27FC236}">
                <a16:creationId xmlns:a16="http://schemas.microsoft.com/office/drawing/2014/main" id="{23F87BE7-F78B-9D2A-8F41-D2E12E6464ED}"/>
              </a:ext>
            </a:extLst>
          </p:cNvPr>
          <p:cNvSpPr/>
          <p:nvPr/>
        </p:nvSpPr>
        <p:spPr>
          <a:xfrm>
            <a:off x="1150936" y="895840"/>
            <a:ext cx="128588" cy="135731"/>
          </a:xfrm>
          <a:prstGeom prst="ellipse">
            <a:avLst/>
          </a:prstGeom>
          <a:solidFill>
            <a:srgbClr val="57699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3" name="椭圆 22">
            <a:extLst>
              <a:ext uri="{FF2B5EF4-FFF2-40B4-BE49-F238E27FC236}">
                <a16:creationId xmlns:a16="http://schemas.microsoft.com/office/drawing/2014/main" id="{94867994-7DF4-E30F-FA99-980C29F69781}"/>
              </a:ext>
            </a:extLst>
          </p:cNvPr>
          <p:cNvSpPr/>
          <p:nvPr/>
        </p:nvSpPr>
        <p:spPr>
          <a:xfrm>
            <a:off x="1284289" y="1586015"/>
            <a:ext cx="128588" cy="135731"/>
          </a:xfrm>
          <a:prstGeom prst="ellipse">
            <a:avLst/>
          </a:prstGeom>
          <a:solidFill>
            <a:srgbClr val="57699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7" name="椭圆 26">
            <a:extLst>
              <a:ext uri="{FF2B5EF4-FFF2-40B4-BE49-F238E27FC236}">
                <a16:creationId xmlns:a16="http://schemas.microsoft.com/office/drawing/2014/main" id="{A3CB0967-844C-8C77-A5B4-5EA443C67EAA}"/>
              </a:ext>
            </a:extLst>
          </p:cNvPr>
          <p:cNvSpPr/>
          <p:nvPr/>
        </p:nvSpPr>
        <p:spPr>
          <a:xfrm>
            <a:off x="1364052" y="1329641"/>
            <a:ext cx="128588" cy="135731"/>
          </a:xfrm>
          <a:prstGeom prst="ellipse">
            <a:avLst/>
          </a:prstGeom>
          <a:solidFill>
            <a:srgbClr val="57699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57" name="椭圆 56">
            <a:extLst>
              <a:ext uri="{FF2B5EF4-FFF2-40B4-BE49-F238E27FC236}">
                <a16:creationId xmlns:a16="http://schemas.microsoft.com/office/drawing/2014/main" id="{01E3E7A7-148D-3A39-64CF-C1EB28FEB624}"/>
              </a:ext>
            </a:extLst>
          </p:cNvPr>
          <p:cNvSpPr/>
          <p:nvPr/>
        </p:nvSpPr>
        <p:spPr>
          <a:xfrm>
            <a:off x="994958" y="1799733"/>
            <a:ext cx="128588" cy="135731"/>
          </a:xfrm>
          <a:prstGeom prst="ellipse">
            <a:avLst/>
          </a:prstGeom>
          <a:solidFill>
            <a:srgbClr val="57699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59" name="直接连接符 58">
            <a:extLst>
              <a:ext uri="{FF2B5EF4-FFF2-40B4-BE49-F238E27FC236}">
                <a16:creationId xmlns:a16="http://schemas.microsoft.com/office/drawing/2014/main" id="{75F80FED-078E-9324-0381-E9B6F3DE69C6}"/>
              </a:ext>
            </a:extLst>
          </p:cNvPr>
          <p:cNvCxnSpPr>
            <a:cxnSpLocks/>
            <a:stCxn id="16" idx="3"/>
            <a:endCxn id="5" idx="0"/>
          </p:cNvCxnSpPr>
          <p:nvPr/>
        </p:nvCxnSpPr>
        <p:spPr>
          <a:xfrm flipH="1">
            <a:off x="335355" y="990083"/>
            <a:ext cx="241478" cy="237530"/>
          </a:xfrm>
          <a:prstGeom prst="line">
            <a:avLst/>
          </a:prstGeom>
        </p:spPr>
        <p:style>
          <a:lnRef idx="2">
            <a:schemeClr val="dk1"/>
          </a:lnRef>
          <a:fillRef idx="0">
            <a:schemeClr val="dk1"/>
          </a:fillRef>
          <a:effectRef idx="1">
            <a:schemeClr val="dk1"/>
          </a:effectRef>
          <a:fontRef idx="minor">
            <a:schemeClr val="tx1"/>
          </a:fontRef>
        </p:style>
      </p:cxnSp>
      <p:cxnSp>
        <p:nvCxnSpPr>
          <p:cNvPr id="62" name="直接连接符 61">
            <a:extLst>
              <a:ext uri="{FF2B5EF4-FFF2-40B4-BE49-F238E27FC236}">
                <a16:creationId xmlns:a16="http://schemas.microsoft.com/office/drawing/2014/main" id="{A6B5240E-C70C-6FF6-A554-D4E81B060341}"/>
              </a:ext>
            </a:extLst>
          </p:cNvPr>
          <p:cNvCxnSpPr>
            <a:cxnSpLocks/>
            <a:stCxn id="16" idx="5"/>
            <a:endCxn id="20" idx="1"/>
          </p:cNvCxnSpPr>
          <p:nvPr/>
        </p:nvCxnSpPr>
        <p:spPr>
          <a:xfrm>
            <a:off x="667759" y="990083"/>
            <a:ext cx="213874" cy="277284"/>
          </a:xfrm>
          <a:prstGeom prst="line">
            <a:avLst/>
          </a:prstGeom>
        </p:spPr>
        <p:style>
          <a:lnRef idx="2">
            <a:schemeClr val="dk1"/>
          </a:lnRef>
          <a:fillRef idx="0">
            <a:schemeClr val="dk1"/>
          </a:fillRef>
          <a:effectRef idx="1">
            <a:schemeClr val="dk1"/>
          </a:effectRef>
          <a:fontRef idx="minor">
            <a:schemeClr val="tx1"/>
          </a:fontRef>
        </p:style>
      </p:cxnSp>
      <p:cxnSp>
        <p:nvCxnSpPr>
          <p:cNvPr id="66" name="直接连接符 65">
            <a:extLst>
              <a:ext uri="{FF2B5EF4-FFF2-40B4-BE49-F238E27FC236}">
                <a16:creationId xmlns:a16="http://schemas.microsoft.com/office/drawing/2014/main" id="{BD2BA380-D3DC-F509-73E9-5DB0EDC8B209}"/>
              </a:ext>
            </a:extLst>
          </p:cNvPr>
          <p:cNvCxnSpPr>
            <a:cxnSpLocks/>
            <a:stCxn id="5" idx="5"/>
            <a:endCxn id="19" idx="1"/>
          </p:cNvCxnSpPr>
          <p:nvPr/>
        </p:nvCxnSpPr>
        <p:spPr>
          <a:xfrm>
            <a:off x="380818" y="1343467"/>
            <a:ext cx="131721" cy="292580"/>
          </a:xfrm>
          <a:prstGeom prst="line">
            <a:avLst/>
          </a:prstGeom>
        </p:spPr>
        <p:style>
          <a:lnRef idx="2">
            <a:schemeClr val="dk1"/>
          </a:lnRef>
          <a:fillRef idx="0">
            <a:schemeClr val="dk1"/>
          </a:fillRef>
          <a:effectRef idx="1">
            <a:schemeClr val="dk1"/>
          </a:effectRef>
          <a:fontRef idx="minor">
            <a:schemeClr val="tx1"/>
          </a:fontRef>
        </p:style>
      </p:cxnSp>
      <p:cxnSp>
        <p:nvCxnSpPr>
          <p:cNvPr id="67" name="直接连接符 66">
            <a:extLst>
              <a:ext uri="{FF2B5EF4-FFF2-40B4-BE49-F238E27FC236}">
                <a16:creationId xmlns:a16="http://schemas.microsoft.com/office/drawing/2014/main" id="{E09B5672-2D1F-FC23-3F8D-2EC4E878340C}"/>
              </a:ext>
            </a:extLst>
          </p:cNvPr>
          <p:cNvCxnSpPr>
            <a:cxnSpLocks/>
            <a:stCxn id="20" idx="3"/>
            <a:endCxn id="19" idx="7"/>
          </p:cNvCxnSpPr>
          <p:nvPr/>
        </p:nvCxnSpPr>
        <p:spPr>
          <a:xfrm flipH="1">
            <a:off x="603465" y="1363344"/>
            <a:ext cx="278168" cy="272703"/>
          </a:xfrm>
          <a:prstGeom prst="line">
            <a:avLst/>
          </a:prstGeom>
        </p:spPr>
        <p:style>
          <a:lnRef idx="2">
            <a:schemeClr val="dk1"/>
          </a:lnRef>
          <a:fillRef idx="0">
            <a:schemeClr val="dk1"/>
          </a:fillRef>
          <a:effectRef idx="1">
            <a:schemeClr val="dk1"/>
          </a:effectRef>
          <a:fontRef idx="minor">
            <a:schemeClr val="tx1"/>
          </a:fontRef>
        </p:style>
      </p:cxnSp>
      <p:cxnSp>
        <p:nvCxnSpPr>
          <p:cNvPr id="69" name="直接连接符 68">
            <a:extLst>
              <a:ext uri="{FF2B5EF4-FFF2-40B4-BE49-F238E27FC236}">
                <a16:creationId xmlns:a16="http://schemas.microsoft.com/office/drawing/2014/main" id="{E5CB4910-B363-2EBF-BFD0-FA6B76DA160D}"/>
              </a:ext>
            </a:extLst>
          </p:cNvPr>
          <p:cNvCxnSpPr>
            <a:cxnSpLocks/>
            <a:stCxn id="21" idx="3"/>
            <a:endCxn id="20" idx="6"/>
          </p:cNvCxnSpPr>
          <p:nvPr/>
        </p:nvCxnSpPr>
        <p:spPr>
          <a:xfrm flipH="1">
            <a:off x="991390" y="1011694"/>
            <a:ext cx="178377" cy="303662"/>
          </a:xfrm>
          <a:prstGeom prst="line">
            <a:avLst/>
          </a:prstGeom>
        </p:spPr>
        <p:style>
          <a:lnRef idx="2">
            <a:schemeClr val="dk1"/>
          </a:lnRef>
          <a:fillRef idx="0">
            <a:schemeClr val="dk1"/>
          </a:fillRef>
          <a:effectRef idx="1">
            <a:schemeClr val="dk1"/>
          </a:effectRef>
          <a:fontRef idx="minor">
            <a:schemeClr val="tx1"/>
          </a:fontRef>
        </p:style>
      </p:cxnSp>
      <p:cxnSp>
        <p:nvCxnSpPr>
          <p:cNvPr id="70" name="直接连接符 69">
            <a:extLst>
              <a:ext uri="{FF2B5EF4-FFF2-40B4-BE49-F238E27FC236}">
                <a16:creationId xmlns:a16="http://schemas.microsoft.com/office/drawing/2014/main" id="{117497B0-6AB1-0DA7-CF42-98847F19F0A4}"/>
              </a:ext>
            </a:extLst>
          </p:cNvPr>
          <p:cNvCxnSpPr>
            <a:cxnSpLocks/>
            <a:stCxn id="57" idx="0"/>
            <a:endCxn id="20" idx="4"/>
          </p:cNvCxnSpPr>
          <p:nvPr/>
        </p:nvCxnSpPr>
        <p:spPr>
          <a:xfrm flipH="1" flipV="1">
            <a:off x="927096" y="1383221"/>
            <a:ext cx="132156" cy="416512"/>
          </a:xfrm>
          <a:prstGeom prst="line">
            <a:avLst/>
          </a:prstGeom>
        </p:spPr>
        <p:style>
          <a:lnRef idx="2">
            <a:schemeClr val="dk1"/>
          </a:lnRef>
          <a:fillRef idx="0">
            <a:schemeClr val="dk1"/>
          </a:fillRef>
          <a:effectRef idx="1">
            <a:schemeClr val="dk1"/>
          </a:effectRef>
          <a:fontRef idx="minor">
            <a:schemeClr val="tx1"/>
          </a:fontRef>
        </p:style>
      </p:cxnSp>
      <p:cxnSp>
        <p:nvCxnSpPr>
          <p:cNvPr id="71" name="直接连接符 70">
            <a:extLst>
              <a:ext uri="{FF2B5EF4-FFF2-40B4-BE49-F238E27FC236}">
                <a16:creationId xmlns:a16="http://schemas.microsoft.com/office/drawing/2014/main" id="{E169C2E6-66DC-1B0E-8525-C5E52EF03A19}"/>
              </a:ext>
            </a:extLst>
          </p:cNvPr>
          <p:cNvCxnSpPr>
            <a:cxnSpLocks/>
            <a:stCxn id="23" idx="1"/>
            <a:endCxn id="20" idx="5"/>
          </p:cNvCxnSpPr>
          <p:nvPr/>
        </p:nvCxnSpPr>
        <p:spPr>
          <a:xfrm flipH="1" flipV="1">
            <a:off x="972559" y="1363344"/>
            <a:ext cx="330561" cy="242548"/>
          </a:xfrm>
          <a:prstGeom prst="line">
            <a:avLst/>
          </a:prstGeom>
        </p:spPr>
        <p:style>
          <a:lnRef idx="2">
            <a:schemeClr val="dk1"/>
          </a:lnRef>
          <a:fillRef idx="0">
            <a:schemeClr val="dk1"/>
          </a:fillRef>
          <a:effectRef idx="1">
            <a:schemeClr val="dk1"/>
          </a:effectRef>
          <a:fontRef idx="minor">
            <a:schemeClr val="tx1"/>
          </a:fontRef>
        </p:style>
      </p:cxnSp>
      <p:cxnSp>
        <p:nvCxnSpPr>
          <p:cNvPr id="72" name="直接连接符 71">
            <a:extLst>
              <a:ext uri="{FF2B5EF4-FFF2-40B4-BE49-F238E27FC236}">
                <a16:creationId xmlns:a16="http://schemas.microsoft.com/office/drawing/2014/main" id="{97068757-7AB7-EDFC-A739-F15B29731097}"/>
              </a:ext>
            </a:extLst>
          </p:cNvPr>
          <p:cNvCxnSpPr>
            <a:cxnSpLocks/>
            <a:stCxn id="21" idx="5"/>
            <a:endCxn id="27" idx="1"/>
          </p:cNvCxnSpPr>
          <p:nvPr/>
        </p:nvCxnSpPr>
        <p:spPr>
          <a:xfrm>
            <a:off x="1260693" y="1011694"/>
            <a:ext cx="122190" cy="337824"/>
          </a:xfrm>
          <a:prstGeom prst="line">
            <a:avLst/>
          </a:prstGeom>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79" name="文本框 78">
                <a:extLst>
                  <a:ext uri="{FF2B5EF4-FFF2-40B4-BE49-F238E27FC236}">
                    <a16:creationId xmlns:a16="http://schemas.microsoft.com/office/drawing/2014/main" id="{3BB221F6-E638-6F5E-2B07-49CE5ED7442C}"/>
                  </a:ext>
                </a:extLst>
              </p:cNvPr>
              <p:cNvSpPr txBox="1"/>
              <p:nvPr/>
            </p:nvSpPr>
            <p:spPr>
              <a:xfrm>
                <a:off x="356074" y="2012804"/>
                <a:ext cx="1681614"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Disturbance Datasets </a:t>
                </a:r>
                <a14:m>
                  <m:oMath xmlns:m="http://schemas.openxmlformats.org/officeDocument/2006/math">
                    <m:sSup>
                      <m:sSupPr>
                        <m:ctrlPr>
                          <a:rPr lang="en-US" altLang="zh-CN" sz="1200" i="1" smtClean="0">
                            <a:latin typeface="Cambria Math" panose="02040503050406030204" pitchFamily="18" charset="0"/>
                            <a:cs typeface="Times New Roman" panose="02020603050405020304" pitchFamily="18" charset="0"/>
                          </a:rPr>
                        </m:ctrlPr>
                      </m:sSupPr>
                      <m:e>
                        <m:r>
                          <a:rPr lang="en-US" altLang="zh-CN" sz="1200" b="0" i="1" smtClean="0">
                            <a:latin typeface="Cambria Math" panose="02040503050406030204" pitchFamily="18" charset="0"/>
                            <a:cs typeface="Times New Roman" panose="02020603050405020304" pitchFamily="18" charset="0"/>
                          </a:rPr>
                          <m:t>𝐺</m:t>
                        </m:r>
                      </m:e>
                      <m:sup>
                        <m:r>
                          <a:rPr lang="en-US" altLang="zh-CN" sz="1200" b="0" i="1" smtClean="0">
                            <a:latin typeface="Cambria Math" panose="02040503050406030204" pitchFamily="18" charset="0"/>
                            <a:cs typeface="Times New Roman" panose="02020603050405020304" pitchFamily="18" charset="0"/>
                          </a:rPr>
                          <m:t>′</m:t>
                        </m:r>
                      </m:sup>
                    </m:sSup>
                  </m:oMath>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79" name="文本框 78">
                <a:extLst>
                  <a:ext uri="{FF2B5EF4-FFF2-40B4-BE49-F238E27FC236}">
                    <a16:creationId xmlns:a16="http://schemas.microsoft.com/office/drawing/2014/main" id="{3BB221F6-E638-6F5E-2B07-49CE5ED7442C}"/>
                  </a:ext>
                </a:extLst>
              </p:cNvPr>
              <p:cNvSpPr txBox="1">
                <a:spLocks noRot="1" noChangeAspect="1" noMove="1" noResize="1" noEditPoints="1" noAdjustHandles="1" noChangeArrowheads="1" noChangeShapeType="1" noTextEdit="1"/>
              </p:cNvSpPr>
              <p:nvPr/>
            </p:nvSpPr>
            <p:spPr>
              <a:xfrm>
                <a:off x="356074" y="2012804"/>
                <a:ext cx="1681614" cy="276999"/>
              </a:xfrm>
              <a:prstGeom prst="rect">
                <a:avLst/>
              </a:prstGeom>
              <a:blipFill>
                <a:blip r:embed="rId3"/>
                <a:stretch>
                  <a:fillRect b="-15217"/>
                </a:stretch>
              </a:blipFill>
            </p:spPr>
            <p:txBody>
              <a:bodyPr/>
              <a:lstStyle/>
              <a:p>
                <a:r>
                  <a:rPr lang="zh-CN" altLang="en-US">
                    <a:noFill/>
                  </a:rPr>
                  <a:t> </a:t>
                </a:r>
              </a:p>
            </p:txBody>
          </p:sp>
        </mc:Fallback>
      </mc:AlternateContent>
      <p:sp>
        <p:nvSpPr>
          <p:cNvPr id="108" name="矩形: 圆角 107">
            <a:extLst>
              <a:ext uri="{FF2B5EF4-FFF2-40B4-BE49-F238E27FC236}">
                <a16:creationId xmlns:a16="http://schemas.microsoft.com/office/drawing/2014/main" id="{B90589FF-1968-4DFF-562F-7956F6DBF4A9}"/>
              </a:ext>
            </a:extLst>
          </p:cNvPr>
          <p:cNvSpPr/>
          <p:nvPr/>
        </p:nvSpPr>
        <p:spPr>
          <a:xfrm>
            <a:off x="2112409" y="895839"/>
            <a:ext cx="574890" cy="3556129"/>
          </a:xfrm>
          <a:prstGeom prst="roundRect">
            <a:avLst/>
          </a:prstGeom>
          <a:solidFill>
            <a:srgbClr val="D9D9D9"/>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latin typeface="Times New Roman" panose="02020603050405020304" pitchFamily="18" charset="0"/>
                <a:cs typeface="Times New Roman" panose="02020603050405020304" pitchFamily="18" charset="0"/>
              </a:rPr>
              <a:t>GNN</a:t>
            </a:r>
            <a:endParaRPr lang="zh-CN" altLang="en-US" sz="1200" dirty="0">
              <a:solidFill>
                <a:schemeClr val="tx1"/>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14" name="文本框 113">
                <a:extLst>
                  <a:ext uri="{FF2B5EF4-FFF2-40B4-BE49-F238E27FC236}">
                    <a16:creationId xmlns:a16="http://schemas.microsoft.com/office/drawing/2014/main" id="{77FFF7D2-3E59-39B0-6CE3-AC0E917BBAB6}"/>
                  </a:ext>
                </a:extLst>
              </p:cNvPr>
              <p:cNvSpPr txBox="1"/>
              <p:nvPr/>
            </p:nvSpPr>
            <p:spPr>
              <a:xfrm>
                <a:off x="2544170" y="1381106"/>
                <a:ext cx="2074788" cy="276999"/>
              </a:xfrm>
              <a:prstGeom prst="rect">
                <a:avLst/>
              </a:prstGeom>
              <a:noFill/>
            </p:spPr>
            <p:txBody>
              <a:bodyPr wrap="square">
                <a:spAutoFit/>
              </a:bodyPr>
              <a:lstStyle/>
              <a:p>
                <a:pPr algn="ctr"/>
                <a:r>
                  <a:rPr lang="en-US" altLang="zh-CN" sz="1200" dirty="0">
                    <a:latin typeface="Times New Roman" panose="02020603050405020304" pitchFamily="18" charset="0"/>
                    <a:cs typeface="Times New Roman" panose="02020603050405020304" pitchFamily="18" charset="0"/>
                  </a:rPr>
                  <a:t>Original P</a:t>
                </a:r>
                <a14:m>
                  <m:oMath xmlns:m="http://schemas.openxmlformats.org/officeDocument/2006/math">
                    <m:r>
                      <m:rPr>
                        <m:sty m:val="p"/>
                      </m:rPr>
                      <a:rPr lang="en-US" altLang="zh-CN" sz="1200" b="0" i="0" smtClean="0">
                        <a:latin typeface="Cambria Math" panose="02040503050406030204" pitchFamily="18" charset="0"/>
                      </a:rPr>
                      <m:t>rompt</m:t>
                    </m:r>
                    <m:r>
                      <a:rPr lang="en-US" altLang="zh-CN" sz="1200" b="0" i="1" smtClean="0">
                        <a:latin typeface="Cambria Math" panose="02040503050406030204" pitchFamily="18" charset="0"/>
                      </a:rPr>
                      <m:t> </m:t>
                    </m:r>
                    <m:r>
                      <a:rPr lang="en-US" altLang="zh-CN" sz="1200" b="0" i="1" dirty="0" smtClean="0">
                        <a:latin typeface="Cambria Math" panose="02040503050406030204" pitchFamily="18" charset="0"/>
                      </a:rPr>
                      <m:t>𝑝</m:t>
                    </m:r>
                  </m:oMath>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114" name="文本框 113">
                <a:extLst>
                  <a:ext uri="{FF2B5EF4-FFF2-40B4-BE49-F238E27FC236}">
                    <a16:creationId xmlns:a16="http://schemas.microsoft.com/office/drawing/2014/main" id="{77FFF7D2-3E59-39B0-6CE3-AC0E917BBAB6}"/>
                  </a:ext>
                </a:extLst>
              </p:cNvPr>
              <p:cNvSpPr txBox="1">
                <a:spLocks noRot="1" noChangeAspect="1" noMove="1" noResize="1" noEditPoints="1" noAdjustHandles="1" noChangeArrowheads="1" noChangeShapeType="1" noTextEdit="1"/>
              </p:cNvSpPr>
              <p:nvPr/>
            </p:nvSpPr>
            <p:spPr>
              <a:xfrm>
                <a:off x="2544170" y="1381106"/>
                <a:ext cx="2074788" cy="276999"/>
              </a:xfrm>
              <a:prstGeom prst="rect">
                <a:avLst/>
              </a:prstGeom>
              <a:blipFill>
                <a:blip r:embed="rId4"/>
                <a:stretch>
                  <a:fillRect t="-2222" b="-1777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7" name="文本框 156">
                <a:extLst>
                  <a:ext uri="{FF2B5EF4-FFF2-40B4-BE49-F238E27FC236}">
                    <a16:creationId xmlns:a16="http://schemas.microsoft.com/office/drawing/2014/main" id="{872D15B1-C643-258F-7ED8-A990D910E9F7}"/>
                  </a:ext>
                </a:extLst>
              </p:cNvPr>
              <p:cNvSpPr txBox="1"/>
              <p:nvPr/>
            </p:nvSpPr>
            <p:spPr>
              <a:xfrm>
                <a:off x="2928741" y="1968812"/>
                <a:ext cx="1331269" cy="276999"/>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m:rPr>
                          <m:nor/>
                        </m:rPr>
                        <a:rPr lang="en-US" altLang="zh-CN" sz="1200" dirty="0" smtClean="0">
                          <a:latin typeface="Times New Roman" panose="02020603050405020304" pitchFamily="18" charset="0"/>
                          <a:cs typeface="Times New Roman" panose="02020603050405020304" pitchFamily="18" charset="0"/>
                        </a:rPr>
                        <m:t>Disturbance</m:t>
                      </m:r>
                      <m:r>
                        <a:rPr lang="en-US" altLang="zh-CN" sz="1200" b="0" i="1" dirty="0" smtClean="0">
                          <a:latin typeface="Cambria Math" panose="02040503050406030204" pitchFamily="18" charset="0"/>
                          <a:cs typeface="Times New Roman" panose="02020603050405020304" pitchFamily="18" charset="0"/>
                        </a:rPr>
                        <m:t> </m:t>
                      </m:r>
                      <m:r>
                        <a:rPr lang="en-US" altLang="zh-CN" sz="1200" b="0" i="1" dirty="0" smtClean="0">
                          <a:latin typeface="Cambria Math" panose="02040503050406030204" pitchFamily="18" charset="0"/>
                          <a:cs typeface="Times New Roman" panose="02020603050405020304" pitchFamily="18" charset="0"/>
                        </a:rPr>
                        <m:t>𝑃</m:t>
                      </m:r>
                      <m:r>
                        <m:rPr>
                          <m:sty m:val="p"/>
                        </m:rPr>
                        <a:rPr lang="en-US" altLang="zh-CN" sz="1200" i="1" dirty="0">
                          <a:latin typeface="Cambria Math" panose="02040503050406030204" pitchFamily="18" charset="0"/>
                          <a:cs typeface="Times New Roman" panose="02020603050405020304" pitchFamily="18" charset="0"/>
                        </a:rPr>
                        <m:t>rompt</m:t>
                      </m:r>
                      <m:r>
                        <a:rPr lang="en-US" altLang="zh-CN" sz="1200" b="0" i="1" dirty="0" smtClean="0">
                          <a:latin typeface="Cambria Math" panose="02040503050406030204" pitchFamily="18" charset="0"/>
                          <a:cs typeface="Times New Roman" panose="02020603050405020304" pitchFamily="18" charset="0"/>
                        </a:rPr>
                        <m:t> </m:t>
                      </m:r>
                      <m:sSup>
                        <m:sSupPr>
                          <m:ctrlPr>
                            <a:rPr lang="en-US" altLang="zh-CN" sz="1200" b="0" i="1" dirty="0" smtClean="0">
                              <a:latin typeface="Cambria Math" panose="02040503050406030204" pitchFamily="18" charset="0"/>
                            </a:rPr>
                          </m:ctrlPr>
                        </m:sSupPr>
                        <m:e>
                          <m:r>
                            <a:rPr lang="en-US" altLang="zh-CN" sz="1200" b="0" i="1" dirty="0" smtClean="0">
                              <a:latin typeface="Cambria Math" panose="02040503050406030204" pitchFamily="18" charset="0"/>
                            </a:rPr>
                            <m:t>𝑝</m:t>
                          </m:r>
                        </m:e>
                        <m:sup>
                          <m:r>
                            <a:rPr lang="en-US" altLang="zh-CN" sz="1200" b="0" i="1" dirty="0" smtClean="0">
                              <a:latin typeface="Cambria Math" panose="02040503050406030204" pitchFamily="18" charset="0"/>
                            </a:rPr>
                            <m:t>′</m:t>
                          </m:r>
                        </m:sup>
                      </m:sSup>
                    </m:oMath>
                  </m:oMathPara>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157" name="文本框 156">
                <a:extLst>
                  <a:ext uri="{FF2B5EF4-FFF2-40B4-BE49-F238E27FC236}">
                    <a16:creationId xmlns:a16="http://schemas.microsoft.com/office/drawing/2014/main" id="{872D15B1-C643-258F-7ED8-A990D910E9F7}"/>
                  </a:ext>
                </a:extLst>
              </p:cNvPr>
              <p:cNvSpPr txBox="1">
                <a:spLocks noRot="1" noChangeAspect="1" noMove="1" noResize="1" noEditPoints="1" noAdjustHandles="1" noChangeArrowheads="1" noChangeShapeType="1" noTextEdit="1"/>
              </p:cNvSpPr>
              <p:nvPr/>
            </p:nvSpPr>
            <p:spPr>
              <a:xfrm>
                <a:off x="2928741" y="1968812"/>
                <a:ext cx="1331269" cy="276999"/>
              </a:xfrm>
              <a:prstGeom prst="rect">
                <a:avLst/>
              </a:prstGeom>
              <a:blipFill>
                <a:blip r:embed="rId5"/>
                <a:stretch>
                  <a:fillRect l="-9589" r="-4566" b="-4444"/>
                </a:stretch>
              </a:blipFill>
            </p:spPr>
            <p:txBody>
              <a:bodyPr/>
              <a:lstStyle/>
              <a:p>
                <a:r>
                  <a:rPr lang="zh-CN" altLang="en-US">
                    <a:noFill/>
                  </a:rPr>
                  <a:t> </a:t>
                </a:r>
              </a:p>
            </p:txBody>
          </p:sp>
        </mc:Fallback>
      </mc:AlternateContent>
      <p:sp>
        <p:nvSpPr>
          <p:cNvPr id="172" name="文本框 171">
            <a:extLst>
              <a:ext uri="{FF2B5EF4-FFF2-40B4-BE49-F238E27FC236}">
                <a16:creationId xmlns:a16="http://schemas.microsoft.com/office/drawing/2014/main" id="{BCDFD7BD-802B-6154-C367-CD68E9E1E042}"/>
              </a:ext>
            </a:extLst>
          </p:cNvPr>
          <p:cNvSpPr txBox="1"/>
          <p:nvPr/>
        </p:nvSpPr>
        <p:spPr>
          <a:xfrm>
            <a:off x="4445620" y="1951513"/>
            <a:ext cx="891089" cy="276999"/>
          </a:xfrm>
          <a:prstGeom prst="rect">
            <a:avLst/>
          </a:prstGeom>
          <a:noFill/>
        </p:spPr>
        <p:txBody>
          <a:bodyPr wrap="square" rtlCol="0">
            <a:spAutoFit/>
          </a:bodyPr>
          <a:lstStyle/>
          <a:p>
            <a:r>
              <a:rPr lang="en-US" altLang="zh-CN" sz="1200" dirty="0">
                <a:solidFill>
                  <a:srgbClr val="C00000"/>
                </a:solidFill>
                <a:latin typeface="Times New Roman" panose="02020603050405020304" pitchFamily="18" charset="0"/>
                <a:cs typeface="Times New Roman" panose="02020603050405020304" pitchFamily="18" charset="0"/>
              </a:rPr>
              <a:t>Dissimilar</a:t>
            </a:r>
            <a:endParaRPr lang="zh-CN" altLang="en-US" sz="1200" dirty="0">
              <a:solidFill>
                <a:srgbClr val="C00000"/>
              </a:solidFill>
              <a:latin typeface="Times New Roman" panose="02020603050405020304" pitchFamily="18" charset="0"/>
              <a:cs typeface="Times New Roman" panose="02020603050405020304" pitchFamily="18" charset="0"/>
            </a:endParaRPr>
          </a:p>
        </p:txBody>
      </p:sp>
      <p:cxnSp>
        <p:nvCxnSpPr>
          <p:cNvPr id="13" name="直接连接符 12">
            <a:extLst>
              <a:ext uri="{FF2B5EF4-FFF2-40B4-BE49-F238E27FC236}">
                <a16:creationId xmlns:a16="http://schemas.microsoft.com/office/drawing/2014/main" id="{6EE8FA93-E706-35BA-7392-3D3D1B914FA7}"/>
              </a:ext>
            </a:extLst>
          </p:cNvPr>
          <p:cNvCxnSpPr>
            <a:cxnSpLocks/>
            <a:stCxn id="16" idx="4"/>
            <a:endCxn id="19" idx="0"/>
          </p:cNvCxnSpPr>
          <p:nvPr/>
        </p:nvCxnSpPr>
        <p:spPr>
          <a:xfrm flipH="1">
            <a:off x="558002" y="1009960"/>
            <a:ext cx="64294" cy="606210"/>
          </a:xfrm>
          <a:prstGeom prst="line">
            <a:avLst/>
          </a:prstGeom>
        </p:spPr>
        <p:style>
          <a:lnRef idx="2">
            <a:schemeClr val="dk1"/>
          </a:lnRef>
          <a:fillRef idx="0">
            <a:schemeClr val="dk1"/>
          </a:fillRef>
          <a:effectRef idx="1">
            <a:schemeClr val="dk1"/>
          </a:effectRef>
          <a:fontRef idx="minor">
            <a:schemeClr val="tx1"/>
          </a:fontRef>
        </p:style>
      </p:cxnSp>
      <p:cxnSp>
        <p:nvCxnSpPr>
          <p:cNvPr id="22" name="直接连接符 21">
            <a:extLst>
              <a:ext uri="{FF2B5EF4-FFF2-40B4-BE49-F238E27FC236}">
                <a16:creationId xmlns:a16="http://schemas.microsoft.com/office/drawing/2014/main" id="{E75658A5-19AC-B068-E302-26A50BE6F0B1}"/>
              </a:ext>
            </a:extLst>
          </p:cNvPr>
          <p:cNvCxnSpPr>
            <a:stCxn id="19" idx="5"/>
            <a:endCxn id="57" idx="2"/>
          </p:cNvCxnSpPr>
          <p:nvPr/>
        </p:nvCxnSpPr>
        <p:spPr>
          <a:xfrm>
            <a:off x="603465" y="1732024"/>
            <a:ext cx="391493" cy="135575"/>
          </a:xfrm>
          <a:prstGeom prst="line">
            <a:avLst/>
          </a:prstGeom>
        </p:spPr>
        <p:style>
          <a:lnRef idx="2">
            <a:schemeClr val="dk1"/>
          </a:lnRef>
          <a:fillRef idx="0">
            <a:schemeClr val="dk1"/>
          </a:fillRef>
          <a:effectRef idx="1">
            <a:schemeClr val="dk1"/>
          </a:effectRef>
          <a:fontRef idx="minor">
            <a:schemeClr val="tx1"/>
          </a:fontRef>
        </p:style>
      </p:cxnSp>
      <p:sp>
        <p:nvSpPr>
          <p:cNvPr id="24" name="矩形: 圆角 23">
            <a:extLst>
              <a:ext uri="{FF2B5EF4-FFF2-40B4-BE49-F238E27FC236}">
                <a16:creationId xmlns:a16="http://schemas.microsoft.com/office/drawing/2014/main" id="{C1AC5DD4-CC18-0669-32A8-94C178473D5B}"/>
              </a:ext>
            </a:extLst>
          </p:cNvPr>
          <p:cNvSpPr/>
          <p:nvPr/>
        </p:nvSpPr>
        <p:spPr>
          <a:xfrm>
            <a:off x="116505" y="2282783"/>
            <a:ext cx="1547418" cy="1143061"/>
          </a:xfrm>
          <a:prstGeom prst="roundRect">
            <a:avLst/>
          </a:prstGeom>
          <a:solidFill>
            <a:srgbClr val="EEE4D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5" name="椭圆 24">
            <a:extLst>
              <a:ext uri="{FF2B5EF4-FFF2-40B4-BE49-F238E27FC236}">
                <a16:creationId xmlns:a16="http://schemas.microsoft.com/office/drawing/2014/main" id="{0AAD137D-5289-728C-97E6-8E82C28D11F7}"/>
              </a:ext>
            </a:extLst>
          </p:cNvPr>
          <p:cNvSpPr/>
          <p:nvPr/>
        </p:nvSpPr>
        <p:spPr>
          <a:xfrm>
            <a:off x="402715" y="2644902"/>
            <a:ext cx="128588" cy="135731"/>
          </a:xfrm>
          <a:prstGeom prst="ellipse">
            <a:avLst/>
          </a:prstGeom>
          <a:solidFill>
            <a:srgbClr val="57699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200" dirty="0">
              <a:latin typeface="Times New Roman" panose="02020603050405020304" pitchFamily="18" charset="0"/>
              <a:cs typeface="Times New Roman" panose="02020603050405020304" pitchFamily="18" charset="0"/>
            </a:endParaRPr>
          </a:p>
        </p:txBody>
      </p:sp>
      <p:sp>
        <p:nvSpPr>
          <p:cNvPr id="26" name="椭圆 25">
            <a:extLst>
              <a:ext uri="{FF2B5EF4-FFF2-40B4-BE49-F238E27FC236}">
                <a16:creationId xmlns:a16="http://schemas.microsoft.com/office/drawing/2014/main" id="{2639C89B-ADAF-7D86-92F0-EA940FE89C2E}"/>
              </a:ext>
            </a:extLst>
          </p:cNvPr>
          <p:cNvSpPr/>
          <p:nvPr/>
        </p:nvSpPr>
        <p:spPr>
          <a:xfrm>
            <a:off x="689656" y="2291518"/>
            <a:ext cx="128588" cy="135731"/>
          </a:xfrm>
          <a:prstGeom prst="ellipse">
            <a:avLst/>
          </a:prstGeom>
          <a:solidFill>
            <a:srgbClr val="57699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sp>
        <p:nvSpPr>
          <p:cNvPr id="29" name="椭圆 28">
            <a:extLst>
              <a:ext uri="{FF2B5EF4-FFF2-40B4-BE49-F238E27FC236}">
                <a16:creationId xmlns:a16="http://schemas.microsoft.com/office/drawing/2014/main" id="{A9E3D906-A739-4F26-C48B-D10BADE7F6E5}"/>
              </a:ext>
            </a:extLst>
          </p:cNvPr>
          <p:cNvSpPr/>
          <p:nvPr/>
        </p:nvSpPr>
        <p:spPr>
          <a:xfrm>
            <a:off x="625362" y="3033459"/>
            <a:ext cx="128588" cy="135731"/>
          </a:xfrm>
          <a:prstGeom prst="ellipse">
            <a:avLst/>
          </a:prstGeom>
          <a:solidFill>
            <a:srgbClr val="57699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31" name="椭圆 30">
            <a:extLst>
              <a:ext uri="{FF2B5EF4-FFF2-40B4-BE49-F238E27FC236}">
                <a16:creationId xmlns:a16="http://schemas.microsoft.com/office/drawing/2014/main" id="{6885CCA0-216B-2867-77F4-543D86121B0D}"/>
              </a:ext>
            </a:extLst>
          </p:cNvPr>
          <p:cNvSpPr/>
          <p:nvPr/>
        </p:nvSpPr>
        <p:spPr>
          <a:xfrm>
            <a:off x="994456" y="2664779"/>
            <a:ext cx="128588" cy="135731"/>
          </a:xfrm>
          <a:prstGeom prst="ellipse">
            <a:avLst/>
          </a:prstGeom>
          <a:solidFill>
            <a:srgbClr val="57699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33" name="椭圆 32">
            <a:extLst>
              <a:ext uri="{FF2B5EF4-FFF2-40B4-BE49-F238E27FC236}">
                <a16:creationId xmlns:a16="http://schemas.microsoft.com/office/drawing/2014/main" id="{5863A4A9-6E76-2803-EB0A-ABF4DF2DCB6C}"/>
              </a:ext>
            </a:extLst>
          </p:cNvPr>
          <p:cNvSpPr/>
          <p:nvPr/>
        </p:nvSpPr>
        <p:spPr>
          <a:xfrm>
            <a:off x="1282590" y="2313129"/>
            <a:ext cx="128588" cy="135731"/>
          </a:xfrm>
          <a:prstGeom prst="ellipse">
            <a:avLst/>
          </a:prstGeom>
          <a:solidFill>
            <a:srgbClr val="57699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sp>
        <p:nvSpPr>
          <p:cNvPr id="34" name="椭圆 33">
            <a:extLst>
              <a:ext uri="{FF2B5EF4-FFF2-40B4-BE49-F238E27FC236}">
                <a16:creationId xmlns:a16="http://schemas.microsoft.com/office/drawing/2014/main" id="{22DCFAA2-B9E9-8309-F8D6-00E42A598D4E}"/>
              </a:ext>
            </a:extLst>
          </p:cNvPr>
          <p:cNvSpPr/>
          <p:nvPr/>
        </p:nvSpPr>
        <p:spPr>
          <a:xfrm>
            <a:off x="1415943" y="3003304"/>
            <a:ext cx="128588" cy="135731"/>
          </a:xfrm>
          <a:prstGeom prst="ellipse">
            <a:avLst/>
          </a:prstGeom>
          <a:solidFill>
            <a:srgbClr val="57699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35" name="椭圆 34">
            <a:extLst>
              <a:ext uri="{FF2B5EF4-FFF2-40B4-BE49-F238E27FC236}">
                <a16:creationId xmlns:a16="http://schemas.microsoft.com/office/drawing/2014/main" id="{71ECFD88-38E3-2F60-3870-1868A3FF348D}"/>
              </a:ext>
            </a:extLst>
          </p:cNvPr>
          <p:cNvSpPr/>
          <p:nvPr/>
        </p:nvSpPr>
        <p:spPr>
          <a:xfrm>
            <a:off x="1495706" y="2746930"/>
            <a:ext cx="128588" cy="135731"/>
          </a:xfrm>
          <a:prstGeom prst="ellipse">
            <a:avLst/>
          </a:prstGeom>
          <a:solidFill>
            <a:srgbClr val="57699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sp>
        <p:nvSpPr>
          <p:cNvPr id="36" name="椭圆 35">
            <a:extLst>
              <a:ext uri="{FF2B5EF4-FFF2-40B4-BE49-F238E27FC236}">
                <a16:creationId xmlns:a16="http://schemas.microsoft.com/office/drawing/2014/main" id="{ED5BAED4-62A7-8F17-5BDF-0EF2D5A22BEC}"/>
              </a:ext>
            </a:extLst>
          </p:cNvPr>
          <p:cNvSpPr/>
          <p:nvPr/>
        </p:nvSpPr>
        <p:spPr>
          <a:xfrm>
            <a:off x="1098030" y="3124303"/>
            <a:ext cx="128588" cy="135731"/>
          </a:xfrm>
          <a:prstGeom prst="ellipse">
            <a:avLst/>
          </a:prstGeom>
          <a:solidFill>
            <a:srgbClr val="57699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cxnSp>
        <p:nvCxnSpPr>
          <p:cNvPr id="37" name="直接连接符 36">
            <a:extLst>
              <a:ext uri="{FF2B5EF4-FFF2-40B4-BE49-F238E27FC236}">
                <a16:creationId xmlns:a16="http://schemas.microsoft.com/office/drawing/2014/main" id="{1C3DA273-CAE2-81EA-0B9C-9787B81B3D10}"/>
              </a:ext>
            </a:extLst>
          </p:cNvPr>
          <p:cNvCxnSpPr>
            <a:stCxn id="26" idx="3"/>
            <a:endCxn id="25" idx="0"/>
          </p:cNvCxnSpPr>
          <p:nvPr/>
        </p:nvCxnSpPr>
        <p:spPr>
          <a:xfrm flipH="1">
            <a:off x="467009" y="2407372"/>
            <a:ext cx="241478" cy="237530"/>
          </a:xfrm>
          <a:prstGeom prst="line">
            <a:avLst/>
          </a:prstGeom>
        </p:spPr>
        <p:style>
          <a:lnRef idx="2">
            <a:schemeClr val="dk1"/>
          </a:lnRef>
          <a:fillRef idx="0">
            <a:schemeClr val="dk1"/>
          </a:fillRef>
          <a:effectRef idx="1">
            <a:schemeClr val="dk1"/>
          </a:effectRef>
          <a:fontRef idx="minor">
            <a:schemeClr val="tx1"/>
          </a:fontRef>
        </p:style>
      </p:cxnSp>
      <p:cxnSp>
        <p:nvCxnSpPr>
          <p:cNvPr id="38" name="直接连接符 37">
            <a:extLst>
              <a:ext uri="{FF2B5EF4-FFF2-40B4-BE49-F238E27FC236}">
                <a16:creationId xmlns:a16="http://schemas.microsoft.com/office/drawing/2014/main" id="{4E4DA224-C8A4-4C1D-2CA4-B4BC568E035B}"/>
              </a:ext>
            </a:extLst>
          </p:cNvPr>
          <p:cNvCxnSpPr>
            <a:cxnSpLocks/>
            <a:stCxn id="26" idx="5"/>
            <a:endCxn id="31" idx="1"/>
          </p:cNvCxnSpPr>
          <p:nvPr/>
        </p:nvCxnSpPr>
        <p:spPr>
          <a:xfrm>
            <a:off x="799413" y="2407372"/>
            <a:ext cx="213874" cy="277284"/>
          </a:xfrm>
          <a:prstGeom prst="line">
            <a:avLst/>
          </a:prstGeom>
        </p:spPr>
        <p:style>
          <a:lnRef idx="2">
            <a:schemeClr val="dk1"/>
          </a:lnRef>
          <a:fillRef idx="0">
            <a:schemeClr val="dk1"/>
          </a:fillRef>
          <a:effectRef idx="1">
            <a:schemeClr val="dk1"/>
          </a:effectRef>
          <a:fontRef idx="minor">
            <a:schemeClr val="tx1"/>
          </a:fontRef>
        </p:style>
      </p:cxnSp>
      <p:cxnSp>
        <p:nvCxnSpPr>
          <p:cNvPr id="39" name="直接连接符 38">
            <a:extLst>
              <a:ext uri="{FF2B5EF4-FFF2-40B4-BE49-F238E27FC236}">
                <a16:creationId xmlns:a16="http://schemas.microsoft.com/office/drawing/2014/main" id="{5746D6AB-FFD1-C6A3-182A-99EA650A0641}"/>
              </a:ext>
            </a:extLst>
          </p:cNvPr>
          <p:cNvCxnSpPr>
            <a:cxnSpLocks/>
            <a:stCxn id="25" idx="5"/>
            <a:endCxn id="29" idx="1"/>
          </p:cNvCxnSpPr>
          <p:nvPr/>
        </p:nvCxnSpPr>
        <p:spPr>
          <a:xfrm>
            <a:off x="512472" y="2760756"/>
            <a:ext cx="131721" cy="292580"/>
          </a:xfrm>
          <a:prstGeom prst="line">
            <a:avLst/>
          </a:prstGeom>
        </p:spPr>
        <p:style>
          <a:lnRef idx="2">
            <a:schemeClr val="dk1"/>
          </a:lnRef>
          <a:fillRef idx="0">
            <a:schemeClr val="dk1"/>
          </a:fillRef>
          <a:effectRef idx="1">
            <a:schemeClr val="dk1"/>
          </a:effectRef>
          <a:fontRef idx="minor">
            <a:schemeClr val="tx1"/>
          </a:fontRef>
        </p:style>
      </p:cxnSp>
      <p:cxnSp>
        <p:nvCxnSpPr>
          <p:cNvPr id="41" name="直接连接符 40">
            <a:extLst>
              <a:ext uri="{FF2B5EF4-FFF2-40B4-BE49-F238E27FC236}">
                <a16:creationId xmlns:a16="http://schemas.microsoft.com/office/drawing/2014/main" id="{81D558B8-A65C-2EE5-1757-5DF67ABCE6F9}"/>
              </a:ext>
            </a:extLst>
          </p:cNvPr>
          <p:cNvCxnSpPr>
            <a:cxnSpLocks/>
            <a:stCxn id="31" idx="3"/>
            <a:endCxn id="29" idx="7"/>
          </p:cNvCxnSpPr>
          <p:nvPr/>
        </p:nvCxnSpPr>
        <p:spPr>
          <a:xfrm flipH="1">
            <a:off x="735119" y="2780633"/>
            <a:ext cx="278168" cy="272703"/>
          </a:xfrm>
          <a:prstGeom prst="line">
            <a:avLst/>
          </a:prstGeom>
        </p:spPr>
        <p:style>
          <a:lnRef idx="2">
            <a:schemeClr val="dk1"/>
          </a:lnRef>
          <a:fillRef idx="0">
            <a:schemeClr val="dk1"/>
          </a:fillRef>
          <a:effectRef idx="1">
            <a:schemeClr val="dk1"/>
          </a:effectRef>
          <a:fontRef idx="minor">
            <a:schemeClr val="tx1"/>
          </a:fontRef>
        </p:style>
      </p:cxnSp>
      <p:cxnSp>
        <p:nvCxnSpPr>
          <p:cNvPr id="42" name="直接连接符 41">
            <a:extLst>
              <a:ext uri="{FF2B5EF4-FFF2-40B4-BE49-F238E27FC236}">
                <a16:creationId xmlns:a16="http://schemas.microsoft.com/office/drawing/2014/main" id="{05612443-F225-8E3D-C0BF-D675DD197B91}"/>
              </a:ext>
            </a:extLst>
          </p:cNvPr>
          <p:cNvCxnSpPr>
            <a:cxnSpLocks/>
            <a:stCxn id="33" idx="5"/>
            <a:endCxn id="31" idx="6"/>
          </p:cNvCxnSpPr>
          <p:nvPr/>
        </p:nvCxnSpPr>
        <p:spPr>
          <a:xfrm flipH="1">
            <a:off x="1123044" y="2428983"/>
            <a:ext cx="269303" cy="303662"/>
          </a:xfrm>
          <a:prstGeom prst="line">
            <a:avLst/>
          </a:prstGeom>
        </p:spPr>
        <p:style>
          <a:lnRef idx="2">
            <a:schemeClr val="dk1"/>
          </a:lnRef>
          <a:fillRef idx="0">
            <a:schemeClr val="dk1"/>
          </a:fillRef>
          <a:effectRef idx="1">
            <a:schemeClr val="dk1"/>
          </a:effectRef>
          <a:fontRef idx="minor">
            <a:schemeClr val="tx1"/>
          </a:fontRef>
        </p:style>
      </p:cxnSp>
      <p:cxnSp>
        <p:nvCxnSpPr>
          <p:cNvPr id="45" name="直接连接符 44">
            <a:extLst>
              <a:ext uri="{FF2B5EF4-FFF2-40B4-BE49-F238E27FC236}">
                <a16:creationId xmlns:a16="http://schemas.microsoft.com/office/drawing/2014/main" id="{B9AB50E7-019A-C719-DB6E-E976E3A202A4}"/>
              </a:ext>
            </a:extLst>
          </p:cNvPr>
          <p:cNvCxnSpPr>
            <a:cxnSpLocks/>
            <a:stCxn id="36" idx="0"/>
            <a:endCxn id="31" idx="4"/>
          </p:cNvCxnSpPr>
          <p:nvPr/>
        </p:nvCxnSpPr>
        <p:spPr>
          <a:xfrm flipH="1" flipV="1">
            <a:off x="1058750" y="2800510"/>
            <a:ext cx="103574" cy="323793"/>
          </a:xfrm>
          <a:prstGeom prst="line">
            <a:avLst/>
          </a:prstGeom>
        </p:spPr>
        <p:style>
          <a:lnRef idx="2">
            <a:schemeClr val="dk1"/>
          </a:lnRef>
          <a:fillRef idx="0">
            <a:schemeClr val="dk1"/>
          </a:fillRef>
          <a:effectRef idx="1">
            <a:schemeClr val="dk1"/>
          </a:effectRef>
          <a:fontRef idx="minor">
            <a:schemeClr val="tx1"/>
          </a:fontRef>
        </p:style>
      </p:cxnSp>
      <p:cxnSp>
        <p:nvCxnSpPr>
          <p:cNvPr id="46" name="直接连接符 45">
            <a:extLst>
              <a:ext uri="{FF2B5EF4-FFF2-40B4-BE49-F238E27FC236}">
                <a16:creationId xmlns:a16="http://schemas.microsoft.com/office/drawing/2014/main" id="{7B02AA41-4326-3871-7661-CDD9EB038971}"/>
              </a:ext>
            </a:extLst>
          </p:cNvPr>
          <p:cNvCxnSpPr>
            <a:cxnSpLocks/>
            <a:stCxn id="34" idx="2"/>
            <a:endCxn id="31" idx="5"/>
          </p:cNvCxnSpPr>
          <p:nvPr/>
        </p:nvCxnSpPr>
        <p:spPr>
          <a:xfrm flipH="1" flipV="1">
            <a:off x="1104213" y="2780633"/>
            <a:ext cx="311730" cy="290537"/>
          </a:xfrm>
          <a:prstGeom prst="line">
            <a:avLst/>
          </a:prstGeom>
        </p:spPr>
        <p:style>
          <a:lnRef idx="2">
            <a:schemeClr val="dk1"/>
          </a:lnRef>
          <a:fillRef idx="0">
            <a:schemeClr val="dk1"/>
          </a:fillRef>
          <a:effectRef idx="1">
            <a:schemeClr val="dk1"/>
          </a:effectRef>
          <a:fontRef idx="minor">
            <a:schemeClr val="tx1"/>
          </a:fontRef>
        </p:style>
      </p:cxnSp>
      <p:cxnSp>
        <p:nvCxnSpPr>
          <p:cNvPr id="47" name="直接连接符 46">
            <a:extLst>
              <a:ext uri="{FF2B5EF4-FFF2-40B4-BE49-F238E27FC236}">
                <a16:creationId xmlns:a16="http://schemas.microsoft.com/office/drawing/2014/main" id="{6F4A18E5-F8E0-4EEF-18BD-AA0F8E087385}"/>
              </a:ext>
            </a:extLst>
          </p:cNvPr>
          <p:cNvCxnSpPr>
            <a:cxnSpLocks/>
            <a:stCxn id="33" idx="5"/>
            <a:endCxn id="35" idx="1"/>
          </p:cNvCxnSpPr>
          <p:nvPr/>
        </p:nvCxnSpPr>
        <p:spPr>
          <a:xfrm>
            <a:off x="1392347" y="2428983"/>
            <a:ext cx="122190" cy="337824"/>
          </a:xfrm>
          <a:prstGeom prst="line">
            <a:avLst/>
          </a:prstGeom>
        </p:spPr>
        <p:style>
          <a:lnRef idx="2">
            <a:schemeClr val="dk1"/>
          </a:lnRef>
          <a:fillRef idx="0">
            <a:schemeClr val="dk1"/>
          </a:fillRef>
          <a:effectRef idx="1">
            <a:schemeClr val="dk1"/>
          </a:effectRef>
          <a:fontRef idx="minor">
            <a:schemeClr val="tx1"/>
          </a:fontRef>
        </p:style>
      </p:cxnSp>
      <p:cxnSp>
        <p:nvCxnSpPr>
          <p:cNvPr id="49" name="直接连接符 48">
            <a:extLst>
              <a:ext uri="{FF2B5EF4-FFF2-40B4-BE49-F238E27FC236}">
                <a16:creationId xmlns:a16="http://schemas.microsoft.com/office/drawing/2014/main" id="{4477A3A6-EBE1-4E42-7B4B-F526D3D2A276}"/>
              </a:ext>
            </a:extLst>
          </p:cNvPr>
          <p:cNvCxnSpPr>
            <a:cxnSpLocks/>
            <a:stCxn id="26" idx="4"/>
            <a:endCxn id="29" idx="0"/>
          </p:cNvCxnSpPr>
          <p:nvPr/>
        </p:nvCxnSpPr>
        <p:spPr>
          <a:xfrm flipH="1">
            <a:off x="689656" y="2427249"/>
            <a:ext cx="64294" cy="606210"/>
          </a:xfrm>
          <a:prstGeom prst="line">
            <a:avLst/>
          </a:prstGeom>
        </p:spPr>
        <p:style>
          <a:lnRef idx="2">
            <a:schemeClr val="dk1"/>
          </a:lnRef>
          <a:fillRef idx="0">
            <a:schemeClr val="dk1"/>
          </a:fillRef>
          <a:effectRef idx="1">
            <a:schemeClr val="dk1"/>
          </a:effectRef>
          <a:fontRef idx="minor">
            <a:schemeClr val="tx1"/>
          </a:fontRef>
        </p:style>
      </p:cxnSp>
      <p:cxnSp>
        <p:nvCxnSpPr>
          <p:cNvPr id="50" name="直接连接符 49">
            <a:extLst>
              <a:ext uri="{FF2B5EF4-FFF2-40B4-BE49-F238E27FC236}">
                <a16:creationId xmlns:a16="http://schemas.microsoft.com/office/drawing/2014/main" id="{2DBC9F66-56F7-7446-3289-AB9E49D1022A}"/>
              </a:ext>
            </a:extLst>
          </p:cNvPr>
          <p:cNvCxnSpPr>
            <a:stCxn id="29" idx="5"/>
            <a:endCxn id="36" idx="2"/>
          </p:cNvCxnSpPr>
          <p:nvPr/>
        </p:nvCxnSpPr>
        <p:spPr>
          <a:xfrm>
            <a:off x="735119" y="3149313"/>
            <a:ext cx="362911" cy="42856"/>
          </a:xfrm>
          <a:prstGeom prst="line">
            <a:avLst/>
          </a:prstGeom>
        </p:spPr>
        <p:style>
          <a:lnRef idx="2">
            <a:schemeClr val="dk1"/>
          </a:lnRef>
          <a:fillRef idx="0">
            <a:schemeClr val="dk1"/>
          </a:fillRef>
          <a:effectRef idx="1">
            <a:schemeClr val="dk1"/>
          </a:effectRef>
          <a:fontRef idx="minor">
            <a:schemeClr val="tx1"/>
          </a:fontRef>
        </p:style>
      </p:cxnSp>
      <p:sp>
        <p:nvSpPr>
          <p:cNvPr id="127" name="椭圆 126">
            <a:extLst>
              <a:ext uri="{FF2B5EF4-FFF2-40B4-BE49-F238E27FC236}">
                <a16:creationId xmlns:a16="http://schemas.microsoft.com/office/drawing/2014/main" id="{50DD8CAC-0C0B-5D14-7F60-538131A61680}"/>
              </a:ext>
            </a:extLst>
          </p:cNvPr>
          <p:cNvSpPr/>
          <p:nvPr/>
        </p:nvSpPr>
        <p:spPr>
          <a:xfrm rot="453782">
            <a:off x="276358" y="2853444"/>
            <a:ext cx="128588" cy="135731"/>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sp>
        <p:nvSpPr>
          <p:cNvPr id="129" name="椭圆 128">
            <a:extLst>
              <a:ext uri="{FF2B5EF4-FFF2-40B4-BE49-F238E27FC236}">
                <a16:creationId xmlns:a16="http://schemas.microsoft.com/office/drawing/2014/main" id="{19B07FDC-4386-EB75-9B33-B0FEA9653915}"/>
              </a:ext>
            </a:extLst>
          </p:cNvPr>
          <p:cNvSpPr/>
          <p:nvPr/>
        </p:nvSpPr>
        <p:spPr>
          <a:xfrm rot="453782">
            <a:off x="393003" y="3013364"/>
            <a:ext cx="128588" cy="135731"/>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sp>
        <p:nvSpPr>
          <p:cNvPr id="130" name="椭圆 129">
            <a:extLst>
              <a:ext uri="{FF2B5EF4-FFF2-40B4-BE49-F238E27FC236}">
                <a16:creationId xmlns:a16="http://schemas.microsoft.com/office/drawing/2014/main" id="{3FA9E7F6-DF8B-0AF7-04D6-9383FA60696F}"/>
              </a:ext>
            </a:extLst>
          </p:cNvPr>
          <p:cNvSpPr/>
          <p:nvPr/>
        </p:nvSpPr>
        <p:spPr>
          <a:xfrm rot="453782">
            <a:off x="187559" y="3097487"/>
            <a:ext cx="128588" cy="135731"/>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cxnSp>
        <p:nvCxnSpPr>
          <p:cNvPr id="131" name="直接连接符 130">
            <a:extLst>
              <a:ext uri="{FF2B5EF4-FFF2-40B4-BE49-F238E27FC236}">
                <a16:creationId xmlns:a16="http://schemas.microsoft.com/office/drawing/2014/main" id="{FEFB7351-9B1D-79EC-F484-2370FF045CCE}"/>
              </a:ext>
            </a:extLst>
          </p:cNvPr>
          <p:cNvCxnSpPr>
            <a:cxnSpLocks/>
          </p:cNvCxnSpPr>
          <p:nvPr/>
        </p:nvCxnSpPr>
        <p:spPr>
          <a:xfrm rot="453782">
            <a:off x="379403" y="2974864"/>
            <a:ext cx="74898" cy="45291"/>
          </a:xfrm>
          <a:prstGeom prst="line">
            <a:avLst/>
          </a:prstGeom>
          <a:ln>
            <a:solidFill>
              <a:srgbClr val="C00000"/>
            </a:solidFill>
          </a:ln>
        </p:spPr>
        <p:style>
          <a:lnRef idx="2">
            <a:schemeClr val="dk1"/>
          </a:lnRef>
          <a:fillRef idx="0">
            <a:schemeClr val="dk1"/>
          </a:fillRef>
          <a:effectRef idx="1">
            <a:schemeClr val="dk1"/>
          </a:effectRef>
          <a:fontRef idx="minor">
            <a:schemeClr val="tx1"/>
          </a:fontRef>
        </p:style>
      </p:cxnSp>
      <p:cxnSp>
        <p:nvCxnSpPr>
          <p:cNvPr id="135" name="直接连接符 134">
            <a:extLst>
              <a:ext uri="{FF2B5EF4-FFF2-40B4-BE49-F238E27FC236}">
                <a16:creationId xmlns:a16="http://schemas.microsoft.com/office/drawing/2014/main" id="{E17C43B8-C7D5-CE7B-41B8-2F20161334CE}"/>
              </a:ext>
            </a:extLst>
          </p:cNvPr>
          <p:cNvCxnSpPr>
            <a:cxnSpLocks/>
            <a:endCxn id="130" idx="0"/>
          </p:cNvCxnSpPr>
          <p:nvPr/>
        </p:nvCxnSpPr>
        <p:spPr>
          <a:xfrm flipH="1">
            <a:off x="260785" y="2968557"/>
            <a:ext cx="37951" cy="129520"/>
          </a:xfrm>
          <a:prstGeom prst="line">
            <a:avLst/>
          </a:prstGeom>
          <a:ln>
            <a:solidFill>
              <a:srgbClr val="C00000"/>
            </a:solidFill>
          </a:ln>
        </p:spPr>
        <p:style>
          <a:lnRef idx="2">
            <a:schemeClr val="dk1"/>
          </a:lnRef>
          <a:fillRef idx="0">
            <a:schemeClr val="dk1"/>
          </a:fillRef>
          <a:effectRef idx="1">
            <a:schemeClr val="dk1"/>
          </a:effectRef>
          <a:fontRef idx="minor">
            <a:schemeClr val="tx1"/>
          </a:fontRef>
        </p:style>
      </p:cxnSp>
      <p:cxnSp>
        <p:nvCxnSpPr>
          <p:cNvPr id="145" name="直接连接符 144">
            <a:extLst>
              <a:ext uri="{FF2B5EF4-FFF2-40B4-BE49-F238E27FC236}">
                <a16:creationId xmlns:a16="http://schemas.microsoft.com/office/drawing/2014/main" id="{B9EA383F-6620-BCDF-D4C9-05FD4AC0BB5C}"/>
              </a:ext>
            </a:extLst>
          </p:cNvPr>
          <p:cNvCxnSpPr>
            <a:cxnSpLocks/>
            <a:endCxn id="130" idx="6"/>
          </p:cNvCxnSpPr>
          <p:nvPr/>
        </p:nvCxnSpPr>
        <p:spPr>
          <a:xfrm flipH="1">
            <a:off x="315588" y="3123849"/>
            <a:ext cx="129383" cy="49966"/>
          </a:xfrm>
          <a:prstGeom prst="line">
            <a:avLst/>
          </a:prstGeom>
          <a:ln>
            <a:solidFill>
              <a:srgbClr val="C00000"/>
            </a:solidFill>
          </a:ln>
        </p:spPr>
        <p:style>
          <a:lnRef idx="2">
            <a:schemeClr val="dk1"/>
          </a:lnRef>
          <a:fillRef idx="0">
            <a:schemeClr val="dk1"/>
          </a:fillRef>
          <a:effectRef idx="1">
            <a:schemeClr val="dk1"/>
          </a:effectRef>
          <a:fontRef idx="minor">
            <a:schemeClr val="tx1"/>
          </a:fontRef>
        </p:style>
      </p:cxnSp>
      <p:cxnSp>
        <p:nvCxnSpPr>
          <p:cNvPr id="63" name="直接连接符 62">
            <a:extLst>
              <a:ext uri="{FF2B5EF4-FFF2-40B4-BE49-F238E27FC236}">
                <a16:creationId xmlns:a16="http://schemas.microsoft.com/office/drawing/2014/main" id="{DE8154D1-5035-2A45-5162-D772734F6A32}"/>
              </a:ext>
            </a:extLst>
          </p:cNvPr>
          <p:cNvCxnSpPr>
            <a:cxnSpLocks/>
            <a:stCxn id="129" idx="5"/>
            <a:endCxn id="29" idx="3"/>
          </p:cNvCxnSpPr>
          <p:nvPr/>
        </p:nvCxnSpPr>
        <p:spPr>
          <a:xfrm>
            <a:off x="496048" y="3134784"/>
            <a:ext cx="148145" cy="14529"/>
          </a:xfrm>
          <a:prstGeom prst="line">
            <a:avLst/>
          </a:prstGeom>
          <a:ln>
            <a:solidFill>
              <a:srgbClr val="C00000"/>
            </a:solidFill>
          </a:ln>
        </p:spPr>
        <p:style>
          <a:lnRef idx="2">
            <a:schemeClr val="dk1"/>
          </a:lnRef>
          <a:fillRef idx="0">
            <a:schemeClr val="dk1"/>
          </a:fillRef>
          <a:effectRef idx="1">
            <a:schemeClr val="dk1"/>
          </a:effectRef>
          <a:fontRef idx="minor">
            <a:schemeClr val="tx1"/>
          </a:fontRef>
        </p:style>
      </p:cxnSp>
      <p:sp>
        <p:nvSpPr>
          <p:cNvPr id="100" name="矩形: 圆角 99">
            <a:extLst>
              <a:ext uri="{FF2B5EF4-FFF2-40B4-BE49-F238E27FC236}">
                <a16:creationId xmlns:a16="http://schemas.microsoft.com/office/drawing/2014/main" id="{54C04FFB-ECCD-DE1B-623E-D2127CE3BD4B}"/>
              </a:ext>
            </a:extLst>
          </p:cNvPr>
          <p:cNvSpPr/>
          <p:nvPr/>
        </p:nvSpPr>
        <p:spPr>
          <a:xfrm>
            <a:off x="146022" y="3719233"/>
            <a:ext cx="1547418" cy="732736"/>
          </a:xfrm>
          <a:prstGeom prst="roundRect">
            <a:avLst/>
          </a:prstGeom>
          <a:solidFill>
            <a:srgbClr val="D0D0E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7" name="椭圆 76">
            <a:extLst>
              <a:ext uri="{FF2B5EF4-FFF2-40B4-BE49-F238E27FC236}">
                <a16:creationId xmlns:a16="http://schemas.microsoft.com/office/drawing/2014/main" id="{009A250C-EC8C-CCD4-1796-FBA9F0BB66DF}"/>
              </a:ext>
            </a:extLst>
          </p:cNvPr>
          <p:cNvSpPr/>
          <p:nvPr/>
        </p:nvSpPr>
        <p:spPr>
          <a:xfrm rot="453782">
            <a:off x="809033" y="3852721"/>
            <a:ext cx="128588" cy="135731"/>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sp>
        <p:nvSpPr>
          <p:cNvPr id="78" name="椭圆 77">
            <a:extLst>
              <a:ext uri="{FF2B5EF4-FFF2-40B4-BE49-F238E27FC236}">
                <a16:creationId xmlns:a16="http://schemas.microsoft.com/office/drawing/2014/main" id="{0DC658C8-3D27-0F58-79C5-835662710CBB}"/>
              </a:ext>
            </a:extLst>
          </p:cNvPr>
          <p:cNvSpPr/>
          <p:nvPr/>
        </p:nvSpPr>
        <p:spPr>
          <a:xfrm rot="453782">
            <a:off x="961433" y="4005121"/>
            <a:ext cx="128588" cy="135731"/>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sp>
        <p:nvSpPr>
          <p:cNvPr id="83" name="椭圆 82">
            <a:extLst>
              <a:ext uri="{FF2B5EF4-FFF2-40B4-BE49-F238E27FC236}">
                <a16:creationId xmlns:a16="http://schemas.microsoft.com/office/drawing/2014/main" id="{832C17F0-B6BC-CA39-4ABA-A9EA07238037}"/>
              </a:ext>
            </a:extLst>
          </p:cNvPr>
          <p:cNvSpPr/>
          <p:nvPr/>
        </p:nvSpPr>
        <p:spPr>
          <a:xfrm rot="453782">
            <a:off x="720234" y="4096764"/>
            <a:ext cx="128588" cy="135731"/>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cxnSp>
        <p:nvCxnSpPr>
          <p:cNvPr id="84" name="直接连接符 83">
            <a:extLst>
              <a:ext uri="{FF2B5EF4-FFF2-40B4-BE49-F238E27FC236}">
                <a16:creationId xmlns:a16="http://schemas.microsoft.com/office/drawing/2014/main" id="{625917CD-D169-A426-1EFD-12AC7134E20E}"/>
              </a:ext>
            </a:extLst>
          </p:cNvPr>
          <p:cNvCxnSpPr>
            <a:cxnSpLocks/>
          </p:cNvCxnSpPr>
          <p:nvPr/>
        </p:nvCxnSpPr>
        <p:spPr>
          <a:xfrm rot="453782">
            <a:off x="912078" y="3974141"/>
            <a:ext cx="74898" cy="45291"/>
          </a:xfrm>
          <a:prstGeom prst="line">
            <a:avLst/>
          </a:prstGeom>
          <a:ln>
            <a:solidFill>
              <a:srgbClr val="C00000"/>
            </a:solidFill>
          </a:ln>
        </p:spPr>
        <p:style>
          <a:lnRef idx="2">
            <a:schemeClr val="dk1"/>
          </a:lnRef>
          <a:fillRef idx="0">
            <a:schemeClr val="dk1"/>
          </a:fillRef>
          <a:effectRef idx="1">
            <a:schemeClr val="dk1"/>
          </a:effectRef>
          <a:fontRef idx="minor">
            <a:schemeClr val="tx1"/>
          </a:fontRef>
        </p:style>
      </p:cxnSp>
      <p:cxnSp>
        <p:nvCxnSpPr>
          <p:cNvPr id="87" name="直接连接符 86">
            <a:extLst>
              <a:ext uri="{FF2B5EF4-FFF2-40B4-BE49-F238E27FC236}">
                <a16:creationId xmlns:a16="http://schemas.microsoft.com/office/drawing/2014/main" id="{728F257D-7C5F-71A9-21D4-63D4B8A4B880}"/>
              </a:ext>
            </a:extLst>
          </p:cNvPr>
          <p:cNvCxnSpPr>
            <a:cxnSpLocks/>
            <a:endCxn id="83" idx="0"/>
          </p:cNvCxnSpPr>
          <p:nvPr/>
        </p:nvCxnSpPr>
        <p:spPr>
          <a:xfrm flipH="1">
            <a:off x="793460" y="3967834"/>
            <a:ext cx="37951" cy="129520"/>
          </a:xfrm>
          <a:prstGeom prst="line">
            <a:avLst/>
          </a:prstGeom>
          <a:ln>
            <a:solidFill>
              <a:srgbClr val="C00000"/>
            </a:solidFill>
          </a:ln>
        </p:spPr>
        <p:style>
          <a:lnRef idx="2">
            <a:schemeClr val="dk1"/>
          </a:lnRef>
          <a:fillRef idx="0">
            <a:schemeClr val="dk1"/>
          </a:fillRef>
          <a:effectRef idx="1">
            <a:schemeClr val="dk1"/>
          </a:effectRef>
          <a:fontRef idx="minor">
            <a:schemeClr val="tx1"/>
          </a:fontRef>
        </p:style>
      </p:cxnSp>
      <p:cxnSp>
        <p:nvCxnSpPr>
          <p:cNvPr id="90" name="直接连接符 89">
            <a:extLst>
              <a:ext uri="{FF2B5EF4-FFF2-40B4-BE49-F238E27FC236}">
                <a16:creationId xmlns:a16="http://schemas.microsoft.com/office/drawing/2014/main" id="{83521ED4-48FE-90A8-EF1B-F651787836F8}"/>
              </a:ext>
            </a:extLst>
          </p:cNvPr>
          <p:cNvCxnSpPr>
            <a:cxnSpLocks/>
            <a:endCxn id="83" idx="6"/>
          </p:cNvCxnSpPr>
          <p:nvPr/>
        </p:nvCxnSpPr>
        <p:spPr>
          <a:xfrm flipH="1">
            <a:off x="848263" y="4123126"/>
            <a:ext cx="129383" cy="49966"/>
          </a:xfrm>
          <a:prstGeom prst="line">
            <a:avLst/>
          </a:prstGeom>
          <a:ln>
            <a:solidFill>
              <a:srgbClr val="C00000"/>
            </a:solidFill>
          </a:ln>
        </p:spPr>
        <p:style>
          <a:lnRef idx="2">
            <a:schemeClr val="dk1"/>
          </a:lnRef>
          <a:fillRef idx="0">
            <a:schemeClr val="dk1"/>
          </a:fillRef>
          <a:effectRef idx="1">
            <a:schemeClr val="dk1"/>
          </a:effectRef>
          <a:fontRef idx="minor">
            <a:schemeClr val="tx1"/>
          </a:fontRef>
        </p:style>
      </p:cxnSp>
      <p:sp>
        <p:nvSpPr>
          <p:cNvPr id="101" name="箭头: 右 100">
            <a:extLst>
              <a:ext uri="{FF2B5EF4-FFF2-40B4-BE49-F238E27FC236}">
                <a16:creationId xmlns:a16="http://schemas.microsoft.com/office/drawing/2014/main" id="{00151537-E75F-BF9A-AB8C-E3F042B05485}"/>
              </a:ext>
            </a:extLst>
          </p:cNvPr>
          <p:cNvSpPr/>
          <p:nvPr/>
        </p:nvSpPr>
        <p:spPr>
          <a:xfrm>
            <a:off x="1723127" y="2571015"/>
            <a:ext cx="317976" cy="249976"/>
          </a:xfrm>
          <a:prstGeom prst="rightArrow">
            <a:avLst/>
          </a:prstGeom>
          <a:solidFill>
            <a:srgbClr val="BFBFB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104" name="箭头: 右 103">
            <a:extLst>
              <a:ext uri="{FF2B5EF4-FFF2-40B4-BE49-F238E27FC236}">
                <a16:creationId xmlns:a16="http://schemas.microsoft.com/office/drawing/2014/main" id="{A47D0376-4275-1EF8-F858-04AD423B4EE0}"/>
              </a:ext>
            </a:extLst>
          </p:cNvPr>
          <p:cNvSpPr/>
          <p:nvPr/>
        </p:nvSpPr>
        <p:spPr>
          <a:xfrm>
            <a:off x="1697409" y="1331452"/>
            <a:ext cx="317976" cy="249976"/>
          </a:xfrm>
          <a:prstGeom prst="rightArrow">
            <a:avLst/>
          </a:prstGeom>
          <a:solidFill>
            <a:srgbClr val="BFBFB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graphicFrame>
        <p:nvGraphicFramePr>
          <p:cNvPr id="119" name="表格 118">
            <a:extLst>
              <a:ext uri="{FF2B5EF4-FFF2-40B4-BE49-F238E27FC236}">
                <a16:creationId xmlns:a16="http://schemas.microsoft.com/office/drawing/2014/main" id="{94C123E1-CF17-5432-C94A-FEC6381D8BA6}"/>
              </a:ext>
            </a:extLst>
          </p:cNvPr>
          <p:cNvGraphicFramePr>
            <a:graphicFrameLocks noGrp="1"/>
          </p:cNvGraphicFramePr>
          <p:nvPr>
            <p:extLst>
              <p:ext uri="{D42A27DB-BD31-4B8C-83A1-F6EECF244321}">
                <p14:modId xmlns:p14="http://schemas.microsoft.com/office/powerpoint/2010/main" val="3303135030"/>
              </p:ext>
            </p:extLst>
          </p:nvPr>
        </p:nvGraphicFramePr>
        <p:xfrm>
          <a:off x="2966141" y="841129"/>
          <a:ext cx="1249680" cy="365760"/>
        </p:xfrm>
        <a:graphic>
          <a:graphicData uri="http://schemas.openxmlformats.org/drawingml/2006/table">
            <a:tbl>
              <a:tblPr firstRow="1" bandRow="1">
                <a:tableStyleId>{5C22544A-7EE6-4342-B048-85BDC9FD1C3A}</a:tableStyleId>
              </a:tblPr>
              <a:tblGrid>
                <a:gridCol w="208280">
                  <a:extLst>
                    <a:ext uri="{9D8B030D-6E8A-4147-A177-3AD203B41FA5}">
                      <a16:colId xmlns:a16="http://schemas.microsoft.com/office/drawing/2014/main" val="327164988"/>
                    </a:ext>
                  </a:extLst>
                </a:gridCol>
                <a:gridCol w="208280">
                  <a:extLst>
                    <a:ext uri="{9D8B030D-6E8A-4147-A177-3AD203B41FA5}">
                      <a16:colId xmlns:a16="http://schemas.microsoft.com/office/drawing/2014/main" val="1271927277"/>
                    </a:ext>
                  </a:extLst>
                </a:gridCol>
                <a:gridCol w="208280">
                  <a:extLst>
                    <a:ext uri="{9D8B030D-6E8A-4147-A177-3AD203B41FA5}">
                      <a16:colId xmlns:a16="http://schemas.microsoft.com/office/drawing/2014/main" val="3441601592"/>
                    </a:ext>
                  </a:extLst>
                </a:gridCol>
                <a:gridCol w="208280">
                  <a:extLst>
                    <a:ext uri="{9D8B030D-6E8A-4147-A177-3AD203B41FA5}">
                      <a16:colId xmlns:a16="http://schemas.microsoft.com/office/drawing/2014/main" val="989004372"/>
                    </a:ext>
                  </a:extLst>
                </a:gridCol>
                <a:gridCol w="208280">
                  <a:extLst>
                    <a:ext uri="{9D8B030D-6E8A-4147-A177-3AD203B41FA5}">
                      <a16:colId xmlns:a16="http://schemas.microsoft.com/office/drawing/2014/main" val="115409583"/>
                    </a:ext>
                  </a:extLst>
                </a:gridCol>
                <a:gridCol w="208280">
                  <a:extLst>
                    <a:ext uri="{9D8B030D-6E8A-4147-A177-3AD203B41FA5}">
                      <a16:colId xmlns:a16="http://schemas.microsoft.com/office/drawing/2014/main" val="3955996705"/>
                    </a:ext>
                  </a:extLst>
                </a:gridCol>
              </a:tblGrid>
              <a:tr h="228320">
                <a:tc>
                  <a:txBody>
                    <a:bodyPr/>
                    <a:lstStyle/>
                    <a:p>
                      <a:endParaRPr lang="zh-CN" altLang="en-US"/>
                    </a:p>
                  </a:txBody>
                  <a:tcPr/>
                </a:tc>
                <a:tc>
                  <a:txBody>
                    <a:bodyPr/>
                    <a:lstStyle/>
                    <a:p>
                      <a:endParaRPr lang="zh-CN" altLang="en-US" dirty="0"/>
                    </a:p>
                  </a:txBody>
                  <a:tcPr/>
                </a:tc>
                <a:tc>
                  <a:txBody>
                    <a:bodyPr/>
                    <a:lstStyle/>
                    <a:p>
                      <a:endParaRPr lang="zh-CN" altLang="en-US"/>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extLst>
                  <a:ext uri="{0D108BD9-81ED-4DB2-BD59-A6C34878D82A}">
                    <a16:rowId xmlns:a16="http://schemas.microsoft.com/office/drawing/2014/main" val="2397882883"/>
                  </a:ext>
                </a:extLst>
              </a:tr>
            </a:tbl>
          </a:graphicData>
        </a:graphic>
      </p:graphicFrame>
      <p:graphicFrame>
        <p:nvGraphicFramePr>
          <p:cNvPr id="122" name="表格 121">
            <a:extLst>
              <a:ext uri="{FF2B5EF4-FFF2-40B4-BE49-F238E27FC236}">
                <a16:creationId xmlns:a16="http://schemas.microsoft.com/office/drawing/2014/main" id="{BF166E6F-040B-55ED-6CAF-4509AA6FEACC}"/>
              </a:ext>
            </a:extLst>
          </p:cNvPr>
          <p:cNvGraphicFramePr>
            <a:graphicFrameLocks noGrp="1"/>
          </p:cNvGraphicFramePr>
          <p:nvPr/>
        </p:nvGraphicFramePr>
        <p:xfrm>
          <a:off x="2987899" y="1614329"/>
          <a:ext cx="1287780" cy="365760"/>
        </p:xfrm>
        <a:graphic>
          <a:graphicData uri="http://schemas.openxmlformats.org/drawingml/2006/table">
            <a:tbl>
              <a:tblPr firstRow="1" bandRow="1">
                <a:tableStyleId>{21E4AEA4-8DFA-4A89-87EB-49C32662AFE0}</a:tableStyleId>
              </a:tblPr>
              <a:tblGrid>
                <a:gridCol w="208280">
                  <a:extLst>
                    <a:ext uri="{9D8B030D-6E8A-4147-A177-3AD203B41FA5}">
                      <a16:colId xmlns:a16="http://schemas.microsoft.com/office/drawing/2014/main" val="327164988"/>
                    </a:ext>
                  </a:extLst>
                </a:gridCol>
                <a:gridCol w="208280">
                  <a:extLst>
                    <a:ext uri="{9D8B030D-6E8A-4147-A177-3AD203B41FA5}">
                      <a16:colId xmlns:a16="http://schemas.microsoft.com/office/drawing/2014/main" val="1271927277"/>
                    </a:ext>
                  </a:extLst>
                </a:gridCol>
                <a:gridCol w="208280">
                  <a:extLst>
                    <a:ext uri="{9D8B030D-6E8A-4147-A177-3AD203B41FA5}">
                      <a16:colId xmlns:a16="http://schemas.microsoft.com/office/drawing/2014/main" val="3441601592"/>
                    </a:ext>
                  </a:extLst>
                </a:gridCol>
                <a:gridCol w="246380">
                  <a:extLst>
                    <a:ext uri="{9D8B030D-6E8A-4147-A177-3AD203B41FA5}">
                      <a16:colId xmlns:a16="http://schemas.microsoft.com/office/drawing/2014/main" val="989004372"/>
                    </a:ext>
                  </a:extLst>
                </a:gridCol>
                <a:gridCol w="208280">
                  <a:extLst>
                    <a:ext uri="{9D8B030D-6E8A-4147-A177-3AD203B41FA5}">
                      <a16:colId xmlns:a16="http://schemas.microsoft.com/office/drawing/2014/main" val="115409583"/>
                    </a:ext>
                  </a:extLst>
                </a:gridCol>
                <a:gridCol w="208280">
                  <a:extLst>
                    <a:ext uri="{9D8B030D-6E8A-4147-A177-3AD203B41FA5}">
                      <a16:colId xmlns:a16="http://schemas.microsoft.com/office/drawing/2014/main" val="3955996705"/>
                    </a:ext>
                  </a:extLst>
                </a:gridCol>
              </a:tblGrid>
              <a:tr h="202757">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extLst>
                  <a:ext uri="{0D108BD9-81ED-4DB2-BD59-A6C34878D82A}">
                    <a16:rowId xmlns:a16="http://schemas.microsoft.com/office/drawing/2014/main" val="2397882883"/>
                  </a:ext>
                </a:extLst>
              </a:tr>
            </a:tbl>
          </a:graphicData>
        </a:graphic>
      </p:graphicFrame>
      <p:graphicFrame>
        <p:nvGraphicFramePr>
          <p:cNvPr id="123" name="表格 122">
            <a:extLst>
              <a:ext uri="{FF2B5EF4-FFF2-40B4-BE49-F238E27FC236}">
                <a16:creationId xmlns:a16="http://schemas.microsoft.com/office/drawing/2014/main" id="{65269EE3-86D9-4F49-1A4A-92AC96EC6D6F}"/>
              </a:ext>
            </a:extLst>
          </p:cNvPr>
          <p:cNvGraphicFramePr>
            <a:graphicFrameLocks noGrp="1"/>
          </p:cNvGraphicFramePr>
          <p:nvPr/>
        </p:nvGraphicFramePr>
        <p:xfrm>
          <a:off x="2977647" y="2219505"/>
          <a:ext cx="1287780" cy="365760"/>
        </p:xfrm>
        <a:graphic>
          <a:graphicData uri="http://schemas.openxmlformats.org/drawingml/2006/table">
            <a:tbl>
              <a:tblPr firstRow="1" bandRow="1">
                <a:tableStyleId>{00A15C55-8517-42AA-B614-E9B94910E393}</a:tableStyleId>
              </a:tblPr>
              <a:tblGrid>
                <a:gridCol w="208280">
                  <a:extLst>
                    <a:ext uri="{9D8B030D-6E8A-4147-A177-3AD203B41FA5}">
                      <a16:colId xmlns:a16="http://schemas.microsoft.com/office/drawing/2014/main" val="327164988"/>
                    </a:ext>
                  </a:extLst>
                </a:gridCol>
                <a:gridCol w="208280">
                  <a:extLst>
                    <a:ext uri="{9D8B030D-6E8A-4147-A177-3AD203B41FA5}">
                      <a16:colId xmlns:a16="http://schemas.microsoft.com/office/drawing/2014/main" val="1271927277"/>
                    </a:ext>
                  </a:extLst>
                </a:gridCol>
                <a:gridCol w="208280">
                  <a:extLst>
                    <a:ext uri="{9D8B030D-6E8A-4147-A177-3AD203B41FA5}">
                      <a16:colId xmlns:a16="http://schemas.microsoft.com/office/drawing/2014/main" val="3441601592"/>
                    </a:ext>
                  </a:extLst>
                </a:gridCol>
                <a:gridCol w="246380">
                  <a:extLst>
                    <a:ext uri="{9D8B030D-6E8A-4147-A177-3AD203B41FA5}">
                      <a16:colId xmlns:a16="http://schemas.microsoft.com/office/drawing/2014/main" val="989004372"/>
                    </a:ext>
                  </a:extLst>
                </a:gridCol>
                <a:gridCol w="208280">
                  <a:extLst>
                    <a:ext uri="{9D8B030D-6E8A-4147-A177-3AD203B41FA5}">
                      <a16:colId xmlns:a16="http://schemas.microsoft.com/office/drawing/2014/main" val="115409583"/>
                    </a:ext>
                  </a:extLst>
                </a:gridCol>
                <a:gridCol w="208280">
                  <a:extLst>
                    <a:ext uri="{9D8B030D-6E8A-4147-A177-3AD203B41FA5}">
                      <a16:colId xmlns:a16="http://schemas.microsoft.com/office/drawing/2014/main" val="3955996705"/>
                    </a:ext>
                  </a:extLst>
                </a:gridCol>
              </a:tblGrid>
              <a:tr h="202757">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extLst>
                  <a:ext uri="{0D108BD9-81ED-4DB2-BD59-A6C34878D82A}">
                    <a16:rowId xmlns:a16="http://schemas.microsoft.com/office/drawing/2014/main" val="2397882883"/>
                  </a:ext>
                </a:extLst>
              </a:tr>
            </a:tbl>
          </a:graphicData>
        </a:graphic>
      </p:graphicFrame>
      <p:graphicFrame>
        <p:nvGraphicFramePr>
          <p:cNvPr id="124" name="表格 123">
            <a:extLst>
              <a:ext uri="{FF2B5EF4-FFF2-40B4-BE49-F238E27FC236}">
                <a16:creationId xmlns:a16="http://schemas.microsoft.com/office/drawing/2014/main" id="{B548E392-43C4-A96E-1F19-BEF5F1138E26}"/>
              </a:ext>
            </a:extLst>
          </p:cNvPr>
          <p:cNvGraphicFramePr>
            <a:graphicFrameLocks noGrp="1"/>
          </p:cNvGraphicFramePr>
          <p:nvPr/>
        </p:nvGraphicFramePr>
        <p:xfrm>
          <a:off x="2977647" y="3007441"/>
          <a:ext cx="1287780" cy="365760"/>
        </p:xfrm>
        <a:graphic>
          <a:graphicData uri="http://schemas.openxmlformats.org/drawingml/2006/table">
            <a:tbl>
              <a:tblPr firstRow="1" bandRow="1">
                <a:tableStyleId>{F5AB1C69-6EDB-4FF4-983F-18BD219EF322}</a:tableStyleId>
              </a:tblPr>
              <a:tblGrid>
                <a:gridCol w="208280">
                  <a:extLst>
                    <a:ext uri="{9D8B030D-6E8A-4147-A177-3AD203B41FA5}">
                      <a16:colId xmlns:a16="http://schemas.microsoft.com/office/drawing/2014/main" val="327164988"/>
                    </a:ext>
                  </a:extLst>
                </a:gridCol>
                <a:gridCol w="208280">
                  <a:extLst>
                    <a:ext uri="{9D8B030D-6E8A-4147-A177-3AD203B41FA5}">
                      <a16:colId xmlns:a16="http://schemas.microsoft.com/office/drawing/2014/main" val="1271927277"/>
                    </a:ext>
                  </a:extLst>
                </a:gridCol>
                <a:gridCol w="208280">
                  <a:extLst>
                    <a:ext uri="{9D8B030D-6E8A-4147-A177-3AD203B41FA5}">
                      <a16:colId xmlns:a16="http://schemas.microsoft.com/office/drawing/2014/main" val="3441601592"/>
                    </a:ext>
                  </a:extLst>
                </a:gridCol>
                <a:gridCol w="246380">
                  <a:extLst>
                    <a:ext uri="{9D8B030D-6E8A-4147-A177-3AD203B41FA5}">
                      <a16:colId xmlns:a16="http://schemas.microsoft.com/office/drawing/2014/main" val="989004372"/>
                    </a:ext>
                  </a:extLst>
                </a:gridCol>
                <a:gridCol w="208280">
                  <a:extLst>
                    <a:ext uri="{9D8B030D-6E8A-4147-A177-3AD203B41FA5}">
                      <a16:colId xmlns:a16="http://schemas.microsoft.com/office/drawing/2014/main" val="115409583"/>
                    </a:ext>
                  </a:extLst>
                </a:gridCol>
                <a:gridCol w="208280">
                  <a:extLst>
                    <a:ext uri="{9D8B030D-6E8A-4147-A177-3AD203B41FA5}">
                      <a16:colId xmlns:a16="http://schemas.microsoft.com/office/drawing/2014/main" val="3955996705"/>
                    </a:ext>
                  </a:extLst>
                </a:gridCol>
              </a:tblGrid>
              <a:tr h="202757">
                <a:tc>
                  <a:txBody>
                    <a:bodyPr/>
                    <a:lstStyle/>
                    <a:p>
                      <a:endParaRPr lang="zh-CN" altLang="en-US" dirty="0">
                        <a:solidFill>
                          <a:schemeClr val="tx1"/>
                        </a:solidFill>
                      </a:endParaRPr>
                    </a:p>
                  </a:txBody>
                  <a:tcPr>
                    <a:solidFill>
                      <a:srgbClr val="EEE4D4"/>
                    </a:solidFill>
                  </a:tcPr>
                </a:tc>
                <a:tc>
                  <a:txBody>
                    <a:bodyPr/>
                    <a:lstStyle/>
                    <a:p>
                      <a:endParaRPr lang="zh-CN" altLang="en-US" dirty="0">
                        <a:solidFill>
                          <a:schemeClr val="tx1"/>
                        </a:solidFill>
                      </a:endParaRPr>
                    </a:p>
                  </a:txBody>
                  <a:tcPr>
                    <a:solidFill>
                      <a:srgbClr val="EEE4D4"/>
                    </a:solidFill>
                  </a:tcPr>
                </a:tc>
                <a:tc>
                  <a:txBody>
                    <a:bodyPr/>
                    <a:lstStyle/>
                    <a:p>
                      <a:endParaRPr lang="zh-CN" altLang="en-US" dirty="0">
                        <a:solidFill>
                          <a:schemeClr val="tx1"/>
                        </a:solidFill>
                      </a:endParaRPr>
                    </a:p>
                  </a:txBody>
                  <a:tcPr>
                    <a:solidFill>
                      <a:srgbClr val="EEE4D4"/>
                    </a:solidFill>
                  </a:tcPr>
                </a:tc>
                <a:tc>
                  <a:txBody>
                    <a:bodyPr/>
                    <a:lstStyle/>
                    <a:p>
                      <a:endParaRPr lang="zh-CN" altLang="en-US" dirty="0">
                        <a:solidFill>
                          <a:schemeClr val="tx1"/>
                        </a:solidFill>
                      </a:endParaRPr>
                    </a:p>
                  </a:txBody>
                  <a:tcPr>
                    <a:solidFill>
                      <a:srgbClr val="EEE4D4"/>
                    </a:solidFill>
                  </a:tcPr>
                </a:tc>
                <a:tc>
                  <a:txBody>
                    <a:bodyPr/>
                    <a:lstStyle/>
                    <a:p>
                      <a:endParaRPr lang="zh-CN" altLang="en-US" dirty="0">
                        <a:solidFill>
                          <a:schemeClr val="tx1"/>
                        </a:solidFill>
                      </a:endParaRPr>
                    </a:p>
                  </a:txBody>
                  <a:tcPr>
                    <a:solidFill>
                      <a:srgbClr val="EEE4D4"/>
                    </a:solidFill>
                  </a:tcPr>
                </a:tc>
                <a:tc>
                  <a:txBody>
                    <a:bodyPr/>
                    <a:lstStyle/>
                    <a:p>
                      <a:endParaRPr lang="zh-CN" altLang="en-US" dirty="0">
                        <a:solidFill>
                          <a:schemeClr val="tx1"/>
                        </a:solidFill>
                      </a:endParaRPr>
                    </a:p>
                  </a:txBody>
                  <a:tcPr>
                    <a:solidFill>
                      <a:srgbClr val="EEE4D4"/>
                    </a:solidFill>
                  </a:tcPr>
                </a:tc>
                <a:extLst>
                  <a:ext uri="{0D108BD9-81ED-4DB2-BD59-A6C34878D82A}">
                    <a16:rowId xmlns:a16="http://schemas.microsoft.com/office/drawing/2014/main" val="2397882883"/>
                  </a:ext>
                </a:extLst>
              </a:tr>
            </a:tbl>
          </a:graphicData>
        </a:graphic>
      </p:graphicFrame>
      <p:sp>
        <p:nvSpPr>
          <p:cNvPr id="126" name="文本框 125">
            <a:extLst>
              <a:ext uri="{FF2B5EF4-FFF2-40B4-BE49-F238E27FC236}">
                <a16:creationId xmlns:a16="http://schemas.microsoft.com/office/drawing/2014/main" id="{00FA80DA-7A34-B3F8-F0B8-E9D23B43286F}"/>
              </a:ext>
            </a:extLst>
          </p:cNvPr>
          <p:cNvSpPr txBox="1"/>
          <p:nvPr/>
        </p:nvSpPr>
        <p:spPr>
          <a:xfrm>
            <a:off x="2803432" y="2729412"/>
            <a:ext cx="1681638"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Disturbance Embedding</a:t>
            </a:r>
            <a:endParaRPr lang="zh-CN" altLang="en-US" sz="1200" dirty="0"/>
          </a:p>
        </p:txBody>
      </p:sp>
      <p:sp>
        <p:nvSpPr>
          <p:cNvPr id="128" name="文本框 127">
            <a:extLst>
              <a:ext uri="{FF2B5EF4-FFF2-40B4-BE49-F238E27FC236}">
                <a16:creationId xmlns:a16="http://schemas.microsoft.com/office/drawing/2014/main" id="{71E19660-0617-7DCD-1574-D7A5F3075BD8}"/>
              </a:ext>
            </a:extLst>
          </p:cNvPr>
          <p:cNvSpPr txBox="1"/>
          <p:nvPr/>
        </p:nvSpPr>
        <p:spPr>
          <a:xfrm>
            <a:off x="2892123" y="584776"/>
            <a:ext cx="1681638"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Original Embedding</a:t>
            </a:r>
            <a:endParaRPr lang="zh-CN" altLang="en-US" sz="1200" dirty="0"/>
          </a:p>
        </p:txBody>
      </p:sp>
      <p:cxnSp>
        <p:nvCxnSpPr>
          <p:cNvPr id="165" name="直接箭头连接符 164">
            <a:extLst>
              <a:ext uri="{FF2B5EF4-FFF2-40B4-BE49-F238E27FC236}">
                <a16:creationId xmlns:a16="http://schemas.microsoft.com/office/drawing/2014/main" id="{D0890A87-DBEC-CC6A-62B8-A2A2A621525B}"/>
              </a:ext>
            </a:extLst>
          </p:cNvPr>
          <p:cNvCxnSpPr>
            <a:cxnSpLocks/>
          </p:cNvCxnSpPr>
          <p:nvPr/>
        </p:nvCxnSpPr>
        <p:spPr>
          <a:xfrm flipV="1">
            <a:off x="3596119" y="2575795"/>
            <a:ext cx="0" cy="23696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67" name="文本框 166">
            <a:extLst>
              <a:ext uri="{FF2B5EF4-FFF2-40B4-BE49-F238E27FC236}">
                <a16:creationId xmlns:a16="http://schemas.microsoft.com/office/drawing/2014/main" id="{47E6C799-E244-BED0-9FE1-58C2E4E50397}"/>
              </a:ext>
            </a:extLst>
          </p:cNvPr>
          <p:cNvSpPr txBox="1"/>
          <p:nvPr/>
        </p:nvSpPr>
        <p:spPr>
          <a:xfrm>
            <a:off x="5239680" y="1761806"/>
            <a:ext cx="781917" cy="276999"/>
          </a:xfrm>
          <a:prstGeom prst="rect">
            <a:avLst/>
          </a:prstGeom>
          <a:noFill/>
        </p:spPr>
        <p:txBody>
          <a:bodyPr wrap="square" rtlCol="0">
            <a:spAutoFit/>
          </a:bodyPr>
          <a:lstStyle/>
          <a:p>
            <a:r>
              <a:rPr lang="en-US" altLang="zh-CN" sz="1200" dirty="0">
                <a:solidFill>
                  <a:srgbClr val="C00000"/>
                </a:solidFill>
                <a:latin typeface="Times New Roman" panose="02020603050405020304" pitchFamily="18" charset="0"/>
                <a:cs typeface="Times New Roman" panose="02020603050405020304" pitchFamily="18" charset="0"/>
              </a:rPr>
              <a:t>Similar</a:t>
            </a:r>
            <a:endParaRPr lang="zh-CN" altLang="en-US" sz="1200" dirty="0">
              <a:solidFill>
                <a:srgbClr val="C00000"/>
              </a:solidFill>
              <a:latin typeface="Times New Roman" panose="02020603050405020304" pitchFamily="18" charset="0"/>
              <a:cs typeface="Times New Roman" panose="02020603050405020304" pitchFamily="18" charset="0"/>
            </a:endParaRPr>
          </a:p>
        </p:txBody>
      </p:sp>
      <p:sp>
        <p:nvSpPr>
          <p:cNvPr id="175" name="箭头: 右 174">
            <a:extLst>
              <a:ext uri="{FF2B5EF4-FFF2-40B4-BE49-F238E27FC236}">
                <a16:creationId xmlns:a16="http://schemas.microsoft.com/office/drawing/2014/main" id="{5DE3A2C3-3ED8-9D31-6EF5-188890CBED0C}"/>
              </a:ext>
            </a:extLst>
          </p:cNvPr>
          <p:cNvSpPr/>
          <p:nvPr/>
        </p:nvSpPr>
        <p:spPr>
          <a:xfrm>
            <a:off x="1731570" y="3847378"/>
            <a:ext cx="317976" cy="249976"/>
          </a:xfrm>
          <a:prstGeom prst="rightArrow">
            <a:avLst/>
          </a:prstGeom>
          <a:solidFill>
            <a:srgbClr val="BFBFB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77" name="文本框 176">
                <a:extLst>
                  <a:ext uri="{FF2B5EF4-FFF2-40B4-BE49-F238E27FC236}">
                    <a16:creationId xmlns:a16="http://schemas.microsoft.com/office/drawing/2014/main" id="{D3A64956-5453-EBBD-5DAC-0F2F585818E1}"/>
                  </a:ext>
                </a:extLst>
              </p:cNvPr>
              <p:cNvSpPr txBox="1"/>
              <p:nvPr/>
            </p:nvSpPr>
            <p:spPr>
              <a:xfrm>
                <a:off x="466226" y="3462859"/>
                <a:ext cx="880992" cy="276999"/>
              </a:xfrm>
              <a:prstGeom prst="rect">
                <a:avLst/>
              </a:prstGeom>
              <a:noFill/>
            </p:spPr>
            <p:txBody>
              <a:bodyPr wrap="square">
                <a:spAutoFit/>
              </a:bodyPr>
              <a:lstStyle/>
              <a:p>
                <a:r>
                  <a:rPr lang="zh-CN" altLang="en-US" sz="1200" dirty="0">
                    <a:latin typeface="Times New Roman" panose="02020603050405020304" pitchFamily="18" charset="0"/>
                    <a:cs typeface="Times New Roman" panose="02020603050405020304" pitchFamily="18" charset="0"/>
                  </a:rPr>
                  <a:t>Trigger </a:t>
                </a:r>
                <a14:m>
                  <m:oMath xmlns:m="http://schemas.openxmlformats.org/officeDocument/2006/math">
                    <m:r>
                      <a:rPr lang="zh-CN" altLang="en-US" sz="1200" i="1" smtClean="0">
                        <a:latin typeface="Cambria Math" panose="02040503050406030204" pitchFamily="18" charset="0"/>
                      </a:rPr>
                      <m:t>𝛿</m:t>
                    </m:r>
                  </m:oMath>
                </a14:m>
                <a:endParaRPr lang="zh-CN" altLang="en-US" sz="1200" dirty="0"/>
              </a:p>
            </p:txBody>
          </p:sp>
        </mc:Choice>
        <mc:Fallback xmlns="">
          <p:sp>
            <p:nvSpPr>
              <p:cNvPr id="177" name="文本框 176">
                <a:extLst>
                  <a:ext uri="{FF2B5EF4-FFF2-40B4-BE49-F238E27FC236}">
                    <a16:creationId xmlns:a16="http://schemas.microsoft.com/office/drawing/2014/main" id="{D3A64956-5453-EBBD-5DAC-0F2F585818E1}"/>
                  </a:ext>
                </a:extLst>
              </p:cNvPr>
              <p:cNvSpPr txBox="1">
                <a:spLocks noRot="1" noChangeAspect="1" noMove="1" noResize="1" noEditPoints="1" noAdjustHandles="1" noChangeArrowheads="1" noChangeShapeType="1" noTextEdit="1"/>
              </p:cNvSpPr>
              <p:nvPr/>
            </p:nvSpPr>
            <p:spPr>
              <a:xfrm>
                <a:off x="466226" y="3462859"/>
                <a:ext cx="880992" cy="276999"/>
              </a:xfrm>
              <a:prstGeom prst="rect">
                <a:avLst/>
              </a:prstGeom>
              <a:blipFill>
                <a:blip r:embed="rId6"/>
                <a:stretch>
                  <a:fillRect b="-17778"/>
                </a:stretch>
              </a:blipFill>
            </p:spPr>
            <p:txBody>
              <a:bodyPr/>
              <a:lstStyle/>
              <a:p>
                <a:r>
                  <a:rPr lang="zh-CN" altLang="en-US">
                    <a:noFill/>
                  </a:rPr>
                  <a:t> </a:t>
                </a:r>
              </a:p>
            </p:txBody>
          </p:sp>
        </mc:Fallback>
      </mc:AlternateContent>
      <p:graphicFrame>
        <p:nvGraphicFramePr>
          <p:cNvPr id="178" name="表格 177">
            <a:extLst>
              <a:ext uri="{FF2B5EF4-FFF2-40B4-BE49-F238E27FC236}">
                <a16:creationId xmlns:a16="http://schemas.microsoft.com/office/drawing/2014/main" id="{D671C8A0-0789-02D9-6F7F-B032F510CBBD}"/>
              </a:ext>
            </a:extLst>
          </p:cNvPr>
          <p:cNvGraphicFramePr>
            <a:graphicFrameLocks noGrp="1"/>
          </p:cNvGraphicFramePr>
          <p:nvPr/>
        </p:nvGraphicFramePr>
        <p:xfrm>
          <a:off x="2990590" y="3840140"/>
          <a:ext cx="1287780" cy="365760"/>
        </p:xfrm>
        <a:graphic>
          <a:graphicData uri="http://schemas.openxmlformats.org/drawingml/2006/table">
            <a:tbl>
              <a:tblPr firstRow="1" bandRow="1">
                <a:tableStyleId>{F5AB1C69-6EDB-4FF4-983F-18BD219EF322}</a:tableStyleId>
              </a:tblPr>
              <a:tblGrid>
                <a:gridCol w="208280">
                  <a:extLst>
                    <a:ext uri="{9D8B030D-6E8A-4147-A177-3AD203B41FA5}">
                      <a16:colId xmlns:a16="http://schemas.microsoft.com/office/drawing/2014/main" val="327164988"/>
                    </a:ext>
                  </a:extLst>
                </a:gridCol>
                <a:gridCol w="208280">
                  <a:extLst>
                    <a:ext uri="{9D8B030D-6E8A-4147-A177-3AD203B41FA5}">
                      <a16:colId xmlns:a16="http://schemas.microsoft.com/office/drawing/2014/main" val="1271927277"/>
                    </a:ext>
                  </a:extLst>
                </a:gridCol>
                <a:gridCol w="208280">
                  <a:extLst>
                    <a:ext uri="{9D8B030D-6E8A-4147-A177-3AD203B41FA5}">
                      <a16:colId xmlns:a16="http://schemas.microsoft.com/office/drawing/2014/main" val="3441601592"/>
                    </a:ext>
                  </a:extLst>
                </a:gridCol>
                <a:gridCol w="246380">
                  <a:extLst>
                    <a:ext uri="{9D8B030D-6E8A-4147-A177-3AD203B41FA5}">
                      <a16:colId xmlns:a16="http://schemas.microsoft.com/office/drawing/2014/main" val="989004372"/>
                    </a:ext>
                  </a:extLst>
                </a:gridCol>
                <a:gridCol w="208280">
                  <a:extLst>
                    <a:ext uri="{9D8B030D-6E8A-4147-A177-3AD203B41FA5}">
                      <a16:colId xmlns:a16="http://schemas.microsoft.com/office/drawing/2014/main" val="115409583"/>
                    </a:ext>
                  </a:extLst>
                </a:gridCol>
                <a:gridCol w="208280">
                  <a:extLst>
                    <a:ext uri="{9D8B030D-6E8A-4147-A177-3AD203B41FA5}">
                      <a16:colId xmlns:a16="http://schemas.microsoft.com/office/drawing/2014/main" val="3955996705"/>
                    </a:ext>
                  </a:extLst>
                </a:gridCol>
              </a:tblGrid>
              <a:tr h="202757">
                <a:tc>
                  <a:txBody>
                    <a:bodyPr/>
                    <a:lstStyle/>
                    <a:p>
                      <a:endParaRPr lang="zh-CN" altLang="en-US" dirty="0">
                        <a:solidFill>
                          <a:schemeClr val="tx1"/>
                        </a:solidFill>
                      </a:endParaRPr>
                    </a:p>
                  </a:txBody>
                  <a:tcPr>
                    <a:solidFill>
                      <a:srgbClr val="C00000"/>
                    </a:solidFill>
                  </a:tcPr>
                </a:tc>
                <a:tc>
                  <a:txBody>
                    <a:bodyPr/>
                    <a:lstStyle/>
                    <a:p>
                      <a:endParaRPr lang="zh-CN" altLang="en-US" dirty="0">
                        <a:solidFill>
                          <a:schemeClr val="tx1"/>
                        </a:solidFill>
                      </a:endParaRPr>
                    </a:p>
                  </a:txBody>
                  <a:tcPr>
                    <a:solidFill>
                      <a:srgbClr val="C00000"/>
                    </a:solidFill>
                  </a:tcPr>
                </a:tc>
                <a:tc>
                  <a:txBody>
                    <a:bodyPr/>
                    <a:lstStyle/>
                    <a:p>
                      <a:endParaRPr lang="zh-CN" altLang="en-US" dirty="0">
                        <a:solidFill>
                          <a:schemeClr val="tx1"/>
                        </a:solidFill>
                      </a:endParaRPr>
                    </a:p>
                  </a:txBody>
                  <a:tcPr>
                    <a:solidFill>
                      <a:srgbClr val="C00000"/>
                    </a:solidFill>
                  </a:tcPr>
                </a:tc>
                <a:tc>
                  <a:txBody>
                    <a:bodyPr/>
                    <a:lstStyle/>
                    <a:p>
                      <a:endParaRPr lang="zh-CN" altLang="en-US" dirty="0">
                        <a:solidFill>
                          <a:schemeClr val="tx1"/>
                        </a:solidFill>
                      </a:endParaRPr>
                    </a:p>
                  </a:txBody>
                  <a:tcPr>
                    <a:solidFill>
                      <a:srgbClr val="C00000"/>
                    </a:solidFill>
                  </a:tcPr>
                </a:tc>
                <a:tc>
                  <a:txBody>
                    <a:bodyPr/>
                    <a:lstStyle/>
                    <a:p>
                      <a:endParaRPr lang="zh-CN" altLang="en-US" dirty="0">
                        <a:solidFill>
                          <a:schemeClr val="tx1"/>
                        </a:solidFill>
                      </a:endParaRPr>
                    </a:p>
                  </a:txBody>
                  <a:tcPr>
                    <a:solidFill>
                      <a:srgbClr val="C00000"/>
                    </a:solidFill>
                  </a:tcPr>
                </a:tc>
                <a:tc>
                  <a:txBody>
                    <a:bodyPr/>
                    <a:lstStyle/>
                    <a:p>
                      <a:endParaRPr lang="zh-CN" altLang="en-US" dirty="0">
                        <a:solidFill>
                          <a:schemeClr val="tx1"/>
                        </a:solidFill>
                      </a:endParaRPr>
                    </a:p>
                  </a:txBody>
                  <a:tcPr>
                    <a:solidFill>
                      <a:srgbClr val="C00000"/>
                    </a:solidFill>
                  </a:tcPr>
                </a:tc>
                <a:extLst>
                  <a:ext uri="{0D108BD9-81ED-4DB2-BD59-A6C34878D82A}">
                    <a16:rowId xmlns:a16="http://schemas.microsoft.com/office/drawing/2014/main" val="2397882883"/>
                  </a:ext>
                </a:extLst>
              </a:tr>
            </a:tbl>
          </a:graphicData>
        </a:graphic>
      </p:graphicFrame>
      <p:sp>
        <p:nvSpPr>
          <p:cNvPr id="186" name="文本框 185">
            <a:extLst>
              <a:ext uri="{FF2B5EF4-FFF2-40B4-BE49-F238E27FC236}">
                <a16:creationId xmlns:a16="http://schemas.microsoft.com/office/drawing/2014/main" id="{9A8C5A07-87E8-7A17-9F52-A08391E248DC}"/>
              </a:ext>
            </a:extLst>
          </p:cNvPr>
          <p:cNvSpPr txBox="1"/>
          <p:nvPr/>
        </p:nvSpPr>
        <p:spPr>
          <a:xfrm>
            <a:off x="2937320" y="3607070"/>
            <a:ext cx="1681638" cy="276999"/>
          </a:xfrm>
          <a:prstGeom prst="rect">
            <a:avLst/>
          </a:prstGeom>
          <a:noFill/>
        </p:spPr>
        <p:txBody>
          <a:bodyPr wrap="square">
            <a:spAutoFit/>
          </a:bodyPr>
          <a:lstStyle/>
          <a:p>
            <a:r>
              <a:rPr lang="zh-CN" altLang="en-US" sz="1200" dirty="0">
                <a:latin typeface="Times New Roman" panose="02020603050405020304" pitchFamily="18" charset="0"/>
                <a:cs typeface="Times New Roman" panose="02020603050405020304" pitchFamily="18" charset="0"/>
              </a:rPr>
              <a:t>Trigger</a:t>
            </a:r>
            <a:r>
              <a:rPr lang="en-US" altLang="zh-CN" sz="1200" dirty="0">
                <a:latin typeface="Times New Roman" panose="02020603050405020304" pitchFamily="18" charset="0"/>
                <a:cs typeface="Times New Roman" panose="02020603050405020304" pitchFamily="18" charset="0"/>
              </a:rPr>
              <a:t> Embedding</a:t>
            </a:r>
            <a:endParaRPr lang="zh-CN" altLang="en-US" sz="1200" dirty="0"/>
          </a:p>
        </p:txBody>
      </p:sp>
      <p:cxnSp>
        <p:nvCxnSpPr>
          <p:cNvPr id="187" name="直接箭头连接符 186">
            <a:extLst>
              <a:ext uri="{FF2B5EF4-FFF2-40B4-BE49-F238E27FC236}">
                <a16:creationId xmlns:a16="http://schemas.microsoft.com/office/drawing/2014/main" id="{28541DB4-9D4E-6181-B3EF-BC1DB304FA98}"/>
              </a:ext>
            </a:extLst>
          </p:cNvPr>
          <p:cNvCxnSpPr>
            <a:cxnSpLocks/>
          </p:cNvCxnSpPr>
          <p:nvPr/>
        </p:nvCxnSpPr>
        <p:spPr>
          <a:xfrm>
            <a:off x="3596948" y="1213683"/>
            <a:ext cx="0" cy="25168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01" name="连接符: 肘形 200">
            <a:extLst>
              <a:ext uri="{FF2B5EF4-FFF2-40B4-BE49-F238E27FC236}">
                <a16:creationId xmlns:a16="http://schemas.microsoft.com/office/drawing/2014/main" id="{453C6AE6-3087-BAD2-399B-7860757A3562}"/>
              </a:ext>
            </a:extLst>
          </p:cNvPr>
          <p:cNvCxnSpPr>
            <a:endCxn id="172" idx="0"/>
          </p:cNvCxnSpPr>
          <p:nvPr/>
        </p:nvCxnSpPr>
        <p:spPr>
          <a:xfrm>
            <a:off x="4289520" y="1752230"/>
            <a:ext cx="601645" cy="199283"/>
          </a:xfrm>
          <a:prstGeom prst="bentConnector2">
            <a:avLst/>
          </a:prstGeom>
          <a:ln>
            <a:solidFill>
              <a:schemeClr val="tx1"/>
            </a:solidFill>
            <a:tailEnd type="triangle"/>
          </a:ln>
        </p:spPr>
        <p:style>
          <a:lnRef idx="2">
            <a:schemeClr val="dk1"/>
          </a:lnRef>
          <a:fillRef idx="0">
            <a:schemeClr val="dk1"/>
          </a:fillRef>
          <a:effectRef idx="1">
            <a:schemeClr val="dk1"/>
          </a:effectRef>
          <a:fontRef idx="minor">
            <a:schemeClr val="tx1"/>
          </a:fontRef>
        </p:style>
      </p:cxnSp>
      <p:cxnSp>
        <p:nvCxnSpPr>
          <p:cNvPr id="203" name="连接符: 肘形 202">
            <a:extLst>
              <a:ext uri="{FF2B5EF4-FFF2-40B4-BE49-F238E27FC236}">
                <a16:creationId xmlns:a16="http://schemas.microsoft.com/office/drawing/2014/main" id="{443AF8ED-C43F-0984-9287-A6C6D14A4BCB}"/>
              </a:ext>
            </a:extLst>
          </p:cNvPr>
          <p:cNvCxnSpPr>
            <a:cxnSpLocks/>
            <a:endCxn id="172" idx="2"/>
          </p:cNvCxnSpPr>
          <p:nvPr/>
        </p:nvCxnSpPr>
        <p:spPr>
          <a:xfrm flipV="1">
            <a:off x="4279268" y="2228512"/>
            <a:ext cx="611897" cy="199066"/>
          </a:xfrm>
          <a:prstGeom prst="bentConnector2">
            <a:avLst/>
          </a:prstGeom>
          <a:ln>
            <a:tailEnd type="triangle"/>
          </a:ln>
        </p:spPr>
        <p:style>
          <a:lnRef idx="2">
            <a:schemeClr val="dk1"/>
          </a:lnRef>
          <a:fillRef idx="0">
            <a:schemeClr val="dk1"/>
          </a:fillRef>
          <a:effectRef idx="1">
            <a:schemeClr val="dk1"/>
          </a:effectRef>
          <a:fontRef idx="minor">
            <a:schemeClr val="tx1"/>
          </a:fontRef>
        </p:style>
      </p:cxnSp>
      <p:cxnSp>
        <p:nvCxnSpPr>
          <p:cNvPr id="208" name="连接符: 肘形 207">
            <a:extLst>
              <a:ext uri="{FF2B5EF4-FFF2-40B4-BE49-F238E27FC236}">
                <a16:creationId xmlns:a16="http://schemas.microsoft.com/office/drawing/2014/main" id="{7DBF2DDE-8D6A-8838-ACEC-CF19FB74909C}"/>
              </a:ext>
            </a:extLst>
          </p:cNvPr>
          <p:cNvCxnSpPr>
            <a:cxnSpLocks/>
            <a:endCxn id="167" idx="0"/>
          </p:cNvCxnSpPr>
          <p:nvPr/>
        </p:nvCxnSpPr>
        <p:spPr>
          <a:xfrm>
            <a:off x="4181797" y="1061673"/>
            <a:ext cx="1448842" cy="700133"/>
          </a:xfrm>
          <a:prstGeom prst="bentConnector2">
            <a:avLst/>
          </a:prstGeom>
          <a:ln>
            <a:tailEnd type="triangle"/>
          </a:ln>
        </p:spPr>
        <p:style>
          <a:lnRef idx="2">
            <a:schemeClr val="dk1"/>
          </a:lnRef>
          <a:fillRef idx="0">
            <a:schemeClr val="dk1"/>
          </a:fillRef>
          <a:effectRef idx="1">
            <a:schemeClr val="dk1"/>
          </a:effectRef>
          <a:fontRef idx="minor">
            <a:schemeClr val="tx1"/>
          </a:fontRef>
        </p:style>
      </p:cxnSp>
      <p:cxnSp>
        <p:nvCxnSpPr>
          <p:cNvPr id="210" name="连接符: 肘形 209">
            <a:extLst>
              <a:ext uri="{FF2B5EF4-FFF2-40B4-BE49-F238E27FC236}">
                <a16:creationId xmlns:a16="http://schemas.microsoft.com/office/drawing/2014/main" id="{0CAFDA20-4F4E-0CBA-29AB-8CB045F29998}"/>
              </a:ext>
            </a:extLst>
          </p:cNvPr>
          <p:cNvCxnSpPr>
            <a:cxnSpLocks/>
            <a:stCxn id="124" idx="3"/>
            <a:endCxn id="167" idx="2"/>
          </p:cNvCxnSpPr>
          <p:nvPr/>
        </p:nvCxnSpPr>
        <p:spPr>
          <a:xfrm flipV="1">
            <a:off x="4265427" y="2038805"/>
            <a:ext cx="1365212" cy="1151516"/>
          </a:xfrm>
          <a:prstGeom prst="bentConnector2">
            <a:avLst/>
          </a:prstGeom>
          <a:ln>
            <a:tailEnd type="triangle"/>
          </a:ln>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AF27D0C2-F4E8-4C67-D4F4-62654035D513}"/>
                  </a:ext>
                </a:extLst>
              </p:cNvPr>
              <p:cNvSpPr txBox="1"/>
              <p:nvPr/>
            </p:nvSpPr>
            <p:spPr>
              <a:xfrm>
                <a:off x="3634441" y="1206889"/>
                <a:ext cx="174855" cy="1989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200" i="1" smtClean="0">
                              <a:latin typeface="Cambria Math" panose="02040503050406030204" pitchFamily="18" charset="0"/>
                            </a:rPr>
                          </m:ctrlPr>
                        </m:sSubPr>
                        <m:e>
                          <m:r>
                            <a:rPr lang="en-US" altLang="zh-CN" sz="1200" b="0" i="1" smtClean="0">
                              <a:latin typeface="Cambria Math" panose="02040503050406030204" pitchFamily="18" charset="0"/>
                            </a:rPr>
                            <m:t>𝑓</m:t>
                          </m:r>
                        </m:e>
                        <m:sub>
                          <m:r>
                            <a:rPr lang="en-US" altLang="zh-CN" sz="1200" b="0" i="1" smtClean="0">
                              <a:latin typeface="Cambria Math" panose="02040503050406030204" pitchFamily="18" charset="0"/>
                            </a:rPr>
                            <m:t>𝑝</m:t>
                          </m:r>
                        </m:sub>
                      </m:sSub>
                    </m:oMath>
                  </m:oMathPara>
                </a14:m>
                <a:endParaRPr lang="zh-CN" altLang="en-US" sz="1200" dirty="0"/>
              </a:p>
            </p:txBody>
          </p:sp>
        </mc:Choice>
        <mc:Fallback xmlns="">
          <p:sp>
            <p:nvSpPr>
              <p:cNvPr id="8" name="文本框 7">
                <a:extLst>
                  <a:ext uri="{FF2B5EF4-FFF2-40B4-BE49-F238E27FC236}">
                    <a16:creationId xmlns:a16="http://schemas.microsoft.com/office/drawing/2014/main" id="{AF27D0C2-F4E8-4C67-D4F4-62654035D513}"/>
                  </a:ext>
                </a:extLst>
              </p:cNvPr>
              <p:cNvSpPr txBox="1">
                <a:spLocks noRot="1" noChangeAspect="1" noMove="1" noResize="1" noEditPoints="1" noAdjustHandles="1" noChangeArrowheads="1" noChangeShapeType="1" noTextEdit="1"/>
              </p:cNvSpPr>
              <p:nvPr/>
            </p:nvSpPr>
            <p:spPr>
              <a:xfrm>
                <a:off x="3634441" y="1206889"/>
                <a:ext cx="174855" cy="198965"/>
              </a:xfrm>
              <a:prstGeom prst="rect">
                <a:avLst/>
              </a:prstGeom>
              <a:blipFill>
                <a:blip r:embed="rId7"/>
                <a:stretch>
                  <a:fillRect l="-27586" r="-6897" b="-2424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F495D40A-AA38-6356-52BE-73429EDA70C6}"/>
                  </a:ext>
                </a:extLst>
              </p:cNvPr>
              <p:cNvSpPr txBox="1"/>
              <p:nvPr/>
            </p:nvSpPr>
            <p:spPr>
              <a:xfrm>
                <a:off x="3652104" y="2574420"/>
                <a:ext cx="174855" cy="1989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200" i="1" smtClean="0">
                              <a:latin typeface="Cambria Math" panose="02040503050406030204" pitchFamily="18" charset="0"/>
                            </a:rPr>
                          </m:ctrlPr>
                        </m:sSubPr>
                        <m:e>
                          <m:r>
                            <a:rPr lang="en-US" altLang="zh-CN" sz="1200" b="0" i="1" smtClean="0">
                              <a:latin typeface="Cambria Math" panose="02040503050406030204" pitchFamily="18" charset="0"/>
                            </a:rPr>
                            <m:t>𝑓</m:t>
                          </m:r>
                        </m:e>
                        <m:sub>
                          <m:r>
                            <a:rPr lang="en-US" altLang="zh-CN" sz="1200" b="0" i="1" smtClean="0">
                              <a:latin typeface="Cambria Math" panose="02040503050406030204" pitchFamily="18" charset="0"/>
                            </a:rPr>
                            <m:t>𝑝</m:t>
                          </m:r>
                        </m:sub>
                      </m:sSub>
                    </m:oMath>
                  </m:oMathPara>
                </a14:m>
                <a:endParaRPr lang="zh-CN" altLang="en-US" sz="1200" dirty="0"/>
              </a:p>
            </p:txBody>
          </p:sp>
        </mc:Choice>
        <mc:Fallback xmlns="">
          <p:sp>
            <p:nvSpPr>
              <p:cNvPr id="9" name="文本框 8">
                <a:extLst>
                  <a:ext uri="{FF2B5EF4-FFF2-40B4-BE49-F238E27FC236}">
                    <a16:creationId xmlns:a16="http://schemas.microsoft.com/office/drawing/2014/main" id="{F495D40A-AA38-6356-52BE-73429EDA70C6}"/>
                  </a:ext>
                </a:extLst>
              </p:cNvPr>
              <p:cNvSpPr txBox="1">
                <a:spLocks noRot="1" noChangeAspect="1" noMove="1" noResize="1" noEditPoints="1" noAdjustHandles="1" noChangeArrowheads="1" noChangeShapeType="1" noTextEdit="1"/>
              </p:cNvSpPr>
              <p:nvPr/>
            </p:nvSpPr>
            <p:spPr>
              <a:xfrm>
                <a:off x="3652104" y="2574420"/>
                <a:ext cx="174855" cy="198965"/>
              </a:xfrm>
              <a:prstGeom prst="rect">
                <a:avLst/>
              </a:prstGeom>
              <a:blipFill>
                <a:blip r:embed="rId7"/>
                <a:stretch>
                  <a:fillRect l="-27586" r="-6897" b="-24242"/>
                </a:stretch>
              </a:blipFill>
            </p:spPr>
            <p:txBody>
              <a:bodyPr/>
              <a:lstStyle/>
              <a:p>
                <a:r>
                  <a:rPr lang="zh-CN" altLang="en-US">
                    <a:noFill/>
                  </a:rPr>
                  <a:t> </a:t>
                </a:r>
              </a:p>
            </p:txBody>
          </p:sp>
        </mc:Fallback>
      </mc:AlternateContent>
      <p:pic>
        <p:nvPicPr>
          <p:cNvPr id="306" name="图片 305">
            <a:extLst>
              <a:ext uri="{FF2B5EF4-FFF2-40B4-BE49-F238E27FC236}">
                <a16:creationId xmlns:a16="http://schemas.microsoft.com/office/drawing/2014/main" id="{23133D14-2436-53FF-08C0-34C808763A34}"/>
              </a:ext>
            </a:extLst>
          </p:cNvPr>
          <p:cNvPicPr>
            <a:picLocks noChangeAspect="1"/>
          </p:cNvPicPr>
          <p:nvPr/>
        </p:nvPicPr>
        <p:blipFill>
          <a:blip r:embed="rId8"/>
          <a:stretch>
            <a:fillRect/>
          </a:stretch>
        </p:blipFill>
        <p:spPr>
          <a:xfrm rot="5400000">
            <a:off x="6284536" y="4167481"/>
            <a:ext cx="2214085" cy="1681639"/>
          </a:xfrm>
          <a:prstGeom prst="rect">
            <a:avLst/>
          </a:prstGeom>
        </p:spPr>
      </p:pic>
      <p:cxnSp>
        <p:nvCxnSpPr>
          <p:cNvPr id="316" name="连接符: 肘形 315">
            <a:extLst>
              <a:ext uri="{FF2B5EF4-FFF2-40B4-BE49-F238E27FC236}">
                <a16:creationId xmlns:a16="http://schemas.microsoft.com/office/drawing/2014/main" id="{DE8F8277-DC58-AB12-0EA2-B1BD17BE8012}"/>
              </a:ext>
            </a:extLst>
          </p:cNvPr>
          <p:cNvCxnSpPr>
            <a:cxnSpLocks/>
            <a:endCxn id="100" idx="2"/>
          </p:cNvCxnSpPr>
          <p:nvPr/>
        </p:nvCxnSpPr>
        <p:spPr>
          <a:xfrm rot="10800000">
            <a:off x="919731" y="4451969"/>
            <a:ext cx="5781012" cy="642548"/>
          </a:xfrm>
          <a:prstGeom prst="bentConnector2">
            <a:avLst/>
          </a:prstGeom>
          <a:ln>
            <a:solidFill>
              <a:srgbClr val="C00000"/>
            </a:solidFill>
            <a:tailEnd type="triangle"/>
          </a:ln>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320" name="文本框 319">
                <a:extLst>
                  <a:ext uri="{FF2B5EF4-FFF2-40B4-BE49-F238E27FC236}">
                    <a16:creationId xmlns:a16="http://schemas.microsoft.com/office/drawing/2014/main" id="{74931262-B43A-78BA-C0C8-8DC9368482BA}"/>
                  </a:ext>
                </a:extLst>
              </p:cNvPr>
              <p:cNvSpPr txBox="1"/>
              <p:nvPr/>
            </p:nvSpPr>
            <p:spPr>
              <a:xfrm>
                <a:off x="2919511" y="4905906"/>
                <a:ext cx="1920330" cy="184666"/>
              </a:xfrm>
              <a:prstGeom prst="rect">
                <a:avLst/>
              </a:prstGeom>
              <a:noFill/>
            </p:spPr>
            <p:txBody>
              <a:bodyPr wrap="square" lIns="0" tIns="0" rIns="0" bIns="0" rtlCol="0">
                <a:spAutoFit/>
              </a:bodyPr>
              <a:lstStyle/>
              <a:p>
                <a:r>
                  <a:rPr lang="zh-CN" altLang="en-US" sz="1200" dirty="0">
                    <a:latin typeface="Times New Roman" panose="02020603050405020304" pitchFamily="18" charset="0"/>
                    <a:cs typeface="Times New Roman" panose="02020603050405020304" pitchFamily="18" charset="0"/>
                  </a:rPr>
                  <a:t>Bi-level Optimization </a:t>
                </a:r>
                <a14:m>
                  <m:oMath xmlns:m="http://schemas.openxmlformats.org/officeDocument/2006/math">
                    <m:r>
                      <a:rPr lang="en-US" altLang="zh-CN" sz="1200" b="0" i="1" smtClean="0">
                        <a:latin typeface="Cambria Math" panose="02040503050406030204" pitchFamily="18" charset="0"/>
                      </a:rPr>
                      <m:t>h</m:t>
                    </m:r>
                    <m:r>
                      <a:rPr lang="en-US" altLang="zh-CN" sz="1200" b="0" i="1" smtClean="0">
                        <a:latin typeface="Cambria Math" panose="02040503050406030204" pitchFamily="18" charset="0"/>
                      </a:rPr>
                      <m:t>(</m:t>
                    </m:r>
                    <m:r>
                      <a:rPr lang="en-US" altLang="zh-CN" sz="1200" b="0" i="1" smtClean="0">
                        <a:latin typeface="Cambria Math" panose="02040503050406030204" pitchFamily="18" charset="0"/>
                      </a:rPr>
                      <m:t>𝐴</m:t>
                    </m:r>
                    <m:r>
                      <a:rPr lang="en-US" altLang="zh-CN" sz="1200" b="0" i="1" smtClean="0">
                        <a:latin typeface="Cambria Math" panose="02040503050406030204" pitchFamily="18" charset="0"/>
                      </a:rPr>
                      <m:t>,</m:t>
                    </m:r>
                    <m:r>
                      <a:rPr lang="en-US" altLang="zh-CN" sz="1200" b="0" i="1" smtClean="0">
                        <a:latin typeface="Cambria Math" panose="02040503050406030204" pitchFamily="18" charset="0"/>
                      </a:rPr>
                      <m:t>𝑋</m:t>
                    </m:r>
                    <m:r>
                      <a:rPr lang="en-US" altLang="zh-CN" sz="1200" b="0" i="1" smtClean="0">
                        <a:latin typeface="Cambria Math" panose="02040503050406030204" pitchFamily="18" charset="0"/>
                      </a:rPr>
                      <m:t>)</m:t>
                    </m:r>
                  </m:oMath>
                </a14:m>
                <a:endParaRPr lang="zh-CN" altLang="en-US" sz="1200" dirty="0"/>
              </a:p>
            </p:txBody>
          </p:sp>
        </mc:Choice>
        <mc:Fallback xmlns="">
          <p:sp>
            <p:nvSpPr>
              <p:cNvPr id="320" name="文本框 319">
                <a:extLst>
                  <a:ext uri="{FF2B5EF4-FFF2-40B4-BE49-F238E27FC236}">
                    <a16:creationId xmlns:a16="http://schemas.microsoft.com/office/drawing/2014/main" id="{74931262-B43A-78BA-C0C8-8DC9368482BA}"/>
                  </a:ext>
                </a:extLst>
              </p:cNvPr>
              <p:cNvSpPr txBox="1">
                <a:spLocks noRot="1" noChangeAspect="1" noMove="1" noResize="1" noEditPoints="1" noAdjustHandles="1" noChangeArrowheads="1" noChangeShapeType="1" noTextEdit="1"/>
              </p:cNvSpPr>
              <p:nvPr/>
            </p:nvSpPr>
            <p:spPr>
              <a:xfrm>
                <a:off x="2919511" y="4905906"/>
                <a:ext cx="1920330" cy="184666"/>
              </a:xfrm>
              <a:prstGeom prst="rect">
                <a:avLst/>
              </a:prstGeom>
              <a:blipFill>
                <a:blip r:embed="rId9"/>
                <a:stretch>
                  <a:fillRect l="-5079" t="-26667" b="-50000"/>
                </a:stretch>
              </a:blipFill>
            </p:spPr>
            <p:txBody>
              <a:bodyPr/>
              <a:lstStyle/>
              <a:p>
                <a:r>
                  <a:rPr lang="zh-CN" altLang="en-US">
                    <a:noFill/>
                  </a:rPr>
                  <a:t> </a:t>
                </a:r>
              </a:p>
            </p:txBody>
          </p:sp>
        </mc:Fallback>
      </mc:AlternateContent>
      <p:sp>
        <p:nvSpPr>
          <p:cNvPr id="338" name="矩形: 圆角 337">
            <a:extLst>
              <a:ext uri="{FF2B5EF4-FFF2-40B4-BE49-F238E27FC236}">
                <a16:creationId xmlns:a16="http://schemas.microsoft.com/office/drawing/2014/main" id="{3B64C39F-5226-4C72-E6A4-3F031366CEB5}"/>
              </a:ext>
            </a:extLst>
          </p:cNvPr>
          <p:cNvSpPr/>
          <p:nvPr/>
        </p:nvSpPr>
        <p:spPr>
          <a:xfrm>
            <a:off x="6579611" y="1380306"/>
            <a:ext cx="1632965" cy="1269909"/>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p>
        </p:txBody>
      </p:sp>
      <mc:AlternateContent xmlns:mc="http://schemas.openxmlformats.org/markup-compatibility/2006" xmlns:a14="http://schemas.microsoft.com/office/drawing/2010/main">
        <mc:Choice Requires="a14">
          <p:sp>
            <p:nvSpPr>
              <p:cNvPr id="327" name="文本框 326">
                <a:extLst>
                  <a:ext uri="{FF2B5EF4-FFF2-40B4-BE49-F238E27FC236}">
                    <a16:creationId xmlns:a16="http://schemas.microsoft.com/office/drawing/2014/main" id="{9DFAE2B2-5B9E-F16B-5201-3DDB90022392}"/>
                  </a:ext>
                </a:extLst>
              </p:cNvPr>
              <p:cNvSpPr txBox="1"/>
              <p:nvPr/>
            </p:nvSpPr>
            <p:spPr>
              <a:xfrm>
                <a:off x="6650957" y="1653880"/>
                <a:ext cx="368434"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200" b="0" i="1" smtClean="0">
                          <a:latin typeface="Cambria Math" panose="02040503050406030204" pitchFamily="18" charset="0"/>
                        </a:rPr>
                        <m:t>𝐾</m:t>
                      </m:r>
                      <m:r>
                        <a:rPr lang="en-US" altLang="zh-CN" sz="1200" b="0" i="1" smtClean="0">
                          <a:latin typeface="Cambria Math" panose="02040503050406030204" pitchFamily="18" charset="0"/>
                        </a:rPr>
                        <m:t>(</m:t>
                      </m:r>
                      <m:r>
                        <a:rPr lang="en-US" altLang="zh-CN" sz="1200" b="0" i="1" smtClean="0">
                          <a:latin typeface="Cambria Math" panose="02040503050406030204" pitchFamily="18" charset="0"/>
                        </a:rPr>
                        <m:t>𝑥</m:t>
                      </m:r>
                      <m:r>
                        <a:rPr lang="en-US" altLang="zh-CN" sz="1200" b="0" i="1" smtClean="0">
                          <a:latin typeface="Cambria Math" panose="02040503050406030204" pitchFamily="18" charset="0"/>
                        </a:rPr>
                        <m:t>)</m:t>
                      </m:r>
                    </m:oMath>
                  </m:oMathPara>
                </a14:m>
                <a:endParaRPr lang="zh-CN" altLang="en-US" sz="1200" dirty="0"/>
              </a:p>
            </p:txBody>
          </p:sp>
        </mc:Choice>
        <mc:Fallback xmlns="">
          <p:sp>
            <p:nvSpPr>
              <p:cNvPr id="327" name="文本框 326">
                <a:extLst>
                  <a:ext uri="{FF2B5EF4-FFF2-40B4-BE49-F238E27FC236}">
                    <a16:creationId xmlns:a16="http://schemas.microsoft.com/office/drawing/2014/main" id="{9DFAE2B2-5B9E-F16B-5201-3DDB90022392}"/>
                  </a:ext>
                </a:extLst>
              </p:cNvPr>
              <p:cNvSpPr txBox="1">
                <a:spLocks noRot="1" noChangeAspect="1" noMove="1" noResize="1" noEditPoints="1" noAdjustHandles="1" noChangeArrowheads="1" noChangeShapeType="1" noTextEdit="1"/>
              </p:cNvSpPr>
              <p:nvPr/>
            </p:nvSpPr>
            <p:spPr>
              <a:xfrm>
                <a:off x="6650957" y="1653880"/>
                <a:ext cx="368434" cy="184666"/>
              </a:xfrm>
              <a:prstGeom prst="rect">
                <a:avLst/>
              </a:prstGeom>
              <a:blipFill>
                <a:blip r:embed="rId10"/>
                <a:stretch>
                  <a:fillRect l="-8333" t="-3226" r="-15000" b="-3548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8" name="文本框 327">
                <a:extLst>
                  <a:ext uri="{FF2B5EF4-FFF2-40B4-BE49-F238E27FC236}">
                    <a16:creationId xmlns:a16="http://schemas.microsoft.com/office/drawing/2014/main" id="{55B16469-BF34-8A2C-1410-563B3666638E}"/>
                  </a:ext>
                </a:extLst>
              </p:cNvPr>
              <p:cNvSpPr txBox="1"/>
              <p:nvPr/>
            </p:nvSpPr>
            <p:spPr>
              <a:xfrm>
                <a:off x="6648885" y="1937589"/>
                <a:ext cx="129266"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200" b="0" i="1" smtClean="0">
                          <a:latin typeface="Cambria Math" panose="02040503050406030204" pitchFamily="18" charset="0"/>
                        </a:rPr>
                        <m:t>h</m:t>
                      </m:r>
                    </m:oMath>
                  </m:oMathPara>
                </a14:m>
                <a:endParaRPr lang="zh-CN" altLang="en-US" sz="1200" dirty="0"/>
              </a:p>
            </p:txBody>
          </p:sp>
        </mc:Choice>
        <mc:Fallback xmlns="">
          <p:sp>
            <p:nvSpPr>
              <p:cNvPr id="328" name="文本框 327">
                <a:extLst>
                  <a:ext uri="{FF2B5EF4-FFF2-40B4-BE49-F238E27FC236}">
                    <a16:creationId xmlns:a16="http://schemas.microsoft.com/office/drawing/2014/main" id="{55B16469-BF34-8A2C-1410-563B3666638E}"/>
                  </a:ext>
                </a:extLst>
              </p:cNvPr>
              <p:cNvSpPr txBox="1">
                <a:spLocks noRot="1" noChangeAspect="1" noMove="1" noResize="1" noEditPoints="1" noAdjustHandles="1" noChangeArrowheads="1" noChangeShapeType="1" noTextEdit="1"/>
              </p:cNvSpPr>
              <p:nvPr/>
            </p:nvSpPr>
            <p:spPr>
              <a:xfrm>
                <a:off x="6648885" y="1937589"/>
                <a:ext cx="129266" cy="184666"/>
              </a:xfrm>
              <a:prstGeom prst="rect">
                <a:avLst/>
              </a:prstGeom>
              <a:blipFill>
                <a:blip r:embed="rId11"/>
                <a:stretch>
                  <a:fillRect l="-33333" r="-23810" b="-6667"/>
                </a:stretch>
              </a:blipFill>
            </p:spPr>
            <p:txBody>
              <a:bodyPr/>
              <a:lstStyle/>
              <a:p>
                <a:r>
                  <a:rPr lang="zh-CN" altLang="en-US">
                    <a:noFill/>
                  </a:rPr>
                  <a:t> </a:t>
                </a:r>
              </a:p>
            </p:txBody>
          </p:sp>
        </mc:Fallback>
      </mc:AlternateContent>
      <mc:AlternateContent xmlns:mc="http://schemas.openxmlformats.org/markup-compatibility/2006" xmlns:cx1="http://schemas.microsoft.com/office/drawing/2015/9/8/chartex">
        <mc:Choice Requires="cx1">
          <p:graphicFrame>
            <p:nvGraphicFramePr>
              <p:cNvPr id="337" name="图表 336">
                <a:extLst>
                  <a:ext uri="{FF2B5EF4-FFF2-40B4-BE49-F238E27FC236}">
                    <a16:creationId xmlns:a16="http://schemas.microsoft.com/office/drawing/2014/main" id="{BF4160B4-FEDD-BEF1-4B6D-93D90CD5384F}"/>
                  </a:ext>
                </a:extLst>
              </p:cNvPr>
              <p:cNvGraphicFramePr/>
              <p:nvPr/>
            </p:nvGraphicFramePr>
            <p:xfrm>
              <a:off x="6645593" y="1393003"/>
              <a:ext cx="1577074" cy="1009116"/>
            </p:xfrm>
            <a:graphic>
              <a:graphicData uri="http://schemas.microsoft.com/office/drawing/2014/chartex">
                <cx:chart xmlns:cx="http://schemas.microsoft.com/office/drawing/2014/chartex" xmlns:r="http://schemas.openxmlformats.org/officeDocument/2006/relationships" r:id="rId12"/>
              </a:graphicData>
            </a:graphic>
          </p:graphicFrame>
        </mc:Choice>
        <mc:Fallback xmlns="">
          <p:pic>
            <p:nvPicPr>
              <p:cNvPr id="337" name="图表 336">
                <a:extLst>
                  <a:ext uri="{FF2B5EF4-FFF2-40B4-BE49-F238E27FC236}">
                    <a16:creationId xmlns:a16="http://schemas.microsoft.com/office/drawing/2014/main" id="{BF4160B4-FEDD-BEF1-4B6D-93D90CD5384F}"/>
                  </a:ext>
                </a:extLst>
              </p:cNvPr>
              <p:cNvPicPr>
                <a:picLocks noGrp="1" noRot="1" noChangeAspect="1" noMove="1" noResize="1" noEditPoints="1" noAdjustHandles="1" noChangeArrowheads="1" noChangeShapeType="1"/>
              </p:cNvPicPr>
              <p:nvPr/>
            </p:nvPicPr>
            <p:blipFill>
              <a:blip r:embed="rId13"/>
              <a:stretch>
                <a:fillRect/>
              </a:stretch>
            </p:blipFill>
            <p:spPr>
              <a:xfrm>
                <a:off x="6645593" y="1393003"/>
                <a:ext cx="1577074" cy="1009116"/>
              </a:xfrm>
              <a:prstGeom prst="rect">
                <a:avLst/>
              </a:prstGeom>
            </p:spPr>
          </p:pic>
        </mc:Fallback>
      </mc:AlternateContent>
      <p:cxnSp>
        <p:nvCxnSpPr>
          <p:cNvPr id="349" name="直接箭头连接符 348">
            <a:extLst>
              <a:ext uri="{FF2B5EF4-FFF2-40B4-BE49-F238E27FC236}">
                <a16:creationId xmlns:a16="http://schemas.microsoft.com/office/drawing/2014/main" id="{7EADEE79-DE77-C289-7AB9-94CDD1305F14}"/>
              </a:ext>
            </a:extLst>
          </p:cNvPr>
          <p:cNvCxnSpPr>
            <a:cxnSpLocks/>
          </p:cNvCxnSpPr>
          <p:nvPr/>
        </p:nvCxnSpPr>
        <p:spPr>
          <a:xfrm>
            <a:off x="5638805" y="1570720"/>
            <a:ext cx="940806"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51" name="直接箭头连接符 350">
            <a:extLst>
              <a:ext uri="{FF2B5EF4-FFF2-40B4-BE49-F238E27FC236}">
                <a16:creationId xmlns:a16="http://schemas.microsoft.com/office/drawing/2014/main" id="{00D1837B-C18C-4766-9658-70F9A2BFDDE4}"/>
              </a:ext>
            </a:extLst>
          </p:cNvPr>
          <p:cNvCxnSpPr>
            <a:cxnSpLocks/>
          </p:cNvCxnSpPr>
          <p:nvPr/>
        </p:nvCxnSpPr>
        <p:spPr>
          <a:xfrm flipV="1">
            <a:off x="5638805" y="2202879"/>
            <a:ext cx="955786" cy="1495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60" name="连接符: 肘形 359">
            <a:extLst>
              <a:ext uri="{FF2B5EF4-FFF2-40B4-BE49-F238E27FC236}">
                <a16:creationId xmlns:a16="http://schemas.microsoft.com/office/drawing/2014/main" id="{464B022F-79A5-D973-AB7A-DF6B824B2668}"/>
              </a:ext>
            </a:extLst>
          </p:cNvPr>
          <p:cNvCxnSpPr>
            <a:cxnSpLocks/>
          </p:cNvCxnSpPr>
          <p:nvPr/>
        </p:nvCxnSpPr>
        <p:spPr>
          <a:xfrm flipV="1">
            <a:off x="4253820" y="2327716"/>
            <a:ext cx="2335882" cy="1691549"/>
          </a:xfrm>
          <a:prstGeom prst="bentConnector3">
            <a:avLst>
              <a:gd name="adj1" fmla="val 72494"/>
            </a:avLst>
          </a:prstGeom>
          <a:ln>
            <a:tailEnd type="triangle"/>
          </a:ln>
        </p:spPr>
        <p:style>
          <a:lnRef idx="2">
            <a:schemeClr val="dk1"/>
          </a:lnRef>
          <a:fillRef idx="0">
            <a:schemeClr val="dk1"/>
          </a:fillRef>
          <a:effectRef idx="1">
            <a:schemeClr val="dk1"/>
          </a:effectRef>
          <a:fontRef idx="minor">
            <a:schemeClr val="tx1"/>
          </a:fontRef>
        </p:style>
      </p:cxnSp>
      <p:sp>
        <p:nvSpPr>
          <p:cNvPr id="386" name="矩形: 圆角 385">
            <a:extLst>
              <a:ext uri="{FF2B5EF4-FFF2-40B4-BE49-F238E27FC236}">
                <a16:creationId xmlns:a16="http://schemas.microsoft.com/office/drawing/2014/main" id="{DB7F7DD9-025D-3F9E-63A0-10902B12C5F7}"/>
              </a:ext>
            </a:extLst>
          </p:cNvPr>
          <p:cNvSpPr/>
          <p:nvPr/>
        </p:nvSpPr>
        <p:spPr>
          <a:xfrm>
            <a:off x="8937058" y="40545"/>
            <a:ext cx="1413444" cy="1061673"/>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p>
        </p:txBody>
      </p:sp>
      <p:pic>
        <p:nvPicPr>
          <p:cNvPr id="379" name="图片 378">
            <a:extLst>
              <a:ext uri="{FF2B5EF4-FFF2-40B4-BE49-F238E27FC236}">
                <a16:creationId xmlns:a16="http://schemas.microsoft.com/office/drawing/2014/main" id="{1FC608CA-EBB8-FB99-471A-DB558CBC487F}"/>
              </a:ext>
            </a:extLst>
          </p:cNvPr>
          <p:cNvPicPr>
            <a:picLocks noChangeAspect="1"/>
          </p:cNvPicPr>
          <p:nvPr/>
        </p:nvPicPr>
        <p:blipFill>
          <a:blip r:embed="rId14"/>
          <a:stretch>
            <a:fillRect/>
          </a:stretch>
        </p:blipFill>
        <p:spPr>
          <a:xfrm>
            <a:off x="9013042" y="83328"/>
            <a:ext cx="1209006" cy="906755"/>
          </a:xfrm>
          <a:prstGeom prst="rect">
            <a:avLst/>
          </a:prstGeom>
        </p:spPr>
      </p:pic>
      <p:sp>
        <p:nvSpPr>
          <p:cNvPr id="388" name="矩形: 圆角 387">
            <a:extLst>
              <a:ext uri="{FF2B5EF4-FFF2-40B4-BE49-F238E27FC236}">
                <a16:creationId xmlns:a16="http://schemas.microsoft.com/office/drawing/2014/main" id="{2E8DF8D8-9EFA-84B1-143C-21D5ECC0356C}"/>
              </a:ext>
            </a:extLst>
          </p:cNvPr>
          <p:cNvSpPr/>
          <p:nvPr/>
        </p:nvSpPr>
        <p:spPr>
          <a:xfrm>
            <a:off x="8911107" y="1328925"/>
            <a:ext cx="1413444" cy="1137271"/>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p>
        </p:txBody>
      </p:sp>
      <p:pic>
        <p:nvPicPr>
          <p:cNvPr id="383" name="图片 382">
            <a:extLst>
              <a:ext uri="{FF2B5EF4-FFF2-40B4-BE49-F238E27FC236}">
                <a16:creationId xmlns:a16="http://schemas.microsoft.com/office/drawing/2014/main" id="{B5811C26-AE2E-6DF2-2007-6D690EB91F19}"/>
              </a:ext>
            </a:extLst>
          </p:cNvPr>
          <p:cNvPicPr>
            <a:picLocks noChangeAspect="1"/>
          </p:cNvPicPr>
          <p:nvPr/>
        </p:nvPicPr>
        <p:blipFill>
          <a:blip r:embed="rId15"/>
          <a:stretch>
            <a:fillRect/>
          </a:stretch>
        </p:blipFill>
        <p:spPr>
          <a:xfrm>
            <a:off x="8979696" y="1427524"/>
            <a:ext cx="1288342" cy="966257"/>
          </a:xfrm>
          <a:prstGeom prst="rect">
            <a:avLst/>
          </a:prstGeom>
        </p:spPr>
      </p:pic>
      <p:sp>
        <p:nvSpPr>
          <p:cNvPr id="389" name="矩形: 圆角 388">
            <a:extLst>
              <a:ext uri="{FF2B5EF4-FFF2-40B4-BE49-F238E27FC236}">
                <a16:creationId xmlns:a16="http://schemas.microsoft.com/office/drawing/2014/main" id="{066AC3B0-18CA-30F6-B578-2EE5676157F3}"/>
              </a:ext>
            </a:extLst>
          </p:cNvPr>
          <p:cNvSpPr/>
          <p:nvPr/>
        </p:nvSpPr>
        <p:spPr>
          <a:xfrm>
            <a:off x="8911107" y="2746930"/>
            <a:ext cx="1413444" cy="1219483"/>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p>
        </p:txBody>
      </p:sp>
      <p:pic>
        <p:nvPicPr>
          <p:cNvPr id="385" name="图片 384">
            <a:extLst>
              <a:ext uri="{FF2B5EF4-FFF2-40B4-BE49-F238E27FC236}">
                <a16:creationId xmlns:a16="http://schemas.microsoft.com/office/drawing/2014/main" id="{A0F51FBC-35F1-60FD-9A57-5A14BA84DDDC}"/>
              </a:ext>
            </a:extLst>
          </p:cNvPr>
          <p:cNvPicPr>
            <a:picLocks noChangeAspect="1"/>
          </p:cNvPicPr>
          <p:nvPr/>
        </p:nvPicPr>
        <p:blipFill>
          <a:blip r:embed="rId16"/>
          <a:stretch>
            <a:fillRect/>
          </a:stretch>
        </p:blipFill>
        <p:spPr>
          <a:xfrm>
            <a:off x="9013042" y="2867084"/>
            <a:ext cx="1273741" cy="955306"/>
          </a:xfrm>
          <a:prstGeom prst="rect">
            <a:avLst/>
          </a:prstGeom>
        </p:spPr>
      </p:pic>
      <p:cxnSp>
        <p:nvCxnSpPr>
          <p:cNvPr id="390" name="直接箭头连接符 389">
            <a:extLst>
              <a:ext uri="{FF2B5EF4-FFF2-40B4-BE49-F238E27FC236}">
                <a16:creationId xmlns:a16="http://schemas.microsoft.com/office/drawing/2014/main" id="{DF712713-57D1-CD74-EF68-1B8863787000}"/>
              </a:ext>
            </a:extLst>
          </p:cNvPr>
          <p:cNvCxnSpPr>
            <a:cxnSpLocks/>
            <a:stCxn id="337" idx="3"/>
            <a:endCxn id="386" idx="1"/>
          </p:cNvCxnSpPr>
          <p:nvPr/>
        </p:nvCxnSpPr>
        <p:spPr>
          <a:xfrm flipV="1">
            <a:off x="8222667" y="571382"/>
            <a:ext cx="714391" cy="132617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93" name="直接箭头连接符 392">
            <a:extLst>
              <a:ext uri="{FF2B5EF4-FFF2-40B4-BE49-F238E27FC236}">
                <a16:creationId xmlns:a16="http://schemas.microsoft.com/office/drawing/2014/main" id="{EDB70932-4932-6511-C6DE-8AE9C00BE507}"/>
              </a:ext>
            </a:extLst>
          </p:cNvPr>
          <p:cNvCxnSpPr>
            <a:cxnSpLocks/>
            <a:stCxn id="337" idx="3"/>
            <a:endCxn id="388" idx="1"/>
          </p:cNvCxnSpPr>
          <p:nvPr/>
        </p:nvCxnSpPr>
        <p:spPr>
          <a:xfrm>
            <a:off x="8222667" y="1897561"/>
            <a:ext cx="688440"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97" name="直接箭头连接符 396">
            <a:extLst>
              <a:ext uri="{FF2B5EF4-FFF2-40B4-BE49-F238E27FC236}">
                <a16:creationId xmlns:a16="http://schemas.microsoft.com/office/drawing/2014/main" id="{6869AF5E-8820-1239-0F6E-E89584BF6E0F}"/>
              </a:ext>
            </a:extLst>
          </p:cNvPr>
          <p:cNvCxnSpPr>
            <a:cxnSpLocks/>
            <a:stCxn id="337" idx="3"/>
            <a:endCxn id="389" idx="1"/>
          </p:cNvCxnSpPr>
          <p:nvPr/>
        </p:nvCxnSpPr>
        <p:spPr>
          <a:xfrm>
            <a:off x="8222667" y="1897561"/>
            <a:ext cx="688440" cy="145911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2" name="文本框 1">
            <a:extLst>
              <a:ext uri="{FF2B5EF4-FFF2-40B4-BE49-F238E27FC236}">
                <a16:creationId xmlns:a16="http://schemas.microsoft.com/office/drawing/2014/main" id="{6E8DFCEB-1255-D80A-38E1-AA6E56675441}"/>
              </a:ext>
            </a:extLst>
          </p:cNvPr>
          <p:cNvSpPr txBox="1"/>
          <p:nvPr/>
        </p:nvSpPr>
        <p:spPr>
          <a:xfrm>
            <a:off x="6608115" y="1100821"/>
            <a:ext cx="1855988" cy="276999"/>
          </a:xfrm>
          <a:prstGeom prst="rect">
            <a:avLst/>
          </a:prstGeom>
          <a:noFill/>
        </p:spPr>
        <p:txBody>
          <a:bodyPr wrap="square">
            <a:spAutoFit/>
          </a:bodyPr>
          <a:lstStyle/>
          <a:p>
            <a:r>
              <a:rPr lang="en-US" altLang="zh-CN" sz="1200" i="0" dirty="0">
                <a:solidFill>
                  <a:srgbClr val="191B1F"/>
                </a:solidFill>
                <a:effectLst/>
                <a:latin typeface="Times New Roman" panose="02020603050405020304" pitchFamily="18" charset="0"/>
                <a:cs typeface="Times New Roman" panose="02020603050405020304" pitchFamily="18" charset="0"/>
              </a:rPr>
              <a:t>Kernel Density </a:t>
            </a:r>
            <a:r>
              <a:rPr lang="en-US" altLang="zh-CN" sz="1200" dirty="0">
                <a:solidFill>
                  <a:srgbClr val="191B1F"/>
                </a:solidFill>
                <a:latin typeface="Times New Roman" panose="02020603050405020304" pitchFamily="18" charset="0"/>
                <a:cs typeface="Times New Roman" panose="02020603050405020304" pitchFamily="18" charset="0"/>
              </a:rPr>
              <a:t>E</a:t>
            </a:r>
            <a:r>
              <a:rPr lang="en-US" altLang="zh-CN" sz="1200" i="0" dirty="0">
                <a:solidFill>
                  <a:srgbClr val="191B1F"/>
                </a:solidFill>
                <a:effectLst/>
                <a:latin typeface="Times New Roman" panose="02020603050405020304" pitchFamily="18" charset="0"/>
                <a:cs typeface="Times New Roman" panose="02020603050405020304" pitchFamily="18" charset="0"/>
              </a:rPr>
              <a:t>stimation</a:t>
            </a:r>
          </a:p>
        </p:txBody>
      </p:sp>
      <p:sp>
        <p:nvSpPr>
          <p:cNvPr id="28" name="文本框 27">
            <a:extLst>
              <a:ext uri="{FF2B5EF4-FFF2-40B4-BE49-F238E27FC236}">
                <a16:creationId xmlns:a16="http://schemas.microsoft.com/office/drawing/2014/main" id="{4C600235-5780-0B8C-E27D-C31C3B809368}"/>
              </a:ext>
            </a:extLst>
          </p:cNvPr>
          <p:cNvSpPr txBox="1"/>
          <p:nvPr/>
        </p:nvSpPr>
        <p:spPr>
          <a:xfrm>
            <a:off x="8850954" y="1049293"/>
            <a:ext cx="1855988"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Original Data Distribution</a:t>
            </a:r>
            <a:endParaRPr lang="zh-CN" altLang="en-US" sz="1200" dirty="0"/>
          </a:p>
        </p:txBody>
      </p:sp>
      <p:sp>
        <p:nvSpPr>
          <p:cNvPr id="30" name="文本框 29">
            <a:extLst>
              <a:ext uri="{FF2B5EF4-FFF2-40B4-BE49-F238E27FC236}">
                <a16:creationId xmlns:a16="http://schemas.microsoft.com/office/drawing/2014/main" id="{C188B6D5-A5E2-4E4B-3146-0A2A7ED01ED6}"/>
              </a:ext>
            </a:extLst>
          </p:cNvPr>
          <p:cNvSpPr txBox="1"/>
          <p:nvPr/>
        </p:nvSpPr>
        <p:spPr>
          <a:xfrm>
            <a:off x="8752386" y="2460475"/>
            <a:ext cx="2108417"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Disturbance Data Distribution</a:t>
            </a:r>
            <a:endParaRPr lang="zh-CN" altLang="en-US" sz="1200" dirty="0"/>
          </a:p>
        </p:txBody>
      </p:sp>
      <p:sp>
        <p:nvSpPr>
          <p:cNvPr id="43" name="文本框 42">
            <a:extLst>
              <a:ext uri="{FF2B5EF4-FFF2-40B4-BE49-F238E27FC236}">
                <a16:creationId xmlns:a16="http://schemas.microsoft.com/office/drawing/2014/main" id="{84691411-861D-3D06-B4E4-0E771F85F5C4}"/>
              </a:ext>
            </a:extLst>
          </p:cNvPr>
          <p:cNvSpPr txBox="1"/>
          <p:nvPr/>
        </p:nvSpPr>
        <p:spPr>
          <a:xfrm>
            <a:off x="8850954" y="3988561"/>
            <a:ext cx="1808845" cy="276999"/>
          </a:xfrm>
          <a:prstGeom prst="rect">
            <a:avLst/>
          </a:prstGeom>
          <a:noFill/>
        </p:spPr>
        <p:txBody>
          <a:bodyPr wrap="square">
            <a:spAutoFit/>
          </a:bodyPr>
          <a:lstStyle/>
          <a:p>
            <a:r>
              <a:rPr lang="zh-CN" altLang="en-US" sz="1200" dirty="0">
                <a:latin typeface="Times New Roman" panose="02020603050405020304" pitchFamily="18" charset="0"/>
                <a:cs typeface="Times New Roman" panose="02020603050405020304" pitchFamily="18" charset="0"/>
              </a:rPr>
              <a:t>Trigger</a:t>
            </a:r>
            <a:r>
              <a:rPr lang="en-US" altLang="zh-CN" sz="1200" dirty="0">
                <a:latin typeface="Times New Roman" panose="02020603050405020304" pitchFamily="18" charset="0"/>
                <a:cs typeface="Times New Roman" panose="02020603050405020304" pitchFamily="18" charset="0"/>
              </a:rPr>
              <a:t> Data Distribution</a:t>
            </a:r>
            <a:endParaRPr lang="zh-CN" altLang="en-US" sz="1200" dirty="0"/>
          </a:p>
        </p:txBody>
      </p:sp>
      <mc:AlternateContent xmlns:mc="http://schemas.openxmlformats.org/markup-compatibility/2006" xmlns:a14="http://schemas.microsoft.com/office/drawing/2010/main">
        <mc:Choice Requires="a14">
          <p:sp>
            <p:nvSpPr>
              <p:cNvPr id="53" name="文本框 52">
                <a:extLst>
                  <a:ext uri="{FF2B5EF4-FFF2-40B4-BE49-F238E27FC236}">
                    <a16:creationId xmlns:a16="http://schemas.microsoft.com/office/drawing/2014/main" id="{EA4AC498-E777-74F6-342E-977071AB94B8}"/>
                  </a:ext>
                </a:extLst>
              </p:cNvPr>
              <p:cNvSpPr txBox="1"/>
              <p:nvPr/>
            </p:nvSpPr>
            <p:spPr>
              <a:xfrm>
                <a:off x="10382212" y="1783916"/>
                <a:ext cx="1703813" cy="276999"/>
              </a:xfrm>
              <a:prstGeom prst="rect">
                <a:avLst/>
              </a:prstGeom>
              <a:noFill/>
            </p:spPr>
            <p:txBody>
              <a:bodyPr wrap="square">
                <a:spAutoFit/>
              </a:bodyPr>
              <a:lstStyle/>
              <a:p>
                <a:r>
                  <a:rPr lang="zh-CN" altLang="en-US" sz="1200" dirty="0">
                    <a:solidFill>
                      <a:srgbClr val="C00000"/>
                    </a:solidFill>
                    <a:latin typeface="Times New Roman" panose="02020603050405020304" pitchFamily="18" charset="0"/>
                    <a:cs typeface="Times New Roman" panose="02020603050405020304" pitchFamily="18" charset="0"/>
                  </a:rPr>
                  <a:t>Wasserstein distance </a:t>
                </a:r>
                <a14:m>
                  <m:oMath xmlns:m="http://schemas.openxmlformats.org/officeDocument/2006/math">
                    <m:sSub>
                      <m:sSubPr>
                        <m:ctrlPr>
                          <a:rPr lang="en-US" altLang="zh-CN" sz="1200" i="1" smtClean="0">
                            <a:solidFill>
                              <a:srgbClr val="C00000"/>
                            </a:solidFill>
                            <a:latin typeface="Cambria Math" panose="02040503050406030204" pitchFamily="18" charset="0"/>
                            <a:cs typeface="Times New Roman" panose="02020603050405020304" pitchFamily="18" charset="0"/>
                          </a:rPr>
                        </m:ctrlPr>
                      </m:sSubPr>
                      <m:e>
                        <m:r>
                          <a:rPr lang="en-US" altLang="zh-CN" sz="1200" b="0" i="1" smtClean="0">
                            <a:solidFill>
                              <a:srgbClr val="C00000"/>
                            </a:solidFill>
                            <a:latin typeface="Cambria Math" panose="02040503050406030204" pitchFamily="18" charset="0"/>
                            <a:cs typeface="Times New Roman" panose="02020603050405020304" pitchFamily="18" charset="0"/>
                          </a:rPr>
                          <m:t>𝐿</m:t>
                        </m:r>
                      </m:e>
                      <m:sub>
                        <m:r>
                          <a:rPr lang="en-US" altLang="zh-CN" sz="1200" b="0" i="1" smtClean="0">
                            <a:solidFill>
                              <a:srgbClr val="C00000"/>
                            </a:solidFill>
                            <a:latin typeface="Cambria Math" panose="02040503050406030204" pitchFamily="18" charset="0"/>
                            <a:cs typeface="Times New Roman" panose="02020603050405020304" pitchFamily="18" charset="0"/>
                          </a:rPr>
                          <m:t>1</m:t>
                        </m:r>
                      </m:sub>
                    </m:sSub>
                  </m:oMath>
                </a14:m>
                <a:endParaRPr lang="zh-CN" altLang="en-US" sz="1200" dirty="0">
                  <a:solidFill>
                    <a:srgbClr val="C00000"/>
                  </a:solidFill>
                  <a:latin typeface="Times New Roman" panose="02020603050405020304" pitchFamily="18" charset="0"/>
                  <a:cs typeface="Times New Roman" panose="02020603050405020304" pitchFamily="18" charset="0"/>
                </a:endParaRPr>
              </a:p>
            </p:txBody>
          </p:sp>
        </mc:Choice>
        <mc:Fallback xmlns="">
          <p:sp>
            <p:nvSpPr>
              <p:cNvPr id="53" name="文本框 52">
                <a:extLst>
                  <a:ext uri="{FF2B5EF4-FFF2-40B4-BE49-F238E27FC236}">
                    <a16:creationId xmlns:a16="http://schemas.microsoft.com/office/drawing/2014/main" id="{EA4AC498-E777-74F6-342E-977071AB94B8}"/>
                  </a:ext>
                </a:extLst>
              </p:cNvPr>
              <p:cNvSpPr txBox="1">
                <a:spLocks noRot="1" noChangeAspect="1" noMove="1" noResize="1" noEditPoints="1" noAdjustHandles="1" noChangeArrowheads="1" noChangeShapeType="1" noTextEdit="1"/>
              </p:cNvSpPr>
              <p:nvPr/>
            </p:nvSpPr>
            <p:spPr>
              <a:xfrm>
                <a:off x="10382212" y="1783916"/>
                <a:ext cx="1703813" cy="276999"/>
              </a:xfrm>
              <a:prstGeom prst="rect">
                <a:avLst/>
              </a:prstGeom>
              <a:blipFill>
                <a:blip r:embed="rId17"/>
                <a:stretch>
                  <a:fillRect t="-2222" b="-17778"/>
                </a:stretch>
              </a:blipFill>
            </p:spPr>
            <p:txBody>
              <a:bodyPr/>
              <a:lstStyle/>
              <a:p>
                <a:r>
                  <a:rPr lang="zh-CN" altLang="en-US">
                    <a:noFill/>
                  </a:rPr>
                  <a:t> </a:t>
                </a:r>
              </a:p>
            </p:txBody>
          </p:sp>
        </mc:Fallback>
      </mc:AlternateContent>
      <p:cxnSp>
        <p:nvCxnSpPr>
          <p:cNvPr id="55" name="连接符: 肘形 54">
            <a:extLst>
              <a:ext uri="{FF2B5EF4-FFF2-40B4-BE49-F238E27FC236}">
                <a16:creationId xmlns:a16="http://schemas.microsoft.com/office/drawing/2014/main" id="{4CC69140-B863-141E-2003-3FD686BCFBA4}"/>
              </a:ext>
            </a:extLst>
          </p:cNvPr>
          <p:cNvCxnSpPr>
            <a:cxnSpLocks/>
            <a:stCxn id="28" idx="3"/>
          </p:cNvCxnSpPr>
          <p:nvPr/>
        </p:nvCxnSpPr>
        <p:spPr>
          <a:xfrm>
            <a:off x="10706942" y="1187793"/>
            <a:ext cx="375386" cy="601554"/>
          </a:xfrm>
          <a:prstGeom prst="bentConnector2">
            <a:avLst/>
          </a:prstGeom>
          <a:ln>
            <a:tailEnd type="triangle"/>
          </a:ln>
        </p:spPr>
        <p:style>
          <a:lnRef idx="2">
            <a:schemeClr val="dk1"/>
          </a:lnRef>
          <a:fillRef idx="0">
            <a:schemeClr val="dk1"/>
          </a:fillRef>
          <a:effectRef idx="1">
            <a:schemeClr val="dk1"/>
          </a:effectRef>
          <a:fontRef idx="minor">
            <a:schemeClr val="tx1"/>
          </a:fontRef>
        </p:style>
      </p:cxnSp>
      <p:cxnSp>
        <p:nvCxnSpPr>
          <p:cNvPr id="56" name="连接符: 肘形 55">
            <a:extLst>
              <a:ext uri="{FF2B5EF4-FFF2-40B4-BE49-F238E27FC236}">
                <a16:creationId xmlns:a16="http://schemas.microsoft.com/office/drawing/2014/main" id="{1DA80E0B-B667-293A-1B29-57CFBC26E8AB}"/>
              </a:ext>
            </a:extLst>
          </p:cNvPr>
          <p:cNvCxnSpPr>
            <a:cxnSpLocks/>
            <a:stCxn id="30" idx="3"/>
          </p:cNvCxnSpPr>
          <p:nvPr/>
        </p:nvCxnSpPr>
        <p:spPr>
          <a:xfrm flipV="1">
            <a:off x="10860803" y="2066346"/>
            <a:ext cx="221525" cy="532629"/>
          </a:xfrm>
          <a:prstGeom prst="bentConnector2">
            <a:avLst/>
          </a:prstGeom>
          <a:ln>
            <a:tailEnd type="triangle"/>
          </a:ln>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65" name="文本框 64">
                <a:extLst>
                  <a:ext uri="{FF2B5EF4-FFF2-40B4-BE49-F238E27FC236}">
                    <a16:creationId xmlns:a16="http://schemas.microsoft.com/office/drawing/2014/main" id="{E24589D3-9965-8C23-04FC-022270B7936B}"/>
                  </a:ext>
                </a:extLst>
              </p:cNvPr>
              <p:cNvSpPr txBox="1"/>
              <p:nvPr/>
            </p:nvSpPr>
            <p:spPr>
              <a:xfrm>
                <a:off x="10286783" y="3230531"/>
                <a:ext cx="1678213" cy="276999"/>
              </a:xfrm>
              <a:prstGeom prst="rect">
                <a:avLst/>
              </a:prstGeom>
              <a:noFill/>
            </p:spPr>
            <p:txBody>
              <a:bodyPr wrap="square">
                <a:spAutoFit/>
              </a:bodyPr>
              <a:lstStyle/>
              <a:p>
                <a:r>
                  <a:rPr lang="zh-CN" altLang="en-US" sz="1200" dirty="0">
                    <a:solidFill>
                      <a:srgbClr val="C00000"/>
                    </a:solidFill>
                    <a:latin typeface="Times New Roman" panose="02020603050405020304" pitchFamily="18" charset="0"/>
                    <a:cs typeface="Times New Roman" panose="02020603050405020304" pitchFamily="18" charset="0"/>
                  </a:rPr>
                  <a:t>Wasserstein distance </a:t>
                </a:r>
                <a14:m>
                  <m:oMath xmlns:m="http://schemas.openxmlformats.org/officeDocument/2006/math">
                    <m:sSub>
                      <m:sSubPr>
                        <m:ctrlPr>
                          <a:rPr lang="en-US" altLang="zh-CN" sz="1200" i="1" smtClean="0">
                            <a:solidFill>
                              <a:srgbClr val="C00000"/>
                            </a:solidFill>
                            <a:latin typeface="Cambria Math" panose="02040503050406030204" pitchFamily="18" charset="0"/>
                            <a:cs typeface="Times New Roman" panose="02020603050405020304" pitchFamily="18" charset="0"/>
                          </a:rPr>
                        </m:ctrlPr>
                      </m:sSubPr>
                      <m:e>
                        <m:r>
                          <a:rPr lang="en-US" altLang="zh-CN" sz="1200" b="0" i="1" smtClean="0">
                            <a:solidFill>
                              <a:srgbClr val="C00000"/>
                            </a:solidFill>
                            <a:latin typeface="Cambria Math" panose="02040503050406030204" pitchFamily="18" charset="0"/>
                            <a:cs typeface="Times New Roman" panose="02020603050405020304" pitchFamily="18" charset="0"/>
                          </a:rPr>
                          <m:t>𝐿</m:t>
                        </m:r>
                      </m:e>
                      <m:sub>
                        <m:r>
                          <a:rPr lang="en-US" altLang="zh-CN" sz="1200" b="0" i="1" smtClean="0">
                            <a:solidFill>
                              <a:srgbClr val="C00000"/>
                            </a:solidFill>
                            <a:latin typeface="Cambria Math" panose="02040503050406030204" pitchFamily="18" charset="0"/>
                            <a:cs typeface="Times New Roman" panose="02020603050405020304" pitchFamily="18" charset="0"/>
                          </a:rPr>
                          <m:t>2</m:t>
                        </m:r>
                      </m:sub>
                    </m:sSub>
                  </m:oMath>
                </a14:m>
                <a:endParaRPr lang="zh-CN" altLang="en-US" sz="1200" dirty="0">
                  <a:solidFill>
                    <a:srgbClr val="C00000"/>
                  </a:solidFill>
                  <a:latin typeface="Times New Roman" panose="02020603050405020304" pitchFamily="18" charset="0"/>
                  <a:cs typeface="Times New Roman" panose="02020603050405020304" pitchFamily="18" charset="0"/>
                </a:endParaRPr>
              </a:p>
            </p:txBody>
          </p:sp>
        </mc:Choice>
        <mc:Fallback xmlns="">
          <p:sp>
            <p:nvSpPr>
              <p:cNvPr id="65" name="文本框 64">
                <a:extLst>
                  <a:ext uri="{FF2B5EF4-FFF2-40B4-BE49-F238E27FC236}">
                    <a16:creationId xmlns:a16="http://schemas.microsoft.com/office/drawing/2014/main" id="{E24589D3-9965-8C23-04FC-022270B7936B}"/>
                  </a:ext>
                </a:extLst>
              </p:cNvPr>
              <p:cNvSpPr txBox="1">
                <a:spLocks noRot="1" noChangeAspect="1" noMove="1" noResize="1" noEditPoints="1" noAdjustHandles="1" noChangeArrowheads="1" noChangeShapeType="1" noTextEdit="1"/>
              </p:cNvSpPr>
              <p:nvPr/>
            </p:nvSpPr>
            <p:spPr>
              <a:xfrm>
                <a:off x="10286783" y="3230531"/>
                <a:ext cx="1678213" cy="276999"/>
              </a:xfrm>
              <a:prstGeom prst="rect">
                <a:avLst/>
              </a:prstGeom>
              <a:blipFill>
                <a:blip r:embed="rId18"/>
                <a:stretch>
                  <a:fillRect t="-2222" b="-17778"/>
                </a:stretch>
              </a:blipFill>
            </p:spPr>
            <p:txBody>
              <a:bodyPr/>
              <a:lstStyle/>
              <a:p>
                <a:r>
                  <a:rPr lang="zh-CN" altLang="en-US">
                    <a:noFill/>
                  </a:rPr>
                  <a:t> </a:t>
                </a:r>
              </a:p>
            </p:txBody>
          </p:sp>
        </mc:Fallback>
      </mc:AlternateContent>
      <p:cxnSp>
        <p:nvCxnSpPr>
          <p:cNvPr id="68" name="连接符: 肘形 67">
            <a:extLst>
              <a:ext uri="{FF2B5EF4-FFF2-40B4-BE49-F238E27FC236}">
                <a16:creationId xmlns:a16="http://schemas.microsoft.com/office/drawing/2014/main" id="{1F349AF1-3A38-3F4C-E382-1700F79683A1}"/>
              </a:ext>
            </a:extLst>
          </p:cNvPr>
          <p:cNvCxnSpPr>
            <a:cxnSpLocks/>
          </p:cNvCxnSpPr>
          <p:nvPr/>
        </p:nvCxnSpPr>
        <p:spPr>
          <a:xfrm rot="5400000" flipH="1" flipV="1">
            <a:off x="10516450" y="3600103"/>
            <a:ext cx="628550" cy="444068"/>
          </a:xfrm>
          <a:prstGeom prst="bentConnector3">
            <a:avLst>
              <a:gd name="adj1" fmla="val -2281"/>
            </a:avLst>
          </a:prstGeom>
          <a:ln>
            <a:tailEnd type="triangle"/>
          </a:ln>
        </p:spPr>
        <p:style>
          <a:lnRef idx="2">
            <a:schemeClr val="dk1"/>
          </a:lnRef>
          <a:fillRef idx="0">
            <a:schemeClr val="dk1"/>
          </a:fillRef>
          <a:effectRef idx="1">
            <a:schemeClr val="dk1"/>
          </a:effectRef>
          <a:fontRef idx="minor">
            <a:schemeClr val="tx1"/>
          </a:fontRef>
        </p:style>
      </p:cxnSp>
      <p:cxnSp>
        <p:nvCxnSpPr>
          <p:cNvPr id="76" name="直接箭头连接符 75">
            <a:extLst>
              <a:ext uri="{FF2B5EF4-FFF2-40B4-BE49-F238E27FC236}">
                <a16:creationId xmlns:a16="http://schemas.microsoft.com/office/drawing/2014/main" id="{31E9B9A3-3498-4A39-C844-9BB7BD7E4F98}"/>
              </a:ext>
            </a:extLst>
          </p:cNvPr>
          <p:cNvCxnSpPr>
            <a:cxnSpLocks/>
          </p:cNvCxnSpPr>
          <p:nvPr/>
        </p:nvCxnSpPr>
        <p:spPr>
          <a:xfrm>
            <a:off x="11078067" y="2598975"/>
            <a:ext cx="0" cy="55859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82" name="连接符: 肘形 81">
            <a:extLst>
              <a:ext uri="{FF2B5EF4-FFF2-40B4-BE49-F238E27FC236}">
                <a16:creationId xmlns:a16="http://schemas.microsoft.com/office/drawing/2014/main" id="{B6F47A0F-167B-9ABF-C5A2-AD65AF446A23}"/>
              </a:ext>
            </a:extLst>
          </p:cNvPr>
          <p:cNvCxnSpPr>
            <a:cxnSpLocks/>
            <a:stCxn id="65" idx="3"/>
            <a:endCxn id="306" idx="0"/>
          </p:cNvCxnSpPr>
          <p:nvPr/>
        </p:nvCxnSpPr>
        <p:spPr>
          <a:xfrm flipH="1">
            <a:off x="8232398" y="3369031"/>
            <a:ext cx="3732598" cy="1639270"/>
          </a:xfrm>
          <a:prstGeom prst="bentConnector3">
            <a:avLst>
              <a:gd name="adj1" fmla="val -1913"/>
            </a:avLst>
          </a:prstGeom>
          <a:ln>
            <a:solidFill>
              <a:srgbClr val="C00000"/>
            </a:solidFill>
            <a:tailEnd type="triangle"/>
          </a:ln>
        </p:spPr>
        <p:style>
          <a:lnRef idx="2">
            <a:schemeClr val="dk1"/>
          </a:lnRef>
          <a:fillRef idx="0">
            <a:schemeClr val="dk1"/>
          </a:fillRef>
          <a:effectRef idx="1">
            <a:schemeClr val="dk1"/>
          </a:effectRef>
          <a:fontRef idx="minor">
            <a:schemeClr val="tx1"/>
          </a:fontRef>
        </p:style>
      </p:cxnSp>
      <p:cxnSp>
        <p:nvCxnSpPr>
          <p:cNvPr id="103" name="连接符: 肘形 102">
            <a:extLst>
              <a:ext uri="{FF2B5EF4-FFF2-40B4-BE49-F238E27FC236}">
                <a16:creationId xmlns:a16="http://schemas.microsoft.com/office/drawing/2014/main" id="{42D17E6D-605B-C8A9-93D0-AE1839703774}"/>
              </a:ext>
            </a:extLst>
          </p:cNvPr>
          <p:cNvCxnSpPr>
            <a:cxnSpLocks/>
          </p:cNvCxnSpPr>
          <p:nvPr/>
        </p:nvCxnSpPr>
        <p:spPr>
          <a:xfrm rot="16200000" flipH="1">
            <a:off x="11278667" y="2621793"/>
            <a:ext cx="1437736" cy="65078"/>
          </a:xfrm>
          <a:prstGeom prst="bentConnector3">
            <a:avLst>
              <a:gd name="adj1" fmla="val 312"/>
            </a:avLst>
          </a:prstGeom>
          <a:ln>
            <a:solidFill>
              <a:srgbClr val="C00000"/>
            </a:solidFill>
          </a:ln>
        </p:spPr>
        <p:style>
          <a:lnRef idx="2">
            <a:schemeClr val="dk1"/>
          </a:lnRef>
          <a:fillRef idx="0">
            <a:schemeClr val="dk1"/>
          </a:fillRef>
          <a:effectRef idx="1">
            <a:schemeClr val="dk1"/>
          </a:effectRef>
          <a:fontRef idx="minor">
            <a:schemeClr val="tx1"/>
          </a:fontRef>
        </p:style>
      </p:cxnSp>
      <p:pic>
        <p:nvPicPr>
          <p:cNvPr id="107" name="图片 106">
            <a:extLst>
              <a:ext uri="{FF2B5EF4-FFF2-40B4-BE49-F238E27FC236}">
                <a16:creationId xmlns:a16="http://schemas.microsoft.com/office/drawing/2014/main" id="{4A6D2854-BD29-ECB8-B7D6-D84349685295}"/>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292439" y="3471263"/>
            <a:ext cx="237525" cy="237525"/>
          </a:xfrm>
          <a:prstGeom prst="rect">
            <a:avLst/>
          </a:prstGeom>
        </p:spPr>
      </p:pic>
      <p:pic>
        <p:nvPicPr>
          <p:cNvPr id="110" name="图片 109">
            <a:extLst>
              <a:ext uri="{FF2B5EF4-FFF2-40B4-BE49-F238E27FC236}">
                <a16:creationId xmlns:a16="http://schemas.microsoft.com/office/drawing/2014/main" id="{E6878DBA-7644-2AA3-993D-92458D906562}"/>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209775" y="506908"/>
            <a:ext cx="320189" cy="320189"/>
          </a:xfrm>
          <a:prstGeom prst="rect">
            <a:avLst/>
          </a:prstGeom>
        </p:spPr>
      </p:pic>
      <p:pic>
        <p:nvPicPr>
          <p:cNvPr id="112" name="图片 111">
            <a:extLst>
              <a:ext uri="{FF2B5EF4-FFF2-40B4-BE49-F238E27FC236}">
                <a16:creationId xmlns:a16="http://schemas.microsoft.com/office/drawing/2014/main" id="{91944521-8C8A-959B-7D4E-8FB89BC4FA3D}"/>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105975" y="1961897"/>
            <a:ext cx="344386" cy="344386"/>
          </a:xfrm>
          <a:prstGeom prst="rect">
            <a:avLst/>
          </a:prstGeom>
        </p:spPr>
      </p:pic>
      <p:pic>
        <p:nvPicPr>
          <p:cNvPr id="115" name="图片 114">
            <a:extLst>
              <a:ext uri="{FF2B5EF4-FFF2-40B4-BE49-F238E27FC236}">
                <a16:creationId xmlns:a16="http://schemas.microsoft.com/office/drawing/2014/main" id="{6DAC71CF-D1B6-AE7D-A2DE-BA00FAFF9CD5}"/>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2178615" y="2168393"/>
            <a:ext cx="429502" cy="429502"/>
          </a:xfrm>
          <a:prstGeom prst="rect">
            <a:avLst/>
          </a:prstGeom>
        </p:spPr>
      </p:pic>
      <p:pic>
        <p:nvPicPr>
          <p:cNvPr id="117" name="图片 116">
            <a:extLst>
              <a:ext uri="{FF2B5EF4-FFF2-40B4-BE49-F238E27FC236}">
                <a16:creationId xmlns:a16="http://schemas.microsoft.com/office/drawing/2014/main" id="{10957F51-6BC6-0DBD-A147-AB4DB34197BB}"/>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4182721" y="584776"/>
            <a:ext cx="303973" cy="303973"/>
          </a:xfrm>
          <a:prstGeom prst="rect">
            <a:avLst/>
          </a:prstGeom>
        </p:spPr>
      </p:pic>
      <p:pic>
        <p:nvPicPr>
          <p:cNvPr id="120" name="图片 119">
            <a:extLst>
              <a:ext uri="{FF2B5EF4-FFF2-40B4-BE49-F238E27FC236}">
                <a16:creationId xmlns:a16="http://schemas.microsoft.com/office/drawing/2014/main" id="{CBC5D46C-FAE6-532F-3621-A0CED1D50487}"/>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4183449" y="1356840"/>
            <a:ext cx="316424" cy="316424"/>
          </a:xfrm>
          <a:prstGeom prst="rect">
            <a:avLst/>
          </a:prstGeom>
        </p:spPr>
      </p:pic>
      <p:pic>
        <p:nvPicPr>
          <p:cNvPr id="125" name="图片 124">
            <a:extLst>
              <a:ext uri="{FF2B5EF4-FFF2-40B4-BE49-F238E27FC236}">
                <a16:creationId xmlns:a16="http://schemas.microsoft.com/office/drawing/2014/main" id="{CA2B1859-6139-CD5B-4192-6D9BCFCF0C50}"/>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4215474" y="1997901"/>
            <a:ext cx="319583" cy="319583"/>
          </a:xfrm>
          <a:prstGeom prst="rect">
            <a:avLst/>
          </a:prstGeom>
        </p:spPr>
      </p:pic>
      <p:pic>
        <p:nvPicPr>
          <p:cNvPr id="133" name="图片 132">
            <a:extLst>
              <a:ext uri="{FF2B5EF4-FFF2-40B4-BE49-F238E27FC236}">
                <a16:creationId xmlns:a16="http://schemas.microsoft.com/office/drawing/2014/main" id="{10668EC5-7F02-6C50-6A06-8ECEBB36F926}"/>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4278343" y="2712767"/>
            <a:ext cx="336262" cy="336262"/>
          </a:xfrm>
          <a:prstGeom prst="rect">
            <a:avLst/>
          </a:prstGeom>
        </p:spPr>
      </p:pic>
      <p:pic>
        <p:nvPicPr>
          <p:cNvPr id="136" name="图片 135">
            <a:extLst>
              <a:ext uri="{FF2B5EF4-FFF2-40B4-BE49-F238E27FC236}">
                <a16:creationId xmlns:a16="http://schemas.microsoft.com/office/drawing/2014/main" id="{3388A10F-DCF7-926A-009D-80ED74654DC5}"/>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4179336" y="3610905"/>
            <a:ext cx="269328" cy="269328"/>
          </a:xfrm>
          <a:prstGeom prst="rect">
            <a:avLst/>
          </a:prstGeom>
        </p:spPr>
      </p:pic>
      <p:pic>
        <p:nvPicPr>
          <p:cNvPr id="140" name="图片 139">
            <a:extLst>
              <a:ext uri="{FF2B5EF4-FFF2-40B4-BE49-F238E27FC236}">
                <a16:creationId xmlns:a16="http://schemas.microsoft.com/office/drawing/2014/main" id="{BF8F5DF2-6CC5-F6A1-1AC9-75B6A1A0E66D}"/>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8408487" y="859807"/>
            <a:ext cx="249041" cy="249041"/>
          </a:xfrm>
          <a:prstGeom prst="rect">
            <a:avLst/>
          </a:prstGeom>
        </p:spPr>
      </p:pic>
      <p:pic>
        <p:nvPicPr>
          <p:cNvPr id="142" name="图片 141">
            <a:extLst>
              <a:ext uri="{FF2B5EF4-FFF2-40B4-BE49-F238E27FC236}">
                <a16:creationId xmlns:a16="http://schemas.microsoft.com/office/drawing/2014/main" id="{DA6D1682-CB0F-7F1F-54BB-04B526D8CE29}"/>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8414899" y="1603408"/>
            <a:ext cx="303976" cy="303976"/>
          </a:xfrm>
          <a:prstGeom prst="rect">
            <a:avLst/>
          </a:prstGeom>
        </p:spPr>
      </p:pic>
      <p:pic>
        <p:nvPicPr>
          <p:cNvPr id="144" name="图片 143">
            <a:extLst>
              <a:ext uri="{FF2B5EF4-FFF2-40B4-BE49-F238E27FC236}">
                <a16:creationId xmlns:a16="http://schemas.microsoft.com/office/drawing/2014/main" id="{B4CF88C4-40E0-7986-02F2-6F7AF0D232D0}"/>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8349825" y="2747792"/>
            <a:ext cx="301767" cy="301767"/>
          </a:xfrm>
          <a:prstGeom prst="rect">
            <a:avLst/>
          </a:prstGeom>
        </p:spPr>
      </p:pic>
      <p:pic>
        <p:nvPicPr>
          <p:cNvPr id="163" name="图片 162">
            <a:extLst>
              <a:ext uri="{FF2B5EF4-FFF2-40B4-BE49-F238E27FC236}">
                <a16:creationId xmlns:a16="http://schemas.microsoft.com/office/drawing/2014/main" id="{F6BEAE05-2FFF-A31D-9BAF-B7B7C73675B7}"/>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7086709" y="554795"/>
            <a:ext cx="658070" cy="658070"/>
          </a:xfrm>
          <a:prstGeom prst="rect">
            <a:avLst/>
          </a:prstGeom>
        </p:spPr>
      </p:pic>
      <p:pic>
        <p:nvPicPr>
          <p:cNvPr id="169" name="图片 168">
            <a:extLst>
              <a:ext uri="{FF2B5EF4-FFF2-40B4-BE49-F238E27FC236}">
                <a16:creationId xmlns:a16="http://schemas.microsoft.com/office/drawing/2014/main" id="{43F98A0B-E82B-32CD-62A7-0826C6F8133C}"/>
              </a:ext>
            </a:extLst>
          </p:cNvPr>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11203869" y="1325033"/>
            <a:ext cx="346975" cy="346975"/>
          </a:xfrm>
          <a:prstGeom prst="rect">
            <a:avLst/>
          </a:prstGeom>
        </p:spPr>
      </p:pic>
      <p:pic>
        <p:nvPicPr>
          <p:cNvPr id="174" name="图片 173">
            <a:extLst>
              <a:ext uri="{FF2B5EF4-FFF2-40B4-BE49-F238E27FC236}">
                <a16:creationId xmlns:a16="http://schemas.microsoft.com/office/drawing/2014/main" id="{440DC3BD-3690-02CA-664D-E3C662B9D9A8}"/>
              </a:ext>
            </a:extLst>
          </p:cNvPr>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11203869" y="2810515"/>
            <a:ext cx="346975" cy="346975"/>
          </a:xfrm>
          <a:prstGeom prst="rect">
            <a:avLst/>
          </a:prstGeom>
        </p:spPr>
      </p:pic>
      <p:sp>
        <p:nvSpPr>
          <p:cNvPr id="182" name="文本框 181">
            <a:extLst>
              <a:ext uri="{FF2B5EF4-FFF2-40B4-BE49-F238E27FC236}">
                <a16:creationId xmlns:a16="http://schemas.microsoft.com/office/drawing/2014/main" id="{02B31AA2-4C9C-F308-6FAC-092BB5C35171}"/>
              </a:ext>
            </a:extLst>
          </p:cNvPr>
          <p:cNvSpPr txBox="1"/>
          <p:nvPr/>
        </p:nvSpPr>
        <p:spPr>
          <a:xfrm>
            <a:off x="5275844" y="100526"/>
            <a:ext cx="2849797" cy="338554"/>
          </a:xfrm>
          <a:prstGeom prst="rect">
            <a:avLst/>
          </a:prstGeom>
          <a:noFill/>
        </p:spPr>
        <p:txBody>
          <a:bodyPr wrap="square">
            <a:spAutoFit/>
          </a:bodyPr>
          <a:lstStyle/>
          <a:p>
            <a:r>
              <a:rPr lang="zh-CN" altLang="en-US" sz="1600" dirty="0">
                <a:latin typeface="Times New Roman" panose="02020603050405020304" pitchFamily="18" charset="0"/>
                <a:cs typeface="Times New Roman" panose="02020603050405020304" pitchFamily="18" charset="0"/>
              </a:rPr>
              <a:t>Phase1:Watermark Injection</a:t>
            </a:r>
          </a:p>
        </p:txBody>
      </p:sp>
    </p:spTree>
    <p:extLst>
      <p:ext uri="{BB962C8B-B14F-4D97-AF65-F5344CB8AC3E}">
        <p14:creationId xmlns:p14="http://schemas.microsoft.com/office/powerpoint/2010/main" val="31669487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56B3CF-E2B1-FE91-A87B-E4BACA4E8384}"/>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8D6BB80B-96E1-CF3F-24DA-CACA9BFB24D7}"/>
              </a:ext>
            </a:extLst>
          </p:cNvPr>
          <p:cNvPicPr>
            <a:picLocks noChangeAspect="1"/>
          </p:cNvPicPr>
          <p:nvPr/>
        </p:nvPicPr>
        <p:blipFill>
          <a:blip r:embed="rId3"/>
          <a:stretch>
            <a:fillRect/>
          </a:stretch>
        </p:blipFill>
        <p:spPr>
          <a:xfrm>
            <a:off x="4824513" y="196575"/>
            <a:ext cx="7289264" cy="3621881"/>
          </a:xfrm>
          <a:prstGeom prst="rect">
            <a:avLst/>
          </a:prstGeom>
        </p:spPr>
      </p:pic>
      <p:pic>
        <p:nvPicPr>
          <p:cNvPr id="4" name="图片 3">
            <a:extLst>
              <a:ext uri="{FF2B5EF4-FFF2-40B4-BE49-F238E27FC236}">
                <a16:creationId xmlns:a16="http://schemas.microsoft.com/office/drawing/2014/main" id="{2CAF30BF-56F9-C9B1-CB02-56AFD458305B}"/>
              </a:ext>
            </a:extLst>
          </p:cNvPr>
          <p:cNvPicPr>
            <a:picLocks noChangeAspect="1"/>
          </p:cNvPicPr>
          <p:nvPr/>
        </p:nvPicPr>
        <p:blipFill>
          <a:blip r:embed="rId4"/>
          <a:stretch>
            <a:fillRect/>
          </a:stretch>
        </p:blipFill>
        <p:spPr>
          <a:xfrm>
            <a:off x="5909192" y="3700248"/>
            <a:ext cx="6282808" cy="2633890"/>
          </a:xfrm>
          <a:prstGeom prst="rect">
            <a:avLst/>
          </a:prstGeom>
        </p:spPr>
      </p:pic>
      <p:pic>
        <p:nvPicPr>
          <p:cNvPr id="11" name="图片 10">
            <a:extLst>
              <a:ext uri="{FF2B5EF4-FFF2-40B4-BE49-F238E27FC236}">
                <a16:creationId xmlns:a16="http://schemas.microsoft.com/office/drawing/2014/main" id="{B182DEFD-E710-3715-2785-27EAC4AD879B}"/>
              </a:ext>
            </a:extLst>
          </p:cNvPr>
          <p:cNvPicPr>
            <a:picLocks noChangeAspect="1"/>
          </p:cNvPicPr>
          <p:nvPr/>
        </p:nvPicPr>
        <p:blipFill>
          <a:blip r:embed="rId5"/>
          <a:stretch>
            <a:fillRect/>
          </a:stretch>
        </p:blipFill>
        <p:spPr>
          <a:xfrm>
            <a:off x="424951" y="4446438"/>
            <a:ext cx="5381754" cy="1259717"/>
          </a:xfrm>
          <a:prstGeom prst="rect">
            <a:avLst/>
          </a:prstGeom>
        </p:spPr>
      </p:pic>
      <p:sp>
        <p:nvSpPr>
          <p:cNvPr id="7" name="文本框 6">
            <a:extLst>
              <a:ext uri="{FF2B5EF4-FFF2-40B4-BE49-F238E27FC236}">
                <a16:creationId xmlns:a16="http://schemas.microsoft.com/office/drawing/2014/main" id="{5BE25747-1BE0-640A-A6F1-74468D4E9A27}"/>
              </a:ext>
            </a:extLst>
          </p:cNvPr>
          <p:cNvSpPr txBox="1"/>
          <p:nvPr/>
        </p:nvSpPr>
        <p:spPr>
          <a:xfrm>
            <a:off x="3793188" y="-44133"/>
            <a:ext cx="2849797" cy="338554"/>
          </a:xfrm>
          <a:prstGeom prst="rect">
            <a:avLst/>
          </a:prstGeom>
          <a:noFill/>
        </p:spPr>
        <p:txBody>
          <a:bodyPr wrap="square">
            <a:spAutoFit/>
          </a:bodyPr>
          <a:lstStyle/>
          <a:p>
            <a:r>
              <a:rPr lang="zh-CN" altLang="en-US" sz="1600" dirty="0">
                <a:latin typeface="Times New Roman" panose="02020603050405020304" pitchFamily="18" charset="0"/>
                <a:cs typeface="Times New Roman" panose="02020603050405020304" pitchFamily="18" charset="0"/>
              </a:rPr>
              <a:t>Phase1:Watermark Injection</a:t>
            </a:r>
          </a:p>
        </p:txBody>
      </p:sp>
      <p:pic>
        <p:nvPicPr>
          <p:cNvPr id="9" name="图片 8">
            <a:extLst>
              <a:ext uri="{FF2B5EF4-FFF2-40B4-BE49-F238E27FC236}">
                <a16:creationId xmlns:a16="http://schemas.microsoft.com/office/drawing/2014/main" id="{0B4EB91C-8EA7-9BA0-83C4-42150F6D41F1}"/>
              </a:ext>
            </a:extLst>
          </p:cNvPr>
          <p:cNvPicPr>
            <a:picLocks noChangeAspect="1"/>
          </p:cNvPicPr>
          <p:nvPr/>
        </p:nvPicPr>
        <p:blipFill>
          <a:blip r:embed="rId6"/>
          <a:stretch>
            <a:fillRect/>
          </a:stretch>
        </p:blipFill>
        <p:spPr>
          <a:xfrm>
            <a:off x="3236" y="535129"/>
            <a:ext cx="4821277" cy="1942167"/>
          </a:xfrm>
          <a:prstGeom prst="rect">
            <a:avLst/>
          </a:prstGeom>
        </p:spPr>
      </p:pic>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67F8022C-02FD-0E71-3766-BFD65F7DADDF}"/>
                  </a:ext>
                </a:extLst>
              </p:cNvPr>
              <p:cNvSpPr txBox="1"/>
              <p:nvPr/>
            </p:nvSpPr>
            <p:spPr>
              <a:xfrm>
                <a:off x="183947" y="3889399"/>
                <a:ext cx="5622758" cy="391261"/>
              </a:xfrm>
              <a:prstGeom prst="rect">
                <a:avLst/>
              </a:prstGeom>
              <a:noFill/>
            </p:spPr>
            <p:txBody>
              <a:bodyPr wrap="none" rtlCol="0">
                <a:spAutoFit/>
              </a:bodyPr>
              <a:lstStyle/>
              <a:p>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𝑙</m:t>
                        </m:r>
                      </m:e>
                      <m:sub>
                        <m:r>
                          <a:rPr lang="en-US" altLang="zh-CN" b="0" i="1" smtClean="0">
                            <a:latin typeface="Cambria Math" panose="02040503050406030204" pitchFamily="18" charset="0"/>
                          </a:rPr>
                          <m:t> </m:t>
                        </m:r>
                        <m:r>
                          <a:rPr lang="en-US" altLang="zh-CN" b="0" i="1" smtClean="0">
                            <a:latin typeface="Cambria Math" panose="02040503050406030204" pitchFamily="18" charset="0"/>
                          </a:rPr>
                          <m:t>𝑠𝑖𝑚</m:t>
                        </m:r>
                        <m:r>
                          <a:rPr lang="en-US" altLang="zh-CN" b="0" i="1" smtClean="0">
                            <a:latin typeface="Cambria Math" panose="02040503050406030204" pitchFamily="18" charset="0"/>
                          </a:rPr>
                          <m:t>1</m:t>
                        </m:r>
                      </m:sub>
                    </m:sSub>
                  </m:oMath>
                </a14:m>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𝑙</m:t>
                        </m:r>
                      </m:e>
                      <m:sub>
                        <m:r>
                          <a:rPr lang="en-US" altLang="zh-CN" i="1">
                            <a:latin typeface="Cambria Math" panose="02040503050406030204" pitchFamily="18" charset="0"/>
                          </a:rPr>
                          <m:t> </m:t>
                        </m:r>
                        <m:r>
                          <a:rPr lang="en-US" altLang="zh-CN" b="0" i="1" smtClean="0">
                            <a:latin typeface="Cambria Math" panose="02040503050406030204" pitchFamily="18" charset="0"/>
                          </a:rPr>
                          <m:t>𝑠𝑖𝑚</m:t>
                        </m:r>
                        <m:r>
                          <a:rPr lang="en-US" altLang="zh-CN" b="0" i="1" smtClean="0">
                            <a:latin typeface="Cambria Math" panose="02040503050406030204" pitchFamily="18" charset="0"/>
                          </a:rPr>
                          <m:t>2</m:t>
                        </m:r>
                      </m:sub>
                    </m:sSub>
                  </m:oMath>
                </a14:m>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𝑙</m:t>
                        </m:r>
                      </m:e>
                      <m:sub>
                        <m:r>
                          <a:rPr lang="en-US" altLang="zh-CN" b="0" i="1" smtClean="0">
                            <a:latin typeface="Cambria Math" panose="02040503050406030204" pitchFamily="18" charset="0"/>
                          </a:rPr>
                          <m:t>𝑐</m:t>
                        </m:r>
                        <m:r>
                          <a:rPr lang="en-US" altLang="zh-CN" i="1">
                            <a:latin typeface="Cambria Math" panose="02040503050406030204" pitchFamily="18" charset="0"/>
                          </a:rPr>
                          <m:t>𝑟𝑜𝑠𝑠</m:t>
                        </m:r>
                        <m:r>
                          <a:rPr lang="en-US" altLang="zh-CN" b="0" i="1" smtClean="0">
                            <a:latin typeface="Cambria Math" panose="02040503050406030204" pitchFamily="18" charset="0"/>
                          </a:rPr>
                          <m:t> </m:t>
                        </m:r>
                        <m:r>
                          <a:rPr lang="en-US" altLang="zh-CN" b="0" i="1" smtClean="0">
                            <a:latin typeface="Cambria Math" panose="02040503050406030204" pitchFamily="18" charset="0"/>
                          </a:rPr>
                          <m:t>𝑒𝑛𝑡𝑟𝑜𝑝𝑦</m:t>
                        </m:r>
                      </m:sub>
                    </m:sSub>
                  </m:oMath>
                </a14:m>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𝑙</m:t>
                        </m:r>
                      </m:e>
                      <m:sub>
                        <m:r>
                          <a:rPr lang="en-US" altLang="zh-CN" b="0" i="1" smtClean="0">
                            <a:latin typeface="Cambria Math" panose="02040503050406030204" pitchFamily="18" charset="0"/>
                          </a:rPr>
                          <m:t>𝑠𝑖𝑚</m:t>
                        </m:r>
                        <m:r>
                          <a:rPr lang="en-US" altLang="zh-CN" b="0" i="1" smtClean="0">
                            <a:latin typeface="Cambria Math" panose="02040503050406030204" pitchFamily="18" charset="0"/>
                          </a:rPr>
                          <m:t>3</m:t>
                        </m:r>
                      </m:sub>
                    </m:sSub>
                  </m:oMath>
                </a14:m>
                <a:r>
                  <a:rPr lang="en-US" altLang="zh-CN" dirty="0"/>
                  <a:t>+ </a:t>
                </a:r>
                <a14:m>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𝑙</m:t>
                        </m:r>
                      </m:e>
                      <m:sub>
                        <m:r>
                          <a:rPr lang="en-US" altLang="zh-CN" i="1">
                            <a:latin typeface="Cambria Math" panose="02040503050406030204" pitchFamily="18" charset="0"/>
                          </a:rPr>
                          <m:t>𝑠𝑖𝑚</m:t>
                        </m:r>
                        <m:r>
                          <a:rPr lang="en-US" altLang="zh-CN" b="0" i="1" smtClean="0">
                            <a:latin typeface="Cambria Math" panose="02040503050406030204" pitchFamily="18" charset="0"/>
                          </a:rPr>
                          <m:t>4</m:t>
                        </m:r>
                      </m:sub>
                    </m:sSub>
                  </m:oMath>
                </a14:m>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𝑙</m:t>
                        </m:r>
                      </m:e>
                      <m:sub>
                        <m:r>
                          <a:rPr lang="en-US" altLang="zh-CN" b="0" i="1" smtClean="0">
                            <a:latin typeface="Cambria Math" panose="02040503050406030204" pitchFamily="18" charset="0"/>
                          </a:rPr>
                          <m:t>𝑑𝑖𝑠</m:t>
                        </m:r>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𝑙</m:t>
                        </m:r>
                      </m:e>
                      <m:sub>
                        <m:r>
                          <a:rPr lang="en-US" altLang="zh-CN" b="0" i="1" smtClean="0">
                            <a:latin typeface="Cambria Math" panose="02040503050406030204" pitchFamily="18" charset="0"/>
                          </a:rPr>
                          <m:t>𝑑𝑖𝑠</m:t>
                        </m:r>
                        <m:r>
                          <a:rPr lang="en-US" altLang="zh-CN" b="0" i="1" smtClean="0">
                            <a:latin typeface="Cambria Math" panose="02040503050406030204" pitchFamily="18" charset="0"/>
                          </a:rPr>
                          <m:t>2</m:t>
                        </m:r>
                      </m:sub>
                    </m:sSub>
                  </m:oMath>
                </a14:m>
                <a:endParaRPr lang="zh-CN" altLang="en-US" dirty="0"/>
              </a:p>
            </p:txBody>
          </p:sp>
        </mc:Choice>
        <mc:Fallback xmlns="">
          <p:sp>
            <p:nvSpPr>
              <p:cNvPr id="2" name="文本框 1">
                <a:extLst>
                  <a:ext uri="{FF2B5EF4-FFF2-40B4-BE49-F238E27FC236}">
                    <a16:creationId xmlns:a16="http://schemas.microsoft.com/office/drawing/2014/main" id="{67F8022C-02FD-0E71-3766-BFD65F7DADDF}"/>
                  </a:ext>
                </a:extLst>
              </p:cNvPr>
              <p:cNvSpPr txBox="1">
                <a:spLocks noRot="1" noChangeAspect="1" noMove="1" noResize="1" noEditPoints="1" noAdjustHandles="1" noChangeArrowheads="1" noChangeShapeType="1" noTextEdit="1"/>
              </p:cNvSpPr>
              <p:nvPr/>
            </p:nvSpPr>
            <p:spPr>
              <a:xfrm>
                <a:off x="183947" y="3889399"/>
                <a:ext cx="5622758" cy="391261"/>
              </a:xfrm>
              <a:prstGeom prst="rect">
                <a:avLst/>
              </a:prstGeom>
              <a:blipFill>
                <a:blip r:embed="rId7"/>
                <a:stretch>
                  <a:fillRect t="-6250" b="-2031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7905366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561C66-7CC6-9695-E63D-3CF10305729F}"/>
            </a:ext>
          </a:extLst>
        </p:cNvPr>
        <p:cNvGrpSpPr/>
        <p:nvPr/>
      </p:nvGrpSpPr>
      <p:grpSpPr>
        <a:xfrm>
          <a:off x="0" y="0"/>
          <a:ext cx="0" cy="0"/>
          <a:chOff x="0" y="0"/>
          <a:chExt cx="0" cy="0"/>
        </a:xfrm>
      </p:grpSpPr>
      <p:pic>
        <p:nvPicPr>
          <p:cNvPr id="3" name="图片 2">
            <a:extLst>
              <a:ext uri="{FF2B5EF4-FFF2-40B4-BE49-F238E27FC236}">
                <a16:creationId xmlns:a16="http://schemas.microsoft.com/office/drawing/2014/main" id="{91C604DC-C71F-C343-29A1-DF0BE521B15B}"/>
              </a:ext>
            </a:extLst>
          </p:cNvPr>
          <p:cNvPicPr>
            <a:picLocks noChangeAspect="1"/>
          </p:cNvPicPr>
          <p:nvPr/>
        </p:nvPicPr>
        <p:blipFill>
          <a:blip r:embed="rId3"/>
          <a:stretch>
            <a:fillRect/>
          </a:stretch>
        </p:blipFill>
        <p:spPr>
          <a:xfrm>
            <a:off x="81459" y="78367"/>
            <a:ext cx="4562857" cy="2863073"/>
          </a:xfrm>
          <a:prstGeom prst="rect">
            <a:avLst/>
          </a:prstGeom>
        </p:spPr>
      </p:pic>
      <p:pic>
        <p:nvPicPr>
          <p:cNvPr id="5" name="图片 4">
            <a:extLst>
              <a:ext uri="{FF2B5EF4-FFF2-40B4-BE49-F238E27FC236}">
                <a16:creationId xmlns:a16="http://schemas.microsoft.com/office/drawing/2014/main" id="{E1C343EE-CC7A-3E21-3D65-0BF173DD5674}"/>
              </a:ext>
            </a:extLst>
          </p:cNvPr>
          <p:cNvPicPr>
            <a:picLocks noChangeAspect="1"/>
          </p:cNvPicPr>
          <p:nvPr/>
        </p:nvPicPr>
        <p:blipFill>
          <a:blip r:embed="rId4"/>
          <a:stretch>
            <a:fillRect/>
          </a:stretch>
        </p:blipFill>
        <p:spPr>
          <a:xfrm>
            <a:off x="4821277" y="78367"/>
            <a:ext cx="7289264" cy="3621881"/>
          </a:xfrm>
          <a:prstGeom prst="rect">
            <a:avLst/>
          </a:prstGeom>
        </p:spPr>
      </p:pic>
      <p:pic>
        <p:nvPicPr>
          <p:cNvPr id="4" name="图片 3">
            <a:extLst>
              <a:ext uri="{FF2B5EF4-FFF2-40B4-BE49-F238E27FC236}">
                <a16:creationId xmlns:a16="http://schemas.microsoft.com/office/drawing/2014/main" id="{E450A8FC-D50C-2A83-3C5A-FA2681E5EF8F}"/>
              </a:ext>
            </a:extLst>
          </p:cNvPr>
          <p:cNvPicPr>
            <a:picLocks noChangeAspect="1"/>
          </p:cNvPicPr>
          <p:nvPr/>
        </p:nvPicPr>
        <p:blipFill>
          <a:blip r:embed="rId5"/>
          <a:stretch>
            <a:fillRect/>
          </a:stretch>
        </p:blipFill>
        <p:spPr>
          <a:xfrm>
            <a:off x="5827733" y="4145743"/>
            <a:ext cx="6282808" cy="2633890"/>
          </a:xfrm>
          <a:prstGeom prst="rect">
            <a:avLst/>
          </a:prstGeom>
        </p:spPr>
      </p:pic>
      <p:pic>
        <p:nvPicPr>
          <p:cNvPr id="11" name="图片 10">
            <a:extLst>
              <a:ext uri="{FF2B5EF4-FFF2-40B4-BE49-F238E27FC236}">
                <a16:creationId xmlns:a16="http://schemas.microsoft.com/office/drawing/2014/main" id="{2A256E1C-214B-9FDD-D46D-901A43A50C63}"/>
              </a:ext>
            </a:extLst>
          </p:cNvPr>
          <p:cNvPicPr>
            <a:picLocks noChangeAspect="1"/>
          </p:cNvPicPr>
          <p:nvPr/>
        </p:nvPicPr>
        <p:blipFill>
          <a:blip r:embed="rId6"/>
          <a:stretch>
            <a:fillRect/>
          </a:stretch>
        </p:blipFill>
        <p:spPr>
          <a:xfrm>
            <a:off x="0" y="4423126"/>
            <a:ext cx="5746274" cy="1345042"/>
          </a:xfrm>
          <a:prstGeom prst="rect">
            <a:avLst/>
          </a:prstGeom>
        </p:spPr>
      </p:pic>
    </p:spTree>
    <p:extLst>
      <p:ext uri="{BB962C8B-B14F-4D97-AF65-F5344CB8AC3E}">
        <p14:creationId xmlns:p14="http://schemas.microsoft.com/office/powerpoint/2010/main" val="19012806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403880-FECD-9DC9-0DF4-8212C5512010}"/>
            </a:ext>
          </a:extLst>
        </p:cNvPr>
        <p:cNvGrpSpPr/>
        <p:nvPr/>
      </p:nvGrpSpPr>
      <p:grpSpPr>
        <a:xfrm>
          <a:off x="0" y="0"/>
          <a:ext cx="0" cy="0"/>
          <a:chOff x="0" y="0"/>
          <a:chExt cx="0" cy="0"/>
        </a:xfrm>
      </p:grpSpPr>
      <p:sp>
        <p:nvSpPr>
          <p:cNvPr id="55" name="矩形 54">
            <a:extLst>
              <a:ext uri="{FF2B5EF4-FFF2-40B4-BE49-F238E27FC236}">
                <a16:creationId xmlns:a16="http://schemas.microsoft.com/office/drawing/2014/main" id="{44D7ED59-7C23-16E9-875B-3BFE5FC6E268}"/>
              </a:ext>
            </a:extLst>
          </p:cNvPr>
          <p:cNvSpPr/>
          <p:nvPr/>
        </p:nvSpPr>
        <p:spPr>
          <a:xfrm>
            <a:off x="7319781" y="4857628"/>
            <a:ext cx="2637498" cy="1169551"/>
          </a:xfrm>
          <a:prstGeom prst="rect">
            <a:avLst/>
          </a:prstGeom>
          <a:solidFill>
            <a:srgbClr val="DAD6EB"/>
          </a:solidFill>
          <a:ln>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79" name="矩形 278">
            <a:extLst>
              <a:ext uri="{FF2B5EF4-FFF2-40B4-BE49-F238E27FC236}">
                <a16:creationId xmlns:a16="http://schemas.microsoft.com/office/drawing/2014/main" id="{3F2980B6-248D-51F3-8B38-B19EC44E4CD6}"/>
              </a:ext>
            </a:extLst>
          </p:cNvPr>
          <p:cNvSpPr/>
          <p:nvPr/>
        </p:nvSpPr>
        <p:spPr>
          <a:xfrm>
            <a:off x="2771191" y="2244560"/>
            <a:ext cx="1073021" cy="648864"/>
          </a:xfrm>
          <a:prstGeom prst="rect">
            <a:avLst/>
          </a:prstGeom>
          <a:solidFill>
            <a:srgbClr val="FDF8D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5" name="矩形 274">
            <a:extLst>
              <a:ext uri="{FF2B5EF4-FFF2-40B4-BE49-F238E27FC236}">
                <a16:creationId xmlns:a16="http://schemas.microsoft.com/office/drawing/2014/main" id="{CB1215A4-9C85-649E-3672-24A2631A9D87}"/>
              </a:ext>
            </a:extLst>
          </p:cNvPr>
          <p:cNvSpPr/>
          <p:nvPr/>
        </p:nvSpPr>
        <p:spPr>
          <a:xfrm>
            <a:off x="6015446" y="227065"/>
            <a:ext cx="6119948" cy="4019772"/>
          </a:xfrm>
          <a:prstGeom prst="rect">
            <a:avLst/>
          </a:prstGeom>
          <a:noFill/>
          <a:ln w="19050">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3" name="矩形: 剪去左右顶角 242">
            <a:extLst>
              <a:ext uri="{FF2B5EF4-FFF2-40B4-BE49-F238E27FC236}">
                <a16:creationId xmlns:a16="http://schemas.microsoft.com/office/drawing/2014/main" id="{8386CB23-FAAF-5D29-182D-F0F41FB61290}"/>
              </a:ext>
            </a:extLst>
          </p:cNvPr>
          <p:cNvSpPr/>
          <p:nvPr/>
        </p:nvSpPr>
        <p:spPr>
          <a:xfrm rot="5400000">
            <a:off x="307203" y="1996004"/>
            <a:ext cx="1407162" cy="1653787"/>
          </a:xfrm>
          <a:prstGeom prst="snip2SameRect">
            <a:avLst/>
          </a:prstGeom>
          <a:solidFill>
            <a:srgbClr val="F0F8FA"/>
          </a:solid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4" name="矩形: 圆角 233">
            <a:extLst>
              <a:ext uri="{FF2B5EF4-FFF2-40B4-BE49-F238E27FC236}">
                <a16:creationId xmlns:a16="http://schemas.microsoft.com/office/drawing/2014/main" id="{A4E389C0-7811-9B5F-629B-87C3017EFFB0}"/>
              </a:ext>
            </a:extLst>
          </p:cNvPr>
          <p:cNvSpPr/>
          <p:nvPr/>
        </p:nvSpPr>
        <p:spPr>
          <a:xfrm>
            <a:off x="109754" y="195806"/>
            <a:ext cx="1798406" cy="5142999"/>
          </a:xfrm>
          <a:prstGeom prst="roundRect">
            <a:avLst/>
          </a:prstGeom>
          <a:noFill/>
          <a:ln w="19050">
            <a:solidFill>
              <a:srgbClr val="A9B7D1"/>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8" name="矩形: 圆角 227">
            <a:extLst>
              <a:ext uri="{FF2B5EF4-FFF2-40B4-BE49-F238E27FC236}">
                <a16:creationId xmlns:a16="http://schemas.microsoft.com/office/drawing/2014/main" id="{085B62D1-0000-C811-68F5-6EB1F3A30AF6}"/>
              </a:ext>
            </a:extLst>
          </p:cNvPr>
          <p:cNvSpPr/>
          <p:nvPr/>
        </p:nvSpPr>
        <p:spPr>
          <a:xfrm>
            <a:off x="200602" y="4084675"/>
            <a:ext cx="1575155" cy="1143061"/>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圆角 5">
            <a:extLst>
              <a:ext uri="{FF2B5EF4-FFF2-40B4-BE49-F238E27FC236}">
                <a16:creationId xmlns:a16="http://schemas.microsoft.com/office/drawing/2014/main" id="{F4C36337-22D2-33BD-1C9E-33C7CFC07BE0}"/>
              </a:ext>
            </a:extLst>
          </p:cNvPr>
          <p:cNvSpPr/>
          <p:nvPr/>
        </p:nvSpPr>
        <p:spPr>
          <a:xfrm>
            <a:off x="268232" y="527585"/>
            <a:ext cx="1385679" cy="1143061"/>
          </a:xfrm>
          <a:prstGeom prst="round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p>
        </p:txBody>
      </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88C09778-88A2-2CD2-8251-90EC9652652C}"/>
                  </a:ext>
                </a:extLst>
              </p:cNvPr>
              <p:cNvSpPr txBox="1"/>
              <p:nvPr/>
            </p:nvSpPr>
            <p:spPr>
              <a:xfrm>
                <a:off x="356816" y="256905"/>
                <a:ext cx="1401666"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Original Datasets </a:t>
                </a:r>
                <a14:m>
                  <m:oMath xmlns:m="http://schemas.openxmlformats.org/officeDocument/2006/math">
                    <m:r>
                      <a:rPr lang="en-US" altLang="zh-CN" sz="1200" i="1" dirty="0" smtClean="0">
                        <a:latin typeface="Cambria Math" panose="02040503050406030204" pitchFamily="18" charset="0"/>
                        <a:cs typeface="Times New Roman" panose="02020603050405020304" pitchFamily="18" charset="0"/>
                      </a:rPr>
                      <m:t>𝐺</m:t>
                    </m:r>
                  </m:oMath>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3" name="文本框 2">
                <a:extLst>
                  <a:ext uri="{FF2B5EF4-FFF2-40B4-BE49-F238E27FC236}">
                    <a16:creationId xmlns:a16="http://schemas.microsoft.com/office/drawing/2014/main" id="{88C09778-88A2-2CD2-8251-90EC9652652C}"/>
                  </a:ext>
                </a:extLst>
              </p:cNvPr>
              <p:cNvSpPr txBox="1">
                <a:spLocks noRot="1" noChangeAspect="1" noMove="1" noResize="1" noEditPoints="1" noAdjustHandles="1" noChangeArrowheads="1" noChangeShapeType="1" noTextEdit="1"/>
              </p:cNvSpPr>
              <p:nvPr/>
            </p:nvSpPr>
            <p:spPr>
              <a:xfrm>
                <a:off x="356816" y="256905"/>
                <a:ext cx="1401666" cy="276999"/>
              </a:xfrm>
              <a:prstGeom prst="rect">
                <a:avLst/>
              </a:prstGeom>
              <a:blipFill>
                <a:blip r:embed="rId2"/>
                <a:stretch>
                  <a:fillRect l="-437" b="-15217"/>
                </a:stretch>
              </a:blipFill>
            </p:spPr>
            <p:txBody>
              <a:bodyPr/>
              <a:lstStyle/>
              <a:p>
                <a:r>
                  <a:rPr lang="zh-CN" altLang="en-US">
                    <a:noFill/>
                  </a:rPr>
                  <a:t> </a:t>
                </a:r>
              </a:p>
            </p:txBody>
          </p:sp>
        </mc:Fallback>
      </mc:AlternateContent>
      <p:sp>
        <p:nvSpPr>
          <p:cNvPr id="5" name="椭圆 4">
            <a:extLst>
              <a:ext uri="{FF2B5EF4-FFF2-40B4-BE49-F238E27FC236}">
                <a16:creationId xmlns:a16="http://schemas.microsoft.com/office/drawing/2014/main" id="{B9F06F3F-01CC-674C-251A-96A382855202}"/>
              </a:ext>
            </a:extLst>
          </p:cNvPr>
          <p:cNvSpPr/>
          <p:nvPr/>
        </p:nvSpPr>
        <p:spPr>
          <a:xfrm>
            <a:off x="337320" y="947075"/>
            <a:ext cx="128588" cy="135731"/>
          </a:xfrm>
          <a:prstGeom prst="ellipse">
            <a:avLst/>
          </a:prstGeom>
          <a:solidFill>
            <a:srgbClr val="57699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16" name="椭圆 15">
            <a:extLst>
              <a:ext uri="{FF2B5EF4-FFF2-40B4-BE49-F238E27FC236}">
                <a16:creationId xmlns:a16="http://schemas.microsoft.com/office/drawing/2014/main" id="{98E873A3-D588-EB86-FCBA-04C91C021938}"/>
              </a:ext>
            </a:extLst>
          </p:cNvPr>
          <p:cNvSpPr/>
          <p:nvPr/>
        </p:nvSpPr>
        <p:spPr>
          <a:xfrm>
            <a:off x="624261" y="593691"/>
            <a:ext cx="128588" cy="135731"/>
          </a:xfrm>
          <a:prstGeom prst="ellipse">
            <a:avLst/>
          </a:prstGeom>
          <a:solidFill>
            <a:srgbClr val="57699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19" name="椭圆 18">
            <a:extLst>
              <a:ext uri="{FF2B5EF4-FFF2-40B4-BE49-F238E27FC236}">
                <a16:creationId xmlns:a16="http://schemas.microsoft.com/office/drawing/2014/main" id="{005FF1EE-8C07-9984-E5E9-927A75C60F5D}"/>
              </a:ext>
            </a:extLst>
          </p:cNvPr>
          <p:cNvSpPr/>
          <p:nvPr/>
        </p:nvSpPr>
        <p:spPr>
          <a:xfrm>
            <a:off x="559967" y="1335632"/>
            <a:ext cx="128588" cy="135731"/>
          </a:xfrm>
          <a:prstGeom prst="ellipse">
            <a:avLst/>
          </a:prstGeom>
          <a:solidFill>
            <a:srgbClr val="57699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0" name="椭圆 19">
            <a:extLst>
              <a:ext uri="{FF2B5EF4-FFF2-40B4-BE49-F238E27FC236}">
                <a16:creationId xmlns:a16="http://schemas.microsoft.com/office/drawing/2014/main" id="{E57668E5-C1BE-9654-01D3-1D50F12BBE06}"/>
              </a:ext>
            </a:extLst>
          </p:cNvPr>
          <p:cNvSpPr/>
          <p:nvPr/>
        </p:nvSpPr>
        <p:spPr>
          <a:xfrm>
            <a:off x="929061" y="966952"/>
            <a:ext cx="128588" cy="135731"/>
          </a:xfrm>
          <a:prstGeom prst="ellipse">
            <a:avLst/>
          </a:prstGeom>
          <a:solidFill>
            <a:srgbClr val="57699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1" name="椭圆 20">
            <a:extLst>
              <a:ext uri="{FF2B5EF4-FFF2-40B4-BE49-F238E27FC236}">
                <a16:creationId xmlns:a16="http://schemas.microsoft.com/office/drawing/2014/main" id="{D293035C-1EDB-9358-86F8-A198F3BF5247}"/>
              </a:ext>
            </a:extLst>
          </p:cNvPr>
          <p:cNvSpPr/>
          <p:nvPr/>
        </p:nvSpPr>
        <p:spPr>
          <a:xfrm>
            <a:off x="1217195" y="615302"/>
            <a:ext cx="128588" cy="135731"/>
          </a:xfrm>
          <a:prstGeom prst="ellipse">
            <a:avLst/>
          </a:prstGeom>
          <a:solidFill>
            <a:srgbClr val="57699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3" name="椭圆 22">
            <a:extLst>
              <a:ext uri="{FF2B5EF4-FFF2-40B4-BE49-F238E27FC236}">
                <a16:creationId xmlns:a16="http://schemas.microsoft.com/office/drawing/2014/main" id="{E53DA799-1F86-1CF4-ABBE-F197DBB445A1}"/>
              </a:ext>
            </a:extLst>
          </p:cNvPr>
          <p:cNvSpPr/>
          <p:nvPr/>
        </p:nvSpPr>
        <p:spPr>
          <a:xfrm>
            <a:off x="1350548" y="1305477"/>
            <a:ext cx="128588" cy="135731"/>
          </a:xfrm>
          <a:prstGeom prst="ellipse">
            <a:avLst/>
          </a:prstGeom>
          <a:solidFill>
            <a:srgbClr val="57699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7" name="椭圆 26">
            <a:extLst>
              <a:ext uri="{FF2B5EF4-FFF2-40B4-BE49-F238E27FC236}">
                <a16:creationId xmlns:a16="http://schemas.microsoft.com/office/drawing/2014/main" id="{BEA02EC3-79FA-BEA0-CC82-502FCC9693E8}"/>
              </a:ext>
            </a:extLst>
          </p:cNvPr>
          <p:cNvSpPr/>
          <p:nvPr/>
        </p:nvSpPr>
        <p:spPr>
          <a:xfrm>
            <a:off x="1430311" y="1049103"/>
            <a:ext cx="128588" cy="135731"/>
          </a:xfrm>
          <a:prstGeom prst="ellipse">
            <a:avLst/>
          </a:prstGeom>
          <a:solidFill>
            <a:srgbClr val="57699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57" name="椭圆 56">
            <a:extLst>
              <a:ext uri="{FF2B5EF4-FFF2-40B4-BE49-F238E27FC236}">
                <a16:creationId xmlns:a16="http://schemas.microsoft.com/office/drawing/2014/main" id="{7B8C6DA9-541D-8895-BE3C-B405B1EFAEAD}"/>
              </a:ext>
            </a:extLst>
          </p:cNvPr>
          <p:cNvSpPr/>
          <p:nvPr/>
        </p:nvSpPr>
        <p:spPr>
          <a:xfrm>
            <a:off x="1061217" y="1519195"/>
            <a:ext cx="128588" cy="135731"/>
          </a:xfrm>
          <a:prstGeom prst="ellipse">
            <a:avLst/>
          </a:prstGeom>
          <a:solidFill>
            <a:srgbClr val="57699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59" name="直接连接符 58">
            <a:extLst>
              <a:ext uri="{FF2B5EF4-FFF2-40B4-BE49-F238E27FC236}">
                <a16:creationId xmlns:a16="http://schemas.microsoft.com/office/drawing/2014/main" id="{5889D966-07A2-4E0B-6253-925D151DAB3A}"/>
              </a:ext>
            </a:extLst>
          </p:cNvPr>
          <p:cNvCxnSpPr>
            <a:cxnSpLocks/>
            <a:stCxn id="16" idx="3"/>
            <a:endCxn id="5" idx="0"/>
          </p:cNvCxnSpPr>
          <p:nvPr/>
        </p:nvCxnSpPr>
        <p:spPr>
          <a:xfrm flipH="1">
            <a:off x="401614" y="709545"/>
            <a:ext cx="241478" cy="237530"/>
          </a:xfrm>
          <a:prstGeom prst="line">
            <a:avLst/>
          </a:prstGeom>
        </p:spPr>
        <p:style>
          <a:lnRef idx="2">
            <a:schemeClr val="dk1"/>
          </a:lnRef>
          <a:fillRef idx="0">
            <a:schemeClr val="dk1"/>
          </a:fillRef>
          <a:effectRef idx="1">
            <a:schemeClr val="dk1"/>
          </a:effectRef>
          <a:fontRef idx="minor">
            <a:schemeClr val="tx1"/>
          </a:fontRef>
        </p:style>
      </p:cxnSp>
      <p:cxnSp>
        <p:nvCxnSpPr>
          <p:cNvPr id="62" name="直接连接符 61">
            <a:extLst>
              <a:ext uri="{FF2B5EF4-FFF2-40B4-BE49-F238E27FC236}">
                <a16:creationId xmlns:a16="http://schemas.microsoft.com/office/drawing/2014/main" id="{230E9856-699A-1E5B-A5D1-5FA2CB3591F4}"/>
              </a:ext>
            </a:extLst>
          </p:cNvPr>
          <p:cNvCxnSpPr>
            <a:cxnSpLocks/>
            <a:stCxn id="16" idx="5"/>
            <a:endCxn id="20" idx="1"/>
          </p:cNvCxnSpPr>
          <p:nvPr/>
        </p:nvCxnSpPr>
        <p:spPr>
          <a:xfrm>
            <a:off x="734018" y="709545"/>
            <a:ext cx="213874" cy="277284"/>
          </a:xfrm>
          <a:prstGeom prst="line">
            <a:avLst/>
          </a:prstGeom>
        </p:spPr>
        <p:style>
          <a:lnRef idx="2">
            <a:schemeClr val="dk1"/>
          </a:lnRef>
          <a:fillRef idx="0">
            <a:schemeClr val="dk1"/>
          </a:fillRef>
          <a:effectRef idx="1">
            <a:schemeClr val="dk1"/>
          </a:effectRef>
          <a:fontRef idx="minor">
            <a:schemeClr val="tx1"/>
          </a:fontRef>
        </p:style>
      </p:cxnSp>
      <p:cxnSp>
        <p:nvCxnSpPr>
          <p:cNvPr id="66" name="直接连接符 65">
            <a:extLst>
              <a:ext uri="{FF2B5EF4-FFF2-40B4-BE49-F238E27FC236}">
                <a16:creationId xmlns:a16="http://schemas.microsoft.com/office/drawing/2014/main" id="{9ECAF673-7965-F261-9653-24A45984084C}"/>
              </a:ext>
            </a:extLst>
          </p:cNvPr>
          <p:cNvCxnSpPr>
            <a:cxnSpLocks/>
            <a:stCxn id="5" idx="5"/>
            <a:endCxn id="19" idx="1"/>
          </p:cNvCxnSpPr>
          <p:nvPr/>
        </p:nvCxnSpPr>
        <p:spPr>
          <a:xfrm>
            <a:off x="447077" y="1062929"/>
            <a:ext cx="131721" cy="292580"/>
          </a:xfrm>
          <a:prstGeom prst="line">
            <a:avLst/>
          </a:prstGeom>
        </p:spPr>
        <p:style>
          <a:lnRef idx="2">
            <a:schemeClr val="dk1"/>
          </a:lnRef>
          <a:fillRef idx="0">
            <a:schemeClr val="dk1"/>
          </a:fillRef>
          <a:effectRef idx="1">
            <a:schemeClr val="dk1"/>
          </a:effectRef>
          <a:fontRef idx="minor">
            <a:schemeClr val="tx1"/>
          </a:fontRef>
        </p:style>
      </p:cxnSp>
      <p:cxnSp>
        <p:nvCxnSpPr>
          <p:cNvPr id="67" name="直接连接符 66">
            <a:extLst>
              <a:ext uri="{FF2B5EF4-FFF2-40B4-BE49-F238E27FC236}">
                <a16:creationId xmlns:a16="http://schemas.microsoft.com/office/drawing/2014/main" id="{1C442300-4C03-AE12-A96D-50DA729EA9A2}"/>
              </a:ext>
            </a:extLst>
          </p:cNvPr>
          <p:cNvCxnSpPr>
            <a:cxnSpLocks/>
            <a:stCxn id="20" idx="3"/>
            <a:endCxn id="19" idx="7"/>
          </p:cNvCxnSpPr>
          <p:nvPr/>
        </p:nvCxnSpPr>
        <p:spPr>
          <a:xfrm flipH="1">
            <a:off x="669724" y="1082806"/>
            <a:ext cx="278168" cy="272703"/>
          </a:xfrm>
          <a:prstGeom prst="line">
            <a:avLst/>
          </a:prstGeom>
        </p:spPr>
        <p:style>
          <a:lnRef idx="2">
            <a:schemeClr val="dk1"/>
          </a:lnRef>
          <a:fillRef idx="0">
            <a:schemeClr val="dk1"/>
          </a:fillRef>
          <a:effectRef idx="1">
            <a:schemeClr val="dk1"/>
          </a:effectRef>
          <a:fontRef idx="minor">
            <a:schemeClr val="tx1"/>
          </a:fontRef>
        </p:style>
      </p:cxnSp>
      <p:cxnSp>
        <p:nvCxnSpPr>
          <p:cNvPr id="69" name="直接连接符 68">
            <a:extLst>
              <a:ext uri="{FF2B5EF4-FFF2-40B4-BE49-F238E27FC236}">
                <a16:creationId xmlns:a16="http://schemas.microsoft.com/office/drawing/2014/main" id="{F05D7E70-34F5-2860-F2A9-FB3F07B4FA88}"/>
              </a:ext>
            </a:extLst>
          </p:cNvPr>
          <p:cNvCxnSpPr>
            <a:cxnSpLocks/>
            <a:stCxn id="21" idx="3"/>
            <a:endCxn id="20" idx="6"/>
          </p:cNvCxnSpPr>
          <p:nvPr/>
        </p:nvCxnSpPr>
        <p:spPr>
          <a:xfrm flipH="1">
            <a:off x="1057649" y="731156"/>
            <a:ext cx="178377" cy="303662"/>
          </a:xfrm>
          <a:prstGeom prst="line">
            <a:avLst/>
          </a:prstGeom>
        </p:spPr>
        <p:style>
          <a:lnRef idx="2">
            <a:schemeClr val="dk1"/>
          </a:lnRef>
          <a:fillRef idx="0">
            <a:schemeClr val="dk1"/>
          </a:fillRef>
          <a:effectRef idx="1">
            <a:schemeClr val="dk1"/>
          </a:effectRef>
          <a:fontRef idx="minor">
            <a:schemeClr val="tx1"/>
          </a:fontRef>
        </p:style>
      </p:cxnSp>
      <p:cxnSp>
        <p:nvCxnSpPr>
          <p:cNvPr id="70" name="直接连接符 69">
            <a:extLst>
              <a:ext uri="{FF2B5EF4-FFF2-40B4-BE49-F238E27FC236}">
                <a16:creationId xmlns:a16="http://schemas.microsoft.com/office/drawing/2014/main" id="{3521BFB5-D2BC-9005-BF62-A43150850251}"/>
              </a:ext>
            </a:extLst>
          </p:cNvPr>
          <p:cNvCxnSpPr>
            <a:cxnSpLocks/>
            <a:stCxn id="57" idx="0"/>
            <a:endCxn id="20" idx="4"/>
          </p:cNvCxnSpPr>
          <p:nvPr/>
        </p:nvCxnSpPr>
        <p:spPr>
          <a:xfrm flipH="1" flipV="1">
            <a:off x="993355" y="1102683"/>
            <a:ext cx="132156" cy="416512"/>
          </a:xfrm>
          <a:prstGeom prst="line">
            <a:avLst/>
          </a:prstGeom>
        </p:spPr>
        <p:style>
          <a:lnRef idx="2">
            <a:schemeClr val="dk1"/>
          </a:lnRef>
          <a:fillRef idx="0">
            <a:schemeClr val="dk1"/>
          </a:fillRef>
          <a:effectRef idx="1">
            <a:schemeClr val="dk1"/>
          </a:effectRef>
          <a:fontRef idx="minor">
            <a:schemeClr val="tx1"/>
          </a:fontRef>
        </p:style>
      </p:cxnSp>
      <p:cxnSp>
        <p:nvCxnSpPr>
          <p:cNvPr id="71" name="直接连接符 70">
            <a:extLst>
              <a:ext uri="{FF2B5EF4-FFF2-40B4-BE49-F238E27FC236}">
                <a16:creationId xmlns:a16="http://schemas.microsoft.com/office/drawing/2014/main" id="{3151BA97-1D80-4788-5E2E-50C763CF83CE}"/>
              </a:ext>
            </a:extLst>
          </p:cNvPr>
          <p:cNvCxnSpPr>
            <a:cxnSpLocks/>
            <a:stCxn id="23" idx="1"/>
            <a:endCxn id="20" idx="5"/>
          </p:cNvCxnSpPr>
          <p:nvPr/>
        </p:nvCxnSpPr>
        <p:spPr>
          <a:xfrm flipH="1" flipV="1">
            <a:off x="1038818" y="1082806"/>
            <a:ext cx="330561" cy="242548"/>
          </a:xfrm>
          <a:prstGeom prst="line">
            <a:avLst/>
          </a:prstGeom>
        </p:spPr>
        <p:style>
          <a:lnRef idx="2">
            <a:schemeClr val="dk1"/>
          </a:lnRef>
          <a:fillRef idx="0">
            <a:schemeClr val="dk1"/>
          </a:fillRef>
          <a:effectRef idx="1">
            <a:schemeClr val="dk1"/>
          </a:effectRef>
          <a:fontRef idx="minor">
            <a:schemeClr val="tx1"/>
          </a:fontRef>
        </p:style>
      </p:cxnSp>
      <p:cxnSp>
        <p:nvCxnSpPr>
          <p:cNvPr id="72" name="直接连接符 71">
            <a:extLst>
              <a:ext uri="{FF2B5EF4-FFF2-40B4-BE49-F238E27FC236}">
                <a16:creationId xmlns:a16="http://schemas.microsoft.com/office/drawing/2014/main" id="{8CFB029E-6628-BF12-4F93-B93BD4415DC4}"/>
              </a:ext>
            </a:extLst>
          </p:cNvPr>
          <p:cNvCxnSpPr>
            <a:cxnSpLocks/>
            <a:stCxn id="21" idx="5"/>
            <a:endCxn id="27" idx="1"/>
          </p:cNvCxnSpPr>
          <p:nvPr/>
        </p:nvCxnSpPr>
        <p:spPr>
          <a:xfrm>
            <a:off x="1326952" y="731156"/>
            <a:ext cx="122190" cy="337824"/>
          </a:xfrm>
          <a:prstGeom prst="line">
            <a:avLst/>
          </a:prstGeom>
        </p:spPr>
        <p:style>
          <a:lnRef idx="2">
            <a:schemeClr val="dk1"/>
          </a:lnRef>
          <a:fillRef idx="0">
            <a:schemeClr val="dk1"/>
          </a:fillRef>
          <a:effectRef idx="1">
            <a:schemeClr val="dk1"/>
          </a:effectRef>
          <a:fontRef idx="minor">
            <a:schemeClr val="tx1"/>
          </a:fontRef>
        </p:style>
      </p:cxnSp>
      <p:cxnSp>
        <p:nvCxnSpPr>
          <p:cNvPr id="13" name="直接连接符 12">
            <a:extLst>
              <a:ext uri="{FF2B5EF4-FFF2-40B4-BE49-F238E27FC236}">
                <a16:creationId xmlns:a16="http://schemas.microsoft.com/office/drawing/2014/main" id="{A0140B7C-E495-64BE-87D6-49A8D2EB1A89}"/>
              </a:ext>
            </a:extLst>
          </p:cNvPr>
          <p:cNvCxnSpPr>
            <a:cxnSpLocks/>
            <a:stCxn id="16" idx="4"/>
            <a:endCxn id="19" idx="0"/>
          </p:cNvCxnSpPr>
          <p:nvPr/>
        </p:nvCxnSpPr>
        <p:spPr>
          <a:xfrm flipH="1">
            <a:off x="624261" y="729422"/>
            <a:ext cx="64294" cy="606210"/>
          </a:xfrm>
          <a:prstGeom prst="line">
            <a:avLst/>
          </a:prstGeom>
        </p:spPr>
        <p:style>
          <a:lnRef idx="2">
            <a:schemeClr val="dk1"/>
          </a:lnRef>
          <a:fillRef idx="0">
            <a:schemeClr val="dk1"/>
          </a:fillRef>
          <a:effectRef idx="1">
            <a:schemeClr val="dk1"/>
          </a:effectRef>
          <a:fontRef idx="minor">
            <a:schemeClr val="tx1"/>
          </a:fontRef>
        </p:style>
      </p:cxnSp>
      <p:cxnSp>
        <p:nvCxnSpPr>
          <p:cNvPr id="22" name="直接连接符 21">
            <a:extLst>
              <a:ext uri="{FF2B5EF4-FFF2-40B4-BE49-F238E27FC236}">
                <a16:creationId xmlns:a16="http://schemas.microsoft.com/office/drawing/2014/main" id="{81588B31-B7B9-300E-1B9B-D7B4E3C61CD8}"/>
              </a:ext>
            </a:extLst>
          </p:cNvPr>
          <p:cNvCxnSpPr>
            <a:stCxn id="19" idx="5"/>
            <a:endCxn id="57" idx="2"/>
          </p:cNvCxnSpPr>
          <p:nvPr/>
        </p:nvCxnSpPr>
        <p:spPr>
          <a:xfrm>
            <a:off x="669724" y="1451486"/>
            <a:ext cx="391493" cy="135575"/>
          </a:xfrm>
          <a:prstGeom prst="line">
            <a:avLst/>
          </a:prstGeom>
        </p:spPr>
        <p:style>
          <a:lnRef idx="2">
            <a:schemeClr val="dk1"/>
          </a:lnRef>
          <a:fillRef idx="0">
            <a:schemeClr val="dk1"/>
          </a:fillRef>
          <a:effectRef idx="1">
            <a:schemeClr val="dk1"/>
          </a:effectRef>
          <a:fontRef idx="minor">
            <a:schemeClr val="tx1"/>
          </a:fontRef>
        </p:style>
      </p:cxnSp>
      <p:pic>
        <p:nvPicPr>
          <p:cNvPr id="110" name="图片 109">
            <a:extLst>
              <a:ext uri="{FF2B5EF4-FFF2-40B4-BE49-F238E27FC236}">
                <a16:creationId xmlns:a16="http://schemas.microsoft.com/office/drawing/2014/main" id="{1EE0C647-E34D-8B08-7499-3AFE092E95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2077" y="222314"/>
            <a:ext cx="320189" cy="320189"/>
          </a:xfrm>
          <a:prstGeom prst="rect">
            <a:avLst/>
          </a:prstGeom>
        </p:spPr>
      </p:pic>
      <p:cxnSp>
        <p:nvCxnSpPr>
          <p:cNvPr id="28" name="直接箭头连接符 27">
            <a:extLst>
              <a:ext uri="{FF2B5EF4-FFF2-40B4-BE49-F238E27FC236}">
                <a16:creationId xmlns:a16="http://schemas.microsoft.com/office/drawing/2014/main" id="{F013B2A9-E799-67E3-8D89-51DA5BDFDD64}"/>
              </a:ext>
            </a:extLst>
          </p:cNvPr>
          <p:cNvCxnSpPr>
            <a:cxnSpLocks/>
          </p:cNvCxnSpPr>
          <p:nvPr/>
        </p:nvCxnSpPr>
        <p:spPr>
          <a:xfrm>
            <a:off x="966792" y="1734636"/>
            <a:ext cx="2959" cy="25560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89" name="矩形 188">
            <a:extLst>
              <a:ext uri="{FF2B5EF4-FFF2-40B4-BE49-F238E27FC236}">
                <a16:creationId xmlns:a16="http://schemas.microsoft.com/office/drawing/2014/main" id="{E98DC20D-7FE1-57B8-B5F7-F407163BB448}"/>
              </a:ext>
            </a:extLst>
          </p:cNvPr>
          <p:cNvSpPr/>
          <p:nvPr/>
        </p:nvSpPr>
        <p:spPr>
          <a:xfrm>
            <a:off x="298858" y="4176812"/>
            <a:ext cx="195309" cy="159798"/>
          </a:xfrm>
          <a:prstGeom prst="rect">
            <a:avLst/>
          </a:prstGeom>
          <a:solidFill>
            <a:srgbClr val="4472C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192" name="矩形 191">
            <a:extLst>
              <a:ext uri="{FF2B5EF4-FFF2-40B4-BE49-F238E27FC236}">
                <a16:creationId xmlns:a16="http://schemas.microsoft.com/office/drawing/2014/main" id="{BC1ED71C-B613-C3C5-BADC-27403824258C}"/>
              </a:ext>
            </a:extLst>
          </p:cNvPr>
          <p:cNvSpPr/>
          <p:nvPr/>
        </p:nvSpPr>
        <p:spPr>
          <a:xfrm>
            <a:off x="298857" y="4336610"/>
            <a:ext cx="195309" cy="159798"/>
          </a:xfrm>
          <a:prstGeom prst="rect">
            <a:avLst/>
          </a:prstGeom>
          <a:solidFill>
            <a:srgbClr val="8FAAD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193" name="矩形 192">
            <a:extLst>
              <a:ext uri="{FF2B5EF4-FFF2-40B4-BE49-F238E27FC236}">
                <a16:creationId xmlns:a16="http://schemas.microsoft.com/office/drawing/2014/main" id="{DBC85D7D-27B4-3CDE-14DC-201B44AB6FF6}"/>
              </a:ext>
            </a:extLst>
          </p:cNvPr>
          <p:cNvSpPr/>
          <p:nvPr/>
        </p:nvSpPr>
        <p:spPr>
          <a:xfrm>
            <a:off x="298857" y="4496408"/>
            <a:ext cx="195309" cy="159798"/>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194" name="矩形 193">
            <a:extLst>
              <a:ext uri="{FF2B5EF4-FFF2-40B4-BE49-F238E27FC236}">
                <a16:creationId xmlns:a16="http://schemas.microsoft.com/office/drawing/2014/main" id="{07AD2B46-8DEF-A829-CA26-99C0716BBD30}"/>
              </a:ext>
            </a:extLst>
          </p:cNvPr>
          <p:cNvSpPr/>
          <p:nvPr/>
        </p:nvSpPr>
        <p:spPr>
          <a:xfrm>
            <a:off x="298856" y="4656206"/>
            <a:ext cx="195309" cy="15979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195" name="矩形 194">
            <a:extLst>
              <a:ext uri="{FF2B5EF4-FFF2-40B4-BE49-F238E27FC236}">
                <a16:creationId xmlns:a16="http://schemas.microsoft.com/office/drawing/2014/main" id="{8ABA59BD-F96F-73A8-5944-9A60B2D2C68E}"/>
              </a:ext>
            </a:extLst>
          </p:cNvPr>
          <p:cNvSpPr/>
          <p:nvPr/>
        </p:nvSpPr>
        <p:spPr>
          <a:xfrm>
            <a:off x="298855" y="4816004"/>
            <a:ext cx="195309" cy="159798"/>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196" name="矩形 195">
            <a:extLst>
              <a:ext uri="{FF2B5EF4-FFF2-40B4-BE49-F238E27FC236}">
                <a16:creationId xmlns:a16="http://schemas.microsoft.com/office/drawing/2014/main" id="{AF88D193-7258-C748-158C-79563213D475}"/>
              </a:ext>
            </a:extLst>
          </p:cNvPr>
          <p:cNvSpPr/>
          <p:nvPr/>
        </p:nvSpPr>
        <p:spPr>
          <a:xfrm>
            <a:off x="298854" y="4975802"/>
            <a:ext cx="195309" cy="159798"/>
          </a:xfrm>
          <a:prstGeom prst="rect">
            <a:avLst/>
          </a:prstGeom>
          <a:solidFill>
            <a:srgbClr val="8FAAD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197" name="矩形 196">
            <a:extLst>
              <a:ext uri="{FF2B5EF4-FFF2-40B4-BE49-F238E27FC236}">
                <a16:creationId xmlns:a16="http://schemas.microsoft.com/office/drawing/2014/main" id="{931B030F-0813-49D2-6D39-154F0D7A9837}"/>
              </a:ext>
            </a:extLst>
          </p:cNvPr>
          <p:cNvSpPr/>
          <p:nvPr/>
        </p:nvSpPr>
        <p:spPr>
          <a:xfrm>
            <a:off x="527927" y="4176812"/>
            <a:ext cx="195309" cy="159798"/>
          </a:xfrm>
          <a:prstGeom prst="rect">
            <a:avLst/>
          </a:prstGeom>
          <a:solidFill>
            <a:srgbClr val="4472C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198" name="矩形 197">
            <a:extLst>
              <a:ext uri="{FF2B5EF4-FFF2-40B4-BE49-F238E27FC236}">
                <a16:creationId xmlns:a16="http://schemas.microsoft.com/office/drawing/2014/main" id="{D55BC6FC-3C13-4453-E046-493E62994DFF}"/>
              </a:ext>
            </a:extLst>
          </p:cNvPr>
          <p:cNvSpPr/>
          <p:nvPr/>
        </p:nvSpPr>
        <p:spPr>
          <a:xfrm>
            <a:off x="527926" y="4336610"/>
            <a:ext cx="195309" cy="159798"/>
          </a:xfrm>
          <a:prstGeom prst="rect">
            <a:avLst/>
          </a:prstGeom>
          <a:solidFill>
            <a:srgbClr val="8FAAD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199" name="矩形 198">
            <a:extLst>
              <a:ext uri="{FF2B5EF4-FFF2-40B4-BE49-F238E27FC236}">
                <a16:creationId xmlns:a16="http://schemas.microsoft.com/office/drawing/2014/main" id="{190331A7-B0B2-9A60-B6B2-FF35AF64CFA1}"/>
              </a:ext>
            </a:extLst>
          </p:cNvPr>
          <p:cNvSpPr/>
          <p:nvPr/>
        </p:nvSpPr>
        <p:spPr>
          <a:xfrm>
            <a:off x="527926" y="4496408"/>
            <a:ext cx="195309" cy="159798"/>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200" name="矩形 199">
            <a:extLst>
              <a:ext uri="{FF2B5EF4-FFF2-40B4-BE49-F238E27FC236}">
                <a16:creationId xmlns:a16="http://schemas.microsoft.com/office/drawing/2014/main" id="{933D9BD4-5BF0-E754-87DE-9F131CC5C8B8}"/>
              </a:ext>
            </a:extLst>
          </p:cNvPr>
          <p:cNvSpPr/>
          <p:nvPr/>
        </p:nvSpPr>
        <p:spPr>
          <a:xfrm>
            <a:off x="527925" y="4656206"/>
            <a:ext cx="195309" cy="15979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01" name="矩形 200">
            <a:extLst>
              <a:ext uri="{FF2B5EF4-FFF2-40B4-BE49-F238E27FC236}">
                <a16:creationId xmlns:a16="http://schemas.microsoft.com/office/drawing/2014/main" id="{A48BA719-9407-BD8C-A5D4-BACA910EA402}"/>
              </a:ext>
            </a:extLst>
          </p:cNvPr>
          <p:cNvSpPr/>
          <p:nvPr/>
        </p:nvSpPr>
        <p:spPr>
          <a:xfrm>
            <a:off x="527924" y="4816004"/>
            <a:ext cx="195309" cy="159798"/>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02" name="矩形 201">
            <a:extLst>
              <a:ext uri="{FF2B5EF4-FFF2-40B4-BE49-F238E27FC236}">
                <a16:creationId xmlns:a16="http://schemas.microsoft.com/office/drawing/2014/main" id="{8AF0E07A-E99C-88CD-A7D4-215027FA5FC9}"/>
              </a:ext>
            </a:extLst>
          </p:cNvPr>
          <p:cNvSpPr/>
          <p:nvPr/>
        </p:nvSpPr>
        <p:spPr>
          <a:xfrm>
            <a:off x="527923" y="4975802"/>
            <a:ext cx="195309" cy="159798"/>
          </a:xfrm>
          <a:prstGeom prst="rect">
            <a:avLst/>
          </a:prstGeom>
          <a:solidFill>
            <a:srgbClr val="8FAAD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03" name="矩形 202">
            <a:extLst>
              <a:ext uri="{FF2B5EF4-FFF2-40B4-BE49-F238E27FC236}">
                <a16:creationId xmlns:a16="http://schemas.microsoft.com/office/drawing/2014/main" id="{4F18FBFA-92D6-1172-C473-D7B548F7D77F}"/>
              </a:ext>
            </a:extLst>
          </p:cNvPr>
          <p:cNvSpPr/>
          <p:nvPr/>
        </p:nvSpPr>
        <p:spPr>
          <a:xfrm>
            <a:off x="779892" y="4176812"/>
            <a:ext cx="195309" cy="159798"/>
          </a:xfrm>
          <a:prstGeom prst="rect">
            <a:avLst/>
          </a:prstGeom>
          <a:solidFill>
            <a:srgbClr val="54823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204" name="矩形 203">
            <a:extLst>
              <a:ext uri="{FF2B5EF4-FFF2-40B4-BE49-F238E27FC236}">
                <a16:creationId xmlns:a16="http://schemas.microsoft.com/office/drawing/2014/main" id="{D26FC6E1-99AC-3BD9-3F17-6271DC039D9A}"/>
              </a:ext>
            </a:extLst>
          </p:cNvPr>
          <p:cNvSpPr/>
          <p:nvPr/>
        </p:nvSpPr>
        <p:spPr>
          <a:xfrm>
            <a:off x="779891" y="4336610"/>
            <a:ext cx="195309" cy="159798"/>
          </a:xfrm>
          <a:prstGeom prst="rect">
            <a:avLst/>
          </a:prstGeom>
          <a:solidFill>
            <a:srgbClr val="38572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05" name="矩形 204">
            <a:extLst>
              <a:ext uri="{FF2B5EF4-FFF2-40B4-BE49-F238E27FC236}">
                <a16:creationId xmlns:a16="http://schemas.microsoft.com/office/drawing/2014/main" id="{E5852E63-CF3E-EF88-173A-9627F65EBAB2}"/>
              </a:ext>
            </a:extLst>
          </p:cNvPr>
          <p:cNvSpPr/>
          <p:nvPr/>
        </p:nvSpPr>
        <p:spPr>
          <a:xfrm>
            <a:off x="779891" y="4496408"/>
            <a:ext cx="195309" cy="159798"/>
          </a:xfrm>
          <a:prstGeom prst="rect">
            <a:avLst/>
          </a:prstGeom>
          <a:solidFill>
            <a:srgbClr val="A8D08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206" name="矩形 205">
            <a:extLst>
              <a:ext uri="{FF2B5EF4-FFF2-40B4-BE49-F238E27FC236}">
                <a16:creationId xmlns:a16="http://schemas.microsoft.com/office/drawing/2014/main" id="{17FB8FEF-CAA8-C520-AF0B-F16D95FB3E64}"/>
              </a:ext>
            </a:extLst>
          </p:cNvPr>
          <p:cNvSpPr/>
          <p:nvPr/>
        </p:nvSpPr>
        <p:spPr>
          <a:xfrm>
            <a:off x="779890" y="4656206"/>
            <a:ext cx="195309" cy="159798"/>
          </a:xfrm>
          <a:prstGeom prst="rect">
            <a:avLst/>
          </a:prstGeom>
          <a:solidFill>
            <a:srgbClr val="54823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07" name="矩形 206">
            <a:extLst>
              <a:ext uri="{FF2B5EF4-FFF2-40B4-BE49-F238E27FC236}">
                <a16:creationId xmlns:a16="http://schemas.microsoft.com/office/drawing/2014/main" id="{7FD35BFB-F429-D4E7-A9E6-BA2CA60B22C5}"/>
              </a:ext>
            </a:extLst>
          </p:cNvPr>
          <p:cNvSpPr/>
          <p:nvPr/>
        </p:nvSpPr>
        <p:spPr>
          <a:xfrm>
            <a:off x="779889" y="4816004"/>
            <a:ext cx="195309" cy="159798"/>
          </a:xfrm>
          <a:prstGeom prst="rect">
            <a:avLst/>
          </a:prstGeom>
          <a:solidFill>
            <a:srgbClr val="A8D08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08" name="矩形 207">
            <a:extLst>
              <a:ext uri="{FF2B5EF4-FFF2-40B4-BE49-F238E27FC236}">
                <a16:creationId xmlns:a16="http://schemas.microsoft.com/office/drawing/2014/main" id="{3DC72968-F00A-38B5-A5B6-BFA6D00B9397}"/>
              </a:ext>
            </a:extLst>
          </p:cNvPr>
          <p:cNvSpPr/>
          <p:nvPr/>
        </p:nvSpPr>
        <p:spPr>
          <a:xfrm>
            <a:off x="779888" y="4975802"/>
            <a:ext cx="195309" cy="159798"/>
          </a:xfrm>
          <a:prstGeom prst="rect">
            <a:avLst/>
          </a:prstGeom>
          <a:solidFill>
            <a:srgbClr val="38572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09" name="矩形 208">
            <a:extLst>
              <a:ext uri="{FF2B5EF4-FFF2-40B4-BE49-F238E27FC236}">
                <a16:creationId xmlns:a16="http://schemas.microsoft.com/office/drawing/2014/main" id="{1EBD8228-1A41-CEB0-201C-E2ADB1502033}"/>
              </a:ext>
            </a:extLst>
          </p:cNvPr>
          <p:cNvSpPr/>
          <p:nvPr/>
        </p:nvSpPr>
        <p:spPr>
          <a:xfrm>
            <a:off x="1008961" y="4176812"/>
            <a:ext cx="195309" cy="159798"/>
          </a:xfrm>
          <a:prstGeom prst="rect">
            <a:avLst/>
          </a:prstGeom>
          <a:solidFill>
            <a:srgbClr val="38572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210" name="矩形 209">
            <a:extLst>
              <a:ext uri="{FF2B5EF4-FFF2-40B4-BE49-F238E27FC236}">
                <a16:creationId xmlns:a16="http://schemas.microsoft.com/office/drawing/2014/main" id="{A834DB0C-2ADA-01E3-2F4F-1778F7EB30C2}"/>
              </a:ext>
            </a:extLst>
          </p:cNvPr>
          <p:cNvSpPr/>
          <p:nvPr/>
        </p:nvSpPr>
        <p:spPr>
          <a:xfrm>
            <a:off x="1008960" y="4336610"/>
            <a:ext cx="195309" cy="159798"/>
          </a:xfrm>
          <a:prstGeom prst="rect">
            <a:avLst/>
          </a:prstGeom>
          <a:solidFill>
            <a:srgbClr val="A8D08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11" name="矩形 210">
            <a:extLst>
              <a:ext uri="{FF2B5EF4-FFF2-40B4-BE49-F238E27FC236}">
                <a16:creationId xmlns:a16="http://schemas.microsoft.com/office/drawing/2014/main" id="{E11FAE92-C5B8-1AF6-7B30-90AB297E0D2E}"/>
              </a:ext>
            </a:extLst>
          </p:cNvPr>
          <p:cNvSpPr/>
          <p:nvPr/>
        </p:nvSpPr>
        <p:spPr>
          <a:xfrm>
            <a:off x="1008960" y="4496408"/>
            <a:ext cx="195309" cy="159798"/>
          </a:xfrm>
          <a:prstGeom prst="rect">
            <a:avLst/>
          </a:prstGeom>
          <a:solidFill>
            <a:srgbClr val="A8D08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212" name="矩形 211">
            <a:extLst>
              <a:ext uri="{FF2B5EF4-FFF2-40B4-BE49-F238E27FC236}">
                <a16:creationId xmlns:a16="http://schemas.microsoft.com/office/drawing/2014/main" id="{C974BD0C-A91E-8505-2E48-41A49117699C}"/>
              </a:ext>
            </a:extLst>
          </p:cNvPr>
          <p:cNvSpPr/>
          <p:nvPr/>
        </p:nvSpPr>
        <p:spPr>
          <a:xfrm>
            <a:off x="1008959" y="4656206"/>
            <a:ext cx="195309" cy="159798"/>
          </a:xfrm>
          <a:prstGeom prst="rect">
            <a:avLst/>
          </a:prstGeom>
          <a:solidFill>
            <a:srgbClr val="A8D08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13" name="矩形 212">
            <a:extLst>
              <a:ext uri="{FF2B5EF4-FFF2-40B4-BE49-F238E27FC236}">
                <a16:creationId xmlns:a16="http://schemas.microsoft.com/office/drawing/2014/main" id="{C28DDDED-8AE0-2206-AE8B-3C7F7FB6C0B8}"/>
              </a:ext>
            </a:extLst>
          </p:cNvPr>
          <p:cNvSpPr/>
          <p:nvPr/>
        </p:nvSpPr>
        <p:spPr>
          <a:xfrm>
            <a:off x="1008958" y="4816004"/>
            <a:ext cx="195309" cy="159798"/>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14" name="矩形 213">
            <a:extLst>
              <a:ext uri="{FF2B5EF4-FFF2-40B4-BE49-F238E27FC236}">
                <a16:creationId xmlns:a16="http://schemas.microsoft.com/office/drawing/2014/main" id="{B1ADDEC5-0AE7-5909-B33E-0356154475BD}"/>
              </a:ext>
            </a:extLst>
          </p:cNvPr>
          <p:cNvSpPr/>
          <p:nvPr/>
        </p:nvSpPr>
        <p:spPr>
          <a:xfrm>
            <a:off x="1008957" y="4975802"/>
            <a:ext cx="195309" cy="159798"/>
          </a:xfrm>
          <a:prstGeom prst="rect">
            <a:avLst/>
          </a:prstGeom>
          <a:solidFill>
            <a:srgbClr val="54823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15" name="矩形 214">
            <a:extLst>
              <a:ext uri="{FF2B5EF4-FFF2-40B4-BE49-F238E27FC236}">
                <a16:creationId xmlns:a16="http://schemas.microsoft.com/office/drawing/2014/main" id="{40820B18-D631-F2D5-9366-2194E46B8758}"/>
              </a:ext>
            </a:extLst>
          </p:cNvPr>
          <p:cNvSpPr/>
          <p:nvPr/>
        </p:nvSpPr>
        <p:spPr>
          <a:xfrm>
            <a:off x="1265540" y="4176812"/>
            <a:ext cx="195309" cy="159798"/>
          </a:xfrm>
          <a:prstGeom prst="rect">
            <a:avLst/>
          </a:prstGeom>
          <a:solidFill>
            <a:srgbClr val="FFF2C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216" name="矩形 215">
            <a:extLst>
              <a:ext uri="{FF2B5EF4-FFF2-40B4-BE49-F238E27FC236}">
                <a16:creationId xmlns:a16="http://schemas.microsoft.com/office/drawing/2014/main" id="{43962C0F-E741-AEAF-7419-32C098858A83}"/>
              </a:ext>
            </a:extLst>
          </p:cNvPr>
          <p:cNvSpPr/>
          <p:nvPr/>
        </p:nvSpPr>
        <p:spPr>
          <a:xfrm>
            <a:off x="1265539" y="4336610"/>
            <a:ext cx="195309" cy="159798"/>
          </a:xfrm>
          <a:prstGeom prst="rect">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17" name="矩形 216">
            <a:extLst>
              <a:ext uri="{FF2B5EF4-FFF2-40B4-BE49-F238E27FC236}">
                <a16:creationId xmlns:a16="http://schemas.microsoft.com/office/drawing/2014/main" id="{C2AD855F-DE18-ECA9-682A-F05674BA5374}"/>
              </a:ext>
            </a:extLst>
          </p:cNvPr>
          <p:cNvSpPr/>
          <p:nvPr/>
        </p:nvSpPr>
        <p:spPr>
          <a:xfrm>
            <a:off x="1265539" y="4496408"/>
            <a:ext cx="195309" cy="159798"/>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218" name="矩形 217">
            <a:extLst>
              <a:ext uri="{FF2B5EF4-FFF2-40B4-BE49-F238E27FC236}">
                <a16:creationId xmlns:a16="http://schemas.microsoft.com/office/drawing/2014/main" id="{01893D14-F355-F810-2FDE-A7A15901A118}"/>
              </a:ext>
            </a:extLst>
          </p:cNvPr>
          <p:cNvSpPr/>
          <p:nvPr/>
        </p:nvSpPr>
        <p:spPr>
          <a:xfrm>
            <a:off x="1265538" y="4656206"/>
            <a:ext cx="195309" cy="159798"/>
          </a:xfrm>
          <a:prstGeom prst="rect">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19" name="矩形 218">
            <a:extLst>
              <a:ext uri="{FF2B5EF4-FFF2-40B4-BE49-F238E27FC236}">
                <a16:creationId xmlns:a16="http://schemas.microsoft.com/office/drawing/2014/main" id="{CA32127C-55E4-03A5-BB74-C21EFEB5FE85}"/>
              </a:ext>
            </a:extLst>
          </p:cNvPr>
          <p:cNvSpPr/>
          <p:nvPr/>
        </p:nvSpPr>
        <p:spPr>
          <a:xfrm>
            <a:off x="1265537" y="4816004"/>
            <a:ext cx="195309" cy="159798"/>
          </a:xfrm>
          <a:prstGeom prst="rect">
            <a:avLst/>
          </a:prstGeom>
          <a:solidFill>
            <a:srgbClr val="FFF2C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20" name="矩形 219">
            <a:extLst>
              <a:ext uri="{FF2B5EF4-FFF2-40B4-BE49-F238E27FC236}">
                <a16:creationId xmlns:a16="http://schemas.microsoft.com/office/drawing/2014/main" id="{E832E268-6D0D-396C-166C-857BED02A306}"/>
              </a:ext>
            </a:extLst>
          </p:cNvPr>
          <p:cNvSpPr/>
          <p:nvPr/>
        </p:nvSpPr>
        <p:spPr>
          <a:xfrm>
            <a:off x="1265536" y="4975802"/>
            <a:ext cx="195309" cy="159798"/>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21" name="矩形 220">
            <a:extLst>
              <a:ext uri="{FF2B5EF4-FFF2-40B4-BE49-F238E27FC236}">
                <a16:creationId xmlns:a16="http://schemas.microsoft.com/office/drawing/2014/main" id="{4A7BE249-6A47-6A52-BFB1-894B2F68CD6D}"/>
              </a:ext>
            </a:extLst>
          </p:cNvPr>
          <p:cNvSpPr/>
          <p:nvPr/>
        </p:nvSpPr>
        <p:spPr>
          <a:xfrm>
            <a:off x="1494609" y="4176812"/>
            <a:ext cx="195309" cy="159798"/>
          </a:xfrm>
          <a:prstGeom prst="rect">
            <a:avLst/>
          </a:prstGeom>
          <a:solidFill>
            <a:srgbClr val="BF9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222" name="矩形 221">
            <a:extLst>
              <a:ext uri="{FF2B5EF4-FFF2-40B4-BE49-F238E27FC236}">
                <a16:creationId xmlns:a16="http://schemas.microsoft.com/office/drawing/2014/main" id="{A92FFF60-243F-6C87-D3F6-A3B6D6E782AA}"/>
              </a:ext>
            </a:extLst>
          </p:cNvPr>
          <p:cNvSpPr/>
          <p:nvPr/>
        </p:nvSpPr>
        <p:spPr>
          <a:xfrm>
            <a:off x="1494608" y="4336610"/>
            <a:ext cx="195309" cy="159798"/>
          </a:xfrm>
          <a:prstGeom prst="rect">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23" name="矩形 222">
            <a:extLst>
              <a:ext uri="{FF2B5EF4-FFF2-40B4-BE49-F238E27FC236}">
                <a16:creationId xmlns:a16="http://schemas.microsoft.com/office/drawing/2014/main" id="{3B29F7E1-6756-019E-554C-AA226F25FA7A}"/>
              </a:ext>
            </a:extLst>
          </p:cNvPr>
          <p:cNvSpPr/>
          <p:nvPr/>
        </p:nvSpPr>
        <p:spPr>
          <a:xfrm>
            <a:off x="1494608" y="4496408"/>
            <a:ext cx="195309" cy="159798"/>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224" name="矩形 223">
            <a:extLst>
              <a:ext uri="{FF2B5EF4-FFF2-40B4-BE49-F238E27FC236}">
                <a16:creationId xmlns:a16="http://schemas.microsoft.com/office/drawing/2014/main" id="{2EE60399-F462-6527-4A87-1096333ED8CE}"/>
              </a:ext>
            </a:extLst>
          </p:cNvPr>
          <p:cNvSpPr/>
          <p:nvPr/>
        </p:nvSpPr>
        <p:spPr>
          <a:xfrm>
            <a:off x="1494607" y="4656206"/>
            <a:ext cx="195309" cy="159798"/>
          </a:xfrm>
          <a:prstGeom prst="rect">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25" name="矩形 224">
            <a:extLst>
              <a:ext uri="{FF2B5EF4-FFF2-40B4-BE49-F238E27FC236}">
                <a16:creationId xmlns:a16="http://schemas.microsoft.com/office/drawing/2014/main" id="{3DED408A-422A-165E-F741-523D2239E07A}"/>
              </a:ext>
            </a:extLst>
          </p:cNvPr>
          <p:cNvSpPr/>
          <p:nvPr/>
        </p:nvSpPr>
        <p:spPr>
          <a:xfrm>
            <a:off x="1494606" y="4816004"/>
            <a:ext cx="195309" cy="159798"/>
          </a:xfrm>
          <a:prstGeom prst="rect">
            <a:avLst/>
          </a:prstGeom>
          <a:solidFill>
            <a:srgbClr val="FFF2C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26" name="矩形 225">
            <a:extLst>
              <a:ext uri="{FF2B5EF4-FFF2-40B4-BE49-F238E27FC236}">
                <a16:creationId xmlns:a16="http://schemas.microsoft.com/office/drawing/2014/main" id="{FFFFD4FB-76A1-5526-CCAD-714D6192010A}"/>
              </a:ext>
            </a:extLst>
          </p:cNvPr>
          <p:cNvSpPr/>
          <p:nvPr/>
        </p:nvSpPr>
        <p:spPr>
          <a:xfrm>
            <a:off x="1494605" y="4975802"/>
            <a:ext cx="195309" cy="159798"/>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30" name="文本框 229">
            <a:extLst>
              <a:ext uri="{FF2B5EF4-FFF2-40B4-BE49-F238E27FC236}">
                <a16:creationId xmlns:a16="http://schemas.microsoft.com/office/drawing/2014/main" id="{55456793-DC7E-E877-A2C8-7452A83926E2}"/>
              </a:ext>
            </a:extLst>
          </p:cNvPr>
          <p:cNvSpPr txBox="1"/>
          <p:nvPr/>
        </p:nvSpPr>
        <p:spPr>
          <a:xfrm>
            <a:off x="527922" y="3824253"/>
            <a:ext cx="1240654" cy="276999"/>
          </a:xfrm>
          <a:prstGeom prst="rect">
            <a:avLst/>
          </a:prstGeom>
          <a:noFill/>
        </p:spPr>
        <p:txBody>
          <a:bodyPr wrap="square">
            <a:spAutoFit/>
          </a:bodyPr>
          <a:lstStyle/>
          <a:p>
            <a:r>
              <a:rPr lang="zh-CN" altLang="en-US" sz="1200" dirty="0">
                <a:latin typeface="Times New Roman" panose="02020603050405020304" pitchFamily="18" charset="0"/>
                <a:cs typeface="Times New Roman" panose="02020603050405020304" pitchFamily="18" charset="0"/>
              </a:rPr>
              <a:t>Representations</a:t>
            </a:r>
          </a:p>
        </p:txBody>
      </p:sp>
      <p:pic>
        <p:nvPicPr>
          <p:cNvPr id="232" name="图片 231">
            <a:extLst>
              <a:ext uri="{FF2B5EF4-FFF2-40B4-BE49-F238E27FC236}">
                <a16:creationId xmlns:a16="http://schemas.microsoft.com/office/drawing/2014/main" id="{D2FC4350-F718-93F3-38D9-D5A9589500A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8750" y="3737502"/>
            <a:ext cx="418345" cy="418345"/>
          </a:xfrm>
          <a:prstGeom prst="rect">
            <a:avLst/>
          </a:prstGeom>
        </p:spPr>
      </p:pic>
      <p:sp>
        <p:nvSpPr>
          <p:cNvPr id="237" name="Google Shape;303;p19">
            <a:extLst>
              <a:ext uri="{FF2B5EF4-FFF2-40B4-BE49-F238E27FC236}">
                <a16:creationId xmlns:a16="http://schemas.microsoft.com/office/drawing/2014/main" id="{DC56AF79-4425-B29A-C4C8-D9A8A3E6A125}"/>
              </a:ext>
            </a:extLst>
          </p:cNvPr>
          <p:cNvSpPr/>
          <p:nvPr/>
        </p:nvSpPr>
        <p:spPr>
          <a:xfrm>
            <a:off x="1494605" y="2623457"/>
            <a:ext cx="273458" cy="469064"/>
          </a:xfrm>
          <a:prstGeom prst="cube">
            <a:avLst>
              <a:gd name="adj" fmla="val 25000"/>
            </a:avLst>
          </a:prstGeom>
          <a:solidFill>
            <a:srgbClr val="BDC5C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1" name="Google Shape;116;p19">
            <a:extLst>
              <a:ext uri="{FF2B5EF4-FFF2-40B4-BE49-F238E27FC236}">
                <a16:creationId xmlns:a16="http://schemas.microsoft.com/office/drawing/2014/main" id="{2127C7E4-4527-7C0A-F8D8-65F583CA597C}"/>
              </a:ext>
            </a:extLst>
          </p:cNvPr>
          <p:cNvSpPr/>
          <p:nvPr/>
        </p:nvSpPr>
        <p:spPr>
          <a:xfrm>
            <a:off x="736379" y="2347458"/>
            <a:ext cx="278182" cy="957406"/>
          </a:xfrm>
          <a:prstGeom prst="cube">
            <a:avLst>
              <a:gd name="adj" fmla="val 68741"/>
            </a:avLst>
          </a:prstGeom>
          <a:solidFill>
            <a:srgbClr val="BDC5C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116;p19">
            <a:extLst>
              <a:ext uri="{FF2B5EF4-FFF2-40B4-BE49-F238E27FC236}">
                <a16:creationId xmlns:a16="http://schemas.microsoft.com/office/drawing/2014/main" id="{FC4DC5C6-04A6-8230-D147-678EB1C9CC0C}"/>
              </a:ext>
            </a:extLst>
          </p:cNvPr>
          <p:cNvSpPr/>
          <p:nvPr/>
        </p:nvSpPr>
        <p:spPr>
          <a:xfrm>
            <a:off x="250545" y="2158593"/>
            <a:ext cx="419179" cy="1295136"/>
          </a:xfrm>
          <a:prstGeom prst="cube">
            <a:avLst>
              <a:gd name="adj" fmla="val 68741"/>
            </a:avLst>
          </a:prstGeom>
          <a:solidFill>
            <a:srgbClr val="BDC5C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4" name="Google Shape;303;p19">
            <a:extLst>
              <a:ext uri="{FF2B5EF4-FFF2-40B4-BE49-F238E27FC236}">
                <a16:creationId xmlns:a16="http://schemas.microsoft.com/office/drawing/2014/main" id="{9F017B5A-48E3-980C-EE62-C0D7BB462E8B}"/>
              </a:ext>
            </a:extLst>
          </p:cNvPr>
          <p:cNvSpPr/>
          <p:nvPr/>
        </p:nvSpPr>
        <p:spPr>
          <a:xfrm>
            <a:off x="1114948" y="2488448"/>
            <a:ext cx="258067" cy="739082"/>
          </a:xfrm>
          <a:prstGeom prst="cube">
            <a:avLst>
              <a:gd name="adj" fmla="val 25000"/>
            </a:avLst>
          </a:prstGeom>
          <a:solidFill>
            <a:srgbClr val="BDC5C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248" name="直接箭头连接符 247">
            <a:extLst>
              <a:ext uri="{FF2B5EF4-FFF2-40B4-BE49-F238E27FC236}">
                <a16:creationId xmlns:a16="http://schemas.microsoft.com/office/drawing/2014/main" id="{9925EF0A-F887-B9EF-3DD6-6F2129C33229}"/>
              </a:ext>
            </a:extLst>
          </p:cNvPr>
          <p:cNvCxnSpPr>
            <a:cxnSpLocks/>
          </p:cNvCxnSpPr>
          <p:nvPr/>
        </p:nvCxnSpPr>
        <p:spPr>
          <a:xfrm>
            <a:off x="966792" y="3600942"/>
            <a:ext cx="1479" cy="21994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250" name="图片 249">
            <a:extLst>
              <a:ext uri="{FF2B5EF4-FFF2-40B4-BE49-F238E27FC236}">
                <a16:creationId xmlns:a16="http://schemas.microsoft.com/office/drawing/2014/main" id="{DF5AA808-8846-27A4-F05F-4F68809E0B8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29119" y="2172015"/>
            <a:ext cx="326279" cy="326279"/>
          </a:xfrm>
          <a:prstGeom prst="rect">
            <a:avLst/>
          </a:prstGeom>
        </p:spPr>
      </p:pic>
      <p:sp>
        <p:nvSpPr>
          <p:cNvPr id="253" name="文本框 252">
            <a:extLst>
              <a:ext uri="{FF2B5EF4-FFF2-40B4-BE49-F238E27FC236}">
                <a16:creationId xmlns:a16="http://schemas.microsoft.com/office/drawing/2014/main" id="{1F4F3923-9090-861D-FBDD-74B70F2C9A39}"/>
              </a:ext>
            </a:extLst>
          </p:cNvPr>
          <p:cNvSpPr txBox="1"/>
          <p:nvPr/>
        </p:nvSpPr>
        <p:spPr>
          <a:xfrm>
            <a:off x="385305" y="1883523"/>
            <a:ext cx="1497274"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Black-box GNNS</a:t>
            </a:r>
            <a:endParaRPr lang="zh-CN" altLang="en-US" sz="1200" dirty="0">
              <a:latin typeface="Times New Roman" panose="02020603050405020304" pitchFamily="18" charset="0"/>
              <a:cs typeface="Times New Roman" panose="02020603050405020304" pitchFamily="18" charset="0"/>
            </a:endParaRPr>
          </a:p>
        </p:txBody>
      </p:sp>
      <p:pic>
        <p:nvPicPr>
          <p:cNvPr id="258" name="图片 257">
            <a:extLst>
              <a:ext uri="{FF2B5EF4-FFF2-40B4-BE49-F238E27FC236}">
                <a16:creationId xmlns:a16="http://schemas.microsoft.com/office/drawing/2014/main" id="{49371FD8-E068-31F2-1411-7CE34F77364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6497" y="1829940"/>
            <a:ext cx="253637" cy="253637"/>
          </a:xfrm>
          <a:prstGeom prst="rect">
            <a:avLst/>
          </a:prstGeom>
        </p:spPr>
      </p:pic>
      <p:cxnSp>
        <p:nvCxnSpPr>
          <p:cNvPr id="262" name="直接箭头连接符 261">
            <a:extLst>
              <a:ext uri="{FF2B5EF4-FFF2-40B4-BE49-F238E27FC236}">
                <a16:creationId xmlns:a16="http://schemas.microsoft.com/office/drawing/2014/main" id="{EA04F3BC-8774-611A-89B0-DEF03E882C61}"/>
              </a:ext>
            </a:extLst>
          </p:cNvPr>
          <p:cNvCxnSpPr>
            <a:cxnSpLocks/>
          </p:cNvCxnSpPr>
          <p:nvPr/>
        </p:nvCxnSpPr>
        <p:spPr>
          <a:xfrm>
            <a:off x="2032283" y="5135600"/>
            <a:ext cx="380177"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65" name="矩形: 圆角 264">
            <a:extLst>
              <a:ext uri="{FF2B5EF4-FFF2-40B4-BE49-F238E27FC236}">
                <a16:creationId xmlns:a16="http://schemas.microsoft.com/office/drawing/2014/main" id="{A412A21F-11A3-4767-2FE4-D9497557F5E4}"/>
              </a:ext>
            </a:extLst>
          </p:cNvPr>
          <p:cNvSpPr/>
          <p:nvPr/>
        </p:nvSpPr>
        <p:spPr>
          <a:xfrm>
            <a:off x="2501368" y="212595"/>
            <a:ext cx="3117494" cy="1708033"/>
          </a:xfrm>
          <a:prstGeom prst="roundRect">
            <a:avLst/>
          </a:prstGeom>
          <a:noFill/>
          <a:ln w="19050">
            <a:solidFill>
              <a:srgbClr val="C0C0C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69" name="连接符: 肘形 268">
            <a:extLst>
              <a:ext uri="{FF2B5EF4-FFF2-40B4-BE49-F238E27FC236}">
                <a16:creationId xmlns:a16="http://schemas.microsoft.com/office/drawing/2014/main" id="{8F6B5395-D059-D9F5-572F-09272DBFD168}"/>
              </a:ext>
            </a:extLst>
          </p:cNvPr>
          <p:cNvCxnSpPr>
            <a:cxnSpLocks/>
            <a:endCxn id="265" idx="1"/>
          </p:cNvCxnSpPr>
          <p:nvPr/>
        </p:nvCxnSpPr>
        <p:spPr>
          <a:xfrm rot="5400000" flipH="1" flipV="1">
            <a:off x="268803" y="2903035"/>
            <a:ext cx="4068988" cy="396142"/>
          </a:xfrm>
          <a:prstGeom prst="bentConnector2">
            <a:avLst/>
          </a:prstGeom>
          <a:ln>
            <a:tailEnd type="triangle"/>
          </a:ln>
        </p:spPr>
        <p:style>
          <a:lnRef idx="3">
            <a:schemeClr val="dk1"/>
          </a:lnRef>
          <a:fillRef idx="0">
            <a:schemeClr val="dk1"/>
          </a:fillRef>
          <a:effectRef idx="2">
            <a:schemeClr val="dk1"/>
          </a:effectRef>
          <a:fontRef idx="minor">
            <a:schemeClr val="tx1"/>
          </a:fontRef>
        </p:style>
      </p:cxnSp>
      <p:sp>
        <p:nvSpPr>
          <p:cNvPr id="271" name="文本框 270">
            <a:extLst>
              <a:ext uri="{FF2B5EF4-FFF2-40B4-BE49-F238E27FC236}">
                <a16:creationId xmlns:a16="http://schemas.microsoft.com/office/drawing/2014/main" id="{440AA768-FF8A-2949-2FC0-E31865DE6270}"/>
              </a:ext>
            </a:extLst>
          </p:cNvPr>
          <p:cNvSpPr txBox="1"/>
          <p:nvPr/>
        </p:nvSpPr>
        <p:spPr>
          <a:xfrm>
            <a:off x="1732121" y="6290283"/>
            <a:ext cx="819851" cy="276999"/>
          </a:xfrm>
          <a:prstGeom prst="rect">
            <a:avLst/>
          </a:prstGeom>
          <a:noFill/>
        </p:spPr>
        <p:txBody>
          <a:bodyPr wrap="square">
            <a:spAutoFit/>
          </a:bodyPr>
          <a:lstStyle/>
          <a:p>
            <a:r>
              <a:rPr lang="en-US" altLang="zh-CN" sz="1200" b="1" dirty="0">
                <a:latin typeface="Times New Roman" panose="02020603050405020304" pitchFamily="18" charset="0"/>
                <a:cs typeface="Times New Roman" panose="02020603050405020304" pitchFamily="18" charset="0"/>
              </a:rPr>
              <a:t>Tunable</a:t>
            </a:r>
            <a:endParaRPr lang="zh-CN" altLang="en-US" sz="1200" b="1" dirty="0">
              <a:latin typeface="Times New Roman" panose="02020603050405020304" pitchFamily="18" charset="0"/>
              <a:cs typeface="Times New Roman" panose="02020603050405020304" pitchFamily="18" charset="0"/>
            </a:endParaRPr>
          </a:p>
        </p:txBody>
      </p:sp>
      <p:cxnSp>
        <p:nvCxnSpPr>
          <p:cNvPr id="273" name="直接箭头连接符 272">
            <a:extLst>
              <a:ext uri="{FF2B5EF4-FFF2-40B4-BE49-F238E27FC236}">
                <a16:creationId xmlns:a16="http://schemas.microsoft.com/office/drawing/2014/main" id="{5168809A-A59C-EE5A-D677-C21D2EB33B50}"/>
              </a:ext>
            </a:extLst>
          </p:cNvPr>
          <p:cNvCxnSpPr>
            <a:cxnSpLocks/>
          </p:cNvCxnSpPr>
          <p:nvPr/>
        </p:nvCxnSpPr>
        <p:spPr>
          <a:xfrm>
            <a:off x="5692066" y="1049103"/>
            <a:ext cx="290723"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76" name="直接箭头连接符 275">
            <a:extLst>
              <a:ext uri="{FF2B5EF4-FFF2-40B4-BE49-F238E27FC236}">
                <a16:creationId xmlns:a16="http://schemas.microsoft.com/office/drawing/2014/main" id="{1E162035-1477-1529-A210-69EFAA75E081}"/>
              </a:ext>
            </a:extLst>
          </p:cNvPr>
          <p:cNvCxnSpPr>
            <a:cxnSpLocks/>
          </p:cNvCxnSpPr>
          <p:nvPr/>
        </p:nvCxnSpPr>
        <p:spPr>
          <a:xfrm>
            <a:off x="2112182" y="2609534"/>
            <a:ext cx="469085"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80" name="文本框 279">
            <a:extLst>
              <a:ext uri="{FF2B5EF4-FFF2-40B4-BE49-F238E27FC236}">
                <a16:creationId xmlns:a16="http://schemas.microsoft.com/office/drawing/2014/main" id="{A8841A8F-F2B1-3D14-20F4-1B1485A9265B}"/>
              </a:ext>
            </a:extLst>
          </p:cNvPr>
          <p:cNvSpPr txBox="1"/>
          <p:nvPr/>
        </p:nvSpPr>
        <p:spPr>
          <a:xfrm>
            <a:off x="2934398" y="2347458"/>
            <a:ext cx="908514" cy="461665"/>
          </a:xfrm>
          <a:prstGeom prst="rect">
            <a:avLst/>
          </a:prstGeom>
          <a:noFill/>
        </p:spPr>
        <p:txBody>
          <a:bodyPr wrap="square">
            <a:spAutoFit/>
          </a:bodyPr>
          <a:lstStyle/>
          <a:p>
            <a:r>
              <a:rPr lang="en-US" altLang="zh-CN" sz="1200" b="1" dirty="0">
                <a:latin typeface="Times New Roman" panose="02020603050405020304" pitchFamily="18" charset="0"/>
                <a:cs typeface="Times New Roman" panose="02020603050405020304" pitchFamily="18" charset="0"/>
              </a:rPr>
              <a:t>Optimize</a:t>
            </a:r>
          </a:p>
          <a:p>
            <a:r>
              <a:rPr lang="zh-CN" altLang="en-US" sz="1200" b="1" dirty="0">
                <a:latin typeface="Times New Roman" panose="02020603050405020304" pitchFamily="18" charset="0"/>
                <a:cs typeface="Times New Roman" panose="02020603050405020304" pitchFamily="18" charset="0"/>
              </a:rPr>
              <a:t> </a:t>
            </a:r>
            <a:r>
              <a:rPr lang="en-US" altLang="zh-CN" sz="1200" b="1" dirty="0">
                <a:latin typeface="Times New Roman" panose="02020603050405020304" pitchFamily="18" charset="0"/>
                <a:cs typeface="Times New Roman" panose="02020603050405020304" pitchFamily="18" charset="0"/>
              </a:rPr>
              <a:t>Prompts</a:t>
            </a:r>
            <a:endParaRPr lang="zh-CN" altLang="en-US" sz="1200" b="1" dirty="0">
              <a:latin typeface="Times New Roman" panose="02020603050405020304" pitchFamily="18" charset="0"/>
              <a:cs typeface="Times New Roman" panose="02020603050405020304" pitchFamily="18" charset="0"/>
            </a:endParaRPr>
          </a:p>
        </p:txBody>
      </p:sp>
      <p:cxnSp>
        <p:nvCxnSpPr>
          <p:cNvPr id="282" name="直接箭头连接符 281">
            <a:extLst>
              <a:ext uri="{FF2B5EF4-FFF2-40B4-BE49-F238E27FC236}">
                <a16:creationId xmlns:a16="http://schemas.microsoft.com/office/drawing/2014/main" id="{11816680-5D68-3C64-AB26-BF30B0A01FCF}"/>
              </a:ext>
            </a:extLst>
          </p:cNvPr>
          <p:cNvCxnSpPr>
            <a:cxnSpLocks/>
          </p:cNvCxnSpPr>
          <p:nvPr/>
        </p:nvCxnSpPr>
        <p:spPr>
          <a:xfrm>
            <a:off x="3481900" y="3021537"/>
            <a:ext cx="0" cy="41198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90" name="文本框 289">
            <a:extLst>
              <a:ext uri="{FF2B5EF4-FFF2-40B4-BE49-F238E27FC236}">
                <a16:creationId xmlns:a16="http://schemas.microsoft.com/office/drawing/2014/main" id="{C9CF0110-F33C-E3CB-CD13-E24B68936DAD}"/>
              </a:ext>
            </a:extLst>
          </p:cNvPr>
          <p:cNvSpPr txBox="1"/>
          <p:nvPr/>
        </p:nvSpPr>
        <p:spPr>
          <a:xfrm>
            <a:off x="7528444" y="-54685"/>
            <a:ext cx="3200692" cy="276999"/>
          </a:xfrm>
          <a:prstGeom prst="rect">
            <a:avLst/>
          </a:prstGeom>
          <a:noFill/>
        </p:spPr>
        <p:txBody>
          <a:bodyPr wrap="square">
            <a:spAutoFit/>
          </a:bodyPr>
          <a:lstStyle/>
          <a:p>
            <a:r>
              <a:rPr lang="en-US" altLang="zh-CN" sz="1200" b="1" dirty="0">
                <a:latin typeface="Times New Roman" panose="02020603050405020304" pitchFamily="18" charset="0"/>
                <a:cs typeface="Times New Roman" panose="02020603050405020304" pitchFamily="18" charset="0"/>
              </a:rPr>
              <a:t>Optimization for </a:t>
            </a:r>
            <a:r>
              <a:rPr lang="zh-CN" altLang="en-US" sz="1200" b="1" dirty="0">
                <a:latin typeface="Times New Roman" panose="02020603050405020304" pitchFamily="18" charset="0"/>
                <a:cs typeface="Times New Roman" panose="02020603050405020304" pitchFamily="18" charset="0"/>
              </a:rPr>
              <a:t>Watermark </a:t>
            </a:r>
            <a:r>
              <a:rPr lang="en-US" altLang="zh-CN" sz="1200" b="1" dirty="0">
                <a:latin typeface="Times New Roman" panose="02020603050405020304" pitchFamily="18" charset="0"/>
                <a:cs typeface="Times New Roman" panose="02020603050405020304" pitchFamily="18" charset="0"/>
              </a:rPr>
              <a:t>Trigger</a:t>
            </a:r>
            <a:endParaRPr lang="zh-CN" altLang="en-US" sz="1200" b="1" dirty="0">
              <a:latin typeface="Times New Roman" panose="02020603050405020304" pitchFamily="18" charset="0"/>
              <a:cs typeface="Times New Roman" panose="02020603050405020304" pitchFamily="18" charset="0"/>
            </a:endParaRPr>
          </a:p>
        </p:txBody>
      </p:sp>
      <p:sp>
        <p:nvSpPr>
          <p:cNvPr id="291" name="矩形 290">
            <a:extLst>
              <a:ext uri="{FF2B5EF4-FFF2-40B4-BE49-F238E27FC236}">
                <a16:creationId xmlns:a16="http://schemas.microsoft.com/office/drawing/2014/main" id="{DA9D12B5-1872-1A12-0B5C-B37C405C4663}"/>
              </a:ext>
            </a:extLst>
          </p:cNvPr>
          <p:cNvSpPr/>
          <p:nvPr/>
        </p:nvSpPr>
        <p:spPr>
          <a:xfrm>
            <a:off x="2228685" y="3526479"/>
            <a:ext cx="3740878" cy="713245"/>
          </a:xfrm>
          <a:prstGeom prst="rect">
            <a:avLst/>
          </a:prstGeom>
          <a:noFill/>
          <a:ln w="19050">
            <a:solidFill>
              <a:srgbClr val="C0C0C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7" name="文本框 306">
            <a:extLst>
              <a:ext uri="{FF2B5EF4-FFF2-40B4-BE49-F238E27FC236}">
                <a16:creationId xmlns:a16="http://schemas.microsoft.com/office/drawing/2014/main" id="{527826B5-6A9E-3CFA-572A-DB01BAA0CDF4}"/>
              </a:ext>
            </a:extLst>
          </p:cNvPr>
          <p:cNvSpPr txBox="1"/>
          <p:nvPr/>
        </p:nvSpPr>
        <p:spPr>
          <a:xfrm>
            <a:off x="2274357" y="3608955"/>
            <a:ext cx="809701" cy="461665"/>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Surrogate </a:t>
            </a:r>
          </a:p>
          <a:p>
            <a:r>
              <a:rPr lang="en-US" altLang="zh-CN" sz="1200" dirty="0">
                <a:latin typeface="Times New Roman" panose="02020603050405020304" pitchFamily="18" charset="0"/>
                <a:cs typeface="Times New Roman" panose="02020603050405020304" pitchFamily="18" charset="0"/>
              </a:rPr>
              <a:t>Prompt</a:t>
            </a:r>
            <a:endParaRPr lang="zh-CN" altLang="en-US" sz="1200" dirty="0">
              <a:latin typeface="Times New Roman" panose="02020603050405020304" pitchFamily="18" charset="0"/>
              <a:cs typeface="Times New Roman" panose="02020603050405020304" pitchFamily="18" charset="0"/>
            </a:endParaRPr>
          </a:p>
        </p:txBody>
      </p:sp>
      <p:sp>
        <p:nvSpPr>
          <p:cNvPr id="308" name="文本框 307">
            <a:extLst>
              <a:ext uri="{FF2B5EF4-FFF2-40B4-BE49-F238E27FC236}">
                <a16:creationId xmlns:a16="http://schemas.microsoft.com/office/drawing/2014/main" id="{8A341219-30DE-0BE5-8DC9-8D5DF2C19A45}"/>
              </a:ext>
            </a:extLst>
          </p:cNvPr>
          <p:cNvSpPr txBox="1"/>
          <p:nvPr/>
        </p:nvSpPr>
        <p:spPr>
          <a:xfrm>
            <a:off x="5075557" y="3639587"/>
            <a:ext cx="996542" cy="461665"/>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Disturbance Prompt</a:t>
            </a:r>
            <a:endParaRPr lang="zh-CN" altLang="en-US" sz="1200" dirty="0">
              <a:latin typeface="Times New Roman" panose="02020603050405020304" pitchFamily="18" charset="0"/>
              <a:cs typeface="Times New Roman" panose="02020603050405020304" pitchFamily="18" charset="0"/>
            </a:endParaRPr>
          </a:p>
        </p:txBody>
      </p:sp>
      <p:pic>
        <p:nvPicPr>
          <p:cNvPr id="346" name="图片 345">
            <a:extLst>
              <a:ext uri="{FF2B5EF4-FFF2-40B4-BE49-F238E27FC236}">
                <a16:creationId xmlns:a16="http://schemas.microsoft.com/office/drawing/2014/main" id="{B2B8577F-1DAA-0B81-3A12-F655F1A1D83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2165" y="6274816"/>
            <a:ext cx="326279" cy="326279"/>
          </a:xfrm>
          <a:prstGeom prst="rect">
            <a:avLst/>
          </a:prstGeom>
        </p:spPr>
      </p:pic>
      <p:sp>
        <p:nvSpPr>
          <p:cNvPr id="347" name="文本框 346">
            <a:extLst>
              <a:ext uri="{FF2B5EF4-FFF2-40B4-BE49-F238E27FC236}">
                <a16:creationId xmlns:a16="http://schemas.microsoft.com/office/drawing/2014/main" id="{F9DF6ED1-96BD-2F13-372A-2ED901E2206E}"/>
              </a:ext>
            </a:extLst>
          </p:cNvPr>
          <p:cNvSpPr txBox="1"/>
          <p:nvPr/>
        </p:nvSpPr>
        <p:spPr>
          <a:xfrm>
            <a:off x="482266" y="6264309"/>
            <a:ext cx="676059" cy="276999"/>
          </a:xfrm>
          <a:prstGeom prst="rect">
            <a:avLst/>
          </a:prstGeom>
          <a:noFill/>
        </p:spPr>
        <p:txBody>
          <a:bodyPr wrap="square">
            <a:spAutoFit/>
          </a:bodyPr>
          <a:lstStyle/>
          <a:p>
            <a:r>
              <a:rPr lang="en-US" altLang="zh-CN" sz="1200" b="1" dirty="0">
                <a:latin typeface="Times New Roman" panose="02020603050405020304" pitchFamily="18" charset="0"/>
                <a:cs typeface="Times New Roman" panose="02020603050405020304" pitchFamily="18" charset="0"/>
              </a:rPr>
              <a:t>Frozen</a:t>
            </a:r>
            <a:endParaRPr lang="zh-CN" altLang="en-US" sz="1200" b="1" dirty="0">
              <a:latin typeface="Times New Roman" panose="02020603050405020304" pitchFamily="18" charset="0"/>
              <a:cs typeface="Times New Roman" panose="02020603050405020304" pitchFamily="18" charset="0"/>
            </a:endParaRPr>
          </a:p>
        </p:txBody>
      </p:sp>
      <p:pic>
        <p:nvPicPr>
          <p:cNvPr id="349" name="图片 348">
            <a:extLst>
              <a:ext uri="{FF2B5EF4-FFF2-40B4-BE49-F238E27FC236}">
                <a16:creationId xmlns:a16="http://schemas.microsoft.com/office/drawing/2014/main" id="{FA01A653-1124-9643-16D1-8584B709618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65484" y="6213355"/>
            <a:ext cx="375638" cy="375638"/>
          </a:xfrm>
          <a:prstGeom prst="rect">
            <a:avLst/>
          </a:prstGeom>
        </p:spPr>
      </p:pic>
      <p:sp>
        <p:nvSpPr>
          <p:cNvPr id="350" name="文本框 349">
            <a:extLst>
              <a:ext uri="{FF2B5EF4-FFF2-40B4-BE49-F238E27FC236}">
                <a16:creationId xmlns:a16="http://schemas.microsoft.com/office/drawing/2014/main" id="{6347C5D0-9D93-B54D-4087-FAC1D006AD03}"/>
              </a:ext>
            </a:extLst>
          </p:cNvPr>
          <p:cNvSpPr txBox="1"/>
          <p:nvPr/>
        </p:nvSpPr>
        <p:spPr>
          <a:xfrm>
            <a:off x="3012778" y="-45743"/>
            <a:ext cx="2132073" cy="276999"/>
          </a:xfrm>
          <a:prstGeom prst="rect">
            <a:avLst/>
          </a:prstGeom>
          <a:noFill/>
        </p:spPr>
        <p:txBody>
          <a:bodyPr wrap="square">
            <a:spAutoFit/>
          </a:bodyPr>
          <a:lstStyle/>
          <a:p>
            <a:r>
              <a:rPr lang="zh-CN" altLang="en-US" sz="1200" b="1" dirty="0">
                <a:latin typeface="Times New Roman" panose="02020603050405020304" pitchFamily="18" charset="0"/>
                <a:cs typeface="Times New Roman" panose="02020603050405020304" pitchFamily="18" charset="0"/>
              </a:rPr>
              <a:t>Representative node selection</a:t>
            </a:r>
          </a:p>
        </p:txBody>
      </p:sp>
      <p:sp>
        <p:nvSpPr>
          <p:cNvPr id="353" name="文本框 352">
            <a:extLst>
              <a:ext uri="{FF2B5EF4-FFF2-40B4-BE49-F238E27FC236}">
                <a16:creationId xmlns:a16="http://schemas.microsoft.com/office/drawing/2014/main" id="{CF4A541C-A12E-2046-4F0C-E399F4652381}"/>
              </a:ext>
            </a:extLst>
          </p:cNvPr>
          <p:cNvSpPr txBox="1"/>
          <p:nvPr/>
        </p:nvSpPr>
        <p:spPr>
          <a:xfrm>
            <a:off x="4385486" y="6290282"/>
            <a:ext cx="989307" cy="276999"/>
          </a:xfrm>
          <a:prstGeom prst="rect">
            <a:avLst/>
          </a:prstGeom>
          <a:noFill/>
        </p:spPr>
        <p:txBody>
          <a:bodyPr wrap="square">
            <a:spAutoFit/>
          </a:bodyPr>
          <a:lstStyle/>
          <a:p>
            <a:r>
              <a:rPr lang="en-US" altLang="zh-CN" sz="1200" b="1" dirty="0">
                <a:latin typeface="Times New Roman" panose="02020603050405020304" pitchFamily="18" charset="0"/>
                <a:cs typeface="Times New Roman" panose="02020603050405020304" pitchFamily="18" charset="0"/>
              </a:rPr>
              <a:t>Dissimilar</a:t>
            </a:r>
          </a:p>
        </p:txBody>
      </p:sp>
      <p:pic>
        <p:nvPicPr>
          <p:cNvPr id="356" name="图片 355">
            <a:extLst>
              <a:ext uri="{FF2B5EF4-FFF2-40B4-BE49-F238E27FC236}">
                <a16:creationId xmlns:a16="http://schemas.microsoft.com/office/drawing/2014/main" id="{DE4DC6D0-AAD5-C2E8-59BD-0DB7AA4FAEF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506426" y="6172776"/>
            <a:ext cx="563345" cy="563345"/>
          </a:xfrm>
          <a:prstGeom prst="rect">
            <a:avLst/>
          </a:prstGeom>
        </p:spPr>
      </p:pic>
      <p:sp>
        <p:nvSpPr>
          <p:cNvPr id="357" name="文本框 356">
            <a:extLst>
              <a:ext uri="{FF2B5EF4-FFF2-40B4-BE49-F238E27FC236}">
                <a16:creationId xmlns:a16="http://schemas.microsoft.com/office/drawing/2014/main" id="{58C89692-387E-053B-189D-96FE1166D1C6}"/>
              </a:ext>
            </a:extLst>
          </p:cNvPr>
          <p:cNvSpPr txBox="1"/>
          <p:nvPr/>
        </p:nvSpPr>
        <p:spPr>
          <a:xfrm>
            <a:off x="3104554" y="6290283"/>
            <a:ext cx="1046327" cy="276999"/>
          </a:xfrm>
          <a:prstGeom prst="rect">
            <a:avLst/>
          </a:prstGeom>
          <a:noFill/>
        </p:spPr>
        <p:txBody>
          <a:bodyPr wrap="square">
            <a:spAutoFit/>
          </a:bodyPr>
          <a:lstStyle/>
          <a:p>
            <a:r>
              <a:rPr lang="en-US" altLang="zh-CN" sz="1200" b="1" dirty="0">
                <a:latin typeface="Times New Roman" panose="02020603050405020304" pitchFamily="18" charset="0"/>
                <a:cs typeface="Times New Roman" panose="02020603050405020304" pitchFamily="18" charset="0"/>
              </a:rPr>
              <a:t>Similar</a:t>
            </a:r>
          </a:p>
        </p:txBody>
      </p:sp>
      <p:pic>
        <p:nvPicPr>
          <p:cNvPr id="359" name="图片 358">
            <a:extLst>
              <a:ext uri="{FF2B5EF4-FFF2-40B4-BE49-F238E27FC236}">
                <a16:creationId xmlns:a16="http://schemas.microsoft.com/office/drawing/2014/main" id="{51171BFE-42F7-0615-DA6A-01B8F97AD60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844212" y="6171858"/>
            <a:ext cx="494523" cy="494523"/>
          </a:xfrm>
          <a:prstGeom prst="rect">
            <a:avLst/>
          </a:prstGeom>
        </p:spPr>
      </p:pic>
      <p:pic>
        <p:nvPicPr>
          <p:cNvPr id="361" name="图片 360">
            <a:extLst>
              <a:ext uri="{FF2B5EF4-FFF2-40B4-BE49-F238E27FC236}">
                <a16:creationId xmlns:a16="http://schemas.microsoft.com/office/drawing/2014/main" id="{7CC58CB7-FC14-B883-2E41-421FC706D3A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844212" y="3719595"/>
            <a:ext cx="283628" cy="283628"/>
          </a:xfrm>
          <a:prstGeom prst="rect">
            <a:avLst/>
          </a:prstGeom>
        </p:spPr>
      </p:pic>
      <p:grpSp>
        <p:nvGrpSpPr>
          <p:cNvPr id="374" name="Google Shape;4303;p42">
            <a:extLst>
              <a:ext uri="{FF2B5EF4-FFF2-40B4-BE49-F238E27FC236}">
                <a16:creationId xmlns:a16="http://schemas.microsoft.com/office/drawing/2014/main" id="{254D52AE-F0FB-69DA-A494-CD15F3E5CC04}"/>
              </a:ext>
            </a:extLst>
          </p:cNvPr>
          <p:cNvGrpSpPr/>
          <p:nvPr/>
        </p:nvGrpSpPr>
        <p:grpSpPr>
          <a:xfrm rot="16200000">
            <a:off x="3294413" y="3631818"/>
            <a:ext cx="177283" cy="520706"/>
            <a:chOff x="6545125" y="610550"/>
            <a:chExt cx="274900" cy="822600"/>
          </a:xfrm>
        </p:grpSpPr>
        <p:sp>
          <p:nvSpPr>
            <p:cNvPr id="375" name="Google Shape;4304;p42">
              <a:extLst>
                <a:ext uri="{FF2B5EF4-FFF2-40B4-BE49-F238E27FC236}">
                  <a16:creationId xmlns:a16="http://schemas.microsoft.com/office/drawing/2014/main" id="{A02B3E69-1B62-99FA-12D7-E8DF50CA3EAC}"/>
                </a:ext>
              </a:extLst>
            </p:cNvPr>
            <p:cNvSpPr/>
            <p:nvPr/>
          </p:nvSpPr>
          <p:spPr>
            <a:xfrm>
              <a:off x="65451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6" name="Google Shape;4305;p42">
              <a:extLst>
                <a:ext uri="{FF2B5EF4-FFF2-40B4-BE49-F238E27FC236}">
                  <a16:creationId xmlns:a16="http://schemas.microsoft.com/office/drawing/2014/main" id="{10F4D19A-0FAD-5A85-A22C-AC30EF33002B}"/>
                </a:ext>
              </a:extLst>
            </p:cNvPr>
            <p:cNvSpPr/>
            <p:nvPr/>
          </p:nvSpPr>
          <p:spPr>
            <a:xfrm>
              <a:off x="65451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7" name="Google Shape;4306;p42">
              <a:extLst>
                <a:ext uri="{FF2B5EF4-FFF2-40B4-BE49-F238E27FC236}">
                  <a16:creationId xmlns:a16="http://schemas.microsoft.com/office/drawing/2014/main" id="{5A9EF2F6-761F-C738-0F13-526C2FD255B6}"/>
                </a:ext>
              </a:extLst>
            </p:cNvPr>
            <p:cNvSpPr/>
            <p:nvPr/>
          </p:nvSpPr>
          <p:spPr>
            <a:xfrm>
              <a:off x="65458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82" name="Google Shape;4303;p42">
            <a:extLst>
              <a:ext uri="{FF2B5EF4-FFF2-40B4-BE49-F238E27FC236}">
                <a16:creationId xmlns:a16="http://schemas.microsoft.com/office/drawing/2014/main" id="{08DDF5D5-AC5A-744B-57ED-88E562AB7D14}"/>
              </a:ext>
            </a:extLst>
          </p:cNvPr>
          <p:cNvGrpSpPr/>
          <p:nvPr/>
        </p:nvGrpSpPr>
        <p:grpSpPr>
          <a:xfrm rot="16200000">
            <a:off x="3261760" y="3657857"/>
            <a:ext cx="177283" cy="520706"/>
            <a:chOff x="6545125" y="610550"/>
            <a:chExt cx="274900" cy="822600"/>
          </a:xfrm>
        </p:grpSpPr>
        <p:sp>
          <p:nvSpPr>
            <p:cNvPr id="383" name="Google Shape;4304;p42">
              <a:extLst>
                <a:ext uri="{FF2B5EF4-FFF2-40B4-BE49-F238E27FC236}">
                  <a16:creationId xmlns:a16="http://schemas.microsoft.com/office/drawing/2014/main" id="{C8E2ABDC-DC1F-CD43-0ED8-954E854956F9}"/>
                </a:ext>
              </a:extLst>
            </p:cNvPr>
            <p:cNvSpPr/>
            <p:nvPr/>
          </p:nvSpPr>
          <p:spPr>
            <a:xfrm>
              <a:off x="65451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4" name="Google Shape;4305;p42">
              <a:extLst>
                <a:ext uri="{FF2B5EF4-FFF2-40B4-BE49-F238E27FC236}">
                  <a16:creationId xmlns:a16="http://schemas.microsoft.com/office/drawing/2014/main" id="{9703C36D-9BBD-8992-5C87-2737445F28E1}"/>
                </a:ext>
              </a:extLst>
            </p:cNvPr>
            <p:cNvSpPr/>
            <p:nvPr/>
          </p:nvSpPr>
          <p:spPr>
            <a:xfrm>
              <a:off x="65451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5" name="Google Shape;4306;p42">
              <a:extLst>
                <a:ext uri="{FF2B5EF4-FFF2-40B4-BE49-F238E27FC236}">
                  <a16:creationId xmlns:a16="http://schemas.microsoft.com/office/drawing/2014/main" id="{FC08CF88-51DB-6DCA-58C3-3EECDF485FF0}"/>
                </a:ext>
              </a:extLst>
            </p:cNvPr>
            <p:cNvSpPr/>
            <p:nvPr/>
          </p:nvSpPr>
          <p:spPr>
            <a:xfrm>
              <a:off x="65458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78" name="Google Shape;4303;p42">
            <a:extLst>
              <a:ext uri="{FF2B5EF4-FFF2-40B4-BE49-F238E27FC236}">
                <a16:creationId xmlns:a16="http://schemas.microsoft.com/office/drawing/2014/main" id="{BAE1D42C-8B4B-FA26-2049-23DE2E14735F}"/>
              </a:ext>
            </a:extLst>
          </p:cNvPr>
          <p:cNvGrpSpPr/>
          <p:nvPr/>
        </p:nvGrpSpPr>
        <p:grpSpPr>
          <a:xfrm rot="16200000">
            <a:off x="3212784" y="3688404"/>
            <a:ext cx="177283" cy="520706"/>
            <a:chOff x="6545125" y="610550"/>
            <a:chExt cx="274900" cy="822600"/>
          </a:xfrm>
        </p:grpSpPr>
        <p:sp>
          <p:nvSpPr>
            <p:cNvPr id="379" name="Google Shape;4304;p42">
              <a:extLst>
                <a:ext uri="{FF2B5EF4-FFF2-40B4-BE49-F238E27FC236}">
                  <a16:creationId xmlns:a16="http://schemas.microsoft.com/office/drawing/2014/main" id="{B0B0A9D7-5AAD-BA9B-E913-BF5F915C0C19}"/>
                </a:ext>
              </a:extLst>
            </p:cNvPr>
            <p:cNvSpPr/>
            <p:nvPr/>
          </p:nvSpPr>
          <p:spPr>
            <a:xfrm>
              <a:off x="65451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0" name="Google Shape;4305;p42">
              <a:extLst>
                <a:ext uri="{FF2B5EF4-FFF2-40B4-BE49-F238E27FC236}">
                  <a16:creationId xmlns:a16="http://schemas.microsoft.com/office/drawing/2014/main" id="{BCDF106F-31E9-970D-3C5B-C7E427554E33}"/>
                </a:ext>
              </a:extLst>
            </p:cNvPr>
            <p:cNvSpPr/>
            <p:nvPr/>
          </p:nvSpPr>
          <p:spPr>
            <a:xfrm>
              <a:off x="65451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1" name="Google Shape;4306;p42">
              <a:extLst>
                <a:ext uri="{FF2B5EF4-FFF2-40B4-BE49-F238E27FC236}">
                  <a16:creationId xmlns:a16="http://schemas.microsoft.com/office/drawing/2014/main" id="{84560E7C-DB7E-7A27-B617-16C7BC540027}"/>
                </a:ext>
              </a:extLst>
            </p:cNvPr>
            <p:cNvSpPr/>
            <p:nvPr/>
          </p:nvSpPr>
          <p:spPr>
            <a:xfrm>
              <a:off x="65458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98" name="Google Shape;4303;p42">
            <a:extLst>
              <a:ext uri="{FF2B5EF4-FFF2-40B4-BE49-F238E27FC236}">
                <a16:creationId xmlns:a16="http://schemas.microsoft.com/office/drawing/2014/main" id="{C74FFDBD-0E01-8795-1262-BA740CD4DA4B}"/>
              </a:ext>
            </a:extLst>
          </p:cNvPr>
          <p:cNvGrpSpPr/>
          <p:nvPr/>
        </p:nvGrpSpPr>
        <p:grpSpPr>
          <a:xfrm rot="16200000">
            <a:off x="3171215" y="3717458"/>
            <a:ext cx="177283" cy="520706"/>
            <a:chOff x="6545125" y="610550"/>
            <a:chExt cx="274900" cy="822600"/>
          </a:xfrm>
        </p:grpSpPr>
        <p:sp>
          <p:nvSpPr>
            <p:cNvPr id="399" name="Google Shape;4304;p42">
              <a:extLst>
                <a:ext uri="{FF2B5EF4-FFF2-40B4-BE49-F238E27FC236}">
                  <a16:creationId xmlns:a16="http://schemas.microsoft.com/office/drawing/2014/main" id="{C5860242-B647-1FFE-4048-2FA48B6C2DDC}"/>
                </a:ext>
              </a:extLst>
            </p:cNvPr>
            <p:cNvSpPr/>
            <p:nvPr/>
          </p:nvSpPr>
          <p:spPr>
            <a:xfrm>
              <a:off x="65451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0" name="Google Shape;4305;p42">
              <a:extLst>
                <a:ext uri="{FF2B5EF4-FFF2-40B4-BE49-F238E27FC236}">
                  <a16:creationId xmlns:a16="http://schemas.microsoft.com/office/drawing/2014/main" id="{1ABD3EB8-C810-0BC2-25DD-F8A161CAAA0D}"/>
                </a:ext>
              </a:extLst>
            </p:cNvPr>
            <p:cNvSpPr/>
            <p:nvPr/>
          </p:nvSpPr>
          <p:spPr>
            <a:xfrm>
              <a:off x="65451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1" name="Google Shape;4306;p42">
              <a:extLst>
                <a:ext uri="{FF2B5EF4-FFF2-40B4-BE49-F238E27FC236}">
                  <a16:creationId xmlns:a16="http://schemas.microsoft.com/office/drawing/2014/main" id="{DE9CAD80-C410-83A4-0107-B10CE5F3C7CB}"/>
                </a:ext>
              </a:extLst>
            </p:cNvPr>
            <p:cNvSpPr/>
            <p:nvPr/>
          </p:nvSpPr>
          <p:spPr>
            <a:xfrm>
              <a:off x="65458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402" name="图片 401">
            <a:extLst>
              <a:ext uri="{FF2B5EF4-FFF2-40B4-BE49-F238E27FC236}">
                <a16:creationId xmlns:a16="http://schemas.microsoft.com/office/drawing/2014/main" id="{6CDF5737-5E60-4868-23D2-586EFAE3A70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27464" y="3616306"/>
            <a:ext cx="213263" cy="213263"/>
          </a:xfrm>
          <a:prstGeom prst="rect">
            <a:avLst/>
          </a:prstGeom>
        </p:spPr>
      </p:pic>
      <p:grpSp>
        <p:nvGrpSpPr>
          <p:cNvPr id="403" name="Google Shape;4303;p42">
            <a:extLst>
              <a:ext uri="{FF2B5EF4-FFF2-40B4-BE49-F238E27FC236}">
                <a16:creationId xmlns:a16="http://schemas.microsoft.com/office/drawing/2014/main" id="{EA596BFD-28AF-A136-41C4-031133D74B5F}"/>
              </a:ext>
            </a:extLst>
          </p:cNvPr>
          <p:cNvGrpSpPr/>
          <p:nvPr/>
        </p:nvGrpSpPr>
        <p:grpSpPr>
          <a:xfrm rot="16200000">
            <a:off x="4694318" y="3620500"/>
            <a:ext cx="177283" cy="520706"/>
            <a:chOff x="6545125" y="610550"/>
            <a:chExt cx="274900" cy="822600"/>
          </a:xfrm>
          <a:solidFill>
            <a:srgbClr val="FFC000"/>
          </a:solidFill>
        </p:grpSpPr>
        <p:sp>
          <p:nvSpPr>
            <p:cNvPr id="404" name="Google Shape;4304;p42">
              <a:extLst>
                <a:ext uri="{FF2B5EF4-FFF2-40B4-BE49-F238E27FC236}">
                  <a16:creationId xmlns:a16="http://schemas.microsoft.com/office/drawing/2014/main" id="{6153BF23-6CDB-74BF-2FFB-AEE0AAF33884}"/>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5" name="Google Shape;4305;p42">
              <a:extLst>
                <a:ext uri="{FF2B5EF4-FFF2-40B4-BE49-F238E27FC236}">
                  <a16:creationId xmlns:a16="http://schemas.microsoft.com/office/drawing/2014/main" id="{163B4213-40E9-5011-F410-57D9D12BABDA}"/>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6" name="Google Shape;4306;p42">
              <a:extLst>
                <a:ext uri="{FF2B5EF4-FFF2-40B4-BE49-F238E27FC236}">
                  <a16:creationId xmlns:a16="http://schemas.microsoft.com/office/drawing/2014/main" id="{24B06019-587E-23EA-A80E-D9F70411F883}"/>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11" name="Google Shape;4303;p42">
            <a:extLst>
              <a:ext uri="{FF2B5EF4-FFF2-40B4-BE49-F238E27FC236}">
                <a16:creationId xmlns:a16="http://schemas.microsoft.com/office/drawing/2014/main" id="{A338679B-DE70-83B8-F9BC-58943D9490BC}"/>
              </a:ext>
            </a:extLst>
          </p:cNvPr>
          <p:cNvGrpSpPr/>
          <p:nvPr/>
        </p:nvGrpSpPr>
        <p:grpSpPr>
          <a:xfrm rot="16200000">
            <a:off x="4650776" y="3659016"/>
            <a:ext cx="177283" cy="520706"/>
            <a:chOff x="6545125" y="610550"/>
            <a:chExt cx="274900" cy="822600"/>
          </a:xfrm>
          <a:solidFill>
            <a:srgbClr val="FFC000"/>
          </a:solidFill>
        </p:grpSpPr>
        <p:sp>
          <p:nvSpPr>
            <p:cNvPr id="412" name="Google Shape;4304;p42">
              <a:extLst>
                <a:ext uri="{FF2B5EF4-FFF2-40B4-BE49-F238E27FC236}">
                  <a16:creationId xmlns:a16="http://schemas.microsoft.com/office/drawing/2014/main" id="{E7BB76BA-157E-42FA-63B4-47DFD2FF0166}"/>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3" name="Google Shape;4305;p42">
              <a:extLst>
                <a:ext uri="{FF2B5EF4-FFF2-40B4-BE49-F238E27FC236}">
                  <a16:creationId xmlns:a16="http://schemas.microsoft.com/office/drawing/2014/main" id="{8C52BC6C-71E2-F9A1-8D61-38DB49D80539}"/>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4" name="Google Shape;4306;p42">
              <a:extLst>
                <a:ext uri="{FF2B5EF4-FFF2-40B4-BE49-F238E27FC236}">
                  <a16:creationId xmlns:a16="http://schemas.microsoft.com/office/drawing/2014/main" id="{A4CA9FE8-7D2C-6A16-18F8-B1A41B84F06E}"/>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15" name="Google Shape;4303;p42">
            <a:extLst>
              <a:ext uri="{FF2B5EF4-FFF2-40B4-BE49-F238E27FC236}">
                <a16:creationId xmlns:a16="http://schemas.microsoft.com/office/drawing/2014/main" id="{226712EF-945F-BD17-9473-31F6E006B228}"/>
              </a:ext>
            </a:extLst>
          </p:cNvPr>
          <p:cNvGrpSpPr/>
          <p:nvPr/>
        </p:nvGrpSpPr>
        <p:grpSpPr>
          <a:xfrm rot="16200000">
            <a:off x="4597406" y="3696225"/>
            <a:ext cx="177283" cy="520706"/>
            <a:chOff x="6545125" y="610550"/>
            <a:chExt cx="274900" cy="822600"/>
          </a:xfrm>
          <a:solidFill>
            <a:srgbClr val="FFC000"/>
          </a:solidFill>
        </p:grpSpPr>
        <p:sp>
          <p:nvSpPr>
            <p:cNvPr id="416" name="Google Shape;4304;p42">
              <a:extLst>
                <a:ext uri="{FF2B5EF4-FFF2-40B4-BE49-F238E27FC236}">
                  <a16:creationId xmlns:a16="http://schemas.microsoft.com/office/drawing/2014/main" id="{3C3DDD26-1B94-C331-699A-2A9C9BB972A4}"/>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7" name="Google Shape;4305;p42">
              <a:extLst>
                <a:ext uri="{FF2B5EF4-FFF2-40B4-BE49-F238E27FC236}">
                  <a16:creationId xmlns:a16="http://schemas.microsoft.com/office/drawing/2014/main" id="{1E29D8E5-3F3C-7151-1DBE-92E03F3C39B4}"/>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8" name="Google Shape;4306;p42">
              <a:extLst>
                <a:ext uri="{FF2B5EF4-FFF2-40B4-BE49-F238E27FC236}">
                  <a16:creationId xmlns:a16="http://schemas.microsoft.com/office/drawing/2014/main" id="{E0CE4847-C797-6EB7-B99A-A2FBC41F2CAE}"/>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19" name="Google Shape;4303;p42">
            <a:extLst>
              <a:ext uri="{FF2B5EF4-FFF2-40B4-BE49-F238E27FC236}">
                <a16:creationId xmlns:a16="http://schemas.microsoft.com/office/drawing/2014/main" id="{29461185-35E3-205A-7998-9061CBE59552}"/>
              </a:ext>
            </a:extLst>
          </p:cNvPr>
          <p:cNvGrpSpPr/>
          <p:nvPr/>
        </p:nvGrpSpPr>
        <p:grpSpPr>
          <a:xfrm rot="16200000">
            <a:off x="4552799" y="3732512"/>
            <a:ext cx="177283" cy="520706"/>
            <a:chOff x="6545125" y="610550"/>
            <a:chExt cx="274900" cy="822600"/>
          </a:xfrm>
          <a:solidFill>
            <a:srgbClr val="FFC000"/>
          </a:solidFill>
        </p:grpSpPr>
        <p:sp>
          <p:nvSpPr>
            <p:cNvPr id="420" name="Google Shape;4304;p42">
              <a:extLst>
                <a:ext uri="{FF2B5EF4-FFF2-40B4-BE49-F238E27FC236}">
                  <a16:creationId xmlns:a16="http://schemas.microsoft.com/office/drawing/2014/main" id="{47620459-3E8C-498C-07E8-B884F466DCD3}"/>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1" name="Google Shape;4305;p42">
              <a:extLst>
                <a:ext uri="{FF2B5EF4-FFF2-40B4-BE49-F238E27FC236}">
                  <a16:creationId xmlns:a16="http://schemas.microsoft.com/office/drawing/2014/main" id="{8F626F31-5EDF-E3F6-7646-CA8625FAB85F}"/>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2" name="Google Shape;4306;p42">
              <a:extLst>
                <a:ext uri="{FF2B5EF4-FFF2-40B4-BE49-F238E27FC236}">
                  <a16:creationId xmlns:a16="http://schemas.microsoft.com/office/drawing/2014/main" id="{5E129C12-70F4-8992-4668-F9ADEC681487}"/>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423" name="图片 422">
            <a:extLst>
              <a:ext uri="{FF2B5EF4-FFF2-40B4-BE49-F238E27FC236}">
                <a16:creationId xmlns:a16="http://schemas.microsoft.com/office/drawing/2014/main" id="{0432E3C1-AB8E-F9EB-2BB8-3A66477C3E5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370615" y="3590267"/>
            <a:ext cx="258664" cy="258664"/>
          </a:xfrm>
          <a:prstGeom prst="rect">
            <a:avLst/>
          </a:prstGeom>
        </p:spPr>
      </p:pic>
      <p:sp>
        <p:nvSpPr>
          <p:cNvPr id="439" name="矩形 438">
            <a:extLst>
              <a:ext uri="{FF2B5EF4-FFF2-40B4-BE49-F238E27FC236}">
                <a16:creationId xmlns:a16="http://schemas.microsoft.com/office/drawing/2014/main" id="{F3BDA78F-32BA-0801-94D1-6C84A9BDDB4E}"/>
              </a:ext>
            </a:extLst>
          </p:cNvPr>
          <p:cNvSpPr/>
          <p:nvPr/>
        </p:nvSpPr>
        <p:spPr>
          <a:xfrm>
            <a:off x="8371714" y="972296"/>
            <a:ext cx="195309" cy="159798"/>
          </a:xfrm>
          <a:prstGeom prst="rect">
            <a:avLst/>
          </a:prstGeom>
          <a:solidFill>
            <a:srgbClr val="72AAD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440" name="矩形 439">
            <a:extLst>
              <a:ext uri="{FF2B5EF4-FFF2-40B4-BE49-F238E27FC236}">
                <a16:creationId xmlns:a16="http://schemas.microsoft.com/office/drawing/2014/main" id="{B52C2E4A-961B-CDC2-BA12-9D288C017BE9}"/>
              </a:ext>
            </a:extLst>
          </p:cNvPr>
          <p:cNvSpPr/>
          <p:nvPr/>
        </p:nvSpPr>
        <p:spPr>
          <a:xfrm>
            <a:off x="8567023" y="972296"/>
            <a:ext cx="195309" cy="159798"/>
          </a:xfrm>
          <a:prstGeom prst="rect">
            <a:avLst/>
          </a:prstGeom>
          <a:solidFill>
            <a:srgbClr val="72AAD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441" name="矩形 440">
            <a:extLst>
              <a:ext uri="{FF2B5EF4-FFF2-40B4-BE49-F238E27FC236}">
                <a16:creationId xmlns:a16="http://schemas.microsoft.com/office/drawing/2014/main" id="{3D31AE4B-245E-61A5-EBBA-6A3F3C0F7C83}"/>
              </a:ext>
            </a:extLst>
          </p:cNvPr>
          <p:cNvSpPr/>
          <p:nvPr/>
        </p:nvSpPr>
        <p:spPr>
          <a:xfrm>
            <a:off x="8758611" y="972296"/>
            <a:ext cx="195309" cy="159798"/>
          </a:xfrm>
          <a:prstGeom prst="rect">
            <a:avLst/>
          </a:prstGeom>
          <a:solidFill>
            <a:srgbClr val="72AAD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442" name="矩形 441">
            <a:extLst>
              <a:ext uri="{FF2B5EF4-FFF2-40B4-BE49-F238E27FC236}">
                <a16:creationId xmlns:a16="http://schemas.microsoft.com/office/drawing/2014/main" id="{45F25646-8BBA-A956-DEF2-E15E4EF31826}"/>
              </a:ext>
            </a:extLst>
          </p:cNvPr>
          <p:cNvSpPr/>
          <p:nvPr/>
        </p:nvSpPr>
        <p:spPr>
          <a:xfrm>
            <a:off x="8948021" y="971912"/>
            <a:ext cx="195309" cy="159798"/>
          </a:xfrm>
          <a:prstGeom prst="rect">
            <a:avLst/>
          </a:prstGeom>
          <a:solidFill>
            <a:srgbClr val="72AAD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grpSp>
        <p:nvGrpSpPr>
          <p:cNvPr id="467" name="Google Shape;895;p28">
            <a:extLst>
              <a:ext uri="{FF2B5EF4-FFF2-40B4-BE49-F238E27FC236}">
                <a16:creationId xmlns:a16="http://schemas.microsoft.com/office/drawing/2014/main" id="{07A12585-4C35-6B0A-44D4-B173060124CB}"/>
              </a:ext>
            </a:extLst>
          </p:cNvPr>
          <p:cNvGrpSpPr/>
          <p:nvPr/>
        </p:nvGrpSpPr>
        <p:grpSpPr>
          <a:xfrm>
            <a:off x="6111604" y="1912599"/>
            <a:ext cx="771100" cy="734130"/>
            <a:chOff x="5950075" y="854725"/>
            <a:chExt cx="2904000" cy="2668950"/>
          </a:xfrm>
        </p:grpSpPr>
        <p:sp>
          <p:nvSpPr>
            <p:cNvPr id="468" name="Google Shape;896;p28">
              <a:extLst>
                <a:ext uri="{FF2B5EF4-FFF2-40B4-BE49-F238E27FC236}">
                  <a16:creationId xmlns:a16="http://schemas.microsoft.com/office/drawing/2014/main" id="{AC2EB8C7-213A-0BF7-BD7D-CDF990A705D3}"/>
                </a:ext>
              </a:extLst>
            </p:cNvPr>
            <p:cNvSpPr/>
            <p:nvPr/>
          </p:nvSpPr>
          <p:spPr>
            <a:xfrm flipH="1">
              <a:off x="5950075" y="854725"/>
              <a:ext cx="2904000" cy="26673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897;p28">
              <a:extLst>
                <a:ext uri="{FF2B5EF4-FFF2-40B4-BE49-F238E27FC236}">
                  <a16:creationId xmlns:a16="http://schemas.microsoft.com/office/drawing/2014/main" id="{EEC61560-BF4C-82EC-8597-62E7BDC99583}"/>
                </a:ext>
              </a:extLst>
            </p:cNvPr>
            <p:cNvSpPr/>
            <p:nvPr/>
          </p:nvSpPr>
          <p:spPr>
            <a:xfrm flipH="1">
              <a:off x="5950075" y="854725"/>
              <a:ext cx="580800" cy="532801"/>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0" name="Google Shape;898;p28">
              <a:extLst>
                <a:ext uri="{FF2B5EF4-FFF2-40B4-BE49-F238E27FC236}">
                  <a16:creationId xmlns:a16="http://schemas.microsoft.com/office/drawing/2014/main" id="{F0F89E81-31E2-9B5A-7152-6562C5EBC22D}"/>
                </a:ext>
              </a:extLst>
            </p:cNvPr>
            <p:cNvSpPr/>
            <p:nvPr/>
          </p:nvSpPr>
          <p:spPr>
            <a:xfrm flipH="1">
              <a:off x="65308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899;p28">
              <a:extLst>
                <a:ext uri="{FF2B5EF4-FFF2-40B4-BE49-F238E27FC236}">
                  <a16:creationId xmlns:a16="http://schemas.microsoft.com/office/drawing/2014/main" id="{CF3B1669-5532-2794-7BBB-CA082182BDC4}"/>
                </a:ext>
              </a:extLst>
            </p:cNvPr>
            <p:cNvSpPr/>
            <p:nvPr/>
          </p:nvSpPr>
          <p:spPr>
            <a:xfrm flipH="1">
              <a:off x="71116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900;p28">
              <a:extLst>
                <a:ext uri="{FF2B5EF4-FFF2-40B4-BE49-F238E27FC236}">
                  <a16:creationId xmlns:a16="http://schemas.microsoft.com/office/drawing/2014/main" id="{A6C7A8E6-F2E7-6D7E-E690-A163D0556B13}"/>
                </a:ext>
              </a:extLst>
            </p:cNvPr>
            <p:cNvSpPr/>
            <p:nvPr/>
          </p:nvSpPr>
          <p:spPr>
            <a:xfrm flipH="1">
              <a:off x="76924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901;p28">
              <a:extLst>
                <a:ext uri="{FF2B5EF4-FFF2-40B4-BE49-F238E27FC236}">
                  <a16:creationId xmlns:a16="http://schemas.microsoft.com/office/drawing/2014/main" id="{EF967ED4-3EC4-C115-9F48-5155A8026C49}"/>
                </a:ext>
              </a:extLst>
            </p:cNvPr>
            <p:cNvSpPr/>
            <p:nvPr/>
          </p:nvSpPr>
          <p:spPr>
            <a:xfrm flipH="1">
              <a:off x="82732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902;p28">
              <a:extLst>
                <a:ext uri="{FF2B5EF4-FFF2-40B4-BE49-F238E27FC236}">
                  <a16:creationId xmlns:a16="http://schemas.microsoft.com/office/drawing/2014/main" id="{ADCCE473-16FC-0FA3-27CA-5C6AE228BC96}"/>
                </a:ext>
              </a:extLst>
            </p:cNvPr>
            <p:cNvSpPr/>
            <p:nvPr/>
          </p:nvSpPr>
          <p:spPr>
            <a:xfrm flipH="1">
              <a:off x="59500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903;p28">
              <a:extLst>
                <a:ext uri="{FF2B5EF4-FFF2-40B4-BE49-F238E27FC236}">
                  <a16:creationId xmlns:a16="http://schemas.microsoft.com/office/drawing/2014/main" id="{49431AA2-976E-5841-8CA6-0D1BFDB50C53}"/>
                </a:ext>
              </a:extLst>
            </p:cNvPr>
            <p:cNvSpPr/>
            <p:nvPr/>
          </p:nvSpPr>
          <p:spPr>
            <a:xfrm flipH="1">
              <a:off x="65308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904;p28">
              <a:extLst>
                <a:ext uri="{FF2B5EF4-FFF2-40B4-BE49-F238E27FC236}">
                  <a16:creationId xmlns:a16="http://schemas.microsoft.com/office/drawing/2014/main" id="{891F56C7-F0D1-7AD9-9EB0-ADD5B83CC1D4}"/>
                </a:ext>
              </a:extLst>
            </p:cNvPr>
            <p:cNvSpPr/>
            <p:nvPr/>
          </p:nvSpPr>
          <p:spPr>
            <a:xfrm flipH="1">
              <a:off x="71116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905;p28">
              <a:extLst>
                <a:ext uri="{FF2B5EF4-FFF2-40B4-BE49-F238E27FC236}">
                  <a16:creationId xmlns:a16="http://schemas.microsoft.com/office/drawing/2014/main" id="{96C217A1-F748-B7DD-0A77-0A60CC0410F4}"/>
                </a:ext>
              </a:extLst>
            </p:cNvPr>
            <p:cNvSpPr/>
            <p:nvPr/>
          </p:nvSpPr>
          <p:spPr>
            <a:xfrm flipH="1">
              <a:off x="76924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906;p28">
              <a:extLst>
                <a:ext uri="{FF2B5EF4-FFF2-40B4-BE49-F238E27FC236}">
                  <a16:creationId xmlns:a16="http://schemas.microsoft.com/office/drawing/2014/main" id="{10CFD4FF-2018-5F1D-BE26-52FF45DF544E}"/>
                </a:ext>
              </a:extLst>
            </p:cNvPr>
            <p:cNvSpPr/>
            <p:nvPr/>
          </p:nvSpPr>
          <p:spPr>
            <a:xfrm flipH="1">
              <a:off x="82732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907;p28">
              <a:extLst>
                <a:ext uri="{FF2B5EF4-FFF2-40B4-BE49-F238E27FC236}">
                  <a16:creationId xmlns:a16="http://schemas.microsoft.com/office/drawing/2014/main" id="{83648A43-D072-6170-5577-33D685876CA8}"/>
                </a:ext>
              </a:extLst>
            </p:cNvPr>
            <p:cNvSpPr/>
            <p:nvPr/>
          </p:nvSpPr>
          <p:spPr>
            <a:xfrm flipH="1">
              <a:off x="59500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908;p28">
              <a:extLst>
                <a:ext uri="{FF2B5EF4-FFF2-40B4-BE49-F238E27FC236}">
                  <a16:creationId xmlns:a16="http://schemas.microsoft.com/office/drawing/2014/main" id="{33E71288-D946-EADF-CC95-ECE8D27BD90F}"/>
                </a:ext>
              </a:extLst>
            </p:cNvPr>
            <p:cNvSpPr/>
            <p:nvPr/>
          </p:nvSpPr>
          <p:spPr>
            <a:xfrm flipH="1">
              <a:off x="65308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909;p28">
              <a:extLst>
                <a:ext uri="{FF2B5EF4-FFF2-40B4-BE49-F238E27FC236}">
                  <a16:creationId xmlns:a16="http://schemas.microsoft.com/office/drawing/2014/main" id="{A954F9E0-A92C-F84C-044B-862241DDDBBC}"/>
                </a:ext>
              </a:extLst>
            </p:cNvPr>
            <p:cNvSpPr/>
            <p:nvPr/>
          </p:nvSpPr>
          <p:spPr>
            <a:xfrm flipH="1">
              <a:off x="71116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910;p28">
              <a:extLst>
                <a:ext uri="{FF2B5EF4-FFF2-40B4-BE49-F238E27FC236}">
                  <a16:creationId xmlns:a16="http://schemas.microsoft.com/office/drawing/2014/main" id="{CD782554-55BC-08DA-4F7F-E8B54BFD19A1}"/>
                </a:ext>
              </a:extLst>
            </p:cNvPr>
            <p:cNvSpPr/>
            <p:nvPr/>
          </p:nvSpPr>
          <p:spPr>
            <a:xfrm flipH="1">
              <a:off x="76924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911;p28">
              <a:extLst>
                <a:ext uri="{FF2B5EF4-FFF2-40B4-BE49-F238E27FC236}">
                  <a16:creationId xmlns:a16="http://schemas.microsoft.com/office/drawing/2014/main" id="{8E8A0C11-1DA3-B184-B428-79284591BE1E}"/>
                </a:ext>
              </a:extLst>
            </p:cNvPr>
            <p:cNvSpPr/>
            <p:nvPr/>
          </p:nvSpPr>
          <p:spPr>
            <a:xfrm flipH="1">
              <a:off x="82732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912;p28">
              <a:extLst>
                <a:ext uri="{FF2B5EF4-FFF2-40B4-BE49-F238E27FC236}">
                  <a16:creationId xmlns:a16="http://schemas.microsoft.com/office/drawing/2014/main" id="{17C1894A-1156-CB31-ABE1-071F9081FD28}"/>
                </a:ext>
              </a:extLst>
            </p:cNvPr>
            <p:cNvSpPr/>
            <p:nvPr/>
          </p:nvSpPr>
          <p:spPr>
            <a:xfrm flipH="1">
              <a:off x="59500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913;p28">
              <a:extLst>
                <a:ext uri="{FF2B5EF4-FFF2-40B4-BE49-F238E27FC236}">
                  <a16:creationId xmlns:a16="http://schemas.microsoft.com/office/drawing/2014/main" id="{54D52704-8640-8C44-AC66-DE8A65905646}"/>
                </a:ext>
              </a:extLst>
            </p:cNvPr>
            <p:cNvSpPr/>
            <p:nvPr/>
          </p:nvSpPr>
          <p:spPr>
            <a:xfrm flipH="1">
              <a:off x="65308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914;p28">
              <a:extLst>
                <a:ext uri="{FF2B5EF4-FFF2-40B4-BE49-F238E27FC236}">
                  <a16:creationId xmlns:a16="http://schemas.microsoft.com/office/drawing/2014/main" id="{A09B8409-4335-9090-1684-364B48DA55C7}"/>
                </a:ext>
              </a:extLst>
            </p:cNvPr>
            <p:cNvSpPr/>
            <p:nvPr/>
          </p:nvSpPr>
          <p:spPr>
            <a:xfrm flipH="1">
              <a:off x="71116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915;p28">
              <a:extLst>
                <a:ext uri="{FF2B5EF4-FFF2-40B4-BE49-F238E27FC236}">
                  <a16:creationId xmlns:a16="http://schemas.microsoft.com/office/drawing/2014/main" id="{FC13AE5B-8741-C737-D0A1-5EFF53681F96}"/>
                </a:ext>
              </a:extLst>
            </p:cNvPr>
            <p:cNvSpPr/>
            <p:nvPr/>
          </p:nvSpPr>
          <p:spPr>
            <a:xfrm flipH="1">
              <a:off x="76924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916;p28">
              <a:extLst>
                <a:ext uri="{FF2B5EF4-FFF2-40B4-BE49-F238E27FC236}">
                  <a16:creationId xmlns:a16="http://schemas.microsoft.com/office/drawing/2014/main" id="{883BE20F-7378-4E50-B3E4-B9F655AF68F6}"/>
                </a:ext>
              </a:extLst>
            </p:cNvPr>
            <p:cNvSpPr/>
            <p:nvPr/>
          </p:nvSpPr>
          <p:spPr>
            <a:xfrm flipH="1">
              <a:off x="82732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917;p28">
              <a:extLst>
                <a:ext uri="{FF2B5EF4-FFF2-40B4-BE49-F238E27FC236}">
                  <a16:creationId xmlns:a16="http://schemas.microsoft.com/office/drawing/2014/main" id="{8624313B-AB29-F932-626E-DEEFEC4788A8}"/>
                </a:ext>
              </a:extLst>
            </p:cNvPr>
            <p:cNvSpPr/>
            <p:nvPr/>
          </p:nvSpPr>
          <p:spPr>
            <a:xfrm flipH="1">
              <a:off x="59500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918;p28">
              <a:extLst>
                <a:ext uri="{FF2B5EF4-FFF2-40B4-BE49-F238E27FC236}">
                  <a16:creationId xmlns:a16="http://schemas.microsoft.com/office/drawing/2014/main" id="{93D7CA45-F208-599E-B55F-E61F00EB1D0A}"/>
                </a:ext>
              </a:extLst>
            </p:cNvPr>
            <p:cNvSpPr/>
            <p:nvPr/>
          </p:nvSpPr>
          <p:spPr>
            <a:xfrm flipH="1">
              <a:off x="65308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919;p28">
              <a:extLst>
                <a:ext uri="{FF2B5EF4-FFF2-40B4-BE49-F238E27FC236}">
                  <a16:creationId xmlns:a16="http://schemas.microsoft.com/office/drawing/2014/main" id="{F99D9DFA-9C13-633B-90C3-978DFB03F7E7}"/>
                </a:ext>
              </a:extLst>
            </p:cNvPr>
            <p:cNvSpPr/>
            <p:nvPr/>
          </p:nvSpPr>
          <p:spPr>
            <a:xfrm flipH="1">
              <a:off x="71116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920;p28">
              <a:extLst>
                <a:ext uri="{FF2B5EF4-FFF2-40B4-BE49-F238E27FC236}">
                  <a16:creationId xmlns:a16="http://schemas.microsoft.com/office/drawing/2014/main" id="{1D119C2E-D019-D792-0D10-7EFEE98F6467}"/>
                </a:ext>
              </a:extLst>
            </p:cNvPr>
            <p:cNvSpPr/>
            <p:nvPr/>
          </p:nvSpPr>
          <p:spPr>
            <a:xfrm flipH="1">
              <a:off x="76924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921;p28">
              <a:extLst>
                <a:ext uri="{FF2B5EF4-FFF2-40B4-BE49-F238E27FC236}">
                  <a16:creationId xmlns:a16="http://schemas.microsoft.com/office/drawing/2014/main" id="{3C9BF505-ED56-0C17-9E82-7304EC9BC023}"/>
                </a:ext>
              </a:extLst>
            </p:cNvPr>
            <p:cNvSpPr/>
            <p:nvPr/>
          </p:nvSpPr>
          <p:spPr>
            <a:xfrm flipH="1">
              <a:off x="82732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8" name="矩形 547">
            <a:extLst>
              <a:ext uri="{FF2B5EF4-FFF2-40B4-BE49-F238E27FC236}">
                <a16:creationId xmlns:a16="http://schemas.microsoft.com/office/drawing/2014/main" id="{FA26FDE3-5BA7-4DE4-BBCA-253B7C965E15}"/>
              </a:ext>
            </a:extLst>
          </p:cNvPr>
          <p:cNvSpPr/>
          <p:nvPr/>
        </p:nvSpPr>
        <p:spPr>
          <a:xfrm>
            <a:off x="6078507" y="1299428"/>
            <a:ext cx="2152263" cy="429559"/>
          </a:xfrm>
          <a:prstGeom prst="rect">
            <a:avLst/>
          </a:prstGeom>
          <a:solidFill>
            <a:srgbClr val="E0EFF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603" name="文本框 602">
                <a:extLst>
                  <a:ext uri="{FF2B5EF4-FFF2-40B4-BE49-F238E27FC236}">
                    <a16:creationId xmlns:a16="http://schemas.microsoft.com/office/drawing/2014/main" id="{894C1457-7B5D-0AC2-0DA4-90FD6DBCA7BD}"/>
                  </a:ext>
                </a:extLst>
              </p:cNvPr>
              <p:cNvSpPr txBox="1"/>
              <p:nvPr/>
            </p:nvSpPr>
            <p:spPr>
              <a:xfrm>
                <a:off x="6085091" y="1268378"/>
                <a:ext cx="2145679" cy="461665"/>
              </a:xfrm>
              <a:prstGeom prst="rect">
                <a:avLst/>
              </a:prstGeom>
              <a:noFill/>
            </p:spPr>
            <p:txBody>
              <a:bodyPr wrap="square">
                <a:spAutoFit/>
              </a:bodyPr>
              <a:lstStyle/>
              <a:p>
                <a:r>
                  <a:rPr lang="en-US" altLang="zh-CN" sz="1200" b="1" dirty="0">
                    <a:latin typeface="Times New Roman" panose="02020603050405020304" pitchFamily="18" charset="0"/>
                    <a:cs typeface="Times New Roman" panose="02020603050405020304" pitchFamily="18" charset="0"/>
                  </a:rPr>
                  <a:t>Initialize Trigger adjacent matrix</a:t>
                </a:r>
                <a14:m>
                  <m:oMath xmlns:m="http://schemas.openxmlformats.org/officeDocument/2006/math">
                    <m:r>
                      <a:rPr lang="en-US" altLang="zh-CN" sz="1200" b="1" i="1" dirty="0" smtClean="0">
                        <a:latin typeface="Cambria Math" panose="02040503050406030204" pitchFamily="18" charset="0"/>
                        <a:cs typeface="Times New Roman" panose="02020603050405020304" pitchFamily="18" charset="0"/>
                      </a:rPr>
                      <m:t> </m:t>
                    </m:r>
                    <m:r>
                      <a:rPr lang="en-US" altLang="zh-CN" sz="1200" b="1" i="1" dirty="0" smtClean="0">
                        <a:latin typeface="Cambria Math" panose="02040503050406030204" pitchFamily="18" charset="0"/>
                        <a:cs typeface="Times New Roman" panose="02020603050405020304" pitchFamily="18" charset="0"/>
                      </a:rPr>
                      <m:t>𝒉</m:t>
                    </m:r>
                  </m:oMath>
                </a14:m>
                <a:r>
                  <a:rPr lang="en-US" altLang="zh-CN" sz="1200" b="1" dirty="0">
                    <a:latin typeface="Times New Roman" panose="02020603050405020304" pitchFamily="18" charset="0"/>
                    <a:cs typeface="Times New Roman" panose="02020603050405020304" pitchFamily="18" charset="0"/>
                  </a:rPr>
                  <a:t> and feature matrix </a:t>
                </a:r>
                <a14:m>
                  <m:oMath xmlns:m="http://schemas.openxmlformats.org/officeDocument/2006/math">
                    <m:r>
                      <a:rPr lang="en-US" altLang="zh-CN" sz="1200" b="1" i="1" dirty="0" smtClean="0">
                        <a:latin typeface="Cambria Math" panose="02040503050406030204" pitchFamily="18" charset="0"/>
                        <a:cs typeface="Times New Roman" panose="02020603050405020304" pitchFamily="18" charset="0"/>
                      </a:rPr>
                      <m:t>𝒙</m:t>
                    </m:r>
                  </m:oMath>
                </a14:m>
                <a:endParaRPr lang="zh-CN" altLang="en-US" sz="1200" b="1" dirty="0">
                  <a:latin typeface="Times New Roman" panose="02020603050405020304" pitchFamily="18" charset="0"/>
                  <a:cs typeface="Times New Roman" panose="02020603050405020304" pitchFamily="18" charset="0"/>
                </a:endParaRPr>
              </a:p>
            </p:txBody>
          </p:sp>
        </mc:Choice>
        <mc:Fallback xmlns="">
          <p:sp>
            <p:nvSpPr>
              <p:cNvPr id="603" name="文本框 602">
                <a:extLst>
                  <a:ext uri="{FF2B5EF4-FFF2-40B4-BE49-F238E27FC236}">
                    <a16:creationId xmlns:a16="http://schemas.microsoft.com/office/drawing/2014/main" id="{894C1457-7B5D-0AC2-0DA4-90FD6DBCA7BD}"/>
                  </a:ext>
                </a:extLst>
              </p:cNvPr>
              <p:cNvSpPr txBox="1">
                <a:spLocks noRot="1" noChangeAspect="1" noMove="1" noResize="1" noEditPoints="1" noAdjustHandles="1" noChangeArrowheads="1" noChangeShapeType="1" noTextEdit="1"/>
              </p:cNvSpPr>
              <p:nvPr/>
            </p:nvSpPr>
            <p:spPr>
              <a:xfrm>
                <a:off x="6085091" y="1268378"/>
                <a:ext cx="2145679" cy="461665"/>
              </a:xfrm>
              <a:prstGeom prst="rect">
                <a:avLst/>
              </a:prstGeom>
              <a:blipFill>
                <a:blip r:embed="rId10"/>
                <a:stretch>
                  <a:fillRect b="-921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06" name="文本框 605">
                <a:extLst>
                  <a:ext uri="{FF2B5EF4-FFF2-40B4-BE49-F238E27FC236}">
                    <a16:creationId xmlns:a16="http://schemas.microsoft.com/office/drawing/2014/main" id="{2C36C52B-D597-D9E0-D721-B07B703DE138}"/>
                  </a:ext>
                </a:extLst>
              </p:cNvPr>
              <p:cNvSpPr txBox="1"/>
              <p:nvPr/>
            </p:nvSpPr>
            <p:spPr>
              <a:xfrm>
                <a:off x="6469136" y="2695618"/>
                <a:ext cx="26359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h</m:t>
                          </m:r>
                        </m:e>
                        <m:sup>
                          <m:r>
                            <a:rPr lang="en-US" altLang="zh-CN" b="0" i="1" smtClean="0">
                              <a:latin typeface="Cambria Math" panose="02040503050406030204" pitchFamily="18" charset="0"/>
                            </a:rPr>
                            <m:t>′</m:t>
                          </m:r>
                        </m:sup>
                      </m:sSup>
                    </m:oMath>
                  </m:oMathPara>
                </a14:m>
                <a:endParaRPr lang="zh-CN" altLang="en-US" dirty="0"/>
              </a:p>
            </p:txBody>
          </p:sp>
        </mc:Choice>
        <mc:Fallback xmlns="">
          <p:sp>
            <p:nvSpPr>
              <p:cNvPr id="606" name="文本框 605">
                <a:extLst>
                  <a:ext uri="{FF2B5EF4-FFF2-40B4-BE49-F238E27FC236}">
                    <a16:creationId xmlns:a16="http://schemas.microsoft.com/office/drawing/2014/main" id="{2C36C52B-D597-D9E0-D721-B07B703DE138}"/>
                  </a:ext>
                </a:extLst>
              </p:cNvPr>
              <p:cNvSpPr txBox="1">
                <a:spLocks noRot="1" noChangeAspect="1" noMove="1" noResize="1" noEditPoints="1" noAdjustHandles="1" noChangeArrowheads="1" noChangeShapeType="1" noTextEdit="1"/>
              </p:cNvSpPr>
              <p:nvPr/>
            </p:nvSpPr>
            <p:spPr>
              <a:xfrm>
                <a:off x="6469136" y="2695618"/>
                <a:ext cx="263598" cy="276999"/>
              </a:xfrm>
              <a:prstGeom prst="rect">
                <a:avLst/>
              </a:prstGeom>
              <a:blipFill>
                <a:blip r:embed="rId11"/>
                <a:stretch>
                  <a:fillRect l="-20930" r="-4651" b="-652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07" name="文本框 606">
                <a:extLst>
                  <a:ext uri="{FF2B5EF4-FFF2-40B4-BE49-F238E27FC236}">
                    <a16:creationId xmlns:a16="http://schemas.microsoft.com/office/drawing/2014/main" id="{9ED9CAE8-050E-5A01-1A44-A1C9115787D0}"/>
                  </a:ext>
                </a:extLst>
              </p:cNvPr>
              <p:cNvSpPr txBox="1"/>
              <p:nvPr/>
            </p:nvSpPr>
            <p:spPr>
              <a:xfrm>
                <a:off x="7384542" y="2657311"/>
                <a:ext cx="26744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CN" i="1" smtClean="0">
                              <a:latin typeface="Cambria Math" panose="02040503050406030204" pitchFamily="18" charset="0"/>
                            </a:rPr>
                          </m:ctrlPr>
                        </m:sSupPr>
                        <m:e>
                          <m:r>
                            <a:rPr lang="en-US" altLang="zh-CN" b="0" i="1" smtClean="0">
                              <a:latin typeface="Cambria Math" panose="02040503050406030204" pitchFamily="18" charset="0"/>
                            </a:rPr>
                            <m:t>𝑥</m:t>
                          </m:r>
                        </m:e>
                        <m:sup>
                          <m:r>
                            <a:rPr lang="en-US" altLang="zh-CN" i="1">
                              <a:latin typeface="Cambria Math" panose="02040503050406030204" pitchFamily="18" charset="0"/>
                            </a:rPr>
                            <m:t>′</m:t>
                          </m:r>
                        </m:sup>
                      </m:sSup>
                    </m:oMath>
                  </m:oMathPara>
                </a14:m>
                <a:endParaRPr lang="zh-CN" altLang="en-US" dirty="0"/>
              </a:p>
            </p:txBody>
          </p:sp>
        </mc:Choice>
        <mc:Fallback xmlns="">
          <p:sp>
            <p:nvSpPr>
              <p:cNvPr id="607" name="文本框 606">
                <a:extLst>
                  <a:ext uri="{FF2B5EF4-FFF2-40B4-BE49-F238E27FC236}">
                    <a16:creationId xmlns:a16="http://schemas.microsoft.com/office/drawing/2014/main" id="{9ED9CAE8-050E-5A01-1A44-A1C9115787D0}"/>
                  </a:ext>
                </a:extLst>
              </p:cNvPr>
              <p:cNvSpPr txBox="1">
                <a:spLocks noRot="1" noChangeAspect="1" noMove="1" noResize="1" noEditPoints="1" noAdjustHandles="1" noChangeArrowheads="1" noChangeShapeType="1" noTextEdit="1"/>
              </p:cNvSpPr>
              <p:nvPr/>
            </p:nvSpPr>
            <p:spPr>
              <a:xfrm>
                <a:off x="7384542" y="2657311"/>
                <a:ext cx="267446" cy="276999"/>
              </a:xfrm>
              <a:prstGeom prst="rect">
                <a:avLst/>
              </a:prstGeom>
              <a:blipFill>
                <a:blip r:embed="rId12"/>
                <a:stretch>
                  <a:fillRect l="-11364" r="-2273"/>
                </a:stretch>
              </a:blipFill>
            </p:spPr>
            <p:txBody>
              <a:bodyPr/>
              <a:lstStyle/>
              <a:p>
                <a:r>
                  <a:rPr lang="zh-CN" altLang="en-US">
                    <a:noFill/>
                  </a:rPr>
                  <a:t> </a:t>
                </a:r>
              </a:p>
            </p:txBody>
          </p:sp>
        </mc:Fallback>
      </mc:AlternateContent>
      <p:cxnSp>
        <p:nvCxnSpPr>
          <p:cNvPr id="609" name="直接箭头连接符 608">
            <a:extLst>
              <a:ext uri="{FF2B5EF4-FFF2-40B4-BE49-F238E27FC236}">
                <a16:creationId xmlns:a16="http://schemas.microsoft.com/office/drawing/2014/main" id="{EE75A50D-ACF1-016C-80A6-91B804C5D835}"/>
              </a:ext>
            </a:extLst>
          </p:cNvPr>
          <p:cNvCxnSpPr>
            <a:cxnSpLocks/>
          </p:cNvCxnSpPr>
          <p:nvPr/>
        </p:nvCxnSpPr>
        <p:spPr>
          <a:xfrm>
            <a:off x="6469601" y="1728282"/>
            <a:ext cx="0" cy="12917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611" name="直接箭头连接符 610">
            <a:extLst>
              <a:ext uri="{FF2B5EF4-FFF2-40B4-BE49-F238E27FC236}">
                <a16:creationId xmlns:a16="http://schemas.microsoft.com/office/drawing/2014/main" id="{132ACD22-26C5-E264-8BF6-451885D6D573}"/>
              </a:ext>
            </a:extLst>
          </p:cNvPr>
          <p:cNvCxnSpPr>
            <a:cxnSpLocks/>
          </p:cNvCxnSpPr>
          <p:nvPr/>
        </p:nvCxnSpPr>
        <p:spPr>
          <a:xfrm>
            <a:off x="7405773" y="1762135"/>
            <a:ext cx="0" cy="12917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612" name="文本框 611">
            <a:extLst>
              <a:ext uri="{FF2B5EF4-FFF2-40B4-BE49-F238E27FC236}">
                <a16:creationId xmlns:a16="http://schemas.microsoft.com/office/drawing/2014/main" id="{7643BD81-FA7E-9FBA-3B86-D96430E30AB9}"/>
              </a:ext>
            </a:extLst>
          </p:cNvPr>
          <p:cNvSpPr txBox="1"/>
          <p:nvPr/>
        </p:nvSpPr>
        <p:spPr>
          <a:xfrm>
            <a:off x="6068866" y="1836727"/>
            <a:ext cx="266420" cy="276999"/>
          </a:xfrm>
          <a:prstGeom prst="rect">
            <a:avLst/>
          </a:prstGeom>
          <a:noFill/>
        </p:spPr>
        <p:txBody>
          <a:bodyPr wrap="none" rtlCol="0">
            <a:spAutoFit/>
          </a:bodyPr>
          <a:lstStyle/>
          <a:p>
            <a:r>
              <a:rPr lang="en-US" altLang="zh-CN" sz="1200" dirty="0"/>
              <a:t>1</a:t>
            </a:r>
            <a:endParaRPr lang="zh-CN" altLang="en-US" sz="1200" dirty="0"/>
          </a:p>
        </p:txBody>
      </p:sp>
      <p:sp>
        <p:nvSpPr>
          <p:cNvPr id="613" name="文本框 612">
            <a:extLst>
              <a:ext uri="{FF2B5EF4-FFF2-40B4-BE49-F238E27FC236}">
                <a16:creationId xmlns:a16="http://schemas.microsoft.com/office/drawing/2014/main" id="{08C007E2-8487-2212-6D31-353B07E0ECD5}"/>
              </a:ext>
            </a:extLst>
          </p:cNvPr>
          <p:cNvSpPr txBox="1"/>
          <p:nvPr/>
        </p:nvSpPr>
        <p:spPr>
          <a:xfrm>
            <a:off x="6214735" y="1845528"/>
            <a:ext cx="266420" cy="276999"/>
          </a:xfrm>
          <a:prstGeom prst="rect">
            <a:avLst/>
          </a:prstGeom>
          <a:noFill/>
        </p:spPr>
        <p:txBody>
          <a:bodyPr wrap="none" rtlCol="0">
            <a:spAutoFit/>
          </a:bodyPr>
          <a:lstStyle/>
          <a:p>
            <a:r>
              <a:rPr lang="en-US" altLang="zh-CN" sz="1200" dirty="0"/>
              <a:t>1</a:t>
            </a:r>
            <a:endParaRPr lang="zh-CN" altLang="en-US" sz="1200" dirty="0"/>
          </a:p>
        </p:txBody>
      </p:sp>
      <p:sp>
        <p:nvSpPr>
          <p:cNvPr id="614" name="文本框 613">
            <a:extLst>
              <a:ext uri="{FF2B5EF4-FFF2-40B4-BE49-F238E27FC236}">
                <a16:creationId xmlns:a16="http://schemas.microsoft.com/office/drawing/2014/main" id="{B94D7804-9B26-8CE3-F78C-E49E33F4B2F7}"/>
              </a:ext>
            </a:extLst>
          </p:cNvPr>
          <p:cNvSpPr txBox="1"/>
          <p:nvPr/>
        </p:nvSpPr>
        <p:spPr>
          <a:xfrm>
            <a:off x="6361890" y="1845528"/>
            <a:ext cx="266420" cy="276999"/>
          </a:xfrm>
          <a:prstGeom prst="rect">
            <a:avLst/>
          </a:prstGeom>
          <a:noFill/>
        </p:spPr>
        <p:txBody>
          <a:bodyPr wrap="none" rtlCol="0">
            <a:spAutoFit/>
          </a:bodyPr>
          <a:lstStyle/>
          <a:p>
            <a:r>
              <a:rPr lang="en-US" altLang="zh-CN" sz="1200" dirty="0"/>
              <a:t>1</a:t>
            </a:r>
            <a:endParaRPr lang="zh-CN" altLang="en-US" sz="1200" dirty="0"/>
          </a:p>
        </p:txBody>
      </p:sp>
      <p:sp>
        <p:nvSpPr>
          <p:cNvPr id="615" name="文本框 614">
            <a:extLst>
              <a:ext uri="{FF2B5EF4-FFF2-40B4-BE49-F238E27FC236}">
                <a16:creationId xmlns:a16="http://schemas.microsoft.com/office/drawing/2014/main" id="{7854ACB4-C97D-31BD-D19F-FF8084F77535}"/>
              </a:ext>
            </a:extLst>
          </p:cNvPr>
          <p:cNvSpPr txBox="1"/>
          <p:nvPr/>
        </p:nvSpPr>
        <p:spPr>
          <a:xfrm>
            <a:off x="6221266" y="1989127"/>
            <a:ext cx="266420" cy="276999"/>
          </a:xfrm>
          <a:prstGeom prst="rect">
            <a:avLst/>
          </a:prstGeom>
          <a:noFill/>
        </p:spPr>
        <p:txBody>
          <a:bodyPr wrap="none" rtlCol="0">
            <a:spAutoFit/>
          </a:bodyPr>
          <a:lstStyle/>
          <a:p>
            <a:r>
              <a:rPr lang="en-US" altLang="zh-CN" sz="1200" dirty="0"/>
              <a:t>1</a:t>
            </a:r>
            <a:endParaRPr lang="zh-CN" altLang="en-US" sz="1200" dirty="0"/>
          </a:p>
        </p:txBody>
      </p:sp>
      <p:sp>
        <p:nvSpPr>
          <p:cNvPr id="617" name="文本框 616">
            <a:extLst>
              <a:ext uri="{FF2B5EF4-FFF2-40B4-BE49-F238E27FC236}">
                <a16:creationId xmlns:a16="http://schemas.microsoft.com/office/drawing/2014/main" id="{902E86C3-6F80-87CF-F44C-BC1E61432058}"/>
              </a:ext>
            </a:extLst>
          </p:cNvPr>
          <p:cNvSpPr txBox="1"/>
          <p:nvPr/>
        </p:nvSpPr>
        <p:spPr>
          <a:xfrm>
            <a:off x="6526066" y="2293927"/>
            <a:ext cx="266420" cy="276999"/>
          </a:xfrm>
          <a:prstGeom prst="rect">
            <a:avLst/>
          </a:prstGeom>
          <a:noFill/>
        </p:spPr>
        <p:txBody>
          <a:bodyPr wrap="none" rtlCol="0">
            <a:spAutoFit/>
          </a:bodyPr>
          <a:lstStyle/>
          <a:p>
            <a:r>
              <a:rPr lang="en-US" altLang="zh-CN" sz="1200" dirty="0"/>
              <a:t>1</a:t>
            </a:r>
            <a:endParaRPr lang="zh-CN" altLang="en-US" sz="1200" dirty="0"/>
          </a:p>
        </p:txBody>
      </p:sp>
      <p:sp>
        <p:nvSpPr>
          <p:cNvPr id="618" name="文本框 617">
            <a:extLst>
              <a:ext uri="{FF2B5EF4-FFF2-40B4-BE49-F238E27FC236}">
                <a16:creationId xmlns:a16="http://schemas.microsoft.com/office/drawing/2014/main" id="{414E5D28-3A65-08D2-9E89-F2C5C19D20C9}"/>
              </a:ext>
            </a:extLst>
          </p:cNvPr>
          <p:cNvSpPr txBox="1"/>
          <p:nvPr/>
        </p:nvSpPr>
        <p:spPr>
          <a:xfrm>
            <a:off x="6678466" y="2446327"/>
            <a:ext cx="266420" cy="276999"/>
          </a:xfrm>
          <a:prstGeom prst="rect">
            <a:avLst/>
          </a:prstGeom>
          <a:noFill/>
        </p:spPr>
        <p:txBody>
          <a:bodyPr wrap="none" rtlCol="0">
            <a:spAutoFit/>
          </a:bodyPr>
          <a:lstStyle/>
          <a:p>
            <a:r>
              <a:rPr lang="en-US" altLang="zh-CN" sz="1200" dirty="0"/>
              <a:t>1</a:t>
            </a:r>
            <a:endParaRPr lang="zh-CN" altLang="en-US" sz="1200" dirty="0"/>
          </a:p>
        </p:txBody>
      </p:sp>
      <p:sp>
        <p:nvSpPr>
          <p:cNvPr id="619" name="文本框 618">
            <a:extLst>
              <a:ext uri="{FF2B5EF4-FFF2-40B4-BE49-F238E27FC236}">
                <a16:creationId xmlns:a16="http://schemas.microsoft.com/office/drawing/2014/main" id="{C1B1C01A-61AC-D903-3F27-FA8F956204C8}"/>
              </a:ext>
            </a:extLst>
          </p:cNvPr>
          <p:cNvSpPr txBox="1"/>
          <p:nvPr/>
        </p:nvSpPr>
        <p:spPr>
          <a:xfrm>
            <a:off x="6530420" y="1845087"/>
            <a:ext cx="266420" cy="276999"/>
          </a:xfrm>
          <a:prstGeom prst="rect">
            <a:avLst/>
          </a:prstGeom>
          <a:noFill/>
        </p:spPr>
        <p:txBody>
          <a:bodyPr wrap="none" rtlCol="0">
            <a:spAutoFit/>
          </a:bodyPr>
          <a:lstStyle/>
          <a:p>
            <a:r>
              <a:rPr lang="en-US" altLang="zh-CN" sz="1200" dirty="0"/>
              <a:t>1</a:t>
            </a:r>
            <a:endParaRPr lang="zh-CN" altLang="en-US" sz="1200" dirty="0"/>
          </a:p>
        </p:txBody>
      </p:sp>
      <p:sp>
        <p:nvSpPr>
          <p:cNvPr id="620" name="文本框 619">
            <a:extLst>
              <a:ext uri="{FF2B5EF4-FFF2-40B4-BE49-F238E27FC236}">
                <a16:creationId xmlns:a16="http://schemas.microsoft.com/office/drawing/2014/main" id="{2F6CC38C-9A1E-0E13-FA82-01E64DB17FC0}"/>
              </a:ext>
            </a:extLst>
          </p:cNvPr>
          <p:cNvSpPr txBox="1"/>
          <p:nvPr/>
        </p:nvSpPr>
        <p:spPr>
          <a:xfrm>
            <a:off x="6687175" y="1844945"/>
            <a:ext cx="266420" cy="276999"/>
          </a:xfrm>
          <a:prstGeom prst="rect">
            <a:avLst/>
          </a:prstGeom>
          <a:noFill/>
        </p:spPr>
        <p:txBody>
          <a:bodyPr wrap="none" rtlCol="0">
            <a:spAutoFit/>
          </a:bodyPr>
          <a:lstStyle/>
          <a:p>
            <a:r>
              <a:rPr lang="en-US" altLang="zh-CN" sz="1200" dirty="0"/>
              <a:t>1</a:t>
            </a:r>
            <a:endParaRPr lang="zh-CN" altLang="en-US" sz="1200" dirty="0"/>
          </a:p>
        </p:txBody>
      </p:sp>
      <p:sp>
        <p:nvSpPr>
          <p:cNvPr id="621" name="文本框 620">
            <a:extLst>
              <a:ext uri="{FF2B5EF4-FFF2-40B4-BE49-F238E27FC236}">
                <a16:creationId xmlns:a16="http://schemas.microsoft.com/office/drawing/2014/main" id="{F625E6B0-70AF-2BC5-ABF7-5D533208F1D2}"/>
              </a:ext>
            </a:extLst>
          </p:cNvPr>
          <p:cNvSpPr txBox="1"/>
          <p:nvPr/>
        </p:nvSpPr>
        <p:spPr>
          <a:xfrm>
            <a:off x="6520821" y="1997928"/>
            <a:ext cx="266420" cy="276999"/>
          </a:xfrm>
          <a:prstGeom prst="rect">
            <a:avLst/>
          </a:prstGeom>
          <a:noFill/>
        </p:spPr>
        <p:txBody>
          <a:bodyPr wrap="none" rtlCol="0">
            <a:spAutoFit/>
          </a:bodyPr>
          <a:lstStyle/>
          <a:p>
            <a:r>
              <a:rPr lang="en-US" altLang="zh-CN" sz="1200" dirty="0"/>
              <a:t>1</a:t>
            </a:r>
            <a:endParaRPr lang="zh-CN" altLang="en-US" sz="1200" dirty="0"/>
          </a:p>
        </p:txBody>
      </p:sp>
      <p:sp>
        <p:nvSpPr>
          <p:cNvPr id="622" name="文本框 621">
            <a:extLst>
              <a:ext uri="{FF2B5EF4-FFF2-40B4-BE49-F238E27FC236}">
                <a16:creationId xmlns:a16="http://schemas.microsoft.com/office/drawing/2014/main" id="{92719D91-C3B6-A37D-F599-305965168163}"/>
              </a:ext>
            </a:extLst>
          </p:cNvPr>
          <p:cNvSpPr txBox="1"/>
          <p:nvPr/>
        </p:nvSpPr>
        <p:spPr>
          <a:xfrm>
            <a:off x="6679752" y="2137266"/>
            <a:ext cx="266420" cy="276999"/>
          </a:xfrm>
          <a:prstGeom prst="rect">
            <a:avLst/>
          </a:prstGeom>
          <a:noFill/>
        </p:spPr>
        <p:txBody>
          <a:bodyPr wrap="none" rtlCol="0">
            <a:spAutoFit/>
          </a:bodyPr>
          <a:lstStyle/>
          <a:p>
            <a:r>
              <a:rPr lang="en-US" altLang="zh-CN" sz="1200" dirty="0"/>
              <a:t>1</a:t>
            </a:r>
            <a:endParaRPr lang="zh-CN" altLang="en-US" sz="1200" dirty="0"/>
          </a:p>
        </p:txBody>
      </p:sp>
      <p:sp>
        <p:nvSpPr>
          <p:cNvPr id="623" name="文本框 622">
            <a:extLst>
              <a:ext uri="{FF2B5EF4-FFF2-40B4-BE49-F238E27FC236}">
                <a16:creationId xmlns:a16="http://schemas.microsoft.com/office/drawing/2014/main" id="{D09780F0-84C8-94C4-E751-61DC7A84B67F}"/>
              </a:ext>
            </a:extLst>
          </p:cNvPr>
          <p:cNvSpPr txBox="1"/>
          <p:nvPr/>
        </p:nvSpPr>
        <p:spPr>
          <a:xfrm>
            <a:off x="6067976" y="1992688"/>
            <a:ext cx="266420" cy="276999"/>
          </a:xfrm>
          <a:prstGeom prst="rect">
            <a:avLst/>
          </a:prstGeom>
          <a:noFill/>
        </p:spPr>
        <p:txBody>
          <a:bodyPr wrap="none" rtlCol="0">
            <a:spAutoFit/>
          </a:bodyPr>
          <a:lstStyle/>
          <a:p>
            <a:r>
              <a:rPr lang="en-US" altLang="zh-CN" sz="1200" dirty="0"/>
              <a:t>0</a:t>
            </a:r>
            <a:endParaRPr lang="zh-CN" altLang="en-US" sz="1200" dirty="0"/>
          </a:p>
        </p:txBody>
      </p:sp>
      <p:sp>
        <p:nvSpPr>
          <p:cNvPr id="624" name="文本框 623">
            <a:extLst>
              <a:ext uri="{FF2B5EF4-FFF2-40B4-BE49-F238E27FC236}">
                <a16:creationId xmlns:a16="http://schemas.microsoft.com/office/drawing/2014/main" id="{28DAFE00-602E-C5BA-E116-55F886922C02}"/>
              </a:ext>
            </a:extLst>
          </p:cNvPr>
          <p:cNvSpPr txBox="1"/>
          <p:nvPr/>
        </p:nvSpPr>
        <p:spPr>
          <a:xfrm>
            <a:off x="6220376" y="2145088"/>
            <a:ext cx="266420" cy="276999"/>
          </a:xfrm>
          <a:prstGeom prst="rect">
            <a:avLst/>
          </a:prstGeom>
          <a:noFill/>
        </p:spPr>
        <p:txBody>
          <a:bodyPr wrap="none" rtlCol="0">
            <a:spAutoFit/>
          </a:bodyPr>
          <a:lstStyle/>
          <a:p>
            <a:r>
              <a:rPr lang="en-US" altLang="zh-CN" sz="1200" dirty="0"/>
              <a:t>0</a:t>
            </a:r>
            <a:endParaRPr lang="zh-CN" altLang="en-US" sz="1200" dirty="0"/>
          </a:p>
        </p:txBody>
      </p:sp>
      <p:sp>
        <p:nvSpPr>
          <p:cNvPr id="625" name="文本框 624">
            <a:extLst>
              <a:ext uri="{FF2B5EF4-FFF2-40B4-BE49-F238E27FC236}">
                <a16:creationId xmlns:a16="http://schemas.microsoft.com/office/drawing/2014/main" id="{7359FDBB-5885-2742-8354-25D66962AD1C}"/>
              </a:ext>
            </a:extLst>
          </p:cNvPr>
          <p:cNvSpPr txBox="1"/>
          <p:nvPr/>
        </p:nvSpPr>
        <p:spPr>
          <a:xfrm>
            <a:off x="6372776" y="2297488"/>
            <a:ext cx="266420" cy="276999"/>
          </a:xfrm>
          <a:prstGeom prst="rect">
            <a:avLst/>
          </a:prstGeom>
          <a:noFill/>
        </p:spPr>
        <p:txBody>
          <a:bodyPr wrap="none" rtlCol="0">
            <a:spAutoFit/>
          </a:bodyPr>
          <a:lstStyle/>
          <a:p>
            <a:r>
              <a:rPr lang="en-US" altLang="zh-CN" sz="1200" dirty="0"/>
              <a:t>0</a:t>
            </a:r>
            <a:endParaRPr lang="zh-CN" altLang="en-US" sz="1200" dirty="0"/>
          </a:p>
        </p:txBody>
      </p:sp>
      <p:sp>
        <p:nvSpPr>
          <p:cNvPr id="626" name="文本框 625">
            <a:extLst>
              <a:ext uri="{FF2B5EF4-FFF2-40B4-BE49-F238E27FC236}">
                <a16:creationId xmlns:a16="http://schemas.microsoft.com/office/drawing/2014/main" id="{E124B7CB-DFEE-494D-049E-04415EA70041}"/>
              </a:ext>
            </a:extLst>
          </p:cNvPr>
          <p:cNvSpPr txBox="1"/>
          <p:nvPr/>
        </p:nvSpPr>
        <p:spPr>
          <a:xfrm>
            <a:off x="6525176" y="2449888"/>
            <a:ext cx="266420" cy="276999"/>
          </a:xfrm>
          <a:prstGeom prst="rect">
            <a:avLst/>
          </a:prstGeom>
          <a:noFill/>
        </p:spPr>
        <p:txBody>
          <a:bodyPr wrap="none" rtlCol="0">
            <a:spAutoFit/>
          </a:bodyPr>
          <a:lstStyle/>
          <a:p>
            <a:r>
              <a:rPr lang="en-US" altLang="zh-CN" sz="1200" dirty="0"/>
              <a:t>0</a:t>
            </a:r>
            <a:endParaRPr lang="zh-CN" altLang="en-US" sz="1200" dirty="0"/>
          </a:p>
        </p:txBody>
      </p:sp>
      <p:sp>
        <p:nvSpPr>
          <p:cNvPr id="627" name="文本框 626">
            <a:extLst>
              <a:ext uri="{FF2B5EF4-FFF2-40B4-BE49-F238E27FC236}">
                <a16:creationId xmlns:a16="http://schemas.microsoft.com/office/drawing/2014/main" id="{999B6F06-222F-7806-082A-8114C7C76360}"/>
              </a:ext>
            </a:extLst>
          </p:cNvPr>
          <p:cNvSpPr txBox="1"/>
          <p:nvPr/>
        </p:nvSpPr>
        <p:spPr>
          <a:xfrm>
            <a:off x="6070153" y="2134764"/>
            <a:ext cx="266420" cy="276999"/>
          </a:xfrm>
          <a:prstGeom prst="rect">
            <a:avLst/>
          </a:prstGeom>
          <a:noFill/>
        </p:spPr>
        <p:txBody>
          <a:bodyPr wrap="none" rtlCol="0">
            <a:spAutoFit/>
          </a:bodyPr>
          <a:lstStyle/>
          <a:p>
            <a:r>
              <a:rPr lang="en-US" altLang="zh-CN" sz="1200" dirty="0"/>
              <a:t>0</a:t>
            </a:r>
            <a:endParaRPr lang="zh-CN" altLang="en-US" sz="1200" dirty="0"/>
          </a:p>
        </p:txBody>
      </p:sp>
      <p:sp>
        <p:nvSpPr>
          <p:cNvPr id="629" name="文本框 628">
            <a:extLst>
              <a:ext uri="{FF2B5EF4-FFF2-40B4-BE49-F238E27FC236}">
                <a16:creationId xmlns:a16="http://schemas.microsoft.com/office/drawing/2014/main" id="{EA53AB59-C3C0-BA1A-1041-183252FA2853}"/>
              </a:ext>
            </a:extLst>
          </p:cNvPr>
          <p:cNvSpPr txBox="1"/>
          <p:nvPr/>
        </p:nvSpPr>
        <p:spPr>
          <a:xfrm>
            <a:off x="6222553" y="2287164"/>
            <a:ext cx="266420" cy="276999"/>
          </a:xfrm>
          <a:prstGeom prst="rect">
            <a:avLst/>
          </a:prstGeom>
          <a:noFill/>
        </p:spPr>
        <p:txBody>
          <a:bodyPr wrap="none" rtlCol="0">
            <a:spAutoFit/>
          </a:bodyPr>
          <a:lstStyle/>
          <a:p>
            <a:r>
              <a:rPr lang="en-US" altLang="zh-CN" sz="1200" dirty="0"/>
              <a:t>0</a:t>
            </a:r>
            <a:endParaRPr lang="zh-CN" altLang="en-US" sz="1200" dirty="0"/>
          </a:p>
        </p:txBody>
      </p:sp>
      <p:sp>
        <p:nvSpPr>
          <p:cNvPr id="630" name="文本框 629">
            <a:extLst>
              <a:ext uri="{FF2B5EF4-FFF2-40B4-BE49-F238E27FC236}">
                <a16:creationId xmlns:a16="http://schemas.microsoft.com/office/drawing/2014/main" id="{A90F3AC1-25F7-363A-F5EB-E3FDC777A144}"/>
              </a:ext>
            </a:extLst>
          </p:cNvPr>
          <p:cNvSpPr txBox="1"/>
          <p:nvPr/>
        </p:nvSpPr>
        <p:spPr>
          <a:xfrm>
            <a:off x="6374953" y="2439564"/>
            <a:ext cx="266420" cy="276999"/>
          </a:xfrm>
          <a:prstGeom prst="rect">
            <a:avLst/>
          </a:prstGeom>
          <a:noFill/>
        </p:spPr>
        <p:txBody>
          <a:bodyPr wrap="none" rtlCol="0">
            <a:spAutoFit/>
          </a:bodyPr>
          <a:lstStyle/>
          <a:p>
            <a:r>
              <a:rPr lang="en-US" altLang="zh-CN" sz="1200" dirty="0"/>
              <a:t>0</a:t>
            </a:r>
            <a:endParaRPr lang="zh-CN" altLang="en-US" sz="1200" dirty="0"/>
          </a:p>
        </p:txBody>
      </p:sp>
      <p:sp>
        <p:nvSpPr>
          <p:cNvPr id="631" name="文本框 630">
            <a:extLst>
              <a:ext uri="{FF2B5EF4-FFF2-40B4-BE49-F238E27FC236}">
                <a16:creationId xmlns:a16="http://schemas.microsoft.com/office/drawing/2014/main" id="{C340DBC2-8352-4C99-E051-0464D293212D}"/>
              </a:ext>
            </a:extLst>
          </p:cNvPr>
          <p:cNvSpPr txBox="1"/>
          <p:nvPr/>
        </p:nvSpPr>
        <p:spPr>
          <a:xfrm>
            <a:off x="6067977" y="2283433"/>
            <a:ext cx="266420" cy="276999"/>
          </a:xfrm>
          <a:prstGeom prst="rect">
            <a:avLst/>
          </a:prstGeom>
          <a:noFill/>
        </p:spPr>
        <p:txBody>
          <a:bodyPr wrap="none" rtlCol="0">
            <a:spAutoFit/>
          </a:bodyPr>
          <a:lstStyle/>
          <a:p>
            <a:r>
              <a:rPr lang="en-US" altLang="zh-CN" sz="1200" dirty="0"/>
              <a:t>1</a:t>
            </a:r>
            <a:endParaRPr lang="zh-CN" altLang="en-US" sz="1200" dirty="0"/>
          </a:p>
        </p:txBody>
      </p:sp>
      <p:sp>
        <p:nvSpPr>
          <p:cNvPr id="632" name="文本框 631">
            <a:extLst>
              <a:ext uri="{FF2B5EF4-FFF2-40B4-BE49-F238E27FC236}">
                <a16:creationId xmlns:a16="http://schemas.microsoft.com/office/drawing/2014/main" id="{DBD28F43-E6D8-4814-2199-CD36D095A9EE}"/>
              </a:ext>
            </a:extLst>
          </p:cNvPr>
          <p:cNvSpPr txBox="1"/>
          <p:nvPr/>
        </p:nvSpPr>
        <p:spPr>
          <a:xfrm>
            <a:off x="6072758" y="2442841"/>
            <a:ext cx="266420" cy="276999"/>
          </a:xfrm>
          <a:prstGeom prst="rect">
            <a:avLst/>
          </a:prstGeom>
          <a:noFill/>
        </p:spPr>
        <p:txBody>
          <a:bodyPr wrap="none" rtlCol="0">
            <a:spAutoFit/>
          </a:bodyPr>
          <a:lstStyle/>
          <a:p>
            <a:r>
              <a:rPr lang="en-US" altLang="zh-CN" sz="1200" dirty="0"/>
              <a:t>1</a:t>
            </a:r>
            <a:endParaRPr lang="zh-CN" altLang="en-US" sz="1200" dirty="0"/>
          </a:p>
        </p:txBody>
      </p:sp>
      <p:sp>
        <p:nvSpPr>
          <p:cNvPr id="633" name="文本框 632">
            <a:extLst>
              <a:ext uri="{FF2B5EF4-FFF2-40B4-BE49-F238E27FC236}">
                <a16:creationId xmlns:a16="http://schemas.microsoft.com/office/drawing/2014/main" id="{14EDC3C0-7E7E-DE4F-4757-0DF56C12CF62}"/>
              </a:ext>
            </a:extLst>
          </p:cNvPr>
          <p:cNvSpPr txBox="1"/>
          <p:nvPr/>
        </p:nvSpPr>
        <p:spPr>
          <a:xfrm>
            <a:off x="6224731" y="2434994"/>
            <a:ext cx="266420" cy="276999"/>
          </a:xfrm>
          <a:prstGeom prst="rect">
            <a:avLst/>
          </a:prstGeom>
          <a:noFill/>
        </p:spPr>
        <p:txBody>
          <a:bodyPr wrap="none" rtlCol="0">
            <a:spAutoFit/>
          </a:bodyPr>
          <a:lstStyle/>
          <a:p>
            <a:r>
              <a:rPr lang="en-US" altLang="zh-CN" sz="1200" dirty="0"/>
              <a:t>1</a:t>
            </a:r>
            <a:endParaRPr lang="zh-CN" altLang="en-US" sz="1200" dirty="0"/>
          </a:p>
        </p:txBody>
      </p:sp>
      <p:sp>
        <p:nvSpPr>
          <p:cNvPr id="634" name="文本框 633">
            <a:extLst>
              <a:ext uri="{FF2B5EF4-FFF2-40B4-BE49-F238E27FC236}">
                <a16:creationId xmlns:a16="http://schemas.microsoft.com/office/drawing/2014/main" id="{F569F6EB-62D2-9E77-1CAC-13B830495CD9}"/>
              </a:ext>
            </a:extLst>
          </p:cNvPr>
          <p:cNvSpPr txBox="1"/>
          <p:nvPr/>
        </p:nvSpPr>
        <p:spPr>
          <a:xfrm>
            <a:off x="6688462" y="1983587"/>
            <a:ext cx="266420" cy="276999"/>
          </a:xfrm>
          <a:prstGeom prst="rect">
            <a:avLst/>
          </a:prstGeom>
          <a:noFill/>
        </p:spPr>
        <p:txBody>
          <a:bodyPr wrap="none" rtlCol="0">
            <a:spAutoFit/>
          </a:bodyPr>
          <a:lstStyle/>
          <a:p>
            <a:r>
              <a:rPr lang="en-US" altLang="zh-CN" sz="1200" dirty="0"/>
              <a:t>1</a:t>
            </a:r>
            <a:endParaRPr lang="zh-CN" altLang="en-US" sz="1200" dirty="0"/>
          </a:p>
        </p:txBody>
      </p:sp>
      <p:sp>
        <p:nvSpPr>
          <p:cNvPr id="635" name="文本框 634">
            <a:extLst>
              <a:ext uri="{FF2B5EF4-FFF2-40B4-BE49-F238E27FC236}">
                <a16:creationId xmlns:a16="http://schemas.microsoft.com/office/drawing/2014/main" id="{11D949D0-FCFF-0D04-7311-1E31D9F56481}"/>
              </a:ext>
            </a:extLst>
          </p:cNvPr>
          <p:cNvSpPr txBox="1"/>
          <p:nvPr/>
        </p:nvSpPr>
        <p:spPr>
          <a:xfrm>
            <a:off x="6521224" y="2140565"/>
            <a:ext cx="266420" cy="276999"/>
          </a:xfrm>
          <a:prstGeom prst="rect">
            <a:avLst/>
          </a:prstGeom>
          <a:noFill/>
        </p:spPr>
        <p:txBody>
          <a:bodyPr wrap="none" rtlCol="0">
            <a:spAutoFit/>
          </a:bodyPr>
          <a:lstStyle/>
          <a:p>
            <a:r>
              <a:rPr lang="en-US" altLang="zh-CN" sz="1200" dirty="0"/>
              <a:t>1</a:t>
            </a:r>
            <a:endParaRPr lang="zh-CN" altLang="en-US" sz="1200" dirty="0"/>
          </a:p>
        </p:txBody>
      </p:sp>
      <p:sp>
        <p:nvSpPr>
          <p:cNvPr id="636" name="文本框 635">
            <a:extLst>
              <a:ext uri="{FF2B5EF4-FFF2-40B4-BE49-F238E27FC236}">
                <a16:creationId xmlns:a16="http://schemas.microsoft.com/office/drawing/2014/main" id="{949E460A-5143-C32E-FC90-414D59886C10}"/>
              </a:ext>
            </a:extLst>
          </p:cNvPr>
          <p:cNvSpPr txBox="1"/>
          <p:nvPr/>
        </p:nvSpPr>
        <p:spPr>
          <a:xfrm>
            <a:off x="6361890" y="1990118"/>
            <a:ext cx="266420" cy="276999"/>
          </a:xfrm>
          <a:prstGeom prst="rect">
            <a:avLst/>
          </a:prstGeom>
          <a:noFill/>
        </p:spPr>
        <p:txBody>
          <a:bodyPr wrap="none" rtlCol="0">
            <a:spAutoFit/>
          </a:bodyPr>
          <a:lstStyle/>
          <a:p>
            <a:r>
              <a:rPr lang="en-US" altLang="zh-CN" sz="1200" dirty="0"/>
              <a:t>1</a:t>
            </a:r>
            <a:endParaRPr lang="zh-CN" altLang="en-US" sz="1200" dirty="0"/>
          </a:p>
        </p:txBody>
      </p:sp>
      <p:sp>
        <p:nvSpPr>
          <p:cNvPr id="637" name="文本框 636">
            <a:extLst>
              <a:ext uri="{FF2B5EF4-FFF2-40B4-BE49-F238E27FC236}">
                <a16:creationId xmlns:a16="http://schemas.microsoft.com/office/drawing/2014/main" id="{708F4344-930E-8EE6-6FAE-815B9C3F2365}"/>
              </a:ext>
            </a:extLst>
          </p:cNvPr>
          <p:cNvSpPr txBox="1"/>
          <p:nvPr/>
        </p:nvSpPr>
        <p:spPr>
          <a:xfrm>
            <a:off x="6681931" y="2296495"/>
            <a:ext cx="266420" cy="276999"/>
          </a:xfrm>
          <a:prstGeom prst="rect">
            <a:avLst/>
          </a:prstGeom>
          <a:noFill/>
        </p:spPr>
        <p:txBody>
          <a:bodyPr wrap="none" rtlCol="0">
            <a:spAutoFit/>
          </a:bodyPr>
          <a:lstStyle/>
          <a:p>
            <a:r>
              <a:rPr lang="en-US" altLang="zh-CN" sz="1200" dirty="0"/>
              <a:t>1</a:t>
            </a:r>
            <a:endParaRPr lang="zh-CN" altLang="en-US" sz="1200" dirty="0"/>
          </a:p>
        </p:txBody>
      </p:sp>
      <p:grpSp>
        <p:nvGrpSpPr>
          <p:cNvPr id="727" name="Google Shape;895;p28">
            <a:extLst>
              <a:ext uri="{FF2B5EF4-FFF2-40B4-BE49-F238E27FC236}">
                <a16:creationId xmlns:a16="http://schemas.microsoft.com/office/drawing/2014/main" id="{17B7B172-708E-BFC6-A362-63D26BC107F0}"/>
              </a:ext>
            </a:extLst>
          </p:cNvPr>
          <p:cNvGrpSpPr/>
          <p:nvPr/>
        </p:nvGrpSpPr>
        <p:grpSpPr>
          <a:xfrm>
            <a:off x="7028182" y="1905179"/>
            <a:ext cx="771100" cy="734130"/>
            <a:chOff x="5950075" y="854725"/>
            <a:chExt cx="2904000" cy="2668950"/>
          </a:xfrm>
        </p:grpSpPr>
        <p:sp>
          <p:nvSpPr>
            <p:cNvPr id="728" name="Google Shape;896;p28">
              <a:extLst>
                <a:ext uri="{FF2B5EF4-FFF2-40B4-BE49-F238E27FC236}">
                  <a16:creationId xmlns:a16="http://schemas.microsoft.com/office/drawing/2014/main" id="{9DFDDCEB-3BDC-79D2-EA1A-86312E7E1C97}"/>
                </a:ext>
              </a:extLst>
            </p:cNvPr>
            <p:cNvSpPr/>
            <p:nvPr/>
          </p:nvSpPr>
          <p:spPr>
            <a:xfrm flipH="1">
              <a:off x="5950075" y="854725"/>
              <a:ext cx="2904000" cy="26673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897;p28">
              <a:extLst>
                <a:ext uri="{FF2B5EF4-FFF2-40B4-BE49-F238E27FC236}">
                  <a16:creationId xmlns:a16="http://schemas.microsoft.com/office/drawing/2014/main" id="{0833B2A3-7CF9-9E1D-DB06-1B2C2241F628}"/>
                </a:ext>
              </a:extLst>
            </p:cNvPr>
            <p:cNvSpPr/>
            <p:nvPr/>
          </p:nvSpPr>
          <p:spPr>
            <a:xfrm flipH="1">
              <a:off x="5950075" y="854725"/>
              <a:ext cx="580800" cy="532801"/>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0" name="Google Shape;898;p28">
              <a:extLst>
                <a:ext uri="{FF2B5EF4-FFF2-40B4-BE49-F238E27FC236}">
                  <a16:creationId xmlns:a16="http://schemas.microsoft.com/office/drawing/2014/main" id="{489EE327-4B46-74AB-E786-46D65D03384F}"/>
                </a:ext>
              </a:extLst>
            </p:cNvPr>
            <p:cNvSpPr/>
            <p:nvPr/>
          </p:nvSpPr>
          <p:spPr>
            <a:xfrm flipH="1">
              <a:off x="65308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899;p28">
              <a:extLst>
                <a:ext uri="{FF2B5EF4-FFF2-40B4-BE49-F238E27FC236}">
                  <a16:creationId xmlns:a16="http://schemas.microsoft.com/office/drawing/2014/main" id="{F0CAE45E-6F14-4493-108F-CE5F07AC3896}"/>
                </a:ext>
              </a:extLst>
            </p:cNvPr>
            <p:cNvSpPr/>
            <p:nvPr/>
          </p:nvSpPr>
          <p:spPr>
            <a:xfrm flipH="1">
              <a:off x="71116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900;p28">
              <a:extLst>
                <a:ext uri="{FF2B5EF4-FFF2-40B4-BE49-F238E27FC236}">
                  <a16:creationId xmlns:a16="http://schemas.microsoft.com/office/drawing/2014/main" id="{40B68160-D8A6-E224-8154-600563CB1E4E}"/>
                </a:ext>
              </a:extLst>
            </p:cNvPr>
            <p:cNvSpPr/>
            <p:nvPr/>
          </p:nvSpPr>
          <p:spPr>
            <a:xfrm flipH="1">
              <a:off x="76924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901;p28">
              <a:extLst>
                <a:ext uri="{FF2B5EF4-FFF2-40B4-BE49-F238E27FC236}">
                  <a16:creationId xmlns:a16="http://schemas.microsoft.com/office/drawing/2014/main" id="{829B0FFB-BE8C-8246-B52E-FBFC657F5783}"/>
                </a:ext>
              </a:extLst>
            </p:cNvPr>
            <p:cNvSpPr/>
            <p:nvPr/>
          </p:nvSpPr>
          <p:spPr>
            <a:xfrm flipH="1">
              <a:off x="82732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902;p28">
              <a:extLst>
                <a:ext uri="{FF2B5EF4-FFF2-40B4-BE49-F238E27FC236}">
                  <a16:creationId xmlns:a16="http://schemas.microsoft.com/office/drawing/2014/main" id="{205430D5-6228-0F81-780C-5A94E83E2675}"/>
                </a:ext>
              </a:extLst>
            </p:cNvPr>
            <p:cNvSpPr/>
            <p:nvPr/>
          </p:nvSpPr>
          <p:spPr>
            <a:xfrm flipH="1">
              <a:off x="59500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903;p28">
              <a:extLst>
                <a:ext uri="{FF2B5EF4-FFF2-40B4-BE49-F238E27FC236}">
                  <a16:creationId xmlns:a16="http://schemas.microsoft.com/office/drawing/2014/main" id="{F8CD7BB1-DA1D-5634-E147-597C08949A53}"/>
                </a:ext>
              </a:extLst>
            </p:cNvPr>
            <p:cNvSpPr/>
            <p:nvPr/>
          </p:nvSpPr>
          <p:spPr>
            <a:xfrm flipH="1">
              <a:off x="65308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904;p28">
              <a:extLst>
                <a:ext uri="{FF2B5EF4-FFF2-40B4-BE49-F238E27FC236}">
                  <a16:creationId xmlns:a16="http://schemas.microsoft.com/office/drawing/2014/main" id="{6EF59D17-B099-4ABE-AD31-29804374DC63}"/>
                </a:ext>
              </a:extLst>
            </p:cNvPr>
            <p:cNvSpPr/>
            <p:nvPr/>
          </p:nvSpPr>
          <p:spPr>
            <a:xfrm flipH="1">
              <a:off x="71116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905;p28">
              <a:extLst>
                <a:ext uri="{FF2B5EF4-FFF2-40B4-BE49-F238E27FC236}">
                  <a16:creationId xmlns:a16="http://schemas.microsoft.com/office/drawing/2014/main" id="{976D7FF5-E464-E5DE-F3AE-154BC6CC227B}"/>
                </a:ext>
              </a:extLst>
            </p:cNvPr>
            <p:cNvSpPr/>
            <p:nvPr/>
          </p:nvSpPr>
          <p:spPr>
            <a:xfrm flipH="1">
              <a:off x="76924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906;p28">
              <a:extLst>
                <a:ext uri="{FF2B5EF4-FFF2-40B4-BE49-F238E27FC236}">
                  <a16:creationId xmlns:a16="http://schemas.microsoft.com/office/drawing/2014/main" id="{60AA5B7C-DEB5-46F6-E47E-AB5047F389D7}"/>
                </a:ext>
              </a:extLst>
            </p:cNvPr>
            <p:cNvSpPr/>
            <p:nvPr/>
          </p:nvSpPr>
          <p:spPr>
            <a:xfrm flipH="1">
              <a:off x="82732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907;p28">
              <a:extLst>
                <a:ext uri="{FF2B5EF4-FFF2-40B4-BE49-F238E27FC236}">
                  <a16:creationId xmlns:a16="http://schemas.microsoft.com/office/drawing/2014/main" id="{068E5EF7-E448-36A4-4495-1571B0BA92CD}"/>
                </a:ext>
              </a:extLst>
            </p:cNvPr>
            <p:cNvSpPr/>
            <p:nvPr/>
          </p:nvSpPr>
          <p:spPr>
            <a:xfrm flipH="1">
              <a:off x="59500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908;p28">
              <a:extLst>
                <a:ext uri="{FF2B5EF4-FFF2-40B4-BE49-F238E27FC236}">
                  <a16:creationId xmlns:a16="http://schemas.microsoft.com/office/drawing/2014/main" id="{A7D39C45-B19F-ED39-3672-DA730222F02D}"/>
                </a:ext>
              </a:extLst>
            </p:cNvPr>
            <p:cNvSpPr/>
            <p:nvPr/>
          </p:nvSpPr>
          <p:spPr>
            <a:xfrm flipH="1">
              <a:off x="65308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909;p28">
              <a:extLst>
                <a:ext uri="{FF2B5EF4-FFF2-40B4-BE49-F238E27FC236}">
                  <a16:creationId xmlns:a16="http://schemas.microsoft.com/office/drawing/2014/main" id="{156C93AD-2694-1C51-DE3A-CE57BC7C00E5}"/>
                </a:ext>
              </a:extLst>
            </p:cNvPr>
            <p:cNvSpPr/>
            <p:nvPr/>
          </p:nvSpPr>
          <p:spPr>
            <a:xfrm flipH="1">
              <a:off x="71116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910;p28">
              <a:extLst>
                <a:ext uri="{FF2B5EF4-FFF2-40B4-BE49-F238E27FC236}">
                  <a16:creationId xmlns:a16="http://schemas.microsoft.com/office/drawing/2014/main" id="{AA8F88BC-19BB-86CA-24CC-0C25EF16F0DE}"/>
                </a:ext>
              </a:extLst>
            </p:cNvPr>
            <p:cNvSpPr/>
            <p:nvPr/>
          </p:nvSpPr>
          <p:spPr>
            <a:xfrm flipH="1">
              <a:off x="76924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911;p28">
              <a:extLst>
                <a:ext uri="{FF2B5EF4-FFF2-40B4-BE49-F238E27FC236}">
                  <a16:creationId xmlns:a16="http://schemas.microsoft.com/office/drawing/2014/main" id="{AE52EA6A-CBB0-B83F-C2E7-D3BD3476105F}"/>
                </a:ext>
              </a:extLst>
            </p:cNvPr>
            <p:cNvSpPr/>
            <p:nvPr/>
          </p:nvSpPr>
          <p:spPr>
            <a:xfrm flipH="1">
              <a:off x="82732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912;p28">
              <a:extLst>
                <a:ext uri="{FF2B5EF4-FFF2-40B4-BE49-F238E27FC236}">
                  <a16:creationId xmlns:a16="http://schemas.microsoft.com/office/drawing/2014/main" id="{970513CE-F3D6-4542-00F3-9D510514F973}"/>
                </a:ext>
              </a:extLst>
            </p:cNvPr>
            <p:cNvSpPr/>
            <p:nvPr/>
          </p:nvSpPr>
          <p:spPr>
            <a:xfrm flipH="1">
              <a:off x="59500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913;p28">
              <a:extLst>
                <a:ext uri="{FF2B5EF4-FFF2-40B4-BE49-F238E27FC236}">
                  <a16:creationId xmlns:a16="http://schemas.microsoft.com/office/drawing/2014/main" id="{E5FD9ABF-F751-E6C9-E657-40796E01FE0B}"/>
                </a:ext>
              </a:extLst>
            </p:cNvPr>
            <p:cNvSpPr/>
            <p:nvPr/>
          </p:nvSpPr>
          <p:spPr>
            <a:xfrm flipH="1">
              <a:off x="65308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914;p28">
              <a:extLst>
                <a:ext uri="{FF2B5EF4-FFF2-40B4-BE49-F238E27FC236}">
                  <a16:creationId xmlns:a16="http://schemas.microsoft.com/office/drawing/2014/main" id="{A80E5CF2-2A87-B344-5878-BB874895D2EC}"/>
                </a:ext>
              </a:extLst>
            </p:cNvPr>
            <p:cNvSpPr/>
            <p:nvPr/>
          </p:nvSpPr>
          <p:spPr>
            <a:xfrm flipH="1">
              <a:off x="71116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915;p28">
              <a:extLst>
                <a:ext uri="{FF2B5EF4-FFF2-40B4-BE49-F238E27FC236}">
                  <a16:creationId xmlns:a16="http://schemas.microsoft.com/office/drawing/2014/main" id="{02BBB098-54AD-7685-FA25-2EF2F1A0F4F0}"/>
                </a:ext>
              </a:extLst>
            </p:cNvPr>
            <p:cNvSpPr/>
            <p:nvPr/>
          </p:nvSpPr>
          <p:spPr>
            <a:xfrm flipH="1">
              <a:off x="76924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916;p28">
              <a:extLst>
                <a:ext uri="{FF2B5EF4-FFF2-40B4-BE49-F238E27FC236}">
                  <a16:creationId xmlns:a16="http://schemas.microsoft.com/office/drawing/2014/main" id="{BF77FF2E-D0F1-406C-52C3-37D9CCE6EC7B}"/>
                </a:ext>
              </a:extLst>
            </p:cNvPr>
            <p:cNvSpPr/>
            <p:nvPr/>
          </p:nvSpPr>
          <p:spPr>
            <a:xfrm flipH="1">
              <a:off x="82732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917;p28">
              <a:extLst>
                <a:ext uri="{FF2B5EF4-FFF2-40B4-BE49-F238E27FC236}">
                  <a16:creationId xmlns:a16="http://schemas.microsoft.com/office/drawing/2014/main" id="{F286A7BE-B49A-ACA0-59A6-B5BD0BF8710B}"/>
                </a:ext>
              </a:extLst>
            </p:cNvPr>
            <p:cNvSpPr/>
            <p:nvPr/>
          </p:nvSpPr>
          <p:spPr>
            <a:xfrm flipH="1">
              <a:off x="59500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918;p28">
              <a:extLst>
                <a:ext uri="{FF2B5EF4-FFF2-40B4-BE49-F238E27FC236}">
                  <a16:creationId xmlns:a16="http://schemas.microsoft.com/office/drawing/2014/main" id="{FE3EE77C-4ABD-E383-1E6B-DCA95D7DB2C5}"/>
                </a:ext>
              </a:extLst>
            </p:cNvPr>
            <p:cNvSpPr/>
            <p:nvPr/>
          </p:nvSpPr>
          <p:spPr>
            <a:xfrm flipH="1">
              <a:off x="65308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919;p28">
              <a:extLst>
                <a:ext uri="{FF2B5EF4-FFF2-40B4-BE49-F238E27FC236}">
                  <a16:creationId xmlns:a16="http://schemas.microsoft.com/office/drawing/2014/main" id="{649FB12F-086F-D677-709C-A42C1312BD7C}"/>
                </a:ext>
              </a:extLst>
            </p:cNvPr>
            <p:cNvSpPr/>
            <p:nvPr/>
          </p:nvSpPr>
          <p:spPr>
            <a:xfrm flipH="1">
              <a:off x="71116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920;p28">
              <a:extLst>
                <a:ext uri="{FF2B5EF4-FFF2-40B4-BE49-F238E27FC236}">
                  <a16:creationId xmlns:a16="http://schemas.microsoft.com/office/drawing/2014/main" id="{AF113425-0513-E983-496A-BD81778F2BD4}"/>
                </a:ext>
              </a:extLst>
            </p:cNvPr>
            <p:cNvSpPr/>
            <p:nvPr/>
          </p:nvSpPr>
          <p:spPr>
            <a:xfrm flipH="1">
              <a:off x="76924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921;p28">
              <a:extLst>
                <a:ext uri="{FF2B5EF4-FFF2-40B4-BE49-F238E27FC236}">
                  <a16:creationId xmlns:a16="http://schemas.microsoft.com/office/drawing/2014/main" id="{CD1EE076-E712-8A8B-624F-EA70A4D3640A}"/>
                </a:ext>
              </a:extLst>
            </p:cNvPr>
            <p:cNvSpPr/>
            <p:nvPr/>
          </p:nvSpPr>
          <p:spPr>
            <a:xfrm flipH="1">
              <a:off x="82732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5" name="文本框 754">
            <a:extLst>
              <a:ext uri="{FF2B5EF4-FFF2-40B4-BE49-F238E27FC236}">
                <a16:creationId xmlns:a16="http://schemas.microsoft.com/office/drawing/2014/main" id="{C7E1151D-3E20-B93E-31B9-57693126C92C}"/>
              </a:ext>
            </a:extLst>
          </p:cNvPr>
          <p:cNvSpPr txBox="1"/>
          <p:nvPr/>
        </p:nvSpPr>
        <p:spPr>
          <a:xfrm>
            <a:off x="6985444" y="1829307"/>
            <a:ext cx="266420" cy="276999"/>
          </a:xfrm>
          <a:prstGeom prst="rect">
            <a:avLst/>
          </a:prstGeom>
          <a:noFill/>
        </p:spPr>
        <p:txBody>
          <a:bodyPr wrap="none" rtlCol="0">
            <a:spAutoFit/>
          </a:bodyPr>
          <a:lstStyle/>
          <a:p>
            <a:r>
              <a:rPr lang="en-US" altLang="zh-CN" sz="1200" dirty="0"/>
              <a:t>1</a:t>
            </a:r>
            <a:endParaRPr lang="zh-CN" altLang="en-US" sz="1200" dirty="0"/>
          </a:p>
        </p:txBody>
      </p:sp>
      <p:sp>
        <p:nvSpPr>
          <p:cNvPr id="756" name="文本框 755">
            <a:extLst>
              <a:ext uri="{FF2B5EF4-FFF2-40B4-BE49-F238E27FC236}">
                <a16:creationId xmlns:a16="http://schemas.microsoft.com/office/drawing/2014/main" id="{A0A8199E-EF45-B5E6-0A37-76795CB8A83D}"/>
              </a:ext>
            </a:extLst>
          </p:cNvPr>
          <p:cNvSpPr txBox="1"/>
          <p:nvPr/>
        </p:nvSpPr>
        <p:spPr>
          <a:xfrm>
            <a:off x="7131313" y="1838108"/>
            <a:ext cx="266420" cy="276999"/>
          </a:xfrm>
          <a:prstGeom prst="rect">
            <a:avLst/>
          </a:prstGeom>
          <a:noFill/>
        </p:spPr>
        <p:txBody>
          <a:bodyPr wrap="none" rtlCol="0">
            <a:spAutoFit/>
          </a:bodyPr>
          <a:lstStyle/>
          <a:p>
            <a:r>
              <a:rPr lang="en-US" altLang="zh-CN" sz="1200" dirty="0"/>
              <a:t>1</a:t>
            </a:r>
            <a:endParaRPr lang="zh-CN" altLang="en-US" sz="1200" dirty="0"/>
          </a:p>
        </p:txBody>
      </p:sp>
      <p:sp>
        <p:nvSpPr>
          <p:cNvPr id="757" name="文本框 756">
            <a:extLst>
              <a:ext uri="{FF2B5EF4-FFF2-40B4-BE49-F238E27FC236}">
                <a16:creationId xmlns:a16="http://schemas.microsoft.com/office/drawing/2014/main" id="{DEB85BE2-2EEE-46B8-C646-5DFECE003D28}"/>
              </a:ext>
            </a:extLst>
          </p:cNvPr>
          <p:cNvSpPr txBox="1"/>
          <p:nvPr/>
        </p:nvSpPr>
        <p:spPr>
          <a:xfrm>
            <a:off x="7278468" y="1838108"/>
            <a:ext cx="266420" cy="276999"/>
          </a:xfrm>
          <a:prstGeom prst="rect">
            <a:avLst/>
          </a:prstGeom>
          <a:noFill/>
        </p:spPr>
        <p:txBody>
          <a:bodyPr wrap="none" rtlCol="0">
            <a:spAutoFit/>
          </a:bodyPr>
          <a:lstStyle/>
          <a:p>
            <a:r>
              <a:rPr lang="en-US" altLang="zh-CN" sz="1200" dirty="0"/>
              <a:t>1</a:t>
            </a:r>
            <a:endParaRPr lang="zh-CN" altLang="en-US" sz="1200" dirty="0"/>
          </a:p>
        </p:txBody>
      </p:sp>
      <p:sp>
        <p:nvSpPr>
          <p:cNvPr id="758" name="文本框 757">
            <a:extLst>
              <a:ext uri="{FF2B5EF4-FFF2-40B4-BE49-F238E27FC236}">
                <a16:creationId xmlns:a16="http://schemas.microsoft.com/office/drawing/2014/main" id="{C5CB9304-5BCA-0735-4BD3-C6659D7D058E}"/>
              </a:ext>
            </a:extLst>
          </p:cNvPr>
          <p:cNvSpPr txBox="1"/>
          <p:nvPr/>
        </p:nvSpPr>
        <p:spPr>
          <a:xfrm>
            <a:off x="7137844" y="1981707"/>
            <a:ext cx="266420" cy="276999"/>
          </a:xfrm>
          <a:prstGeom prst="rect">
            <a:avLst/>
          </a:prstGeom>
          <a:noFill/>
        </p:spPr>
        <p:txBody>
          <a:bodyPr wrap="none" rtlCol="0">
            <a:spAutoFit/>
          </a:bodyPr>
          <a:lstStyle/>
          <a:p>
            <a:r>
              <a:rPr lang="en-US" altLang="zh-CN" sz="1200" dirty="0"/>
              <a:t>1</a:t>
            </a:r>
            <a:endParaRPr lang="zh-CN" altLang="en-US" sz="1200" dirty="0"/>
          </a:p>
        </p:txBody>
      </p:sp>
      <p:sp>
        <p:nvSpPr>
          <p:cNvPr id="760" name="文本框 759">
            <a:extLst>
              <a:ext uri="{FF2B5EF4-FFF2-40B4-BE49-F238E27FC236}">
                <a16:creationId xmlns:a16="http://schemas.microsoft.com/office/drawing/2014/main" id="{CE8638DD-A032-B750-208D-68547E4FB3DA}"/>
              </a:ext>
            </a:extLst>
          </p:cNvPr>
          <p:cNvSpPr txBox="1"/>
          <p:nvPr/>
        </p:nvSpPr>
        <p:spPr>
          <a:xfrm>
            <a:off x="7442644" y="2286507"/>
            <a:ext cx="266420" cy="276999"/>
          </a:xfrm>
          <a:prstGeom prst="rect">
            <a:avLst/>
          </a:prstGeom>
          <a:noFill/>
        </p:spPr>
        <p:txBody>
          <a:bodyPr wrap="none" rtlCol="0">
            <a:spAutoFit/>
          </a:bodyPr>
          <a:lstStyle/>
          <a:p>
            <a:r>
              <a:rPr lang="en-US" altLang="zh-CN" sz="1200" dirty="0"/>
              <a:t>1</a:t>
            </a:r>
            <a:endParaRPr lang="zh-CN" altLang="en-US" sz="1200" dirty="0"/>
          </a:p>
        </p:txBody>
      </p:sp>
      <p:sp>
        <p:nvSpPr>
          <p:cNvPr id="761" name="文本框 760">
            <a:extLst>
              <a:ext uri="{FF2B5EF4-FFF2-40B4-BE49-F238E27FC236}">
                <a16:creationId xmlns:a16="http://schemas.microsoft.com/office/drawing/2014/main" id="{2BEC3A34-B10D-AAD6-D003-58D7DE569676}"/>
              </a:ext>
            </a:extLst>
          </p:cNvPr>
          <p:cNvSpPr txBox="1"/>
          <p:nvPr/>
        </p:nvSpPr>
        <p:spPr>
          <a:xfrm>
            <a:off x="7595044" y="2438907"/>
            <a:ext cx="266420" cy="276999"/>
          </a:xfrm>
          <a:prstGeom prst="rect">
            <a:avLst/>
          </a:prstGeom>
          <a:noFill/>
        </p:spPr>
        <p:txBody>
          <a:bodyPr wrap="none" rtlCol="0">
            <a:spAutoFit/>
          </a:bodyPr>
          <a:lstStyle/>
          <a:p>
            <a:r>
              <a:rPr lang="en-US" altLang="zh-CN" sz="1200" dirty="0"/>
              <a:t>1</a:t>
            </a:r>
            <a:endParaRPr lang="zh-CN" altLang="en-US" sz="1200" dirty="0"/>
          </a:p>
        </p:txBody>
      </p:sp>
      <p:sp>
        <p:nvSpPr>
          <p:cNvPr id="762" name="文本框 761">
            <a:extLst>
              <a:ext uri="{FF2B5EF4-FFF2-40B4-BE49-F238E27FC236}">
                <a16:creationId xmlns:a16="http://schemas.microsoft.com/office/drawing/2014/main" id="{C4F05382-1A9E-2940-7085-2E60417A3387}"/>
              </a:ext>
            </a:extLst>
          </p:cNvPr>
          <p:cNvSpPr txBox="1"/>
          <p:nvPr/>
        </p:nvSpPr>
        <p:spPr>
          <a:xfrm>
            <a:off x="7446998" y="1837667"/>
            <a:ext cx="266420" cy="276999"/>
          </a:xfrm>
          <a:prstGeom prst="rect">
            <a:avLst/>
          </a:prstGeom>
          <a:noFill/>
        </p:spPr>
        <p:txBody>
          <a:bodyPr wrap="none" rtlCol="0">
            <a:spAutoFit/>
          </a:bodyPr>
          <a:lstStyle/>
          <a:p>
            <a:r>
              <a:rPr lang="en-US" altLang="zh-CN" sz="1200" dirty="0"/>
              <a:t>1</a:t>
            </a:r>
            <a:endParaRPr lang="zh-CN" altLang="en-US" sz="1200" dirty="0"/>
          </a:p>
        </p:txBody>
      </p:sp>
      <p:sp>
        <p:nvSpPr>
          <p:cNvPr id="763" name="文本框 762">
            <a:extLst>
              <a:ext uri="{FF2B5EF4-FFF2-40B4-BE49-F238E27FC236}">
                <a16:creationId xmlns:a16="http://schemas.microsoft.com/office/drawing/2014/main" id="{294141CE-A47C-B5EA-400F-15E5DFE04848}"/>
              </a:ext>
            </a:extLst>
          </p:cNvPr>
          <p:cNvSpPr txBox="1"/>
          <p:nvPr/>
        </p:nvSpPr>
        <p:spPr>
          <a:xfrm>
            <a:off x="7603753" y="1837525"/>
            <a:ext cx="266420" cy="276999"/>
          </a:xfrm>
          <a:prstGeom prst="rect">
            <a:avLst/>
          </a:prstGeom>
          <a:noFill/>
        </p:spPr>
        <p:txBody>
          <a:bodyPr wrap="none" rtlCol="0">
            <a:spAutoFit/>
          </a:bodyPr>
          <a:lstStyle/>
          <a:p>
            <a:r>
              <a:rPr lang="en-US" altLang="zh-CN" sz="1200" dirty="0"/>
              <a:t>1</a:t>
            </a:r>
            <a:endParaRPr lang="zh-CN" altLang="en-US" sz="1200" dirty="0"/>
          </a:p>
        </p:txBody>
      </p:sp>
      <p:sp>
        <p:nvSpPr>
          <p:cNvPr id="764" name="文本框 763">
            <a:extLst>
              <a:ext uri="{FF2B5EF4-FFF2-40B4-BE49-F238E27FC236}">
                <a16:creationId xmlns:a16="http://schemas.microsoft.com/office/drawing/2014/main" id="{758AEAFD-C1E0-7B38-E69A-AA76131CCF24}"/>
              </a:ext>
            </a:extLst>
          </p:cNvPr>
          <p:cNvSpPr txBox="1"/>
          <p:nvPr/>
        </p:nvSpPr>
        <p:spPr>
          <a:xfrm>
            <a:off x="7437399" y="1990508"/>
            <a:ext cx="266420" cy="276999"/>
          </a:xfrm>
          <a:prstGeom prst="rect">
            <a:avLst/>
          </a:prstGeom>
          <a:noFill/>
        </p:spPr>
        <p:txBody>
          <a:bodyPr wrap="none" rtlCol="0">
            <a:spAutoFit/>
          </a:bodyPr>
          <a:lstStyle/>
          <a:p>
            <a:r>
              <a:rPr lang="en-US" altLang="zh-CN" sz="1200" dirty="0"/>
              <a:t>1</a:t>
            </a:r>
            <a:endParaRPr lang="zh-CN" altLang="en-US" sz="1200" dirty="0"/>
          </a:p>
        </p:txBody>
      </p:sp>
      <p:sp>
        <p:nvSpPr>
          <p:cNvPr id="765" name="文本框 764">
            <a:extLst>
              <a:ext uri="{FF2B5EF4-FFF2-40B4-BE49-F238E27FC236}">
                <a16:creationId xmlns:a16="http://schemas.microsoft.com/office/drawing/2014/main" id="{E2459354-B861-4AAA-187D-374EB3CEA60B}"/>
              </a:ext>
            </a:extLst>
          </p:cNvPr>
          <p:cNvSpPr txBox="1"/>
          <p:nvPr/>
        </p:nvSpPr>
        <p:spPr>
          <a:xfrm>
            <a:off x="7596330" y="2129846"/>
            <a:ext cx="266420" cy="276999"/>
          </a:xfrm>
          <a:prstGeom prst="rect">
            <a:avLst/>
          </a:prstGeom>
          <a:noFill/>
        </p:spPr>
        <p:txBody>
          <a:bodyPr wrap="none" rtlCol="0">
            <a:spAutoFit/>
          </a:bodyPr>
          <a:lstStyle/>
          <a:p>
            <a:r>
              <a:rPr lang="en-US" altLang="zh-CN" sz="1200" dirty="0"/>
              <a:t>1</a:t>
            </a:r>
            <a:endParaRPr lang="zh-CN" altLang="en-US" sz="1200" dirty="0"/>
          </a:p>
        </p:txBody>
      </p:sp>
      <p:sp>
        <p:nvSpPr>
          <p:cNvPr id="766" name="文本框 765">
            <a:extLst>
              <a:ext uri="{FF2B5EF4-FFF2-40B4-BE49-F238E27FC236}">
                <a16:creationId xmlns:a16="http://schemas.microsoft.com/office/drawing/2014/main" id="{A1948436-6AD1-3C3D-3281-9D0BD806A821}"/>
              </a:ext>
            </a:extLst>
          </p:cNvPr>
          <p:cNvSpPr txBox="1"/>
          <p:nvPr/>
        </p:nvSpPr>
        <p:spPr>
          <a:xfrm>
            <a:off x="6984554" y="1985268"/>
            <a:ext cx="266420" cy="276999"/>
          </a:xfrm>
          <a:prstGeom prst="rect">
            <a:avLst/>
          </a:prstGeom>
          <a:noFill/>
        </p:spPr>
        <p:txBody>
          <a:bodyPr wrap="none" rtlCol="0">
            <a:spAutoFit/>
          </a:bodyPr>
          <a:lstStyle/>
          <a:p>
            <a:r>
              <a:rPr lang="en-US" altLang="zh-CN" sz="1200" dirty="0"/>
              <a:t>0</a:t>
            </a:r>
            <a:endParaRPr lang="zh-CN" altLang="en-US" sz="1200" dirty="0"/>
          </a:p>
        </p:txBody>
      </p:sp>
      <p:sp>
        <p:nvSpPr>
          <p:cNvPr id="767" name="文本框 766">
            <a:extLst>
              <a:ext uri="{FF2B5EF4-FFF2-40B4-BE49-F238E27FC236}">
                <a16:creationId xmlns:a16="http://schemas.microsoft.com/office/drawing/2014/main" id="{B37FDCCA-9E24-957F-2CE0-DBF2477F4F6D}"/>
              </a:ext>
            </a:extLst>
          </p:cNvPr>
          <p:cNvSpPr txBox="1"/>
          <p:nvPr/>
        </p:nvSpPr>
        <p:spPr>
          <a:xfrm>
            <a:off x="7136954" y="2137668"/>
            <a:ext cx="266420" cy="276999"/>
          </a:xfrm>
          <a:prstGeom prst="rect">
            <a:avLst/>
          </a:prstGeom>
          <a:noFill/>
        </p:spPr>
        <p:txBody>
          <a:bodyPr wrap="none" rtlCol="0">
            <a:spAutoFit/>
          </a:bodyPr>
          <a:lstStyle/>
          <a:p>
            <a:r>
              <a:rPr lang="en-US" altLang="zh-CN" sz="1200" dirty="0"/>
              <a:t>0</a:t>
            </a:r>
            <a:endParaRPr lang="zh-CN" altLang="en-US" sz="1200" dirty="0"/>
          </a:p>
        </p:txBody>
      </p:sp>
      <p:sp>
        <p:nvSpPr>
          <p:cNvPr id="768" name="文本框 767">
            <a:extLst>
              <a:ext uri="{FF2B5EF4-FFF2-40B4-BE49-F238E27FC236}">
                <a16:creationId xmlns:a16="http://schemas.microsoft.com/office/drawing/2014/main" id="{3CA326B5-4823-4ABA-0E16-BB031310610E}"/>
              </a:ext>
            </a:extLst>
          </p:cNvPr>
          <p:cNvSpPr txBox="1"/>
          <p:nvPr/>
        </p:nvSpPr>
        <p:spPr>
          <a:xfrm>
            <a:off x="7289354" y="2290068"/>
            <a:ext cx="266420" cy="276999"/>
          </a:xfrm>
          <a:prstGeom prst="rect">
            <a:avLst/>
          </a:prstGeom>
          <a:noFill/>
        </p:spPr>
        <p:txBody>
          <a:bodyPr wrap="none" rtlCol="0">
            <a:spAutoFit/>
          </a:bodyPr>
          <a:lstStyle/>
          <a:p>
            <a:r>
              <a:rPr lang="en-US" altLang="zh-CN" sz="1200" dirty="0"/>
              <a:t>0</a:t>
            </a:r>
            <a:endParaRPr lang="zh-CN" altLang="en-US" sz="1200" dirty="0"/>
          </a:p>
        </p:txBody>
      </p:sp>
      <p:sp>
        <p:nvSpPr>
          <p:cNvPr id="769" name="文本框 768">
            <a:extLst>
              <a:ext uri="{FF2B5EF4-FFF2-40B4-BE49-F238E27FC236}">
                <a16:creationId xmlns:a16="http://schemas.microsoft.com/office/drawing/2014/main" id="{85E70DBE-16BC-87CD-D135-0BBE21DCD426}"/>
              </a:ext>
            </a:extLst>
          </p:cNvPr>
          <p:cNvSpPr txBox="1"/>
          <p:nvPr/>
        </p:nvSpPr>
        <p:spPr>
          <a:xfrm>
            <a:off x="7441754" y="2442468"/>
            <a:ext cx="266420" cy="276999"/>
          </a:xfrm>
          <a:prstGeom prst="rect">
            <a:avLst/>
          </a:prstGeom>
          <a:noFill/>
        </p:spPr>
        <p:txBody>
          <a:bodyPr wrap="none" rtlCol="0">
            <a:spAutoFit/>
          </a:bodyPr>
          <a:lstStyle/>
          <a:p>
            <a:r>
              <a:rPr lang="en-US" altLang="zh-CN" sz="1200" dirty="0"/>
              <a:t>0</a:t>
            </a:r>
            <a:endParaRPr lang="zh-CN" altLang="en-US" sz="1200" dirty="0"/>
          </a:p>
        </p:txBody>
      </p:sp>
      <p:sp>
        <p:nvSpPr>
          <p:cNvPr id="770" name="文本框 769">
            <a:extLst>
              <a:ext uri="{FF2B5EF4-FFF2-40B4-BE49-F238E27FC236}">
                <a16:creationId xmlns:a16="http://schemas.microsoft.com/office/drawing/2014/main" id="{19C7CA5B-40EC-0C53-9060-F32030CD274C}"/>
              </a:ext>
            </a:extLst>
          </p:cNvPr>
          <p:cNvSpPr txBox="1"/>
          <p:nvPr/>
        </p:nvSpPr>
        <p:spPr>
          <a:xfrm>
            <a:off x="6986731" y="2127344"/>
            <a:ext cx="266420" cy="276999"/>
          </a:xfrm>
          <a:prstGeom prst="rect">
            <a:avLst/>
          </a:prstGeom>
          <a:noFill/>
        </p:spPr>
        <p:txBody>
          <a:bodyPr wrap="none" rtlCol="0">
            <a:spAutoFit/>
          </a:bodyPr>
          <a:lstStyle/>
          <a:p>
            <a:r>
              <a:rPr lang="en-US" altLang="zh-CN" sz="1200" dirty="0"/>
              <a:t>0</a:t>
            </a:r>
            <a:endParaRPr lang="zh-CN" altLang="en-US" sz="1200" dirty="0"/>
          </a:p>
        </p:txBody>
      </p:sp>
      <p:sp>
        <p:nvSpPr>
          <p:cNvPr id="771" name="文本框 770">
            <a:extLst>
              <a:ext uri="{FF2B5EF4-FFF2-40B4-BE49-F238E27FC236}">
                <a16:creationId xmlns:a16="http://schemas.microsoft.com/office/drawing/2014/main" id="{FCB7BF0B-38B4-7E51-4A03-B0C1820069F4}"/>
              </a:ext>
            </a:extLst>
          </p:cNvPr>
          <p:cNvSpPr txBox="1"/>
          <p:nvPr/>
        </p:nvSpPr>
        <p:spPr>
          <a:xfrm>
            <a:off x="7139131" y="2279744"/>
            <a:ext cx="266420" cy="276999"/>
          </a:xfrm>
          <a:prstGeom prst="rect">
            <a:avLst/>
          </a:prstGeom>
          <a:noFill/>
        </p:spPr>
        <p:txBody>
          <a:bodyPr wrap="none" rtlCol="0">
            <a:spAutoFit/>
          </a:bodyPr>
          <a:lstStyle/>
          <a:p>
            <a:r>
              <a:rPr lang="en-US" altLang="zh-CN" sz="1200" dirty="0"/>
              <a:t>0</a:t>
            </a:r>
            <a:endParaRPr lang="zh-CN" altLang="en-US" sz="1200" dirty="0"/>
          </a:p>
        </p:txBody>
      </p:sp>
      <p:sp>
        <p:nvSpPr>
          <p:cNvPr id="772" name="文本框 771">
            <a:extLst>
              <a:ext uri="{FF2B5EF4-FFF2-40B4-BE49-F238E27FC236}">
                <a16:creationId xmlns:a16="http://schemas.microsoft.com/office/drawing/2014/main" id="{BF34D756-7DC1-7B5E-7A2A-1C2191109A2D}"/>
              </a:ext>
            </a:extLst>
          </p:cNvPr>
          <p:cNvSpPr txBox="1"/>
          <p:nvPr/>
        </p:nvSpPr>
        <p:spPr>
          <a:xfrm>
            <a:off x="7291531" y="2432144"/>
            <a:ext cx="266420" cy="276999"/>
          </a:xfrm>
          <a:prstGeom prst="rect">
            <a:avLst/>
          </a:prstGeom>
          <a:noFill/>
        </p:spPr>
        <p:txBody>
          <a:bodyPr wrap="none" rtlCol="0">
            <a:spAutoFit/>
          </a:bodyPr>
          <a:lstStyle/>
          <a:p>
            <a:r>
              <a:rPr lang="en-US" altLang="zh-CN" sz="1200" dirty="0"/>
              <a:t>0</a:t>
            </a:r>
            <a:endParaRPr lang="zh-CN" altLang="en-US" sz="1200" dirty="0"/>
          </a:p>
        </p:txBody>
      </p:sp>
      <p:sp>
        <p:nvSpPr>
          <p:cNvPr id="773" name="文本框 772">
            <a:extLst>
              <a:ext uri="{FF2B5EF4-FFF2-40B4-BE49-F238E27FC236}">
                <a16:creationId xmlns:a16="http://schemas.microsoft.com/office/drawing/2014/main" id="{EF25EEDA-81FE-CD8C-6701-8876047A23A2}"/>
              </a:ext>
            </a:extLst>
          </p:cNvPr>
          <p:cNvSpPr txBox="1"/>
          <p:nvPr/>
        </p:nvSpPr>
        <p:spPr>
          <a:xfrm>
            <a:off x="6984555" y="2276013"/>
            <a:ext cx="266420" cy="276999"/>
          </a:xfrm>
          <a:prstGeom prst="rect">
            <a:avLst/>
          </a:prstGeom>
          <a:noFill/>
        </p:spPr>
        <p:txBody>
          <a:bodyPr wrap="none" rtlCol="0">
            <a:spAutoFit/>
          </a:bodyPr>
          <a:lstStyle/>
          <a:p>
            <a:r>
              <a:rPr lang="en-US" altLang="zh-CN" sz="1200" dirty="0"/>
              <a:t>1</a:t>
            </a:r>
            <a:endParaRPr lang="zh-CN" altLang="en-US" sz="1200" dirty="0"/>
          </a:p>
        </p:txBody>
      </p:sp>
      <p:sp>
        <p:nvSpPr>
          <p:cNvPr id="774" name="文本框 773">
            <a:extLst>
              <a:ext uri="{FF2B5EF4-FFF2-40B4-BE49-F238E27FC236}">
                <a16:creationId xmlns:a16="http://schemas.microsoft.com/office/drawing/2014/main" id="{F9CEA098-8960-4157-C0FA-37FB74EB5D04}"/>
              </a:ext>
            </a:extLst>
          </p:cNvPr>
          <p:cNvSpPr txBox="1"/>
          <p:nvPr/>
        </p:nvSpPr>
        <p:spPr>
          <a:xfrm>
            <a:off x="6989336" y="2435421"/>
            <a:ext cx="266420" cy="276999"/>
          </a:xfrm>
          <a:prstGeom prst="rect">
            <a:avLst/>
          </a:prstGeom>
          <a:noFill/>
        </p:spPr>
        <p:txBody>
          <a:bodyPr wrap="none" rtlCol="0">
            <a:spAutoFit/>
          </a:bodyPr>
          <a:lstStyle/>
          <a:p>
            <a:r>
              <a:rPr lang="en-US" altLang="zh-CN" sz="1200" dirty="0"/>
              <a:t>1</a:t>
            </a:r>
            <a:endParaRPr lang="zh-CN" altLang="en-US" sz="1200" dirty="0"/>
          </a:p>
        </p:txBody>
      </p:sp>
      <p:sp>
        <p:nvSpPr>
          <p:cNvPr id="775" name="文本框 774">
            <a:extLst>
              <a:ext uri="{FF2B5EF4-FFF2-40B4-BE49-F238E27FC236}">
                <a16:creationId xmlns:a16="http://schemas.microsoft.com/office/drawing/2014/main" id="{92DECC4E-123D-446B-3431-70B81E93CD81}"/>
              </a:ext>
            </a:extLst>
          </p:cNvPr>
          <p:cNvSpPr txBox="1"/>
          <p:nvPr/>
        </p:nvSpPr>
        <p:spPr>
          <a:xfrm>
            <a:off x="7141309" y="2427574"/>
            <a:ext cx="266420" cy="276999"/>
          </a:xfrm>
          <a:prstGeom prst="rect">
            <a:avLst/>
          </a:prstGeom>
          <a:noFill/>
        </p:spPr>
        <p:txBody>
          <a:bodyPr wrap="none" rtlCol="0">
            <a:spAutoFit/>
          </a:bodyPr>
          <a:lstStyle/>
          <a:p>
            <a:r>
              <a:rPr lang="en-US" altLang="zh-CN" sz="1200" dirty="0"/>
              <a:t>1</a:t>
            </a:r>
            <a:endParaRPr lang="zh-CN" altLang="en-US" sz="1200" dirty="0"/>
          </a:p>
        </p:txBody>
      </p:sp>
      <p:sp>
        <p:nvSpPr>
          <p:cNvPr id="776" name="文本框 775">
            <a:extLst>
              <a:ext uri="{FF2B5EF4-FFF2-40B4-BE49-F238E27FC236}">
                <a16:creationId xmlns:a16="http://schemas.microsoft.com/office/drawing/2014/main" id="{CF2FC7FD-6128-6450-B461-58594B5567EF}"/>
              </a:ext>
            </a:extLst>
          </p:cNvPr>
          <p:cNvSpPr txBox="1"/>
          <p:nvPr/>
        </p:nvSpPr>
        <p:spPr>
          <a:xfrm>
            <a:off x="7605040" y="1976167"/>
            <a:ext cx="266420" cy="276999"/>
          </a:xfrm>
          <a:prstGeom prst="rect">
            <a:avLst/>
          </a:prstGeom>
          <a:noFill/>
        </p:spPr>
        <p:txBody>
          <a:bodyPr wrap="none" rtlCol="0">
            <a:spAutoFit/>
          </a:bodyPr>
          <a:lstStyle/>
          <a:p>
            <a:r>
              <a:rPr lang="en-US" altLang="zh-CN" sz="1200" dirty="0"/>
              <a:t>1</a:t>
            </a:r>
            <a:endParaRPr lang="zh-CN" altLang="en-US" sz="1200" dirty="0"/>
          </a:p>
        </p:txBody>
      </p:sp>
      <p:sp>
        <p:nvSpPr>
          <p:cNvPr id="777" name="文本框 776">
            <a:extLst>
              <a:ext uri="{FF2B5EF4-FFF2-40B4-BE49-F238E27FC236}">
                <a16:creationId xmlns:a16="http://schemas.microsoft.com/office/drawing/2014/main" id="{45D7ED19-544F-48A9-7B07-9F3BFE620006}"/>
              </a:ext>
            </a:extLst>
          </p:cNvPr>
          <p:cNvSpPr txBox="1"/>
          <p:nvPr/>
        </p:nvSpPr>
        <p:spPr>
          <a:xfrm>
            <a:off x="7437802" y="2133145"/>
            <a:ext cx="266420" cy="276999"/>
          </a:xfrm>
          <a:prstGeom prst="rect">
            <a:avLst/>
          </a:prstGeom>
          <a:noFill/>
        </p:spPr>
        <p:txBody>
          <a:bodyPr wrap="none" rtlCol="0">
            <a:spAutoFit/>
          </a:bodyPr>
          <a:lstStyle/>
          <a:p>
            <a:r>
              <a:rPr lang="en-US" altLang="zh-CN" sz="1200" dirty="0"/>
              <a:t>1</a:t>
            </a:r>
            <a:endParaRPr lang="zh-CN" altLang="en-US" sz="1200" dirty="0"/>
          </a:p>
        </p:txBody>
      </p:sp>
      <p:sp>
        <p:nvSpPr>
          <p:cNvPr id="778" name="文本框 777">
            <a:extLst>
              <a:ext uri="{FF2B5EF4-FFF2-40B4-BE49-F238E27FC236}">
                <a16:creationId xmlns:a16="http://schemas.microsoft.com/office/drawing/2014/main" id="{0C7B12FB-6B15-A314-3C57-60C543908FCA}"/>
              </a:ext>
            </a:extLst>
          </p:cNvPr>
          <p:cNvSpPr txBox="1"/>
          <p:nvPr/>
        </p:nvSpPr>
        <p:spPr>
          <a:xfrm>
            <a:off x="7278468" y="1976167"/>
            <a:ext cx="266420" cy="276999"/>
          </a:xfrm>
          <a:prstGeom prst="rect">
            <a:avLst/>
          </a:prstGeom>
          <a:noFill/>
        </p:spPr>
        <p:txBody>
          <a:bodyPr wrap="none" rtlCol="0">
            <a:spAutoFit/>
          </a:bodyPr>
          <a:lstStyle/>
          <a:p>
            <a:r>
              <a:rPr lang="en-US" altLang="zh-CN" sz="1200" dirty="0"/>
              <a:t>1</a:t>
            </a:r>
            <a:endParaRPr lang="zh-CN" altLang="en-US" sz="1200" dirty="0"/>
          </a:p>
        </p:txBody>
      </p:sp>
      <p:sp>
        <p:nvSpPr>
          <p:cNvPr id="779" name="文本框 778">
            <a:extLst>
              <a:ext uri="{FF2B5EF4-FFF2-40B4-BE49-F238E27FC236}">
                <a16:creationId xmlns:a16="http://schemas.microsoft.com/office/drawing/2014/main" id="{8BFBA920-D8C7-4EFD-B8D6-0374807C1579}"/>
              </a:ext>
            </a:extLst>
          </p:cNvPr>
          <p:cNvSpPr txBox="1"/>
          <p:nvPr/>
        </p:nvSpPr>
        <p:spPr>
          <a:xfrm>
            <a:off x="7598509" y="2289075"/>
            <a:ext cx="266420" cy="276999"/>
          </a:xfrm>
          <a:prstGeom prst="rect">
            <a:avLst/>
          </a:prstGeom>
          <a:noFill/>
        </p:spPr>
        <p:txBody>
          <a:bodyPr wrap="none" rtlCol="0">
            <a:spAutoFit/>
          </a:bodyPr>
          <a:lstStyle/>
          <a:p>
            <a:r>
              <a:rPr lang="en-US" altLang="zh-CN" sz="1200" dirty="0"/>
              <a:t>1</a:t>
            </a:r>
            <a:endParaRPr lang="zh-CN" altLang="en-US" sz="1200" dirty="0"/>
          </a:p>
        </p:txBody>
      </p:sp>
      <p:pic>
        <p:nvPicPr>
          <p:cNvPr id="780" name="图片 779">
            <a:extLst>
              <a:ext uri="{FF2B5EF4-FFF2-40B4-BE49-F238E27FC236}">
                <a16:creationId xmlns:a16="http://schemas.microsoft.com/office/drawing/2014/main" id="{D8CA30CF-4CEE-F537-38F2-659F24007AC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417636" y="2181592"/>
            <a:ext cx="171488" cy="171488"/>
          </a:xfrm>
          <a:prstGeom prst="rect">
            <a:avLst/>
          </a:prstGeom>
        </p:spPr>
      </p:pic>
      <p:pic>
        <p:nvPicPr>
          <p:cNvPr id="781" name="图片 780">
            <a:extLst>
              <a:ext uri="{FF2B5EF4-FFF2-40B4-BE49-F238E27FC236}">
                <a16:creationId xmlns:a16="http://schemas.microsoft.com/office/drawing/2014/main" id="{716B8DAE-31E8-2688-96E0-30C8B27644C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340745" y="2180779"/>
            <a:ext cx="171488" cy="171488"/>
          </a:xfrm>
          <a:prstGeom prst="rect">
            <a:avLst/>
          </a:prstGeom>
        </p:spPr>
      </p:pic>
      <p:cxnSp>
        <p:nvCxnSpPr>
          <p:cNvPr id="782" name="直接箭头连接符 781">
            <a:extLst>
              <a:ext uri="{FF2B5EF4-FFF2-40B4-BE49-F238E27FC236}">
                <a16:creationId xmlns:a16="http://schemas.microsoft.com/office/drawing/2014/main" id="{1A553D15-646D-903A-ACAA-303A61763F74}"/>
              </a:ext>
            </a:extLst>
          </p:cNvPr>
          <p:cNvCxnSpPr>
            <a:cxnSpLocks/>
          </p:cNvCxnSpPr>
          <p:nvPr/>
        </p:nvCxnSpPr>
        <p:spPr>
          <a:xfrm>
            <a:off x="7837721" y="2243476"/>
            <a:ext cx="31467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784" name="矩形 783">
            <a:extLst>
              <a:ext uri="{FF2B5EF4-FFF2-40B4-BE49-F238E27FC236}">
                <a16:creationId xmlns:a16="http://schemas.microsoft.com/office/drawing/2014/main" id="{EE365B4E-9C0C-72C7-B2EB-A70548957EE2}"/>
              </a:ext>
            </a:extLst>
          </p:cNvPr>
          <p:cNvSpPr/>
          <p:nvPr/>
        </p:nvSpPr>
        <p:spPr>
          <a:xfrm>
            <a:off x="8386953" y="1617470"/>
            <a:ext cx="195309" cy="159798"/>
          </a:xfrm>
          <a:prstGeom prst="rect">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785" name="矩形 784">
            <a:extLst>
              <a:ext uri="{FF2B5EF4-FFF2-40B4-BE49-F238E27FC236}">
                <a16:creationId xmlns:a16="http://schemas.microsoft.com/office/drawing/2014/main" id="{362D575B-2407-7A58-6475-3D8858CF6F80}"/>
              </a:ext>
            </a:extLst>
          </p:cNvPr>
          <p:cNvSpPr/>
          <p:nvPr/>
        </p:nvSpPr>
        <p:spPr>
          <a:xfrm>
            <a:off x="8582262" y="1617470"/>
            <a:ext cx="195309" cy="159798"/>
          </a:xfrm>
          <a:prstGeom prst="rect">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786" name="矩形 785">
            <a:extLst>
              <a:ext uri="{FF2B5EF4-FFF2-40B4-BE49-F238E27FC236}">
                <a16:creationId xmlns:a16="http://schemas.microsoft.com/office/drawing/2014/main" id="{12BAC0BF-7C24-19D3-6C3A-C218F256A706}"/>
              </a:ext>
            </a:extLst>
          </p:cNvPr>
          <p:cNvSpPr/>
          <p:nvPr/>
        </p:nvSpPr>
        <p:spPr>
          <a:xfrm>
            <a:off x="8773850" y="1617470"/>
            <a:ext cx="195309" cy="159798"/>
          </a:xfrm>
          <a:prstGeom prst="rect">
            <a:avLst/>
          </a:prstGeom>
          <a:solidFill>
            <a:srgbClr val="AFABA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787" name="矩形 786">
            <a:extLst>
              <a:ext uri="{FF2B5EF4-FFF2-40B4-BE49-F238E27FC236}">
                <a16:creationId xmlns:a16="http://schemas.microsoft.com/office/drawing/2014/main" id="{E59315AE-E488-D378-7A35-21899574365D}"/>
              </a:ext>
            </a:extLst>
          </p:cNvPr>
          <p:cNvSpPr/>
          <p:nvPr/>
        </p:nvSpPr>
        <p:spPr>
          <a:xfrm>
            <a:off x="8956729" y="1617086"/>
            <a:ext cx="195309" cy="159798"/>
          </a:xfrm>
          <a:prstGeom prst="rect">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788" name="矩形 787">
            <a:extLst>
              <a:ext uri="{FF2B5EF4-FFF2-40B4-BE49-F238E27FC236}">
                <a16:creationId xmlns:a16="http://schemas.microsoft.com/office/drawing/2014/main" id="{7733CECC-F36E-1A2F-BFCE-215E51462F35}"/>
              </a:ext>
            </a:extLst>
          </p:cNvPr>
          <p:cNvSpPr/>
          <p:nvPr/>
        </p:nvSpPr>
        <p:spPr>
          <a:xfrm>
            <a:off x="8382599" y="1983365"/>
            <a:ext cx="195309" cy="159798"/>
          </a:xfrm>
          <a:prstGeom prst="rect">
            <a:avLst/>
          </a:prstGeom>
          <a:solidFill>
            <a:srgbClr val="F8CBA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789" name="矩形 788">
            <a:extLst>
              <a:ext uri="{FF2B5EF4-FFF2-40B4-BE49-F238E27FC236}">
                <a16:creationId xmlns:a16="http://schemas.microsoft.com/office/drawing/2014/main" id="{8B09161A-125F-CEDF-05A0-6E5F84D4804C}"/>
              </a:ext>
            </a:extLst>
          </p:cNvPr>
          <p:cNvSpPr/>
          <p:nvPr/>
        </p:nvSpPr>
        <p:spPr>
          <a:xfrm>
            <a:off x="8577908" y="1983365"/>
            <a:ext cx="195309" cy="159798"/>
          </a:xfrm>
          <a:prstGeom prst="rect">
            <a:avLst/>
          </a:prstGeom>
          <a:solidFill>
            <a:srgbClr val="F8CBA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790" name="矩形 789">
            <a:extLst>
              <a:ext uri="{FF2B5EF4-FFF2-40B4-BE49-F238E27FC236}">
                <a16:creationId xmlns:a16="http://schemas.microsoft.com/office/drawing/2014/main" id="{BE122033-40CF-BD23-A2C3-05FB1317D663}"/>
              </a:ext>
            </a:extLst>
          </p:cNvPr>
          <p:cNvSpPr/>
          <p:nvPr/>
        </p:nvSpPr>
        <p:spPr>
          <a:xfrm>
            <a:off x="8769496" y="1983365"/>
            <a:ext cx="195309" cy="159798"/>
          </a:xfrm>
          <a:prstGeom prst="rect">
            <a:avLst/>
          </a:prstGeom>
          <a:solidFill>
            <a:srgbClr val="F8CBA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791" name="矩形 790">
            <a:extLst>
              <a:ext uri="{FF2B5EF4-FFF2-40B4-BE49-F238E27FC236}">
                <a16:creationId xmlns:a16="http://schemas.microsoft.com/office/drawing/2014/main" id="{FDF92C51-8D31-9BB5-8671-80EC279DE6B7}"/>
              </a:ext>
            </a:extLst>
          </p:cNvPr>
          <p:cNvSpPr/>
          <p:nvPr/>
        </p:nvSpPr>
        <p:spPr>
          <a:xfrm>
            <a:off x="8952375" y="1982981"/>
            <a:ext cx="195309" cy="159798"/>
          </a:xfrm>
          <a:prstGeom prst="rect">
            <a:avLst/>
          </a:prstGeom>
          <a:solidFill>
            <a:srgbClr val="F8CBA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792" name="矩形 791">
            <a:extLst>
              <a:ext uri="{FF2B5EF4-FFF2-40B4-BE49-F238E27FC236}">
                <a16:creationId xmlns:a16="http://schemas.microsoft.com/office/drawing/2014/main" id="{4C42681C-B3D0-0634-B124-098D8838B537}"/>
              </a:ext>
            </a:extLst>
          </p:cNvPr>
          <p:cNvSpPr/>
          <p:nvPr/>
        </p:nvSpPr>
        <p:spPr>
          <a:xfrm>
            <a:off x="8399991" y="2616289"/>
            <a:ext cx="195309" cy="159798"/>
          </a:xfrm>
          <a:prstGeom prst="rect">
            <a:avLst/>
          </a:prstGeom>
          <a:solidFill>
            <a:srgbClr val="DAE9F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793" name="矩形 792">
            <a:extLst>
              <a:ext uri="{FF2B5EF4-FFF2-40B4-BE49-F238E27FC236}">
                <a16:creationId xmlns:a16="http://schemas.microsoft.com/office/drawing/2014/main" id="{F0B75B5A-36C6-470A-F271-CA990D6CBA85}"/>
              </a:ext>
            </a:extLst>
          </p:cNvPr>
          <p:cNvSpPr/>
          <p:nvPr/>
        </p:nvSpPr>
        <p:spPr>
          <a:xfrm>
            <a:off x="8595300" y="2616289"/>
            <a:ext cx="195309" cy="159798"/>
          </a:xfrm>
          <a:prstGeom prst="rect">
            <a:avLst/>
          </a:prstGeom>
          <a:solidFill>
            <a:srgbClr val="DAE9F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794" name="矩形 793">
            <a:extLst>
              <a:ext uri="{FF2B5EF4-FFF2-40B4-BE49-F238E27FC236}">
                <a16:creationId xmlns:a16="http://schemas.microsoft.com/office/drawing/2014/main" id="{7ADB3EAA-CEED-C01D-878D-959E1EBA08F5}"/>
              </a:ext>
            </a:extLst>
          </p:cNvPr>
          <p:cNvSpPr/>
          <p:nvPr/>
        </p:nvSpPr>
        <p:spPr>
          <a:xfrm>
            <a:off x="8786888" y="2616289"/>
            <a:ext cx="195309" cy="159798"/>
          </a:xfrm>
          <a:prstGeom prst="rect">
            <a:avLst/>
          </a:prstGeom>
          <a:solidFill>
            <a:srgbClr val="DAE9F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pic>
        <p:nvPicPr>
          <p:cNvPr id="796" name="图片 795">
            <a:extLst>
              <a:ext uri="{FF2B5EF4-FFF2-40B4-BE49-F238E27FC236}">
                <a16:creationId xmlns:a16="http://schemas.microsoft.com/office/drawing/2014/main" id="{4CF5C767-F332-DFBC-A693-D8F3B3E2593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5400000">
            <a:off x="8568790" y="1155815"/>
            <a:ext cx="289349" cy="289349"/>
          </a:xfrm>
          <a:prstGeom prst="rect">
            <a:avLst/>
          </a:prstGeom>
        </p:spPr>
      </p:pic>
      <p:pic>
        <p:nvPicPr>
          <p:cNvPr id="797" name="图片 796">
            <a:extLst>
              <a:ext uri="{FF2B5EF4-FFF2-40B4-BE49-F238E27FC236}">
                <a16:creationId xmlns:a16="http://schemas.microsoft.com/office/drawing/2014/main" id="{FFC12F3D-D981-80F5-55C8-42B9A293F18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5400000">
            <a:off x="8590563" y="2138291"/>
            <a:ext cx="319505" cy="319505"/>
          </a:xfrm>
          <a:prstGeom prst="rect">
            <a:avLst/>
          </a:prstGeom>
        </p:spPr>
      </p:pic>
      <p:sp>
        <p:nvSpPr>
          <p:cNvPr id="801" name="文本框 800">
            <a:extLst>
              <a:ext uri="{FF2B5EF4-FFF2-40B4-BE49-F238E27FC236}">
                <a16:creationId xmlns:a16="http://schemas.microsoft.com/office/drawing/2014/main" id="{0233107E-C0A0-5A6C-A6A6-5F3C3BA605A4}"/>
              </a:ext>
            </a:extLst>
          </p:cNvPr>
          <p:cNvSpPr txBox="1"/>
          <p:nvPr/>
        </p:nvSpPr>
        <p:spPr>
          <a:xfrm>
            <a:off x="8389169" y="736882"/>
            <a:ext cx="854564"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Original</a:t>
            </a:r>
            <a:endParaRPr lang="zh-CN" altLang="en-US" sz="1200" dirty="0">
              <a:latin typeface="Times New Roman" panose="02020603050405020304" pitchFamily="18" charset="0"/>
              <a:cs typeface="Times New Roman" panose="02020603050405020304" pitchFamily="18" charset="0"/>
            </a:endParaRPr>
          </a:p>
        </p:txBody>
      </p:sp>
      <p:sp>
        <p:nvSpPr>
          <p:cNvPr id="804" name="文本框 803">
            <a:extLst>
              <a:ext uri="{FF2B5EF4-FFF2-40B4-BE49-F238E27FC236}">
                <a16:creationId xmlns:a16="http://schemas.microsoft.com/office/drawing/2014/main" id="{861A6F35-31EE-1536-F1D0-9A3AE6BD8E46}"/>
              </a:ext>
            </a:extLst>
          </p:cNvPr>
          <p:cNvSpPr txBox="1"/>
          <p:nvPr/>
        </p:nvSpPr>
        <p:spPr>
          <a:xfrm>
            <a:off x="8306968" y="1404291"/>
            <a:ext cx="996542"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Disturbance</a:t>
            </a:r>
            <a:endParaRPr lang="zh-CN" altLang="en-US" sz="1200" dirty="0">
              <a:latin typeface="Times New Roman" panose="02020603050405020304" pitchFamily="18" charset="0"/>
              <a:cs typeface="Times New Roman" panose="02020603050405020304" pitchFamily="18" charset="0"/>
            </a:endParaRPr>
          </a:p>
        </p:txBody>
      </p:sp>
      <p:sp>
        <p:nvSpPr>
          <p:cNvPr id="805" name="文本框 804">
            <a:extLst>
              <a:ext uri="{FF2B5EF4-FFF2-40B4-BE49-F238E27FC236}">
                <a16:creationId xmlns:a16="http://schemas.microsoft.com/office/drawing/2014/main" id="{8C737883-0B11-B533-3008-ACF8DF1FCFD6}"/>
              </a:ext>
            </a:extLst>
          </p:cNvPr>
          <p:cNvSpPr txBox="1"/>
          <p:nvPr/>
        </p:nvSpPr>
        <p:spPr>
          <a:xfrm>
            <a:off x="8344302" y="1740036"/>
            <a:ext cx="624514"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Tigger</a:t>
            </a:r>
            <a:endParaRPr lang="zh-CN" altLang="en-US" sz="1200" dirty="0">
              <a:latin typeface="Times New Roman" panose="02020603050405020304" pitchFamily="18" charset="0"/>
              <a:cs typeface="Times New Roman" panose="02020603050405020304" pitchFamily="18" charset="0"/>
            </a:endParaRPr>
          </a:p>
        </p:txBody>
      </p:sp>
      <p:sp>
        <p:nvSpPr>
          <p:cNvPr id="806" name="文本框 805">
            <a:extLst>
              <a:ext uri="{FF2B5EF4-FFF2-40B4-BE49-F238E27FC236}">
                <a16:creationId xmlns:a16="http://schemas.microsoft.com/office/drawing/2014/main" id="{AAB7D242-6155-901B-18BE-A4022334A2E9}"/>
              </a:ext>
            </a:extLst>
          </p:cNvPr>
          <p:cNvSpPr txBox="1"/>
          <p:nvPr/>
        </p:nvSpPr>
        <p:spPr>
          <a:xfrm>
            <a:off x="8385453" y="2354807"/>
            <a:ext cx="1071001"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Attach Node</a:t>
            </a:r>
            <a:endParaRPr lang="zh-CN" altLang="en-US" sz="1200" dirty="0">
              <a:latin typeface="Times New Roman" panose="02020603050405020304" pitchFamily="18" charset="0"/>
              <a:cs typeface="Times New Roman" panose="02020603050405020304" pitchFamily="18" charset="0"/>
            </a:endParaRPr>
          </a:p>
        </p:txBody>
      </p:sp>
      <p:cxnSp>
        <p:nvCxnSpPr>
          <p:cNvPr id="822" name="直接箭头连接符 821">
            <a:extLst>
              <a:ext uri="{FF2B5EF4-FFF2-40B4-BE49-F238E27FC236}">
                <a16:creationId xmlns:a16="http://schemas.microsoft.com/office/drawing/2014/main" id="{D6FF2681-4184-3A8B-A468-6EB254A900BD}"/>
              </a:ext>
            </a:extLst>
          </p:cNvPr>
          <p:cNvCxnSpPr/>
          <p:nvPr/>
        </p:nvCxnSpPr>
        <p:spPr>
          <a:xfrm>
            <a:off x="3754069" y="4027040"/>
            <a:ext cx="483325" cy="0"/>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cxnSp>
        <p:nvCxnSpPr>
          <p:cNvPr id="824" name="直接箭头连接符 823">
            <a:extLst>
              <a:ext uri="{FF2B5EF4-FFF2-40B4-BE49-F238E27FC236}">
                <a16:creationId xmlns:a16="http://schemas.microsoft.com/office/drawing/2014/main" id="{0EDBE492-6F6F-E46B-121D-E510450E0ABD}"/>
              </a:ext>
            </a:extLst>
          </p:cNvPr>
          <p:cNvCxnSpPr>
            <a:cxnSpLocks/>
          </p:cNvCxnSpPr>
          <p:nvPr/>
        </p:nvCxnSpPr>
        <p:spPr>
          <a:xfrm>
            <a:off x="8862171" y="1165852"/>
            <a:ext cx="0" cy="270369"/>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cxnSp>
        <p:nvCxnSpPr>
          <p:cNvPr id="830" name="直接箭头连接符 829">
            <a:extLst>
              <a:ext uri="{FF2B5EF4-FFF2-40B4-BE49-F238E27FC236}">
                <a16:creationId xmlns:a16="http://schemas.microsoft.com/office/drawing/2014/main" id="{36914E5A-48D2-16B9-911B-BBF9EF5B30FA}"/>
              </a:ext>
            </a:extLst>
          </p:cNvPr>
          <p:cNvCxnSpPr>
            <a:cxnSpLocks/>
          </p:cNvCxnSpPr>
          <p:nvPr/>
        </p:nvCxnSpPr>
        <p:spPr>
          <a:xfrm>
            <a:off x="8918745" y="2167028"/>
            <a:ext cx="0" cy="270369"/>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grpSp>
        <p:nvGrpSpPr>
          <p:cNvPr id="831" name="Google Shape;805;p28">
            <a:extLst>
              <a:ext uri="{FF2B5EF4-FFF2-40B4-BE49-F238E27FC236}">
                <a16:creationId xmlns:a16="http://schemas.microsoft.com/office/drawing/2014/main" id="{23052862-6391-835F-5566-B04752E11B8C}"/>
              </a:ext>
            </a:extLst>
          </p:cNvPr>
          <p:cNvGrpSpPr/>
          <p:nvPr/>
        </p:nvGrpSpPr>
        <p:grpSpPr>
          <a:xfrm>
            <a:off x="6160806" y="390417"/>
            <a:ext cx="626519" cy="639192"/>
            <a:chOff x="347441" y="529183"/>
            <a:chExt cx="2163705" cy="1824635"/>
          </a:xfrm>
          <a:solidFill>
            <a:srgbClr val="DAE9FD"/>
          </a:solidFill>
        </p:grpSpPr>
        <p:grpSp>
          <p:nvGrpSpPr>
            <p:cNvPr id="832" name="Google Shape;806;p28">
              <a:extLst>
                <a:ext uri="{FF2B5EF4-FFF2-40B4-BE49-F238E27FC236}">
                  <a16:creationId xmlns:a16="http://schemas.microsoft.com/office/drawing/2014/main" id="{B534D60A-486B-0FF6-9BBB-F076B3B7C438}"/>
                </a:ext>
              </a:extLst>
            </p:cNvPr>
            <p:cNvGrpSpPr/>
            <p:nvPr/>
          </p:nvGrpSpPr>
          <p:grpSpPr>
            <a:xfrm>
              <a:off x="745224" y="529183"/>
              <a:ext cx="1765922" cy="1596032"/>
              <a:chOff x="6240000" y="821025"/>
              <a:chExt cx="2904000" cy="2668950"/>
            </a:xfrm>
            <a:grpFill/>
          </p:grpSpPr>
          <p:sp>
            <p:nvSpPr>
              <p:cNvPr id="887" name="Google Shape;807;p28">
                <a:extLst>
                  <a:ext uri="{FF2B5EF4-FFF2-40B4-BE49-F238E27FC236}">
                    <a16:creationId xmlns:a16="http://schemas.microsoft.com/office/drawing/2014/main" id="{C6F0E600-328D-FDFE-4E99-9F365E53DD45}"/>
                  </a:ext>
                </a:extLst>
              </p:cNvPr>
              <p:cNvSpPr/>
              <p:nvPr/>
            </p:nvSpPr>
            <p:spPr>
              <a:xfrm flipH="1">
                <a:off x="6240000" y="821025"/>
                <a:ext cx="2904000" cy="26673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88" name="Google Shape;808;p28">
                <a:extLst>
                  <a:ext uri="{FF2B5EF4-FFF2-40B4-BE49-F238E27FC236}">
                    <a16:creationId xmlns:a16="http://schemas.microsoft.com/office/drawing/2014/main" id="{C837711B-00C5-390C-BBF0-65B16E4EB1E5}"/>
                  </a:ext>
                </a:extLst>
              </p:cNvPr>
              <p:cNvSpPr/>
              <p:nvPr/>
            </p:nvSpPr>
            <p:spPr>
              <a:xfrm flipH="1">
                <a:off x="6240000" y="8210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89" name="Google Shape;809;p28">
                <a:extLst>
                  <a:ext uri="{FF2B5EF4-FFF2-40B4-BE49-F238E27FC236}">
                    <a16:creationId xmlns:a16="http://schemas.microsoft.com/office/drawing/2014/main" id="{B9FF9B64-456B-48B2-0A97-0B81CCFA0846}"/>
                  </a:ext>
                </a:extLst>
              </p:cNvPr>
              <p:cNvSpPr/>
              <p:nvPr/>
            </p:nvSpPr>
            <p:spPr>
              <a:xfrm flipH="1">
                <a:off x="6820800" y="8210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90" name="Google Shape;810;p28">
                <a:extLst>
                  <a:ext uri="{FF2B5EF4-FFF2-40B4-BE49-F238E27FC236}">
                    <a16:creationId xmlns:a16="http://schemas.microsoft.com/office/drawing/2014/main" id="{3F364F92-6DB8-4FD8-0B73-3B110160DDA7}"/>
                  </a:ext>
                </a:extLst>
              </p:cNvPr>
              <p:cNvSpPr/>
              <p:nvPr/>
            </p:nvSpPr>
            <p:spPr>
              <a:xfrm flipH="1">
                <a:off x="7401600" y="8210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91" name="Google Shape;811;p28">
                <a:extLst>
                  <a:ext uri="{FF2B5EF4-FFF2-40B4-BE49-F238E27FC236}">
                    <a16:creationId xmlns:a16="http://schemas.microsoft.com/office/drawing/2014/main" id="{E895095E-4D50-3B8C-5EDC-0AF55DAC90BE}"/>
                  </a:ext>
                </a:extLst>
              </p:cNvPr>
              <p:cNvSpPr/>
              <p:nvPr/>
            </p:nvSpPr>
            <p:spPr>
              <a:xfrm flipH="1">
                <a:off x="7982400" y="8210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92" name="Google Shape;812;p28">
                <a:extLst>
                  <a:ext uri="{FF2B5EF4-FFF2-40B4-BE49-F238E27FC236}">
                    <a16:creationId xmlns:a16="http://schemas.microsoft.com/office/drawing/2014/main" id="{D0F10001-F644-B125-47E5-6F8A7A8AAB25}"/>
                  </a:ext>
                </a:extLst>
              </p:cNvPr>
              <p:cNvSpPr/>
              <p:nvPr/>
            </p:nvSpPr>
            <p:spPr>
              <a:xfrm flipH="1">
                <a:off x="8563200" y="8210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93" name="Google Shape;813;p28">
                <a:extLst>
                  <a:ext uri="{FF2B5EF4-FFF2-40B4-BE49-F238E27FC236}">
                    <a16:creationId xmlns:a16="http://schemas.microsoft.com/office/drawing/2014/main" id="{CB2D7C4D-B2EB-91F5-1F54-9117D7BE8515}"/>
                  </a:ext>
                </a:extLst>
              </p:cNvPr>
              <p:cNvSpPr/>
              <p:nvPr/>
            </p:nvSpPr>
            <p:spPr>
              <a:xfrm flipH="1">
                <a:off x="6240000" y="1353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94" name="Google Shape;814;p28">
                <a:extLst>
                  <a:ext uri="{FF2B5EF4-FFF2-40B4-BE49-F238E27FC236}">
                    <a16:creationId xmlns:a16="http://schemas.microsoft.com/office/drawing/2014/main" id="{476D0B96-B6DD-967E-2808-F18184B8F781}"/>
                  </a:ext>
                </a:extLst>
              </p:cNvPr>
              <p:cNvSpPr/>
              <p:nvPr/>
            </p:nvSpPr>
            <p:spPr>
              <a:xfrm flipH="1">
                <a:off x="6820800" y="1353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95" name="Google Shape;815;p28">
                <a:extLst>
                  <a:ext uri="{FF2B5EF4-FFF2-40B4-BE49-F238E27FC236}">
                    <a16:creationId xmlns:a16="http://schemas.microsoft.com/office/drawing/2014/main" id="{ACFD2BA5-D35D-9C37-786C-D177520C156A}"/>
                  </a:ext>
                </a:extLst>
              </p:cNvPr>
              <p:cNvSpPr/>
              <p:nvPr/>
            </p:nvSpPr>
            <p:spPr>
              <a:xfrm flipH="1">
                <a:off x="7401600" y="1353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96" name="Google Shape;816;p28">
                <a:extLst>
                  <a:ext uri="{FF2B5EF4-FFF2-40B4-BE49-F238E27FC236}">
                    <a16:creationId xmlns:a16="http://schemas.microsoft.com/office/drawing/2014/main" id="{31C609F0-ACC9-5EAB-7F70-72D9E9907E0A}"/>
                  </a:ext>
                </a:extLst>
              </p:cNvPr>
              <p:cNvSpPr/>
              <p:nvPr/>
            </p:nvSpPr>
            <p:spPr>
              <a:xfrm flipH="1">
                <a:off x="7982400" y="1353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97" name="Google Shape;817;p28">
                <a:extLst>
                  <a:ext uri="{FF2B5EF4-FFF2-40B4-BE49-F238E27FC236}">
                    <a16:creationId xmlns:a16="http://schemas.microsoft.com/office/drawing/2014/main" id="{85A3FC8E-A50B-E65B-A4B2-317591E07B97}"/>
                  </a:ext>
                </a:extLst>
              </p:cNvPr>
              <p:cNvSpPr/>
              <p:nvPr/>
            </p:nvSpPr>
            <p:spPr>
              <a:xfrm flipH="1">
                <a:off x="8563200" y="1353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98" name="Google Shape;818;p28">
                <a:extLst>
                  <a:ext uri="{FF2B5EF4-FFF2-40B4-BE49-F238E27FC236}">
                    <a16:creationId xmlns:a16="http://schemas.microsoft.com/office/drawing/2014/main" id="{CE3418F7-5A37-1BAC-B1EF-79BECE010080}"/>
                  </a:ext>
                </a:extLst>
              </p:cNvPr>
              <p:cNvSpPr/>
              <p:nvPr/>
            </p:nvSpPr>
            <p:spPr>
              <a:xfrm flipH="1">
                <a:off x="6240000" y="1888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99" name="Google Shape;819;p28">
                <a:extLst>
                  <a:ext uri="{FF2B5EF4-FFF2-40B4-BE49-F238E27FC236}">
                    <a16:creationId xmlns:a16="http://schemas.microsoft.com/office/drawing/2014/main" id="{33271F29-2E51-300A-98E5-8BEB7AB4BDC3}"/>
                  </a:ext>
                </a:extLst>
              </p:cNvPr>
              <p:cNvSpPr/>
              <p:nvPr/>
            </p:nvSpPr>
            <p:spPr>
              <a:xfrm flipH="1">
                <a:off x="6820800" y="1888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900" name="Google Shape;820;p28">
                <a:extLst>
                  <a:ext uri="{FF2B5EF4-FFF2-40B4-BE49-F238E27FC236}">
                    <a16:creationId xmlns:a16="http://schemas.microsoft.com/office/drawing/2014/main" id="{08C55846-34E6-D131-4B68-EA51461BF901}"/>
                  </a:ext>
                </a:extLst>
              </p:cNvPr>
              <p:cNvSpPr/>
              <p:nvPr/>
            </p:nvSpPr>
            <p:spPr>
              <a:xfrm flipH="1">
                <a:off x="7401600" y="1888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901" name="Google Shape;821;p28">
                <a:extLst>
                  <a:ext uri="{FF2B5EF4-FFF2-40B4-BE49-F238E27FC236}">
                    <a16:creationId xmlns:a16="http://schemas.microsoft.com/office/drawing/2014/main" id="{47B826B6-0C10-552B-E12D-C96B1C5F9905}"/>
                  </a:ext>
                </a:extLst>
              </p:cNvPr>
              <p:cNvSpPr/>
              <p:nvPr/>
            </p:nvSpPr>
            <p:spPr>
              <a:xfrm flipH="1">
                <a:off x="7982400" y="1888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902" name="Google Shape;822;p28">
                <a:extLst>
                  <a:ext uri="{FF2B5EF4-FFF2-40B4-BE49-F238E27FC236}">
                    <a16:creationId xmlns:a16="http://schemas.microsoft.com/office/drawing/2014/main" id="{FB348952-2926-31FA-8C20-CDD69B58F499}"/>
                  </a:ext>
                </a:extLst>
              </p:cNvPr>
              <p:cNvSpPr/>
              <p:nvPr/>
            </p:nvSpPr>
            <p:spPr>
              <a:xfrm flipH="1">
                <a:off x="8563200" y="1888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903" name="Google Shape;823;p28">
                <a:extLst>
                  <a:ext uri="{FF2B5EF4-FFF2-40B4-BE49-F238E27FC236}">
                    <a16:creationId xmlns:a16="http://schemas.microsoft.com/office/drawing/2014/main" id="{25DA359B-756F-7179-4AAF-C30027A6A268}"/>
                  </a:ext>
                </a:extLst>
              </p:cNvPr>
              <p:cNvSpPr/>
              <p:nvPr/>
            </p:nvSpPr>
            <p:spPr>
              <a:xfrm flipH="1">
                <a:off x="6240000" y="2422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904" name="Google Shape;824;p28">
                <a:extLst>
                  <a:ext uri="{FF2B5EF4-FFF2-40B4-BE49-F238E27FC236}">
                    <a16:creationId xmlns:a16="http://schemas.microsoft.com/office/drawing/2014/main" id="{01521744-210F-9B8B-3E1E-8E0779B5EF31}"/>
                  </a:ext>
                </a:extLst>
              </p:cNvPr>
              <p:cNvSpPr/>
              <p:nvPr/>
            </p:nvSpPr>
            <p:spPr>
              <a:xfrm flipH="1">
                <a:off x="6820800" y="2422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905" name="Google Shape;825;p28">
                <a:extLst>
                  <a:ext uri="{FF2B5EF4-FFF2-40B4-BE49-F238E27FC236}">
                    <a16:creationId xmlns:a16="http://schemas.microsoft.com/office/drawing/2014/main" id="{DF883B3E-0C87-5E31-3800-DF977EC05493}"/>
                  </a:ext>
                </a:extLst>
              </p:cNvPr>
              <p:cNvSpPr/>
              <p:nvPr/>
            </p:nvSpPr>
            <p:spPr>
              <a:xfrm flipH="1">
                <a:off x="7401600" y="2422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906" name="Google Shape;826;p28">
                <a:extLst>
                  <a:ext uri="{FF2B5EF4-FFF2-40B4-BE49-F238E27FC236}">
                    <a16:creationId xmlns:a16="http://schemas.microsoft.com/office/drawing/2014/main" id="{EAE866FA-F8C4-1A80-A73B-6B0E9392D0E9}"/>
                  </a:ext>
                </a:extLst>
              </p:cNvPr>
              <p:cNvSpPr/>
              <p:nvPr/>
            </p:nvSpPr>
            <p:spPr>
              <a:xfrm flipH="1">
                <a:off x="7982400" y="2422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907" name="Google Shape;827;p28">
                <a:extLst>
                  <a:ext uri="{FF2B5EF4-FFF2-40B4-BE49-F238E27FC236}">
                    <a16:creationId xmlns:a16="http://schemas.microsoft.com/office/drawing/2014/main" id="{0800B8D9-07C9-C50E-4DA3-218B3FDA8E76}"/>
                  </a:ext>
                </a:extLst>
              </p:cNvPr>
              <p:cNvSpPr/>
              <p:nvPr/>
            </p:nvSpPr>
            <p:spPr>
              <a:xfrm flipH="1">
                <a:off x="8563200" y="2422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908" name="Google Shape;828;p28">
                <a:extLst>
                  <a:ext uri="{FF2B5EF4-FFF2-40B4-BE49-F238E27FC236}">
                    <a16:creationId xmlns:a16="http://schemas.microsoft.com/office/drawing/2014/main" id="{A350301B-619C-2128-EBD4-A646837B7155}"/>
                  </a:ext>
                </a:extLst>
              </p:cNvPr>
              <p:cNvSpPr/>
              <p:nvPr/>
            </p:nvSpPr>
            <p:spPr>
              <a:xfrm flipH="1">
                <a:off x="6240000" y="29571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909" name="Google Shape;829;p28">
                <a:extLst>
                  <a:ext uri="{FF2B5EF4-FFF2-40B4-BE49-F238E27FC236}">
                    <a16:creationId xmlns:a16="http://schemas.microsoft.com/office/drawing/2014/main" id="{F2A9BCFB-CEBA-B9BB-4C95-57DF4D9B9CFD}"/>
                  </a:ext>
                </a:extLst>
              </p:cNvPr>
              <p:cNvSpPr/>
              <p:nvPr/>
            </p:nvSpPr>
            <p:spPr>
              <a:xfrm flipH="1">
                <a:off x="6820800" y="29571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910" name="Google Shape;830;p28">
                <a:extLst>
                  <a:ext uri="{FF2B5EF4-FFF2-40B4-BE49-F238E27FC236}">
                    <a16:creationId xmlns:a16="http://schemas.microsoft.com/office/drawing/2014/main" id="{B7BEAD3B-88EB-3DC0-ED32-FFC69330B8CA}"/>
                  </a:ext>
                </a:extLst>
              </p:cNvPr>
              <p:cNvSpPr/>
              <p:nvPr/>
            </p:nvSpPr>
            <p:spPr>
              <a:xfrm flipH="1">
                <a:off x="7401600" y="29571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911" name="Google Shape;831;p28">
                <a:extLst>
                  <a:ext uri="{FF2B5EF4-FFF2-40B4-BE49-F238E27FC236}">
                    <a16:creationId xmlns:a16="http://schemas.microsoft.com/office/drawing/2014/main" id="{D4E9E7ED-E9A1-50FE-0857-7009E1A1B75E}"/>
                  </a:ext>
                </a:extLst>
              </p:cNvPr>
              <p:cNvSpPr/>
              <p:nvPr/>
            </p:nvSpPr>
            <p:spPr>
              <a:xfrm flipH="1">
                <a:off x="7982400" y="29571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912" name="Google Shape;832;p28">
                <a:extLst>
                  <a:ext uri="{FF2B5EF4-FFF2-40B4-BE49-F238E27FC236}">
                    <a16:creationId xmlns:a16="http://schemas.microsoft.com/office/drawing/2014/main" id="{B0658BF0-DE72-68CE-F54D-0A7119B16329}"/>
                  </a:ext>
                </a:extLst>
              </p:cNvPr>
              <p:cNvSpPr/>
              <p:nvPr/>
            </p:nvSpPr>
            <p:spPr>
              <a:xfrm flipH="1">
                <a:off x="8563200" y="29571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grpSp>
        <p:grpSp>
          <p:nvGrpSpPr>
            <p:cNvPr id="833" name="Google Shape;833;p28">
              <a:extLst>
                <a:ext uri="{FF2B5EF4-FFF2-40B4-BE49-F238E27FC236}">
                  <a16:creationId xmlns:a16="http://schemas.microsoft.com/office/drawing/2014/main" id="{F76291D9-C552-6B52-D113-B5ED3CD2FCC4}"/>
                </a:ext>
              </a:extLst>
            </p:cNvPr>
            <p:cNvGrpSpPr/>
            <p:nvPr/>
          </p:nvGrpSpPr>
          <p:grpSpPr>
            <a:xfrm>
              <a:off x="546332" y="643484"/>
              <a:ext cx="1765922" cy="1596032"/>
              <a:chOff x="5950075" y="854725"/>
              <a:chExt cx="2904000" cy="2668950"/>
            </a:xfrm>
            <a:grpFill/>
          </p:grpSpPr>
          <p:sp>
            <p:nvSpPr>
              <p:cNvPr id="861" name="Google Shape;834;p28">
                <a:extLst>
                  <a:ext uri="{FF2B5EF4-FFF2-40B4-BE49-F238E27FC236}">
                    <a16:creationId xmlns:a16="http://schemas.microsoft.com/office/drawing/2014/main" id="{D27AADA9-EBB2-83F3-70A0-FBDA254948D9}"/>
                  </a:ext>
                </a:extLst>
              </p:cNvPr>
              <p:cNvSpPr/>
              <p:nvPr/>
            </p:nvSpPr>
            <p:spPr>
              <a:xfrm flipH="1">
                <a:off x="5950075" y="854725"/>
                <a:ext cx="2904000" cy="26673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35;p28">
                <a:extLst>
                  <a:ext uri="{FF2B5EF4-FFF2-40B4-BE49-F238E27FC236}">
                    <a16:creationId xmlns:a16="http://schemas.microsoft.com/office/drawing/2014/main" id="{C8140E87-FEBA-50E3-255A-A675077193AB}"/>
                  </a:ext>
                </a:extLst>
              </p:cNvPr>
              <p:cNvSpPr/>
              <p:nvPr/>
            </p:nvSpPr>
            <p:spPr>
              <a:xfrm flipH="1">
                <a:off x="5950075" y="854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36;p28">
                <a:extLst>
                  <a:ext uri="{FF2B5EF4-FFF2-40B4-BE49-F238E27FC236}">
                    <a16:creationId xmlns:a16="http://schemas.microsoft.com/office/drawing/2014/main" id="{A3A97EF3-369E-F5B3-149E-98F0AA67482B}"/>
                  </a:ext>
                </a:extLst>
              </p:cNvPr>
              <p:cNvSpPr/>
              <p:nvPr/>
            </p:nvSpPr>
            <p:spPr>
              <a:xfrm flipH="1">
                <a:off x="6530875" y="854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37;p28">
                <a:extLst>
                  <a:ext uri="{FF2B5EF4-FFF2-40B4-BE49-F238E27FC236}">
                    <a16:creationId xmlns:a16="http://schemas.microsoft.com/office/drawing/2014/main" id="{90CEAA20-37A0-9924-17A2-7FF849F2E8E1}"/>
                  </a:ext>
                </a:extLst>
              </p:cNvPr>
              <p:cNvSpPr/>
              <p:nvPr/>
            </p:nvSpPr>
            <p:spPr>
              <a:xfrm flipH="1">
                <a:off x="7111675" y="854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38;p28">
                <a:extLst>
                  <a:ext uri="{FF2B5EF4-FFF2-40B4-BE49-F238E27FC236}">
                    <a16:creationId xmlns:a16="http://schemas.microsoft.com/office/drawing/2014/main" id="{4BD98EDA-1D98-CEBE-B76D-03CD017EF11B}"/>
                  </a:ext>
                </a:extLst>
              </p:cNvPr>
              <p:cNvSpPr/>
              <p:nvPr/>
            </p:nvSpPr>
            <p:spPr>
              <a:xfrm flipH="1">
                <a:off x="7692475" y="854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39;p28">
                <a:extLst>
                  <a:ext uri="{FF2B5EF4-FFF2-40B4-BE49-F238E27FC236}">
                    <a16:creationId xmlns:a16="http://schemas.microsoft.com/office/drawing/2014/main" id="{D2048A7D-CDE7-592B-7EBF-BE5A96B2D85A}"/>
                  </a:ext>
                </a:extLst>
              </p:cNvPr>
              <p:cNvSpPr/>
              <p:nvPr/>
            </p:nvSpPr>
            <p:spPr>
              <a:xfrm flipH="1">
                <a:off x="8273275" y="854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40;p28">
                <a:extLst>
                  <a:ext uri="{FF2B5EF4-FFF2-40B4-BE49-F238E27FC236}">
                    <a16:creationId xmlns:a16="http://schemas.microsoft.com/office/drawing/2014/main" id="{2A31A8C2-41DA-8C61-118E-AC186280F7FC}"/>
                  </a:ext>
                </a:extLst>
              </p:cNvPr>
              <p:cNvSpPr/>
              <p:nvPr/>
            </p:nvSpPr>
            <p:spPr>
              <a:xfrm flipH="1">
                <a:off x="5950075" y="13875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41;p28">
                <a:extLst>
                  <a:ext uri="{FF2B5EF4-FFF2-40B4-BE49-F238E27FC236}">
                    <a16:creationId xmlns:a16="http://schemas.microsoft.com/office/drawing/2014/main" id="{247C42F9-E91E-BB56-CC37-43E2652C441F}"/>
                  </a:ext>
                </a:extLst>
              </p:cNvPr>
              <p:cNvSpPr/>
              <p:nvPr/>
            </p:nvSpPr>
            <p:spPr>
              <a:xfrm flipH="1">
                <a:off x="6530875" y="13875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42;p28">
                <a:extLst>
                  <a:ext uri="{FF2B5EF4-FFF2-40B4-BE49-F238E27FC236}">
                    <a16:creationId xmlns:a16="http://schemas.microsoft.com/office/drawing/2014/main" id="{29209505-1EAF-9DA9-DEC5-1506CB4FD876}"/>
                  </a:ext>
                </a:extLst>
              </p:cNvPr>
              <p:cNvSpPr/>
              <p:nvPr/>
            </p:nvSpPr>
            <p:spPr>
              <a:xfrm flipH="1">
                <a:off x="7111675" y="13875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43;p28">
                <a:extLst>
                  <a:ext uri="{FF2B5EF4-FFF2-40B4-BE49-F238E27FC236}">
                    <a16:creationId xmlns:a16="http://schemas.microsoft.com/office/drawing/2014/main" id="{414E1CA8-579D-A85E-2724-23ECDD0FE713}"/>
                  </a:ext>
                </a:extLst>
              </p:cNvPr>
              <p:cNvSpPr/>
              <p:nvPr/>
            </p:nvSpPr>
            <p:spPr>
              <a:xfrm flipH="1">
                <a:off x="7692475" y="13875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44;p28">
                <a:extLst>
                  <a:ext uri="{FF2B5EF4-FFF2-40B4-BE49-F238E27FC236}">
                    <a16:creationId xmlns:a16="http://schemas.microsoft.com/office/drawing/2014/main" id="{97949382-FBBE-0DB0-2673-5F1A2C53A023}"/>
                  </a:ext>
                </a:extLst>
              </p:cNvPr>
              <p:cNvSpPr/>
              <p:nvPr/>
            </p:nvSpPr>
            <p:spPr>
              <a:xfrm flipH="1">
                <a:off x="8273275" y="13875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45;p28">
                <a:extLst>
                  <a:ext uri="{FF2B5EF4-FFF2-40B4-BE49-F238E27FC236}">
                    <a16:creationId xmlns:a16="http://schemas.microsoft.com/office/drawing/2014/main" id="{F8261DAD-F214-ECAC-47DB-5B8FD61A03FA}"/>
                  </a:ext>
                </a:extLst>
              </p:cNvPr>
              <p:cNvSpPr/>
              <p:nvPr/>
            </p:nvSpPr>
            <p:spPr>
              <a:xfrm flipH="1">
                <a:off x="5950075" y="19219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46;p28">
                <a:extLst>
                  <a:ext uri="{FF2B5EF4-FFF2-40B4-BE49-F238E27FC236}">
                    <a16:creationId xmlns:a16="http://schemas.microsoft.com/office/drawing/2014/main" id="{83930A37-856C-6318-DEE1-A0323FD8FD9B}"/>
                  </a:ext>
                </a:extLst>
              </p:cNvPr>
              <p:cNvSpPr/>
              <p:nvPr/>
            </p:nvSpPr>
            <p:spPr>
              <a:xfrm flipH="1">
                <a:off x="6530875" y="19219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47;p28">
                <a:extLst>
                  <a:ext uri="{FF2B5EF4-FFF2-40B4-BE49-F238E27FC236}">
                    <a16:creationId xmlns:a16="http://schemas.microsoft.com/office/drawing/2014/main" id="{8964CD5E-21EA-4114-A594-3B7ECC9894F2}"/>
                  </a:ext>
                </a:extLst>
              </p:cNvPr>
              <p:cNvSpPr/>
              <p:nvPr/>
            </p:nvSpPr>
            <p:spPr>
              <a:xfrm flipH="1">
                <a:off x="7111675" y="19219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48;p28">
                <a:extLst>
                  <a:ext uri="{FF2B5EF4-FFF2-40B4-BE49-F238E27FC236}">
                    <a16:creationId xmlns:a16="http://schemas.microsoft.com/office/drawing/2014/main" id="{572719C4-0855-38B9-82C6-E3071BB0F34A}"/>
                  </a:ext>
                </a:extLst>
              </p:cNvPr>
              <p:cNvSpPr/>
              <p:nvPr/>
            </p:nvSpPr>
            <p:spPr>
              <a:xfrm flipH="1">
                <a:off x="7692475" y="19219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49;p28">
                <a:extLst>
                  <a:ext uri="{FF2B5EF4-FFF2-40B4-BE49-F238E27FC236}">
                    <a16:creationId xmlns:a16="http://schemas.microsoft.com/office/drawing/2014/main" id="{0AC464B7-DAA1-3447-E5E7-43F1278DD6FA}"/>
                  </a:ext>
                </a:extLst>
              </p:cNvPr>
              <p:cNvSpPr/>
              <p:nvPr/>
            </p:nvSpPr>
            <p:spPr>
              <a:xfrm flipH="1">
                <a:off x="8273275" y="19219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50;p28">
                <a:extLst>
                  <a:ext uri="{FF2B5EF4-FFF2-40B4-BE49-F238E27FC236}">
                    <a16:creationId xmlns:a16="http://schemas.microsoft.com/office/drawing/2014/main" id="{8D205AEF-669E-ED5F-207D-CF482721E393}"/>
                  </a:ext>
                </a:extLst>
              </p:cNvPr>
              <p:cNvSpPr/>
              <p:nvPr/>
            </p:nvSpPr>
            <p:spPr>
              <a:xfrm flipH="1">
                <a:off x="5950075" y="24564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51;p28">
                <a:extLst>
                  <a:ext uri="{FF2B5EF4-FFF2-40B4-BE49-F238E27FC236}">
                    <a16:creationId xmlns:a16="http://schemas.microsoft.com/office/drawing/2014/main" id="{B3E1AFF2-288A-96BF-6C55-D643578DD23C}"/>
                  </a:ext>
                </a:extLst>
              </p:cNvPr>
              <p:cNvSpPr/>
              <p:nvPr/>
            </p:nvSpPr>
            <p:spPr>
              <a:xfrm flipH="1">
                <a:off x="6530875" y="24564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52;p28">
                <a:extLst>
                  <a:ext uri="{FF2B5EF4-FFF2-40B4-BE49-F238E27FC236}">
                    <a16:creationId xmlns:a16="http://schemas.microsoft.com/office/drawing/2014/main" id="{AFBFF6A1-A94A-FC35-2275-AFDDAB780739}"/>
                  </a:ext>
                </a:extLst>
              </p:cNvPr>
              <p:cNvSpPr/>
              <p:nvPr/>
            </p:nvSpPr>
            <p:spPr>
              <a:xfrm flipH="1">
                <a:off x="7111675" y="24564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53;p28">
                <a:extLst>
                  <a:ext uri="{FF2B5EF4-FFF2-40B4-BE49-F238E27FC236}">
                    <a16:creationId xmlns:a16="http://schemas.microsoft.com/office/drawing/2014/main" id="{C2F3F983-D18D-C0D2-B8DD-456B8DA7A2C2}"/>
                  </a:ext>
                </a:extLst>
              </p:cNvPr>
              <p:cNvSpPr/>
              <p:nvPr/>
            </p:nvSpPr>
            <p:spPr>
              <a:xfrm flipH="1">
                <a:off x="7692475" y="24564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54;p28">
                <a:extLst>
                  <a:ext uri="{FF2B5EF4-FFF2-40B4-BE49-F238E27FC236}">
                    <a16:creationId xmlns:a16="http://schemas.microsoft.com/office/drawing/2014/main" id="{5D158757-6278-7B8F-5299-0930001696E1}"/>
                  </a:ext>
                </a:extLst>
              </p:cNvPr>
              <p:cNvSpPr/>
              <p:nvPr/>
            </p:nvSpPr>
            <p:spPr>
              <a:xfrm flipH="1">
                <a:off x="8273275" y="24564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55;p28">
                <a:extLst>
                  <a:ext uri="{FF2B5EF4-FFF2-40B4-BE49-F238E27FC236}">
                    <a16:creationId xmlns:a16="http://schemas.microsoft.com/office/drawing/2014/main" id="{F791CC38-A956-E82B-87D6-0B42A3631396}"/>
                  </a:ext>
                </a:extLst>
              </p:cNvPr>
              <p:cNvSpPr/>
              <p:nvPr/>
            </p:nvSpPr>
            <p:spPr>
              <a:xfrm flipH="1">
                <a:off x="5950075" y="29908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56;p28">
                <a:extLst>
                  <a:ext uri="{FF2B5EF4-FFF2-40B4-BE49-F238E27FC236}">
                    <a16:creationId xmlns:a16="http://schemas.microsoft.com/office/drawing/2014/main" id="{DC60EED2-9513-E334-FC78-234CB7EB7C8A}"/>
                  </a:ext>
                </a:extLst>
              </p:cNvPr>
              <p:cNvSpPr/>
              <p:nvPr/>
            </p:nvSpPr>
            <p:spPr>
              <a:xfrm flipH="1">
                <a:off x="6530875" y="29908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57;p28">
                <a:extLst>
                  <a:ext uri="{FF2B5EF4-FFF2-40B4-BE49-F238E27FC236}">
                    <a16:creationId xmlns:a16="http://schemas.microsoft.com/office/drawing/2014/main" id="{A0E5F664-21BB-7D92-70EB-990B2B5446BC}"/>
                  </a:ext>
                </a:extLst>
              </p:cNvPr>
              <p:cNvSpPr/>
              <p:nvPr/>
            </p:nvSpPr>
            <p:spPr>
              <a:xfrm flipH="1">
                <a:off x="7111675" y="29908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58;p28">
                <a:extLst>
                  <a:ext uri="{FF2B5EF4-FFF2-40B4-BE49-F238E27FC236}">
                    <a16:creationId xmlns:a16="http://schemas.microsoft.com/office/drawing/2014/main" id="{E680E474-E1D5-8E57-AB92-3E96699CF5BA}"/>
                  </a:ext>
                </a:extLst>
              </p:cNvPr>
              <p:cNvSpPr/>
              <p:nvPr/>
            </p:nvSpPr>
            <p:spPr>
              <a:xfrm flipH="1">
                <a:off x="7692475" y="29908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59;p28">
                <a:extLst>
                  <a:ext uri="{FF2B5EF4-FFF2-40B4-BE49-F238E27FC236}">
                    <a16:creationId xmlns:a16="http://schemas.microsoft.com/office/drawing/2014/main" id="{4B46ED00-5943-D104-10C2-D7D18A0276EB}"/>
                  </a:ext>
                </a:extLst>
              </p:cNvPr>
              <p:cNvSpPr/>
              <p:nvPr/>
            </p:nvSpPr>
            <p:spPr>
              <a:xfrm flipH="1">
                <a:off x="8273275" y="29908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 name="Google Shape;860;p28">
              <a:extLst>
                <a:ext uri="{FF2B5EF4-FFF2-40B4-BE49-F238E27FC236}">
                  <a16:creationId xmlns:a16="http://schemas.microsoft.com/office/drawing/2014/main" id="{33600B35-8B09-BCA5-8024-8198FE98936B}"/>
                </a:ext>
              </a:extLst>
            </p:cNvPr>
            <p:cNvGrpSpPr/>
            <p:nvPr/>
          </p:nvGrpSpPr>
          <p:grpSpPr>
            <a:xfrm>
              <a:off x="347441" y="757786"/>
              <a:ext cx="1765922" cy="1596032"/>
              <a:chOff x="2854300" y="1168125"/>
              <a:chExt cx="2904000" cy="2668950"/>
            </a:xfrm>
            <a:grpFill/>
          </p:grpSpPr>
          <p:sp>
            <p:nvSpPr>
              <p:cNvPr id="835" name="Google Shape;861;p28">
                <a:extLst>
                  <a:ext uri="{FF2B5EF4-FFF2-40B4-BE49-F238E27FC236}">
                    <a16:creationId xmlns:a16="http://schemas.microsoft.com/office/drawing/2014/main" id="{58859DF8-2F12-CBD3-2340-EC4C0E9B738F}"/>
                  </a:ext>
                </a:extLst>
              </p:cNvPr>
              <p:cNvSpPr/>
              <p:nvPr/>
            </p:nvSpPr>
            <p:spPr>
              <a:xfrm flipH="1">
                <a:off x="2854300" y="1168125"/>
                <a:ext cx="2904000" cy="26673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62;p28">
                <a:extLst>
                  <a:ext uri="{FF2B5EF4-FFF2-40B4-BE49-F238E27FC236}">
                    <a16:creationId xmlns:a16="http://schemas.microsoft.com/office/drawing/2014/main" id="{38CD3CB4-82C5-CF97-0077-85722AF6D25E}"/>
                  </a:ext>
                </a:extLst>
              </p:cNvPr>
              <p:cNvSpPr/>
              <p:nvPr/>
            </p:nvSpPr>
            <p:spPr>
              <a:xfrm flipH="1">
                <a:off x="2854300" y="11681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63;p28">
                <a:extLst>
                  <a:ext uri="{FF2B5EF4-FFF2-40B4-BE49-F238E27FC236}">
                    <a16:creationId xmlns:a16="http://schemas.microsoft.com/office/drawing/2014/main" id="{FA93AC3D-83CC-8480-0C9A-12AF444FB403}"/>
                  </a:ext>
                </a:extLst>
              </p:cNvPr>
              <p:cNvSpPr/>
              <p:nvPr/>
            </p:nvSpPr>
            <p:spPr>
              <a:xfrm flipH="1">
                <a:off x="3435100" y="11681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64;p28">
                <a:extLst>
                  <a:ext uri="{FF2B5EF4-FFF2-40B4-BE49-F238E27FC236}">
                    <a16:creationId xmlns:a16="http://schemas.microsoft.com/office/drawing/2014/main" id="{B18913F0-6FBC-5F93-25F6-DFB51ADFDFE8}"/>
                  </a:ext>
                </a:extLst>
              </p:cNvPr>
              <p:cNvSpPr/>
              <p:nvPr/>
            </p:nvSpPr>
            <p:spPr>
              <a:xfrm flipH="1">
                <a:off x="4015900" y="11681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65;p28">
                <a:extLst>
                  <a:ext uri="{FF2B5EF4-FFF2-40B4-BE49-F238E27FC236}">
                    <a16:creationId xmlns:a16="http://schemas.microsoft.com/office/drawing/2014/main" id="{262E6708-743B-5CCB-2388-00622022EAEF}"/>
                  </a:ext>
                </a:extLst>
              </p:cNvPr>
              <p:cNvSpPr/>
              <p:nvPr/>
            </p:nvSpPr>
            <p:spPr>
              <a:xfrm flipH="1">
                <a:off x="4596700" y="11681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66;p28">
                <a:extLst>
                  <a:ext uri="{FF2B5EF4-FFF2-40B4-BE49-F238E27FC236}">
                    <a16:creationId xmlns:a16="http://schemas.microsoft.com/office/drawing/2014/main" id="{4177739D-A67D-B225-AB34-0556DAA24018}"/>
                  </a:ext>
                </a:extLst>
              </p:cNvPr>
              <p:cNvSpPr/>
              <p:nvPr/>
            </p:nvSpPr>
            <p:spPr>
              <a:xfrm flipH="1">
                <a:off x="5177500" y="11681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67;p28">
                <a:extLst>
                  <a:ext uri="{FF2B5EF4-FFF2-40B4-BE49-F238E27FC236}">
                    <a16:creationId xmlns:a16="http://schemas.microsoft.com/office/drawing/2014/main" id="{933B0C11-EE39-D599-A356-F99D4E57FC2B}"/>
                  </a:ext>
                </a:extLst>
              </p:cNvPr>
              <p:cNvSpPr/>
              <p:nvPr/>
            </p:nvSpPr>
            <p:spPr>
              <a:xfrm flipH="1">
                <a:off x="2854300" y="17009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68;p28">
                <a:extLst>
                  <a:ext uri="{FF2B5EF4-FFF2-40B4-BE49-F238E27FC236}">
                    <a16:creationId xmlns:a16="http://schemas.microsoft.com/office/drawing/2014/main" id="{B0067265-F4ED-C289-2DDB-8CEA1ADFD49B}"/>
                  </a:ext>
                </a:extLst>
              </p:cNvPr>
              <p:cNvSpPr/>
              <p:nvPr/>
            </p:nvSpPr>
            <p:spPr>
              <a:xfrm flipH="1">
                <a:off x="3435100" y="17009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69;p28">
                <a:extLst>
                  <a:ext uri="{FF2B5EF4-FFF2-40B4-BE49-F238E27FC236}">
                    <a16:creationId xmlns:a16="http://schemas.microsoft.com/office/drawing/2014/main" id="{FF6AB994-314E-A517-59D7-489D2C3E7BC0}"/>
                  </a:ext>
                </a:extLst>
              </p:cNvPr>
              <p:cNvSpPr/>
              <p:nvPr/>
            </p:nvSpPr>
            <p:spPr>
              <a:xfrm flipH="1">
                <a:off x="4015900" y="17009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70;p28">
                <a:extLst>
                  <a:ext uri="{FF2B5EF4-FFF2-40B4-BE49-F238E27FC236}">
                    <a16:creationId xmlns:a16="http://schemas.microsoft.com/office/drawing/2014/main" id="{E0F3AD3C-FB8B-8CF1-7790-C3718043D068}"/>
                  </a:ext>
                </a:extLst>
              </p:cNvPr>
              <p:cNvSpPr/>
              <p:nvPr/>
            </p:nvSpPr>
            <p:spPr>
              <a:xfrm flipH="1">
                <a:off x="4596700" y="17009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71;p28">
                <a:extLst>
                  <a:ext uri="{FF2B5EF4-FFF2-40B4-BE49-F238E27FC236}">
                    <a16:creationId xmlns:a16="http://schemas.microsoft.com/office/drawing/2014/main" id="{AE435B93-0C2F-122D-7D24-790EEB3AF6F6}"/>
                  </a:ext>
                </a:extLst>
              </p:cNvPr>
              <p:cNvSpPr/>
              <p:nvPr/>
            </p:nvSpPr>
            <p:spPr>
              <a:xfrm flipH="1">
                <a:off x="5177500" y="17009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72;p28">
                <a:extLst>
                  <a:ext uri="{FF2B5EF4-FFF2-40B4-BE49-F238E27FC236}">
                    <a16:creationId xmlns:a16="http://schemas.microsoft.com/office/drawing/2014/main" id="{5592601B-AACA-E8EC-829F-8DB4DCE997F5}"/>
                  </a:ext>
                </a:extLst>
              </p:cNvPr>
              <p:cNvSpPr/>
              <p:nvPr/>
            </p:nvSpPr>
            <p:spPr>
              <a:xfrm flipH="1">
                <a:off x="2854300" y="22353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73;p28">
                <a:extLst>
                  <a:ext uri="{FF2B5EF4-FFF2-40B4-BE49-F238E27FC236}">
                    <a16:creationId xmlns:a16="http://schemas.microsoft.com/office/drawing/2014/main" id="{68668722-112C-3EF3-6970-096A21ED62A6}"/>
                  </a:ext>
                </a:extLst>
              </p:cNvPr>
              <p:cNvSpPr/>
              <p:nvPr/>
            </p:nvSpPr>
            <p:spPr>
              <a:xfrm flipH="1">
                <a:off x="3435100" y="22353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74;p28">
                <a:extLst>
                  <a:ext uri="{FF2B5EF4-FFF2-40B4-BE49-F238E27FC236}">
                    <a16:creationId xmlns:a16="http://schemas.microsoft.com/office/drawing/2014/main" id="{4EFF6DA8-2730-5D80-845E-839295673965}"/>
                  </a:ext>
                </a:extLst>
              </p:cNvPr>
              <p:cNvSpPr/>
              <p:nvPr/>
            </p:nvSpPr>
            <p:spPr>
              <a:xfrm flipH="1">
                <a:off x="4015900" y="22353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75;p28">
                <a:extLst>
                  <a:ext uri="{FF2B5EF4-FFF2-40B4-BE49-F238E27FC236}">
                    <a16:creationId xmlns:a16="http://schemas.microsoft.com/office/drawing/2014/main" id="{72C3486F-29D1-DDC9-E588-3FCA43DD9C3F}"/>
                  </a:ext>
                </a:extLst>
              </p:cNvPr>
              <p:cNvSpPr/>
              <p:nvPr/>
            </p:nvSpPr>
            <p:spPr>
              <a:xfrm flipH="1">
                <a:off x="4596700" y="22353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76;p28">
                <a:extLst>
                  <a:ext uri="{FF2B5EF4-FFF2-40B4-BE49-F238E27FC236}">
                    <a16:creationId xmlns:a16="http://schemas.microsoft.com/office/drawing/2014/main" id="{27B22CFB-B3E7-B79B-5543-4861B6BD41A4}"/>
                  </a:ext>
                </a:extLst>
              </p:cNvPr>
              <p:cNvSpPr/>
              <p:nvPr/>
            </p:nvSpPr>
            <p:spPr>
              <a:xfrm flipH="1">
                <a:off x="5177500" y="22353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77;p28">
                <a:extLst>
                  <a:ext uri="{FF2B5EF4-FFF2-40B4-BE49-F238E27FC236}">
                    <a16:creationId xmlns:a16="http://schemas.microsoft.com/office/drawing/2014/main" id="{10E9D4E6-F5DB-9E1D-A151-0469EB2AD800}"/>
                  </a:ext>
                </a:extLst>
              </p:cNvPr>
              <p:cNvSpPr/>
              <p:nvPr/>
            </p:nvSpPr>
            <p:spPr>
              <a:xfrm flipH="1">
                <a:off x="2854300" y="2769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78;p28">
                <a:extLst>
                  <a:ext uri="{FF2B5EF4-FFF2-40B4-BE49-F238E27FC236}">
                    <a16:creationId xmlns:a16="http://schemas.microsoft.com/office/drawing/2014/main" id="{28ADD583-617A-297D-7BAF-75E55D478CDE}"/>
                  </a:ext>
                </a:extLst>
              </p:cNvPr>
              <p:cNvSpPr/>
              <p:nvPr/>
            </p:nvSpPr>
            <p:spPr>
              <a:xfrm flipH="1">
                <a:off x="3435100" y="2769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79;p28">
                <a:extLst>
                  <a:ext uri="{FF2B5EF4-FFF2-40B4-BE49-F238E27FC236}">
                    <a16:creationId xmlns:a16="http://schemas.microsoft.com/office/drawing/2014/main" id="{511E51B3-13E8-7EAB-BFE4-EA5647147AA9}"/>
                  </a:ext>
                </a:extLst>
              </p:cNvPr>
              <p:cNvSpPr/>
              <p:nvPr/>
            </p:nvSpPr>
            <p:spPr>
              <a:xfrm flipH="1">
                <a:off x="4015900" y="2769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80;p28">
                <a:extLst>
                  <a:ext uri="{FF2B5EF4-FFF2-40B4-BE49-F238E27FC236}">
                    <a16:creationId xmlns:a16="http://schemas.microsoft.com/office/drawing/2014/main" id="{C393F2B9-2F1F-D8F5-DFC0-0B4FB19A942C}"/>
                  </a:ext>
                </a:extLst>
              </p:cNvPr>
              <p:cNvSpPr/>
              <p:nvPr/>
            </p:nvSpPr>
            <p:spPr>
              <a:xfrm flipH="1">
                <a:off x="4596700" y="2769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81;p28">
                <a:extLst>
                  <a:ext uri="{FF2B5EF4-FFF2-40B4-BE49-F238E27FC236}">
                    <a16:creationId xmlns:a16="http://schemas.microsoft.com/office/drawing/2014/main" id="{D33EDB10-03E5-AA71-9CF1-258C5BC8BBED}"/>
                  </a:ext>
                </a:extLst>
              </p:cNvPr>
              <p:cNvSpPr/>
              <p:nvPr/>
            </p:nvSpPr>
            <p:spPr>
              <a:xfrm flipH="1">
                <a:off x="5177500" y="2769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82;p28">
                <a:extLst>
                  <a:ext uri="{FF2B5EF4-FFF2-40B4-BE49-F238E27FC236}">
                    <a16:creationId xmlns:a16="http://schemas.microsoft.com/office/drawing/2014/main" id="{6F1572AB-C2F8-797A-9FF0-22D9AC3A58F6}"/>
                  </a:ext>
                </a:extLst>
              </p:cNvPr>
              <p:cNvSpPr/>
              <p:nvPr/>
            </p:nvSpPr>
            <p:spPr>
              <a:xfrm flipH="1">
                <a:off x="2854300" y="3304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83;p28">
                <a:extLst>
                  <a:ext uri="{FF2B5EF4-FFF2-40B4-BE49-F238E27FC236}">
                    <a16:creationId xmlns:a16="http://schemas.microsoft.com/office/drawing/2014/main" id="{78139332-33B5-FBDE-65C6-6B4FFE37AC4E}"/>
                  </a:ext>
                </a:extLst>
              </p:cNvPr>
              <p:cNvSpPr/>
              <p:nvPr/>
            </p:nvSpPr>
            <p:spPr>
              <a:xfrm flipH="1">
                <a:off x="3435100" y="3304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84;p28">
                <a:extLst>
                  <a:ext uri="{FF2B5EF4-FFF2-40B4-BE49-F238E27FC236}">
                    <a16:creationId xmlns:a16="http://schemas.microsoft.com/office/drawing/2014/main" id="{91016E8A-713C-9910-B460-82F516DA4621}"/>
                  </a:ext>
                </a:extLst>
              </p:cNvPr>
              <p:cNvSpPr/>
              <p:nvPr/>
            </p:nvSpPr>
            <p:spPr>
              <a:xfrm flipH="1">
                <a:off x="4015900" y="3304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85;p28">
                <a:extLst>
                  <a:ext uri="{FF2B5EF4-FFF2-40B4-BE49-F238E27FC236}">
                    <a16:creationId xmlns:a16="http://schemas.microsoft.com/office/drawing/2014/main" id="{0438FE28-1C08-CBB5-4A7B-EAB4FFC24FB9}"/>
                  </a:ext>
                </a:extLst>
              </p:cNvPr>
              <p:cNvSpPr/>
              <p:nvPr/>
            </p:nvSpPr>
            <p:spPr>
              <a:xfrm flipH="1">
                <a:off x="4596700" y="3304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86;p28">
                <a:extLst>
                  <a:ext uri="{FF2B5EF4-FFF2-40B4-BE49-F238E27FC236}">
                    <a16:creationId xmlns:a16="http://schemas.microsoft.com/office/drawing/2014/main" id="{B5521E47-D33C-84E4-D7E2-17278EF0FEE8}"/>
                  </a:ext>
                </a:extLst>
              </p:cNvPr>
              <p:cNvSpPr/>
              <p:nvPr/>
            </p:nvSpPr>
            <p:spPr>
              <a:xfrm flipH="1">
                <a:off x="5177500" y="3304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95" name="Google Shape;805;p28">
            <a:extLst>
              <a:ext uri="{FF2B5EF4-FFF2-40B4-BE49-F238E27FC236}">
                <a16:creationId xmlns:a16="http://schemas.microsoft.com/office/drawing/2014/main" id="{18704A17-7E85-B9C2-13AB-2558F1A888AC}"/>
              </a:ext>
            </a:extLst>
          </p:cNvPr>
          <p:cNvGrpSpPr/>
          <p:nvPr/>
        </p:nvGrpSpPr>
        <p:grpSpPr>
          <a:xfrm>
            <a:off x="7057788" y="384962"/>
            <a:ext cx="626519" cy="639192"/>
            <a:chOff x="347441" y="529183"/>
            <a:chExt cx="2163705" cy="1824635"/>
          </a:xfrm>
          <a:solidFill>
            <a:srgbClr val="DAE9FD"/>
          </a:solidFill>
        </p:grpSpPr>
        <p:grpSp>
          <p:nvGrpSpPr>
            <p:cNvPr id="996" name="Google Shape;806;p28">
              <a:extLst>
                <a:ext uri="{FF2B5EF4-FFF2-40B4-BE49-F238E27FC236}">
                  <a16:creationId xmlns:a16="http://schemas.microsoft.com/office/drawing/2014/main" id="{57E004DE-72A1-706B-060F-E1870BF28CC0}"/>
                </a:ext>
              </a:extLst>
            </p:cNvPr>
            <p:cNvGrpSpPr/>
            <p:nvPr/>
          </p:nvGrpSpPr>
          <p:grpSpPr>
            <a:xfrm>
              <a:off x="745224" y="529183"/>
              <a:ext cx="1765922" cy="1596032"/>
              <a:chOff x="6240000" y="821025"/>
              <a:chExt cx="2904000" cy="2668950"/>
            </a:xfrm>
            <a:grpFill/>
          </p:grpSpPr>
          <p:sp>
            <p:nvSpPr>
              <p:cNvPr id="1051" name="Google Shape;807;p28">
                <a:extLst>
                  <a:ext uri="{FF2B5EF4-FFF2-40B4-BE49-F238E27FC236}">
                    <a16:creationId xmlns:a16="http://schemas.microsoft.com/office/drawing/2014/main" id="{AFAE47C1-5A0F-372D-4067-6509B61E96CE}"/>
                  </a:ext>
                </a:extLst>
              </p:cNvPr>
              <p:cNvSpPr/>
              <p:nvPr/>
            </p:nvSpPr>
            <p:spPr>
              <a:xfrm flipH="1">
                <a:off x="6240000" y="821025"/>
                <a:ext cx="2904000" cy="26673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52" name="Google Shape;808;p28">
                <a:extLst>
                  <a:ext uri="{FF2B5EF4-FFF2-40B4-BE49-F238E27FC236}">
                    <a16:creationId xmlns:a16="http://schemas.microsoft.com/office/drawing/2014/main" id="{781FE019-15D3-F3A6-6B53-34252C400E79}"/>
                  </a:ext>
                </a:extLst>
              </p:cNvPr>
              <p:cNvSpPr/>
              <p:nvPr/>
            </p:nvSpPr>
            <p:spPr>
              <a:xfrm flipH="1">
                <a:off x="6240000" y="8210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53" name="Google Shape;809;p28">
                <a:extLst>
                  <a:ext uri="{FF2B5EF4-FFF2-40B4-BE49-F238E27FC236}">
                    <a16:creationId xmlns:a16="http://schemas.microsoft.com/office/drawing/2014/main" id="{56473CD5-37DB-D1BC-B723-EE55C6E7FBC9}"/>
                  </a:ext>
                </a:extLst>
              </p:cNvPr>
              <p:cNvSpPr/>
              <p:nvPr/>
            </p:nvSpPr>
            <p:spPr>
              <a:xfrm flipH="1">
                <a:off x="6820800" y="8210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54" name="Google Shape;810;p28">
                <a:extLst>
                  <a:ext uri="{FF2B5EF4-FFF2-40B4-BE49-F238E27FC236}">
                    <a16:creationId xmlns:a16="http://schemas.microsoft.com/office/drawing/2014/main" id="{9452EFD1-5728-56E8-D3E6-5360A895220E}"/>
                  </a:ext>
                </a:extLst>
              </p:cNvPr>
              <p:cNvSpPr/>
              <p:nvPr/>
            </p:nvSpPr>
            <p:spPr>
              <a:xfrm flipH="1">
                <a:off x="7401600" y="8210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55" name="Google Shape;811;p28">
                <a:extLst>
                  <a:ext uri="{FF2B5EF4-FFF2-40B4-BE49-F238E27FC236}">
                    <a16:creationId xmlns:a16="http://schemas.microsoft.com/office/drawing/2014/main" id="{DACEF890-FF19-3B7B-5BFA-9B99EE166C35}"/>
                  </a:ext>
                </a:extLst>
              </p:cNvPr>
              <p:cNvSpPr/>
              <p:nvPr/>
            </p:nvSpPr>
            <p:spPr>
              <a:xfrm flipH="1">
                <a:off x="7982400" y="8210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56" name="Google Shape;812;p28">
                <a:extLst>
                  <a:ext uri="{FF2B5EF4-FFF2-40B4-BE49-F238E27FC236}">
                    <a16:creationId xmlns:a16="http://schemas.microsoft.com/office/drawing/2014/main" id="{38B02669-32D2-FFF3-63FA-9B95F7CB78F1}"/>
                  </a:ext>
                </a:extLst>
              </p:cNvPr>
              <p:cNvSpPr/>
              <p:nvPr/>
            </p:nvSpPr>
            <p:spPr>
              <a:xfrm flipH="1">
                <a:off x="8563200" y="8210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57" name="Google Shape;813;p28">
                <a:extLst>
                  <a:ext uri="{FF2B5EF4-FFF2-40B4-BE49-F238E27FC236}">
                    <a16:creationId xmlns:a16="http://schemas.microsoft.com/office/drawing/2014/main" id="{61A750CE-9B00-5D35-8A09-7564266FF9B8}"/>
                  </a:ext>
                </a:extLst>
              </p:cNvPr>
              <p:cNvSpPr/>
              <p:nvPr/>
            </p:nvSpPr>
            <p:spPr>
              <a:xfrm flipH="1">
                <a:off x="6240000" y="1353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58" name="Google Shape;814;p28">
                <a:extLst>
                  <a:ext uri="{FF2B5EF4-FFF2-40B4-BE49-F238E27FC236}">
                    <a16:creationId xmlns:a16="http://schemas.microsoft.com/office/drawing/2014/main" id="{526B4FDD-4976-E0D1-40AB-7EF723BC08BA}"/>
                  </a:ext>
                </a:extLst>
              </p:cNvPr>
              <p:cNvSpPr/>
              <p:nvPr/>
            </p:nvSpPr>
            <p:spPr>
              <a:xfrm flipH="1">
                <a:off x="6820800" y="1353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59" name="Google Shape;815;p28">
                <a:extLst>
                  <a:ext uri="{FF2B5EF4-FFF2-40B4-BE49-F238E27FC236}">
                    <a16:creationId xmlns:a16="http://schemas.microsoft.com/office/drawing/2014/main" id="{0F357C5B-CC93-7024-0717-3C865FC5F380}"/>
                  </a:ext>
                </a:extLst>
              </p:cNvPr>
              <p:cNvSpPr/>
              <p:nvPr/>
            </p:nvSpPr>
            <p:spPr>
              <a:xfrm flipH="1">
                <a:off x="7401600" y="1353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60" name="Google Shape;816;p28">
                <a:extLst>
                  <a:ext uri="{FF2B5EF4-FFF2-40B4-BE49-F238E27FC236}">
                    <a16:creationId xmlns:a16="http://schemas.microsoft.com/office/drawing/2014/main" id="{5DDC5DA2-F19D-5051-05CC-DA62CA2E30AC}"/>
                  </a:ext>
                </a:extLst>
              </p:cNvPr>
              <p:cNvSpPr/>
              <p:nvPr/>
            </p:nvSpPr>
            <p:spPr>
              <a:xfrm flipH="1">
                <a:off x="7982400" y="1353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61" name="Google Shape;817;p28">
                <a:extLst>
                  <a:ext uri="{FF2B5EF4-FFF2-40B4-BE49-F238E27FC236}">
                    <a16:creationId xmlns:a16="http://schemas.microsoft.com/office/drawing/2014/main" id="{65983D02-84F2-DCE5-5137-C793402C3570}"/>
                  </a:ext>
                </a:extLst>
              </p:cNvPr>
              <p:cNvSpPr/>
              <p:nvPr/>
            </p:nvSpPr>
            <p:spPr>
              <a:xfrm flipH="1">
                <a:off x="8563200" y="1353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62" name="Google Shape;818;p28">
                <a:extLst>
                  <a:ext uri="{FF2B5EF4-FFF2-40B4-BE49-F238E27FC236}">
                    <a16:creationId xmlns:a16="http://schemas.microsoft.com/office/drawing/2014/main" id="{97A976B9-8B6F-7E61-2B7E-9E75ABB59747}"/>
                  </a:ext>
                </a:extLst>
              </p:cNvPr>
              <p:cNvSpPr/>
              <p:nvPr/>
            </p:nvSpPr>
            <p:spPr>
              <a:xfrm flipH="1">
                <a:off x="6240000" y="1888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63" name="Google Shape;819;p28">
                <a:extLst>
                  <a:ext uri="{FF2B5EF4-FFF2-40B4-BE49-F238E27FC236}">
                    <a16:creationId xmlns:a16="http://schemas.microsoft.com/office/drawing/2014/main" id="{F3F75CDD-88AE-B334-3C7B-AE6E0AF6D858}"/>
                  </a:ext>
                </a:extLst>
              </p:cNvPr>
              <p:cNvSpPr/>
              <p:nvPr/>
            </p:nvSpPr>
            <p:spPr>
              <a:xfrm flipH="1">
                <a:off x="6820800" y="1888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64" name="Google Shape;820;p28">
                <a:extLst>
                  <a:ext uri="{FF2B5EF4-FFF2-40B4-BE49-F238E27FC236}">
                    <a16:creationId xmlns:a16="http://schemas.microsoft.com/office/drawing/2014/main" id="{3008D592-53A4-E181-22F9-EE9762368A4B}"/>
                  </a:ext>
                </a:extLst>
              </p:cNvPr>
              <p:cNvSpPr/>
              <p:nvPr/>
            </p:nvSpPr>
            <p:spPr>
              <a:xfrm flipH="1">
                <a:off x="7401600" y="1888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65" name="Google Shape;821;p28">
                <a:extLst>
                  <a:ext uri="{FF2B5EF4-FFF2-40B4-BE49-F238E27FC236}">
                    <a16:creationId xmlns:a16="http://schemas.microsoft.com/office/drawing/2014/main" id="{3516391E-1BC4-4125-FA5A-BC447C22463B}"/>
                  </a:ext>
                </a:extLst>
              </p:cNvPr>
              <p:cNvSpPr/>
              <p:nvPr/>
            </p:nvSpPr>
            <p:spPr>
              <a:xfrm flipH="1">
                <a:off x="7982400" y="1888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66" name="Google Shape;822;p28">
                <a:extLst>
                  <a:ext uri="{FF2B5EF4-FFF2-40B4-BE49-F238E27FC236}">
                    <a16:creationId xmlns:a16="http://schemas.microsoft.com/office/drawing/2014/main" id="{5E95B8AD-D720-48F4-E998-932D29C24881}"/>
                  </a:ext>
                </a:extLst>
              </p:cNvPr>
              <p:cNvSpPr/>
              <p:nvPr/>
            </p:nvSpPr>
            <p:spPr>
              <a:xfrm flipH="1">
                <a:off x="8563200" y="1888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67" name="Google Shape;823;p28">
                <a:extLst>
                  <a:ext uri="{FF2B5EF4-FFF2-40B4-BE49-F238E27FC236}">
                    <a16:creationId xmlns:a16="http://schemas.microsoft.com/office/drawing/2014/main" id="{20B0F6E5-D50B-7A87-9C7C-B5B4EE0B5900}"/>
                  </a:ext>
                </a:extLst>
              </p:cNvPr>
              <p:cNvSpPr/>
              <p:nvPr/>
            </p:nvSpPr>
            <p:spPr>
              <a:xfrm flipH="1">
                <a:off x="6240000" y="2422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68" name="Google Shape;824;p28">
                <a:extLst>
                  <a:ext uri="{FF2B5EF4-FFF2-40B4-BE49-F238E27FC236}">
                    <a16:creationId xmlns:a16="http://schemas.microsoft.com/office/drawing/2014/main" id="{35165F78-2BBE-A1D8-FE9F-8706079EBB53}"/>
                  </a:ext>
                </a:extLst>
              </p:cNvPr>
              <p:cNvSpPr/>
              <p:nvPr/>
            </p:nvSpPr>
            <p:spPr>
              <a:xfrm flipH="1">
                <a:off x="6820800" y="2422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69" name="Google Shape;825;p28">
                <a:extLst>
                  <a:ext uri="{FF2B5EF4-FFF2-40B4-BE49-F238E27FC236}">
                    <a16:creationId xmlns:a16="http://schemas.microsoft.com/office/drawing/2014/main" id="{22409728-13EF-60D5-43CF-8BFA6241F55B}"/>
                  </a:ext>
                </a:extLst>
              </p:cNvPr>
              <p:cNvSpPr/>
              <p:nvPr/>
            </p:nvSpPr>
            <p:spPr>
              <a:xfrm flipH="1">
                <a:off x="7401600" y="2422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70" name="Google Shape;826;p28">
                <a:extLst>
                  <a:ext uri="{FF2B5EF4-FFF2-40B4-BE49-F238E27FC236}">
                    <a16:creationId xmlns:a16="http://schemas.microsoft.com/office/drawing/2014/main" id="{90F2DF17-0B33-40E0-4270-4C7A922FEB0E}"/>
                  </a:ext>
                </a:extLst>
              </p:cNvPr>
              <p:cNvSpPr/>
              <p:nvPr/>
            </p:nvSpPr>
            <p:spPr>
              <a:xfrm flipH="1">
                <a:off x="7982400" y="2422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71" name="Google Shape;827;p28">
                <a:extLst>
                  <a:ext uri="{FF2B5EF4-FFF2-40B4-BE49-F238E27FC236}">
                    <a16:creationId xmlns:a16="http://schemas.microsoft.com/office/drawing/2014/main" id="{054C5524-61E1-D19B-25E1-FF118242ED27}"/>
                  </a:ext>
                </a:extLst>
              </p:cNvPr>
              <p:cNvSpPr/>
              <p:nvPr/>
            </p:nvSpPr>
            <p:spPr>
              <a:xfrm flipH="1">
                <a:off x="8563200" y="2422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72" name="Google Shape;828;p28">
                <a:extLst>
                  <a:ext uri="{FF2B5EF4-FFF2-40B4-BE49-F238E27FC236}">
                    <a16:creationId xmlns:a16="http://schemas.microsoft.com/office/drawing/2014/main" id="{9CEDF965-FFC7-1E05-329A-8CF345DCD5D6}"/>
                  </a:ext>
                </a:extLst>
              </p:cNvPr>
              <p:cNvSpPr/>
              <p:nvPr/>
            </p:nvSpPr>
            <p:spPr>
              <a:xfrm flipH="1">
                <a:off x="6240000" y="29571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73" name="Google Shape;829;p28">
                <a:extLst>
                  <a:ext uri="{FF2B5EF4-FFF2-40B4-BE49-F238E27FC236}">
                    <a16:creationId xmlns:a16="http://schemas.microsoft.com/office/drawing/2014/main" id="{FC3CFFDF-4FCF-6426-CFC9-9345068035C9}"/>
                  </a:ext>
                </a:extLst>
              </p:cNvPr>
              <p:cNvSpPr/>
              <p:nvPr/>
            </p:nvSpPr>
            <p:spPr>
              <a:xfrm flipH="1">
                <a:off x="6820800" y="29571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74" name="Google Shape;830;p28">
                <a:extLst>
                  <a:ext uri="{FF2B5EF4-FFF2-40B4-BE49-F238E27FC236}">
                    <a16:creationId xmlns:a16="http://schemas.microsoft.com/office/drawing/2014/main" id="{BEDAE3B2-E405-8BA0-71AB-FC391AC3C399}"/>
                  </a:ext>
                </a:extLst>
              </p:cNvPr>
              <p:cNvSpPr/>
              <p:nvPr/>
            </p:nvSpPr>
            <p:spPr>
              <a:xfrm flipH="1">
                <a:off x="7401600" y="29571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75" name="Google Shape;831;p28">
                <a:extLst>
                  <a:ext uri="{FF2B5EF4-FFF2-40B4-BE49-F238E27FC236}">
                    <a16:creationId xmlns:a16="http://schemas.microsoft.com/office/drawing/2014/main" id="{A212EA4D-B266-F892-149A-B00FA1F4CC68}"/>
                  </a:ext>
                </a:extLst>
              </p:cNvPr>
              <p:cNvSpPr/>
              <p:nvPr/>
            </p:nvSpPr>
            <p:spPr>
              <a:xfrm flipH="1">
                <a:off x="7982400" y="29571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76" name="Google Shape;832;p28">
                <a:extLst>
                  <a:ext uri="{FF2B5EF4-FFF2-40B4-BE49-F238E27FC236}">
                    <a16:creationId xmlns:a16="http://schemas.microsoft.com/office/drawing/2014/main" id="{81229805-7045-4501-4C16-734744CD3392}"/>
                  </a:ext>
                </a:extLst>
              </p:cNvPr>
              <p:cNvSpPr/>
              <p:nvPr/>
            </p:nvSpPr>
            <p:spPr>
              <a:xfrm flipH="1">
                <a:off x="8563200" y="29571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grpSp>
        <p:grpSp>
          <p:nvGrpSpPr>
            <p:cNvPr id="997" name="Google Shape;833;p28">
              <a:extLst>
                <a:ext uri="{FF2B5EF4-FFF2-40B4-BE49-F238E27FC236}">
                  <a16:creationId xmlns:a16="http://schemas.microsoft.com/office/drawing/2014/main" id="{21B4DA72-42F2-07EE-882E-14190CB7FAB8}"/>
                </a:ext>
              </a:extLst>
            </p:cNvPr>
            <p:cNvGrpSpPr/>
            <p:nvPr/>
          </p:nvGrpSpPr>
          <p:grpSpPr>
            <a:xfrm>
              <a:off x="546332" y="643484"/>
              <a:ext cx="1765922" cy="1596032"/>
              <a:chOff x="5950075" y="854725"/>
              <a:chExt cx="2904000" cy="2668950"/>
            </a:xfrm>
            <a:grpFill/>
          </p:grpSpPr>
          <p:sp>
            <p:nvSpPr>
              <p:cNvPr id="1025" name="Google Shape;834;p28">
                <a:extLst>
                  <a:ext uri="{FF2B5EF4-FFF2-40B4-BE49-F238E27FC236}">
                    <a16:creationId xmlns:a16="http://schemas.microsoft.com/office/drawing/2014/main" id="{72CA453A-A7D8-7F11-4D04-197EAE1181B4}"/>
                  </a:ext>
                </a:extLst>
              </p:cNvPr>
              <p:cNvSpPr/>
              <p:nvPr/>
            </p:nvSpPr>
            <p:spPr>
              <a:xfrm flipH="1">
                <a:off x="5950075" y="854725"/>
                <a:ext cx="2904000" cy="26673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835;p28">
                <a:extLst>
                  <a:ext uri="{FF2B5EF4-FFF2-40B4-BE49-F238E27FC236}">
                    <a16:creationId xmlns:a16="http://schemas.microsoft.com/office/drawing/2014/main" id="{CC598960-28E0-A6AA-5B37-BF0461C1A5EC}"/>
                  </a:ext>
                </a:extLst>
              </p:cNvPr>
              <p:cNvSpPr/>
              <p:nvPr/>
            </p:nvSpPr>
            <p:spPr>
              <a:xfrm flipH="1">
                <a:off x="5950075" y="854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836;p28">
                <a:extLst>
                  <a:ext uri="{FF2B5EF4-FFF2-40B4-BE49-F238E27FC236}">
                    <a16:creationId xmlns:a16="http://schemas.microsoft.com/office/drawing/2014/main" id="{E615F69F-53C1-901F-FA9E-945187619406}"/>
                  </a:ext>
                </a:extLst>
              </p:cNvPr>
              <p:cNvSpPr/>
              <p:nvPr/>
            </p:nvSpPr>
            <p:spPr>
              <a:xfrm flipH="1">
                <a:off x="6530875" y="854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837;p28">
                <a:extLst>
                  <a:ext uri="{FF2B5EF4-FFF2-40B4-BE49-F238E27FC236}">
                    <a16:creationId xmlns:a16="http://schemas.microsoft.com/office/drawing/2014/main" id="{C8B2B9A3-5879-A843-7632-6BA87C4AB8BE}"/>
                  </a:ext>
                </a:extLst>
              </p:cNvPr>
              <p:cNvSpPr/>
              <p:nvPr/>
            </p:nvSpPr>
            <p:spPr>
              <a:xfrm flipH="1">
                <a:off x="7111675" y="854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838;p28">
                <a:extLst>
                  <a:ext uri="{FF2B5EF4-FFF2-40B4-BE49-F238E27FC236}">
                    <a16:creationId xmlns:a16="http://schemas.microsoft.com/office/drawing/2014/main" id="{340EC0D5-121E-9B41-36CF-4665FF3DD593}"/>
                  </a:ext>
                </a:extLst>
              </p:cNvPr>
              <p:cNvSpPr/>
              <p:nvPr/>
            </p:nvSpPr>
            <p:spPr>
              <a:xfrm flipH="1">
                <a:off x="7692475" y="854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839;p28">
                <a:extLst>
                  <a:ext uri="{FF2B5EF4-FFF2-40B4-BE49-F238E27FC236}">
                    <a16:creationId xmlns:a16="http://schemas.microsoft.com/office/drawing/2014/main" id="{F141CD10-7386-4618-C227-E53414616379}"/>
                  </a:ext>
                </a:extLst>
              </p:cNvPr>
              <p:cNvSpPr/>
              <p:nvPr/>
            </p:nvSpPr>
            <p:spPr>
              <a:xfrm flipH="1">
                <a:off x="8273275" y="854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840;p28">
                <a:extLst>
                  <a:ext uri="{FF2B5EF4-FFF2-40B4-BE49-F238E27FC236}">
                    <a16:creationId xmlns:a16="http://schemas.microsoft.com/office/drawing/2014/main" id="{4C17E4C8-B0AA-EC9C-4353-F26DA7184DFD}"/>
                  </a:ext>
                </a:extLst>
              </p:cNvPr>
              <p:cNvSpPr/>
              <p:nvPr/>
            </p:nvSpPr>
            <p:spPr>
              <a:xfrm flipH="1">
                <a:off x="5950075" y="13875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841;p28">
                <a:extLst>
                  <a:ext uri="{FF2B5EF4-FFF2-40B4-BE49-F238E27FC236}">
                    <a16:creationId xmlns:a16="http://schemas.microsoft.com/office/drawing/2014/main" id="{39F3E5E5-BDCC-2557-2185-AC2ED62C8549}"/>
                  </a:ext>
                </a:extLst>
              </p:cNvPr>
              <p:cNvSpPr/>
              <p:nvPr/>
            </p:nvSpPr>
            <p:spPr>
              <a:xfrm flipH="1">
                <a:off x="6530875" y="13875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842;p28">
                <a:extLst>
                  <a:ext uri="{FF2B5EF4-FFF2-40B4-BE49-F238E27FC236}">
                    <a16:creationId xmlns:a16="http://schemas.microsoft.com/office/drawing/2014/main" id="{9D9C3F6F-C0DF-596D-3A21-6B6DF4F03D2E}"/>
                  </a:ext>
                </a:extLst>
              </p:cNvPr>
              <p:cNvSpPr/>
              <p:nvPr/>
            </p:nvSpPr>
            <p:spPr>
              <a:xfrm flipH="1">
                <a:off x="7111675" y="13875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843;p28">
                <a:extLst>
                  <a:ext uri="{FF2B5EF4-FFF2-40B4-BE49-F238E27FC236}">
                    <a16:creationId xmlns:a16="http://schemas.microsoft.com/office/drawing/2014/main" id="{78AB7398-57EB-E10F-5010-439A5B4225B6}"/>
                  </a:ext>
                </a:extLst>
              </p:cNvPr>
              <p:cNvSpPr/>
              <p:nvPr/>
            </p:nvSpPr>
            <p:spPr>
              <a:xfrm flipH="1">
                <a:off x="7692475" y="13875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844;p28">
                <a:extLst>
                  <a:ext uri="{FF2B5EF4-FFF2-40B4-BE49-F238E27FC236}">
                    <a16:creationId xmlns:a16="http://schemas.microsoft.com/office/drawing/2014/main" id="{43B260D7-BA88-0B72-49D1-C4C71F15A02E}"/>
                  </a:ext>
                </a:extLst>
              </p:cNvPr>
              <p:cNvSpPr/>
              <p:nvPr/>
            </p:nvSpPr>
            <p:spPr>
              <a:xfrm flipH="1">
                <a:off x="8273275" y="13875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845;p28">
                <a:extLst>
                  <a:ext uri="{FF2B5EF4-FFF2-40B4-BE49-F238E27FC236}">
                    <a16:creationId xmlns:a16="http://schemas.microsoft.com/office/drawing/2014/main" id="{54051C83-6E61-9442-2F10-354614A96177}"/>
                  </a:ext>
                </a:extLst>
              </p:cNvPr>
              <p:cNvSpPr/>
              <p:nvPr/>
            </p:nvSpPr>
            <p:spPr>
              <a:xfrm flipH="1">
                <a:off x="5950075" y="19219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846;p28">
                <a:extLst>
                  <a:ext uri="{FF2B5EF4-FFF2-40B4-BE49-F238E27FC236}">
                    <a16:creationId xmlns:a16="http://schemas.microsoft.com/office/drawing/2014/main" id="{67ED9C33-3401-CCE3-6ECA-A4468FA4D13F}"/>
                  </a:ext>
                </a:extLst>
              </p:cNvPr>
              <p:cNvSpPr/>
              <p:nvPr/>
            </p:nvSpPr>
            <p:spPr>
              <a:xfrm flipH="1">
                <a:off x="6530875" y="19219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847;p28">
                <a:extLst>
                  <a:ext uri="{FF2B5EF4-FFF2-40B4-BE49-F238E27FC236}">
                    <a16:creationId xmlns:a16="http://schemas.microsoft.com/office/drawing/2014/main" id="{3496092E-738A-4BC4-E302-23BE91026708}"/>
                  </a:ext>
                </a:extLst>
              </p:cNvPr>
              <p:cNvSpPr/>
              <p:nvPr/>
            </p:nvSpPr>
            <p:spPr>
              <a:xfrm flipH="1">
                <a:off x="7111675" y="19219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848;p28">
                <a:extLst>
                  <a:ext uri="{FF2B5EF4-FFF2-40B4-BE49-F238E27FC236}">
                    <a16:creationId xmlns:a16="http://schemas.microsoft.com/office/drawing/2014/main" id="{26737207-620E-2D7F-53AE-F9B82A8D35CE}"/>
                  </a:ext>
                </a:extLst>
              </p:cNvPr>
              <p:cNvSpPr/>
              <p:nvPr/>
            </p:nvSpPr>
            <p:spPr>
              <a:xfrm flipH="1">
                <a:off x="7692475" y="19219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849;p28">
                <a:extLst>
                  <a:ext uri="{FF2B5EF4-FFF2-40B4-BE49-F238E27FC236}">
                    <a16:creationId xmlns:a16="http://schemas.microsoft.com/office/drawing/2014/main" id="{12680FA3-E683-59CE-C217-CF1C570FA9F8}"/>
                  </a:ext>
                </a:extLst>
              </p:cNvPr>
              <p:cNvSpPr/>
              <p:nvPr/>
            </p:nvSpPr>
            <p:spPr>
              <a:xfrm flipH="1">
                <a:off x="8273275" y="19219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850;p28">
                <a:extLst>
                  <a:ext uri="{FF2B5EF4-FFF2-40B4-BE49-F238E27FC236}">
                    <a16:creationId xmlns:a16="http://schemas.microsoft.com/office/drawing/2014/main" id="{38A9CE1A-F656-41E1-27E6-D940D4E2C0B3}"/>
                  </a:ext>
                </a:extLst>
              </p:cNvPr>
              <p:cNvSpPr/>
              <p:nvPr/>
            </p:nvSpPr>
            <p:spPr>
              <a:xfrm flipH="1">
                <a:off x="5950075" y="24564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851;p28">
                <a:extLst>
                  <a:ext uri="{FF2B5EF4-FFF2-40B4-BE49-F238E27FC236}">
                    <a16:creationId xmlns:a16="http://schemas.microsoft.com/office/drawing/2014/main" id="{10ECA220-219A-E1C4-0438-857E961D7308}"/>
                  </a:ext>
                </a:extLst>
              </p:cNvPr>
              <p:cNvSpPr/>
              <p:nvPr/>
            </p:nvSpPr>
            <p:spPr>
              <a:xfrm flipH="1">
                <a:off x="6530875" y="24564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852;p28">
                <a:extLst>
                  <a:ext uri="{FF2B5EF4-FFF2-40B4-BE49-F238E27FC236}">
                    <a16:creationId xmlns:a16="http://schemas.microsoft.com/office/drawing/2014/main" id="{05D7C4DC-A984-2974-3856-9774FF16D951}"/>
                  </a:ext>
                </a:extLst>
              </p:cNvPr>
              <p:cNvSpPr/>
              <p:nvPr/>
            </p:nvSpPr>
            <p:spPr>
              <a:xfrm flipH="1">
                <a:off x="7111675" y="24564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853;p28">
                <a:extLst>
                  <a:ext uri="{FF2B5EF4-FFF2-40B4-BE49-F238E27FC236}">
                    <a16:creationId xmlns:a16="http://schemas.microsoft.com/office/drawing/2014/main" id="{8CDF3A94-2D69-EC4A-C850-DCD1C4EAB49E}"/>
                  </a:ext>
                </a:extLst>
              </p:cNvPr>
              <p:cNvSpPr/>
              <p:nvPr/>
            </p:nvSpPr>
            <p:spPr>
              <a:xfrm flipH="1">
                <a:off x="7692475" y="24564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854;p28">
                <a:extLst>
                  <a:ext uri="{FF2B5EF4-FFF2-40B4-BE49-F238E27FC236}">
                    <a16:creationId xmlns:a16="http://schemas.microsoft.com/office/drawing/2014/main" id="{36B0F0A2-3B6F-130C-7183-7E4079399F53}"/>
                  </a:ext>
                </a:extLst>
              </p:cNvPr>
              <p:cNvSpPr/>
              <p:nvPr/>
            </p:nvSpPr>
            <p:spPr>
              <a:xfrm flipH="1">
                <a:off x="8273275" y="24564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855;p28">
                <a:extLst>
                  <a:ext uri="{FF2B5EF4-FFF2-40B4-BE49-F238E27FC236}">
                    <a16:creationId xmlns:a16="http://schemas.microsoft.com/office/drawing/2014/main" id="{209D2752-865B-CCCD-45FB-A040F1729147}"/>
                  </a:ext>
                </a:extLst>
              </p:cNvPr>
              <p:cNvSpPr/>
              <p:nvPr/>
            </p:nvSpPr>
            <p:spPr>
              <a:xfrm flipH="1">
                <a:off x="5950075" y="29908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856;p28">
                <a:extLst>
                  <a:ext uri="{FF2B5EF4-FFF2-40B4-BE49-F238E27FC236}">
                    <a16:creationId xmlns:a16="http://schemas.microsoft.com/office/drawing/2014/main" id="{7300F23E-01FA-C65B-D4CD-FBC7077CEFF7}"/>
                  </a:ext>
                </a:extLst>
              </p:cNvPr>
              <p:cNvSpPr/>
              <p:nvPr/>
            </p:nvSpPr>
            <p:spPr>
              <a:xfrm flipH="1">
                <a:off x="6530875" y="29908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857;p28">
                <a:extLst>
                  <a:ext uri="{FF2B5EF4-FFF2-40B4-BE49-F238E27FC236}">
                    <a16:creationId xmlns:a16="http://schemas.microsoft.com/office/drawing/2014/main" id="{8A73890A-3AC7-A17F-DF8F-8931B5E22221}"/>
                  </a:ext>
                </a:extLst>
              </p:cNvPr>
              <p:cNvSpPr/>
              <p:nvPr/>
            </p:nvSpPr>
            <p:spPr>
              <a:xfrm flipH="1">
                <a:off x="7111675" y="29908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858;p28">
                <a:extLst>
                  <a:ext uri="{FF2B5EF4-FFF2-40B4-BE49-F238E27FC236}">
                    <a16:creationId xmlns:a16="http://schemas.microsoft.com/office/drawing/2014/main" id="{BC49646E-460F-3937-AEAB-F604433CC015}"/>
                  </a:ext>
                </a:extLst>
              </p:cNvPr>
              <p:cNvSpPr/>
              <p:nvPr/>
            </p:nvSpPr>
            <p:spPr>
              <a:xfrm flipH="1">
                <a:off x="7692475" y="29908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859;p28">
                <a:extLst>
                  <a:ext uri="{FF2B5EF4-FFF2-40B4-BE49-F238E27FC236}">
                    <a16:creationId xmlns:a16="http://schemas.microsoft.com/office/drawing/2014/main" id="{93EAE9B5-05DC-2E85-CFCB-1C1081FDFED5}"/>
                  </a:ext>
                </a:extLst>
              </p:cNvPr>
              <p:cNvSpPr/>
              <p:nvPr/>
            </p:nvSpPr>
            <p:spPr>
              <a:xfrm flipH="1">
                <a:off x="8273275" y="29908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8" name="Google Shape;860;p28">
              <a:extLst>
                <a:ext uri="{FF2B5EF4-FFF2-40B4-BE49-F238E27FC236}">
                  <a16:creationId xmlns:a16="http://schemas.microsoft.com/office/drawing/2014/main" id="{86FEF225-168C-7C42-EF2A-CDA18B5F0264}"/>
                </a:ext>
              </a:extLst>
            </p:cNvPr>
            <p:cNvGrpSpPr/>
            <p:nvPr/>
          </p:nvGrpSpPr>
          <p:grpSpPr>
            <a:xfrm>
              <a:off x="347441" y="757786"/>
              <a:ext cx="1765922" cy="1596032"/>
              <a:chOff x="2854300" y="1168125"/>
              <a:chExt cx="2904000" cy="2668950"/>
            </a:xfrm>
            <a:grpFill/>
          </p:grpSpPr>
          <p:sp>
            <p:nvSpPr>
              <p:cNvPr id="999" name="Google Shape;861;p28">
                <a:extLst>
                  <a:ext uri="{FF2B5EF4-FFF2-40B4-BE49-F238E27FC236}">
                    <a16:creationId xmlns:a16="http://schemas.microsoft.com/office/drawing/2014/main" id="{92ACDC59-4835-15F7-9D94-5CB784764611}"/>
                  </a:ext>
                </a:extLst>
              </p:cNvPr>
              <p:cNvSpPr/>
              <p:nvPr/>
            </p:nvSpPr>
            <p:spPr>
              <a:xfrm flipH="1">
                <a:off x="2854300" y="1168125"/>
                <a:ext cx="2904000" cy="26673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862;p28">
                <a:extLst>
                  <a:ext uri="{FF2B5EF4-FFF2-40B4-BE49-F238E27FC236}">
                    <a16:creationId xmlns:a16="http://schemas.microsoft.com/office/drawing/2014/main" id="{469F9ABF-58D4-E310-D27D-FECCA7DA2499}"/>
                  </a:ext>
                </a:extLst>
              </p:cNvPr>
              <p:cNvSpPr/>
              <p:nvPr/>
            </p:nvSpPr>
            <p:spPr>
              <a:xfrm flipH="1">
                <a:off x="2854300" y="11681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863;p28">
                <a:extLst>
                  <a:ext uri="{FF2B5EF4-FFF2-40B4-BE49-F238E27FC236}">
                    <a16:creationId xmlns:a16="http://schemas.microsoft.com/office/drawing/2014/main" id="{20816031-6937-4955-5D01-74445045A648}"/>
                  </a:ext>
                </a:extLst>
              </p:cNvPr>
              <p:cNvSpPr/>
              <p:nvPr/>
            </p:nvSpPr>
            <p:spPr>
              <a:xfrm flipH="1">
                <a:off x="3435100" y="11681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864;p28">
                <a:extLst>
                  <a:ext uri="{FF2B5EF4-FFF2-40B4-BE49-F238E27FC236}">
                    <a16:creationId xmlns:a16="http://schemas.microsoft.com/office/drawing/2014/main" id="{D7E3D2B4-66DA-ADAB-74F0-881D9ED97FE6}"/>
                  </a:ext>
                </a:extLst>
              </p:cNvPr>
              <p:cNvSpPr/>
              <p:nvPr/>
            </p:nvSpPr>
            <p:spPr>
              <a:xfrm flipH="1">
                <a:off x="4015900" y="11681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865;p28">
                <a:extLst>
                  <a:ext uri="{FF2B5EF4-FFF2-40B4-BE49-F238E27FC236}">
                    <a16:creationId xmlns:a16="http://schemas.microsoft.com/office/drawing/2014/main" id="{2D2610FE-2022-2513-FF31-451FF5658CB6}"/>
                  </a:ext>
                </a:extLst>
              </p:cNvPr>
              <p:cNvSpPr/>
              <p:nvPr/>
            </p:nvSpPr>
            <p:spPr>
              <a:xfrm flipH="1">
                <a:off x="4596700" y="11681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866;p28">
                <a:extLst>
                  <a:ext uri="{FF2B5EF4-FFF2-40B4-BE49-F238E27FC236}">
                    <a16:creationId xmlns:a16="http://schemas.microsoft.com/office/drawing/2014/main" id="{54E14AFE-0466-2116-506B-E2C477B5259A}"/>
                  </a:ext>
                </a:extLst>
              </p:cNvPr>
              <p:cNvSpPr/>
              <p:nvPr/>
            </p:nvSpPr>
            <p:spPr>
              <a:xfrm flipH="1">
                <a:off x="5177500" y="11681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867;p28">
                <a:extLst>
                  <a:ext uri="{FF2B5EF4-FFF2-40B4-BE49-F238E27FC236}">
                    <a16:creationId xmlns:a16="http://schemas.microsoft.com/office/drawing/2014/main" id="{31BD5FB9-358F-E5F0-7106-267BB55A12A6}"/>
                  </a:ext>
                </a:extLst>
              </p:cNvPr>
              <p:cNvSpPr/>
              <p:nvPr/>
            </p:nvSpPr>
            <p:spPr>
              <a:xfrm flipH="1">
                <a:off x="2854300" y="17009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868;p28">
                <a:extLst>
                  <a:ext uri="{FF2B5EF4-FFF2-40B4-BE49-F238E27FC236}">
                    <a16:creationId xmlns:a16="http://schemas.microsoft.com/office/drawing/2014/main" id="{52CDE941-8E5A-9FA6-31C4-59343D16ADA8}"/>
                  </a:ext>
                </a:extLst>
              </p:cNvPr>
              <p:cNvSpPr/>
              <p:nvPr/>
            </p:nvSpPr>
            <p:spPr>
              <a:xfrm flipH="1">
                <a:off x="3435100" y="17009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869;p28">
                <a:extLst>
                  <a:ext uri="{FF2B5EF4-FFF2-40B4-BE49-F238E27FC236}">
                    <a16:creationId xmlns:a16="http://schemas.microsoft.com/office/drawing/2014/main" id="{DC0F6C00-BE95-6F7B-7CA0-D200E09CB93D}"/>
                  </a:ext>
                </a:extLst>
              </p:cNvPr>
              <p:cNvSpPr/>
              <p:nvPr/>
            </p:nvSpPr>
            <p:spPr>
              <a:xfrm flipH="1">
                <a:off x="4015900" y="17009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870;p28">
                <a:extLst>
                  <a:ext uri="{FF2B5EF4-FFF2-40B4-BE49-F238E27FC236}">
                    <a16:creationId xmlns:a16="http://schemas.microsoft.com/office/drawing/2014/main" id="{CC954D07-B8B7-34C8-7219-090E913791A7}"/>
                  </a:ext>
                </a:extLst>
              </p:cNvPr>
              <p:cNvSpPr/>
              <p:nvPr/>
            </p:nvSpPr>
            <p:spPr>
              <a:xfrm flipH="1">
                <a:off x="4596700" y="17009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871;p28">
                <a:extLst>
                  <a:ext uri="{FF2B5EF4-FFF2-40B4-BE49-F238E27FC236}">
                    <a16:creationId xmlns:a16="http://schemas.microsoft.com/office/drawing/2014/main" id="{4F960033-E8A9-EDAB-66D7-463F6EDFFB6E}"/>
                  </a:ext>
                </a:extLst>
              </p:cNvPr>
              <p:cNvSpPr/>
              <p:nvPr/>
            </p:nvSpPr>
            <p:spPr>
              <a:xfrm flipH="1">
                <a:off x="5177500" y="17009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872;p28">
                <a:extLst>
                  <a:ext uri="{FF2B5EF4-FFF2-40B4-BE49-F238E27FC236}">
                    <a16:creationId xmlns:a16="http://schemas.microsoft.com/office/drawing/2014/main" id="{9E33C352-D346-9EB0-7163-68FF1BCBC84B}"/>
                  </a:ext>
                </a:extLst>
              </p:cNvPr>
              <p:cNvSpPr/>
              <p:nvPr/>
            </p:nvSpPr>
            <p:spPr>
              <a:xfrm flipH="1">
                <a:off x="2854300" y="22353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873;p28">
                <a:extLst>
                  <a:ext uri="{FF2B5EF4-FFF2-40B4-BE49-F238E27FC236}">
                    <a16:creationId xmlns:a16="http://schemas.microsoft.com/office/drawing/2014/main" id="{8C6C95E4-B0AF-3ED8-2A4D-8C4D69626CF3}"/>
                  </a:ext>
                </a:extLst>
              </p:cNvPr>
              <p:cNvSpPr/>
              <p:nvPr/>
            </p:nvSpPr>
            <p:spPr>
              <a:xfrm flipH="1">
                <a:off x="3435100" y="22353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874;p28">
                <a:extLst>
                  <a:ext uri="{FF2B5EF4-FFF2-40B4-BE49-F238E27FC236}">
                    <a16:creationId xmlns:a16="http://schemas.microsoft.com/office/drawing/2014/main" id="{9E71CF04-D106-F891-49F5-28CD8AF225D3}"/>
                  </a:ext>
                </a:extLst>
              </p:cNvPr>
              <p:cNvSpPr/>
              <p:nvPr/>
            </p:nvSpPr>
            <p:spPr>
              <a:xfrm flipH="1">
                <a:off x="4015900" y="22353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875;p28">
                <a:extLst>
                  <a:ext uri="{FF2B5EF4-FFF2-40B4-BE49-F238E27FC236}">
                    <a16:creationId xmlns:a16="http://schemas.microsoft.com/office/drawing/2014/main" id="{A083A253-9D9C-6D72-A3D6-D612042FEC95}"/>
                  </a:ext>
                </a:extLst>
              </p:cNvPr>
              <p:cNvSpPr/>
              <p:nvPr/>
            </p:nvSpPr>
            <p:spPr>
              <a:xfrm flipH="1">
                <a:off x="4596700" y="22353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876;p28">
                <a:extLst>
                  <a:ext uri="{FF2B5EF4-FFF2-40B4-BE49-F238E27FC236}">
                    <a16:creationId xmlns:a16="http://schemas.microsoft.com/office/drawing/2014/main" id="{A727C4F6-648F-223F-109A-D601233AA1F5}"/>
                  </a:ext>
                </a:extLst>
              </p:cNvPr>
              <p:cNvSpPr/>
              <p:nvPr/>
            </p:nvSpPr>
            <p:spPr>
              <a:xfrm flipH="1">
                <a:off x="5177500" y="22353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877;p28">
                <a:extLst>
                  <a:ext uri="{FF2B5EF4-FFF2-40B4-BE49-F238E27FC236}">
                    <a16:creationId xmlns:a16="http://schemas.microsoft.com/office/drawing/2014/main" id="{A3ED2008-4185-A6A4-01EB-5D5668F2BE7A}"/>
                  </a:ext>
                </a:extLst>
              </p:cNvPr>
              <p:cNvSpPr/>
              <p:nvPr/>
            </p:nvSpPr>
            <p:spPr>
              <a:xfrm flipH="1">
                <a:off x="2854300" y="2769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878;p28">
                <a:extLst>
                  <a:ext uri="{FF2B5EF4-FFF2-40B4-BE49-F238E27FC236}">
                    <a16:creationId xmlns:a16="http://schemas.microsoft.com/office/drawing/2014/main" id="{37513966-24BA-A56B-FD9C-607255D16A84}"/>
                  </a:ext>
                </a:extLst>
              </p:cNvPr>
              <p:cNvSpPr/>
              <p:nvPr/>
            </p:nvSpPr>
            <p:spPr>
              <a:xfrm flipH="1">
                <a:off x="3435100" y="2769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879;p28">
                <a:extLst>
                  <a:ext uri="{FF2B5EF4-FFF2-40B4-BE49-F238E27FC236}">
                    <a16:creationId xmlns:a16="http://schemas.microsoft.com/office/drawing/2014/main" id="{4D9C01A9-B04D-4A9B-F492-2433EE0D67E0}"/>
                  </a:ext>
                </a:extLst>
              </p:cNvPr>
              <p:cNvSpPr/>
              <p:nvPr/>
            </p:nvSpPr>
            <p:spPr>
              <a:xfrm flipH="1">
                <a:off x="4015900" y="2769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880;p28">
                <a:extLst>
                  <a:ext uri="{FF2B5EF4-FFF2-40B4-BE49-F238E27FC236}">
                    <a16:creationId xmlns:a16="http://schemas.microsoft.com/office/drawing/2014/main" id="{B9AF258F-08E6-49F2-0887-9689F0A4BEE0}"/>
                  </a:ext>
                </a:extLst>
              </p:cNvPr>
              <p:cNvSpPr/>
              <p:nvPr/>
            </p:nvSpPr>
            <p:spPr>
              <a:xfrm flipH="1">
                <a:off x="4596700" y="2769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881;p28">
                <a:extLst>
                  <a:ext uri="{FF2B5EF4-FFF2-40B4-BE49-F238E27FC236}">
                    <a16:creationId xmlns:a16="http://schemas.microsoft.com/office/drawing/2014/main" id="{C91959E4-DB0F-B805-470C-0A0B16BE0202}"/>
                  </a:ext>
                </a:extLst>
              </p:cNvPr>
              <p:cNvSpPr/>
              <p:nvPr/>
            </p:nvSpPr>
            <p:spPr>
              <a:xfrm flipH="1">
                <a:off x="5177500" y="2769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882;p28">
                <a:extLst>
                  <a:ext uri="{FF2B5EF4-FFF2-40B4-BE49-F238E27FC236}">
                    <a16:creationId xmlns:a16="http://schemas.microsoft.com/office/drawing/2014/main" id="{1955816B-3AB7-3D67-FF53-1B66188F53DD}"/>
                  </a:ext>
                </a:extLst>
              </p:cNvPr>
              <p:cNvSpPr/>
              <p:nvPr/>
            </p:nvSpPr>
            <p:spPr>
              <a:xfrm flipH="1">
                <a:off x="2854300" y="3304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883;p28">
                <a:extLst>
                  <a:ext uri="{FF2B5EF4-FFF2-40B4-BE49-F238E27FC236}">
                    <a16:creationId xmlns:a16="http://schemas.microsoft.com/office/drawing/2014/main" id="{15C804C5-D260-342F-CA00-3C08F350B34E}"/>
                  </a:ext>
                </a:extLst>
              </p:cNvPr>
              <p:cNvSpPr/>
              <p:nvPr/>
            </p:nvSpPr>
            <p:spPr>
              <a:xfrm flipH="1">
                <a:off x="3435100" y="3304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884;p28">
                <a:extLst>
                  <a:ext uri="{FF2B5EF4-FFF2-40B4-BE49-F238E27FC236}">
                    <a16:creationId xmlns:a16="http://schemas.microsoft.com/office/drawing/2014/main" id="{6C003B83-87CB-52A8-C37D-5B9BB4536E9C}"/>
                  </a:ext>
                </a:extLst>
              </p:cNvPr>
              <p:cNvSpPr/>
              <p:nvPr/>
            </p:nvSpPr>
            <p:spPr>
              <a:xfrm flipH="1">
                <a:off x="4015900" y="3304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885;p28">
                <a:extLst>
                  <a:ext uri="{FF2B5EF4-FFF2-40B4-BE49-F238E27FC236}">
                    <a16:creationId xmlns:a16="http://schemas.microsoft.com/office/drawing/2014/main" id="{5322254B-2821-D368-6651-01263B7ABDFC}"/>
                  </a:ext>
                </a:extLst>
              </p:cNvPr>
              <p:cNvSpPr/>
              <p:nvPr/>
            </p:nvSpPr>
            <p:spPr>
              <a:xfrm flipH="1">
                <a:off x="4596700" y="3304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886;p28">
                <a:extLst>
                  <a:ext uri="{FF2B5EF4-FFF2-40B4-BE49-F238E27FC236}">
                    <a16:creationId xmlns:a16="http://schemas.microsoft.com/office/drawing/2014/main" id="{5C0D922E-D14B-30A4-E0D5-444C9762BA32}"/>
                  </a:ext>
                </a:extLst>
              </p:cNvPr>
              <p:cNvSpPr/>
              <p:nvPr/>
            </p:nvSpPr>
            <p:spPr>
              <a:xfrm flipH="1">
                <a:off x="5177500" y="3304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085" name="文本框 1084">
            <a:extLst>
              <a:ext uri="{FF2B5EF4-FFF2-40B4-BE49-F238E27FC236}">
                <a16:creationId xmlns:a16="http://schemas.microsoft.com/office/drawing/2014/main" id="{CF75A3CE-A5AD-258A-7C73-709AA13CF22A}"/>
              </a:ext>
            </a:extLst>
          </p:cNvPr>
          <p:cNvSpPr txBox="1"/>
          <p:nvPr/>
        </p:nvSpPr>
        <p:spPr>
          <a:xfrm>
            <a:off x="6125085" y="971721"/>
            <a:ext cx="642645" cy="276999"/>
          </a:xfrm>
          <a:prstGeom prst="rect">
            <a:avLst/>
          </a:prstGeom>
          <a:noFill/>
        </p:spPr>
        <p:txBody>
          <a:bodyPr wrap="square">
            <a:spAutoFit/>
          </a:bodyPr>
          <a:lstStyle/>
          <a:p>
            <a:r>
              <a:rPr lang="en-US" altLang="zh-CN" sz="1200" b="1" dirty="0">
                <a:latin typeface="Times New Roman" panose="02020603050405020304" pitchFamily="18" charset="0"/>
                <a:cs typeface="Times New Roman" panose="02020603050405020304" pitchFamily="18" charset="0"/>
              </a:rPr>
              <a:t>Mean</a:t>
            </a:r>
            <a:endParaRPr lang="zh-CN" altLang="en-US" sz="1200" b="1" dirty="0">
              <a:latin typeface="Times New Roman" panose="02020603050405020304" pitchFamily="18" charset="0"/>
              <a:cs typeface="Times New Roman" panose="02020603050405020304" pitchFamily="18" charset="0"/>
            </a:endParaRPr>
          </a:p>
        </p:txBody>
      </p:sp>
      <p:sp>
        <p:nvSpPr>
          <p:cNvPr id="1086" name="左大括号 1085">
            <a:extLst>
              <a:ext uri="{FF2B5EF4-FFF2-40B4-BE49-F238E27FC236}">
                <a16:creationId xmlns:a16="http://schemas.microsoft.com/office/drawing/2014/main" id="{FD83BC21-5ABB-C794-1844-EB5E5228CCCC}"/>
              </a:ext>
            </a:extLst>
          </p:cNvPr>
          <p:cNvSpPr/>
          <p:nvPr/>
        </p:nvSpPr>
        <p:spPr>
          <a:xfrm rot="16200000">
            <a:off x="6345833" y="858997"/>
            <a:ext cx="175202" cy="707783"/>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zh-CN" altLang="en-US" dirty="0"/>
          </a:p>
        </p:txBody>
      </p:sp>
      <p:sp>
        <p:nvSpPr>
          <p:cNvPr id="1087" name="左大括号 1086">
            <a:extLst>
              <a:ext uri="{FF2B5EF4-FFF2-40B4-BE49-F238E27FC236}">
                <a16:creationId xmlns:a16="http://schemas.microsoft.com/office/drawing/2014/main" id="{D19FE8C7-0CFC-AF26-CB1C-DA84A92189E5}"/>
              </a:ext>
            </a:extLst>
          </p:cNvPr>
          <p:cNvSpPr/>
          <p:nvPr/>
        </p:nvSpPr>
        <p:spPr>
          <a:xfrm rot="16200000">
            <a:off x="7268942" y="858997"/>
            <a:ext cx="175202" cy="707783"/>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zh-CN" altLang="en-US" dirty="0"/>
          </a:p>
        </p:txBody>
      </p:sp>
      <p:sp>
        <p:nvSpPr>
          <p:cNvPr id="1088" name="文本框 1087">
            <a:extLst>
              <a:ext uri="{FF2B5EF4-FFF2-40B4-BE49-F238E27FC236}">
                <a16:creationId xmlns:a16="http://schemas.microsoft.com/office/drawing/2014/main" id="{2CD0A3E4-4428-85F4-9451-4E06FB9DD88E}"/>
              </a:ext>
            </a:extLst>
          </p:cNvPr>
          <p:cNvSpPr txBox="1"/>
          <p:nvPr/>
        </p:nvSpPr>
        <p:spPr>
          <a:xfrm>
            <a:off x="7114856" y="961965"/>
            <a:ext cx="642645" cy="276999"/>
          </a:xfrm>
          <a:prstGeom prst="rect">
            <a:avLst/>
          </a:prstGeom>
          <a:noFill/>
        </p:spPr>
        <p:txBody>
          <a:bodyPr wrap="square">
            <a:spAutoFit/>
          </a:bodyPr>
          <a:lstStyle/>
          <a:p>
            <a:r>
              <a:rPr lang="en-US" altLang="zh-CN" sz="1200" b="1" dirty="0">
                <a:latin typeface="Times New Roman" panose="02020603050405020304" pitchFamily="18" charset="0"/>
                <a:cs typeface="Times New Roman" panose="02020603050405020304" pitchFamily="18" charset="0"/>
              </a:rPr>
              <a:t>Mean</a:t>
            </a:r>
            <a:endParaRPr lang="zh-CN" altLang="en-US" sz="1200" b="1" dirty="0">
              <a:latin typeface="Times New Roman" panose="02020603050405020304" pitchFamily="18" charset="0"/>
              <a:cs typeface="Times New Roman" panose="02020603050405020304" pitchFamily="18" charset="0"/>
            </a:endParaRPr>
          </a:p>
        </p:txBody>
      </p:sp>
      <p:sp>
        <p:nvSpPr>
          <p:cNvPr id="1091" name="文本框 1090">
            <a:extLst>
              <a:ext uri="{FF2B5EF4-FFF2-40B4-BE49-F238E27FC236}">
                <a16:creationId xmlns:a16="http://schemas.microsoft.com/office/drawing/2014/main" id="{63E02EDC-1345-A183-0263-8988B05B1EF2}"/>
              </a:ext>
            </a:extLst>
          </p:cNvPr>
          <p:cNvSpPr txBox="1"/>
          <p:nvPr/>
        </p:nvSpPr>
        <p:spPr>
          <a:xfrm>
            <a:off x="6150973" y="163151"/>
            <a:ext cx="1543050" cy="276999"/>
          </a:xfrm>
          <a:prstGeom prst="rect">
            <a:avLst/>
          </a:prstGeom>
          <a:noFill/>
        </p:spPr>
        <p:txBody>
          <a:bodyPr wrap="square">
            <a:spAutoFit/>
          </a:bodyPr>
          <a:lstStyle/>
          <a:p>
            <a:r>
              <a:rPr lang="zh-CN" altLang="en-US" sz="1200" b="1" dirty="0">
                <a:latin typeface="Times New Roman" panose="02020603050405020304" pitchFamily="18" charset="0"/>
                <a:cs typeface="Times New Roman" panose="02020603050405020304" pitchFamily="18" charset="0"/>
              </a:rPr>
              <a:t>Representative node </a:t>
            </a:r>
            <a:endParaRPr lang="zh-CN" altLang="en-US" sz="1200" dirty="0"/>
          </a:p>
        </p:txBody>
      </p:sp>
      <mc:AlternateContent xmlns:mc="http://schemas.openxmlformats.org/markup-compatibility/2006" xmlns:a14="http://schemas.microsoft.com/office/drawing/2010/main">
        <mc:Choice Requires="a14">
          <p:sp>
            <p:nvSpPr>
              <p:cNvPr id="1093" name="文本框 1092">
                <a:extLst>
                  <a:ext uri="{FF2B5EF4-FFF2-40B4-BE49-F238E27FC236}">
                    <a16:creationId xmlns:a16="http://schemas.microsoft.com/office/drawing/2014/main" id="{9D808241-8DEF-580D-F1CF-C7D76B4872A5}"/>
                  </a:ext>
                </a:extLst>
              </p:cNvPr>
              <p:cNvSpPr txBox="1"/>
              <p:nvPr/>
            </p:nvSpPr>
            <p:spPr>
              <a:xfrm>
                <a:off x="6700782" y="511596"/>
                <a:ext cx="38778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h</m:t>
                      </m:r>
                    </m:oMath>
                  </m:oMathPara>
                </a14:m>
                <a:endParaRPr lang="zh-CN" altLang="en-US" dirty="0"/>
              </a:p>
            </p:txBody>
          </p:sp>
        </mc:Choice>
        <mc:Fallback xmlns="">
          <p:sp>
            <p:nvSpPr>
              <p:cNvPr id="1093" name="文本框 1092">
                <a:extLst>
                  <a:ext uri="{FF2B5EF4-FFF2-40B4-BE49-F238E27FC236}">
                    <a16:creationId xmlns:a16="http://schemas.microsoft.com/office/drawing/2014/main" id="{9D808241-8DEF-580D-F1CF-C7D76B4872A5}"/>
                  </a:ext>
                </a:extLst>
              </p:cNvPr>
              <p:cNvSpPr txBox="1">
                <a:spLocks noRot="1" noChangeAspect="1" noMove="1" noResize="1" noEditPoints="1" noAdjustHandles="1" noChangeArrowheads="1" noChangeShapeType="1" noTextEdit="1"/>
              </p:cNvSpPr>
              <p:nvPr/>
            </p:nvSpPr>
            <p:spPr>
              <a:xfrm>
                <a:off x="6700782" y="511596"/>
                <a:ext cx="387783" cy="369332"/>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94" name="文本框 1093">
                <a:extLst>
                  <a:ext uri="{FF2B5EF4-FFF2-40B4-BE49-F238E27FC236}">
                    <a16:creationId xmlns:a16="http://schemas.microsoft.com/office/drawing/2014/main" id="{9774B979-3F07-D5DC-2A50-4DC2BB523B90}"/>
                  </a:ext>
                </a:extLst>
              </p:cNvPr>
              <p:cNvSpPr txBox="1"/>
              <p:nvPr/>
            </p:nvSpPr>
            <p:spPr>
              <a:xfrm>
                <a:off x="7610828" y="508668"/>
                <a:ext cx="38778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𝑥</m:t>
                      </m:r>
                    </m:oMath>
                  </m:oMathPara>
                </a14:m>
                <a:endParaRPr lang="zh-CN" altLang="en-US" dirty="0"/>
              </a:p>
            </p:txBody>
          </p:sp>
        </mc:Choice>
        <mc:Fallback xmlns="">
          <p:sp>
            <p:nvSpPr>
              <p:cNvPr id="1094" name="文本框 1093">
                <a:extLst>
                  <a:ext uri="{FF2B5EF4-FFF2-40B4-BE49-F238E27FC236}">
                    <a16:creationId xmlns:a16="http://schemas.microsoft.com/office/drawing/2014/main" id="{9774B979-3F07-D5DC-2A50-4DC2BB523B90}"/>
                  </a:ext>
                </a:extLst>
              </p:cNvPr>
              <p:cNvSpPr txBox="1">
                <a:spLocks noRot="1" noChangeAspect="1" noMove="1" noResize="1" noEditPoints="1" noAdjustHandles="1" noChangeArrowheads="1" noChangeShapeType="1" noTextEdit="1"/>
              </p:cNvSpPr>
              <p:nvPr/>
            </p:nvSpPr>
            <p:spPr>
              <a:xfrm>
                <a:off x="7610828" y="508668"/>
                <a:ext cx="387783" cy="369332"/>
              </a:xfrm>
              <a:prstGeom prst="rect">
                <a:avLst/>
              </a:prstGeom>
              <a:blipFill>
                <a:blip r:embed="rId14"/>
                <a:stretch>
                  <a:fillRect/>
                </a:stretch>
              </a:blipFill>
            </p:spPr>
            <p:txBody>
              <a:bodyPr/>
              <a:lstStyle/>
              <a:p>
                <a:r>
                  <a:rPr lang="zh-CN" altLang="en-US">
                    <a:noFill/>
                  </a:rPr>
                  <a:t> </a:t>
                </a:r>
              </a:p>
            </p:txBody>
          </p:sp>
        </mc:Fallback>
      </mc:AlternateContent>
      <p:sp>
        <p:nvSpPr>
          <p:cNvPr id="1099" name="矩形 1098">
            <a:extLst>
              <a:ext uri="{FF2B5EF4-FFF2-40B4-BE49-F238E27FC236}">
                <a16:creationId xmlns:a16="http://schemas.microsoft.com/office/drawing/2014/main" id="{0A4F05E0-B5E8-B713-56CC-1E35C48325C3}"/>
              </a:ext>
            </a:extLst>
          </p:cNvPr>
          <p:cNvSpPr/>
          <p:nvPr/>
        </p:nvSpPr>
        <p:spPr>
          <a:xfrm>
            <a:off x="9147659" y="1982584"/>
            <a:ext cx="195309" cy="159798"/>
          </a:xfrm>
          <a:prstGeom prst="rect">
            <a:avLst/>
          </a:prstGeom>
          <a:solidFill>
            <a:srgbClr val="F8CBA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1104" name="矩形 1103">
            <a:extLst>
              <a:ext uri="{FF2B5EF4-FFF2-40B4-BE49-F238E27FC236}">
                <a16:creationId xmlns:a16="http://schemas.microsoft.com/office/drawing/2014/main" id="{F9EBFEE3-27E0-690C-AE34-408841736B60}"/>
              </a:ext>
            </a:extLst>
          </p:cNvPr>
          <p:cNvSpPr/>
          <p:nvPr/>
        </p:nvSpPr>
        <p:spPr>
          <a:xfrm>
            <a:off x="9153308" y="1617871"/>
            <a:ext cx="195309" cy="159798"/>
          </a:xfrm>
          <a:prstGeom prst="rect">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1124" name="矩形 1123">
            <a:extLst>
              <a:ext uri="{FF2B5EF4-FFF2-40B4-BE49-F238E27FC236}">
                <a16:creationId xmlns:a16="http://schemas.microsoft.com/office/drawing/2014/main" id="{2CBF5022-478A-0171-2C4C-5D784A1257F8}"/>
              </a:ext>
            </a:extLst>
          </p:cNvPr>
          <p:cNvSpPr/>
          <p:nvPr/>
        </p:nvSpPr>
        <p:spPr>
          <a:xfrm>
            <a:off x="9146142" y="971500"/>
            <a:ext cx="195309" cy="159798"/>
          </a:xfrm>
          <a:prstGeom prst="rect">
            <a:avLst/>
          </a:prstGeom>
          <a:solidFill>
            <a:srgbClr val="72AAD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cxnSp>
        <p:nvCxnSpPr>
          <p:cNvPr id="2" name="直接箭头连接符 1">
            <a:extLst>
              <a:ext uri="{FF2B5EF4-FFF2-40B4-BE49-F238E27FC236}">
                <a16:creationId xmlns:a16="http://schemas.microsoft.com/office/drawing/2014/main" id="{3DFED40E-BC19-24D0-D876-61F70F738130}"/>
              </a:ext>
            </a:extLst>
          </p:cNvPr>
          <p:cNvCxnSpPr>
            <a:cxnSpLocks/>
          </p:cNvCxnSpPr>
          <p:nvPr/>
        </p:nvCxnSpPr>
        <p:spPr>
          <a:xfrm>
            <a:off x="4923194" y="4265337"/>
            <a:ext cx="0" cy="33208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8" name="矩形 17">
            <a:extLst>
              <a:ext uri="{FF2B5EF4-FFF2-40B4-BE49-F238E27FC236}">
                <a16:creationId xmlns:a16="http://schemas.microsoft.com/office/drawing/2014/main" id="{C98BDEBB-10D1-96F7-79EB-8C81062526A4}"/>
              </a:ext>
            </a:extLst>
          </p:cNvPr>
          <p:cNvSpPr/>
          <p:nvPr/>
        </p:nvSpPr>
        <p:spPr>
          <a:xfrm>
            <a:off x="2551972" y="4791850"/>
            <a:ext cx="1073021" cy="713245"/>
          </a:xfrm>
          <a:prstGeom prst="rect">
            <a:avLst/>
          </a:prstGeom>
          <a:solidFill>
            <a:srgbClr val="F2F9E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文本框 23">
            <a:extLst>
              <a:ext uri="{FF2B5EF4-FFF2-40B4-BE49-F238E27FC236}">
                <a16:creationId xmlns:a16="http://schemas.microsoft.com/office/drawing/2014/main" id="{0E54605D-293C-E416-5342-FBAF4EA1E99E}"/>
              </a:ext>
            </a:extLst>
          </p:cNvPr>
          <p:cNvSpPr txBox="1"/>
          <p:nvPr/>
        </p:nvSpPr>
        <p:spPr>
          <a:xfrm>
            <a:off x="2669453" y="4890012"/>
            <a:ext cx="908514" cy="461665"/>
          </a:xfrm>
          <a:prstGeom prst="rect">
            <a:avLst/>
          </a:prstGeom>
          <a:noFill/>
        </p:spPr>
        <p:txBody>
          <a:bodyPr wrap="square">
            <a:spAutoFit/>
          </a:bodyPr>
          <a:lstStyle/>
          <a:p>
            <a:r>
              <a:rPr lang="en-US" altLang="zh-CN" sz="1200" b="1" dirty="0">
                <a:latin typeface="Times New Roman" panose="02020603050405020304" pitchFamily="18" charset="0"/>
                <a:cs typeface="Times New Roman" panose="02020603050405020304" pitchFamily="18" charset="0"/>
              </a:rPr>
              <a:t>Building Query</a:t>
            </a:r>
            <a:endParaRPr lang="zh-CN" altLang="en-US" sz="1200" b="1" dirty="0">
              <a:latin typeface="Times New Roman" panose="02020603050405020304" pitchFamily="18" charset="0"/>
              <a:cs typeface="Times New Roman" panose="02020603050405020304" pitchFamily="18" charset="0"/>
            </a:endParaRPr>
          </a:p>
        </p:txBody>
      </p:sp>
      <p:cxnSp>
        <p:nvCxnSpPr>
          <p:cNvPr id="25" name="直接箭头连接符 24">
            <a:extLst>
              <a:ext uri="{FF2B5EF4-FFF2-40B4-BE49-F238E27FC236}">
                <a16:creationId xmlns:a16="http://schemas.microsoft.com/office/drawing/2014/main" id="{96D24E92-12B9-7639-8DB2-C2D11898E266}"/>
              </a:ext>
            </a:extLst>
          </p:cNvPr>
          <p:cNvCxnSpPr>
            <a:cxnSpLocks/>
          </p:cNvCxnSpPr>
          <p:nvPr/>
        </p:nvCxnSpPr>
        <p:spPr>
          <a:xfrm>
            <a:off x="3654123" y="5135600"/>
            <a:ext cx="380177"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0" name="矩形 29">
            <a:extLst>
              <a:ext uri="{FF2B5EF4-FFF2-40B4-BE49-F238E27FC236}">
                <a16:creationId xmlns:a16="http://schemas.microsoft.com/office/drawing/2014/main" id="{CDBE074C-8ACB-4E24-E5A0-1A5E3B578ED2}"/>
              </a:ext>
            </a:extLst>
          </p:cNvPr>
          <p:cNvSpPr/>
          <p:nvPr/>
        </p:nvSpPr>
        <p:spPr>
          <a:xfrm>
            <a:off x="8958881" y="2616571"/>
            <a:ext cx="195309" cy="159798"/>
          </a:xfrm>
          <a:prstGeom prst="rect">
            <a:avLst/>
          </a:prstGeom>
          <a:solidFill>
            <a:srgbClr val="DAE9F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31" name="矩形 30">
            <a:extLst>
              <a:ext uri="{FF2B5EF4-FFF2-40B4-BE49-F238E27FC236}">
                <a16:creationId xmlns:a16="http://schemas.microsoft.com/office/drawing/2014/main" id="{47298128-5FF6-2FFF-38DC-36A928E4F9A9}"/>
              </a:ext>
            </a:extLst>
          </p:cNvPr>
          <p:cNvSpPr/>
          <p:nvPr/>
        </p:nvSpPr>
        <p:spPr>
          <a:xfrm>
            <a:off x="9150469" y="2616571"/>
            <a:ext cx="195309" cy="159798"/>
          </a:xfrm>
          <a:prstGeom prst="rect">
            <a:avLst/>
          </a:prstGeom>
          <a:solidFill>
            <a:srgbClr val="DAE9F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34" name="矩形 33">
            <a:extLst>
              <a:ext uri="{FF2B5EF4-FFF2-40B4-BE49-F238E27FC236}">
                <a16:creationId xmlns:a16="http://schemas.microsoft.com/office/drawing/2014/main" id="{767F45E0-ECAD-8DF9-8C6E-F2958DBF692A}"/>
              </a:ext>
            </a:extLst>
          </p:cNvPr>
          <p:cNvSpPr/>
          <p:nvPr/>
        </p:nvSpPr>
        <p:spPr>
          <a:xfrm>
            <a:off x="4135976" y="4857192"/>
            <a:ext cx="195309" cy="159798"/>
          </a:xfrm>
          <a:prstGeom prst="rect">
            <a:avLst/>
          </a:prstGeom>
          <a:solidFill>
            <a:srgbClr val="A4C2F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35" name="矩形 34">
            <a:extLst>
              <a:ext uri="{FF2B5EF4-FFF2-40B4-BE49-F238E27FC236}">
                <a16:creationId xmlns:a16="http://schemas.microsoft.com/office/drawing/2014/main" id="{3D2E47B1-CE8A-29CF-0DDA-B5AAF83F2916}"/>
              </a:ext>
            </a:extLst>
          </p:cNvPr>
          <p:cNvSpPr/>
          <p:nvPr/>
        </p:nvSpPr>
        <p:spPr>
          <a:xfrm>
            <a:off x="4331285" y="4857192"/>
            <a:ext cx="195309" cy="159798"/>
          </a:xfrm>
          <a:prstGeom prst="rect">
            <a:avLst/>
          </a:prstGeom>
          <a:solidFill>
            <a:srgbClr val="A4C2F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36" name="矩形 35">
            <a:extLst>
              <a:ext uri="{FF2B5EF4-FFF2-40B4-BE49-F238E27FC236}">
                <a16:creationId xmlns:a16="http://schemas.microsoft.com/office/drawing/2014/main" id="{8606070E-B768-DCB6-7C69-606D88319EC1}"/>
              </a:ext>
            </a:extLst>
          </p:cNvPr>
          <p:cNvSpPr/>
          <p:nvPr/>
        </p:nvSpPr>
        <p:spPr>
          <a:xfrm>
            <a:off x="4522873" y="4857192"/>
            <a:ext cx="195309" cy="159798"/>
          </a:xfrm>
          <a:prstGeom prst="rect">
            <a:avLst/>
          </a:prstGeom>
          <a:solidFill>
            <a:srgbClr val="A4C2F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37" name="矩形 36">
            <a:extLst>
              <a:ext uri="{FF2B5EF4-FFF2-40B4-BE49-F238E27FC236}">
                <a16:creationId xmlns:a16="http://schemas.microsoft.com/office/drawing/2014/main" id="{D0BF4FB1-2916-2A63-AE78-FBF799B7E572}"/>
              </a:ext>
            </a:extLst>
          </p:cNvPr>
          <p:cNvSpPr/>
          <p:nvPr/>
        </p:nvSpPr>
        <p:spPr>
          <a:xfrm>
            <a:off x="4694866" y="4857474"/>
            <a:ext cx="195309" cy="159798"/>
          </a:xfrm>
          <a:prstGeom prst="rect">
            <a:avLst/>
          </a:prstGeom>
          <a:solidFill>
            <a:srgbClr val="A4C2F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38" name="矩形 37">
            <a:extLst>
              <a:ext uri="{FF2B5EF4-FFF2-40B4-BE49-F238E27FC236}">
                <a16:creationId xmlns:a16="http://schemas.microsoft.com/office/drawing/2014/main" id="{5E8BDC7D-2223-C789-55F8-58FE09931EFA}"/>
              </a:ext>
            </a:extLst>
          </p:cNvPr>
          <p:cNvSpPr/>
          <p:nvPr/>
        </p:nvSpPr>
        <p:spPr>
          <a:xfrm>
            <a:off x="4886454" y="4857474"/>
            <a:ext cx="195309" cy="159798"/>
          </a:xfrm>
          <a:prstGeom prst="rect">
            <a:avLst/>
          </a:prstGeom>
          <a:solidFill>
            <a:srgbClr val="A4C2F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39" name="矩形 38">
            <a:extLst>
              <a:ext uri="{FF2B5EF4-FFF2-40B4-BE49-F238E27FC236}">
                <a16:creationId xmlns:a16="http://schemas.microsoft.com/office/drawing/2014/main" id="{E6E5572D-1668-0DBC-60C5-B0EDDC630A91}"/>
              </a:ext>
            </a:extLst>
          </p:cNvPr>
          <p:cNvSpPr/>
          <p:nvPr/>
        </p:nvSpPr>
        <p:spPr>
          <a:xfrm>
            <a:off x="4125091" y="5298470"/>
            <a:ext cx="195309" cy="159798"/>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40" name="矩形 39">
            <a:extLst>
              <a:ext uri="{FF2B5EF4-FFF2-40B4-BE49-F238E27FC236}">
                <a16:creationId xmlns:a16="http://schemas.microsoft.com/office/drawing/2014/main" id="{3236E9CC-35A4-AD5B-65B4-B3A32194D747}"/>
              </a:ext>
            </a:extLst>
          </p:cNvPr>
          <p:cNvSpPr/>
          <p:nvPr/>
        </p:nvSpPr>
        <p:spPr>
          <a:xfrm>
            <a:off x="4320400" y="5298470"/>
            <a:ext cx="195309" cy="159798"/>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41" name="矩形 40">
            <a:extLst>
              <a:ext uri="{FF2B5EF4-FFF2-40B4-BE49-F238E27FC236}">
                <a16:creationId xmlns:a16="http://schemas.microsoft.com/office/drawing/2014/main" id="{34880C24-9CF9-3FE2-6BA2-3F91F0937AED}"/>
              </a:ext>
            </a:extLst>
          </p:cNvPr>
          <p:cNvSpPr/>
          <p:nvPr/>
        </p:nvSpPr>
        <p:spPr>
          <a:xfrm>
            <a:off x="4511988" y="5298470"/>
            <a:ext cx="195309" cy="159798"/>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42" name="矩形 41">
            <a:extLst>
              <a:ext uri="{FF2B5EF4-FFF2-40B4-BE49-F238E27FC236}">
                <a16:creationId xmlns:a16="http://schemas.microsoft.com/office/drawing/2014/main" id="{5C3902CD-21C5-11F7-4804-C3D3C5FD884E}"/>
              </a:ext>
            </a:extLst>
          </p:cNvPr>
          <p:cNvSpPr/>
          <p:nvPr/>
        </p:nvSpPr>
        <p:spPr>
          <a:xfrm>
            <a:off x="4683981" y="5298752"/>
            <a:ext cx="195309" cy="159798"/>
          </a:xfrm>
          <a:prstGeom prst="rect">
            <a:avLst/>
          </a:prstGeom>
          <a:solidFill>
            <a:srgbClr val="AFABA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43" name="矩形 42">
            <a:extLst>
              <a:ext uri="{FF2B5EF4-FFF2-40B4-BE49-F238E27FC236}">
                <a16:creationId xmlns:a16="http://schemas.microsoft.com/office/drawing/2014/main" id="{A9ED4316-60DF-ED15-84EB-BBAED8B08419}"/>
              </a:ext>
            </a:extLst>
          </p:cNvPr>
          <p:cNvSpPr/>
          <p:nvPr/>
        </p:nvSpPr>
        <p:spPr>
          <a:xfrm>
            <a:off x="4875569" y="5298752"/>
            <a:ext cx="195309" cy="159798"/>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mc:AlternateContent xmlns:mc="http://schemas.openxmlformats.org/markup-compatibility/2006" xmlns:a14="http://schemas.microsoft.com/office/drawing/2010/main">
        <mc:Choice Requires="a14">
          <p:sp>
            <p:nvSpPr>
              <p:cNvPr id="44" name="文本框 43">
                <a:extLst>
                  <a:ext uri="{FF2B5EF4-FFF2-40B4-BE49-F238E27FC236}">
                    <a16:creationId xmlns:a16="http://schemas.microsoft.com/office/drawing/2014/main" id="{D54A2E6E-ECBD-4F22-753D-BCEF3948F89F}"/>
                  </a:ext>
                </a:extLst>
              </p:cNvPr>
              <p:cNvSpPr txBox="1"/>
              <p:nvPr/>
            </p:nvSpPr>
            <p:spPr>
              <a:xfrm>
                <a:off x="3929487" y="4576307"/>
                <a:ext cx="1374034"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Original Query </a:t>
                </a:r>
                <a14:m>
                  <m:oMath xmlns:m="http://schemas.openxmlformats.org/officeDocument/2006/math">
                    <m:sSub>
                      <m:sSubPr>
                        <m:ctrlPr>
                          <a:rPr lang="en-US" altLang="zh-CN" sz="1200" i="1" smtClean="0">
                            <a:latin typeface="Cambria Math" panose="02040503050406030204" pitchFamily="18" charset="0"/>
                            <a:cs typeface="Times New Roman" panose="02020603050405020304" pitchFamily="18" charset="0"/>
                          </a:rPr>
                        </m:ctrlPr>
                      </m:sSubPr>
                      <m:e>
                        <m:r>
                          <a:rPr lang="en-US" altLang="zh-CN" sz="1200" b="0" i="1" smtClean="0">
                            <a:latin typeface="Cambria Math" panose="02040503050406030204" pitchFamily="18" charset="0"/>
                            <a:cs typeface="Times New Roman" panose="02020603050405020304" pitchFamily="18" charset="0"/>
                          </a:rPr>
                          <m:t>𝑞</m:t>
                        </m:r>
                      </m:e>
                      <m:sub>
                        <m:r>
                          <a:rPr lang="en-US" altLang="zh-CN" sz="1200" b="0" i="1" smtClean="0">
                            <a:latin typeface="Cambria Math" panose="02040503050406030204" pitchFamily="18" charset="0"/>
                            <a:cs typeface="Times New Roman" panose="02020603050405020304" pitchFamily="18" charset="0"/>
                          </a:rPr>
                          <m:t>1</m:t>
                        </m:r>
                      </m:sub>
                    </m:sSub>
                  </m:oMath>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44" name="文本框 43">
                <a:extLst>
                  <a:ext uri="{FF2B5EF4-FFF2-40B4-BE49-F238E27FC236}">
                    <a16:creationId xmlns:a16="http://schemas.microsoft.com/office/drawing/2014/main" id="{D54A2E6E-ECBD-4F22-753D-BCEF3948F89F}"/>
                  </a:ext>
                </a:extLst>
              </p:cNvPr>
              <p:cNvSpPr txBox="1">
                <a:spLocks noRot="1" noChangeAspect="1" noMove="1" noResize="1" noEditPoints="1" noAdjustHandles="1" noChangeArrowheads="1" noChangeShapeType="1" noTextEdit="1"/>
              </p:cNvSpPr>
              <p:nvPr/>
            </p:nvSpPr>
            <p:spPr>
              <a:xfrm>
                <a:off x="3929487" y="4576307"/>
                <a:ext cx="1374034" cy="276999"/>
              </a:xfrm>
              <a:prstGeom prst="rect">
                <a:avLst/>
              </a:prstGeom>
              <a:blipFill>
                <a:blip r:embed="rId15"/>
                <a:stretch>
                  <a:fillRect l="-444" t="-2222" b="-1777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5" name="文本框 44">
                <a:extLst>
                  <a:ext uri="{FF2B5EF4-FFF2-40B4-BE49-F238E27FC236}">
                    <a16:creationId xmlns:a16="http://schemas.microsoft.com/office/drawing/2014/main" id="{1EA5BBC3-DF57-EED5-9EF9-17AB57186B3D}"/>
                  </a:ext>
                </a:extLst>
              </p:cNvPr>
              <p:cNvSpPr txBox="1"/>
              <p:nvPr/>
            </p:nvSpPr>
            <p:spPr>
              <a:xfrm>
                <a:off x="3925131" y="5421038"/>
                <a:ext cx="1574331"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Suspected Query </a:t>
                </a:r>
                <a14:m>
                  <m:oMath xmlns:m="http://schemas.openxmlformats.org/officeDocument/2006/math">
                    <m:sSub>
                      <m:sSubPr>
                        <m:ctrlPr>
                          <a:rPr lang="en-US" altLang="zh-CN" sz="1200" i="1" smtClean="0">
                            <a:latin typeface="Cambria Math" panose="02040503050406030204" pitchFamily="18" charset="0"/>
                            <a:cs typeface="Times New Roman" panose="02020603050405020304" pitchFamily="18" charset="0"/>
                          </a:rPr>
                        </m:ctrlPr>
                      </m:sSubPr>
                      <m:e>
                        <m:r>
                          <a:rPr lang="en-US" altLang="zh-CN" sz="1200" b="0" i="1" smtClean="0">
                            <a:latin typeface="Cambria Math" panose="02040503050406030204" pitchFamily="18" charset="0"/>
                            <a:cs typeface="Times New Roman" panose="02020603050405020304" pitchFamily="18" charset="0"/>
                          </a:rPr>
                          <m:t>𝑞</m:t>
                        </m:r>
                      </m:e>
                      <m:sub>
                        <m:r>
                          <a:rPr lang="en-US" altLang="zh-CN" sz="1200" b="0" i="1" smtClean="0">
                            <a:latin typeface="Cambria Math" panose="02040503050406030204" pitchFamily="18" charset="0"/>
                            <a:cs typeface="Times New Roman" panose="02020603050405020304" pitchFamily="18" charset="0"/>
                          </a:rPr>
                          <m:t>2</m:t>
                        </m:r>
                      </m:sub>
                    </m:sSub>
                  </m:oMath>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45" name="文本框 44">
                <a:extLst>
                  <a:ext uri="{FF2B5EF4-FFF2-40B4-BE49-F238E27FC236}">
                    <a16:creationId xmlns:a16="http://schemas.microsoft.com/office/drawing/2014/main" id="{1EA5BBC3-DF57-EED5-9EF9-17AB57186B3D}"/>
                  </a:ext>
                </a:extLst>
              </p:cNvPr>
              <p:cNvSpPr txBox="1">
                <a:spLocks noRot="1" noChangeAspect="1" noMove="1" noResize="1" noEditPoints="1" noAdjustHandles="1" noChangeArrowheads="1" noChangeShapeType="1" noTextEdit="1"/>
              </p:cNvSpPr>
              <p:nvPr/>
            </p:nvSpPr>
            <p:spPr>
              <a:xfrm>
                <a:off x="3925131" y="5421038"/>
                <a:ext cx="1574331" cy="276999"/>
              </a:xfrm>
              <a:prstGeom prst="rect">
                <a:avLst/>
              </a:prstGeom>
              <a:blipFill>
                <a:blip r:embed="rId16"/>
                <a:stretch>
                  <a:fillRect l="-388" b="-15217"/>
                </a:stretch>
              </a:blipFill>
            </p:spPr>
            <p:txBody>
              <a:bodyPr/>
              <a:lstStyle/>
              <a:p>
                <a:r>
                  <a:rPr lang="zh-CN" altLang="en-US">
                    <a:noFill/>
                  </a:rPr>
                  <a:t> </a:t>
                </a:r>
              </a:p>
            </p:txBody>
          </p:sp>
        </mc:Fallback>
      </mc:AlternateContent>
      <p:sp>
        <p:nvSpPr>
          <p:cNvPr id="47" name="文本框 46">
            <a:extLst>
              <a:ext uri="{FF2B5EF4-FFF2-40B4-BE49-F238E27FC236}">
                <a16:creationId xmlns:a16="http://schemas.microsoft.com/office/drawing/2014/main" id="{B7AB132A-E5C2-1618-D7FA-7983472E472A}"/>
              </a:ext>
            </a:extLst>
          </p:cNvPr>
          <p:cNvSpPr txBox="1"/>
          <p:nvPr/>
        </p:nvSpPr>
        <p:spPr>
          <a:xfrm>
            <a:off x="3071868" y="762409"/>
            <a:ext cx="1913869" cy="369332"/>
          </a:xfrm>
          <a:prstGeom prst="rect">
            <a:avLst/>
          </a:prstGeom>
          <a:noFill/>
        </p:spPr>
        <p:txBody>
          <a:bodyPr wrap="square">
            <a:spAutoFit/>
          </a:bodyPr>
          <a:lstStyle/>
          <a:p>
            <a:r>
              <a:rPr lang="zh-CN" altLang="en-US" dirty="0">
                <a:solidFill>
                  <a:srgbClr val="FF0000"/>
                </a:solidFill>
                <a:latin typeface="Times New Roman" panose="02020603050405020304" pitchFamily="18" charset="0"/>
                <a:cs typeface="Times New Roman" panose="02020603050405020304" pitchFamily="18" charset="0"/>
              </a:rPr>
              <a:t>模型解释性SHAP</a:t>
            </a:r>
          </a:p>
        </p:txBody>
      </p:sp>
      <p:pic>
        <p:nvPicPr>
          <p:cNvPr id="48" name="图片 47">
            <a:extLst>
              <a:ext uri="{FF2B5EF4-FFF2-40B4-BE49-F238E27FC236}">
                <a16:creationId xmlns:a16="http://schemas.microsoft.com/office/drawing/2014/main" id="{BB42C776-94C5-173A-46F8-A17E6EBD0CE4}"/>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5214882" y="4975802"/>
            <a:ext cx="318254" cy="318254"/>
          </a:xfrm>
          <a:prstGeom prst="rect">
            <a:avLst/>
          </a:prstGeom>
        </p:spPr>
      </p:pic>
      <p:pic>
        <p:nvPicPr>
          <p:cNvPr id="50" name="图片 49">
            <a:extLst>
              <a:ext uri="{FF2B5EF4-FFF2-40B4-BE49-F238E27FC236}">
                <a16:creationId xmlns:a16="http://schemas.microsoft.com/office/drawing/2014/main" id="{957F7DB8-22FA-3D9B-9B68-2091B6A0DCFD}"/>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5784837" y="4816004"/>
            <a:ext cx="540616" cy="540616"/>
          </a:xfrm>
          <a:prstGeom prst="rect">
            <a:avLst/>
          </a:prstGeom>
        </p:spPr>
      </p:pic>
      <p:sp>
        <p:nvSpPr>
          <p:cNvPr id="53" name="文本框 52">
            <a:extLst>
              <a:ext uri="{FF2B5EF4-FFF2-40B4-BE49-F238E27FC236}">
                <a16:creationId xmlns:a16="http://schemas.microsoft.com/office/drawing/2014/main" id="{94AA0E51-2AB6-76A8-E582-8248504A636E}"/>
              </a:ext>
            </a:extLst>
          </p:cNvPr>
          <p:cNvSpPr txBox="1"/>
          <p:nvPr/>
        </p:nvSpPr>
        <p:spPr>
          <a:xfrm>
            <a:off x="5383009" y="5338805"/>
            <a:ext cx="1264874"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Suspected Model</a:t>
            </a:r>
            <a:endParaRPr lang="zh-CN" altLang="en-US" sz="1200" dirty="0"/>
          </a:p>
        </p:txBody>
      </p:sp>
      <mc:AlternateContent xmlns:mc="http://schemas.openxmlformats.org/markup-compatibility/2006" xmlns:a14="http://schemas.microsoft.com/office/drawing/2010/main">
        <mc:Choice Requires="a14">
          <p:sp>
            <p:nvSpPr>
              <p:cNvPr id="54" name="文本框 53">
                <a:extLst>
                  <a:ext uri="{FF2B5EF4-FFF2-40B4-BE49-F238E27FC236}">
                    <a16:creationId xmlns:a16="http://schemas.microsoft.com/office/drawing/2014/main" id="{44AEE6E3-60FC-3559-8AC4-FF14C5DCA45D}"/>
                  </a:ext>
                </a:extLst>
              </p:cNvPr>
              <p:cNvSpPr txBox="1"/>
              <p:nvPr/>
            </p:nvSpPr>
            <p:spPr>
              <a:xfrm>
                <a:off x="7319781" y="4816004"/>
                <a:ext cx="2723515" cy="1169551"/>
              </a:xfrm>
              <a:prstGeom prst="rect">
                <a:avLst/>
              </a:prstGeom>
              <a:noFill/>
            </p:spPr>
            <p:txBody>
              <a:bodyPr wrap="square">
                <a:spAutoFit/>
              </a:bodyPr>
              <a:lstStyle/>
              <a:p>
                <a:r>
                  <a:rPr lang="zh-CN" altLang="en-US" sz="1400" dirty="0">
                    <a:latin typeface="Times New Roman" panose="02020603050405020304" pitchFamily="18" charset="0"/>
                    <a:cs typeface="Times New Roman" panose="02020603050405020304" pitchFamily="18" charset="0"/>
                  </a:rPr>
                  <a:t>Hypothesis testing:</a:t>
                </a:r>
                <a:endParaRPr lang="en-US" altLang="zh-CN" sz="1400" dirty="0">
                  <a:latin typeface="Times New Roman" panose="02020603050405020304" pitchFamily="18" charset="0"/>
                  <a:cs typeface="Times New Roman" panose="02020603050405020304" pitchFamily="18" charset="0"/>
                </a:endParaRPr>
              </a:p>
              <a:p>
                <a:endParaRPr lang="en-US" altLang="zh-CN" sz="1400" dirty="0">
                  <a:latin typeface="Times New Roman" panose="02020603050405020304" pitchFamily="18" charset="0"/>
                  <a:cs typeface="Times New Roman" panose="02020603050405020304" pitchFamily="18" charset="0"/>
                </a:endParaRPr>
              </a:p>
              <a:p>
                <a14:m>
                  <m:oMath xmlns:m="http://schemas.openxmlformats.org/officeDocument/2006/math">
                    <m:sSub>
                      <m:sSubPr>
                        <m:ctrlPr>
                          <a:rPr lang="en-US" altLang="zh-CN" sz="1400" i="1" smtClean="0">
                            <a:latin typeface="Cambria Math" panose="02040503050406030204" pitchFamily="18" charset="0"/>
                            <a:cs typeface="Times New Roman" panose="02020603050405020304" pitchFamily="18" charset="0"/>
                          </a:rPr>
                        </m:ctrlPr>
                      </m:sSubPr>
                      <m:e>
                        <m:r>
                          <a:rPr lang="en-US" altLang="zh-CN" sz="1400" b="0" i="1" smtClean="0">
                            <a:latin typeface="Cambria Math" panose="02040503050406030204" pitchFamily="18" charset="0"/>
                            <a:cs typeface="Times New Roman" panose="02020603050405020304" pitchFamily="18" charset="0"/>
                          </a:rPr>
                          <m:t>𝐻</m:t>
                        </m:r>
                      </m:e>
                      <m:sub>
                        <m:r>
                          <a:rPr lang="en-US" altLang="zh-CN" sz="1400" b="0" i="1" smtClean="0">
                            <a:latin typeface="Cambria Math" panose="02040503050406030204" pitchFamily="18" charset="0"/>
                            <a:cs typeface="Times New Roman" panose="02020603050405020304" pitchFamily="18" charset="0"/>
                          </a:rPr>
                          <m:t>0</m:t>
                        </m:r>
                      </m:sub>
                    </m:sSub>
                    <m:r>
                      <a:rPr lang="en-US" altLang="zh-CN" sz="1400" b="0" i="0" smtClean="0">
                        <a:latin typeface="Cambria Math" panose="02040503050406030204" pitchFamily="18" charset="0"/>
                        <a:cs typeface="Times New Roman" panose="02020603050405020304" pitchFamily="18" charset="0"/>
                      </a:rPr>
                      <m:t>:</m:t>
                    </m:r>
                  </m:oMath>
                </a14:m>
                <a:r>
                  <a:rPr lang="en-US" altLang="zh-CN" sz="1400" dirty="0">
                    <a:latin typeface="Times New Roman" panose="02020603050405020304" pitchFamily="18" charset="0"/>
                    <a:cs typeface="Times New Roman" panose="02020603050405020304" pitchFamily="18" charset="0"/>
                  </a:rPr>
                  <a:t>The observed two queries have different classification probability distributions</a:t>
                </a:r>
                <a:endParaRPr lang="zh-CN" altLang="en-US" sz="1400" dirty="0">
                  <a:latin typeface="Times New Roman" panose="02020603050405020304" pitchFamily="18" charset="0"/>
                  <a:cs typeface="Times New Roman" panose="02020603050405020304" pitchFamily="18" charset="0"/>
                </a:endParaRPr>
              </a:p>
            </p:txBody>
          </p:sp>
        </mc:Choice>
        <mc:Fallback xmlns="">
          <p:sp>
            <p:nvSpPr>
              <p:cNvPr id="54" name="文本框 53">
                <a:extLst>
                  <a:ext uri="{FF2B5EF4-FFF2-40B4-BE49-F238E27FC236}">
                    <a16:creationId xmlns:a16="http://schemas.microsoft.com/office/drawing/2014/main" id="{44AEE6E3-60FC-3559-8AC4-FF14C5DCA45D}"/>
                  </a:ext>
                </a:extLst>
              </p:cNvPr>
              <p:cNvSpPr txBox="1">
                <a:spLocks noRot="1" noChangeAspect="1" noMove="1" noResize="1" noEditPoints="1" noAdjustHandles="1" noChangeArrowheads="1" noChangeShapeType="1" noTextEdit="1"/>
              </p:cNvSpPr>
              <p:nvPr/>
            </p:nvSpPr>
            <p:spPr>
              <a:xfrm>
                <a:off x="7319781" y="4816004"/>
                <a:ext cx="2723515" cy="1169551"/>
              </a:xfrm>
              <a:prstGeom prst="rect">
                <a:avLst/>
              </a:prstGeom>
              <a:blipFill>
                <a:blip r:embed="rId19"/>
                <a:stretch>
                  <a:fillRect l="-671" t="-1042" b="-4688"/>
                </a:stretch>
              </a:blipFill>
            </p:spPr>
            <p:txBody>
              <a:bodyPr/>
              <a:lstStyle/>
              <a:p>
                <a:r>
                  <a:rPr lang="zh-CN" altLang="en-US">
                    <a:noFill/>
                  </a:rPr>
                  <a:t> </a:t>
                </a:r>
              </a:p>
            </p:txBody>
          </p:sp>
        </mc:Fallback>
      </mc:AlternateContent>
      <p:pic>
        <p:nvPicPr>
          <p:cNvPr id="56" name="图片 55">
            <a:extLst>
              <a:ext uri="{FF2B5EF4-FFF2-40B4-BE49-F238E27FC236}">
                <a16:creationId xmlns:a16="http://schemas.microsoft.com/office/drawing/2014/main" id="{C5A9E7E1-65F8-EE03-6329-7797545B7058}"/>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6815481" y="5055701"/>
            <a:ext cx="318254" cy="318254"/>
          </a:xfrm>
          <a:prstGeom prst="rect">
            <a:avLst/>
          </a:prstGeom>
        </p:spPr>
      </p:pic>
      <p:pic>
        <p:nvPicPr>
          <p:cNvPr id="61" name="图片 60">
            <a:extLst>
              <a:ext uri="{FF2B5EF4-FFF2-40B4-BE49-F238E27FC236}">
                <a16:creationId xmlns:a16="http://schemas.microsoft.com/office/drawing/2014/main" id="{6555A7D6-7B8C-723E-FF28-47DF842F30DF}"/>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8457979" y="4438093"/>
            <a:ext cx="316787" cy="316787"/>
          </a:xfrm>
          <a:prstGeom prst="rect">
            <a:avLst/>
          </a:prstGeom>
        </p:spPr>
      </p:pic>
      <p:sp>
        <p:nvSpPr>
          <p:cNvPr id="64" name="矩形: 圆角 63">
            <a:extLst>
              <a:ext uri="{FF2B5EF4-FFF2-40B4-BE49-F238E27FC236}">
                <a16:creationId xmlns:a16="http://schemas.microsoft.com/office/drawing/2014/main" id="{CCEF1164-D049-D2E1-62FA-C48BA4CE0422}"/>
              </a:ext>
            </a:extLst>
          </p:cNvPr>
          <p:cNvSpPr/>
          <p:nvPr/>
        </p:nvSpPr>
        <p:spPr>
          <a:xfrm>
            <a:off x="2485403" y="4336611"/>
            <a:ext cx="7674314" cy="1787932"/>
          </a:xfrm>
          <a:prstGeom prst="roundRect">
            <a:avLst/>
          </a:prstGeom>
          <a:noFill/>
          <a:ln w="19050">
            <a:solidFill>
              <a:srgbClr val="C0C0C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文本框 75">
            <a:extLst>
              <a:ext uri="{FF2B5EF4-FFF2-40B4-BE49-F238E27FC236}">
                <a16:creationId xmlns:a16="http://schemas.microsoft.com/office/drawing/2014/main" id="{190016FC-6135-A7A8-92D0-6BE400032153}"/>
              </a:ext>
            </a:extLst>
          </p:cNvPr>
          <p:cNvSpPr txBox="1"/>
          <p:nvPr/>
        </p:nvSpPr>
        <p:spPr>
          <a:xfrm>
            <a:off x="10900114" y="6178731"/>
            <a:ext cx="1107996" cy="369332"/>
          </a:xfrm>
          <a:prstGeom prst="rect">
            <a:avLst/>
          </a:prstGeom>
          <a:noFill/>
        </p:spPr>
        <p:txBody>
          <a:bodyPr wrap="none" rtlCol="0">
            <a:spAutoFit/>
          </a:bodyPr>
          <a:lstStyle/>
          <a:p>
            <a:r>
              <a:rPr lang="zh-CN" altLang="en-US" dirty="0"/>
              <a:t>比例问题</a:t>
            </a:r>
            <a:endParaRPr lang="en-US" altLang="zh-CN" dirty="0"/>
          </a:p>
        </p:txBody>
      </p:sp>
      <p:sp>
        <p:nvSpPr>
          <p:cNvPr id="4" name="矩形 3">
            <a:extLst>
              <a:ext uri="{FF2B5EF4-FFF2-40B4-BE49-F238E27FC236}">
                <a16:creationId xmlns:a16="http://schemas.microsoft.com/office/drawing/2014/main" id="{37DDC08E-DEC3-B04B-538B-98A9C26D24FE}"/>
              </a:ext>
            </a:extLst>
          </p:cNvPr>
          <p:cNvSpPr/>
          <p:nvPr/>
        </p:nvSpPr>
        <p:spPr>
          <a:xfrm>
            <a:off x="10830414" y="416307"/>
            <a:ext cx="1047633" cy="275999"/>
          </a:xfrm>
          <a:prstGeom prst="rect">
            <a:avLst/>
          </a:prstGeom>
          <a:solidFill>
            <a:srgbClr val="D3FBF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文本框 6">
            <a:extLst>
              <a:ext uri="{FF2B5EF4-FFF2-40B4-BE49-F238E27FC236}">
                <a16:creationId xmlns:a16="http://schemas.microsoft.com/office/drawing/2014/main" id="{85638422-0575-2886-586D-F532113AB065}"/>
              </a:ext>
            </a:extLst>
          </p:cNvPr>
          <p:cNvSpPr txBox="1"/>
          <p:nvPr/>
        </p:nvSpPr>
        <p:spPr>
          <a:xfrm>
            <a:off x="10796451" y="404003"/>
            <a:ext cx="1233472" cy="276999"/>
          </a:xfrm>
          <a:prstGeom prst="rect">
            <a:avLst/>
          </a:prstGeom>
          <a:noFill/>
        </p:spPr>
        <p:txBody>
          <a:bodyPr wrap="square" rtlCol="0">
            <a:spAutoFit/>
          </a:bodyPr>
          <a:lstStyle/>
          <a:p>
            <a:r>
              <a:rPr lang="en-US" altLang="zh-CN" sz="1200" dirty="0">
                <a:latin typeface="Times New Roman" panose="02020603050405020304" pitchFamily="18" charset="0"/>
                <a:cs typeface="Times New Roman" panose="02020603050405020304" pitchFamily="18" charset="0"/>
              </a:rPr>
              <a:t>Structure Token</a:t>
            </a:r>
            <a:endParaRPr lang="zh-CN" altLang="en-US" sz="1200" dirty="0">
              <a:latin typeface="Times New Roman" panose="02020603050405020304" pitchFamily="18" charset="0"/>
              <a:cs typeface="Times New Roman" panose="02020603050405020304" pitchFamily="18" charset="0"/>
            </a:endParaRPr>
          </a:p>
        </p:txBody>
      </p:sp>
      <p:sp>
        <p:nvSpPr>
          <p:cNvPr id="10" name="矩形 9">
            <a:extLst>
              <a:ext uri="{FF2B5EF4-FFF2-40B4-BE49-F238E27FC236}">
                <a16:creationId xmlns:a16="http://schemas.microsoft.com/office/drawing/2014/main" id="{D7E9FB6D-EECF-6F01-397A-D8944E22C9E7}"/>
              </a:ext>
            </a:extLst>
          </p:cNvPr>
          <p:cNvSpPr/>
          <p:nvPr/>
        </p:nvSpPr>
        <p:spPr>
          <a:xfrm>
            <a:off x="9589249" y="416307"/>
            <a:ext cx="1037386" cy="275999"/>
          </a:xfrm>
          <a:prstGeom prst="rect">
            <a:avLst/>
          </a:prstGeom>
          <a:solidFill>
            <a:srgbClr val="D0F9C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文本框 10">
            <a:extLst>
              <a:ext uri="{FF2B5EF4-FFF2-40B4-BE49-F238E27FC236}">
                <a16:creationId xmlns:a16="http://schemas.microsoft.com/office/drawing/2014/main" id="{9A90BA13-F048-A457-9C88-25A321E4D98A}"/>
              </a:ext>
            </a:extLst>
          </p:cNvPr>
          <p:cNvSpPr txBox="1"/>
          <p:nvPr/>
        </p:nvSpPr>
        <p:spPr>
          <a:xfrm>
            <a:off x="9690632" y="404003"/>
            <a:ext cx="1056086" cy="276999"/>
          </a:xfrm>
          <a:prstGeom prst="rect">
            <a:avLst/>
          </a:prstGeom>
          <a:noFill/>
        </p:spPr>
        <p:txBody>
          <a:bodyPr wrap="square" rtlCol="0">
            <a:spAutoFit/>
          </a:bodyPr>
          <a:lstStyle/>
          <a:p>
            <a:r>
              <a:rPr lang="en-US" altLang="zh-CN" sz="1200" dirty="0">
                <a:latin typeface="Times New Roman" panose="02020603050405020304" pitchFamily="18" charset="0"/>
                <a:cs typeface="Times New Roman" panose="02020603050405020304" pitchFamily="18" charset="0"/>
              </a:rPr>
              <a:t>Node Token</a:t>
            </a:r>
            <a:endParaRPr lang="zh-CN" altLang="en-US" sz="1200" dirty="0">
              <a:latin typeface="Times New Roman" panose="02020603050405020304" pitchFamily="18" charset="0"/>
              <a:cs typeface="Times New Roman" panose="02020603050405020304" pitchFamily="18" charset="0"/>
            </a:endParaRPr>
          </a:p>
        </p:txBody>
      </p:sp>
      <p:cxnSp>
        <p:nvCxnSpPr>
          <p:cNvPr id="15" name="连接符: 肘形 14">
            <a:extLst>
              <a:ext uri="{FF2B5EF4-FFF2-40B4-BE49-F238E27FC236}">
                <a16:creationId xmlns:a16="http://schemas.microsoft.com/office/drawing/2014/main" id="{F50451E7-9242-9E8B-8D67-9700CEA49CEF}"/>
              </a:ext>
            </a:extLst>
          </p:cNvPr>
          <p:cNvCxnSpPr>
            <a:cxnSpLocks/>
            <a:stCxn id="1099" idx="3"/>
            <a:endCxn id="10" idx="1"/>
          </p:cNvCxnSpPr>
          <p:nvPr/>
        </p:nvCxnSpPr>
        <p:spPr>
          <a:xfrm flipV="1">
            <a:off x="9342968" y="554307"/>
            <a:ext cx="246281" cy="1508176"/>
          </a:xfrm>
          <a:prstGeom prst="bentConnector3">
            <a:avLst/>
          </a:prstGeom>
          <a:ln>
            <a:tailEnd type="triangle"/>
          </a:ln>
        </p:spPr>
        <p:style>
          <a:lnRef idx="3">
            <a:schemeClr val="dk1"/>
          </a:lnRef>
          <a:fillRef idx="0">
            <a:schemeClr val="dk1"/>
          </a:fillRef>
          <a:effectRef idx="2">
            <a:schemeClr val="dk1"/>
          </a:effectRef>
          <a:fontRef idx="minor">
            <a:schemeClr val="tx1"/>
          </a:fontRef>
        </p:style>
      </p:cxnSp>
      <p:cxnSp>
        <p:nvCxnSpPr>
          <p:cNvPr id="26" name="直接连接符 25">
            <a:extLst>
              <a:ext uri="{FF2B5EF4-FFF2-40B4-BE49-F238E27FC236}">
                <a16:creationId xmlns:a16="http://schemas.microsoft.com/office/drawing/2014/main" id="{3EF35284-A1D1-D9ED-89FA-FE01C7822675}"/>
              </a:ext>
            </a:extLst>
          </p:cNvPr>
          <p:cNvCxnSpPr>
            <a:cxnSpLocks/>
            <a:stCxn id="1104" idx="3"/>
          </p:cNvCxnSpPr>
          <p:nvPr/>
        </p:nvCxnSpPr>
        <p:spPr>
          <a:xfrm>
            <a:off x="9348617" y="1697770"/>
            <a:ext cx="128486" cy="0"/>
          </a:xfrm>
          <a:prstGeom prst="line">
            <a:avLst/>
          </a:prstGeom>
        </p:spPr>
        <p:style>
          <a:lnRef idx="3">
            <a:schemeClr val="dk1"/>
          </a:lnRef>
          <a:fillRef idx="0">
            <a:schemeClr val="dk1"/>
          </a:fillRef>
          <a:effectRef idx="2">
            <a:schemeClr val="dk1"/>
          </a:effectRef>
          <a:fontRef idx="minor">
            <a:schemeClr val="tx1"/>
          </a:fontRef>
        </p:style>
      </p:cxnSp>
      <p:cxnSp>
        <p:nvCxnSpPr>
          <p:cNvPr id="33" name="直接连接符 32">
            <a:extLst>
              <a:ext uri="{FF2B5EF4-FFF2-40B4-BE49-F238E27FC236}">
                <a16:creationId xmlns:a16="http://schemas.microsoft.com/office/drawing/2014/main" id="{E06C0564-7A32-C3CD-D72F-F481EA36C5EB}"/>
              </a:ext>
            </a:extLst>
          </p:cNvPr>
          <p:cNvCxnSpPr>
            <a:cxnSpLocks/>
          </p:cNvCxnSpPr>
          <p:nvPr/>
        </p:nvCxnSpPr>
        <p:spPr>
          <a:xfrm>
            <a:off x="9337732" y="1057410"/>
            <a:ext cx="128486" cy="0"/>
          </a:xfrm>
          <a:prstGeom prst="line">
            <a:avLst/>
          </a:prstGeom>
        </p:spPr>
        <p:style>
          <a:lnRef idx="3">
            <a:schemeClr val="dk1"/>
          </a:lnRef>
          <a:fillRef idx="0">
            <a:schemeClr val="dk1"/>
          </a:fillRef>
          <a:effectRef idx="2">
            <a:schemeClr val="dk1"/>
          </a:effectRef>
          <a:fontRef idx="minor">
            <a:schemeClr val="tx1"/>
          </a:fontRef>
        </p:style>
      </p:cxnSp>
      <p:cxnSp>
        <p:nvCxnSpPr>
          <p:cNvPr id="49" name="直接箭头连接符 48">
            <a:extLst>
              <a:ext uri="{FF2B5EF4-FFF2-40B4-BE49-F238E27FC236}">
                <a16:creationId xmlns:a16="http://schemas.microsoft.com/office/drawing/2014/main" id="{47CAF2FB-4828-13B4-D9CB-6BF3DC6DD30B}"/>
              </a:ext>
            </a:extLst>
          </p:cNvPr>
          <p:cNvCxnSpPr>
            <a:cxnSpLocks/>
          </p:cNvCxnSpPr>
          <p:nvPr/>
        </p:nvCxnSpPr>
        <p:spPr>
          <a:xfrm>
            <a:off x="10724606" y="704026"/>
            <a:ext cx="0" cy="19604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60" name="矩形 59">
            <a:extLst>
              <a:ext uri="{FF2B5EF4-FFF2-40B4-BE49-F238E27FC236}">
                <a16:creationId xmlns:a16="http://schemas.microsoft.com/office/drawing/2014/main" id="{F9994334-9BA5-BC91-E916-64D15B2FC9B0}"/>
              </a:ext>
            </a:extLst>
          </p:cNvPr>
          <p:cNvSpPr/>
          <p:nvPr/>
        </p:nvSpPr>
        <p:spPr>
          <a:xfrm>
            <a:off x="9646920" y="1062929"/>
            <a:ext cx="2207760" cy="242548"/>
          </a:xfrm>
          <a:prstGeom prst="rect">
            <a:avLst/>
          </a:prstGeom>
          <a:solidFill>
            <a:srgbClr val="9AC58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5" name="矩形 64">
            <a:extLst>
              <a:ext uri="{FF2B5EF4-FFF2-40B4-BE49-F238E27FC236}">
                <a16:creationId xmlns:a16="http://schemas.microsoft.com/office/drawing/2014/main" id="{4C867C49-72AB-3E41-ED05-686AC34E742F}"/>
              </a:ext>
            </a:extLst>
          </p:cNvPr>
          <p:cNvSpPr/>
          <p:nvPr/>
        </p:nvSpPr>
        <p:spPr>
          <a:xfrm>
            <a:off x="9636035" y="1397921"/>
            <a:ext cx="2207760" cy="242548"/>
          </a:xfrm>
          <a:prstGeom prst="rect">
            <a:avLst/>
          </a:prstGeom>
          <a:solidFill>
            <a:srgbClr val="93C1F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矩形 67">
            <a:extLst>
              <a:ext uri="{FF2B5EF4-FFF2-40B4-BE49-F238E27FC236}">
                <a16:creationId xmlns:a16="http://schemas.microsoft.com/office/drawing/2014/main" id="{8AF69462-4F2E-D116-88F4-8ECEE9321A0F}"/>
              </a:ext>
            </a:extLst>
          </p:cNvPr>
          <p:cNvSpPr/>
          <p:nvPr/>
        </p:nvSpPr>
        <p:spPr>
          <a:xfrm>
            <a:off x="10041683" y="1902075"/>
            <a:ext cx="1362191" cy="539880"/>
          </a:xfrm>
          <a:prstGeom prst="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7" name="文本框 76">
            <a:extLst>
              <a:ext uri="{FF2B5EF4-FFF2-40B4-BE49-F238E27FC236}">
                <a16:creationId xmlns:a16="http://schemas.microsoft.com/office/drawing/2014/main" id="{7C75E966-F0FB-3611-674C-26E32EB5D632}"/>
              </a:ext>
            </a:extLst>
          </p:cNvPr>
          <p:cNvSpPr txBox="1"/>
          <p:nvPr/>
        </p:nvSpPr>
        <p:spPr>
          <a:xfrm>
            <a:off x="10206853" y="1046334"/>
            <a:ext cx="1056086" cy="276999"/>
          </a:xfrm>
          <a:prstGeom prst="rect">
            <a:avLst/>
          </a:prstGeom>
          <a:noFill/>
        </p:spPr>
        <p:txBody>
          <a:bodyPr wrap="square" rtlCol="0">
            <a:spAutoFit/>
          </a:bodyPr>
          <a:lstStyle/>
          <a:p>
            <a:r>
              <a:rPr lang="en-US" altLang="zh-CN" sz="1200" dirty="0">
                <a:latin typeface="Times New Roman" panose="02020603050405020304" pitchFamily="18" charset="0"/>
                <a:cs typeface="Times New Roman" panose="02020603050405020304" pitchFamily="18" charset="0"/>
              </a:rPr>
              <a:t>Self Attention</a:t>
            </a:r>
            <a:endParaRPr lang="zh-CN" altLang="en-US" sz="1200" dirty="0">
              <a:latin typeface="Times New Roman" panose="02020603050405020304" pitchFamily="18" charset="0"/>
              <a:cs typeface="Times New Roman" panose="02020603050405020304" pitchFamily="18" charset="0"/>
            </a:endParaRPr>
          </a:p>
        </p:txBody>
      </p:sp>
      <p:sp>
        <p:nvSpPr>
          <p:cNvPr id="78" name="文本框 77">
            <a:extLst>
              <a:ext uri="{FF2B5EF4-FFF2-40B4-BE49-F238E27FC236}">
                <a16:creationId xmlns:a16="http://schemas.microsoft.com/office/drawing/2014/main" id="{5B84BDD6-D21D-2214-D0A6-088BF3770DEA}"/>
              </a:ext>
            </a:extLst>
          </p:cNvPr>
          <p:cNvSpPr txBox="1"/>
          <p:nvPr/>
        </p:nvSpPr>
        <p:spPr>
          <a:xfrm>
            <a:off x="10025709" y="1363782"/>
            <a:ext cx="1606324" cy="276999"/>
          </a:xfrm>
          <a:prstGeom prst="rect">
            <a:avLst/>
          </a:prstGeom>
          <a:noFill/>
        </p:spPr>
        <p:txBody>
          <a:bodyPr wrap="square" rtlCol="0">
            <a:spAutoFit/>
          </a:bodyPr>
          <a:lstStyle/>
          <a:p>
            <a:r>
              <a:rPr lang="en-US" altLang="zh-CN" sz="1200" dirty="0">
                <a:latin typeface="Times New Roman" panose="02020603050405020304" pitchFamily="18" charset="0"/>
                <a:cs typeface="Times New Roman" panose="02020603050405020304" pitchFamily="18" charset="0"/>
              </a:rPr>
              <a:t>Feed-Forward Layer</a:t>
            </a:r>
            <a:endParaRPr lang="zh-CN" altLang="en-US" sz="1200" dirty="0">
              <a:latin typeface="Times New Roman" panose="02020603050405020304" pitchFamily="18" charset="0"/>
              <a:cs typeface="Times New Roman" panose="02020603050405020304" pitchFamily="18" charset="0"/>
            </a:endParaRPr>
          </a:p>
        </p:txBody>
      </p:sp>
      <p:sp>
        <p:nvSpPr>
          <p:cNvPr id="79" name="文本框 78">
            <a:extLst>
              <a:ext uri="{FF2B5EF4-FFF2-40B4-BE49-F238E27FC236}">
                <a16:creationId xmlns:a16="http://schemas.microsoft.com/office/drawing/2014/main" id="{3AA18854-374F-4738-1070-F424082DE3D7}"/>
              </a:ext>
            </a:extLst>
          </p:cNvPr>
          <p:cNvSpPr txBox="1"/>
          <p:nvPr/>
        </p:nvSpPr>
        <p:spPr>
          <a:xfrm>
            <a:off x="10039058" y="1941182"/>
            <a:ext cx="1382993" cy="461665"/>
          </a:xfrm>
          <a:prstGeom prst="rect">
            <a:avLst/>
          </a:prstGeom>
          <a:noFill/>
        </p:spPr>
        <p:txBody>
          <a:bodyPr wrap="square" rtlCol="0">
            <a:spAutoFit/>
          </a:bodyPr>
          <a:lstStyle/>
          <a:p>
            <a:pPr algn="ctr"/>
            <a:r>
              <a:rPr lang="en-US" altLang="zh-CN" sz="1200" dirty="0">
                <a:latin typeface="Times New Roman" panose="02020603050405020304" pitchFamily="18" charset="0"/>
                <a:cs typeface="Times New Roman" panose="02020603050405020304" pitchFamily="18" charset="0"/>
              </a:rPr>
              <a:t>GMM  </a:t>
            </a:r>
          </a:p>
          <a:p>
            <a:r>
              <a:rPr lang="en-US" altLang="zh-CN" sz="1200" dirty="0">
                <a:latin typeface="Times New Roman" panose="02020603050405020304" pitchFamily="18" charset="0"/>
                <a:cs typeface="Times New Roman" panose="02020603050405020304" pitchFamily="18" charset="0"/>
              </a:rPr>
              <a:t>Density Estimation</a:t>
            </a:r>
            <a:endParaRPr lang="zh-CN" altLang="en-US" sz="1200" dirty="0">
              <a:latin typeface="Times New Roman" panose="02020603050405020304" pitchFamily="18" charset="0"/>
              <a:cs typeface="Times New Roman" panose="02020603050405020304" pitchFamily="18" charset="0"/>
            </a:endParaRPr>
          </a:p>
        </p:txBody>
      </p:sp>
      <p:sp>
        <p:nvSpPr>
          <p:cNvPr id="80" name="矩形 79">
            <a:extLst>
              <a:ext uri="{FF2B5EF4-FFF2-40B4-BE49-F238E27FC236}">
                <a16:creationId xmlns:a16="http://schemas.microsoft.com/office/drawing/2014/main" id="{9827F961-F57B-FE76-0495-95E229EC08A8}"/>
              </a:ext>
            </a:extLst>
          </p:cNvPr>
          <p:cNvSpPr/>
          <p:nvPr/>
        </p:nvSpPr>
        <p:spPr>
          <a:xfrm>
            <a:off x="9555550" y="966952"/>
            <a:ext cx="2423089" cy="772226"/>
          </a:xfrm>
          <a:prstGeom prst="rect">
            <a:avLst/>
          </a:prstGeom>
          <a:noFill/>
          <a:ln w="19050">
            <a:solidFill>
              <a:srgbClr val="AFABAB"/>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81" name="文本框 80">
                <a:extLst>
                  <a:ext uri="{FF2B5EF4-FFF2-40B4-BE49-F238E27FC236}">
                    <a16:creationId xmlns:a16="http://schemas.microsoft.com/office/drawing/2014/main" id="{C169FBB7-A79B-9C54-8AA4-32DE7415CAED}"/>
                  </a:ext>
                </a:extLst>
              </p:cNvPr>
              <p:cNvSpPr txBox="1"/>
              <p:nvPr/>
            </p:nvSpPr>
            <p:spPr>
              <a:xfrm>
                <a:off x="9468702" y="663195"/>
                <a:ext cx="60061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𝑛</m:t>
                      </m:r>
                      <m:r>
                        <a:rPr lang="en-US" altLang="zh-CN" b="0" i="1" smtClean="0">
                          <a:latin typeface="Cambria Math" panose="02040503050406030204" pitchFamily="18" charset="0"/>
                          <a:ea typeface="Cambria Math" panose="02040503050406030204" pitchFamily="18" charset="0"/>
                        </a:rPr>
                        <m:t>×</m:t>
                      </m:r>
                    </m:oMath>
                  </m:oMathPara>
                </a14:m>
                <a:endParaRPr lang="zh-CN" altLang="en-US" dirty="0"/>
              </a:p>
            </p:txBody>
          </p:sp>
        </mc:Choice>
        <mc:Fallback xmlns="">
          <p:sp>
            <p:nvSpPr>
              <p:cNvPr id="81" name="文本框 80">
                <a:extLst>
                  <a:ext uri="{FF2B5EF4-FFF2-40B4-BE49-F238E27FC236}">
                    <a16:creationId xmlns:a16="http://schemas.microsoft.com/office/drawing/2014/main" id="{C169FBB7-A79B-9C54-8AA4-32DE7415CAED}"/>
                  </a:ext>
                </a:extLst>
              </p:cNvPr>
              <p:cNvSpPr txBox="1">
                <a:spLocks noRot="1" noChangeAspect="1" noMove="1" noResize="1" noEditPoints="1" noAdjustHandles="1" noChangeArrowheads="1" noChangeShapeType="1" noTextEdit="1"/>
              </p:cNvSpPr>
              <p:nvPr/>
            </p:nvSpPr>
            <p:spPr>
              <a:xfrm>
                <a:off x="9468702" y="663195"/>
                <a:ext cx="600614" cy="369332"/>
              </a:xfrm>
              <a:prstGeom prst="rect">
                <a:avLst/>
              </a:prstGeom>
              <a:blipFill>
                <a:blip r:embed="rId21"/>
                <a:stretch>
                  <a:fillRect/>
                </a:stretch>
              </a:blipFill>
            </p:spPr>
            <p:txBody>
              <a:bodyPr/>
              <a:lstStyle/>
              <a:p>
                <a:r>
                  <a:rPr lang="zh-CN" altLang="en-US">
                    <a:noFill/>
                  </a:rPr>
                  <a:t> </a:t>
                </a:r>
              </a:p>
            </p:txBody>
          </p:sp>
        </mc:Fallback>
      </mc:AlternateContent>
      <p:cxnSp>
        <p:nvCxnSpPr>
          <p:cNvPr id="82" name="直接箭头连接符 81">
            <a:extLst>
              <a:ext uri="{FF2B5EF4-FFF2-40B4-BE49-F238E27FC236}">
                <a16:creationId xmlns:a16="http://schemas.microsoft.com/office/drawing/2014/main" id="{636FEAFE-9BF2-EBCD-F918-CB37124E0DD3}"/>
              </a:ext>
            </a:extLst>
          </p:cNvPr>
          <p:cNvCxnSpPr>
            <a:cxnSpLocks/>
          </p:cNvCxnSpPr>
          <p:nvPr/>
        </p:nvCxnSpPr>
        <p:spPr>
          <a:xfrm>
            <a:off x="10733315" y="1687481"/>
            <a:ext cx="0" cy="19604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83" name="文本框 82">
            <a:extLst>
              <a:ext uri="{FF2B5EF4-FFF2-40B4-BE49-F238E27FC236}">
                <a16:creationId xmlns:a16="http://schemas.microsoft.com/office/drawing/2014/main" id="{D624ADD7-51F1-D369-5E97-1553B5DD1DC3}"/>
              </a:ext>
            </a:extLst>
          </p:cNvPr>
          <p:cNvSpPr txBox="1"/>
          <p:nvPr/>
        </p:nvSpPr>
        <p:spPr>
          <a:xfrm>
            <a:off x="3791023" y="3032690"/>
            <a:ext cx="2192137" cy="369332"/>
          </a:xfrm>
          <a:prstGeom prst="rect">
            <a:avLst/>
          </a:prstGeom>
          <a:noFill/>
        </p:spPr>
        <p:txBody>
          <a:bodyPr wrap="square">
            <a:spAutoFit/>
          </a:bodyPr>
          <a:lstStyle/>
          <a:p>
            <a:r>
              <a:rPr lang="zh-CN" altLang="en-US" dirty="0">
                <a:solidFill>
                  <a:srgbClr val="FF0000"/>
                </a:solidFill>
                <a:latin typeface="Times New Roman" panose="02020603050405020304" pitchFamily="18" charset="0"/>
                <a:cs typeface="Times New Roman" panose="02020603050405020304" pitchFamily="18" charset="0"/>
              </a:rPr>
              <a:t>扩充提示学习方法</a:t>
            </a:r>
          </a:p>
        </p:txBody>
      </p:sp>
      <p:pic>
        <p:nvPicPr>
          <p:cNvPr id="88" name="图片 87">
            <a:extLst>
              <a:ext uri="{FF2B5EF4-FFF2-40B4-BE49-F238E27FC236}">
                <a16:creationId xmlns:a16="http://schemas.microsoft.com/office/drawing/2014/main" id="{9E210464-0A1E-4B5B-2C4B-C41A654ECDCE}"/>
              </a:ext>
            </a:extLst>
          </p:cNvPr>
          <p:cNvPicPr>
            <a:picLocks noChangeAspect="1"/>
          </p:cNvPicPr>
          <p:nvPr/>
        </p:nvPicPr>
        <p:blipFill>
          <a:blip r:embed="rId22"/>
          <a:stretch>
            <a:fillRect/>
          </a:stretch>
        </p:blipFill>
        <p:spPr>
          <a:xfrm rot="10800000">
            <a:off x="8029565" y="2822897"/>
            <a:ext cx="1651373" cy="1388542"/>
          </a:xfrm>
          <a:prstGeom prst="rect">
            <a:avLst/>
          </a:prstGeom>
        </p:spPr>
      </p:pic>
      <p:pic>
        <p:nvPicPr>
          <p:cNvPr id="89" name="图片 88">
            <a:extLst>
              <a:ext uri="{FF2B5EF4-FFF2-40B4-BE49-F238E27FC236}">
                <a16:creationId xmlns:a16="http://schemas.microsoft.com/office/drawing/2014/main" id="{322B7B39-4220-AA22-E289-378E51BE1D3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296816" y="2670170"/>
            <a:ext cx="375638" cy="375638"/>
          </a:xfrm>
          <a:prstGeom prst="rect">
            <a:avLst/>
          </a:prstGeom>
        </p:spPr>
      </p:pic>
      <p:sp>
        <p:nvSpPr>
          <p:cNvPr id="93" name="矩形 92">
            <a:extLst>
              <a:ext uri="{FF2B5EF4-FFF2-40B4-BE49-F238E27FC236}">
                <a16:creationId xmlns:a16="http://schemas.microsoft.com/office/drawing/2014/main" id="{E0AEE242-86CA-51E7-9F29-F1C0FCDF9881}"/>
              </a:ext>
            </a:extLst>
          </p:cNvPr>
          <p:cNvSpPr/>
          <p:nvPr/>
        </p:nvSpPr>
        <p:spPr>
          <a:xfrm>
            <a:off x="9849401" y="3176619"/>
            <a:ext cx="2158709" cy="644981"/>
          </a:xfrm>
          <a:prstGeom prst="rect">
            <a:avLst/>
          </a:prstGeom>
          <a:noFill/>
          <a:ln w="19050">
            <a:solidFill>
              <a:srgbClr val="AFABAB"/>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5" name="图片 94">
            <a:extLst>
              <a:ext uri="{FF2B5EF4-FFF2-40B4-BE49-F238E27FC236}">
                <a16:creationId xmlns:a16="http://schemas.microsoft.com/office/drawing/2014/main" id="{1067F8D8-F1F3-8DE2-B11F-21FA7F63CF67}"/>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10012638" y="3178783"/>
            <a:ext cx="435357" cy="435357"/>
          </a:xfrm>
          <a:prstGeom prst="rect">
            <a:avLst/>
          </a:prstGeom>
        </p:spPr>
      </p:pic>
      <p:pic>
        <p:nvPicPr>
          <p:cNvPr id="97" name="图片 96">
            <a:extLst>
              <a:ext uri="{FF2B5EF4-FFF2-40B4-BE49-F238E27FC236}">
                <a16:creationId xmlns:a16="http://schemas.microsoft.com/office/drawing/2014/main" id="{B719BFF1-45EC-E0F4-D663-C91471EB25FC}"/>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11523512" y="3170198"/>
            <a:ext cx="484598" cy="484598"/>
          </a:xfrm>
          <a:prstGeom prst="rect">
            <a:avLst/>
          </a:prstGeom>
        </p:spPr>
      </p:pic>
      <p:cxnSp>
        <p:nvCxnSpPr>
          <p:cNvPr id="98" name="直接箭头连接符 97">
            <a:extLst>
              <a:ext uri="{FF2B5EF4-FFF2-40B4-BE49-F238E27FC236}">
                <a16:creationId xmlns:a16="http://schemas.microsoft.com/office/drawing/2014/main" id="{1E3EDF80-D47F-E7DF-A976-61E9EB4807DF}"/>
              </a:ext>
            </a:extLst>
          </p:cNvPr>
          <p:cNvCxnSpPr>
            <a:cxnSpLocks/>
          </p:cNvCxnSpPr>
          <p:nvPr/>
        </p:nvCxnSpPr>
        <p:spPr>
          <a:xfrm>
            <a:off x="10625019" y="3369439"/>
            <a:ext cx="685125" cy="0"/>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cxnSp>
        <p:nvCxnSpPr>
          <p:cNvPr id="100" name="直接箭头连接符 99">
            <a:extLst>
              <a:ext uri="{FF2B5EF4-FFF2-40B4-BE49-F238E27FC236}">
                <a16:creationId xmlns:a16="http://schemas.microsoft.com/office/drawing/2014/main" id="{4D8BC63C-DD1C-B47D-28AA-11B94BC250C9}"/>
              </a:ext>
            </a:extLst>
          </p:cNvPr>
          <p:cNvCxnSpPr>
            <a:cxnSpLocks/>
          </p:cNvCxnSpPr>
          <p:nvPr/>
        </p:nvCxnSpPr>
        <p:spPr>
          <a:xfrm>
            <a:off x="10755087" y="2568992"/>
            <a:ext cx="0" cy="32443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05" name="文本框 104">
            <a:extLst>
              <a:ext uri="{FF2B5EF4-FFF2-40B4-BE49-F238E27FC236}">
                <a16:creationId xmlns:a16="http://schemas.microsoft.com/office/drawing/2014/main" id="{38ABFB55-E5FD-BC35-CB73-D35432C6540F}"/>
              </a:ext>
            </a:extLst>
          </p:cNvPr>
          <p:cNvSpPr txBox="1"/>
          <p:nvPr/>
        </p:nvSpPr>
        <p:spPr>
          <a:xfrm>
            <a:off x="10206465" y="3540119"/>
            <a:ext cx="1469440" cy="276999"/>
          </a:xfrm>
          <a:prstGeom prst="rect">
            <a:avLst/>
          </a:prstGeom>
          <a:noFill/>
        </p:spPr>
        <p:txBody>
          <a:bodyPr wrap="square">
            <a:spAutoFit/>
          </a:bodyPr>
          <a:lstStyle/>
          <a:p>
            <a:r>
              <a:rPr lang="zh-CN" altLang="en-US" sz="1200" dirty="0">
                <a:solidFill>
                  <a:srgbClr val="C00000"/>
                </a:solidFill>
                <a:latin typeface="Times New Roman" panose="02020603050405020304" pitchFamily="18" charset="0"/>
                <a:cs typeface="Times New Roman" panose="02020603050405020304" pitchFamily="18" charset="0"/>
              </a:rPr>
              <a:t>Wasserstein distance</a:t>
            </a:r>
          </a:p>
        </p:txBody>
      </p:sp>
      <p:cxnSp>
        <p:nvCxnSpPr>
          <p:cNvPr id="107" name="直接箭头连接符 106">
            <a:extLst>
              <a:ext uri="{FF2B5EF4-FFF2-40B4-BE49-F238E27FC236}">
                <a16:creationId xmlns:a16="http://schemas.microsoft.com/office/drawing/2014/main" id="{FEA991AC-FDEC-3A18-3576-F92DD3D161EC}"/>
              </a:ext>
            </a:extLst>
          </p:cNvPr>
          <p:cNvCxnSpPr>
            <a:cxnSpLocks/>
          </p:cNvCxnSpPr>
          <p:nvPr/>
        </p:nvCxnSpPr>
        <p:spPr>
          <a:xfrm flipH="1">
            <a:off x="9683163" y="3444052"/>
            <a:ext cx="32523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09" name="矩形 108">
            <a:extLst>
              <a:ext uri="{FF2B5EF4-FFF2-40B4-BE49-F238E27FC236}">
                <a16:creationId xmlns:a16="http://schemas.microsoft.com/office/drawing/2014/main" id="{BE8E126B-EA46-583F-0323-BAB60FD9EE5D}"/>
              </a:ext>
            </a:extLst>
          </p:cNvPr>
          <p:cNvSpPr/>
          <p:nvPr/>
        </p:nvSpPr>
        <p:spPr>
          <a:xfrm>
            <a:off x="6532945" y="3452388"/>
            <a:ext cx="1073021" cy="648864"/>
          </a:xfrm>
          <a:prstGeom prst="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 name="文本框 110">
            <a:extLst>
              <a:ext uri="{FF2B5EF4-FFF2-40B4-BE49-F238E27FC236}">
                <a16:creationId xmlns:a16="http://schemas.microsoft.com/office/drawing/2014/main" id="{16836EAE-EA26-E32D-6EEB-A877863676F2}"/>
              </a:ext>
            </a:extLst>
          </p:cNvPr>
          <p:cNvSpPr txBox="1"/>
          <p:nvPr/>
        </p:nvSpPr>
        <p:spPr>
          <a:xfrm>
            <a:off x="6565524" y="3506669"/>
            <a:ext cx="1128499" cy="461665"/>
          </a:xfrm>
          <a:prstGeom prst="rect">
            <a:avLst/>
          </a:prstGeom>
          <a:noFill/>
        </p:spPr>
        <p:txBody>
          <a:bodyPr wrap="square">
            <a:spAutoFit/>
          </a:bodyPr>
          <a:lstStyle/>
          <a:p>
            <a:r>
              <a:rPr lang="en-US" altLang="zh-CN" sz="1200" b="1" dirty="0">
                <a:latin typeface="Times New Roman" panose="02020603050405020304" pitchFamily="18" charset="0"/>
                <a:cs typeface="Times New Roman" panose="02020603050405020304" pitchFamily="18" charset="0"/>
              </a:rPr>
              <a:t>Bi-level Optimization </a:t>
            </a:r>
            <a:endParaRPr lang="zh-CN" altLang="en-US" sz="1200" b="1" dirty="0">
              <a:latin typeface="Times New Roman" panose="02020603050405020304" pitchFamily="18" charset="0"/>
              <a:cs typeface="Times New Roman" panose="02020603050405020304" pitchFamily="18" charset="0"/>
            </a:endParaRPr>
          </a:p>
        </p:txBody>
      </p:sp>
      <p:cxnSp>
        <p:nvCxnSpPr>
          <p:cNvPr id="112" name="直接箭头连接符 111">
            <a:extLst>
              <a:ext uri="{FF2B5EF4-FFF2-40B4-BE49-F238E27FC236}">
                <a16:creationId xmlns:a16="http://schemas.microsoft.com/office/drawing/2014/main" id="{BF5BE93F-A856-D6B0-3AF1-85E02945CCD9}"/>
              </a:ext>
            </a:extLst>
          </p:cNvPr>
          <p:cNvCxnSpPr>
            <a:cxnSpLocks/>
          </p:cNvCxnSpPr>
          <p:nvPr/>
        </p:nvCxnSpPr>
        <p:spPr>
          <a:xfrm flipH="1">
            <a:off x="7752806" y="3600942"/>
            <a:ext cx="198382"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17" name="连接符: 肘形 116">
            <a:extLst>
              <a:ext uri="{FF2B5EF4-FFF2-40B4-BE49-F238E27FC236}">
                <a16:creationId xmlns:a16="http://schemas.microsoft.com/office/drawing/2014/main" id="{B92A295C-DF0B-A601-9372-8A3A2002E6B5}"/>
              </a:ext>
            </a:extLst>
          </p:cNvPr>
          <p:cNvCxnSpPr>
            <a:cxnSpLocks/>
            <a:stCxn id="109" idx="0"/>
            <a:endCxn id="606" idx="2"/>
          </p:cNvCxnSpPr>
          <p:nvPr/>
        </p:nvCxnSpPr>
        <p:spPr>
          <a:xfrm rot="16200000" flipV="1">
            <a:off x="6595311" y="2978242"/>
            <a:ext cx="479771" cy="468521"/>
          </a:xfrm>
          <a:prstGeom prst="bentConnector3">
            <a:avLst>
              <a:gd name="adj1" fmla="val 54084"/>
            </a:avLst>
          </a:prstGeom>
          <a:ln>
            <a:solidFill>
              <a:srgbClr val="C00000"/>
            </a:solidFill>
            <a:tailEnd type="triangle"/>
          </a:ln>
        </p:spPr>
        <p:style>
          <a:lnRef idx="3">
            <a:schemeClr val="dk1"/>
          </a:lnRef>
          <a:fillRef idx="0">
            <a:schemeClr val="dk1"/>
          </a:fillRef>
          <a:effectRef idx="2">
            <a:schemeClr val="dk1"/>
          </a:effectRef>
          <a:fontRef idx="minor">
            <a:schemeClr val="tx1"/>
          </a:fontRef>
        </p:style>
      </p:cxnSp>
      <p:cxnSp>
        <p:nvCxnSpPr>
          <p:cNvPr id="119" name="连接符: 肘形 118">
            <a:extLst>
              <a:ext uri="{FF2B5EF4-FFF2-40B4-BE49-F238E27FC236}">
                <a16:creationId xmlns:a16="http://schemas.microsoft.com/office/drawing/2014/main" id="{1A6D6CF7-CE28-39AF-B589-089E7599B812}"/>
              </a:ext>
            </a:extLst>
          </p:cNvPr>
          <p:cNvCxnSpPr>
            <a:stCxn id="109" idx="0"/>
            <a:endCxn id="607" idx="2"/>
          </p:cNvCxnSpPr>
          <p:nvPr/>
        </p:nvCxnSpPr>
        <p:spPr>
          <a:xfrm rot="5400000" flipH="1" flipV="1">
            <a:off x="7034821" y="2968945"/>
            <a:ext cx="518078" cy="448809"/>
          </a:xfrm>
          <a:prstGeom prst="bentConnector3">
            <a:avLst/>
          </a:prstGeom>
          <a:ln>
            <a:solidFill>
              <a:srgbClr val="C00000"/>
            </a:solidFill>
            <a:tailEnd type="triangle"/>
          </a:ln>
        </p:spPr>
        <p:style>
          <a:lnRef idx="3">
            <a:schemeClr val="dk1"/>
          </a:lnRef>
          <a:fillRef idx="0">
            <a:schemeClr val="dk1"/>
          </a:fillRef>
          <a:effectRef idx="2">
            <a:schemeClr val="dk1"/>
          </a:effectRef>
          <a:fontRef idx="minor">
            <a:schemeClr val="tx1"/>
          </a:fontRef>
        </p:style>
      </p:cxnSp>
      <p:cxnSp>
        <p:nvCxnSpPr>
          <p:cNvPr id="129" name="直接箭头连接符 128">
            <a:extLst>
              <a:ext uri="{FF2B5EF4-FFF2-40B4-BE49-F238E27FC236}">
                <a16:creationId xmlns:a16="http://schemas.microsoft.com/office/drawing/2014/main" id="{82F6C1FE-1B1E-A70E-B885-E6FAFA19F9C1}"/>
              </a:ext>
            </a:extLst>
          </p:cNvPr>
          <p:cNvCxnSpPr>
            <a:cxnSpLocks/>
          </p:cNvCxnSpPr>
          <p:nvPr/>
        </p:nvCxnSpPr>
        <p:spPr>
          <a:xfrm flipH="1">
            <a:off x="5852160" y="3951106"/>
            <a:ext cx="594360" cy="0"/>
          </a:xfrm>
          <a:prstGeom prst="straightConnector1">
            <a:avLst/>
          </a:prstGeom>
          <a:ln>
            <a:solidFill>
              <a:srgbClr val="C00000"/>
            </a:solidFill>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6289683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14636B40-7A39-D2A1-7D23-84329DE4CB89}"/>
              </a:ext>
            </a:extLst>
          </p:cNvPr>
          <p:cNvSpPr/>
          <p:nvPr/>
        </p:nvSpPr>
        <p:spPr>
          <a:xfrm>
            <a:off x="3312914" y="1270882"/>
            <a:ext cx="1628751" cy="128587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sp>
        <p:nvSpPr>
          <p:cNvPr id="7" name="文本框 6">
            <a:extLst>
              <a:ext uri="{FF2B5EF4-FFF2-40B4-BE49-F238E27FC236}">
                <a16:creationId xmlns:a16="http://schemas.microsoft.com/office/drawing/2014/main" id="{8B40DBB4-9042-293E-B3DB-6DE15CFB3CC5}"/>
              </a:ext>
            </a:extLst>
          </p:cNvPr>
          <p:cNvSpPr txBox="1"/>
          <p:nvPr/>
        </p:nvSpPr>
        <p:spPr>
          <a:xfrm>
            <a:off x="3186856" y="881641"/>
            <a:ext cx="1681871"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Downstream Datasets G</a:t>
            </a:r>
            <a:endParaRPr lang="zh-CN" altLang="en-US" sz="1200" dirty="0">
              <a:latin typeface="Times New Roman" panose="02020603050405020304" pitchFamily="18" charset="0"/>
              <a:cs typeface="Times New Roman" panose="02020603050405020304" pitchFamily="18" charset="0"/>
            </a:endParaRPr>
          </a:p>
        </p:txBody>
      </p:sp>
      <p:sp>
        <p:nvSpPr>
          <p:cNvPr id="8" name="椭圆 7">
            <a:extLst>
              <a:ext uri="{FF2B5EF4-FFF2-40B4-BE49-F238E27FC236}">
                <a16:creationId xmlns:a16="http://schemas.microsoft.com/office/drawing/2014/main" id="{7D4FB2E6-1FA8-14EA-9C13-F0F4E708D23F}"/>
              </a:ext>
            </a:extLst>
          </p:cNvPr>
          <p:cNvSpPr/>
          <p:nvPr/>
        </p:nvSpPr>
        <p:spPr>
          <a:xfrm>
            <a:off x="3538278" y="1732018"/>
            <a:ext cx="128588" cy="135731"/>
          </a:xfrm>
          <a:prstGeom prst="ellipse">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200" dirty="0">
              <a:latin typeface="Times New Roman" panose="02020603050405020304" pitchFamily="18" charset="0"/>
              <a:cs typeface="Times New Roman" panose="02020603050405020304" pitchFamily="18" charset="0"/>
            </a:endParaRPr>
          </a:p>
        </p:txBody>
      </p:sp>
      <p:sp>
        <p:nvSpPr>
          <p:cNvPr id="9" name="椭圆 8">
            <a:extLst>
              <a:ext uri="{FF2B5EF4-FFF2-40B4-BE49-F238E27FC236}">
                <a16:creationId xmlns:a16="http://schemas.microsoft.com/office/drawing/2014/main" id="{18089FE5-69D3-F51E-D5B2-5BC7A867AEFB}"/>
              </a:ext>
            </a:extLst>
          </p:cNvPr>
          <p:cNvSpPr/>
          <p:nvPr/>
        </p:nvSpPr>
        <p:spPr>
          <a:xfrm>
            <a:off x="3825219" y="1378634"/>
            <a:ext cx="128588" cy="135731"/>
          </a:xfrm>
          <a:prstGeom prst="ellipse">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sp>
        <p:nvSpPr>
          <p:cNvPr id="10" name="椭圆 9">
            <a:extLst>
              <a:ext uri="{FF2B5EF4-FFF2-40B4-BE49-F238E27FC236}">
                <a16:creationId xmlns:a16="http://schemas.microsoft.com/office/drawing/2014/main" id="{7719AC2E-BC83-0819-2C41-7EDE4BF67811}"/>
              </a:ext>
            </a:extLst>
          </p:cNvPr>
          <p:cNvSpPr/>
          <p:nvPr/>
        </p:nvSpPr>
        <p:spPr>
          <a:xfrm>
            <a:off x="3760925" y="2120575"/>
            <a:ext cx="128588" cy="135731"/>
          </a:xfrm>
          <a:prstGeom prst="ellipse">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11" name="椭圆 10">
            <a:extLst>
              <a:ext uri="{FF2B5EF4-FFF2-40B4-BE49-F238E27FC236}">
                <a16:creationId xmlns:a16="http://schemas.microsoft.com/office/drawing/2014/main" id="{AF689AD7-9A1A-44CF-7964-4790D79ED782}"/>
              </a:ext>
            </a:extLst>
          </p:cNvPr>
          <p:cNvSpPr/>
          <p:nvPr/>
        </p:nvSpPr>
        <p:spPr>
          <a:xfrm>
            <a:off x="4130019" y="1751895"/>
            <a:ext cx="128588" cy="135731"/>
          </a:xfrm>
          <a:prstGeom prst="ellipse">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12" name="椭圆 11">
            <a:extLst>
              <a:ext uri="{FF2B5EF4-FFF2-40B4-BE49-F238E27FC236}">
                <a16:creationId xmlns:a16="http://schemas.microsoft.com/office/drawing/2014/main" id="{54FB5F47-E5B8-DB41-3995-8F0C59997DD7}"/>
              </a:ext>
            </a:extLst>
          </p:cNvPr>
          <p:cNvSpPr/>
          <p:nvPr/>
        </p:nvSpPr>
        <p:spPr>
          <a:xfrm>
            <a:off x="4418153" y="1400245"/>
            <a:ext cx="128588" cy="135731"/>
          </a:xfrm>
          <a:prstGeom prst="ellipse">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sp>
        <p:nvSpPr>
          <p:cNvPr id="13" name="椭圆 12">
            <a:extLst>
              <a:ext uri="{FF2B5EF4-FFF2-40B4-BE49-F238E27FC236}">
                <a16:creationId xmlns:a16="http://schemas.microsoft.com/office/drawing/2014/main" id="{39AFB831-D5D8-9AF3-0FD3-4F0AF1860DDA}"/>
              </a:ext>
            </a:extLst>
          </p:cNvPr>
          <p:cNvSpPr/>
          <p:nvPr/>
        </p:nvSpPr>
        <p:spPr>
          <a:xfrm>
            <a:off x="4551506" y="2090420"/>
            <a:ext cx="128588" cy="135731"/>
          </a:xfrm>
          <a:prstGeom prst="ellipse">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14" name="椭圆 13">
            <a:extLst>
              <a:ext uri="{FF2B5EF4-FFF2-40B4-BE49-F238E27FC236}">
                <a16:creationId xmlns:a16="http://schemas.microsoft.com/office/drawing/2014/main" id="{84527A9C-808B-C03B-7CAB-EFB949C39B9E}"/>
              </a:ext>
            </a:extLst>
          </p:cNvPr>
          <p:cNvSpPr/>
          <p:nvPr/>
        </p:nvSpPr>
        <p:spPr>
          <a:xfrm>
            <a:off x="4631269" y="1834046"/>
            <a:ext cx="128588" cy="135731"/>
          </a:xfrm>
          <a:prstGeom prst="ellipse">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sp>
        <p:nvSpPr>
          <p:cNvPr id="15" name="椭圆 14">
            <a:extLst>
              <a:ext uri="{FF2B5EF4-FFF2-40B4-BE49-F238E27FC236}">
                <a16:creationId xmlns:a16="http://schemas.microsoft.com/office/drawing/2014/main" id="{35079F01-B232-8895-80CB-65417A3D96CD}"/>
              </a:ext>
            </a:extLst>
          </p:cNvPr>
          <p:cNvSpPr/>
          <p:nvPr/>
        </p:nvSpPr>
        <p:spPr>
          <a:xfrm>
            <a:off x="4262175" y="2304138"/>
            <a:ext cx="128588" cy="135731"/>
          </a:xfrm>
          <a:prstGeom prst="ellipse">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cxnSp>
        <p:nvCxnSpPr>
          <p:cNvPr id="17" name="直接连接符 16">
            <a:extLst>
              <a:ext uri="{FF2B5EF4-FFF2-40B4-BE49-F238E27FC236}">
                <a16:creationId xmlns:a16="http://schemas.microsoft.com/office/drawing/2014/main" id="{6F9E4770-8E35-B337-B6FD-67421E47C70F}"/>
              </a:ext>
            </a:extLst>
          </p:cNvPr>
          <p:cNvCxnSpPr>
            <a:stCxn id="9" idx="3"/>
            <a:endCxn id="8" idx="0"/>
          </p:cNvCxnSpPr>
          <p:nvPr/>
        </p:nvCxnSpPr>
        <p:spPr>
          <a:xfrm flipH="1">
            <a:off x="3602572" y="1494488"/>
            <a:ext cx="241478" cy="237530"/>
          </a:xfrm>
          <a:prstGeom prst="line">
            <a:avLst/>
          </a:prstGeom>
        </p:spPr>
        <p:style>
          <a:lnRef idx="1">
            <a:schemeClr val="dk1"/>
          </a:lnRef>
          <a:fillRef idx="0">
            <a:schemeClr val="dk1"/>
          </a:fillRef>
          <a:effectRef idx="0">
            <a:schemeClr val="dk1"/>
          </a:effectRef>
          <a:fontRef idx="minor">
            <a:schemeClr val="tx1"/>
          </a:fontRef>
        </p:style>
      </p:cxnSp>
      <p:cxnSp>
        <p:nvCxnSpPr>
          <p:cNvPr id="18" name="直接连接符 17">
            <a:extLst>
              <a:ext uri="{FF2B5EF4-FFF2-40B4-BE49-F238E27FC236}">
                <a16:creationId xmlns:a16="http://schemas.microsoft.com/office/drawing/2014/main" id="{F690FC0C-8AF6-DCB0-8495-FDDB4AA56059}"/>
              </a:ext>
            </a:extLst>
          </p:cNvPr>
          <p:cNvCxnSpPr>
            <a:cxnSpLocks/>
            <a:endCxn id="11" idx="1"/>
          </p:cNvCxnSpPr>
          <p:nvPr/>
        </p:nvCxnSpPr>
        <p:spPr>
          <a:xfrm>
            <a:off x="3932378" y="1410496"/>
            <a:ext cx="216472" cy="361276"/>
          </a:xfrm>
          <a:prstGeom prst="line">
            <a:avLst/>
          </a:prstGeom>
        </p:spPr>
        <p:style>
          <a:lnRef idx="1">
            <a:schemeClr val="dk1"/>
          </a:lnRef>
          <a:fillRef idx="0">
            <a:schemeClr val="dk1"/>
          </a:fillRef>
          <a:effectRef idx="0">
            <a:schemeClr val="dk1"/>
          </a:effectRef>
          <a:fontRef idx="minor">
            <a:schemeClr val="tx1"/>
          </a:fontRef>
        </p:style>
      </p:cxnSp>
      <p:cxnSp>
        <p:nvCxnSpPr>
          <p:cNvPr id="22" name="直接连接符 21">
            <a:extLst>
              <a:ext uri="{FF2B5EF4-FFF2-40B4-BE49-F238E27FC236}">
                <a16:creationId xmlns:a16="http://schemas.microsoft.com/office/drawing/2014/main" id="{78633E43-D2B3-567D-E0BA-7D78CD60C215}"/>
              </a:ext>
            </a:extLst>
          </p:cNvPr>
          <p:cNvCxnSpPr>
            <a:cxnSpLocks/>
            <a:stCxn id="8" idx="5"/>
            <a:endCxn id="10" idx="1"/>
          </p:cNvCxnSpPr>
          <p:nvPr/>
        </p:nvCxnSpPr>
        <p:spPr>
          <a:xfrm>
            <a:off x="3648035" y="1847872"/>
            <a:ext cx="131721" cy="292580"/>
          </a:xfrm>
          <a:prstGeom prst="line">
            <a:avLst/>
          </a:prstGeom>
        </p:spPr>
        <p:style>
          <a:lnRef idx="1">
            <a:schemeClr val="dk1"/>
          </a:lnRef>
          <a:fillRef idx="0">
            <a:schemeClr val="dk1"/>
          </a:fillRef>
          <a:effectRef idx="0">
            <a:schemeClr val="dk1"/>
          </a:effectRef>
          <a:fontRef idx="minor">
            <a:schemeClr val="tx1"/>
          </a:fontRef>
        </p:style>
      </p:cxnSp>
      <p:cxnSp>
        <p:nvCxnSpPr>
          <p:cNvPr id="25" name="直接连接符 24">
            <a:extLst>
              <a:ext uri="{FF2B5EF4-FFF2-40B4-BE49-F238E27FC236}">
                <a16:creationId xmlns:a16="http://schemas.microsoft.com/office/drawing/2014/main" id="{2D9DB6C1-FE25-A2BF-300E-484BEF282EB4}"/>
              </a:ext>
            </a:extLst>
          </p:cNvPr>
          <p:cNvCxnSpPr>
            <a:cxnSpLocks/>
            <a:stCxn id="11" idx="3"/>
            <a:endCxn id="10" idx="7"/>
          </p:cNvCxnSpPr>
          <p:nvPr/>
        </p:nvCxnSpPr>
        <p:spPr>
          <a:xfrm flipH="1">
            <a:off x="3870682" y="1867749"/>
            <a:ext cx="278168" cy="272703"/>
          </a:xfrm>
          <a:prstGeom prst="line">
            <a:avLst/>
          </a:prstGeom>
        </p:spPr>
        <p:style>
          <a:lnRef idx="1">
            <a:schemeClr val="dk1"/>
          </a:lnRef>
          <a:fillRef idx="0">
            <a:schemeClr val="dk1"/>
          </a:fillRef>
          <a:effectRef idx="0">
            <a:schemeClr val="dk1"/>
          </a:effectRef>
          <a:fontRef idx="minor">
            <a:schemeClr val="tx1"/>
          </a:fontRef>
        </p:style>
      </p:cxnSp>
      <p:cxnSp>
        <p:nvCxnSpPr>
          <p:cNvPr id="40" name="直接连接符 39">
            <a:extLst>
              <a:ext uri="{FF2B5EF4-FFF2-40B4-BE49-F238E27FC236}">
                <a16:creationId xmlns:a16="http://schemas.microsoft.com/office/drawing/2014/main" id="{0ECAF768-A364-8754-6871-089BEF1DB6E9}"/>
              </a:ext>
            </a:extLst>
          </p:cNvPr>
          <p:cNvCxnSpPr>
            <a:cxnSpLocks/>
            <a:stCxn id="12" idx="5"/>
            <a:endCxn id="11" idx="6"/>
          </p:cNvCxnSpPr>
          <p:nvPr/>
        </p:nvCxnSpPr>
        <p:spPr>
          <a:xfrm flipH="1">
            <a:off x="4258607" y="1516099"/>
            <a:ext cx="269303" cy="303662"/>
          </a:xfrm>
          <a:prstGeom prst="line">
            <a:avLst/>
          </a:prstGeom>
        </p:spPr>
        <p:style>
          <a:lnRef idx="1">
            <a:schemeClr val="dk1"/>
          </a:lnRef>
          <a:fillRef idx="0">
            <a:schemeClr val="dk1"/>
          </a:fillRef>
          <a:effectRef idx="0">
            <a:schemeClr val="dk1"/>
          </a:effectRef>
          <a:fontRef idx="minor">
            <a:schemeClr val="tx1"/>
          </a:fontRef>
        </p:style>
      </p:cxnSp>
      <p:cxnSp>
        <p:nvCxnSpPr>
          <p:cNvPr id="43" name="直接连接符 42">
            <a:extLst>
              <a:ext uri="{FF2B5EF4-FFF2-40B4-BE49-F238E27FC236}">
                <a16:creationId xmlns:a16="http://schemas.microsoft.com/office/drawing/2014/main" id="{18DADD6F-C708-AF93-BF79-A7A3652BA426}"/>
              </a:ext>
            </a:extLst>
          </p:cNvPr>
          <p:cNvCxnSpPr>
            <a:cxnSpLocks/>
            <a:stCxn id="15" idx="0"/>
            <a:endCxn id="11" idx="4"/>
          </p:cNvCxnSpPr>
          <p:nvPr/>
        </p:nvCxnSpPr>
        <p:spPr>
          <a:xfrm flipH="1" flipV="1">
            <a:off x="4194313" y="1887626"/>
            <a:ext cx="132156" cy="416512"/>
          </a:xfrm>
          <a:prstGeom prst="line">
            <a:avLst/>
          </a:prstGeom>
        </p:spPr>
        <p:style>
          <a:lnRef idx="1">
            <a:schemeClr val="dk1"/>
          </a:lnRef>
          <a:fillRef idx="0">
            <a:schemeClr val="dk1"/>
          </a:fillRef>
          <a:effectRef idx="0">
            <a:schemeClr val="dk1"/>
          </a:effectRef>
          <a:fontRef idx="minor">
            <a:schemeClr val="tx1"/>
          </a:fontRef>
        </p:style>
      </p:cxnSp>
      <p:cxnSp>
        <p:nvCxnSpPr>
          <p:cNvPr id="46" name="直接连接符 45">
            <a:extLst>
              <a:ext uri="{FF2B5EF4-FFF2-40B4-BE49-F238E27FC236}">
                <a16:creationId xmlns:a16="http://schemas.microsoft.com/office/drawing/2014/main" id="{E004AF2E-A567-5A88-4F0E-222C5D71A4E9}"/>
              </a:ext>
            </a:extLst>
          </p:cNvPr>
          <p:cNvCxnSpPr>
            <a:cxnSpLocks/>
            <a:stCxn id="13" idx="2"/>
            <a:endCxn id="11" idx="4"/>
          </p:cNvCxnSpPr>
          <p:nvPr/>
        </p:nvCxnSpPr>
        <p:spPr>
          <a:xfrm flipH="1" flipV="1">
            <a:off x="4194313" y="1887626"/>
            <a:ext cx="357193" cy="270660"/>
          </a:xfrm>
          <a:prstGeom prst="line">
            <a:avLst/>
          </a:prstGeom>
        </p:spPr>
        <p:style>
          <a:lnRef idx="1">
            <a:schemeClr val="dk1"/>
          </a:lnRef>
          <a:fillRef idx="0">
            <a:schemeClr val="dk1"/>
          </a:fillRef>
          <a:effectRef idx="0">
            <a:schemeClr val="dk1"/>
          </a:effectRef>
          <a:fontRef idx="minor">
            <a:schemeClr val="tx1"/>
          </a:fontRef>
        </p:style>
      </p:cxnSp>
      <p:cxnSp>
        <p:nvCxnSpPr>
          <p:cNvPr id="49" name="直接连接符 48">
            <a:extLst>
              <a:ext uri="{FF2B5EF4-FFF2-40B4-BE49-F238E27FC236}">
                <a16:creationId xmlns:a16="http://schemas.microsoft.com/office/drawing/2014/main" id="{0428501F-5714-F834-622D-F7CCB741C1DA}"/>
              </a:ext>
            </a:extLst>
          </p:cNvPr>
          <p:cNvCxnSpPr>
            <a:cxnSpLocks/>
            <a:stCxn id="12" idx="5"/>
            <a:endCxn id="14" idx="1"/>
          </p:cNvCxnSpPr>
          <p:nvPr/>
        </p:nvCxnSpPr>
        <p:spPr>
          <a:xfrm>
            <a:off x="4527910" y="1516099"/>
            <a:ext cx="122190" cy="337824"/>
          </a:xfrm>
          <a:prstGeom prst="line">
            <a:avLst/>
          </a:prstGeom>
        </p:spPr>
        <p:style>
          <a:lnRef idx="1">
            <a:schemeClr val="dk1"/>
          </a:lnRef>
          <a:fillRef idx="0">
            <a:schemeClr val="dk1"/>
          </a:fillRef>
          <a:effectRef idx="0">
            <a:schemeClr val="dk1"/>
          </a:effectRef>
          <a:fontRef idx="minor">
            <a:schemeClr val="tx1"/>
          </a:fontRef>
        </p:style>
      </p:cxnSp>
      <p:sp>
        <p:nvSpPr>
          <p:cNvPr id="55" name="文本框 54">
            <a:extLst>
              <a:ext uri="{FF2B5EF4-FFF2-40B4-BE49-F238E27FC236}">
                <a16:creationId xmlns:a16="http://schemas.microsoft.com/office/drawing/2014/main" id="{D0319D29-3296-B36C-2D42-1002B0FEFE23}"/>
              </a:ext>
            </a:extLst>
          </p:cNvPr>
          <p:cNvSpPr txBox="1"/>
          <p:nvPr/>
        </p:nvSpPr>
        <p:spPr>
          <a:xfrm>
            <a:off x="3443156" y="1616938"/>
            <a:ext cx="230677" cy="338554"/>
          </a:xfrm>
          <a:prstGeom prst="rect">
            <a:avLst/>
          </a:prstGeom>
          <a:noFill/>
        </p:spPr>
        <p:txBody>
          <a:bodyPr wrap="square" rtlCol="0">
            <a:spAutoFit/>
          </a:bodyPr>
          <a:lstStyle/>
          <a:p>
            <a:r>
              <a:rPr lang="en-US" altLang="zh-CN" sz="1600" dirty="0">
                <a:latin typeface="Times New Roman" panose="02020603050405020304" pitchFamily="18" charset="0"/>
                <a:cs typeface="Times New Roman" panose="02020603050405020304" pitchFamily="18" charset="0"/>
              </a:rPr>
              <a:t>+</a:t>
            </a:r>
            <a:endParaRPr lang="zh-CN" altLang="en-US" sz="1600" dirty="0">
              <a:latin typeface="Times New Roman" panose="02020603050405020304" pitchFamily="18" charset="0"/>
              <a:cs typeface="Times New Roman" panose="02020603050405020304" pitchFamily="18" charset="0"/>
            </a:endParaRPr>
          </a:p>
        </p:txBody>
      </p:sp>
      <p:sp>
        <p:nvSpPr>
          <p:cNvPr id="56" name="文本框 55">
            <a:extLst>
              <a:ext uri="{FF2B5EF4-FFF2-40B4-BE49-F238E27FC236}">
                <a16:creationId xmlns:a16="http://schemas.microsoft.com/office/drawing/2014/main" id="{0AB7A79F-1E27-1FC7-87B2-53BEFDC4D3E1}"/>
              </a:ext>
            </a:extLst>
          </p:cNvPr>
          <p:cNvSpPr txBox="1"/>
          <p:nvPr/>
        </p:nvSpPr>
        <p:spPr>
          <a:xfrm>
            <a:off x="4567522" y="1691422"/>
            <a:ext cx="261610"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a:t>
            </a:r>
            <a:endParaRPr lang="zh-CN" altLang="en-US" dirty="0">
              <a:latin typeface="Times New Roman" panose="02020603050405020304" pitchFamily="18" charset="0"/>
              <a:cs typeface="Times New Roman" panose="02020603050405020304" pitchFamily="18" charset="0"/>
            </a:endParaRPr>
          </a:p>
        </p:txBody>
      </p:sp>
      <p:sp>
        <p:nvSpPr>
          <p:cNvPr id="58" name="矩形: 圆角 57">
            <a:extLst>
              <a:ext uri="{FF2B5EF4-FFF2-40B4-BE49-F238E27FC236}">
                <a16:creationId xmlns:a16="http://schemas.microsoft.com/office/drawing/2014/main" id="{74DE1E37-151F-A1D6-BF7F-9D6417846253}"/>
              </a:ext>
            </a:extLst>
          </p:cNvPr>
          <p:cNvSpPr/>
          <p:nvPr/>
        </p:nvSpPr>
        <p:spPr>
          <a:xfrm>
            <a:off x="5736514" y="1567327"/>
            <a:ext cx="1522820" cy="62608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200" dirty="0">
                <a:latin typeface="Times New Roman" panose="02020603050405020304" pitchFamily="18" charset="0"/>
                <a:cs typeface="Times New Roman" panose="02020603050405020304" pitchFamily="18" charset="0"/>
              </a:rPr>
              <a:t>Representative Node Selection</a:t>
            </a:r>
            <a:endParaRPr lang="zh-CN" altLang="en-US" sz="1200" dirty="0">
              <a:latin typeface="Times New Roman" panose="02020603050405020304" pitchFamily="18" charset="0"/>
              <a:cs typeface="Times New Roman" panose="02020603050405020304" pitchFamily="18" charset="0"/>
            </a:endParaRPr>
          </a:p>
        </p:txBody>
      </p:sp>
      <p:sp>
        <p:nvSpPr>
          <p:cNvPr id="60" name="箭头: 右 59">
            <a:extLst>
              <a:ext uri="{FF2B5EF4-FFF2-40B4-BE49-F238E27FC236}">
                <a16:creationId xmlns:a16="http://schemas.microsoft.com/office/drawing/2014/main" id="{24AA85D3-F344-AD5B-E958-8C0D84835068}"/>
              </a:ext>
            </a:extLst>
          </p:cNvPr>
          <p:cNvSpPr/>
          <p:nvPr/>
        </p:nvSpPr>
        <p:spPr>
          <a:xfrm>
            <a:off x="7967266" y="1792113"/>
            <a:ext cx="429621" cy="245477"/>
          </a:xfrm>
          <a:prstGeom prst="rightArrow">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61" name="文本框 60">
                <a:extLst>
                  <a:ext uri="{FF2B5EF4-FFF2-40B4-BE49-F238E27FC236}">
                    <a16:creationId xmlns:a16="http://schemas.microsoft.com/office/drawing/2014/main" id="{FED60206-809D-508D-F9BE-4AB83B305EDD}"/>
                  </a:ext>
                </a:extLst>
              </p:cNvPr>
              <p:cNvSpPr txBox="1"/>
              <p:nvPr/>
            </p:nvSpPr>
            <p:spPr>
              <a:xfrm>
                <a:off x="7405293" y="1541817"/>
                <a:ext cx="1696234"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Representative Nodes </a:t>
                </a:r>
                <a14:m>
                  <m:oMath xmlns:m="http://schemas.openxmlformats.org/officeDocument/2006/math">
                    <m:sSub>
                      <m:sSubPr>
                        <m:ctrlPr>
                          <a:rPr lang="en-US" altLang="zh-CN" sz="1200" i="1" smtClean="0">
                            <a:latin typeface="Cambria Math" panose="02040503050406030204" pitchFamily="18" charset="0"/>
                          </a:rPr>
                        </m:ctrlPr>
                      </m:sSubPr>
                      <m:e>
                        <m:r>
                          <a:rPr lang="en-US" altLang="zh-CN" sz="1200" b="0" i="1" smtClean="0">
                            <a:latin typeface="Cambria Math" panose="02040503050406030204" pitchFamily="18" charset="0"/>
                          </a:rPr>
                          <m:t>𝑉</m:t>
                        </m:r>
                      </m:e>
                      <m:sub>
                        <m:r>
                          <a:rPr lang="en-US" altLang="zh-CN" sz="1200" b="0" i="1" smtClean="0">
                            <a:latin typeface="Cambria Math" panose="02040503050406030204" pitchFamily="18" charset="0"/>
                          </a:rPr>
                          <m:t>𝑠</m:t>
                        </m:r>
                      </m:sub>
                    </m:sSub>
                  </m:oMath>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61" name="文本框 60">
                <a:extLst>
                  <a:ext uri="{FF2B5EF4-FFF2-40B4-BE49-F238E27FC236}">
                    <a16:creationId xmlns:a16="http://schemas.microsoft.com/office/drawing/2014/main" id="{FED60206-809D-508D-F9BE-4AB83B305EDD}"/>
                  </a:ext>
                </a:extLst>
              </p:cNvPr>
              <p:cNvSpPr txBox="1">
                <a:spLocks noRot="1" noChangeAspect="1" noMove="1" noResize="1" noEditPoints="1" noAdjustHandles="1" noChangeArrowheads="1" noChangeShapeType="1" noTextEdit="1"/>
              </p:cNvSpPr>
              <p:nvPr/>
            </p:nvSpPr>
            <p:spPr>
              <a:xfrm>
                <a:off x="7405293" y="1541817"/>
                <a:ext cx="1696234" cy="276999"/>
              </a:xfrm>
              <a:prstGeom prst="rect">
                <a:avLst/>
              </a:prstGeom>
              <a:blipFill>
                <a:blip r:embed="rId2"/>
                <a:stretch>
                  <a:fillRect l="-360" t="-2222" b="-1777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3" name="矩形: 圆角 62">
                <a:extLst>
                  <a:ext uri="{FF2B5EF4-FFF2-40B4-BE49-F238E27FC236}">
                    <a16:creationId xmlns:a16="http://schemas.microsoft.com/office/drawing/2014/main" id="{FB28AF8F-E789-23D1-A140-7C409C871A57}"/>
                  </a:ext>
                </a:extLst>
              </p:cNvPr>
              <p:cNvSpPr/>
              <p:nvPr/>
            </p:nvSpPr>
            <p:spPr>
              <a:xfrm>
                <a:off x="9425300" y="2559418"/>
                <a:ext cx="1522820" cy="62608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200" dirty="0">
                    <a:latin typeface="Times New Roman" panose="02020603050405020304" pitchFamily="18" charset="0"/>
                    <a:cs typeface="Times New Roman" panose="02020603050405020304" pitchFamily="18" charset="0"/>
                  </a:rPr>
                  <a:t>OOD</a:t>
                </a:r>
              </a:p>
              <a:p>
                <a:pPr algn="ctr"/>
                <a:r>
                  <a:rPr lang="en-US" altLang="zh-CN" sz="1200" dirty="0">
                    <a:latin typeface="Times New Roman" panose="02020603050405020304" pitchFamily="18" charset="0"/>
                    <a:cs typeface="Times New Roman" panose="02020603050405020304" pitchFamily="18" charset="0"/>
                  </a:rPr>
                  <a:t>Detector </a:t>
                </a:r>
                <a14:m>
                  <m:oMath xmlns:m="http://schemas.openxmlformats.org/officeDocument/2006/math">
                    <m:sSub>
                      <m:sSubPr>
                        <m:ctrlPr>
                          <a:rPr lang="en-US" altLang="zh-CN" sz="1200" i="1" smtClean="0">
                            <a:latin typeface="Cambria Math" panose="02040503050406030204" pitchFamily="18" charset="0"/>
                          </a:rPr>
                        </m:ctrlPr>
                      </m:sSubPr>
                      <m:e>
                        <m:r>
                          <a:rPr lang="en-US" altLang="zh-CN" sz="1200" b="0" i="1" smtClean="0">
                            <a:latin typeface="Cambria Math" panose="02040503050406030204" pitchFamily="18" charset="0"/>
                          </a:rPr>
                          <m:t>𝑓</m:t>
                        </m:r>
                      </m:e>
                      <m:sub>
                        <m:r>
                          <a:rPr lang="en-US" altLang="zh-CN" sz="1200" b="0" i="1" smtClean="0">
                            <a:latin typeface="Cambria Math" panose="02040503050406030204" pitchFamily="18" charset="0"/>
                          </a:rPr>
                          <m:t>𝑑</m:t>
                        </m:r>
                      </m:sub>
                    </m:sSub>
                  </m:oMath>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63" name="矩形: 圆角 62">
                <a:extLst>
                  <a:ext uri="{FF2B5EF4-FFF2-40B4-BE49-F238E27FC236}">
                    <a16:creationId xmlns:a16="http://schemas.microsoft.com/office/drawing/2014/main" id="{FB28AF8F-E789-23D1-A140-7C409C871A57}"/>
                  </a:ext>
                </a:extLst>
              </p:cNvPr>
              <p:cNvSpPr>
                <a:spLocks noRot="1" noChangeAspect="1" noMove="1" noResize="1" noEditPoints="1" noAdjustHandles="1" noChangeArrowheads="1" noChangeShapeType="1" noTextEdit="1"/>
              </p:cNvSpPr>
              <p:nvPr/>
            </p:nvSpPr>
            <p:spPr>
              <a:xfrm>
                <a:off x="9425300" y="2559418"/>
                <a:ext cx="1522820" cy="626087"/>
              </a:xfrm>
              <a:prstGeom prst="round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4" name="矩形: 圆角 63">
                <a:extLst>
                  <a:ext uri="{FF2B5EF4-FFF2-40B4-BE49-F238E27FC236}">
                    <a16:creationId xmlns:a16="http://schemas.microsoft.com/office/drawing/2014/main" id="{E870A38A-A044-9ADA-E77C-0F91309927B6}"/>
                  </a:ext>
                </a:extLst>
              </p:cNvPr>
              <p:cNvSpPr/>
              <p:nvPr/>
            </p:nvSpPr>
            <p:spPr>
              <a:xfrm>
                <a:off x="9541469" y="3963582"/>
                <a:ext cx="1416007" cy="62608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200" dirty="0">
                    <a:latin typeface="Times New Roman" panose="02020603050405020304" pitchFamily="18" charset="0"/>
                    <a:cs typeface="Times New Roman" panose="02020603050405020304" pitchFamily="18" charset="0"/>
                  </a:rPr>
                  <a:t>Backdoor Watermark Generator </a:t>
                </a:r>
                <a14:m>
                  <m:oMath xmlns:m="http://schemas.openxmlformats.org/officeDocument/2006/math">
                    <m:sSub>
                      <m:sSubPr>
                        <m:ctrlPr>
                          <a:rPr lang="en-US" altLang="zh-CN" sz="1200" i="1" smtClean="0">
                            <a:latin typeface="Cambria Math" panose="02040503050406030204" pitchFamily="18" charset="0"/>
                          </a:rPr>
                        </m:ctrlPr>
                      </m:sSubPr>
                      <m:e>
                        <m:r>
                          <a:rPr lang="en-US" altLang="zh-CN" sz="1200" b="0" i="1" smtClean="0">
                            <a:latin typeface="Cambria Math" panose="02040503050406030204" pitchFamily="18" charset="0"/>
                          </a:rPr>
                          <m:t>𝑓</m:t>
                        </m:r>
                      </m:e>
                      <m:sub>
                        <m:r>
                          <a:rPr lang="en-US" altLang="zh-CN" sz="1200" b="0" i="1" smtClean="0">
                            <a:latin typeface="Cambria Math" panose="02040503050406030204" pitchFamily="18" charset="0"/>
                          </a:rPr>
                          <m:t>𝑔</m:t>
                        </m:r>
                      </m:sub>
                    </m:sSub>
                  </m:oMath>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64" name="矩形: 圆角 63">
                <a:extLst>
                  <a:ext uri="{FF2B5EF4-FFF2-40B4-BE49-F238E27FC236}">
                    <a16:creationId xmlns:a16="http://schemas.microsoft.com/office/drawing/2014/main" id="{E870A38A-A044-9ADA-E77C-0F91309927B6}"/>
                  </a:ext>
                </a:extLst>
              </p:cNvPr>
              <p:cNvSpPr>
                <a:spLocks noRot="1" noChangeAspect="1" noMove="1" noResize="1" noEditPoints="1" noAdjustHandles="1" noChangeArrowheads="1" noChangeShapeType="1" noTextEdit="1"/>
              </p:cNvSpPr>
              <p:nvPr/>
            </p:nvSpPr>
            <p:spPr>
              <a:xfrm>
                <a:off x="9541469" y="3963582"/>
                <a:ext cx="1416007" cy="626087"/>
              </a:xfrm>
              <a:prstGeom prst="roundRect">
                <a:avLst/>
              </a:prstGeom>
              <a:blipFill>
                <a:blip r:embed="rId4"/>
                <a:stretch>
                  <a:fillRect t="-1905" b="-6667"/>
                </a:stretch>
              </a:blipFill>
            </p:spPr>
            <p:txBody>
              <a:bodyPr/>
              <a:lstStyle/>
              <a:p>
                <a:r>
                  <a:rPr lang="zh-CN" altLang="en-US">
                    <a:noFill/>
                  </a:rPr>
                  <a:t> </a:t>
                </a:r>
              </a:p>
            </p:txBody>
          </p:sp>
        </mc:Fallback>
      </mc:AlternateContent>
      <p:sp>
        <p:nvSpPr>
          <p:cNvPr id="6" name="文本框 5">
            <a:extLst>
              <a:ext uri="{FF2B5EF4-FFF2-40B4-BE49-F238E27FC236}">
                <a16:creationId xmlns:a16="http://schemas.microsoft.com/office/drawing/2014/main" id="{CA997555-4172-A7FA-A22F-3A67B1A5F679}"/>
              </a:ext>
            </a:extLst>
          </p:cNvPr>
          <p:cNvSpPr txBox="1"/>
          <p:nvPr/>
        </p:nvSpPr>
        <p:spPr>
          <a:xfrm>
            <a:off x="8972798" y="3208882"/>
            <a:ext cx="905005" cy="461665"/>
          </a:xfrm>
          <a:prstGeom prst="rect">
            <a:avLst/>
          </a:prstGeom>
          <a:noFill/>
        </p:spPr>
        <p:txBody>
          <a:bodyPr wrap="square" rtlCol="0">
            <a:spAutoFit/>
          </a:bodyPr>
          <a:lstStyle/>
          <a:p>
            <a:r>
              <a:rPr lang="en-US" altLang="zh-CN" sz="1200" dirty="0">
                <a:latin typeface="Times New Roman" panose="02020603050405020304" pitchFamily="18" charset="0"/>
                <a:cs typeface="Times New Roman" panose="02020603050405020304" pitchFamily="18" charset="0"/>
              </a:rPr>
              <a:t>Adversarial Learning</a:t>
            </a:r>
            <a:endParaRPr lang="zh-CN" altLang="en-US" sz="12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4" name="文本框 23">
                <a:extLst>
                  <a:ext uri="{FF2B5EF4-FFF2-40B4-BE49-F238E27FC236}">
                    <a16:creationId xmlns:a16="http://schemas.microsoft.com/office/drawing/2014/main" id="{0FA428C7-E094-F785-E8CF-614B3EF32159}"/>
                  </a:ext>
                </a:extLst>
              </p:cNvPr>
              <p:cNvSpPr txBox="1"/>
              <p:nvPr/>
            </p:nvSpPr>
            <p:spPr>
              <a:xfrm>
                <a:off x="10467543" y="3357566"/>
                <a:ext cx="998928"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Watermark</a:t>
                </a:r>
                <a14:m>
                  <m:oMath xmlns:m="http://schemas.openxmlformats.org/officeDocument/2006/math">
                    <m:r>
                      <a:rPr lang="en-US" altLang="zh-CN" sz="1200" i="1" dirty="0" smtClean="0">
                        <a:latin typeface="Cambria Math" panose="02040503050406030204" pitchFamily="18" charset="0"/>
                      </a:rPr>
                      <m:t> </m:t>
                    </m:r>
                    <m:r>
                      <a:rPr lang="en-US" altLang="zh-CN" sz="1200" i="1" dirty="0" smtClean="0">
                        <a:latin typeface="Cambria Math" panose="02040503050406030204" pitchFamily="18" charset="0"/>
                      </a:rPr>
                      <m:t>𝑔</m:t>
                    </m:r>
                  </m:oMath>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24" name="文本框 23">
                <a:extLst>
                  <a:ext uri="{FF2B5EF4-FFF2-40B4-BE49-F238E27FC236}">
                    <a16:creationId xmlns:a16="http://schemas.microsoft.com/office/drawing/2014/main" id="{0FA428C7-E094-F785-E8CF-614B3EF32159}"/>
                  </a:ext>
                </a:extLst>
              </p:cNvPr>
              <p:cNvSpPr txBox="1">
                <a:spLocks noRot="1" noChangeAspect="1" noMove="1" noResize="1" noEditPoints="1" noAdjustHandles="1" noChangeArrowheads="1" noChangeShapeType="1" noTextEdit="1"/>
              </p:cNvSpPr>
              <p:nvPr/>
            </p:nvSpPr>
            <p:spPr>
              <a:xfrm>
                <a:off x="10467543" y="3357566"/>
                <a:ext cx="998928" cy="276999"/>
              </a:xfrm>
              <a:prstGeom prst="rect">
                <a:avLst/>
              </a:prstGeom>
              <a:blipFill>
                <a:blip r:embed="rId5"/>
                <a:stretch>
                  <a:fillRect t="-2222" b="-17778"/>
                </a:stretch>
              </a:blipFill>
            </p:spPr>
            <p:txBody>
              <a:bodyPr/>
              <a:lstStyle/>
              <a:p>
                <a:r>
                  <a:rPr lang="zh-CN" altLang="en-US">
                    <a:noFill/>
                  </a:rPr>
                  <a:t> </a:t>
                </a:r>
              </a:p>
            </p:txBody>
          </p:sp>
        </mc:Fallback>
      </mc:AlternateContent>
      <p:sp>
        <p:nvSpPr>
          <p:cNvPr id="26" name="箭头: 右 25">
            <a:extLst>
              <a:ext uri="{FF2B5EF4-FFF2-40B4-BE49-F238E27FC236}">
                <a16:creationId xmlns:a16="http://schemas.microsoft.com/office/drawing/2014/main" id="{5DF1F090-CF18-A969-F678-7BBDD8993BB9}"/>
              </a:ext>
            </a:extLst>
          </p:cNvPr>
          <p:cNvSpPr/>
          <p:nvPr/>
        </p:nvSpPr>
        <p:spPr>
          <a:xfrm rot="10800000">
            <a:off x="8550175" y="4087775"/>
            <a:ext cx="429621" cy="245477"/>
          </a:xfrm>
          <a:prstGeom prst="rightArrow">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28" name="矩形 27">
            <a:extLst>
              <a:ext uri="{FF2B5EF4-FFF2-40B4-BE49-F238E27FC236}">
                <a16:creationId xmlns:a16="http://schemas.microsoft.com/office/drawing/2014/main" id="{CE0ADEB5-9F4F-54C2-0D63-05122C67C3C8}"/>
              </a:ext>
            </a:extLst>
          </p:cNvPr>
          <p:cNvSpPr/>
          <p:nvPr/>
        </p:nvSpPr>
        <p:spPr>
          <a:xfrm>
            <a:off x="5626818" y="3487425"/>
            <a:ext cx="2303582" cy="129316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sp>
        <p:nvSpPr>
          <p:cNvPr id="29" name="椭圆 28">
            <a:extLst>
              <a:ext uri="{FF2B5EF4-FFF2-40B4-BE49-F238E27FC236}">
                <a16:creationId xmlns:a16="http://schemas.microsoft.com/office/drawing/2014/main" id="{CB84C565-D57E-3DFB-C0FD-ACF7492F65EB}"/>
              </a:ext>
            </a:extLst>
          </p:cNvPr>
          <p:cNvSpPr/>
          <p:nvPr/>
        </p:nvSpPr>
        <p:spPr>
          <a:xfrm>
            <a:off x="6211757" y="3982589"/>
            <a:ext cx="128588" cy="135731"/>
          </a:xfrm>
          <a:prstGeom prst="ellipse">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200" dirty="0">
              <a:latin typeface="Times New Roman" panose="02020603050405020304" pitchFamily="18" charset="0"/>
              <a:cs typeface="Times New Roman" panose="02020603050405020304" pitchFamily="18" charset="0"/>
            </a:endParaRPr>
          </a:p>
        </p:txBody>
      </p:sp>
      <p:sp>
        <p:nvSpPr>
          <p:cNvPr id="30" name="椭圆 29">
            <a:extLst>
              <a:ext uri="{FF2B5EF4-FFF2-40B4-BE49-F238E27FC236}">
                <a16:creationId xmlns:a16="http://schemas.microsoft.com/office/drawing/2014/main" id="{951C0009-C3B6-0E09-DCE3-3F040857D643}"/>
              </a:ext>
            </a:extLst>
          </p:cNvPr>
          <p:cNvSpPr/>
          <p:nvPr/>
        </p:nvSpPr>
        <p:spPr>
          <a:xfrm>
            <a:off x="6498698" y="3629205"/>
            <a:ext cx="128588" cy="135731"/>
          </a:xfrm>
          <a:prstGeom prst="ellipse">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sp>
        <p:nvSpPr>
          <p:cNvPr id="31" name="椭圆 30">
            <a:extLst>
              <a:ext uri="{FF2B5EF4-FFF2-40B4-BE49-F238E27FC236}">
                <a16:creationId xmlns:a16="http://schemas.microsoft.com/office/drawing/2014/main" id="{836D6009-503A-ED37-071C-E95F9AC397C4}"/>
              </a:ext>
            </a:extLst>
          </p:cNvPr>
          <p:cNvSpPr/>
          <p:nvPr/>
        </p:nvSpPr>
        <p:spPr>
          <a:xfrm>
            <a:off x="6434404" y="4371146"/>
            <a:ext cx="128588" cy="135731"/>
          </a:xfrm>
          <a:prstGeom prst="ellipse">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32" name="椭圆 31">
            <a:extLst>
              <a:ext uri="{FF2B5EF4-FFF2-40B4-BE49-F238E27FC236}">
                <a16:creationId xmlns:a16="http://schemas.microsoft.com/office/drawing/2014/main" id="{6E408B41-BBA3-D8FD-4C9F-BE6C135ECC67}"/>
              </a:ext>
            </a:extLst>
          </p:cNvPr>
          <p:cNvSpPr/>
          <p:nvPr/>
        </p:nvSpPr>
        <p:spPr>
          <a:xfrm>
            <a:off x="6803498" y="4002466"/>
            <a:ext cx="128588" cy="135731"/>
          </a:xfrm>
          <a:prstGeom prst="ellipse">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33" name="椭圆 32">
            <a:extLst>
              <a:ext uri="{FF2B5EF4-FFF2-40B4-BE49-F238E27FC236}">
                <a16:creationId xmlns:a16="http://schemas.microsoft.com/office/drawing/2014/main" id="{9831805C-ECDD-4493-C89E-31CE48F7469E}"/>
              </a:ext>
            </a:extLst>
          </p:cNvPr>
          <p:cNvSpPr/>
          <p:nvPr/>
        </p:nvSpPr>
        <p:spPr>
          <a:xfrm>
            <a:off x="7091632" y="3650816"/>
            <a:ext cx="128588" cy="135731"/>
          </a:xfrm>
          <a:prstGeom prst="ellipse">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sp>
        <p:nvSpPr>
          <p:cNvPr id="34" name="椭圆 33">
            <a:extLst>
              <a:ext uri="{FF2B5EF4-FFF2-40B4-BE49-F238E27FC236}">
                <a16:creationId xmlns:a16="http://schemas.microsoft.com/office/drawing/2014/main" id="{4C712BF2-73F0-B314-9A14-AFBDAE396DEE}"/>
              </a:ext>
            </a:extLst>
          </p:cNvPr>
          <p:cNvSpPr/>
          <p:nvPr/>
        </p:nvSpPr>
        <p:spPr>
          <a:xfrm>
            <a:off x="7224985" y="4340991"/>
            <a:ext cx="128588" cy="135731"/>
          </a:xfrm>
          <a:prstGeom prst="ellipse">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35" name="椭圆 34">
            <a:extLst>
              <a:ext uri="{FF2B5EF4-FFF2-40B4-BE49-F238E27FC236}">
                <a16:creationId xmlns:a16="http://schemas.microsoft.com/office/drawing/2014/main" id="{AB0D4316-2AE2-C310-E174-6FBBABD817F8}"/>
              </a:ext>
            </a:extLst>
          </p:cNvPr>
          <p:cNvSpPr/>
          <p:nvPr/>
        </p:nvSpPr>
        <p:spPr>
          <a:xfrm>
            <a:off x="7304748" y="4084617"/>
            <a:ext cx="128588" cy="135731"/>
          </a:xfrm>
          <a:prstGeom prst="ellipse">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sp>
        <p:nvSpPr>
          <p:cNvPr id="36" name="椭圆 35">
            <a:extLst>
              <a:ext uri="{FF2B5EF4-FFF2-40B4-BE49-F238E27FC236}">
                <a16:creationId xmlns:a16="http://schemas.microsoft.com/office/drawing/2014/main" id="{A44D6080-7603-F4B8-DCD0-8BFECF4BBEFF}"/>
              </a:ext>
            </a:extLst>
          </p:cNvPr>
          <p:cNvSpPr/>
          <p:nvPr/>
        </p:nvSpPr>
        <p:spPr>
          <a:xfrm>
            <a:off x="6935654" y="4554709"/>
            <a:ext cx="128588" cy="135731"/>
          </a:xfrm>
          <a:prstGeom prst="ellipse">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cxnSp>
        <p:nvCxnSpPr>
          <p:cNvPr id="37" name="直接连接符 36">
            <a:extLst>
              <a:ext uri="{FF2B5EF4-FFF2-40B4-BE49-F238E27FC236}">
                <a16:creationId xmlns:a16="http://schemas.microsoft.com/office/drawing/2014/main" id="{7F7CA1F6-C2DD-73E1-C7BC-AAD368529504}"/>
              </a:ext>
            </a:extLst>
          </p:cNvPr>
          <p:cNvCxnSpPr>
            <a:stCxn id="30" idx="3"/>
            <a:endCxn id="29" idx="0"/>
          </p:cNvCxnSpPr>
          <p:nvPr/>
        </p:nvCxnSpPr>
        <p:spPr>
          <a:xfrm flipH="1">
            <a:off x="6276051" y="3745059"/>
            <a:ext cx="241478" cy="237530"/>
          </a:xfrm>
          <a:prstGeom prst="line">
            <a:avLst/>
          </a:prstGeom>
        </p:spPr>
        <p:style>
          <a:lnRef idx="1">
            <a:schemeClr val="dk1"/>
          </a:lnRef>
          <a:fillRef idx="0">
            <a:schemeClr val="dk1"/>
          </a:fillRef>
          <a:effectRef idx="0">
            <a:schemeClr val="dk1"/>
          </a:effectRef>
          <a:fontRef idx="minor">
            <a:schemeClr val="tx1"/>
          </a:fontRef>
        </p:style>
      </p:cxnSp>
      <p:cxnSp>
        <p:nvCxnSpPr>
          <p:cNvPr id="38" name="直接连接符 37">
            <a:extLst>
              <a:ext uri="{FF2B5EF4-FFF2-40B4-BE49-F238E27FC236}">
                <a16:creationId xmlns:a16="http://schemas.microsoft.com/office/drawing/2014/main" id="{F8A1812B-92C7-63BB-DE7D-204817115170}"/>
              </a:ext>
            </a:extLst>
          </p:cNvPr>
          <p:cNvCxnSpPr>
            <a:cxnSpLocks/>
            <a:endCxn id="32" idx="1"/>
          </p:cNvCxnSpPr>
          <p:nvPr/>
        </p:nvCxnSpPr>
        <p:spPr>
          <a:xfrm>
            <a:off x="6605857" y="3661067"/>
            <a:ext cx="216472" cy="361276"/>
          </a:xfrm>
          <a:prstGeom prst="line">
            <a:avLst/>
          </a:prstGeom>
        </p:spPr>
        <p:style>
          <a:lnRef idx="1">
            <a:schemeClr val="dk1"/>
          </a:lnRef>
          <a:fillRef idx="0">
            <a:schemeClr val="dk1"/>
          </a:fillRef>
          <a:effectRef idx="0">
            <a:schemeClr val="dk1"/>
          </a:effectRef>
          <a:fontRef idx="minor">
            <a:schemeClr val="tx1"/>
          </a:fontRef>
        </p:style>
      </p:cxnSp>
      <p:cxnSp>
        <p:nvCxnSpPr>
          <p:cNvPr id="39" name="直接连接符 38">
            <a:extLst>
              <a:ext uri="{FF2B5EF4-FFF2-40B4-BE49-F238E27FC236}">
                <a16:creationId xmlns:a16="http://schemas.microsoft.com/office/drawing/2014/main" id="{6511E3FF-E96B-85BE-C983-C13A361F82B6}"/>
              </a:ext>
            </a:extLst>
          </p:cNvPr>
          <p:cNvCxnSpPr>
            <a:cxnSpLocks/>
            <a:stCxn id="29" idx="5"/>
            <a:endCxn id="31" idx="1"/>
          </p:cNvCxnSpPr>
          <p:nvPr/>
        </p:nvCxnSpPr>
        <p:spPr>
          <a:xfrm>
            <a:off x="6321514" y="4098443"/>
            <a:ext cx="131721" cy="292580"/>
          </a:xfrm>
          <a:prstGeom prst="line">
            <a:avLst/>
          </a:prstGeom>
        </p:spPr>
        <p:style>
          <a:lnRef idx="1">
            <a:schemeClr val="dk1"/>
          </a:lnRef>
          <a:fillRef idx="0">
            <a:schemeClr val="dk1"/>
          </a:fillRef>
          <a:effectRef idx="0">
            <a:schemeClr val="dk1"/>
          </a:effectRef>
          <a:fontRef idx="minor">
            <a:schemeClr val="tx1"/>
          </a:fontRef>
        </p:style>
      </p:cxnSp>
      <p:cxnSp>
        <p:nvCxnSpPr>
          <p:cNvPr id="41" name="直接连接符 40">
            <a:extLst>
              <a:ext uri="{FF2B5EF4-FFF2-40B4-BE49-F238E27FC236}">
                <a16:creationId xmlns:a16="http://schemas.microsoft.com/office/drawing/2014/main" id="{4A200611-02D6-8FA0-231A-8BF2CEB9FEFD}"/>
              </a:ext>
            </a:extLst>
          </p:cNvPr>
          <p:cNvCxnSpPr>
            <a:cxnSpLocks/>
            <a:stCxn id="32" idx="3"/>
            <a:endCxn id="31" idx="7"/>
          </p:cNvCxnSpPr>
          <p:nvPr/>
        </p:nvCxnSpPr>
        <p:spPr>
          <a:xfrm flipH="1">
            <a:off x="6544161" y="4118320"/>
            <a:ext cx="278168" cy="272703"/>
          </a:xfrm>
          <a:prstGeom prst="line">
            <a:avLst/>
          </a:prstGeom>
        </p:spPr>
        <p:style>
          <a:lnRef idx="1">
            <a:schemeClr val="dk1"/>
          </a:lnRef>
          <a:fillRef idx="0">
            <a:schemeClr val="dk1"/>
          </a:fillRef>
          <a:effectRef idx="0">
            <a:schemeClr val="dk1"/>
          </a:effectRef>
          <a:fontRef idx="minor">
            <a:schemeClr val="tx1"/>
          </a:fontRef>
        </p:style>
      </p:cxnSp>
      <p:cxnSp>
        <p:nvCxnSpPr>
          <p:cNvPr id="42" name="直接连接符 41">
            <a:extLst>
              <a:ext uri="{FF2B5EF4-FFF2-40B4-BE49-F238E27FC236}">
                <a16:creationId xmlns:a16="http://schemas.microsoft.com/office/drawing/2014/main" id="{F10105BC-8799-286C-4464-D380DE743906}"/>
              </a:ext>
            </a:extLst>
          </p:cNvPr>
          <p:cNvCxnSpPr>
            <a:cxnSpLocks/>
            <a:stCxn id="33" idx="5"/>
            <a:endCxn id="32" idx="6"/>
          </p:cNvCxnSpPr>
          <p:nvPr/>
        </p:nvCxnSpPr>
        <p:spPr>
          <a:xfrm flipH="1">
            <a:off x="6932086" y="3766670"/>
            <a:ext cx="269303" cy="303662"/>
          </a:xfrm>
          <a:prstGeom prst="line">
            <a:avLst/>
          </a:prstGeom>
        </p:spPr>
        <p:style>
          <a:lnRef idx="1">
            <a:schemeClr val="dk1"/>
          </a:lnRef>
          <a:fillRef idx="0">
            <a:schemeClr val="dk1"/>
          </a:fillRef>
          <a:effectRef idx="0">
            <a:schemeClr val="dk1"/>
          </a:effectRef>
          <a:fontRef idx="minor">
            <a:schemeClr val="tx1"/>
          </a:fontRef>
        </p:style>
      </p:cxnSp>
      <p:cxnSp>
        <p:nvCxnSpPr>
          <p:cNvPr id="44" name="直接连接符 43">
            <a:extLst>
              <a:ext uri="{FF2B5EF4-FFF2-40B4-BE49-F238E27FC236}">
                <a16:creationId xmlns:a16="http://schemas.microsoft.com/office/drawing/2014/main" id="{0691CFAE-06BB-19A3-E369-47B5A551E9BE}"/>
              </a:ext>
            </a:extLst>
          </p:cNvPr>
          <p:cNvCxnSpPr>
            <a:cxnSpLocks/>
            <a:stCxn id="36" idx="0"/>
            <a:endCxn id="32" idx="4"/>
          </p:cNvCxnSpPr>
          <p:nvPr/>
        </p:nvCxnSpPr>
        <p:spPr>
          <a:xfrm flipH="1" flipV="1">
            <a:off x="6867792" y="4138197"/>
            <a:ext cx="132156" cy="416512"/>
          </a:xfrm>
          <a:prstGeom prst="line">
            <a:avLst/>
          </a:prstGeom>
        </p:spPr>
        <p:style>
          <a:lnRef idx="1">
            <a:schemeClr val="dk1"/>
          </a:lnRef>
          <a:fillRef idx="0">
            <a:schemeClr val="dk1"/>
          </a:fillRef>
          <a:effectRef idx="0">
            <a:schemeClr val="dk1"/>
          </a:effectRef>
          <a:fontRef idx="minor">
            <a:schemeClr val="tx1"/>
          </a:fontRef>
        </p:style>
      </p:cxnSp>
      <p:cxnSp>
        <p:nvCxnSpPr>
          <p:cNvPr id="45" name="直接连接符 44">
            <a:extLst>
              <a:ext uri="{FF2B5EF4-FFF2-40B4-BE49-F238E27FC236}">
                <a16:creationId xmlns:a16="http://schemas.microsoft.com/office/drawing/2014/main" id="{979525FE-C4F0-88ED-B4EC-CC1330D180D6}"/>
              </a:ext>
            </a:extLst>
          </p:cNvPr>
          <p:cNvCxnSpPr>
            <a:cxnSpLocks/>
            <a:stCxn id="34" idx="2"/>
            <a:endCxn id="32" idx="4"/>
          </p:cNvCxnSpPr>
          <p:nvPr/>
        </p:nvCxnSpPr>
        <p:spPr>
          <a:xfrm flipH="1" flipV="1">
            <a:off x="6867792" y="4138197"/>
            <a:ext cx="357193" cy="270660"/>
          </a:xfrm>
          <a:prstGeom prst="line">
            <a:avLst/>
          </a:prstGeom>
        </p:spPr>
        <p:style>
          <a:lnRef idx="1">
            <a:schemeClr val="dk1"/>
          </a:lnRef>
          <a:fillRef idx="0">
            <a:schemeClr val="dk1"/>
          </a:fillRef>
          <a:effectRef idx="0">
            <a:schemeClr val="dk1"/>
          </a:effectRef>
          <a:fontRef idx="minor">
            <a:schemeClr val="tx1"/>
          </a:fontRef>
        </p:style>
      </p:cxnSp>
      <p:cxnSp>
        <p:nvCxnSpPr>
          <p:cNvPr id="47" name="直接连接符 46">
            <a:extLst>
              <a:ext uri="{FF2B5EF4-FFF2-40B4-BE49-F238E27FC236}">
                <a16:creationId xmlns:a16="http://schemas.microsoft.com/office/drawing/2014/main" id="{9D5C6B92-966A-4BB2-E527-81129EDE7199}"/>
              </a:ext>
            </a:extLst>
          </p:cNvPr>
          <p:cNvCxnSpPr>
            <a:cxnSpLocks/>
            <a:stCxn id="33" idx="5"/>
            <a:endCxn id="35" idx="1"/>
          </p:cNvCxnSpPr>
          <p:nvPr/>
        </p:nvCxnSpPr>
        <p:spPr>
          <a:xfrm>
            <a:off x="7201389" y="3766670"/>
            <a:ext cx="122190" cy="337824"/>
          </a:xfrm>
          <a:prstGeom prst="line">
            <a:avLst/>
          </a:prstGeom>
        </p:spPr>
        <p:style>
          <a:lnRef idx="1">
            <a:schemeClr val="dk1"/>
          </a:lnRef>
          <a:fillRef idx="0">
            <a:schemeClr val="dk1"/>
          </a:fillRef>
          <a:effectRef idx="0">
            <a:schemeClr val="dk1"/>
          </a:effectRef>
          <a:fontRef idx="minor">
            <a:schemeClr val="tx1"/>
          </a:fontRef>
        </p:style>
      </p:cxnSp>
      <p:sp>
        <p:nvSpPr>
          <p:cNvPr id="48" name="文本框 47">
            <a:extLst>
              <a:ext uri="{FF2B5EF4-FFF2-40B4-BE49-F238E27FC236}">
                <a16:creationId xmlns:a16="http://schemas.microsoft.com/office/drawing/2014/main" id="{3BD25F31-4A3B-CA87-55CF-E7AAE40FC310}"/>
              </a:ext>
            </a:extLst>
          </p:cNvPr>
          <p:cNvSpPr txBox="1"/>
          <p:nvPr/>
        </p:nvSpPr>
        <p:spPr>
          <a:xfrm>
            <a:off x="6131062" y="3874981"/>
            <a:ext cx="230677" cy="338554"/>
          </a:xfrm>
          <a:prstGeom prst="rect">
            <a:avLst/>
          </a:prstGeom>
          <a:noFill/>
        </p:spPr>
        <p:txBody>
          <a:bodyPr wrap="square" rtlCol="0">
            <a:spAutoFit/>
          </a:bodyPr>
          <a:lstStyle/>
          <a:p>
            <a:r>
              <a:rPr lang="en-US" altLang="zh-CN" sz="1600" dirty="0">
                <a:solidFill>
                  <a:srgbClr val="FF0000"/>
                </a:solidFill>
                <a:latin typeface="Times New Roman" panose="02020603050405020304" pitchFamily="18" charset="0"/>
                <a:cs typeface="Times New Roman" panose="02020603050405020304" pitchFamily="18" charset="0"/>
              </a:rPr>
              <a:t>+</a:t>
            </a:r>
            <a:endParaRPr lang="zh-CN" altLang="en-US" sz="1600" dirty="0">
              <a:solidFill>
                <a:srgbClr val="FF0000"/>
              </a:solidFill>
              <a:latin typeface="Times New Roman" panose="02020603050405020304" pitchFamily="18" charset="0"/>
              <a:cs typeface="Times New Roman" panose="02020603050405020304" pitchFamily="18" charset="0"/>
            </a:endParaRPr>
          </a:p>
        </p:txBody>
      </p:sp>
      <p:sp>
        <p:nvSpPr>
          <p:cNvPr id="50" name="文本框 49">
            <a:extLst>
              <a:ext uri="{FF2B5EF4-FFF2-40B4-BE49-F238E27FC236}">
                <a16:creationId xmlns:a16="http://schemas.microsoft.com/office/drawing/2014/main" id="{666C086C-1C1C-F642-9D70-F24BB9A9DCF2}"/>
              </a:ext>
            </a:extLst>
          </p:cNvPr>
          <p:cNvSpPr txBox="1"/>
          <p:nvPr/>
        </p:nvSpPr>
        <p:spPr>
          <a:xfrm>
            <a:off x="7234075" y="3959826"/>
            <a:ext cx="253596" cy="338554"/>
          </a:xfrm>
          <a:prstGeom prst="rect">
            <a:avLst/>
          </a:prstGeom>
          <a:noFill/>
        </p:spPr>
        <p:txBody>
          <a:bodyPr wrap="none" rtlCol="0">
            <a:spAutoFit/>
          </a:bodyPr>
          <a:lstStyle/>
          <a:p>
            <a:r>
              <a:rPr lang="en-US" altLang="zh-CN" sz="1600" dirty="0">
                <a:solidFill>
                  <a:srgbClr val="FF0000"/>
                </a:solidFill>
                <a:latin typeface="Times New Roman" panose="02020603050405020304" pitchFamily="18" charset="0"/>
                <a:cs typeface="Times New Roman" panose="02020603050405020304" pitchFamily="18" charset="0"/>
              </a:rPr>
              <a:t>-</a:t>
            </a:r>
            <a:endParaRPr lang="zh-CN" altLang="en-US" sz="1600" dirty="0">
              <a:solidFill>
                <a:srgbClr val="FF0000"/>
              </a:solidFill>
              <a:latin typeface="Times New Roman" panose="02020603050405020304" pitchFamily="18" charset="0"/>
              <a:cs typeface="Times New Roman" panose="02020603050405020304" pitchFamily="18" charset="0"/>
            </a:endParaRPr>
          </a:p>
        </p:txBody>
      </p:sp>
      <p:sp>
        <p:nvSpPr>
          <p:cNvPr id="51" name="椭圆 50">
            <a:extLst>
              <a:ext uri="{FF2B5EF4-FFF2-40B4-BE49-F238E27FC236}">
                <a16:creationId xmlns:a16="http://schemas.microsoft.com/office/drawing/2014/main" id="{681325E1-78F7-E3B7-68B6-B6308C9D6BB2}"/>
              </a:ext>
            </a:extLst>
          </p:cNvPr>
          <p:cNvSpPr/>
          <p:nvPr/>
        </p:nvSpPr>
        <p:spPr>
          <a:xfrm>
            <a:off x="7615354" y="3600833"/>
            <a:ext cx="128588" cy="135731"/>
          </a:xfrm>
          <a:prstGeom prst="ellipse">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sp>
        <p:nvSpPr>
          <p:cNvPr id="52" name="椭圆 51">
            <a:extLst>
              <a:ext uri="{FF2B5EF4-FFF2-40B4-BE49-F238E27FC236}">
                <a16:creationId xmlns:a16="http://schemas.microsoft.com/office/drawing/2014/main" id="{9AF6372E-F93B-FB6F-2B2B-C7F1C16DD596}"/>
              </a:ext>
            </a:extLst>
          </p:cNvPr>
          <p:cNvSpPr/>
          <p:nvPr/>
        </p:nvSpPr>
        <p:spPr>
          <a:xfrm>
            <a:off x="7489198" y="3827851"/>
            <a:ext cx="128588" cy="135731"/>
          </a:xfrm>
          <a:prstGeom prst="ellipse">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sp>
        <p:nvSpPr>
          <p:cNvPr id="53" name="椭圆 52">
            <a:extLst>
              <a:ext uri="{FF2B5EF4-FFF2-40B4-BE49-F238E27FC236}">
                <a16:creationId xmlns:a16="http://schemas.microsoft.com/office/drawing/2014/main" id="{AC8390FB-F184-FA61-AB5A-B19BF49E4326}"/>
              </a:ext>
            </a:extLst>
          </p:cNvPr>
          <p:cNvSpPr/>
          <p:nvPr/>
        </p:nvSpPr>
        <p:spPr>
          <a:xfrm>
            <a:off x="7753032" y="3816038"/>
            <a:ext cx="128588" cy="135731"/>
          </a:xfrm>
          <a:prstGeom prst="ellipse">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cxnSp>
        <p:nvCxnSpPr>
          <p:cNvPr id="54" name="直接连接符 53">
            <a:extLst>
              <a:ext uri="{FF2B5EF4-FFF2-40B4-BE49-F238E27FC236}">
                <a16:creationId xmlns:a16="http://schemas.microsoft.com/office/drawing/2014/main" id="{53E95941-F156-2EA4-B913-66E989363342}"/>
              </a:ext>
            </a:extLst>
          </p:cNvPr>
          <p:cNvCxnSpPr>
            <a:cxnSpLocks/>
            <a:stCxn id="51" idx="3"/>
            <a:endCxn id="52" idx="0"/>
          </p:cNvCxnSpPr>
          <p:nvPr/>
        </p:nvCxnSpPr>
        <p:spPr>
          <a:xfrm flipH="1">
            <a:off x="7553492" y="3716687"/>
            <a:ext cx="80693" cy="111164"/>
          </a:xfrm>
          <a:prstGeom prst="line">
            <a:avLst/>
          </a:prstGeom>
        </p:spPr>
        <p:style>
          <a:lnRef idx="1">
            <a:schemeClr val="dk1"/>
          </a:lnRef>
          <a:fillRef idx="0">
            <a:schemeClr val="dk1"/>
          </a:fillRef>
          <a:effectRef idx="0">
            <a:schemeClr val="dk1"/>
          </a:effectRef>
          <a:fontRef idx="minor">
            <a:schemeClr val="tx1"/>
          </a:fontRef>
        </p:style>
      </p:cxnSp>
      <p:cxnSp>
        <p:nvCxnSpPr>
          <p:cNvPr id="65" name="直接连接符 64">
            <a:extLst>
              <a:ext uri="{FF2B5EF4-FFF2-40B4-BE49-F238E27FC236}">
                <a16:creationId xmlns:a16="http://schemas.microsoft.com/office/drawing/2014/main" id="{08F12860-0FB0-6825-897B-348B0B134346}"/>
              </a:ext>
            </a:extLst>
          </p:cNvPr>
          <p:cNvCxnSpPr>
            <a:cxnSpLocks/>
            <a:stCxn id="53" idx="2"/>
            <a:endCxn id="52" idx="6"/>
          </p:cNvCxnSpPr>
          <p:nvPr/>
        </p:nvCxnSpPr>
        <p:spPr>
          <a:xfrm flipH="1">
            <a:off x="7617786" y="3883904"/>
            <a:ext cx="135246" cy="11813"/>
          </a:xfrm>
          <a:prstGeom prst="line">
            <a:avLst/>
          </a:prstGeom>
        </p:spPr>
        <p:style>
          <a:lnRef idx="1">
            <a:schemeClr val="dk1"/>
          </a:lnRef>
          <a:fillRef idx="0">
            <a:schemeClr val="dk1"/>
          </a:fillRef>
          <a:effectRef idx="0">
            <a:schemeClr val="dk1"/>
          </a:effectRef>
          <a:fontRef idx="minor">
            <a:schemeClr val="tx1"/>
          </a:fontRef>
        </p:style>
      </p:cxnSp>
      <p:cxnSp>
        <p:nvCxnSpPr>
          <p:cNvPr id="68" name="直接连接符 67">
            <a:extLst>
              <a:ext uri="{FF2B5EF4-FFF2-40B4-BE49-F238E27FC236}">
                <a16:creationId xmlns:a16="http://schemas.microsoft.com/office/drawing/2014/main" id="{74681446-2714-AEC2-EFBC-0DCD0F99C78C}"/>
              </a:ext>
            </a:extLst>
          </p:cNvPr>
          <p:cNvCxnSpPr>
            <a:cxnSpLocks/>
            <a:stCxn id="51" idx="6"/>
            <a:endCxn id="53" idx="0"/>
          </p:cNvCxnSpPr>
          <p:nvPr/>
        </p:nvCxnSpPr>
        <p:spPr>
          <a:xfrm>
            <a:off x="7743942" y="3668699"/>
            <a:ext cx="73384" cy="147339"/>
          </a:xfrm>
          <a:prstGeom prst="line">
            <a:avLst/>
          </a:prstGeom>
        </p:spPr>
        <p:style>
          <a:lnRef idx="1">
            <a:schemeClr val="dk1"/>
          </a:lnRef>
          <a:fillRef idx="0">
            <a:schemeClr val="dk1"/>
          </a:fillRef>
          <a:effectRef idx="0">
            <a:schemeClr val="dk1"/>
          </a:effectRef>
          <a:fontRef idx="minor">
            <a:schemeClr val="tx1"/>
          </a:fontRef>
        </p:style>
      </p:cxnSp>
      <p:sp>
        <p:nvSpPr>
          <p:cNvPr id="76" name="椭圆 75">
            <a:extLst>
              <a:ext uri="{FF2B5EF4-FFF2-40B4-BE49-F238E27FC236}">
                <a16:creationId xmlns:a16="http://schemas.microsoft.com/office/drawing/2014/main" id="{1FA8D4FD-48A2-5C1E-AACF-E788270AF7A2}"/>
              </a:ext>
            </a:extLst>
          </p:cNvPr>
          <p:cNvSpPr/>
          <p:nvPr/>
        </p:nvSpPr>
        <p:spPr>
          <a:xfrm>
            <a:off x="5804149" y="3813853"/>
            <a:ext cx="128588" cy="135731"/>
          </a:xfrm>
          <a:prstGeom prst="ellipse">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sp>
        <p:nvSpPr>
          <p:cNvPr id="77" name="椭圆 76">
            <a:extLst>
              <a:ext uri="{FF2B5EF4-FFF2-40B4-BE49-F238E27FC236}">
                <a16:creationId xmlns:a16="http://schemas.microsoft.com/office/drawing/2014/main" id="{1FD43910-8829-D136-A915-DF408F00FA92}"/>
              </a:ext>
            </a:extLst>
          </p:cNvPr>
          <p:cNvSpPr/>
          <p:nvPr/>
        </p:nvSpPr>
        <p:spPr>
          <a:xfrm>
            <a:off x="5677993" y="4040871"/>
            <a:ext cx="128588" cy="135731"/>
          </a:xfrm>
          <a:prstGeom prst="ellipse">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sp>
        <p:nvSpPr>
          <p:cNvPr id="78" name="椭圆 77">
            <a:extLst>
              <a:ext uri="{FF2B5EF4-FFF2-40B4-BE49-F238E27FC236}">
                <a16:creationId xmlns:a16="http://schemas.microsoft.com/office/drawing/2014/main" id="{EF625699-2BB8-DE97-C3E9-651A57BC411E}"/>
              </a:ext>
            </a:extLst>
          </p:cNvPr>
          <p:cNvSpPr/>
          <p:nvPr/>
        </p:nvSpPr>
        <p:spPr>
          <a:xfrm>
            <a:off x="5941827" y="4029058"/>
            <a:ext cx="128588" cy="135731"/>
          </a:xfrm>
          <a:prstGeom prst="ellipse">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cxnSp>
        <p:nvCxnSpPr>
          <p:cNvPr id="83" name="直接连接符 82">
            <a:extLst>
              <a:ext uri="{FF2B5EF4-FFF2-40B4-BE49-F238E27FC236}">
                <a16:creationId xmlns:a16="http://schemas.microsoft.com/office/drawing/2014/main" id="{32E61385-866C-4BB0-A2FA-9D7072987B21}"/>
              </a:ext>
            </a:extLst>
          </p:cNvPr>
          <p:cNvCxnSpPr>
            <a:stCxn id="77" idx="7"/>
            <a:endCxn id="76" idx="3"/>
          </p:cNvCxnSpPr>
          <p:nvPr/>
        </p:nvCxnSpPr>
        <p:spPr>
          <a:xfrm flipV="1">
            <a:off x="5787750" y="3929707"/>
            <a:ext cx="35230" cy="131041"/>
          </a:xfrm>
          <a:prstGeom prst="line">
            <a:avLst/>
          </a:prstGeom>
        </p:spPr>
        <p:style>
          <a:lnRef idx="1">
            <a:schemeClr val="dk1"/>
          </a:lnRef>
          <a:fillRef idx="0">
            <a:schemeClr val="dk1"/>
          </a:fillRef>
          <a:effectRef idx="0">
            <a:schemeClr val="dk1"/>
          </a:effectRef>
          <a:fontRef idx="minor">
            <a:schemeClr val="tx1"/>
          </a:fontRef>
        </p:style>
      </p:cxnSp>
      <p:cxnSp>
        <p:nvCxnSpPr>
          <p:cNvPr id="84" name="直接连接符 83">
            <a:extLst>
              <a:ext uri="{FF2B5EF4-FFF2-40B4-BE49-F238E27FC236}">
                <a16:creationId xmlns:a16="http://schemas.microsoft.com/office/drawing/2014/main" id="{439D7FC7-9185-7FB4-3FE5-434399107429}"/>
              </a:ext>
            </a:extLst>
          </p:cNvPr>
          <p:cNvCxnSpPr>
            <a:cxnSpLocks/>
            <a:stCxn id="78" idx="7"/>
            <a:endCxn id="76" idx="6"/>
          </p:cNvCxnSpPr>
          <p:nvPr/>
        </p:nvCxnSpPr>
        <p:spPr>
          <a:xfrm flipH="1" flipV="1">
            <a:off x="5932737" y="3881719"/>
            <a:ext cx="118847" cy="167216"/>
          </a:xfrm>
          <a:prstGeom prst="line">
            <a:avLst/>
          </a:prstGeom>
        </p:spPr>
        <p:style>
          <a:lnRef idx="1">
            <a:schemeClr val="dk1"/>
          </a:lnRef>
          <a:fillRef idx="0">
            <a:schemeClr val="dk1"/>
          </a:fillRef>
          <a:effectRef idx="0">
            <a:schemeClr val="dk1"/>
          </a:effectRef>
          <a:fontRef idx="minor">
            <a:schemeClr val="tx1"/>
          </a:fontRef>
        </p:style>
      </p:cxnSp>
      <p:cxnSp>
        <p:nvCxnSpPr>
          <p:cNvPr id="87" name="直接连接符 86">
            <a:extLst>
              <a:ext uri="{FF2B5EF4-FFF2-40B4-BE49-F238E27FC236}">
                <a16:creationId xmlns:a16="http://schemas.microsoft.com/office/drawing/2014/main" id="{2DAABCFD-A0BE-C14E-C99F-F6296DB8A197}"/>
              </a:ext>
            </a:extLst>
          </p:cNvPr>
          <p:cNvCxnSpPr>
            <a:cxnSpLocks/>
            <a:stCxn id="78" idx="3"/>
            <a:endCxn id="77" idx="5"/>
          </p:cNvCxnSpPr>
          <p:nvPr/>
        </p:nvCxnSpPr>
        <p:spPr>
          <a:xfrm flipH="1">
            <a:off x="5787750" y="4144912"/>
            <a:ext cx="172908" cy="11813"/>
          </a:xfrm>
          <a:prstGeom prst="line">
            <a:avLst/>
          </a:prstGeom>
        </p:spPr>
        <p:style>
          <a:lnRef idx="1">
            <a:schemeClr val="dk1"/>
          </a:lnRef>
          <a:fillRef idx="0">
            <a:schemeClr val="dk1"/>
          </a:fillRef>
          <a:effectRef idx="0">
            <a:schemeClr val="dk1"/>
          </a:effectRef>
          <a:fontRef idx="minor">
            <a:schemeClr val="tx1"/>
          </a:fontRef>
        </p:style>
      </p:cxnSp>
      <p:cxnSp>
        <p:nvCxnSpPr>
          <p:cNvPr id="90" name="直接连接符 89">
            <a:extLst>
              <a:ext uri="{FF2B5EF4-FFF2-40B4-BE49-F238E27FC236}">
                <a16:creationId xmlns:a16="http://schemas.microsoft.com/office/drawing/2014/main" id="{E3F13881-0095-BC19-DDBF-0788503FE16A}"/>
              </a:ext>
            </a:extLst>
          </p:cNvPr>
          <p:cNvCxnSpPr>
            <a:cxnSpLocks/>
            <a:stCxn id="78" idx="6"/>
          </p:cNvCxnSpPr>
          <p:nvPr/>
        </p:nvCxnSpPr>
        <p:spPr>
          <a:xfrm flipV="1">
            <a:off x="6070415" y="4060748"/>
            <a:ext cx="157868" cy="36176"/>
          </a:xfrm>
          <a:prstGeom prst="line">
            <a:avLst/>
          </a:prstGeom>
        </p:spPr>
        <p:style>
          <a:lnRef idx="1">
            <a:schemeClr val="dk1"/>
          </a:lnRef>
          <a:fillRef idx="0">
            <a:schemeClr val="dk1"/>
          </a:fillRef>
          <a:effectRef idx="0">
            <a:schemeClr val="dk1"/>
          </a:effectRef>
          <a:fontRef idx="minor">
            <a:schemeClr val="tx1"/>
          </a:fontRef>
        </p:style>
      </p:cxnSp>
      <p:cxnSp>
        <p:nvCxnSpPr>
          <p:cNvPr id="94" name="直接连接符 93">
            <a:extLst>
              <a:ext uri="{FF2B5EF4-FFF2-40B4-BE49-F238E27FC236}">
                <a16:creationId xmlns:a16="http://schemas.microsoft.com/office/drawing/2014/main" id="{8D1492AA-15BE-D065-09F9-8481535C7BFA}"/>
              </a:ext>
            </a:extLst>
          </p:cNvPr>
          <p:cNvCxnSpPr>
            <a:cxnSpLocks/>
            <a:endCxn id="52" idx="2"/>
          </p:cNvCxnSpPr>
          <p:nvPr/>
        </p:nvCxnSpPr>
        <p:spPr>
          <a:xfrm flipV="1">
            <a:off x="7405293" y="3895717"/>
            <a:ext cx="83905" cy="201207"/>
          </a:xfrm>
          <a:prstGeom prst="line">
            <a:avLst/>
          </a:prstGeom>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00" name="矩形: 圆角 99">
                <a:extLst>
                  <a:ext uri="{FF2B5EF4-FFF2-40B4-BE49-F238E27FC236}">
                    <a16:creationId xmlns:a16="http://schemas.microsoft.com/office/drawing/2014/main" id="{44777254-9095-4574-51C2-92756202903C}"/>
                  </a:ext>
                </a:extLst>
              </p:cNvPr>
              <p:cNvSpPr/>
              <p:nvPr/>
            </p:nvSpPr>
            <p:spPr>
              <a:xfrm>
                <a:off x="2009447" y="3805276"/>
                <a:ext cx="1628750" cy="62608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200" dirty="0">
                    <a:latin typeface="Times New Roman" panose="02020603050405020304" pitchFamily="18" charset="0"/>
                    <a:cs typeface="Times New Roman" panose="02020603050405020304" pitchFamily="18" charset="0"/>
                  </a:rPr>
                  <a:t>P</a:t>
                </a:r>
                <a14:m>
                  <m:oMath xmlns:m="http://schemas.openxmlformats.org/officeDocument/2006/math">
                    <m:r>
                      <m:rPr>
                        <m:sty m:val="p"/>
                      </m:rPr>
                      <a:rPr lang="en-US" altLang="zh-CN" sz="1200" b="0" i="0" smtClean="0">
                        <a:latin typeface="Cambria Math" panose="02040503050406030204" pitchFamily="18" charset="0"/>
                      </a:rPr>
                      <m:t>rompt</m:t>
                    </m:r>
                    <m:r>
                      <a:rPr lang="en-US" altLang="zh-CN" sz="1200" b="0" i="0" smtClean="0">
                        <a:latin typeface="Cambria Math" panose="02040503050406030204" pitchFamily="18" charset="0"/>
                      </a:rPr>
                      <m:t> </m:t>
                    </m:r>
                    <m:r>
                      <m:rPr>
                        <m:sty m:val="p"/>
                      </m:rPr>
                      <a:rPr lang="en-US" altLang="zh-CN" sz="1200" b="0" i="0" smtClean="0">
                        <a:latin typeface="Cambria Math" panose="02040503050406030204" pitchFamily="18" charset="0"/>
                      </a:rPr>
                      <m:t>Learning</m:t>
                    </m:r>
                    <m:r>
                      <a:rPr lang="en-US" altLang="zh-CN" sz="1200" b="0" i="0" smtClean="0">
                        <a:latin typeface="Cambria Math" panose="02040503050406030204" pitchFamily="18" charset="0"/>
                      </a:rPr>
                      <m:t> </m:t>
                    </m:r>
                    <m:r>
                      <a:rPr lang="en-US" altLang="zh-CN" sz="1200" b="0" i="1" dirty="0" smtClean="0">
                        <a:latin typeface="Cambria Math" panose="02040503050406030204" pitchFamily="18" charset="0"/>
                      </a:rPr>
                      <m:t>𝑝</m:t>
                    </m:r>
                  </m:oMath>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100" name="矩形: 圆角 99">
                <a:extLst>
                  <a:ext uri="{FF2B5EF4-FFF2-40B4-BE49-F238E27FC236}">
                    <a16:creationId xmlns:a16="http://schemas.microsoft.com/office/drawing/2014/main" id="{44777254-9095-4574-51C2-92756202903C}"/>
                  </a:ext>
                </a:extLst>
              </p:cNvPr>
              <p:cNvSpPr>
                <a:spLocks noRot="1" noChangeAspect="1" noMove="1" noResize="1" noEditPoints="1" noAdjustHandles="1" noChangeArrowheads="1" noChangeShapeType="1" noTextEdit="1"/>
              </p:cNvSpPr>
              <p:nvPr/>
            </p:nvSpPr>
            <p:spPr>
              <a:xfrm>
                <a:off x="2009447" y="3805276"/>
                <a:ext cx="1628750" cy="626087"/>
              </a:xfrm>
              <a:prstGeom prst="roundRect">
                <a:avLst/>
              </a:prstGeom>
              <a:blipFill>
                <a:blip r:embed="rId6"/>
                <a:stretch>
                  <a:fillRect/>
                </a:stretch>
              </a:blipFill>
            </p:spPr>
            <p:txBody>
              <a:bodyPr/>
              <a:lstStyle/>
              <a:p>
                <a:r>
                  <a:rPr lang="zh-CN" altLang="en-US">
                    <a:noFill/>
                  </a:rPr>
                  <a:t> </a:t>
                </a:r>
              </a:p>
            </p:txBody>
          </p:sp>
        </mc:Fallback>
      </mc:AlternateContent>
      <p:sp>
        <p:nvSpPr>
          <p:cNvPr id="101" name="矩形: 圆角 100">
            <a:extLst>
              <a:ext uri="{FF2B5EF4-FFF2-40B4-BE49-F238E27FC236}">
                <a16:creationId xmlns:a16="http://schemas.microsoft.com/office/drawing/2014/main" id="{CB9960B5-205C-1509-384D-B6DF08A3DB32}"/>
              </a:ext>
            </a:extLst>
          </p:cNvPr>
          <p:cNvSpPr/>
          <p:nvPr/>
        </p:nvSpPr>
        <p:spPr>
          <a:xfrm>
            <a:off x="4231805" y="3661067"/>
            <a:ext cx="900736" cy="102937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200" dirty="0">
                <a:latin typeface="Times New Roman" panose="02020603050405020304" pitchFamily="18" charset="0"/>
                <a:cs typeface="Times New Roman" panose="02020603050405020304" pitchFamily="18" charset="0"/>
              </a:rPr>
              <a:t>Pre-Train</a:t>
            </a:r>
          </a:p>
          <a:p>
            <a:pPr algn="ctr"/>
            <a:r>
              <a:rPr lang="en-US" altLang="zh-CN" sz="1200" dirty="0">
                <a:latin typeface="Times New Roman" panose="02020603050405020304" pitchFamily="18" charset="0"/>
                <a:cs typeface="Times New Roman" panose="02020603050405020304" pitchFamily="18" charset="0"/>
              </a:rPr>
              <a:t>Model</a:t>
            </a:r>
            <a:endParaRPr lang="zh-CN" altLang="en-US" sz="1200" dirty="0">
              <a:latin typeface="Times New Roman" panose="02020603050405020304" pitchFamily="18" charset="0"/>
              <a:cs typeface="Times New Roman" panose="02020603050405020304" pitchFamily="18" charset="0"/>
            </a:endParaRPr>
          </a:p>
        </p:txBody>
      </p:sp>
      <p:sp>
        <p:nvSpPr>
          <p:cNvPr id="102" name="箭头: 右 101">
            <a:extLst>
              <a:ext uri="{FF2B5EF4-FFF2-40B4-BE49-F238E27FC236}">
                <a16:creationId xmlns:a16="http://schemas.microsoft.com/office/drawing/2014/main" id="{A1778047-73B6-6480-AF38-2EB2227BD19F}"/>
              </a:ext>
            </a:extLst>
          </p:cNvPr>
          <p:cNvSpPr/>
          <p:nvPr/>
        </p:nvSpPr>
        <p:spPr>
          <a:xfrm rot="10800000">
            <a:off x="5155141" y="3981755"/>
            <a:ext cx="429621" cy="245477"/>
          </a:xfrm>
          <a:prstGeom prst="rightArrow">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sp>
        <p:nvSpPr>
          <p:cNvPr id="103" name="箭头: 右 102">
            <a:extLst>
              <a:ext uri="{FF2B5EF4-FFF2-40B4-BE49-F238E27FC236}">
                <a16:creationId xmlns:a16="http://schemas.microsoft.com/office/drawing/2014/main" id="{530445E6-3EA1-1FA4-12FC-D3E1F85B78EA}"/>
              </a:ext>
            </a:extLst>
          </p:cNvPr>
          <p:cNvSpPr/>
          <p:nvPr/>
        </p:nvSpPr>
        <p:spPr>
          <a:xfrm rot="10800000">
            <a:off x="3705214" y="4009921"/>
            <a:ext cx="429621" cy="245477"/>
          </a:xfrm>
          <a:prstGeom prst="rightArrow">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104" name="箭头: 右 103">
            <a:extLst>
              <a:ext uri="{FF2B5EF4-FFF2-40B4-BE49-F238E27FC236}">
                <a16:creationId xmlns:a16="http://schemas.microsoft.com/office/drawing/2014/main" id="{84BF243D-08D2-9403-F777-6E5C6529B025}"/>
              </a:ext>
            </a:extLst>
          </p:cNvPr>
          <p:cNvSpPr/>
          <p:nvPr/>
        </p:nvSpPr>
        <p:spPr>
          <a:xfrm>
            <a:off x="4990823" y="1791080"/>
            <a:ext cx="429621" cy="245477"/>
          </a:xfrm>
          <a:prstGeom prst="rightArrow">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cxnSp>
        <p:nvCxnSpPr>
          <p:cNvPr id="110" name="直接箭头连接符 109">
            <a:extLst>
              <a:ext uri="{FF2B5EF4-FFF2-40B4-BE49-F238E27FC236}">
                <a16:creationId xmlns:a16="http://schemas.microsoft.com/office/drawing/2014/main" id="{2C8D9EF2-8BA5-81E7-C0C4-5EB3C977F1DC}"/>
              </a:ext>
            </a:extLst>
          </p:cNvPr>
          <p:cNvCxnSpPr>
            <a:cxnSpLocks/>
          </p:cNvCxnSpPr>
          <p:nvPr/>
        </p:nvCxnSpPr>
        <p:spPr>
          <a:xfrm>
            <a:off x="9953374" y="3175958"/>
            <a:ext cx="0" cy="77362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1" name="直接箭头连接符 110">
            <a:extLst>
              <a:ext uri="{FF2B5EF4-FFF2-40B4-BE49-F238E27FC236}">
                <a16:creationId xmlns:a16="http://schemas.microsoft.com/office/drawing/2014/main" id="{667D3058-4085-DC0C-E631-7DA018549AF1}"/>
              </a:ext>
            </a:extLst>
          </p:cNvPr>
          <p:cNvCxnSpPr>
            <a:cxnSpLocks/>
            <a:stCxn id="64" idx="0"/>
          </p:cNvCxnSpPr>
          <p:nvPr/>
        </p:nvCxnSpPr>
        <p:spPr>
          <a:xfrm flipH="1" flipV="1">
            <a:off x="10249472" y="3175958"/>
            <a:ext cx="1" cy="78762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7" name="连接符: 肘形 116">
            <a:extLst>
              <a:ext uri="{FF2B5EF4-FFF2-40B4-BE49-F238E27FC236}">
                <a16:creationId xmlns:a16="http://schemas.microsoft.com/office/drawing/2014/main" id="{CE932878-F705-9777-56AF-7B2EEF352327}"/>
              </a:ext>
            </a:extLst>
          </p:cNvPr>
          <p:cNvCxnSpPr>
            <a:cxnSpLocks/>
            <a:stCxn id="100" idx="2"/>
            <a:endCxn id="64" idx="2"/>
          </p:cNvCxnSpPr>
          <p:nvPr/>
        </p:nvCxnSpPr>
        <p:spPr>
          <a:xfrm rot="16200000" flipH="1">
            <a:off x="6457494" y="797690"/>
            <a:ext cx="158306" cy="7425651"/>
          </a:xfrm>
          <a:prstGeom prst="bentConnector3">
            <a:avLst>
              <a:gd name="adj1" fmla="val 433934"/>
            </a:avLst>
          </a:prstGeom>
          <a:ln>
            <a:tailEnd type="triangle"/>
          </a:ln>
        </p:spPr>
        <p:style>
          <a:lnRef idx="1">
            <a:schemeClr val="dk1"/>
          </a:lnRef>
          <a:fillRef idx="0">
            <a:schemeClr val="dk1"/>
          </a:fillRef>
          <a:effectRef idx="0">
            <a:schemeClr val="dk1"/>
          </a:effectRef>
          <a:fontRef idx="minor">
            <a:schemeClr val="tx1"/>
          </a:fontRef>
        </p:style>
      </p:cxnSp>
      <p:sp>
        <p:nvSpPr>
          <p:cNvPr id="122" name="文本框 121">
            <a:extLst>
              <a:ext uri="{FF2B5EF4-FFF2-40B4-BE49-F238E27FC236}">
                <a16:creationId xmlns:a16="http://schemas.microsoft.com/office/drawing/2014/main" id="{5F9971E7-412E-EF71-6651-5B69D5C1B07E}"/>
              </a:ext>
            </a:extLst>
          </p:cNvPr>
          <p:cNvSpPr txBox="1"/>
          <p:nvPr/>
        </p:nvSpPr>
        <p:spPr>
          <a:xfrm>
            <a:off x="6246401" y="5196460"/>
            <a:ext cx="1690461" cy="276999"/>
          </a:xfrm>
          <a:prstGeom prst="rect">
            <a:avLst/>
          </a:prstGeom>
          <a:noFill/>
        </p:spPr>
        <p:txBody>
          <a:bodyPr wrap="square">
            <a:spAutoFit/>
          </a:bodyPr>
          <a:lstStyle/>
          <a:p>
            <a:r>
              <a:rPr lang="zh-CN" altLang="en-US" sz="1200" dirty="0">
                <a:latin typeface="Times New Roman" panose="02020603050405020304" pitchFamily="18" charset="0"/>
                <a:cs typeface="Times New Roman" panose="02020603050405020304" pitchFamily="18" charset="0"/>
              </a:rPr>
              <a:t>Bi-level Optimization</a:t>
            </a:r>
          </a:p>
        </p:txBody>
      </p:sp>
      <p:sp>
        <p:nvSpPr>
          <p:cNvPr id="125" name="矩形: 圆角 124">
            <a:extLst>
              <a:ext uri="{FF2B5EF4-FFF2-40B4-BE49-F238E27FC236}">
                <a16:creationId xmlns:a16="http://schemas.microsoft.com/office/drawing/2014/main" id="{823A1CBD-7205-3F78-27EB-018759973FA0}"/>
              </a:ext>
            </a:extLst>
          </p:cNvPr>
          <p:cNvSpPr/>
          <p:nvPr/>
        </p:nvSpPr>
        <p:spPr>
          <a:xfrm>
            <a:off x="9338643" y="1444958"/>
            <a:ext cx="1522820" cy="62608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200" dirty="0">
                <a:latin typeface="Times New Roman" panose="02020603050405020304" pitchFamily="18" charset="0"/>
                <a:cs typeface="Times New Roman" panose="02020603050405020304" pitchFamily="18" charset="0"/>
              </a:rPr>
              <a:t>Data Augmentation model</a:t>
            </a:r>
            <a:endParaRPr lang="zh-CN" altLang="en-US" sz="1200" dirty="0">
              <a:latin typeface="Times New Roman" panose="02020603050405020304" pitchFamily="18" charset="0"/>
              <a:cs typeface="Times New Roman" panose="02020603050405020304" pitchFamily="18" charset="0"/>
            </a:endParaRPr>
          </a:p>
        </p:txBody>
      </p:sp>
      <p:sp>
        <p:nvSpPr>
          <p:cNvPr id="132" name="箭头: 右 131">
            <a:extLst>
              <a:ext uri="{FF2B5EF4-FFF2-40B4-BE49-F238E27FC236}">
                <a16:creationId xmlns:a16="http://schemas.microsoft.com/office/drawing/2014/main" id="{DFAF2289-CA4E-F52A-7F1C-1FAC984537C4}"/>
              </a:ext>
            </a:extLst>
          </p:cNvPr>
          <p:cNvSpPr/>
          <p:nvPr/>
        </p:nvSpPr>
        <p:spPr>
          <a:xfrm rot="5400000">
            <a:off x="9998680" y="2160220"/>
            <a:ext cx="352500" cy="245477"/>
          </a:xfrm>
          <a:prstGeom prst="rightArrow">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cxnSp>
        <p:nvCxnSpPr>
          <p:cNvPr id="137" name="直接箭头连接符 136">
            <a:extLst>
              <a:ext uri="{FF2B5EF4-FFF2-40B4-BE49-F238E27FC236}">
                <a16:creationId xmlns:a16="http://schemas.microsoft.com/office/drawing/2014/main" id="{DDB204E7-412B-63B3-CC81-22DC64B6D43A}"/>
              </a:ext>
            </a:extLst>
          </p:cNvPr>
          <p:cNvCxnSpPr>
            <a:cxnSpLocks/>
          </p:cNvCxnSpPr>
          <p:nvPr/>
        </p:nvCxnSpPr>
        <p:spPr>
          <a:xfrm>
            <a:off x="992982" y="3284780"/>
            <a:ext cx="0" cy="1495814"/>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38" name="文本框 137">
                <a:extLst>
                  <a:ext uri="{FF2B5EF4-FFF2-40B4-BE49-F238E27FC236}">
                    <a16:creationId xmlns:a16="http://schemas.microsoft.com/office/drawing/2014/main" id="{C87448A3-02D1-8504-6E46-283765AC109D}"/>
                  </a:ext>
                </a:extLst>
              </p:cNvPr>
              <p:cNvSpPr txBox="1"/>
              <p:nvPr/>
            </p:nvSpPr>
            <p:spPr>
              <a:xfrm>
                <a:off x="585095" y="2925965"/>
                <a:ext cx="106561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Probability </a:t>
                </a:r>
                <a14:m>
                  <m:oMath xmlns:m="http://schemas.openxmlformats.org/officeDocument/2006/math">
                    <m:sSub>
                      <m:sSubPr>
                        <m:ctrlPr>
                          <a:rPr lang="en-US" altLang="zh-CN" sz="1200" i="1" smtClean="0">
                            <a:latin typeface="Cambria Math" panose="02040503050406030204" pitchFamily="18" charset="0"/>
                          </a:rPr>
                        </m:ctrlPr>
                      </m:sSubPr>
                      <m:e>
                        <m:r>
                          <a:rPr lang="en-US" altLang="zh-CN" sz="1200" b="0" i="1" smtClean="0">
                            <a:latin typeface="Cambria Math" panose="02040503050406030204" pitchFamily="18" charset="0"/>
                          </a:rPr>
                          <m:t>𝑃</m:t>
                        </m:r>
                      </m:e>
                      <m:sub>
                        <m:r>
                          <a:rPr lang="en-US" altLang="zh-CN" sz="1200" b="0" i="1" smtClean="0">
                            <a:latin typeface="Cambria Math" panose="02040503050406030204" pitchFamily="18" charset="0"/>
                          </a:rPr>
                          <m:t>𝑏</m:t>
                        </m:r>
                      </m:sub>
                    </m:sSub>
                  </m:oMath>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138" name="文本框 137">
                <a:extLst>
                  <a:ext uri="{FF2B5EF4-FFF2-40B4-BE49-F238E27FC236}">
                    <a16:creationId xmlns:a16="http://schemas.microsoft.com/office/drawing/2014/main" id="{C87448A3-02D1-8504-6E46-283765AC109D}"/>
                  </a:ext>
                </a:extLst>
              </p:cNvPr>
              <p:cNvSpPr txBox="1">
                <a:spLocks noRot="1" noChangeAspect="1" noMove="1" noResize="1" noEditPoints="1" noAdjustHandles="1" noChangeArrowheads="1" noChangeShapeType="1" noTextEdit="1"/>
              </p:cNvSpPr>
              <p:nvPr/>
            </p:nvSpPr>
            <p:spPr>
              <a:xfrm>
                <a:off x="585095" y="2925965"/>
                <a:ext cx="1065613" cy="276999"/>
              </a:xfrm>
              <a:prstGeom prst="rect">
                <a:avLst/>
              </a:prstGeom>
              <a:blipFill>
                <a:blip r:embed="rId7"/>
                <a:stretch>
                  <a:fillRect l="-571" t="-2222" b="-1777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9" name="文本框 138">
                <a:extLst>
                  <a:ext uri="{FF2B5EF4-FFF2-40B4-BE49-F238E27FC236}">
                    <a16:creationId xmlns:a16="http://schemas.microsoft.com/office/drawing/2014/main" id="{077991EA-4AF8-62AA-DF33-81D702D134C3}"/>
                  </a:ext>
                </a:extLst>
              </p:cNvPr>
              <p:cNvSpPr txBox="1"/>
              <p:nvPr/>
            </p:nvSpPr>
            <p:spPr>
              <a:xfrm>
                <a:off x="536300" y="4830013"/>
                <a:ext cx="1114408"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Probability </a:t>
                </a:r>
                <a14:m>
                  <m:oMath xmlns:m="http://schemas.openxmlformats.org/officeDocument/2006/math">
                    <m:sSub>
                      <m:sSubPr>
                        <m:ctrlPr>
                          <a:rPr lang="en-US" altLang="zh-CN" sz="1200" i="1" smtClean="0">
                            <a:latin typeface="Cambria Math" panose="02040503050406030204" pitchFamily="18" charset="0"/>
                          </a:rPr>
                        </m:ctrlPr>
                      </m:sSubPr>
                      <m:e>
                        <m:r>
                          <a:rPr lang="en-US" altLang="zh-CN" sz="1200" b="0" i="1" smtClean="0">
                            <a:latin typeface="Cambria Math" panose="02040503050406030204" pitchFamily="18" charset="0"/>
                          </a:rPr>
                          <m:t>𝑃</m:t>
                        </m:r>
                      </m:e>
                      <m:sub>
                        <m:r>
                          <a:rPr lang="en-US" altLang="zh-CN" sz="1200" b="0" i="1" smtClean="0">
                            <a:latin typeface="Cambria Math" panose="02040503050406030204" pitchFamily="18" charset="0"/>
                          </a:rPr>
                          <m:t>𝑤</m:t>
                        </m:r>
                      </m:sub>
                    </m:sSub>
                  </m:oMath>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139" name="文本框 138">
                <a:extLst>
                  <a:ext uri="{FF2B5EF4-FFF2-40B4-BE49-F238E27FC236}">
                    <a16:creationId xmlns:a16="http://schemas.microsoft.com/office/drawing/2014/main" id="{077991EA-4AF8-62AA-DF33-81D702D134C3}"/>
                  </a:ext>
                </a:extLst>
              </p:cNvPr>
              <p:cNvSpPr txBox="1">
                <a:spLocks noRot="1" noChangeAspect="1" noMove="1" noResize="1" noEditPoints="1" noAdjustHandles="1" noChangeArrowheads="1" noChangeShapeType="1" noTextEdit="1"/>
              </p:cNvSpPr>
              <p:nvPr/>
            </p:nvSpPr>
            <p:spPr>
              <a:xfrm>
                <a:off x="536300" y="4830013"/>
                <a:ext cx="1114408" cy="276999"/>
              </a:xfrm>
              <a:prstGeom prst="rect">
                <a:avLst/>
              </a:prstGeom>
              <a:blipFill>
                <a:blip r:embed="rId8"/>
                <a:stretch>
                  <a:fillRect l="-546" b="-15217"/>
                </a:stretch>
              </a:blipFill>
            </p:spPr>
            <p:txBody>
              <a:bodyPr/>
              <a:lstStyle/>
              <a:p>
                <a:r>
                  <a:rPr lang="zh-CN" altLang="en-US">
                    <a:noFill/>
                  </a:rPr>
                  <a:t> </a:t>
                </a:r>
              </a:p>
            </p:txBody>
          </p:sp>
        </mc:Fallback>
      </mc:AlternateContent>
      <p:sp>
        <p:nvSpPr>
          <p:cNvPr id="140" name="文本框 139">
            <a:extLst>
              <a:ext uri="{FF2B5EF4-FFF2-40B4-BE49-F238E27FC236}">
                <a16:creationId xmlns:a16="http://schemas.microsoft.com/office/drawing/2014/main" id="{3F3FCCEB-18A0-9A63-A0A9-5EBE3150C573}"/>
              </a:ext>
            </a:extLst>
          </p:cNvPr>
          <p:cNvSpPr txBox="1"/>
          <p:nvPr/>
        </p:nvSpPr>
        <p:spPr>
          <a:xfrm rot="5400000">
            <a:off x="207397" y="3913088"/>
            <a:ext cx="114576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Pair-wise T-test</a:t>
            </a:r>
            <a:endParaRPr lang="zh-CN" altLang="en-US" sz="1200" dirty="0">
              <a:latin typeface="Times New Roman" panose="02020603050405020304" pitchFamily="18" charset="0"/>
              <a:cs typeface="Times New Roman" panose="02020603050405020304" pitchFamily="18" charset="0"/>
            </a:endParaRPr>
          </a:p>
        </p:txBody>
      </p:sp>
      <p:sp>
        <p:nvSpPr>
          <p:cNvPr id="141" name="箭头: 右 140">
            <a:extLst>
              <a:ext uri="{FF2B5EF4-FFF2-40B4-BE49-F238E27FC236}">
                <a16:creationId xmlns:a16="http://schemas.microsoft.com/office/drawing/2014/main" id="{772304DC-7781-90AC-D7FE-F03312939590}"/>
              </a:ext>
            </a:extLst>
          </p:cNvPr>
          <p:cNvSpPr/>
          <p:nvPr/>
        </p:nvSpPr>
        <p:spPr>
          <a:xfrm rot="10800000">
            <a:off x="1435897" y="3999256"/>
            <a:ext cx="429621" cy="245477"/>
          </a:xfrm>
          <a:prstGeom prst="rightArrow">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882058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7054B6-0ADF-0D5E-3A05-843ADAA88765}"/>
            </a:ext>
          </a:extLst>
        </p:cNvPr>
        <p:cNvGrpSpPr/>
        <p:nvPr/>
      </p:nvGrpSpPr>
      <p:grpSpPr>
        <a:xfrm>
          <a:off x="0" y="0"/>
          <a:ext cx="0" cy="0"/>
          <a:chOff x="0" y="0"/>
          <a:chExt cx="0" cy="0"/>
        </a:xfrm>
      </p:grpSpPr>
      <p:sp>
        <p:nvSpPr>
          <p:cNvPr id="55" name="矩形 54">
            <a:extLst>
              <a:ext uri="{FF2B5EF4-FFF2-40B4-BE49-F238E27FC236}">
                <a16:creationId xmlns:a16="http://schemas.microsoft.com/office/drawing/2014/main" id="{FB835B85-B2FF-0C4A-FFB8-5705BF514BCC}"/>
              </a:ext>
            </a:extLst>
          </p:cNvPr>
          <p:cNvSpPr/>
          <p:nvPr/>
        </p:nvSpPr>
        <p:spPr>
          <a:xfrm>
            <a:off x="7319781" y="4857628"/>
            <a:ext cx="2637498" cy="1169551"/>
          </a:xfrm>
          <a:prstGeom prst="rect">
            <a:avLst/>
          </a:prstGeom>
          <a:solidFill>
            <a:srgbClr val="DAD6EB"/>
          </a:solidFill>
          <a:ln>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79" name="矩形 278">
            <a:extLst>
              <a:ext uri="{FF2B5EF4-FFF2-40B4-BE49-F238E27FC236}">
                <a16:creationId xmlns:a16="http://schemas.microsoft.com/office/drawing/2014/main" id="{A6DCB887-B3FC-417A-8B61-04E48E304B95}"/>
              </a:ext>
            </a:extLst>
          </p:cNvPr>
          <p:cNvSpPr/>
          <p:nvPr/>
        </p:nvSpPr>
        <p:spPr>
          <a:xfrm>
            <a:off x="3185386" y="2347458"/>
            <a:ext cx="1073021" cy="648864"/>
          </a:xfrm>
          <a:prstGeom prst="rect">
            <a:avLst/>
          </a:prstGeom>
          <a:solidFill>
            <a:srgbClr val="FDF8D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5" name="矩形 274">
            <a:extLst>
              <a:ext uri="{FF2B5EF4-FFF2-40B4-BE49-F238E27FC236}">
                <a16:creationId xmlns:a16="http://schemas.microsoft.com/office/drawing/2014/main" id="{E7166497-F00C-ED21-0F09-3E2EB4E8C9F1}"/>
              </a:ext>
            </a:extLst>
          </p:cNvPr>
          <p:cNvSpPr/>
          <p:nvPr/>
        </p:nvSpPr>
        <p:spPr>
          <a:xfrm>
            <a:off x="6015446" y="227065"/>
            <a:ext cx="6119948" cy="4019772"/>
          </a:xfrm>
          <a:prstGeom prst="rect">
            <a:avLst/>
          </a:prstGeom>
          <a:noFill/>
          <a:ln w="19050">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3" name="矩形: 剪去左右顶角 242">
            <a:extLst>
              <a:ext uri="{FF2B5EF4-FFF2-40B4-BE49-F238E27FC236}">
                <a16:creationId xmlns:a16="http://schemas.microsoft.com/office/drawing/2014/main" id="{667DDC04-60D9-680B-BDC0-BD50F9BACA33}"/>
              </a:ext>
            </a:extLst>
          </p:cNvPr>
          <p:cNvSpPr/>
          <p:nvPr/>
        </p:nvSpPr>
        <p:spPr>
          <a:xfrm rot="5400000">
            <a:off x="307203" y="1996004"/>
            <a:ext cx="1407162" cy="1653787"/>
          </a:xfrm>
          <a:prstGeom prst="snip2SameRect">
            <a:avLst/>
          </a:prstGeom>
          <a:solidFill>
            <a:srgbClr val="F0F8FA"/>
          </a:solid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4" name="矩形: 圆角 233">
            <a:extLst>
              <a:ext uri="{FF2B5EF4-FFF2-40B4-BE49-F238E27FC236}">
                <a16:creationId xmlns:a16="http://schemas.microsoft.com/office/drawing/2014/main" id="{15E9DB7C-C1E6-0C45-A759-6157687596B5}"/>
              </a:ext>
            </a:extLst>
          </p:cNvPr>
          <p:cNvSpPr/>
          <p:nvPr/>
        </p:nvSpPr>
        <p:spPr>
          <a:xfrm>
            <a:off x="109754" y="195806"/>
            <a:ext cx="1798406" cy="5142999"/>
          </a:xfrm>
          <a:prstGeom prst="roundRect">
            <a:avLst/>
          </a:prstGeom>
          <a:noFill/>
          <a:ln w="19050">
            <a:solidFill>
              <a:srgbClr val="A9B7D1"/>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8" name="矩形: 圆角 227">
            <a:extLst>
              <a:ext uri="{FF2B5EF4-FFF2-40B4-BE49-F238E27FC236}">
                <a16:creationId xmlns:a16="http://schemas.microsoft.com/office/drawing/2014/main" id="{A6F1082E-2344-6185-6033-C169BFD8F33A}"/>
              </a:ext>
            </a:extLst>
          </p:cNvPr>
          <p:cNvSpPr/>
          <p:nvPr/>
        </p:nvSpPr>
        <p:spPr>
          <a:xfrm>
            <a:off x="200602" y="4084675"/>
            <a:ext cx="1575155" cy="1143061"/>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圆角 5">
            <a:extLst>
              <a:ext uri="{FF2B5EF4-FFF2-40B4-BE49-F238E27FC236}">
                <a16:creationId xmlns:a16="http://schemas.microsoft.com/office/drawing/2014/main" id="{F2571B05-613E-048E-98D1-B94CE8FB6F6B}"/>
              </a:ext>
            </a:extLst>
          </p:cNvPr>
          <p:cNvSpPr/>
          <p:nvPr/>
        </p:nvSpPr>
        <p:spPr>
          <a:xfrm>
            <a:off x="268232" y="527585"/>
            <a:ext cx="1385679" cy="1143061"/>
          </a:xfrm>
          <a:prstGeom prst="round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p>
        </p:txBody>
      </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29CD10D4-DBBC-EEEF-CFDB-3E11659B7F31}"/>
                  </a:ext>
                </a:extLst>
              </p:cNvPr>
              <p:cNvSpPr txBox="1"/>
              <p:nvPr/>
            </p:nvSpPr>
            <p:spPr>
              <a:xfrm>
                <a:off x="356816" y="256905"/>
                <a:ext cx="1401666"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Original Datasets </a:t>
                </a:r>
                <a14:m>
                  <m:oMath xmlns:m="http://schemas.openxmlformats.org/officeDocument/2006/math">
                    <m:r>
                      <a:rPr lang="en-US" altLang="zh-CN" sz="1200" i="1" dirty="0" smtClean="0">
                        <a:latin typeface="Cambria Math" panose="02040503050406030204" pitchFamily="18" charset="0"/>
                        <a:cs typeface="Times New Roman" panose="02020603050405020304" pitchFamily="18" charset="0"/>
                      </a:rPr>
                      <m:t>𝐺</m:t>
                    </m:r>
                  </m:oMath>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3" name="文本框 2">
                <a:extLst>
                  <a:ext uri="{FF2B5EF4-FFF2-40B4-BE49-F238E27FC236}">
                    <a16:creationId xmlns:a16="http://schemas.microsoft.com/office/drawing/2014/main" id="{29CD10D4-DBBC-EEEF-CFDB-3E11659B7F31}"/>
                  </a:ext>
                </a:extLst>
              </p:cNvPr>
              <p:cNvSpPr txBox="1">
                <a:spLocks noRot="1" noChangeAspect="1" noMove="1" noResize="1" noEditPoints="1" noAdjustHandles="1" noChangeArrowheads="1" noChangeShapeType="1" noTextEdit="1"/>
              </p:cNvSpPr>
              <p:nvPr/>
            </p:nvSpPr>
            <p:spPr>
              <a:xfrm>
                <a:off x="356816" y="256905"/>
                <a:ext cx="1401666" cy="276999"/>
              </a:xfrm>
              <a:prstGeom prst="rect">
                <a:avLst/>
              </a:prstGeom>
              <a:blipFill>
                <a:blip r:embed="rId3"/>
                <a:stretch>
                  <a:fillRect l="-437" b="-15217"/>
                </a:stretch>
              </a:blipFill>
            </p:spPr>
            <p:txBody>
              <a:bodyPr/>
              <a:lstStyle/>
              <a:p>
                <a:r>
                  <a:rPr lang="zh-CN" altLang="en-US">
                    <a:noFill/>
                  </a:rPr>
                  <a:t> </a:t>
                </a:r>
              </a:p>
            </p:txBody>
          </p:sp>
        </mc:Fallback>
      </mc:AlternateContent>
      <p:sp>
        <p:nvSpPr>
          <p:cNvPr id="5" name="椭圆 4">
            <a:extLst>
              <a:ext uri="{FF2B5EF4-FFF2-40B4-BE49-F238E27FC236}">
                <a16:creationId xmlns:a16="http://schemas.microsoft.com/office/drawing/2014/main" id="{6215CC7D-BAAC-53B8-731E-758A28AF5DE0}"/>
              </a:ext>
            </a:extLst>
          </p:cNvPr>
          <p:cNvSpPr/>
          <p:nvPr/>
        </p:nvSpPr>
        <p:spPr>
          <a:xfrm>
            <a:off x="337320" y="947075"/>
            <a:ext cx="128588" cy="135731"/>
          </a:xfrm>
          <a:prstGeom prst="ellipse">
            <a:avLst/>
          </a:prstGeom>
          <a:solidFill>
            <a:srgbClr val="57699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16" name="椭圆 15">
            <a:extLst>
              <a:ext uri="{FF2B5EF4-FFF2-40B4-BE49-F238E27FC236}">
                <a16:creationId xmlns:a16="http://schemas.microsoft.com/office/drawing/2014/main" id="{9DAC13B3-2F39-97CB-8E40-F94E63B7448F}"/>
              </a:ext>
            </a:extLst>
          </p:cNvPr>
          <p:cNvSpPr/>
          <p:nvPr/>
        </p:nvSpPr>
        <p:spPr>
          <a:xfrm>
            <a:off x="624261" y="593691"/>
            <a:ext cx="128588" cy="135731"/>
          </a:xfrm>
          <a:prstGeom prst="ellipse">
            <a:avLst/>
          </a:prstGeom>
          <a:solidFill>
            <a:srgbClr val="57699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19" name="椭圆 18">
            <a:extLst>
              <a:ext uri="{FF2B5EF4-FFF2-40B4-BE49-F238E27FC236}">
                <a16:creationId xmlns:a16="http://schemas.microsoft.com/office/drawing/2014/main" id="{6032D782-FF37-F3DC-5678-AE73B5DAD609}"/>
              </a:ext>
            </a:extLst>
          </p:cNvPr>
          <p:cNvSpPr/>
          <p:nvPr/>
        </p:nvSpPr>
        <p:spPr>
          <a:xfrm>
            <a:off x="559967" y="1335632"/>
            <a:ext cx="128588" cy="135731"/>
          </a:xfrm>
          <a:prstGeom prst="ellipse">
            <a:avLst/>
          </a:prstGeom>
          <a:solidFill>
            <a:srgbClr val="57699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0" name="椭圆 19">
            <a:extLst>
              <a:ext uri="{FF2B5EF4-FFF2-40B4-BE49-F238E27FC236}">
                <a16:creationId xmlns:a16="http://schemas.microsoft.com/office/drawing/2014/main" id="{2CC04E61-7740-F1CC-B0C4-75C50564C99B}"/>
              </a:ext>
            </a:extLst>
          </p:cNvPr>
          <p:cNvSpPr/>
          <p:nvPr/>
        </p:nvSpPr>
        <p:spPr>
          <a:xfrm>
            <a:off x="929061" y="966952"/>
            <a:ext cx="128588" cy="135731"/>
          </a:xfrm>
          <a:prstGeom prst="ellipse">
            <a:avLst/>
          </a:prstGeom>
          <a:solidFill>
            <a:srgbClr val="57699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1" name="椭圆 20">
            <a:extLst>
              <a:ext uri="{FF2B5EF4-FFF2-40B4-BE49-F238E27FC236}">
                <a16:creationId xmlns:a16="http://schemas.microsoft.com/office/drawing/2014/main" id="{52861BEC-8E76-9127-A910-6D3F2D0F16F6}"/>
              </a:ext>
            </a:extLst>
          </p:cNvPr>
          <p:cNvSpPr/>
          <p:nvPr/>
        </p:nvSpPr>
        <p:spPr>
          <a:xfrm>
            <a:off x="1217195" y="615302"/>
            <a:ext cx="128588" cy="135731"/>
          </a:xfrm>
          <a:prstGeom prst="ellipse">
            <a:avLst/>
          </a:prstGeom>
          <a:solidFill>
            <a:srgbClr val="57699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3" name="椭圆 22">
            <a:extLst>
              <a:ext uri="{FF2B5EF4-FFF2-40B4-BE49-F238E27FC236}">
                <a16:creationId xmlns:a16="http://schemas.microsoft.com/office/drawing/2014/main" id="{24117820-68F2-C819-A02A-512573CE7A02}"/>
              </a:ext>
            </a:extLst>
          </p:cNvPr>
          <p:cNvSpPr/>
          <p:nvPr/>
        </p:nvSpPr>
        <p:spPr>
          <a:xfrm>
            <a:off x="1350548" y="1305477"/>
            <a:ext cx="128588" cy="135731"/>
          </a:xfrm>
          <a:prstGeom prst="ellipse">
            <a:avLst/>
          </a:prstGeom>
          <a:solidFill>
            <a:srgbClr val="57699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7" name="椭圆 26">
            <a:extLst>
              <a:ext uri="{FF2B5EF4-FFF2-40B4-BE49-F238E27FC236}">
                <a16:creationId xmlns:a16="http://schemas.microsoft.com/office/drawing/2014/main" id="{1EA5D769-B8EB-CE0D-72D3-094A387D2A6D}"/>
              </a:ext>
            </a:extLst>
          </p:cNvPr>
          <p:cNvSpPr/>
          <p:nvPr/>
        </p:nvSpPr>
        <p:spPr>
          <a:xfrm>
            <a:off x="1430311" y="1049103"/>
            <a:ext cx="128588" cy="135731"/>
          </a:xfrm>
          <a:prstGeom prst="ellipse">
            <a:avLst/>
          </a:prstGeom>
          <a:solidFill>
            <a:srgbClr val="57699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57" name="椭圆 56">
            <a:extLst>
              <a:ext uri="{FF2B5EF4-FFF2-40B4-BE49-F238E27FC236}">
                <a16:creationId xmlns:a16="http://schemas.microsoft.com/office/drawing/2014/main" id="{E0D613BB-2D21-058C-65F5-6B0269AEAFEC}"/>
              </a:ext>
            </a:extLst>
          </p:cNvPr>
          <p:cNvSpPr/>
          <p:nvPr/>
        </p:nvSpPr>
        <p:spPr>
          <a:xfrm>
            <a:off x="1061217" y="1519195"/>
            <a:ext cx="128588" cy="135731"/>
          </a:xfrm>
          <a:prstGeom prst="ellipse">
            <a:avLst/>
          </a:prstGeom>
          <a:solidFill>
            <a:srgbClr val="57699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59" name="直接连接符 58">
            <a:extLst>
              <a:ext uri="{FF2B5EF4-FFF2-40B4-BE49-F238E27FC236}">
                <a16:creationId xmlns:a16="http://schemas.microsoft.com/office/drawing/2014/main" id="{F8795A71-4C56-9986-8524-ED895F0E162F}"/>
              </a:ext>
            </a:extLst>
          </p:cNvPr>
          <p:cNvCxnSpPr>
            <a:cxnSpLocks/>
            <a:stCxn id="16" idx="3"/>
            <a:endCxn id="5" idx="0"/>
          </p:cNvCxnSpPr>
          <p:nvPr/>
        </p:nvCxnSpPr>
        <p:spPr>
          <a:xfrm flipH="1">
            <a:off x="401614" y="709545"/>
            <a:ext cx="241478" cy="237530"/>
          </a:xfrm>
          <a:prstGeom prst="line">
            <a:avLst/>
          </a:prstGeom>
        </p:spPr>
        <p:style>
          <a:lnRef idx="2">
            <a:schemeClr val="dk1"/>
          </a:lnRef>
          <a:fillRef idx="0">
            <a:schemeClr val="dk1"/>
          </a:fillRef>
          <a:effectRef idx="1">
            <a:schemeClr val="dk1"/>
          </a:effectRef>
          <a:fontRef idx="minor">
            <a:schemeClr val="tx1"/>
          </a:fontRef>
        </p:style>
      </p:cxnSp>
      <p:cxnSp>
        <p:nvCxnSpPr>
          <p:cNvPr id="62" name="直接连接符 61">
            <a:extLst>
              <a:ext uri="{FF2B5EF4-FFF2-40B4-BE49-F238E27FC236}">
                <a16:creationId xmlns:a16="http://schemas.microsoft.com/office/drawing/2014/main" id="{4EFDDF83-1826-B506-3470-BEE589DAE9D7}"/>
              </a:ext>
            </a:extLst>
          </p:cNvPr>
          <p:cNvCxnSpPr>
            <a:cxnSpLocks/>
            <a:stCxn id="16" idx="5"/>
            <a:endCxn id="20" idx="1"/>
          </p:cNvCxnSpPr>
          <p:nvPr/>
        </p:nvCxnSpPr>
        <p:spPr>
          <a:xfrm>
            <a:off x="734018" y="709545"/>
            <a:ext cx="213874" cy="277284"/>
          </a:xfrm>
          <a:prstGeom prst="line">
            <a:avLst/>
          </a:prstGeom>
        </p:spPr>
        <p:style>
          <a:lnRef idx="2">
            <a:schemeClr val="dk1"/>
          </a:lnRef>
          <a:fillRef idx="0">
            <a:schemeClr val="dk1"/>
          </a:fillRef>
          <a:effectRef idx="1">
            <a:schemeClr val="dk1"/>
          </a:effectRef>
          <a:fontRef idx="minor">
            <a:schemeClr val="tx1"/>
          </a:fontRef>
        </p:style>
      </p:cxnSp>
      <p:cxnSp>
        <p:nvCxnSpPr>
          <p:cNvPr id="66" name="直接连接符 65">
            <a:extLst>
              <a:ext uri="{FF2B5EF4-FFF2-40B4-BE49-F238E27FC236}">
                <a16:creationId xmlns:a16="http://schemas.microsoft.com/office/drawing/2014/main" id="{C8B4B201-9DE6-2F56-F8BC-3E1B5EB615A9}"/>
              </a:ext>
            </a:extLst>
          </p:cNvPr>
          <p:cNvCxnSpPr>
            <a:cxnSpLocks/>
            <a:stCxn id="5" idx="5"/>
            <a:endCxn id="19" idx="1"/>
          </p:cNvCxnSpPr>
          <p:nvPr/>
        </p:nvCxnSpPr>
        <p:spPr>
          <a:xfrm>
            <a:off x="447077" y="1062929"/>
            <a:ext cx="131721" cy="292580"/>
          </a:xfrm>
          <a:prstGeom prst="line">
            <a:avLst/>
          </a:prstGeom>
        </p:spPr>
        <p:style>
          <a:lnRef idx="2">
            <a:schemeClr val="dk1"/>
          </a:lnRef>
          <a:fillRef idx="0">
            <a:schemeClr val="dk1"/>
          </a:fillRef>
          <a:effectRef idx="1">
            <a:schemeClr val="dk1"/>
          </a:effectRef>
          <a:fontRef idx="minor">
            <a:schemeClr val="tx1"/>
          </a:fontRef>
        </p:style>
      </p:cxnSp>
      <p:cxnSp>
        <p:nvCxnSpPr>
          <p:cNvPr id="67" name="直接连接符 66">
            <a:extLst>
              <a:ext uri="{FF2B5EF4-FFF2-40B4-BE49-F238E27FC236}">
                <a16:creationId xmlns:a16="http://schemas.microsoft.com/office/drawing/2014/main" id="{8A8E8D92-C66F-568D-81D6-B67E86058D87}"/>
              </a:ext>
            </a:extLst>
          </p:cNvPr>
          <p:cNvCxnSpPr>
            <a:cxnSpLocks/>
            <a:stCxn id="20" idx="3"/>
            <a:endCxn id="19" idx="7"/>
          </p:cNvCxnSpPr>
          <p:nvPr/>
        </p:nvCxnSpPr>
        <p:spPr>
          <a:xfrm flipH="1">
            <a:off x="669724" y="1082806"/>
            <a:ext cx="278168" cy="272703"/>
          </a:xfrm>
          <a:prstGeom prst="line">
            <a:avLst/>
          </a:prstGeom>
        </p:spPr>
        <p:style>
          <a:lnRef idx="2">
            <a:schemeClr val="dk1"/>
          </a:lnRef>
          <a:fillRef idx="0">
            <a:schemeClr val="dk1"/>
          </a:fillRef>
          <a:effectRef idx="1">
            <a:schemeClr val="dk1"/>
          </a:effectRef>
          <a:fontRef idx="minor">
            <a:schemeClr val="tx1"/>
          </a:fontRef>
        </p:style>
      </p:cxnSp>
      <p:cxnSp>
        <p:nvCxnSpPr>
          <p:cNvPr id="69" name="直接连接符 68">
            <a:extLst>
              <a:ext uri="{FF2B5EF4-FFF2-40B4-BE49-F238E27FC236}">
                <a16:creationId xmlns:a16="http://schemas.microsoft.com/office/drawing/2014/main" id="{AF6BA65F-5B8E-9535-74E3-EFE64205FBE9}"/>
              </a:ext>
            </a:extLst>
          </p:cNvPr>
          <p:cNvCxnSpPr>
            <a:cxnSpLocks/>
            <a:stCxn id="21" idx="3"/>
            <a:endCxn id="20" idx="6"/>
          </p:cNvCxnSpPr>
          <p:nvPr/>
        </p:nvCxnSpPr>
        <p:spPr>
          <a:xfrm flipH="1">
            <a:off x="1057649" y="731156"/>
            <a:ext cx="178377" cy="303662"/>
          </a:xfrm>
          <a:prstGeom prst="line">
            <a:avLst/>
          </a:prstGeom>
        </p:spPr>
        <p:style>
          <a:lnRef idx="2">
            <a:schemeClr val="dk1"/>
          </a:lnRef>
          <a:fillRef idx="0">
            <a:schemeClr val="dk1"/>
          </a:fillRef>
          <a:effectRef idx="1">
            <a:schemeClr val="dk1"/>
          </a:effectRef>
          <a:fontRef idx="minor">
            <a:schemeClr val="tx1"/>
          </a:fontRef>
        </p:style>
      </p:cxnSp>
      <p:cxnSp>
        <p:nvCxnSpPr>
          <p:cNvPr id="70" name="直接连接符 69">
            <a:extLst>
              <a:ext uri="{FF2B5EF4-FFF2-40B4-BE49-F238E27FC236}">
                <a16:creationId xmlns:a16="http://schemas.microsoft.com/office/drawing/2014/main" id="{365A91B0-ACD2-C150-15B1-D75288DFC50D}"/>
              </a:ext>
            </a:extLst>
          </p:cNvPr>
          <p:cNvCxnSpPr>
            <a:cxnSpLocks/>
            <a:stCxn id="57" idx="0"/>
            <a:endCxn id="20" idx="4"/>
          </p:cNvCxnSpPr>
          <p:nvPr/>
        </p:nvCxnSpPr>
        <p:spPr>
          <a:xfrm flipH="1" flipV="1">
            <a:off x="993355" y="1102683"/>
            <a:ext cx="132156" cy="416512"/>
          </a:xfrm>
          <a:prstGeom prst="line">
            <a:avLst/>
          </a:prstGeom>
        </p:spPr>
        <p:style>
          <a:lnRef idx="2">
            <a:schemeClr val="dk1"/>
          </a:lnRef>
          <a:fillRef idx="0">
            <a:schemeClr val="dk1"/>
          </a:fillRef>
          <a:effectRef idx="1">
            <a:schemeClr val="dk1"/>
          </a:effectRef>
          <a:fontRef idx="minor">
            <a:schemeClr val="tx1"/>
          </a:fontRef>
        </p:style>
      </p:cxnSp>
      <p:cxnSp>
        <p:nvCxnSpPr>
          <p:cNvPr id="71" name="直接连接符 70">
            <a:extLst>
              <a:ext uri="{FF2B5EF4-FFF2-40B4-BE49-F238E27FC236}">
                <a16:creationId xmlns:a16="http://schemas.microsoft.com/office/drawing/2014/main" id="{71837DA7-E917-865E-71C8-C3BA86D00E61}"/>
              </a:ext>
            </a:extLst>
          </p:cNvPr>
          <p:cNvCxnSpPr>
            <a:cxnSpLocks/>
            <a:stCxn id="23" idx="1"/>
            <a:endCxn id="20" idx="5"/>
          </p:cNvCxnSpPr>
          <p:nvPr/>
        </p:nvCxnSpPr>
        <p:spPr>
          <a:xfrm flipH="1" flipV="1">
            <a:off x="1038818" y="1082806"/>
            <a:ext cx="330561" cy="242548"/>
          </a:xfrm>
          <a:prstGeom prst="line">
            <a:avLst/>
          </a:prstGeom>
        </p:spPr>
        <p:style>
          <a:lnRef idx="2">
            <a:schemeClr val="dk1"/>
          </a:lnRef>
          <a:fillRef idx="0">
            <a:schemeClr val="dk1"/>
          </a:fillRef>
          <a:effectRef idx="1">
            <a:schemeClr val="dk1"/>
          </a:effectRef>
          <a:fontRef idx="minor">
            <a:schemeClr val="tx1"/>
          </a:fontRef>
        </p:style>
      </p:cxnSp>
      <p:cxnSp>
        <p:nvCxnSpPr>
          <p:cNvPr id="72" name="直接连接符 71">
            <a:extLst>
              <a:ext uri="{FF2B5EF4-FFF2-40B4-BE49-F238E27FC236}">
                <a16:creationId xmlns:a16="http://schemas.microsoft.com/office/drawing/2014/main" id="{9DC8A286-86EB-31D4-4047-DB7E30C96EE3}"/>
              </a:ext>
            </a:extLst>
          </p:cNvPr>
          <p:cNvCxnSpPr>
            <a:cxnSpLocks/>
            <a:stCxn id="21" idx="5"/>
            <a:endCxn id="27" idx="1"/>
          </p:cNvCxnSpPr>
          <p:nvPr/>
        </p:nvCxnSpPr>
        <p:spPr>
          <a:xfrm>
            <a:off x="1326952" y="731156"/>
            <a:ext cx="122190" cy="337824"/>
          </a:xfrm>
          <a:prstGeom prst="line">
            <a:avLst/>
          </a:prstGeom>
        </p:spPr>
        <p:style>
          <a:lnRef idx="2">
            <a:schemeClr val="dk1"/>
          </a:lnRef>
          <a:fillRef idx="0">
            <a:schemeClr val="dk1"/>
          </a:fillRef>
          <a:effectRef idx="1">
            <a:schemeClr val="dk1"/>
          </a:effectRef>
          <a:fontRef idx="minor">
            <a:schemeClr val="tx1"/>
          </a:fontRef>
        </p:style>
      </p:cxnSp>
      <p:cxnSp>
        <p:nvCxnSpPr>
          <p:cNvPr id="13" name="直接连接符 12">
            <a:extLst>
              <a:ext uri="{FF2B5EF4-FFF2-40B4-BE49-F238E27FC236}">
                <a16:creationId xmlns:a16="http://schemas.microsoft.com/office/drawing/2014/main" id="{0E4F4B9C-59AB-0F0C-C2AD-59BE8AF0B241}"/>
              </a:ext>
            </a:extLst>
          </p:cNvPr>
          <p:cNvCxnSpPr>
            <a:cxnSpLocks/>
            <a:stCxn id="16" idx="4"/>
            <a:endCxn id="19" idx="0"/>
          </p:cNvCxnSpPr>
          <p:nvPr/>
        </p:nvCxnSpPr>
        <p:spPr>
          <a:xfrm flipH="1">
            <a:off x="624261" y="729422"/>
            <a:ext cx="64294" cy="606210"/>
          </a:xfrm>
          <a:prstGeom prst="line">
            <a:avLst/>
          </a:prstGeom>
        </p:spPr>
        <p:style>
          <a:lnRef idx="2">
            <a:schemeClr val="dk1"/>
          </a:lnRef>
          <a:fillRef idx="0">
            <a:schemeClr val="dk1"/>
          </a:fillRef>
          <a:effectRef idx="1">
            <a:schemeClr val="dk1"/>
          </a:effectRef>
          <a:fontRef idx="minor">
            <a:schemeClr val="tx1"/>
          </a:fontRef>
        </p:style>
      </p:cxnSp>
      <p:cxnSp>
        <p:nvCxnSpPr>
          <p:cNvPr id="22" name="直接连接符 21">
            <a:extLst>
              <a:ext uri="{FF2B5EF4-FFF2-40B4-BE49-F238E27FC236}">
                <a16:creationId xmlns:a16="http://schemas.microsoft.com/office/drawing/2014/main" id="{27AC1BD0-7E7A-998A-0C41-326EE43A932A}"/>
              </a:ext>
            </a:extLst>
          </p:cNvPr>
          <p:cNvCxnSpPr>
            <a:stCxn id="19" idx="5"/>
            <a:endCxn id="57" idx="2"/>
          </p:cNvCxnSpPr>
          <p:nvPr/>
        </p:nvCxnSpPr>
        <p:spPr>
          <a:xfrm>
            <a:off x="669724" y="1451486"/>
            <a:ext cx="391493" cy="135575"/>
          </a:xfrm>
          <a:prstGeom prst="line">
            <a:avLst/>
          </a:prstGeom>
        </p:spPr>
        <p:style>
          <a:lnRef idx="2">
            <a:schemeClr val="dk1"/>
          </a:lnRef>
          <a:fillRef idx="0">
            <a:schemeClr val="dk1"/>
          </a:fillRef>
          <a:effectRef idx="1">
            <a:schemeClr val="dk1"/>
          </a:effectRef>
          <a:fontRef idx="minor">
            <a:schemeClr val="tx1"/>
          </a:fontRef>
        </p:style>
      </p:cxnSp>
      <p:pic>
        <p:nvPicPr>
          <p:cNvPr id="110" name="图片 109">
            <a:extLst>
              <a:ext uri="{FF2B5EF4-FFF2-40B4-BE49-F238E27FC236}">
                <a16:creationId xmlns:a16="http://schemas.microsoft.com/office/drawing/2014/main" id="{926F98D3-730B-E3C5-0B9C-E557A3828B0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2077" y="222314"/>
            <a:ext cx="320189" cy="320189"/>
          </a:xfrm>
          <a:prstGeom prst="rect">
            <a:avLst/>
          </a:prstGeom>
        </p:spPr>
      </p:pic>
      <p:cxnSp>
        <p:nvCxnSpPr>
          <p:cNvPr id="28" name="直接箭头连接符 27">
            <a:extLst>
              <a:ext uri="{FF2B5EF4-FFF2-40B4-BE49-F238E27FC236}">
                <a16:creationId xmlns:a16="http://schemas.microsoft.com/office/drawing/2014/main" id="{5F1696AC-A49C-6390-FD48-4B5196DC435C}"/>
              </a:ext>
            </a:extLst>
          </p:cNvPr>
          <p:cNvCxnSpPr>
            <a:cxnSpLocks/>
          </p:cNvCxnSpPr>
          <p:nvPr/>
        </p:nvCxnSpPr>
        <p:spPr>
          <a:xfrm>
            <a:off x="966792" y="1734636"/>
            <a:ext cx="2959" cy="25560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89" name="矩形 188">
            <a:extLst>
              <a:ext uri="{FF2B5EF4-FFF2-40B4-BE49-F238E27FC236}">
                <a16:creationId xmlns:a16="http://schemas.microsoft.com/office/drawing/2014/main" id="{774EA214-5A74-DF77-2FD2-5B333829798B}"/>
              </a:ext>
            </a:extLst>
          </p:cNvPr>
          <p:cNvSpPr/>
          <p:nvPr/>
        </p:nvSpPr>
        <p:spPr>
          <a:xfrm>
            <a:off x="298858" y="4176812"/>
            <a:ext cx="195309" cy="159798"/>
          </a:xfrm>
          <a:prstGeom prst="rect">
            <a:avLst/>
          </a:prstGeom>
          <a:solidFill>
            <a:srgbClr val="4472C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192" name="矩形 191">
            <a:extLst>
              <a:ext uri="{FF2B5EF4-FFF2-40B4-BE49-F238E27FC236}">
                <a16:creationId xmlns:a16="http://schemas.microsoft.com/office/drawing/2014/main" id="{0473FB87-20B3-B34E-0BEF-9BC149FA58DB}"/>
              </a:ext>
            </a:extLst>
          </p:cNvPr>
          <p:cNvSpPr/>
          <p:nvPr/>
        </p:nvSpPr>
        <p:spPr>
          <a:xfrm>
            <a:off x="298857" y="4336610"/>
            <a:ext cx="195309" cy="159798"/>
          </a:xfrm>
          <a:prstGeom prst="rect">
            <a:avLst/>
          </a:prstGeom>
          <a:solidFill>
            <a:srgbClr val="8FAAD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193" name="矩形 192">
            <a:extLst>
              <a:ext uri="{FF2B5EF4-FFF2-40B4-BE49-F238E27FC236}">
                <a16:creationId xmlns:a16="http://schemas.microsoft.com/office/drawing/2014/main" id="{F82C12E4-AB0D-D30D-CCEC-9F82CD07FF49}"/>
              </a:ext>
            </a:extLst>
          </p:cNvPr>
          <p:cNvSpPr/>
          <p:nvPr/>
        </p:nvSpPr>
        <p:spPr>
          <a:xfrm>
            <a:off x="298857" y="4496408"/>
            <a:ext cx="195309" cy="159798"/>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194" name="矩形 193">
            <a:extLst>
              <a:ext uri="{FF2B5EF4-FFF2-40B4-BE49-F238E27FC236}">
                <a16:creationId xmlns:a16="http://schemas.microsoft.com/office/drawing/2014/main" id="{5184D57C-E103-646D-3B6B-2F2A1104CC1F}"/>
              </a:ext>
            </a:extLst>
          </p:cNvPr>
          <p:cNvSpPr/>
          <p:nvPr/>
        </p:nvSpPr>
        <p:spPr>
          <a:xfrm>
            <a:off x="298856" y="4656206"/>
            <a:ext cx="195309" cy="15979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195" name="矩形 194">
            <a:extLst>
              <a:ext uri="{FF2B5EF4-FFF2-40B4-BE49-F238E27FC236}">
                <a16:creationId xmlns:a16="http://schemas.microsoft.com/office/drawing/2014/main" id="{1A44B253-B2E8-0CAB-B7D1-AFE526E82007}"/>
              </a:ext>
            </a:extLst>
          </p:cNvPr>
          <p:cNvSpPr/>
          <p:nvPr/>
        </p:nvSpPr>
        <p:spPr>
          <a:xfrm>
            <a:off x="298855" y="4816004"/>
            <a:ext cx="195309" cy="159798"/>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196" name="矩形 195">
            <a:extLst>
              <a:ext uri="{FF2B5EF4-FFF2-40B4-BE49-F238E27FC236}">
                <a16:creationId xmlns:a16="http://schemas.microsoft.com/office/drawing/2014/main" id="{C8D8021C-510C-8215-B0C8-DE50EB52E60B}"/>
              </a:ext>
            </a:extLst>
          </p:cNvPr>
          <p:cNvSpPr/>
          <p:nvPr/>
        </p:nvSpPr>
        <p:spPr>
          <a:xfrm>
            <a:off x="298854" y="4975802"/>
            <a:ext cx="195309" cy="159798"/>
          </a:xfrm>
          <a:prstGeom prst="rect">
            <a:avLst/>
          </a:prstGeom>
          <a:solidFill>
            <a:srgbClr val="8FAAD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197" name="矩形 196">
            <a:extLst>
              <a:ext uri="{FF2B5EF4-FFF2-40B4-BE49-F238E27FC236}">
                <a16:creationId xmlns:a16="http://schemas.microsoft.com/office/drawing/2014/main" id="{B4DD5CF8-1DD9-26BE-10E3-2B1D4B9F6964}"/>
              </a:ext>
            </a:extLst>
          </p:cNvPr>
          <p:cNvSpPr/>
          <p:nvPr/>
        </p:nvSpPr>
        <p:spPr>
          <a:xfrm>
            <a:off x="527927" y="4176812"/>
            <a:ext cx="195309" cy="159798"/>
          </a:xfrm>
          <a:prstGeom prst="rect">
            <a:avLst/>
          </a:prstGeom>
          <a:solidFill>
            <a:srgbClr val="4472C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198" name="矩形 197">
            <a:extLst>
              <a:ext uri="{FF2B5EF4-FFF2-40B4-BE49-F238E27FC236}">
                <a16:creationId xmlns:a16="http://schemas.microsoft.com/office/drawing/2014/main" id="{E4EEA494-06BF-AA0B-6E87-4F235E00ADB3}"/>
              </a:ext>
            </a:extLst>
          </p:cNvPr>
          <p:cNvSpPr/>
          <p:nvPr/>
        </p:nvSpPr>
        <p:spPr>
          <a:xfrm>
            <a:off x="527926" y="4336610"/>
            <a:ext cx="195309" cy="159798"/>
          </a:xfrm>
          <a:prstGeom prst="rect">
            <a:avLst/>
          </a:prstGeom>
          <a:solidFill>
            <a:srgbClr val="8FAAD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199" name="矩形 198">
            <a:extLst>
              <a:ext uri="{FF2B5EF4-FFF2-40B4-BE49-F238E27FC236}">
                <a16:creationId xmlns:a16="http://schemas.microsoft.com/office/drawing/2014/main" id="{B0D0EFDA-20A9-2ABC-B1E2-0C251A8D63D1}"/>
              </a:ext>
            </a:extLst>
          </p:cNvPr>
          <p:cNvSpPr/>
          <p:nvPr/>
        </p:nvSpPr>
        <p:spPr>
          <a:xfrm>
            <a:off x="527926" y="4496408"/>
            <a:ext cx="195309" cy="159798"/>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200" name="矩形 199">
            <a:extLst>
              <a:ext uri="{FF2B5EF4-FFF2-40B4-BE49-F238E27FC236}">
                <a16:creationId xmlns:a16="http://schemas.microsoft.com/office/drawing/2014/main" id="{D171642E-35AE-D012-BC87-D3F2C4B2807D}"/>
              </a:ext>
            </a:extLst>
          </p:cNvPr>
          <p:cNvSpPr/>
          <p:nvPr/>
        </p:nvSpPr>
        <p:spPr>
          <a:xfrm>
            <a:off x="527925" y="4656206"/>
            <a:ext cx="195309" cy="15979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01" name="矩形 200">
            <a:extLst>
              <a:ext uri="{FF2B5EF4-FFF2-40B4-BE49-F238E27FC236}">
                <a16:creationId xmlns:a16="http://schemas.microsoft.com/office/drawing/2014/main" id="{CB9970C2-FD29-4C6D-EDF1-2AA635C0FAB2}"/>
              </a:ext>
            </a:extLst>
          </p:cNvPr>
          <p:cNvSpPr/>
          <p:nvPr/>
        </p:nvSpPr>
        <p:spPr>
          <a:xfrm>
            <a:off x="527924" y="4816004"/>
            <a:ext cx="195309" cy="159798"/>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02" name="矩形 201">
            <a:extLst>
              <a:ext uri="{FF2B5EF4-FFF2-40B4-BE49-F238E27FC236}">
                <a16:creationId xmlns:a16="http://schemas.microsoft.com/office/drawing/2014/main" id="{D932A8E5-94BB-F3D6-1E68-47B4969A3C3A}"/>
              </a:ext>
            </a:extLst>
          </p:cNvPr>
          <p:cNvSpPr/>
          <p:nvPr/>
        </p:nvSpPr>
        <p:spPr>
          <a:xfrm>
            <a:off x="527923" y="4975802"/>
            <a:ext cx="195309" cy="159798"/>
          </a:xfrm>
          <a:prstGeom prst="rect">
            <a:avLst/>
          </a:prstGeom>
          <a:solidFill>
            <a:srgbClr val="8FAAD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03" name="矩形 202">
            <a:extLst>
              <a:ext uri="{FF2B5EF4-FFF2-40B4-BE49-F238E27FC236}">
                <a16:creationId xmlns:a16="http://schemas.microsoft.com/office/drawing/2014/main" id="{47CB46E6-3F3A-840E-45B4-6FB2457BA962}"/>
              </a:ext>
            </a:extLst>
          </p:cNvPr>
          <p:cNvSpPr/>
          <p:nvPr/>
        </p:nvSpPr>
        <p:spPr>
          <a:xfrm>
            <a:off x="779892" y="4176812"/>
            <a:ext cx="195309" cy="159798"/>
          </a:xfrm>
          <a:prstGeom prst="rect">
            <a:avLst/>
          </a:prstGeom>
          <a:solidFill>
            <a:srgbClr val="54823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204" name="矩形 203">
            <a:extLst>
              <a:ext uri="{FF2B5EF4-FFF2-40B4-BE49-F238E27FC236}">
                <a16:creationId xmlns:a16="http://schemas.microsoft.com/office/drawing/2014/main" id="{B186B418-1C02-3853-F5BA-8C1504EC5E80}"/>
              </a:ext>
            </a:extLst>
          </p:cNvPr>
          <p:cNvSpPr/>
          <p:nvPr/>
        </p:nvSpPr>
        <p:spPr>
          <a:xfrm>
            <a:off x="779891" y="4336610"/>
            <a:ext cx="195309" cy="159798"/>
          </a:xfrm>
          <a:prstGeom prst="rect">
            <a:avLst/>
          </a:prstGeom>
          <a:solidFill>
            <a:srgbClr val="38572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05" name="矩形 204">
            <a:extLst>
              <a:ext uri="{FF2B5EF4-FFF2-40B4-BE49-F238E27FC236}">
                <a16:creationId xmlns:a16="http://schemas.microsoft.com/office/drawing/2014/main" id="{D2835243-AA46-597C-E69D-ACC453737F08}"/>
              </a:ext>
            </a:extLst>
          </p:cNvPr>
          <p:cNvSpPr/>
          <p:nvPr/>
        </p:nvSpPr>
        <p:spPr>
          <a:xfrm>
            <a:off x="779891" y="4496408"/>
            <a:ext cx="195309" cy="159798"/>
          </a:xfrm>
          <a:prstGeom prst="rect">
            <a:avLst/>
          </a:prstGeom>
          <a:solidFill>
            <a:srgbClr val="A8D08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206" name="矩形 205">
            <a:extLst>
              <a:ext uri="{FF2B5EF4-FFF2-40B4-BE49-F238E27FC236}">
                <a16:creationId xmlns:a16="http://schemas.microsoft.com/office/drawing/2014/main" id="{A2C873C1-10CC-F7E3-FB45-C9691F4BB44C}"/>
              </a:ext>
            </a:extLst>
          </p:cNvPr>
          <p:cNvSpPr/>
          <p:nvPr/>
        </p:nvSpPr>
        <p:spPr>
          <a:xfrm>
            <a:off x="779890" y="4656206"/>
            <a:ext cx="195309" cy="159798"/>
          </a:xfrm>
          <a:prstGeom prst="rect">
            <a:avLst/>
          </a:prstGeom>
          <a:solidFill>
            <a:srgbClr val="54823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07" name="矩形 206">
            <a:extLst>
              <a:ext uri="{FF2B5EF4-FFF2-40B4-BE49-F238E27FC236}">
                <a16:creationId xmlns:a16="http://schemas.microsoft.com/office/drawing/2014/main" id="{36F8268F-C8D1-37AA-E259-90F917CD751B}"/>
              </a:ext>
            </a:extLst>
          </p:cNvPr>
          <p:cNvSpPr/>
          <p:nvPr/>
        </p:nvSpPr>
        <p:spPr>
          <a:xfrm>
            <a:off x="779889" y="4816004"/>
            <a:ext cx="195309" cy="159798"/>
          </a:xfrm>
          <a:prstGeom prst="rect">
            <a:avLst/>
          </a:prstGeom>
          <a:solidFill>
            <a:srgbClr val="A8D08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08" name="矩形 207">
            <a:extLst>
              <a:ext uri="{FF2B5EF4-FFF2-40B4-BE49-F238E27FC236}">
                <a16:creationId xmlns:a16="http://schemas.microsoft.com/office/drawing/2014/main" id="{0AC1141F-A478-61FB-16D8-8EE9A838A3B7}"/>
              </a:ext>
            </a:extLst>
          </p:cNvPr>
          <p:cNvSpPr/>
          <p:nvPr/>
        </p:nvSpPr>
        <p:spPr>
          <a:xfrm>
            <a:off x="779888" y="4975802"/>
            <a:ext cx="195309" cy="159798"/>
          </a:xfrm>
          <a:prstGeom prst="rect">
            <a:avLst/>
          </a:prstGeom>
          <a:solidFill>
            <a:srgbClr val="38572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09" name="矩形 208">
            <a:extLst>
              <a:ext uri="{FF2B5EF4-FFF2-40B4-BE49-F238E27FC236}">
                <a16:creationId xmlns:a16="http://schemas.microsoft.com/office/drawing/2014/main" id="{03D999E7-523B-CA1C-D4F6-42D054C79F19}"/>
              </a:ext>
            </a:extLst>
          </p:cNvPr>
          <p:cNvSpPr/>
          <p:nvPr/>
        </p:nvSpPr>
        <p:spPr>
          <a:xfrm>
            <a:off x="1008961" y="4176812"/>
            <a:ext cx="195309" cy="159798"/>
          </a:xfrm>
          <a:prstGeom prst="rect">
            <a:avLst/>
          </a:prstGeom>
          <a:solidFill>
            <a:srgbClr val="38572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210" name="矩形 209">
            <a:extLst>
              <a:ext uri="{FF2B5EF4-FFF2-40B4-BE49-F238E27FC236}">
                <a16:creationId xmlns:a16="http://schemas.microsoft.com/office/drawing/2014/main" id="{0AE412A9-D0A5-C447-E89D-045DF5310DD6}"/>
              </a:ext>
            </a:extLst>
          </p:cNvPr>
          <p:cNvSpPr/>
          <p:nvPr/>
        </p:nvSpPr>
        <p:spPr>
          <a:xfrm>
            <a:off x="1008960" y="4336610"/>
            <a:ext cx="195309" cy="159798"/>
          </a:xfrm>
          <a:prstGeom prst="rect">
            <a:avLst/>
          </a:prstGeom>
          <a:solidFill>
            <a:srgbClr val="A8D08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11" name="矩形 210">
            <a:extLst>
              <a:ext uri="{FF2B5EF4-FFF2-40B4-BE49-F238E27FC236}">
                <a16:creationId xmlns:a16="http://schemas.microsoft.com/office/drawing/2014/main" id="{2A53F703-831C-71ED-761E-7F16EA7D5B61}"/>
              </a:ext>
            </a:extLst>
          </p:cNvPr>
          <p:cNvSpPr/>
          <p:nvPr/>
        </p:nvSpPr>
        <p:spPr>
          <a:xfrm>
            <a:off x="1008960" y="4496408"/>
            <a:ext cx="195309" cy="159798"/>
          </a:xfrm>
          <a:prstGeom prst="rect">
            <a:avLst/>
          </a:prstGeom>
          <a:solidFill>
            <a:srgbClr val="A8D08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212" name="矩形 211">
            <a:extLst>
              <a:ext uri="{FF2B5EF4-FFF2-40B4-BE49-F238E27FC236}">
                <a16:creationId xmlns:a16="http://schemas.microsoft.com/office/drawing/2014/main" id="{756B0D6F-F0B0-DA1D-3758-348388623960}"/>
              </a:ext>
            </a:extLst>
          </p:cNvPr>
          <p:cNvSpPr/>
          <p:nvPr/>
        </p:nvSpPr>
        <p:spPr>
          <a:xfrm>
            <a:off x="1008959" y="4656206"/>
            <a:ext cx="195309" cy="159798"/>
          </a:xfrm>
          <a:prstGeom prst="rect">
            <a:avLst/>
          </a:prstGeom>
          <a:solidFill>
            <a:srgbClr val="A8D08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13" name="矩形 212">
            <a:extLst>
              <a:ext uri="{FF2B5EF4-FFF2-40B4-BE49-F238E27FC236}">
                <a16:creationId xmlns:a16="http://schemas.microsoft.com/office/drawing/2014/main" id="{90326CF8-54A7-2276-98EE-FFBC642E5C43}"/>
              </a:ext>
            </a:extLst>
          </p:cNvPr>
          <p:cNvSpPr/>
          <p:nvPr/>
        </p:nvSpPr>
        <p:spPr>
          <a:xfrm>
            <a:off x="1008958" y="4816004"/>
            <a:ext cx="195309" cy="159798"/>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14" name="矩形 213">
            <a:extLst>
              <a:ext uri="{FF2B5EF4-FFF2-40B4-BE49-F238E27FC236}">
                <a16:creationId xmlns:a16="http://schemas.microsoft.com/office/drawing/2014/main" id="{65A304FE-1502-D94B-47C0-3D133A0D8824}"/>
              </a:ext>
            </a:extLst>
          </p:cNvPr>
          <p:cNvSpPr/>
          <p:nvPr/>
        </p:nvSpPr>
        <p:spPr>
          <a:xfrm>
            <a:off x="1008957" y="4975802"/>
            <a:ext cx="195309" cy="159798"/>
          </a:xfrm>
          <a:prstGeom prst="rect">
            <a:avLst/>
          </a:prstGeom>
          <a:solidFill>
            <a:srgbClr val="54823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15" name="矩形 214">
            <a:extLst>
              <a:ext uri="{FF2B5EF4-FFF2-40B4-BE49-F238E27FC236}">
                <a16:creationId xmlns:a16="http://schemas.microsoft.com/office/drawing/2014/main" id="{310324FA-1AC0-A84F-F6AC-BBF83ECAC1CC}"/>
              </a:ext>
            </a:extLst>
          </p:cNvPr>
          <p:cNvSpPr/>
          <p:nvPr/>
        </p:nvSpPr>
        <p:spPr>
          <a:xfrm>
            <a:off x="1265540" y="4176812"/>
            <a:ext cx="195309" cy="159798"/>
          </a:xfrm>
          <a:prstGeom prst="rect">
            <a:avLst/>
          </a:prstGeom>
          <a:solidFill>
            <a:srgbClr val="FFF2C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216" name="矩形 215">
            <a:extLst>
              <a:ext uri="{FF2B5EF4-FFF2-40B4-BE49-F238E27FC236}">
                <a16:creationId xmlns:a16="http://schemas.microsoft.com/office/drawing/2014/main" id="{FD80C4D9-2922-3FFA-4ED0-C17A3C6A7829}"/>
              </a:ext>
            </a:extLst>
          </p:cNvPr>
          <p:cNvSpPr/>
          <p:nvPr/>
        </p:nvSpPr>
        <p:spPr>
          <a:xfrm>
            <a:off x="1265539" y="4336610"/>
            <a:ext cx="195309" cy="159798"/>
          </a:xfrm>
          <a:prstGeom prst="rect">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17" name="矩形 216">
            <a:extLst>
              <a:ext uri="{FF2B5EF4-FFF2-40B4-BE49-F238E27FC236}">
                <a16:creationId xmlns:a16="http://schemas.microsoft.com/office/drawing/2014/main" id="{672CDAC2-3CE0-8F84-BCE4-210542DE327C}"/>
              </a:ext>
            </a:extLst>
          </p:cNvPr>
          <p:cNvSpPr/>
          <p:nvPr/>
        </p:nvSpPr>
        <p:spPr>
          <a:xfrm>
            <a:off x="1265539" y="4496408"/>
            <a:ext cx="195309" cy="159798"/>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218" name="矩形 217">
            <a:extLst>
              <a:ext uri="{FF2B5EF4-FFF2-40B4-BE49-F238E27FC236}">
                <a16:creationId xmlns:a16="http://schemas.microsoft.com/office/drawing/2014/main" id="{A5A68BB1-8076-A8C9-4FD5-0F778A236BEF}"/>
              </a:ext>
            </a:extLst>
          </p:cNvPr>
          <p:cNvSpPr/>
          <p:nvPr/>
        </p:nvSpPr>
        <p:spPr>
          <a:xfrm>
            <a:off x="1265538" y="4656206"/>
            <a:ext cx="195309" cy="159798"/>
          </a:xfrm>
          <a:prstGeom prst="rect">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19" name="矩形 218">
            <a:extLst>
              <a:ext uri="{FF2B5EF4-FFF2-40B4-BE49-F238E27FC236}">
                <a16:creationId xmlns:a16="http://schemas.microsoft.com/office/drawing/2014/main" id="{E3954AEB-48CD-B653-CDF8-AC0B50F0F145}"/>
              </a:ext>
            </a:extLst>
          </p:cNvPr>
          <p:cNvSpPr/>
          <p:nvPr/>
        </p:nvSpPr>
        <p:spPr>
          <a:xfrm>
            <a:off x="1265537" y="4816004"/>
            <a:ext cx="195309" cy="159798"/>
          </a:xfrm>
          <a:prstGeom prst="rect">
            <a:avLst/>
          </a:prstGeom>
          <a:solidFill>
            <a:srgbClr val="FFF2C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20" name="矩形 219">
            <a:extLst>
              <a:ext uri="{FF2B5EF4-FFF2-40B4-BE49-F238E27FC236}">
                <a16:creationId xmlns:a16="http://schemas.microsoft.com/office/drawing/2014/main" id="{7A3ED094-2544-14C7-26CF-928C29DABDFF}"/>
              </a:ext>
            </a:extLst>
          </p:cNvPr>
          <p:cNvSpPr/>
          <p:nvPr/>
        </p:nvSpPr>
        <p:spPr>
          <a:xfrm>
            <a:off x="1265536" y="4975802"/>
            <a:ext cx="195309" cy="159798"/>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21" name="矩形 220">
            <a:extLst>
              <a:ext uri="{FF2B5EF4-FFF2-40B4-BE49-F238E27FC236}">
                <a16:creationId xmlns:a16="http://schemas.microsoft.com/office/drawing/2014/main" id="{6802448C-9CB6-A2DA-2686-84E138480D10}"/>
              </a:ext>
            </a:extLst>
          </p:cNvPr>
          <p:cNvSpPr/>
          <p:nvPr/>
        </p:nvSpPr>
        <p:spPr>
          <a:xfrm>
            <a:off x="1494609" y="4176812"/>
            <a:ext cx="195309" cy="159798"/>
          </a:xfrm>
          <a:prstGeom prst="rect">
            <a:avLst/>
          </a:prstGeom>
          <a:solidFill>
            <a:srgbClr val="BF9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222" name="矩形 221">
            <a:extLst>
              <a:ext uri="{FF2B5EF4-FFF2-40B4-BE49-F238E27FC236}">
                <a16:creationId xmlns:a16="http://schemas.microsoft.com/office/drawing/2014/main" id="{4F9DE0C3-E29A-8828-D803-177E990496E7}"/>
              </a:ext>
            </a:extLst>
          </p:cNvPr>
          <p:cNvSpPr/>
          <p:nvPr/>
        </p:nvSpPr>
        <p:spPr>
          <a:xfrm>
            <a:off x="1494608" y="4336610"/>
            <a:ext cx="195309" cy="159798"/>
          </a:xfrm>
          <a:prstGeom prst="rect">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23" name="矩形 222">
            <a:extLst>
              <a:ext uri="{FF2B5EF4-FFF2-40B4-BE49-F238E27FC236}">
                <a16:creationId xmlns:a16="http://schemas.microsoft.com/office/drawing/2014/main" id="{1D4C6204-A041-3B9B-144C-4ADB450E58BE}"/>
              </a:ext>
            </a:extLst>
          </p:cNvPr>
          <p:cNvSpPr/>
          <p:nvPr/>
        </p:nvSpPr>
        <p:spPr>
          <a:xfrm>
            <a:off x="1494608" y="4496408"/>
            <a:ext cx="195309" cy="159798"/>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224" name="矩形 223">
            <a:extLst>
              <a:ext uri="{FF2B5EF4-FFF2-40B4-BE49-F238E27FC236}">
                <a16:creationId xmlns:a16="http://schemas.microsoft.com/office/drawing/2014/main" id="{F7A25B24-56D5-4E49-EA92-0ED7910A5FEE}"/>
              </a:ext>
            </a:extLst>
          </p:cNvPr>
          <p:cNvSpPr/>
          <p:nvPr/>
        </p:nvSpPr>
        <p:spPr>
          <a:xfrm>
            <a:off x="1494607" y="4656206"/>
            <a:ext cx="195309" cy="159798"/>
          </a:xfrm>
          <a:prstGeom prst="rect">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25" name="矩形 224">
            <a:extLst>
              <a:ext uri="{FF2B5EF4-FFF2-40B4-BE49-F238E27FC236}">
                <a16:creationId xmlns:a16="http://schemas.microsoft.com/office/drawing/2014/main" id="{466F9FF5-4BD5-1E4B-DC20-3007EDB808A1}"/>
              </a:ext>
            </a:extLst>
          </p:cNvPr>
          <p:cNvSpPr/>
          <p:nvPr/>
        </p:nvSpPr>
        <p:spPr>
          <a:xfrm>
            <a:off x="1494606" y="4816004"/>
            <a:ext cx="195309" cy="159798"/>
          </a:xfrm>
          <a:prstGeom prst="rect">
            <a:avLst/>
          </a:prstGeom>
          <a:solidFill>
            <a:srgbClr val="FFF2C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26" name="矩形 225">
            <a:extLst>
              <a:ext uri="{FF2B5EF4-FFF2-40B4-BE49-F238E27FC236}">
                <a16:creationId xmlns:a16="http://schemas.microsoft.com/office/drawing/2014/main" id="{82BA904B-0ACD-DDC3-D9C4-7CCD254B3522}"/>
              </a:ext>
            </a:extLst>
          </p:cNvPr>
          <p:cNvSpPr/>
          <p:nvPr/>
        </p:nvSpPr>
        <p:spPr>
          <a:xfrm>
            <a:off x="1494605" y="4975802"/>
            <a:ext cx="195309" cy="159798"/>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30" name="文本框 229">
            <a:extLst>
              <a:ext uri="{FF2B5EF4-FFF2-40B4-BE49-F238E27FC236}">
                <a16:creationId xmlns:a16="http://schemas.microsoft.com/office/drawing/2014/main" id="{5EC52993-5F62-6221-094D-2120AD290AB9}"/>
              </a:ext>
            </a:extLst>
          </p:cNvPr>
          <p:cNvSpPr txBox="1"/>
          <p:nvPr/>
        </p:nvSpPr>
        <p:spPr>
          <a:xfrm>
            <a:off x="527922" y="3824253"/>
            <a:ext cx="1240654" cy="276999"/>
          </a:xfrm>
          <a:prstGeom prst="rect">
            <a:avLst/>
          </a:prstGeom>
          <a:noFill/>
        </p:spPr>
        <p:txBody>
          <a:bodyPr wrap="square">
            <a:spAutoFit/>
          </a:bodyPr>
          <a:lstStyle/>
          <a:p>
            <a:r>
              <a:rPr lang="zh-CN" altLang="en-US" sz="1200" dirty="0">
                <a:latin typeface="Times New Roman" panose="02020603050405020304" pitchFamily="18" charset="0"/>
                <a:cs typeface="Times New Roman" panose="02020603050405020304" pitchFamily="18" charset="0"/>
              </a:rPr>
              <a:t>Representations</a:t>
            </a:r>
          </a:p>
        </p:txBody>
      </p:sp>
      <p:pic>
        <p:nvPicPr>
          <p:cNvPr id="232" name="图片 231">
            <a:extLst>
              <a:ext uri="{FF2B5EF4-FFF2-40B4-BE49-F238E27FC236}">
                <a16:creationId xmlns:a16="http://schemas.microsoft.com/office/drawing/2014/main" id="{CD87AA49-7E3F-8852-31BB-107C9676268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8750" y="3737502"/>
            <a:ext cx="418345" cy="418345"/>
          </a:xfrm>
          <a:prstGeom prst="rect">
            <a:avLst/>
          </a:prstGeom>
        </p:spPr>
      </p:pic>
      <p:sp>
        <p:nvSpPr>
          <p:cNvPr id="237" name="Google Shape;303;p19">
            <a:extLst>
              <a:ext uri="{FF2B5EF4-FFF2-40B4-BE49-F238E27FC236}">
                <a16:creationId xmlns:a16="http://schemas.microsoft.com/office/drawing/2014/main" id="{D19CF36F-7FE5-47CF-4F37-4D0961884272}"/>
              </a:ext>
            </a:extLst>
          </p:cNvPr>
          <p:cNvSpPr/>
          <p:nvPr/>
        </p:nvSpPr>
        <p:spPr>
          <a:xfrm>
            <a:off x="1494605" y="2623457"/>
            <a:ext cx="273458" cy="469064"/>
          </a:xfrm>
          <a:prstGeom prst="cube">
            <a:avLst>
              <a:gd name="adj" fmla="val 25000"/>
            </a:avLst>
          </a:prstGeom>
          <a:solidFill>
            <a:srgbClr val="BDC5C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1" name="Google Shape;116;p19">
            <a:extLst>
              <a:ext uri="{FF2B5EF4-FFF2-40B4-BE49-F238E27FC236}">
                <a16:creationId xmlns:a16="http://schemas.microsoft.com/office/drawing/2014/main" id="{2F2D9C2C-FFD8-EFEF-3B74-CD54DEF1EB8A}"/>
              </a:ext>
            </a:extLst>
          </p:cNvPr>
          <p:cNvSpPr/>
          <p:nvPr/>
        </p:nvSpPr>
        <p:spPr>
          <a:xfrm>
            <a:off x="736379" y="2347458"/>
            <a:ext cx="278182" cy="957406"/>
          </a:xfrm>
          <a:prstGeom prst="cube">
            <a:avLst>
              <a:gd name="adj" fmla="val 68741"/>
            </a:avLst>
          </a:prstGeom>
          <a:solidFill>
            <a:srgbClr val="BDC5C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116;p19">
            <a:extLst>
              <a:ext uri="{FF2B5EF4-FFF2-40B4-BE49-F238E27FC236}">
                <a16:creationId xmlns:a16="http://schemas.microsoft.com/office/drawing/2014/main" id="{C4057945-4A6B-C207-EB6B-867EE7F413F1}"/>
              </a:ext>
            </a:extLst>
          </p:cNvPr>
          <p:cNvSpPr/>
          <p:nvPr/>
        </p:nvSpPr>
        <p:spPr>
          <a:xfrm>
            <a:off x="250545" y="2158593"/>
            <a:ext cx="419179" cy="1295136"/>
          </a:xfrm>
          <a:prstGeom prst="cube">
            <a:avLst>
              <a:gd name="adj" fmla="val 68741"/>
            </a:avLst>
          </a:prstGeom>
          <a:solidFill>
            <a:srgbClr val="BDC5C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4" name="Google Shape;303;p19">
            <a:extLst>
              <a:ext uri="{FF2B5EF4-FFF2-40B4-BE49-F238E27FC236}">
                <a16:creationId xmlns:a16="http://schemas.microsoft.com/office/drawing/2014/main" id="{6D819DE6-7114-E571-AF87-D7E789B2E413}"/>
              </a:ext>
            </a:extLst>
          </p:cNvPr>
          <p:cNvSpPr/>
          <p:nvPr/>
        </p:nvSpPr>
        <p:spPr>
          <a:xfrm>
            <a:off x="1114948" y="2488448"/>
            <a:ext cx="258067" cy="739082"/>
          </a:xfrm>
          <a:prstGeom prst="cube">
            <a:avLst>
              <a:gd name="adj" fmla="val 25000"/>
            </a:avLst>
          </a:prstGeom>
          <a:solidFill>
            <a:srgbClr val="BDC5C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248" name="直接箭头连接符 247">
            <a:extLst>
              <a:ext uri="{FF2B5EF4-FFF2-40B4-BE49-F238E27FC236}">
                <a16:creationId xmlns:a16="http://schemas.microsoft.com/office/drawing/2014/main" id="{0C622BF7-491E-1087-A023-7D1132F4B258}"/>
              </a:ext>
            </a:extLst>
          </p:cNvPr>
          <p:cNvCxnSpPr>
            <a:cxnSpLocks/>
          </p:cNvCxnSpPr>
          <p:nvPr/>
        </p:nvCxnSpPr>
        <p:spPr>
          <a:xfrm>
            <a:off x="966792" y="3600942"/>
            <a:ext cx="1479" cy="21994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250" name="图片 249">
            <a:extLst>
              <a:ext uri="{FF2B5EF4-FFF2-40B4-BE49-F238E27FC236}">
                <a16:creationId xmlns:a16="http://schemas.microsoft.com/office/drawing/2014/main" id="{63EF02E0-CCFB-9E19-E451-D5053A5E0CD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29119" y="2172015"/>
            <a:ext cx="326279" cy="326279"/>
          </a:xfrm>
          <a:prstGeom prst="rect">
            <a:avLst/>
          </a:prstGeom>
        </p:spPr>
      </p:pic>
      <p:sp>
        <p:nvSpPr>
          <p:cNvPr id="253" name="文本框 252">
            <a:extLst>
              <a:ext uri="{FF2B5EF4-FFF2-40B4-BE49-F238E27FC236}">
                <a16:creationId xmlns:a16="http://schemas.microsoft.com/office/drawing/2014/main" id="{318D6178-0C3F-2094-8E81-DC0739C8EF5C}"/>
              </a:ext>
            </a:extLst>
          </p:cNvPr>
          <p:cNvSpPr txBox="1"/>
          <p:nvPr/>
        </p:nvSpPr>
        <p:spPr>
          <a:xfrm>
            <a:off x="385305" y="1883523"/>
            <a:ext cx="1497274"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Black-box GNNS</a:t>
            </a:r>
            <a:endParaRPr lang="zh-CN" altLang="en-US" sz="1200" dirty="0">
              <a:latin typeface="Times New Roman" panose="02020603050405020304" pitchFamily="18" charset="0"/>
              <a:cs typeface="Times New Roman" panose="02020603050405020304" pitchFamily="18" charset="0"/>
            </a:endParaRPr>
          </a:p>
        </p:txBody>
      </p:sp>
      <p:pic>
        <p:nvPicPr>
          <p:cNvPr id="258" name="图片 257">
            <a:extLst>
              <a:ext uri="{FF2B5EF4-FFF2-40B4-BE49-F238E27FC236}">
                <a16:creationId xmlns:a16="http://schemas.microsoft.com/office/drawing/2014/main" id="{5D1865B5-4F62-30D3-1854-C1088106584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06497" y="1829940"/>
            <a:ext cx="253637" cy="253637"/>
          </a:xfrm>
          <a:prstGeom prst="rect">
            <a:avLst/>
          </a:prstGeom>
        </p:spPr>
      </p:pic>
      <p:cxnSp>
        <p:nvCxnSpPr>
          <p:cNvPr id="262" name="直接箭头连接符 261">
            <a:extLst>
              <a:ext uri="{FF2B5EF4-FFF2-40B4-BE49-F238E27FC236}">
                <a16:creationId xmlns:a16="http://schemas.microsoft.com/office/drawing/2014/main" id="{780E2F28-643A-5663-84AB-5249080EF734}"/>
              </a:ext>
            </a:extLst>
          </p:cNvPr>
          <p:cNvCxnSpPr>
            <a:cxnSpLocks/>
          </p:cNvCxnSpPr>
          <p:nvPr/>
        </p:nvCxnSpPr>
        <p:spPr>
          <a:xfrm>
            <a:off x="2032283" y="5135600"/>
            <a:ext cx="380177"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65" name="矩形: 圆角 264">
            <a:extLst>
              <a:ext uri="{FF2B5EF4-FFF2-40B4-BE49-F238E27FC236}">
                <a16:creationId xmlns:a16="http://schemas.microsoft.com/office/drawing/2014/main" id="{F8DB1534-CDDE-1EB7-FC94-08944F41C1A0}"/>
              </a:ext>
            </a:extLst>
          </p:cNvPr>
          <p:cNvSpPr/>
          <p:nvPr/>
        </p:nvSpPr>
        <p:spPr>
          <a:xfrm>
            <a:off x="2501368" y="212595"/>
            <a:ext cx="3117494" cy="1708033"/>
          </a:xfrm>
          <a:prstGeom prst="roundRect">
            <a:avLst/>
          </a:prstGeom>
          <a:noFill/>
          <a:ln w="19050">
            <a:solidFill>
              <a:srgbClr val="C0C0C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69" name="连接符: 肘形 268">
            <a:extLst>
              <a:ext uri="{FF2B5EF4-FFF2-40B4-BE49-F238E27FC236}">
                <a16:creationId xmlns:a16="http://schemas.microsoft.com/office/drawing/2014/main" id="{7A5719DB-18F6-116D-6256-88F6EE9BE24E}"/>
              </a:ext>
            </a:extLst>
          </p:cNvPr>
          <p:cNvCxnSpPr>
            <a:cxnSpLocks/>
            <a:endCxn id="265" idx="1"/>
          </p:cNvCxnSpPr>
          <p:nvPr/>
        </p:nvCxnSpPr>
        <p:spPr>
          <a:xfrm rot="5400000" flipH="1" flipV="1">
            <a:off x="268803" y="2903035"/>
            <a:ext cx="4068988" cy="396142"/>
          </a:xfrm>
          <a:prstGeom prst="bentConnector2">
            <a:avLst/>
          </a:prstGeom>
          <a:ln>
            <a:tailEnd type="triangle"/>
          </a:ln>
        </p:spPr>
        <p:style>
          <a:lnRef idx="3">
            <a:schemeClr val="dk1"/>
          </a:lnRef>
          <a:fillRef idx="0">
            <a:schemeClr val="dk1"/>
          </a:fillRef>
          <a:effectRef idx="2">
            <a:schemeClr val="dk1"/>
          </a:effectRef>
          <a:fontRef idx="minor">
            <a:schemeClr val="tx1"/>
          </a:fontRef>
        </p:style>
      </p:cxnSp>
      <p:sp>
        <p:nvSpPr>
          <p:cNvPr id="271" name="文本框 270">
            <a:extLst>
              <a:ext uri="{FF2B5EF4-FFF2-40B4-BE49-F238E27FC236}">
                <a16:creationId xmlns:a16="http://schemas.microsoft.com/office/drawing/2014/main" id="{A8686E54-11DF-27B1-7B30-4D0317C663B3}"/>
              </a:ext>
            </a:extLst>
          </p:cNvPr>
          <p:cNvSpPr txBox="1"/>
          <p:nvPr/>
        </p:nvSpPr>
        <p:spPr>
          <a:xfrm>
            <a:off x="1732121" y="6290283"/>
            <a:ext cx="819851" cy="276999"/>
          </a:xfrm>
          <a:prstGeom prst="rect">
            <a:avLst/>
          </a:prstGeom>
          <a:noFill/>
        </p:spPr>
        <p:txBody>
          <a:bodyPr wrap="square">
            <a:spAutoFit/>
          </a:bodyPr>
          <a:lstStyle/>
          <a:p>
            <a:r>
              <a:rPr lang="en-US" altLang="zh-CN" sz="1200" b="1" dirty="0">
                <a:latin typeface="Times New Roman" panose="02020603050405020304" pitchFamily="18" charset="0"/>
                <a:cs typeface="Times New Roman" panose="02020603050405020304" pitchFamily="18" charset="0"/>
              </a:rPr>
              <a:t>Tunable</a:t>
            </a:r>
            <a:endParaRPr lang="zh-CN" altLang="en-US" sz="1200" b="1" dirty="0">
              <a:latin typeface="Times New Roman" panose="02020603050405020304" pitchFamily="18" charset="0"/>
              <a:cs typeface="Times New Roman" panose="02020603050405020304" pitchFamily="18" charset="0"/>
            </a:endParaRPr>
          </a:p>
        </p:txBody>
      </p:sp>
      <p:cxnSp>
        <p:nvCxnSpPr>
          <p:cNvPr id="273" name="直接箭头连接符 272">
            <a:extLst>
              <a:ext uri="{FF2B5EF4-FFF2-40B4-BE49-F238E27FC236}">
                <a16:creationId xmlns:a16="http://schemas.microsoft.com/office/drawing/2014/main" id="{975C8528-310F-F109-B2FD-9544467E9D44}"/>
              </a:ext>
            </a:extLst>
          </p:cNvPr>
          <p:cNvCxnSpPr>
            <a:cxnSpLocks/>
          </p:cNvCxnSpPr>
          <p:nvPr/>
        </p:nvCxnSpPr>
        <p:spPr>
          <a:xfrm>
            <a:off x="5692066" y="1049103"/>
            <a:ext cx="290723"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76" name="直接箭头连接符 275">
            <a:extLst>
              <a:ext uri="{FF2B5EF4-FFF2-40B4-BE49-F238E27FC236}">
                <a16:creationId xmlns:a16="http://schemas.microsoft.com/office/drawing/2014/main" id="{590176B5-9C18-C1C3-BF6C-E81EAE53F1A1}"/>
              </a:ext>
            </a:extLst>
          </p:cNvPr>
          <p:cNvCxnSpPr>
            <a:cxnSpLocks/>
          </p:cNvCxnSpPr>
          <p:nvPr/>
        </p:nvCxnSpPr>
        <p:spPr>
          <a:xfrm>
            <a:off x="2112182" y="2609534"/>
            <a:ext cx="469085"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80" name="文本框 279">
            <a:extLst>
              <a:ext uri="{FF2B5EF4-FFF2-40B4-BE49-F238E27FC236}">
                <a16:creationId xmlns:a16="http://schemas.microsoft.com/office/drawing/2014/main" id="{D60B1BB4-EAF2-B136-4BA8-83814C6A30FA}"/>
              </a:ext>
            </a:extLst>
          </p:cNvPr>
          <p:cNvSpPr txBox="1"/>
          <p:nvPr/>
        </p:nvSpPr>
        <p:spPr>
          <a:xfrm>
            <a:off x="3348593" y="2450356"/>
            <a:ext cx="908514" cy="461665"/>
          </a:xfrm>
          <a:prstGeom prst="rect">
            <a:avLst/>
          </a:prstGeom>
          <a:noFill/>
        </p:spPr>
        <p:txBody>
          <a:bodyPr wrap="square">
            <a:spAutoFit/>
          </a:bodyPr>
          <a:lstStyle/>
          <a:p>
            <a:r>
              <a:rPr lang="en-US" altLang="zh-CN" sz="1200" b="1" dirty="0">
                <a:latin typeface="Times New Roman" panose="02020603050405020304" pitchFamily="18" charset="0"/>
                <a:cs typeface="Times New Roman" panose="02020603050405020304" pitchFamily="18" charset="0"/>
              </a:rPr>
              <a:t>Optimize</a:t>
            </a:r>
          </a:p>
          <a:p>
            <a:r>
              <a:rPr lang="zh-CN" altLang="en-US" sz="1200" b="1" dirty="0">
                <a:latin typeface="Times New Roman" panose="02020603050405020304" pitchFamily="18" charset="0"/>
                <a:cs typeface="Times New Roman" panose="02020603050405020304" pitchFamily="18" charset="0"/>
              </a:rPr>
              <a:t> </a:t>
            </a:r>
            <a:r>
              <a:rPr lang="en-US" altLang="zh-CN" sz="1200" b="1" dirty="0">
                <a:latin typeface="Times New Roman" panose="02020603050405020304" pitchFamily="18" charset="0"/>
                <a:cs typeface="Times New Roman" panose="02020603050405020304" pitchFamily="18" charset="0"/>
              </a:rPr>
              <a:t>Prompts</a:t>
            </a:r>
            <a:endParaRPr lang="zh-CN" altLang="en-US" sz="1200" b="1" dirty="0">
              <a:latin typeface="Times New Roman" panose="02020603050405020304" pitchFamily="18" charset="0"/>
              <a:cs typeface="Times New Roman" panose="02020603050405020304" pitchFamily="18" charset="0"/>
            </a:endParaRPr>
          </a:p>
        </p:txBody>
      </p:sp>
      <p:cxnSp>
        <p:nvCxnSpPr>
          <p:cNvPr id="282" name="直接箭头连接符 281">
            <a:extLst>
              <a:ext uri="{FF2B5EF4-FFF2-40B4-BE49-F238E27FC236}">
                <a16:creationId xmlns:a16="http://schemas.microsoft.com/office/drawing/2014/main" id="{FA5F7B39-CC4F-41CB-6CE4-234337D8EFA7}"/>
              </a:ext>
            </a:extLst>
          </p:cNvPr>
          <p:cNvCxnSpPr>
            <a:cxnSpLocks/>
          </p:cNvCxnSpPr>
          <p:nvPr/>
        </p:nvCxnSpPr>
        <p:spPr>
          <a:xfrm>
            <a:off x="3789081" y="3021537"/>
            <a:ext cx="0" cy="41198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90" name="文本框 289">
            <a:extLst>
              <a:ext uri="{FF2B5EF4-FFF2-40B4-BE49-F238E27FC236}">
                <a16:creationId xmlns:a16="http://schemas.microsoft.com/office/drawing/2014/main" id="{A77DEA02-0132-61BB-C603-FD103F8DE261}"/>
              </a:ext>
            </a:extLst>
          </p:cNvPr>
          <p:cNvSpPr txBox="1"/>
          <p:nvPr/>
        </p:nvSpPr>
        <p:spPr>
          <a:xfrm>
            <a:off x="7528444" y="-54685"/>
            <a:ext cx="3200692" cy="276999"/>
          </a:xfrm>
          <a:prstGeom prst="rect">
            <a:avLst/>
          </a:prstGeom>
          <a:noFill/>
        </p:spPr>
        <p:txBody>
          <a:bodyPr wrap="square">
            <a:spAutoFit/>
          </a:bodyPr>
          <a:lstStyle/>
          <a:p>
            <a:r>
              <a:rPr lang="en-US" altLang="zh-CN" sz="1200" b="1" dirty="0">
                <a:latin typeface="Times New Roman" panose="02020603050405020304" pitchFamily="18" charset="0"/>
                <a:cs typeface="Times New Roman" panose="02020603050405020304" pitchFamily="18" charset="0"/>
              </a:rPr>
              <a:t>Optimization for </a:t>
            </a:r>
            <a:r>
              <a:rPr lang="zh-CN" altLang="en-US" sz="1200" b="1" dirty="0">
                <a:latin typeface="Times New Roman" panose="02020603050405020304" pitchFamily="18" charset="0"/>
                <a:cs typeface="Times New Roman" panose="02020603050405020304" pitchFamily="18" charset="0"/>
              </a:rPr>
              <a:t>Watermark </a:t>
            </a:r>
            <a:r>
              <a:rPr lang="en-US" altLang="zh-CN" sz="1200" b="1" dirty="0">
                <a:latin typeface="Times New Roman" panose="02020603050405020304" pitchFamily="18" charset="0"/>
                <a:cs typeface="Times New Roman" panose="02020603050405020304" pitchFamily="18" charset="0"/>
              </a:rPr>
              <a:t>Trigger</a:t>
            </a:r>
            <a:endParaRPr lang="zh-CN" altLang="en-US" sz="1200" b="1" dirty="0">
              <a:latin typeface="Times New Roman" panose="02020603050405020304" pitchFamily="18" charset="0"/>
              <a:cs typeface="Times New Roman" panose="02020603050405020304" pitchFamily="18" charset="0"/>
            </a:endParaRPr>
          </a:p>
        </p:txBody>
      </p:sp>
      <p:sp>
        <p:nvSpPr>
          <p:cNvPr id="291" name="矩形 290">
            <a:extLst>
              <a:ext uri="{FF2B5EF4-FFF2-40B4-BE49-F238E27FC236}">
                <a16:creationId xmlns:a16="http://schemas.microsoft.com/office/drawing/2014/main" id="{5BB98052-D87F-44C7-372E-A26CFC96C9C5}"/>
              </a:ext>
            </a:extLst>
          </p:cNvPr>
          <p:cNvSpPr/>
          <p:nvPr/>
        </p:nvSpPr>
        <p:spPr>
          <a:xfrm>
            <a:off x="2189677" y="3464259"/>
            <a:ext cx="3740878" cy="713245"/>
          </a:xfrm>
          <a:prstGeom prst="rect">
            <a:avLst/>
          </a:prstGeom>
          <a:noFill/>
          <a:ln w="19050">
            <a:solidFill>
              <a:srgbClr val="C0C0C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7" name="文本框 306">
            <a:extLst>
              <a:ext uri="{FF2B5EF4-FFF2-40B4-BE49-F238E27FC236}">
                <a16:creationId xmlns:a16="http://schemas.microsoft.com/office/drawing/2014/main" id="{0706947A-7F29-D2EC-8E14-37367789F28A}"/>
              </a:ext>
            </a:extLst>
          </p:cNvPr>
          <p:cNvSpPr txBox="1"/>
          <p:nvPr/>
        </p:nvSpPr>
        <p:spPr>
          <a:xfrm>
            <a:off x="2274357" y="3608955"/>
            <a:ext cx="809701" cy="461665"/>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Surrogate </a:t>
            </a:r>
          </a:p>
          <a:p>
            <a:r>
              <a:rPr lang="en-US" altLang="zh-CN" sz="1200" dirty="0">
                <a:latin typeface="Times New Roman" panose="02020603050405020304" pitchFamily="18" charset="0"/>
                <a:cs typeface="Times New Roman" panose="02020603050405020304" pitchFamily="18" charset="0"/>
              </a:rPr>
              <a:t>Prompt</a:t>
            </a:r>
            <a:endParaRPr lang="zh-CN" altLang="en-US" sz="1200" dirty="0">
              <a:latin typeface="Times New Roman" panose="02020603050405020304" pitchFamily="18" charset="0"/>
              <a:cs typeface="Times New Roman" panose="02020603050405020304" pitchFamily="18" charset="0"/>
            </a:endParaRPr>
          </a:p>
        </p:txBody>
      </p:sp>
      <p:sp>
        <p:nvSpPr>
          <p:cNvPr id="308" name="文本框 307">
            <a:extLst>
              <a:ext uri="{FF2B5EF4-FFF2-40B4-BE49-F238E27FC236}">
                <a16:creationId xmlns:a16="http://schemas.microsoft.com/office/drawing/2014/main" id="{3FA8AFEC-80D2-03EE-0B0C-5C25AC926E7B}"/>
              </a:ext>
            </a:extLst>
          </p:cNvPr>
          <p:cNvSpPr txBox="1"/>
          <p:nvPr/>
        </p:nvSpPr>
        <p:spPr>
          <a:xfrm>
            <a:off x="5075557" y="3639587"/>
            <a:ext cx="996542" cy="461665"/>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Disturbance Prompt</a:t>
            </a:r>
            <a:endParaRPr lang="zh-CN" altLang="en-US" sz="1200" dirty="0">
              <a:latin typeface="Times New Roman" panose="02020603050405020304" pitchFamily="18" charset="0"/>
              <a:cs typeface="Times New Roman" panose="02020603050405020304" pitchFamily="18" charset="0"/>
            </a:endParaRPr>
          </a:p>
        </p:txBody>
      </p:sp>
      <p:pic>
        <p:nvPicPr>
          <p:cNvPr id="346" name="图片 345">
            <a:extLst>
              <a:ext uri="{FF2B5EF4-FFF2-40B4-BE49-F238E27FC236}">
                <a16:creationId xmlns:a16="http://schemas.microsoft.com/office/drawing/2014/main" id="{35BE92C9-C5E1-3C7D-B0FB-574192B9F77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2165" y="6274816"/>
            <a:ext cx="326279" cy="326279"/>
          </a:xfrm>
          <a:prstGeom prst="rect">
            <a:avLst/>
          </a:prstGeom>
        </p:spPr>
      </p:pic>
      <p:sp>
        <p:nvSpPr>
          <p:cNvPr id="347" name="文本框 346">
            <a:extLst>
              <a:ext uri="{FF2B5EF4-FFF2-40B4-BE49-F238E27FC236}">
                <a16:creationId xmlns:a16="http://schemas.microsoft.com/office/drawing/2014/main" id="{F38DE9F7-CF62-A482-B400-8D24314F40BB}"/>
              </a:ext>
            </a:extLst>
          </p:cNvPr>
          <p:cNvSpPr txBox="1"/>
          <p:nvPr/>
        </p:nvSpPr>
        <p:spPr>
          <a:xfrm>
            <a:off x="482266" y="6264309"/>
            <a:ext cx="676059" cy="276999"/>
          </a:xfrm>
          <a:prstGeom prst="rect">
            <a:avLst/>
          </a:prstGeom>
          <a:noFill/>
        </p:spPr>
        <p:txBody>
          <a:bodyPr wrap="square">
            <a:spAutoFit/>
          </a:bodyPr>
          <a:lstStyle/>
          <a:p>
            <a:r>
              <a:rPr lang="en-US" altLang="zh-CN" sz="1200" b="1" dirty="0">
                <a:latin typeface="Times New Roman" panose="02020603050405020304" pitchFamily="18" charset="0"/>
                <a:cs typeface="Times New Roman" panose="02020603050405020304" pitchFamily="18" charset="0"/>
              </a:rPr>
              <a:t>Frozen</a:t>
            </a:r>
            <a:endParaRPr lang="zh-CN" altLang="en-US" sz="1200" b="1" dirty="0">
              <a:latin typeface="Times New Roman" panose="02020603050405020304" pitchFamily="18" charset="0"/>
              <a:cs typeface="Times New Roman" panose="02020603050405020304" pitchFamily="18" charset="0"/>
            </a:endParaRPr>
          </a:p>
        </p:txBody>
      </p:sp>
      <p:pic>
        <p:nvPicPr>
          <p:cNvPr id="349" name="图片 348">
            <a:extLst>
              <a:ext uri="{FF2B5EF4-FFF2-40B4-BE49-F238E27FC236}">
                <a16:creationId xmlns:a16="http://schemas.microsoft.com/office/drawing/2014/main" id="{D8BC45FD-5989-71A9-E5BC-B4FC588575D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365484" y="6213355"/>
            <a:ext cx="375638" cy="375638"/>
          </a:xfrm>
          <a:prstGeom prst="rect">
            <a:avLst/>
          </a:prstGeom>
        </p:spPr>
      </p:pic>
      <p:sp>
        <p:nvSpPr>
          <p:cNvPr id="350" name="文本框 349">
            <a:extLst>
              <a:ext uri="{FF2B5EF4-FFF2-40B4-BE49-F238E27FC236}">
                <a16:creationId xmlns:a16="http://schemas.microsoft.com/office/drawing/2014/main" id="{0A561B17-1938-51A0-0987-0BB40FD42988}"/>
              </a:ext>
            </a:extLst>
          </p:cNvPr>
          <p:cNvSpPr txBox="1"/>
          <p:nvPr/>
        </p:nvSpPr>
        <p:spPr>
          <a:xfrm>
            <a:off x="3012778" y="-45743"/>
            <a:ext cx="2132073" cy="276999"/>
          </a:xfrm>
          <a:prstGeom prst="rect">
            <a:avLst/>
          </a:prstGeom>
          <a:noFill/>
        </p:spPr>
        <p:txBody>
          <a:bodyPr wrap="square">
            <a:spAutoFit/>
          </a:bodyPr>
          <a:lstStyle/>
          <a:p>
            <a:r>
              <a:rPr lang="zh-CN" altLang="en-US" sz="1200" b="1" dirty="0">
                <a:latin typeface="Times New Roman" panose="02020603050405020304" pitchFamily="18" charset="0"/>
                <a:cs typeface="Times New Roman" panose="02020603050405020304" pitchFamily="18" charset="0"/>
              </a:rPr>
              <a:t>Representative node selection</a:t>
            </a:r>
          </a:p>
        </p:txBody>
      </p:sp>
      <p:sp>
        <p:nvSpPr>
          <p:cNvPr id="353" name="文本框 352">
            <a:extLst>
              <a:ext uri="{FF2B5EF4-FFF2-40B4-BE49-F238E27FC236}">
                <a16:creationId xmlns:a16="http://schemas.microsoft.com/office/drawing/2014/main" id="{4BF94A98-2E6C-39DC-1F57-B068DA6DB2BC}"/>
              </a:ext>
            </a:extLst>
          </p:cNvPr>
          <p:cNvSpPr txBox="1"/>
          <p:nvPr/>
        </p:nvSpPr>
        <p:spPr>
          <a:xfrm>
            <a:off x="4385486" y="6290282"/>
            <a:ext cx="989307" cy="276999"/>
          </a:xfrm>
          <a:prstGeom prst="rect">
            <a:avLst/>
          </a:prstGeom>
          <a:noFill/>
        </p:spPr>
        <p:txBody>
          <a:bodyPr wrap="square">
            <a:spAutoFit/>
          </a:bodyPr>
          <a:lstStyle/>
          <a:p>
            <a:r>
              <a:rPr lang="en-US" altLang="zh-CN" sz="1200" b="1" dirty="0">
                <a:latin typeface="Times New Roman" panose="02020603050405020304" pitchFamily="18" charset="0"/>
                <a:cs typeface="Times New Roman" panose="02020603050405020304" pitchFamily="18" charset="0"/>
              </a:rPr>
              <a:t>Dissimilar</a:t>
            </a:r>
          </a:p>
        </p:txBody>
      </p:sp>
      <p:pic>
        <p:nvPicPr>
          <p:cNvPr id="356" name="图片 355">
            <a:extLst>
              <a:ext uri="{FF2B5EF4-FFF2-40B4-BE49-F238E27FC236}">
                <a16:creationId xmlns:a16="http://schemas.microsoft.com/office/drawing/2014/main" id="{ED2F78B7-E26D-5E0C-5E6E-6D487A859FD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506426" y="6172776"/>
            <a:ext cx="563345" cy="563345"/>
          </a:xfrm>
          <a:prstGeom prst="rect">
            <a:avLst/>
          </a:prstGeom>
        </p:spPr>
      </p:pic>
      <p:sp>
        <p:nvSpPr>
          <p:cNvPr id="357" name="文本框 356">
            <a:extLst>
              <a:ext uri="{FF2B5EF4-FFF2-40B4-BE49-F238E27FC236}">
                <a16:creationId xmlns:a16="http://schemas.microsoft.com/office/drawing/2014/main" id="{3E75B56A-2DF0-20B7-BADC-C10CB0980576}"/>
              </a:ext>
            </a:extLst>
          </p:cNvPr>
          <p:cNvSpPr txBox="1"/>
          <p:nvPr/>
        </p:nvSpPr>
        <p:spPr>
          <a:xfrm>
            <a:off x="3104554" y="6290283"/>
            <a:ext cx="1046327" cy="276999"/>
          </a:xfrm>
          <a:prstGeom prst="rect">
            <a:avLst/>
          </a:prstGeom>
          <a:noFill/>
        </p:spPr>
        <p:txBody>
          <a:bodyPr wrap="square">
            <a:spAutoFit/>
          </a:bodyPr>
          <a:lstStyle/>
          <a:p>
            <a:r>
              <a:rPr lang="en-US" altLang="zh-CN" sz="1200" b="1" dirty="0">
                <a:latin typeface="Times New Roman" panose="02020603050405020304" pitchFamily="18" charset="0"/>
                <a:cs typeface="Times New Roman" panose="02020603050405020304" pitchFamily="18" charset="0"/>
              </a:rPr>
              <a:t>Similar</a:t>
            </a:r>
          </a:p>
        </p:txBody>
      </p:sp>
      <p:pic>
        <p:nvPicPr>
          <p:cNvPr id="359" name="图片 358">
            <a:extLst>
              <a:ext uri="{FF2B5EF4-FFF2-40B4-BE49-F238E27FC236}">
                <a16:creationId xmlns:a16="http://schemas.microsoft.com/office/drawing/2014/main" id="{A6B5A904-7BAE-6167-5614-BE623CF15B4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844212" y="6171858"/>
            <a:ext cx="494523" cy="494523"/>
          </a:xfrm>
          <a:prstGeom prst="rect">
            <a:avLst/>
          </a:prstGeom>
        </p:spPr>
      </p:pic>
      <p:pic>
        <p:nvPicPr>
          <p:cNvPr id="361" name="图片 360">
            <a:extLst>
              <a:ext uri="{FF2B5EF4-FFF2-40B4-BE49-F238E27FC236}">
                <a16:creationId xmlns:a16="http://schemas.microsoft.com/office/drawing/2014/main" id="{C51B558C-E7E3-BC8B-B381-E6C50E92219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844212" y="3719595"/>
            <a:ext cx="283628" cy="283628"/>
          </a:xfrm>
          <a:prstGeom prst="rect">
            <a:avLst/>
          </a:prstGeom>
        </p:spPr>
      </p:pic>
      <p:grpSp>
        <p:nvGrpSpPr>
          <p:cNvPr id="374" name="Google Shape;4303;p42">
            <a:extLst>
              <a:ext uri="{FF2B5EF4-FFF2-40B4-BE49-F238E27FC236}">
                <a16:creationId xmlns:a16="http://schemas.microsoft.com/office/drawing/2014/main" id="{E43A963B-0366-FDBB-5C56-D428758166F7}"/>
              </a:ext>
            </a:extLst>
          </p:cNvPr>
          <p:cNvGrpSpPr/>
          <p:nvPr/>
        </p:nvGrpSpPr>
        <p:grpSpPr>
          <a:xfrm rot="16200000">
            <a:off x="3294413" y="3631818"/>
            <a:ext cx="177283" cy="520706"/>
            <a:chOff x="6545125" y="610550"/>
            <a:chExt cx="274900" cy="822600"/>
          </a:xfrm>
        </p:grpSpPr>
        <p:sp>
          <p:nvSpPr>
            <p:cNvPr id="375" name="Google Shape;4304;p42">
              <a:extLst>
                <a:ext uri="{FF2B5EF4-FFF2-40B4-BE49-F238E27FC236}">
                  <a16:creationId xmlns:a16="http://schemas.microsoft.com/office/drawing/2014/main" id="{1391D288-83AE-6166-D5DA-D8C05D636C4E}"/>
                </a:ext>
              </a:extLst>
            </p:cNvPr>
            <p:cNvSpPr/>
            <p:nvPr/>
          </p:nvSpPr>
          <p:spPr>
            <a:xfrm>
              <a:off x="65451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6" name="Google Shape;4305;p42">
              <a:extLst>
                <a:ext uri="{FF2B5EF4-FFF2-40B4-BE49-F238E27FC236}">
                  <a16:creationId xmlns:a16="http://schemas.microsoft.com/office/drawing/2014/main" id="{2858A7D3-882F-8F1B-D0C8-55180DBF70E2}"/>
                </a:ext>
              </a:extLst>
            </p:cNvPr>
            <p:cNvSpPr/>
            <p:nvPr/>
          </p:nvSpPr>
          <p:spPr>
            <a:xfrm>
              <a:off x="65451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7" name="Google Shape;4306;p42">
              <a:extLst>
                <a:ext uri="{FF2B5EF4-FFF2-40B4-BE49-F238E27FC236}">
                  <a16:creationId xmlns:a16="http://schemas.microsoft.com/office/drawing/2014/main" id="{C7C3E651-E03E-B836-7A17-930621BDE681}"/>
                </a:ext>
              </a:extLst>
            </p:cNvPr>
            <p:cNvSpPr/>
            <p:nvPr/>
          </p:nvSpPr>
          <p:spPr>
            <a:xfrm>
              <a:off x="65458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82" name="Google Shape;4303;p42">
            <a:extLst>
              <a:ext uri="{FF2B5EF4-FFF2-40B4-BE49-F238E27FC236}">
                <a16:creationId xmlns:a16="http://schemas.microsoft.com/office/drawing/2014/main" id="{D4D4AC73-974F-5FD5-51A6-568A4B295F8F}"/>
              </a:ext>
            </a:extLst>
          </p:cNvPr>
          <p:cNvGrpSpPr/>
          <p:nvPr/>
        </p:nvGrpSpPr>
        <p:grpSpPr>
          <a:xfrm rot="16200000">
            <a:off x="3261760" y="3657857"/>
            <a:ext cx="177283" cy="520706"/>
            <a:chOff x="6545125" y="610550"/>
            <a:chExt cx="274900" cy="822600"/>
          </a:xfrm>
        </p:grpSpPr>
        <p:sp>
          <p:nvSpPr>
            <p:cNvPr id="383" name="Google Shape;4304;p42">
              <a:extLst>
                <a:ext uri="{FF2B5EF4-FFF2-40B4-BE49-F238E27FC236}">
                  <a16:creationId xmlns:a16="http://schemas.microsoft.com/office/drawing/2014/main" id="{4FC6D3A9-6C9C-0DD8-8BF2-ADAF08411768}"/>
                </a:ext>
              </a:extLst>
            </p:cNvPr>
            <p:cNvSpPr/>
            <p:nvPr/>
          </p:nvSpPr>
          <p:spPr>
            <a:xfrm>
              <a:off x="65451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4" name="Google Shape;4305;p42">
              <a:extLst>
                <a:ext uri="{FF2B5EF4-FFF2-40B4-BE49-F238E27FC236}">
                  <a16:creationId xmlns:a16="http://schemas.microsoft.com/office/drawing/2014/main" id="{390FB434-1402-994C-C834-DC6140CF6F05}"/>
                </a:ext>
              </a:extLst>
            </p:cNvPr>
            <p:cNvSpPr/>
            <p:nvPr/>
          </p:nvSpPr>
          <p:spPr>
            <a:xfrm>
              <a:off x="65451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5" name="Google Shape;4306;p42">
              <a:extLst>
                <a:ext uri="{FF2B5EF4-FFF2-40B4-BE49-F238E27FC236}">
                  <a16:creationId xmlns:a16="http://schemas.microsoft.com/office/drawing/2014/main" id="{F8AB1FF9-CB45-0D31-A840-91B121342FC0}"/>
                </a:ext>
              </a:extLst>
            </p:cNvPr>
            <p:cNvSpPr/>
            <p:nvPr/>
          </p:nvSpPr>
          <p:spPr>
            <a:xfrm>
              <a:off x="65458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78" name="Google Shape;4303;p42">
            <a:extLst>
              <a:ext uri="{FF2B5EF4-FFF2-40B4-BE49-F238E27FC236}">
                <a16:creationId xmlns:a16="http://schemas.microsoft.com/office/drawing/2014/main" id="{CFCB7930-A491-AFAA-C921-3E8A0D3B37AF}"/>
              </a:ext>
            </a:extLst>
          </p:cNvPr>
          <p:cNvGrpSpPr/>
          <p:nvPr/>
        </p:nvGrpSpPr>
        <p:grpSpPr>
          <a:xfrm rot="16200000">
            <a:off x="3212784" y="3688404"/>
            <a:ext cx="177283" cy="520706"/>
            <a:chOff x="6545125" y="610550"/>
            <a:chExt cx="274900" cy="822600"/>
          </a:xfrm>
        </p:grpSpPr>
        <p:sp>
          <p:nvSpPr>
            <p:cNvPr id="379" name="Google Shape;4304;p42">
              <a:extLst>
                <a:ext uri="{FF2B5EF4-FFF2-40B4-BE49-F238E27FC236}">
                  <a16:creationId xmlns:a16="http://schemas.microsoft.com/office/drawing/2014/main" id="{CDA30BBD-3588-3098-159F-81D1966737E4}"/>
                </a:ext>
              </a:extLst>
            </p:cNvPr>
            <p:cNvSpPr/>
            <p:nvPr/>
          </p:nvSpPr>
          <p:spPr>
            <a:xfrm>
              <a:off x="65451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0" name="Google Shape;4305;p42">
              <a:extLst>
                <a:ext uri="{FF2B5EF4-FFF2-40B4-BE49-F238E27FC236}">
                  <a16:creationId xmlns:a16="http://schemas.microsoft.com/office/drawing/2014/main" id="{5600C624-0705-0496-EC04-D07C8D693E4A}"/>
                </a:ext>
              </a:extLst>
            </p:cNvPr>
            <p:cNvSpPr/>
            <p:nvPr/>
          </p:nvSpPr>
          <p:spPr>
            <a:xfrm>
              <a:off x="65451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1" name="Google Shape;4306;p42">
              <a:extLst>
                <a:ext uri="{FF2B5EF4-FFF2-40B4-BE49-F238E27FC236}">
                  <a16:creationId xmlns:a16="http://schemas.microsoft.com/office/drawing/2014/main" id="{3C1332D0-9906-941E-E996-4B918280996A}"/>
                </a:ext>
              </a:extLst>
            </p:cNvPr>
            <p:cNvSpPr/>
            <p:nvPr/>
          </p:nvSpPr>
          <p:spPr>
            <a:xfrm>
              <a:off x="65458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98" name="Google Shape;4303;p42">
            <a:extLst>
              <a:ext uri="{FF2B5EF4-FFF2-40B4-BE49-F238E27FC236}">
                <a16:creationId xmlns:a16="http://schemas.microsoft.com/office/drawing/2014/main" id="{FDDD3E84-69D4-30D8-8B7B-1FF14CD554DC}"/>
              </a:ext>
            </a:extLst>
          </p:cNvPr>
          <p:cNvGrpSpPr/>
          <p:nvPr/>
        </p:nvGrpSpPr>
        <p:grpSpPr>
          <a:xfrm rot="16200000">
            <a:off x="3171215" y="3717458"/>
            <a:ext cx="177283" cy="520706"/>
            <a:chOff x="6545125" y="610550"/>
            <a:chExt cx="274900" cy="822600"/>
          </a:xfrm>
        </p:grpSpPr>
        <p:sp>
          <p:nvSpPr>
            <p:cNvPr id="399" name="Google Shape;4304;p42">
              <a:extLst>
                <a:ext uri="{FF2B5EF4-FFF2-40B4-BE49-F238E27FC236}">
                  <a16:creationId xmlns:a16="http://schemas.microsoft.com/office/drawing/2014/main" id="{25B05776-1D41-5005-0CD6-AD43D0ADA201}"/>
                </a:ext>
              </a:extLst>
            </p:cNvPr>
            <p:cNvSpPr/>
            <p:nvPr/>
          </p:nvSpPr>
          <p:spPr>
            <a:xfrm>
              <a:off x="65451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0" name="Google Shape;4305;p42">
              <a:extLst>
                <a:ext uri="{FF2B5EF4-FFF2-40B4-BE49-F238E27FC236}">
                  <a16:creationId xmlns:a16="http://schemas.microsoft.com/office/drawing/2014/main" id="{6BAC8018-17C3-E98C-1B36-B0EF25CCDA22}"/>
                </a:ext>
              </a:extLst>
            </p:cNvPr>
            <p:cNvSpPr/>
            <p:nvPr/>
          </p:nvSpPr>
          <p:spPr>
            <a:xfrm>
              <a:off x="65451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1" name="Google Shape;4306;p42">
              <a:extLst>
                <a:ext uri="{FF2B5EF4-FFF2-40B4-BE49-F238E27FC236}">
                  <a16:creationId xmlns:a16="http://schemas.microsoft.com/office/drawing/2014/main" id="{9706565B-309F-3D5D-8D30-D80EC615D15E}"/>
                </a:ext>
              </a:extLst>
            </p:cNvPr>
            <p:cNvSpPr/>
            <p:nvPr/>
          </p:nvSpPr>
          <p:spPr>
            <a:xfrm>
              <a:off x="65458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402" name="图片 401">
            <a:extLst>
              <a:ext uri="{FF2B5EF4-FFF2-40B4-BE49-F238E27FC236}">
                <a16:creationId xmlns:a16="http://schemas.microsoft.com/office/drawing/2014/main" id="{BB1C80B9-087B-0F74-2EA0-FF7614F1E9A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27464" y="3616306"/>
            <a:ext cx="213263" cy="213263"/>
          </a:xfrm>
          <a:prstGeom prst="rect">
            <a:avLst/>
          </a:prstGeom>
        </p:spPr>
      </p:pic>
      <p:grpSp>
        <p:nvGrpSpPr>
          <p:cNvPr id="403" name="Google Shape;4303;p42">
            <a:extLst>
              <a:ext uri="{FF2B5EF4-FFF2-40B4-BE49-F238E27FC236}">
                <a16:creationId xmlns:a16="http://schemas.microsoft.com/office/drawing/2014/main" id="{BEF6BFFC-F3E6-6C5D-B99C-2C28AAFD7591}"/>
              </a:ext>
            </a:extLst>
          </p:cNvPr>
          <p:cNvGrpSpPr/>
          <p:nvPr/>
        </p:nvGrpSpPr>
        <p:grpSpPr>
          <a:xfrm rot="16200000">
            <a:off x="4694318" y="3620500"/>
            <a:ext cx="177283" cy="520706"/>
            <a:chOff x="6545125" y="610550"/>
            <a:chExt cx="274900" cy="822600"/>
          </a:xfrm>
          <a:solidFill>
            <a:srgbClr val="FFC000"/>
          </a:solidFill>
        </p:grpSpPr>
        <p:sp>
          <p:nvSpPr>
            <p:cNvPr id="404" name="Google Shape;4304;p42">
              <a:extLst>
                <a:ext uri="{FF2B5EF4-FFF2-40B4-BE49-F238E27FC236}">
                  <a16:creationId xmlns:a16="http://schemas.microsoft.com/office/drawing/2014/main" id="{7B0E41B4-C54E-E13A-99F1-5348B05F8301}"/>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5" name="Google Shape;4305;p42">
              <a:extLst>
                <a:ext uri="{FF2B5EF4-FFF2-40B4-BE49-F238E27FC236}">
                  <a16:creationId xmlns:a16="http://schemas.microsoft.com/office/drawing/2014/main" id="{03CA0196-0A83-1A80-1E71-ED1C9F4742AA}"/>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6" name="Google Shape;4306;p42">
              <a:extLst>
                <a:ext uri="{FF2B5EF4-FFF2-40B4-BE49-F238E27FC236}">
                  <a16:creationId xmlns:a16="http://schemas.microsoft.com/office/drawing/2014/main" id="{5082144B-08B4-5950-A9BE-E04DA7A08377}"/>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11" name="Google Shape;4303;p42">
            <a:extLst>
              <a:ext uri="{FF2B5EF4-FFF2-40B4-BE49-F238E27FC236}">
                <a16:creationId xmlns:a16="http://schemas.microsoft.com/office/drawing/2014/main" id="{08794322-0FB5-A0ED-C067-944B610A7E79}"/>
              </a:ext>
            </a:extLst>
          </p:cNvPr>
          <p:cNvGrpSpPr/>
          <p:nvPr/>
        </p:nvGrpSpPr>
        <p:grpSpPr>
          <a:xfrm rot="16200000">
            <a:off x="4650776" y="3659016"/>
            <a:ext cx="177283" cy="520706"/>
            <a:chOff x="6545125" y="610550"/>
            <a:chExt cx="274900" cy="822600"/>
          </a:xfrm>
          <a:solidFill>
            <a:srgbClr val="FFC000"/>
          </a:solidFill>
        </p:grpSpPr>
        <p:sp>
          <p:nvSpPr>
            <p:cNvPr id="412" name="Google Shape;4304;p42">
              <a:extLst>
                <a:ext uri="{FF2B5EF4-FFF2-40B4-BE49-F238E27FC236}">
                  <a16:creationId xmlns:a16="http://schemas.microsoft.com/office/drawing/2014/main" id="{9718BBF3-14FC-684A-08DA-18792644C7A8}"/>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3" name="Google Shape;4305;p42">
              <a:extLst>
                <a:ext uri="{FF2B5EF4-FFF2-40B4-BE49-F238E27FC236}">
                  <a16:creationId xmlns:a16="http://schemas.microsoft.com/office/drawing/2014/main" id="{999C9D33-7E50-8AA5-D986-FD3DF9207A7A}"/>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4" name="Google Shape;4306;p42">
              <a:extLst>
                <a:ext uri="{FF2B5EF4-FFF2-40B4-BE49-F238E27FC236}">
                  <a16:creationId xmlns:a16="http://schemas.microsoft.com/office/drawing/2014/main" id="{D3FDB38C-3C98-89BD-2768-585ED0FB6775}"/>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15" name="Google Shape;4303;p42">
            <a:extLst>
              <a:ext uri="{FF2B5EF4-FFF2-40B4-BE49-F238E27FC236}">
                <a16:creationId xmlns:a16="http://schemas.microsoft.com/office/drawing/2014/main" id="{EE4E4C1E-B2D1-5CD3-A4EB-F0FD3EE55B56}"/>
              </a:ext>
            </a:extLst>
          </p:cNvPr>
          <p:cNvGrpSpPr/>
          <p:nvPr/>
        </p:nvGrpSpPr>
        <p:grpSpPr>
          <a:xfrm rot="16200000">
            <a:off x="4597406" y="3696225"/>
            <a:ext cx="177283" cy="520706"/>
            <a:chOff x="6545125" y="610550"/>
            <a:chExt cx="274900" cy="822600"/>
          </a:xfrm>
          <a:solidFill>
            <a:srgbClr val="FFC000"/>
          </a:solidFill>
        </p:grpSpPr>
        <p:sp>
          <p:nvSpPr>
            <p:cNvPr id="416" name="Google Shape;4304;p42">
              <a:extLst>
                <a:ext uri="{FF2B5EF4-FFF2-40B4-BE49-F238E27FC236}">
                  <a16:creationId xmlns:a16="http://schemas.microsoft.com/office/drawing/2014/main" id="{0AF11161-08FB-5349-7128-F12E82B158D0}"/>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7" name="Google Shape;4305;p42">
              <a:extLst>
                <a:ext uri="{FF2B5EF4-FFF2-40B4-BE49-F238E27FC236}">
                  <a16:creationId xmlns:a16="http://schemas.microsoft.com/office/drawing/2014/main" id="{989F8FDF-7E6C-EE57-AF35-2BED7E460B6A}"/>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8" name="Google Shape;4306;p42">
              <a:extLst>
                <a:ext uri="{FF2B5EF4-FFF2-40B4-BE49-F238E27FC236}">
                  <a16:creationId xmlns:a16="http://schemas.microsoft.com/office/drawing/2014/main" id="{3BA1749A-FA90-1541-314E-216394E5A17B}"/>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19" name="Google Shape;4303;p42">
            <a:extLst>
              <a:ext uri="{FF2B5EF4-FFF2-40B4-BE49-F238E27FC236}">
                <a16:creationId xmlns:a16="http://schemas.microsoft.com/office/drawing/2014/main" id="{04CCDEB4-E050-48AF-7048-87D844A891FF}"/>
              </a:ext>
            </a:extLst>
          </p:cNvPr>
          <p:cNvGrpSpPr/>
          <p:nvPr/>
        </p:nvGrpSpPr>
        <p:grpSpPr>
          <a:xfrm rot="16200000">
            <a:off x="4552799" y="3732512"/>
            <a:ext cx="177283" cy="520706"/>
            <a:chOff x="6545125" y="610550"/>
            <a:chExt cx="274900" cy="822600"/>
          </a:xfrm>
          <a:solidFill>
            <a:srgbClr val="FFC000"/>
          </a:solidFill>
        </p:grpSpPr>
        <p:sp>
          <p:nvSpPr>
            <p:cNvPr id="420" name="Google Shape;4304;p42">
              <a:extLst>
                <a:ext uri="{FF2B5EF4-FFF2-40B4-BE49-F238E27FC236}">
                  <a16:creationId xmlns:a16="http://schemas.microsoft.com/office/drawing/2014/main" id="{07B7CB8D-EAE6-AD52-9AD1-AB894620DBC6}"/>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1" name="Google Shape;4305;p42">
              <a:extLst>
                <a:ext uri="{FF2B5EF4-FFF2-40B4-BE49-F238E27FC236}">
                  <a16:creationId xmlns:a16="http://schemas.microsoft.com/office/drawing/2014/main" id="{3A9D3169-2EE4-96C2-727B-DA799A606828}"/>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2" name="Google Shape;4306;p42">
              <a:extLst>
                <a:ext uri="{FF2B5EF4-FFF2-40B4-BE49-F238E27FC236}">
                  <a16:creationId xmlns:a16="http://schemas.microsoft.com/office/drawing/2014/main" id="{33E8C032-3F4B-BC81-CE97-6CEBEF2DF87E}"/>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423" name="图片 422">
            <a:extLst>
              <a:ext uri="{FF2B5EF4-FFF2-40B4-BE49-F238E27FC236}">
                <a16:creationId xmlns:a16="http://schemas.microsoft.com/office/drawing/2014/main" id="{374EAAE9-E8B9-612A-F335-ED8DE81739F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370615" y="3590267"/>
            <a:ext cx="258664" cy="258664"/>
          </a:xfrm>
          <a:prstGeom prst="rect">
            <a:avLst/>
          </a:prstGeom>
        </p:spPr>
      </p:pic>
      <p:sp>
        <p:nvSpPr>
          <p:cNvPr id="439" name="矩形 438">
            <a:extLst>
              <a:ext uri="{FF2B5EF4-FFF2-40B4-BE49-F238E27FC236}">
                <a16:creationId xmlns:a16="http://schemas.microsoft.com/office/drawing/2014/main" id="{0DF207E6-9F47-490C-5117-E5FA99CF59A9}"/>
              </a:ext>
            </a:extLst>
          </p:cNvPr>
          <p:cNvSpPr/>
          <p:nvPr/>
        </p:nvSpPr>
        <p:spPr>
          <a:xfrm>
            <a:off x="8371714" y="972296"/>
            <a:ext cx="195309" cy="159798"/>
          </a:xfrm>
          <a:prstGeom prst="rect">
            <a:avLst/>
          </a:prstGeom>
          <a:solidFill>
            <a:srgbClr val="72AAD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440" name="矩形 439">
            <a:extLst>
              <a:ext uri="{FF2B5EF4-FFF2-40B4-BE49-F238E27FC236}">
                <a16:creationId xmlns:a16="http://schemas.microsoft.com/office/drawing/2014/main" id="{40276D7A-2683-E45F-2DE8-5F532CD20C64}"/>
              </a:ext>
            </a:extLst>
          </p:cNvPr>
          <p:cNvSpPr/>
          <p:nvPr/>
        </p:nvSpPr>
        <p:spPr>
          <a:xfrm>
            <a:off x="8567023" y="972296"/>
            <a:ext cx="195309" cy="159798"/>
          </a:xfrm>
          <a:prstGeom prst="rect">
            <a:avLst/>
          </a:prstGeom>
          <a:solidFill>
            <a:srgbClr val="72AAD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441" name="矩形 440">
            <a:extLst>
              <a:ext uri="{FF2B5EF4-FFF2-40B4-BE49-F238E27FC236}">
                <a16:creationId xmlns:a16="http://schemas.microsoft.com/office/drawing/2014/main" id="{15020D16-DEE4-02F7-B04E-E519B2DD108F}"/>
              </a:ext>
            </a:extLst>
          </p:cNvPr>
          <p:cNvSpPr/>
          <p:nvPr/>
        </p:nvSpPr>
        <p:spPr>
          <a:xfrm>
            <a:off x="8758611" y="972296"/>
            <a:ext cx="195309" cy="159798"/>
          </a:xfrm>
          <a:prstGeom prst="rect">
            <a:avLst/>
          </a:prstGeom>
          <a:solidFill>
            <a:srgbClr val="72AAD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442" name="矩形 441">
            <a:extLst>
              <a:ext uri="{FF2B5EF4-FFF2-40B4-BE49-F238E27FC236}">
                <a16:creationId xmlns:a16="http://schemas.microsoft.com/office/drawing/2014/main" id="{F4CC064E-3F9B-FBF6-4749-DE7B3199EBFC}"/>
              </a:ext>
            </a:extLst>
          </p:cNvPr>
          <p:cNvSpPr/>
          <p:nvPr/>
        </p:nvSpPr>
        <p:spPr>
          <a:xfrm>
            <a:off x="8948021" y="971912"/>
            <a:ext cx="195309" cy="159798"/>
          </a:xfrm>
          <a:prstGeom prst="rect">
            <a:avLst/>
          </a:prstGeom>
          <a:solidFill>
            <a:srgbClr val="72AAD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grpSp>
        <p:nvGrpSpPr>
          <p:cNvPr id="467" name="Google Shape;895;p28">
            <a:extLst>
              <a:ext uri="{FF2B5EF4-FFF2-40B4-BE49-F238E27FC236}">
                <a16:creationId xmlns:a16="http://schemas.microsoft.com/office/drawing/2014/main" id="{F314F3C5-2055-7FF0-2A07-A00174217F57}"/>
              </a:ext>
            </a:extLst>
          </p:cNvPr>
          <p:cNvGrpSpPr/>
          <p:nvPr/>
        </p:nvGrpSpPr>
        <p:grpSpPr>
          <a:xfrm>
            <a:off x="6111604" y="1912599"/>
            <a:ext cx="771100" cy="734130"/>
            <a:chOff x="5950075" y="854725"/>
            <a:chExt cx="2904000" cy="2668950"/>
          </a:xfrm>
        </p:grpSpPr>
        <p:sp>
          <p:nvSpPr>
            <p:cNvPr id="468" name="Google Shape;896;p28">
              <a:extLst>
                <a:ext uri="{FF2B5EF4-FFF2-40B4-BE49-F238E27FC236}">
                  <a16:creationId xmlns:a16="http://schemas.microsoft.com/office/drawing/2014/main" id="{94D48844-28BB-3877-2339-6587200DBF22}"/>
                </a:ext>
              </a:extLst>
            </p:cNvPr>
            <p:cNvSpPr/>
            <p:nvPr/>
          </p:nvSpPr>
          <p:spPr>
            <a:xfrm flipH="1">
              <a:off x="5950075" y="854725"/>
              <a:ext cx="2904000" cy="26673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897;p28">
              <a:extLst>
                <a:ext uri="{FF2B5EF4-FFF2-40B4-BE49-F238E27FC236}">
                  <a16:creationId xmlns:a16="http://schemas.microsoft.com/office/drawing/2014/main" id="{1700E927-4351-D89D-6AC8-E8F8B00E4BD4}"/>
                </a:ext>
              </a:extLst>
            </p:cNvPr>
            <p:cNvSpPr/>
            <p:nvPr/>
          </p:nvSpPr>
          <p:spPr>
            <a:xfrm flipH="1">
              <a:off x="5950075" y="854725"/>
              <a:ext cx="580800" cy="532801"/>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0" name="Google Shape;898;p28">
              <a:extLst>
                <a:ext uri="{FF2B5EF4-FFF2-40B4-BE49-F238E27FC236}">
                  <a16:creationId xmlns:a16="http://schemas.microsoft.com/office/drawing/2014/main" id="{CD07F5A6-D938-0EDB-0E26-A663E1D2F0EC}"/>
                </a:ext>
              </a:extLst>
            </p:cNvPr>
            <p:cNvSpPr/>
            <p:nvPr/>
          </p:nvSpPr>
          <p:spPr>
            <a:xfrm flipH="1">
              <a:off x="65308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899;p28">
              <a:extLst>
                <a:ext uri="{FF2B5EF4-FFF2-40B4-BE49-F238E27FC236}">
                  <a16:creationId xmlns:a16="http://schemas.microsoft.com/office/drawing/2014/main" id="{BAB44BE8-40BC-EA4B-B5F4-F413BB4CD337}"/>
                </a:ext>
              </a:extLst>
            </p:cNvPr>
            <p:cNvSpPr/>
            <p:nvPr/>
          </p:nvSpPr>
          <p:spPr>
            <a:xfrm flipH="1">
              <a:off x="71116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900;p28">
              <a:extLst>
                <a:ext uri="{FF2B5EF4-FFF2-40B4-BE49-F238E27FC236}">
                  <a16:creationId xmlns:a16="http://schemas.microsoft.com/office/drawing/2014/main" id="{91FC9837-AFF5-39BA-FE82-5620AFEBE72A}"/>
                </a:ext>
              </a:extLst>
            </p:cNvPr>
            <p:cNvSpPr/>
            <p:nvPr/>
          </p:nvSpPr>
          <p:spPr>
            <a:xfrm flipH="1">
              <a:off x="76924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901;p28">
              <a:extLst>
                <a:ext uri="{FF2B5EF4-FFF2-40B4-BE49-F238E27FC236}">
                  <a16:creationId xmlns:a16="http://schemas.microsoft.com/office/drawing/2014/main" id="{E07FFB11-0AA2-CC8F-C39F-65B5DA70BD07}"/>
                </a:ext>
              </a:extLst>
            </p:cNvPr>
            <p:cNvSpPr/>
            <p:nvPr/>
          </p:nvSpPr>
          <p:spPr>
            <a:xfrm flipH="1">
              <a:off x="82732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902;p28">
              <a:extLst>
                <a:ext uri="{FF2B5EF4-FFF2-40B4-BE49-F238E27FC236}">
                  <a16:creationId xmlns:a16="http://schemas.microsoft.com/office/drawing/2014/main" id="{BA7EE41F-C82A-D7E3-A83A-6E1D5F3A9982}"/>
                </a:ext>
              </a:extLst>
            </p:cNvPr>
            <p:cNvSpPr/>
            <p:nvPr/>
          </p:nvSpPr>
          <p:spPr>
            <a:xfrm flipH="1">
              <a:off x="59500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903;p28">
              <a:extLst>
                <a:ext uri="{FF2B5EF4-FFF2-40B4-BE49-F238E27FC236}">
                  <a16:creationId xmlns:a16="http://schemas.microsoft.com/office/drawing/2014/main" id="{01D23C09-3287-F306-313B-5EACD0FC2ED1}"/>
                </a:ext>
              </a:extLst>
            </p:cNvPr>
            <p:cNvSpPr/>
            <p:nvPr/>
          </p:nvSpPr>
          <p:spPr>
            <a:xfrm flipH="1">
              <a:off x="65308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904;p28">
              <a:extLst>
                <a:ext uri="{FF2B5EF4-FFF2-40B4-BE49-F238E27FC236}">
                  <a16:creationId xmlns:a16="http://schemas.microsoft.com/office/drawing/2014/main" id="{FAD72CCF-E57E-B861-AAFD-BE53FA9E7C70}"/>
                </a:ext>
              </a:extLst>
            </p:cNvPr>
            <p:cNvSpPr/>
            <p:nvPr/>
          </p:nvSpPr>
          <p:spPr>
            <a:xfrm flipH="1">
              <a:off x="71116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905;p28">
              <a:extLst>
                <a:ext uri="{FF2B5EF4-FFF2-40B4-BE49-F238E27FC236}">
                  <a16:creationId xmlns:a16="http://schemas.microsoft.com/office/drawing/2014/main" id="{4F9AD045-1E34-9761-8F0B-9FE24DAAC0EE}"/>
                </a:ext>
              </a:extLst>
            </p:cNvPr>
            <p:cNvSpPr/>
            <p:nvPr/>
          </p:nvSpPr>
          <p:spPr>
            <a:xfrm flipH="1">
              <a:off x="76924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906;p28">
              <a:extLst>
                <a:ext uri="{FF2B5EF4-FFF2-40B4-BE49-F238E27FC236}">
                  <a16:creationId xmlns:a16="http://schemas.microsoft.com/office/drawing/2014/main" id="{DD1C5C99-D112-5EED-E180-0B8F6AC41148}"/>
                </a:ext>
              </a:extLst>
            </p:cNvPr>
            <p:cNvSpPr/>
            <p:nvPr/>
          </p:nvSpPr>
          <p:spPr>
            <a:xfrm flipH="1">
              <a:off x="82732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907;p28">
              <a:extLst>
                <a:ext uri="{FF2B5EF4-FFF2-40B4-BE49-F238E27FC236}">
                  <a16:creationId xmlns:a16="http://schemas.microsoft.com/office/drawing/2014/main" id="{999A6567-4484-8F67-FBEB-137577047B4F}"/>
                </a:ext>
              </a:extLst>
            </p:cNvPr>
            <p:cNvSpPr/>
            <p:nvPr/>
          </p:nvSpPr>
          <p:spPr>
            <a:xfrm flipH="1">
              <a:off x="59500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908;p28">
              <a:extLst>
                <a:ext uri="{FF2B5EF4-FFF2-40B4-BE49-F238E27FC236}">
                  <a16:creationId xmlns:a16="http://schemas.microsoft.com/office/drawing/2014/main" id="{A0176A50-E7D8-09EB-E25D-78F9C8C906DE}"/>
                </a:ext>
              </a:extLst>
            </p:cNvPr>
            <p:cNvSpPr/>
            <p:nvPr/>
          </p:nvSpPr>
          <p:spPr>
            <a:xfrm flipH="1">
              <a:off x="65308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909;p28">
              <a:extLst>
                <a:ext uri="{FF2B5EF4-FFF2-40B4-BE49-F238E27FC236}">
                  <a16:creationId xmlns:a16="http://schemas.microsoft.com/office/drawing/2014/main" id="{FFED32D9-C290-48EE-36ED-DC126F9A75CE}"/>
                </a:ext>
              </a:extLst>
            </p:cNvPr>
            <p:cNvSpPr/>
            <p:nvPr/>
          </p:nvSpPr>
          <p:spPr>
            <a:xfrm flipH="1">
              <a:off x="71116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910;p28">
              <a:extLst>
                <a:ext uri="{FF2B5EF4-FFF2-40B4-BE49-F238E27FC236}">
                  <a16:creationId xmlns:a16="http://schemas.microsoft.com/office/drawing/2014/main" id="{9BB3EE4C-2FB1-600B-47AB-693775899FCB}"/>
                </a:ext>
              </a:extLst>
            </p:cNvPr>
            <p:cNvSpPr/>
            <p:nvPr/>
          </p:nvSpPr>
          <p:spPr>
            <a:xfrm flipH="1">
              <a:off x="76924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911;p28">
              <a:extLst>
                <a:ext uri="{FF2B5EF4-FFF2-40B4-BE49-F238E27FC236}">
                  <a16:creationId xmlns:a16="http://schemas.microsoft.com/office/drawing/2014/main" id="{DD2FE054-5CD5-C117-5DA5-88A29C90AF67}"/>
                </a:ext>
              </a:extLst>
            </p:cNvPr>
            <p:cNvSpPr/>
            <p:nvPr/>
          </p:nvSpPr>
          <p:spPr>
            <a:xfrm flipH="1">
              <a:off x="82732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912;p28">
              <a:extLst>
                <a:ext uri="{FF2B5EF4-FFF2-40B4-BE49-F238E27FC236}">
                  <a16:creationId xmlns:a16="http://schemas.microsoft.com/office/drawing/2014/main" id="{D2BD7F46-54C6-308E-31FB-16D46CC366E7}"/>
                </a:ext>
              </a:extLst>
            </p:cNvPr>
            <p:cNvSpPr/>
            <p:nvPr/>
          </p:nvSpPr>
          <p:spPr>
            <a:xfrm flipH="1">
              <a:off x="59500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913;p28">
              <a:extLst>
                <a:ext uri="{FF2B5EF4-FFF2-40B4-BE49-F238E27FC236}">
                  <a16:creationId xmlns:a16="http://schemas.microsoft.com/office/drawing/2014/main" id="{4419424D-C21D-3DDB-C4C0-332A6E8FA03A}"/>
                </a:ext>
              </a:extLst>
            </p:cNvPr>
            <p:cNvSpPr/>
            <p:nvPr/>
          </p:nvSpPr>
          <p:spPr>
            <a:xfrm flipH="1">
              <a:off x="65308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914;p28">
              <a:extLst>
                <a:ext uri="{FF2B5EF4-FFF2-40B4-BE49-F238E27FC236}">
                  <a16:creationId xmlns:a16="http://schemas.microsoft.com/office/drawing/2014/main" id="{24715E0A-A677-BBAE-55ED-BA6832BB3969}"/>
                </a:ext>
              </a:extLst>
            </p:cNvPr>
            <p:cNvSpPr/>
            <p:nvPr/>
          </p:nvSpPr>
          <p:spPr>
            <a:xfrm flipH="1">
              <a:off x="71116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915;p28">
              <a:extLst>
                <a:ext uri="{FF2B5EF4-FFF2-40B4-BE49-F238E27FC236}">
                  <a16:creationId xmlns:a16="http://schemas.microsoft.com/office/drawing/2014/main" id="{EBAA6231-50B8-ACCE-9CED-649863D74D2B}"/>
                </a:ext>
              </a:extLst>
            </p:cNvPr>
            <p:cNvSpPr/>
            <p:nvPr/>
          </p:nvSpPr>
          <p:spPr>
            <a:xfrm flipH="1">
              <a:off x="76924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916;p28">
              <a:extLst>
                <a:ext uri="{FF2B5EF4-FFF2-40B4-BE49-F238E27FC236}">
                  <a16:creationId xmlns:a16="http://schemas.microsoft.com/office/drawing/2014/main" id="{165552E4-DB81-4E19-A7E9-04F2F330D4B4}"/>
                </a:ext>
              </a:extLst>
            </p:cNvPr>
            <p:cNvSpPr/>
            <p:nvPr/>
          </p:nvSpPr>
          <p:spPr>
            <a:xfrm flipH="1">
              <a:off x="82732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917;p28">
              <a:extLst>
                <a:ext uri="{FF2B5EF4-FFF2-40B4-BE49-F238E27FC236}">
                  <a16:creationId xmlns:a16="http://schemas.microsoft.com/office/drawing/2014/main" id="{F7AC523A-A562-36DD-B413-94AFA1C45260}"/>
                </a:ext>
              </a:extLst>
            </p:cNvPr>
            <p:cNvSpPr/>
            <p:nvPr/>
          </p:nvSpPr>
          <p:spPr>
            <a:xfrm flipH="1">
              <a:off x="59500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918;p28">
              <a:extLst>
                <a:ext uri="{FF2B5EF4-FFF2-40B4-BE49-F238E27FC236}">
                  <a16:creationId xmlns:a16="http://schemas.microsoft.com/office/drawing/2014/main" id="{178C7F81-46C8-F311-522E-945E71CABD0E}"/>
                </a:ext>
              </a:extLst>
            </p:cNvPr>
            <p:cNvSpPr/>
            <p:nvPr/>
          </p:nvSpPr>
          <p:spPr>
            <a:xfrm flipH="1">
              <a:off x="65308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919;p28">
              <a:extLst>
                <a:ext uri="{FF2B5EF4-FFF2-40B4-BE49-F238E27FC236}">
                  <a16:creationId xmlns:a16="http://schemas.microsoft.com/office/drawing/2014/main" id="{0F687348-58EC-701B-EF1E-1C64C31B83E7}"/>
                </a:ext>
              </a:extLst>
            </p:cNvPr>
            <p:cNvSpPr/>
            <p:nvPr/>
          </p:nvSpPr>
          <p:spPr>
            <a:xfrm flipH="1">
              <a:off x="71116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920;p28">
              <a:extLst>
                <a:ext uri="{FF2B5EF4-FFF2-40B4-BE49-F238E27FC236}">
                  <a16:creationId xmlns:a16="http://schemas.microsoft.com/office/drawing/2014/main" id="{BC49A94F-B522-0723-015F-669F63B085BA}"/>
                </a:ext>
              </a:extLst>
            </p:cNvPr>
            <p:cNvSpPr/>
            <p:nvPr/>
          </p:nvSpPr>
          <p:spPr>
            <a:xfrm flipH="1">
              <a:off x="76924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921;p28">
              <a:extLst>
                <a:ext uri="{FF2B5EF4-FFF2-40B4-BE49-F238E27FC236}">
                  <a16:creationId xmlns:a16="http://schemas.microsoft.com/office/drawing/2014/main" id="{91CBED02-B02F-B2B5-4865-33E1E244D5D9}"/>
                </a:ext>
              </a:extLst>
            </p:cNvPr>
            <p:cNvSpPr/>
            <p:nvPr/>
          </p:nvSpPr>
          <p:spPr>
            <a:xfrm flipH="1">
              <a:off x="82732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8" name="矩形 547">
            <a:extLst>
              <a:ext uri="{FF2B5EF4-FFF2-40B4-BE49-F238E27FC236}">
                <a16:creationId xmlns:a16="http://schemas.microsoft.com/office/drawing/2014/main" id="{0685457B-8FF1-A09E-2A0A-C68EAE8955F3}"/>
              </a:ext>
            </a:extLst>
          </p:cNvPr>
          <p:cNvSpPr/>
          <p:nvPr/>
        </p:nvSpPr>
        <p:spPr>
          <a:xfrm>
            <a:off x="6078507" y="1299428"/>
            <a:ext cx="2152263" cy="429559"/>
          </a:xfrm>
          <a:prstGeom prst="rect">
            <a:avLst/>
          </a:prstGeom>
          <a:solidFill>
            <a:srgbClr val="E0EFF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603" name="文本框 602">
                <a:extLst>
                  <a:ext uri="{FF2B5EF4-FFF2-40B4-BE49-F238E27FC236}">
                    <a16:creationId xmlns:a16="http://schemas.microsoft.com/office/drawing/2014/main" id="{BB4E46FF-24BA-1734-7FD5-6DC00D1B34AF}"/>
                  </a:ext>
                </a:extLst>
              </p:cNvPr>
              <p:cNvSpPr txBox="1"/>
              <p:nvPr/>
            </p:nvSpPr>
            <p:spPr>
              <a:xfrm>
                <a:off x="6085091" y="1268378"/>
                <a:ext cx="2145679" cy="461665"/>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Initialize Trigger adjacent matrix</a:t>
                </a:r>
                <a14:m>
                  <m:oMath xmlns:m="http://schemas.openxmlformats.org/officeDocument/2006/math">
                    <m:r>
                      <a:rPr lang="en-US" altLang="zh-CN" sz="1200" b="0" i="1" dirty="0" smtClean="0">
                        <a:latin typeface="Cambria Math" panose="02040503050406030204" pitchFamily="18" charset="0"/>
                        <a:cs typeface="Times New Roman" panose="02020603050405020304" pitchFamily="18" charset="0"/>
                      </a:rPr>
                      <m:t> </m:t>
                    </m:r>
                    <m:r>
                      <a:rPr lang="en-US" altLang="zh-CN" sz="1200" b="0" i="1" dirty="0" smtClean="0">
                        <a:latin typeface="Cambria Math" panose="02040503050406030204" pitchFamily="18" charset="0"/>
                        <a:cs typeface="Times New Roman" panose="02020603050405020304" pitchFamily="18" charset="0"/>
                      </a:rPr>
                      <m:t>h</m:t>
                    </m:r>
                  </m:oMath>
                </a14:m>
                <a:r>
                  <a:rPr lang="en-US" altLang="zh-CN" sz="1200" dirty="0">
                    <a:latin typeface="Times New Roman" panose="02020603050405020304" pitchFamily="18" charset="0"/>
                    <a:cs typeface="Times New Roman" panose="02020603050405020304" pitchFamily="18" charset="0"/>
                  </a:rPr>
                  <a:t> and feature matrix </a:t>
                </a:r>
                <a14:m>
                  <m:oMath xmlns:m="http://schemas.openxmlformats.org/officeDocument/2006/math">
                    <m:r>
                      <a:rPr lang="en-US" altLang="zh-CN" sz="1200" b="0" i="1" dirty="0" smtClean="0">
                        <a:latin typeface="Cambria Math" panose="02040503050406030204" pitchFamily="18" charset="0"/>
                        <a:cs typeface="Times New Roman" panose="02020603050405020304" pitchFamily="18" charset="0"/>
                      </a:rPr>
                      <m:t>𝑥</m:t>
                    </m:r>
                  </m:oMath>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603" name="文本框 602">
                <a:extLst>
                  <a:ext uri="{FF2B5EF4-FFF2-40B4-BE49-F238E27FC236}">
                    <a16:creationId xmlns:a16="http://schemas.microsoft.com/office/drawing/2014/main" id="{BB4E46FF-24BA-1734-7FD5-6DC00D1B34AF}"/>
                  </a:ext>
                </a:extLst>
              </p:cNvPr>
              <p:cNvSpPr txBox="1">
                <a:spLocks noRot="1" noChangeAspect="1" noMove="1" noResize="1" noEditPoints="1" noAdjustHandles="1" noChangeArrowheads="1" noChangeShapeType="1" noTextEdit="1"/>
              </p:cNvSpPr>
              <p:nvPr/>
            </p:nvSpPr>
            <p:spPr>
              <a:xfrm>
                <a:off x="6085091" y="1268378"/>
                <a:ext cx="2145679" cy="461665"/>
              </a:xfrm>
              <a:prstGeom prst="rect">
                <a:avLst/>
              </a:prstGeom>
              <a:blipFill>
                <a:blip r:embed="rId11"/>
                <a:stretch>
                  <a:fillRect b="-921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06" name="文本框 605">
                <a:extLst>
                  <a:ext uri="{FF2B5EF4-FFF2-40B4-BE49-F238E27FC236}">
                    <a16:creationId xmlns:a16="http://schemas.microsoft.com/office/drawing/2014/main" id="{731824C3-4B77-FFEB-A044-E3B70B218D73}"/>
                  </a:ext>
                </a:extLst>
              </p:cNvPr>
              <p:cNvSpPr txBox="1"/>
              <p:nvPr/>
            </p:nvSpPr>
            <p:spPr>
              <a:xfrm>
                <a:off x="6469136" y="2695618"/>
                <a:ext cx="26359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h</m:t>
                          </m:r>
                        </m:e>
                        <m:sup>
                          <m:r>
                            <a:rPr lang="en-US" altLang="zh-CN" b="0" i="1" smtClean="0">
                              <a:latin typeface="Cambria Math" panose="02040503050406030204" pitchFamily="18" charset="0"/>
                            </a:rPr>
                            <m:t>′</m:t>
                          </m:r>
                        </m:sup>
                      </m:sSup>
                    </m:oMath>
                  </m:oMathPara>
                </a14:m>
                <a:endParaRPr lang="zh-CN" altLang="en-US" dirty="0"/>
              </a:p>
            </p:txBody>
          </p:sp>
        </mc:Choice>
        <mc:Fallback xmlns="">
          <p:sp>
            <p:nvSpPr>
              <p:cNvPr id="606" name="文本框 605">
                <a:extLst>
                  <a:ext uri="{FF2B5EF4-FFF2-40B4-BE49-F238E27FC236}">
                    <a16:creationId xmlns:a16="http://schemas.microsoft.com/office/drawing/2014/main" id="{731824C3-4B77-FFEB-A044-E3B70B218D73}"/>
                  </a:ext>
                </a:extLst>
              </p:cNvPr>
              <p:cNvSpPr txBox="1">
                <a:spLocks noRot="1" noChangeAspect="1" noMove="1" noResize="1" noEditPoints="1" noAdjustHandles="1" noChangeArrowheads="1" noChangeShapeType="1" noTextEdit="1"/>
              </p:cNvSpPr>
              <p:nvPr/>
            </p:nvSpPr>
            <p:spPr>
              <a:xfrm>
                <a:off x="6469136" y="2695618"/>
                <a:ext cx="263598" cy="276999"/>
              </a:xfrm>
              <a:prstGeom prst="rect">
                <a:avLst/>
              </a:prstGeom>
              <a:blipFill>
                <a:blip r:embed="rId12"/>
                <a:stretch>
                  <a:fillRect l="-20930" r="-4651" b="-652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07" name="文本框 606">
                <a:extLst>
                  <a:ext uri="{FF2B5EF4-FFF2-40B4-BE49-F238E27FC236}">
                    <a16:creationId xmlns:a16="http://schemas.microsoft.com/office/drawing/2014/main" id="{2F023B1A-AA61-C663-8FFA-6040799478FB}"/>
                  </a:ext>
                </a:extLst>
              </p:cNvPr>
              <p:cNvSpPr txBox="1"/>
              <p:nvPr/>
            </p:nvSpPr>
            <p:spPr>
              <a:xfrm>
                <a:off x="7384542" y="2657311"/>
                <a:ext cx="26744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CN" i="1" smtClean="0">
                              <a:latin typeface="Cambria Math" panose="02040503050406030204" pitchFamily="18" charset="0"/>
                            </a:rPr>
                          </m:ctrlPr>
                        </m:sSupPr>
                        <m:e>
                          <m:r>
                            <a:rPr lang="en-US" altLang="zh-CN" b="0" i="1" smtClean="0">
                              <a:latin typeface="Cambria Math" panose="02040503050406030204" pitchFamily="18" charset="0"/>
                            </a:rPr>
                            <m:t>𝑥</m:t>
                          </m:r>
                        </m:e>
                        <m:sup>
                          <m:r>
                            <a:rPr lang="en-US" altLang="zh-CN" i="1">
                              <a:latin typeface="Cambria Math" panose="02040503050406030204" pitchFamily="18" charset="0"/>
                            </a:rPr>
                            <m:t>′</m:t>
                          </m:r>
                        </m:sup>
                      </m:sSup>
                    </m:oMath>
                  </m:oMathPara>
                </a14:m>
                <a:endParaRPr lang="zh-CN" altLang="en-US" dirty="0"/>
              </a:p>
            </p:txBody>
          </p:sp>
        </mc:Choice>
        <mc:Fallback xmlns="">
          <p:sp>
            <p:nvSpPr>
              <p:cNvPr id="607" name="文本框 606">
                <a:extLst>
                  <a:ext uri="{FF2B5EF4-FFF2-40B4-BE49-F238E27FC236}">
                    <a16:creationId xmlns:a16="http://schemas.microsoft.com/office/drawing/2014/main" id="{2F023B1A-AA61-C663-8FFA-6040799478FB}"/>
                  </a:ext>
                </a:extLst>
              </p:cNvPr>
              <p:cNvSpPr txBox="1">
                <a:spLocks noRot="1" noChangeAspect="1" noMove="1" noResize="1" noEditPoints="1" noAdjustHandles="1" noChangeArrowheads="1" noChangeShapeType="1" noTextEdit="1"/>
              </p:cNvSpPr>
              <p:nvPr/>
            </p:nvSpPr>
            <p:spPr>
              <a:xfrm>
                <a:off x="7384542" y="2657311"/>
                <a:ext cx="267446" cy="276999"/>
              </a:xfrm>
              <a:prstGeom prst="rect">
                <a:avLst/>
              </a:prstGeom>
              <a:blipFill>
                <a:blip r:embed="rId13"/>
                <a:stretch>
                  <a:fillRect l="-11364" r="-2273"/>
                </a:stretch>
              </a:blipFill>
            </p:spPr>
            <p:txBody>
              <a:bodyPr/>
              <a:lstStyle/>
              <a:p>
                <a:r>
                  <a:rPr lang="zh-CN" altLang="en-US">
                    <a:noFill/>
                  </a:rPr>
                  <a:t> </a:t>
                </a:r>
              </a:p>
            </p:txBody>
          </p:sp>
        </mc:Fallback>
      </mc:AlternateContent>
      <p:cxnSp>
        <p:nvCxnSpPr>
          <p:cNvPr id="609" name="直接箭头连接符 608">
            <a:extLst>
              <a:ext uri="{FF2B5EF4-FFF2-40B4-BE49-F238E27FC236}">
                <a16:creationId xmlns:a16="http://schemas.microsoft.com/office/drawing/2014/main" id="{1FB9F169-330A-F13A-9D2D-CE8A1E96DD28}"/>
              </a:ext>
            </a:extLst>
          </p:cNvPr>
          <p:cNvCxnSpPr>
            <a:cxnSpLocks/>
          </p:cNvCxnSpPr>
          <p:nvPr/>
        </p:nvCxnSpPr>
        <p:spPr>
          <a:xfrm>
            <a:off x="6469601" y="1728282"/>
            <a:ext cx="0" cy="12917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611" name="直接箭头连接符 610">
            <a:extLst>
              <a:ext uri="{FF2B5EF4-FFF2-40B4-BE49-F238E27FC236}">
                <a16:creationId xmlns:a16="http://schemas.microsoft.com/office/drawing/2014/main" id="{52AF5632-5C58-086D-DB11-1D75B5B71F9A}"/>
              </a:ext>
            </a:extLst>
          </p:cNvPr>
          <p:cNvCxnSpPr>
            <a:cxnSpLocks/>
          </p:cNvCxnSpPr>
          <p:nvPr/>
        </p:nvCxnSpPr>
        <p:spPr>
          <a:xfrm>
            <a:off x="7405773" y="1762135"/>
            <a:ext cx="0" cy="12917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612" name="文本框 611">
            <a:extLst>
              <a:ext uri="{FF2B5EF4-FFF2-40B4-BE49-F238E27FC236}">
                <a16:creationId xmlns:a16="http://schemas.microsoft.com/office/drawing/2014/main" id="{2B7956BF-E58D-0BD0-80C1-E3FA2B5A7F0A}"/>
              </a:ext>
            </a:extLst>
          </p:cNvPr>
          <p:cNvSpPr txBox="1"/>
          <p:nvPr/>
        </p:nvSpPr>
        <p:spPr>
          <a:xfrm>
            <a:off x="6068866" y="1836727"/>
            <a:ext cx="266420" cy="276999"/>
          </a:xfrm>
          <a:prstGeom prst="rect">
            <a:avLst/>
          </a:prstGeom>
          <a:noFill/>
        </p:spPr>
        <p:txBody>
          <a:bodyPr wrap="none" rtlCol="0">
            <a:spAutoFit/>
          </a:bodyPr>
          <a:lstStyle/>
          <a:p>
            <a:r>
              <a:rPr lang="en-US" altLang="zh-CN" sz="1200" dirty="0"/>
              <a:t>1</a:t>
            </a:r>
            <a:endParaRPr lang="zh-CN" altLang="en-US" sz="1200" dirty="0"/>
          </a:p>
        </p:txBody>
      </p:sp>
      <p:sp>
        <p:nvSpPr>
          <p:cNvPr id="613" name="文本框 612">
            <a:extLst>
              <a:ext uri="{FF2B5EF4-FFF2-40B4-BE49-F238E27FC236}">
                <a16:creationId xmlns:a16="http://schemas.microsoft.com/office/drawing/2014/main" id="{AE562205-CD4A-633D-145C-93E6EE9D6F0C}"/>
              </a:ext>
            </a:extLst>
          </p:cNvPr>
          <p:cNvSpPr txBox="1"/>
          <p:nvPr/>
        </p:nvSpPr>
        <p:spPr>
          <a:xfrm>
            <a:off x="6214735" y="1845528"/>
            <a:ext cx="266420" cy="276999"/>
          </a:xfrm>
          <a:prstGeom prst="rect">
            <a:avLst/>
          </a:prstGeom>
          <a:noFill/>
        </p:spPr>
        <p:txBody>
          <a:bodyPr wrap="none" rtlCol="0">
            <a:spAutoFit/>
          </a:bodyPr>
          <a:lstStyle/>
          <a:p>
            <a:r>
              <a:rPr lang="en-US" altLang="zh-CN" sz="1200" dirty="0"/>
              <a:t>1</a:t>
            </a:r>
            <a:endParaRPr lang="zh-CN" altLang="en-US" sz="1200" dirty="0"/>
          </a:p>
        </p:txBody>
      </p:sp>
      <p:sp>
        <p:nvSpPr>
          <p:cNvPr id="614" name="文本框 613">
            <a:extLst>
              <a:ext uri="{FF2B5EF4-FFF2-40B4-BE49-F238E27FC236}">
                <a16:creationId xmlns:a16="http://schemas.microsoft.com/office/drawing/2014/main" id="{465019E2-F05D-11B4-F861-5F66DBE783D4}"/>
              </a:ext>
            </a:extLst>
          </p:cNvPr>
          <p:cNvSpPr txBox="1"/>
          <p:nvPr/>
        </p:nvSpPr>
        <p:spPr>
          <a:xfrm>
            <a:off x="6361890" y="1845528"/>
            <a:ext cx="266420" cy="276999"/>
          </a:xfrm>
          <a:prstGeom prst="rect">
            <a:avLst/>
          </a:prstGeom>
          <a:noFill/>
        </p:spPr>
        <p:txBody>
          <a:bodyPr wrap="none" rtlCol="0">
            <a:spAutoFit/>
          </a:bodyPr>
          <a:lstStyle/>
          <a:p>
            <a:r>
              <a:rPr lang="en-US" altLang="zh-CN" sz="1200" dirty="0"/>
              <a:t>1</a:t>
            </a:r>
            <a:endParaRPr lang="zh-CN" altLang="en-US" sz="1200" dirty="0"/>
          </a:p>
        </p:txBody>
      </p:sp>
      <p:sp>
        <p:nvSpPr>
          <p:cNvPr id="615" name="文本框 614">
            <a:extLst>
              <a:ext uri="{FF2B5EF4-FFF2-40B4-BE49-F238E27FC236}">
                <a16:creationId xmlns:a16="http://schemas.microsoft.com/office/drawing/2014/main" id="{89BF91A1-1622-D598-C9D0-8A26D06EF502}"/>
              </a:ext>
            </a:extLst>
          </p:cNvPr>
          <p:cNvSpPr txBox="1"/>
          <p:nvPr/>
        </p:nvSpPr>
        <p:spPr>
          <a:xfrm>
            <a:off x="6221266" y="1989127"/>
            <a:ext cx="266420" cy="276999"/>
          </a:xfrm>
          <a:prstGeom prst="rect">
            <a:avLst/>
          </a:prstGeom>
          <a:noFill/>
        </p:spPr>
        <p:txBody>
          <a:bodyPr wrap="none" rtlCol="0">
            <a:spAutoFit/>
          </a:bodyPr>
          <a:lstStyle/>
          <a:p>
            <a:r>
              <a:rPr lang="en-US" altLang="zh-CN" sz="1200" dirty="0"/>
              <a:t>1</a:t>
            </a:r>
            <a:endParaRPr lang="zh-CN" altLang="en-US" sz="1200" dirty="0"/>
          </a:p>
        </p:txBody>
      </p:sp>
      <p:sp>
        <p:nvSpPr>
          <p:cNvPr id="617" name="文本框 616">
            <a:extLst>
              <a:ext uri="{FF2B5EF4-FFF2-40B4-BE49-F238E27FC236}">
                <a16:creationId xmlns:a16="http://schemas.microsoft.com/office/drawing/2014/main" id="{B983BA02-6CED-850E-835F-D04C9A44878A}"/>
              </a:ext>
            </a:extLst>
          </p:cNvPr>
          <p:cNvSpPr txBox="1"/>
          <p:nvPr/>
        </p:nvSpPr>
        <p:spPr>
          <a:xfrm>
            <a:off x="6526066" y="2293927"/>
            <a:ext cx="266420" cy="276999"/>
          </a:xfrm>
          <a:prstGeom prst="rect">
            <a:avLst/>
          </a:prstGeom>
          <a:noFill/>
        </p:spPr>
        <p:txBody>
          <a:bodyPr wrap="none" rtlCol="0">
            <a:spAutoFit/>
          </a:bodyPr>
          <a:lstStyle/>
          <a:p>
            <a:r>
              <a:rPr lang="en-US" altLang="zh-CN" sz="1200" dirty="0"/>
              <a:t>1</a:t>
            </a:r>
            <a:endParaRPr lang="zh-CN" altLang="en-US" sz="1200" dirty="0"/>
          </a:p>
        </p:txBody>
      </p:sp>
      <p:sp>
        <p:nvSpPr>
          <p:cNvPr id="618" name="文本框 617">
            <a:extLst>
              <a:ext uri="{FF2B5EF4-FFF2-40B4-BE49-F238E27FC236}">
                <a16:creationId xmlns:a16="http://schemas.microsoft.com/office/drawing/2014/main" id="{EB007528-73CB-F9CF-9893-2B078B69989E}"/>
              </a:ext>
            </a:extLst>
          </p:cNvPr>
          <p:cNvSpPr txBox="1"/>
          <p:nvPr/>
        </p:nvSpPr>
        <p:spPr>
          <a:xfrm>
            <a:off x="6678466" y="2446327"/>
            <a:ext cx="266420" cy="276999"/>
          </a:xfrm>
          <a:prstGeom prst="rect">
            <a:avLst/>
          </a:prstGeom>
          <a:noFill/>
        </p:spPr>
        <p:txBody>
          <a:bodyPr wrap="none" rtlCol="0">
            <a:spAutoFit/>
          </a:bodyPr>
          <a:lstStyle/>
          <a:p>
            <a:r>
              <a:rPr lang="en-US" altLang="zh-CN" sz="1200" dirty="0"/>
              <a:t>1</a:t>
            </a:r>
            <a:endParaRPr lang="zh-CN" altLang="en-US" sz="1200" dirty="0"/>
          </a:p>
        </p:txBody>
      </p:sp>
      <p:sp>
        <p:nvSpPr>
          <p:cNvPr id="619" name="文本框 618">
            <a:extLst>
              <a:ext uri="{FF2B5EF4-FFF2-40B4-BE49-F238E27FC236}">
                <a16:creationId xmlns:a16="http://schemas.microsoft.com/office/drawing/2014/main" id="{0F3678FE-715E-E81B-E64C-07452939E414}"/>
              </a:ext>
            </a:extLst>
          </p:cNvPr>
          <p:cNvSpPr txBox="1"/>
          <p:nvPr/>
        </p:nvSpPr>
        <p:spPr>
          <a:xfrm>
            <a:off x="6530420" y="1845087"/>
            <a:ext cx="266420" cy="276999"/>
          </a:xfrm>
          <a:prstGeom prst="rect">
            <a:avLst/>
          </a:prstGeom>
          <a:noFill/>
        </p:spPr>
        <p:txBody>
          <a:bodyPr wrap="none" rtlCol="0">
            <a:spAutoFit/>
          </a:bodyPr>
          <a:lstStyle/>
          <a:p>
            <a:r>
              <a:rPr lang="en-US" altLang="zh-CN" sz="1200" dirty="0"/>
              <a:t>1</a:t>
            </a:r>
            <a:endParaRPr lang="zh-CN" altLang="en-US" sz="1200" dirty="0"/>
          </a:p>
        </p:txBody>
      </p:sp>
      <p:sp>
        <p:nvSpPr>
          <p:cNvPr id="620" name="文本框 619">
            <a:extLst>
              <a:ext uri="{FF2B5EF4-FFF2-40B4-BE49-F238E27FC236}">
                <a16:creationId xmlns:a16="http://schemas.microsoft.com/office/drawing/2014/main" id="{E46B1661-2245-00EB-610B-F5531B868ED5}"/>
              </a:ext>
            </a:extLst>
          </p:cNvPr>
          <p:cNvSpPr txBox="1"/>
          <p:nvPr/>
        </p:nvSpPr>
        <p:spPr>
          <a:xfrm>
            <a:off x="6687175" y="1844945"/>
            <a:ext cx="266420" cy="276999"/>
          </a:xfrm>
          <a:prstGeom prst="rect">
            <a:avLst/>
          </a:prstGeom>
          <a:noFill/>
        </p:spPr>
        <p:txBody>
          <a:bodyPr wrap="none" rtlCol="0">
            <a:spAutoFit/>
          </a:bodyPr>
          <a:lstStyle/>
          <a:p>
            <a:r>
              <a:rPr lang="en-US" altLang="zh-CN" sz="1200" dirty="0"/>
              <a:t>1</a:t>
            </a:r>
            <a:endParaRPr lang="zh-CN" altLang="en-US" sz="1200" dirty="0"/>
          </a:p>
        </p:txBody>
      </p:sp>
      <p:sp>
        <p:nvSpPr>
          <p:cNvPr id="621" name="文本框 620">
            <a:extLst>
              <a:ext uri="{FF2B5EF4-FFF2-40B4-BE49-F238E27FC236}">
                <a16:creationId xmlns:a16="http://schemas.microsoft.com/office/drawing/2014/main" id="{53341CD2-6CEB-1AA9-7C11-469C9D1FBEA3}"/>
              </a:ext>
            </a:extLst>
          </p:cNvPr>
          <p:cNvSpPr txBox="1"/>
          <p:nvPr/>
        </p:nvSpPr>
        <p:spPr>
          <a:xfrm>
            <a:off x="6520821" y="1997928"/>
            <a:ext cx="266420" cy="276999"/>
          </a:xfrm>
          <a:prstGeom prst="rect">
            <a:avLst/>
          </a:prstGeom>
          <a:noFill/>
        </p:spPr>
        <p:txBody>
          <a:bodyPr wrap="none" rtlCol="0">
            <a:spAutoFit/>
          </a:bodyPr>
          <a:lstStyle/>
          <a:p>
            <a:r>
              <a:rPr lang="en-US" altLang="zh-CN" sz="1200" dirty="0"/>
              <a:t>1</a:t>
            </a:r>
            <a:endParaRPr lang="zh-CN" altLang="en-US" sz="1200" dirty="0"/>
          </a:p>
        </p:txBody>
      </p:sp>
      <p:sp>
        <p:nvSpPr>
          <p:cNvPr id="622" name="文本框 621">
            <a:extLst>
              <a:ext uri="{FF2B5EF4-FFF2-40B4-BE49-F238E27FC236}">
                <a16:creationId xmlns:a16="http://schemas.microsoft.com/office/drawing/2014/main" id="{53B40C34-E959-744E-AC32-CA641F1681A2}"/>
              </a:ext>
            </a:extLst>
          </p:cNvPr>
          <p:cNvSpPr txBox="1"/>
          <p:nvPr/>
        </p:nvSpPr>
        <p:spPr>
          <a:xfrm>
            <a:off x="6679752" y="2137266"/>
            <a:ext cx="266420" cy="276999"/>
          </a:xfrm>
          <a:prstGeom prst="rect">
            <a:avLst/>
          </a:prstGeom>
          <a:noFill/>
        </p:spPr>
        <p:txBody>
          <a:bodyPr wrap="none" rtlCol="0">
            <a:spAutoFit/>
          </a:bodyPr>
          <a:lstStyle/>
          <a:p>
            <a:r>
              <a:rPr lang="en-US" altLang="zh-CN" sz="1200" dirty="0"/>
              <a:t>1</a:t>
            </a:r>
            <a:endParaRPr lang="zh-CN" altLang="en-US" sz="1200" dirty="0"/>
          </a:p>
        </p:txBody>
      </p:sp>
      <p:sp>
        <p:nvSpPr>
          <p:cNvPr id="623" name="文本框 622">
            <a:extLst>
              <a:ext uri="{FF2B5EF4-FFF2-40B4-BE49-F238E27FC236}">
                <a16:creationId xmlns:a16="http://schemas.microsoft.com/office/drawing/2014/main" id="{B6475737-94E3-375B-9547-AD240782A73E}"/>
              </a:ext>
            </a:extLst>
          </p:cNvPr>
          <p:cNvSpPr txBox="1"/>
          <p:nvPr/>
        </p:nvSpPr>
        <p:spPr>
          <a:xfrm>
            <a:off x="6067976" y="1992688"/>
            <a:ext cx="266420" cy="276999"/>
          </a:xfrm>
          <a:prstGeom prst="rect">
            <a:avLst/>
          </a:prstGeom>
          <a:noFill/>
        </p:spPr>
        <p:txBody>
          <a:bodyPr wrap="none" rtlCol="0">
            <a:spAutoFit/>
          </a:bodyPr>
          <a:lstStyle/>
          <a:p>
            <a:r>
              <a:rPr lang="en-US" altLang="zh-CN" sz="1200" dirty="0"/>
              <a:t>0</a:t>
            </a:r>
            <a:endParaRPr lang="zh-CN" altLang="en-US" sz="1200" dirty="0"/>
          </a:p>
        </p:txBody>
      </p:sp>
      <p:sp>
        <p:nvSpPr>
          <p:cNvPr id="624" name="文本框 623">
            <a:extLst>
              <a:ext uri="{FF2B5EF4-FFF2-40B4-BE49-F238E27FC236}">
                <a16:creationId xmlns:a16="http://schemas.microsoft.com/office/drawing/2014/main" id="{947D9866-4017-9158-E36E-D24E713F9F65}"/>
              </a:ext>
            </a:extLst>
          </p:cNvPr>
          <p:cNvSpPr txBox="1"/>
          <p:nvPr/>
        </p:nvSpPr>
        <p:spPr>
          <a:xfrm>
            <a:off x="6220376" y="2145088"/>
            <a:ext cx="266420" cy="276999"/>
          </a:xfrm>
          <a:prstGeom prst="rect">
            <a:avLst/>
          </a:prstGeom>
          <a:noFill/>
        </p:spPr>
        <p:txBody>
          <a:bodyPr wrap="none" rtlCol="0">
            <a:spAutoFit/>
          </a:bodyPr>
          <a:lstStyle/>
          <a:p>
            <a:r>
              <a:rPr lang="en-US" altLang="zh-CN" sz="1200" dirty="0"/>
              <a:t>0</a:t>
            </a:r>
            <a:endParaRPr lang="zh-CN" altLang="en-US" sz="1200" dirty="0"/>
          </a:p>
        </p:txBody>
      </p:sp>
      <p:sp>
        <p:nvSpPr>
          <p:cNvPr id="625" name="文本框 624">
            <a:extLst>
              <a:ext uri="{FF2B5EF4-FFF2-40B4-BE49-F238E27FC236}">
                <a16:creationId xmlns:a16="http://schemas.microsoft.com/office/drawing/2014/main" id="{D43FBEC2-D9F7-7611-6742-9800A4F4125E}"/>
              </a:ext>
            </a:extLst>
          </p:cNvPr>
          <p:cNvSpPr txBox="1"/>
          <p:nvPr/>
        </p:nvSpPr>
        <p:spPr>
          <a:xfrm>
            <a:off x="6372776" y="2297488"/>
            <a:ext cx="266420" cy="276999"/>
          </a:xfrm>
          <a:prstGeom prst="rect">
            <a:avLst/>
          </a:prstGeom>
          <a:noFill/>
        </p:spPr>
        <p:txBody>
          <a:bodyPr wrap="none" rtlCol="0">
            <a:spAutoFit/>
          </a:bodyPr>
          <a:lstStyle/>
          <a:p>
            <a:r>
              <a:rPr lang="en-US" altLang="zh-CN" sz="1200" dirty="0"/>
              <a:t>0</a:t>
            </a:r>
            <a:endParaRPr lang="zh-CN" altLang="en-US" sz="1200" dirty="0"/>
          </a:p>
        </p:txBody>
      </p:sp>
      <p:sp>
        <p:nvSpPr>
          <p:cNvPr id="626" name="文本框 625">
            <a:extLst>
              <a:ext uri="{FF2B5EF4-FFF2-40B4-BE49-F238E27FC236}">
                <a16:creationId xmlns:a16="http://schemas.microsoft.com/office/drawing/2014/main" id="{74F08E1A-BCFA-EBC9-4280-388C5B4ED062}"/>
              </a:ext>
            </a:extLst>
          </p:cNvPr>
          <p:cNvSpPr txBox="1"/>
          <p:nvPr/>
        </p:nvSpPr>
        <p:spPr>
          <a:xfrm>
            <a:off x="6525176" y="2449888"/>
            <a:ext cx="266420" cy="276999"/>
          </a:xfrm>
          <a:prstGeom prst="rect">
            <a:avLst/>
          </a:prstGeom>
          <a:noFill/>
        </p:spPr>
        <p:txBody>
          <a:bodyPr wrap="none" rtlCol="0">
            <a:spAutoFit/>
          </a:bodyPr>
          <a:lstStyle/>
          <a:p>
            <a:r>
              <a:rPr lang="en-US" altLang="zh-CN" sz="1200" dirty="0"/>
              <a:t>0</a:t>
            </a:r>
            <a:endParaRPr lang="zh-CN" altLang="en-US" sz="1200" dirty="0"/>
          </a:p>
        </p:txBody>
      </p:sp>
      <p:sp>
        <p:nvSpPr>
          <p:cNvPr id="627" name="文本框 626">
            <a:extLst>
              <a:ext uri="{FF2B5EF4-FFF2-40B4-BE49-F238E27FC236}">
                <a16:creationId xmlns:a16="http://schemas.microsoft.com/office/drawing/2014/main" id="{1C4FEBE8-14D6-5EC7-DA3A-5FBD8851003C}"/>
              </a:ext>
            </a:extLst>
          </p:cNvPr>
          <p:cNvSpPr txBox="1"/>
          <p:nvPr/>
        </p:nvSpPr>
        <p:spPr>
          <a:xfrm>
            <a:off x="6070153" y="2134764"/>
            <a:ext cx="266420" cy="276999"/>
          </a:xfrm>
          <a:prstGeom prst="rect">
            <a:avLst/>
          </a:prstGeom>
          <a:noFill/>
        </p:spPr>
        <p:txBody>
          <a:bodyPr wrap="none" rtlCol="0">
            <a:spAutoFit/>
          </a:bodyPr>
          <a:lstStyle/>
          <a:p>
            <a:r>
              <a:rPr lang="en-US" altLang="zh-CN" sz="1200" dirty="0"/>
              <a:t>0</a:t>
            </a:r>
            <a:endParaRPr lang="zh-CN" altLang="en-US" sz="1200" dirty="0"/>
          </a:p>
        </p:txBody>
      </p:sp>
      <p:sp>
        <p:nvSpPr>
          <p:cNvPr id="629" name="文本框 628">
            <a:extLst>
              <a:ext uri="{FF2B5EF4-FFF2-40B4-BE49-F238E27FC236}">
                <a16:creationId xmlns:a16="http://schemas.microsoft.com/office/drawing/2014/main" id="{6ACFEDFD-4C64-C252-0F83-67D9F28F4387}"/>
              </a:ext>
            </a:extLst>
          </p:cNvPr>
          <p:cNvSpPr txBox="1"/>
          <p:nvPr/>
        </p:nvSpPr>
        <p:spPr>
          <a:xfrm>
            <a:off x="6222553" y="2287164"/>
            <a:ext cx="266420" cy="276999"/>
          </a:xfrm>
          <a:prstGeom prst="rect">
            <a:avLst/>
          </a:prstGeom>
          <a:noFill/>
        </p:spPr>
        <p:txBody>
          <a:bodyPr wrap="none" rtlCol="0">
            <a:spAutoFit/>
          </a:bodyPr>
          <a:lstStyle/>
          <a:p>
            <a:r>
              <a:rPr lang="en-US" altLang="zh-CN" sz="1200" dirty="0"/>
              <a:t>0</a:t>
            </a:r>
            <a:endParaRPr lang="zh-CN" altLang="en-US" sz="1200" dirty="0"/>
          </a:p>
        </p:txBody>
      </p:sp>
      <p:sp>
        <p:nvSpPr>
          <p:cNvPr id="630" name="文本框 629">
            <a:extLst>
              <a:ext uri="{FF2B5EF4-FFF2-40B4-BE49-F238E27FC236}">
                <a16:creationId xmlns:a16="http://schemas.microsoft.com/office/drawing/2014/main" id="{046AE037-A3BF-7D74-C818-5BC6E884E035}"/>
              </a:ext>
            </a:extLst>
          </p:cNvPr>
          <p:cNvSpPr txBox="1"/>
          <p:nvPr/>
        </p:nvSpPr>
        <p:spPr>
          <a:xfrm>
            <a:off x="6374953" y="2439564"/>
            <a:ext cx="266420" cy="276999"/>
          </a:xfrm>
          <a:prstGeom prst="rect">
            <a:avLst/>
          </a:prstGeom>
          <a:noFill/>
        </p:spPr>
        <p:txBody>
          <a:bodyPr wrap="none" rtlCol="0">
            <a:spAutoFit/>
          </a:bodyPr>
          <a:lstStyle/>
          <a:p>
            <a:r>
              <a:rPr lang="en-US" altLang="zh-CN" sz="1200" dirty="0"/>
              <a:t>0</a:t>
            </a:r>
            <a:endParaRPr lang="zh-CN" altLang="en-US" sz="1200" dirty="0"/>
          </a:p>
        </p:txBody>
      </p:sp>
      <p:sp>
        <p:nvSpPr>
          <p:cNvPr id="631" name="文本框 630">
            <a:extLst>
              <a:ext uri="{FF2B5EF4-FFF2-40B4-BE49-F238E27FC236}">
                <a16:creationId xmlns:a16="http://schemas.microsoft.com/office/drawing/2014/main" id="{360D839F-C3EC-6B44-63B4-C1561416850A}"/>
              </a:ext>
            </a:extLst>
          </p:cNvPr>
          <p:cNvSpPr txBox="1"/>
          <p:nvPr/>
        </p:nvSpPr>
        <p:spPr>
          <a:xfrm>
            <a:off x="6067977" y="2283433"/>
            <a:ext cx="266420" cy="276999"/>
          </a:xfrm>
          <a:prstGeom prst="rect">
            <a:avLst/>
          </a:prstGeom>
          <a:noFill/>
        </p:spPr>
        <p:txBody>
          <a:bodyPr wrap="none" rtlCol="0">
            <a:spAutoFit/>
          </a:bodyPr>
          <a:lstStyle/>
          <a:p>
            <a:r>
              <a:rPr lang="en-US" altLang="zh-CN" sz="1200" dirty="0"/>
              <a:t>1</a:t>
            </a:r>
            <a:endParaRPr lang="zh-CN" altLang="en-US" sz="1200" dirty="0"/>
          </a:p>
        </p:txBody>
      </p:sp>
      <p:sp>
        <p:nvSpPr>
          <p:cNvPr id="632" name="文本框 631">
            <a:extLst>
              <a:ext uri="{FF2B5EF4-FFF2-40B4-BE49-F238E27FC236}">
                <a16:creationId xmlns:a16="http://schemas.microsoft.com/office/drawing/2014/main" id="{99DF050E-07D0-DFA4-5E44-8E0D4633EA47}"/>
              </a:ext>
            </a:extLst>
          </p:cNvPr>
          <p:cNvSpPr txBox="1"/>
          <p:nvPr/>
        </p:nvSpPr>
        <p:spPr>
          <a:xfrm>
            <a:off x="6072758" y="2442841"/>
            <a:ext cx="266420" cy="276999"/>
          </a:xfrm>
          <a:prstGeom prst="rect">
            <a:avLst/>
          </a:prstGeom>
          <a:noFill/>
        </p:spPr>
        <p:txBody>
          <a:bodyPr wrap="none" rtlCol="0">
            <a:spAutoFit/>
          </a:bodyPr>
          <a:lstStyle/>
          <a:p>
            <a:r>
              <a:rPr lang="en-US" altLang="zh-CN" sz="1200" dirty="0"/>
              <a:t>1</a:t>
            </a:r>
            <a:endParaRPr lang="zh-CN" altLang="en-US" sz="1200" dirty="0"/>
          </a:p>
        </p:txBody>
      </p:sp>
      <p:sp>
        <p:nvSpPr>
          <p:cNvPr id="633" name="文本框 632">
            <a:extLst>
              <a:ext uri="{FF2B5EF4-FFF2-40B4-BE49-F238E27FC236}">
                <a16:creationId xmlns:a16="http://schemas.microsoft.com/office/drawing/2014/main" id="{108EC5EA-373B-B73B-A24E-31AA7E00E260}"/>
              </a:ext>
            </a:extLst>
          </p:cNvPr>
          <p:cNvSpPr txBox="1"/>
          <p:nvPr/>
        </p:nvSpPr>
        <p:spPr>
          <a:xfrm>
            <a:off x="6224731" y="2434994"/>
            <a:ext cx="266420" cy="276999"/>
          </a:xfrm>
          <a:prstGeom prst="rect">
            <a:avLst/>
          </a:prstGeom>
          <a:noFill/>
        </p:spPr>
        <p:txBody>
          <a:bodyPr wrap="none" rtlCol="0">
            <a:spAutoFit/>
          </a:bodyPr>
          <a:lstStyle/>
          <a:p>
            <a:r>
              <a:rPr lang="en-US" altLang="zh-CN" sz="1200" dirty="0"/>
              <a:t>1</a:t>
            </a:r>
            <a:endParaRPr lang="zh-CN" altLang="en-US" sz="1200" dirty="0"/>
          </a:p>
        </p:txBody>
      </p:sp>
      <p:sp>
        <p:nvSpPr>
          <p:cNvPr id="634" name="文本框 633">
            <a:extLst>
              <a:ext uri="{FF2B5EF4-FFF2-40B4-BE49-F238E27FC236}">
                <a16:creationId xmlns:a16="http://schemas.microsoft.com/office/drawing/2014/main" id="{78F8E7D2-4571-305E-8D2A-696B96C6AC7F}"/>
              </a:ext>
            </a:extLst>
          </p:cNvPr>
          <p:cNvSpPr txBox="1"/>
          <p:nvPr/>
        </p:nvSpPr>
        <p:spPr>
          <a:xfrm>
            <a:off x="6688462" y="1983587"/>
            <a:ext cx="266420" cy="276999"/>
          </a:xfrm>
          <a:prstGeom prst="rect">
            <a:avLst/>
          </a:prstGeom>
          <a:noFill/>
        </p:spPr>
        <p:txBody>
          <a:bodyPr wrap="none" rtlCol="0">
            <a:spAutoFit/>
          </a:bodyPr>
          <a:lstStyle/>
          <a:p>
            <a:r>
              <a:rPr lang="en-US" altLang="zh-CN" sz="1200" dirty="0"/>
              <a:t>1</a:t>
            </a:r>
            <a:endParaRPr lang="zh-CN" altLang="en-US" sz="1200" dirty="0"/>
          </a:p>
        </p:txBody>
      </p:sp>
      <p:sp>
        <p:nvSpPr>
          <p:cNvPr id="635" name="文本框 634">
            <a:extLst>
              <a:ext uri="{FF2B5EF4-FFF2-40B4-BE49-F238E27FC236}">
                <a16:creationId xmlns:a16="http://schemas.microsoft.com/office/drawing/2014/main" id="{E3D6351F-585A-7830-E3BE-DFE377425CD2}"/>
              </a:ext>
            </a:extLst>
          </p:cNvPr>
          <p:cNvSpPr txBox="1"/>
          <p:nvPr/>
        </p:nvSpPr>
        <p:spPr>
          <a:xfrm>
            <a:off x="6521224" y="2140565"/>
            <a:ext cx="266420" cy="276999"/>
          </a:xfrm>
          <a:prstGeom prst="rect">
            <a:avLst/>
          </a:prstGeom>
          <a:noFill/>
        </p:spPr>
        <p:txBody>
          <a:bodyPr wrap="none" rtlCol="0">
            <a:spAutoFit/>
          </a:bodyPr>
          <a:lstStyle/>
          <a:p>
            <a:r>
              <a:rPr lang="en-US" altLang="zh-CN" sz="1200" dirty="0"/>
              <a:t>1</a:t>
            </a:r>
            <a:endParaRPr lang="zh-CN" altLang="en-US" sz="1200" dirty="0"/>
          </a:p>
        </p:txBody>
      </p:sp>
      <p:sp>
        <p:nvSpPr>
          <p:cNvPr id="636" name="文本框 635">
            <a:extLst>
              <a:ext uri="{FF2B5EF4-FFF2-40B4-BE49-F238E27FC236}">
                <a16:creationId xmlns:a16="http://schemas.microsoft.com/office/drawing/2014/main" id="{353298B2-9BE1-424C-3564-354E122DC438}"/>
              </a:ext>
            </a:extLst>
          </p:cNvPr>
          <p:cNvSpPr txBox="1"/>
          <p:nvPr/>
        </p:nvSpPr>
        <p:spPr>
          <a:xfrm>
            <a:off x="6361890" y="1990118"/>
            <a:ext cx="266420" cy="276999"/>
          </a:xfrm>
          <a:prstGeom prst="rect">
            <a:avLst/>
          </a:prstGeom>
          <a:noFill/>
        </p:spPr>
        <p:txBody>
          <a:bodyPr wrap="none" rtlCol="0">
            <a:spAutoFit/>
          </a:bodyPr>
          <a:lstStyle/>
          <a:p>
            <a:r>
              <a:rPr lang="en-US" altLang="zh-CN" sz="1200" dirty="0"/>
              <a:t>1</a:t>
            </a:r>
            <a:endParaRPr lang="zh-CN" altLang="en-US" sz="1200" dirty="0"/>
          </a:p>
        </p:txBody>
      </p:sp>
      <p:sp>
        <p:nvSpPr>
          <p:cNvPr id="637" name="文本框 636">
            <a:extLst>
              <a:ext uri="{FF2B5EF4-FFF2-40B4-BE49-F238E27FC236}">
                <a16:creationId xmlns:a16="http://schemas.microsoft.com/office/drawing/2014/main" id="{17FBBD52-C047-E256-4B4E-F3BA0D73D495}"/>
              </a:ext>
            </a:extLst>
          </p:cNvPr>
          <p:cNvSpPr txBox="1"/>
          <p:nvPr/>
        </p:nvSpPr>
        <p:spPr>
          <a:xfrm>
            <a:off x="6681931" y="2296495"/>
            <a:ext cx="266420" cy="276999"/>
          </a:xfrm>
          <a:prstGeom prst="rect">
            <a:avLst/>
          </a:prstGeom>
          <a:noFill/>
        </p:spPr>
        <p:txBody>
          <a:bodyPr wrap="none" rtlCol="0">
            <a:spAutoFit/>
          </a:bodyPr>
          <a:lstStyle/>
          <a:p>
            <a:r>
              <a:rPr lang="en-US" altLang="zh-CN" sz="1200" dirty="0"/>
              <a:t>1</a:t>
            </a:r>
            <a:endParaRPr lang="zh-CN" altLang="en-US" sz="1200" dirty="0"/>
          </a:p>
        </p:txBody>
      </p:sp>
      <p:grpSp>
        <p:nvGrpSpPr>
          <p:cNvPr id="727" name="Google Shape;895;p28">
            <a:extLst>
              <a:ext uri="{FF2B5EF4-FFF2-40B4-BE49-F238E27FC236}">
                <a16:creationId xmlns:a16="http://schemas.microsoft.com/office/drawing/2014/main" id="{A18237B3-A03F-CF85-3851-19EF8DD10B84}"/>
              </a:ext>
            </a:extLst>
          </p:cNvPr>
          <p:cNvGrpSpPr/>
          <p:nvPr/>
        </p:nvGrpSpPr>
        <p:grpSpPr>
          <a:xfrm>
            <a:off x="7028182" y="1905179"/>
            <a:ext cx="771100" cy="734130"/>
            <a:chOff x="5950075" y="854725"/>
            <a:chExt cx="2904000" cy="2668950"/>
          </a:xfrm>
        </p:grpSpPr>
        <p:sp>
          <p:nvSpPr>
            <p:cNvPr id="728" name="Google Shape;896;p28">
              <a:extLst>
                <a:ext uri="{FF2B5EF4-FFF2-40B4-BE49-F238E27FC236}">
                  <a16:creationId xmlns:a16="http://schemas.microsoft.com/office/drawing/2014/main" id="{90007E95-3807-779C-24A5-502C86102793}"/>
                </a:ext>
              </a:extLst>
            </p:cNvPr>
            <p:cNvSpPr/>
            <p:nvPr/>
          </p:nvSpPr>
          <p:spPr>
            <a:xfrm flipH="1">
              <a:off x="5950075" y="854725"/>
              <a:ext cx="2904000" cy="26673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897;p28">
              <a:extLst>
                <a:ext uri="{FF2B5EF4-FFF2-40B4-BE49-F238E27FC236}">
                  <a16:creationId xmlns:a16="http://schemas.microsoft.com/office/drawing/2014/main" id="{B509AE97-D7A3-25BF-57D6-1C8A7D39A6C8}"/>
                </a:ext>
              </a:extLst>
            </p:cNvPr>
            <p:cNvSpPr/>
            <p:nvPr/>
          </p:nvSpPr>
          <p:spPr>
            <a:xfrm flipH="1">
              <a:off x="5950075" y="854725"/>
              <a:ext cx="580800" cy="532801"/>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0" name="Google Shape;898;p28">
              <a:extLst>
                <a:ext uri="{FF2B5EF4-FFF2-40B4-BE49-F238E27FC236}">
                  <a16:creationId xmlns:a16="http://schemas.microsoft.com/office/drawing/2014/main" id="{BA05E449-F743-EC4A-90E7-94B413EF38A7}"/>
                </a:ext>
              </a:extLst>
            </p:cNvPr>
            <p:cNvSpPr/>
            <p:nvPr/>
          </p:nvSpPr>
          <p:spPr>
            <a:xfrm flipH="1">
              <a:off x="65308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899;p28">
              <a:extLst>
                <a:ext uri="{FF2B5EF4-FFF2-40B4-BE49-F238E27FC236}">
                  <a16:creationId xmlns:a16="http://schemas.microsoft.com/office/drawing/2014/main" id="{F253C01C-D500-4022-B869-85F0FBBB658F}"/>
                </a:ext>
              </a:extLst>
            </p:cNvPr>
            <p:cNvSpPr/>
            <p:nvPr/>
          </p:nvSpPr>
          <p:spPr>
            <a:xfrm flipH="1">
              <a:off x="71116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900;p28">
              <a:extLst>
                <a:ext uri="{FF2B5EF4-FFF2-40B4-BE49-F238E27FC236}">
                  <a16:creationId xmlns:a16="http://schemas.microsoft.com/office/drawing/2014/main" id="{27794A81-A199-2B1C-D341-BF737601DCE1}"/>
                </a:ext>
              </a:extLst>
            </p:cNvPr>
            <p:cNvSpPr/>
            <p:nvPr/>
          </p:nvSpPr>
          <p:spPr>
            <a:xfrm flipH="1">
              <a:off x="76924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901;p28">
              <a:extLst>
                <a:ext uri="{FF2B5EF4-FFF2-40B4-BE49-F238E27FC236}">
                  <a16:creationId xmlns:a16="http://schemas.microsoft.com/office/drawing/2014/main" id="{E60A6E2F-4295-1E9A-C23F-F84BF0F0602B}"/>
                </a:ext>
              </a:extLst>
            </p:cNvPr>
            <p:cNvSpPr/>
            <p:nvPr/>
          </p:nvSpPr>
          <p:spPr>
            <a:xfrm flipH="1">
              <a:off x="82732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902;p28">
              <a:extLst>
                <a:ext uri="{FF2B5EF4-FFF2-40B4-BE49-F238E27FC236}">
                  <a16:creationId xmlns:a16="http://schemas.microsoft.com/office/drawing/2014/main" id="{E77CAB28-249B-C07E-1B92-3C4EB5658AE3}"/>
                </a:ext>
              </a:extLst>
            </p:cNvPr>
            <p:cNvSpPr/>
            <p:nvPr/>
          </p:nvSpPr>
          <p:spPr>
            <a:xfrm flipH="1">
              <a:off x="59500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903;p28">
              <a:extLst>
                <a:ext uri="{FF2B5EF4-FFF2-40B4-BE49-F238E27FC236}">
                  <a16:creationId xmlns:a16="http://schemas.microsoft.com/office/drawing/2014/main" id="{7E592C96-7968-CBA3-E336-4402CBA626C8}"/>
                </a:ext>
              </a:extLst>
            </p:cNvPr>
            <p:cNvSpPr/>
            <p:nvPr/>
          </p:nvSpPr>
          <p:spPr>
            <a:xfrm flipH="1">
              <a:off x="65308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904;p28">
              <a:extLst>
                <a:ext uri="{FF2B5EF4-FFF2-40B4-BE49-F238E27FC236}">
                  <a16:creationId xmlns:a16="http://schemas.microsoft.com/office/drawing/2014/main" id="{E48DA91C-DCBB-FCB7-8751-5D72008A9549}"/>
                </a:ext>
              </a:extLst>
            </p:cNvPr>
            <p:cNvSpPr/>
            <p:nvPr/>
          </p:nvSpPr>
          <p:spPr>
            <a:xfrm flipH="1">
              <a:off x="71116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905;p28">
              <a:extLst>
                <a:ext uri="{FF2B5EF4-FFF2-40B4-BE49-F238E27FC236}">
                  <a16:creationId xmlns:a16="http://schemas.microsoft.com/office/drawing/2014/main" id="{491FE8A4-9C69-3E28-3896-9B477FFB851F}"/>
                </a:ext>
              </a:extLst>
            </p:cNvPr>
            <p:cNvSpPr/>
            <p:nvPr/>
          </p:nvSpPr>
          <p:spPr>
            <a:xfrm flipH="1">
              <a:off x="76924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906;p28">
              <a:extLst>
                <a:ext uri="{FF2B5EF4-FFF2-40B4-BE49-F238E27FC236}">
                  <a16:creationId xmlns:a16="http://schemas.microsoft.com/office/drawing/2014/main" id="{680EC1C8-9154-1BF7-387F-9313BF149EB1}"/>
                </a:ext>
              </a:extLst>
            </p:cNvPr>
            <p:cNvSpPr/>
            <p:nvPr/>
          </p:nvSpPr>
          <p:spPr>
            <a:xfrm flipH="1">
              <a:off x="82732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907;p28">
              <a:extLst>
                <a:ext uri="{FF2B5EF4-FFF2-40B4-BE49-F238E27FC236}">
                  <a16:creationId xmlns:a16="http://schemas.microsoft.com/office/drawing/2014/main" id="{848F1196-4805-6874-C3F4-7523B9FD5907}"/>
                </a:ext>
              </a:extLst>
            </p:cNvPr>
            <p:cNvSpPr/>
            <p:nvPr/>
          </p:nvSpPr>
          <p:spPr>
            <a:xfrm flipH="1">
              <a:off x="59500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908;p28">
              <a:extLst>
                <a:ext uri="{FF2B5EF4-FFF2-40B4-BE49-F238E27FC236}">
                  <a16:creationId xmlns:a16="http://schemas.microsoft.com/office/drawing/2014/main" id="{3A620C5C-0A2A-8E3F-E8DB-4857855861E3}"/>
                </a:ext>
              </a:extLst>
            </p:cNvPr>
            <p:cNvSpPr/>
            <p:nvPr/>
          </p:nvSpPr>
          <p:spPr>
            <a:xfrm flipH="1">
              <a:off x="65308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909;p28">
              <a:extLst>
                <a:ext uri="{FF2B5EF4-FFF2-40B4-BE49-F238E27FC236}">
                  <a16:creationId xmlns:a16="http://schemas.microsoft.com/office/drawing/2014/main" id="{CC4CA122-4921-C380-95D9-AF24C7DB62DD}"/>
                </a:ext>
              </a:extLst>
            </p:cNvPr>
            <p:cNvSpPr/>
            <p:nvPr/>
          </p:nvSpPr>
          <p:spPr>
            <a:xfrm flipH="1">
              <a:off x="71116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910;p28">
              <a:extLst>
                <a:ext uri="{FF2B5EF4-FFF2-40B4-BE49-F238E27FC236}">
                  <a16:creationId xmlns:a16="http://schemas.microsoft.com/office/drawing/2014/main" id="{11407407-6C88-6231-8FCD-8021AD78F914}"/>
                </a:ext>
              </a:extLst>
            </p:cNvPr>
            <p:cNvSpPr/>
            <p:nvPr/>
          </p:nvSpPr>
          <p:spPr>
            <a:xfrm flipH="1">
              <a:off x="76924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911;p28">
              <a:extLst>
                <a:ext uri="{FF2B5EF4-FFF2-40B4-BE49-F238E27FC236}">
                  <a16:creationId xmlns:a16="http://schemas.microsoft.com/office/drawing/2014/main" id="{EE7C28DC-08CB-33D5-94F4-B28CBFADFE4B}"/>
                </a:ext>
              </a:extLst>
            </p:cNvPr>
            <p:cNvSpPr/>
            <p:nvPr/>
          </p:nvSpPr>
          <p:spPr>
            <a:xfrm flipH="1">
              <a:off x="82732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912;p28">
              <a:extLst>
                <a:ext uri="{FF2B5EF4-FFF2-40B4-BE49-F238E27FC236}">
                  <a16:creationId xmlns:a16="http://schemas.microsoft.com/office/drawing/2014/main" id="{065105F6-3C20-E502-3642-1E27443F36E6}"/>
                </a:ext>
              </a:extLst>
            </p:cNvPr>
            <p:cNvSpPr/>
            <p:nvPr/>
          </p:nvSpPr>
          <p:spPr>
            <a:xfrm flipH="1">
              <a:off x="59500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913;p28">
              <a:extLst>
                <a:ext uri="{FF2B5EF4-FFF2-40B4-BE49-F238E27FC236}">
                  <a16:creationId xmlns:a16="http://schemas.microsoft.com/office/drawing/2014/main" id="{984ACF5D-433C-EF9B-5738-D725277CFB77}"/>
                </a:ext>
              </a:extLst>
            </p:cNvPr>
            <p:cNvSpPr/>
            <p:nvPr/>
          </p:nvSpPr>
          <p:spPr>
            <a:xfrm flipH="1">
              <a:off x="65308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914;p28">
              <a:extLst>
                <a:ext uri="{FF2B5EF4-FFF2-40B4-BE49-F238E27FC236}">
                  <a16:creationId xmlns:a16="http://schemas.microsoft.com/office/drawing/2014/main" id="{E730B6EF-C54A-4C77-7B58-74376A3EB198}"/>
                </a:ext>
              </a:extLst>
            </p:cNvPr>
            <p:cNvSpPr/>
            <p:nvPr/>
          </p:nvSpPr>
          <p:spPr>
            <a:xfrm flipH="1">
              <a:off x="71116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915;p28">
              <a:extLst>
                <a:ext uri="{FF2B5EF4-FFF2-40B4-BE49-F238E27FC236}">
                  <a16:creationId xmlns:a16="http://schemas.microsoft.com/office/drawing/2014/main" id="{64F5EA96-F6F3-7D0E-5E66-35D99B81BD44}"/>
                </a:ext>
              </a:extLst>
            </p:cNvPr>
            <p:cNvSpPr/>
            <p:nvPr/>
          </p:nvSpPr>
          <p:spPr>
            <a:xfrm flipH="1">
              <a:off x="76924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916;p28">
              <a:extLst>
                <a:ext uri="{FF2B5EF4-FFF2-40B4-BE49-F238E27FC236}">
                  <a16:creationId xmlns:a16="http://schemas.microsoft.com/office/drawing/2014/main" id="{762901C0-1F87-8C13-A928-49D5E08D45D5}"/>
                </a:ext>
              </a:extLst>
            </p:cNvPr>
            <p:cNvSpPr/>
            <p:nvPr/>
          </p:nvSpPr>
          <p:spPr>
            <a:xfrm flipH="1">
              <a:off x="82732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917;p28">
              <a:extLst>
                <a:ext uri="{FF2B5EF4-FFF2-40B4-BE49-F238E27FC236}">
                  <a16:creationId xmlns:a16="http://schemas.microsoft.com/office/drawing/2014/main" id="{92D0D1C6-C7A4-6F4D-E59F-13A90A861C28}"/>
                </a:ext>
              </a:extLst>
            </p:cNvPr>
            <p:cNvSpPr/>
            <p:nvPr/>
          </p:nvSpPr>
          <p:spPr>
            <a:xfrm flipH="1">
              <a:off x="59500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918;p28">
              <a:extLst>
                <a:ext uri="{FF2B5EF4-FFF2-40B4-BE49-F238E27FC236}">
                  <a16:creationId xmlns:a16="http://schemas.microsoft.com/office/drawing/2014/main" id="{B7741E04-6F43-6A53-11DF-BD080E9BED21}"/>
                </a:ext>
              </a:extLst>
            </p:cNvPr>
            <p:cNvSpPr/>
            <p:nvPr/>
          </p:nvSpPr>
          <p:spPr>
            <a:xfrm flipH="1">
              <a:off x="65308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919;p28">
              <a:extLst>
                <a:ext uri="{FF2B5EF4-FFF2-40B4-BE49-F238E27FC236}">
                  <a16:creationId xmlns:a16="http://schemas.microsoft.com/office/drawing/2014/main" id="{7C5CD270-10D8-7AB4-4172-251FD36AA811}"/>
                </a:ext>
              </a:extLst>
            </p:cNvPr>
            <p:cNvSpPr/>
            <p:nvPr/>
          </p:nvSpPr>
          <p:spPr>
            <a:xfrm flipH="1">
              <a:off x="71116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920;p28">
              <a:extLst>
                <a:ext uri="{FF2B5EF4-FFF2-40B4-BE49-F238E27FC236}">
                  <a16:creationId xmlns:a16="http://schemas.microsoft.com/office/drawing/2014/main" id="{9B3720E3-BA17-5EC1-7A39-B07DAB1290FE}"/>
                </a:ext>
              </a:extLst>
            </p:cNvPr>
            <p:cNvSpPr/>
            <p:nvPr/>
          </p:nvSpPr>
          <p:spPr>
            <a:xfrm flipH="1">
              <a:off x="76924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921;p28">
              <a:extLst>
                <a:ext uri="{FF2B5EF4-FFF2-40B4-BE49-F238E27FC236}">
                  <a16:creationId xmlns:a16="http://schemas.microsoft.com/office/drawing/2014/main" id="{5484221B-BED4-DEA1-F5E1-8079BFF2A7C4}"/>
                </a:ext>
              </a:extLst>
            </p:cNvPr>
            <p:cNvSpPr/>
            <p:nvPr/>
          </p:nvSpPr>
          <p:spPr>
            <a:xfrm flipH="1">
              <a:off x="82732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5" name="文本框 754">
            <a:extLst>
              <a:ext uri="{FF2B5EF4-FFF2-40B4-BE49-F238E27FC236}">
                <a16:creationId xmlns:a16="http://schemas.microsoft.com/office/drawing/2014/main" id="{583E9823-222C-3EE0-88C1-A1CB54425D31}"/>
              </a:ext>
            </a:extLst>
          </p:cNvPr>
          <p:cNvSpPr txBox="1"/>
          <p:nvPr/>
        </p:nvSpPr>
        <p:spPr>
          <a:xfrm>
            <a:off x="6985444" y="1829307"/>
            <a:ext cx="266420" cy="276999"/>
          </a:xfrm>
          <a:prstGeom prst="rect">
            <a:avLst/>
          </a:prstGeom>
          <a:noFill/>
        </p:spPr>
        <p:txBody>
          <a:bodyPr wrap="none" rtlCol="0">
            <a:spAutoFit/>
          </a:bodyPr>
          <a:lstStyle/>
          <a:p>
            <a:r>
              <a:rPr lang="en-US" altLang="zh-CN" sz="1200" dirty="0"/>
              <a:t>1</a:t>
            </a:r>
            <a:endParaRPr lang="zh-CN" altLang="en-US" sz="1200" dirty="0"/>
          </a:p>
        </p:txBody>
      </p:sp>
      <p:sp>
        <p:nvSpPr>
          <p:cNvPr id="756" name="文本框 755">
            <a:extLst>
              <a:ext uri="{FF2B5EF4-FFF2-40B4-BE49-F238E27FC236}">
                <a16:creationId xmlns:a16="http://schemas.microsoft.com/office/drawing/2014/main" id="{EBBC598E-C619-CEE1-0D5B-9326BAD7DACB}"/>
              </a:ext>
            </a:extLst>
          </p:cNvPr>
          <p:cNvSpPr txBox="1"/>
          <p:nvPr/>
        </p:nvSpPr>
        <p:spPr>
          <a:xfrm>
            <a:off x="7131313" y="1838108"/>
            <a:ext cx="266420" cy="276999"/>
          </a:xfrm>
          <a:prstGeom prst="rect">
            <a:avLst/>
          </a:prstGeom>
          <a:noFill/>
        </p:spPr>
        <p:txBody>
          <a:bodyPr wrap="none" rtlCol="0">
            <a:spAutoFit/>
          </a:bodyPr>
          <a:lstStyle/>
          <a:p>
            <a:r>
              <a:rPr lang="en-US" altLang="zh-CN" sz="1200" dirty="0"/>
              <a:t>1</a:t>
            </a:r>
            <a:endParaRPr lang="zh-CN" altLang="en-US" sz="1200" dirty="0"/>
          </a:p>
        </p:txBody>
      </p:sp>
      <p:sp>
        <p:nvSpPr>
          <p:cNvPr id="757" name="文本框 756">
            <a:extLst>
              <a:ext uri="{FF2B5EF4-FFF2-40B4-BE49-F238E27FC236}">
                <a16:creationId xmlns:a16="http://schemas.microsoft.com/office/drawing/2014/main" id="{AA0121CE-8B61-B903-2C78-12F51679AEBA}"/>
              </a:ext>
            </a:extLst>
          </p:cNvPr>
          <p:cNvSpPr txBox="1"/>
          <p:nvPr/>
        </p:nvSpPr>
        <p:spPr>
          <a:xfrm>
            <a:off x="7278468" y="1838108"/>
            <a:ext cx="266420" cy="276999"/>
          </a:xfrm>
          <a:prstGeom prst="rect">
            <a:avLst/>
          </a:prstGeom>
          <a:noFill/>
        </p:spPr>
        <p:txBody>
          <a:bodyPr wrap="none" rtlCol="0">
            <a:spAutoFit/>
          </a:bodyPr>
          <a:lstStyle/>
          <a:p>
            <a:r>
              <a:rPr lang="en-US" altLang="zh-CN" sz="1200" dirty="0"/>
              <a:t>1</a:t>
            </a:r>
            <a:endParaRPr lang="zh-CN" altLang="en-US" sz="1200" dirty="0"/>
          </a:p>
        </p:txBody>
      </p:sp>
      <p:sp>
        <p:nvSpPr>
          <p:cNvPr id="758" name="文本框 757">
            <a:extLst>
              <a:ext uri="{FF2B5EF4-FFF2-40B4-BE49-F238E27FC236}">
                <a16:creationId xmlns:a16="http://schemas.microsoft.com/office/drawing/2014/main" id="{540CCB0C-4EE8-0220-4B80-1FF3A8AF67A1}"/>
              </a:ext>
            </a:extLst>
          </p:cNvPr>
          <p:cNvSpPr txBox="1"/>
          <p:nvPr/>
        </p:nvSpPr>
        <p:spPr>
          <a:xfrm>
            <a:off x="7137844" y="1981707"/>
            <a:ext cx="266420" cy="276999"/>
          </a:xfrm>
          <a:prstGeom prst="rect">
            <a:avLst/>
          </a:prstGeom>
          <a:noFill/>
        </p:spPr>
        <p:txBody>
          <a:bodyPr wrap="none" rtlCol="0">
            <a:spAutoFit/>
          </a:bodyPr>
          <a:lstStyle/>
          <a:p>
            <a:r>
              <a:rPr lang="en-US" altLang="zh-CN" sz="1200" dirty="0"/>
              <a:t>1</a:t>
            </a:r>
            <a:endParaRPr lang="zh-CN" altLang="en-US" sz="1200" dirty="0"/>
          </a:p>
        </p:txBody>
      </p:sp>
      <p:sp>
        <p:nvSpPr>
          <p:cNvPr id="760" name="文本框 759">
            <a:extLst>
              <a:ext uri="{FF2B5EF4-FFF2-40B4-BE49-F238E27FC236}">
                <a16:creationId xmlns:a16="http://schemas.microsoft.com/office/drawing/2014/main" id="{B6DEC00A-51C1-B5CB-8B3C-26BA0F93D537}"/>
              </a:ext>
            </a:extLst>
          </p:cNvPr>
          <p:cNvSpPr txBox="1"/>
          <p:nvPr/>
        </p:nvSpPr>
        <p:spPr>
          <a:xfrm>
            <a:off x="7442644" y="2286507"/>
            <a:ext cx="266420" cy="276999"/>
          </a:xfrm>
          <a:prstGeom prst="rect">
            <a:avLst/>
          </a:prstGeom>
          <a:noFill/>
        </p:spPr>
        <p:txBody>
          <a:bodyPr wrap="none" rtlCol="0">
            <a:spAutoFit/>
          </a:bodyPr>
          <a:lstStyle/>
          <a:p>
            <a:r>
              <a:rPr lang="en-US" altLang="zh-CN" sz="1200" dirty="0"/>
              <a:t>1</a:t>
            </a:r>
            <a:endParaRPr lang="zh-CN" altLang="en-US" sz="1200" dirty="0"/>
          </a:p>
        </p:txBody>
      </p:sp>
      <p:sp>
        <p:nvSpPr>
          <p:cNvPr id="761" name="文本框 760">
            <a:extLst>
              <a:ext uri="{FF2B5EF4-FFF2-40B4-BE49-F238E27FC236}">
                <a16:creationId xmlns:a16="http://schemas.microsoft.com/office/drawing/2014/main" id="{7C86EA35-736A-8746-AD4C-9A9B309C6F72}"/>
              </a:ext>
            </a:extLst>
          </p:cNvPr>
          <p:cNvSpPr txBox="1"/>
          <p:nvPr/>
        </p:nvSpPr>
        <p:spPr>
          <a:xfrm>
            <a:off x="7595044" y="2438907"/>
            <a:ext cx="266420" cy="276999"/>
          </a:xfrm>
          <a:prstGeom prst="rect">
            <a:avLst/>
          </a:prstGeom>
          <a:noFill/>
        </p:spPr>
        <p:txBody>
          <a:bodyPr wrap="none" rtlCol="0">
            <a:spAutoFit/>
          </a:bodyPr>
          <a:lstStyle/>
          <a:p>
            <a:r>
              <a:rPr lang="en-US" altLang="zh-CN" sz="1200" dirty="0"/>
              <a:t>1</a:t>
            </a:r>
            <a:endParaRPr lang="zh-CN" altLang="en-US" sz="1200" dirty="0"/>
          </a:p>
        </p:txBody>
      </p:sp>
      <p:sp>
        <p:nvSpPr>
          <p:cNvPr id="762" name="文本框 761">
            <a:extLst>
              <a:ext uri="{FF2B5EF4-FFF2-40B4-BE49-F238E27FC236}">
                <a16:creationId xmlns:a16="http://schemas.microsoft.com/office/drawing/2014/main" id="{589D970C-0DAB-1FC0-0318-60CBFE8690E6}"/>
              </a:ext>
            </a:extLst>
          </p:cNvPr>
          <p:cNvSpPr txBox="1"/>
          <p:nvPr/>
        </p:nvSpPr>
        <p:spPr>
          <a:xfrm>
            <a:off x="7446998" y="1837667"/>
            <a:ext cx="266420" cy="276999"/>
          </a:xfrm>
          <a:prstGeom prst="rect">
            <a:avLst/>
          </a:prstGeom>
          <a:noFill/>
        </p:spPr>
        <p:txBody>
          <a:bodyPr wrap="none" rtlCol="0">
            <a:spAutoFit/>
          </a:bodyPr>
          <a:lstStyle/>
          <a:p>
            <a:r>
              <a:rPr lang="en-US" altLang="zh-CN" sz="1200" dirty="0"/>
              <a:t>1</a:t>
            </a:r>
            <a:endParaRPr lang="zh-CN" altLang="en-US" sz="1200" dirty="0"/>
          </a:p>
        </p:txBody>
      </p:sp>
      <p:sp>
        <p:nvSpPr>
          <p:cNvPr id="763" name="文本框 762">
            <a:extLst>
              <a:ext uri="{FF2B5EF4-FFF2-40B4-BE49-F238E27FC236}">
                <a16:creationId xmlns:a16="http://schemas.microsoft.com/office/drawing/2014/main" id="{8D41937C-423B-796F-3065-6D4F917AFD6F}"/>
              </a:ext>
            </a:extLst>
          </p:cNvPr>
          <p:cNvSpPr txBox="1"/>
          <p:nvPr/>
        </p:nvSpPr>
        <p:spPr>
          <a:xfrm>
            <a:off x="7603753" y="1837525"/>
            <a:ext cx="266420" cy="276999"/>
          </a:xfrm>
          <a:prstGeom prst="rect">
            <a:avLst/>
          </a:prstGeom>
          <a:noFill/>
        </p:spPr>
        <p:txBody>
          <a:bodyPr wrap="none" rtlCol="0">
            <a:spAutoFit/>
          </a:bodyPr>
          <a:lstStyle/>
          <a:p>
            <a:r>
              <a:rPr lang="en-US" altLang="zh-CN" sz="1200" dirty="0"/>
              <a:t>1</a:t>
            </a:r>
            <a:endParaRPr lang="zh-CN" altLang="en-US" sz="1200" dirty="0"/>
          </a:p>
        </p:txBody>
      </p:sp>
      <p:sp>
        <p:nvSpPr>
          <p:cNvPr id="764" name="文本框 763">
            <a:extLst>
              <a:ext uri="{FF2B5EF4-FFF2-40B4-BE49-F238E27FC236}">
                <a16:creationId xmlns:a16="http://schemas.microsoft.com/office/drawing/2014/main" id="{1882C0E2-0305-58A4-1FCB-B79AC381E9D4}"/>
              </a:ext>
            </a:extLst>
          </p:cNvPr>
          <p:cNvSpPr txBox="1"/>
          <p:nvPr/>
        </p:nvSpPr>
        <p:spPr>
          <a:xfrm>
            <a:off x="7437399" y="1990508"/>
            <a:ext cx="266420" cy="276999"/>
          </a:xfrm>
          <a:prstGeom prst="rect">
            <a:avLst/>
          </a:prstGeom>
          <a:noFill/>
        </p:spPr>
        <p:txBody>
          <a:bodyPr wrap="none" rtlCol="0">
            <a:spAutoFit/>
          </a:bodyPr>
          <a:lstStyle/>
          <a:p>
            <a:r>
              <a:rPr lang="en-US" altLang="zh-CN" sz="1200" dirty="0"/>
              <a:t>1</a:t>
            </a:r>
            <a:endParaRPr lang="zh-CN" altLang="en-US" sz="1200" dirty="0"/>
          </a:p>
        </p:txBody>
      </p:sp>
      <p:sp>
        <p:nvSpPr>
          <p:cNvPr id="765" name="文本框 764">
            <a:extLst>
              <a:ext uri="{FF2B5EF4-FFF2-40B4-BE49-F238E27FC236}">
                <a16:creationId xmlns:a16="http://schemas.microsoft.com/office/drawing/2014/main" id="{28A03D99-E71E-E309-7B9E-15037A9F32A1}"/>
              </a:ext>
            </a:extLst>
          </p:cNvPr>
          <p:cNvSpPr txBox="1"/>
          <p:nvPr/>
        </p:nvSpPr>
        <p:spPr>
          <a:xfrm>
            <a:off x="7596330" y="2129846"/>
            <a:ext cx="266420" cy="276999"/>
          </a:xfrm>
          <a:prstGeom prst="rect">
            <a:avLst/>
          </a:prstGeom>
          <a:noFill/>
        </p:spPr>
        <p:txBody>
          <a:bodyPr wrap="none" rtlCol="0">
            <a:spAutoFit/>
          </a:bodyPr>
          <a:lstStyle/>
          <a:p>
            <a:r>
              <a:rPr lang="en-US" altLang="zh-CN" sz="1200" dirty="0"/>
              <a:t>1</a:t>
            </a:r>
            <a:endParaRPr lang="zh-CN" altLang="en-US" sz="1200" dirty="0"/>
          </a:p>
        </p:txBody>
      </p:sp>
      <p:sp>
        <p:nvSpPr>
          <p:cNvPr id="766" name="文本框 765">
            <a:extLst>
              <a:ext uri="{FF2B5EF4-FFF2-40B4-BE49-F238E27FC236}">
                <a16:creationId xmlns:a16="http://schemas.microsoft.com/office/drawing/2014/main" id="{788BB62D-92C3-B4DC-A197-9036EA8B61E6}"/>
              </a:ext>
            </a:extLst>
          </p:cNvPr>
          <p:cNvSpPr txBox="1"/>
          <p:nvPr/>
        </p:nvSpPr>
        <p:spPr>
          <a:xfrm>
            <a:off x="6984554" y="1985268"/>
            <a:ext cx="266420" cy="276999"/>
          </a:xfrm>
          <a:prstGeom prst="rect">
            <a:avLst/>
          </a:prstGeom>
          <a:noFill/>
        </p:spPr>
        <p:txBody>
          <a:bodyPr wrap="none" rtlCol="0">
            <a:spAutoFit/>
          </a:bodyPr>
          <a:lstStyle/>
          <a:p>
            <a:r>
              <a:rPr lang="en-US" altLang="zh-CN" sz="1200" dirty="0"/>
              <a:t>0</a:t>
            </a:r>
            <a:endParaRPr lang="zh-CN" altLang="en-US" sz="1200" dirty="0"/>
          </a:p>
        </p:txBody>
      </p:sp>
      <p:sp>
        <p:nvSpPr>
          <p:cNvPr id="767" name="文本框 766">
            <a:extLst>
              <a:ext uri="{FF2B5EF4-FFF2-40B4-BE49-F238E27FC236}">
                <a16:creationId xmlns:a16="http://schemas.microsoft.com/office/drawing/2014/main" id="{81219302-9130-D931-7BC1-130ABD8E8BF0}"/>
              </a:ext>
            </a:extLst>
          </p:cNvPr>
          <p:cNvSpPr txBox="1"/>
          <p:nvPr/>
        </p:nvSpPr>
        <p:spPr>
          <a:xfrm>
            <a:off x="7136954" y="2137668"/>
            <a:ext cx="266420" cy="276999"/>
          </a:xfrm>
          <a:prstGeom prst="rect">
            <a:avLst/>
          </a:prstGeom>
          <a:noFill/>
        </p:spPr>
        <p:txBody>
          <a:bodyPr wrap="none" rtlCol="0">
            <a:spAutoFit/>
          </a:bodyPr>
          <a:lstStyle/>
          <a:p>
            <a:r>
              <a:rPr lang="en-US" altLang="zh-CN" sz="1200" dirty="0"/>
              <a:t>0</a:t>
            </a:r>
            <a:endParaRPr lang="zh-CN" altLang="en-US" sz="1200" dirty="0"/>
          </a:p>
        </p:txBody>
      </p:sp>
      <p:sp>
        <p:nvSpPr>
          <p:cNvPr id="768" name="文本框 767">
            <a:extLst>
              <a:ext uri="{FF2B5EF4-FFF2-40B4-BE49-F238E27FC236}">
                <a16:creationId xmlns:a16="http://schemas.microsoft.com/office/drawing/2014/main" id="{890AE179-9790-7446-8346-5E4B17D0AEDF}"/>
              </a:ext>
            </a:extLst>
          </p:cNvPr>
          <p:cNvSpPr txBox="1"/>
          <p:nvPr/>
        </p:nvSpPr>
        <p:spPr>
          <a:xfrm>
            <a:off x="7289354" y="2290068"/>
            <a:ext cx="266420" cy="276999"/>
          </a:xfrm>
          <a:prstGeom prst="rect">
            <a:avLst/>
          </a:prstGeom>
          <a:noFill/>
        </p:spPr>
        <p:txBody>
          <a:bodyPr wrap="none" rtlCol="0">
            <a:spAutoFit/>
          </a:bodyPr>
          <a:lstStyle/>
          <a:p>
            <a:r>
              <a:rPr lang="en-US" altLang="zh-CN" sz="1200" dirty="0"/>
              <a:t>0</a:t>
            </a:r>
            <a:endParaRPr lang="zh-CN" altLang="en-US" sz="1200" dirty="0"/>
          </a:p>
        </p:txBody>
      </p:sp>
      <p:sp>
        <p:nvSpPr>
          <p:cNvPr id="769" name="文本框 768">
            <a:extLst>
              <a:ext uri="{FF2B5EF4-FFF2-40B4-BE49-F238E27FC236}">
                <a16:creationId xmlns:a16="http://schemas.microsoft.com/office/drawing/2014/main" id="{614D74E0-C534-B75E-4874-9AED5D4EFD1A}"/>
              </a:ext>
            </a:extLst>
          </p:cNvPr>
          <p:cNvSpPr txBox="1"/>
          <p:nvPr/>
        </p:nvSpPr>
        <p:spPr>
          <a:xfrm>
            <a:off x="7441754" y="2442468"/>
            <a:ext cx="266420" cy="276999"/>
          </a:xfrm>
          <a:prstGeom prst="rect">
            <a:avLst/>
          </a:prstGeom>
          <a:noFill/>
        </p:spPr>
        <p:txBody>
          <a:bodyPr wrap="none" rtlCol="0">
            <a:spAutoFit/>
          </a:bodyPr>
          <a:lstStyle/>
          <a:p>
            <a:r>
              <a:rPr lang="en-US" altLang="zh-CN" sz="1200" dirty="0"/>
              <a:t>0</a:t>
            </a:r>
            <a:endParaRPr lang="zh-CN" altLang="en-US" sz="1200" dirty="0"/>
          </a:p>
        </p:txBody>
      </p:sp>
      <p:sp>
        <p:nvSpPr>
          <p:cNvPr id="770" name="文本框 769">
            <a:extLst>
              <a:ext uri="{FF2B5EF4-FFF2-40B4-BE49-F238E27FC236}">
                <a16:creationId xmlns:a16="http://schemas.microsoft.com/office/drawing/2014/main" id="{F2CB81E2-72A2-A127-A2AA-BEC0948560DE}"/>
              </a:ext>
            </a:extLst>
          </p:cNvPr>
          <p:cNvSpPr txBox="1"/>
          <p:nvPr/>
        </p:nvSpPr>
        <p:spPr>
          <a:xfrm>
            <a:off x="6986731" y="2127344"/>
            <a:ext cx="266420" cy="276999"/>
          </a:xfrm>
          <a:prstGeom prst="rect">
            <a:avLst/>
          </a:prstGeom>
          <a:noFill/>
        </p:spPr>
        <p:txBody>
          <a:bodyPr wrap="none" rtlCol="0">
            <a:spAutoFit/>
          </a:bodyPr>
          <a:lstStyle/>
          <a:p>
            <a:r>
              <a:rPr lang="en-US" altLang="zh-CN" sz="1200" dirty="0"/>
              <a:t>0</a:t>
            </a:r>
            <a:endParaRPr lang="zh-CN" altLang="en-US" sz="1200" dirty="0"/>
          </a:p>
        </p:txBody>
      </p:sp>
      <p:sp>
        <p:nvSpPr>
          <p:cNvPr id="771" name="文本框 770">
            <a:extLst>
              <a:ext uri="{FF2B5EF4-FFF2-40B4-BE49-F238E27FC236}">
                <a16:creationId xmlns:a16="http://schemas.microsoft.com/office/drawing/2014/main" id="{CF3DCDEE-85FA-768C-8809-019FD20D1388}"/>
              </a:ext>
            </a:extLst>
          </p:cNvPr>
          <p:cNvSpPr txBox="1"/>
          <p:nvPr/>
        </p:nvSpPr>
        <p:spPr>
          <a:xfrm>
            <a:off x="7139131" y="2279744"/>
            <a:ext cx="266420" cy="276999"/>
          </a:xfrm>
          <a:prstGeom prst="rect">
            <a:avLst/>
          </a:prstGeom>
          <a:noFill/>
        </p:spPr>
        <p:txBody>
          <a:bodyPr wrap="none" rtlCol="0">
            <a:spAutoFit/>
          </a:bodyPr>
          <a:lstStyle/>
          <a:p>
            <a:r>
              <a:rPr lang="en-US" altLang="zh-CN" sz="1200" dirty="0"/>
              <a:t>0</a:t>
            </a:r>
            <a:endParaRPr lang="zh-CN" altLang="en-US" sz="1200" dirty="0"/>
          </a:p>
        </p:txBody>
      </p:sp>
      <p:sp>
        <p:nvSpPr>
          <p:cNvPr id="772" name="文本框 771">
            <a:extLst>
              <a:ext uri="{FF2B5EF4-FFF2-40B4-BE49-F238E27FC236}">
                <a16:creationId xmlns:a16="http://schemas.microsoft.com/office/drawing/2014/main" id="{418BCCFF-D6AA-884F-09D4-B102D2B3048A}"/>
              </a:ext>
            </a:extLst>
          </p:cNvPr>
          <p:cNvSpPr txBox="1"/>
          <p:nvPr/>
        </p:nvSpPr>
        <p:spPr>
          <a:xfrm>
            <a:off x="7291531" y="2432144"/>
            <a:ext cx="266420" cy="276999"/>
          </a:xfrm>
          <a:prstGeom prst="rect">
            <a:avLst/>
          </a:prstGeom>
          <a:noFill/>
        </p:spPr>
        <p:txBody>
          <a:bodyPr wrap="none" rtlCol="0">
            <a:spAutoFit/>
          </a:bodyPr>
          <a:lstStyle/>
          <a:p>
            <a:r>
              <a:rPr lang="en-US" altLang="zh-CN" sz="1200" dirty="0"/>
              <a:t>0</a:t>
            </a:r>
            <a:endParaRPr lang="zh-CN" altLang="en-US" sz="1200" dirty="0"/>
          </a:p>
        </p:txBody>
      </p:sp>
      <p:sp>
        <p:nvSpPr>
          <p:cNvPr id="773" name="文本框 772">
            <a:extLst>
              <a:ext uri="{FF2B5EF4-FFF2-40B4-BE49-F238E27FC236}">
                <a16:creationId xmlns:a16="http://schemas.microsoft.com/office/drawing/2014/main" id="{9C391437-7F3A-B64D-7549-355704B039E6}"/>
              </a:ext>
            </a:extLst>
          </p:cNvPr>
          <p:cNvSpPr txBox="1"/>
          <p:nvPr/>
        </p:nvSpPr>
        <p:spPr>
          <a:xfrm>
            <a:off x="6984555" y="2276013"/>
            <a:ext cx="266420" cy="276999"/>
          </a:xfrm>
          <a:prstGeom prst="rect">
            <a:avLst/>
          </a:prstGeom>
          <a:noFill/>
        </p:spPr>
        <p:txBody>
          <a:bodyPr wrap="none" rtlCol="0">
            <a:spAutoFit/>
          </a:bodyPr>
          <a:lstStyle/>
          <a:p>
            <a:r>
              <a:rPr lang="en-US" altLang="zh-CN" sz="1200" dirty="0"/>
              <a:t>1</a:t>
            </a:r>
            <a:endParaRPr lang="zh-CN" altLang="en-US" sz="1200" dirty="0"/>
          </a:p>
        </p:txBody>
      </p:sp>
      <p:sp>
        <p:nvSpPr>
          <p:cNvPr id="774" name="文本框 773">
            <a:extLst>
              <a:ext uri="{FF2B5EF4-FFF2-40B4-BE49-F238E27FC236}">
                <a16:creationId xmlns:a16="http://schemas.microsoft.com/office/drawing/2014/main" id="{71D78D3A-5448-2A4C-FC6D-7F33CB2AFD6F}"/>
              </a:ext>
            </a:extLst>
          </p:cNvPr>
          <p:cNvSpPr txBox="1"/>
          <p:nvPr/>
        </p:nvSpPr>
        <p:spPr>
          <a:xfrm>
            <a:off x="6989336" y="2435421"/>
            <a:ext cx="266420" cy="276999"/>
          </a:xfrm>
          <a:prstGeom prst="rect">
            <a:avLst/>
          </a:prstGeom>
          <a:noFill/>
        </p:spPr>
        <p:txBody>
          <a:bodyPr wrap="none" rtlCol="0">
            <a:spAutoFit/>
          </a:bodyPr>
          <a:lstStyle/>
          <a:p>
            <a:r>
              <a:rPr lang="en-US" altLang="zh-CN" sz="1200" dirty="0"/>
              <a:t>1</a:t>
            </a:r>
            <a:endParaRPr lang="zh-CN" altLang="en-US" sz="1200" dirty="0"/>
          </a:p>
        </p:txBody>
      </p:sp>
      <p:sp>
        <p:nvSpPr>
          <p:cNvPr id="775" name="文本框 774">
            <a:extLst>
              <a:ext uri="{FF2B5EF4-FFF2-40B4-BE49-F238E27FC236}">
                <a16:creationId xmlns:a16="http://schemas.microsoft.com/office/drawing/2014/main" id="{E829C180-49D7-5568-BB4B-EC5A5975371B}"/>
              </a:ext>
            </a:extLst>
          </p:cNvPr>
          <p:cNvSpPr txBox="1"/>
          <p:nvPr/>
        </p:nvSpPr>
        <p:spPr>
          <a:xfrm>
            <a:off x="7141309" y="2427574"/>
            <a:ext cx="266420" cy="276999"/>
          </a:xfrm>
          <a:prstGeom prst="rect">
            <a:avLst/>
          </a:prstGeom>
          <a:noFill/>
        </p:spPr>
        <p:txBody>
          <a:bodyPr wrap="none" rtlCol="0">
            <a:spAutoFit/>
          </a:bodyPr>
          <a:lstStyle/>
          <a:p>
            <a:r>
              <a:rPr lang="en-US" altLang="zh-CN" sz="1200" dirty="0"/>
              <a:t>1</a:t>
            </a:r>
            <a:endParaRPr lang="zh-CN" altLang="en-US" sz="1200" dirty="0"/>
          </a:p>
        </p:txBody>
      </p:sp>
      <p:sp>
        <p:nvSpPr>
          <p:cNvPr id="776" name="文本框 775">
            <a:extLst>
              <a:ext uri="{FF2B5EF4-FFF2-40B4-BE49-F238E27FC236}">
                <a16:creationId xmlns:a16="http://schemas.microsoft.com/office/drawing/2014/main" id="{ECCF2662-9111-AABE-3E89-870DD4159257}"/>
              </a:ext>
            </a:extLst>
          </p:cNvPr>
          <p:cNvSpPr txBox="1"/>
          <p:nvPr/>
        </p:nvSpPr>
        <p:spPr>
          <a:xfrm>
            <a:off x="7605040" y="1976167"/>
            <a:ext cx="266420" cy="276999"/>
          </a:xfrm>
          <a:prstGeom prst="rect">
            <a:avLst/>
          </a:prstGeom>
          <a:noFill/>
        </p:spPr>
        <p:txBody>
          <a:bodyPr wrap="none" rtlCol="0">
            <a:spAutoFit/>
          </a:bodyPr>
          <a:lstStyle/>
          <a:p>
            <a:r>
              <a:rPr lang="en-US" altLang="zh-CN" sz="1200" dirty="0"/>
              <a:t>1</a:t>
            </a:r>
            <a:endParaRPr lang="zh-CN" altLang="en-US" sz="1200" dirty="0"/>
          </a:p>
        </p:txBody>
      </p:sp>
      <p:sp>
        <p:nvSpPr>
          <p:cNvPr id="777" name="文本框 776">
            <a:extLst>
              <a:ext uri="{FF2B5EF4-FFF2-40B4-BE49-F238E27FC236}">
                <a16:creationId xmlns:a16="http://schemas.microsoft.com/office/drawing/2014/main" id="{F497616D-2B4A-0BD1-7319-EE9CA8BFAFE3}"/>
              </a:ext>
            </a:extLst>
          </p:cNvPr>
          <p:cNvSpPr txBox="1"/>
          <p:nvPr/>
        </p:nvSpPr>
        <p:spPr>
          <a:xfrm>
            <a:off x="7437802" y="2133145"/>
            <a:ext cx="266420" cy="276999"/>
          </a:xfrm>
          <a:prstGeom prst="rect">
            <a:avLst/>
          </a:prstGeom>
          <a:noFill/>
        </p:spPr>
        <p:txBody>
          <a:bodyPr wrap="none" rtlCol="0">
            <a:spAutoFit/>
          </a:bodyPr>
          <a:lstStyle/>
          <a:p>
            <a:r>
              <a:rPr lang="en-US" altLang="zh-CN" sz="1200" dirty="0"/>
              <a:t>1</a:t>
            </a:r>
            <a:endParaRPr lang="zh-CN" altLang="en-US" sz="1200" dirty="0"/>
          </a:p>
        </p:txBody>
      </p:sp>
      <p:sp>
        <p:nvSpPr>
          <p:cNvPr id="778" name="文本框 777">
            <a:extLst>
              <a:ext uri="{FF2B5EF4-FFF2-40B4-BE49-F238E27FC236}">
                <a16:creationId xmlns:a16="http://schemas.microsoft.com/office/drawing/2014/main" id="{AD3B2705-A100-EC35-FCE6-DF13AA888BB2}"/>
              </a:ext>
            </a:extLst>
          </p:cNvPr>
          <p:cNvSpPr txBox="1"/>
          <p:nvPr/>
        </p:nvSpPr>
        <p:spPr>
          <a:xfrm>
            <a:off x="7278468" y="1976167"/>
            <a:ext cx="266420" cy="276999"/>
          </a:xfrm>
          <a:prstGeom prst="rect">
            <a:avLst/>
          </a:prstGeom>
          <a:noFill/>
        </p:spPr>
        <p:txBody>
          <a:bodyPr wrap="none" rtlCol="0">
            <a:spAutoFit/>
          </a:bodyPr>
          <a:lstStyle/>
          <a:p>
            <a:r>
              <a:rPr lang="en-US" altLang="zh-CN" sz="1200" dirty="0"/>
              <a:t>1</a:t>
            </a:r>
            <a:endParaRPr lang="zh-CN" altLang="en-US" sz="1200" dirty="0"/>
          </a:p>
        </p:txBody>
      </p:sp>
      <p:sp>
        <p:nvSpPr>
          <p:cNvPr id="779" name="文本框 778">
            <a:extLst>
              <a:ext uri="{FF2B5EF4-FFF2-40B4-BE49-F238E27FC236}">
                <a16:creationId xmlns:a16="http://schemas.microsoft.com/office/drawing/2014/main" id="{26A0B2C6-6679-C35C-03B7-BBEC6CEDBF87}"/>
              </a:ext>
            </a:extLst>
          </p:cNvPr>
          <p:cNvSpPr txBox="1"/>
          <p:nvPr/>
        </p:nvSpPr>
        <p:spPr>
          <a:xfrm>
            <a:off x="7598509" y="2289075"/>
            <a:ext cx="266420" cy="276999"/>
          </a:xfrm>
          <a:prstGeom prst="rect">
            <a:avLst/>
          </a:prstGeom>
          <a:noFill/>
        </p:spPr>
        <p:txBody>
          <a:bodyPr wrap="none" rtlCol="0">
            <a:spAutoFit/>
          </a:bodyPr>
          <a:lstStyle/>
          <a:p>
            <a:r>
              <a:rPr lang="en-US" altLang="zh-CN" sz="1200" dirty="0"/>
              <a:t>1</a:t>
            </a:r>
            <a:endParaRPr lang="zh-CN" altLang="en-US" sz="1200" dirty="0"/>
          </a:p>
        </p:txBody>
      </p:sp>
      <p:pic>
        <p:nvPicPr>
          <p:cNvPr id="780" name="图片 779">
            <a:extLst>
              <a:ext uri="{FF2B5EF4-FFF2-40B4-BE49-F238E27FC236}">
                <a16:creationId xmlns:a16="http://schemas.microsoft.com/office/drawing/2014/main" id="{ED97376B-E077-4B7D-8B41-B6793A545E8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17636" y="2181592"/>
            <a:ext cx="171488" cy="171488"/>
          </a:xfrm>
          <a:prstGeom prst="rect">
            <a:avLst/>
          </a:prstGeom>
        </p:spPr>
      </p:pic>
      <p:pic>
        <p:nvPicPr>
          <p:cNvPr id="781" name="图片 780">
            <a:extLst>
              <a:ext uri="{FF2B5EF4-FFF2-40B4-BE49-F238E27FC236}">
                <a16:creationId xmlns:a16="http://schemas.microsoft.com/office/drawing/2014/main" id="{9783CE1A-5E0F-FC2B-47FF-9735449E17D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340745" y="2180779"/>
            <a:ext cx="171488" cy="171488"/>
          </a:xfrm>
          <a:prstGeom prst="rect">
            <a:avLst/>
          </a:prstGeom>
        </p:spPr>
      </p:pic>
      <p:cxnSp>
        <p:nvCxnSpPr>
          <p:cNvPr id="782" name="直接箭头连接符 781">
            <a:extLst>
              <a:ext uri="{FF2B5EF4-FFF2-40B4-BE49-F238E27FC236}">
                <a16:creationId xmlns:a16="http://schemas.microsoft.com/office/drawing/2014/main" id="{2DFA6304-45C8-A638-DA88-E0CCA83EF050}"/>
              </a:ext>
            </a:extLst>
          </p:cNvPr>
          <p:cNvCxnSpPr>
            <a:cxnSpLocks/>
          </p:cNvCxnSpPr>
          <p:nvPr/>
        </p:nvCxnSpPr>
        <p:spPr>
          <a:xfrm>
            <a:off x="7837721" y="2243476"/>
            <a:ext cx="31467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784" name="矩形 783">
            <a:extLst>
              <a:ext uri="{FF2B5EF4-FFF2-40B4-BE49-F238E27FC236}">
                <a16:creationId xmlns:a16="http://schemas.microsoft.com/office/drawing/2014/main" id="{1AE2F279-A4ED-D543-F07F-99D36FF4E8CD}"/>
              </a:ext>
            </a:extLst>
          </p:cNvPr>
          <p:cNvSpPr/>
          <p:nvPr/>
        </p:nvSpPr>
        <p:spPr>
          <a:xfrm>
            <a:off x="8386953" y="1617470"/>
            <a:ext cx="195309" cy="159798"/>
          </a:xfrm>
          <a:prstGeom prst="rect">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785" name="矩形 784">
            <a:extLst>
              <a:ext uri="{FF2B5EF4-FFF2-40B4-BE49-F238E27FC236}">
                <a16:creationId xmlns:a16="http://schemas.microsoft.com/office/drawing/2014/main" id="{B5F3C7B6-5933-7E7B-CC6F-0E4F1043A44F}"/>
              </a:ext>
            </a:extLst>
          </p:cNvPr>
          <p:cNvSpPr/>
          <p:nvPr/>
        </p:nvSpPr>
        <p:spPr>
          <a:xfrm>
            <a:off x="8582262" y="1617470"/>
            <a:ext cx="195309" cy="159798"/>
          </a:xfrm>
          <a:prstGeom prst="rect">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786" name="矩形 785">
            <a:extLst>
              <a:ext uri="{FF2B5EF4-FFF2-40B4-BE49-F238E27FC236}">
                <a16:creationId xmlns:a16="http://schemas.microsoft.com/office/drawing/2014/main" id="{C7FBFCB6-224F-E6AA-09F1-EBD7051DF4BE}"/>
              </a:ext>
            </a:extLst>
          </p:cNvPr>
          <p:cNvSpPr/>
          <p:nvPr/>
        </p:nvSpPr>
        <p:spPr>
          <a:xfrm>
            <a:off x="8773850" y="1617470"/>
            <a:ext cx="195309" cy="159798"/>
          </a:xfrm>
          <a:prstGeom prst="rect">
            <a:avLst/>
          </a:prstGeom>
          <a:solidFill>
            <a:srgbClr val="AFABA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787" name="矩形 786">
            <a:extLst>
              <a:ext uri="{FF2B5EF4-FFF2-40B4-BE49-F238E27FC236}">
                <a16:creationId xmlns:a16="http://schemas.microsoft.com/office/drawing/2014/main" id="{D5C7FCCF-67CA-3298-0A74-44A278C925E7}"/>
              </a:ext>
            </a:extLst>
          </p:cNvPr>
          <p:cNvSpPr/>
          <p:nvPr/>
        </p:nvSpPr>
        <p:spPr>
          <a:xfrm>
            <a:off x="8956729" y="1617086"/>
            <a:ext cx="195309" cy="159798"/>
          </a:xfrm>
          <a:prstGeom prst="rect">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788" name="矩形 787">
            <a:extLst>
              <a:ext uri="{FF2B5EF4-FFF2-40B4-BE49-F238E27FC236}">
                <a16:creationId xmlns:a16="http://schemas.microsoft.com/office/drawing/2014/main" id="{BF70EB5C-7975-3264-3544-7854892C3376}"/>
              </a:ext>
            </a:extLst>
          </p:cNvPr>
          <p:cNvSpPr/>
          <p:nvPr/>
        </p:nvSpPr>
        <p:spPr>
          <a:xfrm>
            <a:off x="8382599" y="1983365"/>
            <a:ext cx="195309" cy="159798"/>
          </a:xfrm>
          <a:prstGeom prst="rect">
            <a:avLst/>
          </a:prstGeom>
          <a:solidFill>
            <a:srgbClr val="F8CBA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789" name="矩形 788">
            <a:extLst>
              <a:ext uri="{FF2B5EF4-FFF2-40B4-BE49-F238E27FC236}">
                <a16:creationId xmlns:a16="http://schemas.microsoft.com/office/drawing/2014/main" id="{D28B8A9A-47E1-6A48-21EE-492B86F67C32}"/>
              </a:ext>
            </a:extLst>
          </p:cNvPr>
          <p:cNvSpPr/>
          <p:nvPr/>
        </p:nvSpPr>
        <p:spPr>
          <a:xfrm>
            <a:off x="8577908" y="1983365"/>
            <a:ext cx="195309" cy="159798"/>
          </a:xfrm>
          <a:prstGeom prst="rect">
            <a:avLst/>
          </a:prstGeom>
          <a:solidFill>
            <a:srgbClr val="F8CBA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790" name="矩形 789">
            <a:extLst>
              <a:ext uri="{FF2B5EF4-FFF2-40B4-BE49-F238E27FC236}">
                <a16:creationId xmlns:a16="http://schemas.microsoft.com/office/drawing/2014/main" id="{702C3179-8BAC-5DCF-2E98-0E6ACE48139A}"/>
              </a:ext>
            </a:extLst>
          </p:cNvPr>
          <p:cNvSpPr/>
          <p:nvPr/>
        </p:nvSpPr>
        <p:spPr>
          <a:xfrm>
            <a:off x="8769496" y="1983365"/>
            <a:ext cx="195309" cy="159798"/>
          </a:xfrm>
          <a:prstGeom prst="rect">
            <a:avLst/>
          </a:prstGeom>
          <a:solidFill>
            <a:srgbClr val="F8CBA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791" name="矩形 790">
            <a:extLst>
              <a:ext uri="{FF2B5EF4-FFF2-40B4-BE49-F238E27FC236}">
                <a16:creationId xmlns:a16="http://schemas.microsoft.com/office/drawing/2014/main" id="{098E2EDE-B6FD-2134-40E7-B791181AA260}"/>
              </a:ext>
            </a:extLst>
          </p:cNvPr>
          <p:cNvSpPr/>
          <p:nvPr/>
        </p:nvSpPr>
        <p:spPr>
          <a:xfrm>
            <a:off x="8952375" y="1982981"/>
            <a:ext cx="195309" cy="159798"/>
          </a:xfrm>
          <a:prstGeom prst="rect">
            <a:avLst/>
          </a:prstGeom>
          <a:solidFill>
            <a:srgbClr val="F8CBA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792" name="矩形 791">
            <a:extLst>
              <a:ext uri="{FF2B5EF4-FFF2-40B4-BE49-F238E27FC236}">
                <a16:creationId xmlns:a16="http://schemas.microsoft.com/office/drawing/2014/main" id="{4800D78C-C57A-2F41-B0B8-6D86D30162E9}"/>
              </a:ext>
            </a:extLst>
          </p:cNvPr>
          <p:cNvSpPr/>
          <p:nvPr/>
        </p:nvSpPr>
        <p:spPr>
          <a:xfrm>
            <a:off x="8399991" y="2616289"/>
            <a:ext cx="195309" cy="159798"/>
          </a:xfrm>
          <a:prstGeom prst="rect">
            <a:avLst/>
          </a:prstGeom>
          <a:solidFill>
            <a:srgbClr val="DAE9F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793" name="矩形 792">
            <a:extLst>
              <a:ext uri="{FF2B5EF4-FFF2-40B4-BE49-F238E27FC236}">
                <a16:creationId xmlns:a16="http://schemas.microsoft.com/office/drawing/2014/main" id="{B8CD1013-13F9-0E65-F081-E3F6FC6B3B78}"/>
              </a:ext>
            </a:extLst>
          </p:cNvPr>
          <p:cNvSpPr/>
          <p:nvPr/>
        </p:nvSpPr>
        <p:spPr>
          <a:xfrm>
            <a:off x="8595300" y="2616289"/>
            <a:ext cx="195309" cy="159798"/>
          </a:xfrm>
          <a:prstGeom prst="rect">
            <a:avLst/>
          </a:prstGeom>
          <a:solidFill>
            <a:srgbClr val="DAE9F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794" name="矩形 793">
            <a:extLst>
              <a:ext uri="{FF2B5EF4-FFF2-40B4-BE49-F238E27FC236}">
                <a16:creationId xmlns:a16="http://schemas.microsoft.com/office/drawing/2014/main" id="{8D8BF269-7268-21B4-10DE-8953F646089D}"/>
              </a:ext>
            </a:extLst>
          </p:cNvPr>
          <p:cNvSpPr/>
          <p:nvPr/>
        </p:nvSpPr>
        <p:spPr>
          <a:xfrm>
            <a:off x="8786888" y="2616289"/>
            <a:ext cx="195309" cy="159798"/>
          </a:xfrm>
          <a:prstGeom prst="rect">
            <a:avLst/>
          </a:prstGeom>
          <a:solidFill>
            <a:srgbClr val="DAE9F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pic>
        <p:nvPicPr>
          <p:cNvPr id="796" name="图片 795">
            <a:extLst>
              <a:ext uri="{FF2B5EF4-FFF2-40B4-BE49-F238E27FC236}">
                <a16:creationId xmlns:a16="http://schemas.microsoft.com/office/drawing/2014/main" id="{E0249008-BE33-C39C-62F7-17B32D7B6AC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1434146">
            <a:off x="8988264" y="1148810"/>
            <a:ext cx="289349" cy="289349"/>
          </a:xfrm>
          <a:prstGeom prst="rect">
            <a:avLst/>
          </a:prstGeom>
        </p:spPr>
      </p:pic>
      <p:pic>
        <p:nvPicPr>
          <p:cNvPr id="797" name="图片 796">
            <a:extLst>
              <a:ext uri="{FF2B5EF4-FFF2-40B4-BE49-F238E27FC236}">
                <a16:creationId xmlns:a16="http://schemas.microsoft.com/office/drawing/2014/main" id="{0976ADE3-FA15-7350-B9F3-F68F04CEA54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965673" y="2175401"/>
            <a:ext cx="319505" cy="319505"/>
          </a:xfrm>
          <a:prstGeom prst="rect">
            <a:avLst/>
          </a:prstGeom>
        </p:spPr>
      </p:pic>
      <p:sp>
        <p:nvSpPr>
          <p:cNvPr id="801" name="文本框 800">
            <a:extLst>
              <a:ext uri="{FF2B5EF4-FFF2-40B4-BE49-F238E27FC236}">
                <a16:creationId xmlns:a16="http://schemas.microsoft.com/office/drawing/2014/main" id="{54987BAB-C838-C8EC-4147-182007EB2264}"/>
              </a:ext>
            </a:extLst>
          </p:cNvPr>
          <p:cNvSpPr txBox="1"/>
          <p:nvPr/>
        </p:nvSpPr>
        <p:spPr>
          <a:xfrm>
            <a:off x="8389169" y="736882"/>
            <a:ext cx="854564"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Original</a:t>
            </a:r>
            <a:endParaRPr lang="zh-CN" altLang="en-US" sz="1200" dirty="0">
              <a:latin typeface="Times New Roman" panose="02020603050405020304" pitchFamily="18" charset="0"/>
              <a:cs typeface="Times New Roman" panose="02020603050405020304" pitchFamily="18" charset="0"/>
            </a:endParaRPr>
          </a:p>
        </p:txBody>
      </p:sp>
      <p:sp>
        <p:nvSpPr>
          <p:cNvPr id="804" name="文本框 803">
            <a:extLst>
              <a:ext uri="{FF2B5EF4-FFF2-40B4-BE49-F238E27FC236}">
                <a16:creationId xmlns:a16="http://schemas.microsoft.com/office/drawing/2014/main" id="{DF0186CB-DBB4-05CF-6DBA-9F899A60383C}"/>
              </a:ext>
            </a:extLst>
          </p:cNvPr>
          <p:cNvSpPr txBox="1"/>
          <p:nvPr/>
        </p:nvSpPr>
        <p:spPr>
          <a:xfrm>
            <a:off x="8306968" y="1404291"/>
            <a:ext cx="996542"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Disturbance</a:t>
            </a:r>
            <a:endParaRPr lang="zh-CN" altLang="en-US" sz="1200" dirty="0">
              <a:latin typeface="Times New Roman" panose="02020603050405020304" pitchFamily="18" charset="0"/>
              <a:cs typeface="Times New Roman" panose="02020603050405020304" pitchFamily="18" charset="0"/>
            </a:endParaRPr>
          </a:p>
        </p:txBody>
      </p:sp>
      <p:sp>
        <p:nvSpPr>
          <p:cNvPr id="805" name="文本框 804">
            <a:extLst>
              <a:ext uri="{FF2B5EF4-FFF2-40B4-BE49-F238E27FC236}">
                <a16:creationId xmlns:a16="http://schemas.microsoft.com/office/drawing/2014/main" id="{70766CB9-5664-5433-EC86-A34C7AB56F13}"/>
              </a:ext>
            </a:extLst>
          </p:cNvPr>
          <p:cNvSpPr txBox="1"/>
          <p:nvPr/>
        </p:nvSpPr>
        <p:spPr>
          <a:xfrm>
            <a:off x="8344302" y="1740036"/>
            <a:ext cx="624514"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Tigger</a:t>
            </a:r>
            <a:endParaRPr lang="zh-CN" altLang="en-US" sz="1200" dirty="0">
              <a:latin typeface="Times New Roman" panose="02020603050405020304" pitchFamily="18" charset="0"/>
              <a:cs typeface="Times New Roman" panose="02020603050405020304" pitchFamily="18" charset="0"/>
            </a:endParaRPr>
          </a:p>
        </p:txBody>
      </p:sp>
      <p:sp>
        <p:nvSpPr>
          <p:cNvPr id="806" name="文本框 805">
            <a:extLst>
              <a:ext uri="{FF2B5EF4-FFF2-40B4-BE49-F238E27FC236}">
                <a16:creationId xmlns:a16="http://schemas.microsoft.com/office/drawing/2014/main" id="{FFCBC689-729C-90F7-F3B3-569BC9107BE8}"/>
              </a:ext>
            </a:extLst>
          </p:cNvPr>
          <p:cNvSpPr txBox="1"/>
          <p:nvPr/>
        </p:nvSpPr>
        <p:spPr>
          <a:xfrm>
            <a:off x="8385453" y="2354807"/>
            <a:ext cx="1071001"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Attach Node</a:t>
            </a:r>
            <a:endParaRPr lang="zh-CN" altLang="en-US" sz="1200" dirty="0">
              <a:latin typeface="Times New Roman" panose="02020603050405020304" pitchFamily="18" charset="0"/>
              <a:cs typeface="Times New Roman" panose="02020603050405020304" pitchFamily="18" charset="0"/>
            </a:endParaRPr>
          </a:p>
        </p:txBody>
      </p:sp>
      <p:cxnSp>
        <p:nvCxnSpPr>
          <p:cNvPr id="822" name="直接箭头连接符 821">
            <a:extLst>
              <a:ext uri="{FF2B5EF4-FFF2-40B4-BE49-F238E27FC236}">
                <a16:creationId xmlns:a16="http://schemas.microsoft.com/office/drawing/2014/main" id="{DB83656E-E054-FA75-6295-4D572A8BA413}"/>
              </a:ext>
            </a:extLst>
          </p:cNvPr>
          <p:cNvCxnSpPr/>
          <p:nvPr/>
        </p:nvCxnSpPr>
        <p:spPr>
          <a:xfrm>
            <a:off x="3754069" y="4027040"/>
            <a:ext cx="483325" cy="0"/>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cxnSp>
        <p:nvCxnSpPr>
          <p:cNvPr id="824" name="直接箭头连接符 823">
            <a:extLst>
              <a:ext uri="{FF2B5EF4-FFF2-40B4-BE49-F238E27FC236}">
                <a16:creationId xmlns:a16="http://schemas.microsoft.com/office/drawing/2014/main" id="{637A7E12-20DB-BB09-FC28-CC4945CA3EE7}"/>
              </a:ext>
            </a:extLst>
          </p:cNvPr>
          <p:cNvCxnSpPr>
            <a:cxnSpLocks/>
          </p:cNvCxnSpPr>
          <p:nvPr/>
        </p:nvCxnSpPr>
        <p:spPr>
          <a:xfrm>
            <a:off x="8862171" y="1165852"/>
            <a:ext cx="0" cy="270369"/>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cxnSp>
        <p:nvCxnSpPr>
          <p:cNvPr id="830" name="直接箭头连接符 829">
            <a:extLst>
              <a:ext uri="{FF2B5EF4-FFF2-40B4-BE49-F238E27FC236}">
                <a16:creationId xmlns:a16="http://schemas.microsoft.com/office/drawing/2014/main" id="{4E32EC8F-3B7C-0003-2D24-B4304A382F3F}"/>
              </a:ext>
            </a:extLst>
          </p:cNvPr>
          <p:cNvCxnSpPr>
            <a:cxnSpLocks/>
          </p:cNvCxnSpPr>
          <p:nvPr/>
        </p:nvCxnSpPr>
        <p:spPr>
          <a:xfrm>
            <a:off x="8918745" y="2167028"/>
            <a:ext cx="0" cy="270369"/>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grpSp>
        <p:nvGrpSpPr>
          <p:cNvPr id="831" name="Google Shape;805;p28">
            <a:extLst>
              <a:ext uri="{FF2B5EF4-FFF2-40B4-BE49-F238E27FC236}">
                <a16:creationId xmlns:a16="http://schemas.microsoft.com/office/drawing/2014/main" id="{8E1E17F4-B436-4538-B040-52209C431712}"/>
              </a:ext>
            </a:extLst>
          </p:cNvPr>
          <p:cNvGrpSpPr/>
          <p:nvPr/>
        </p:nvGrpSpPr>
        <p:grpSpPr>
          <a:xfrm>
            <a:off x="6160806" y="390417"/>
            <a:ext cx="626519" cy="639192"/>
            <a:chOff x="347441" y="529183"/>
            <a:chExt cx="2163705" cy="1824635"/>
          </a:xfrm>
          <a:solidFill>
            <a:srgbClr val="DAE9FD"/>
          </a:solidFill>
        </p:grpSpPr>
        <p:grpSp>
          <p:nvGrpSpPr>
            <p:cNvPr id="832" name="Google Shape;806;p28">
              <a:extLst>
                <a:ext uri="{FF2B5EF4-FFF2-40B4-BE49-F238E27FC236}">
                  <a16:creationId xmlns:a16="http://schemas.microsoft.com/office/drawing/2014/main" id="{175AF47E-AD04-1E30-EAFE-1024BA37F58D}"/>
                </a:ext>
              </a:extLst>
            </p:cNvPr>
            <p:cNvGrpSpPr/>
            <p:nvPr/>
          </p:nvGrpSpPr>
          <p:grpSpPr>
            <a:xfrm>
              <a:off x="745224" y="529183"/>
              <a:ext cx="1765922" cy="1596032"/>
              <a:chOff x="6240000" y="821025"/>
              <a:chExt cx="2904000" cy="2668950"/>
            </a:xfrm>
            <a:grpFill/>
          </p:grpSpPr>
          <p:sp>
            <p:nvSpPr>
              <p:cNvPr id="887" name="Google Shape;807;p28">
                <a:extLst>
                  <a:ext uri="{FF2B5EF4-FFF2-40B4-BE49-F238E27FC236}">
                    <a16:creationId xmlns:a16="http://schemas.microsoft.com/office/drawing/2014/main" id="{81AB1DC6-1273-FA87-C027-BBCD3E977FED}"/>
                  </a:ext>
                </a:extLst>
              </p:cNvPr>
              <p:cNvSpPr/>
              <p:nvPr/>
            </p:nvSpPr>
            <p:spPr>
              <a:xfrm flipH="1">
                <a:off x="6240000" y="821025"/>
                <a:ext cx="2904000" cy="26673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88" name="Google Shape;808;p28">
                <a:extLst>
                  <a:ext uri="{FF2B5EF4-FFF2-40B4-BE49-F238E27FC236}">
                    <a16:creationId xmlns:a16="http://schemas.microsoft.com/office/drawing/2014/main" id="{46583FBE-B272-0B00-09E0-583AA1E964B8}"/>
                  </a:ext>
                </a:extLst>
              </p:cNvPr>
              <p:cNvSpPr/>
              <p:nvPr/>
            </p:nvSpPr>
            <p:spPr>
              <a:xfrm flipH="1">
                <a:off x="6240000" y="8210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89" name="Google Shape;809;p28">
                <a:extLst>
                  <a:ext uri="{FF2B5EF4-FFF2-40B4-BE49-F238E27FC236}">
                    <a16:creationId xmlns:a16="http://schemas.microsoft.com/office/drawing/2014/main" id="{8C9C3F15-D297-5539-A78C-06E7FDDC5E09}"/>
                  </a:ext>
                </a:extLst>
              </p:cNvPr>
              <p:cNvSpPr/>
              <p:nvPr/>
            </p:nvSpPr>
            <p:spPr>
              <a:xfrm flipH="1">
                <a:off x="6820800" y="8210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90" name="Google Shape;810;p28">
                <a:extLst>
                  <a:ext uri="{FF2B5EF4-FFF2-40B4-BE49-F238E27FC236}">
                    <a16:creationId xmlns:a16="http://schemas.microsoft.com/office/drawing/2014/main" id="{7C0783FB-4DC5-0F12-B177-70C036949BCB}"/>
                  </a:ext>
                </a:extLst>
              </p:cNvPr>
              <p:cNvSpPr/>
              <p:nvPr/>
            </p:nvSpPr>
            <p:spPr>
              <a:xfrm flipH="1">
                <a:off x="7401600" y="8210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91" name="Google Shape;811;p28">
                <a:extLst>
                  <a:ext uri="{FF2B5EF4-FFF2-40B4-BE49-F238E27FC236}">
                    <a16:creationId xmlns:a16="http://schemas.microsoft.com/office/drawing/2014/main" id="{CC04AA23-4055-079A-D128-D7E50C22D023}"/>
                  </a:ext>
                </a:extLst>
              </p:cNvPr>
              <p:cNvSpPr/>
              <p:nvPr/>
            </p:nvSpPr>
            <p:spPr>
              <a:xfrm flipH="1">
                <a:off x="7982400" y="8210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92" name="Google Shape;812;p28">
                <a:extLst>
                  <a:ext uri="{FF2B5EF4-FFF2-40B4-BE49-F238E27FC236}">
                    <a16:creationId xmlns:a16="http://schemas.microsoft.com/office/drawing/2014/main" id="{6288758C-72F6-0A21-50FF-164DD16CED25}"/>
                  </a:ext>
                </a:extLst>
              </p:cNvPr>
              <p:cNvSpPr/>
              <p:nvPr/>
            </p:nvSpPr>
            <p:spPr>
              <a:xfrm flipH="1">
                <a:off x="8563200" y="8210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93" name="Google Shape;813;p28">
                <a:extLst>
                  <a:ext uri="{FF2B5EF4-FFF2-40B4-BE49-F238E27FC236}">
                    <a16:creationId xmlns:a16="http://schemas.microsoft.com/office/drawing/2014/main" id="{3D68886F-9DA2-AF06-E55E-A67D94C57F13}"/>
                  </a:ext>
                </a:extLst>
              </p:cNvPr>
              <p:cNvSpPr/>
              <p:nvPr/>
            </p:nvSpPr>
            <p:spPr>
              <a:xfrm flipH="1">
                <a:off x="6240000" y="1353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94" name="Google Shape;814;p28">
                <a:extLst>
                  <a:ext uri="{FF2B5EF4-FFF2-40B4-BE49-F238E27FC236}">
                    <a16:creationId xmlns:a16="http://schemas.microsoft.com/office/drawing/2014/main" id="{2DE6B0E5-799B-6D4F-1BB4-9C2357898FB0}"/>
                  </a:ext>
                </a:extLst>
              </p:cNvPr>
              <p:cNvSpPr/>
              <p:nvPr/>
            </p:nvSpPr>
            <p:spPr>
              <a:xfrm flipH="1">
                <a:off x="6820800" y="1353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95" name="Google Shape;815;p28">
                <a:extLst>
                  <a:ext uri="{FF2B5EF4-FFF2-40B4-BE49-F238E27FC236}">
                    <a16:creationId xmlns:a16="http://schemas.microsoft.com/office/drawing/2014/main" id="{82AFBD38-D9D5-7D0B-8389-0E3A53D5F0E3}"/>
                  </a:ext>
                </a:extLst>
              </p:cNvPr>
              <p:cNvSpPr/>
              <p:nvPr/>
            </p:nvSpPr>
            <p:spPr>
              <a:xfrm flipH="1">
                <a:off x="7401600" y="1353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96" name="Google Shape;816;p28">
                <a:extLst>
                  <a:ext uri="{FF2B5EF4-FFF2-40B4-BE49-F238E27FC236}">
                    <a16:creationId xmlns:a16="http://schemas.microsoft.com/office/drawing/2014/main" id="{497406DC-AF76-B0EA-9805-57D809DE7BE4}"/>
                  </a:ext>
                </a:extLst>
              </p:cNvPr>
              <p:cNvSpPr/>
              <p:nvPr/>
            </p:nvSpPr>
            <p:spPr>
              <a:xfrm flipH="1">
                <a:off x="7982400" y="1353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97" name="Google Shape;817;p28">
                <a:extLst>
                  <a:ext uri="{FF2B5EF4-FFF2-40B4-BE49-F238E27FC236}">
                    <a16:creationId xmlns:a16="http://schemas.microsoft.com/office/drawing/2014/main" id="{12F5A363-F020-CB49-C06B-DB0662AF898A}"/>
                  </a:ext>
                </a:extLst>
              </p:cNvPr>
              <p:cNvSpPr/>
              <p:nvPr/>
            </p:nvSpPr>
            <p:spPr>
              <a:xfrm flipH="1">
                <a:off x="8563200" y="1353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98" name="Google Shape;818;p28">
                <a:extLst>
                  <a:ext uri="{FF2B5EF4-FFF2-40B4-BE49-F238E27FC236}">
                    <a16:creationId xmlns:a16="http://schemas.microsoft.com/office/drawing/2014/main" id="{201A0EE9-9E13-081D-F58C-880C48F629FB}"/>
                  </a:ext>
                </a:extLst>
              </p:cNvPr>
              <p:cNvSpPr/>
              <p:nvPr/>
            </p:nvSpPr>
            <p:spPr>
              <a:xfrm flipH="1">
                <a:off x="6240000" y="1888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99" name="Google Shape;819;p28">
                <a:extLst>
                  <a:ext uri="{FF2B5EF4-FFF2-40B4-BE49-F238E27FC236}">
                    <a16:creationId xmlns:a16="http://schemas.microsoft.com/office/drawing/2014/main" id="{2937EFA4-510E-9C9E-4250-3E8AD65F5B64}"/>
                  </a:ext>
                </a:extLst>
              </p:cNvPr>
              <p:cNvSpPr/>
              <p:nvPr/>
            </p:nvSpPr>
            <p:spPr>
              <a:xfrm flipH="1">
                <a:off x="6820800" y="1888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900" name="Google Shape;820;p28">
                <a:extLst>
                  <a:ext uri="{FF2B5EF4-FFF2-40B4-BE49-F238E27FC236}">
                    <a16:creationId xmlns:a16="http://schemas.microsoft.com/office/drawing/2014/main" id="{A3FEB06B-69AF-0B19-8788-376B31B7F3CD}"/>
                  </a:ext>
                </a:extLst>
              </p:cNvPr>
              <p:cNvSpPr/>
              <p:nvPr/>
            </p:nvSpPr>
            <p:spPr>
              <a:xfrm flipH="1">
                <a:off x="7401600" y="1888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901" name="Google Shape;821;p28">
                <a:extLst>
                  <a:ext uri="{FF2B5EF4-FFF2-40B4-BE49-F238E27FC236}">
                    <a16:creationId xmlns:a16="http://schemas.microsoft.com/office/drawing/2014/main" id="{4B55D7CC-D958-89AF-D5F6-E3B5CDABC6D6}"/>
                  </a:ext>
                </a:extLst>
              </p:cNvPr>
              <p:cNvSpPr/>
              <p:nvPr/>
            </p:nvSpPr>
            <p:spPr>
              <a:xfrm flipH="1">
                <a:off x="7982400" y="1888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902" name="Google Shape;822;p28">
                <a:extLst>
                  <a:ext uri="{FF2B5EF4-FFF2-40B4-BE49-F238E27FC236}">
                    <a16:creationId xmlns:a16="http://schemas.microsoft.com/office/drawing/2014/main" id="{F3D5AF79-439C-B404-B194-10CC5273E8C9}"/>
                  </a:ext>
                </a:extLst>
              </p:cNvPr>
              <p:cNvSpPr/>
              <p:nvPr/>
            </p:nvSpPr>
            <p:spPr>
              <a:xfrm flipH="1">
                <a:off x="8563200" y="1888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903" name="Google Shape;823;p28">
                <a:extLst>
                  <a:ext uri="{FF2B5EF4-FFF2-40B4-BE49-F238E27FC236}">
                    <a16:creationId xmlns:a16="http://schemas.microsoft.com/office/drawing/2014/main" id="{0799F76C-4EA2-24E8-82A1-4B6C2C92D0A7}"/>
                  </a:ext>
                </a:extLst>
              </p:cNvPr>
              <p:cNvSpPr/>
              <p:nvPr/>
            </p:nvSpPr>
            <p:spPr>
              <a:xfrm flipH="1">
                <a:off x="6240000" y="2422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904" name="Google Shape;824;p28">
                <a:extLst>
                  <a:ext uri="{FF2B5EF4-FFF2-40B4-BE49-F238E27FC236}">
                    <a16:creationId xmlns:a16="http://schemas.microsoft.com/office/drawing/2014/main" id="{90CCFF99-DF95-35B3-CEAE-7EC91BDEF4AB}"/>
                  </a:ext>
                </a:extLst>
              </p:cNvPr>
              <p:cNvSpPr/>
              <p:nvPr/>
            </p:nvSpPr>
            <p:spPr>
              <a:xfrm flipH="1">
                <a:off x="6820800" y="2422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905" name="Google Shape;825;p28">
                <a:extLst>
                  <a:ext uri="{FF2B5EF4-FFF2-40B4-BE49-F238E27FC236}">
                    <a16:creationId xmlns:a16="http://schemas.microsoft.com/office/drawing/2014/main" id="{86096E4D-C804-4787-7F47-605AA4D4E565}"/>
                  </a:ext>
                </a:extLst>
              </p:cNvPr>
              <p:cNvSpPr/>
              <p:nvPr/>
            </p:nvSpPr>
            <p:spPr>
              <a:xfrm flipH="1">
                <a:off x="7401600" y="2422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906" name="Google Shape;826;p28">
                <a:extLst>
                  <a:ext uri="{FF2B5EF4-FFF2-40B4-BE49-F238E27FC236}">
                    <a16:creationId xmlns:a16="http://schemas.microsoft.com/office/drawing/2014/main" id="{68BDA8C2-7431-F312-E9F8-9608A8648B0F}"/>
                  </a:ext>
                </a:extLst>
              </p:cNvPr>
              <p:cNvSpPr/>
              <p:nvPr/>
            </p:nvSpPr>
            <p:spPr>
              <a:xfrm flipH="1">
                <a:off x="7982400" y="2422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907" name="Google Shape;827;p28">
                <a:extLst>
                  <a:ext uri="{FF2B5EF4-FFF2-40B4-BE49-F238E27FC236}">
                    <a16:creationId xmlns:a16="http://schemas.microsoft.com/office/drawing/2014/main" id="{A008B5E7-62FA-26C4-60FE-3FEFFBD4A00A}"/>
                  </a:ext>
                </a:extLst>
              </p:cNvPr>
              <p:cNvSpPr/>
              <p:nvPr/>
            </p:nvSpPr>
            <p:spPr>
              <a:xfrm flipH="1">
                <a:off x="8563200" y="2422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908" name="Google Shape;828;p28">
                <a:extLst>
                  <a:ext uri="{FF2B5EF4-FFF2-40B4-BE49-F238E27FC236}">
                    <a16:creationId xmlns:a16="http://schemas.microsoft.com/office/drawing/2014/main" id="{6EFEE7A1-C92A-185C-261C-2D97B47B388B}"/>
                  </a:ext>
                </a:extLst>
              </p:cNvPr>
              <p:cNvSpPr/>
              <p:nvPr/>
            </p:nvSpPr>
            <p:spPr>
              <a:xfrm flipH="1">
                <a:off x="6240000" y="29571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909" name="Google Shape;829;p28">
                <a:extLst>
                  <a:ext uri="{FF2B5EF4-FFF2-40B4-BE49-F238E27FC236}">
                    <a16:creationId xmlns:a16="http://schemas.microsoft.com/office/drawing/2014/main" id="{332FEE0B-0DF9-E75E-FBDC-6BC240C4E070}"/>
                  </a:ext>
                </a:extLst>
              </p:cNvPr>
              <p:cNvSpPr/>
              <p:nvPr/>
            </p:nvSpPr>
            <p:spPr>
              <a:xfrm flipH="1">
                <a:off x="6820800" y="29571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910" name="Google Shape;830;p28">
                <a:extLst>
                  <a:ext uri="{FF2B5EF4-FFF2-40B4-BE49-F238E27FC236}">
                    <a16:creationId xmlns:a16="http://schemas.microsoft.com/office/drawing/2014/main" id="{11BFCA51-4D31-482D-AD8E-653366A1EF7E}"/>
                  </a:ext>
                </a:extLst>
              </p:cNvPr>
              <p:cNvSpPr/>
              <p:nvPr/>
            </p:nvSpPr>
            <p:spPr>
              <a:xfrm flipH="1">
                <a:off x="7401600" y="29571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911" name="Google Shape;831;p28">
                <a:extLst>
                  <a:ext uri="{FF2B5EF4-FFF2-40B4-BE49-F238E27FC236}">
                    <a16:creationId xmlns:a16="http://schemas.microsoft.com/office/drawing/2014/main" id="{1DA45E61-4164-9E4F-5B23-3781BB427557}"/>
                  </a:ext>
                </a:extLst>
              </p:cNvPr>
              <p:cNvSpPr/>
              <p:nvPr/>
            </p:nvSpPr>
            <p:spPr>
              <a:xfrm flipH="1">
                <a:off x="7982400" y="29571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912" name="Google Shape;832;p28">
                <a:extLst>
                  <a:ext uri="{FF2B5EF4-FFF2-40B4-BE49-F238E27FC236}">
                    <a16:creationId xmlns:a16="http://schemas.microsoft.com/office/drawing/2014/main" id="{6F1FE7C7-FE95-2756-B0CB-BBBBDA34771E}"/>
                  </a:ext>
                </a:extLst>
              </p:cNvPr>
              <p:cNvSpPr/>
              <p:nvPr/>
            </p:nvSpPr>
            <p:spPr>
              <a:xfrm flipH="1">
                <a:off x="8563200" y="29571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grpSp>
        <p:grpSp>
          <p:nvGrpSpPr>
            <p:cNvPr id="833" name="Google Shape;833;p28">
              <a:extLst>
                <a:ext uri="{FF2B5EF4-FFF2-40B4-BE49-F238E27FC236}">
                  <a16:creationId xmlns:a16="http://schemas.microsoft.com/office/drawing/2014/main" id="{8043215E-64AA-986E-B2AB-E427C700F2B6}"/>
                </a:ext>
              </a:extLst>
            </p:cNvPr>
            <p:cNvGrpSpPr/>
            <p:nvPr/>
          </p:nvGrpSpPr>
          <p:grpSpPr>
            <a:xfrm>
              <a:off x="546332" y="643484"/>
              <a:ext cx="1765922" cy="1596032"/>
              <a:chOff x="5950075" y="854725"/>
              <a:chExt cx="2904000" cy="2668950"/>
            </a:xfrm>
            <a:grpFill/>
          </p:grpSpPr>
          <p:sp>
            <p:nvSpPr>
              <p:cNvPr id="861" name="Google Shape;834;p28">
                <a:extLst>
                  <a:ext uri="{FF2B5EF4-FFF2-40B4-BE49-F238E27FC236}">
                    <a16:creationId xmlns:a16="http://schemas.microsoft.com/office/drawing/2014/main" id="{6526D4B4-C685-C9D8-62D3-589A84753837}"/>
                  </a:ext>
                </a:extLst>
              </p:cNvPr>
              <p:cNvSpPr/>
              <p:nvPr/>
            </p:nvSpPr>
            <p:spPr>
              <a:xfrm flipH="1">
                <a:off x="5950075" y="854725"/>
                <a:ext cx="2904000" cy="26673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35;p28">
                <a:extLst>
                  <a:ext uri="{FF2B5EF4-FFF2-40B4-BE49-F238E27FC236}">
                    <a16:creationId xmlns:a16="http://schemas.microsoft.com/office/drawing/2014/main" id="{FD2F00C0-7838-3124-8CB0-392AC687DF37}"/>
                  </a:ext>
                </a:extLst>
              </p:cNvPr>
              <p:cNvSpPr/>
              <p:nvPr/>
            </p:nvSpPr>
            <p:spPr>
              <a:xfrm flipH="1">
                <a:off x="5950075" y="854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36;p28">
                <a:extLst>
                  <a:ext uri="{FF2B5EF4-FFF2-40B4-BE49-F238E27FC236}">
                    <a16:creationId xmlns:a16="http://schemas.microsoft.com/office/drawing/2014/main" id="{D8114DCF-DF90-EC98-7DF9-CA1023F91417}"/>
                  </a:ext>
                </a:extLst>
              </p:cNvPr>
              <p:cNvSpPr/>
              <p:nvPr/>
            </p:nvSpPr>
            <p:spPr>
              <a:xfrm flipH="1">
                <a:off x="6530875" y="854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37;p28">
                <a:extLst>
                  <a:ext uri="{FF2B5EF4-FFF2-40B4-BE49-F238E27FC236}">
                    <a16:creationId xmlns:a16="http://schemas.microsoft.com/office/drawing/2014/main" id="{AEB96A8C-213B-2BD4-2F07-EDDCA0743466}"/>
                  </a:ext>
                </a:extLst>
              </p:cNvPr>
              <p:cNvSpPr/>
              <p:nvPr/>
            </p:nvSpPr>
            <p:spPr>
              <a:xfrm flipH="1">
                <a:off x="7111675" y="854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38;p28">
                <a:extLst>
                  <a:ext uri="{FF2B5EF4-FFF2-40B4-BE49-F238E27FC236}">
                    <a16:creationId xmlns:a16="http://schemas.microsoft.com/office/drawing/2014/main" id="{6BE772D6-1153-56A6-3253-CAAFD55642E6}"/>
                  </a:ext>
                </a:extLst>
              </p:cNvPr>
              <p:cNvSpPr/>
              <p:nvPr/>
            </p:nvSpPr>
            <p:spPr>
              <a:xfrm flipH="1">
                <a:off x="7692475" y="854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39;p28">
                <a:extLst>
                  <a:ext uri="{FF2B5EF4-FFF2-40B4-BE49-F238E27FC236}">
                    <a16:creationId xmlns:a16="http://schemas.microsoft.com/office/drawing/2014/main" id="{7022ADAC-030E-B7E8-6BCA-D0443C708E3C}"/>
                  </a:ext>
                </a:extLst>
              </p:cNvPr>
              <p:cNvSpPr/>
              <p:nvPr/>
            </p:nvSpPr>
            <p:spPr>
              <a:xfrm flipH="1">
                <a:off x="8273275" y="854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40;p28">
                <a:extLst>
                  <a:ext uri="{FF2B5EF4-FFF2-40B4-BE49-F238E27FC236}">
                    <a16:creationId xmlns:a16="http://schemas.microsoft.com/office/drawing/2014/main" id="{AF2AB224-6090-65DF-856C-57364E8EDEC7}"/>
                  </a:ext>
                </a:extLst>
              </p:cNvPr>
              <p:cNvSpPr/>
              <p:nvPr/>
            </p:nvSpPr>
            <p:spPr>
              <a:xfrm flipH="1">
                <a:off x="5950075" y="13875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41;p28">
                <a:extLst>
                  <a:ext uri="{FF2B5EF4-FFF2-40B4-BE49-F238E27FC236}">
                    <a16:creationId xmlns:a16="http://schemas.microsoft.com/office/drawing/2014/main" id="{7CE189B8-F146-7DF2-474B-2ACA1C891466}"/>
                  </a:ext>
                </a:extLst>
              </p:cNvPr>
              <p:cNvSpPr/>
              <p:nvPr/>
            </p:nvSpPr>
            <p:spPr>
              <a:xfrm flipH="1">
                <a:off x="6530875" y="13875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42;p28">
                <a:extLst>
                  <a:ext uri="{FF2B5EF4-FFF2-40B4-BE49-F238E27FC236}">
                    <a16:creationId xmlns:a16="http://schemas.microsoft.com/office/drawing/2014/main" id="{23CB5D5F-3ECB-A325-2EB8-BE12839219B3}"/>
                  </a:ext>
                </a:extLst>
              </p:cNvPr>
              <p:cNvSpPr/>
              <p:nvPr/>
            </p:nvSpPr>
            <p:spPr>
              <a:xfrm flipH="1">
                <a:off x="7111675" y="13875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43;p28">
                <a:extLst>
                  <a:ext uri="{FF2B5EF4-FFF2-40B4-BE49-F238E27FC236}">
                    <a16:creationId xmlns:a16="http://schemas.microsoft.com/office/drawing/2014/main" id="{807A4163-F871-D1CE-972A-1E78460E8FF2}"/>
                  </a:ext>
                </a:extLst>
              </p:cNvPr>
              <p:cNvSpPr/>
              <p:nvPr/>
            </p:nvSpPr>
            <p:spPr>
              <a:xfrm flipH="1">
                <a:off x="7692475" y="13875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44;p28">
                <a:extLst>
                  <a:ext uri="{FF2B5EF4-FFF2-40B4-BE49-F238E27FC236}">
                    <a16:creationId xmlns:a16="http://schemas.microsoft.com/office/drawing/2014/main" id="{7042B624-3075-BEAD-CDFA-C61619F0DBB5}"/>
                  </a:ext>
                </a:extLst>
              </p:cNvPr>
              <p:cNvSpPr/>
              <p:nvPr/>
            </p:nvSpPr>
            <p:spPr>
              <a:xfrm flipH="1">
                <a:off x="8273275" y="13875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45;p28">
                <a:extLst>
                  <a:ext uri="{FF2B5EF4-FFF2-40B4-BE49-F238E27FC236}">
                    <a16:creationId xmlns:a16="http://schemas.microsoft.com/office/drawing/2014/main" id="{D5AF8D41-D07A-438E-D854-E9BC87D59F5D}"/>
                  </a:ext>
                </a:extLst>
              </p:cNvPr>
              <p:cNvSpPr/>
              <p:nvPr/>
            </p:nvSpPr>
            <p:spPr>
              <a:xfrm flipH="1">
                <a:off x="5950075" y="19219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46;p28">
                <a:extLst>
                  <a:ext uri="{FF2B5EF4-FFF2-40B4-BE49-F238E27FC236}">
                    <a16:creationId xmlns:a16="http://schemas.microsoft.com/office/drawing/2014/main" id="{5B5C18E3-012A-73C9-54C5-3AA7978085A0}"/>
                  </a:ext>
                </a:extLst>
              </p:cNvPr>
              <p:cNvSpPr/>
              <p:nvPr/>
            </p:nvSpPr>
            <p:spPr>
              <a:xfrm flipH="1">
                <a:off x="6530875" y="19219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47;p28">
                <a:extLst>
                  <a:ext uri="{FF2B5EF4-FFF2-40B4-BE49-F238E27FC236}">
                    <a16:creationId xmlns:a16="http://schemas.microsoft.com/office/drawing/2014/main" id="{9C808D8A-E22F-E13A-9B8C-9CA314A04526}"/>
                  </a:ext>
                </a:extLst>
              </p:cNvPr>
              <p:cNvSpPr/>
              <p:nvPr/>
            </p:nvSpPr>
            <p:spPr>
              <a:xfrm flipH="1">
                <a:off x="7111675" y="19219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48;p28">
                <a:extLst>
                  <a:ext uri="{FF2B5EF4-FFF2-40B4-BE49-F238E27FC236}">
                    <a16:creationId xmlns:a16="http://schemas.microsoft.com/office/drawing/2014/main" id="{FF8CC2C0-E40D-6AAD-D420-FDAA41795776}"/>
                  </a:ext>
                </a:extLst>
              </p:cNvPr>
              <p:cNvSpPr/>
              <p:nvPr/>
            </p:nvSpPr>
            <p:spPr>
              <a:xfrm flipH="1">
                <a:off x="7692475" y="19219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49;p28">
                <a:extLst>
                  <a:ext uri="{FF2B5EF4-FFF2-40B4-BE49-F238E27FC236}">
                    <a16:creationId xmlns:a16="http://schemas.microsoft.com/office/drawing/2014/main" id="{22EF9068-8624-355D-1A5B-3E6F1692536B}"/>
                  </a:ext>
                </a:extLst>
              </p:cNvPr>
              <p:cNvSpPr/>
              <p:nvPr/>
            </p:nvSpPr>
            <p:spPr>
              <a:xfrm flipH="1">
                <a:off x="8273275" y="19219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50;p28">
                <a:extLst>
                  <a:ext uri="{FF2B5EF4-FFF2-40B4-BE49-F238E27FC236}">
                    <a16:creationId xmlns:a16="http://schemas.microsoft.com/office/drawing/2014/main" id="{9FD3DB00-DD59-6FFF-A6EA-8B67B2749548}"/>
                  </a:ext>
                </a:extLst>
              </p:cNvPr>
              <p:cNvSpPr/>
              <p:nvPr/>
            </p:nvSpPr>
            <p:spPr>
              <a:xfrm flipH="1">
                <a:off x="5950075" y="24564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51;p28">
                <a:extLst>
                  <a:ext uri="{FF2B5EF4-FFF2-40B4-BE49-F238E27FC236}">
                    <a16:creationId xmlns:a16="http://schemas.microsoft.com/office/drawing/2014/main" id="{9932DADB-34EF-77C9-1F9C-D4CBC3AD9AC0}"/>
                  </a:ext>
                </a:extLst>
              </p:cNvPr>
              <p:cNvSpPr/>
              <p:nvPr/>
            </p:nvSpPr>
            <p:spPr>
              <a:xfrm flipH="1">
                <a:off x="6530875" y="24564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52;p28">
                <a:extLst>
                  <a:ext uri="{FF2B5EF4-FFF2-40B4-BE49-F238E27FC236}">
                    <a16:creationId xmlns:a16="http://schemas.microsoft.com/office/drawing/2014/main" id="{1E7D340F-5B08-A894-1F88-C5A779E88400}"/>
                  </a:ext>
                </a:extLst>
              </p:cNvPr>
              <p:cNvSpPr/>
              <p:nvPr/>
            </p:nvSpPr>
            <p:spPr>
              <a:xfrm flipH="1">
                <a:off x="7111675" y="24564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53;p28">
                <a:extLst>
                  <a:ext uri="{FF2B5EF4-FFF2-40B4-BE49-F238E27FC236}">
                    <a16:creationId xmlns:a16="http://schemas.microsoft.com/office/drawing/2014/main" id="{C3897FD8-851D-2E56-ECE8-13D1525FB42F}"/>
                  </a:ext>
                </a:extLst>
              </p:cNvPr>
              <p:cNvSpPr/>
              <p:nvPr/>
            </p:nvSpPr>
            <p:spPr>
              <a:xfrm flipH="1">
                <a:off x="7692475" y="24564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54;p28">
                <a:extLst>
                  <a:ext uri="{FF2B5EF4-FFF2-40B4-BE49-F238E27FC236}">
                    <a16:creationId xmlns:a16="http://schemas.microsoft.com/office/drawing/2014/main" id="{74A76358-63A2-D7C1-C586-8783BDD93FAC}"/>
                  </a:ext>
                </a:extLst>
              </p:cNvPr>
              <p:cNvSpPr/>
              <p:nvPr/>
            </p:nvSpPr>
            <p:spPr>
              <a:xfrm flipH="1">
                <a:off x="8273275" y="24564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55;p28">
                <a:extLst>
                  <a:ext uri="{FF2B5EF4-FFF2-40B4-BE49-F238E27FC236}">
                    <a16:creationId xmlns:a16="http://schemas.microsoft.com/office/drawing/2014/main" id="{E4618106-F777-F387-996A-C47833DA1FA7}"/>
                  </a:ext>
                </a:extLst>
              </p:cNvPr>
              <p:cNvSpPr/>
              <p:nvPr/>
            </p:nvSpPr>
            <p:spPr>
              <a:xfrm flipH="1">
                <a:off x="5950075" y="29908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56;p28">
                <a:extLst>
                  <a:ext uri="{FF2B5EF4-FFF2-40B4-BE49-F238E27FC236}">
                    <a16:creationId xmlns:a16="http://schemas.microsoft.com/office/drawing/2014/main" id="{75E64FD5-67AA-B6B9-B570-9DAFA3B7C6F5}"/>
                  </a:ext>
                </a:extLst>
              </p:cNvPr>
              <p:cNvSpPr/>
              <p:nvPr/>
            </p:nvSpPr>
            <p:spPr>
              <a:xfrm flipH="1">
                <a:off x="6530875" y="29908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57;p28">
                <a:extLst>
                  <a:ext uri="{FF2B5EF4-FFF2-40B4-BE49-F238E27FC236}">
                    <a16:creationId xmlns:a16="http://schemas.microsoft.com/office/drawing/2014/main" id="{BEC0EAD2-8655-7475-AC93-8034669CC13E}"/>
                  </a:ext>
                </a:extLst>
              </p:cNvPr>
              <p:cNvSpPr/>
              <p:nvPr/>
            </p:nvSpPr>
            <p:spPr>
              <a:xfrm flipH="1">
                <a:off x="7111675" y="29908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58;p28">
                <a:extLst>
                  <a:ext uri="{FF2B5EF4-FFF2-40B4-BE49-F238E27FC236}">
                    <a16:creationId xmlns:a16="http://schemas.microsoft.com/office/drawing/2014/main" id="{E977836C-A7A5-B033-8899-30509DE09848}"/>
                  </a:ext>
                </a:extLst>
              </p:cNvPr>
              <p:cNvSpPr/>
              <p:nvPr/>
            </p:nvSpPr>
            <p:spPr>
              <a:xfrm flipH="1">
                <a:off x="7692475" y="29908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59;p28">
                <a:extLst>
                  <a:ext uri="{FF2B5EF4-FFF2-40B4-BE49-F238E27FC236}">
                    <a16:creationId xmlns:a16="http://schemas.microsoft.com/office/drawing/2014/main" id="{8E77A021-0A06-E2B4-81AB-C1C66B113E49}"/>
                  </a:ext>
                </a:extLst>
              </p:cNvPr>
              <p:cNvSpPr/>
              <p:nvPr/>
            </p:nvSpPr>
            <p:spPr>
              <a:xfrm flipH="1">
                <a:off x="8273275" y="29908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 name="Google Shape;860;p28">
              <a:extLst>
                <a:ext uri="{FF2B5EF4-FFF2-40B4-BE49-F238E27FC236}">
                  <a16:creationId xmlns:a16="http://schemas.microsoft.com/office/drawing/2014/main" id="{0B65FD59-8028-49A6-72A7-F963CB87A802}"/>
                </a:ext>
              </a:extLst>
            </p:cNvPr>
            <p:cNvGrpSpPr/>
            <p:nvPr/>
          </p:nvGrpSpPr>
          <p:grpSpPr>
            <a:xfrm>
              <a:off x="347441" y="757786"/>
              <a:ext cx="1765922" cy="1596032"/>
              <a:chOff x="2854300" y="1168125"/>
              <a:chExt cx="2904000" cy="2668950"/>
            </a:xfrm>
            <a:grpFill/>
          </p:grpSpPr>
          <p:sp>
            <p:nvSpPr>
              <p:cNvPr id="835" name="Google Shape;861;p28">
                <a:extLst>
                  <a:ext uri="{FF2B5EF4-FFF2-40B4-BE49-F238E27FC236}">
                    <a16:creationId xmlns:a16="http://schemas.microsoft.com/office/drawing/2014/main" id="{2DB1CCB0-B5F8-EDA4-9D36-8DD118D8415B}"/>
                  </a:ext>
                </a:extLst>
              </p:cNvPr>
              <p:cNvSpPr/>
              <p:nvPr/>
            </p:nvSpPr>
            <p:spPr>
              <a:xfrm flipH="1">
                <a:off x="2854300" y="1168125"/>
                <a:ext cx="2904000" cy="26673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62;p28">
                <a:extLst>
                  <a:ext uri="{FF2B5EF4-FFF2-40B4-BE49-F238E27FC236}">
                    <a16:creationId xmlns:a16="http://schemas.microsoft.com/office/drawing/2014/main" id="{BEC447C4-B25B-C751-9232-7AFE8A196156}"/>
                  </a:ext>
                </a:extLst>
              </p:cNvPr>
              <p:cNvSpPr/>
              <p:nvPr/>
            </p:nvSpPr>
            <p:spPr>
              <a:xfrm flipH="1">
                <a:off x="2854300" y="11681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63;p28">
                <a:extLst>
                  <a:ext uri="{FF2B5EF4-FFF2-40B4-BE49-F238E27FC236}">
                    <a16:creationId xmlns:a16="http://schemas.microsoft.com/office/drawing/2014/main" id="{871C03FC-89C0-30BD-4CAB-99B328C499CE}"/>
                  </a:ext>
                </a:extLst>
              </p:cNvPr>
              <p:cNvSpPr/>
              <p:nvPr/>
            </p:nvSpPr>
            <p:spPr>
              <a:xfrm flipH="1">
                <a:off x="3435100" y="11681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64;p28">
                <a:extLst>
                  <a:ext uri="{FF2B5EF4-FFF2-40B4-BE49-F238E27FC236}">
                    <a16:creationId xmlns:a16="http://schemas.microsoft.com/office/drawing/2014/main" id="{0A3F0AF9-78FC-2866-5580-77F85869EC47}"/>
                  </a:ext>
                </a:extLst>
              </p:cNvPr>
              <p:cNvSpPr/>
              <p:nvPr/>
            </p:nvSpPr>
            <p:spPr>
              <a:xfrm flipH="1">
                <a:off x="4015900" y="11681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65;p28">
                <a:extLst>
                  <a:ext uri="{FF2B5EF4-FFF2-40B4-BE49-F238E27FC236}">
                    <a16:creationId xmlns:a16="http://schemas.microsoft.com/office/drawing/2014/main" id="{CC0B3A8F-D415-A9BA-03A2-E7D05410B937}"/>
                  </a:ext>
                </a:extLst>
              </p:cNvPr>
              <p:cNvSpPr/>
              <p:nvPr/>
            </p:nvSpPr>
            <p:spPr>
              <a:xfrm flipH="1">
                <a:off x="4596700" y="11681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66;p28">
                <a:extLst>
                  <a:ext uri="{FF2B5EF4-FFF2-40B4-BE49-F238E27FC236}">
                    <a16:creationId xmlns:a16="http://schemas.microsoft.com/office/drawing/2014/main" id="{3C094A03-CE44-F53F-BBC0-445A841BC85B}"/>
                  </a:ext>
                </a:extLst>
              </p:cNvPr>
              <p:cNvSpPr/>
              <p:nvPr/>
            </p:nvSpPr>
            <p:spPr>
              <a:xfrm flipH="1">
                <a:off x="5177500" y="11681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67;p28">
                <a:extLst>
                  <a:ext uri="{FF2B5EF4-FFF2-40B4-BE49-F238E27FC236}">
                    <a16:creationId xmlns:a16="http://schemas.microsoft.com/office/drawing/2014/main" id="{ED98B98A-D7B2-BEE9-81A8-ED5724B7CBDC}"/>
                  </a:ext>
                </a:extLst>
              </p:cNvPr>
              <p:cNvSpPr/>
              <p:nvPr/>
            </p:nvSpPr>
            <p:spPr>
              <a:xfrm flipH="1">
                <a:off x="2854300" y="17009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68;p28">
                <a:extLst>
                  <a:ext uri="{FF2B5EF4-FFF2-40B4-BE49-F238E27FC236}">
                    <a16:creationId xmlns:a16="http://schemas.microsoft.com/office/drawing/2014/main" id="{22F00F0C-D018-5F91-622D-9190637F102F}"/>
                  </a:ext>
                </a:extLst>
              </p:cNvPr>
              <p:cNvSpPr/>
              <p:nvPr/>
            </p:nvSpPr>
            <p:spPr>
              <a:xfrm flipH="1">
                <a:off x="3435100" y="17009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69;p28">
                <a:extLst>
                  <a:ext uri="{FF2B5EF4-FFF2-40B4-BE49-F238E27FC236}">
                    <a16:creationId xmlns:a16="http://schemas.microsoft.com/office/drawing/2014/main" id="{4E31E183-E4AB-5554-E7AF-525DDF066976}"/>
                  </a:ext>
                </a:extLst>
              </p:cNvPr>
              <p:cNvSpPr/>
              <p:nvPr/>
            </p:nvSpPr>
            <p:spPr>
              <a:xfrm flipH="1">
                <a:off x="4015900" y="17009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70;p28">
                <a:extLst>
                  <a:ext uri="{FF2B5EF4-FFF2-40B4-BE49-F238E27FC236}">
                    <a16:creationId xmlns:a16="http://schemas.microsoft.com/office/drawing/2014/main" id="{7EC7A545-D1C0-52BA-F76C-1A6B535FE094}"/>
                  </a:ext>
                </a:extLst>
              </p:cNvPr>
              <p:cNvSpPr/>
              <p:nvPr/>
            </p:nvSpPr>
            <p:spPr>
              <a:xfrm flipH="1">
                <a:off x="4596700" y="17009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71;p28">
                <a:extLst>
                  <a:ext uri="{FF2B5EF4-FFF2-40B4-BE49-F238E27FC236}">
                    <a16:creationId xmlns:a16="http://schemas.microsoft.com/office/drawing/2014/main" id="{3361C3E0-26CD-3550-B319-F45D97179C36}"/>
                  </a:ext>
                </a:extLst>
              </p:cNvPr>
              <p:cNvSpPr/>
              <p:nvPr/>
            </p:nvSpPr>
            <p:spPr>
              <a:xfrm flipH="1">
                <a:off x="5177500" y="17009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72;p28">
                <a:extLst>
                  <a:ext uri="{FF2B5EF4-FFF2-40B4-BE49-F238E27FC236}">
                    <a16:creationId xmlns:a16="http://schemas.microsoft.com/office/drawing/2014/main" id="{D77CC5C6-B41F-D015-1D8F-5400F75A8BB8}"/>
                  </a:ext>
                </a:extLst>
              </p:cNvPr>
              <p:cNvSpPr/>
              <p:nvPr/>
            </p:nvSpPr>
            <p:spPr>
              <a:xfrm flipH="1">
                <a:off x="2854300" y="22353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73;p28">
                <a:extLst>
                  <a:ext uri="{FF2B5EF4-FFF2-40B4-BE49-F238E27FC236}">
                    <a16:creationId xmlns:a16="http://schemas.microsoft.com/office/drawing/2014/main" id="{E72A0E08-EFEF-CB2E-1F63-5D51B0BE0624}"/>
                  </a:ext>
                </a:extLst>
              </p:cNvPr>
              <p:cNvSpPr/>
              <p:nvPr/>
            </p:nvSpPr>
            <p:spPr>
              <a:xfrm flipH="1">
                <a:off x="3435100" y="22353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74;p28">
                <a:extLst>
                  <a:ext uri="{FF2B5EF4-FFF2-40B4-BE49-F238E27FC236}">
                    <a16:creationId xmlns:a16="http://schemas.microsoft.com/office/drawing/2014/main" id="{FA3BCD8C-B669-356F-BEAD-31A05E8094CC}"/>
                  </a:ext>
                </a:extLst>
              </p:cNvPr>
              <p:cNvSpPr/>
              <p:nvPr/>
            </p:nvSpPr>
            <p:spPr>
              <a:xfrm flipH="1">
                <a:off x="4015900" y="22353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75;p28">
                <a:extLst>
                  <a:ext uri="{FF2B5EF4-FFF2-40B4-BE49-F238E27FC236}">
                    <a16:creationId xmlns:a16="http://schemas.microsoft.com/office/drawing/2014/main" id="{1B9DB375-45DB-B434-EBC8-E6B52917898E}"/>
                  </a:ext>
                </a:extLst>
              </p:cNvPr>
              <p:cNvSpPr/>
              <p:nvPr/>
            </p:nvSpPr>
            <p:spPr>
              <a:xfrm flipH="1">
                <a:off x="4596700" y="22353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76;p28">
                <a:extLst>
                  <a:ext uri="{FF2B5EF4-FFF2-40B4-BE49-F238E27FC236}">
                    <a16:creationId xmlns:a16="http://schemas.microsoft.com/office/drawing/2014/main" id="{EAED8BE2-08DC-6C59-4D52-F12C34A030ED}"/>
                  </a:ext>
                </a:extLst>
              </p:cNvPr>
              <p:cNvSpPr/>
              <p:nvPr/>
            </p:nvSpPr>
            <p:spPr>
              <a:xfrm flipH="1">
                <a:off x="5177500" y="22353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77;p28">
                <a:extLst>
                  <a:ext uri="{FF2B5EF4-FFF2-40B4-BE49-F238E27FC236}">
                    <a16:creationId xmlns:a16="http://schemas.microsoft.com/office/drawing/2014/main" id="{96E5E938-BD94-FAE0-F4E4-C592EBD61984}"/>
                  </a:ext>
                </a:extLst>
              </p:cNvPr>
              <p:cNvSpPr/>
              <p:nvPr/>
            </p:nvSpPr>
            <p:spPr>
              <a:xfrm flipH="1">
                <a:off x="2854300" y="2769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78;p28">
                <a:extLst>
                  <a:ext uri="{FF2B5EF4-FFF2-40B4-BE49-F238E27FC236}">
                    <a16:creationId xmlns:a16="http://schemas.microsoft.com/office/drawing/2014/main" id="{683FFEF7-DE72-D57C-0F37-78E2C64B2C7E}"/>
                  </a:ext>
                </a:extLst>
              </p:cNvPr>
              <p:cNvSpPr/>
              <p:nvPr/>
            </p:nvSpPr>
            <p:spPr>
              <a:xfrm flipH="1">
                <a:off x="3435100" y="2769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79;p28">
                <a:extLst>
                  <a:ext uri="{FF2B5EF4-FFF2-40B4-BE49-F238E27FC236}">
                    <a16:creationId xmlns:a16="http://schemas.microsoft.com/office/drawing/2014/main" id="{C2403682-A4D9-DDF0-0291-7FD2438C5DE4}"/>
                  </a:ext>
                </a:extLst>
              </p:cNvPr>
              <p:cNvSpPr/>
              <p:nvPr/>
            </p:nvSpPr>
            <p:spPr>
              <a:xfrm flipH="1">
                <a:off x="4015900" y="2769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80;p28">
                <a:extLst>
                  <a:ext uri="{FF2B5EF4-FFF2-40B4-BE49-F238E27FC236}">
                    <a16:creationId xmlns:a16="http://schemas.microsoft.com/office/drawing/2014/main" id="{38B0C33E-95D9-7DA1-FF89-2FD4E99803AE}"/>
                  </a:ext>
                </a:extLst>
              </p:cNvPr>
              <p:cNvSpPr/>
              <p:nvPr/>
            </p:nvSpPr>
            <p:spPr>
              <a:xfrm flipH="1">
                <a:off x="4596700" y="2769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81;p28">
                <a:extLst>
                  <a:ext uri="{FF2B5EF4-FFF2-40B4-BE49-F238E27FC236}">
                    <a16:creationId xmlns:a16="http://schemas.microsoft.com/office/drawing/2014/main" id="{1EE54E68-52D4-621B-5FCC-B65135261B38}"/>
                  </a:ext>
                </a:extLst>
              </p:cNvPr>
              <p:cNvSpPr/>
              <p:nvPr/>
            </p:nvSpPr>
            <p:spPr>
              <a:xfrm flipH="1">
                <a:off x="5177500" y="2769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82;p28">
                <a:extLst>
                  <a:ext uri="{FF2B5EF4-FFF2-40B4-BE49-F238E27FC236}">
                    <a16:creationId xmlns:a16="http://schemas.microsoft.com/office/drawing/2014/main" id="{0572D1CF-0060-179A-6637-4FC340C78F4D}"/>
                  </a:ext>
                </a:extLst>
              </p:cNvPr>
              <p:cNvSpPr/>
              <p:nvPr/>
            </p:nvSpPr>
            <p:spPr>
              <a:xfrm flipH="1">
                <a:off x="2854300" y="3304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83;p28">
                <a:extLst>
                  <a:ext uri="{FF2B5EF4-FFF2-40B4-BE49-F238E27FC236}">
                    <a16:creationId xmlns:a16="http://schemas.microsoft.com/office/drawing/2014/main" id="{20A83E3B-7649-6CE0-C539-0392244FF60C}"/>
                  </a:ext>
                </a:extLst>
              </p:cNvPr>
              <p:cNvSpPr/>
              <p:nvPr/>
            </p:nvSpPr>
            <p:spPr>
              <a:xfrm flipH="1">
                <a:off x="3435100" y="3304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84;p28">
                <a:extLst>
                  <a:ext uri="{FF2B5EF4-FFF2-40B4-BE49-F238E27FC236}">
                    <a16:creationId xmlns:a16="http://schemas.microsoft.com/office/drawing/2014/main" id="{25D73583-DC4E-05CF-0091-B23BC3C0AFB0}"/>
                  </a:ext>
                </a:extLst>
              </p:cNvPr>
              <p:cNvSpPr/>
              <p:nvPr/>
            </p:nvSpPr>
            <p:spPr>
              <a:xfrm flipH="1">
                <a:off x="4015900" y="3304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85;p28">
                <a:extLst>
                  <a:ext uri="{FF2B5EF4-FFF2-40B4-BE49-F238E27FC236}">
                    <a16:creationId xmlns:a16="http://schemas.microsoft.com/office/drawing/2014/main" id="{25E24CFF-8164-E35D-B80C-DFCFD9A1641E}"/>
                  </a:ext>
                </a:extLst>
              </p:cNvPr>
              <p:cNvSpPr/>
              <p:nvPr/>
            </p:nvSpPr>
            <p:spPr>
              <a:xfrm flipH="1">
                <a:off x="4596700" y="3304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86;p28">
                <a:extLst>
                  <a:ext uri="{FF2B5EF4-FFF2-40B4-BE49-F238E27FC236}">
                    <a16:creationId xmlns:a16="http://schemas.microsoft.com/office/drawing/2014/main" id="{9905EF90-AA28-AFF8-1AD2-8EC0FFF66D62}"/>
                  </a:ext>
                </a:extLst>
              </p:cNvPr>
              <p:cNvSpPr/>
              <p:nvPr/>
            </p:nvSpPr>
            <p:spPr>
              <a:xfrm flipH="1">
                <a:off x="5177500" y="3304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95" name="Google Shape;805;p28">
            <a:extLst>
              <a:ext uri="{FF2B5EF4-FFF2-40B4-BE49-F238E27FC236}">
                <a16:creationId xmlns:a16="http://schemas.microsoft.com/office/drawing/2014/main" id="{E5362BF3-6C9B-2A17-234A-9F3F5D9E6280}"/>
              </a:ext>
            </a:extLst>
          </p:cNvPr>
          <p:cNvGrpSpPr/>
          <p:nvPr/>
        </p:nvGrpSpPr>
        <p:grpSpPr>
          <a:xfrm>
            <a:off x="7057788" y="384962"/>
            <a:ext cx="626519" cy="639192"/>
            <a:chOff x="347441" y="529183"/>
            <a:chExt cx="2163705" cy="1824635"/>
          </a:xfrm>
          <a:solidFill>
            <a:srgbClr val="DAE9FD"/>
          </a:solidFill>
        </p:grpSpPr>
        <p:grpSp>
          <p:nvGrpSpPr>
            <p:cNvPr id="996" name="Google Shape;806;p28">
              <a:extLst>
                <a:ext uri="{FF2B5EF4-FFF2-40B4-BE49-F238E27FC236}">
                  <a16:creationId xmlns:a16="http://schemas.microsoft.com/office/drawing/2014/main" id="{172E9679-7E89-E439-77A4-A792F134732E}"/>
                </a:ext>
              </a:extLst>
            </p:cNvPr>
            <p:cNvGrpSpPr/>
            <p:nvPr/>
          </p:nvGrpSpPr>
          <p:grpSpPr>
            <a:xfrm>
              <a:off x="745224" y="529183"/>
              <a:ext cx="1765922" cy="1596032"/>
              <a:chOff x="6240000" y="821025"/>
              <a:chExt cx="2904000" cy="2668950"/>
            </a:xfrm>
            <a:grpFill/>
          </p:grpSpPr>
          <p:sp>
            <p:nvSpPr>
              <p:cNvPr id="1051" name="Google Shape;807;p28">
                <a:extLst>
                  <a:ext uri="{FF2B5EF4-FFF2-40B4-BE49-F238E27FC236}">
                    <a16:creationId xmlns:a16="http://schemas.microsoft.com/office/drawing/2014/main" id="{07797BA9-CE75-C636-59D2-98BC92EA8FB5}"/>
                  </a:ext>
                </a:extLst>
              </p:cNvPr>
              <p:cNvSpPr/>
              <p:nvPr/>
            </p:nvSpPr>
            <p:spPr>
              <a:xfrm flipH="1">
                <a:off x="6240000" y="821025"/>
                <a:ext cx="2904000" cy="26673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52" name="Google Shape;808;p28">
                <a:extLst>
                  <a:ext uri="{FF2B5EF4-FFF2-40B4-BE49-F238E27FC236}">
                    <a16:creationId xmlns:a16="http://schemas.microsoft.com/office/drawing/2014/main" id="{89E66883-A7B5-1FD8-529C-3F6197596189}"/>
                  </a:ext>
                </a:extLst>
              </p:cNvPr>
              <p:cNvSpPr/>
              <p:nvPr/>
            </p:nvSpPr>
            <p:spPr>
              <a:xfrm flipH="1">
                <a:off x="6240000" y="8210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53" name="Google Shape;809;p28">
                <a:extLst>
                  <a:ext uri="{FF2B5EF4-FFF2-40B4-BE49-F238E27FC236}">
                    <a16:creationId xmlns:a16="http://schemas.microsoft.com/office/drawing/2014/main" id="{A06C870E-791C-D125-3625-CE02AD1580C3}"/>
                  </a:ext>
                </a:extLst>
              </p:cNvPr>
              <p:cNvSpPr/>
              <p:nvPr/>
            </p:nvSpPr>
            <p:spPr>
              <a:xfrm flipH="1">
                <a:off x="6820800" y="8210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54" name="Google Shape;810;p28">
                <a:extLst>
                  <a:ext uri="{FF2B5EF4-FFF2-40B4-BE49-F238E27FC236}">
                    <a16:creationId xmlns:a16="http://schemas.microsoft.com/office/drawing/2014/main" id="{894544A0-45DB-C0AA-2D40-A45BA3D7D902}"/>
                  </a:ext>
                </a:extLst>
              </p:cNvPr>
              <p:cNvSpPr/>
              <p:nvPr/>
            </p:nvSpPr>
            <p:spPr>
              <a:xfrm flipH="1">
                <a:off x="7401600" y="8210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55" name="Google Shape;811;p28">
                <a:extLst>
                  <a:ext uri="{FF2B5EF4-FFF2-40B4-BE49-F238E27FC236}">
                    <a16:creationId xmlns:a16="http://schemas.microsoft.com/office/drawing/2014/main" id="{9FD89409-3F25-784E-EDC5-10289C3D4A1C}"/>
                  </a:ext>
                </a:extLst>
              </p:cNvPr>
              <p:cNvSpPr/>
              <p:nvPr/>
            </p:nvSpPr>
            <p:spPr>
              <a:xfrm flipH="1">
                <a:off x="7982400" y="8210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56" name="Google Shape;812;p28">
                <a:extLst>
                  <a:ext uri="{FF2B5EF4-FFF2-40B4-BE49-F238E27FC236}">
                    <a16:creationId xmlns:a16="http://schemas.microsoft.com/office/drawing/2014/main" id="{3C51BB6F-B8C3-6D63-6416-8EC42F26B23E}"/>
                  </a:ext>
                </a:extLst>
              </p:cNvPr>
              <p:cNvSpPr/>
              <p:nvPr/>
            </p:nvSpPr>
            <p:spPr>
              <a:xfrm flipH="1">
                <a:off x="8563200" y="8210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57" name="Google Shape;813;p28">
                <a:extLst>
                  <a:ext uri="{FF2B5EF4-FFF2-40B4-BE49-F238E27FC236}">
                    <a16:creationId xmlns:a16="http://schemas.microsoft.com/office/drawing/2014/main" id="{D732C159-1807-D9E6-72B2-F38436DB6792}"/>
                  </a:ext>
                </a:extLst>
              </p:cNvPr>
              <p:cNvSpPr/>
              <p:nvPr/>
            </p:nvSpPr>
            <p:spPr>
              <a:xfrm flipH="1">
                <a:off x="6240000" y="1353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58" name="Google Shape;814;p28">
                <a:extLst>
                  <a:ext uri="{FF2B5EF4-FFF2-40B4-BE49-F238E27FC236}">
                    <a16:creationId xmlns:a16="http://schemas.microsoft.com/office/drawing/2014/main" id="{4E894D3E-E882-EB2D-A582-59B09E072444}"/>
                  </a:ext>
                </a:extLst>
              </p:cNvPr>
              <p:cNvSpPr/>
              <p:nvPr/>
            </p:nvSpPr>
            <p:spPr>
              <a:xfrm flipH="1">
                <a:off x="6820800" y="1353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59" name="Google Shape;815;p28">
                <a:extLst>
                  <a:ext uri="{FF2B5EF4-FFF2-40B4-BE49-F238E27FC236}">
                    <a16:creationId xmlns:a16="http://schemas.microsoft.com/office/drawing/2014/main" id="{7316D137-7949-1713-F9DE-DACDE94DCC0C}"/>
                  </a:ext>
                </a:extLst>
              </p:cNvPr>
              <p:cNvSpPr/>
              <p:nvPr/>
            </p:nvSpPr>
            <p:spPr>
              <a:xfrm flipH="1">
                <a:off x="7401600" y="1353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60" name="Google Shape;816;p28">
                <a:extLst>
                  <a:ext uri="{FF2B5EF4-FFF2-40B4-BE49-F238E27FC236}">
                    <a16:creationId xmlns:a16="http://schemas.microsoft.com/office/drawing/2014/main" id="{00043BB3-BBB5-5695-B209-DE7083AF8427}"/>
                  </a:ext>
                </a:extLst>
              </p:cNvPr>
              <p:cNvSpPr/>
              <p:nvPr/>
            </p:nvSpPr>
            <p:spPr>
              <a:xfrm flipH="1">
                <a:off x="7982400" y="1353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61" name="Google Shape;817;p28">
                <a:extLst>
                  <a:ext uri="{FF2B5EF4-FFF2-40B4-BE49-F238E27FC236}">
                    <a16:creationId xmlns:a16="http://schemas.microsoft.com/office/drawing/2014/main" id="{0871287C-0E64-8E60-0077-E4F24B7EF50C}"/>
                  </a:ext>
                </a:extLst>
              </p:cNvPr>
              <p:cNvSpPr/>
              <p:nvPr/>
            </p:nvSpPr>
            <p:spPr>
              <a:xfrm flipH="1">
                <a:off x="8563200" y="1353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62" name="Google Shape;818;p28">
                <a:extLst>
                  <a:ext uri="{FF2B5EF4-FFF2-40B4-BE49-F238E27FC236}">
                    <a16:creationId xmlns:a16="http://schemas.microsoft.com/office/drawing/2014/main" id="{F64FECEE-CF66-4EE1-399A-6D4DDC2D82B1}"/>
                  </a:ext>
                </a:extLst>
              </p:cNvPr>
              <p:cNvSpPr/>
              <p:nvPr/>
            </p:nvSpPr>
            <p:spPr>
              <a:xfrm flipH="1">
                <a:off x="6240000" y="1888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63" name="Google Shape;819;p28">
                <a:extLst>
                  <a:ext uri="{FF2B5EF4-FFF2-40B4-BE49-F238E27FC236}">
                    <a16:creationId xmlns:a16="http://schemas.microsoft.com/office/drawing/2014/main" id="{10D8F3E0-8F2D-B729-E04B-F67312BF0786}"/>
                  </a:ext>
                </a:extLst>
              </p:cNvPr>
              <p:cNvSpPr/>
              <p:nvPr/>
            </p:nvSpPr>
            <p:spPr>
              <a:xfrm flipH="1">
                <a:off x="6820800" y="1888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64" name="Google Shape;820;p28">
                <a:extLst>
                  <a:ext uri="{FF2B5EF4-FFF2-40B4-BE49-F238E27FC236}">
                    <a16:creationId xmlns:a16="http://schemas.microsoft.com/office/drawing/2014/main" id="{E05E146A-1516-C942-CFE9-43AF3C1332DD}"/>
                  </a:ext>
                </a:extLst>
              </p:cNvPr>
              <p:cNvSpPr/>
              <p:nvPr/>
            </p:nvSpPr>
            <p:spPr>
              <a:xfrm flipH="1">
                <a:off x="7401600" y="1888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65" name="Google Shape;821;p28">
                <a:extLst>
                  <a:ext uri="{FF2B5EF4-FFF2-40B4-BE49-F238E27FC236}">
                    <a16:creationId xmlns:a16="http://schemas.microsoft.com/office/drawing/2014/main" id="{1E399DC4-C28A-29B7-5D59-8CAB6999F75D}"/>
                  </a:ext>
                </a:extLst>
              </p:cNvPr>
              <p:cNvSpPr/>
              <p:nvPr/>
            </p:nvSpPr>
            <p:spPr>
              <a:xfrm flipH="1">
                <a:off x="7982400" y="1888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66" name="Google Shape;822;p28">
                <a:extLst>
                  <a:ext uri="{FF2B5EF4-FFF2-40B4-BE49-F238E27FC236}">
                    <a16:creationId xmlns:a16="http://schemas.microsoft.com/office/drawing/2014/main" id="{DF2943AA-608E-CD8F-792B-5C943C157477}"/>
                  </a:ext>
                </a:extLst>
              </p:cNvPr>
              <p:cNvSpPr/>
              <p:nvPr/>
            </p:nvSpPr>
            <p:spPr>
              <a:xfrm flipH="1">
                <a:off x="8563200" y="1888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67" name="Google Shape;823;p28">
                <a:extLst>
                  <a:ext uri="{FF2B5EF4-FFF2-40B4-BE49-F238E27FC236}">
                    <a16:creationId xmlns:a16="http://schemas.microsoft.com/office/drawing/2014/main" id="{392296C0-F2DC-59B9-6E7B-EF6420B5301E}"/>
                  </a:ext>
                </a:extLst>
              </p:cNvPr>
              <p:cNvSpPr/>
              <p:nvPr/>
            </p:nvSpPr>
            <p:spPr>
              <a:xfrm flipH="1">
                <a:off x="6240000" y="2422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68" name="Google Shape;824;p28">
                <a:extLst>
                  <a:ext uri="{FF2B5EF4-FFF2-40B4-BE49-F238E27FC236}">
                    <a16:creationId xmlns:a16="http://schemas.microsoft.com/office/drawing/2014/main" id="{B3C14D18-35B3-F099-E96E-2B0C1F657E43}"/>
                  </a:ext>
                </a:extLst>
              </p:cNvPr>
              <p:cNvSpPr/>
              <p:nvPr/>
            </p:nvSpPr>
            <p:spPr>
              <a:xfrm flipH="1">
                <a:off x="6820800" y="2422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69" name="Google Shape;825;p28">
                <a:extLst>
                  <a:ext uri="{FF2B5EF4-FFF2-40B4-BE49-F238E27FC236}">
                    <a16:creationId xmlns:a16="http://schemas.microsoft.com/office/drawing/2014/main" id="{643CFBCA-D6F5-7261-CEA4-3BCE341C8D28}"/>
                  </a:ext>
                </a:extLst>
              </p:cNvPr>
              <p:cNvSpPr/>
              <p:nvPr/>
            </p:nvSpPr>
            <p:spPr>
              <a:xfrm flipH="1">
                <a:off x="7401600" y="2422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70" name="Google Shape;826;p28">
                <a:extLst>
                  <a:ext uri="{FF2B5EF4-FFF2-40B4-BE49-F238E27FC236}">
                    <a16:creationId xmlns:a16="http://schemas.microsoft.com/office/drawing/2014/main" id="{B2A84416-B747-4CE6-BEB1-37FED4EC9C70}"/>
                  </a:ext>
                </a:extLst>
              </p:cNvPr>
              <p:cNvSpPr/>
              <p:nvPr/>
            </p:nvSpPr>
            <p:spPr>
              <a:xfrm flipH="1">
                <a:off x="7982400" y="2422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71" name="Google Shape;827;p28">
                <a:extLst>
                  <a:ext uri="{FF2B5EF4-FFF2-40B4-BE49-F238E27FC236}">
                    <a16:creationId xmlns:a16="http://schemas.microsoft.com/office/drawing/2014/main" id="{58920990-ACF5-6CD6-859A-8204A2081CB3}"/>
                  </a:ext>
                </a:extLst>
              </p:cNvPr>
              <p:cNvSpPr/>
              <p:nvPr/>
            </p:nvSpPr>
            <p:spPr>
              <a:xfrm flipH="1">
                <a:off x="8563200" y="2422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72" name="Google Shape;828;p28">
                <a:extLst>
                  <a:ext uri="{FF2B5EF4-FFF2-40B4-BE49-F238E27FC236}">
                    <a16:creationId xmlns:a16="http://schemas.microsoft.com/office/drawing/2014/main" id="{0E26680B-A64A-3E96-F786-7310256A9247}"/>
                  </a:ext>
                </a:extLst>
              </p:cNvPr>
              <p:cNvSpPr/>
              <p:nvPr/>
            </p:nvSpPr>
            <p:spPr>
              <a:xfrm flipH="1">
                <a:off x="6240000" y="29571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73" name="Google Shape;829;p28">
                <a:extLst>
                  <a:ext uri="{FF2B5EF4-FFF2-40B4-BE49-F238E27FC236}">
                    <a16:creationId xmlns:a16="http://schemas.microsoft.com/office/drawing/2014/main" id="{B06E797C-7A19-01FB-5321-446BE1E22EC6}"/>
                  </a:ext>
                </a:extLst>
              </p:cNvPr>
              <p:cNvSpPr/>
              <p:nvPr/>
            </p:nvSpPr>
            <p:spPr>
              <a:xfrm flipH="1">
                <a:off x="6820800" y="29571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74" name="Google Shape;830;p28">
                <a:extLst>
                  <a:ext uri="{FF2B5EF4-FFF2-40B4-BE49-F238E27FC236}">
                    <a16:creationId xmlns:a16="http://schemas.microsoft.com/office/drawing/2014/main" id="{C7A69A39-E654-D269-8A3D-89136839520C}"/>
                  </a:ext>
                </a:extLst>
              </p:cNvPr>
              <p:cNvSpPr/>
              <p:nvPr/>
            </p:nvSpPr>
            <p:spPr>
              <a:xfrm flipH="1">
                <a:off x="7401600" y="29571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75" name="Google Shape;831;p28">
                <a:extLst>
                  <a:ext uri="{FF2B5EF4-FFF2-40B4-BE49-F238E27FC236}">
                    <a16:creationId xmlns:a16="http://schemas.microsoft.com/office/drawing/2014/main" id="{F1CE005E-FD58-EF9A-6FF5-234DAAB7BD19}"/>
                  </a:ext>
                </a:extLst>
              </p:cNvPr>
              <p:cNvSpPr/>
              <p:nvPr/>
            </p:nvSpPr>
            <p:spPr>
              <a:xfrm flipH="1">
                <a:off x="7982400" y="29571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76" name="Google Shape;832;p28">
                <a:extLst>
                  <a:ext uri="{FF2B5EF4-FFF2-40B4-BE49-F238E27FC236}">
                    <a16:creationId xmlns:a16="http://schemas.microsoft.com/office/drawing/2014/main" id="{562ABADB-3EE7-0778-3929-0D22A0E67707}"/>
                  </a:ext>
                </a:extLst>
              </p:cNvPr>
              <p:cNvSpPr/>
              <p:nvPr/>
            </p:nvSpPr>
            <p:spPr>
              <a:xfrm flipH="1">
                <a:off x="8563200" y="29571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grpSp>
        <p:grpSp>
          <p:nvGrpSpPr>
            <p:cNvPr id="997" name="Google Shape;833;p28">
              <a:extLst>
                <a:ext uri="{FF2B5EF4-FFF2-40B4-BE49-F238E27FC236}">
                  <a16:creationId xmlns:a16="http://schemas.microsoft.com/office/drawing/2014/main" id="{9F7D3E52-3C4D-88C7-B04A-897DA126899F}"/>
                </a:ext>
              </a:extLst>
            </p:cNvPr>
            <p:cNvGrpSpPr/>
            <p:nvPr/>
          </p:nvGrpSpPr>
          <p:grpSpPr>
            <a:xfrm>
              <a:off x="546332" y="643484"/>
              <a:ext cx="1765922" cy="1596032"/>
              <a:chOff x="5950075" y="854725"/>
              <a:chExt cx="2904000" cy="2668950"/>
            </a:xfrm>
            <a:grpFill/>
          </p:grpSpPr>
          <p:sp>
            <p:nvSpPr>
              <p:cNvPr id="1025" name="Google Shape;834;p28">
                <a:extLst>
                  <a:ext uri="{FF2B5EF4-FFF2-40B4-BE49-F238E27FC236}">
                    <a16:creationId xmlns:a16="http://schemas.microsoft.com/office/drawing/2014/main" id="{56E59621-58EE-B6C2-30F2-46C0B8EC1087}"/>
                  </a:ext>
                </a:extLst>
              </p:cNvPr>
              <p:cNvSpPr/>
              <p:nvPr/>
            </p:nvSpPr>
            <p:spPr>
              <a:xfrm flipH="1">
                <a:off x="5950075" y="854725"/>
                <a:ext cx="2904000" cy="26673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835;p28">
                <a:extLst>
                  <a:ext uri="{FF2B5EF4-FFF2-40B4-BE49-F238E27FC236}">
                    <a16:creationId xmlns:a16="http://schemas.microsoft.com/office/drawing/2014/main" id="{5199CD77-2CFF-32F1-B228-9D69223DF704}"/>
                  </a:ext>
                </a:extLst>
              </p:cNvPr>
              <p:cNvSpPr/>
              <p:nvPr/>
            </p:nvSpPr>
            <p:spPr>
              <a:xfrm flipH="1">
                <a:off x="5950075" y="854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836;p28">
                <a:extLst>
                  <a:ext uri="{FF2B5EF4-FFF2-40B4-BE49-F238E27FC236}">
                    <a16:creationId xmlns:a16="http://schemas.microsoft.com/office/drawing/2014/main" id="{BA23822C-08F1-354D-4CAB-1222D7DA32D1}"/>
                  </a:ext>
                </a:extLst>
              </p:cNvPr>
              <p:cNvSpPr/>
              <p:nvPr/>
            </p:nvSpPr>
            <p:spPr>
              <a:xfrm flipH="1">
                <a:off x="6530875" y="854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837;p28">
                <a:extLst>
                  <a:ext uri="{FF2B5EF4-FFF2-40B4-BE49-F238E27FC236}">
                    <a16:creationId xmlns:a16="http://schemas.microsoft.com/office/drawing/2014/main" id="{ADC55379-3C6B-B579-BCFB-85A8FE21EAE2}"/>
                  </a:ext>
                </a:extLst>
              </p:cNvPr>
              <p:cNvSpPr/>
              <p:nvPr/>
            </p:nvSpPr>
            <p:spPr>
              <a:xfrm flipH="1">
                <a:off x="7111675" y="854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838;p28">
                <a:extLst>
                  <a:ext uri="{FF2B5EF4-FFF2-40B4-BE49-F238E27FC236}">
                    <a16:creationId xmlns:a16="http://schemas.microsoft.com/office/drawing/2014/main" id="{F075F987-2E28-7802-A3EF-6A7E53A301E0}"/>
                  </a:ext>
                </a:extLst>
              </p:cNvPr>
              <p:cNvSpPr/>
              <p:nvPr/>
            </p:nvSpPr>
            <p:spPr>
              <a:xfrm flipH="1">
                <a:off x="7692475" y="854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839;p28">
                <a:extLst>
                  <a:ext uri="{FF2B5EF4-FFF2-40B4-BE49-F238E27FC236}">
                    <a16:creationId xmlns:a16="http://schemas.microsoft.com/office/drawing/2014/main" id="{A7A6DCD9-61F7-F1A7-D579-71F1D49EC264}"/>
                  </a:ext>
                </a:extLst>
              </p:cNvPr>
              <p:cNvSpPr/>
              <p:nvPr/>
            </p:nvSpPr>
            <p:spPr>
              <a:xfrm flipH="1">
                <a:off x="8273275" y="854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840;p28">
                <a:extLst>
                  <a:ext uri="{FF2B5EF4-FFF2-40B4-BE49-F238E27FC236}">
                    <a16:creationId xmlns:a16="http://schemas.microsoft.com/office/drawing/2014/main" id="{59E07B88-4D17-2F93-7B9D-B7C748EDD538}"/>
                  </a:ext>
                </a:extLst>
              </p:cNvPr>
              <p:cNvSpPr/>
              <p:nvPr/>
            </p:nvSpPr>
            <p:spPr>
              <a:xfrm flipH="1">
                <a:off x="5950075" y="13875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841;p28">
                <a:extLst>
                  <a:ext uri="{FF2B5EF4-FFF2-40B4-BE49-F238E27FC236}">
                    <a16:creationId xmlns:a16="http://schemas.microsoft.com/office/drawing/2014/main" id="{4444240E-D294-9B1D-A620-5142666BB54A}"/>
                  </a:ext>
                </a:extLst>
              </p:cNvPr>
              <p:cNvSpPr/>
              <p:nvPr/>
            </p:nvSpPr>
            <p:spPr>
              <a:xfrm flipH="1">
                <a:off x="6530875" y="13875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842;p28">
                <a:extLst>
                  <a:ext uri="{FF2B5EF4-FFF2-40B4-BE49-F238E27FC236}">
                    <a16:creationId xmlns:a16="http://schemas.microsoft.com/office/drawing/2014/main" id="{A137ACC9-3B3C-DE76-7743-A39C32897E48}"/>
                  </a:ext>
                </a:extLst>
              </p:cNvPr>
              <p:cNvSpPr/>
              <p:nvPr/>
            </p:nvSpPr>
            <p:spPr>
              <a:xfrm flipH="1">
                <a:off x="7111675" y="13875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843;p28">
                <a:extLst>
                  <a:ext uri="{FF2B5EF4-FFF2-40B4-BE49-F238E27FC236}">
                    <a16:creationId xmlns:a16="http://schemas.microsoft.com/office/drawing/2014/main" id="{FCE560D0-D306-5877-35C6-49A241F12C4E}"/>
                  </a:ext>
                </a:extLst>
              </p:cNvPr>
              <p:cNvSpPr/>
              <p:nvPr/>
            </p:nvSpPr>
            <p:spPr>
              <a:xfrm flipH="1">
                <a:off x="7692475" y="13875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844;p28">
                <a:extLst>
                  <a:ext uri="{FF2B5EF4-FFF2-40B4-BE49-F238E27FC236}">
                    <a16:creationId xmlns:a16="http://schemas.microsoft.com/office/drawing/2014/main" id="{9325B8EE-F510-094A-A408-AD721D71D08A}"/>
                  </a:ext>
                </a:extLst>
              </p:cNvPr>
              <p:cNvSpPr/>
              <p:nvPr/>
            </p:nvSpPr>
            <p:spPr>
              <a:xfrm flipH="1">
                <a:off x="8273275" y="13875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845;p28">
                <a:extLst>
                  <a:ext uri="{FF2B5EF4-FFF2-40B4-BE49-F238E27FC236}">
                    <a16:creationId xmlns:a16="http://schemas.microsoft.com/office/drawing/2014/main" id="{F757E683-41EB-4531-EB0D-DB1B5354F747}"/>
                  </a:ext>
                </a:extLst>
              </p:cNvPr>
              <p:cNvSpPr/>
              <p:nvPr/>
            </p:nvSpPr>
            <p:spPr>
              <a:xfrm flipH="1">
                <a:off x="5950075" y="19219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846;p28">
                <a:extLst>
                  <a:ext uri="{FF2B5EF4-FFF2-40B4-BE49-F238E27FC236}">
                    <a16:creationId xmlns:a16="http://schemas.microsoft.com/office/drawing/2014/main" id="{2C886B58-CDDC-6FCD-0AF2-6AC08F2D1A91}"/>
                  </a:ext>
                </a:extLst>
              </p:cNvPr>
              <p:cNvSpPr/>
              <p:nvPr/>
            </p:nvSpPr>
            <p:spPr>
              <a:xfrm flipH="1">
                <a:off x="6530875" y="19219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847;p28">
                <a:extLst>
                  <a:ext uri="{FF2B5EF4-FFF2-40B4-BE49-F238E27FC236}">
                    <a16:creationId xmlns:a16="http://schemas.microsoft.com/office/drawing/2014/main" id="{71B27037-DC03-244F-49C6-4CEEDF9EC8F2}"/>
                  </a:ext>
                </a:extLst>
              </p:cNvPr>
              <p:cNvSpPr/>
              <p:nvPr/>
            </p:nvSpPr>
            <p:spPr>
              <a:xfrm flipH="1">
                <a:off x="7111675" y="19219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848;p28">
                <a:extLst>
                  <a:ext uri="{FF2B5EF4-FFF2-40B4-BE49-F238E27FC236}">
                    <a16:creationId xmlns:a16="http://schemas.microsoft.com/office/drawing/2014/main" id="{2D3BA003-66A6-2CBC-092F-0F8D43E1CE79}"/>
                  </a:ext>
                </a:extLst>
              </p:cNvPr>
              <p:cNvSpPr/>
              <p:nvPr/>
            </p:nvSpPr>
            <p:spPr>
              <a:xfrm flipH="1">
                <a:off x="7692475" y="19219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849;p28">
                <a:extLst>
                  <a:ext uri="{FF2B5EF4-FFF2-40B4-BE49-F238E27FC236}">
                    <a16:creationId xmlns:a16="http://schemas.microsoft.com/office/drawing/2014/main" id="{E33FCEDD-0515-FC07-4AF0-1C1DEFFD19B3}"/>
                  </a:ext>
                </a:extLst>
              </p:cNvPr>
              <p:cNvSpPr/>
              <p:nvPr/>
            </p:nvSpPr>
            <p:spPr>
              <a:xfrm flipH="1">
                <a:off x="8273275" y="19219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850;p28">
                <a:extLst>
                  <a:ext uri="{FF2B5EF4-FFF2-40B4-BE49-F238E27FC236}">
                    <a16:creationId xmlns:a16="http://schemas.microsoft.com/office/drawing/2014/main" id="{4E820F86-ED27-6060-E243-7970A5E2024C}"/>
                  </a:ext>
                </a:extLst>
              </p:cNvPr>
              <p:cNvSpPr/>
              <p:nvPr/>
            </p:nvSpPr>
            <p:spPr>
              <a:xfrm flipH="1">
                <a:off x="5950075" y="24564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851;p28">
                <a:extLst>
                  <a:ext uri="{FF2B5EF4-FFF2-40B4-BE49-F238E27FC236}">
                    <a16:creationId xmlns:a16="http://schemas.microsoft.com/office/drawing/2014/main" id="{8A2F54EC-FFE0-95ED-2807-CBACE411FA67}"/>
                  </a:ext>
                </a:extLst>
              </p:cNvPr>
              <p:cNvSpPr/>
              <p:nvPr/>
            </p:nvSpPr>
            <p:spPr>
              <a:xfrm flipH="1">
                <a:off x="6530875" y="24564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852;p28">
                <a:extLst>
                  <a:ext uri="{FF2B5EF4-FFF2-40B4-BE49-F238E27FC236}">
                    <a16:creationId xmlns:a16="http://schemas.microsoft.com/office/drawing/2014/main" id="{4A44DD2B-6B19-5DAF-269B-1FD78B21E267}"/>
                  </a:ext>
                </a:extLst>
              </p:cNvPr>
              <p:cNvSpPr/>
              <p:nvPr/>
            </p:nvSpPr>
            <p:spPr>
              <a:xfrm flipH="1">
                <a:off x="7111675" y="24564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853;p28">
                <a:extLst>
                  <a:ext uri="{FF2B5EF4-FFF2-40B4-BE49-F238E27FC236}">
                    <a16:creationId xmlns:a16="http://schemas.microsoft.com/office/drawing/2014/main" id="{6A8A547B-08A2-3390-DD88-CB3271F4BF0D}"/>
                  </a:ext>
                </a:extLst>
              </p:cNvPr>
              <p:cNvSpPr/>
              <p:nvPr/>
            </p:nvSpPr>
            <p:spPr>
              <a:xfrm flipH="1">
                <a:off x="7692475" y="24564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854;p28">
                <a:extLst>
                  <a:ext uri="{FF2B5EF4-FFF2-40B4-BE49-F238E27FC236}">
                    <a16:creationId xmlns:a16="http://schemas.microsoft.com/office/drawing/2014/main" id="{9EE31048-CA36-04AF-FB8B-38A46A208886}"/>
                  </a:ext>
                </a:extLst>
              </p:cNvPr>
              <p:cNvSpPr/>
              <p:nvPr/>
            </p:nvSpPr>
            <p:spPr>
              <a:xfrm flipH="1">
                <a:off x="8273275" y="24564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855;p28">
                <a:extLst>
                  <a:ext uri="{FF2B5EF4-FFF2-40B4-BE49-F238E27FC236}">
                    <a16:creationId xmlns:a16="http://schemas.microsoft.com/office/drawing/2014/main" id="{4B1D9765-5C3E-2D91-9ED6-6165E6DCC392}"/>
                  </a:ext>
                </a:extLst>
              </p:cNvPr>
              <p:cNvSpPr/>
              <p:nvPr/>
            </p:nvSpPr>
            <p:spPr>
              <a:xfrm flipH="1">
                <a:off x="5950075" y="29908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856;p28">
                <a:extLst>
                  <a:ext uri="{FF2B5EF4-FFF2-40B4-BE49-F238E27FC236}">
                    <a16:creationId xmlns:a16="http://schemas.microsoft.com/office/drawing/2014/main" id="{8FEAF013-98B6-79AD-A40E-919360EB86AF}"/>
                  </a:ext>
                </a:extLst>
              </p:cNvPr>
              <p:cNvSpPr/>
              <p:nvPr/>
            </p:nvSpPr>
            <p:spPr>
              <a:xfrm flipH="1">
                <a:off x="6530875" y="29908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857;p28">
                <a:extLst>
                  <a:ext uri="{FF2B5EF4-FFF2-40B4-BE49-F238E27FC236}">
                    <a16:creationId xmlns:a16="http://schemas.microsoft.com/office/drawing/2014/main" id="{69C390CA-9088-F75C-F598-6553ADEC96A1}"/>
                  </a:ext>
                </a:extLst>
              </p:cNvPr>
              <p:cNvSpPr/>
              <p:nvPr/>
            </p:nvSpPr>
            <p:spPr>
              <a:xfrm flipH="1">
                <a:off x="7111675" y="29908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858;p28">
                <a:extLst>
                  <a:ext uri="{FF2B5EF4-FFF2-40B4-BE49-F238E27FC236}">
                    <a16:creationId xmlns:a16="http://schemas.microsoft.com/office/drawing/2014/main" id="{D31D76EF-EE4E-4021-4C3A-4C36049445E8}"/>
                  </a:ext>
                </a:extLst>
              </p:cNvPr>
              <p:cNvSpPr/>
              <p:nvPr/>
            </p:nvSpPr>
            <p:spPr>
              <a:xfrm flipH="1">
                <a:off x="7692475" y="29908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859;p28">
                <a:extLst>
                  <a:ext uri="{FF2B5EF4-FFF2-40B4-BE49-F238E27FC236}">
                    <a16:creationId xmlns:a16="http://schemas.microsoft.com/office/drawing/2014/main" id="{12EC31C9-E01D-2417-D3B2-CC4910D616B9}"/>
                  </a:ext>
                </a:extLst>
              </p:cNvPr>
              <p:cNvSpPr/>
              <p:nvPr/>
            </p:nvSpPr>
            <p:spPr>
              <a:xfrm flipH="1">
                <a:off x="8273275" y="29908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8" name="Google Shape;860;p28">
              <a:extLst>
                <a:ext uri="{FF2B5EF4-FFF2-40B4-BE49-F238E27FC236}">
                  <a16:creationId xmlns:a16="http://schemas.microsoft.com/office/drawing/2014/main" id="{FDEEFC7F-152C-B72E-B548-14596AF6DFC8}"/>
                </a:ext>
              </a:extLst>
            </p:cNvPr>
            <p:cNvGrpSpPr/>
            <p:nvPr/>
          </p:nvGrpSpPr>
          <p:grpSpPr>
            <a:xfrm>
              <a:off x="347441" y="757786"/>
              <a:ext cx="1765922" cy="1596032"/>
              <a:chOff x="2854300" y="1168125"/>
              <a:chExt cx="2904000" cy="2668950"/>
            </a:xfrm>
            <a:grpFill/>
          </p:grpSpPr>
          <p:sp>
            <p:nvSpPr>
              <p:cNvPr id="999" name="Google Shape;861;p28">
                <a:extLst>
                  <a:ext uri="{FF2B5EF4-FFF2-40B4-BE49-F238E27FC236}">
                    <a16:creationId xmlns:a16="http://schemas.microsoft.com/office/drawing/2014/main" id="{5105ADC9-C80E-8086-6D4A-9AB977D67987}"/>
                  </a:ext>
                </a:extLst>
              </p:cNvPr>
              <p:cNvSpPr/>
              <p:nvPr/>
            </p:nvSpPr>
            <p:spPr>
              <a:xfrm flipH="1">
                <a:off x="2854300" y="1168125"/>
                <a:ext cx="2904000" cy="26673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862;p28">
                <a:extLst>
                  <a:ext uri="{FF2B5EF4-FFF2-40B4-BE49-F238E27FC236}">
                    <a16:creationId xmlns:a16="http://schemas.microsoft.com/office/drawing/2014/main" id="{4D0F7E41-01FC-8F2C-C9E4-046E0C10466B}"/>
                  </a:ext>
                </a:extLst>
              </p:cNvPr>
              <p:cNvSpPr/>
              <p:nvPr/>
            </p:nvSpPr>
            <p:spPr>
              <a:xfrm flipH="1">
                <a:off x="2854300" y="11681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863;p28">
                <a:extLst>
                  <a:ext uri="{FF2B5EF4-FFF2-40B4-BE49-F238E27FC236}">
                    <a16:creationId xmlns:a16="http://schemas.microsoft.com/office/drawing/2014/main" id="{C28E8BA6-F58E-E880-FDD8-9EC3484FC4AA}"/>
                  </a:ext>
                </a:extLst>
              </p:cNvPr>
              <p:cNvSpPr/>
              <p:nvPr/>
            </p:nvSpPr>
            <p:spPr>
              <a:xfrm flipH="1">
                <a:off x="3435100" y="11681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864;p28">
                <a:extLst>
                  <a:ext uri="{FF2B5EF4-FFF2-40B4-BE49-F238E27FC236}">
                    <a16:creationId xmlns:a16="http://schemas.microsoft.com/office/drawing/2014/main" id="{DAAFD2B6-E26B-D15A-08D0-6D64CFB26B45}"/>
                  </a:ext>
                </a:extLst>
              </p:cNvPr>
              <p:cNvSpPr/>
              <p:nvPr/>
            </p:nvSpPr>
            <p:spPr>
              <a:xfrm flipH="1">
                <a:off x="4015900" y="11681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865;p28">
                <a:extLst>
                  <a:ext uri="{FF2B5EF4-FFF2-40B4-BE49-F238E27FC236}">
                    <a16:creationId xmlns:a16="http://schemas.microsoft.com/office/drawing/2014/main" id="{290188B8-CCD9-AD02-5110-1CA5088AD05C}"/>
                  </a:ext>
                </a:extLst>
              </p:cNvPr>
              <p:cNvSpPr/>
              <p:nvPr/>
            </p:nvSpPr>
            <p:spPr>
              <a:xfrm flipH="1">
                <a:off x="4596700" y="11681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866;p28">
                <a:extLst>
                  <a:ext uri="{FF2B5EF4-FFF2-40B4-BE49-F238E27FC236}">
                    <a16:creationId xmlns:a16="http://schemas.microsoft.com/office/drawing/2014/main" id="{8C731FCC-ECA2-284C-4280-18CF9CBB90E8}"/>
                  </a:ext>
                </a:extLst>
              </p:cNvPr>
              <p:cNvSpPr/>
              <p:nvPr/>
            </p:nvSpPr>
            <p:spPr>
              <a:xfrm flipH="1">
                <a:off x="5177500" y="11681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867;p28">
                <a:extLst>
                  <a:ext uri="{FF2B5EF4-FFF2-40B4-BE49-F238E27FC236}">
                    <a16:creationId xmlns:a16="http://schemas.microsoft.com/office/drawing/2014/main" id="{FFB4E387-E8DB-84C5-165D-9487F28B44D4}"/>
                  </a:ext>
                </a:extLst>
              </p:cNvPr>
              <p:cNvSpPr/>
              <p:nvPr/>
            </p:nvSpPr>
            <p:spPr>
              <a:xfrm flipH="1">
                <a:off x="2854300" y="17009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868;p28">
                <a:extLst>
                  <a:ext uri="{FF2B5EF4-FFF2-40B4-BE49-F238E27FC236}">
                    <a16:creationId xmlns:a16="http://schemas.microsoft.com/office/drawing/2014/main" id="{0E3BAA49-71E0-0E34-50EA-6DF713100F59}"/>
                  </a:ext>
                </a:extLst>
              </p:cNvPr>
              <p:cNvSpPr/>
              <p:nvPr/>
            </p:nvSpPr>
            <p:spPr>
              <a:xfrm flipH="1">
                <a:off x="3435100" y="17009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869;p28">
                <a:extLst>
                  <a:ext uri="{FF2B5EF4-FFF2-40B4-BE49-F238E27FC236}">
                    <a16:creationId xmlns:a16="http://schemas.microsoft.com/office/drawing/2014/main" id="{6AFEBF7C-C227-6FE7-96F3-31564A5E5BBF}"/>
                  </a:ext>
                </a:extLst>
              </p:cNvPr>
              <p:cNvSpPr/>
              <p:nvPr/>
            </p:nvSpPr>
            <p:spPr>
              <a:xfrm flipH="1">
                <a:off x="4015900" y="17009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870;p28">
                <a:extLst>
                  <a:ext uri="{FF2B5EF4-FFF2-40B4-BE49-F238E27FC236}">
                    <a16:creationId xmlns:a16="http://schemas.microsoft.com/office/drawing/2014/main" id="{CE592AAA-3F9F-91F5-C8B3-C9962B95D3E8}"/>
                  </a:ext>
                </a:extLst>
              </p:cNvPr>
              <p:cNvSpPr/>
              <p:nvPr/>
            </p:nvSpPr>
            <p:spPr>
              <a:xfrm flipH="1">
                <a:off x="4596700" y="17009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871;p28">
                <a:extLst>
                  <a:ext uri="{FF2B5EF4-FFF2-40B4-BE49-F238E27FC236}">
                    <a16:creationId xmlns:a16="http://schemas.microsoft.com/office/drawing/2014/main" id="{7E51C52E-9114-D09A-5EC9-F568119FF9C8}"/>
                  </a:ext>
                </a:extLst>
              </p:cNvPr>
              <p:cNvSpPr/>
              <p:nvPr/>
            </p:nvSpPr>
            <p:spPr>
              <a:xfrm flipH="1">
                <a:off x="5177500" y="17009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872;p28">
                <a:extLst>
                  <a:ext uri="{FF2B5EF4-FFF2-40B4-BE49-F238E27FC236}">
                    <a16:creationId xmlns:a16="http://schemas.microsoft.com/office/drawing/2014/main" id="{6170E934-A5DE-2D5E-6026-E0ECF3A8630B}"/>
                  </a:ext>
                </a:extLst>
              </p:cNvPr>
              <p:cNvSpPr/>
              <p:nvPr/>
            </p:nvSpPr>
            <p:spPr>
              <a:xfrm flipH="1">
                <a:off x="2854300" y="22353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873;p28">
                <a:extLst>
                  <a:ext uri="{FF2B5EF4-FFF2-40B4-BE49-F238E27FC236}">
                    <a16:creationId xmlns:a16="http://schemas.microsoft.com/office/drawing/2014/main" id="{B9614E72-84A1-4074-ABD0-0D044D2E313B}"/>
                  </a:ext>
                </a:extLst>
              </p:cNvPr>
              <p:cNvSpPr/>
              <p:nvPr/>
            </p:nvSpPr>
            <p:spPr>
              <a:xfrm flipH="1">
                <a:off x="3435100" y="22353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874;p28">
                <a:extLst>
                  <a:ext uri="{FF2B5EF4-FFF2-40B4-BE49-F238E27FC236}">
                    <a16:creationId xmlns:a16="http://schemas.microsoft.com/office/drawing/2014/main" id="{8BC7B321-8FFE-9C2C-EFAA-3CB58C81CBAE}"/>
                  </a:ext>
                </a:extLst>
              </p:cNvPr>
              <p:cNvSpPr/>
              <p:nvPr/>
            </p:nvSpPr>
            <p:spPr>
              <a:xfrm flipH="1">
                <a:off x="4015900" y="22353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875;p28">
                <a:extLst>
                  <a:ext uri="{FF2B5EF4-FFF2-40B4-BE49-F238E27FC236}">
                    <a16:creationId xmlns:a16="http://schemas.microsoft.com/office/drawing/2014/main" id="{4AB6C927-D4A7-9997-B3C7-E9CB68922D3A}"/>
                  </a:ext>
                </a:extLst>
              </p:cNvPr>
              <p:cNvSpPr/>
              <p:nvPr/>
            </p:nvSpPr>
            <p:spPr>
              <a:xfrm flipH="1">
                <a:off x="4596700" y="22353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876;p28">
                <a:extLst>
                  <a:ext uri="{FF2B5EF4-FFF2-40B4-BE49-F238E27FC236}">
                    <a16:creationId xmlns:a16="http://schemas.microsoft.com/office/drawing/2014/main" id="{84DB8201-16B4-3E3A-5DC1-70D1E2FD1DEC}"/>
                  </a:ext>
                </a:extLst>
              </p:cNvPr>
              <p:cNvSpPr/>
              <p:nvPr/>
            </p:nvSpPr>
            <p:spPr>
              <a:xfrm flipH="1">
                <a:off x="5177500" y="22353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877;p28">
                <a:extLst>
                  <a:ext uri="{FF2B5EF4-FFF2-40B4-BE49-F238E27FC236}">
                    <a16:creationId xmlns:a16="http://schemas.microsoft.com/office/drawing/2014/main" id="{E7E64C40-C88B-5C78-5188-660636222CA2}"/>
                  </a:ext>
                </a:extLst>
              </p:cNvPr>
              <p:cNvSpPr/>
              <p:nvPr/>
            </p:nvSpPr>
            <p:spPr>
              <a:xfrm flipH="1">
                <a:off x="2854300" y="2769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878;p28">
                <a:extLst>
                  <a:ext uri="{FF2B5EF4-FFF2-40B4-BE49-F238E27FC236}">
                    <a16:creationId xmlns:a16="http://schemas.microsoft.com/office/drawing/2014/main" id="{FD2A0137-FE9A-6517-8509-23FFF49D81C1}"/>
                  </a:ext>
                </a:extLst>
              </p:cNvPr>
              <p:cNvSpPr/>
              <p:nvPr/>
            </p:nvSpPr>
            <p:spPr>
              <a:xfrm flipH="1">
                <a:off x="3435100" y="2769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879;p28">
                <a:extLst>
                  <a:ext uri="{FF2B5EF4-FFF2-40B4-BE49-F238E27FC236}">
                    <a16:creationId xmlns:a16="http://schemas.microsoft.com/office/drawing/2014/main" id="{64758183-4632-0148-69E6-C331A76E2187}"/>
                  </a:ext>
                </a:extLst>
              </p:cNvPr>
              <p:cNvSpPr/>
              <p:nvPr/>
            </p:nvSpPr>
            <p:spPr>
              <a:xfrm flipH="1">
                <a:off x="4015900" y="2769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880;p28">
                <a:extLst>
                  <a:ext uri="{FF2B5EF4-FFF2-40B4-BE49-F238E27FC236}">
                    <a16:creationId xmlns:a16="http://schemas.microsoft.com/office/drawing/2014/main" id="{DDF7C6C3-E988-3980-3911-63CB3AB159D4}"/>
                  </a:ext>
                </a:extLst>
              </p:cNvPr>
              <p:cNvSpPr/>
              <p:nvPr/>
            </p:nvSpPr>
            <p:spPr>
              <a:xfrm flipH="1">
                <a:off x="4596700" y="2769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881;p28">
                <a:extLst>
                  <a:ext uri="{FF2B5EF4-FFF2-40B4-BE49-F238E27FC236}">
                    <a16:creationId xmlns:a16="http://schemas.microsoft.com/office/drawing/2014/main" id="{71951E31-F1C2-643A-CF3A-F072A24B3179}"/>
                  </a:ext>
                </a:extLst>
              </p:cNvPr>
              <p:cNvSpPr/>
              <p:nvPr/>
            </p:nvSpPr>
            <p:spPr>
              <a:xfrm flipH="1">
                <a:off x="5177500" y="2769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882;p28">
                <a:extLst>
                  <a:ext uri="{FF2B5EF4-FFF2-40B4-BE49-F238E27FC236}">
                    <a16:creationId xmlns:a16="http://schemas.microsoft.com/office/drawing/2014/main" id="{85EE11A8-E191-1855-0ECA-E59B90297545}"/>
                  </a:ext>
                </a:extLst>
              </p:cNvPr>
              <p:cNvSpPr/>
              <p:nvPr/>
            </p:nvSpPr>
            <p:spPr>
              <a:xfrm flipH="1">
                <a:off x="2854300" y="3304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883;p28">
                <a:extLst>
                  <a:ext uri="{FF2B5EF4-FFF2-40B4-BE49-F238E27FC236}">
                    <a16:creationId xmlns:a16="http://schemas.microsoft.com/office/drawing/2014/main" id="{18C5CAC6-F008-AE95-0D1D-1FEF056FC189}"/>
                  </a:ext>
                </a:extLst>
              </p:cNvPr>
              <p:cNvSpPr/>
              <p:nvPr/>
            </p:nvSpPr>
            <p:spPr>
              <a:xfrm flipH="1">
                <a:off x="3435100" y="3304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884;p28">
                <a:extLst>
                  <a:ext uri="{FF2B5EF4-FFF2-40B4-BE49-F238E27FC236}">
                    <a16:creationId xmlns:a16="http://schemas.microsoft.com/office/drawing/2014/main" id="{5C1A7FD2-60E7-45C9-7A6B-09F694BDAF3C}"/>
                  </a:ext>
                </a:extLst>
              </p:cNvPr>
              <p:cNvSpPr/>
              <p:nvPr/>
            </p:nvSpPr>
            <p:spPr>
              <a:xfrm flipH="1">
                <a:off x="4015900" y="3304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885;p28">
                <a:extLst>
                  <a:ext uri="{FF2B5EF4-FFF2-40B4-BE49-F238E27FC236}">
                    <a16:creationId xmlns:a16="http://schemas.microsoft.com/office/drawing/2014/main" id="{EC007F6D-7AC3-BB77-E00E-1E28C6A7498F}"/>
                  </a:ext>
                </a:extLst>
              </p:cNvPr>
              <p:cNvSpPr/>
              <p:nvPr/>
            </p:nvSpPr>
            <p:spPr>
              <a:xfrm flipH="1">
                <a:off x="4596700" y="3304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886;p28">
                <a:extLst>
                  <a:ext uri="{FF2B5EF4-FFF2-40B4-BE49-F238E27FC236}">
                    <a16:creationId xmlns:a16="http://schemas.microsoft.com/office/drawing/2014/main" id="{E90127FB-51FE-18D1-1619-690B8A25E969}"/>
                  </a:ext>
                </a:extLst>
              </p:cNvPr>
              <p:cNvSpPr/>
              <p:nvPr/>
            </p:nvSpPr>
            <p:spPr>
              <a:xfrm flipH="1">
                <a:off x="5177500" y="3304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085" name="文本框 1084">
            <a:extLst>
              <a:ext uri="{FF2B5EF4-FFF2-40B4-BE49-F238E27FC236}">
                <a16:creationId xmlns:a16="http://schemas.microsoft.com/office/drawing/2014/main" id="{0A4F2F2A-CCB3-04DD-088C-E076B9A79638}"/>
              </a:ext>
            </a:extLst>
          </p:cNvPr>
          <p:cNvSpPr txBox="1"/>
          <p:nvPr/>
        </p:nvSpPr>
        <p:spPr>
          <a:xfrm>
            <a:off x="6125085" y="971721"/>
            <a:ext cx="642645" cy="276999"/>
          </a:xfrm>
          <a:prstGeom prst="rect">
            <a:avLst/>
          </a:prstGeom>
          <a:noFill/>
        </p:spPr>
        <p:txBody>
          <a:bodyPr wrap="square">
            <a:spAutoFit/>
          </a:bodyPr>
          <a:lstStyle/>
          <a:p>
            <a:r>
              <a:rPr lang="en-US" altLang="zh-CN" sz="1200" b="1" dirty="0">
                <a:latin typeface="Times New Roman" panose="02020603050405020304" pitchFamily="18" charset="0"/>
                <a:cs typeface="Times New Roman" panose="02020603050405020304" pitchFamily="18" charset="0"/>
              </a:rPr>
              <a:t>Mean</a:t>
            </a:r>
            <a:endParaRPr lang="zh-CN" altLang="en-US" sz="1200" b="1" dirty="0">
              <a:latin typeface="Times New Roman" panose="02020603050405020304" pitchFamily="18" charset="0"/>
              <a:cs typeface="Times New Roman" panose="02020603050405020304" pitchFamily="18" charset="0"/>
            </a:endParaRPr>
          </a:p>
        </p:txBody>
      </p:sp>
      <p:sp>
        <p:nvSpPr>
          <p:cNvPr id="1086" name="左大括号 1085">
            <a:extLst>
              <a:ext uri="{FF2B5EF4-FFF2-40B4-BE49-F238E27FC236}">
                <a16:creationId xmlns:a16="http://schemas.microsoft.com/office/drawing/2014/main" id="{E68820C2-6FB3-F534-B281-2B69F366B58F}"/>
              </a:ext>
            </a:extLst>
          </p:cNvPr>
          <p:cNvSpPr/>
          <p:nvPr/>
        </p:nvSpPr>
        <p:spPr>
          <a:xfrm rot="16200000">
            <a:off x="6345833" y="858997"/>
            <a:ext cx="175202" cy="707783"/>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zh-CN" altLang="en-US" dirty="0"/>
          </a:p>
        </p:txBody>
      </p:sp>
      <p:sp>
        <p:nvSpPr>
          <p:cNvPr id="1087" name="左大括号 1086">
            <a:extLst>
              <a:ext uri="{FF2B5EF4-FFF2-40B4-BE49-F238E27FC236}">
                <a16:creationId xmlns:a16="http://schemas.microsoft.com/office/drawing/2014/main" id="{60518AA7-9419-0D23-5D4E-200C93CC781B}"/>
              </a:ext>
            </a:extLst>
          </p:cNvPr>
          <p:cNvSpPr/>
          <p:nvPr/>
        </p:nvSpPr>
        <p:spPr>
          <a:xfrm rot="16200000">
            <a:off x="7268942" y="858997"/>
            <a:ext cx="175202" cy="707783"/>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zh-CN" altLang="en-US" dirty="0"/>
          </a:p>
        </p:txBody>
      </p:sp>
      <p:sp>
        <p:nvSpPr>
          <p:cNvPr id="1088" name="文本框 1087">
            <a:extLst>
              <a:ext uri="{FF2B5EF4-FFF2-40B4-BE49-F238E27FC236}">
                <a16:creationId xmlns:a16="http://schemas.microsoft.com/office/drawing/2014/main" id="{FDAF9433-8508-02B2-D7D3-BEF5128E9E27}"/>
              </a:ext>
            </a:extLst>
          </p:cNvPr>
          <p:cNvSpPr txBox="1"/>
          <p:nvPr/>
        </p:nvSpPr>
        <p:spPr>
          <a:xfrm>
            <a:off x="7114856" y="961965"/>
            <a:ext cx="642645" cy="276999"/>
          </a:xfrm>
          <a:prstGeom prst="rect">
            <a:avLst/>
          </a:prstGeom>
          <a:noFill/>
        </p:spPr>
        <p:txBody>
          <a:bodyPr wrap="square">
            <a:spAutoFit/>
          </a:bodyPr>
          <a:lstStyle/>
          <a:p>
            <a:r>
              <a:rPr lang="en-US" altLang="zh-CN" sz="1200" b="1" dirty="0">
                <a:latin typeface="Times New Roman" panose="02020603050405020304" pitchFamily="18" charset="0"/>
                <a:cs typeface="Times New Roman" panose="02020603050405020304" pitchFamily="18" charset="0"/>
              </a:rPr>
              <a:t>Mean</a:t>
            </a:r>
            <a:endParaRPr lang="zh-CN" altLang="en-US" sz="1200" b="1" dirty="0">
              <a:latin typeface="Times New Roman" panose="02020603050405020304" pitchFamily="18" charset="0"/>
              <a:cs typeface="Times New Roman" panose="02020603050405020304" pitchFamily="18" charset="0"/>
            </a:endParaRPr>
          </a:p>
        </p:txBody>
      </p:sp>
      <p:sp>
        <p:nvSpPr>
          <p:cNvPr id="1091" name="文本框 1090">
            <a:extLst>
              <a:ext uri="{FF2B5EF4-FFF2-40B4-BE49-F238E27FC236}">
                <a16:creationId xmlns:a16="http://schemas.microsoft.com/office/drawing/2014/main" id="{21A7E2F5-52FF-4F7A-09BA-3407260AA53B}"/>
              </a:ext>
            </a:extLst>
          </p:cNvPr>
          <p:cNvSpPr txBox="1"/>
          <p:nvPr/>
        </p:nvSpPr>
        <p:spPr>
          <a:xfrm>
            <a:off x="6150973" y="163151"/>
            <a:ext cx="1543050" cy="276999"/>
          </a:xfrm>
          <a:prstGeom prst="rect">
            <a:avLst/>
          </a:prstGeom>
          <a:noFill/>
        </p:spPr>
        <p:txBody>
          <a:bodyPr wrap="square">
            <a:spAutoFit/>
          </a:bodyPr>
          <a:lstStyle/>
          <a:p>
            <a:r>
              <a:rPr lang="zh-CN" altLang="en-US" sz="1200" b="1" dirty="0">
                <a:latin typeface="Times New Roman" panose="02020603050405020304" pitchFamily="18" charset="0"/>
                <a:cs typeface="Times New Roman" panose="02020603050405020304" pitchFamily="18" charset="0"/>
              </a:rPr>
              <a:t>Representative node </a:t>
            </a:r>
            <a:endParaRPr lang="zh-CN" altLang="en-US" sz="1200" dirty="0"/>
          </a:p>
        </p:txBody>
      </p:sp>
      <mc:AlternateContent xmlns:mc="http://schemas.openxmlformats.org/markup-compatibility/2006" xmlns:a14="http://schemas.microsoft.com/office/drawing/2010/main">
        <mc:Choice Requires="a14">
          <p:sp>
            <p:nvSpPr>
              <p:cNvPr id="1093" name="文本框 1092">
                <a:extLst>
                  <a:ext uri="{FF2B5EF4-FFF2-40B4-BE49-F238E27FC236}">
                    <a16:creationId xmlns:a16="http://schemas.microsoft.com/office/drawing/2014/main" id="{87C416A3-6B8C-8BB7-E11B-A9C623F4E319}"/>
                  </a:ext>
                </a:extLst>
              </p:cNvPr>
              <p:cNvSpPr txBox="1"/>
              <p:nvPr/>
            </p:nvSpPr>
            <p:spPr>
              <a:xfrm>
                <a:off x="6700782" y="511596"/>
                <a:ext cx="38778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h</m:t>
                      </m:r>
                    </m:oMath>
                  </m:oMathPara>
                </a14:m>
                <a:endParaRPr lang="zh-CN" altLang="en-US" dirty="0"/>
              </a:p>
            </p:txBody>
          </p:sp>
        </mc:Choice>
        <mc:Fallback xmlns="">
          <p:sp>
            <p:nvSpPr>
              <p:cNvPr id="1093" name="文本框 1092">
                <a:extLst>
                  <a:ext uri="{FF2B5EF4-FFF2-40B4-BE49-F238E27FC236}">
                    <a16:creationId xmlns:a16="http://schemas.microsoft.com/office/drawing/2014/main" id="{87C416A3-6B8C-8BB7-E11B-A9C623F4E319}"/>
                  </a:ext>
                </a:extLst>
              </p:cNvPr>
              <p:cNvSpPr txBox="1">
                <a:spLocks noRot="1" noChangeAspect="1" noMove="1" noResize="1" noEditPoints="1" noAdjustHandles="1" noChangeArrowheads="1" noChangeShapeType="1" noTextEdit="1"/>
              </p:cNvSpPr>
              <p:nvPr/>
            </p:nvSpPr>
            <p:spPr>
              <a:xfrm>
                <a:off x="6700782" y="511596"/>
                <a:ext cx="387783" cy="369332"/>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94" name="文本框 1093">
                <a:extLst>
                  <a:ext uri="{FF2B5EF4-FFF2-40B4-BE49-F238E27FC236}">
                    <a16:creationId xmlns:a16="http://schemas.microsoft.com/office/drawing/2014/main" id="{EA79D4BD-15BF-EDF7-BE6B-D270568D2B11}"/>
                  </a:ext>
                </a:extLst>
              </p:cNvPr>
              <p:cNvSpPr txBox="1"/>
              <p:nvPr/>
            </p:nvSpPr>
            <p:spPr>
              <a:xfrm>
                <a:off x="7610828" y="508668"/>
                <a:ext cx="38778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𝑥</m:t>
                      </m:r>
                    </m:oMath>
                  </m:oMathPara>
                </a14:m>
                <a:endParaRPr lang="zh-CN" altLang="en-US" dirty="0"/>
              </a:p>
            </p:txBody>
          </p:sp>
        </mc:Choice>
        <mc:Fallback xmlns="">
          <p:sp>
            <p:nvSpPr>
              <p:cNvPr id="1094" name="文本框 1093">
                <a:extLst>
                  <a:ext uri="{FF2B5EF4-FFF2-40B4-BE49-F238E27FC236}">
                    <a16:creationId xmlns:a16="http://schemas.microsoft.com/office/drawing/2014/main" id="{EA79D4BD-15BF-EDF7-BE6B-D270568D2B11}"/>
                  </a:ext>
                </a:extLst>
              </p:cNvPr>
              <p:cNvSpPr txBox="1">
                <a:spLocks noRot="1" noChangeAspect="1" noMove="1" noResize="1" noEditPoints="1" noAdjustHandles="1" noChangeArrowheads="1" noChangeShapeType="1" noTextEdit="1"/>
              </p:cNvSpPr>
              <p:nvPr/>
            </p:nvSpPr>
            <p:spPr>
              <a:xfrm>
                <a:off x="7610828" y="508668"/>
                <a:ext cx="387783" cy="369332"/>
              </a:xfrm>
              <a:prstGeom prst="rect">
                <a:avLst/>
              </a:prstGeom>
              <a:blipFill>
                <a:blip r:embed="rId15"/>
                <a:stretch>
                  <a:fillRect/>
                </a:stretch>
              </a:blipFill>
            </p:spPr>
            <p:txBody>
              <a:bodyPr/>
              <a:lstStyle/>
              <a:p>
                <a:r>
                  <a:rPr lang="zh-CN" altLang="en-US">
                    <a:noFill/>
                  </a:rPr>
                  <a:t> </a:t>
                </a:r>
              </a:p>
            </p:txBody>
          </p:sp>
        </mc:Fallback>
      </mc:AlternateContent>
      <p:sp>
        <p:nvSpPr>
          <p:cNvPr id="1099" name="矩形 1098">
            <a:extLst>
              <a:ext uri="{FF2B5EF4-FFF2-40B4-BE49-F238E27FC236}">
                <a16:creationId xmlns:a16="http://schemas.microsoft.com/office/drawing/2014/main" id="{34E7C584-E343-EEB7-1051-435FC71B3BF8}"/>
              </a:ext>
            </a:extLst>
          </p:cNvPr>
          <p:cNvSpPr/>
          <p:nvPr/>
        </p:nvSpPr>
        <p:spPr>
          <a:xfrm>
            <a:off x="9147659" y="1982584"/>
            <a:ext cx="195309" cy="159798"/>
          </a:xfrm>
          <a:prstGeom prst="rect">
            <a:avLst/>
          </a:prstGeom>
          <a:solidFill>
            <a:srgbClr val="F8CBA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1104" name="矩形 1103">
            <a:extLst>
              <a:ext uri="{FF2B5EF4-FFF2-40B4-BE49-F238E27FC236}">
                <a16:creationId xmlns:a16="http://schemas.microsoft.com/office/drawing/2014/main" id="{B1E43914-6C5A-C9F6-5EE6-0CEC5B21DC6F}"/>
              </a:ext>
            </a:extLst>
          </p:cNvPr>
          <p:cNvSpPr/>
          <p:nvPr/>
        </p:nvSpPr>
        <p:spPr>
          <a:xfrm>
            <a:off x="9153308" y="1617871"/>
            <a:ext cx="195309" cy="159798"/>
          </a:xfrm>
          <a:prstGeom prst="rect">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1124" name="矩形 1123">
            <a:extLst>
              <a:ext uri="{FF2B5EF4-FFF2-40B4-BE49-F238E27FC236}">
                <a16:creationId xmlns:a16="http://schemas.microsoft.com/office/drawing/2014/main" id="{E189FB77-38AC-73C5-6754-35ABF7E2C397}"/>
              </a:ext>
            </a:extLst>
          </p:cNvPr>
          <p:cNvSpPr/>
          <p:nvPr/>
        </p:nvSpPr>
        <p:spPr>
          <a:xfrm>
            <a:off x="9146142" y="971500"/>
            <a:ext cx="195309" cy="159798"/>
          </a:xfrm>
          <a:prstGeom prst="rect">
            <a:avLst/>
          </a:prstGeom>
          <a:solidFill>
            <a:srgbClr val="72AAD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cxnSp>
        <p:nvCxnSpPr>
          <p:cNvPr id="2" name="直接箭头连接符 1">
            <a:extLst>
              <a:ext uri="{FF2B5EF4-FFF2-40B4-BE49-F238E27FC236}">
                <a16:creationId xmlns:a16="http://schemas.microsoft.com/office/drawing/2014/main" id="{3AC5E4E9-A1A7-EC94-B87D-B4AA219549B6}"/>
              </a:ext>
            </a:extLst>
          </p:cNvPr>
          <p:cNvCxnSpPr>
            <a:cxnSpLocks/>
          </p:cNvCxnSpPr>
          <p:nvPr/>
        </p:nvCxnSpPr>
        <p:spPr>
          <a:xfrm>
            <a:off x="4923194" y="4265337"/>
            <a:ext cx="0" cy="33208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8" name="矩形 17">
            <a:extLst>
              <a:ext uri="{FF2B5EF4-FFF2-40B4-BE49-F238E27FC236}">
                <a16:creationId xmlns:a16="http://schemas.microsoft.com/office/drawing/2014/main" id="{315C3D6B-0918-FEF4-7403-74ED09354532}"/>
              </a:ext>
            </a:extLst>
          </p:cNvPr>
          <p:cNvSpPr/>
          <p:nvPr/>
        </p:nvSpPr>
        <p:spPr>
          <a:xfrm>
            <a:off x="2551972" y="4791850"/>
            <a:ext cx="1073021" cy="713245"/>
          </a:xfrm>
          <a:prstGeom prst="rect">
            <a:avLst/>
          </a:prstGeom>
          <a:solidFill>
            <a:srgbClr val="F2F9E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文本框 23">
            <a:extLst>
              <a:ext uri="{FF2B5EF4-FFF2-40B4-BE49-F238E27FC236}">
                <a16:creationId xmlns:a16="http://schemas.microsoft.com/office/drawing/2014/main" id="{ABD20B9D-23D9-89A0-28D1-9726214636C6}"/>
              </a:ext>
            </a:extLst>
          </p:cNvPr>
          <p:cNvSpPr txBox="1"/>
          <p:nvPr/>
        </p:nvSpPr>
        <p:spPr>
          <a:xfrm>
            <a:off x="2669453" y="4890012"/>
            <a:ext cx="908514" cy="461665"/>
          </a:xfrm>
          <a:prstGeom prst="rect">
            <a:avLst/>
          </a:prstGeom>
          <a:noFill/>
        </p:spPr>
        <p:txBody>
          <a:bodyPr wrap="square">
            <a:spAutoFit/>
          </a:bodyPr>
          <a:lstStyle/>
          <a:p>
            <a:r>
              <a:rPr lang="en-US" altLang="zh-CN" sz="1200" b="1" dirty="0">
                <a:latin typeface="Times New Roman" panose="02020603050405020304" pitchFamily="18" charset="0"/>
                <a:cs typeface="Times New Roman" panose="02020603050405020304" pitchFamily="18" charset="0"/>
              </a:rPr>
              <a:t>Building Query</a:t>
            </a:r>
            <a:endParaRPr lang="zh-CN" altLang="en-US" sz="1200" b="1" dirty="0">
              <a:latin typeface="Times New Roman" panose="02020603050405020304" pitchFamily="18" charset="0"/>
              <a:cs typeface="Times New Roman" panose="02020603050405020304" pitchFamily="18" charset="0"/>
            </a:endParaRPr>
          </a:p>
        </p:txBody>
      </p:sp>
      <p:cxnSp>
        <p:nvCxnSpPr>
          <p:cNvPr id="25" name="直接箭头连接符 24">
            <a:extLst>
              <a:ext uri="{FF2B5EF4-FFF2-40B4-BE49-F238E27FC236}">
                <a16:creationId xmlns:a16="http://schemas.microsoft.com/office/drawing/2014/main" id="{2B7149B5-9598-23A5-B365-C502D1CBD75F}"/>
              </a:ext>
            </a:extLst>
          </p:cNvPr>
          <p:cNvCxnSpPr>
            <a:cxnSpLocks/>
          </p:cNvCxnSpPr>
          <p:nvPr/>
        </p:nvCxnSpPr>
        <p:spPr>
          <a:xfrm>
            <a:off x="3654123" y="5135600"/>
            <a:ext cx="380177"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0" name="矩形 29">
            <a:extLst>
              <a:ext uri="{FF2B5EF4-FFF2-40B4-BE49-F238E27FC236}">
                <a16:creationId xmlns:a16="http://schemas.microsoft.com/office/drawing/2014/main" id="{057B5C5A-4FD2-CA3C-49C5-DA08A640F2B6}"/>
              </a:ext>
            </a:extLst>
          </p:cNvPr>
          <p:cNvSpPr/>
          <p:nvPr/>
        </p:nvSpPr>
        <p:spPr>
          <a:xfrm>
            <a:off x="8958881" y="2616571"/>
            <a:ext cx="195309" cy="159798"/>
          </a:xfrm>
          <a:prstGeom prst="rect">
            <a:avLst/>
          </a:prstGeom>
          <a:solidFill>
            <a:srgbClr val="DAE9F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31" name="矩形 30">
            <a:extLst>
              <a:ext uri="{FF2B5EF4-FFF2-40B4-BE49-F238E27FC236}">
                <a16:creationId xmlns:a16="http://schemas.microsoft.com/office/drawing/2014/main" id="{F8B6879A-83E7-FDE9-2868-B001B3B9A6F9}"/>
              </a:ext>
            </a:extLst>
          </p:cNvPr>
          <p:cNvSpPr/>
          <p:nvPr/>
        </p:nvSpPr>
        <p:spPr>
          <a:xfrm>
            <a:off x="9150469" y="2616571"/>
            <a:ext cx="195309" cy="159798"/>
          </a:xfrm>
          <a:prstGeom prst="rect">
            <a:avLst/>
          </a:prstGeom>
          <a:solidFill>
            <a:srgbClr val="DAE9F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34" name="矩形 33">
            <a:extLst>
              <a:ext uri="{FF2B5EF4-FFF2-40B4-BE49-F238E27FC236}">
                <a16:creationId xmlns:a16="http://schemas.microsoft.com/office/drawing/2014/main" id="{714F51DE-51FB-7D31-B904-3FA8C15005BF}"/>
              </a:ext>
            </a:extLst>
          </p:cNvPr>
          <p:cNvSpPr/>
          <p:nvPr/>
        </p:nvSpPr>
        <p:spPr>
          <a:xfrm>
            <a:off x="4135976" y="4857192"/>
            <a:ext cx="195309" cy="159798"/>
          </a:xfrm>
          <a:prstGeom prst="rect">
            <a:avLst/>
          </a:prstGeom>
          <a:solidFill>
            <a:srgbClr val="A4C2F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35" name="矩形 34">
            <a:extLst>
              <a:ext uri="{FF2B5EF4-FFF2-40B4-BE49-F238E27FC236}">
                <a16:creationId xmlns:a16="http://schemas.microsoft.com/office/drawing/2014/main" id="{5E8C13F1-F357-1FC0-E4F2-5307A98DA9A5}"/>
              </a:ext>
            </a:extLst>
          </p:cNvPr>
          <p:cNvSpPr/>
          <p:nvPr/>
        </p:nvSpPr>
        <p:spPr>
          <a:xfrm>
            <a:off x="4331285" y="4857192"/>
            <a:ext cx="195309" cy="159798"/>
          </a:xfrm>
          <a:prstGeom prst="rect">
            <a:avLst/>
          </a:prstGeom>
          <a:solidFill>
            <a:srgbClr val="A4C2F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36" name="矩形 35">
            <a:extLst>
              <a:ext uri="{FF2B5EF4-FFF2-40B4-BE49-F238E27FC236}">
                <a16:creationId xmlns:a16="http://schemas.microsoft.com/office/drawing/2014/main" id="{418655B4-ECC0-BDEB-F08F-E80FE6AEC18C}"/>
              </a:ext>
            </a:extLst>
          </p:cNvPr>
          <p:cNvSpPr/>
          <p:nvPr/>
        </p:nvSpPr>
        <p:spPr>
          <a:xfrm>
            <a:off x="4522873" y="4857192"/>
            <a:ext cx="195309" cy="159798"/>
          </a:xfrm>
          <a:prstGeom prst="rect">
            <a:avLst/>
          </a:prstGeom>
          <a:solidFill>
            <a:srgbClr val="A4C2F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37" name="矩形 36">
            <a:extLst>
              <a:ext uri="{FF2B5EF4-FFF2-40B4-BE49-F238E27FC236}">
                <a16:creationId xmlns:a16="http://schemas.microsoft.com/office/drawing/2014/main" id="{FAF9D675-AB97-EBDA-6543-B31EA2FCDB77}"/>
              </a:ext>
            </a:extLst>
          </p:cNvPr>
          <p:cNvSpPr/>
          <p:nvPr/>
        </p:nvSpPr>
        <p:spPr>
          <a:xfrm>
            <a:off x="4694866" y="4857474"/>
            <a:ext cx="195309" cy="159798"/>
          </a:xfrm>
          <a:prstGeom prst="rect">
            <a:avLst/>
          </a:prstGeom>
          <a:solidFill>
            <a:srgbClr val="A4C2F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38" name="矩形 37">
            <a:extLst>
              <a:ext uri="{FF2B5EF4-FFF2-40B4-BE49-F238E27FC236}">
                <a16:creationId xmlns:a16="http://schemas.microsoft.com/office/drawing/2014/main" id="{25C7ED18-86EC-49EA-74AB-49F5BF3219E1}"/>
              </a:ext>
            </a:extLst>
          </p:cNvPr>
          <p:cNvSpPr/>
          <p:nvPr/>
        </p:nvSpPr>
        <p:spPr>
          <a:xfrm>
            <a:off x="4886454" y="4857474"/>
            <a:ext cx="195309" cy="159798"/>
          </a:xfrm>
          <a:prstGeom prst="rect">
            <a:avLst/>
          </a:prstGeom>
          <a:solidFill>
            <a:srgbClr val="A4C2F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39" name="矩形 38">
            <a:extLst>
              <a:ext uri="{FF2B5EF4-FFF2-40B4-BE49-F238E27FC236}">
                <a16:creationId xmlns:a16="http://schemas.microsoft.com/office/drawing/2014/main" id="{304A0165-638F-6F85-0104-1AC25C123800}"/>
              </a:ext>
            </a:extLst>
          </p:cNvPr>
          <p:cNvSpPr/>
          <p:nvPr/>
        </p:nvSpPr>
        <p:spPr>
          <a:xfrm>
            <a:off x="4125091" y="5298470"/>
            <a:ext cx="195309" cy="159798"/>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40" name="矩形 39">
            <a:extLst>
              <a:ext uri="{FF2B5EF4-FFF2-40B4-BE49-F238E27FC236}">
                <a16:creationId xmlns:a16="http://schemas.microsoft.com/office/drawing/2014/main" id="{15D24FF3-91D2-BED2-FB7D-46C2CCD7E94B}"/>
              </a:ext>
            </a:extLst>
          </p:cNvPr>
          <p:cNvSpPr/>
          <p:nvPr/>
        </p:nvSpPr>
        <p:spPr>
          <a:xfrm>
            <a:off x="4320400" y="5298470"/>
            <a:ext cx="195309" cy="159798"/>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41" name="矩形 40">
            <a:extLst>
              <a:ext uri="{FF2B5EF4-FFF2-40B4-BE49-F238E27FC236}">
                <a16:creationId xmlns:a16="http://schemas.microsoft.com/office/drawing/2014/main" id="{153EE318-5676-8611-E328-6685FE9BE73C}"/>
              </a:ext>
            </a:extLst>
          </p:cNvPr>
          <p:cNvSpPr/>
          <p:nvPr/>
        </p:nvSpPr>
        <p:spPr>
          <a:xfrm>
            <a:off x="4511988" y="5298470"/>
            <a:ext cx="195309" cy="159798"/>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42" name="矩形 41">
            <a:extLst>
              <a:ext uri="{FF2B5EF4-FFF2-40B4-BE49-F238E27FC236}">
                <a16:creationId xmlns:a16="http://schemas.microsoft.com/office/drawing/2014/main" id="{B0E08A8C-F315-63E6-D671-5D7C30F9B323}"/>
              </a:ext>
            </a:extLst>
          </p:cNvPr>
          <p:cNvSpPr/>
          <p:nvPr/>
        </p:nvSpPr>
        <p:spPr>
          <a:xfrm>
            <a:off x="4683981" y="5298752"/>
            <a:ext cx="195309" cy="159798"/>
          </a:xfrm>
          <a:prstGeom prst="rect">
            <a:avLst/>
          </a:prstGeom>
          <a:solidFill>
            <a:srgbClr val="AFABA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43" name="矩形 42">
            <a:extLst>
              <a:ext uri="{FF2B5EF4-FFF2-40B4-BE49-F238E27FC236}">
                <a16:creationId xmlns:a16="http://schemas.microsoft.com/office/drawing/2014/main" id="{612CE29A-AA44-9815-F8D4-56FE0DE3336C}"/>
              </a:ext>
            </a:extLst>
          </p:cNvPr>
          <p:cNvSpPr/>
          <p:nvPr/>
        </p:nvSpPr>
        <p:spPr>
          <a:xfrm>
            <a:off x="4875569" y="5298752"/>
            <a:ext cx="195309" cy="159798"/>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mc:AlternateContent xmlns:mc="http://schemas.openxmlformats.org/markup-compatibility/2006" xmlns:a14="http://schemas.microsoft.com/office/drawing/2010/main">
        <mc:Choice Requires="a14">
          <p:sp>
            <p:nvSpPr>
              <p:cNvPr id="44" name="文本框 43">
                <a:extLst>
                  <a:ext uri="{FF2B5EF4-FFF2-40B4-BE49-F238E27FC236}">
                    <a16:creationId xmlns:a16="http://schemas.microsoft.com/office/drawing/2014/main" id="{ED7F1A40-08D2-6C74-B36F-6C6C652B8A9E}"/>
                  </a:ext>
                </a:extLst>
              </p:cNvPr>
              <p:cNvSpPr txBox="1"/>
              <p:nvPr/>
            </p:nvSpPr>
            <p:spPr>
              <a:xfrm>
                <a:off x="3929487" y="4576307"/>
                <a:ext cx="1374034"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Original Query </a:t>
                </a:r>
                <a14:m>
                  <m:oMath xmlns:m="http://schemas.openxmlformats.org/officeDocument/2006/math">
                    <m:sSub>
                      <m:sSubPr>
                        <m:ctrlPr>
                          <a:rPr lang="en-US" altLang="zh-CN" sz="1200" i="1" smtClean="0">
                            <a:latin typeface="Cambria Math" panose="02040503050406030204" pitchFamily="18" charset="0"/>
                            <a:cs typeface="Times New Roman" panose="02020603050405020304" pitchFamily="18" charset="0"/>
                          </a:rPr>
                        </m:ctrlPr>
                      </m:sSubPr>
                      <m:e>
                        <m:r>
                          <a:rPr lang="en-US" altLang="zh-CN" sz="1200" b="0" i="1" smtClean="0">
                            <a:latin typeface="Cambria Math" panose="02040503050406030204" pitchFamily="18" charset="0"/>
                            <a:cs typeface="Times New Roman" panose="02020603050405020304" pitchFamily="18" charset="0"/>
                          </a:rPr>
                          <m:t>𝑞</m:t>
                        </m:r>
                      </m:e>
                      <m:sub>
                        <m:r>
                          <a:rPr lang="en-US" altLang="zh-CN" sz="1200" b="0" i="1" smtClean="0">
                            <a:latin typeface="Cambria Math" panose="02040503050406030204" pitchFamily="18" charset="0"/>
                            <a:cs typeface="Times New Roman" panose="02020603050405020304" pitchFamily="18" charset="0"/>
                          </a:rPr>
                          <m:t>1</m:t>
                        </m:r>
                      </m:sub>
                    </m:sSub>
                  </m:oMath>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44" name="文本框 43">
                <a:extLst>
                  <a:ext uri="{FF2B5EF4-FFF2-40B4-BE49-F238E27FC236}">
                    <a16:creationId xmlns:a16="http://schemas.microsoft.com/office/drawing/2014/main" id="{ED7F1A40-08D2-6C74-B36F-6C6C652B8A9E}"/>
                  </a:ext>
                </a:extLst>
              </p:cNvPr>
              <p:cNvSpPr txBox="1">
                <a:spLocks noRot="1" noChangeAspect="1" noMove="1" noResize="1" noEditPoints="1" noAdjustHandles="1" noChangeArrowheads="1" noChangeShapeType="1" noTextEdit="1"/>
              </p:cNvSpPr>
              <p:nvPr/>
            </p:nvSpPr>
            <p:spPr>
              <a:xfrm>
                <a:off x="3929487" y="4576307"/>
                <a:ext cx="1374034" cy="276999"/>
              </a:xfrm>
              <a:prstGeom prst="rect">
                <a:avLst/>
              </a:prstGeom>
              <a:blipFill>
                <a:blip r:embed="rId16"/>
                <a:stretch>
                  <a:fillRect l="-444" t="-2222" b="-1777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5" name="文本框 44">
                <a:extLst>
                  <a:ext uri="{FF2B5EF4-FFF2-40B4-BE49-F238E27FC236}">
                    <a16:creationId xmlns:a16="http://schemas.microsoft.com/office/drawing/2014/main" id="{702D36EB-95BD-FA71-C0B2-8434DC3F5D6B}"/>
                  </a:ext>
                </a:extLst>
              </p:cNvPr>
              <p:cNvSpPr txBox="1"/>
              <p:nvPr/>
            </p:nvSpPr>
            <p:spPr>
              <a:xfrm>
                <a:off x="3925131" y="5421038"/>
                <a:ext cx="1574331"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Suspected Query </a:t>
                </a:r>
                <a14:m>
                  <m:oMath xmlns:m="http://schemas.openxmlformats.org/officeDocument/2006/math">
                    <m:sSub>
                      <m:sSubPr>
                        <m:ctrlPr>
                          <a:rPr lang="en-US" altLang="zh-CN" sz="1200" i="1" smtClean="0">
                            <a:latin typeface="Cambria Math" panose="02040503050406030204" pitchFamily="18" charset="0"/>
                            <a:cs typeface="Times New Roman" panose="02020603050405020304" pitchFamily="18" charset="0"/>
                          </a:rPr>
                        </m:ctrlPr>
                      </m:sSubPr>
                      <m:e>
                        <m:r>
                          <a:rPr lang="en-US" altLang="zh-CN" sz="1200" b="0" i="1" smtClean="0">
                            <a:latin typeface="Cambria Math" panose="02040503050406030204" pitchFamily="18" charset="0"/>
                            <a:cs typeface="Times New Roman" panose="02020603050405020304" pitchFamily="18" charset="0"/>
                          </a:rPr>
                          <m:t>𝑞</m:t>
                        </m:r>
                      </m:e>
                      <m:sub>
                        <m:r>
                          <a:rPr lang="en-US" altLang="zh-CN" sz="1200" b="0" i="1" smtClean="0">
                            <a:latin typeface="Cambria Math" panose="02040503050406030204" pitchFamily="18" charset="0"/>
                            <a:cs typeface="Times New Roman" panose="02020603050405020304" pitchFamily="18" charset="0"/>
                          </a:rPr>
                          <m:t>2</m:t>
                        </m:r>
                      </m:sub>
                    </m:sSub>
                  </m:oMath>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45" name="文本框 44">
                <a:extLst>
                  <a:ext uri="{FF2B5EF4-FFF2-40B4-BE49-F238E27FC236}">
                    <a16:creationId xmlns:a16="http://schemas.microsoft.com/office/drawing/2014/main" id="{702D36EB-95BD-FA71-C0B2-8434DC3F5D6B}"/>
                  </a:ext>
                </a:extLst>
              </p:cNvPr>
              <p:cNvSpPr txBox="1">
                <a:spLocks noRot="1" noChangeAspect="1" noMove="1" noResize="1" noEditPoints="1" noAdjustHandles="1" noChangeArrowheads="1" noChangeShapeType="1" noTextEdit="1"/>
              </p:cNvSpPr>
              <p:nvPr/>
            </p:nvSpPr>
            <p:spPr>
              <a:xfrm>
                <a:off x="3925131" y="5421038"/>
                <a:ext cx="1574331" cy="276999"/>
              </a:xfrm>
              <a:prstGeom prst="rect">
                <a:avLst/>
              </a:prstGeom>
              <a:blipFill>
                <a:blip r:embed="rId17"/>
                <a:stretch>
                  <a:fillRect l="-388" b="-15217"/>
                </a:stretch>
              </a:blipFill>
            </p:spPr>
            <p:txBody>
              <a:bodyPr/>
              <a:lstStyle/>
              <a:p>
                <a:r>
                  <a:rPr lang="zh-CN" altLang="en-US">
                    <a:noFill/>
                  </a:rPr>
                  <a:t> </a:t>
                </a:r>
              </a:p>
            </p:txBody>
          </p:sp>
        </mc:Fallback>
      </mc:AlternateContent>
      <p:sp>
        <p:nvSpPr>
          <p:cNvPr id="47" name="文本框 46">
            <a:extLst>
              <a:ext uri="{FF2B5EF4-FFF2-40B4-BE49-F238E27FC236}">
                <a16:creationId xmlns:a16="http://schemas.microsoft.com/office/drawing/2014/main" id="{A5D46FC7-B727-34FA-DFEA-5EF2300B116E}"/>
              </a:ext>
            </a:extLst>
          </p:cNvPr>
          <p:cNvSpPr txBox="1"/>
          <p:nvPr/>
        </p:nvSpPr>
        <p:spPr>
          <a:xfrm>
            <a:off x="3049350" y="729422"/>
            <a:ext cx="1913869" cy="369332"/>
          </a:xfrm>
          <a:prstGeom prst="rect">
            <a:avLst/>
          </a:prstGeom>
          <a:noFill/>
        </p:spPr>
        <p:txBody>
          <a:bodyPr wrap="square">
            <a:spAutoFit/>
          </a:bodyPr>
          <a:lstStyle/>
          <a:p>
            <a:r>
              <a:rPr lang="zh-CN" altLang="en-US" dirty="0">
                <a:solidFill>
                  <a:srgbClr val="FF0000"/>
                </a:solidFill>
                <a:latin typeface="Times New Roman" panose="02020603050405020304" pitchFamily="18" charset="0"/>
                <a:cs typeface="Times New Roman" panose="02020603050405020304" pitchFamily="18" charset="0"/>
              </a:rPr>
              <a:t>模型解释性SHAP</a:t>
            </a:r>
          </a:p>
        </p:txBody>
      </p:sp>
      <p:pic>
        <p:nvPicPr>
          <p:cNvPr id="48" name="图片 47">
            <a:extLst>
              <a:ext uri="{FF2B5EF4-FFF2-40B4-BE49-F238E27FC236}">
                <a16:creationId xmlns:a16="http://schemas.microsoft.com/office/drawing/2014/main" id="{525F8925-0C92-44B3-6AFF-E76B21DD9E67}"/>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5214882" y="4975802"/>
            <a:ext cx="318254" cy="318254"/>
          </a:xfrm>
          <a:prstGeom prst="rect">
            <a:avLst/>
          </a:prstGeom>
        </p:spPr>
      </p:pic>
      <p:pic>
        <p:nvPicPr>
          <p:cNvPr id="50" name="图片 49">
            <a:extLst>
              <a:ext uri="{FF2B5EF4-FFF2-40B4-BE49-F238E27FC236}">
                <a16:creationId xmlns:a16="http://schemas.microsoft.com/office/drawing/2014/main" id="{D4ADA969-F4B4-217A-C532-AD61A9E649DD}"/>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5784837" y="4816004"/>
            <a:ext cx="540616" cy="540616"/>
          </a:xfrm>
          <a:prstGeom prst="rect">
            <a:avLst/>
          </a:prstGeom>
        </p:spPr>
      </p:pic>
      <p:sp>
        <p:nvSpPr>
          <p:cNvPr id="53" name="文本框 52">
            <a:extLst>
              <a:ext uri="{FF2B5EF4-FFF2-40B4-BE49-F238E27FC236}">
                <a16:creationId xmlns:a16="http://schemas.microsoft.com/office/drawing/2014/main" id="{F5E12A20-00FD-A70A-D42A-2CE393A8D19A}"/>
              </a:ext>
            </a:extLst>
          </p:cNvPr>
          <p:cNvSpPr txBox="1"/>
          <p:nvPr/>
        </p:nvSpPr>
        <p:spPr>
          <a:xfrm>
            <a:off x="5383009" y="5338805"/>
            <a:ext cx="1264874"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Suspected Model</a:t>
            </a:r>
            <a:endParaRPr lang="zh-CN" altLang="en-US" sz="1200" dirty="0"/>
          </a:p>
        </p:txBody>
      </p:sp>
      <mc:AlternateContent xmlns:mc="http://schemas.openxmlformats.org/markup-compatibility/2006" xmlns:a14="http://schemas.microsoft.com/office/drawing/2010/main">
        <mc:Choice Requires="a14">
          <p:sp>
            <p:nvSpPr>
              <p:cNvPr id="54" name="文本框 53">
                <a:extLst>
                  <a:ext uri="{FF2B5EF4-FFF2-40B4-BE49-F238E27FC236}">
                    <a16:creationId xmlns:a16="http://schemas.microsoft.com/office/drawing/2014/main" id="{5D2C64C8-7D39-B342-AC53-286D8173B74E}"/>
                  </a:ext>
                </a:extLst>
              </p:cNvPr>
              <p:cNvSpPr txBox="1"/>
              <p:nvPr/>
            </p:nvSpPr>
            <p:spPr>
              <a:xfrm>
                <a:off x="7319781" y="4816004"/>
                <a:ext cx="2723515" cy="1169551"/>
              </a:xfrm>
              <a:prstGeom prst="rect">
                <a:avLst/>
              </a:prstGeom>
              <a:noFill/>
            </p:spPr>
            <p:txBody>
              <a:bodyPr wrap="square">
                <a:spAutoFit/>
              </a:bodyPr>
              <a:lstStyle/>
              <a:p>
                <a:r>
                  <a:rPr lang="zh-CN" altLang="en-US" sz="1400" dirty="0">
                    <a:latin typeface="Times New Roman" panose="02020603050405020304" pitchFamily="18" charset="0"/>
                    <a:cs typeface="Times New Roman" panose="02020603050405020304" pitchFamily="18" charset="0"/>
                  </a:rPr>
                  <a:t>Hypothesis testing:</a:t>
                </a:r>
                <a:endParaRPr lang="en-US" altLang="zh-CN" sz="1400" dirty="0">
                  <a:latin typeface="Times New Roman" panose="02020603050405020304" pitchFamily="18" charset="0"/>
                  <a:cs typeface="Times New Roman" panose="02020603050405020304" pitchFamily="18" charset="0"/>
                </a:endParaRPr>
              </a:p>
              <a:p>
                <a:endParaRPr lang="en-US" altLang="zh-CN" sz="1400" dirty="0">
                  <a:latin typeface="Times New Roman" panose="02020603050405020304" pitchFamily="18" charset="0"/>
                  <a:cs typeface="Times New Roman" panose="02020603050405020304" pitchFamily="18" charset="0"/>
                </a:endParaRPr>
              </a:p>
              <a:p>
                <a14:m>
                  <m:oMath xmlns:m="http://schemas.openxmlformats.org/officeDocument/2006/math">
                    <m:sSub>
                      <m:sSubPr>
                        <m:ctrlPr>
                          <a:rPr lang="en-US" altLang="zh-CN" sz="1400" i="1" smtClean="0">
                            <a:latin typeface="Cambria Math" panose="02040503050406030204" pitchFamily="18" charset="0"/>
                            <a:cs typeface="Times New Roman" panose="02020603050405020304" pitchFamily="18" charset="0"/>
                          </a:rPr>
                        </m:ctrlPr>
                      </m:sSubPr>
                      <m:e>
                        <m:r>
                          <a:rPr lang="en-US" altLang="zh-CN" sz="1400" b="0" i="1" smtClean="0">
                            <a:latin typeface="Cambria Math" panose="02040503050406030204" pitchFamily="18" charset="0"/>
                            <a:cs typeface="Times New Roman" panose="02020603050405020304" pitchFamily="18" charset="0"/>
                          </a:rPr>
                          <m:t>𝐻</m:t>
                        </m:r>
                      </m:e>
                      <m:sub>
                        <m:r>
                          <a:rPr lang="en-US" altLang="zh-CN" sz="1400" b="0" i="1" smtClean="0">
                            <a:latin typeface="Cambria Math" panose="02040503050406030204" pitchFamily="18" charset="0"/>
                            <a:cs typeface="Times New Roman" panose="02020603050405020304" pitchFamily="18" charset="0"/>
                          </a:rPr>
                          <m:t>0</m:t>
                        </m:r>
                      </m:sub>
                    </m:sSub>
                    <m:r>
                      <a:rPr lang="en-US" altLang="zh-CN" sz="1400" b="0" i="0" smtClean="0">
                        <a:latin typeface="Cambria Math" panose="02040503050406030204" pitchFamily="18" charset="0"/>
                        <a:cs typeface="Times New Roman" panose="02020603050405020304" pitchFamily="18" charset="0"/>
                      </a:rPr>
                      <m:t>:</m:t>
                    </m:r>
                  </m:oMath>
                </a14:m>
                <a:r>
                  <a:rPr lang="en-US" altLang="zh-CN" sz="1400" dirty="0">
                    <a:latin typeface="Times New Roman" panose="02020603050405020304" pitchFamily="18" charset="0"/>
                    <a:cs typeface="Times New Roman" panose="02020603050405020304" pitchFamily="18" charset="0"/>
                  </a:rPr>
                  <a:t>The observed two queries have different classification probability distributions</a:t>
                </a:r>
                <a:endParaRPr lang="zh-CN" altLang="en-US" sz="1400" dirty="0">
                  <a:latin typeface="Times New Roman" panose="02020603050405020304" pitchFamily="18" charset="0"/>
                  <a:cs typeface="Times New Roman" panose="02020603050405020304" pitchFamily="18" charset="0"/>
                </a:endParaRPr>
              </a:p>
            </p:txBody>
          </p:sp>
        </mc:Choice>
        <mc:Fallback xmlns="">
          <p:sp>
            <p:nvSpPr>
              <p:cNvPr id="54" name="文本框 53">
                <a:extLst>
                  <a:ext uri="{FF2B5EF4-FFF2-40B4-BE49-F238E27FC236}">
                    <a16:creationId xmlns:a16="http://schemas.microsoft.com/office/drawing/2014/main" id="{5D2C64C8-7D39-B342-AC53-286D8173B74E}"/>
                  </a:ext>
                </a:extLst>
              </p:cNvPr>
              <p:cNvSpPr txBox="1">
                <a:spLocks noRot="1" noChangeAspect="1" noMove="1" noResize="1" noEditPoints="1" noAdjustHandles="1" noChangeArrowheads="1" noChangeShapeType="1" noTextEdit="1"/>
              </p:cNvSpPr>
              <p:nvPr/>
            </p:nvSpPr>
            <p:spPr>
              <a:xfrm>
                <a:off x="7319781" y="4816004"/>
                <a:ext cx="2723515" cy="1169551"/>
              </a:xfrm>
              <a:prstGeom prst="rect">
                <a:avLst/>
              </a:prstGeom>
              <a:blipFill>
                <a:blip r:embed="rId20"/>
                <a:stretch>
                  <a:fillRect l="-671" t="-1042" b="-4688"/>
                </a:stretch>
              </a:blipFill>
            </p:spPr>
            <p:txBody>
              <a:bodyPr/>
              <a:lstStyle/>
              <a:p>
                <a:r>
                  <a:rPr lang="zh-CN" altLang="en-US">
                    <a:noFill/>
                  </a:rPr>
                  <a:t> </a:t>
                </a:r>
              </a:p>
            </p:txBody>
          </p:sp>
        </mc:Fallback>
      </mc:AlternateContent>
      <p:pic>
        <p:nvPicPr>
          <p:cNvPr id="56" name="图片 55">
            <a:extLst>
              <a:ext uri="{FF2B5EF4-FFF2-40B4-BE49-F238E27FC236}">
                <a16:creationId xmlns:a16="http://schemas.microsoft.com/office/drawing/2014/main" id="{6FCF5EA2-337B-1333-AF7F-0991A99B0EE0}"/>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6815481" y="5055701"/>
            <a:ext cx="318254" cy="318254"/>
          </a:xfrm>
          <a:prstGeom prst="rect">
            <a:avLst/>
          </a:prstGeom>
        </p:spPr>
      </p:pic>
      <p:pic>
        <p:nvPicPr>
          <p:cNvPr id="61" name="图片 60">
            <a:extLst>
              <a:ext uri="{FF2B5EF4-FFF2-40B4-BE49-F238E27FC236}">
                <a16:creationId xmlns:a16="http://schemas.microsoft.com/office/drawing/2014/main" id="{715B3A0F-5E3E-FACB-1AA9-3B8BCF9D3376}"/>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8457979" y="4438093"/>
            <a:ext cx="316787" cy="316787"/>
          </a:xfrm>
          <a:prstGeom prst="rect">
            <a:avLst/>
          </a:prstGeom>
        </p:spPr>
      </p:pic>
      <p:sp>
        <p:nvSpPr>
          <p:cNvPr id="64" name="矩形: 圆角 63">
            <a:extLst>
              <a:ext uri="{FF2B5EF4-FFF2-40B4-BE49-F238E27FC236}">
                <a16:creationId xmlns:a16="http://schemas.microsoft.com/office/drawing/2014/main" id="{58C4A89D-03A3-40AC-4BE7-248418EE950A}"/>
              </a:ext>
            </a:extLst>
          </p:cNvPr>
          <p:cNvSpPr/>
          <p:nvPr/>
        </p:nvSpPr>
        <p:spPr>
          <a:xfrm>
            <a:off x="2485403" y="4336611"/>
            <a:ext cx="7674314" cy="1787932"/>
          </a:xfrm>
          <a:prstGeom prst="roundRect">
            <a:avLst/>
          </a:prstGeom>
          <a:noFill/>
          <a:ln w="19050">
            <a:solidFill>
              <a:srgbClr val="C0C0C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a:extLst>
              <a:ext uri="{FF2B5EF4-FFF2-40B4-BE49-F238E27FC236}">
                <a16:creationId xmlns:a16="http://schemas.microsoft.com/office/drawing/2014/main" id="{342F55EF-ECCA-448D-4EB0-FEFE2C0C0DFF}"/>
              </a:ext>
            </a:extLst>
          </p:cNvPr>
          <p:cNvSpPr/>
          <p:nvPr/>
        </p:nvSpPr>
        <p:spPr>
          <a:xfrm>
            <a:off x="10830414" y="416307"/>
            <a:ext cx="1047633" cy="275999"/>
          </a:xfrm>
          <a:prstGeom prst="rect">
            <a:avLst/>
          </a:prstGeom>
          <a:solidFill>
            <a:srgbClr val="D3FBF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文本框 6">
            <a:extLst>
              <a:ext uri="{FF2B5EF4-FFF2-40B4-BE49-F238E27FC236}">
                <a16:creationId xmlns:a16="http://schemas.microsoft.com/office/drawing/2014/main" id="{B4441AA9-1EF8-801D-FCBF-F5B6D88FF484}"/>
              </a:ext>
            </a:extLst>
          </p:cNvPr>
          <p:cNvSpPr txBox="1"/>
          <p:nvPr/>
        </p:nvSpPr>
        <p:spPr>
          <a:xfrm>
            <a:off x="10796451" y="404003"/>
            <a:ext cx="1233472" cy="276999"/>
          </a:xfrm>
          <a:prstGeom prst="rect">
            <a:avLst/>
          </a:prstGeom>
          <a:noFill/>
        </p:spPr>
        <p:txBody>
          <a:bodyPr wrap="square" rtlCol="0">
            <a:spAutoFit/>
          </a:bodyPr>
          <a:lstStyle/>
          <a:p>
            <a:r>
              <a:rPr lang="en-US" altLang="zh-CN" sz="1200" dirty="0">
                <a:latin typeface="Times New Roman" panose="02020603050405020304" pitchFamily="18" charset="0"/>
                <a:cs typeface="Times New Roman" panose="02020603050405020304" pitchFamily="18" charset="0"/>
              </a:rPr>
              <a:t>Structure Token</a:t>
            </a:r>
            <a:endParaRPr lang="zh-CN" altLang="en-US" sz="1200" dirty="0">
              <a:latin typeface="Times New Roman" panose="02020603050405020304" pitchFamily="18" charset="0"/>
              <a:cs typeface="Times New Roman" panose="02020603050405020304" pitchFamily="18" charset="0"/>
            </a:endParaRPr>
          </a:p>
        </p:txBody>
      </p:sp>
      <p:sp>
        <p:nvSpPr>
          <p:cNvPr id="10" name="矩形 9">
            <a:extLst>
              <a:ext uri="{FF2B5EF4-FFF2-40B4-BE49-F238E27FC236}">
                <a16:creationId xmlns:a16="http://schemas.microsoft.com/office/drawing/2014/main" id="{B6EFE78B-3503-53A9-DD81-6AFE5B7FADC8}"/>
              </a:ext>
            </a:extLst>
          </p:cNvPr>
          <p:cNvSpPr/>
          <p:nvPr/>
        </p:nvSpPr>
        <p:spPr>
          <a:xfrm>
            <a:off x="9589249" y="416307"/>
            <a:ext cx="1037386" cy="275999"/>
          </a:xfrm>
          <a:prstGeom prst="rect">
            <a:avLst/>
          </a:prstGeom>
          <a:solidFill>
            <a:srgbClr val="D0F9C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文本框 10">
            <a:extLst>
              <a:ext uri="{FF2B5EF4-FFF2-40B4-BE49-F238E27FC236}">
                <a16:creationId xmlns:a16="http://schemas.microsoft.com/office/drawing/2014/main" id="{23147F62-FDAE-CA05-57B9-3E7104638BBA}"/>
              </a:ext>
            </a:extLst>
          </p:cNvPr>
          <p:cNvSpPr txBox="1"/>
          <p:nvPr/>
        </p:nvSpPr>
        <p:spPr>
          <a:xfrm>
            <a:off x="9690632" y="404003"/>
            <a:ext cx="1056086" cy="276999"/>
          </a:xfrm>
          <a:prstGeom prst="rect">
            <a:avLst/>
          </a:prstGeom>
          <a:noFill/>
        </p:spPr>
        <p:txBody>
          <a:bodyPr wrap="square" rtlCol="0">
            <a:spAutoFit/>
          </a:bodyPr>
          <a:lstStyle/>
          <a:p>
            <a:r>
              <a:rPr lang="en-US" altLang="zh-CN" sz="1200" dirty="0">
                <a:latin typeface="Times New Roman" panose="02020603050405020304" pitchFamily="18" charset="0"/>
                <a:cs typeface="Times New Roman" panose="02020603050405020304" pitchFamily="18" charset="0"/>
              </a:rPr>
              <a:t>Node Token</a:t>
            </a:r>
            <a:endParaRPr lang="zh-CN" altLang="en-US" sz="1200" dirty="0">
              <a:latin typeface="Times New Roman" panose="02020603050405020304" pitchFamily="18" charset="0"/>
              <a:cs typeface="Times New Roman" panose="02020603050405020304" pitchFamily="18" charset="0"/>
            </a:endParaRPr>
          </a:p>
        </p:txBody>
      </p:sp>
      <p:cxnSp>
        <p:nvCxnSpPr>
          <p:cNvPr id="15" name="连接符: 肘形 14">
            <a:extLst>
              <a:ext uri="{FF2B5EF4-FFF2-40B4-BE49-F238E27FC236}">
                <a16:creationId xmlns:a16="http://schemas.microsoft.com/office/drawing/2014/main" id="{C9ACCFBE-7EB1-9D6D-3C09-D450105DEE54}"/>
              </a:ext>
            </a:extLst>
          </p:cNvPr>
          <p:cNvCxnSpPr>
            <a:cxnSpLocks/>
            <a:stCxn id="1099" idx="3"/>
            <a:endCxn id="10" idx="1"/>
          </p:cNvCxnSpPr>
          <p:nvPr/>
        </p:nvCxnSpPr>
        <p:spPr>
          <a:xfrm flipV="1">
            <a:off x="9342968" y="554307"/>
            <a:ext cx="246281" cy="1508176"/>
          </a:xfrm>
          <a:prstGeom prst="bentConnector3">
            <a:avLst/>
          </a:prstGeom>
          <a:ln>
            <a:tailEnd type="triangle"/>
          </a:ln>
        </p:spPr>
        <p:style>
          <a:lnRef idx="3">
            <a:schemeClr val="dk1"/>
          </a:lnRef>
          <a:fillRef idx="0">
            <a:schemeClr val="dk1"/>
          </a:fillRef>
          <a:effectRef idx="2">
            <a:schemeClr val="dk1"/>
          </a:effectRef>
          <a:fontRef idx="minor">
            <a:schemeClr val="tx1"/>
          </a:fontRef>
        </p:style>
      </p:cxnSp>
      <p:cxnSp>
        <p:nvCxnSpPr>
          <p:cNvPr id="26" name="直接连接符 25">
            <a:extLst>
              <a:ext uri="{FF2B5EF4-FFF2-40B4-BE49-F238E27FC236}">
                <a16:creationId xmlns:a16="http://schemas.microsoft.com/office/drawing/2014/main" id="{196EC730-9E28-72E1-C8AF-07BD10EA2B0E}"/>
              </a:ext>
            </a:extLst>
          </p:cNvPr>
          <p:cNvCxnSpPr>
            <a:cxnSpLocks/>
            <a:stCxn id="1104" idx="3"/>
          </p:cNvCxnSpPr>
          <p:nvPr/>
        </p:nvCxnSpPr>
        <p:spPr>
          <a:xfrm>
            <a:off x="9348617" y="1697770"/>
            <a:ext cx="128486" cy="0"/>
          </a:xfrm>
          <a:prstGeom prst="line">
            <a:avLst/>
          </a:prstGeom>
        </p:spPr>
        <p:style>
          <a:lnRef idx="3">
            <a:schemeClr val="dk1"/>
          </a:lnRef>
          <a:fillRef idx="0">
            <a:schemeClr val="dk1"/>
          </a:fillRef>
          <a:effectRef idx="2">
            <a:schemeClr val="dk1"/>
          </a:effectRef>
          <a:fontRef idx="minor">
            <a:schemeClr val="tx1"/>
          </a:fontRef>
        </p:style>
      </p:cxnSp>
      <p:cxnSp>
        <p:nvCxnSpPr>
          <p:cNvPr id="33" name="直接连接符 32">
            <a:extLst>
              <a:ext uri="{FF2B5EF4-FFF2-40B4-BE49-F238E27FC236}">
                <a16:creationId xmlns:a16="http://schemas.microsoft.com/office/drawing/2014/main" id="{EFFE2CF5-E99C-9BD8-7135-F06B654EC089}"/>
              </a:ext>
            </a:extLst>
          </p:cNvPr>
          <p:cNvCxnSpPr>
            <a:cxnSpLocks/>
          </p:cNvCxnSpPr>
          <p:nvPr/>
        </p:nvCxnSpPr>
        <p:spPr>
          <a:xfrm>
            <a:off x="9337732" y="1057410"/>
            <a:ext cx="128486" cy="0"/>
          </a:xfrm>
          <a:prstGeom prst="line">
            <a:avLst/>
          </a:prstGeom>
        </p:spPr>
        <p:style>
          <a:lnRef idx="3">
            <a:schemeClr val="dk1"/>
          </a:lnRef>
          <a:fillRef idx="0">
            <a:schemeClr val="dk1"/>
          </a:fillRef>
          <a:effectRef idx="2">
            <a:schemeClr val="dk1"/>
          </a:effectRef>
          <a:fontRef idx="minor">
            <a:schemeClr val="tx1"/>
          </a:fontRef>
        </p:style>
      </p:cxnSp>
      <p:cxnSp>
        <p:nvCxnSpPr>
          <p:cNvPr id="49" name="直接箭头连接符 48">
            <a:extLst>
              <a:ext uri="{FF2B5EF4-FFF2-40B4-BE49-F238E27FC236}">
                <a16:creationId xmlns:a16="http://schemas.microsoft.com/office/drawing/2014/main" id="{BD5FFE3E-7E0A-3614-13AC-5B231358BA43}"/>
              </a:ext>
            </a:extLst>
          </p:cNvPr>
          <p:cNvCxnSpPr>
            <a:cxnSpLocks/>
          </p:cNvCxnSpPr>
          <p:nvPr/>
        </p:nvCxnSpPr>
        <p:spPr>
          <a:xfrm>
            <a:off x="10724606" y="704026"/>
            <a:ext cx="0" cy="19604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60" name="矩形 59">
            <a:extLst>
              <a:ext uri="{FF2B5EF4-FFF2-40B4-BE49-F238E27FC236}">
                <a16:creationId xmlns:a16="http://schemas.microsoft.com/office/drawing/2014/main" id="{04549386-D8C9-5E34-9940-879C7AEDF684}"/>
              </a:ext>
            </a:extLst>
          </p:cNvPr>
          <p:cNvSpPr/>
          <p:nvPr/>
        </p:nvSpPr>
        <p:spPr>
          <a:xfrm>
            <a:off x="9646920" y="1062929"/>
            <a:ext cx="2207760" cy="242548"/>
          </a:xfrm>
          <a:prstGeom prst="rect">
            <a:avLst/>
          </a:prstGeom>
          <a:solidFill>
            <a:srgbClr val="9AC58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5" name="矩形 64">
            <a:extLst>
              <a:ext uri="{FF2B5EF4-FFF2-40B4-BE49-F238E27FC236}">
                <a16:creationId xmlns:a16="http://schemas.microsoft.com/office/drawing/2014/main" id="{6AEB68B9-61E8-1EB5-B682-EB729B6EC9F6}"/>
              </a:ext>
            </a:extLst>
          </p:cNvPr>
          <p:cNvSpPr/>
          <p:nvPr/>
        </p:nvSpPr>
        <p:spPr>
          <a:xfrm>
            <a:off x="9636035" y="1397921"/>
            <a:ext cx="2207760" cy="242548"/>
          </a:xfrm>
          <a:prstGeom prst="rect">
            <a:avLst/>
          </a:prstGeom>
          <a:solidFill>
            <a:srgbClr val="93C1F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矩形 67">
            <a:extLst>
              <a:ext uri="{FF2B5EF4-FFF2-40B4-BE49-F238E27FC236}">
                <a16:creationId xmlns:a16="http://schemas.microsoft.com/office/drawing/2014/main" id="{D2676193-86C6-5CB0-56FC-BFE0D99526C7}"/>
              </a:ext>
            </a:extLst>
          </p:cNvPr>
          <p:cNvSpPr/>
          <p:nvPr/>
        </p:nvSpPr>
        <p:spPr>
          <a:xfrm>
            <a:off x="10041683" y="1902075"/>
            <a:ext cx="1362191" cy="539880"/>
          </a:xfrm>
          <a:prstGeom prst="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7" name="文本框 76">
            <a:extLst>
              <a:ext uri="{FF2B5EF4-FFF2-40B4-BE49-F238E27FC236}">
                <a16:creationId xmlns:a16="http://schemas.microsoft.com/office/drawing/2014/main" id="{4463CAAD-7663-D3ED-D178-577C977A61DF}"/>
              </a:ext>
            </a:extLst>
          </p:cNvPr>
          <p:cNvSpPr txBox="1"/>
          <p:nvPr/>
        </p:nvSpPr>
        <p:spPr>
          <a:xfrm>
            <a:off x="10206853" y="1046334"/>
            <a:ext cx="1056086" cy="276999"/>
          </a:xfrm>
          <a:prstGeom prst="rect">
            <a:avLst/>
          </a:prstGeom>
          <a:noFill/>
        </p:spPr>
        <p:txBody>
          <a:bodyPr wrap="square" rtlCol="0">
            <a:spAutoFit/>
          </a:bodyPr>
          <a:lstStyle/>
          <a:p>
            <a:r>
              <a:rPr lang="en-US" altLang="zh-CN" sz="1200" dirty="0">
                <a:latin typeface="Times New Roman" panose="02020603050405020304" pitchFamily="18" charset="0"/>
                <a:cs typeface="Times New Roman" panose="02020603050405020304" pitchFamily="18" charset="0"/>
              </a:rPr>
              <a:t>Self Attention</a:t>
            </a:r>
            <a:endParaRPr lang="zh-CN" altLang="en-US" sz="1200" dirty="0">
              <a:latin typeface="Times New Roman" panose="02020603050405020304" pitchFamily="18" charset="0"/>
              <a:cs typeface="Times New Roman" panose="02020603050405020304" pitchFamily="18" charset="0"/>
            </a:endParaRPr>
          </a:p>
        </p:txBody>
      </p:sp>
      <p:sp>
        <p:nvSpPr>
          <p:cNvPr id="78" name="文本框 77">
            <a:extLst>
              <a:ext uri="{FF2B5EF4-FFF2-40B4-BE49-F238E27FC236}">
                <a16:creationId xmlns:a16="http://schemas.microsoft.com/office/drawing/2014/main" id="{9A10653D-6FBF-4C76-B766-3A3675538F8D}"/>
              </a:ext>
            </a:extLst>
          </p:cNvPr>
          <p:cNvSpPr txBox="1"/>
          <p:nvPr/>
        </p:nvSpPr>
        <p:spPr>
          <a:xfrm>
            <a:off x="10025709" y="1363782"/>
            <a:ext cx="1606324" cy="276999"/>
          </a:xfrm>
          <a:prstGeom prst="rect">
            <a:avLst/>
          </a:prstGeom>
          <a:noFill/>
        </p:spPr>
        <p:txBody>
          <a:bodyPr wrap="square" rtlCol="0">
            <a:spAutoFit/>
          </a:bodyPr>
          <a:lstStyle/>
          <a:p>
            <a:r>
              <a:rPr lang="en-US" altLang="zh-CN" sz="1200" dirty="0">
                <a:latin typeface="Times New Roman" panose="02020603050405020304" pitchFamily="18" charset="0"/>
                <a:cs typeface="Times New Roman" panose="02020603050405020304" pitchFamily="18" charset="0"/>
              </a:rPr>
              <a:t>Feed-Forward Layer</a:t>
            </a:r>
            <a:endParaRPr lang="zh-CN" altLang="en-US" sz="1200" dirty="0">
              <a:latin typeface="Times New Roman" panose="02020603050405020304" pitchFamily="18" charset="0"/>
              <a:cs typeface="Times New Roman" panose="02020603050405020304" pitchFamily="18" charset="0"/>
            </a:endParaRPr>
          </a:p>
        </p:txBody>
      </p:sp>
      <p:sp>
        <p:nvSpPr>
          <p:cNvPr id="79" name="文本框 78">
            <a:extLst>
              <a:ext uri="{FF2B5EF4-FFF2-40B4-BE49-F238E27FC236}">
                <a16:creationId xmlns:a16="http://schemas.microsoft.com/office/drawing/2014/main" id="{1D55B296-D4E5-983D-1FB9-8EC3DEC26C2D}"/>
              </a:ext>
            </a:extLst>
          </p:cNvPr>
          <p:cNvSpPr txBox="1"/>
          <p:nvPr/>
        </p:nvSpPr>
        <p:spPr>
          <a:xfrm>
            <a:off x="10039058" y="1941182"/>
            <a:ext cx="1382993" cy="461665"/>
          </a:xfrm>
          <a:prstGeom prst="rect">
            <a:avLst/>
          </a:prstGeom>
          <a:noFill/>
        </p:spPr>
        <p:txBody>
          <a:bodyPr wrap="square" rtlCol="0">
            <a:spAutoFit/>
          </a:bodyPr>
          <a:lstStyle/>
          <a:p>
            <a:pPr algn="ctr"/>
            <a:r>
              <a:rPr lang="en-US" altLang="zh-CN" sz="1200" dirty="0">
                <a:latin typeface="Times New Roman" panose="02020603050405020304" pitchFamily="18" charset="0"/>
                <a:cs typeface="Times New Roman" panose="02020603050405020304" pitchFamily="18" charset="0"/>
              </a:rPr>
              <a:t>GMM  </a:t>
            </a:r>
          </a:p>
          <a:p>
            <a:r>
              <a:rPr lang="en-US" altLang="zh-CN" sz="1200" dirty="0">
                <a:latin typeface="Times New Roman" panose="02020603050405020304" pitchFamily="18" charset="0"/>
                <a:cs typeface="Times New Roman" panose="02020603050405020304" pitchFamily="18" charset="0"/>
              </a:rPr>
              <a:t>Density Estimation</a:t>
            </a:r>
            <a:endParaRPr lang="zh-CN" altLang="en-US" sz="1200" dirty="0">
              <a:latin typeface="Times New Roman" panose="02020603050405020304" pitchFamily="18" charset="0"/>
              <a:cs typeface="Times New Roman" panose="02020603050405020304" pitchFamily="18" charset="0"/>
            </a:endParaRPr>
          </a:p>
        </p:txBody>
      </p:sp>
      <p:sp>
        <p:nvSpPr>
          <p:cNvPr id="80" name="矩形 79">
            <a:extLst>
              <a:ext uri="{FF2B5EF4-FFF2-40B4-BE49-F238E27FC236}">
                <a16:creationId xmlns:a16="http://schemas.microsoft.com/office/drawing/2014/main" id="{E1C78580-1BA7-708B-8705-3D456344FDC6}"/>
              </a:ext>
            </a:extLst>
          </p:cNvPr>
          <p:cNvSpPr/>
          <p:nvPr/>
        </p:nvSpPr>
        <p:spPr>
          <a:xfrm>
            <a:off x="9555550" y="966952"/>
            <a:ext cx="2423089" cy="772226"/>
          </a:xfrm>
          <a:prstGeom prst="rect">
            <a:avLst/>
          </a:prstGeom>
          <a:noFill/>
          <a:ln w="19050">
            <a:solidFill>
              <a:srgbClr val="AFABAB"/>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81" name="文本框 80">
                <a:extLst>
                  <a:ext uri="{FF2B5EF4-FFF2-40B4-BE49-F238E27FC236}">
                    <a16:creationId xmlns:a16="http://schemas.microsoft.com/office/drawing/2014/main" id="{718D0F31-0709-78A1-F391-14BF0DBC9301}"/>
                  </a:ext>
                </a:extLst>
              </p:cNvPr>
              <p:cNvSpPr txBox="1"/>
              <p:nvPr/>
            </p:nvSpPr>
            <p:spPr>
              <a:xfrm>
                <a:off x="9468702" y="663195"/>
                <a:ext cx="60061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𝑛</m:t>
                      </m:r>
                      <m:r>
                        <a:rPr lang="en-US" altLang="zh-CN" b="0" i="1" smtClean="0">
                          <a:latin typeface="Cambria Math" panose="02040503050406030204" pitchFamily="18" charset="0"/>
                          <a:ea typeface="Cambria Math" panose="02040503050406030204" pitchFamily="18" charset="0"/>
                        </a:rPr>
                        <m:t>×</m:t>
                      </m:r>
                    </m:oMath>
                  </m:oMathPara>
                </a14:m>
                <a:endParaRPr lang="zh-CN" altLang="en-US" dirty="0"/>
              </a:p>
            </p:txBody>
          </p:sp>
        </mc:Choice>
        <mc:Fallback xmlns="">
          <p:sp>
            <p:nvSpPr>
              <p:cNvPr id="81" name="文本框 80">
                <a:extLst>
                  <a:ext uri="{FF2B5EF4-FFF2-40B4-BE49-F238E27FC236}">
                    <a16:creationId xmlns:a16="http://schemas.microsoft.com/office/drawing/2014/main" id="{718D0F31-0709-78A1-F391-14BF0DBC9301}"/>
                  </a:ext>
                </a:extLst>
              </p:cNvPr>
              <p:cNvSpPr txBox="1">
                <a:spLocks noRot="1" noChangeAspect="1" noMove="1" noResize="1" noEditPoints="1" noAdjustHandles="1" noChangeArrowheads="1" noChangeShapeType="1" noTextEdit="1"/>
              </p:cNvSpPr>
              <p:nvPr/>
            </p:nvSpPr>
            <p:spPr>
              <a:xfrm>
                <a:off x="9468702" y="663195"/>
                <a:ext cx="600614" cy="369332"/>
              </a:xfrm>
              <a:prstGeom prst="rect">
                <a:avLst/>
              </a:prstGeom>
              <a:blipFill>
                <a:blip r:embed="rId22"/>
                <a:stretch>
                  <a:fillRect/>
                </a:stretch>
              </a:blipFill>
            </p:spPr>
            <p:txBody>
              <a:bodyPr/>
              <a:lstStyle/>
              <a:p>
                <a:r>
                  <a:rPr lang="zh-CN" altLang="en-US">
                    <a:noFill/>
                  </a:rPr>
                  <a:t> </a:t>
                </a:r>
              </a:p>
            </p:txBody>
          </p:sp>
        </mc:Fallback>
      </mc:AlternateContent>
      <p:cxnSp>
        <p:nvCxnSpPr>
          <p:cNvPr id="82" name="直接箭头连接符 81">
            <a:extLst>
              <a:ext uri="{FF2B5EF4-FFF2-40B4-BE49-F238E27FC236}">
                <a16:creationId xmlns:a16="http://schemas.microsoft.com/office/drawing/2014/main" id="{517FA9B0-234A-4B23-11C6-392D0B7E79F3}"/>
              </a:ext>
            </a:extLst>
          </p:cNvPr>
          <p:cNvCxnSpPr>
            <a:cxnSpLocks/>
          </p:cNvCxnSpPr>
          <p:nvPr/>
        </p:nvCxnSpPr>
        <p:spPr>
          <a:xfrm>
            <a:off x="10733315" y="1687481"/>
            <a:ext cx="0" cy="19604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88" name="图片 87">
            <a:extLst>
              <a:ext uri="{FF2B5EF4-FFF2-40B4-BE49-F238E27FC236}">
                <a16:creationId xmlns:a16="http://schemas.microsoft.com/office/drawing/2014/main" id="{1A07129A-627C-D086-F650-AFEE9AC8AF6D}"/>
              </a:ext>
            </a:extLst>
          </p:cNvPr>
          <p:cNvPicPr>
            <a:picLocks noChangeAspect="1"/>
          </p:cNvPicPr>
          <p:nvPr/>
        </p:nvPicPr>
        <p:blipFill>
          <a:blip r:embed="rId23"/>
          <a:stretch>
            <a:fillRect/>
          </a:stretch>
        </p:blipFill>
        <p:spPr>
          <a:xfrm rot="10800000">
            <a:off x="8029565" y="2822897"/>
            <a:ext cx="1651373" cy="1388542"/>
          </a:xfrm>
          <a:prstGeom prst="rect">
            <a:avLst/>
          </a:prstGeom>
        </p:spPr>
      </p:pic>
      <p:pic>
        <p:nvPicPr>
          <p:cNvPr id="89" name="图片 88">
            <a:extLst>
              <a:ext uri="{FF2B5EF4-FFF2-40B4-BE49-F238E27FC236}">
                <a16:creationId xmlns:a16="http://schemas.microsoft.com/office/drawing/2014/main" id="{D2637803-1FCD-A38C-1D15-202A838DF17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296816" y="2670170"/>
            <a:ext cx="375638" cy="375638"/>
          </a:xfrm>
          <a:prstGeom prst="rect">
            <a:avLst/>
          </a:prstGeom>
        </p:spPr>
      </p:pic>
      <p:sp>
        <p:nvSpPr>
          <p:cNvPr id="93" name="矩形 92">
            <a:extLst>
              <a:ext uri="{FF2B5EF4-FFF2-40B4-BE49-F238E27FC236}">
                <a16:creationId xmlns:a16="http://schemas.microsoft.com/office/drawing/2014/main" id="{A3BFFB76-25A0-10D8-52C2-A9391899CE17}"/>
              </a:ext>
            </a:extLst>
          </p:cNvPr>
          <p:cNvSpPr/>
          <p:nvPr/>
        </p:nvSpPr>
        <p:spPr>
          <a:xfrm>
            <a:off x="9849401" y="3176619"/>
            <a:ext cx="2158709" cy="644981"/>
          </a:xfrm>
          <a:prstGeom prst="rect">
            <a:avLst/>
          </a:prstGeom>
          <a:noFill/>
          <a:ln w="19050">
            <a:solidFill>
              <a:srgbClr val="AFABAB"/>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5" name="图片 94">
            <a:extLst>
              <a:ext uri="{FF2B5EF4-FFF2-40B4-BE49-F238E27FC236}">
                <a16:creationId xmlns:a16="http://schemas.microsoft.com/office/drawing/2014/main" id="{D905778B-C036-6DE5-EA66-8758CDDF5449}"/>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10012638" y="3178783"/>
            <a:ext cx="435357" cy="435357"/>
          </a:xfrm>
          <a:prstGeom prst="rect">
            <a:avLst/>
          </a:prstGeom>
        </p:spPr>
      </p:pic>
      <p:pic>
        <p:nvPicPr>
          <p:cNvPr id="97" name="图片 96">
            <a:extLst>
              <a:ext uri="{FF2B5EF4-FFF2-40B4-BE49-F238E27FC236}">
                <a16:creationId xmlns:a16="http://schemas.microsoft.com/office/drawing/2014/main" id="{4E247D93-05B1-EBD3-AAE2-66775B0AE5F4}"/>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11523512" y="3170198"/>
            <a:ext cx="484598" cy="484598"/>
          </a:xfrm>
          <a:prstGeom prst="rect">
            <a:avLst/>
          </a:prstGeom>
        </p:spPr>
      </p:pic>
      <p:cxnSp>
        <p:nvCxnSpPr>
          <p:cNvPr id="98" name="直接箭头连接符 97">
            <a:extLst>
              <a:ext uri="{FF2B5EF4-FFF2-40B4-BE49-F238E27FC236}">
                <a16:creationId xmlns:a16="http://schemas.microsoft.com/office/drawing/2014/main" id="{B48D3F49-963E-3D60-1B03-38CA66A972B3}"/>
              </a:ext>
            </a:extLst>
          </p:cNvPr>
          <p:cNvCxnSpPr>
            <a:cxnSpLocks/>
          </p:cNvCxnSpPr>
          <p:nvPr/>
        </p:nvCxnSpPr>
        <p:spPr>
          <a:xfrm>
            <a:off x="10625019" y="3369439"/>
            <a:ext cx="685125" cy="0"/>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cxnSp>
        <p:nvCxnSpPr>
          <p:cNvPr id="100" name="直接箭头连接符 99">
            <a:extLst>
              <a:ext uri="{FF2B5EF4-FFF2-40B4-BE49-F238E27FC236}">
                <a16:creationId xmlns:a16="http://schemas.microsoft.com/office/drawing/2014/main" id="{035696B0-004C-1B89-519B-92656C85B34F}"/>
              </a:ext>
            </a:extLst>
          </p:cNvPr>
          <p:cNvCxnSpPr>
            <a:cxnSpLocks/>
          </p:cNvCxnSpPr>
          <p:nvPr/>
        </p:nvCxnSpPr>
        <p:spPr>
          <a:xfrm>
            <a:off x="10755087" y="2568992"/>
            <a:ext cx="0" cy="32443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05" name="文本框 104">
            <a:extLst>
              <a:ext uri="{FF2B5EF4-FFF2-40B4-BE49-F238E27FC236}">
                <a16:creationId xmlns:a16="http://schemas.microsoft.com/office/drawing/2014/main" id="{C508FF5D-B361-6EAE-DA26-458F13E88A7D}"/>
              </a:ext>
            </a:extLst>
          </p:cNvPr>
          <p:cNvSpPr txBox="1"/>
          <p:nvPr/>
        </p:nvSpPr>
        <p:spPr>
          <a:xfrm>
            <a:off x="10206465" y="3540119"/>
            <a:ext cx="1469440" cy="276999"/>
          </a:xfrm>
          <a:prstGeom prst="rect">
            <a:avLst/>
          </a:prstGeom>
          <a:noFill/>
        </p:spPr>
        <p:txBody>
          <a:bodyPr wrap="square">
            <a:spAutoFit/>
          </a:bodyPr>
          <a:lstStyle/>
          <a:p>
            <a:r>
              <a:rPr lang="zh-CN" altLang="en-US" sz="1200" dirty="0">
                <a:solidFill>
                  <a:srgbClr val="C00000"/>
                </a:solidFill>
                <a:latin typeface="Times New Roman" panose="02020603050405020304" pitchFamily="18" charset="0"/>
                <a:cs typeface="Times New Roman" panose="02020603050405020304" pitchFamily="18" charset="0"/>
              </a:rPr>
              <a:t>Wasserstein distance</a:t>
            </a:r>
          </a:p>
        </p:txBody>
      </p:sp>
      <p:cxnSp>
        <p:nvCxnSpPr>
          <p:cNvPr id="107" name="直接箭头连接符 106">
            <a:extLst>
              <a:ext uri="{FF2B5EF4-FFF2-40B4-BE49-F238E27FC236}">
                <a16:creationId xmlns:a16="http://schemas.microsoft.com/office/drawing/2014/main" id="{3DD99367-9051-5FFB-E2E6-76124932D057}"/>
              </a:ext>
            </a:extLst>
          </p:cNvPr>
          <p:cNvCxnSpPr>
            <a:cxnSpLocks/>
          </p:cNvCxnSpPr>
          <p:nvPr/>
        </p:nvCxnSpPr>
        <p:spPr>
          <a:xfrm flipH="1">
            <a:off x="9683163" y="3444052"/>
            <a:ext cx="32523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09" name="矩形 108">
            <a:extLst>
              <a:ext uri="{FF2B5EF4-FFF2-40B4-BE49-F238E27FC236}">
                <a16:creationId xmlns:a16="http://schemas.microsoft.com/office/drawing/2014/main" id="{1BA8C859-915F-4655-6942-F94006E6A902}"/>
              </a:ext>
            </a:extLst>
          </p:cNvPr>
          <p:cNvSpPr/>
          <p:nvPr/>
        </p:nvSpPr>
        <p:spPr>
          <a:xfrm>
            <a:off x="6532945" y="3452388"/>
            <a:ext cx="1073021" cy="648864"/>
          </a:xfrm>
          <a:prstGeom prst="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 name="文本框 110">
            <a:extLst>
              <a:ext uri="{FF2B5EF4-FFF2-40B4-BE49-F238E27FC236}">
                <a16:creationId xmlns:a16="http://schemas.microsoft.com/office/drawing/2014/main" id="{36CBA3F1-B149-937E-3F68-0AB708633C6D}"/>
              </a:ext>
            </a:extLst>
          </p:cNvPr>
          <p:cNvSpPr txBox="1"/>
          <p:nvPr/>
        </p:nvSpPr>
        <p:spPr>
          <a:xfrm>
            <a:off x="6565524" y="3506669"/>
            <a:ext cx="1128499" cy="461665"/>
          </a:xfrm>
          <a:prstGeom prst="rect">
            <a:avLst/>
          </a:prstGeom>
          <a:noFill/>
        </p:spPr>
        <p:txBody>
          <a:bodyPr wrap="square">
            <a:spAutoFit/>
          </a:bodyPr>
          <a:lstStyle/>
          <a:p>
            <a:r>
              <a:rPr lang="en-US" altLang="zh-CN" sz="1200" b="1" dirty="0">
                <a:latin typeface="Times New Roman" panose="02020603050405020304" pitchFamily="18" charset="0"/>
                <a:cs typeface="Times New Roman" panose="02020603050405020304" pitchFamily="18" charset="0"/>
              </a:rPr>
              <a:t>Bi-level Optimization </a:t>
            </a:r>
            <a:endParaRPr lang="zh-CN" altLang="en-US" sz="1200" b="1" dirty="0">
              <a:latin typeface="Times New Roman" panose="02020603050405020304" pitchFamily="18" charset="0"/>
              <a:cs typeface="Times New Roman" panose="02020603050405020304" pitchFamily="18" charset="0"/>
            </a:endParaRPr>
          </a:p>
        </p:txBody>
      </p:sp>
      <p:cxnSp>
        <p:nvCxnSpPr>
          <p:cNvPr id="112" name="直接箭头连接符 111">
            <a:extLst>
              <a:ext uri="{FF2B5EF4-FFF2-40B4-BE49-F238E27FC236}">
                <a16:creationId xmlns:a16="http://schemas.microsoft.com/office/drawing/2014/main" id="{EB2D47FD-E374-A2DD-D049-C3A51E54BAEE}"/>
              </a:ext>
            </a:extLst>
          </p:cNvPr>
          <p:cNvCxnSpPr>
            <a:cxnSpLocks/>
          </p:cNvCxnSpPr>
          <p:nvPr/>
        </p:nvCxnSpPr>
        <p:spPr>
          <a:xfrm flipH="1">
            <a:off x="7752806" y="3600942"/>
            <a:ext cx="198382"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17" name="连接符: 肘形 116">
            <a:extLst>
              <a:ext uri="{FF2B5EF4-FFF2-40B4-BE49-F238E27FC236}">
                <a16:creationId xmlns:a16="http://schemas.microsoft.com/office/drawing/2014/main" id="{8040D486-4B6F-4B55-CB83-0B08E6313D28}"/>
              </a:ext>
            </a:extLst>
          </p:cNvPr>
          <p:cNvCxnSpPr>
            <a:cxnSpLocks/>
            <a:stCxn id="109" idx="0"/>
            <a:endCxn id="606" idx="2"/>
          </p:cNvCxnSpPr>
          <p:nvPr/>
        </p:nvCxnSpPr>
        <p:spPr>
          <a:xfrm rot="16200000" flipV="1">
            <a:off x="6595311" y="2978242"/>
            <a:ext cx="479771" cy="468521"/>
          </a:xfrm>
          <a:prstGeom prst="bentConnector3">
            <a:avLst>
              <a:gd name="adj1" fmla="val 54084"/>
            </a:avLst>
          </a:prstGeom>
          <a:ln>
            <a:solidFill>
              <a:srgbClr val="C00000"/>
            </a:solidFill>
            <a:tailEnd type="triangle"/>
          </a:ln>
        </p:spPr>
        <p:style>
          <a:lnRef idx="3">
            <a:schemeClr val="dk1"/>
          </a:lnRef>
          <a:fillRef idx="0">
            <a:schemeClr val="dk1"/>
          </a:fillRef>
          <a:effectRef idx="2">
            <a:schemeClr val="dk1"/>
          </a:effectRef>
          <a:fontRef idx="minor">
            <a:schemeClr val="tx1"/>
          </a:fontRef>
        </p:style>
      </p:cxnSp>
      <p:cxnSp>
        <p:nvCxnSpPr>
          <p:cNvPr id="119" name="连接符: 肘形 118">
            <a:extLst>
              <a:ext uri="{FF2B5EF4-FFF2-40B4-BE49-F238E27FC236}">
                <a16:creationId xmlns:a16="http://schemas.microsoft.com/office/drawing/2014/main" id="{27E3CBA0-06BA-18B4-9A8E-452F87D9F0CA}"/>
              </a:ext>
            </a:extLst>
          </p:cNvPr>
          <p:cNvCxnSpPr>
            <a:stCxn id="109" idx="0"/>
            <a:endCxn id="607" idx="2"/>
          </p:cNvCxnSpPr>
          <p:nvPr/>
        </p:nvCxnSpPr>
        <p:spPr>
          <a:xfrm rot="5400000" flipH="1" flipV="1">
            <a:off x="7034821" y="2968945"/>
            <a:ext cx="518078" cy="448809"/>
          </a:xfrm>
          <a:prstGeom prst="bentConnector3">
            <a:avLst/>
          </a:prstGeom>
          <a:ln>
            <a:solidFill>
              <a:srgbClr val="C00000"/>
            </a:solidFill>
            <a:tailEnd type="triangle"/>
          </a:ln>
        </p:spPr>
        <p:style>
          <a:lnRef idx="3">
            <a:schemeClr val="dk1"/>
          </a:lnRef>
          <a:fillRef idx="0">
            <a:schemeClr val="dk1"/>
          </a:fillRef>
          <a:effectRef idx="2">
            <a:schemeClr val="dk1"/>
          </a:effectRef>
          <a:fontRef idx="minor">
            <a:schemeClr val="tx1"/>
          </a:fontRef>
        </p:style>
      </p:cxnSp>
      <p:cxnSp>
        <p:nvCxnSpPr>
          <p:cNvPr id="129" name="直接箭头连接符 128">
            <a:extLst>
              <a:ext uri="{FF2B5EF4-FFF2-40B4-BE49-F238E27FC236}">
                <a16:creationId xmlns:a16="http://schemas.microsoft.com/office/drawing/2014/main" id="{D28C4FCD-4431-89E7-3B20-E066FE080E58}"/>
              </a:ext>
            </a:extLst>
          </p:cNvPr>
          <p:cNvCxnSpPr>
            <a:cxnSpLocks/>
          </p:cNvCxnSpPr>
          <p:nvPr/>
        </p:nvCxnSpPr>
        <p:spPr>
          <a:xfrm flipH="1">
            <a:off x="5852160" y="3951106"/>
            <a:ext cx="594360" cy="0"/>
          </a:xfrm>
          <a:prstGeom prst="straightConnector1">
            <a:avLst/>
          </a:prstGeom>
          <a:ln>
            <a:solidFill>
              <a:srgbClr val="C00000"/>
            </a:solidFill>
            <a:tailEnd type="triangle"/>
          </a:ln>
        </p:spPr>
        <p:style>
          <a:lnRef idx="3">
            <a:schemeClr val="dk1"/>
          </a:lnRef>
          <a:fillRef idx="0">
            <a:schemeClr val="dk1"/>
          </a:fillRef>
          <a:effectRef idx="2">
            <a:schemeClr val="dk1"/>
          </a:effectRef>
          <a:fontRef idx="minor">
            <a:schemeClr val="tx1"/>
          </a:fontRef>
        </p:style>
      </p:cxnSp>
      <p:sp>
        <p:nvSpPr>
          <p:cNvPr id="9" name="文本框 8">
            <a:extLst>
              <a:ext uri="{FF2B5EF4-FFF2-40B4-BE49-F238E27FC236}">
                <a16:creationId xmlns:a16="http://schemas.microsoft.com/office/drawing/2014/main" id="{ECB4DC48-E08B-E5D5-C5BD-15EB646AE79E}"/>
              </a:ext>
            </a:extLst>
          </p:cNvPr>
          <p:cNvSpPr txBox="1"/>
          <p:nvPr/>
        </p:nvSpPr>
        <p:spPr>
          <a:xfrm>
            <a:off x="5354542" y="6261603"/>
            <a:ext cx="6649577" cy="646331"/>
          </a:xfrm>
          <a:prstGeom prst="rect">
            <a:avLst/>
          </a:prstGeom>
          <a:noFill/>
        </p:spPr>
        <p:txBody>
          <a:bodyPr wrap="none" rtlCol="0">
            <a:spAutoFit/>
          </a:bodyPr>
          <a:lstStyle/>
          <a:p>
            <a:r>
              <a:rPr lang="en-US" altLang="zh-CN" dirty="0"/>
              <a:t>1</a:t>
            </a:r>
            <a:r>
              <a:rPr lang="zh-CN" altLang="en-US" dirty="0"/>
              <a:t>、字体大小 字体类型  </a:t>
            </a:r>
            <a:r>
              <a:rPr lang="en-US" altLang="zh-CN" dirty="0"/>
              <a:t>3</a:t>
            </a:r>
            <a:r>
              <a:rPr lang="zh-CN" altLang="en-US" dirty="0"/>
              <a:t>、边框颜色                </a:t>
            </a:r>
            <a:r>
              <a:rPr lang="en-US" altLang="zh-CN" dirty="0"/>
              <a:t>5</a:t>
            </a:r>
            <a:r>
              <a:rPr lang="zh-CN" altLang="en-US" dirty="0"/>
              <a:t>、 图比例问题</a:t>
            </a:r>
            <a:endParaRPr lang="en-US" altLang="zh-CN" dirty="0"/>
          </a:p>
          <a:p>
            <a:r>
              <a:rPr lang="en-US" altLang="zh-CN" dirty="0"/>
              <a:t>2</a:t>
            </a:r>
            <a:r>
              <a:rPr lang="zh-CN" altLang="en-US" dirty="0"/>
              <a:t>、 </a:t>
            </a:r>
            <a:r>
              <a:rPr lang="en-US" altLang="zh-CN" dirty="0"/>
              <a:t>icon</a:t>
            </a:r>
            <a:r>
              <a:rPr lang="zh-CN" altLang="en-US" dirty="0"/>
              <a:t>图标颜色           </a:t>
            </a:r>
            <a:r>
              <a:rPr lang="en-US" altLang="zh-CN" dirty="0"/>
              <a:t>4</a:t>
            </a:r>
            <a:r>
              <a:rPr lang="zh-CN" altLang="en-US" dirty="0"/>
              <a:t>、边框数量和设计    </a:t>
            </a:r>
            <a:r>
              <a:rPr lang="en-US" altLang="zh-CN" dirty="0"/>
              <a:t>6</a:t>
            </a:r>
            <a:r>
              <a:rPr lang="zh-CN" altLang="en-US" dirty="0"/>
              <a:t>、 </a:t>
            </a:r>
            <a:r>
              <a:rPr lang="en-US" altLang="zh-CN" dirty="0"/>
              <a:t>MLP</a:t>
            </a:r>
            <a:r>
              <a:rPr lang="zh-CN" altLang="en-US" dirty="0"/>
              <a:t>模型设计</a:t>
            </a:r>
          </a:p>
        </p:txBody>
      </p:sp>
      <p:sp>
        <p:nvSpPr>
          <p:cNvPr id="12" name="文本框 11">
            <a:extLst>
              <a:ext uri="{FF2B5EF4-FFF2-40B4-BE49-F238E27FC236}">
                <a16:creationId xmlns:a16="http://schemas.microsoft.com/office/drawing/2014/main" id="{592104C3-CEE0-3694-5BEE-FCB7A58D21EA}"/>
              </a:ext>
            </a:extLst>
          </p:cNvPr>
          <p:cNvSpPr txBox="1"/>
          <p:nvPr/>
        </p:nvSpPr>
        <p:spPr>
          <a:xfrm>
            <a:off x="10337006" y="4496408"/>
            <a:ext cx="1460656" cy="369332"/>
          </a:xfrm>
          <a:prstGeom prst="rect">
            <a:avLst/>
          </a:prstGeom>
          <a:noFill/>
        </p:spPr>
        <p:txBody>
          <a:bodyPr wrap="none" rtlCol="0">
            <a:spAutoFit/>
          </a:bodyPr>
          <a:lstStyle/>
          <a:p>
            <a:r>
              <a:rPr lang="en-US" altLang="zh-CN" dirty="0"/>
              <a:t>7</a:t>
            </a:r>
            <a:r>
              <a:rPr lang="zh-CN" altLang="en-US" dirty="0"/>
              <a:t>、特征大小</a:t>
            </a:r>
          </a:p>
        </p:txBody>
      </p:sp>
      <p:sp>
        <p:nvSpPr>
          <p:cNvPr id="14" name="文本框 13">
            <a:extLst>
              <a:ext uri="{FF2B5EF4-FFF2-40B4-BE49-F238E27FC236}">
                <a16:creationId xmlns:a16="http://schemas.microsoft.com/office/drawing/2014/main" id="{46EDD2A9-302B-151D-28D8-A491552F86E4}"/>
              </a:ext>
            </a:extLst>
          </p:cNvPr>
          <p:cNvSpPr txBox="1"/>
          <p:nvPr/>
        </p:nvSpPr>
        <p:spPr>
          <a:xfrm>
            <a:off x="10299909" y="4879541"/>
            <a:ext cx="1691489" cy="369332"/>
          </a:xfrm>
          <a:prstGeom prst="rect">
            <a:avLst/>
          </a:prstGeom>
          <a:noFill/>
        </p:spPr>
        <p:txBody>
          <a:bodyPr wrap="none" rtlCol="0">
            <a:spAutoFit/>
          </a:bodyPr>
          <a:lstStyle/>
          <a:p>
            <a:r>
              <a:rPr lang="en-US" altLang="zh-CN" dirty="0"/>
              <a:t>8</a:t>
            </a:r>
            <a:r>
              <a:rPr lang="zh-CN" altLang="en-US" dirty="0"/>
              <a:t>、相似性图标</a:t>
            </a:r>
          </a:p>
        </p:txBody>
      </p:sp>
      <p:sp>
        <p:nvSpPr>
          <p:cNvPr id="17" name="文本框 16">
            <a:extLst>
              <a:ext uri="{FF2B5EF4-FFF2-40B4-BE49-F238E27FC236}">
                <a16:creationId xmlns:a16="http://schemas.microsoft.com/office/drawing/2014/main" id="{0A735BD3-D2A2-FB7A-DEBB-BF1849622C32}"/>
              </a:ext>
            </a:extLst>
          </p:cNvPr>
          <p:cNvSpPr txBox="1"/>
          <p:nvPr/>
        </p:nvSpPr>
        <p:spPr>
          <a:xfrm>
            <a:off x="10347625" y="2858198"/>
            <a:ext cx="1107996" cy="369332"/>
          </a:xfrm>
          <a:prstGeom prst="rect">
            <a:avLst/>
          </a:prstGeom>
          <a:noFill/>
        </p:spPr>
        <p:txBody>
          <a:bodyPr wrap="none" rtlCol="0">
            <a:spAutoFit/>
          </a:bodyPr>
          <a:lstStyle/>
          <a:p>
            <a:r>
              <a:rPr lang="zh-CN" altLang="en-US" dirty="0">
                <a:solidFill>
                  <a:srgbClr val="FF0000"/>
                </a:solidFill>
              </a:rPr>
              <a:t>颜色问题</a:t>
            </a:r>
          </a:p>
        </p:txBody>
      </p:sp>
      <p:sp>
        <p:nvSpPr>
          <p:cNvPr id="29" name="文本框 28">
            <a:extLst>
              <a:ext uri="{FF2B5EF4-FFF2-40B4-BE49-F238E27FC236}">
                <a16:creationId xmlns:a16="http://schemas.microsoft.com/office/drawing/2014/main" id="{A072112F-6287-A5D6-E279-CD90027FE61F}"/>
              </a:ext>
            </a:extLst>
          </p:cNvPr>
          <p:cNvSpPr txBox="1"/>
          <p:nvPr/>
        </p:nvSpPr>
        <p:spPr>
          <a:xfrm>
            <a:off x="10398810" y="5237303"/>
            <a:ext cx="1460656" cy="646331"/>
          </a:xfrm>
          <a:prstGeom prst="rect">
            <a:avLst/>
          </a:prstGeom>
          <a:noFill/>
        </p:spPr>
        <p:txBody>
          <a:bodyPr wrap="none" rtlCol="0">
            <a:spAutoFit/>
          </a:bodyPr>
          <a:lstStyle/>
          <a:p>
            <a:r>
              <a:rPr lang="en-US" altLang="zh-CN" dirty="0"/>
              <a:t>9</a:t>
            </a:r>
            <a:r>
              <a:rPr lang="zh-CN" altLang="en-US" dirty="0"/>
              <a:t>、输入数据</a:t>
            </a:r>
            <a:endParaRPr lang="en-US" altLang="zh-CN" dirty="0"/>
          </a:p>
          <a:p>
            <a:r>
              <a:rPr lang="zh-CN" altLang="en-US" dirty="0"/>
              <a:t>信息量问题</a:t>
            </a:r>
          </a:p>
        </p:txBody>
      </p:sp>
      <p:sp>
        <p:nvSpPr>
          <p:cNvPr id="32" name="文本框 31">
            <a:extLst>
              <a:ext uri="{FF2B5EF4-FFF2-40B4-BE49-F238E27FC236}">
                <a16:creationId xmlns:a16="http://schemas.microsoft.com/office/drawing/2014/main" id="{63BABA2E-E62E-B68F-34E8-38609351002A}"/>
              </a:ext>
            </a:extLst>
          </p:cNvPr>
          <p:cNvSpPr txBox="1"/>
          <p:nvPr/>
        </p:nvSpPr>
        <p:spPr>
          <a:xfrm>
            <a:off x="10515600" y="5842513"/>
            <a:ext cx="1107996" cy="369332"/>
          </a:xfrm>
          <a:prstGeom prst="rect">
            <a:avLst/>
          </a:prstGeom>
          <a:noFill/>
        </p:spPr>
        <p:txBody>
          <a:bodyPr wrap="none" rtlCol="0">
            <a:spAutoFit/>
          </a:bodyPr>
          <a:lstStyle/>
          <a:p>
            <a:r>
              <a:rPr lang="zh-CN" altLang="en-US" dirty="0"/>
              <a:t>对齐问题</a:t>
            </a:r>
          </a:p>
        </p:txBody>
      </p:sp>
      <p:sp>
        <p:nvSpPr>
          <p:cNvPr id="46" name="文本框 45">
            <a:extLst>
              <a:ext uri="{FF2B5EF4-FFF2-40B4-BE49-F238E27FC236}">
                <a16:creationId xmlns:a16="http://schemas.microsoft.com/office/drawing/2014/main" id="{10E99352-74F8-1271-F781-55C6A81BCCA0}"/>
              </a:ext>
            </a:extLst>
          </p:cNvPr>
          <p:cNvSpPr txBox="1"/>
          <p:nvPr/>
        </p:nvSpPr>
        <p:spPr>
          <a:xfrm>
            <a:off x="2914705" y="1219157"/>
            <a:ext cx="2523448" cy="369332"/>
          </a:xfrm>
          <a:prstGeom prst="rect">
            <a:avLst/>
          </a:prstGeom>
          <a:noFill/>
        </p:spPr>
        <p:txBody>
          <a:bodyPr wrap="none" rtlCol="0">
            <a:spAutoFit/>
          </a:bodyPr>
          <a:lstStyle/>
          <a:p>
            <a:r>
              <a:rPr lang="zh-CN" altLang="en-US" dirty="0">
                <a:solidFill>
                  <a:srgbClr val="FF0000"/>
                </a:solidFill>
              </a:rPr>
              <a:t>可以利用上游黑盒</a:t>
            </a:r>
            <a:r>
              <a:rPr lang="en-US" altLang="zh-CN" dirty="0">
                <a:solidFill>
                  <a:srgbClr val="FF0000"/>
                </a:solidFill>
              </a:rPr>
              <a:t>GNN</a:t>
            </a:r>
            <a:endParaRPr lang="zh-CN" altLang="en-US" dirty="0">
              <a:solidFill>
                <a:srgbClr val="FF0000"/>
              </a:solidFill>
            </a:endParaRPr>
          </a:p>
        </p:txBody>
      </p:sp>
      <p:sp>
        <p:nvSpPr>
          <p:cNvPr id="51" name="文本框 50">
            <a:extLst>
              <a:ext uri="{FF2B5EF4-FFF2-40B4-BE49-F238E27FC236}">
                <a16:creationId xmlns:a16="http://schemas.microsoft.com/office/drawing/2014/main" id="{9DCF4D84-E13B-EBE8-7D2F-7AEC681F6F2F}"/>
              </a:ext>
            </a:extLst>
          </p:cNvPr>
          <p:cNvSpPr txBox="1"/>
          <p:nvPr/>
        </p:nvSpPr>
        <p:spPr>
          <a:xfrm>
            <a:off x="200602" y="5657850"/>
            <a:ext cx="1569660" cy="369332"/>
          </a:xfrm>
          <a:prstGeom prst="rect">
            <a:avLst/>
          </a:prstGeom>
          <a:noFill/>
        </p:spPr>
        <p:txBody>
          <a:bodyPr wrap="none" rtlCol="0">
            <a:spAutoFit/>
          </a:bodyPr>
          <a:lstStyle/>
          <a:p>
            <a:r>
              <a:rPr lang="zh-CN" altLang="en-US" dirty="0"/>
              <a:t>表示输入问题</a:t>
            </a:r>
          </a:p>
        </p:txBody>
      </p:sp>
      <p:sp>
        <p:nvSpPr>
          <p:cNvPr id="58" name="文本框 57">
            <a:extLst>
              <a:ext uri="{FF2B5EF4-FFF2-40B4-BE49-F238E27FC236}">
                <a16:creationId xmlns:a16="http://schemas.microsoft.com/office/drawing/2014/main" id="{FA7B693C-AA32-A384-2D97-5D993113B59E}"/>
              </a:ext>
            </a:extLst>
          </p:cNvPr>
          <p:cNvSpPr txBox="1"/>
          <p:nvPr/>
        </p:nvSpPr>
        <p:spPr>
          <a:xfrm>
            <a:off x="4183801" y="2254125"/>
            <a:ext cx="1569660" cy="369332"/>
          </a:xfrm>
          <a:prstGeom prst="rect">
            <a:avLst/>
          </a:prstGeom>
          <a:noFill/>
        </p:spPr>
        <p:txBody>
          <a:bodyPr wrap="none" rtlCol="0">
            <a:spAutoFit/>
          </a:bodyPr>
          <a:lstStyle/>
          <a:p>
            <a:r>
              <a:rPr lang="zh-CN" altLang="en-US" dirty="0">
                <a:solidFill>
                  <a:srgbClr val="FF0000"/>
                </a:solidFill>
              </a:rPr>
              <a:t>代理提示生成</a:t>
            </a:r>
          </a:p>
        </p:txBody>
      </p:sp>
      <p:sp>
        <p:nvSpPr>
          <p:cNvPr id="63" name="文本框 62">
            <a:extLst>
              <a:ext uri="{FF2B5EF4-FFF2-40B4-BE49-F238E27FC236}">
                <a16:creationId xmlns:a16="http://schemas.microsoft.com/office/drawing/2014/main" id="{1E1495C4-F440-1157-79D2-5BDD530E4E75}"/>
              </a:ext>
            </a:extLst>
          </p:cNvPr>
          <p:cNvSpPr txBox="1"/>
          <p:nvPr/>
        </p:nvSpPr>
        <p:spPr>
          <a:xfrm>
            <a:off x="2641974" y="1965822"/>
            <a:ext cx="1569660" cy="369332"/>
          </a:xfrm>
          <a:prstGeom prst="rect">
            <a:avLst/>
          </a:prstGeom>
          <a:noFill/>
        </p:spPr>
        <p:txBody>
          <a:bodyPr wrap="none" rtlCol="0">
            <a:spAutoFit/>
          </a:bodyPr>
          <a:lstStyle/>
          <a:p>
            <a:r>
              <a:rPr lang="zh-CN" altLang="en-US" dirty="0">
                <a:solidFill>
                  <a:srgbClr val="FF0000"/>
                </a:solidFill>
              </a:rPr>
              <a:t>描述位置问题</a:t>
            </a:r>
          </a:p>
        </p:txBody>
      </p:sp>
    </p:spTree>
    <p:extLst>
      <p:ext uri="{BB962C8B-B14F-4D97-AF65-F5344CB8AC3E}">
        <p14:creationId xmlns:p14="http://schemas.microsoft.com/office/powerpoint/2010/main" val="12062175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AFB9A6-EF94-F345-A980-27F772B1525F}"/>
            </a:ext>
          </a:extLst>
        </p:cNvPr>
        <p:cNvGrpSpPr/>
        <p:nvPr/>
      </p:nvGrpSpPr>
      <p:grpSpPr>
        <a:xfrm>
          <a:off x="0" y="0"/>
          <a:ext cx="0" cy="0"/>
          <a:chOff x="0" y="0"/>
          <a:chExt cx="0" cy="0"/>
        </a:xfrm>
      </p:grpSpPr>
      <p:sp>
        <p:nvSpPr>
          <p:cNvPr id="55" name="矩形 54">
            <a:extLst>
              <a:ext uri="{FF2B5EF4-FFF2-40B4-BE49-F238E27FC236}">
                <a16:creationId xmlns:a16="http://schemas.microsoft.com/office/drawing/2014/main" id="{6CAC1952-3E65-0A79-C367-8E7072B2CD05}"/>
              </a:ext>
            </a:extLst>
          </p:cNvPr>
          <p:cNvSpPr/>
          <p:nvPr/>
        </p:nvSpPr>
        <p:spPr>
          <a:xfrm>
            <a:off x="6848293" y="4843341"/>
            <a:ext cx="2637498" cy="1169551"/>
          </a:xfrm>
          <a:prstGeom prst="rect">
            <a:avLst/>
          </a:prstGeom>
          <a:solidFill>
            <a:srgbClr val="DAD6EB"/>
          </a:solidFill>
          <a:ln>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79" name="矩形 278">
            <a:extLst>
              <a:ext uri="{FF2B5EF4-FFF2-40B4-BE49-F238E27FC236}">
                <a16:creationId xmlns:a16="http://schemas.microsoft.com/office/drawing/2014/main" id="{FEF49B09-B5B5-95F0-E05D-61C79716F6CB}"/>
              </a:ext>
            </a:extLst>
          </p:cNvPr>
          <p:cNvSpPr/>
          <p:nvPr/>
        </p:nvSpPr>
        <p:spPr>
          <a:xfrm>
            <a:off x="2645152" y="2419857"/>
            <a:ext cx="1321095" cy="521494"/>
          </a:xfrm>
          <a:prstGeom prst="rect">
            <a:avLst/>
          </a:prstGeom>
          <a:solidFill>
            <a:srgbClr val="FDF8D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5" name="矩形 274">
            <a:extLst>
              <a:ext uri="{FF2B5EF4-FFF2-40B4-BE49-F238E27FC236}">
                <a16:creationId xmlns:a16="http://schemas.microsoft.com/office/drawing/2014/main" id="{82BFBA72-EAFA-6483-AB27-513779DCB58C}"/>
              </a:ext>
            </a:extLst>
          </p:cNvPr>
          <p:cNvSpPr/>
          <p:nvPr/>
        </p:nvSpPr>
        <p:spPr>
          <a:xfrm>
            <a:off x="5962298" y="275006"/>
            <a:ext cx="6119948" cy="4019772"/>
          </a:xfrm>
          <a:prstGeom prst="rect">
            <a:avLst/>
          </a:prstGeom>
          <a:noFill/>
          <a:ln w="19050">
            <a:solidFill>
              <a:srgbClr val="A9B7D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4" name="矩形: 圆角 233">
            <a:extLst>
              <a:ext uri="{FF2B5EF4-FFF2-40B4-BE49-F238E27FC236}">
                <a16:creationId xmlns:a16="http://schemas.microsoft.com/office/drawing/2014/main" id="{EF65B975-9FF5-8D7F-BC64-039A99014AAD}"/>
              </a:ext>
            </a:extLst>
          </p:cNvPr>
          <p:cNvSpPr/>
          <p:nvPr/>
        </p:nvSpPr>
        <p:spPr>
          <a:xfrm>
            <a:off x="109754" y="821531"/>
            <a:ext cx="1740523" cy="4207669"/>
          </a:xfrm>
          <a:prstGeom prst="roundRect">
            <a:avLst/>
          </a:prstGeom>
          <a:noFill/>
          <a:ln w="19050">
            <a:solidFill>
              <a:srgbClr val="A9B7D1"/>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8" name="矩形: 圆角 227">
            <a:extLst>
              <a:ext uri="{FF2B5EF4-FFF2-40B4-BE49-F238E27FC236}">
                <a16:creationId xmlns:a16="http://schemas.microsoft.com/office/drawing/2014/main" id="{DB889123-8609-A319-B246-657ABD7B0A28}"/>
              </a:ext>
            </a:extLst>
          </p:cNvPr>
          <p:cNvSpPr/>
          <p:nvPr/>
        </p:nvSpPr>
        <p:spPr>
          <a:xfrm>
            <a:off x="169363" y="3515133"/>
            <a:ext cx="1575155" cy="997332"/>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圆角 5">
            <a:extLst>
              <a:ext uri="{FF2B5EF4-FFF2-40B4-BE49-F238E27FC236}">
                <a16:creationId xmlns:a16="http://schemas.microsoft.com/office/drawing/2014/main" id="{454FCC7C-396E-7DEC-FF4F-4A68A7AA09D5}"/>
              </a:ext>
            </a:extLst>
          </p:cNvPr>
          <p:cNvSpPr/>
          <p:nvPr/>
        </p:nvSpPr>
        <p:spPr>
          <a:xfrm>
            <a:off x="231818" y="999230"/>
            <a:ext cx="1385679" cy="1143061"/>
          </a:xfrm>
          <a:prstGeom prst="round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p>
        </p:txBody>
      </p:sp>
      <p:sp>
        <p:nvSpPr>
          <p:cNvPr id="5" name="椭圆 4">
            <a:extLst>
              <a:ext uri="{FF2B5EF4-FFF2-40B4-BE49-F238E27FC236}">
                <a16:creationId xmlns:a16="http://schemas.microsoft.com/office/drawing/2014/main" id="{AD96629E-7F00-AE94-8994-B4B41754001F}"/>
              </a:ext>
            </a:extLst>
          </p:cNvPr>
          <p:cNvSpPr/>
          <p:nvPr/>
        </p:nvSpPr>
        <p:spPr>
          <a:xfrm>
            <a:off x="300906" y="1418720"/>
            <a:ext cx="128588" cy="135731"/>
          </a:xfrm>
          <a:prstGeom prst="ellipse">
            <a:avLst/>
          </a:prstGeom>
          <a:solidFill>
            <a:srgbClr val="57699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16" name="椭圆 15">
            <a:extLst>
              <a:ext uri="{FF2B5EF4-FFF2-40B4-BE49-F238E27FC236}">
                <a16:creationId xmlns:a16="http://schemas.microsoft.com/office/drawing/2014/main" id="{234307E0-C020-A852-9D2F-9CA5AACA9789}"/>
              </a:ext>
            </a:extLst>
          </p:cNvPr>
          <p:cNvSpPr/>
          <p:nvPr/>
        </p:nvSpPr>
        <p:spPr>
          <a:xfrm>
            <a:off x="587847" y="1065336"/>
            <a:ext cx="128588" cy="135731"/>
          </a:xfrm>
          <a:prstGeom prst="ellipse">
            <a:avLst/>
          </a:prstGeom>
          <a:solidFill>
            <a:srgbClr val="57699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19" name="椭圆 18">
            <a:extLst>
              <a:ext uri="{FF2B5EF4-FFF2-40B4-BE49-F238E27FC236}">
                <a16:creationId xmlns:a16="http://schemas.microsoft.com/office/drawing/2014/main" id="{AB9C7BD3-9C6C-9E3D-79F1-C66B1D53FAAD}"/>
              </a:ext>
            </a:extLst>
          </p:cNvPr>
          <p:cNvSpPr/>
          <p:nvPr/>
        </p:nvSpPr>
        <p:spPr>
          <a:xfrm>
            <a:off x="523553" y="1807277"/>
            <a:ext cx="128588" cy="135731"/>
          </a:xfrm>
          <a:prstGeom prst="ellipse">
            <a:avLst/>
          </a:prstGeom>
          <a:solidFill>
            <a:srgbClr val="57699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0" name="椭圆 19">
            <a:extLst>
              <a:ext uri="{FF2B5EF4-FFF2-40B4-BE49-F238E27FC236}">
                <a16:creationId xmlns:a16="http://schemas.microsoft.com/office/drawing/2014/main" id="{534011DE-7B16-F9DB-0703-EA02E389F78F}"/>
              </a:ext>
            </a:extLst>
          </p:cNvPr>
          <p:cNvSpPr/>
          <p:nvPr/>
        </p:nvSpPr>
        <p:spPr>
          <a:xfrm>
            <a:off x="892647" y="1438597"/>
            <a:ext cx="128588" cy="135731"/>
          </a:xfrm>
          <a:prstGeom prst="ellipse">
            <a:avLst/>
          </a:prstGeom>
          <a:solidFill>
            <a:srgbClr val="57699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1" name="椭圆 20">
            <a:extLst>
              <a:ext uri="{FF2B5EF4-FFF2-40B4-BE49-F238E27FC236}">
                <a16:creationId xmlns:a16="http://schemas.microsoft.com/office/drawing/2014/main" id="{E5948A81-DB81-989A-4A04-595CA959DD7A}"/>
              </a:ext>
            </a:extLst>
          </p:cNvPr>
          <p:cNvSpPr/>
          <p:nvPr/>
        </p:nvSpPr>
        <p:spPr>
          <a:xfrm>
            <a:off x="1180781" y="1086947"/>
            <a:ext cx="128588" cy="135731"/>
          </a:xfrm>
          <a:prstGeom prst="ellipse">
            <a:avLst/>
          </a:prstGeom>
          <a:solidFill>
            <a:srgbClr val="57699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3" name="椭圆 22">
            <a:extLst>
              <a:ext uri="{FF2B5EF4-FFF2-40B4-BE49-F238E27FC236}">
                <a16:creationId xmlns:a16="http://schemas.microsoft.com/office/drawing/2014/main" id="{796A2998-39C4-584A-902A-421218996471}"/>
              </a:ext>
            </a:extLst>
          </p:cNvPr>
          <p:cNvSpPr/>
          <p:nvPr/>
        </p:nvSpPr>
        <p:spPr>
          <a:xfrm>
            <a:off x="1314134" y="1777122"/>
            <a:ext cx="128588" cy="135731"/>
          </a:xfrm>
          <a:prstGeom prst="ellipse">
            <a:avLst/>
          </a:prstGeom>
          <a:solidFill>
            <a:srgbClr val="57699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7" name="椭圆 26">
            <a:extLst>
              <a:ext uri="{FF2B5EF4-FFF2-40B4-BE49-F238E27FC236}">
                <a16:creationId xmlns:a16="http://schemas.microsoft.com/office/drawing/2014/main" id="{47A22863-5422-E703-5252-916EBD877ED1}"/>
              </a:ext>
            </a:extLst>
          </p:cNvPr>
          <p:cNvSpPr/>
          <p:nvPr/>
        </p:nvSpPr>
        <p:spPr>
          <a:xfrm>
            <a:off x="1393897" y="1520748"/>
            <a:ext cx="128588" cy="135731"/>
          </a:xfrm>
          <a:prstGeom prst="ellipse">
            <a:avLst/>
          </a:prstGeom>
          <a:solidFill>
            <a:srgbClr val="57699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57" name="椭圆 56">
            <a:extLst>
              <a:ext uri="{FF2B5EF4-FFF2-40B4-BE49-F238E27FC236}">
                <a16:creationId xmlns:a16="http://schemas.microsoft.com/office/drawing/2014/main" id="{18FB34AB-84F0-E1AE-BD7E-0ED09F310E32}"/>
              </a:ext>
            </a:extLst>
          </p:cNvPr>
          <p:cNvSpPr/>
          <p:nvPr/>
        </p:nvSpPr>
        <p:spPr>
          <a:xfrm>
            <a:off x="1024803" y="1990840"/>
            <a:ext cx="128588" cy="135731"/>
          </a:xfrm>
          <a:prstGeom prst="ellipse">
            <a:avLst/>
          </a:prstGeom>
          <a:solidFill>
            <a:srgbClr val="57699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59" name="直接连接符 58">
            <a:extLst>
              <a:ext uri="{FF2B5EF4-FFF2-40B4-BE49-F238E27FC236}">
                <a16:creationId xmlns:a16="http://schemas.microsoft.com/office/drawing/2014/main" id="{20383C17-ACDD-4A7F-C0BD-6D7D1F20A42E}"/>
              </a:ext>
            </a:extLst>
          </p:cNvPr>
          <p:cNvCxnSpPr>
            <a:cxnSpLocks/>
            <a:stCxn id="16" idx="3"/>
            <a:endCxn id="5" idx="0"/>
          </p:cNvCxnSpPr>
          <p:nvPr/>
        </p:nvCxnSpPr>
        <p:spPr>
          <a:xfrm flipH="1">
            <a:off x="365200" y="1181190"/>
            <a:ext cx="241478" cy="237530"/>
          </a:xfrm>
          <a:prstGeom prst="line">
            <a:avLst/>
          </a:prstGeom>
        </p:spPr>
        <p:style>
          <a:lnRef idx="2">
            <a:schemeClr val="dk1"/>
          </a:lnRef>
          <a:fillRef idx="0">
            <a:schemeClr val="dk1"/>
          </a:fillRef>
          <a:effectRef idx="1">
            <a:schemeClr val="dk1"/>
          </a:effectRef>
          <a:fontRef idx="minor">
            <a:schemeClr val="tx1"/>
          </a:fontRef>
        </p:style>
      </p:cxnSp>
      <p:cxnSp>
        <p:nvCxnSpPr>
          <p:cNvPr id="62" name="直接连接符 61">
            <a:extLst>
              <a:ext uri="{FF2B5EF4-FFF2-40B4-BE49-F238E27FC236}">
                <a16:creationId xmlns:a16="http://schemas.microsoft.com/office/drawing/2014/main" id="{5FB4A830-A14B-5111-8C88-5F52D774AB0D}"/>
              </a:ext>
            </a:extLst>
          </p:cNvPr>
          <p:cNvCxnSpPr>
            <a:cxnSpLocks/>
            <a:stCxn id="16" idx="5"/>
            <a:endCxn id="20" idx="1"/>
          </p:cNvCxnSpPr>
          <p:nvPr/>
        </p:nvCxnSpPr>
        <p:spPr>
          <a:xfrm>
            <a:off x="697604" y="1181190"/>
            <a:ext cx="213874" cy="277284"/>
          </a:xfrm>
          <a:prstGeom prst="line">
            <a:avLst/>
          </a:prstGeom>
        </p:spPr>
        <p:style>
          <a:lnRef idx="2">
            <a:schemeClr val="dk1"/>
          </a:lnRef>
          <a:fillRef idx="0">
            <a:schemeClr val="dk1"/>
          </a:fillRef>
          <a:effectRef idx="1">
            <a:schemeClr val="dk1"/>
          </a:effectRef>
          <a:fontRef idx="minor">
            <a:schemeClr val="tx1"/>
          </a:fontRef>
        </p:style>
      </p:cxnSp>
      <p:cxnSp>
        <p:nvCxnSpPr>
          <p:cNvPr id="66" name="直接连接符 65">
            <a:extLst>
              <a:ext uri="{FF2B5EF4-FFF2-40B4-BE49-F238E27FC236}">
                <a16:creationId xmlns:a16="http://schemas.microsoft.com/office/drawing/2014/main" id="{AD296D29-228A-A208-98B5-5226AADA4188}"/>
              </a:ext>
            </a:extLst>
          </p:cNvPr>
          <p:cNvCxnSpPr>
            <a:cxnSpLocks/>
            <a:stCxn id="5" idx="5"/>
            <a:endCxn id="19" idx="1"/>
          </p:cNvCxnSpPr>
          <p:nvPr/>
        </p:nvCxnSpPr>
        <p:spPr>
          <a:xfrm>
            <a:off x="410663" y="1534574"/>
            <a:ext cx="131721" cy="292580"/>
          </a:xfrm>
          <a:prstGeom prst="line">
            <a:avLst/>
          </a:prstGeom>
        </p:spPr>
        <p:style>
          <a:lnRef idx="2">
            <a:schemeClr val="dk1"/>
          </a:lnRef>
          <a:fillRef idx="0">
            <a:schemeClr val="dk1"/>
          </a:fillRef>
          <a:effectRef idx="1">
            <a:schemeClr val="dk1"/>
          </a:effectRef>
          <a:fontRef idx="minor">
            <a:schemeClr val="tx1"/>
          </a:fontRef>
        </p:style>
      </p:cxnSp>
      <p:cxnSp>
        <p:nvCxnSpPr>
          <p:cNvPr id="67" name="直接连接符 66">
            <a:extLst>
              <a:ext uri="{FF2B5EF4-FFF2-40B4-BE49-F238E27FC236}">
                <a16:creationId xmlns:a16="http://schemas.microsoft.com/office/drawing/2014/main" id="{11EA4BF4-F119-2D64-240B-68DC2D0141A4}"/>
              </a:ext>
            </a:extLst>
          </p:cNvPr>
          <p:cNvCxnSpPr>
            <a:cxnSpLocks/>
            <a:stCxn id="20" idx="3"/>
            <a:endCxn id="19" idx="7"/>
          </p:cNvCxnSpPr>
          <p:nvPr/>
        </p:nvCxnSpPr>
        <p:spPr>
          <a:xfrm flipH="1">
            <a:off x="633310" y="1554451"/>
            <a:ext cx="278168" cy="272703"/>
          </a:xfrm>
          <a:prstGeom prst="line">
            <a:avLst/>
          </a:prstGeom>
        </p:spPr>
        <p:style>
          <a:lnRef idx="2">
            <a:schemeClr val="dk1"/>
          </a:lnRef>
          <a:fillRef idx="0">
            <a:schemeClr val="dk1"/>
          </a:fillRef>
          <a:effectRef idx="1">
            <a:schemeClr val="dk1"/>
          </a:effectRef>
          <a:fontRef idx="minor">
            <a:schemeClr val="tx1"/>
          </a:fontRef>
        </p:style>
      </p:cxnSp>
      <p:cxnSp>
        <p:nvCxnSpPr>
          <p:cNvPr id="69" name="直接连接符 68">
            <a:extLst>
              <a:ext uri="{FF2B5EF4-FFF2-40B4-BE49-F238E27FC236}">
                <a16:creationId xmlns:a16="http://schemas.microsoft.com/office/drawing/2014/main" id="{806B45D4-A7DA-AE33-E161-898ADCAA9AB6}"/>
              </a:ext>
            </a:extLst>
          </p:cNvPr>
          <p:cNvCxnSpPr>
            <a:cxnSpLocks/>
            <a:stCxn id="21" idx="3"/>
            <a:endCxn id="20" idx="6"/>
          </p:cNvCxnSpPr>
          <p:nvPr/>
        </p:nvCxnSpPr>
        <p:spPr>
          <a:xfrm flipH="1">
            <a:off x="1021235" y="1202801"/>
            <a:ext cx="178377" cy="303662"/>
          </a:xfrm>
          <a:prstGeom prst="line">
            <a:avLst/>
          </a:prstGeom>
        </p:spPr>
        <p:style>
          <a:lnRef idx="2">
            <a:schemeClr val="dk1"/>
          </a:lnRef>
          <a:fillRef idx="0">
            <a:schemeClr val="dk1"/>
          </a:fillRef>
          <a:effectRef idx="1">
            <a:schemeClr val="dk1"/>
          </a:effectRef>
          <a:fontRef idx="minor">
            <a:schemeClr val="tx1"/>
          </a:fontRef>
        </p:style>
      </p:cxnSp>
      <p:cxnSp>
        <p:nvCxnSpPr>
          <p:cNvPr id="70" name="直接连接符 69">
            <a:extLst>
              <a:ext uri="{FF2B5EF4-FFF2-40B4-BE49-F238E27FC236}">
                <a16:creationId xmlns:a16="http://schemas.microsoft.com/office/drawing/2014/main" id="{E5DB07E9-B33D-6255-BAEF-527DD3C2E0D7}"/>
              </a:ext>
            </a:extLst>
          </p:cNvPr>
          <p:cNvCxnSpPr>
            <a:cxnSpLocks/>
            <a:stCxn id="57" idx="0"/>
            <a:endCxn id="20" idx="4"/>
          </p:cNvCxnSpPr>
          <p:nvPr/>
        </p:nvCxnSpPr>
        <p:spPr>
          <a:xfrm flipH="1" flipV="1">
            <a:off x="956941" y="1574328"/>
            <a:ext cx="132156" cy="416512"/>
          </a:xfrm>
          <a:prstGeom prst="line">
            <a:avLst/>
          </a:prstGeom>
        </p:spPr>
        <p:style>
          <a:lnRef idx="2">
            <a:schemeClr val="dk1"/>
          </a:lnRef>
          <a:fillRef idx="0">
            <a:schemeClr val="dk1"/>
          </a:fillRef>
          <a:effectRef idx="1">
            <a:schemeClr val="dk1"/>
          </a:effectRef>
          <a:fontRef idx="minor">
            <a:schemeClr val="tx1"/>
          </a:fontRef>
        </p:style>
      </p:cxnSp>
      <p:cxnSp>
        <p:nvCxnSpPr>
          <p:cNvPr id="71" name="直接连接符 70">
            <a:extLst>
              <a:ext uri="{FF2B5EF4-FFF2-40B4-BE49-F238E27FC236}">
                <a16:creationId xmlns:a16="http://schemas.microsoft.com/office/drawing/2014/main" id="{BBF12229-6B4C-4216-910E-67528FDFB9FE}"/>
              </a:ext>
            </a:extLst>
          </p:cNvPr>
          <p:cNvCxnSpPr>
            <a:cxnSpLocks/>
            <a:stCxn id="23" idx="1"/>
            <a:endCxn id="20" idx="5"/>
          </p:cNvCxnSpPr>
          <p:nvPr/>
        </p:nvCxnSpPr>
        <p:spPr>
          <a:xfrm flipH="1" flipV="1">
            <a:off x="1002404" y="1554451"/>
            <a:ext cx="330561" cy="242548"/>
          </a:xfrm>
          <a:prstGeom prst="line">
            <a:avLst/>
          </a:prstGeom>
        </p:spPr>
        <p:style>
          <a:lnRef idx="2">
            <a:schemeClr val="dk1"/>
          </a:lnRef>
          <a:fillRef idx="0">
            <a:schemeClr val="dk1"/>
          </a:fillRef>
          <a:effectRef idx="1">
            <a:schemeClr val="dk1"/>
          </a:effectRef>
          <a:fontRef idx="minor">
            <a:schemeClr val="tx1"/>
          </a:fontRef>
        </p:style>
      </p:cxnSp>
      <p:cxnSp>
        <p:nvCxnSpPr>
          <p:cNvPr id="72" name="直接连接符 71">
            <a:extLst>
              <a:ext uri="{FF2B5EF4-FFF2-40B4-BE49-F238E27FC236}">
                <a16:creationId xmlns:a16="http://schemas.microsoft.com/office/drawing/2014/main" id="{48A3E25C-8A70-5FE3-8D55-C48C579C5583}"/>
              </a:ext>
            </a:extLst>
          </p:cNvPr>
          <p:cNvCxnSpPr>
            <a:cxnSpLocks/>
            <a:stCxn id="21" idx="5"/>
            <a:endCxn id="27" idx="1"/>
          </p:cNvCxnSpPr>
          <p:nvPr/>
        </p:nvCxnSpPr>
        <p:spPr>
          <a:xfrm>
            <a:off x="1290538" y="1202801"/>
            <a:ext cx="122190" cy="337824"/>
          </a:xfrm>
          <a:prstGeom prst="line">
            <a:avLst/>
          </a:prstGeom>
        </p:spPr>
        <p:style>
          <a:lnRef idx="2">
            <a:schemeClr val="dk1"/>
          </a:lnRef>
          <a:fillRef idx="0">
            <a:schemeClr val="dk1"/>
          </a:fillRef>
          <a:effectRef idx="1">
            <a:schemeClr val="dk1"/>
          </a:effectRef>
          <a:fontRef idx="minor">
            <a:schemeClr val="tx1"/>
          </a:fontRef>
        </p:style>
      </p:cxnSp>
      <p:cxnSp>
        <p:nvCxnSpPr>
          <p:cNvPr id="13" name="直接连接符 12">
            <a:extLst>
              <a:ext uri="{FF2B5EF4-FFF2-40B4-BE49-F238E27FC236}">
                <a16:creationId xmlns:a16="http://schemas.microsoft.com/office/drawing/2014/main" id="{E363DC7D-245C-243C-B075-196C99EB797A}"/>
              </a:ext>
            </a:extLst>
          </p:cNvPr>
          <p:cNvCxnSpPr>
            <a:cxnSpLocks/>
            <a:stCxn id="16" idx="4"/>
            <a:endCxn id="19" idx="0"/>
          </p:cNvCxnSpPr>
          <p:nvPr/>
        </p:nvCxnSpPr>
        <p:spPr>
          <a:xfrm flipH="1">
            <a:off x="587847" y="1201067"/>
            <a:ext cx="64294" cy="606210"/>
          </a:xfrm>
          <a:prstGeom prst="line">
            <a:avLst/>
          </a:prstGeom>
        </p:spPr>
        <p:style>
          <a:lnRef idx="2">
            <a:schemeClr val="dk1"/>
          </a:lnRef>
          <a:fillRef idx="0">
            <a:schemeClr val="dk1"/>
          </a:fillRef>
          <a:effectRef idx="1">
            <a:schemeClr val="dk1"/>
          </a:effectRef>
          <a:fontRef idx="minor">
            <a:schemeClr val="tx1"/>
          </a:fontRef>
        </p:style>
      </p:cxnSp>
      <p:cxnSp>
        <p:nvCxnSpPr>
          <p:cNvPr id="22" name="直接连接符 21">
            <a:extLst>
              <a:ext uri="{FF2B5EF4-FFF2-40B4-BE49-F238E27FC236}">
                <a16:creationId xmlns:a16="http://schemas.microsoft.com/office/drawing/2014/main" id="{5AA13F6F-B7C7-117F-6BF5-AD897F39C3EF}"/>
              </a:ext>
            </a:extLst>
          </p:cNvPr>
          <p:cNvCxnSpPr>
            <a:stCxn id="19" idx="5"/>
            <a:endCxn id="57" idx="2"/>
          </p:cNvCxnSpPr>
          <p:nvPr/>
        </p:nvCxnSpPr>
        <p:spPr>
          <a:xfrm>
            <a:off x="633310" y="1923131"/>
            <a:ext cx="391493" cy="135575"/>
          </a:xfrm>
          <a:prstGeom prst="line">
            <a:avLst/>
          </a:prstGeom>
        </p:spPr>
        <p:style>
          <a:lnRef idx="2">
            <a:schemeClr val="dk1"/>
          </a:lnRef>
          <a:fillRef idx="0">
            <a:schemeClr val="dk1"/>
          </a:fillRef>
          <a:effectRef idx="1">
            <a:schemeClr val="dk1"/>
          </a:effectRef>
          <a:fontRef idx="minor">
            <a:schemeClr val="tx1"/>
          </a:fontRef>
        </p:style>
      </p:cxnSp>
      <p:sp>
        <p:nvSpPr>
          <p:cNvPr id="192" name="矩形 191">
            <a:extLst>
              <a:ext uri="{FF2B5EF4-FFF2-40B4-BE49-F238E27FC236}">
                <a16:creationId xmlns:a16="http://schemas.microsoft.com/office/drawing/2014/main" id="{903FF006-5F66-B490-0A60-C7CE9E4BAD4C}"/>
              </a:ext>
            </a:extLst>
          </p:cNvPr>
          <p:cNvSpPr/>
          <p:nvPr/>
        </p:nvSpPr>
        <p:spPr>
          <a:xfrm>
            <a:off x="283350" y="3595032"/>
            <a:ext cx="195309" cy="159798"/>
          </a:xfrm>
          <a:prstGeom prst="rect">
            <a:avLst/>
          </a:prstGeom>
          <a:solidFill>
            <a:srgbClr val="8FAAD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193" name="矩形 192">
            <a:extLst>
              <a:ext uri="{FF2B5EF4-FFF2-40B4-BE49-F238E27FC236}">
                <a16:creationId xmlns:a16="http://schemas.microsoft.com/office/drawing/2014/main" id="{5BD3BF59-EF02-A348-C628-A4215740436A}"/>
              </a:ext>
            </a:extLst>
          </p:cNvPr>
          <p:cNvSpPr/>
          <p:nvPr/>
        </p:nvSpPr>
        <p:spPr>
          <a:xfrm>
            <a:off x="283350" y="3754830"/>
            <a:ext cx="195309" cy="159798"/>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194" name="矩形 193">
            <a:extLst>
              <a:ext uri="{FF2B5EF4-FFF2-40B4-BE49-F238E27FC236}">
                <a16:creationId xmlns:a16="http://schemas.microsoft.com/office/drawing/2014/main" id="{21362B41-4138-6749-7DE6-64FA25EA78FF}"/>
              </a:ext>
            </a:extLst>
          </p:cNvPr>
          <p:cNvSpPr/>
          <p:nvPr/>
        </p:nvSpPr>
        <p:spPr>
          <a:xfrm>
            <a:off x="283349" y="3914628"/>
            <a:ext cx="195309" cy="15979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195" name="矩形 194">
            <a:extLst>
              <a:ext uri="{FF2B5EF4-FFF2-40B4-BE49-F238E27FC236}">
                <a16:creationId xmlns:a16="http://schemas.microsoft.com/office/drawing/2014/main" id="{33D3E626-475F-F331-C596-D1E80BF7E6D7}"/>
              </a:ext>
            </a:extLst>
          </p:cNvPr>
          <p:cNvSpPr/>
          <p:nvPr/>
        </p:nvSpPr>
        <p:spPr>
          <a:xfrm>
            <a:off x="283348" y="4074426"/>
            <a:ext cx="195309" cy="159798"/>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196" name="矩形 195">
            <a:extLst>
              <a:ext uri="{FF2B5EF4-FFF2-40B4-BE49-F238E27FC236}">
                <a16:creationId xmlns:a16="http://schemas.microsoft.com/office/drawing/2014/main" id="{248B44D5-0A72-6FCF-8EDC-0E4CE7754952}"/>
              </a:ext>
            </a:extLst>
          </p:cNvPr>
          <p:cNvSpPr/>
          <p:nvPr/>
        </p:nvSpPr>
        <p:spPr>
          <a:xfrm>
            <a:off x="283347" y="4234224"/>
            <a:ext cx="195309" cy="159798"/>
          </a:xfrm>
          <a:prstGeom prst="rect">
            <a:avLst/>
          </a:prstGeom>
          <a:solidFill>
            <a:srgbClr val="8FAAD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198" name="矩形 197">
            <a:extLst>
              <a:ext uri="{FF2B5EF4-FFF2-40B4-BE49-F238E27FC236}">
                <a16:creationId xmlns:a16="http://schemas.microsoft.com/office/drawing/2014/main" id="{9CB9C074-CD58-3E64-0CAC-2CF15BFCCA01}"/>
              </a:ext>
            </a:extLst>
          </p:cNvPr>
          <p:cNvSpPr/>
          <p:nvPr/>
        </p:nvSpPr>
        <p:spPr>
          <a:xfrm>
            <a:off x="512419" y="3595032"/>
            <a:ext cx="195309" cy="159798"/>
          </a:xfrm>
          <a:prstGeom prst="rect">
            <a:avLst/>
          </a:prstGeom>
          <a:solidFill>
            <a:srgbClr val="8FAAD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199" name="矩形 198">
            <a:extLst>
              <a:ext uri="{FF2B5EF4-FFF2-40B4-BE49-F238E27FC236}">
                <a16:creationId xmlns:a16="http://schemas.microsoft.com/office/drawing/2014/main" id="{AA2FD305-2E55-996A-8E04-831E9BDE61E0}"/>
              </a:ext>
            </a:extLst>
          </p:cNvPr>
          <p:cNvSpPr/>
          <p:nvPr/>
        </p:nvSpPr>
        <p:spPr>
          <a:xfrm>
            <a:off x="512419" y="3754830"/>
            <a:ext cx="195309" cy="159798"/>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200" name="矩形 199">
            <a:extLst>
              <a:ext uri="{FF2B5EF4-FFF2-40B4-BE49-F238E27FC236}">
                <a16:creationId xmlns:a16="http://schemas.microsoft.com/office/drawing/2014/main" id="{7663B88D-DDA3-51F1-5A69-B55DB7330D37}"/>
              </a:ext>
            </a:extLst>
          </p:cNvPr>
          <p:cNvSpPr/>
          <p:nvPr/>
        </p:nvSpPr>
        <p:spPr>
          <a:xfrm>
            <a:off x="512418" y="3914628"/>
            <a:ext cx="195309" cy="15979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01" name="矩形 200">
            <a:extLst>
              <a:ext uri="{FF2B5EF4-FFF2-40B4-BE49-F238E27FC236}">
                <a16:creationId xmlns:a16="http://schemas.microsoft.com/office/drawing/2014/main" id="{69473473-0F75-029F-5D70-5D073C3662F8}"/>
              </a:ext>
            </a:extLst>
          </p:cNvPr>
          <p:cNvSpPr/>
          <p:nvPr/>
        </p:nvSpPr>
        <p:spPr>
          <a:xfrm>
            <a:off x="512417" y="4074426"/>
            <a:ext cx="195309" cy="159798"/>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02" name="矩形 201">
            <a:extLst>
              <a:ext uri="{FF2B5EF4-FFF2-40B4-BE49-F238E27FC236}">
                <a16:creationId xmlns:a16="http://schemas.microsoft.com/office/drawing/2014/main" id="{92473FA6-72ED-9471-228E-E272066CA9CD}"/>
              </a:ext>
            </a:extLst>
          </p:cNvPr>
          <p:cNvSpPr/>
          <p:nvPr/>
        </p:nvSpPr>
        <p:spPr>
          <a:xfrm>
            <a:off x="512416" y="4234224"/>
            <a:ext cx="195309" cy="159798"/>
          </a:xfrm>
          <a:prstGeom prst="rect">
            <a:avLst/>
          </a:prstGeom>
          <a:solidFill>
            <a:srgbClr val="8FAAD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04" name="矩形 203">
            <a:extLst>
              <a:ext uri="{FF2B5EF4-FFF2-40B4-BE49-F238E27FC236}">
                <a16:creationId xmlns:a16="http://schemas.microsoft.com/office/drawing/2014/main" id="{04D33166-9481-6739-F96A-0E2B4B0CAC1C}"/>
              </a:ext>
            </a:extLst>
          </p:cNvPr>
          <p:cNvSpPr/>
          <p:nvPr/>
        </p:nvSpPr>
        <p:spPr>
          <a:xfrm>
            <a:off x="764384" y="3595032"/>
            <a:ext cx="195309" cy="159798"/>
          </a:xfrm>
          <a:prstGeom prst="rect">
            <a:avLst/>
          </a:prstGeom>
          <a:solidFill>
            <a:srgbClr val="38572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05" name="矩形 204">
            <a:extLst>
              <a:ext uri="{FF2B5EF4-FFF2-40B4-BE49-F238E27FC236}">
                <a16:creationId xmlns:a16="http://schemas.microsoft.com/office/drawing/2014/main" id="{5626BB0C-4643-92A6-F64A-9D695A1D659E}"/>
              </a:ext>
            </a:extLst>
          </p:cNvPr>
          <p:cNvSpPr/>
          <p:nvPr/>
        </p:nvSpPr>
        <p:spPr>
          <a:xfrm>
            <a:off x="764384" y="3754830"/>
            <a:ext cx="195309" cy="159798"/>
          </a:xfrm>
          <a:prstGeom prst="rect">
            <a:avLst/>
          </a:prstGeom>
          <a:solidFill>
            <a:srgbClr val="A8D08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206" name="矩形 205">
            <a:extLst>
              <a:ext uri="{FF2B5EF4-FFF2-40B4-BE49-F238E27FC236}">
                <a16:creationId xmlns:a16="http://schemas.microsoft.com/office/drawing/2014/main" id="{E4F0BC51-9852-7920-2459-B52FCAA1E587}"/>
              </a:ext>
            </a:extLst>
          </p:cNvPr>
          <p:cNvSpPr/>
          <p:nvPr/>
        </p:nvSpPr>
        <p:spPr>
          <a:xfrm>
            <a:off x="764383" y="3914628"/>
            <a:ext cx="195309" cy="159798"/>
          </a:xfrm>
          <a:prstGeom prst="rect">
            <a:avLst/>
          </a:prstGeom>
          <a:solidFill>
            <a:srgbClr val="54823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07" name="矩形 206">
            <a:extLst>
              <a:ext uri="{FF2B5EF4-FFF2-40B4-BE49-F238E27FC236}">
                <a16:creationId xmlns:a16="http://schemas.microsoft.com/office/drawing/2014/main" id="{946D6DC1-AB1B-EB42-2086-667122E355E1}"/>
              </a:ext>
            </a:extLst>
          </p:cNvPr>
          <p:cNvSpPr/>
          <p:nvPr/>
        </p:nvSpPr>
        <p:spPr>
          <a:xfrm>
            <a:off x="764382" y="4074426"/>
            <a:ext cx="195309" cy="159798"/>
          </a:xfrm>
          <a:prstGeom prst="rect">
            <a:avLst/>
          </a:prstGeom>
          <a:solidFill>
            <a:srgbClr val="A8D08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08" name="矩形 207">
            <a:extLst>
              <a:ext uri="{FF2B5EF4-FFF2-40B4-BE49-F238E27FC236}">
                <a16:creationId xmlns:a16="http://schemas.microsoft.com/office/drawing/2014/main" id="{5E92B473-B5E4-7E3D-9AF5-83012BD2822F}"/>
              </a:ext>
            </a:extLst>
          </p:cNvPr>
          <p:cNvSpPr/>
          <p:nvPr/>
        </p:nvSpPr>
        <p:spPr>
          <a:xfrm>
            <a:off x="764381" y="4234224"/>
            <a:ext cx="195309" cy="159798"/>
          </a:xfrm>
          <a:prstGeom prst="rect">
            <a:avLst/>
          </a:prstGeom>
          <a:solidFill>
            <a:srgbClr val="38572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10" name="矩形 209">
            <a:extLst>
              <a:ext uri="{FF2B5EF4-FFF2-40B4-BE49-F238E27FC236}">
                <a16:creationId xmlns:a16="http://schemas.microsoft.com/office/drawing/2014/main" id="{E75D8040-81E9-174E-37D2-E5D27E7D8212}"/>
              </a:ext>
            </a:extLst>
          </p:cNvPr>
          <p:cNvSpPr/>
          <p:nvPr/>
        </p:nvSpPr>
        <p:spPr>
          <a:xfrm>
            <a:off x="993453" y="3595032"/>
            <a:ext cx="195309" cy="159798"/>
          </a:xfrm>
          <a:prstGeom prst="rect">
            <a:avLst/>
          </a:prstGeom>
          <a:solidFill>
            <a:srgbClr val="A8D08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11" name="矩形 210">
            <a:extLst>
              <a:ext uri="{FF2B5EF4-FFF2-40B4-BE49-F238E27FC236}">
                <a16:creationId xmlns:a16="http://schemas.microsoft.com/office/drawing/2014/main" id="{CC7315E5-5DF5-8D05-1826-95D7818F951D}"/>
              </a:ext>
            </a:extLst>
          </p:cNvPr>
          <p:cNvSpPr/>
          <p:nvPr/>
        </p:nvSpPr>
        <p:spPr>
          <a:xfrm>
            <a:off x="993453" y="3754830"/>
            <a:ext cx="195309" cy="159798"/>
          </a:xfrm>
          <a:prstGeom prst="rect">
            <a:avLst/>
          </a:prstGeom>
          <a:solidFill>
            <a:srgbClr val="A8D08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212" name="矩形 211">
            <a:extLst>
              <a:ext uri="{FF2B5EF4-FFF2-40B4-BE49-F238E27FC236}">
                <a16:creationId xmlns:a16="http://schemas.microsoft.com/office/drawing/2014/main" id="{A6004FDF-95AA-F611-EE6C-37505B69D1FA}"/>
              </a:ext>
            </a:extLst>
          </p:cNvPr>
          <p:cNvSpPr/>
          <p:nvPr/>
        </p:nvSpPr>
        <p:spPr>
          <a:xfrm>
            <a:off x="993452" y="3914628"/>
            <a:ext cx="195309" cy="159798"/>
          </a:xfrm>
          <a:prstGeom prst="rect">
            <a:avLst/>
          </a:prstGeom>
          <a:solidFill>
            <a:srgbClr val="A8D08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13" name="矩形 212">
            <a:extLst>
              <a:ext uri="{FF2B5EF4-FFF2-40B4-BE49-F238E27FC236}">
                <a16:creationId xmlns:a16="http://schemas.microsoft.com/office/drawing/2014/main" id="{D3DCABDA-4FED-2219-F11A-9466BD2CC008}"/>
              </a:ext>
            </a:extLst>
          </p:cNvPr>
          <p:cNvSpPr/>
          <p:nvPr/>
        </p:nvSpPr>
        <p:spPr>
          <a:xfrm>
            <a:off x="993451" y="4074426"/>
            <a:ext cx="195309" cy="159798"/>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14" name="矩形 213">
            <a:extLst>
              <a:ext uri="{FF2B5EF4-FFF2-40B4-BE49-F238E27FC236}">
                <a16:creationId xmlns:a16="http://schemas.microsoft.com/office/drawing/2014/main" id="{2BDCB54C-F616-766C-B3E5-357656E83577}"/>
              </a:ext>
            </a:extLst>
          </p:cNvPr>
          <p:cNvSpPr/>
          <p:nvPr/>
        </p:nvSpPr>
        <p:spPr>
          <a:xfrm>
            <a:off x="993450" y="4234224"/>
            <a:ext cx="195309" cy="159798"/>
          </a:xfrm>
          <a:prstGeom prst="rect">
            <a:avLst/>
          </a:prstGeom>
          <a:solidFill>
            <a:srgbClr val="54823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16" name="矩形 215">
            <a:extLst>
              <a:ext uri="{FF2B5EF4-FFF2-40B4-BE49-F238E27FC236}">
                <a16:creationId xmlns:a16="http://schemas.microsoft.com/office/drawing/2014/main" id="{7E00F7B6-C43E-A376-79B1-BF5592B2362D}"/>
              </a:ext>
            </a:extLst>
          </p:cNvPr>
          <p:cNvSpPr/>
          <p:nvPr/>
        </p:nvSpPr>
        <p:spPr>
          <a:xfrm>
            <a:off x="1250032" y="3595032"/>
            <a:ext cx="195309" cy="159798"/>
          </a:xfrm>
          <a:prstGeom prst="rect">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17" name="矩形 216">
            <a:extLst>
              <a:ext uri="{FF2B5EF4-FFF2-40B4-BE49-F238E27FC236}">
                <a16:creationId xmlns:a16="http://schemas.microsoft.com/office/drawing/2014/main" id="{A6707ED8-7126-6977-D4DE-50BA5969A137}"/>
              </a:ext>
            </a:extLst>
          </p:cNvPr>
          <p:cNvSpPr/>
          <p:nvPr/>
        </p:nvSpPr>
        <p:spPr>
          <a:xfrm>
            <a:off x="1250032" y="3754830"/>
            <a:ext cx="195309" cy="159798"/>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218" name="矩形 217">
            <a:extLst>
              <a:ext uri="{FF2B5EF4-FFF2-40B4-BE49-F238E27FC236}">
                <a16:creationId xmlns:a16="http://schemas.microsoft.com/office/drawing/2014/main" id="{B435AC84-7E9B-48C8-34FD-5C8FD60682C2}"/>
              </a:ext>
            </a:extLst>
          </p:cNvPr>
          <p:cNvSpPr/>
          <p:nvPr/>
        </p:nvSpPr>
        <p:spPr>
          <a:xfrm>
            <a:off x="1250031" y="3914628"/>
            <a:ext cx="195309" cy="159798"/>
          </a:xfrm>
          <a:prstGeom prst="rect">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19" name="矩形 218">
            <a:extLst>
              <a:ext uri="{FF2B5EF4-FFF2-40B4-BE49-F238E27FC236}">
                <a16:creationId xmlns:a16="http://schemas.microsoft.com/office/drawing/2014/main" id="{1AE3D9EF-1A17-29AB-FB99-475CBA9B48D3}"/>
              </a:ext>
            </a:extLst>
          </p:cNvPr>
          <p:cNvSpPr/>
          <p:nvPr/>
        </p:nvSpPr>
        <p:spPr>
          <a:xfrm>
            <a:off x="1250030" y="4074426"/>
            <a:ext cx="195309" cy="159798"/>
          </a:xfrm>
          <a:prstGeom prst="rect">
            <a:avLst/>
          </a:prstGeom>
          <a:solidFill>
            <a:srgbClr val="FFF2C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20" name="矩形 219">
            <a:extLst>
              <a:ext uri="{FF2B5EF4-FFF2-40B4-BE49-F238E27FC236}">
                <a16:creationId xmlns:a16="http://schemas.microsoft.com/office/drawing/2014/main" id="{640B423E-A177-F685-2A33-0EC2A6016057}"/>
              </a:ext>
            </a:extLst>
          </p:cNvPr>
          <p:cNvSpPr/>
          <p:nvPr/>
        </p:nvSpPr>
        <p:spPr>
          <a:xfrm>
            <a:off x="1250029" y="4234224"/>
            <a:ext cx="195309" cy="159798"/>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22" name="矩形 221">
            <a:extLst>
              <a:ext uri="{FF2B5EF4-FFF2-40B4-BE49-F238E27FC236}">
                <a16:creationId xmlns:a16="http://schemas.microsoft.com/office/drawing/2014/main" id="{5981DF6B-8214-302B-771E-63097FAFBFB8}"/>
              </a:ext>
            </a:extLst>
          </p:cNvPr>
          <p:cNvSpPr/>
          <p:nvPr/>
        </p:nvSpPr>
        <p:spPr>
          <a:xfrm>
            <a:off x="1479101" y="3595032"/>
            <a:ext cx="195309" cy="159798"/>
          </a:xfrm>
          <a:prstGeom prst="rect">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23" name="矩形 222">
            <a:extLst>
              <a:ext uri="{FF2B5EF4-FFF2-40B4-BE49-F238E27FC236}">
                <a16:creationId xmlns:a16="http://schemas.microsoft.com/office/drawing/2014/main" id="{C0AB9911-4C46-4483-B17C-9614FBBB4528}"/>
              </a:ext>
            </a:extLst>
          </p:cNvPr>
          <p:cNvSpPr/>
          <p:nvPr/>
        </p:nvSpPr>
        <p:spPr>
          <a:xfrm>
            <a:off x="1479101" y="3754830"/>
            <a:ext cx="195309" cy="159798"/>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224" name="矩形 223">
            <a:extLst>
              <a:ext uri="{FF2B5EF4-FFF2-40B4-BE49-F238E27FC236}">
                <a16:creationId xmlns:a16="http://schemas.microsoft.com/office/drawing/2014/main" id="{C3C8B40E-7A3A-7652-7EC7-D3FFFF76380E}"/>
              </a:ext>
            </a:extLst>
          </p:cNvPr>
          <p:cNvSpPr/>
          <p:nvPr/>
        </p:nvSpPr>
        <p:spPr>
          <a:xfrm>
            <a:off x="1479100" y="3914628"/>
            <a:ext cx="195309" cy="159798"/>
          </a:xfrm>
          <a:prstGeom prst="rect">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25" name="矩形 224">
            <a:extLst>
              <a:ext uri="{FF2B5EF4-FFF2-40B4-BE49-F238E27FC236}">
                <a16:creationId xmlns:a16="http://schemas.microsoft.com/office/drawing/2014/main" id="{CA15BC0C-2A74-B842-1F6B-4758A258462C}"/>
              </a:ext>
            </a:extLst>
          </p:cNvPr>
          <p:cNvSpPr/>
          <p:nvPr/>
        </p:nvSpPr>
        <p:spPr>
          <a:xfrm>
            <a:off x="1479099" y="4074426"/>
            <a:ext cx="195309" cy="159798"/>
          </a:xfrm>
          <a:prstGeom prst="rect">
            <a:avLst/>
          </a:prstGeom>
          <a:solidFill>
            <a:srgbClr val="FFF2C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26" name="矩形 225">
            <a:extLst>
              <a:ext uri="{FF2B5EF4-FFF2-40B4-BE49-F238E27FC236}">
                <a16:creationId xmlns:a16="http://schemas.microsoft.com/office/drawing/2014/main" id="{DAFB7319-23E9-F131-0B69-F7F8D2B5071A}"/>
              </a:ext>
            </a:extLst>
          </p:cNvPr>
          <p:cNvSpPr/>
          <p:nvPr/>
        </p:nvSpPr>
        <p:spPr>
          <a:xfrm>
            <a:off x="1479098" y="4234224"/>
            <a:ext cx="195309" cy="159798"/>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cxnSp>
        <p:nvCxnSpPr>
          <p:cNvPr id="262" name="直接箭头连接符 261">
            <a:extLst>
              <a:ext uri="{FF2B5EF4-FFF2-40B4-BE49-F238E27FC236}">
                <a16:creationId xmlns:a16="http://schemas.microsoft.com/office/drawing/2014/main" id="{AAC0F844-2EC5-4964-6DFD-6F58008A70AE}"/>
              </a:ext>
            </a:extLst>
          </p:cNvPr>
          <p:cNvCxnSpPr>
            <a:cxnSpLocks/>
          </p:cNvCxnSpPr>
          <p:nvPr/>
        </p:nvCxnSpPr>
        <p:spPr>
          <a:xfrm>
            <a:off x="1951957" y="4855492"/>
            <a:ext cx="380177"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65" name="矩形: 圆角 264">
            <a:extLst>
              <a:ext uri="{FF2B5EF4-FFF2-40B4-BE49-F238E27FC236}">
                <a16:creationId xmlns:a16="http://schemas.microsoft.com/office/drawing/2014/main" id="{2433015D-8528-ABF1-BB0F-00BC9B2ABC59}"/>
              </a:ext>
            </a:extLst>
          </p:cNvPr>
          <p:cNvSpPr/>
          <p:nvPr/>
        </p:nvSpPr>
        <p:spPr>
          <a:xfrm>
            <a:off x="2428008" y="491443"/>
            <a:ext cx="3117494" cy="1676840"/>
          </a:xfrm>
          <a:prstGeom prst="roundRect">
            <a:avLst/>
          </a:prstGeom>
          <a:noFill/>
          <a:ln w="19050">
            <a:solidFill>
              <a:srgbClr val="A9B7D1"/>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1" name="文本框 270">
            <a:extLst>
              <a:ext uri="{FF2B5EF4-FFF2-40B4-BE49-F238E27FC236}">
                <a16:creationId xmlns:a16="http://schemas.microsoft.com/office/drawing/2014/main" id="{70D5060B-5FD1-99D5-46AB-CF63D989479F}"/>
              </a:ext>
            </a:extLst>
          </p:cNvPr>
          <p:cNvSpPr txBox="1"/>
          <p:nvPr/>
        </p:nvSpPr>
        <p:spPr>
          <a:xfrm>
            <a:off x="1555366" y="6290282"/>
            <a:ext cx="819851" cy="276999"/>
          </a:xfrm>
          <a:prstGeom prst="rect">
            <a:avLst/>
          </a:prstGeom>
          <a:noFill/>
        </p:spPr>
        <p:txBody>
          <a:bodyPr wrap="square">
            <a:spAutoFit/>
          </a:bodyPr>
          <a:lstStyle/>
          <a:p>
            <a:r>
              <a:rPr lang="en-US" altLang="zh-CN" sz="1200" b="1" dirty="0">
                <a:latin typeface="Times New Roman" panose="02020603050405020304" pitchFamily="18" charset="0"/>
                <a:cs typeface="Times New Roman" panose="02020603050405020304" pitchFamily="18" charset="0"/>
              </a:rPr>
              <a:t>Tunable</a:t>
            </a:r>
            <a:endParaRPr lang="zh-CN" altLang="en-US" sz="1200" b="1" dirty="0">
              <a:latin typeface="Times New Roman" panose="02020603050405020304" pitchFamily="18" charset="0"/>
              <a:cs typeface="Times New Roman" panose="02020603050405020304" pitchFamily="18" charset="0"/>
            </a:endParaRPr>
          </a:p>
        </p:txBody>
      </p:sp>
      <p:cxnSp>
        <p:nvCxnSpPr>
          <p:cNvPr id="273" name="直接箭头连接符 272">
            <a:extLst>
              <a:ext uri="{FF2B5EF4-FFF2-40B4-BE49-F238E27FC236}">
                <a16:creationId xmlns:a16="http://schemas.microsoft.com/office/drawing/2014/main" id="{90866828-A438-6B68-89DF-D0E2A984CA6C}"/>
              </a:ext>
            </a:extLst>
          </p:cNvPr>
          <p:cNvCxnSpPr>
            <a:cxnSpLocks/>
          </p:cNvCxnSpPr>
          <p:nvPr/>
        </p:nvCxnSpPr>
        <p:spPr>
          <a:xfrm>
            <a:off x="5638918" y="1097044"/>
            <a:ext cx="290723"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76" name="直接箭头连接符 275">
            <a:extLst>
              <a:ext uri="{FF2B5EF4-FFF2-40B4-BE49-F238E27FC236}">
                <a16:creationId xmlns:a16="http://schemas.microsoft.com/office/drawing/2014/main" id="{688EBC47-8CEA-1D1E-1056-AED3FD3ABC71}"/>
              </a:ext>
            </a:extLst>
          </p:cNvPr>
          <p:cNvCxnSpPr>
            <a:cxnSpLocks/>
          </p:cNvCxnSpPr>
          <p:nvPr/>
        </p:nvCxnSpPr>
        <p:spPr>
          <a:xfrm>
            <a:off x="2039814" y="2609534"/>
            <a:ext cx="469085"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80" name="文本框 279">
            <a:extLst>
              <a:ext uri="{FF2B5EF4-FFF2-40B4-BE49-F238E27FC236}">
                <a16:creationId xmlns:a16="http://schemas.microsoft.com/office/drawing/2014/main" id="{4F878991-224B-1E5E-A08E-32DE5F618EA6}"/>
              </a:ext>
            </a:extLst>
          </p:cNvPr>
          <p:cNvSpPr txBox="1"/>
          <p:nvPr/>
        </p:nvSpPr>
        <p:spPr>
          <a:xfrm>
            <a:off x="2613399" y="2419857"/>
            <a:ext cx="1414858" cy="461665"/>
          </a:xfrm>
          <a:prstGeom prst="rect">
            <a:avLst/>
          </a:prstGeom>
          <a:noFill/>
        </p:spPr>
        <p:txBody>
          <a:bodyPr wrap="square">
            <a:spAutoFit/>
          </a:bodyPr>
          <a:lstStyle/>
          <a:p>
            <a:pPr algn="ctr"/>
            <a:r>
              <a:rPr lang="en-US" altLang="zh-CN" sz="1200" dirty="0">
                <a:latin typeface="Times New Roman" panose="02020603050405020304" pitchFamily="18" charset="0"/>
                <a:cs typeface="Times New Roman" panose="02020603050405020304" pitchFamily="18" charset="0"/>
              </a:rPr>
              <a:t>Substitution</a:t>
            </a:r>
          </a:p>
          <a:p>
            <a:pPr algn="ctr"/>
            <a:r>
              <a:rPr lang="zh-CN" altLang="en-US" sz="1200" dirty="0">
                <a:latin typeface="Times New Roman" panose="02020603050405020304" pitchFamily="18" charset="0"/>
                <a:cs typeface="Times New Roman" panose="02020603050405020304" pitchFamily="18" charset="0"/>
              </a:rPr>
              <a:t> </a:t>
            </a:r>
            <a:r>
              <a:rPr lang="en-US" altLang="zh-CN" sz="1200" dirty="0">
                <a:latin typeface="Times New Roman" panose="02020603050405020304" pitchFamily="18" charset="0"/>
                <a:cs typeface="Times New Roman" panose="02020603050405020304" pitchFamily="18" charset="0"/>
              </a:rPr>
              <a:t>prompts generation</a:t>
            </a:r>
            <a:endParaRPr lang="zh-CN" altLang="en-US" sz="1200" dirty="0">
              <a:latin typeface="Times New Roman" panose="02020603050405020304" pitchFamily="18" charset="0"/>
              <a:cs typeface="Times New Roman" panose="02020603050405020304" pitchFamily="18" charset="0"/>
            </a:endParaRPr>
          </a:p>
        </p:txBody>
      </p:sp>
      <p:cxnSp>
        <p:nvCxnSpPr>
          <p:cNvPr id="282" name="直接箭头连接符 281">
            <a:extLst>
              <a:ext uri="{FF2B5EF4-FFF2-40B4-BE49-F238E27FC236}">
                <a16:creationId xmlns:a16="http://schemas.microsoft.com/office/drawing/2014/main" id="{F8F15566-7A8E-27D0-4643-900770E6B30B}"/>
              </a:ext>
            </a:extLst>
          </p:cNvPr>
          <p:cNvCxnSpPr>
            <a:cxnSpLocks/>
          </p:cNvCxnSpPr>
          <p:nvPr/>
        </p:nvCxnSpPr>
        <p:spPr>
          <a:xfrm>
            <a:off x="3477494" y="3017014"/>
            <a:ext cx="0" cy="41198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90" name="文本框 289">
            <a:extLst>
              <a:ext uri="{FF2B5EF4-FFF2-40B4-BE49-F238E27FC236}">
                <a16:creationId xmlns:a16="http://schemas.microsoft.com/office/drawing/2014/main" id="{D3353879-07F8-EEFE-5BCE-2F1D379066CB}"/>
              </a:ext>
            </a:extLst>
          </p:cNvPr>
          <p:cNvSpPr txBox="1"/>
          <p:nvPr/>
        </p:nvSpPr>
        <p:spPr>
          <a:xfrm>
            <a:off x="7657294" y="17181"/>
            <a:ext cx="3200692" cy="276999"/>
          </a:xfrm>
          <a:prstGeom prst="rect">
            <a:avLst/>
          </a:prstGeom>
          <a:noFill/>
        </p:spPr>
        <p:txBody>
          <a:bodyPr wrap="square">
            <a:spAutoFit/>
          </a:bodyPr>
          <a:lstStyle/>
          <a:p>
            <a:r>
              <a:rPr lang="en-US" altLang="zh-CN" sz="1200" b="1" dirty="0">
                <a:latin typeface="Times New Roman" panose="02020603050405020304" pitchFamily="18" charset="0"/>
                <a:cs typeface="Times New Roman" panose="02020603050405020304" pitchFamily="18" charset="0"/>
              </a:rPr>
              <a:t>Optimization for </a:t>
            </a:r>
            <a:r>
              <a:rPr lang="zh-CN" altLang="en-US" sz="1200" b="1" dirty="0">
                <a:latin typeface="Times New Roman" panose="02020603050405020304" pitchFamily="18" charset="0"/>
                <a:cs typeface="Times New Roman" panose="02020603050405020304" pitchFamily="18" charset="0"/>
              </a:rPr>
              <a:t>Watermark </a:t>
            </a:r>
            <a:r>
              <a:rPr lang="en-US" altLang="zh-CN" sz="1200" b="1" dirty="0">
                <a:latin typeface="Times New Roman" panose="02020603050405020304" pitchFamily="18" charset="0"/>
                <a:cs typeface="Times New Roman" panose="02020603050405020304" pitchFamily="18" charset="0"/>
              </a:rPr>
              <a:t>Trigger</a:t>
            </a:r>
            <a:endParaRPr lang="zh-CN" altLang="en-US" sz="1200" b="1" dirty="0">
              <a:latin typeface="Times New Roman" panose="02020603050405020304" pitchFamily="18" charset="0"/>
              <a:cs typeface="Times New Roman" panose="02020603050405020304" pitchFamily="18" charset="0"/>
            </a:endParaRPr>
          </a:p>
        </p:txBody>
      </p:sp>
      <p:sp>
        <p:nvSpPr>
          <p:cNvPr id="307" name="文本框 306">
            <a:extLst>
              <a:ext uri="{FF2B5EF4-FFF2-40B4-BE49-F238E27FC236}">
                <a16:creationId xmlns:a16="http://schemas.microsoft.com/office/drawing/2014/main" id="{ECA11DFA-7346-F54A-EC13-3E2B9638760A}"/>
              </a:ext>
            </a:extLst>
          </p:cNvPr>
          <p:cNvSpPr txBox="1"/>
          <p:nvPr/>
        </p:nvSpPr>
        <p:spPr>
          <a:xfrm>
            <a:off x="2274357" y="3608955"/>
            <a:ext cx="809701" cy="461665"/>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Surrogate </a:t>
            </a:r>
          </a:p>
          <a:p>
            <a:r>
              <a:rPr lang="en-US" altLang="zh-CN" sz="1200" dirty="0">
                <a:latin typeface="Times New Roman" panose="02020603050405020304" pitchFamily="18" charset="0"/>
                <a:cs typeface="Times New Roman" panose="02020603050405020304" pitchFamily="18" charset="0"/>
              </a:rPr>
              <a:t>Prompt</a:t>
            </a:r>
            <a:endParaRPr lang="zh-CN" altLang="en-US" sz="1200" dirty="0">
              <a:latin typeface="Times New Roman" panose="02020603050405020304" pitchFamily="18" charset="0"/>
              <a:cs typeface="Times New Roman" panose="02020603050405020304" pitchFamily="18" charset="0"/>
            </a:endParaRPr>
          </a:p>
        </p:txBody>
      </p:sp>
      <p:sp>
        <p:nvSpPr>
          <p:cNvPr id="308" name="文本框 307">
            <a:extLst>
              <a:ext uri="{FF2B5EF4-FFF2-40B4-BE49-F238E27FC236}">
                <a16:creationId xmlns:a16="http://schemas.microsoft.com/office/drawing/2014/main" id="{418B541E-9B05-FF1A-EEF9-4A65CAD010D2}"/>
              </a:ext>
            </a:extLst>
          </p:cNvPr>
          <p:cNvSpPr txBox="1"/>
          <p:nvPr/>
        </p:nvSpPr>
        <p:spPr>
          <a:xfrm>
            <a:off x="5075557" y="3639587"/>
            <a:ext cx="996542" cy="461665"/>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Disturbance Prompt</a:t>
            </a:r>
            <a:endParaRPr lang="zh-CN" altLang="en-US" sz="1200" dirty="0">
              <a:latin typeface="Times New Roman" panose="02020603050405020304" pitchFamily="18" charset="0"/>
              <a:cs typeface="Times New Roman" panose="02020603050405020304" pitchFamily="18" charset="0"/>
            </a:endParaRPr>
          </a:p>
        </p:txBody>
      </p:sp>
      <p:pic>
        <p:nvPicPr>
          <p:cNvPr id="346" name="图片 345">
            <a:extLst>
              <a:ext uri="{FF2B5EF4-FFF2-40B4-BE49-F238E27FC236}">
                <a16:creationId xmlns:a16="http://schemas.microsoft.com/office/drawing/2014/main" id="{D6D61F74-08B0-54FB-C432-B6CC54CEB6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2166" y="6274817"/>
            <a:ext cx="266492" cy="266492"/>
          </a:xfrm>
          <a:prstGeom prst="rect">
            <a:avLst/>
          </a:prstGeom>
        </p:spPr>
      </p:pic>
      <p:sp>
        <p:nvSpPr>
          <p:cNvPr id="347" name="文本框 346">
            <a:extLst>
              <a:ext uri="{FF2B5EF4-FFF2-40B4-BE49-F238E27FC236}">
                <a16:creationId xmlns:a16="http://schemas.microsoft.com/office/drawing/2014/main" id="{17355FED-50D2-2691-A15C-38313BA52826}"/>
              </a:ext>
            </a:extLst>
          </p:cNvPr>
          <p:cNvSpPr txBox="1"/>
          <p:nvPr/>
        </p:nvSpPr>
        <p:spPr>
          <a:xfrm>
            <a:off x="482266" y="6264309"/>
            <a:ext cx="676059" cy="276999"/>
          </a:xfrm>
          <a:prstGeom prst="rect">
            <a:avLst/>
          </a:prstGeom>
          <a:noFill/>
        </p:spPr>
        <p:txBody>
          <a:bodyPr wrap="square">
            <a:spAutoFit/>
          </a:bodyPr>
          <a:lstStyle/>
          <a:p>
            <a:r>
              <a:rPr lang="en-US" altLang="zh-CN" sz="1200" b="1" dirty="0">
                <a:latin typeface="Times New Roman" panose="02020603050405020304" pitchFamily="18" charset="0"/>
                <a:cs typeface="Times New Roman" panose="02020603050405020304" pitchFamily="18" charset="0"/>
              </a:rPr>
              <a:t>Frozen</a:t>
            </a:r>
            <a:endParaRPr lang="zh-CN" altLang="en-US" sz="1200" b="1" dirty="0">
              <a:latin typeface="Times New Roman" panose="02020603050405020304" pitchFamily="18" charset="0"/>
              <a:cs typeface="Times New Roman" panose="02020603050405020304" pitchFamily="18" charset="0"/>
            </a:endParaRPr>
          </a:p>
        </p:txBody>
      </p:sp>
      <p:pic>
        <p:nvPicPr>
          <p:cNvPr id="349" name="图片 348">
            <a:extLst>
              <a:ext uri="{FF2B5EF4-FFF2-40B4-BE49-F238E27FC236}">
                <a16:creationId xmlns:a16="http://schemas.microsoft.com/office/drawing/2014/main" id="{E2D46B3C-ACF6-5BA2-4C76-62E200AE423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33696" y="6262949"/>
            <a:ext cx="276999" cy="276999"/>
          </a:xfrm>
          <a:prstGeom prst="rect">
            <a:avLst/>
          </a:prstGeom>
        </p:spPr>
      </p:pic>
      <p:sp>
        <p:nvSpPr>
          <p:cNvPr id="350" name="文本框 349">
            <a:extLst>
              <a:ext uri="{FF2B5EF4-FFF2-40B4-BE49-F238E27FC236}">
                <a16:creationId xmlns:a16="http://schemas.microsoft.com/office/drawing/2014/main" id="{EA9755ED-FB86-AC92-106A-3CB2B625323B}"/>
              </a:ext>
            </a:extLst>
          </p:cNvPr>
          <p:cNvSpPr txBox="1"/>
          <p:nvPr/>
        </p:nvSpPr>
        <p:spPr>
          <a:xfrm>
            <a:off x="2934360" y="219846"/>
            <a:ext cx="2132073" cy="276999"/>
          </a:xfrm>
          <a:prstGeom prst="rect">
            <a:avLst/>
          </a:prstGeom>
          <a:noFill/>
        </p:spPr>
        <p:txBody>
          <a:bodyPr wrap="square">
            <a:spAutoFit/>
          </a:bodyPr>
          <a:lstStyle/>
          <a:p>
            <a:r>
              <a:rPr lang="zh-CN" altLang="en-US" sz="1200" b="1" dirty="0">
                <a:latin typeface="Times New Roman" panose="02020603050405020304" pitchFamily="18" charset="0"/>
                <a:cs typeface="Times New Roman" panose="02020603050405020304" pitchFamily="18" charset="0"/>
              </a:rPr>
              <a:t>Representative node selection</a:t>
            </a:r>
          </a:p>
        </p:txBody>
      </p:sp>
      <p:sp>
        <p:nvSpPr>
          <p:cNvPr id="353" name="文本框 352">
            <a:extLst>
              <a:ext uri="{FF2B5EF4-FFF2-40B4-BE49-F238E27FC236}">
                <a16:creationId xmlns:a16="http://schemas.microsoft.com/office/drawing/2014/main" id="{9CCC8DF3-BD6E-930D-37A6-1594B77034C0}"/>
              </a:ext>
            </a:extLst>
          </p:cNvPr>
          <p:cNvSpPr txBox="1"/>
          <p:nvPr/>
        </p:nvSpPr>
        <p:spPr>
          <a:xfrm>
            <a:off x="4005293" y="6321700"/>
            <a:ext cx="989307" cy="276999"/>
          </a:xfrm>
          <a:prstGeom prst="rect">
            <a:avLst/>
          </a:prstGeom>
          <a:noFill/>
        </p:spPr>
        <p:txBody>
          <a:bodyPr wrap="square">
            <a:spAutoFit/>
          </a:bodyPr>
          <a:lstStyle/>
          <a:p>
            <a:r>
              <a:rPr lang="en-US" altLang="zh-CN" sz="1200" b="1" dirty="0">
                <a:latin typeface="Times New Roman" panose="02020603050405020304" pitchFamily="18" charset="0"/>
                <a:cs typeface="Times New Roman" panose="02020603050405020304" pitchFamily="18" charset="0"/>
              </a:rPr>
              <a:t>Dissimilar</a:t>
            </a:r>
          </a:p>
        </p:txBody>
      </p:sp>
      <p:pic>
        <p:nvPicPr>
          <p:cNvPr id="356" name="图片 355">
            <a:extLst>
              <a:ext uri="{FF2B5EF4-FFF2-40B4-BE49-F238E27FC236}">
                <a16:creationId xmlns:a16="http://schemas.microsoft.com/office/drawing/2014/main" id="{BFD31D72-FCAE-DBFE-3CE0-EA10309EF8D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80150" y="6262949"/>
            <a:ext cx="394505" cy="394505"/>
          </a:xfrm>
          <a:prstGeom prst="rect">
            <a:avLst/>
          </a:prstGeom>
        </p:spPr>
      </p:pic>
      <p:sp>
        <p:nvSpPr>
          <p:cNvPr id="357" name="文本框 356">
            <a:extLst>
              <a:ext uri="{FF2B5EF4-FFF2-40B4-BE49-F238E27FC236}">
                <a16:creationId xmlns:a16="http://schemas.microsoft.com/office/drawing/2014/main" id="{95E1862E-3C48-4DE9-DE3C-D333961DAECB}"/>
              </a:ext>
            </a:extLst>
          </p:cNvPr>
          <p:cNvSpPr txBox="1"/>
          <p:nvPr/>
        </p:nvSpPr>
        <p:spPr>
          <a:xfrm>
            <a:off x="2886203" y="6321701"/>
            <a:ext cx="1046327" cy="276999"/>
          </a:xfrm>
          <a:prstGeom prst="rect">
            <a:avLst/>
          </a:prstGeom>
          <a:noFill/>
        </p:spPr>
        <p:txBody>
          <a:bodyPr wrap="square">
            <a:spAutoFit/>
          </a:bodyPr>
          <a:lstStyle/>
          <a:p>
            <a:r>
              <a:rPr lang="en-US" altLang="zh-CN" sz="1200" b="1" dirty="0">
                <a:latin typeface="Times New Roman" panose="02020603050405020304" pitchFamily="18" charset="0"/>
                <a:cs typeface="Times New Roman" panose="02020603050405020304" pitchFamily="18" charset="0"/>
              </a:rPr>
              <a:t>Similar</a:t>
            </a:r>
          </a:p>
        </p:txBody>
      </p:sp>
      <p:pic>
        <p:nvPicPr>
          <p:cNvPr id="359" name="图片 358">
            <a:extLst>
              <a:ext uri="{FF2B5EF4-FFF2-40B4-BE49-F238E27FC236}">
                <a16:creationId xmlns:a16="http://schemas.microsoft.com/office/drawing/2014/main" id="{0D20F7E9-5882-9009-7C2F-106C74B6A50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60167" y="6263183"/>
            <a:ext cx="368090" cy="368090"/>
          </a:xfrm>
          <a:prstGeom prst="rect">
            <a:avLst/>
          </a:prstGeom>
        </p:spPr>
      </p:pic>
      <p:pic>
        <p:nvPicPr>
          <p:cNvPr id="361" name="图片 360">
            <a:extLst>
              <a:ext uri="{FF2B5EF4-FFF2-40B4-BE49-F238E27FC236}">
                <a16:creationId xmlns:a16="http://schemas.microsoft.com/office/drawing/2014/main" id="{D499F882-51D0-0B14-DECD-90AF775F659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44212" y="3719595"/>
            <a:ext cx="283628" cy="283628"/>
          </a:xfrm>
          <a:prstGeom prst="rect">
            <a:avLst/>
          </a:prstGeom>
        </p:spPr>
      </p:pic>
      <p:grpSp>
        <p:nvGrpSpPr>
          <p:cNvPr id="374" name="Google Shape;4303;p42">
            <a:extLst>
              <a:ext uri="{FF2B5EF4-FFF2-40B4-BE49-F238E27FC236}">
                <a16:creationId xmlns:a16="http://schemas.microsoft.com/office/drawing/2014/main" id="{FDF3A8A6-767F-268F-12B1-4CDE0B707F46}"/>
              </a:ext>
            </a:extLst>
          </p:cNvPr>
          <p:cNvGrpSpPr/>
          <p:nvPr/>
        </p:nvGrpSpPr>
        <p:grpSpPr>
          <a:xfrm rot="16200000">
            <a:off x="3294413" y="3631818"/>
            <a:ext cx="177283" cy="520706"/>
            <a:chOff x="6545125" y="610550"/>
            <a:chExt cx="274900" cy="822600"/>
          </a:xfrm>
        </p:grpSpPr>
        <p:sp>
          <p:nvSpPr>
            <p:cNvPr id="375" name="Google Shape;4304;p42">
              <a:extLst>
                <a:ext uri="{FF2B5EF4-FFF2-40B4-BE49-F238E27FC236}">
                  <a16:creationId xmlns:a16="http://schemas.microsoft.com/office/drawing/2014/main" id="{D7CFD044-24EB-58A0-603B-ECFC6FA5E1F5}"/>
                </a:ext>
              </a:extLst>
            </p:cNvPr>
            <p:cNvSpPr/>
            <p:nvPr/>
          </p:nvSpPr>
          <p:spPr>
            <a:xfrm>
              <a:off x="65451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6" name="Google Shape;4305;p42">
              <a:extLst>
                <a:ext uri="{FF2B5EF4-FFF2-40B4-BE49-F238E27FC236}">
                  <a16:creationId xmlns:a16="http://schemas.microsoft.com/office/drawing/2014/main" id="{4E5F9D9B-B98E-0E53-8FB3-43C754F834BE}"/>
                </a:ext>
              </a:extLst>
            </p:cNvPr>
            <p:cNvSpPr/>
            <p:nvPr/>
          </p:nvSpPr>
          <p:spPr>
            <a:xfrm>
              <a:off x="65451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7" name="Google Shape;4306;p42">
              <a:extLst>
                <a:ext uri="{FF2B5EF4-FFF2-40B4-BE49-F238E27FC236}">
                  <a16:creationId xmlns:a16="http://schemas.microsoft.com/office/drawing/2014/main" id="{46A468ED-CE4E-BC64-6818-63133A96F649}"/>
                </a:ext>
              </a:extLst>
            </p:cNvPr>
            <p:cNvSpPr/>
            <p:nvPr/>
          </p:nvSpPr>
          <p:spPr>
            <a:xfrm>
              <a:off x="65458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82" name="Google Shape;4303;p42">
            <a:extLst>
              <a:ext uri="{FF2B5EF4-FFF2-40B4-BE49-F238E27FC236}">
                <a16:creationId xmlns:a16="http://schemas.microsoft.com/office/drawing/2014/main" id="{B7C4815B-ECE9-6DBF-A221-335B51DD5E28}"/>
              </a:ext>
            </a:extLst>
          </p:cNvPr>
          <p:cNvGrpSpPr/>
          <p:nvPr/>
        </p:nvGrpSpPr>
        <p:grpSpPr>
          <a:xfrm rot="16200000">
            <a:off x="3261760" y="3657857"/>
            <a:ext cx="177283" cy="520706"/>
            <a:chOff x="6545125" y="610550"/>
            <a:chExt cx="274900" cy="822600"/>
          </a:xfrm>
        </p:grpSpPr>
        <p:sp>
          <p:nvSpPr>
            <p:cNvPr id="383" name="Google Shape;4304;p42">
              <a:extLst>
                <a:ext uri="{FF2B5EF4-FFF2-40B4-BE49-F238E27FC236}">
                  <a16:creationId xmlns:a16="http://schemas.microsoft.com/office/drawing/2014/main" id="{747E5ED2-0727-04BB-0B96-6CC947833482}"/>
                </a:ext>
              </a:extLst>
            </p:cNvPr>
            <p:cNvSpPr/>
            <p:nvPr/>
          </p:nvSpPr>
          <p:spPr>
            <a:xfrm>
              <a:off x="65451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4" name="Google Shape;4305;p42">
              <a:extLst>
                <a:ext uri="{FF2B5EF4-FFF2-40B4-BE49-F238E27FC236}">
                  <a16:creationId xmlns:a16="http://schemas.microsoft.com/office/drawing/2014/main" id="{C909AFD2-820E-B531-3B50-87F5988E1A47}"/>
                </a:ext>
              </a:extLst>
            </p:cNvPr>
            <p:cNvSpPr/>
            <p:nvPr/>
          </p:nvSpPr>
          <p:spPr>
            <a:xfrm>
              <a:off x="65451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5" name="Google Shape;4306;p42">
              <a:extLst>
                <a:ext uri="{FF2B5EF4-FFF2-40B4-BE49-F238E27FC236}">
                  <a16:creationId xmlns:a16="http://schemas.microsoft.com/office/drawing/2014/main" id="{33E1269E-622A-10E8-2069-1AF402143A9D}"/>
                </a:ext>
              </a:extLst>
            </p:cNvPr>
            <p:cNvSpPr/>
            <p:nvPr/>
          </p:nvSpPr>
          <p:spPr>
            <a:xfrm>
              <a:off x="65458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78" name="Google Shape;4303;p42">
            <a:extLst>
              <a:ext uri="{FF2B5EF4-FFF2-40B4-BE49-F238E27FC236}">
                <a16:creationId xmlns:a16="http://schemas.microsoft.com/office/drawing/2014/main" id="{DD39B364-5131-D6B7-A30E-5BBA171C7C94}"/>
              </a:ext>
            </a:extLst>
          </p:cNvPr>
          <p:cNvGrpSpPr/>
          <p:nvPr/>
        </p:nvGrpSpPr>
        <p:grpSpPr>
          <a:xfrm rot="16200000">
            <a:off x="3212784" y="3688404"/>
            <a:ext cx="177283" cy="520706"/>
            <a:chOff x="6545125" y="610550"/>
            <a:chExt cx="274900" cy="822600"/>
          </a:xfrm>
        </p:grpSpPr>
        <p:sp>
          <p:nvSpPr>
            <p:cNvPr id="379" name="Google Shape;4304;p42">
              <a:extLst>
                <a:ext uri="{FF2B5EF4-FFF2-40B4-BE49-F238E27FC236}">
                  <a16:creationId xmlns:a16="http://schemas.microsoft.com/office/drawing/2014/main" id="{AC201C0E-88C4-028C-E655-AEFDDC024BA0}"/>
                </a:ext>
              </a:extLst>
            </p:cNvPr>
            <p:cNvSpPr/>
            <p:nvPr/>
          </p:nvSpPr>
          <p:spPr>
            <a:xfrm>
              <a:off x="65451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0" name="Google Shape;4305;p42">
              <a:extLst>
                <a:ext uri="{FF2B5EF4-FFF2-40B4-BE49-F238E27FC236}">
                  <a16:creationId xmlns:a16="http://schemas.microsoft.com/office/drawing/2014/main" id="{F6BF485F-E958-0DCF-1EC2-9BEBA984568D}"/>
                </a:ext>
              </a:extLst>
            </p:cNvPr>
            <p:cNvSpPr/>
            <p:nvPr/>
          </p:nvSpPr>
          <p:spPr>
            <a:xfrm>
              <a:off x="65451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1" name="Google Shape;4306;p42">
              <a:extLst>
                <a:ext uri="{FF2B5EF4-FFF2-40B4-BE49-F238E27FC236}">
                  <a16:creationId xmlns:a16="http://schemas.microsoft.com/office/drawing/2014/main" id="{10492382-EF20-1477-E50A-FF09A51654CC}"/>
                </a:ext>
              </a:extLst>
            </p:cNvPr>
            <p:cNvSpPr/>
            <p:nvPr/>
          </p:nvSpPr>
          <p:spPr>
            <a:xfrm>
              <a:off x="65458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98" name="Google Shape;4303;p42">
            <a:extLst>
              <a:ext uri="{FF2B5EF4-FFF2-40B4-BE49-F238E27FC236}">
                <a16:creationId xmlns:a16="http://schemas.microsoft.com/office/drawing/2014/main" id="{66FB59AA-3781-3CFA-8528-346199101096}"/>
              </a:ext>
            </a:extLst>
          </p:cNvPr>
          <p:cNvGrpSpPr/>
          <p:nvPr/>
        </p:nvGrpSpPr>
        <p:grpSpPr>
          <a:xfrm rot="16200000">
            <a:off x="3171215" y="3717458"/>
            <a:ext cx="177283" cy="520706"/>
            <a:chOff x="6545125" y="610550"/>
            <a:chExt cx="274900" cy="822600"/>
          </a:xfrm>
        </p:grpSpPr>
        <p:sp>
          <p:nvSpPr>
            <p:cNvPr id="399" name="Google Shape;4304;p42">
              <a:extLst>
                <a:ext uri="{FF2B5EF4-FFF2-40B4-BE49-F238E27FC236}">
                  <a16:creationId xmlns:a16="http://schemas.microsoft.com/office/drawing/2014/main" id="{ABED6280-7BB4-D2EB-29D5-B6D482831DF0}"/>
                </a:ext>
              </a:extLst>
            </p:cNvPr>
            <p:cNvSpPr/>
            <p:nvPr/>
          </p:nvSpPr>
          <p:spPr>
            <a:xfrm>
              <a:off x="65451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0" name="Google Shape;4305;p42">
              <a:extLst>
                <a:ext uri="{FF2B5EF4-FFF2-40B4-BE49-F238E27FC236}">
                  <a16:creationId xmlns:a16="http://schemas.microsoft.com/office/drawing/2014/main" id="{1FDB637A-CA3D-EFF0-A6DA-642146F89726}"/>
                </a:ext>
              </a:extLst>
            </p:cNvPr>
            <p:cNvSpPr/>
            <p:nvPr/>
          </p:nvSpPr>
          <p:spPr>
            <a:xfrm>
              <a:off x="65451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1" name="Google Shape;4306;p42">
              <a:extLst>
                <a:ext uri="{FF2B5EF4-FFF2-40B4-BE49-F238E27FC236}">
                  <a16:creationId xmlns:a16="http://schemas.microsoft.com/office/drawing/2014/main" id="{BFF848C9-2C37-715C-B261-4E326B4B0B93}"/>
                </a:ext>
              </a:extLst>
            </p:cNvPr>
            <p:cNvSpPr/>
            <p:nvPr/>
          </p:nvSpPr>
          <p:spPr>
            <a:xfrm>
              <a:off x="65458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402" name="图片 401">
            <a:extLst>
              <a:ext uri="{FF2B5EF4-FFF2-40B4-BE49-F238E27FC236}">
                <a16:creationId xmlns:a16="http://schemas.microsoft.com/office/drawing/2014/main" id="{D10A83E7-A554-41C1-B79D-59EFD4A363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27464" y="3616306"/>
            <a:ext cx="213263" cy="213263"/>
          </a:xfrm>
          <a:prstGeom prst="rect">
            <a:avLst/>
          </a:prstGeom>
        </p:spPr>
      </p:pic>
      <p:grpSp>
        <p:nvGrpSpPr>
          <p:cNvPr id="403" name="Google Shape;4303;p42">
            <a:extLst>
              <a:ext uri="{FF2B5EF4-FFF2-40B4-BE49-F238E27FC236}">
                <a16:creationId xmlns:a16="http://schemas.microsoft.com/office/drawing/2014/main" id="{B99EBF36-E00D-196E-C6AF-B6BDD17539F5}"/>
              </a:ext>
            </a:extLst>
          </p:cNvPr>
          <p:cNvGrpSpPr/>
          <p:nvPr/>
        </p:nvGrpSpPr>
        <p:grpSpPr>
          <a:xfrm rot="16200000">
            <a:off x="4694318" y="3620500"/>
            <a:ext cx="177283" cy="520706"/>
            <a:chOff x="6545125" y="610550"/>
            <a:chExt cx="274900" cy="822600"/>
          </a:xfrm>
          <a:solidFill>
            <a:srgbClr val="FFC000"/>
          </a:solidFill>
        </p:grpSpPr>
        <p:sp>
          <p:nvSpPr>
            <p:cNvPr id="404" name="Google Shape;4304;p42">
              <a:extLst>
                <a:ext uri="{FF2B5EF4-FFF2-40B4-BE49-F238E27FC236}">
                  <a16:creationId xmlns:a16="http://schemas.microsoft.com/office/drawing/2014/main" id="{6582FED7-0E1D-E9FA-EE90-AF7EB83DB803}"/>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5" name="Google Shape;4305;p42">
              <a:extLst>
                <a:ext uri="{FF2B5EF4-FFF2-40B4-BE49-F238E27FC236}">
                  <a16:creationId xmlns:a16="http://schemas.microsoft.com/office/drawing/2014/main" id="{C924CF75-504C-BA56-C005-DF91B903DC54}"/>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6" name="Google Shape;4306;p42">
              <a:extLst>
                <a:ext uri="{FF2B5EF4-FFF2-40B4-BE49-F238E27FC236}">
                  <a16:creationId xmlns:a16="http://schemas.microsoft.com/office/drawing/2014/main" id="{E6ADB14B-E79C-6A67-35E0-91F2021E5225}"/>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11" name="Google Shape;4303;p42">
            <a:extLst>
              <a:ext uri="{FF2B5EF4-FFF2-40B4-BE49-F238E27FC236}">
                <a16:creationId xmlns:a16="http://schemas.microsoft.com/office/drawing/2014/main" id="{9D820861-2A10-A5A7-EA9B-22511DD39AFB}"/>
              </a:ext>
            </a:extLst>
          </p:cNvPr>
          <p:cNvGrpSpPr/>
          <p:nvPr/>
        </p:nvGrpSpPr>
        <p:grpSpPr>
          <a:xfrm rot="16200000">
            <a:off x="4650776" y="3659016"/>
            <a:ext cx="177283" cy="520706"/>
            <a:chOff x="6545125" y="610550"/>
            <a:chExt cx="274900" cy="822600"/>
          </a:xfrm>
          <a:solidFill>
            <a:srgbClr val="FFC000"/>
          </a:solidFill>
        </p:grpSpPr>
        <p:sp>
          <p:nvSpPr>
            <p:cNvPr id="412" name="Google Shape;4304;p42">
              <a:extLst>
                <a:ext uri="{FF2B5EF4-FFF2-40B4-BE49-F238E27FC236}">
                  <a16:creationId xmlns:a16="http://schemas.microsoft.com/office/drawing/2014/main" id="{2A9ED18A-2FEA-22C9-3707-4BEF08764B15}"/>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3" name="Google Shape;4305;p42">
              <a:extLst>
                <a:ext uri="{FF2B5EF4-FFF2-40B4-BE49-F238E27FC236}">
                  <a16:creationId xmlns:a16="http://schemas.microsoft.com/office/drawing/2014/main" id="{AF76FDBA-9311-40C6-35A4-0EB845775C9F}"/>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4" name="Google Shape;4306;p42">
              <a:extLst>
                <a:ext uri="{FF2B5EF4-FFF2-40B4-BE49-F238E27FC236}">
                  <a16:creationId xmlns:a16="http://schemas.microsoft.com/office/drawing/2014/main" id="{17ACE625-77A5-FC69-3A05-341CFBC3B37F}"/>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15" name="Google Shape;4303;p42">
            <a:extLst>
              <a:ext uri="{FF2B5EF4-FFF2-40B4-BE49-F238E27FC236}">
                <a16:creationId xmlns:a16="http://schemas.microsoft.com/office/drawing/2014/main" id="{A5025876-FF77-3E16-CB84-1008704FBCD8}"/>
              </a:ext>
            </a:extLst>
          </p:cNvPr>
          <p:cNvGrpSpPr/>
          <p:nvPr/>
        </p:nvGrpSpPr>
        <p:grpSpPr>
          <a:xfrm rot="16200000">
            <a:off x="4611589" y="3693464"/>
            <a:ext cx="177283" cy="520706"/>
            <a:chOff x="6545125" y="610550"/>
            <a:chExt cx="274901" cy="822600"/>
          </a:xfrm>
          <a:solidFill>
            <a:srgbClr val="FFC000"/>
          </a:solidFill>
        </p:grpSpPr>
        <p:sp>
          <p:nvSpPr>
            <p:cNvPr id="416" name="Google Shape;4304;p42">
              <a:extLst>
                <a:ext uri="{FF2B5EF4-FFF2-40B4-BE49-F238E27FC236}">
                  <a16:creationId xmlns:a16="http://schemas.microsoft.com/office/drawing/2014/main" id="{4F448C3B-2123-F4A5-B05A-EC334DF0BB18}"/>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7" name="Google Shape;4305;p42">
              <a:extLst>
                <a:ext uri="{FF2B5EF4-FFF2-40B4-BE49-F238E27FC236}">
                  <a16:creationId xmlns:a16="http://schemas.microsoft.com/office/drawing/2014/main" id="{EF3321B3-6573-9EB2-6185-56D175B7BC6B}"/>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8" name="Google Shape;4306;p42">
              <a:extLst>
                <a:ext uri="{FF2B5EF4-FFF2-40B4-BE49-F238E27FC236}">
                  <a16:creationId xmlns:a16="http://schemas.microsoft.com/office/drawing/2014/main" id="{A6CB07D1-E5CB-0700-B13F-0F964C5BC9C7}"/>
                </a:ext>
              </a:extLst>
            </p:cNvPr>
            <p:cNvSpPr/>
            <p:nvPr/>
          </p:nvSpPr>
          <p:spPr>
            <a:xfrm>
              <a:off x="6545825" y="1158949"/>
              <a:ext cx="274201" cy="274201"/>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19" name="Google Shape;4303;p42">
            <a:extLst>
              <a:ext uri="{FF2B5EF4-FFF2-40B4-BE49-F238E27FC236}">
                <a16:creationId xmlns:a16="http://schemas.microsoft.com/office/drawing/2014/main" id="{55FD6E7F-9371-F6FA-35F6-3E88388F79FA}"/>
              </a:ext>
            </a:extLst>
          </p:cNvPr>
          <p:cNvGrpSpPr/>
          <p:nvPr/>
        </p:nvGrpSpPr>
        <p:grpSpPr>
          <a:xfrm rot="16200000">
            <a:off x="4568725" y="3721392"/>
            <a:ext cx="177283" cy="520706"/>
            <a:chOff x="6545125" y="610550"/>
            <a:chExt cx="274900" cy="822600"/>
          </a:xfrm>
          <a:solidFill>
            <a:srgbClr val="FFC000"/>
          </a:solidFill>
        </p:grpSpPr>
        <p:sp>
          <p:nvSpPr>
            <p:cNvPr id="420" name="Google Shape;4304;p42">
              <a:extLst>
                <a:ext uri="{FF2B5EF4-FFF2-40B4-BE49-F238E27FC236}">
                  <a16:creationId xmlns:a16="http://schemas.microsoft.com/office/drawing/2014/main" id="{9E12043F-3E5F-4082-0934-F65B750196C3}"/>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1" name="Google Shape;4305;p42">
              <a:extLst>
                <a:ext uri="{FF2B5EF4-FFF2-40B4-BE49-F238E27FC236}">
                  <a16:creationId xmlns:a16="http://schemas.microsoft.com/office/drawing/2014/main" id="{28F3715E-7B27-3D8F-2756-76A0916204CA}"/>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2" name="Google Shape;4306;p42">
              <a:extLst>
                <a:ext uri="{FF2B5EF4-FFF2-40B4-BE49-F238E27FC236}">
                  <a16:creationId xmlns:a16="http://schemas.microsoft.com/office/drawing/2014/main" id="{7EA1DBEC-3820-D880-B58B-673AE1A8BEB5}"/>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423" name="图片 422">
            <a:extLst>
              <a:ext uri="{FF2B5EF4-FFF2-40B4-BE49-F238E27FC236}">
                <a16:creationId xmlns:a16="http://schemas.microsoft.com/office/drawing/2014/main" id="{7585D4EC-18B1-4115-1972-D2AF764B9AD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70615" y="3590267"/>
            <a:ext cx="258664" cy="258664"/>
          </a:xfrm>
          <a:prstGeom prst="rect">
            <a:avLst/>
          </a:prstGeom>
        </p:spPr>
      </p:pic>
      <p:sp>
        <p:nvSpPr>
          <p:cNvPr id="439" name="矩形 438">
            <a:extLst>
              <a:ext uri="{FF2B5EF4-FFF2-40B4-BE49-F238E27FC236}">
                <a16:creationId xmlns:a16="http://schemas.microsoft.com/office/drawing/2014/main" id="{1F63806D-872C-9616-CC64-78F07E0726D4}"/>
              </a:ext>
            </a:extLst>
          </p:cNvPr>
          <p:cNvSpPr/>
          <p:nvPr/>
        </p:nvSpPr>
        <p:spPr>
          <a:xfrm>
            <a:off x="8297136" y="706961"/>
            <a:ext cx="195309" cy="159798"/>
          </a:xfrm>
          <a:prstGeom prst="rect">
            <a:avLst/>
          </a:prstGeom>
          <a:solidFill>
            <a:srgbClr val="72AAD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440" name="矩形 439">
            <a:extLst>
              <a:ext uri="{FF2B5EF4-FFF2-40B4-BE49-F238E27FC236}">
                <a16:creationId xmlns:a16="http://schemas.microsoft.com/office/drawing/2014/main" id="{BBB07EDA-9824-BBE0-BEEA-FAD55D946895}"/>
              </a:ext>
            </a:extLst>
          </p:cNvPr>
          <p:cNvSpPr/>
          <p:nvPr/>
        </p:nvSpPr>
        <p:spPr>
          <a:xfrm>
            <a:off x="8492445" y="706961"/>
            <a:ext cx="195309" cy="159798"/>
          </a:xfrm>
          <a:prstGeom prst="rect">
            <a:avLst/>
          </a:prstGeom>
          <a:solidFill>
            <a:srgbClr val="72AAD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441" name="矩形 440">
            <a:extLst>
              <a:ext uri="{FF2B5EF4-FFF2-40B4-BE49-F238E27FC236}">
                <a16:creationId xmlns:a16="http://schemas.microsoft.com/office/drawing/2014/main" id="{7475D603-7096-A751-8FD0-EA7182DFD377}"/>
              </a:ext>
            </a:extLst>
          </p:cNvPr>
          <p:cNvSpPr/>
          <p:nvPr/>
        </p:nvSpPr>
        <p:spPr>
          <a:xfrm>
            <a:off x="8684033" y="706961"/>
            <a:ext cx="195309" cy="159798"/>
          </a:xfrm>
          <a:prstGeom prst="rect">
            <a:avLst/>
          </a:prstGeom>
          <a:solidFill>
            <a:srgbClr val="72AAD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442" name="矩形 441">
            <a:extLst>
              <a:ext uri="{FF2B5EF4-FFF2-40B4-BE49-F238E27FC236}">
                <a16:creationId xmlns:a16="http://schemas.microsoft.com/office/drawing/2014/main" id="{B0DFDA6C-17EE-3C18-4A78-AA776184693E}"/>
              </a:ext>
            </a:extLst>
          </p:cNvPr>
          <p:cNvSpPr/>
          <p:nvPr/>
        </p:nvSpPr>
        <p:spPr>
          <a:xfrm>
            <a:off x="8873443" y="706577"/>
            <a:ext cx="195309" cy="159798"/>
          </a:xfrm>
          <a:prstGeom prst="rect">
            <a:avLst/>
          </a:prstGeom>
          <a:solidFill>
            <a:srgbClr val="72AAD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grpSp>
        <p:nvGrpSpPr>
          <p:cNvPr id="467" name="Google Shape;895;p28">
            <a:extLst>
              <a:ext uri="{FF2B5EF4-FFF2-40B4-BE49-F238E27FC236}">
                <a16:creationId xmlns:a16="http://schemas.microsoft.com/office/drawing/2014/main" id="{11645FF9-A275-B626-78DD-7B5D0CBE30A1}"/>
              </a:ext>
            </a:extLst>
          </p:cNvPr>
          <p:cNvGrpSpPr/>
          <p:nvPr/>
        </p:nvGrpSpPr>
        <p:grpSpPr>
          <a:xfrm>
            <a:off x="6058456" y="1960540"/>
            <a:ext cx="771100" cy="734130"/>
            <a:chOff x="5950075" y="854725"/>
            <a:chExt cx="2904000" cy="2668950"/>
          </a:xfrm>
        </p:grpSpPr>
        <p:sp>
          <p:nvSpPr>
            <p:cNvPr id="468" name="Google Shape;896;p28">
              <a:extLst>
                <a:ext uri="{FF2B5EF4-FFF2-40B4-BE49-F238E27FC236}">
                  <a16:creationId xmlns:a16="http://schemas.microsoft.com/office/drawing/2014/main" id="{F3D9A8E3-ADA9-73C7-1B62-04656BD33984}"/>
                </a:ext>
              </a:extLst>
            </p:cNvPr>
            <p:cNvSpPr/>
            <p:nvPr/>
          </p:nvSpPr>
          <p:spPr>
            <a:xfrm flipH="1">
              <a:off x="5950075" y="854725"/>
              <a:ext cx="2904000" cy="26673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897;p28">
              <a:extLst>
                <a:ext uri="{FF2B5EF4-FFF2-40B4-BE49-F238E27FC236}">
                  <a16:creationId xmlns:a16="http://schemas.microsoft.com/office/drawing/2014/main" id="{17E7B24C-FD39-31F8-EDE2-B6E57DF3EF80}"/>
                </a:ext>
              </a:extLst>
            </p:cNvPr>
            <p:cNvSpPr/>
            <p:nvPr/>
          </p:nvSpPr>
          <p:spPr>
            <a:xfrm flipH="1">
              <a:off x="5950075" y="854725"/>
              <a:ext cx="580800" cy="532801"/>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0" name="Google Shape;898;p28">
              <a:extLst>
                <a:ext uri="{FF2B5EF4-FFF2-40B4-BE49-F238E27FC236}">
                  <a16:creationId xmlns:a16="http://schemas.microsoft.com/office/drawing/2014/main" id="{D693A1A4-AD19-8753-8EB8-E3D5C12E1C3A}"/>
                </a:ext>
              </a:extLst>
            </p:cNvPr>
            <p:cNvSpPr/>
            <p:nvPr/>
          </p:nvSpPr>
          <p:spPr>
            <a:xfrm flipH="1">
              <a:off x="65308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899;p28">
              <a:extLst>
                <a:ext uri="{FF2B5EF4-FFF2-40B4-BE49-F238E27FC236}">
                  <a16:creationId xmlns:a16="http://schemas.microsoft.com/office/drawing/2014/main" id="{CC5D77E5-7C8A-4175-3AB7-A817D356002D}"/>
                </a:ext>
              </a:extLst>
            </p:cNvPr>
            <p:cNvSpPr/>
            <p:nvPr/>
          </p:nvSpPr>
          <p:spPr>
            <a:xfrm flipH="1">
              <a:off x="71116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900;p28">
              <a:extLst>
                <a:ext uri="{FF2B5EF4-FFF2-40B4-BE49-F238E27FC236}">
                  <a16:creationId xmlns:a16="http://schemas.microsoft.com/office/drawing/2014/main" id="{A0064DCC-094B-6041-BCE6-8371F9856A94}"/>
                </a:ext>
              </a:extLst>
            </p:cNvPr>
            <p:cNvSpPr/>
            <p:nvPr/>
          </p:nvSpPr>
          <p:spPr>
            <a:xfrm flipH="1">
              <a:off x="76924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901;p28">
              <a:extLst>
                <a:ext uri="{FF2B5EF4-FFF2-40B4-BE49-F238E27FC236}">
                  <a16:creationId xmlns:a16="http://schemas.microsoft.com/office/drawing/2014/main" id="{05190B08-E152-79E8-8255-16999108935A}"/>
                </a:ext>
              </a:extLst>
            </p:cNvPr>
            <p:cNvSpPr/>
            <p:nvPr/>
          </p:nvSpPr>
          <p:spPr>
            <a:xfrm flipH="1">
              <a:off x="82732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902;p28">
              <a:extLst>
                <a:ext uri="{FF2B5EF4-FFF2-40B4-BE49-F238E27FC236}">
                  <a16:creationId xmlns:a16="http://schemas.microsoft.com/office/drawing/2014/main" id="{C6C4D36D-0ECE-21E5-A1F1-FB960927C01D}"/>
                </a:ext>
              </a:extLst>
            </p:cNvPr>
            <p:cNvSpPr/>
            <p:nvPr/>
          </p:nvSpPr>
          <p:spPr>
            <a:xfrm flipH="1">
              <a:off x="59500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903;p28">
              <a:extLst>
                <a:ext uri="{FF2B5EF4-FFF2-40B4-BE49-F238E27FC236}">
                  <a16:creationId xmlns:a16="http://schemas.microsoft.com/office/drawing/2014/main" id="{9BC6271A-4E8C-9197-104C-6E0BD87A5DF4}"/>
                </a:ext>
              </a:extLst>
            </p:cNvPr>
            <p:cNvSpPr/>
            <p:nvPr/>
          </p:nvSpPr>
          <p:spPr>
            <a:xfrm flipH="1">
              <a:off x="65308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904;p28">
              <a:extLst>
                <a:ext uri="{FF2B5EF4-FFF2-40B4-BE49-F238E27FC236}">
                  <a16:creationId xmlns:a16="http://schemas.microsoft.com/office/drawing/2014/main" id="{320A3964-11A1-D10C-5C70-9878ACDB3DA2}"/>
                </a:ext>
              </a:extLst>
            </p:cNvPr>
            <p:cNvSpPr/>
            <p:nvPr/>
          </p:nvSpPr>
          <p:spPr>
            <a:xfrm flipH="1">
              <a:off x="71116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905;p28">
              <a:extLst>
                <a:ext uri="{FF2B5EF4-FFF2-40B4-BE49-F238E27FC236}">
                  <a16:creationId xmlns:a16="http://schemas.microsoft.com/office/drawing/2014/main" id="{7B7009CC-19F0-4CF2-04BC-E2360D8B3C13}"/>
                </a:ext>
              </a:extLst>
            </p:cNvPr>
            <p:cNvSpPr/>
            <p:nvPr/>
          </p:nvSpPr>
          <p:spPr>
            <a:xfrm flipH="1">
              <a:off x="76924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906;p28">
              <a:extLst>
                <a:ext uri="{FF2B5EF4-FFF2-40B4-BE49-F238E27FC236}">
                  <a16:creationId xmlns:a16="http://schemas.microsoft.com/office/drawing/2014/main" id="{3FB59BCE-1670-6268-6C63-7511B7BD920B}"/>
                </a:ext>
              </a:extLst>
            </p:cNvPr>
            <p:cNvSpPr/>
            <p:nvPr/>
          </p:nvSpPr>
          <p:spPr>
            <a:xfrm flipH="1">
              <a:off x="82732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907;p28">
              <a:extLst>
                <a:ext uri="{FF2B5EF4-FFF2-40B4-BE49-F238E27FC236}">
                  <a16:creationId xmlns:a16="http://schemas.microsoft.com/office/drawing/2014/main" id="{24AEE56C-90E7-AFD6-AD4E-9C629A9A19B5}"/>
                </a:ext>
              </a:extLst>
            </p:cNvPr>
            <p:cNvSpPr/>
            <p:nvPr/>
          </p:nvSpPr>
          <p:spPr>
            <a:xfrm flipH="1">
              <a:off x="59500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908;p28">
              <a:extLst>
                <a:ext uri="{FF2B5EF4-FFF2-40B4-BE49-F238E27FC236}">
                  <a16:creationId xmlns:a16="http://schemas.microsoft.com/office/drawing/2014/main" id="{C7C95D3E-73B7-222F-53A8-62FF381A0BC1}"/>
                </a:ext>
              </a:extLst>
            </p:cNvPr>
            <p:cNvSpPr/>
            <p:nvPr/>
          </p:nvSpPr>
          <p:spPr>
            <a:xfrm flipH="1">
              <a:off x="65308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909;p28">
              <a:extLst>
                <a:ext uri="{FF2B5EF4-FFF2-40B4-BE49-F238E27FC236}">
                  <a16:creationId xmlns:a16="http://schemas.microsoft.com/office/drawing/2014/main" id="{47DC4FD6-0F5E-8F76-62EF-09F2362311F3}"/>
                </a:ext>
              </a:extLst>
            </p:cNvPr>
            <p:cNvSpPr/>
            <p:nvPr/>
          </p:nvSpPr>
          <p:spPr>
            <a:xfrm flipH="1">
              <a:off x="71116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910;p28">
              <a:extLst>
                <a:ext uri="{FF2B5EF4-FFF2-40B4-BE49-F238E27FC236}">
                  <a16:creationId xmlns:a16="http://schemas.microsoft.com/office/drawing/2014/main" id="{E9F4A8D1-0EDA-5DA5-0EAC-7CEB18C1995B}"/>
                </a:ext>
              </a:extLst>
            </p:cNvPr>
            <p:cNvSpPr/>
            <p:nvPr/>
          </p:nvSpPr>
          <p:spPr>
            <a:xfrm flipH="1">
              <a:off x="76924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911;p28">
              <a:extLst>
                <a:ext uri="{FF2B5EF4-FFF2-40B4-BE49-F238E27FC236}">
                  <a16:creationId xmlns:a16="http://schemas.microsoft.com/office/drawing/2014/main" id="{2D812CCE-762F-6892-7A01-3C86E6FB5027}"/>
                </a:ext>
              </a:extLst>
            </p:cNvPr>
            <p:cNvSpPr/>
            <p:nvPr/>
          </p:nvSpPr>
          <p:spPr>
            <a:xfrm flipH="1">
              <a:off x="82732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912;p28">
              <a:extLst>
                <a:ext uri="{FF2B5EF4-FFF2-40B4-BE49-F238E27FC236}">
                  <a16:creationId xmlns:a16="http://schemas.microsoft.com/office/drawing/2014/main" id="{F64D04CC-227E-FA01-ACB8-FB668ECA92AD}"/>
                </a:ext>
              </a:extLst>
            </p:cNvPr>
            <p:cNvSpPr/>
            <p:nvPr/>
          </p:nvSpPr>
          <p:spPr>
            <a:xfrm flipH="1">
              <a:off x="59500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913;p28">
              <a:extLst>
                <a:ext uri="{FF2B5EF4-FFF2-40B4-BE49-F238E27FC236}">
                  <a16:creationId xmlns:a16="http://schemas.microsoft.com/office/drawing/2014/main" id="{B533CDB0-A86E-CE0F-C937-C4D0FF1F23DA}"/>
                </a:ext>
              </a:extLst>
            </p:cNvPr>
            <p:cNvSpPr/>
            <p:nvPr/>
          </p:nvSpPr>
          <p:spPr>
            <a:xfrm flipH="1">
              <a:off x="65308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914;p28">
              <a:extLst>
                <a:ext uri="{FF2B5EF4-FFF2-40B4-BE49-F238E27FC236}">
                  <a16:creationId xmlns:a16="http://schemas.microsoft.com/office/drawing/2014/main" id="{4A6D9E3D-7C5F-ABAB-2BB7-D81929168CC3}"/>
                </a:ext>
              </a:extLst>
            </p:cNvPr>
            <p:cNvSpPr/>
            <p:nvPr/>
          </p:nvSpPr>
          <p:spPr>
            <a:xfrm flipH="1">
              <a:off x="71116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915;p28">
              <a:extLst>
                <a:ext uri="{FF2B5EF4-FFF2-40B4-BE49-F238E27FC236}">
                  <a16:creationId xmlns:a16="http://schemas.microsoft.com/office/drawing/2014/main" id="{23441E85-6B24-E5E1-0D16-B44003E2D267}"/>
                </a:ext>
              </a:extLst>
            </p:cNvPr>
            <p:cNvSpPr/>
            <p:nvPr/>
          </p:nvSpPr>
          <p:spPr>
            <a:xfrm flipH="1">
              <a:off x="76924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916;p28">
              <a:extLst>
                <a:ext uri="{FF2B5EF4-FFF2-40B4-BE49-F238E27FC236}">
                  <a16:creationId xmlns:a16="http://schemas.microsoft.com/office/drawing/2014/main" id="{9406D719-34ED-AF74-5A93-54EFCC7FE98C}"/>
                </a:ext>
              </a:extLst>
            </p:cNvPr>
            <p:cNvSpPr/>
            <p:nvPr/>
          </p:nvSpPr>
          <p:spPr>
            <a:xfrm flipH="1">
              <a:off x="82732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917;p28">
              <a:extLst>
                <a:ext uri="{FF2B5EF4-FFF2-40B4-BE49-F238E27FC236}">
                  <a16:creationId xmlns:a16="http://schemas.microsoft.com/office/drawing/2014/main" id="{F6905587-9C2D-12C0-092D-18C87896D5E1}"/>
                </a:ext>
              </a:extLst>
            </p:cNvPr>
            <p:cNvSpPr/>
            <p:nvPr/>
          </p:nvSpPr>
          <p:spPr>
            <a:xfrm flipH="1">
              <a:off x="59500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918;p28">
              <a:extLst>
                <a:ext uri="{FF2B5EF4-FFF2-40B4-BE49-F238E27FC236}">
                  <a16:creationId xmlns:a16="http://schemas.microsoft.com/office/drawing/2014/main" id="{06CEEB75-FAE6-FD6B-7C37-A130881B6A5D}"/>
                </a:ext>
              </a:extLst>
            </p:cNvPr>
            <p:cNvSpPr/>
            <p:nvPr/>
          </p:nvSpPr>
          <p:spPr>
            <a:xfrm flipH="1">
              <a:off x="65308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919;p28">
              <a:extLst>
                <a:ext uri="{FF2B5EF4-FFF2-40B4-BE49-F238E27FC236}">
                  <a16:creationId xmlns:a16="http://schemas.microsoft.com/office/drawing/2014/main" id="{396DEC3F-3FEB-69B3-CBB0-FC9FE6D793A1}"/>
                </a:ext>
              </a:extLst>
            </p:cNvPr>
            <p:cNvSpPr/>
            <p:nvPr/>
          </p:nvSpPr>
          <p:spPr>
            <a:xfrm flipH="1">
              <a:off x="71116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920;p28">
              <a:extLst>
                <a:ext uri="{FF2B5EF4-FFF2-40B4-BE49-F238E27FC236}">
                  <a16:creationId xmlns:a16="http://schemas.microsoft.com/office/drawing/2014/main" id="{21C0DA10-A324-4573-4BB5-CA56CD7D18A5}"/>
                </a:ext>
              </a:extLst>
            </p:cNvPr>
            <p:cNvSpPr/>
            <p:nvPr/>
          </p:nvSpPr>
          <p:spPr>
            <a:xfrm flipH="1">
              <a:off x="76924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921;p28">
              <a:extLst>
                <a:ext uri="{FF2B5EF4-FFF2-40B4-BE49-F238E27FC236}">
                  <a16:creationId xmlns:a16="http://schemas.microsoft.com/office/drawing/2014/main" id="{A7196730-FB5F-BE18-CED2-DCCBBC08D631}"/>
                </a:ext>
              </a:extLst>
            </p:cNvPr>
            <p:cNvSpPr/>
            <p:nvPr/>
          </p:nvSpPr>
          <p:spPr>
            <a:xfrm flipH="1">
              <a:off x="82732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8" name="矩形 547">
            <a:extLst>
              <a:ext uri="{FF2B5EF4-FFF2-40B4-BE49-F238E27FC236}">
                <a16:creationId xmlns:a16="http://schemas.microsoft.com/office/drawing/2014/main" id="{9C8EFDA6-81D7-D9C0-8F14-C9039910DC59}"/>
              </a:ext>
            </a:extLst>
          </p:cNvPr>
          <p:cNvSpPr/>
          <p:nvPr/>
        </p:nvSpPr>
        <p:spPr>
          <a:xfrm>
            <a:off x="6025359" y="1347369"/>
            <a:ext cx="2152263" cy="429559"/>
          </a:xfrm>
          <a:prstGeom prst="rect">
            <a:avLst/>
          </a:prstGeom>
          <a:solidFill>
            <a:srgbClr val="E0EFF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603" name="文本框 602">
                <a:extLst>
                  <a:ext uri="{FF2B5EF4-FFF2-40B4-BE49-F238E27FC236}">
                    <a16:creationId xmlns:a16="http://schemas.microsoft.com/office/drawing/2014/main" id="{6F2C2AEC-E27E-BD8B-4B0A-014518463D86}"/>
                  </a:ext>
                </a:extLst>
              </p:cNvPr>
              <p:cNvSpPr txBox="1"/>
              <p:nvPr/>
            </p:nvSpPr>
            <p:spPr>
              <a:xfrm>
                <a:off x="5968215" y="1321280"/>
                <a:ext cx="2145679" cy="461665"/>
              </a:xfrm>
              <a:prstGeom prst="rect">
                <a:avLst/>
              </a:prstGeom>
              <a:noFill/>
            </p:spPr>
            <p:txBody>
              <a:bodyPr wrap="square">
                <a:spAutoFit/>
              </a:bodyPr>
              <a:lstStyle/>
              <a:p>
                <a:pPr algn="ctr"/>
                <a:r>
                  <a:rPr lang="en-US" altLang="zh-CN" sz="1200" dirty="0">
                    <a:latin typeface="Times New Roman" panose="02020603050405020304" pitchFamily="18" charset="0"/>
                    <a:cs typeface="Times New Roman" panose="02020603050405020304" pitchFamily="18" charset="0"/>
                  </a:rPr>
                  <a:t>Initialize trigger adjacent matrix</a:t>
                </a:r>
                <a14:m>
                  <m:oMath xmlns:m="http://schemas.openxmlformats.org/officeDocument/2006/math">
                    <m:r>
                      <a:rPr lang="en-US" altLang="zh-CN" sz="1200" b="0" i="1" dirty="0" smtClean="0">
                        <a:latin typeface="Cambria Math" panose="02040503050406030204" pitchFamily="18" charset="0"/>
                        <a:cs typeface="Times New Roman" panose="02020603050405020304" pitchFamily="18" charset="0"/>
                      </a:rPr>
                      <m:t> </m:t>
                    </m:r>
                    <m:r>
                      <a:rPr lang="en-US" altLang="zh-CN" sz="1200" b="0" i="1" dirty="0" smtClean="0">
                        <a:latin typeface="Cambria Math" panose="02040503050406030204" pitchFamily="18" charset="0"/>
                        <a:cs typeface="Times New Roman" panose="02020603050405020304" pitchFamily="18" charset="0"/>
                      </a:rPr>
                      <m:t>h</m:t>
                    </m:r>
                  </m:oMath>
                </a14:m>
                <a:r>
                  <a:rPr lang="en-US" altLang="zh-CN" sz="1200" dirty="0">
                    <a:latin typeface="Times New Roman" panose="02020603050405020304" pitchFamily="18" charset="0"/>
                    <a:cs typeface="Times New Roman" panose="02020603050405020304" pitchFamily="18" charset="0"/>
                  </a:rPr>
                  <a:t> and feature matrix </a:t>
                </a:r>
                <a14:m>
                  <m:oMath xmlns:m="http://schemas.openxmlformats.org/officeDocument/2006/math">
                    <m:r>
                      <a:rPr lang="en-US" altLang="zh-CN" sz="1200" b="0" i="1" dirty="0" smtClean="0">
                        <a:latin typeface="Cambria Math" panose="02040503050406030204" pitchFamily="18" charset="0"/>
                        <a:cs typeface="Times New Roman" panose="02020603050405020304" pitchFamily="18" charset="0"/>
                      </a:rPr>
                      <m:t>𝑥</m:t>
                    </m:r>
                  </m:oMath>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603" name="文本框 602">
                <a:extLst>
                  <a:ext uri="{FF2B5EF4-FFF2-40B4-BE49-F238E27FC236}">
                    <a16:creationId xmlns:a16="http://schemas.microsoft.com/office/drawing/2014/main" id="{6F2C2AEC-E27E-BD8B-4B0A-014518463D86}"/>
                  </a:ext>
                </a:extLst>
              </p:cNvPr>
              <p:cNvSpPr txBox="1">
                <a:spLocks noRot="1" noChangeAspect="1" noMove="1" noResize="1" noEditPoints="1" noAdjustHandles="1" noChangeArrowheads="1" noChangeShapeType="1" noTextEdit="1"/>
              </p:cNvSpPr>
              <p:nvPr/>
            </p:nvSpPr>
            <p:spPr>
              <a:xfrm>
                <a:off x="5968215" y="1321280"/>
                <a:ext cx="2145679" cy="461665"/>
              </a:xfrm>
              <a:prstGeom prst="rect">
                <a:avLst/>
              </a:prstGeom>
              <a:blipFill>
                <a:blip r:embed="rId7"/>
                <a:stretch>
                  <a:fillRect t="-1333" b="-10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06" name="文本框 605">
                <a:extLst>
                  <a:ext uri="{FF2B5EF4-FFF2-40B4-BE49-F238E27FC236}">
                    <a16:creationId xmlns:a16="http://schemas.microsoft.com/office/drawing/2014/main" id="{2F610E68-4F1F-11B6-32EC-CA57D861DF99}"/>
                  </a:ext>
                </a:extLst>
              </p:cNvPr>
              <p:cNvSpPr txBox="1"/>
              <p:nvPr/>
            </p:nvSpPr>
            <p:spPr>
              <a:xfrm>
                <a:off x="6415988" y="2743559"/>
                <a:ext cx="26359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h</m:t>
                          </m:r>
                        </m:e>
                        <m:sup>
                          <m:r>
                            <a:rPr lang="en-US" altLang="zh-CN" b="0" i="1" smtClean="0">
                              <a:latin typeface="Cambria Math" panose="02040503050406030204" pitchFamily="18" charset="0"/>
                            </a:rPr>
                            <m:t>′</m:t>
                          </m:r>
                        </m:sup>
                      </m:sSup>
                    </m:oMath>
                  </m:oMathPara>
                </a14:m>
                <a:endParaRPr lang="zh-CN" altLang="en-US" dirty="0"/>
              </a:p>
            </p:txBody>
          </p:sp>
        </mc:Choice>
        <mc:Fallback xmlns="">
          <p:sp>
            <p:nvSpPr>
              <p:cNvPr id="606" name="文本框 605">
                <a:extLst>
                  <a:ext uri="{FF2B5EF4-FFF2-40B4-BE49-F238E27FC236}">
                    <a16:creationId xmlns:a16="http://schemas.microsoft.com/office/drawing/2014/main" id="{2F610E68-4F1F-11B6-32EC-CA57D861DF99}"/>
                  </a:ext>
                </a:extLst>
              </p:cNvPr>
              <p:cNvSpPr txBox="1">
                <a:spLocks noRot="1" noChangeAspect="1" noMove="1" noResize="1" noEditPoints="1" noAdjustHandles="1" noChangeArrowheads="1" noChangeShapeType="1" noTextEdit="1"/>
              </p:cNvSpPr>
              <p:nvPr/>
            </p:nvSpPr>
            <p:spPr>
              <a:xfrm>
                <a:off x="6415988" y="2743559"/>
                <a:ext cx="263598" cy="276999"/>
              </a:xfrm>
              <a:prstGeom prst="rect">
                <a:avLst/>
              </a:prstGeom>
              <a:blipFill>
                <a:blip r:embed="rId8"/>
                <a:stretch>
                  <a:fillRect l="-20455" r="-2273" b="-888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07" name="文本框 606">
                <a:extLst>
                  <a:ext uri="{FF2B5EF4-FFF2-40B4-BE49-F238E27FC236}">
                    <a16:creationId xmlns:a16="http://schemas.microsoft.com/office/drawing/2014/main" id="{3BD1D44B-E09B-FCCB-9A81-46FDAA2E5549}"/>
                  </a:ext>
                </a:extLst>
              </p:cNvPr>
              <p:cNvSpPr txBox="1"/>
              <p:nvPr/>
            </p:nvSpPr>
            <p:spPr>
              <a:xfrm>
                <a:off x="7331394" y="2705252"/>
                <a:ext cx="26744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CN" i="1" smtClean="0">
                              <a:latin typeface="Cambria Math" panose="02040503050406030204" pitchFamily="18" charset="0"/>
                            </a:rPr>
                          </m:ctrlPr>
                        </m:sSupPr>
                        <m:e>
                          <m:r>
                            <a:rPr lang="en-US" altLang="zh-CN" b="0" i="1" smtClean="0">
                              <a:latin typeface="Cambria Math" panose="02040503050406030204" pitchFamily="18" charset="0"/>
                            </a:rPr>
                            <m:t>𝑥</m:t>
                          </m:r>
                        </m:e>
                        <m:sup>
                          <m:r>
                            <a:rPr lang="en-US" altLang="zh-CN" i="1">
                              <a:latin typeface="Cambria Math" panose="02040503050406030204" pitchFamily="18" charset="0"/>
                            </a:rPr>
                            <m:t>′</m:t>
                          </m:r>
                        </m:sup>
                      </m:sSup>
                    </m:oMath>
                  </m:oMathPara>
                </a14:m>
                <a:endParaRPr lang="zh-CN" altLang="en-US" dirty="0"/>
              </a:p>
            </p:txBody>
          </p:sp>
        </mc:Choice>
        <mc:Fallback xmlns="">
          <p:sp>
            <p:nvSpPr>
              <p:cNvPr id="607" name="文本框 606">
                <a:extLst>
                  <a:ext uri="{FF2B5EF4-FFF2-40B4-BE49-F238E27FC236}">
                    <a16:creationId xmlns:a16="http://schemas.microsoft.com/office/drawing/2014/main" id="{3BD1D44B-E09B-FCCB-9A81-46FDAA2E5549}"/>
                  </a:ext>
                </a:extLst>
              </p:cNvPr>
              <p:cNvSpPr txBox="1">
                <a:spLocks noRot="1" noChangeAspect="1" noMove="1" noResize="1" noEditPoints="1" noAdjustHandles="1" noChangeArrowheads="1" noChangeShapeType="1" noTextEdit="1"/>
              </p:cNvSpPr>
              <p:nvPr/>
            </p:nvSpPr>
            <p:spPr>
              <a:xfrm>
                <a:off x="7331394" y="2705252"/>
                <a:ext cx="267446" cy="276999"/>
              </a:xfrm>
              <a:prstGeom prst="rect">
                <a:avLst/>
              </a:prstGeom>
              <a:blipFill>
                <a:blip r:embed="rId9"/>
                <a:stretch>
                  <a:fillRect l="-11364"/>
                </a:stretch>
              </a:blipFill>
            </p:spPr>
            <p:txBody>
              <a:bodyPr/>
              <a:lstStyle/>
              <a:p>
                <a:r>
                  <a:rPr lang="zh-CN" altLang="en-US">
                    <a:noFill/>
                  </a:rPr>
                  <a:t> </a:t>
                </a:r>
              </a:p>
            </p:txBody>
          </p:sp>
        </mc:Fallback>
      </mc:AlternateContent>
      <p:cxnSp>
        <p:nvCxnSpPr>
          <p:cNvPr id="609" name="直接箭头连接符 608">
            <a:extLst>
              <a:ext uri="{FF2B5EF4-FFF2-40B4-BE49-F238E27FC236}">
                <a16:creationId xmlns:a16="http://schemas.microsoft.com/office/drawing/2014/main" id="{04CCEE97-4301-C9A6-CC98-1C62D38EF386}"/>
              </a:ext>
            </a:extLst>
          </p:cNvPr>
          <p:cNvCxnSpPr>
            <a:cxnSpLocks/>
          </p:cNvCxnSpPr>
          <p:nvPr/>
        </p:nvCxnSpPr>
        <p:spPr>
          <a:xfrm>
            <a:off x="6416453" y="1776223"/>
            <a:ext cx="0" cy="12917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611" name="直接箭头连接符 610">
            <a:extLst>
              <a:ext uri="{FF2B5EF4-FFF2-40B4-BE49-F238E27FC236}">
                <a16:creationId xmlns:a16="http://schemas.microsoft.com/office/drawing/2014/main" id="{FCC96A09-F793-2564-EC0B-13282E8D542C}"/>
              </a:ext>
            </a:extLst>
          </p:cNvPr>
          <p:cNvCxnSpPr>
            <a:cxnSpLocks/>
          </p:cNvCxnSpPr>
          <p:nvPr/>
        </p:nvCxnSpPr>
        <p:spPr>
          <a:xfrm>
            <a:off x="7352625" y="1810076"/>
            <a:ext cx="0" cy="12917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612" name="文本框 611">
            <a:extLst>
              <a:ext uri="{FF2B5EF4-FFF2-40B4-BE49-F238E27FC236}">
                <a16:creationId xmlns:a16="http://schemas.microsoft.com/office/drawing/2014/main" id="{6B89D000-33A1-CEFB-DF62-51A3A6C29AED}"/>
              </a:ext>
            </a:extLst>
          </p:cNvPr>
          <p:cNvSpPr txBox="1"/>
          <p:nvPr/>
        </p:nvSpPr>
        <p:spPr>
          <a:xfrm>
            <a:off x="6015718" y="1884668"/>
            <a:ext cx="266420" cy="276999"/>
          </a:xfrm>
          <a:prstGeom prst="rect">
            <a:avLst/>
          </a:prstGeom>
          <a:noFill/>
        </p:spPr>
        <p:txBody>
          <a:bodyPr wrap="none" rtlCol="0">
            <a:spAutoFit/>
          </a:bodyPr>
          <a:lstStyle/>
          <a:p>
            <a:r>
              <a:rPr lang="en-US" altLang="zh-CN" sz="1200" dirty="0"/>
              <a:t>1</a:t>
            </a:r>
            <a:endParaRPr lang="zh-CN" altLang="en-US" sz="1200" dirty="0"/>
          </a:p>
        </p:txBody>
      </p:sp>
      <p:sp>
        <p:nvSpPr>
          <p:cNvPr id="613" name="文本框 612">
            <a:extLst>
              <a:ext uri="{FF2B5EF4-FFF2-40B4-BE49-F238E27FC236}">
                <a16:creationId xmlns:a16="http://schemas.microsoft.com/office/drawing/2014/main" id="{46D33351-F820-378E-9694-2E80722BA1FD}"/>
              </a:ext>
            </a:extLst>
          </p:cNvPr>
          <p:cNvSpPr txBox="1"/>
          <p:nvPr/>
        </p:nvSpPr>
        <p:spPr>
          <a:xfrm>
            <a:off x="6161587" y="1893469"/>
            <a:ext cx="266420" cy="276999"/>
          </a:xfrm>
          <a:prstGeom prst="rect">
            <a:avLst/>
          </a:prstGeom>
          <a:noFill/>
        </p:spPr>
        <p:txBody>
          <a:bodyPr wrap="none" rtlCol="0">
            <a:spAutoFit/>
          </a:bodyPr>
          <a:lstStyle/>
          <a:p>
            <a:r>
              <a:rPr lang="en-US" altLang="zh-CN" sz="1200" dirty="0"/>
              <a:t>1</a:t>
            </a:r>
            <a:endParaRPr lang="zh-CN" altLang="en-US" sz="1200" dirty="0"/>
          </a:p>
        </p:txBody>
      </p:sp>
      <p:sp>
        <p:nvSpPr>
          <p:cNvPr id="614" name="文本框 613">
            <a:extLst>
              <a:ext uri="{FF2B5EF4-FFF2-40B4-BE49-F238E27FC236}">
                <a16:creationId xmlns:a16="http://schemas.microsoft.com/office/drawing/2014/main" id="{B1EDA312-FA7E-E96D-447A-E1D81D25B781}"/>
              </a:ext>
            </a:extLst>
          </p:cNvPr>
          <p:cNvSpPr txBox="1"/>
          <p:nvPr/>
        </p:nvSpPr>
        <p:spPr>
          <a:xfrm>
            <a:off x="6308742" y="1893469"/>
            <a:ext cx="266420" cy="276999"/>
          </a:xfrm>
          <a:prstGeom prst="rect">
            <a:avLst/>
          </a:prstGeom>
          <a:noFill/>
        </p:spPr>
        <p:txBody>
          <a:bodyPr wrap="none" rtlCol="0">
            <a:spAutoFit/>
          </a:bodyPr>
          <a:lstStyle/>
          <a:p>
            <a:r>
              <a:rPr lang="en-US" altLang="zh-CN" sz="1200" dirty="0"/>
              <a:t>1</a:t>
            </a:r>
            <a:endParaRPr lang="zh-CN" altLang="en-US" sz="1200" dirty="0"/>
          </a:p>
        </p:txBody>
      </p:sp>
      <p:sp>
        <p:nvSpPr>
          <p:cNvPr id="615" name="文本框 614">
            <a:extLst>
              <a:ext uri="{FF2B5EF4-FFF2-40B4-BE49-F238E27FC236}">
                <a16:creationId xmlns:a16="http://schemas.microsoft.com/office/drawing/2014/main" id="{6C2F61C2-268C-860B-D7A3-576FBF89ABEE}"/>
              </a:ext>
            </a:extLst>
          </p:cNvPr>
          <p:cNvSpPr txBox="1"/>
          <p:nvPr/>
        </p:nvSpPr>
        <p:spPr>
          <a:xfrm>
            <a:off x="6168118" y="2037068"/>
            <a:ext cx="266420" cy="276999"/>
          </a:xfrm>
          <a:prstGeom prst="rect">
            <a:avLst/>
          </a:prstGeom>
          <a:noFill/>
        </p:spPr>
        <p:txBody>
          <a:bodyPr wrap="none" rtlCol="0">
            <a:spAutoFit/>
          </a:bodyPr>
          <a:lstStyle/>
          <a:p>
            <a:r>
              <a:rPr lang="en-US" altLang="zh-CN" sz="1200" dirty="0"/>
              <a:t>1</a:t>
            </a:r>
            <a:endParaRPr lang="zh-CN" altLang="en-US" sz="1200" dirty="0"/>
          </a:p>
        </p:txBody>
      </p:sp>
      <p:sp>
        <p:nvSpPr>
          <p:cNvPr id="617" name="文本框 616">
            <a:extLst>
              <a:ext uri="{FF2B5EF4-FFF2-40B4-BE49-F238E27FC236}">
                <a16:creationId xmlns:a16="http://schemas.microsoft.com/office/drawing/2014/main" id="{CED0A1D1-3425-952E-34BE-27333C05426C}"/>
              </a:ext>
            </a:extLst>
          </p:cNvPr>
          <p:cNvSpPr txBox="1"/>
          <p:nvPr/>
        </p:nvSpPr>
        <p:spPr>
          <a:xfrm>
            <a:off x="6472918" y="2341868"/>
            <a:ext cx="266420" cy="276999"/>
          </a:xfrm>
          <a:prstGeom prst="rect">
            <a:avLst/>
          </a:prstGeom>
          <a:noFill/>
        </p:spPr>
        <p:txBody>
          <a:bodyPr wrap="none" rtlCol="0">
            <a:spAutoFit/>
          </a:bodyPr>
          <a:lstStyle/>
          <a:p>
            <a:r>
              <a:rPr lang="en-US" altLang="zh-CN" sz="1200" dirty="0"/>
              <a:t>1</a:t>
            </a:r>
            <a:endParaRPr lang="zh-CN" altLang="en-US" sz="1200" dirty="0"/>
          </a:p>
        </p:txBody>
      </p:sp>
      <p:sp>
        <p:nvSpPr>
          <p:cNvPr id="618" name="文本框 617">
            <a:extLst>
              <a:ext uri="{FF2B5EF4-FFF2-40B4-BE49-F238E27FC236}">
                <a16:creationId xmlns:a16="http://schemas.microsoft.com/office/drawing/2014/main" id="{9F04133C-CEF7-875D-7245-6B84A2B7F769}"/>
              </a:ext>
            </a:extLst>
          </p:cNvPr>
          <p:cNvSpPr txBox="1"/>
          <p:nvPr/>
        </p:nvSpPr>
        <p:spPr>
          <a:xfrm>
            <a:off x="6625318" y="2494268"/>
            <a:ext cx="266420" cy="276999"/>
          </a:xfrm>
          <a:prstGeom prst="rect">
            <a:avLst/>
          </a:prstGeom>
          <a:noFill/>
        </p:spPr>
        <p:txBody>
          <a:bodyPr wrap="none" rtlCol="0">
            <a:spAutoFit/>
          </a:bodyPr>
          <a:lstStyle/>
          <a:p>
            <a:r>
              <a:rPr lang="en-US" altLang="zh-CN" sz="1200" dirty="0"/>
              <a:t>1</a:t>
            </a:r>
            <a:endParaRPr lang="zh-CN" altLang="en-US" sz="1200" dirty="0"/>
          </a:p>
        </p:txBody>
      </p:sp>
      <p:sp>
        <p:nvSpPr>
          <p:cNvPr id="619" name="文本框 618">
            <a:extLst>
              <a:ext uri="{FF2B5EF4-FFF2-40B4-BE49-F238E27FC236}">
                <a16:creationId xmlns:a16="http://schemas.microsoft.com/office/drawing/2014/main" id="{DA34648A-7A67-83CB-74AE-E7E8800B58BE}"/>
              </a:ext>
            </a:extLst>
          </p:cNvPr>
          <p:cNvSpPr txBox="1"/>
          <p:nvPr/>
        </p:nvSpPr>
        <p:spPr>
          <a:xfrm>
            <a:off x="6477272" y="1893028"/>
            <a:ext cx="266420" cy="276999"/>
          </a:xfrm>
          <a:prstGeom prst="rect">
            <a:avLst/>
          </a:prstGeom>
          <a:noFill/>
        </p:spPr>
        <p:txBody>
          <a:bodyPr wrap="none" rtlCol="0">
            <a:spAutoFit/>
          </a:bodyPr>
          <a:lstStyle/>
          <a:p>
            <a:r>
              <a:rPr lang="en-US" altLang="zh-CN" sz="1200" dirty="0"/>
              <a:t>1</a:t>
            </a:r>
            <a:endParaRPr lang="zh-CN" altLang="en-US" sz="1200" dirty="0"/>
          </a:p>
        </p:txBody>
      </p:sp>
      <p:sp>
        <p:nvSpPr>
          <p:cNvPr id="620" name="文本框 619">
            <a:extLst>
              <a:ext uri="{FF2B5EF4-FFF2-40B4-BE49-F238E27FC236}">
                <a16:creationId xmlns:a16="http://schemas.microsoft.com/office/drawing/2014/main" id="{D4B9F891-723C-91D4-724F-8E7687574D44}"/>
              </a:ext>
            </a:extLst>
          </p:cNvPr>
          <p:cNvSpPr txBox="1"/>
          <p:nvPr/>
        </p:nvSpPr>
        <p:spPr>
          <a:xfrm>
            <a:off x="6634027" y="1892886"/>
            <a:ext cx="266420" cy="276999"/>
          </a:xfrm>
          <a:prstGeom prst="rect">
            <a:avLst/>
          </a:prstGeom>
          <a:noFill/>
        </p:spPr>
        <p:txBody>
          <a:bodyPr wrap="none" rtlCol="0">
            <a:spAutoFit/>
          </a:bodyPr>
          <a:lstStyle/>
          <a:p>
            <a:r>
              <a:rPr lang="en-US" altLang="zh-CN" sz="1200" dirty="0"/>
              <a:t>1</a:t>
            </a:r>
            <a:endParaRPr lang="zh-CN" altLang="en-US" sz="1200" dirty="0"/>
          </a:p>
        </p:txBody>
      </p:sp>
      <p:sp>
        <p:nvSpPr>
          <p:cNvPr id="621" name="文本框 620">
            <a:extLst>
              <a:ext uri="{FF2B5EF4-FFF2-40B4-BE49-F238E27FC236}">
                <a16:creationId xmlns:a16="http://schemas.microsoft.com/office/drawing/2014/main" id="{6357DF8F-67E9-2331-D617-E9A67A44E014}"/>
              </a:ext>
            </a:extLst>
          </p:cNvPr>
          <p:cNvSpPr txBox="1"/>
          <p:nvPr/>
        </p:nvSpPr>
        <p:spPr>
          <a:xfrm>
            <a:off x="6467673" y="2045869"/>
            <a:ext cx="266420" cy="276999"/>
          </a:xfrm>
          <a:prstGeom prst="rect">
            <a:avLst/>
          </a:prstGeom>
          <a:noFill/>
        </p:spPr>
        <p:txBody>
          <a:bodyPr wrap="none" rtlCol="0">
            <a:spAutoFit/>
          </a:bodyPr>
          <a:lstStyle/>
          <a:p>
            <a:r>
              <a:rPr lang="en-US" altLang="zh-CN" sz="1200" dirty="0"/>
              <a:t>1</a:t>
            </a:r>
            <a:endParaRPr lang="zh-CN" altLang="en-US" sz="1200" dirty="0"/>
          </a:p>
        </p:txBody>
      </p:sp>
      <p:sp>
        <p:nvSpPr>
          <p:cNvPr id="622" name="文本框 621">
            <a:extLst>
              <a:ext uri="{FF2B5EF4-FFF2-40B4-BE49-F238E27FC236}">
                <a16:creationId xmlns:a16="http://schemas.microsoft.com/office/drawing/2014/main" id="{4D8569D5-556D-34AA-0C49-63323371D45E}"/>
              </a:ext>
            </a:extLst>
          </p:cNvPr>
          <p:cNvSpPr txBox="1"/>
          <p:nvPr/>
        </p:nvSpPr>
        <p:spPr>
          <a:xfrm>
            <a:off x="6626604" y="2185207"/>
            <a:ext cx="266420" cy="276999"/>
          </a:xfrm>
          <a:prstGeom prst="rect">
            <a:avLst/>
          </a:prstGeom>
          <a:noFill/>
        </p:spPr>
        <p:txBody>
          <a:bodyPr wrap="none" rtlCol="0">
            <a:spAutoFit/>
          </a:bodyPr>
          <a:lstStyle/>
          <a:p>
            <a:r>
              <a:rPr lang="en-US" altLang="zh-CN" sz="1200" dirty="0"/>
              <a:t>1</a:t>
            </a:r>
            <a:endParaRPr lang="zh-CN" altLang="en-US" sz="1200" dirty="0"/>
          </a:p>
        </p:txBody>
      </p:sp>
      <p:sp>
        <p:nvSpPr>
          <p:cNvPr id="623" name="文本框 622">
            <a:extLst>
              <a:ext uri="{FF2B5EF4-FFF2-40B4-BE49-F238E27FC236}">
                <a16:creationId xmlns:a16="http://schemas.microsoft.com/office/drawing/2014/main" id="{FC7B2AD5-6AF0-82C8-6C9F-95B6850B92D3}"/>
              </a:ext>
            </a:extLst>
          </p:cNvPr>
          <p:cNvSpPr txBox="1"/>
          <p:nvPr/>
        </p:nvSpPr>
        <p:spPr>
          <a:xfrm>
            <a:off x="6014828" y="2040629"/>
            <a:ext cx="266420" cy="276999"/>
          </a:xfrm>
          <a:prstGeom prst="rect">
            <a:avLst/>
          </a:prstGeom>
          <a:noFill/>
        </p:spPr>
        <p:txBody>
          <a:bodyPr wrap="none" rtlCol="0">
            <a:spAutoFit/>
          </a:bodyPr>
          <a:lstStyle/>
          <a:p>
            <a:r>
              <a:rPr lang="en-US" altLang="zh-CN" sz="1200" dirty="0"/>
              <a:t>0</a:t>
            </a:r>
            <a:endParaRPr lang="zh-CN" altLang="en-US" sz="1200" dirty="0"/>
          </a:p>
        </p:txBody>
      </p:sp>
      <p:sp>
        <p:nvSpPr>
          <p:cNvPr id="624" name="文本框 623">
            <a:extLst>
              <a:ext uri="{FF2B5EF4-FFF2-40B4-BE49-F238E27FC236}">
                <a16:creationId xmlns:a16="http://schemas.microsoft.com/office/drawing/2014/main" id="{F51C87DC-5BB3-3836-C20C-CD739A1F7161}"/>
              </a:ext>
            </a:extLst>
          </p:cNvPr>
          <p:cNvSpPr txBox="1"/>
          <p:nvPr/>
        </p:nvSpPr>
        <p:spPr>
          <a:xfrm>
            <a:off x="6167228" y="2193029"/>
            <a:ext cx="266420" cy="276999"/>
          </a:xfrm>
          <a:prstGeom prst="rect">
            <a:avLst/>
          </a:prstGeom>
          <a:noFill/>
        </p:spPr>
        <p:txBody>
          <a:bodyPr wrap="none" rtlCol="0">
            <a:spAutoFit/>
          </a:bodyPr>
          <a:lstStyle/>
          <a:p>
            <a:r>
              <a:rPr lang="en-US" altLang="zh-CN" sz="1200" dirty="0"/>
              <a:t>0</a:t>
            </a:r>
            <a:endParaRPr lang="zh-CN" altLang="en-US" sz="1200" dirty="0"/>
          </a:p>
        </p:txBody>
      </p:sp>
      <p:sp>
        <p:nvSpPr>
          <p:cNvPr id="625" name="文本框 624">
            <a:extLst>
              <a:ext uri="{FF2B5EF4-FFF2-40B4-BE49-F238E27FC236}">
                <a16:creationId xmlns:a16="http://schemas.microsoft.com/office/drawing/2014/main" id="{1D47E9AE-9891-DBAD-9FEB-16A142237071}"/>
              </a:ext>
            </a:extLst>
          </p:cNvPr>
          <p:cNvSpPr txBox="1"/>
          <p:nvPr/>
        </p:nvSpPr>
        <p:spPr>
          <a:xfrm>
            <a:off x="6319628" y="2345429"/>
            <a:ext cx="266420" cy="276999"/>
          </a:xfrm>
          <a:prstGeom prst="rect">
            <a:avLst/>
          </a:prstGeom>
          <a:noFill/>
        </p:spPr>
        <p:txBody>
          <a:bodyPr wrap="none" rtlCol="0">
            <a:spAutoFit/>
          </a:bodyPr>
          <a:lstStyle/>
          <a:p>
            <a:r>
              <a:rPr lang="en-US" altLang="zh-CN" sz="1200" dirty="0"/>
              <a:t>0</a:t>
            </a:r>
            <a:endParaRPr lang="zh-CN" altLang="en-US" sz="1200" dirty="0"/>
          </a:p>
        </p:txBody>
      </p:sp>
      <p:sp>
        <p:nvSpPr>
          <p:cNvPr id="626" name="文本框 625">
            <a:extLst>
              <a:ext uri="{FF2B5EF4-FFF2-40B4-BE49-F238E27FC236}">
                <a16:creationId xmlns:a16="http://schemas.microsoft.com/office/drawing/2014/main" id="{BCF66C08-69C6-7EA8-2267-5289F59B20D1}"/>
              </a:ext>
            </a:extLst>
          </p:cNvPr>
          <p:cNvSpPr txBox="1"/>
          <p:nvPr/>
        </p:nvSpPr>
        <p:spPr>
          <a:xfrm>
            <a:off x="6472028" y="2497829"/>
            <a:ext cx="266420" cy="276999"/>
          </a:xfrm>
          <a:prstGeom prst="rect">
            <a:avLst/>
          </a:prstGeom>
          <a:noFill/>
        </p:spPr>
        <p:txBody>
          <a:bodyPr wrap="none" rtlCol="0">
            <a:spAutoFit/>
          </a:bodyPr>
          <a:lstStyle/>
          <a:p>
            <a:r>
              <a:rPr lang="en-US" altLang="zh-CN" sz="1200" dirty="0"/>
              <a:t>0</a:t>
            </a:r>
            <a:endParaRPr lang="zh-CN" altLang="en-US" sz="1200" dirty="0"/>
          </a:p>
        </p:txBody>
      </p:sp>
      <p:sp>
        <p:nvSpPr>
          <p:cNvPr id="627" name="文本框 626">
            <a:extLst>
              <a:ext uri="{FF2B5EF4-FFF2-40B4-BE49-F238E27FC236}">
                <a16:creationId xmlns:a16="http://schemas.microsoft.com/office/drawing/2014/main" id="{FE9211D3-1CCA-088E-3C32-DCA986875BBA}"/>
              </a:ext>
            </a:extLst>
          </p:cNvPr>
          <p:cNvSpPr txBox="1"/>
          <p:nvPr/>
        </p:nvSpPr>
        <p:spPr>
          <a:xfrm>
            <a:off x="6017005" y="2182705"/>
            <a:ext cx="266420" cy="276999"/>
          </a:xfrm>
          <a:prstGeom prst="rect">
            <a:avLst/>
          </a:prstGeom>
          <a:noFill/>
        </p:spPr>
        <p:txBody>
          <a:bodyPr wrap="none" rtlCol="0">
            <a:spAutoFit/>
          </a:bodyPr>
          <a:lstStyle/>
          <a:p>
            <a:r>
              <a:rPr lang="en-US" altLang="zh-CN" sz="1200" dirty="0"/>
              <a:t>0</a:t>
            </a:r>
            <a:endParaRPr lang="zh-CN" altLang="en-US" sz="1200" dirty="0"/>
          </a:p>
        </p:txBody>
      </p:sp>
      <p:sp>
        <p:nvSpPr>
          <p:cNvPr id="629" name="文本框 628">
            <a:extLst>
              <a:ext uri="{FF2B5EF4-FFF2-40B4-BE49-F238E27FC236}">
                <a16:creationId xmlns:a16="http://schemas.microsoft.com/office/drawing/2014/main" id="{9C2D2C32-3388-E1A5-A742-11B67CA719FE}"/>
              </a:ext>
            </a:extLst>
          </p:cNvPr>
          <p:cNvSpPr txBox="1"/>
          <p:nvPr/>
        </p:nvSpPr>
        <p:spPr>
          <a:xfrm>
            <a:off x="6169405" y="2335105"/>
            <a:ext cx="266420" cy="276999"/>
          </a:xfrm>
          <a:prstGeom prst="rect">
            <a:avLst/>
          </a:prstGeom>
          <a:noFill/>
        </p:spPr>
        <p:txBody>
          <a:bodyPr wrap="none" rtlCol="0">
            <a:spAutoFit/>
          </a:bodyPr>
          <a:lstStyle/>
          <a:p>
            <a:r>
              <a:rPr lang="en-US" altLang="zh-CN" sz="1200" dirty="0"/>
              <a:t>0</a:t>
            </a:r>
            <a:endParaRPr lang="zh-CN" altLang="en-US" sz="1200" dirty="0"/>
          </a:p>
        </p:txBody>
      </p:sp>
      <p:sp>
        <p:nvSpPr>
          <p:cNvPr id="630" name="文本框 629">
            <a:extLst>
              <a:ext uri="{FF2B5EF4-FFF2-40B4-BE49-F238E27FC236}">
                <a16:creationId xmlns:a16="http://schemas.microsoft.com/office/drawing/2014/main" id="{6D7046C6-2E53-7C22-7A8A-0B77325FA45D}"/>
              </a:ext>
            </a:extLst>
          </p:cNvPr>
          <p:cNvSpPr txBox="1"/>
          <p:nvPr/>
        </p:nvSpPr>
        <p:spPr>
          <a:xfrm>
            <a:off x="6321805" y="2487505"/>
            <a:ext cx="266420" cy="276999"/>
          </a:xfrm>
          <a:prstGeom prst="rect">
            <a:avLst/>
          </a:prstGeom>
          <a:noFill/>
        </p:spPr>
        <p:txBody>
          <a:bodyPr wrap="none" rtlCol="0">
            <a:spAutoFit/>
          </a:bodyPr>
          <a:lstStyle/>
          <a:p>
            <a:r>
              <a:rPr lang="en-US" altLang="zh-CN" sz="1200" dirty="0"/>
              <a:t>0</a:t>
            </a:r>
            <a:endParaRPr lang="zh-CN" altLang="en-US" sz="1200" dirty="0"/>
          </a:p>
        </p:txBody>
      </p:sp>
      <p:sp>
        <p:nvSpPr>
          <p:cNvPr id="631" name="文本框 630">
            <a:extLst>
              <a:ext uri="{FF2B5EF4-FFF2-40B4-BE49-F238E27FC236}">
                <a16:creationId xmlns:a16="http://schemas.microsoft.com/office/drawing/2014/main" id="{E9634231-5E2E-5EBD-7815-A9D387B8DC4C}"/>
              </a:ext>
            </a:extLst>
          </p:cNvPr>
          <p:cNvSpPr txBox="1"/>
          <p:nvPr/>
        </p:nvSpPr>
        <p:spPr>
          <a:xfrm>
            <a:off x="6014829" y="2331374"/>
            <a:ext cx="266420" cy="276999"/>
          </a:xfrm>
          <a:prstGeom prst="rect">
            <a:avLst/>
          </a:prstGeom>
          <a:noFill/>
        </p:spPr>
        <p:txBody>
          <a:bodyPr wrap="none" rtlCol="0">
            <a:spAutoFit/>
          </a:bodyPr>
          <a:lstStyle/>
          <a:p>
            <a:r>
              <a:rPr lang="en-US" altLang="zh-CN" sz="1200" dirty="0"/>
              <a:t>1</a:t>
            </a:r>
            <a:endParaRPr lang="zh-CN" altLang="en-US" sz="1200" dirty="0"/>
          </a:p>
        </p:txBody>
      </p:sp>
      <p:sp>
        <p:nvSpPr>
          <p:cNvPr id="632" name="文本框 631">
            <a:extLst>
              <a:ext uri="{FF2B5EF4-FFF2-40B4-BE49-F238E27FC236}">
                <a16:creationId xmlns:a16="http://schemas.microsoft.com/office/drawing/2014/main" id="{CA764249-BF1B-B090-5858-AD61CE1C3553}"/>
              </a:ext>
            </a:extLst>
          </p:cNvPr>
          <p:cNvSpPr txBox="1"/>
          <p:nvPr/>
        </p:nvSpPr>
        <p:spPr>
          <a:xfrm>
            <a:off x="6019610" y="2490782"/>
            <a:ext cx="266420" cy="276999"/>
          </a:xfrm>
          <a:prstGeom prst="rect">
            <a:avLst/>
          </a:prstGeom>
          <a:noFill/>
        </p:spPr>
        <p:txBody>
          <a:bodyPr wrap="none" rtlCol="0">
            <a:spAutoFit/>
          </a:bodyPr>
          <a:lstStyle/>
          <a:p>
            <a:r>
              <a:rPr lang="en-US" altLang="zh-CN" sz="1200" dirty="0"/>
              <a:t>1</a:t>
            </a:r>
            <a:endParaRPr lang="zh-CN" altLang="en-US" sz="1200" dirty="0"/>
          </a:p>
        </p:txBody>
      </p:sp>
      <p:sp>
        <p:nvSpPr>
          <p:cNvPr id="633" name="文本框 632">
            <a:extLst>
              <a:ext uri="{FF2B5EF4-FFF2-40B4-BE49-F238E27FC236}">
                <a16:creationId xmlns:a16="http://schemas.microsoft.com/office/drawing/2014/main" id="{68EC40DB-76C3-BAD1-D6D3-91D43A454551}"/>
              </a:ext>
            </a:extLst>
          </p:cNvPr>
          <p:cNvSpPr txBox="1"/>
          <p:nvPr/>
        </p:nvSpPr>
        <p:spPr>
          <a:xfrm>
            <a:off x="6171583" y="2482935"/>
            <a:ext cx="266420" cy="276999"/>
          </a:xfrm>
          <a:prstGeom prst="rect">
            <a:avLst/>
          </a:prstGeom>
          <a:noFill/>
        </p:spPr>
        <p:txBody>
          <a:bodyPr wrap="none" rtlCol="0">
            <a:spAutoFit/>
          </a:bodyPr>
          <a:lstStyle/>
          <a:p>
            <a:r>
              <a:rPr lang="en-US" altLang="zh-CN" sz="1200" dirty="0"/>
              <a:t>1</a:t>
            </a:r>
            <a:endParaRPr lang="zh-CN" altLang="en-US" sz="1200" dirty="0"/>
          </a:p>
        </p:txBody>
      </p:sp>
      <p:sp>
        <p:nvSpPr>
          <p:cNvPr id="634" name="文本框 633">
            <a:extLst>
              <a:ext uri="{FF2B5EF4-FFF2-40B4-BE49-F238E27FC236}">
                <a16:creationId xmlns:a16="http://schemas.microsoft.com/office/drawing/2014/main" id="{04FBDEC1-B573-DDCA-D054-82CA6FD32774}"/>
              </a:ext>
            </a:extLst>
          </p:cNvPr>
          <p:cNvSpPr txBox="1"/>
          <p:nvPr/>
        </p:nvSpPr>
        <p:spPr>
          <a:xfrm>
            <a:off x="6635314" y="2031528"/>
            <a:ext cx="266420" cy="276999"/>
          </a:xfrm>
          <a:prstGeom prst="rect">
            <a:avLst/>
          </a:prstGeom>
          <a:noFill/>
        </p:spPr>
        <p:txBody>
          <a:bodyPr wrap="none" rtlCol="0">
            <a:spAutoFit/>
          </a:bodyPr>
          <a:lstStyle/>
          <a:p>
            <a:r>
              <a:rPr lang="en-US" altLang="zh-CN" sz="1200" dirty="0"/>
              <a:t>1</a:t>
            </a:r>
            <a:endParaRPr lang="zh-CN" altLang="en-US" sz="1200" dirty="0"/>
          </a:p>
        </p:txBody>
      </p:sp>
      <p:sp>
        <p:nvSpPr>
          <p:cNvPr id="635" name="文本框 634">
            <a:extLst>
              <a:ext uri="{FF2B5EF4-FFF2-40B4-BE49-F238E27FC236}">
                <a16:creationId xmlns:a16="http://schemas.microsoft.com/office/drawing/2014/main" id="{F117AC1E-32FC-67F1-C8B2-E9C575D7A1DB}"/>
              </a:ext>
            </a:extLst>
          </p:cNvPr>
          <p:cNvSpPr txBox="1"/>
          <p:nvPr/>
        </p:nvSpPr>
        <p:spPr>
          <a:xfrm>
            <a:off x="6468076" y="2188506"/>
            <a:ext cx="266420" cy="276999"/>
          </a:xfrm>
          <a:prstGeom prst="rect">
            <a:avLst/>
          </a:prstGeom>
          <a:noFill/>
        </p:spPr>
        <p:txBody>
          <a:bodyPr wrap="none" rtlCol="0">
            <a:spAutoFit/>
          </a:bodyPr>
          <a:lstStyle/>
          <a:p>
            <a:r>
              <a:rPr lang="en-US" altLang="zh-CN" sz="1200" dirty="0"/>
              <a:t>1</a:t>
            </a:r>
            <a:endParaRPr lang="zh-CN" altLang="en-US" sz="1200" dirty="0"/>
          </a:p>
        </p:txBody>
      </p:sp>
      <p:sp>
        <p:nvSpPr>
          <p:cNvPr id="636" name="文本框 635">
            <a:extLst>
              <a:ext uri="{FF2B5EF4-FFF2-40B4-BE49-F238E27FC236}">
                <a16:creationId xmlns:a16="http://schemas.microsoft.com/office/drawing/2014/main" id="{4F8A3D41-AB7E-A474-0E0B-7517AAF47303}"/>
              </a:ext>
            </a:extLst>
          </p:cNvPr>
          <p:cNvSpPr txBox="1"/>
          <p:nvPr/>
        </p:nvSpPr>
        <p:spPr>
          <a:xfrm>
            <a:off x="6308742" y="2038059"/>
            <a:ext cx="266420" cy="276999"/>
          </a:xfrm>
          <a:prstGeom prst="rect">
            <a:avLst/>
          </a:prstGeom>
          <a:noFill/>
        </p:spPr>
        <p:txBody>
          <a:bodyPr wrap="none" rtlCol="0">
            <a:spAutoFit/>
          </a:bodyPr>
          <a:lstStyle/>
          <a:p>
            <a:r>
              <a:rPr lang="en-US" altLang="zh-CN" sz="1200" dirty="0"/>
              <a:t>1</a:t>
            </a:r>
            <a:endParaRPr lang="zh-CN" altLang="en-US" sz="1200" dirty="0"/>
          </a:p>
        </p:txBody>
      </p:sp>
      <p:sp>
        <p:nvSpPr>
          <p:cNvPr id="637" name="文本框 636">
            <a:extLst>
              <a:ext uri="{FF2B5EF4-FFF2-40B4-BE49-F238E27FC236}">
                <a16:creationId xmlns:a16="http://schemas.microsoft.com/office/drawing/2014/main" id="{27E87719-99F7-A446-000D-55A14D0A5BFF}"/>
              </a:ext>
            </a:extLst>
          </p:cNvPr>
          <p:cNvSpPr txBox="1"/>
          <p:nvPr/>
        </p:nvSpPr>
        <p:spPr>
          <a:xfrm>
            <a:off x="6628783" y="2344436"/>
            <a:ext cx="266420" cy="276999"/>
          </a:xfrm>
          <a:prstGeom prst="rect">
            <a:avLst/>
          </a:prstGeom>
          <a:noFill/>
        </p:spPr>
        <p:txBody>
          <a:bodyPr wrap="none" rtlCol="0">
            <a:spAutoFit/>
          </a:bodyPr>
          <a:lstStyle/>
          <a:p>
            <a:r>
              <a:rPr lang="en-US" altLang="zh-CN" sz="1200" dirty="0"/>
              <a:t>1</a:t>
            </a:r>
            <a:endParaRPr lang="zh-CN" altLang="en-US" sz="1200" dirty="0"/>
          </a:p>
        </p:txBody>
      </p:sp>
      <p:grpSp>
        <p:nvGrpSpPr>
          <p:cNvPr id="727" name="Google Shape;895;p28">
            <a:extLst>
              <a:ext uri="{FF2B5EF4-FFF2-40B4-BE49-F238E27FC236}">
                <a16:creationId xmlns:a16="http://schemas.microsoft.com/office/drawing/2014/main" id="{08AEE35E-FF2B-D43F-AAD0-9A3B2D9EA0DD}"/>
              </a:ext>
            </a:extLst>
          </p:cNvPr>
          <p:cNvGrpSpPr/>
          <p:nvPr/>
        </p:nvGrpSpPr>
        <p:grpSpPr>
          <a:xfrm>
            <a:off x="6975034" y="1953120"/>
            <a:ext cx="771100" cy="734130"/>
            <a:chOff x="5950075" y="854725"/>
            <a:chExt cx="2904000" cy="2668950"/>
          </a:xfrm>
        </p:grpSpPr>
        <p:sp>
          <p:nvSpPr>
            <p:cNvPr id="728" name="Google Shape;896;p28">
              <a:extLst>
                <a:ext uri="{FF2B5EF4-FFF2-40B4-BE49-F238E27FC236}">
                  <a16:creationId xmlns:a16="http://schemas.microsoft.com/office/drawing/2014/main" id="{01D66097-741D-CB89-E702-B9D418D46287}"/>
                </a:ext>
              </a:extLst>
            </p:cNvPr>
            <p:cNvSpPr/>
            <p:nvPr/>
          </p:nvSpPr>
          <p:spPr>
            <a:xfrm flipH="1">
              <a:off x="5950075" y="854725"/>
              <a:ext cx="2904000" cy="26673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897;p28">
              <a:extLst>
                <a:ext uri="{FF2B5EF4-FFF2-40B4-BE49-F238E27FC236}">
                  <a16:creationId xmlns:a16="http://schemas.microsoft.com/office/drawing/2014/main" id="{0EC6BB1A-E707-4942-CE44-E61E5960CCC4}"/>
                </a:ext>
              </a:extLst>
            </p:cNvPr>
            <p:cNvSpPr/>
            <p:nvPr/>
          </p:nvSpPr>
          <p:spPr>
            <a:xfrm flipH="1">
              <a:off x="5950075" y="854725"/>
              <a:ext cx="580800" cy="532801"/>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0" name="Google Shape;898;p28">
              <a:extLst>
                <a:ext uri="{FF2B5EF4-FFF2-40B4-BE49-F238E27FC236}">
                  <a16:creationId xmlns:a16="http://schemas.microsoft.com/office/drawing/2014/main" id="{7719E046-9B56-14A7-D9B5-080016CE8515}"/>
                </a:ext>
              </a:extLst>
            </p:cNvPr>
            <p:cNvSpPr/>
            <p:nvPr/>
          </p:nvSpPr>
          <p:spPr>
            <a:xfrm flipH="1">
              <a:off x="65308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899;p28">
              <a:extLst>
                <a:ext uri="{FF2B5EF4-FFF2-40B4-BE49-F238E27FC236}">
                  <a16:creationId xmlns:a16="http://schemas.microsoft.com/office/drawing/2014/main" id="{677535F9-D797-36FE-F84B-EB28CA328D0A}"/>
                </a:ext>
              </a:extLst>
            </p:cNvPr>
            <p:cNvSpPr/>
            <p:nvPr/>
          </p:nvSpPr>
          <p:spPr>
            <a:xfrm flipH="1">
              <a:off x="71116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900;p28">
              <a:extLst>
                <a:ext uri="{FF2B5EF4-FFF2-40B4-BE49-F238E27FC236}">
                  <a16:creationId xmlns:a16="http://schemas.microsoft.com/office/drawing/2014/main" id="{C0CE7BCC-2AC4-F81C-D03A-A524E62C4880}"/>
                </a:ext>
              </a:extLst>
            </p:cNvPr>
            <p:cNvSpPr/>
            <p:nvPr/>
          </p:nvSpPr>
          <p:spPr>
            <a:xfrm flipH="1">
              <a:off x="76924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901;p28">
              <a:extLst>
                <a:ext uri="{FF2B5EF4-FFF2-40B4-BE49-F238E27FC236}">
                  <a16:creationId xmlns:a16="http://schemas.microsoft.com/office/drawing/2014/main" id="{7F04DB5C-0399-9AAA-0137-0D29CEC12DA0}"/>
                </a:ext>
              </a:extLst>
            </p:cNvPr>
            <p:cNvSpPr/>
            <p:nvPr/>
          </p:nvSpPr>
          <p:spPr>
            <a:xfrm flipH="1">
              <a:off x="82732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902;p28">
              <a:extLst>
                <a:ext uri="{FF2B5EF4-FFF2-40B4-BE49-F238E27FC236}">
                  <a16:creationId xmlns:a16="http://schemas.microsoft.com/office/drawing/2014/main" id="{628F6FA0-12A1-190E-23BB-7F956E43390B}"/>
                </a:ext>
              </a:extLst>
            </p:cNvPr>
            <p:cNvSpPr/>
            <p:nvPr/>
          </p:nvSpPr>
          <p:spPr>
            <a:xfrm flipH="1">
              <a:off x="59500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903;p28">
              <a:extLst>
                <a:ext uri="{FF2B5EF4-FFF2-40B4-BE49-F238E27FC236}">
                  <a16:creationId xmlns:a16="http://schemas.microsoft.com/office/drawing/2014/main" id="{349B0EB1-EB7A-3E0B-0FC1-436A8C938B98}"/>
                </a:ext>
              </a:extLst>
            </p:cNvPr>
            <p:cNvSpPr/>
            <p:nvPr/>
          </p:nvSpPr>
          <p:spPr>
            <a:xfrm flipH="1">
              <a:off x="65308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904;p28">
              <a:extLst>
                <a:ext uri="{FF2B5EF4-FFF2-40B4-BE49-F238E27FC236}">
                  <a16:creationId xmlns:a16="http://schemas.microsoft.com/office/drawing/2014/main" id="{138FB892-AFDC-8A47-DEE1-D9FA6A3E86BC}"/>
                </a:ext>
              </a:extLst>
            </p:cNvPr>
            <p:cNvSpPr/>
            <p:nvPr/>
          </p:nvSpPr>
          <p:spPr>
            <a:xfrm flipH="1">
              <a:off x="71116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905;p28">
              <a:extLst>
                <a:ext uri="{FF2B5EF4-FFF2-40B4-BE49-F238E27FC236}">
                  <a16:creationId xmlns:a16="http://schemas.microsoft.com/office/drawing/2014/main" id="{A80D1939-279F-2C50-DF27-972352573FF6}"/>
                </a:ext>
              </a:extLst>
            </p:cNvPr>
            <p:cNvSpPr/>
            <p:nvPr/>
          </p:nvSpPr>
          <p:spPr>
            <a:xfrm flipH="1">
              <a:off x="76924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906;p28">
              <a:extLst>
                <a:ext uri="{FF2B5EF4-FFF2-40B4-BE49-F238E27FC236}">
                  <a16:creationId xmlns:a16="http://schemas.microsoft.com/office/drawing/2014/main" id="{3029CC2C-F7DA-3C9F-C3BD-0411A159F852}"/>
                </a:ext>
              </a:extLst>
            </p:cNvPr>
            <p:cNvSpPr/>
            <p:nvPr/>
          </p:nvSpPr>
          <p:spPr>
            <a:xfrm flipH="1">
              <a:off x="82732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907;p28">
              <a:extLst>
                <a:ext uri="{FF2B5EF4-FFF2-40B4-BE49-F238E27FC236}">
                  <a16:creationId xmlns:a16="http://schemas.microsoft.com/office/drawing/2014/main" id="{5730182B-9ED0-4D05-DEC4-6D5FACAB32A3}"/>
                </a:ext>
              </a:extLst>
            </p:cNvPr>
            <p:cNvSpPr/>
            <p:nvPr/>
          </p:nvSpPr>
          <p:spPr>
            <a:xfrm flipH="1">
              <a:off x="59500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908;p28">
              <a:extLst>
                <a:ext uri="{FF2B5EF4-FFF2-40B4-BE49-F238E27FC236}">
                  <a16:creationId xmlns:a16="http://schemas.microsoft.com/office/drawing/2014/main" id="{EB39D6C5-643B-1EF7-6DC0-2E4C3598DA18}"/>
                </a:ext>
              </a:extLst>
            </p:cNvPr>
            <p:cNvSpPr/>
            <p:nvPr/>
          </p:nvSpPr>
          <p:spPr>
            <a:xfrm flipH="1">
              <a:off x="65308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909;p28">
              <a:extLst>
                <a:ext uri="{FF2B5EF4-FFF2-40B4-BE49-F238E27FC236}">
                  <a16:creationId xmlns:a16="http://schemas.microsoft.com/office/drawing/2014/main" id="{4E67A42C-AC79-0196-6B2A-6C9A17FE4B39}"/>
                </a:ext>
              </a:extLst>
            </p:cNvPr>
            <p:cNvSpPr/>
            <p:nvPr/>
          </p:nvSpPr>
          <p:spPr>
            <a:xfrm flipH="1">
              <a:off x="71116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910;p28">
              <a:extLst>
                <a:ext uri="{FF2B5EF4-FFF2-40B4-BE49-F238E27FC236}">
                  <a16:creationId xmlns:a16="http://schemas.microsoft.com/office/drawing/2014/main" id="{C529ECF4-14D8-E819-39C7-F2695581352C}"/>
                </a:ext>
              </a:extLst>
            </p:cNvPr>
            <p:cNvSpPr/>
            <p:nvPr/>
          </p:nvSpPr>
          <p:spPr>
            <a:xfrm flipH="1">
              <a:off x="76924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911;p28">
              <a:extLst>
                <a:ext uri="{FF2B5EF4-FFF2-40B4-BE49-F238E27FC236}">
                  <a16:creationId xmlns:a16="http://schemas.microsoft.com/office/drawing/2014/main" id="{3FBF7C48-1209-2302-0919-5BD80C6993FD}"/>
                </a:ext>
              </a:extLst>
            </p:cNvPr>
            <p:cNvSpPr/>
            <p:nvPr/>
          </p:nvSpPr>
          <p:spPr>
            <a:xfrm flipH="1">
              <a:off x="82732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912;p28">
              <a:extLst>
                <a:ext uri="{FF2B5EF4-FFF2-40B4-BE49-F238E27FC236}">
                  <a16:creationId xmlns:a16="http://schemas.microsoft.com/office/drawing/2014/main" id="{82E0EBBF-E8D0-5406-9F25-F87B4342418C}"/>
                </a:ext>
              </a:extLst>
            </p:cNvPr>
            <p:cNvSpPr/>
            <p:nvPr/>
          </p:nvSpPr>
          <p:spPr>
            <a:xfrm flipH="1">
              <a:off x="59500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913;p28">
              <a:extLst>
                <a:ext uri="{FF2B5EF4-FFF2-40B4-BE49-F238E27FC236}">
                  <a16:creationId xmlns:a16="http://schemas.microsoft.com/office/drawing/2014/main" id="{25BD7B89-1B9B-83BE-1728-8ED118D8B753}"/>
                </a:ext>
              </a:extLst>
            </p:cNvPr>
            <p:cNvSpPr/>
            <p:nvPr/>
          </p:nvSpPr>
          <p:spPr>
            <a:xfrm flipH="1">
              <a:off x="65308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914;p28">
              <a:extLst>
                <a:ext uri="{FF2B5EF4-FFF2-40B4-BE49-F238E27FC236}">
                  <a16:creationId xmlns:a16="http://schemas.microsoft.com/office/drawing/2014/main" id="{545A6710-9872-489C-6F2B-5CE30C44AC48}"/>
                </a:ext>
              </a:extLst>
            </p:cNvPr>
            <p:cNvSpPr/>
            <p:nvPr/>
          </p:nvSpPr>
          <p:spPr>
            <a:xfrm flipH="1">
              <a:off x="71116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915;p28">
              <a:extLst>
                <a:ext uri="{FF2B5EF4-FFF2-40B4-BE49-F238E27FC236}">
                  <a16:creationId xmlns:a16="http://schemas.microsoft.com/office/drawing/2014/main" id="{4BF8B37C-20A7-93B6-17D5-A9C09EF07881}"/>
                </a:ext>
              </a:extLst>
            </p:cNvPr>
            <p:cNvSpPr/>
            <p:nvPr/>
          </p:nvSpPr>
          <p:spPr>
            <a:xfrm flipH="1">
              <a:off x="76924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916;p28">
              <a:extLst>
                <a:ext uri="{FF2B5EF4-FFF2-40B4-BE49-F238E27FC236}">
                  <a16:creationId xmlns:a16="http://schemas.microsoft.com/office/drawing/2014/main" id="{D2797ABF-6489-FF19-DC8E-78CA684A204D}"/>
                </a:ext>
              </a:extLst>
            </p:cNvPr>
            <p:cNvSpPr/>
            <p:nvPr/>
          </p:nvSpPr>
          <p:spPr>
            <a:xfrm flipH="1">
              <a:off x="82732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917;p28">
              <a:extLst>
                <a:ext uri="{FF2B5EF4-FFF2-40B4-BE49-F238E27FC236}">
                  <a16:creationId xmlns:a16="http://schemas.microsoft.com/office/drawing/2014/main" id="{37D4F12A-72E3-ED2B-5758-E9DC89614F9C}"/>
                </a:ext>
              </a:extLst>
            </p:cNvPr>
            <p:cNvSpPr/>
            <p:nvPr/>
          </p:nvSpPr>
          <p:spPr>
            <a:xfrm flipH="1">
              <a:off x="59500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918;p28">
              <a:extLst>
                <a:ext uri="{FF2B5EF4-FFF2-40B4-BE49-F238E27FC236}">
                  <a16:creationId xmlns:a16="http://schemas.microsoft.com/office/drawing/2014/main" id="{3853104D-BF14-4072-0F74-2C93DED9A524}"/>
                </a:ext>
              </a:extLst>
            </p:cNvPr>
            <p:cNvSpPr/>
            <p:nvPr/>
          </p:nvSpPr>
          <p:spPr>
            <a:xfrm flipH="1">
              <a:off x="65308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919;p28">
              <a:extLst>
                <a:ext uri="{FF2B5EF4-FFF2-40B4-BE49-F238E27FC236}">
                  <a16:creationId xmlns:a16="http://schemas.microsoft.com/office/drawing/2014/main" id="{F0CD7562-EB72-B040-A4D1-832B17FAA96B}"/>
                </a:ext>
              </a:extLst>
            </p:cNvPr>
            <p:cNvSpPr/>
            <p:nvPr/>
          </p:nvSpPr>
          <p:spPr>
            <a:xfrm flipH="1">
              <a:off x="71116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920;p28">
              <a:extLst>
                <a:ext uri="{FF2B5EF4-FFF2-40B4-BE49-F238E27FC236}">
                  <a16:creationId xmlns:a16="http://schemas.microsoft.com/office/drawing/2014/main" id="{0DD6256F-7CA0-C261-1DD0-E3654282FD14}"/>
                </a:ext>
              </a:extLst>
            </p:cNvPr>
            <p:cNvSpPr/>
            <p:nvPr/>
          </p:nvSpPr>
          <p:spPr>
            <a:xfrm flipH="1">
              <a:off x="76924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921;p28">
              <a:extLst>
                <a:ext uri="{FF2B5EF4-FFF2-40B4-BE49-F238E27FC236}">
                  <a16:creationId xmlns:a16="http://schemas.microsoft.com/office/drawing/2014/main" id="{90E41A4C-EEB8-9FC3-BF5B-4C27DF0B3108}"/>
                </a:ext>
              </a:extLst>
            </p:cNvPr>
            <p:cNvSpPr/>
            <p:nvPr/>
          </p:nvSpPr>
          <p:spPr>
            <a:xfrm flipH="1">
              <a:off x="82732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5" name="文本框 754">
            <a:extLst>
              <a:ext uri="{FF2B5EF4-FFF2-40B4-BE49-F238E27FC236}">
                <a16:creationId xmlns:a16="http://schemas.microsoft.com/office/drawing/2014/main" id="{40D75481-5412-F44B-43E4-67532DF650AD}"/>
              </a:ext>
            </a:extLst>
          </p:cNvPr>
          <p:cNvSpPr txBox="1"/>
          <p:nvPr/>
        </p:nvSpPr>
        <p:spPr>
          <a:xfrm>
            <a:off x="6932296" y="1877248"/>
            <a:ext cx="266420" cy="276999"/>
          </a:xfrm>
          <a:prstGeom prst="rect">
            <a:avLst/>
          </a:prstGeom>
          <a:noFill/>
        </p:spPr>
        <p:txBody>
          <a:bodyPr wrap="none" rtlCol="0">
            <a:spAutoFit/>
          </a:bodyPr>
          <a:lstStyle/>
          <a:p>
            <a:r>
              <a:rPr lang="en-US" altLang="zh-CN" sz="1200" dirty="0"/>
              <a:t>1</a:t>
            </a:r>
            <a:endParaRPr lang="zh-CN" altLang="en-US" sz="1200" dirty="0"/>
          </a:p>
        </p:txBody>
      </p:sp>
      <p:sp>
        <p:nvSpPr>
          <p:cNvPr id="756" name="文本框 755">
            <a:extLst>
              <a:ext uri="{FF2B5EF4-FFF2-40B4-BE49-F238E27FC236}">
                <a16:creationId xmlns:a16="http://schemas.microsoft.com/office/drawing/2014/main" id="{A04D35AF-72ED-678E-772F-B8A8DDAD1FEE}"/>
              </a:ext>
            </a:extLst>
          </p:cNvPr>
          <p:cNvSpPr txBox="1"/>
          <p:nvPr/>
        </p:nvSpPr>
        <p:spPr>
          <a:xfrm>
            <a:off x="7078165" y="1886049"/>
            <a:ext cx="266420" cy="276999"/>
          </a:xfrm>
          <a:prstGeom prst="rect">
            <a:avLst/>
          </a:prstGeom>
          <a:noFill/>
        </p:spPr>
        <p:txBody>
          <a:bodyPr wrap="none" rtlCol="0">
            <a:spAutoFit/>
          </a:bodyPr>
          <a:lstStyle/>
          <a:p>
            <a:r>
              <a:rPr lang="en-US" altLang="zh-CN" sz="1200" dirty="0"/>
              <a:t>1</a:t>
            </a:r>
            <a:endParaRPr lang="zh-CN" altLang="en-US" sz="1200" dirty="0"/>
          </a:p>
        </p:txBody>
      </p:sp>
      <p:sp>
        <p:nvSpPr>
          <p:cNvPr id="757" name="文本框 756">
            <a:extLst>
              <a:ext uri="{FF2B5EF4-FFF2-40B4-BE49-F238E27FC236}">
                <a16:creationId xmlns:a16="http://schemas.microsoft.com/office/drawing/2014/main" id="{85217214-2335-55C4-D58C-1760F6B3048E}"/>
              </a:ext>
            </a:extLst>
          </p:cNvPr>
          <p:cNvSpPr txBox="1"/>
          <p:nvPr/>
        </p:nvSpPr>
        <p:spPr>
          <a:xfrm>
            <a:off x="7225320" y="1886049"/>
            <a:ext cx="266420" cy="276999"/>
          </a:xfrm>
          <a:prstGeom prst="rect">
            <a:avLst/>
          </a:prstGeom>
          <a:noFill/>
        </p:spPr>
        <p:txBody>
          <a:bodyPr wrap="none" rtlCol="0">
            <a:spAutoFit/>
          </a:bodyPr>
          <a:lstStyle/>
          <a:p>
            <a:r>
              <a:rPr lang="en-US" altLang="zh-CN" sz="1200" dirty="0"/>
              <a:t>1</a:t>
            </a:r>
            <a:endParaRPr lang="zh-CN" altLang="en-US" sz="1200" dirty="0"/>
          </a:p>
        </p:txBody>
      </p:sp>
      <p:sp>
        <p:nvSpPr>
          <p:cNvPr id="758" name="文本框 757">
            <a:extLst>
              <a:ext uri="{FF2B5EF4-FFF2-40B4-BE49-F238E27FC236}">
                <a16:creationId xmlns:a16="http://schemas.microsoft.com/office/drawing/2014/main" id="{377DC6E6-919B-2466-0CD6-93AD9AFF261D}"/>
              </a:ext>
            </a:extLst>
          </p:cNvPr>
          <p:cNvSpPr txBox="1"/>
          <p:nvPr/>
        </p:nvSpPr>
        <p:spPr>
          <a:xfrm>
            <a:off x="7084696" y="2029648"/>
            <a:ext cx="266420" cy="276999"/>
          </a:xfrm>
          <a:prstGeom prst="rect">
            <a:avLst/>
          </a:prstGeom>
          <a:noFill/>
        </p:spPr>
        <p:txBody>
          <a:bodyPr wrap="none" rtlCol="0">
            <a:spAutoFit/>
          </a:bodyPr>
          <a:lstStyle/>
          <a:p>
            <a:r>
              <a:rPr lang="en-US" altLang="zh-CN" sz="1200" dirty="0"/>
              <a:t>1</a:t>
            </a:r>
            <a:endParaRPr lang="zh-CN" altLang="en-US" sz="1200" dirty="0"/>
          </a:p>
        </p:txBody>
      </p:sp>
      <p:sp>
        <p:nvSpPr>
          <p:cNvPr id="760" name="文本框 759">
            <a:extLst>
              <a:ext uri="{FF2B5EF4-FFF2-40B4-BE49-F238E27FC236}">
                <a16:creationId xmlns:a16="http://schemas.microsoft.com/office/drawing/2014/main" id="{1381FDBE-544D-7D30-C60A-57A4011A28AA}"/>
              </a:ext>
            </a:extLst>
          </p:cNvPr>
          <p:cNvSpPr txBox="1"/>
          <p:nvPr/>
        </p:nvSpPr>
        <p:spPr>
          <a:xfrm>
            <a:off x="7389496" y="2334448"/>
            <a:ext cx="266420" cy="276999"/>
          </a:xfrm>
          <a:prstGeom prst="rect">
            <a:avLst/>
          </a:prstGeom>
          <a:noFill/>
        </p:spPr>
        <p:txBody>
          <a:bodyPr wrap="none" rtlCol="0">
            <a:spAutoFit/>
          </a:bodyPr>
          <a:lstStyle/>
          <a:p>
            <a:r>
              <a:rPr lang="en-US" altLang="zh-CN" sz="1200" dirty="0"/>
              <a:t>1</a:t>
            </a:r>
            <a:endParaRPr lang="zh-CN" altLang="en-US" sz="1200" dirty="0"/>
          </a:p>
        </p:txBody>
      </p:sp>
      <p:sp>
        <p:nvSpPr>
          <p:cNvPr id="761" name="文本框 760">
            <a:extLst>
              <a:ext uri="{FF2B5EF4-FFF2-40B4-BE49-F238E27FC236}">
                <a16:creationId xmlns:a16="http://schemas.microsoft.com/office/drawing/2014/main" id="{C6FB3CC3-1A27-C4B6-D422-319AA6951EBF}"/>
              </a:ext>
            </a:extLst>
          </p:cNvPr>
          <p:cNvSpPr txBox="1"/>
          <p:nvPr/>
        </p:nvSpPr>
        <p:spPr>
          <a:xfrm>
            <a:off x="7541896" y="2486848"/>
            <a:ext cx="266420" cy="276999"/>
          </a:xfrm>
          <a:prstGeom prst="rect">
            <a:avLst/>
          </a:prstGeom>
          <a:noFill/>
        </p:spPr>
        <p:txBody>
          <a:bodyPr wrap="none" rtlCol="0">
            <a:spAutoFit/>
          </a:bodyPr>
          <a:lstStyle/>
          <a:p>
            <a:r>
              <a:rPr lang="en-US" altLang="zh-CN" sz="1200" dirty="0"/>
              <a:t>1</a:t>
            </a:r>
            <a:endParaRPr lang="zh-CN" altLang="en-US" sz="1200" dirty="0"/>
          </a:p>
        </p:txBody>
      </p:sp>
      <p:sp>
        <p:nvSpPr>
          <p:cNvPr id="762" name="文本框 761">
            <a:extLst>
              <a:ext uri="{FF2B5EF4-FFF2-40B4-BE49-F238E27FC236}">
                <a16:creationId xmlns:a16="http://schemas.microsoft.com/office/drawing/2014/main" id="{D749F4E5-8E51-80EB-CDE8-119CC712E335}"/>
              </a:ext>
            </a:extLst>
          </p:cNvPr>
          <p:cNvSpPr txBox="1"/>
          <p:nvPr/>
        </p:nvSpPr>
        <p:spPr>
          <a:xfrm>
            <a:off x="7393850" y="1885608"/>
            <a:ext cx="266420" cy="276999"/>
          </a:xfrm>
          <a:prstGeom prst="rect">
            <a:avLst/>
          </a:prstGeom>
          <a:noFill/>
        </p:spPr>
        <p:txBody>
          <a:bodyPr wrap="none" rtlCol="0">
            <a:spAutoFit/>
          </a:bodyPr>
          <a:lstStyle/>
          <a:p>
            <a:r>
              <a:rPr lang="en-US" altLang="zh-CN" sz="1200" dirty="0"/>
              <a:t>1</a:t>
            </a:r>
            <a:endParaRPr lang="zh-CN" altLang="en-US" sz="1200" dirty="0"/>
          </a:p>
        </p:txBody>
      </p:sp>
      <p:sp>
        <p:nvSpPr>
          <p:cNvPr id="763" name="文本框 762">
            <a:extLst>
              <a:ext uri="{FF2B5EF4-FFF2-40B4-BE49-F238E27FC236}">
                <a16:creationId xmlns:a16="http://schemas.microsoft.com/office/drawing/2014/main" id="{ED63605C-2960-09D0-7A3E-339D1619E4C8}"/>
              </a:ext>
            </a:extLst>
          </p:cNvPr>
          <p:cNvSpPr txBox="1"/>
          <p:nvPr/>
        </p:nvSpPr>
        <p:spPr>
          <a:xfrm>
            <a:off x="7550605" y="1885466"/>
            <a:ext cx="266420" cy="276999"/>
          </a:xfrm>
          <a:prstGeom prst="rect">
            <a:avLst/>
          </a:prstGeom>
          <a:noFill/>
        </p:spPr>
        <p:txBody>
          <a:bodyPr wrap="none" rtlCol="0">
            <a:spAutoFit/>
          </a:bodyPr>
          <a:lstStyle/>
          <a:p>
            <a:r>
              <a:rPr lang="en-US" altLang="zh-CN" sz="1200" dirty="0"/>
              <a:t>1</a:t>
            </a:r>
            <a:endParaRPr lang="zh-CN" altLang="en-US" sz="1200" dirty="0"/>
          </a:p>
        </p:txBody>
      </p:sp>
      <p:sp>
        <p:nvSpPr>
          <p:cNvPr id="764" name="文本框 763">
            <a:extLst>
              <a:ext uri="{FF2B5EF4-FFF2-40B4-BE49-F238E27FC236}">
                <a16:creationId xmlns:a16="http://schemas.microsoft.com/office/drawing/2014/main" id="{50A9EE84-319C-845E-149E-8FC25BF4A799}"/>
              </a:ext>
            </a:extLst>
          </p:cNvPr>
          <p:cNvSpPr txBox="1"/>
          <p:nvPr/>
        </p:nvSpPr>
        <p:spPr>
          <a:xfrm>
            <a:off x="7384251" y="2038449"/>
            <a:ext cx="266420" cy="276999"/>
          </a:xfrm>
          <a:prstGeom prst="rect">
            <a:avLst/>
          </a:prstGeom>
          <a:noFill/>
        </p:spPr>
        <p:txBody>
          <a:bodyPr wrap="none" rtlCol="0">
            <a:spAutoFit/>
          </a:bodyPr>
          <a:lstStyle/>
          <a:p>
            <a:r>
              <a:rPr lang="en-US" altLang="zh-CN" sz="1200" dirty="0"/>
              <a:t>1</a:t>
            </a:r>
            <a:endParaRPr lang="zh-CN" altLang="en-US" sz="1200" dirty="0"/>
          </a:p>
        </p:txBody>
      </p:sp>
      <p:sp>
        <p:nvSpPr>
          <p:cNvPr id="765" name="文本框 764">
            <a:extLst>
              <a:ext uri="{FF2B5EF4-FFF2-40B4-BE49-F238E27FC236}">
                <a16:creationId xmlns:a16="http://schemas.microsoft.com/office/drawing/2014/main" id="{C4A0017B-A340-1588-DFDC-306C07A25F0F}"/>
              </a:ext>
            </a:extLst>
          </p:cNvPr>
          <p:cNvSpPr txBox="1"/>
          <p:nvPr/>
        </p:nvSpPr>
        <p:spPr>
          <a:xfrm>
            <a:off x="7543182" y="2177787"/>
            <a:ext cx="266420" cy="276999"/>
          </a:xfrm>
          <a:prstGeom prst="rect">
            <a:avLst/>
          </a:prstGeom>
          <a:noFill/>
        </p:spPr>
        <p:txBody>
          <a:bodyPr wrap="none" rtlCol="0">
            <a:spAutoFit/>
          </a:bodyPr>
          <a:lstStyle/>
          <a:p>
            <a:r>
              <a:rPr lang="en-US" altLang="zh-CN" sz="1200" dirty="0"/>
              <a:t>1</a:t>
            </a:r>
            <a:endParaRPr lang="zh-CN" altLang="en-US" sz="1200" dirty="0"/>
          </a:p>
        </p:txBody>
      </p:sp>
      <p:sp>
        <p:nvSpPr>
          <p:cNvPr id="766" name="文本框 765">
            <a:extLst>
              <a:ext uri="{FF2B5EF4-FFF2-40B4-BE49-F238E27FC236}">
                <a16:creationId xmlns:a16="http://schemas.microsoft.com/office/drawing/2014/main" id="{C1D0DF85-7939-7AC1-E906-523857DF125F}"/>
              </a:ext>
            </a:extLst>
          </p:cNvPr>
          <p:cNvSpPr txBox="1"/>
          <p:nvPr/>
        </p:nvSpPr>
        <p:spPr>
          <a:xfrm>
            <a:off x="6931406" y="2033209"/>
            <a:ext cx="266420" cy="276999"/>
          </a:xfrm>
          <a:prstGeom prst="rect">
            <a:avLst/>
          </a:prstGeom>
          <a:noFill/>
        </p:spPr>
        <p:txBody>
          <a:bodyPr wrap="none" rtlCol="0">
            <a:spAutoFit/>
          </a:bodyPr>
          <a:lstStyle/>
          <a:p>
            <a:r>
              <a:rPr lang="en-US" altLang="zh-CN" sz="1200" dirty="0"/>
              <a:t>0</a:t>
            </a:r>
            <a:endParaRPr lang="zh-CN" altLang="en-US" sz="1200" dirty="0"/>
          </a:p>
        </p:txBody>
      </p:sp>
      <p:sp>
        <p:nvSpPr>
          <p:cNvPr id="767" name="文本框 766">
            <a:extLst>
              <a:ext uri="{FF2B5EF4-FFF2-40B4-BE49-F238E27FC236}">
                <a16:creationId xmlns:a16="http://schemas.microsoft.com/office/drawing/2014/main" id="{1DB3BEF0-9AA6-5C7F-1A74-68A6E282E36B}"/>
              </a:ext>
            </a:extLst>
          </p:cNvPr>
          <p:cNvSpPr txBox="1"/>
          <p:nvPr/>
        </p:nvSpPr>
        <p:spPr>
          <a:xfrm>
            <a:off x="7083806" y="2185609"/>
            <a:ext cx="266420" cy="276999"/>
          </a:xfrm>
          <a:prstGeom prst="rect">
            <a:avLst/>
          </a:prstGeom>
          <a:noFill/>
        </p:spPr>
        <p:txBody>
          <a:bodyPr wrap="none" rtlCol="0">
            <a:spAutoFit/>
          </a:bodyPr>
          <a:lstStyle/>
          <a:p>
            <a:r>
              <a:rPr lang="en-US" altLang="zh-CN" sz="1200" dirty="0"/>
              <a:t>0</a:t>
            </a:r>
            <a:endParaRPr lang="zh-CN" altLang="en-US" sz="1200" dirty="0"/>
          </a:p>
        </p:txBody>
      </p:sp>
      <p:sp>
        <p:nvSpPr>
          <p:cNvPr id="768" name="文本框 767">
            <a:extLst>
              <a:ext uri="{FF2B5EF4-FFF2-40B4-BE49-F238E27FC236}">
                <a16:creationId xmlns:a16="http://schemas.microsoft.com/office/drawing/2014/main" id="{3AD0D020-E2A5-4EB2-705E-37A2BFA4A2E7}"/>
              </a:ext>
            </a:extLst>
          </p:cNvPr>
          <p:cNvSpPr txBox="1"/>
          <p:nvPr/>
        </p:nvSpPr>
        <p:spPr>
          <a:xfrm>
            <a:off x="7236206" y="2338009"/>
            <a:ext cx="266420" cy="276999"/>
          </a:xfrm>
          <a:prstGeom prst="rect">
            <a:avLst/>
          </a:prstGeom>
          <a:noFill/>
        </p:spPr>
        <p:txBody>
          <a:bodyPr wrap="none" rtlCol="0">
            <a:spAutoFit/>
          </a:bodyPr>
          <a:lstStyle/>
          <a:p>
            <a:r>
              <a:rPr lang="en-US" altLang="zh-CN" sz="1200" dirty="0"/>
              <a:t>0</a:t>
            </a:r>
            <a:endParaRPr lang="zh-CN" altLang="en-US" sz="1200" dirty="0"/>
          </a:p>
        </p:txBody>
      </p:sp>
      <p:sp>
        <p:nvSpPr>
          <p:cNvPr id="769" name="文本框 768">
            <a:extLst>
              <a:ext uri="{FF2B5EF4-FFF2-40B4-BE49-F238E27FC236}">
                <a16:creationId xmlns:a16="http://schemas.microsoft.com/office/drawing/2014/main" id="{2FA83E29-5164-5B37-7D97-11EB5E9893DF}"/>
              </a:ext>
            </a:extLst>
          </p:cNvPr>
          <p:cNvSpPr txBox="1"/>
          <p:nvPr/>
        </p:nvSpPr>
        <p:spPr>
          <a:xfrm>
            <a:off x="7388606" y="2490409"/>
            <a:ext cx="266420" cy="276999"/>
          </a:xfrm>
          <a:prstGeom prst="rect">
            <a:avLst/>
          </a:prstGeom>
          <a:noFill/>
        </p:spPr>
        <p:txBody>
          <a:bodyPr wrap="none" rtlCol="0">
            <a:spAutoFit/>
          </a:bodyPr>
          <a:lstStyle/>
          <a:p>
            <a:r>
              <a:rPr lang="en-US" altLang="zh-CN" sz="1200" dirty="0"/>
              <a:t>0</a:t>
            </a:r>
            <a:endParaRPr lang="zh-CN" altLang="en-US" sz="1200" dirty="0"/>
          </a:p>
        </p:txBody>
      </p:sp>
      <p:sp>
        <p:nvSpPr>
          <p:cNvPr id="770" name="文本框 769">
            <a:extLst>
              <a:ext uri="{FF2B5EF4-FFF2-40B4-BE49-F238E27FC236}">
                <a16:creationId xmlns:a16="http://schemas.microsoft.com/office/drawing/2014/main" id="{6DA24F9A-846F-D167-F5E3-7AC33FC0BFEF}"/>
              </a:ext>
            </a:extLst>
          </p:cNvPr>
          <p:cNvSpPr txBox="1"/>
          <p:nvPr/>
        </p:nvSpPr>
        <p:spPr>
          <a:xfrm>
            <a:off x="6933583" y="2175285"/>
            <a:ext cx="266420" cy="276999"/>
          </a:xfrm>
          <a:prstGeom prst="rect">
            <a:avLst/>
          </a:prstGeom>
          <a:noFill/>
        </p:spPr>
        <p:txBody>
          <a:bodyPr wrap="none" rtlCol="0">
            <a:spAutoFit/>
          </a:bodyPr>
          <a:lstStyle/>
          <a:p>
            <a:r>
              <a:rPr lang="en-US" altLang="zh-CN" sz="1200" dirty="0"/>
              <a:t>0</a:t>
            </a:r>
            <a:endParaRPr lang="zh-CN" altLang="en-US" sz="1200" dirty="0"/>
          </a:p>
        </p:txBody>
      </p:sp>
      <p:sp>
        <p:nvSpPr>
          <p:cNvPr id="771" name="文本框 770">
            <a:extLst>
              <a:ext uri="{FF2B5EF4-FFF2-40B4-BE49-F238E27FC236}">
                <a16:creationId xmlns:a16="http://schemas.microsoft.com/office/drawing/2014/main" id="{DE1A13B0-AF30-CAD0-4218-D4784F56E8B0}"/>
              </a:ext>
            </a:extLst>
          </p:cNvPr>
          <p:cNvSpPr txBox="1"/>
          <p:nvPr/>
        </p:nvSpPr>
        <p:spPr>
          <a:xfrm>
            <a:off x="7085983" y="2327685"/>
            <a:ext cx="266420" cy="276999"/>
          </a:xfrm>
          <a:prstGeom prst="rect">
            <a:avLst/>
          </a:prstGeom>
          <a:noFill/>
        </p:spPr>
        <p:txBody>
          <a:bodyPr wrap="none" rtlCol="0">
            <a:spAutoFit/>
          </a:bodyPr>
          <a:lstStyle/>
          <a:p>
            <a:r>
              <a:rPr lang="en-US" altLang="zh-CN" sz="1200" dirty="0"/>
              <a:t>0</a:t>
            </a:r>
            <a:endParaRPr lang="zh-CN" altLang="en-US" sz="1200" dirty="0"/>
          </a:p>
        </p:txBody>
      </p:sp>
      <p:sp>
        <p:nvSpPr>
          <p:cNvPr id="772" name="文本框 771">
            <a:extLst>
              <a:ext uri="{FF2B5EF4-FFF2-40B4-BE49-F238E27FC236}">
                <a16:creationId xmlns:a16="http://schemas.microsoft.com/office/drawing/2014/main" id="{686E5A33-B894-691E-51DE-96E408C19016}"/>
              </a:ext>
            </a:extLst>
          </p:cNvPr>
          <p:cNvSpPr txBox="1"/>
          <p:nvPr/>
        </p:nvSpPr>
        <p:spPr>
          <a:xfrm>
            <a:off x="7238383" y="2480085"/>
            <a:ext cx="266420" cy="276999"/>
          </a:xfrm>
          <a:prstGeom prst="rect">
            <a:avLst/>
          </a:prstGeom>
          <a:noFill/>
        </p:spPr>
        <p:txBody>
          <a:bodyPr wrap="none" rtlCol="0">
            <a:spAutoFit/>
          </a:bodyPr>
          <a:lstStyle/>
          <a:p>
            <a:r>
              <a:rPr lang="en-US" altLang="zh-CN" sz="1200" dirty="0"/>
              <a:t>0</a:t>
            </a:r>
            <a:endParaRPr lang="zh-CN" altLang="en-US" sz="1200" dirty="0"/>
          </a:p>
        </p:txBody>
      </p:sp>
      <p:sp>
        <p:nvSpPr>
          <p:cNvPr id="773" name="文本框 772">
            <a:extLst>
              <a:ext uri="{FF2B5EF4-FFF2-40B4-BE49-F238E27FC236}">
                <a16:creationId xmlns:a16="http://schemas.microsoft.com/office/drawing/2014/main" id="{740F70DD-4340-53A6-C23A-E0F30510AAED}"/>
              </a:ext>
            </a:extLst>
          </p:cNvPr>
          <p:cNvSpPr txBox="1"/>
          <p:nvPr/>
        </p:nvSpPr>
        <p:spPr>
          <a:xfrm>
            <a:off x="6931407" y="2323954"/>
            <a:ext cx="266420" cy="276999"/>
          </a:xfrm>
          <a:prstGeom prst="rect">
            <a:avLst/>
          </a:prstGeom>
          <a:noFill/>
        </p:spPr>
        <p:txBody>
          <a:bodyPr wrap="none" rtlCol="0">
            <a:spAutoFit/>
          </a:bodyPr>
          <a:lstStyle/>
          <a:p>
            <a:r>
              <a:rPr lang="en-US" altLang="zh-CN" sz="1200" dirty="0"/>
              <a:t>1</a:t>
            </a:r>
            <a:endParaRPr lang="zh-CN" altLang="en-US" sz="1200" dirty="0"/>
          </a:p>
        </p:txBody>
      </p:sp>
      <p:sp>
        <p:nvSpPr>
          <p:cNvPr id="774" name="文本框 773">
            <a:extLst>
              <a:ext uri="{FF2B5EF4-FFF2-40B4-BE49-F238E27FC236}">
                <a16:creationId xmlns:a16="http://schemas.microsoft.com/office/drawing/2014/main" id="{2827049B-696B-42D3-DBF7-CC69CC1FE694}"/>
              </a:ext>
            </a:extLst>
          </p:cNvPr>
          <p:cNvSpPr txBox="1"/>
          <p:nvPr/>
        </p:nvSpPr>
        <p:spPr>
          <a:xfrm>
            <a:off x="6936188" y="2483362"/>
            <a:ext cx="266420" cy="276999"/>
          </a:xfrm>
          <a:prstGeom prst="rect">
            <a:avLst/>
          </a:prstGeom>
          <a:noFill/>
        </p:spPr>
        <p:txBody>
          <a:bodyPr wrap="none" rtlCol="0">
            <a:spAutoFit/>
          </a:bodyPr>
          <a:lstStyle/>
          <a:p>
            <a:r>
              <a:rPr lang="en-US" altLang="zh-CN" sz="1200" dirty="0"/>
              <a:t>1</a:t>
            </a:r>
            <a:endParaRPr lang="zh-CN" altLang="en-US" sz="1200" dirty="0"/>
          </a:p>
        </p:txBody>
      </p:sp>
      <p:sp>
        <p:nvSpPr>
          <p:cNvPr id="775" name="文本框 774">
            <a:extLst>
              <a:ext uri="{FF2B5EF4-FFF2-40B4-BE49-F238E27FC236}">
                <a16:creationId xmlns:a16="http://schemas.microsoft.com/office/drawing/2014/main" id="{E18CEE7F-CEA5-F38C-8448-A7BFE42AACE3}"/>
              </a:ext>
            </a:extLst>
          </p:cNvPr>
          <p:cNvSpPr txBox="1"/>
          <p:nvPr/>
        </p:nvSpPr>
        <p:spPr>
          <a:xfrm>
            <a:off x="7088161" y="2475515"/>
            <a:ext cx="266420" cy="276999"/>
          </a:xfrm>
          <a:prstGeom prst="rect">
            <a:avLst/>
          </a:prstGeom>
          <a:noFill/>
        </p:spPr>
        <p:txBody>
          <a:bodyPr wrap="none" rtlCol="0">
            <a:spAutoFit/>
          </a:bodyPr>
          <a:lstStyle/>
          <a:p>
            <a:r>
              <a:rPr lang="en-US" altLang="zh-CN" sz="1200" dirty="0"/>
              <a:t>1</a:t>
            </a:r>
            <a:endParaRPr lang="zh-CN" altLang="en-US" sz="1200" dirty="0"/>
          </a:p>
        </p:txBody>
      </p:sp>
      <p:sp>
        <p:nvSpPr>
          <p:cNvPr id="776" name="文本框 775">
            <a:extLst>
              <a:ext uri="{FF2B5EF4-FFF2-40B4-BE49-F238E27FC236}">
                <a16:creationId xmlns:a16="http://schemas.microsoft.com/office/drawing/2014/main" id="{B43EE16D-FA37-5421-161E-23E9E5F9860B}"/>
              </a:ext>
            </a:extLst>
          </p:cNvPr>
          <p:cNvSpPr txBox="1"/>
          <p:nvPr/>
        </p:nvSpPr>
        <p:spPr>
          <a:xfrm>
            <a:off x="7551892" y="2024108"/>
            <a:ext cx="266420" cy="276999"/>
          </a:xfrm>
          <a:prstGeom prst="rect">
            <a:avLst/>
          </a:prstGeom>
          <a:noFill/>
        </p:spPr>
        <p:txBody>
          <a:bodyPr wrap="none" rtlCol="0">
            <a:spAutoFit/>
          </a:bodyPr>
          <a:lstStyle/>
          <a:p>
            <a:r>
              <a:rPr lang="en-US" altLang="zh-CN" sz="1200" dirty="0"/>
              <a:t>1</a:t>
            </a:r>
            <a:endParaRPr lang="zh-CN" altLang="en-US" sz="1200" dirty="0"/>
          </a:p>
        </p:txBody>
      </p:sp>
      <p:sp>
        <p:nvSpPr>
          <p:cNvPr id="777" name="文本框 776">
            <a:extLst>
              <a:ext uri="{FF2B5EF4-FFF2-40B4-BE49-F238E27FC236}">
                <a16:creationId xmlns:a16="http://schemas.microsoft.com/office/drawing/2014/main" id="{4EFBC2BC-CEB6-ED7B-EE41-5B7C0C7D8E96}"/>
              </a:ext>
            </a:extLst>
          </p:cNvPr>
          <p:cNvSpPr txBox="1"/>
          <p:nvPr/>
        </p:nvSpPr>
        <p:spPr>
          <a:xfrm>
            <a:off x="7384654" y="2181086"/>
            <a:ext cx="266420" cy="276999"/>
          </a:xfrm>
          <a:prstGeom prst="rect">
            <a:avLst/>
          </a:prstGeom>
          <a:noFill/>
        </p:spPr>
        <p:txBody>
          <a:bodyPr wrap="none" rtlCol="0">
            <a:spAutoFit/>
          </a:bodyPr>
          <a:lstStyle/>
          <a:p>
            <a:r>
              <a:rPr lang="en-US" altLang="zh-CN" sz="1200" dirty="0"/>
              <a:t>1</a:t>
            </a:r>
            <a:endParaRPr lang="zh-CN" altLang="en-US" sz="1200" dirty="0"/>
          </a:p>
        </p:txBody>
      </p:sp>
      <p:sp>
        <p:nvSpPr>
          <p:cNvPr id="778" name="文本框 777">
            <a:extLst>
              <a:ext uri="{FF2B5EF4-FFF2-40B4-BE49-F238E27FC236}">
                <a16:creationId xmlns:a16="http://schemas.microsoft.com/office/drawing/2014/main" id="{B940E7E1-945D-02E2-95A7-616E5C1145BF}"/>
              </a:ext>
            </a:extLst>
          </p:cNvPr>
          <p:cNvSpPr txBox="1"/>
          <p:nvPr/>
        </p:nvSpPr>
        <p:spPr>
          <a:xfrm>
            <a:off x="7225320" y="2024108"/>
            <a:ext cx="266420" cy="276999"/>
          </a:xfrm>
          <a:prstGeom prst="rect">
            <a:avLst/>
          </a:prstGeom>
          <a:noFill/>
        </p:spPr>
        <p:txBody>
          <a:bodyPr wrap="none" rtlCol="0">
            <a:spAutoFit/>
          </a:bodyPr>
          <a:lstStyle/>
          <a:p>
            <a:r>
              <a:rPr lang="en-US" altLang="zh-CN" sz="1200" dirty="0"/>
              <a:t>1</a:t>
            </a:r>
            <a:endParaRPr lang="zh-CN" altLang="en-US" sz="1200" dirty="0"/>
          </a:p>
        </p:txBody>
      </p:sp>
      <p:sp>
        <p:nvSpPr>
          <p:cNvPr id="779" name="文本框 778">
            <a:extLst>
              <a:ext uri="{FF2B5EF4-FFF2-40B4-BE49-F238E27FC236}">
                <a16:creationId xmlns:a16="http://schemas.microsoft.com/office/drawing/2014/main" id="{953C2E94-71F7-AF89-4257-C7333B847F7A}"/>
              </a:ext>
            </a:extLst>
          </p:cNvPr>
          <p:cNvSpPr txBox="1"/>
          <p:nvPr/>
        </p:nvSpPr>
        <p:spPr>
          <a:xfrm>
            <a:off x="7545361" y="2337016"/>
            <a:ext cx="266420" cy="276999"/>
          </a:xfrm>
          <a:prstGeom prst="rect">
            <a:avLst/>
          </a:prstGeom>
          <a:noFill/>
        </p:spPr>
        <p:txBody>
          <a:bodyPr wrap="none" rtlCol="0">
            <a:spAutoFit/>
          </a:bodyPr>
          <a:lstStyle/>
          <a:p>
            <a:r>
              <a:rPr lang="en-US" altLang="zh-CN" sz="1200" dirty="0"/>
              <a:t>1</a:t>
            </a:r>
            <a:endParaRPr lang="zh-CN" altLang="en-US" sz="1200" dirty="0"/>
          </a:p>
        </p:txBody>
      </p:sp>
      <p:pic>
        <p:nvPicPr>
          <p:cNvPr id="780" name="图片 779">
            <a:extLst>
              <a:ext uri="{FF2B5EF4-FFF2-40B4-BE49-F238E27FC236}">
                <a16:creationId xmlns:a16="http://schemas.microsoft.com/office/drawing/2014/main" id="{4EF501C5-80C9-7788-0068-A1DCAC91A48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64488" y="2229533"/>
            <a:ext cx="171488" cy="171488"/>
          </a:xfrm>
          <a:prstGeom prst="rect">
            <a:avLst/>
          </a:prstGeom>
        </p:spPr>
      </p:pic>
      <p:pic>
        <p:nvPicPr>
          <p:cNvPr id="781" name="图片 780">
            <a:extLst>
              <a:ext uri="{FF2B5EF4-FFF2-40B4-BE49-F238E27FC236}">
                <a16:creationId xmlns:a16="http://schemas.microsoft.com/office/drawing/2014/main" id="{47059D40-A27C-109C-DDE7-457B5F3C95B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87597" y="2228720"/>
            <a:ext cx="171488" cy="171488"/>
          </a:xfrm>
          <a:prstGeom prst="rect">
            <a:avLst/>
          </a:prstGeom>
        </p:spPr>
      </p:pic>
      <p:cxnSp>
        <p:nvCxnSpPr>
          <p:cNvPr id="782" name="直接箭头连接符 781">
            <a:extLst>
              <a:ext uri="{FF2B5EF4-FFF2-40B4-BE49-F238E27FC236}">
                <a16:creationId xmlns:a16="http://schemas.microsoft.com/office/drawing/2014/main" id="{103AB41A-5716-22BB-EFB0-A99584941307}"/>
              </a:ext>
            </a:extLst>
          </p:cNvPr>
          <p:cNvCxnSpPr>
            <a:cxnSpLocks/>
          </p:cNvCxnSpPr>
          <p:nvPr/>
        </p:nvCxnSpPr>
        <p:spPr>
          <a:xfrm>
            <a:off x="7784573" y="2291417"/>
            <a:ext cx="31467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784" name="矩形 783">
            <a:extLst>
              <a:ext uri="{FF2B5EF4-FFF2-40B4-BE49-F238E27FC236}">
                <a16:creationId xmlns:a16="http://schemas.microsoft.com/office/drawing/2014/main" id="{9BB9242A-9F42-40DA-6F84-90F927F0E9E7}"/>
              </a:ext>
            </a:extLst>
          </p:cNvPr>
          <p:cNvSpPr/>
          <p:nvPr/>
        </p:nvSpPr>
        <p:spPr>
          <a:xfrm>
            <a:off x="8319518" y="1426900"/>
            <a:ext cx="195309" cy="159798"/>
          </a:xfrm>
          <a:prstGeom prst="rect">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785" name="矩形 784">
            <a:extLst>
              <a:ext uri="{FF2B5EF4-FFF2-40B4-BE49-F238E27FC236}">
                <a16:creationId xmlns:a16="http://schemas.microsoft.com/office/drawing/2014/main" id="{B524494E-7D16-0D7F-DD9E-C50CB41609E8}"/>
              </a:ext>
            </a:extLst>
          </p:cNvPr>
          <p:cNvSpPr/>
          <p:nvPr/>
        </p:nvSpPr>
        <p:spPr>
          <a:xfrm>
            <a:off x="8514827" y="1426900"/>
            <a:ext cx="195309" cy="159798"/>
          </a:xfrm>
          <a:prstGeom prst="rect">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786" name="矩形 785">
            <a:extLst>
              <a:ext uri="{FF2B5EF4-FFF2-40B4-BE49-F238E27FC236}">
                <a16:creationId xmlns:a16="http://schemas.microsoft.com/office/drawing/2014/main" id="{3DE9898A-1AFD-CCA2-4B35-DC1D877C7CC3}"/>
              </a:ext>
            </a:extLst>
          </p:cNvPr>
          <p:cNvSpPr/>
          <p:nvPr/>
        </p:nvSpPr>
        <p:spPr>
          <a:xfrm>
            <a:off x="8706415" y="1426900"/>
            <a:ext cx="195309" cy="159798"/>
          </a:xfrm>
          <a:prstGeom prst="rect">
            <a:avLst/>
          </a:prstGeom>
          <a:solidFill>
            <a:srgbClr val="AFABA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787" name="矩形 786">
            <a:extLst>
              <a:ext uri="{FF2B5EF4-FFF2-40B4-BE49-F238E27FC236}">
                <a16:creationId xmlns:a16="http://schemas.microsoft.com/office/drawing/2014/main" id="{5D5AE73C-0909-68DA-A18E-24FADB9406CD}"/>
              </a:ext>
            </a:extLst>
          </p:cNvPr>
          <p:cNvSpPr/>
          <p:nvPr/>
        </p:nvSpPr>
        <p:spPr>
          <a:xfrm>
            <a:off x="8889294" y="1426516"/>
            <a:ext cx="195309" cy="159798"/>
          </a:xfrm>
          <a:prstGeom prst="rect">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788" name="矩形 787">
            <a:extLst>
              <a:ext uri="{FF2B5EF4-FFF2-40B4-BE49-F238E27FC236}">
                <a16:creationId xmlns:a16="http://schemas.microsoft.com/office/drawing/2014/main" id="{CCFE3BE9-8B7D-47D8-036E-F4FF8021E205}"/>
              </a:ext>
            </a:extLst>
          </p:cNvPr>
          <p:cNvSpPr/>
          <p:nvPr/>
        </p:nvSpPr>
        <p:spPr>
          <a:xfrm>
            <a:off x="8315163" y="1825063"/>
            <a:ext cx="195309" cy="159798"/>
          </a:xfrm>
          <a:prstGeom prst="rect">
            <a:avLst/>
          </a:prstGeom>
          <a:solidFill>
            <a:srgbClr val="F8CBA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789" name="矩形 788">
            <a:extLst>
              <a:ext uri="{FF2B5EF4-FFF2-40B4-BE49-F238E27FC236}">
                <a16:creationId xmlns:a16="http://schemas.microsoft.com/office/drawing/2014/main" id="{6C8A3906-99FE-6981-E53F-E095F36CF84A}"/>
              </a:ext>
            </a:extLst>
          </p:cNvPr>
          <p:cNvSpPr/>
          <p:nvPr/>
        </p:nvSpPr>
        <p:spPr>
          <a:xfrm>
            <a:off x="8510472" y="1825063"/>
            <a:ext cx="195309" cy="159798"/>
          </a:xfrm>
          <a:prstGeom prst="rect">
            <a:avLst/>
          </a:prstGeom>
          <a:solidFill>
            <a:srgbClr val="F8CBA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790" name="矩形 789">
            <a:extLst>
              <a:ext uri="{FF2B5EF4-FFF2-40B4-BE49-F238E27FC236}">
                <a16:creationId xmlns:a16="http://schemas.microsoft.com/office/drawing/2014/main" id="{331E802F-07AE-3E6E-8C2B-12294E0EA379}"/>
              </a:ext>
            </a:extLst>
          </p:cNvPr>
          <p:cNvSpPr/>
          <p:nvPr/>
        </p:nvSpPr>
        <p:spPr>
          <a:xfrm>
            <a:off x="8702060" y="1825063"/>
            <a:ext cx="195309" cy="159798"/>
          </a:xfrm>
          <a:prstGeom prst="rect">
            <a:avLst/>
          </a:prstGeom>
          <a:solidFill>
            <a:srgbClr val="F8CBA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791" name="矩形 790">
            <a:extLst>
              <a:ext uri="{FF2B5EF4-FFF2-40B4-BE49-F238E27FC236}">
                <a16:creationId xmlns:a16="http://schemas.microsoft.com/office/drawing/2014/main" id="{51BD660C-2487-DADA-4521-E861B68581C9}"/>
              </a:ext>
            </a:extLst>
          </p:cNvPr>
          <p:cNvSpPr/>
          <p:nvPr/>
        </p:nvSpPr>
        <p:spPr>
          <a:xfrm>
            <a:off x="8884939" y="1824679"/>
            <a:ext cx="195309" cy="159798"/>
          </a:xfrm>
          <a:prstGeom prst="rect">
            <a:avLst/>
          </a:prstGeom>
          <a:solidFill>
            <a:srgbClr val="F8CBA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792" name="矩形 791">
            <a:extLst>
              <a:ext uri="{FF2B5EF4-FFF2-40B4-BE49-F238E27FC236}">
                <a16:creationId xmlns:a16="http://schemas.microsoft.com/office/drawing/2014/main" id="{DD22C622-A167-D3C7-8A12-8B11B93E393B}"/>
              </a:ext>
            </a:extLst>
          </p:cNvPr>
          <p:cNvSpPr/>
          <p:nvPr/>
        </p:nvSpPr>
        <p:spPr>
          <a:xfrm>
            <a:off x="8353986" y="2577294"/>
            <a:ext cx="195309" cy="159798"/>
          </a:xfrm>
          <a:prstGeom prst="rect">
            <a:avLst/>
          </a:prstGeom>
          <a:solidFill>
            <a:srgbClr val="DAE9F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793" name="矩形 792">
            <a:extLst>
              <a:ext uri="{FF2B5EF4-FFF2-40B4-BE49-F238E27FC236}">
                <a16:creationId xmlns:a16="http://schemas.microsoft.com/office/drawing/2014/main" id="{83B1BE69-3ADF-BE68-E801-6519923AC55F}"/>
              </a:ext>
            </a:extLst>
          </p:cNvPr>
          <p:cNvSpPr/>
          <p:nvPr/>
        </p:nvSpPr>
        <p:spPr>
          <a:xfrm>
            <a:off x="8549295" y="2577294"/>
            <a:ext cx="195309" cy="159798"/>
          </a:xfrm>
          <a:prstGeom prst="rect">
            <a:avLst/>
          </a:prstGeom>
          <a:solidFill>
            <a:srgbClr val="DAE9F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794" name="矩形 793">
            <a:extLst>
              <a:ext uri="{FF2B5EF4-FFF2-40B4-BE49-F238E27FC236}">
                <a16:creationId xmlns:a16="http://schemas.microsoft.com/office/drawing/2014/main" id="{2CAFCACD-3A01-5613-6740-9D304A5D3D55}"/>
              </a:ext>
            </a:extLst>
          </p:cNvPr>
          <p:cNvSpPr/>
          <p:nvPr/>
        </p:nvSpPr>
        <p:spPr>
          <a:xfrm>
            <a:off x="8740883" y="2577294"/>
            <a:ext cx="195309" cy="159798"/>
          </a:xfrm>
          <a:prstGeom prst="rect">
            <a:avLst/>
          </a:prstGeom>
          <a:solidFill>
            <a:srgbClr val="DAE9F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pic>
        <p:nvPicPr>
          <p:cNvPr id="796" name="图片 795">
            <a:extLst>
              <a:ext uri="{FF2B5EF4-FFF2-40B4-BE49-F238E27FC236}">
                <a16:creationId xmlns:a16="http://schemas.microsoft.com/office/drawing/2014/main" id="{39E79BB7-BBE3-BFD3-46F4-E8030492C59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1434146">
            <a:off x="8801099" y="1093230"/>
            <a:ext cx="268231" cy="268231"/>
          </a:xfrm>
          <a:prstGeom prst="rect">
            <a:avLst/>
          </a:prstGeom>
        </p:spPr>
      </p:pic>
      <p:sp>
        <p:nvSpPr>
          <p:cNvPr id="801" name="文本框 800">
            <a:extLst>
              <a:ext uri="{FF2B5EF4-FFF2-40B4-BE49-F238E27FC236}">
                <a16:creationId xmlns:a16="http://schemas.microsoft.com/office/drawing/2014/main" id="{891A1C36-6D58-B3A5-B91C-3ADD6F82F029}"/>
              </a:ext>
            </a:extLst>
          </p:cNvPr>
          <p:cNvSpPr txBox="1"/>
          <p:nvPr/>
        </p:nvSpPr>
        <p:spPr>
          <a:xfrm>
            <a:off x="8213935" y="807903"/>
            <a:ext cx="1091230"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Original graph</a:t>
            </a:r>
            <a:endParaRPr lang="zh-CN" altLang="en-US" sz="1200" dirty="0">
              <a:latin typeface="Times New Roman" panose="02020603050405020304" pitchFamily="18" charset="0"/>
              <a:cs typeface="Times New Roman" panose="02020603050405020304" pitchFamily="18" charset="0"/>
            </a:endParaRPr>
          </a:p>
        </p:txBody>
      </p:sp>
      <p:sp>
        <p:nvSpPr>
          <p:cNvPr id="804" name="文本框 803">
            <a:extLst>
              <a:ext uri="{FF2B5EF4-FFF2-40B4-BE49-F238E27FC236}">
                <a16:creationId xmlns:a16="http://schemas.microsoft.com/office/drawing/2014/main" id="{291BCBF3-72BF-058B-B8EA-37B171935B5E}"/>
              </a:ext>
            </a:extLst>
          </p:cNvPr>
          <p:cNvSpPr txBox="1"/>
          <p:nvPr/>
        </p:nvSpPr>
        <p:spPr>
          <a:xfrm>
            <a:off x="8167042" y="1517979"/>
            <a:ext cx="1365670"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Disturbance graph</a:t>
            </a:r>
            <a:endParaRPr lang="zh-CN" altLang="en-US" sz="1200" dirty="0">
              <a:latin typeface="Times New Roman" panose="02020603050405020304" pitchFamily="18" charset="0"/>
              <a:cs typeface="Times New Roman" panose="02020603050405020304" pitchFamily="18" charset="0"/>
            </a:endParaRPr>
          </a:p>
        </p:txBody>
      </p:sp>
      <p:sp>
        <p:nvSpPr>
          <p:cNvPr id="805" name="文本框 804">
            <a:extLst>
              <a:ext uri="{FF2B5EF4-FFF2-40B4-BE49-F238E27FC236}">
                <a16:creationId xmlns:a16="http://schemas.microsoft.com/office/drawing/2014/main" id="{67738CC0-6187-54F1-9A20-1B4995898640}"/>
              </a:ext>
            </a:extLst>
          </p:cNvPr>
          <p:cNvSpPr txBox="1"/>
          <p:nvPr/>
        </p:nvSpPr>
        <p:spPr>
          <a:xfrm>
            <a:off x="8297136" y="1923084"/>
            <a:ext cx="1087569"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Tigger graph</a:t>
            </a:r>
            <a:endParaRPr lang="zh-CN" altLang="en-US" sz="1200" dirty="0">
              <a:latin typeface="Times New Roman" panose="02020603050405020304" pitchFamily="18" charset="0"/>
              <a:cs typeface="Times New Roman" panose="02020603050405020304" pitchFamily="18" charset="0"/>
            </a:endParaRPr>
          </a:p>
        </p:txBody>
      </p:sp>
      <p:sp>
        <p:nvSpPr>
          <p:cNvPr id="806" name="文本框 805">
            <a:extLst>
              <a:ext uri="{FF2B5EF4-FFF2-40B4-BE49-F238E27FC236}">
                <a16:creationId xmlns:a16="http://schemas.microsoft.com/office/drawing/2014/main" id="{62FF041E-23CC-D38D-FAAE-8DFD86196CDB}"/>
              </a:ext>
            </a:extLst>
          </p:cNvPr>
          <p:cNvSpPr txBox="1"/>
          <p:nvPr/>
        </p:nvSpPr>
        <p:spPr>
          <a:xfrm>
            <a:off x="8390811" y="2673114"/>
            <a:ext cx="1071001"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Attach node</a:t>
            </a:r>
            <a:endParaRPr lang="zh-CN" altLang="en-US" sz="1200" dirty="0">
              <a:latin typeface="Times New Roman" panose="02020603050405020304" pitchFamily="18" charset="0"/>
              <a:cs typeface="Times New Roman" panose="02020603050405020304" pitchFamily="18" charset="0"/>
            </a:endParaRPr>
          </a:p>
        </p:txBody>
      </p:sp>
      <p:cxnSp>
        <p:nvCxnSpPr>
          <p:cNvPr id="822" name="直接箭头连接符 821">
            <a:extLst>
              <a:ext uri="{FF2B5EF4-FFF2-40B4-BE49-F238E27FC236}">
                <a16:creationId xmlns:a16="http://schemas.microsoft.com/office/drawing/2014/main" id="{85A26A98-A557-E72A-6B06-105862222ED1}"/>
              </a:ext>
            </a:extLst>
          </p:cNvPr>
          <p:cNvCxnSpPr/>
          <p:nvPr/>
        </p:nvCxnSpPr>
        <p:spPr>
          <a:xfrm>
            <a:off x="3754069" y="4027040"/>
            <a:ext cx="483325" cy="0"/>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cxnSp>
        <p:nvCxnSpPr>
          <p:cNvPr id="824" name="直接箭头连接符 823">
            <a:extLst>
              <a:ext uri="{FF2B5EF4-FFF2-40B4-BE49-F238E27FC236}">
                <a16:creationId xmlns:a16="http://schemas.microsoft.com/office/drawing/2014/main" id="{7C745ADF-5B23-90D6-C937-463961AB60AF}"/>
              </a:ext>
            </a:extLst>
          </p:cNvPr>
          <p:cNvCxnSpPr>
            <a:cxnSpLocks/>
          </p:cNvCxnSpPr>
          <p:nvPr/>
        </p:nvCxnSpPr>
        <p:spPr>
          <a:xfrm>
            <a:off x="8766161" y="1058677"/>
            <a:ext cx="0" cy="352086"/>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cxnSp>
        <p:nvCxnSpPr>
          <p:cNvPr id="830" name="直接箭头连接符 829">
            <a:extLst>
              <a:ext uri="{FF2B5EF4-FFF2-40B4-BE49-F238E27FC236}">
                <a16:creationId xmlns:a16="http://schemas.microsoft.com/office/drawing/2014/main" id="{54AEDCBE-C241-8C53-5EF1-933570CCFCBA}"/>
              </a:ext>
            </a:extLst>
          </p:cNvPr>
          <p:cNvCxnSpPr>
            <a:cxnSpLocks/>
          </p:cNvCxnSpPr>
          <p:nvPr/>
        </p:nvCxnSpPr>
        <p:spPr>
          <a:xfrm>
            <a:off x="8808447" y="2151632"/>
            <a:ext cx="0" cy="384757"/>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grpSp>
        <p:nvGrpSpPr>
          <p:cNvPr id="831" name="Google Shape;805;p28">
            <a:extLst>
              <a:ext uri="{FF2B5EF4-FFF2-40B4-BE49-F238E27FC236}">
                <a16:creationId xmlns:a16="http://schemas.microsoft.com/office/drawing/2014/main" id="{F7AEE776-B22F-3BFB-1533-613219FC7223}"/>
              </a:ext>
            </a:extLst>
          </p:cNvPr>
          <p:cNvGrpSpPr/>
          <p:nvPr/>
        </p:nvGrpSpPr>
        <p:grpSpPr>
          <a:xfrm>
            <a:off x="6107658" y="438358"/>
            <a:ext cx="626519" cy="639192"/>
            <a:chOff x="347441" y="529183"/>
            <a:chExt cx="2163705" cy="1824635"/>
          </a:xfrm>
          <a:solidFill>
            <a:srgbClr val="DAE9FD"/>
          </a:solidFill>
        </p:grpSpPr>
        <p:grpSp>
          <p:nvGrpSpPr>
            <p:cNvPr id="832" name="Google Shape;806;p28">
              <a:extLst>
                <a:ext uri="{FF2B5EF4-FFF2-40B4-BE49-F238E27FC236}">
                  <a16:creationId xmlns:a16="http://schemas.microsoft.com/office/drawing/2014/main" id="{0377B796-A7AA-5559-A027-DCC468BA653A}"/>
                </a:ext>
              </a:extLst>
            </p:cNvPr>
            <p:cNvGrpSpPr/>
            <p:nvPr/>
          </p:nvGrpSpPr>
          <p:grpSpPr>
            <a:xfrm>
              <a:off x="745224" y="529183"/>
              <a:ext cx="1765922" cy="1596032"/>
              <a:chOff x="6240000" y="821025"/>
              <a:chExt cx="2904000" cy="2668950"/>
            </a:xfrm>
            <a:grpFill/>
          </p:grpSpPr>
          <p:sp>
            <p:nvSpPr>
              <p:cNvPr id="887" name="Google Shape;807;p28">
                <a:extLst>
                  <a:ext uri="{FF2B5EF4-FFF2-40B4-BE49-F238E27FC236}">
                    <a16:creationId xmlns:a16="http://schemas.microsoft.com/office/drawing/2014/main" id="{DEF4669A-9F53-9E14-0E37-80B0998AA296}"/>
                  </a:ext>
                </a:extLst>
              </p:cNvPr>
              <p:cNvSpPr/>
              <p:nvPr/>
            </p:nvSpPr>
            <p:spPr>
              <a:xfrm flipH="1">
                <a:off x="6240000" y="821025"/>
                <a:ext cx="2904000" cy="26673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88" name="Google Shape;808;p28">
                <a:extLst>
                  <a:ext uri="{FF2B5EF4-FFF2-40B4-BE49-F238E27FC236}">
                    <a16:creationId xmlns:a16="http://schemas.microsoft.com/office/drawing/2014/main" id="{AAAD1D7B-2FD2-227F-8DD8-1AF735BF8519}"/>
                  </a:ext>
                </a:extLst>
              </p:cNvPr>
              <p:cNvSpPr/>
              <p:nvPr/>
            </p:nvSpPr>
            <p:spPr>
              <a:xfrm flipH="1">
                <a:off x="6240000" y="8210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89" name="Google Shape;809;p28">
                <a:extLst>
                  <a:ext uri="{FF2B5EF4-FFF2-40B4-BE49-F238E27FC236}">
                    <a16:creationId xmlns:a16="http://schemas.microsoft.com/office/drawing/2014/main" id="{932413CC-266B-8A04-464F-1625DC2CFC1D}"/>
                  </a:ext>
                </a:extLst>
              </p:cNvPr>
              <p:cNvSpPr/>
              <p:nvPr/>
            </p:nvSpPr>
            <p:spPr>
              <a:xfrm flipH="1">
                <a:off x="6820800" y="8210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90" name="Google Shape;810;p28">
                <a:extLst>
                  <a:ext uri="{FF2B5EF4-FFF2-40B4-BE49-F238E27FC236}">
                    <a16:creationId xmlns:a16="http://schemas.microsoft.com/office/drawing/2014/main" id="{D18D529B-043C-5A2D-1745-000C6A1944BC}"/>
                  </a:ext>
                </a:extLst>
              </p:cNvPr>
              <p:cNvSpPr/>
              <p:nvPr/>
            </p:nvSpPr>
            <p:spPr>
              <a:xfrm flipH="1">
                <a:off x="7401600" y="8210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91" name="Google Shape;811;p28">
                <a:extLst>
                  <a:ext uri="{FF2B5EF4-FFF2-40B4-BE49-F238E27FC236}">
                    <a16:creationId xmlns:a16="http://schemas.microsoft.com/office/drawing/2014/main" id="{0F99B24F-DE84-78A5-CE48-894FC797B955}"/>
                  </a:ext>
                </a:extLst>
              </p:cNvPr>
              <p:cNvSpPr/>
              <p:nvPr/>
            </p:nvSpPr>
            <p:spPr>
              <a:xfrm flipH="1">
                <a:off x="7982400" y="8210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92" name="Google Shape;812;p28">
                <a:extLst>
                  <a:ext uri="{FF2B5EF4-FFF2-40B4-BE49-F238E27FC236}">
                    <a16:creationId xmlns:a16="http://schemas.microsoft.com/office/drawing/2014/main" id="{346CAD5F-E587-6527-C786-3287B9109770}"/>
                  </a:ext>
                </a:extLst>
              </p:cNvPr>
              <p:cNvSpPr/>
              <p:nvPr/>
            </p:nvSpPr>
            <p:spPr>
              <a:xfrm flipH="1">
                <a:off x="8563200" y="8210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93" name="Google Shape;813;p28">
                <a:extLst>
                  <a:ext uri="{FF2B5EF4-FFF2-40B4-BE49-F238E27FC236}">
                    <a16:creationId xmlns:a16="http://schemas.microsoft.com/office/drawing/2014/main" id="{AD5CBCA8-226D-B169-4C10-E0A17203FF9F}"/>
                  </a:ext>
                </a:extLst>
              </p:cNvPr>
              <p:cNvSpPr/>
              <p:nvPr/>
            </p:nvSpPr>
            <p:spPr>
              <a:xfrm flipH="1">
                <a:off x="6240000" y="1353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94" name="Google Shape;814;p28">
                <a:extLst>
                  <a:ext uri="{FF2B5EF4-FFF2-40B4-BE49-F238E27FC236}">
                    <a16:creationId xmlns:a16="http://schemas.microsoft.com/office/drawing/2014/main" id="{0E49853A-DD1B-6F14-2882-55BE8FA34355}"/>
                  </a:ext>
                </a:extLst>
              </p:cNvPr>
              <p:cNvSpPr/>
              <p:nvPr/>
            </p:nvSpPr>
            <p:spPr>
              <a:xfrm flipH="1">
                <a:off x="6820800" y="1353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95" name="Google Shape;815;p28">
                <a:extLst>
                  <a:ext uri="{FF2B5EF4-FFF2-40B4-BE49-F238E27FC236}">
                    <a16:creationId xmlns:a16="http://schemas.microsoft.com/office/drawing/2014/main" id="{DD183C1C-84CE-0414-7E3F-1269BC360307}"/>
                  </a:ext>
                </a:extLst>
              </p:cNvPr>
              <p:cNvSpPr/>
              <p:nvPr/>
            </p:nvSpPr>
            <p:spPr>
              <a:xfrm flipH="1">
                <a:off x="7401600" y="1353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96" name="Google Shape;816;p28">
                <a:extLst>
                  <a:ext uri="{FF2B5EF4-FFF2-40B4-BE49-F238E27FC236}">
                    <a16:creationId xmlns:a16="http://schemas.microsoft.com/office/drawing/2014/main" id="{EF952727-6AE4-276F-5F25-26115BAC60FC}"/>
                  </a:ext>
                </a:extLst>
              </p:cNvPr>
              <p:cNvSpPr/>
              <p:nvPr/>
            </p:nvSpPr>
            <p:spPr>
              <a:xfrm flipH="1">
                <a:off x="7982400" y="1353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97" name="Google Shape;817;p28">
                <a:extLst>
                  <a:ext uri="{FF2B5EF4-FFF2-40B4-BE49-F238E27FC236}">
                    <a16:creationId xmlns:a16="http://schemas.microsoft.com/office/drawing/2014/main" id="{BE8789FD-9501-F322-099D-914F037DEE18}"/>
                  </a:ext>
                </a:extLst>
              </p:cNvPr>
              <p:cNvSpPr/>
              <p:nvPr/>
            </p:nvSpPr>
            <p:spPr>
              <a:xfrm flipH="1">
                <a:off x="8563200" y="1353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98" name="Google Shape;818;p28">
                <a:extLst>
                  <a:ext uri="{FF2B5EF4-FFF2-40B4-BE49-F238E27FC236}">
                    <a16:creationId xmlns:a16="http://schemas.microsoft.com/office/drawing/2014/main" id="{98947FB3-555A-5DB0-A942-93D3C7EACAEB}"/>
                  </a:ext>
                </a:extLst>
              </p:cNvPr>
              <p:cNvSpPr/>
              <p:nvPr/>
            </p:nvSpPr>
            <p:spPr>
              <a:xfrm flipH="1">
                <a:off x="6240000" y="1888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99" name="Google Shape;819;p28">
                <a:extLst>
                  <a:ext uri="{FF2B5EF4-FFF2-40B4-BE49-F238E27FC236}">
                    <a16:creationId xmlns:a16="http://schemas.microsoft.com/office/drawing/2014/main" id="{FC0C8E18-32E6-D8C7-A457-0DA21FB2364A}"/>
                  </a:ext>
                </a:extLst>
              </p:cNvPr>
              <p:cNvSpPr/>
              <p:nvPr/>
            </p:nvSpPr>
            <p:spPr>
              <a:xfrm flipH="1">
                <a:off x="6820800" y="1888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900" name="Google Shape;820;p28">
                <a:extLst>
                  <a:ext uri="{FF2B5EF4-FFF2-40B4-BE49-F238E27FC236}">
                    <a16:creationId xmlns:a16="http://schemas.microsoft.com/office/drawing/2014/main" id="{C1E5D698-D950-5859-5D0F-8942ACB9AF98}"/>
                  </a:ext>
                </a:extLst>
              </p:cNvPr>
              <p:cNvSpPr/>
              <p:nvPr/>
            </p:nvSpPr>
            <p:spPr>
              <a:xfrm flipH="1">
                <a:off x="7401600" y="1888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901" name="Google Shape;821;p28">
                <a:extLst>
                  <a:ext uri="{FF2B5EF4-FFF2-40B4-BE49-F238E27FC236}">
                    <a16:creationId xmlns:a16="http://schemas.microsoft.com/office/drawing/2014/main" id="{7BF1CD28-8268-1F7C-CB31-C31C4A7A4367}"/>
                  </a:ext>
                </a:extLst>
              </p:cNvPr>
              <p:cNvSpPr/>
              <p:nvPr/>
            </p:nvSpPr>
            <p:spPr>
              <a:xfrm flipH="1">
                <a:off x="7982400" y="1888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902" name="Google Shape;822;p28">
                <a:extLst>
                  <a:ext uri="{FF2B5EF4-FFF2-40B4-BE49-F238E27FC236}">
                    <a16:creationId xmlns:a16="http://schemas.microsoft.com/office/drawing/2014/main" id="{C412088F-9A84-70FC-1AF8-4E8705D4C8DD}"/>
                  </a:ext>
                </a:extLst>
              </p:cNvPr>
              <p:cNvSpPr/>
              <p:nvPr/>
            </p:nvSpPr>
            <p:spPr>
              <a:xfrm flipH="1">
                <a:off x="8563200" y="1888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903" name="Google Shape;823;p28">
                <a:extLst>
                  <a:ext uri="{FF2B5EF4-FFF2-40B4-BE49-F238E27FC236}">
                    <a16:creationId xmlns:a16="http://schemas.microsoft.com/office/drawing/2014/main" id="{142FCCEA-55FB-C5E3-CCB7-8008059A4DAE}"/>
                  </a:ext>
                </a:extLst>
              </p:cNvPr>
              <p:cNvSpPr/>
              <p:nvPr/>
            </p:nvSpPr>
            <p:spPr>
              <a:xfrm flipH="1">
                <a:off x="6240000" y="2422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904" name="Google Shape;824;p28">
                <a:extLst>
                  <a:ext uri="{FF2B5EF4-FFF2-40B4-BE49-F238E27FC236}">
                    <a16:creationId xmlns:a16="http://schemas.microsoft.com/office/drawing/2014/main" id="{7783F7B0-2A91-EF71-33C7-C3F0B9877A7F}"/>
                  </a:ext>
                </a:extLst>
              </p:cNvPr>
              <p:cNvSpPr/>
              <p:nvPr/>
            </p:nvSpPr>
            <p:spPr>
              <a:xfrm flipH="1">
                <a:off x="6820800" y="2422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905" name="Google Shape;825;p28">
                <a:extLst>
                  <a:ext uri="{FF2B5EF4-FFF2-40B4-BE49-F238E27FC236}">
                    <a16:creationId xmlns:a16="http://schemas.microsoft.com/office/drawing/2014/main" id="{FFCA456A-7DCF-2EA9-EF6E-B985AC71A6EF}"/>
                  </a:ext>
                </a:extLst>
              </p:cNvPr>
              <p:cNvSpPr/>
              <p:nvPr/>
            </p:nvSpPr>
            <p:spPr>
              <a:xfrm flipH="1">
                <a:off x="7401600" y="2422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906" name="Google Shape;826;p28">
                <a:extLst>
                  <a:ext uri="{FF2B5EF4-FFF2-40B4-BE49-F238E27FC236}">
                    <a16:creationId xmlns:a16="http://schemas.microsoft.com/office/drawing/2014/main" id="{9FBD8AE3-2BAB-BB71-2B9C-F11121B9FD49}"/>
                  </a:ext>
                </a:extLst>
              </p:cNvPr>
              <p:cNvSpPr/>
              <p:nvPr/>
            </p:nvSpPr>
            <p:spPr>
              <a:xfrm flipH="1">
                <a:off x="7982400" y="2422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907" name="Google Shape;827;p28">
                <a:extLst>
                  <a:ext uri="{FF2B5EF4-FFF2-40B4-BE49-F238E27FC236}">
                    <a16:creationId xmlns:a16="http://schemas.microsoft.com/office/drawing/2014/main" id="{3C8625D3-9489-1DA0-737B-A0497BDA18B0}"/>
                  </a:ext>
                </a:extLst>
              </p:cNvPr>
              <p:cNvSpPr/>
              <p:nvPr/>
            </p:nvSpPr>
            <p:spPr>
              <a:xfrm flipH="1">
                <a:off x="8563200" y="2422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908" name="Google Shape;828;p28">
                <a:extLst>
                  <a:ext uri="{FF2B5EF4-FFF2-40B4-BE49-F238E27FC236}">
                    <a16:creationId xmlns:a16="http://schemas.microsoft.com/office/drawing/2014/main" id="{D47998A5-A289-87BF-5456-E2FB7810E515}"/>
                  </a:ext>
                </a:extLst>
              </p:cNvPr>
              <p:cNvSpPr/>
              <p:nvPr/>
            </p:nvSpPr>
            <p:spPr>
              <a:xfrm flipH="1">
                <a:off x="6240000" y="29571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909" name="Google Shape;829;p28">
                <a:extLst>
                  <a:ext uri="{FF2B5EF4-FFF2-40B4-BE49-F238E27FC236}">
                    <a16:creationId xmlns:a16="http://schemas.microsoft.com/office/drawing/2014/main" id="{ABF24FF6-C089-7CE6-8E16-305F78945F17}"/>
                  </a:ext>
                </a:extLst>
              </p:cNvPr>
              <p:cNvSpPr/>
              <p:nvPr/>
            </p:nvSpPr>
            <p:spPr>
              <a:xfrm flipH="1">
                <a:off x="6820800" y="29571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910" name="Google Shape;830;p28">
                <a:extLst>
                  <a:ext uri="{FF2B5EF4-FFF2-40B4-BE49-F238E27FC236}">
                    <a16:creationId xmlns:a16="http://schemas.microsoft.com/office/drawing/2014/main" id="{ADF19AF5-BD9E-01D6-23DE-755B04D63662}"/>
                  </a:ext>
                </a:extLst>
              </p:cNvPr>
              <p:cNvSpPr/>
              <p:nvPr/>
            </p:nvSpPr>
            <p:spPr>
              <a:xfrm flipH="1">
                <a:off x="7401600" y="29571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911" name="Google Shape;831;p28">
                <a:extLst>
                  <a:ext uri="{FF2B5EF4-FFF2-40B4-BE49-F238E27FC236}">
                    <a16:creationId xmlns:a16="http://schemas.microsoft.com/office/drawing/2014/main" id="{340A6C91-CF59-CDAA-B3B6-8CEC7A4CA62B}"/>
                  </a:ext>
                </a:extLst>
              </p:cNvPr>
              <p:cNvSpPr/>
              <p:nvPr/>
            </p:nvSpPr>
            <p:spPr>
              <a:xfrm flipH="1">
                <a:off x="7982400" y="29571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912" name="Google Shape;832;p28">
                <a:extLst>
                  <a:ext uri="{FF2B5EF4-FFF2-40B4-BE49-F238E27FC236}">
                    <a16:creationId xmlns:a16="http://schemas.microsoft.com/office/drawing/2014/main" id="{6BBAAC86-507A-3BB6-C5E0-4E18F2EBC78D}"/>
                  </a:ext>
                </a:extLst>
              </p:cNvPr>
              <p:cNvSpPr/>
              <p:nvPr/>
            </p:nvSpPr>
            <p:spPr>
              <a:xfrm flipH="1">
                <a:off x="8563200" y="29571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grpSp>
        <p:grpSp>
          <p:nvGrpSpPr>
            <p:cNvPr id="833" name="Google Shape;833;p28">
              <a:extLst>
                <a:ext uri="{FF2B5EF4-FFF2-40B4-BE49-F238E27FC236}">
                  <a16:creationId xmlns:a16="http://schemas.microsoft.com/office/drawing/2014/main" id="{D5ACE229-C9AB-F082-7F82-AD11EFDB9730}"/>
                </a:ext>
              </a:extLst>
            </p:cNvPr>
            <p:cNvGrpSpPr/>
            <p:nvPr/>
          </p:nvGrpSpPr>
          <p:grpSpPr>
            <a:xfrm>
              <a:off x="546332" y="643484"/>
              <a:ext cx="1765922" cy="1596032"/>
              <a:chOff x="5950075" y="854725"/>
              <a:chExt cx="2904000" cy="2668950"/>
            </a:xfrm>
            <a:grpFill/>
          </p:grpSpPr>
          <p:sp>
            <p:nvSpPr>
              <p:cNvPr id="861" name="Google Shape;834;p28">
                <a:extLst>
                  <a:ext uri="{FF2B5EF4-FFF2-40B4-BE49-F238E27FC236}">
                    <a16:creationId xmlns:a16="http://schemas.microsoft.com/office/drawing/2014/main" id="{3AC924FA-9E69-F492-1588-D0746AEA6F91}"/>
                  </a:ext>
                </a:extLst>
              </p:cNvPr>
              <p:cNvSpPr/>
              <p:nvPr/>
            </p:nvSpPr>
            <p:spPr>
              <a:xfrm flipH="1">
                <a:off x="5950075" y="854725"/>
                <a:ext cx="2904000" cy="26673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35;p28">
                <a:extLst>
                  <a:ext uri="{FF2B5EF4-FFF2-40B4-BE49-F238E27FC236}">
                    <a16:creationId xmlns:a16="http://schemas.microsoft.com/office/drawing/2014/main" id="{5DFB9CAF-7DE9-AAC0-192A-0F54D5731FA4}"/>
                  </a:ext>
                </a:extLst>
              </p:cNvPr>
              <p:cNvSpPr/>
              <p:nvPr/>
            </p:nvSpPr>
            <p:spPr>
              <a:xfrm flipH="1">
                <a:off x="5950075" y="854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36;p28">
                <a:extLst>
                  <a:ext uri="{FF2B5EF4-FFF2-40B4-BE49-F238E27FC236}">
                    <a16:creationId xmlns:a16="http://schemas.microsoft.com/office/drawing/2014/main" id="{41B2AB24-F8AB-C464-BBFA-040835EB07A4}"/>
                  </a:ext>
                </a:extLst>
              </p:cNvPr>
              <p:cNvSpPr/>
              <p:nvPr/>
            </p:nvSpPr>
            <p:spPr>
              <a:xfrm flipH="1">
                <a:off x="6530875" y="854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37;p28">
                <a:extLst>
                  <a:ext uri="{FF2B5EF4-FFF2-40B4-BE49-F238E27FC236}">
                    <a16:creationId xmlns:a16="http://schemas.microsoft.com/office/drawing/2014/main" id="{9D629187-65D8-B58F-B13A-F50C723DD84C}"/>
                  </a:ext>
                </a:extLst>
              </p:cNvPr>
              <p:cNvSpPr/>
              <p:nvPr/>
            </p:nvSpPr>
            <p:spPr>
              <a:xfrm flipH="1">
                <a:off x="7111675" y="854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38;p28">
                <a:extLst>
                  <a:ext uri="{FF2B5EF4-FFF2-40B4-BE49-F238E27FC236}">
                    <a16:creationId xmlns:a16="http://schemas.microsoft.com/office/drawing/2014/main" id="{0409CB83-F94A-BAB6-AF8D-4F1342715BB6}"/>
                  </a:ext>
                </a:extLst>
              </p:cNvPr>
              <p:cNvSpPr/>
              <p:nvPr/>
            </p:nvSpPr>
            <p:spPr>
              <a:xfrm flipH="1">
                <a:off x="7692475" y="854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39;p28">
                <a:extLst>
                  <a:ext uri="{FF2B5EF4-FFF2-40B4-BE49-F238E27FC236}">
                    <a16:creationId xmlns:a16="http://schemas.microsoft.com/office/drawing/2014/main" id="{C1EE7E0E-555F-462E-4B20-8CFCAEF9C55E}"/>
                  </a:ext>
                </a:extLst>
              </p:cNvPr>
              <p:cNvSpPr/>
              <p:nvPr/>
            </p:nvSpPr>
            <p:spPr>
              <a:xfrm flipH="1">
                <a:off x="8273275" y="854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40;p28">
                <a:extLst>
                  <a:ext uri="{FF2B5EF4-FFF2-40B4-BE49-F238E27FC236}">
                    <a16:creationId xmlns:a16="http://schemas.microsoft.com/office/drawing/2014/main" id="{E61F003F-DC91-BDFC-E0CE-4605CC08455E}"/>
                  </a:ext>
                </a:extLst>
              </p:cNvPr>
              <p:cNvSpPr/>
              <p:nvPr/>
            </p:nvSpPr>
            <p:spPr>
              <a:xfrm flipH="1">
                <a:off x="5950075" y="13875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41;p28">
                <a:extLst>
                  <a:ext uri="{FF2B5EF4-FFF2-40B4-BE49-F238E27FC236}">
                    <a16:creationId xmlns:a16="http://schemas.microsoft.com/office/drawing/2014/main" id="{65DB070D-22C2-3705-1FCF-06FFF27DC07E}"/>
                  </a:ext>
                </a:extLst>
              </p:cNvPr>
              <p:cNvSpPr/>
              <p:nvPr/>
            </p:nvSpPr>
            <p:spPr>
              <a:xfrm flipH="1">
                <a:off x="6530875" y="13875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42;p28">
                <a:extLst>
                  <a:ext uri="{FF2B5EF4-FFF2-40B4-BE49-F238E27FC236}">
                    <a16:creationId xmlns:a16="http://schemas.microsoft.com/office/drawing/2014/main" id="{61454096-CCA2-E0AF-A445-11D73AE02362}"/>
                  </a:ext>
                </a:extLst>
              </p:cNvPr>
              <p:cNvSpPr/>
              <p:nvPr/>
            </p:nvSpPr>
            <p:spPr>
              <a:xfrm flipH="1">
                <a:off x="7111675" y="13875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43;p28">
                <a:extLst>
                  <a:ext uri="{FF2B5EF4-FFF2-40B4-BE49-F238E27FC236}">
                    <a16:creationId xmlns:a16="http://schemas.microsoft.com/office/drawing/2014/main" id="{E9DBC4D4-4AC2-DDC7-0A5A-B90C8A1A3F2F}"/>
                  </a:ext>
                </a:extLst>
              </p:cNvPr>
              <p:cNvSpPr/>
              <p:nvPr/>
            </p:nvSpPr>
            <p:spPr>
              <a:xfrm flipH="1">
                <a:off x="7692475" y="13875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44;p28">
                <a:extLst>
                  <a:ext uri="{FF2B5EF4-FFF2-40B4-BE49-F238E27FC236}">
                    <a16:creationId xmlns:a16="http://schemas.microsoft.com/office/drawing/2014/main" id="{C6B2BB19-6C90-B524-908B-29480CC0C9C5}"/>
                  </a:ext>
                </a:extLst>
              </p:cNvPr>
              <p:cNvSpPr/>
              <p:nvPr/>
            </p:nvSpPr>
            <p:spPr>
              <a:xfrm flipH="1">
                <a:off x="8273275" y="13875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45;p28">
                <a:extLst>
                  <a:ext uri="{FF2B5EF4-FFF2-40B4-BE49-F238E27FC236}">
                    <a16:creationId xmlns:a16="http://schemas.microsoft.com/office/drawing/2014/main" id="{555D8642-8DA6-221C-45DE-4ABDD8511F77}"/>
                  </a:ext>
                </a:extLst>
              </p:cNvPr>
              <p:cNvSpPr/>
              <p:nvPr/>
            </p:nvSpPr>
            <p:spPr>
              <a:xfrm flipH="1">
                <a:off x="5950075" y="19219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46;p28">
                <a:extLst>
                  <a:ext uri="{FF2B5EF4-FFF2-40B4-BE49-F238E27FC236}">
                    <a16:creationId xmlns:a16="http://schemas.microsoft.com/office/drawing/2014/main" id="{6B0C45B6-0DC3-706A-339C-54959BE3571C}"/>
                  </a:ext>
                </a:extLst>
              </p:cNvPr>
              <p:cNvSpPr/>
              <p:nvPr/>
            </p:nvSpPr>
            <p:spPr>
              <a:xfrm flipH="1">
                <a:off x="6530875" y="19219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47;p28">
                <a:extLst>
                  <a:ext uri="{FF2B5EF4-FFF2-40B4-BE49-F238E27FC236}">
                    <a16:creationId xmlns:a16="http://schemas.microsoft.com/office/drawing/2014/main" id="{E7F9692C-7BD8-5245-7139-D9AD4CF573F8}"/>
                  </a:ext>
                </a:extLst>
              </p:cNvPr>
              <p:cNvSpPr/>
              <p:nvPr/>
            </p:nvSpPr>
            <p:spPr>
              <a:xfrm flipH="1">
                <a:off x="7111675" y="19219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48;p28">
                <a:extLst>
                  <a:ext uri="{FF2B5EF4-FFF2-40B4-BE49-F238E27FC236}">
                    <a16:creationId xmlns:a16="http://schemas.microsoft.com/office/drawing/2014/main" id="{2747D832-0154-82B9-48C8-6C9D777BDC5C}"/>
                  </a:ext>
                </a:extLst>
              </p:cNvPr>
              <p:cNvSpPr/>
              <p:nvPr/>
            </p:nvSpPr>
            <p:spPr>
              <a:xfrm flipH="1">
                <a:off x="7692475" y="19219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49;p28">
                <a:extLst>
                  <a:ext uri="{FF2B5EF4-FFF2-40B4-BE49-F238E27FC236}">
                    <a16:creationId xmlns:a16="http://schemas.microsoft.com/office/drawing/2014/main" id="{35FB7C6A-D057-B260-17AD-CA85661966A4}"/>
                  </a:ext>
                </a:extLst>
              </p:cNvPr>
              <p:cNvSpPr/>
              <p:nvPr/>
            </p:nvSpPr>
            <p:spPr>
              <a:xfrm flipH="1">
                <a:off x="8273275" y="19219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50;p28">
                <a:extLst>
                  <a:ext uri="{FF2B5EF4-FFF2-40B4-BE49-F238E27FC236}">
                    <a16:creationId xmlns:a16="http://schemas.microsoft.com/office/drawing/2014/main" id="{DA310088-71DE-829B-BBEF-CB52FCC056FE}"/>
                  </a:ext>
                </a:extLst>
              </p:cNvPr>
              <p:cNvSpPr/>
              <p:nvPr/>
            </p:nvSpPr>
            <p:spPr>
              <a:xfrm flipH="1">
                <a:off x="5950075" y="24564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51;p28">
                <a:extLst>
                  <a:ext uri="{FF2B5EF4-FFF2-40B4-BE49-F238E27FC236}">
                    <a16:creationId xmlns:a16="http://schemas.microsoft.com/office/drawing/2014/main" id="{A618DA66-8CC3-58D6-1255-1337AEAF64F7}"/>
                  </a:ext>
                </a:extLst>
              </p:cNvPr>
              <p:cNvSpPr/>
              <p:nvPr/>
            </p:nvSpPr>
            <p:spPr>
              <a:xfrm flipH="1">
                <a:off x="6530875" y="24564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52;p28">
                <a:extLst>
                  <a:ext uri="{FF2B5EF4-FFF2-40B4-BE49-F238E27FC236}">
                    <a16:creationId xmlns:a16="http://schemas.microsoft.com/office/drawing/2014/main" id="{89F1D0A8-58D9-58C6-B641-9FF502CF4DF0}"/>
                  </a:ext>
                </a:extLst>
              </p:cNvPr>
              <p:cNvSpPr/>
              <p:nvPr/>
            </p:nvSpPr>
            <p:spPr>
              <a:xfrm flipH="1">
                <a:off x="7111675" y="24564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53;p28">
                <a:extLst>
                  <a:ext uri="{FF2B5EF4-FFF2-40B4-BE49-F238E27FC236}">
                    <a16:creationId xmlns:a16="http://schemas.microsoft.com/office/drawing/2014/main" id="{4B1EC0D0-E98C-B3C6-7606-E7014FDA6754}"/>
                  </a:ext>
                </a:extLst>
              </p:cNvPr>
              <p:cNvSpPr/>
              <p:nvPr/>
            </p:nvSpPr>
            <p:spPr>
              <a:xfrm flipH="1">
                <a:off x="7692475" y="24564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54;p28">
                <a:extLst>
                  <a:ext uri="{FF2B5EF4-FFF2-40B4-BE49-F238E27FC236}">
                    <a16:creationId xmlns:a16="http://schemas.microsoft.com/office/drawing/2014/main" id="{B996D97E-2377-E3B1-0112-14AA2789450D}"/>
                  </a:ext>
                </a:extLst>
              </p:cNvPr>
              <p:cNvSpPr/>
              <p:nvPr/>
            </p:nvSpPr>
            <p:spPr>
              <a:xfrm flipH="1">
                <a:off x="8273275" y="24564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55;p28">
                <a:extLst>
                  <a:ext uri="{FF2B5EF4-FFF2-40B4-BE49-F238E27FC236}">
                    <a16:creationId xmlns:a16="http://schemas.microsoft.com/office/drawing/2014/main" id="{9737112B-6F0C-2CB5-A3DA-FBEBB1656302}"/>
                  </a:ext>
                </a:extLst>
              </p:cNvPr>
              <p:cNvSpPr/>
              <p:nvPr/>
            </p:nvSpPr>
            <p:spPr>
              <a:xfrm flipH="1">
                <a:off x="5950075" y="29908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56;p28">
                <a:extLst>
                  <a:ext uri="{FF2B5EF4-FFF2-40B4-BE49-F238E27FC236}">
                    <a16:creationId xmlns:a16="http://schemas.microsoft.com/office/drawing/2014/main" id="{7BFE640B-3FA7-6995-F80A-37BC6798983F}"/>
                  </a:ext>
                </a:extLst>
              </p:cNvPr>
              <p:cNvSpPr/>
              <p:nvPr/>
            </p:nvSpPr>
            <p:spPr>
              <a:xfrm flipH="1">
                <a:off x="6530875" y="29908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57;p28">
                <a:extLst>
                  <a:ext uri="{FF2B5EF4-FFF2-40B4-BE49-F238E27FC236}">
                    <a16:creationId xmlns:a16="http://schemas.microsoft.com/office/drawing/2014/main" id="{0BB190F3-5FCB-6F8C-4087-D1D9D635DC41}"/>
                  </a:ext>
                </a:extLst>
              </p:cNvPr>
              <p:cNvSpPr/>
              <p:nvPr/>
            </p:nvSpPr>
            <p:spPr>
              <a:xfrm flipH="1">
                <a:off x="7111675" y="29908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58;p28">
                <a:extLst>
                  <a:ext uri="{FF2B5EF4-FFF2-40B4-BE49-F238E27FC236}">
                    <a16:creationId xmlns:a16="http://schemas.microsoft.com/office/drawing/2014/main" id="{CF5DB9A8-C477-AD30-CF73-DE1F6738995F}"/>
                  </a:ext>
                </a:extLst>
              </p:cNvPr>
              <p:cNvSpPr/>
              <p:nvPr/>
            </p:nvSpPr>
            <p:spPr>
              <a:xfrm flipH="1">
                <a:off x="7692475" y="29908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59;p28">
                <a:extLst>
                  <a:ext uri="{FF2B5EF4-FFF2-40B4-BE49-F238E27FC236}">
                    <a16:creationId xmlns:a16="http://schemas.microsoft.com/office/drawing/2014/main" id="{83848472-AED9-2FA1-9B6E-58488A7D4D36}"/>
                  </a:ext>
                </a:extLst>
              </p:cNvPr>
              <p:cNvSpPr/>
              <p:nvPr/>
            </p:nvSpPr>
            <p:spPr>
              <a:xfrm flipH="1">
                <a:off x="8273275" y="29908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 name="Google Shape;860;p28">
              <a:extLst>
                <a:ext uri="{FF2B5EF4-FFF2-40B4-BE49-F238E27FC236}">
                  <a16:creationId xmlns:a16="http://schemas.microsoft.com/office/drawing/2014/main" id="{4E82CDB2-916A-5A00-2014-D6DA43AE9C42}"/>
                </a:ext>
              </a:extLst>
            </p:cNvPr>
            <p:cNvGrpSpPr/>
            <p:nvPr/>
          </p:nvGrpSpPr>
          <p:grpSpPr>
            <a:xfrm>
              <a:off x="347441" y="757786"/>
              <a:ext cx="1765922" cy="1596032"/>
              <a:chOff x="2854300" y="1168125"/>
              <a:chExt cx="2904000" cy="2668950"/>
            </a:xfrm>
            <a:grpFill/>
          </p:grpSpPr>
          <p:sp>
            <p:nvSpPr>
              <p:cNvPr id="835" name="Google Shape;861;p28">
                <a:extLst>
                  <a:ext uri="{FF2B5EF4-FFF2-40B4-BE49-F238E27FC236}">
                    <a16:creationId xmlns:a16="http://schemas.microsoft.com/office/drawing/2014/main" id="{07031E76-05E5-66DE-86C3-4C1CC4837D40}"/>
                  </a:ext>
                </a:extLst>
              </p:cNvPr>
              <p:cNvSpPr/>
              <p:nvPr/>
            </p:nvSpPr>
            <p:spPr>
              <a:xfrm flipH="1">
                <a:off x="2854300" y="1168125"/>
                <a:ext cx="2904000" cy="26673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62;p28">
                <a:extLst>
                  <a:ext uri="{FF2B5EF4-FFF2-40B4-BE49-F238E27FC236}">
                    <a16:creationId xmlns:a16="http://schemas.microsoft.com/office/drawing/2014/main" id="{ADF65B06-EE70-B7C2-D9EC-89FC19CA913A}"/>
                  </a:ext>
                </a:extLst>
              </p:cNvPr>
              <p:cNvSpPr/>
              <p:nvPr/>
            </p:nvSpPr>
            <p:spPr>
              <a:xfrm flipH="1">
                <a:off x="2854300" y="11681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63;p28">
                <a:extLst>
                  <a:ext uri="{FF2B5EF4-FFF2-40B4-BE49-F238E27FC236}">
                    <a16:creationId xmlns:a16="http://schemas.microsoft.com/office/drawing/2014/main" id="{861752AB-C95B-618D-590D-2533346417AB}"/>
                  </a:ext>
                </a:extLst>
              </p:cNvPr>
              <p:cNvSpPr/>
              <p:nvPr/>
            </p:nvSpPr>
            <p:spPr>
              <a:xfrm flipH="1">
                <a:off x="3435100" y="11681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64;p28">
                <a:extLst>
                  <a:ext uri="{FF2B5EF4-FFF2-40B4-BE49-F238E27FC236}">
                    <a16:creationId xmlns:a16="http://schemas.microsoft.com/office/drawing/2014/main" id="{7DD05E21-D6E2-C560-D99A-C86C94C02775}"/>
                  </a:ext>
                </a:extLst>
              </p:cNvPr>
              <p:cNvSpPr/>
              <p:nvPr/>
            </p:nvSpPr>
            <p:spPr>
              <a:xfrm flipH="1">
                <a:off x="4015900" y="11681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65;p28">
                <a:extLst>
                  <a:ext uri="{FF2B5EF4-FFF2-40B4-BE49-F238E27FC236}">
                    <a16:creationId xmlns:a16="http://schemas.microsoft.com/office/drawing/2014/main" id="{D013DCC1-3BA0-0F24-F7B8-E3950800190A}"/>
                  </a:ext>
                </a:extLst>
              </p:cNvPr>
              <p:cNvSpPr/>
              <p:nvPr/>
            </p:nvSpPr>
            <p:spPr>
              <a:xfrm flipH="1">
                <a:off x="4596700" y="11681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66;p28">
                <a:extLst>
                  <a:ext uri="{FF2B5EF4-FFF2-40B4-BE49-F238E27FC236}">
                    <a16:creationId xmlns:a16="http://schemas.microsoft.com/office/drawing/2014/main" id="{AC9DBF78-93DB-35D1-323F-200DD07E9FEE}"/>
                  </a:ext>
                </a:extLst>
              </p:cNvPr>
              <p:cNvSpPr/>
              <p:nvPr/>
            </p:nvSpPr>
            <p:spPr>
              <a:xfrm flipH="1">
                <a:off x="5177500" y="11681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67;p28">
                <a:extLst>
                  <a:ext uri="{FF2B5EF4-FFF2-40B4-BE49-F238E27FC236}">
                    <a16:creationId xmlns:a16="http://schemas.microsoft.com/office/drawing/2014/main" id="{D0B3B079-5B97-5E54-CC9A-5375302BE9E7}"/>
                  </a:ext>
                </a:extLst>
              </p:cNvPr>
              <p:cNvSpPr/>
              <p:nvPr/>
            </p:nvSpPr>
            <p:spPr>
              <a:xfrm flipH="1">
                <a:off x="2854300" y="17009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68;p28">
                <a:extLst>
                  <a:ext uri="{FF2B5EF4-FFF2-40B4-BE49-F238E27FC236}">
                    <a16:creationId xmlns:a16="http://schemas.microsoft.com/office/drawing/2014/main" id="{C7C886BC-A87D-76CC-E0EE-4286A3CAB971}"/>
                  </a:ext>
                </a:extLst>
              </p:cNvPr>
              <p:cNvSpPr/>
              <p:nvPr/>
            </p:nvSpPr>
            <p:spPr>
              <a:xfrm flipH="1">
                <a:off x="3435100" y="17009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69;p28">
                <a:extLst>
                  <a:ext uri="{FF2B5EF4-FFF2-40B4-BE49-F238E27FC236}">
                    <a16:creationId xmlns:a16="http://schemas.microsoft.com/office/drawing/2014/main" id="{737A3652-0DBB-B3A2-6076-E0139C175555}"/>
                  </a:ext>
                </a:extLst>
              </p:cNvPr>
              <p:cNvSpPr/>
              <p:nvPr/>
            </p:nvSpPr>
            <p:spPr>
              <a:xfrm flipH="1">
                <a:off x="4015900" y="17009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70;p28">
                <a:extLst>
                  <a:ext uri="{FF2B5EF4-FFF2-40B4-BE49-F238E27FC236}">
                    <a16:creationId xmlns:a16="http://schemas.microsoft.com/office/drawing/2014/main" id="{8217213A-6BDE-B163-5762-529D96024E91}"/>
                  </a:ext>
                </a:extLst>
              </p:cNvPr>
              <p:cNvSpPr/>
              <p:nvPr/>
            </p:nvSpPr>
            <p:spPr>
              <a:xfrm flipH="1">
                <a:off x="4596700" y="17009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71;p28">
                <a:extLst>
                  <a:ext uri="{FF2B5EF4-FFF2-40B4-BE49-F238E27FC236}">
                    <a16:creationId xmlns:a16="http://schemas.microsoft.com/office/drawing/2014/main" id="{384EFB7B-E8F3-6684-FFA3-D721C9730E41}"/>
                  </a:ext>
                </a:extLst>
              </p:cNvPr>
              <p:cNvSpPr/>
              <p:nvPr/>
            </p:nvSpPr>
            <p:spPr>
              <a:xfrm flipH="1">
                <a:off x="5177500" y="17009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72;p28">
                <a:extLst>
                  <a:ext uri="{FF2B5EF4-FFF2-40B4-BE49-F238E27FC236}">
                    <a16:creationId xmlns:a16="http://schemas.microsoft.com/office/drawing/2014/main" id="{D5B7926C-FAB3-8AAD-2A26-B1D4284A8B55}"/>
                  </a:ext>
                </a:extLst>
              </p:cNvPr>
              <p:cNvSpPr/>
              <p:nvPr/>
            </p:nvSpPr>
            <p:spPr>
              <a:xfrm flipH="1">
                <a:off x="2854300" y="22353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73;p28">
                <a:extLst>
                  <a:ext uri="{FF2B5EF4-FFF2-40B4-BE49-F238E27FC236}">
                    <a16:creationId xmlns:a16="http://schemas.microsoft.com/office/drawing/2014/main" id="{35E075BC-B8A3-0772-5D6E-7E44FBB14F0B}"/>
                  </a:ext>
                </a:extLst>
              </p:cNvPr>
              <p:cNvSpPr/>
              <p:nvPr/>
            </p:nvSpPr>
            <p:spPr>
              <a:xfrm flipH="1">
                <a:off x="3435100" y="22353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74;p28">
                <a:extLst>
                  <a:ext uri="{FF2B5EF4-FFF2-40B4-BE49-F238E27FC236}">
                    <a16:creationId xmlns:a16="http://schemas.microsoft.com/office/drawing/2014/main" id="{7D865B97-B63E-4F49-5C9C-4DDF0257F127}"/>
                  </a:ext>
                </a:extLst>
              </p:cNvPr>
              <p:cNvSpPr/>
              <p:nvPr/>
            </p:nvSpPr>
            <p:spPr>
              <a:xfrm flipH="1">
                <a:off x="4015900" y="22353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75;p28">
                <a:extLst>
                  <a:ext uri="{FF2B5EF4-FFF2-40B4-BE49-F238E27FC236}">
                    <a16:creationId xmlns:a16="http://schemas.microsoft.com/office/drawing/2014/main" id="{E5B7FE00-CE56-6DBB-0F5B-DADF8C91BE46}"/>
                  </a:ext>
                </a:extLst>
              </p:cNvPr>
              <p:cNvSpPr/>
              <p:nvPr/>
            </p:nvSpPr>
            <p:spPr>
              <a:xfrm flipH="1">
                <a:off x="4596700" y="22353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76;p28">
                <a:extLst>
                  <a:ext uri="{FF2B5EF4-FFF2-40B4-BE49-F238E27FC236}">
                    <a16:creationId xmlns:a16="http://schemas.microsoft.com/office/drawing/2014/main" id="{4964ACA3-BB8F-806F-1143-7DC7E15376B2}"/>
                  </a:ext>
                </a:extLst>
              </p:cNvPr>
              <p:cNvSpPr/>
              <p:nvPr/>
            </p:nvSpPr>
            <p:spPr>
              <a:xfrm flipH="1">
                <a:off x="5177500" y="22353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77;p28">
                <a:extLst>
                  <a:ext uri="{FF2B5EF4-FFF2-40B4-BE49-F238E27FC236}">
                    <a16:creationId xmlns:a16="http://schemas.microsoft.com/office/drawing/2014/main" id="{3107227E-7633-30CE-145A-20391CD7E053}"/>
                  </a:ext>
                </a:extLst>
              </p:cNvPr>
              <p:cNvSpPr/>
              <p:nvPr/>
            </p:nvSpPr>
            <p:spPr>
              <a:xfrm flipH="1">
                <a:off x="2854300" y="2769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78;p28">
                <a:extLst>
                  <a:ext uri="{FF2B5EF4-FFF2-40B4-BE49-F238E27FC236}">
                    <a16:creationId xmlns:a16="http://schemas.microsoft.com/office/drawing/2014/main" id="{106531A3-2644-2D16-31E5-D519BE513D40}"/>
                  </a:ext>
                </a:extLst>
              </p:cNvPr>
              <p:cNvSpPr/>
              <p:nvPr/>
            </p:nvSpPr>
            <p:spPr>
              <a:xfrm flipH="1">
                <a:off x="3435100" y="2769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79;p28">
                <a:extLst>
                  <a:ext uri="{FF2B5EF4-FFF2-40B4-BE49-F238E27FC236}">
                    <a16:creationId xmlns:a16="http://schemas.microsoft.com/office/drawing/2014/main" id="{9CB65888-EBF2-EFE5-D6DF-1715FD5DEA87}"/>
                  </a:ext>
                </a:extLst>
              </p:cNvPr>
              <p:cNvSpPr/>
              <p:nvPr/>
            </p:nvSpPr>
            <p:spPr>
              <a:xfrm flipH="1">
                <a:off x="4015900" y="2769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80;p28">
                <a:extLst>
                  <a:ext uri="{FF2B5EF4-FFF2-40B4-BE49-F238E27FC236}">
                    <a16:creationId xmlns:a16="http://schemas.microsoft.com/office/drawing/2014/main" id="{CB86C718-497A-C3A1-3FB9-58A1400784E1}"/>
                  </a:ext>
                </a:extLst>
              </p:cNvPr>
              <p:cNvSpPr/>
              <p:nvPr/>
            </p:nvSpPr>
            <p:spPr>
              <a:xfrm flipH="1">
                <a:off x="4596700" y="2769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81;p28">
                <a:extLst>
                  <a:ext uri="{FF2B5EF4-FFF2-40B4-BE49-F238E27FC236}">
                    <a16:creationId xmlns:a16="http://schemas.microsoft.com/office/drawing/2014/main" id="{7D428AE2-4467-1887-F3CD-E73C9C2A32E3}"/>
                  </a:ext>
                </a:extLst>
              </p:cNvPr>
              <p:cNvSpPr/>
              <p:nvPr/>
            </p:nvSpPr>
            <p:spPr>
              <a:xfrm flipH="1">
                <a:off x="5177500" y="2769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82;p28">
                <a:extLst>
                  <a:ext uri="{FF2B5EF4-FFF2-40B4-BE49-F238E27FC236}">
                    <a16:creationId xmlns:a16="http://schemas.microsoft.com/office/drawing/2014/main" id="{4F11AD02-BF7A-B544-72B1-03C78BEE50A3}"/>
                  </a:ext>
                </a:extLst>
              </p:cNvPr>
              <p:cNvSpPr/>
              <p:nvPr/>
            </p:nvSpPr>
            <p:spPr>
              <a:xfrm flipH="1">
                <a:off x="2854300" y="3304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83;p28">
                <a:extLst>
                  <a:ext uri="{FF2B5EF4-FFF2-40B4-BE49-F238E27FC236}">
                    <a16:creationId xmlns:a16="http://schemas.microsoft.com/office/drawing/2014/main" id="{384AA9CE-F55A-B204-AF83-4108071D8309}"/>
                  </a:ext>
                </a:extLst>
              </p:cNvPr>
              <p:cNvSpPr/>
              <p:nvPr/>
            </p:nvSpPr>
            <p:spPr>
              <a:xfrm flipH="1">
                <a:off x="3435100" y="3304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84;p28">
                <a:extLst>
                  <a:ext uri="{FF2B5EF4-FFF2-40B4-BE49-F238E27FC236}">
                    <a16:creationId xmlns:a16="http://schemas.microsoft.com/office/drawing/2014/main" id="{F7A6A9E0-E5B4-8928-C498-76D9B23E52CC}"/>
                  </a:ext>
                </a:extLst>
              </p:cNvPr>
              <p:cNvSpPr/>
              <p:nvPr/>
            </p:nvSpPr>
            <p:spPr>
              <a:xfrm flipH="1">
                <a:off x="4015900" y="3304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85;p28">
                <a:extLst>
                  <a:ext uri="{FF2B5EF4-FFF2-40B4-BE49-F238E27FC236}">
                    <a16:creationId xmlns:a16="http://schemas.microsoft.com/office/drawing/2014/main" id="{76D95E04-6108-9058-DB33-7B3CEDB7BE2A}"/>
                  </a:ext>
                </a:extLst>
              </p:cNvPr>
              <p:cNvSpPr/>
              <p:nvPr/>
            </p:nvSpPr>
            <p:spPr>
              <a:xfrm flipH="1">
                <a:off x="4596700" y="3304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86;p28">
                <a:extLst>
                  <a:ext uri="{FF2B5EF4-FFF2-40B4-BE49-F238E27FC236}">
                    <a16:creationId xmlns:a16="http://schemas.microsoft.com/office/drawing/2014/main" id="{18BF08DC-872D-9114-5F24-09C005F58126}"/>
                  </a:ext>
                </a:extLst>
              </p:cNvPr>
              <p:cNvSpPr/>
              <p:nvPr/>
            </p:nvSpPr>
            <p:spPr>
              <a:xfrm flipH="1">
                <a:off x="5177500" y="3304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95" name="Google Shape;805;p28">
            <a:extLst>
              <a:ext uri="{FF2B5EF4-FFF2-40B4-BE49-F238E27FC236}">
                <a16:creationId xmlns:a16="http://schemas.microsoft.com/office/drawing/2014/main" id="{B296B171-194E-CB45-DE83-4495333ABF95}"/>
              </a:ext>
            </a:extLst>
          </p:cNvPr>
          <p:cNvGrpSpPr/>
          <p:nvPr/>
        </p:nvGrpSpPr>
        <p:grpSpPr>
          <a:xfrm>
            <a:off x="7004640" y="432903"/>
            <a:ext cx="626519" cy="639192"/>
            <a:chOff x="347441" y="529183"/>
            <a:chExt cx="2163705" cy="1824635"/>
          </a:xfrm>
          <a:solidFill>
            <a:srgbClr val="DAE9FD"/>
          </a:solidFill>
        </p:grpSpPr>
        <p:grpSp>
          <p:nvGrpSpPr>
            <p:cNvPr id="996" name="Google Shape;806;p28">
              <a:extLst>
                <a:ext uri="{FF2B5EF4-FFF2-40B4-BE49-F238E27FC236}">
                  <a16:creationId xmlns:a16="http://schemas.microsoft.com/office/drawing/2014/main" id="{5168F498-C799-B3C2-9D73-F191CD425154}"/>
                </a:ext>
              </a:extLst>
            </p:cNvPr>
            <p:cNvGrpSpPr/>
            <p:nvPr/>
          </p:nvGrpSpPr>
          <p:grpSpPr>
            <a:xfrm>
              <a:off x="745224" y="529183"/>
              <a:ext cx="1765922" cy="1596032"/>
              <a:chOff x="6240000" y="821025"/>
              <a:chExt cx="2904000" cy="2668950"/>
            </a:xfrm>
            <a:grpFill/>
          </p:grpSpPr>
          <p:sp>
            <p:nvSpPr>
              <p:cNvPr id="1051" name="Google Shape;807;p28">
                <a:extLst>
                  <a:ext uri="{FF2B5EF4-FFF2-40B4-BE49-F238E27FC236}">
                    <a16:creationId xmlns:a16="http://schemas.microsoft.com/office/drawing/2014/main" id="{5FC99263-3C53-AFDB-829C-24F4CADE9E73}"/>
                  </a:ext>
                </a:extLst>
              </p:cNvPr>
              <p:cNvSpPr/>
              <p:nvPr/>
            </p:nvSpPr>
            <p:spPr>
              <a:xfrm flipH="1">
                <a:off x="6240000" y="821025"/>
                <a:ext cx="2904000" cy="26673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52" name="Google Shape;808;p28">
                <a:extLst>
                  <a:ext uri="{FF2B5EF4-FFF2-40B4-BE49-F238E27FC236}">
                    <a16:creationId xmlns:a16="http://schemas.microsoft.com/office/drawing/2014/main" id="{BEBF9324-3813-FA9F-E949-9555F7B31331}"/>
                  </a:ext>
                </a:extLst>
              </p:cNvPr>
              <p:cNvSpPr/>
              <p:nvPr/>
            </p:nvSpPr>
            <p:spPr>
              <a:xfrm flipH="1">
                <a:off x="6240000" y="8210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53" name="Google Shape;809;p28">
                <a:extLst>
                  <a:ext uri="{FF2B5EF4-FFF2-40B4-BE49-F238E27FC236}">
                    <a16:creationId xmlns:a16="http://schemas.microsoft.com/office/drawing/2014/main" id="{3CB65349-21C7-DBEA-2ED9-A80AB78F55D8}"/>
                  </a:ext>
                </a:extLst>
              </p:cNvPr>
              <p:cNvSpPr/>
              <p:nvPr/>
            </p:nvSpPr>
            <p:spPr>
              <a:xfrm flipH="1">
                <a:off x="6820800" y="8210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54" name="Google Shape;810;p28">
                <a:extLst>
                  <a:ext uri="{FF2B5EF4-FFF2-40B4-BE49-F238E27FC236}">
                    <a16:creationId xmlns:a16="http://schemas.microsoft.com/office/drawing/2014/main" id="{1EC2926F-601F-E7CC-11A6-E69DCE39E89A}"/>
                  </a:ext>
                </a:extLst>
              </p:cNvPr>
              <p:cNvSpPr/>
              <p:nvPr/>
            </p:nvSpPr>
            <p:spPr>
              <a:xfrm flipH="1">
                <a:off x="7401600" y="8210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55" name="Google Shape;811;p28">
                <a:extLst>
                  <a:ext uri="{FF2B5EF4-FFF2-40B4-BE49-F238E27FC236}">
                    <a16:creationId xmlns:a16="http://schemas.microsoft.com/office/drawing/2014/main" id="{78E74D96-72FB-E9DD-4BBD-118142472B24}"/>
                  </a:ext>
                </a:extLst>
              </p:cNvPr>
              <p:cNvSpPr/>
              <p:nvPr/>
            </p:nvSpPr>
            <p:spPr>
              <a:xfrm flipH="1">
                <a:off x="7982400" y="8210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56" name="Google Shape;812;p28">
                <a:extLst>
                  <a:ext uri="{FF2B5EF4-FFF2-40B4-BE49-F238E27FC236}">
                    <a16:creationId xmlns:a16="http://schemas.microsoft.com/office/drawing/2014/main" id="{5DBF89FB-78DA-1330-D736-D077D472CF22}"/>
                  </a:ext>
                </a:extLst>
              </p:cNvPr>
              <p:cNvSpPr/>
              <p:nvPr/>
            </p:nvSpPr>
            <p:spPr>
              <a:xfrm flipH="1">
                <a:off x="8563200" y="8210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57" name="Google Shape;813;p28">
                <a:extLst>
                  <a:ext uri="{FF2B5EF4-FFF2-40B4-BE49-F238E27FC236}">
                    <a16:creationId xmlns:a16="http://schemas.microsoft.com/office/drawing/2014/main" id="{0C3F4163-DCCB-4903-6FC7-44951E9AADCE}"/>
                  </a:ext>
                </a:extLst>
              </p:cNvPr>
              <p:cNvSpPr/>
              <p:nvPr/>
            </p:nvSpPr>
            <p:spPr>
              <a:xfrm flipH="1">
                <a:off x="6240000" y="1353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58" name="Google Shape;814;p28">
                <a:extLst>
                  <a:ext uri="{FF2B5EF4-FFF2-40B4-BE49-F238E27FC236}">
                    <a16:creationId xmlns:a16="http://schemas.microsoft.com/office/drawing/2014/main" id="{F455FEDC-7DE8-3DB5-2D0B-A53DD317090E}"/>
                  </a:ext>
                </a:extLst>
              </p:cNvPr>
              <p:cNvSpPr/>
              <p:nvPr/>
            </p:nvSpPr>
            <p:spPr>
              <a:xfrm flipH="1">
                <a:off x="6820800" y="1353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59" name="Google Shape;815;p28">
                <a:extLst>
                  <a:ext uri="{FF2B5EF4-FFF2-40B4-BE49-F238E27FC236}">
                    <a16:creationId xmlns:a16="http://schemas.microsoft.com/office/drawing/2014/main" id="{297221A9-440D-3407-AFA0-96265CE4A42B}"/>
                  </a:ext>
                </a:extLst>
              </p:cNvPr>
              <p:cNvSpPr/>
              <p:nvPr/>
            </p:nvSpPr>
            <p:spPr>
              <a:xfrm flipH="1">
                <a:off x="7401600" y="1353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60" name="Google Shape;816;p28">
                <a:extLst>
                  <a:ext uri="{FF2B5EF4-FFF2-40B4-BE49-F238E27FC236}">
                    <a16:creationId xmlns:a16="http://schemas.microsoft.com/office/drawing/2014/main" id="{11830E04-C5AC-19A7-05CA-2CC76DB9B509}"/>
                  </a:ext>
                </a:extLst>
              </p:cNvPr>
              <p:cNvSpPr/>
              <p:nvPr/>
            </p:nvSpPr>
            <p:spPr>
              <a:xfrm flipH="1">
                <a:off x="7982400" y="1353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61" name="Google Shape;817;p28">
                <a:extLst>
                  <a:ext uri="{FF2B5EF4-FFF2-40B4-BE49-F238E27FC236}">
                    <a16:creationId xmlns:a16="http://schemas.microsoft.com/office/drawing/2014/main" id="{F64C2B52-F573-F7A7-185E-9D16BC0C03F7}"/>
                  </a:ext>
                </a:extLst>
              </p:cNvPr>
              <p:cNvSpPr/>
              <p:nvPr/>
            </p:nvSpPr>
            <p:spPr>
              <a:xfrm flipH="1">
                <a:off x="8563200" y="1353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62" name="Google Shape;818;p28">
                <a:extLst>
                  <a:ext uri="{FF2B5EF4-FFF2-40B4-BE49-F238E27FC236}">
                    <a16:creationId xmlns:a16="http://schemas.microsoft.com/office/drawing/2014/main" id="{5596A69B-8989-7C02-4B81-0E3F655CA6A9}"/>
                  </a:ext>
                </a:extLst>
              </p:cNvPr>
              <p:cNvSpPr/>
              <p:nvPr/>
            </p:nvSpPr>
            <p:spPr>
              <a:xfrm flipH="1">
                <a:off x="6240000" y="1888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63" name="Google Shape;819;p28">
                <a:extLst>
                  <a:ext uri="{FF2B5EF4-FFF2-40B4-BE49-F238E27FC236}">
                    <a16:creationId xmlns:a16="http://schemas.microsoft.com/office/drawing/2014/main" id="{4F684EF9-CECA-9ED3-3C2F-6C6BEA1C1817}"/>
                  </a:ext>
                </a:extLst>
              </p:cNvPr>
              <p:cNvSpPr/>
              <p:nvPr/>
            </p:nvSpPr>
            <p:spPr>
              <a:xfrm flipH="1">
                <a:off x="6820800" y="1888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64" name="Google Shape;820;p28">
                <a:extLst>
                  <a:ext uri="{FF2B5EF4-FFF2-40B4-BE49-F238E27FC236}">
                    <a16:creationId xmlns:a16="http://schemas.microsoft.com/office/drawing/2014/main" id="{80B2B31E-DB97-9691-1009-19E2B004320D}"/>
                  </a:ext>
                </a:extLst>
              </p:cNvPr>
              <p:cNvSpPr/>
              <p:nvPr/>
            </p:nvSpPr>
            <p:spPr>
              <a:xfrm flipH="1">
                <a:off x="7401600" y="1888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65" name="Google Shape;821;p28">
                <a:extLst>
                  <a:ext uri="{FF2B5EF4-FFF2-40B4-BE49-F238E27FC236}">
                    <a16:creationId xmlns:a16="http://schemas.microsoft.com/office/drawing/2014/main" id="{7BA03231-F035-23C6-48D9-56C2188FAA8D}"/>
                  </a:ext>
                </a:extLst>
              </p:cNvPr>
              <p:cNvSpPr/>
              <p:nvPr/>
            </p:nvSpPr>
            <p:spPr>
              <a:xfrm flipH="1">
                <a:off x="7982400" y="1888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66" name="Google Shape;822;p28">
                <a:extLst>
                  <a:ext uri="{FF2B5EF4-FFF2-40B4-BE49-F238E27FC236}">
                    <a16:creationId xmlns:a16="http://schemas.microsoft.com/office/drawing/2014/main" id="{4116D374-9F45-799F-43DA-2BF58200F59D}"/>
                  </a:ext>
                </a:extLst>
              </p:cNvPr>
              <p:cNvSpPr/>
              <p:nvPr/>
            </p:nvSpPr>
            <p:spPr>
              <a:xfrm flipH="1">
                <a:off x="8563200" y="1888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67" name="Google Shape;823;p28">
                <a:extLst>
                  <a:ext uri="{FF2B5EF4-FFF2-40B4-BE49-F238E27FC236}">
                    <a16:creationId xmlns:a16="http://schemas.microsoft.com/office/drawing/2014/main" id="{61F942C6-1D7D-9F91-2EC6-3BDA6FF2D425}"/>
                  </a:ext>
                </a:extLst>
              </p:cNvPr>
              <p:cNvSpPr/>
              <p:nvPr/>
            </p:nvSpPr>
            <p:spPr>
              <a:xfrm flipH="1">
                <a:off x="6240000" y="2422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68" name="Google Shape;824;p28">
                <a:extLst>
                  <a:ext uri="{FF2B5EF4-FFF2-40B4-BE49-F238E27FC236}">
                    <a16:creationId xmlns:a16="http://schemas.microsoft.com/office/drawing/2014/main" id="{3ADE5850-C74A-F362-5BBF-B0639E9944EC}"/>
                  </a:ext>
                </a:extLst>
              </p:cNvPr>
              <p:cNvSpPr/>
              <p:nvPr/>
            </p:nvSpPr>
            <p:spPr>
              <a:xfrm flipH="1">
                <a:off x="6820800" y="2422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69" name="Google Shape;825;p28">
                <a:extLst>
                  <a:ext uri="{FF2B5EF4-FFF2-40B4-BE49-F238E27FC236}">
                    <a16:creationId xmlns:a16="http://schemas.microsoft.com/office/drawing/2014/main" id="{CAB076D9-6884-F5FB-A045-D5179C5F5805}"/>
                  </a:ext>
                </a:extLst>
              </p:cNvPr>
              <p:cNvSpPr/>
              <p:nvPr/>
            </p:nvSpPr>
            <p:spPr>
              <a:xfrm flipH="1">
                <a:off x="7401600" y="2422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70" name="Google Shape;826;p28">
                <a:extLst>
                  <a:ext uri="{FF2B5EF4-FFF2-40B4-BE49-F238E27FC236}">
                    <a16:creationId xmlns:a16="http://schemas.microsoft.com/office/drawing/2014/main" id="{6AFD5EB3-3C43-B499-8FC9-9A4B82D7DE5B}"/>
                  </a:ext>
                </a:extLst>
              </p:cNvPr>
              <p:cNvSpPr/>
              <p:nvPr/>
            </p:nvSpPr>
            <p:spPr>
              <a:xfrm flipH="1">
                <a:off x="7982400" y="2422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71" name="Google Shape;827;p28">
                <a:extLst>
                  <a:ext uri="{FF2B5EF4-FFF2-40B4-BE49-F238E27FC236}">
                    <a16:creationId xmlns:a16="http://schemas.microsoft.com/office/drawing/2014/main" id="{83EE1659-8F5D-BD70-4FF9-41339538D386}"/>
                  </a:ext>
                </a:extLst>
              </p:cNvPr>
              <p:cNvSpPr/>
              <p:nvPr/>
            </p:nvSpPr>
            <p:spPr>
              <a:xfrm flipH="1">
                <a:off x="8563200" y="2422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72" name="Google Shape;828;p28">
                <a:extLst>
                  <a:ext uri="{FF2B5EF4-FFF2-40B4-BE49-F238E27FC236}">
                    <a16:creationId xmlns:a16="http://schemas.microsoft.com/office/drawing/2014/main" id="{E60985CB-435F-986B-5A1B-BA58DCCBF4B2}"/>
                  </a:ext>
                </a:extLst>
              </p:cNvPr>
              <p:cNvSpPr/>
              <p:nvPr/>
            </p:nvSpPr>
            <p:spPr>
              <a:xfrm flipH="1">
                <a:off x="6240000" y="29571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73" name="Google Shape;829;p28">
                <a:extLst>
                  <a:ext uri="{FF2B5EF4-FFF2-40B4-BE49-F238E27FC236}">
                    <a16:creationId xmlns:a16="http://schemas.microsoft.com/office/drawing/2014/main" id="{4FF5E3FB-968A-0800-CD82-45D76D3CDD88}"/>
                  </a:ext>
                </a:extLst>
              </p:cNvPr>
              <p:cNvSpPr/>
              <p:nvPr/>
            </p:nvSpPr>
            <p:spPr>
              <a:xfrm flipH="1">
                <a:off x="6820800" y="29571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74" name="Google Shape;830;p28">
                <a:extLst>
                  <a:ext uri="{FF2B5EF4-FFF2-40B4-BE49-F238E27FC236}">
                    <a16:creationId xmlns:a16="http://schemas.microsoft.com/office/drawing/2014/main" id="{EAEA95F8-722D-827A-E0A3-0AC0AB3AB5C2}"/>
                  </a:ext>
                </a:extLst>
              </p:cNvPr>
              <p:cNvSpPr/>
              <p:nvPr/>
            </p:nvSpPr>
            <p:spPr>
              <a:xfrm flipH="1">
                <a:off x="7401600" y="29571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75" name="Google Shape;831;p28">
                <a:extLst>
                  <a:ext uri="{FF2B5EF4-FFF2-40B4-BE49-F238E27FC236}">
                    <a16:creationId xmlns:a16="http://schemas.microsoft.com/office/drawing/2014/main" id="{3F321044-7292-F315-40F2-BCEFEF99649B}"/>
                  </a:ext>
                </a:extLst>
              </p:cNvPr>
              <p:cNvSpPr/>
              <p:nvPr/>
            </p:nvSpPr>
            <p:spPr>
              <a:xfrm flipH="1">
                <a:off x="7982400" y="29571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76" name="Google Shape;832;p28">
                <a:extLst>
                  <a:ext uri="{FF2B5EF4-FFF2-40B4-BE49-F238E27FC236}">
                    <a16:creationId xmlns:a16="http://schemas.microsoft.com/office/drawing/2014/main" id="{4267A503-65F5-04CE-BA0A-D40C14CB1A8B}"/>
                  </a:ext>
                </a:extLst>
              </p:cNvPr>
              <p:cNvSpPr/>
              <p:nvPr/>
            </p:nvSpPr>
            <p:spPr>
              <a:xfrm flipH="1">
                <a:off x="8563200" y="29571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grpSp>
        <p:grpSp>
          <p:nvGrpSpPr>
            <p:cNvPr id="997" name="Google Shape;833;p28">
              <a:extLst>
                <a:ext uri="{FF2B5EF4-FFF2-40B4-BE49-F238E27FC236}">
                  <a16:creationId xmlns:a16="http://schemas.microsoft.com/office/drawing/2014/main" id="{A73F7244-B52E-F9FA-6184-99706738FF5C}"/>
                </a:ext>
              </a:extLst>
            </p:cNvPr>
            <p:cNvGrpSpPr/>
            <p:nvPr/>
          </p:nvGrpSpPr>
          <p:grpSpPr>
            <a:xfrm>
              <a:off x="546332" y="643484"/>
              <a:ext cx="1765922" cy="1596032"/>
              <a:chOff x="5950075" y="854725"/>
              <a:chExt cx="2904000" cy="2668950"/>
            </a:xfrm>
            <a:grpFill/>
          </p:grpSpPr>
          <p:sp>
            <p:nvSpPr>
              <p:cNvPr id="1025" name="Google Shape;834;p28">
                <a:extLst>
                  <a:ext uri="{FF2B5EF4-FFF2-40B4-BE49-F238E27FC236}">
                    <a16:creationId xmlns:a16="http://schemas.microsoft.com/office/drawing/2014/main" id="{4BA1BD16-EFFE-0417-E610-A03D1D16A201}"/>
                  </a:ext>
                </a:extLst>
              </p:cNvPr>
              <p:cNvSpPr/>
              <p:nvPr/>
            </p:nvSpPr>
            <p:spPr>
              <a:xfrm flipH="1">
                <a:off x="5950075" y="854725"/>
                <a:ext cx="2904000" cy="26673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835;p28">
                <a:extLst>
                  <a:ext uri="{FF2B5EF4-FFF2-40B4-BE49-F238E27FC236}">
                    <a16:creationId xmlns:a16="http://schemas.microsoft.com/office/drawing/2014/main" id="{120B9829-AD0C-97D5-EAE7-5FC8D1741C72}"/>
                  </a:ext>
                </a:extLst>
              </p:cNvPr>
              <p:cNvSpPr/>
              <p:nvPr/>
            </p:nvSpPr>
            <p:spPr>
              <a:xfrm flipH="1">
                <a:off x="5950075" y="854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836;p28">
                <a:extLst>
                  <a:ext uri="{FF2B5EF4-FFF2-40B4-BE49-F238E27FC236}">
                    <a16:creationId xmlns:a16="http://schemas.microsoft.com/office/drawing/2014/main" id="{26DA93C9-75B4-AF9F-E318-907308AD59C5}"/>
                  </a:ext>
                </a:extLst>
              </p:cNvPr>
              <p:cNvSpPr/>
              <p:nvPr/>
            </p:nvSpPr>
            <p:spPr>
              <a:xfrm flipH="1">
                <a:off x="6530875" y="854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837;p28">
                <a:extLst>
                  <a:ext uri="{FF2B5EF4-FFF2-40B4-BE49-F238E27FC236}">
                    <a16:creationId xmlns:a16="http://schemas.microsoft.com/office/drawing/2014/main" id="{5FDCA26A-6555-F2D0-9540-7AB3C54F6468}"/>
                  </a:ext>
                </a:extLst>
              </p:cNvPr>
              <p:cNvSpPr/>
              <p:nvPr/>
            </p:nvSpPr>
            <p:spPr>
              <a:xfrm flipH="1">
                <a:off x="7111675" y="854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838;p28">
                <a:extLst>
                  <a:ext uri="{FF2B5EF4-FFF2-40B4-BE49-F238E27FC236}">
                    <a16:creationId xmlns:a16="http://schemas.microsoft.com/office/drawing/2014/main" id="{F8ED1CAB-7740-2782-CBF3-E81374EC75F0}"/>
                  </a:ext>
                </a:extLst>
              </p:cNvPr>
              <p:cNvSpPr/>
              <p:nvPr/>
            </p:nvSpPr>
            <p:spPr>
              <a:xfrm flipH="1">
                <a:off x="7692475" y="854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839;p28">
                <a:extLst>
                  <a:ext uri="{FF2B5EF4-FFF2-40B4-BE49-F238E27FC236}">
                    <a16:creationId xmlns:a16="http://schemas.microsoft.com/office/drawing/2014/main" id="{BC6A27DE-81D8-8689-D7C0-E71F8BBB5842}"/>
                  </a:ext>
                </a:extLst>
              </p:cNvPr>
              <p:cNvSpPr/>
              <p:nvPr/>
            </p:nvSpPr>
            <p:spPr>
              <a:xfrm flipH="1">
                <a:off x="8273275" y="854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840;p28">
                <a:extLst>
                  <a:ext uri="{FF2B5EF4-FFF2-40B4-BE49-F238E27FC236}">
                    <a16:creationId xmlns:a16="http://schemas.microsoft.com/office/drawing/2014/main" id="{B13FC46A-B13B-732E-F7E8-3ABFB1706E50}"/>
                  </a:ext>
                </a:extLst>
              </p:cNvPr>
              <p:cNvSpPr/>
              <p:nvPr/>
            </p:nvSpPr>
            <p:spPr>
              <a:xfrm flipH="1">
                <a:off x="5950075" y="13875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841;p28">
                <a:extLst>
                  <a:ext uri="{FF2B5EF4-FFF2-40B4-BE49-F238E27FC236}">
                    <a16:creationId xmlns:a16="http://schemas.microsoft.com/office/drawing/2014/main" id="{5B5A643A-86D8-2C78-DC6A-F7F36B650CB8}"/>
                  </a:ext>
                </a:extLst>
              </p:cNvPr>
              <p:cNvSpPr/>
              <p:nvPr/>
            </p:nvSpPr>
            <p:spPr>
              <a:xfrm flipH="1">
                <a:off x="6530875" y="13875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842;p28">
                <a:extLst>
                  <a:ext uri="{FF2B5EF4-FFF2-40B4-BE49-F238E27FC236}">
                    <a16:creationId xmlns:a16="http://schemas.microsoft.com/office/drawing/2014/main" id="{EBAFB16D-CCE1-58DB-A396-579DB6E65F0E}"/>
                  </a:ext>
                </a:extLst>
              </p:cNvPr>
              <p:cNvSpPr/>
              <p:nvPr/>
            </p:nvSpPr>
            <p:spPr>
              <a:xfrm flipH="1">
                <a:off x="7111675" y="13875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843;p28">
                <a:extLst>
                  <a:ext uri="{FF2B5EF4-FFF2-40B4-BE49-F238E27FC236}">
                    <a16:creationId xmlns:a16="http://schemas.microsoft.com/office/drawing/2014/main" id="{A56E9E3B-A447-B89B-C33F-E998156A94BA}"/>
                  </a:ext>
                </a:extLst>
              </p:cNvPr>
              <p:cNvSpPr/>
              <p:nvPr/>
            </p:nvSpPr>
            <p:spPr>
              <a:xfrm flipH="1">
                <a:off x="7692475" y="13875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844;p28">
                <a:extLst>
                  <a:ext uri="{FF2B5EF4-FFF2-40B4-BE49-F238E27FC236}">
                    <a16:creationId xmlns:a16="http://schemas.microsoft.com/office/drawing/2014/main" id="{20571CA2-A9EB-0ECD-6A6D-0E97B314B9B3}"/>
                  </a:ext>
                </a:extLst>
              </p:cNvPr>
              <p:cNvSpPr/>
              <p:nvPr/>
            </p:nvSpPr>
            <p:spPr>
              <a:xfrm flipH="1">
                <a:off x="8273275" y="13875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845;p28">
                <a:extLst>
                  <a:ext uri="{FF2B5EF4-FFF2-40B4-BE49-F238E27FC236}">
                    <a16:creationId xmlns:a16="http://schemas.microsoft.com/office/drawing/2014/main" id="{7A725314-AC54-CA10-9850-06F3F8195530}"/>
                  </a:ext>
                </a:extLst>
              </p:cNvPr>
              <p:cNvSpPr/>
              <p:nvPr/>
            </p:nvSpPr>
            <p:spPr>
              <a:xfrm flipH="1">
                <a:off x="5950075" y="19219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846;p28">
                <a:extLst>
                  <a:ext uri="{FF2B5EF4-FFF2-40B4-BE49-F238E27FC236}">
                    <a16:creationId xmlns:a16="http://schemas.microsoft.com/office/drawing/2014/main" id="{EB5E6C72-DBCE-9745-5804-D757A40C0C6A}"/>
                  </a:ext>
                </a:extLst>
              </p:cNvPr>
              <p:cNvSpPr/>
              <p:nvPr/>
            </p:nvSpPr>
            <p:spPr>
              <a:xfrm flipH="1">
                <a:off x="6530875" y="19219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847;p28">
                <a:extLst>
                  <a:ext uri="{FF2B5EF4-FFF2-40B4-BE49-F238E27FC236}">
                    <a16:creationId xmlns:a16="http://schemas.microsoft.com/office/drawing/2014/main" id="{8B73A7BB-3FD3-A5BB-39B7-2FDD4C9C728B}"/>
                  </a:ext>
                </a:extLst>
              </p:cNvPr>
              <p:cNvSpPr/>
              <p:nvPr/>
            </p:nvSpPr>
            <p:spPr>
              <a:xfrm flipH="1">
                <a:off x="7111675" y="19219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848;p28">
                <a:extLst>
                  <a:ext uri="{FF2B5EF4-FFF2-40B4-BE49-F238E27FC236}">
                    <a16:creationId xmlns:a16="http://schemas.microsoft.com/office/drawing/2014/main" id="{720E622B-4CFF-8643-A32B-5D9336E9F081}"/>
                  </a:ext>
                </a:extLst>
              </p:cNvPr>
              <p:cNvSpPr/>
              <p:nvPr/>
            </p:nvSpPr>
            <p:spPr>
              <a:xfrm flipH="1">
                <a:off x="7692475" y="19219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849;p28">
                <a:extLst>
                  <a:ext uri="{FF2B5EF4-FFF2-40B4-BE49-F238E27FC236}">
                    <a16:creationId xmlns:a16="http://schemas.microsoft.com/office/drawing/2014/main" id="{27DB703D-26FF-7000-0D55-EFA7B50C9051}"/>
                  </a:ext>
                </a:extLst>
              </p:cNvPr>
              <p:cNvSpPr/>
              <p:nvPr/>
            </p:nvSpPr>
            <p:spPr>
              <a:xfrm flipH="1">
                <a:off x="8273275" y="19219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850;p28">
                <a:extLst>
                  <a:ext uri="{FF2B5EF4-FFF2-40B4-BE49-F238E27FC236}">
                    <a16:creationId xmlns:a16="http://schemas.microsoft.com/office/drawing/2014/main" id="{9E7184F1-F952-C1F7-7F2B-202C8F6D3305}"/>
                  </a:ext>
                </a:extLst>
              </p:cNvPr>
              <p:cNvSpPr/>
              <p:nvPr/>
            </p:nvSpPr>
            <p:spPr>
              <a:xfrm flipH="1">
                <a:off x="5950075" y="24564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851;p28">
                <a:extLst>
                  <a:ext uri="{FF2B5EF4-FFF2-40B4-BE49-F238E27FC236}">
                    <a16:creationId xmlns:a16="http://schemas.microsoft.com/office/drawing/2014/main" id="{593A3A59-A2E3-A691-06D1-048112C9774E}"/>
                  </a:ext>
                </a:extLst>
              </p:cNvPr>
              <p:cNvSpPr/>
              <p:nvPr/>
            </p:nvSpPr>
            <p:spPr>
              <a:xfrm flipH="1">
                <a:off x="6530875" y="24564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852;p28">
                <a:extLst>
                  <a:ext uri="{FF2B5EF4-FFF2-40B4-BE49-F238E27FC236}">
                    <a16:creationId xmlns:a16="http://schemas.microsoft.com/office/drawing/2014/main" id="{14AFCAA3-08D5-DABE-AABB-1B0849123B0F}"/>
                  </a:ext>
                </a:extLst>
              </p:cNvPr>
              <p:cNvSpPr/>
              <p:nvPr/>
            </p:nvSpPr>
            <p:spPr>
              <a:xfrm flipH="1">
                <a:off x="7111675" y="24564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853;p28">
                <a:extLst>
                  <a:ext uri="{FF2B5EF4-FFF2-40B4-BE49-F238E27FC236}">
                    <a16:creationId xmlns:a16="http://schemas.microsoft.com/office/drawing/2014/main" id="{074463E1-82A5-DB60-FB1A-80BAF9C3C29C}"/>
                  </a:ext>
                </a:extLst>
              </p:cNvPr>
              <p:cNvSpPr/>
              <p:nvPr/>
            </p:nvSpPr>
            <p:spPr>
              <a:xfrm flipH="1">
                <a:off x="7692475" y="24564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854;p28">
                <a:extLst>
                  <a:ext uri="{FF2B5EF4-FFF2-40B4-BE49-F238E27FC236}">
                    <a16:creationId xmlns:a16="http://schemas.microsoft.com/office/drawing/2014/main" id="{2298006A-55D7-C0F6-391B-D1E365E3145D}"/>
                  </a:ext>
                </a:extLst>
              </p:cNvPr>
              <p:cNvSpPr/>
              <p:nvPr/>
            </p:nvSpPr>
            <p:spPr>
              <a:xfrm flipH="1">
                <a:off x="8273275" y="24564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855;p28">
                <a:extLst>
                  <a:ext uri="{FF2B5EF4-FFF2-40B4-BE49-F238E27FC236}">
                    <a16:creationId xmlns:a16="http://schemas.microsoft.com/office/drawing/2014/main" id="{D10A4C36-2040-CD26-BA86-61716D81416D}"/>
                  </a:ext>
                </a:extLst>
              </p:cNvPr>
              <p:cNvSpPr/>
              <p:nvPr/>
            </p:nvSpPr>
            <p:spPr>
              <a:xfrm flipH="1">
                <a:off x="5950075" y="29908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856;p28">
                <a:extLst>
                  <a:ext uri="{FF2B5EF4-FFF2-40B4-BE49-F238E27FC236}">
                    <a16:creationId xmlns:a16="http://schemas.microsoft.com/office/drawing/2014/main" id="{EF3741AA-2BC3-7DA2-DE94-2C05D97BBA2E}"/>
                  </a:ext>
                </a:extLst>
              </p:cNvPr>
              <p:cNvSpPr/>
              <p:nvPr/>
            </p:nvSpPr>
            <p:spPr>
              <a:xfrm flipH="1">
                <a:off x="6530875" y="29908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857;p28">
                <a:extLst>
                  <a:ext uri="{FF2B5EF4-FFF2-40B4-BE49-F238E27FC236}">
                    <a16:creationId xmlns:a16="http://schemas.microsoft.com/office/drawing/2014/main" id="{6E9F2A4B-FADC-10B5-ABD6-E4C82EDB4DA4}"/>
                  </a:ext>
                </a:extLst>
              </p:cNvPr>
              <p:cNvSpPr/>
              <p:nvPr/>
            </p:nvSpPr>
            <p:spPr>
              <a:xfrm flipH="1">
                <a:off x="7111675" y="29908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858;p28">
                <a:extLst>
                  <a:ext uri="{FF2B5EF4-FFF2-40B4-BE49-F238E27FC236}">
                    <a16:creationId xmlns:a16="http://schemas.microsoft.com/office/drawing/2014/main" id="{5F5D6E96-F726-081C-762D-6E0AD2B17017}"/>
                  </a:ext>
                </a:extLst>
              </p:cNvPr>
              <p:cNvSpPr/>
              <p:nvPr/>
            </p:nvSpPr>
            <p:spPr>
              <a:xfrm flipH="1">
                <a:off x="7692475" y="29908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859;p28">
                <a:extLst>
                  <a:ext uri="{FF2B5EF4-FFF2-40B4-BE49-F238E27FC236}">
                    <a16:creationId xmlns:a16="http://schemas.microsoft.com/office/drawing/2014/main" id="{8866F0F5-72F0-E6F7-FD3D-6B8F0A99B762}"/>
                  </a:ext>
                </a:extLst>
              </p:cNvPr>
              <p:cNvSpPr/>
              <p:nvPr/>
            </p:nvSpPr>
            <p:spPr>
              <a:xfrm flipH="1">
                <a:off x="8273275" y="29908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8" name="Google Shape;860;p28">
              <a:extLst>
                <a:ext uri="{FF2B5EF4-FFF2-40B4-BE49-F238E27FC236}">
                  <a16:creationId xmlns:a16="http://schemas.microsoft.com/office/drawing/2014/main" id="{5FC757C2-3D41-C3E8-0EFA-4667EF1C43BF}"/>
                </a:ext>
              </a:extLst>
            </p:cNvPr>
            <p:cNvGrpSpPr/>
            <p:nvPr/>
          </p:nvGrpSpPr>
          <p:grpSpPr>
            <a:xfrm>
              <a:off x="347441" y="757786"/>
              <a:ext cx="1765922" cy="1596032"/>
              <a:chOff x="2854300" y="1168125"/>
              <a:chExt cx="2904000" cy="2668950"/>
            </a:xfrm>
            <a:grpFill/>
          </p:grpSpPr>
          <p:sp>
            <p:nvSpPr>
              <p:cNvPr id="999" name="Google Shape;861;p28">
                <a:extLst>
                  <a:ext uri="{FF2B5EF4-FFF2-40B4-BE49-F238E27FC236}">
                    <a16:creationId xmlns:a16="http://schemas.microsoft.com/office/drawing/2014/main" id="{558467A6-B745-C65D-9A48-B26979089DEC}"/>
                  </a:ext>
                </a:extLst>
              </p:cNvPr>
              <p:cNvSpPr/>
              <p:nvPr/>
            </p:nvSpPr>
            <p:spPr>
              <a:xfrm flipH="1">
                <a:off x="2854300" y="1168125"/>
                <a:ext cx="2904000" cy="26673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862;p28">
                <a:extLst>
                  <a:ext uri="{FF2B5EF4-FFF2-40B4-BE49-F238E27FC236}">
                    <a16:creationId xmlns:a16="http://schemas.microsoft.com/office/drawing/2014/main" id="{9BAE61AF-0DD5-AA8C-A937-4EBDF66AF5E6}"/>
                  </a:ext>
                </a:extLst>
              </p:cNvPr>
              <p:cNvSpPr/>
              <p:nvPr/>
            </p:nvSpPr>
            <p:spPr>
              <a:xfrm flipH="1">
                <a:off x="2854300" y="11681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863;p28">
                <a:extLst>
                  <a:ext uri="{FF2B5EF4-FFF2-40B4-BE49-F238E27FC236}">
                    <a16:creationId xmlns:a16="http://schemas.microsoft.com/office/drawing/2014/main" id="{A496C5B7-8457-E36A-E195-D100E2ED11E4}"/>
                  </a:ext>
                </a:extLst>
              </p:cNvPr>
              <p:cNvSpPr/>
              <p:nvPr/>
            </p:nvSpPr>
            <p:spPr>
              <a:xfrm flipH="1">
                <a:off x="3435100" y="11681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864;p28">
                <a:extLst>
                  <a:ext uri="{FF2B5EF4-FFF2-40B4-BE49-F238E27FC236}">
                    <a16:creationId xmlns:a16="http://schemas.microsoft.com/office/drawing/2014/main" id="{009E15A0-D362-F191-02CE-9DCC03BD3D21}"/>
                  </a:ext>
                </a:extLst>
              </p:cNvPr>
              <p:cNvSpPr/>
              <p:nvPr/>
            </p:nvSpPr>
            <p:spPr>
              <a:xfrm flipH="1">
                <a:off x="4015900" y="11681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865;p28">
                <a:extLst>
                  <a:ext uri="{FF2B5EF4-FFF2-40B4-BE49-F238E27FC236}">
                    <a16:creationId xmlns:a16="http://schemas.microsoft.com/office/drawing/2014/main" id="{C6410264-BC64-2206-88F0-3AF52F24525B}"/>
                  </a:ext>
                </a:extLst>
              </p:cNvPr>
              <p:cNvSpPr/>
              <p:nvPr/>
            </p:nvSpPr>
            <p:spPr>
              <a:xfrm flipH="1">
                <a:off x="4596700" y="11681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866;p28">
                <a:extLst>
                  <a:ext uri="{FF2B5EF4-FFF2-40B4-BE49-F238E27FC236}">
                    <a16:creationId xmlns:a16="http://schemas.microsoft.com/office/drawing/2014/main" id="{758003B5-B369-EBF4-864C-95B026949689}"/>
                  </a:ext>
                </a:extLst>
              </p:cNvPr>
              <p:cNvSpPr/>
              <p:nvPr/>
            </p:nvSpPr>
            <p:spPr>
              <a:xfrm flipH="1">
                <a:off x="5177500" y="11681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867;p28">
                <a:extLst>
                  <a:ext uri="{FF2B5EF4-FFF2-40B4-BE49-F238E27FC236}">
                    <a16:creationId xmlns:a16="http://schemas.microsoft.com/office/drawing/2014/main" id="{2DA0FD3E-976C-2426-1C4A-23AE96C8C3BB}"/>
                  </a:ext>
                </a:extLst>
              </p:cNvPr>
              <p:cNvSpPr/>
              <p:nvPr/>
            </p:nvSpPr>
            <p:spPr>
              <a:xfrm flipH="1">
                <a:off x="2854300" y="17009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868;p28">
                <a:extLst>
                  <a:ext uri="{FF2B5EF4-FFF2-40B4-BE49-F238E27FC236}">
                    <a16:creationId xmlns:a16="http://schemas.microsoft.com/office/drawing/2014/main" id="{AA45132E-F3C0-08AB-8B09-C1B5313BD92E}"/>
                  </a:ext>
                </a:extLst>
              </p:cNvPr>
              <p:cNvSpPr/>
              <p:nvPr/>
            </p:nvSpPr>
            <p:spPr>
              <a:xfrm flipH="1">
                <a:off x="3435100" y="17009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869;p28">
                <a:extLst>
                  <a:ext uri="{FF2B5EF4-FFF2-40B4-BE49-F238E27FC236}">
                    <a16:creationId xmlns:a16="http://schemas.microsoft.com/office/drawing/2014/main" id="{9AA0AE4B-90D3-2BEE-D50C-BD55BDD5BAFB}"/>
                  </a:ext>
                </a:extLst>
              </p:cNvPr>
              <p:cNvSpPr/>
              <p:nvPr/>
            </p:nvSpPr>
            <p:spPr>
              <a:xfrm flipH="1">
                <a:off x="4015900" y="17009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870;p28">
                <a:extLst>
                  <a:ext uri="{FF2B5EF4-FFF2-40B4-BE49-F238E27FC236}">
                    <a16:creationId xmlns:a16="http://schemas.microsoft.com/office/drawing/2014/main" id="{0C605565-39EC-9F20-5658-63A251C05240}"/>
                  </a:ext>
                </a:extLst>
              </p:cNvPr>
              <p:cNvSpPr/>
              <p:nvPr/>
            </p:nvSpPr>
            <p:spPr>
              <a:xfrm flipH="1">
                <a:off x="4596700" y="17009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871;p28">
                <a:extLst>
                  <a:ext uri="{FF2B5EF4-FFF2-40B4-BE49-F238E27FC236}">
                    <a16:creationId xmlns:a16="http://schemas.microsoft.com/office/drawing/2014/main" id="{EC4E1298-6D9D-E0D5-2AB2-C33069C24E4D}"/>
                  </a:ext>
                </a:extLst>
              </p:cNvPr>
              <p:cNvSpPr/>
              <p:nvPr/>
            </p:nvSpPr>
            <p:spPr>
              <a:xfrm flipH="1">
                <a:off x="5177500" y="17009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872;p28">
                <a:extLst>
                  <a:ext uri="{FF2B5EF4-FFF2-40B4-BE49-F238E27FC236}">
                    <a16:creationId xmlns:a16="http://schemas.microsoft.com/office/drawing/2014/main" id="{DE080220-D4EC-799C-F997-AB57E2651730}"/>
                  </a:ext>
                </a:extLst>
              </p:cNvPr>
              <p:cNvSpPr/>
              <p:nvPr/>
            </p:nvSpPr>
            <p:spPr>
              <a:xfrm flipH="1">
                <a:off x="2854300" y="22353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873;p28">
                <a:extLst>
                  <a:ext uri="{FF2B5EF4-FFF2-40B4-BE49-F238E27FC236}">
                    <a16:creationId xmlns:a16="http://schemas.microsoft.com/office/drawing/2014/main" id="{444F9674-A5C0-0D2F-A55B-0DE3910CFE2A}"/>
                  </a:ext>
                </a:extLst>
              </p:cNvPr>
              <p:cNvSpPr/>
              <p:nvPr/>
            </p:nvSpPr>
            <p:spPr>
              <a:xfrm flipH="1">
                <a:off x="3435100" y="22353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874;p28">
                <a:extLst>
                  <a:ext uri="{FF2B5EF4-FFF2-40B4-BE49-F238E27FC236}">
                    <a16:creationId xmlns:a16="http://schemas.microsoft.com/office/drawing/2014/main" id="{2AF0E7AD-DB60-871A-94DC-44A3BA2BC487}"/>
                  </a:ext>
                </a:extLst>
              </p:cNvPr>
              <p:cNvSpPr/>
              <p:nvPr/>
            </p:nvSpPr>
            <p:spPr>
              <a:xfrm flipH="1">
                <a:off x="4015900" y="22353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875;p28">
                <a:extLst>
                  <a:ext uri="{FF2B5EF4-FFF2-40B4-BE49-F238E27FC236}">
                    <a16:creationId xmlns:a16="http://schemas.microsoft.com/office/drawing/2014/main" id="{EE417755-9AE0-DBFD-12DA-E7FC382A5514}"/>
                  </a:ext>
                </a:extLst>
              </p:cNvPr>
              <p:cNvSpPr/>
              <p:nvPr/>
            </p:nvSpPr>
            <p:spPr>
              <a:xfrm flipH="1">
                <a:off x="4596700" y="22353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876;p28">
                <a:extLst>
                  <a:ext uri="{FF2B5EF4-FFF2-40B4-BE49-F238E27FC236}">
                    <a16:creationId xmlns:a16="http://schemas.microsoft.com/office/drawing/2014/main" id="{27D971A4-8B55-EF20-9303-BE318B17D14A}"/>
                  </a:ext>
                </a:extLst>
              </p:cNvPr>
              <p:cNvSpPr/>
              <p:nvPr/>
            </p:nvSpPr>
            <p:spPr>
              <a:xfrm flipH="1">
                <a:off x="5177500" y="22353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877;p28">
                <a:extLst>
                  <a:ext uri="{FF2B5EF4-FFF2-40B4-BE49-F238E27FC236}">
                    <a16:creationId xmlns:a16="http://schemas.microsoft.com/office/drawing/2014/main" id="{58FD7E96-17BD-A205-C09B-4D7A13008465}"/>
                  </a:ext>
                </a:extLst>
              </p:cNvPr>
              <p:cNvSpPr/>
              <p:nvPr/>
            </p:nvSpPr>
            <p:spPr>
              <a:xfrm flipH="1">
                <a:off x="2854300" y="2769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878;p28">
                <a:extLst>
                  <a:ext uri="{FF2B5EF4-FFF2-40B4-BE49-F238E27FC236}">
                    <a16:creationId xmlns:a16="http://schemas.microsoft.com/office/drawing/2014/main" id="{C970D635-D0B0-56B8-7B9F-5B36AE821C93}"/>
                  </a:ext>
                </a:extLst>
              </p:cNvPr>
              <p:cNvSpPr/>
              <p:nvPr/>
            </p:nvSpPr>
            <p:spPr>
              <a:xfrm flipH="1">
                <a:off x="3435100" y="2769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879;p28">
                <a:extLst>
                  <a:ext uri="{FF2B5EF4-FFF2-40B4-BE49-F238E27FC236}">
                    <a16:creationId xmlns:a16="http://schemas.microsoft.com/office/drawing/2014/main" id="{EC88B0A0-E744-D77F-EB80-2A94C3D16F16}"/>
                  </a:ext>
                </a:extLst>
              </p:cNvPr>
              <p:cNvSpPr/>
              <p:nvPr/>
            </p:nvSpPr>
            <p:spPr>
              <a:xfrm flipH="1">
                <a:off x="4015900" y="2769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880;p28">
                <a:extLst>
                  <a:ext uri="{FF2B5EF4-FFF2-40B4-BE49-F238E27FC236}">
                    <a16:creationId xmlns:a16="http://schemas.microsoft.com/office/drawing/2014/main" id="{E3FCFB16-76D0-F9C2-32F8-5CFD0A66A376}"/>
                  </a:ext>
                </a:extLst>
              </p:cNvPr>
              <p:cNvSpPr/>
              <p:nvPr/>
            </p:nvSpPr>
            <p:spPr>
              <a:xfrm flipH="1">
                <a:off x="4596700" y="2769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881;p28">
                <a:extLst>
                  <a:ext uri="{FF2B5EF4-FFF2-40B4-BE49-F238E27FC236}">
                    <a16:creationId xmlns:a16="http://schemas.microsoft.com/office/drawing/2014/main" id="{6BDCDC71-20C0-4A46-2FCE-E97EE369E68B}"/>
                  </a:ext>
                </a:extLst>
              </p:cNvPr>
              <p:cNvSpPr/>
              <p:nvPr/>
            </p:nvSpPr>
            <p:spPr>
              <a:xfrm flipH="1">
                <a:off x="5177500" y="2769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882;p28">
                <a:extLst>
                  <a:ext uri="{FF2B5EF4-FFF2-40B4-BE49-F238E27FC236}">
                    <a16:creationId xmlns:a16="http://schemas.microsoft.com/office/drawing/2014/main" id="{B91F0235-CC79-8EC8-89E1-A101B6025FE1}"/>
                  </a:ext>
                </a:extLst>
              </p:cNvPr>
              <p:cNvSpPr/>
              <p:nvPr/>
            </p:nvSpPr>
            <p:spPr>
              <a:xfrm flipH="1">
                <a:off x="2854300" y="3304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883;p28">
                <a:extLst>
                  <a:ext uri="{FF2B5EF4-FFF2-40B4-BE49-F238E27FC236}">
                    <a16:creationId xmlns:a16="http://schemas.microsoft.com/office/drawing/2014/main" id="{4584EFF8-723C-5D29-A002-18B091F09645}"/>
                  </a:ext>
                </a:extLst>
              </p:cNvPr>
              <p:cNvSpPr/>
              <p:nvPr/>
            </p:nvSpPr>
            <p:spPr>
              <a:xfrm flipH="1">
                <a:off x="3435100" y="3304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884;p28">
                <a:extLst>
                  <a:ext uri="{FF2B5EF4-FFF2-40B4-BE49-F238E27FC236}">
                    <a16:creationId xmlns:a16="http://schemas.microsoft.com/office/drawing/2014/main" id="{74427285-C5F8-AC99-8659-A61FF331304C}"/>
                  </a:ext>
                </a:extLst>
              </p:cNvPr>
              <p:cNvSpPr/>
              <p:nvPr/>
            </p:nvSpPr>
            <p:spPr>
              <a:xfrm flipH="1">
                <a:off x="4015900" y="3304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885;p28">
                <a:extLst>
                  <a:ext uri="{FF2B5EF4-FFF2-40B4-BE49-F238E27FC236}">
                    <a16:creationId xmlns:a16="http://schemas.microsoft.com/office/drawing/2014/main" id="{543A35BD-FAA0-C335-8486-71C348E10F8A}"/>
                  </a:ext>
                </a:extLst>
              </p:cNvPr>
              <p:cNvSpPr/>
              <p:nvPr/>
            </p:nvSpPr>
            <p:spPr>
              <a:xfrm flipH="1">
                <a:off x="4596700" y="3304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886;p28">
                <a:extLst>
                  <a:ext uri="{FF2B5EF4-FFF2-40B4-BE49-F238E27FC236}">
                    <a16:creationId xmlns:a16="http://schemas.microsoft.com/office/drawing/2014/main" id="{82BD56E1-ADBD-7D82-3EC0-A72E9344F13B}"/>
                  </a:ext>
                </a:extLst>
              </p:cNvPr>
              <p:cNvSpPr/>
              <p:nvPr/>
            </p:nvSpPr>
            <p:spPr>
              <a:xfrm flipH="1">
                <a:off x="5177500" y="3304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085" name="文本框 1084">
            <a:extLst>
              <a:ext uri="{FF2B5EF4-FFF2-40B4-BE49-F238E27FC236}">
                <a16:creationId xmlns:a16="http://schemas.microsoft.com/office/drawing/2014/main" id="{F7BC4975-6B03-1CB7-4654-476235822E98}"/>
              </a:ext>
            </a:extLst>
          </p:cNvPr>
          <p:cNvSpPr txBox="1"/>
          <p:nvPr/>
        </p:nvSpPr>
        <p:spPr>
          <a:xfrm>
            <a:off x="6071937" y="1019662"/>
            <a:ext cx="642645"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Mean</a:t>
            </a:r>
            <a:endParaRPr lang="zh-CN" altLang="en-US" sz="1200" dirty="0">
              <a:latin typeface="Times New Roman" panose="02020603050405020304" pitchFamily="18" charset="0"/>
              <a:cs typeface="Times New Roman" panose="02020603050405020304" pitchFamily="18" charset="0"/>
            </a:endParaRPr>
          </a:p>
        </p:txBody>
      </p:sp>
      <p:sp>
        <p:nvSpPr>
          <p:cNvPr id="1086" name="左大括号 1085">
            <a:extLst>
              <a:ext uri="{FF2B5EF4-FFF2-40B4-BE49-F238E27FC236}">
                <a16:creationId xmlns:a16="http://schemas.microsoft.com/office/drawing/2014/main" id="{0B35158B-7DC0-6257-C8E2-C717D574E198}"/>
              </a:ext>
            </a:extLst>
          </p:cNvPr>
          <p:cNvSpPr/>
          <p:nvPr/>
        </p:nvSpPr>
        <p:spPr>
          <a:xfrm rot="16200000">
            <a:off x="6292685" y="906938"/>
            <a:ext cx="175202" cy="707783"/>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zh-CN" altLang="en-US" dirty="0"/>
          </a:p>
        </p:txBody>
      </p:sp>
      <p:sp>
        <p:nvSpPr>
          <p:cNvPr id="1087" name="左大括号 1086">
            <a:extLst>
              <a:ext uri="{FF2B5EF4-FFF2-40B4-BE49-F238E27FC236}">
                <a16:creationId xmlns:a16="http://schemas.microsoft.com/office/drawing/2014/main" id="{52D3F3BE-E982-C42A-F073-282B984AFECC}"/>
              </a:ext>
            </a:extLst>
          </p:cNvPr>
          <p:cNvSpPr/>
          <p:nvPr/>
        </p:nvSpPr>
        <p:spPr>
          <a:xfrm rot="16200000">
            <a:off x="7215794" y="906938"/>
            <a:ext cx="175202" cy="707783"/>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zh-CN" altLang="en-US" dirty="0"/>
          </a:p>
        </p:txBody>
      </p:sp>
      <p:sp>
        <p:nvSpPr>
          <p:cNvPr id="1088" name="文本框 1087">
            <a:extLst>
              <a:ext uri="{FF2B5EF4-FFF2-40B4-BE49-F238E27FC236}">
                <a16:creationId xmlns:a16="http://schemas.microsoft.com/office/drawing/2014/main" id="{3BCC2827-ADD4-5B6C-44F7-C074B3352701}"/>
              </a:ext>
            </a:extLst>
          </p:cNvPr>
          <p:cNvSpPr txBox="1"/>
          <p:nvPr/>
        </p:nvSpPr>
        <p:spPr>
          <a:xfrm>
            <a:off x="7061708" y="1009906"/>
            <a:ext cx="642645"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Mean</a:t>
            </a:r>
            <a:endParaRPr lang="zh-CN" altLang="en-US" sz="1200" dirty="0">
              <a:latin typeface="Times New Roman" panose="02020603050405020304" pitchFamily="18" charset="0"/>
              <a:cs typeface="Times New Roman" panose="02020603050405020304" pitchFamily="18" charset="0"/>
            </a:endParaRPr>
          </a:p>
        </p:txBody>
      </p:sp>
      <p:sp>
        <p:nvSpPr>
          <p:cNvPr id="1091" name="文本框 1090">
            <a:extLst>
              <a:ext uri="{FF2B5EF4-FFF2-40B4-BE49-F238E27FC236}">
                <a16:creationId xmlns:a16="http://schemas.microsoft.com/office/drawing/2014/main" id="{442FB27C-4788-2E10-5E73-BC2A03FD6EF2}"/>
              </a:ext>
            </a:extLst>
          </p:cNvPr>
          <p:cNvSpPr txBox="1"/>
          <p:nvPr/>
        </p:nvSpPr>
        <p:spPr>
          <a:xfrm>
            <a:off x="6097825" y="211092"/>
            <a:ext cx="1543050" cy="276999"/>
          </a:xfrm>
          <a:prstGeom prst="rect">
            <a:avLst/>
          </a:prstGeom>
          <a:noFill/>
        </p:spPr>
        <p:txBody>
          <a:bodyPr wrap="square">
            <a:spAutoFit/>
          </a:bodyPr>
          <a:lstStyle/>
          <a:p>
            <a:r>
              <a:rPr lang="zh-CN" altLang="en-US" sz="1200" dirty="0">
                <a:latin typeface="Times New Roman" panose="02020603050405020304" pitchFamily="18" charset="0"/>
                <a:cs typeface="Times New Roman" panose="02020603050405020304" pitchFamily="18" charset="0"/>
              </a:rPr>
              <a:t>Representative node </a:t>
            </a:r>
            <a:endParaRPr lang="zh-CN" altLang="en-US" sz="1200" dirty="0"/>
          </a:p>
        </p:txBody>
      </p:sp>
      <mc:AlternateContent xmlns:mc="http://schemas.openxmlformats.org/markup-compatibility/2006" xmlns:a14="http://schemas.microsoft.com/office/drawing/2010/main">
        <mc:Choice Requires="a14">
          <p:sp>
            <p:nvSpPr>
              <p:cNvPr id="1093" name="文本框 1092">
                <a:extLst>
                  <a:ext uri="{FF2B5EF4-FFF2-40B4-BE49-F238E27FC236}">
                    <a16:creationId xmlns:a16="http://schemas.microsoft.com/office/drawing/2014/main" id="{43D90F03-A8B2-EB79-6606-87B034F2CD53}"/>
                  </a:ext>
                </a:extLst>
              </p:cNvPr>
              <p:cNvSpPr txBox="1"/>
              <p:nvPr/>
            </p:nvSpPr>
            <p:spPr>
              <a:xfrm>
                <a:off x="6647634" y="559537"/>
                <a:ext cx="38778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h</m:t>
                      </m:r>
                    </m:oMath>
                  </m:oMathPara>
                </a14:m>
                <a:endParaRPr lang="zh-CN" altLang="en-US" dirty="0"/>
              </a:p>
            </p:txBody>
          </p:sp>
        </mc:Choice>
        <mc:Fallback xmlns="">
          <p:sp>
            <p:nvSpPr>
              <p:cNvPr id="1093" name="文本框 1092">
                <a:extLst>
                  <a:ext uri="{FF2B5EF4-FFF2-40B4-BE49-F238E27FC236}">
                    <a16:creationId xmlns:a16="http://schemas.microsoft.com/office/drawing/2014/main" id="{43D90F03-A8B2-EB79-6606-87B034F2CD53}"/>
                  </a:ext>
                </a:extLst>
              </p:cNvPr>
              <p:cNvSpPr txBox="1">
                <a:spLocks noRot="1" noChangeAspect="1" noMove="1" noResize="1" noEditPoints="1" noAdjustHandles="1" noChangeArrowheads="1" noChangeShapeType="1" noTextEdit="1"/>
              </p:cNvSpPr>
              <p:nvPr/>
            </p:nvSpPr>
            <p:spPr>
              <a:xfrm>
                <a:off x="6647634" y="559537"/>
                <a:ext cx="387783" cy="369332"/>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94" name="文本框 1093">
                <a:extLst>
                  <a:ext uri="{FF2B5EF4-FFF2-40B4-BE49-F238E27FC236}">
                    <a16:creationId xmlns:a16="http://schemas.microsoft.com/office/drawing/2014/main" id="{E183E3D4-E2FB-4E52-5258-B3CECA95555D}"/>
                  </a:ext>
                </a:extLst>
              </p:cNvPr>
              <p:cNvSpPr txBox="1"/>
              <p:nvPr/>
            </p:nvSpPr>
            <p:spPr>
              <a:xfrm>
                <a:off x="7557680" y="556609"/>
                <a:ext cx="38778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𝑥</m:t>
                      </m:r>
                    </m:oMath>
                  </m:oMathPara>
                </a14:m>
                <a:endParaRPr lang="zh-CN" altLang="en-US" dirty="0"/>
              </a:p>
            </p:txBody>
          </p:sp>
        </mc:Choice>
        <mc:Fallback xmlns="">
          <p:sp>
            <p:nvSpPr>
              <p:cNvPr id="1094" name="文本框 1093">
                <a:extLst>
                  <a:ext uri="{FF2B5EF4-FFF2-40B4-BE49-F238E27FC236}">
                    <a16:creationId xmlns:a16="http://schemas.microsoft.com/office/drawing/2014/main" id="{E183E3D4-E2FB-4E52-5258-B3CECA95555D}"/>
                  </a:ext>
                </a:extLst>
              </p:cNvPr>
              <p:cNvSpPr txBox="1">
                <a:spLocks noRot="1" noChangeAspect="1" noMove="1" noResize="1" noEditPoints="1" noAdjustHandles="1" noChangeArrowheads="1" noChangeShapeType="1" noTextEdit="1"/>
              </p:cNvSpPr>
              <p:nvPr/>
            </p:nvSpPr>
            <p:spPr>
              <a:xfrm>
                <a:off x="7557680" y="556609"/>
                <a:ext cx="387783" cy="369332"/>
              </a:xfrm>
              <a:prstGeom prst="rect">
                <a:avLst/>
              </a:prstGeom>
              <a:blipFill>
                <a:blip r:embed="rId11"/>
                <a:stretch>
                  <a:fillRect/>
                </a:stretch>
              </a:blipFill>
            </p:spPr>
            <p:txBody>
              <a:bodyPr/>
              <a:lstStyle/>
              <a:p>
                <a:r>
                  <a:rPr lang="zh-CN" altLang="en-US">
                    <a:noFill/>
                  </a:rPr>
                  <a:t> </a:t>
                </a:r>
              </a:p>
            </p:txBody>
          </p:sp>
        </mc:Fallback>
      </mc:AlternateContent>
      <p:sp>
        <p:nvSpPr>
          <p:cNvPr id="1099" name="矩形 1098">
            <a:extLst>
              <a:ext uri="{FF2B5EF4-FFF2-40B4-BE49-F238E27FC236}">
                <a16:creationId xmlns:a16="http://schemas.microsoft.com/office/drawing/2014/main" id="{11F795B4-3353-7862-6C74-7FCCA3192FB3}"/>
              </a:ext>
            </a:extLst>
          </p:cNvPr>
          <p:cNvSpPr/>
          <p:nvPr/>
        </p:nvSpPr>
        <p:spPr>
          <a:xfrm>
            <a:off x="9080223" y="1824282"/>
            <a:ext cx="195309" cy="159798"/>
          </a:xfrm>
          <a:prstGeom prst="rect">
            <a:avLst/>
          </a:prstGeom>
          <a:solidFill>
            <a:srgbClr val="F8CBA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1104" name="矩形 1103">
            <a:extLst>
              <a:ext uri="{FF2B5EF4-FFF2-40B4-BE49-F238E27FC236}">
                <a16:creationId xmlns:a16="http://schemas.microsoft.com/office/drawing/2014/main" id="{8812F3E8-FFA2-540A-F2D0-32366DF14883}"/>
              </a:ext>
            </a:extLst>
          </p:cNvPr>
          <p:cNvSpPr/>
          <p:nvPr/>
        </p:nvSpPr>
        <p:spPr>
          <a:xfrm>
            <a:off x="9085873" y="1427301"/>
            <a:ext cx="195309" cy="159798"/>
          </a:xfrm>
          <a:prstGeom prst="rect">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1124" name="矩形 1123">
            <a:extLst>
              <a:ext uri="{FF2B5EF4-FFF2-40B4-BE49-F238E27FC236}">
                <a16:creationId xmlns:a16="http://schemas.microsoft.com/office/drawing/2014/main" id="{A5234E7D-5B1A-5177-67FF-24D43112ADBB}"/>
              </a:ext>
            </a:extLst>
          </p:cNvPr>
          <p:cNvSpPr/>
          <p:nvPr/>
        </p:nvSpPr>
        <p:spPr>
          <a:xfrm>
            <a:off x="9071564" y="706165"/>
            <a:ext cx="195309" cy="159798"/>
          </a:xfrm>
          <a:prstGeom prst="rect">
            <a:avLst/>
          </a:prstGeom>
          <a:solidFill>
            <a:srgbClr val="72AAD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cxnSp>
        <p:nvCxnSpPr>
          <p:cNvPr id="2" name="直接箭头连接符 1">
            <a:extLst>
              <a:ext uri="{FF2B5EF4-FFF2-40B4-BE49-F238E27FC236}">
                <a16:creationId xmlns:a16="http://schemas.microsoft.com/office/drawing/2014/main" id="{F01F7919-861C-64B4-2BCF-CB15781BB447}"/>
              </a:ext>
            </a:extLst>
          </p:cNvPr>
          <p:cNvCxnSpPr>
            <a:cxnSpLocks/>
          </p:cNvCxnSpPr>
          <p:nvPr/>
        </p:nvCxnSpPr>
        <p:spPr>
          <a:xfrm>
            <a:off x="4923194" y="4265337"/>
            <a:ext cx="0" cy="33208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8" name="矩形 17">
            <a:extLst>
              <a:ext uri="{FF2B5EF4-FFF2-40B4-BE49-F238E27FC236}">
                <a16:creationId xmlns:a16="http://schemas.microsoft.com/office/drawing/2014/main" id="{D853F181-C58C-DB62-AE75-6C1722D8317D}"/>
              </a:ext>
            </a:extLst>
          </p:cNvPr>
          <p:cNvSpPr/>
          <p:nvPr/>
        </p:nvSpPr>
        <p:spPr>
          <a:xfrm>
            <a:off x="2679207" y="4788367"/>
            <a:ext cx="878381" cy="563346"/>
          </a:xfrm>
          <a:prstGeom prst="rect">
            <a:avLst/>
          </a:prstGeom>
          <a:solidFill>
            <a:srgbClr val="F2F9E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文本框 23">
            <a:extLst>
              <a:ext uri="{FF2B5EF4-FFF2-40B4-BE49-F238E27FC236}">
                <a16:creationId xmlns:a16="http://schemas.microsoft.com/office/drawing/2014/main" id="{DA0BA87A-79B3-D5E7-1BFD-D536C2579EA4}"/>
              </a:ext>
            </a:extLst>
          </p:cNvPr>
          <p:cNvSpPr txBox="1"/>
          <p:nvPr/>
        </p:nvSpPr>
        <p:spPr>
          <a:xfrm>
            <a:off x="2761688" y="4855492"/>
            <a:ext cx="739773" cy="461665"/>
          </a:xfrm>
          <a:prstGeom prst="rect">
            <a:avLst/>
          </a:prstGeom>
          <a:noFill/>
        </p:spPr>
        <p:txBody>
          <a:bodyPr wrap="square">
            <a:spAutoFit/>
          </a:bodyPr>
          <a:lstStyle/>
          <a:p>
            <a:pPr algn="ctr"/>
            <a:r>
              <a:rPr lang="en-US" altLang="zh-CN" sz="1200" dirty="0">
                <a:latin typeface="Times New Roman" panose="02020603050405020304" pitchFamily="18" charset="0"/>
                <a:cs typeface="Times New Roman" panose="02020603050405020304" pitchFamily="18" charset="0"/>
              </a:rPr>
              <a:t>Building query</a:t>
            </a:r>
            <a:endParaRPr lang="zh-CN" altLang="en-US" sz="1200" dirty="0">
              <a:latin typeface="Times New Roman" panose="02020603050405020304" pitchFamily="18" charset="0"/>
              <a:cs typeface="Times New Roman" panose="02020603050405020304" pitchFamily="18" charset="0"/>
            </a:endParaRPr>
          </a:p>
        </p:txBody>
      </p:sp>
      <p:cxnSp>
        <p:nvCxnSpPr>
          <p:cNvPr id="25" name="直接箭头连接符 24">
            <a:extLst>
              <a:ext uri="{FF2B5EF4-FFF2-40B4-BE49-F238E27FC236}">
                <a16:creationId xmlns:a16="http://schemas.microsoft.com/office/drawing/2014/main" id="{0A182055-413D-5D9E-9218-6295FF7504AF}"/>
              </a:ext>
            </a:extLst>
          </p:cNvPr>
          <p:cNvCxnSpPr>
            <a:cxnSpLocks/>
          </p:cNvCxnSpPr>
          <p:nvPr/>
        </p:nvCxnSpPr>
        <p:spPr>
          <a:xfrm>
            <a:off x="3654123" y="5135600"/>
            <a:ext cx="380177"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0" name="矩形 29">
            <a:extLst>
              <a:ext uri="{FF2B5EF4-FFF2-40B4-BE49-F238E27FC236}">
                <a16:creationId xmlns:a16="http://schemas.microsoft.com/office/drawing/2014/main" id="{EAC821F2-923A-A183-82BF-61D06ED4D096}"/>
              </a:ext>
            </a:extLst>
          </p:cNvPr>
          <p:cNvSpPr/>
          <p:nvPr/>
        </p:nvSpPr>
        <p:spPr>
          <a:xfrm>
            <a:off x="8912876" y="2577576"/>
            <a:ext cx="195309" cy="159798"/>
          </a:xfrm>
          <a:prstGeom prst="rect">
            <a:avLst/>
          </a:prstGeom>
          <a:solidFill>
            <a:srgbClr val="DAE9F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31" name="矩形 30">
            <a:extLst>
              <a:ext uri="{FF2B5EF4-FFF2-40B4-BE49-F238E27FC236}">
                <a16:creationId xmlns:a16="http://schemas.microsoft.com/office/drawing/2014/main" id="{99215448-4173-F572-AA4E-1A7A9B3D9A11}"/>
              </a:ext>
            </a:extLst>
          </p:cNvPr>
          <p:cNvSpPr/>
          <p:nvPr/>
        </p:nvSpPr>
        <p:spPr>
          <a:xfrm>
            <a:off x="9104464" y="2577576"/>
            <a:ext cx="195309" cy="159798"/>
          </a:xfrm>
          <a:prstGeom prst="rect">
            <a:avLst/>
          </a:prstGeom>
          <a:solidFill>
            <a:srgbClr val="DAE9F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34" name="矩形 33">
            <a:extLst>
              <a:ext uri="{FF2B5EF4-FFF2-40B4-BE49-F238E27FC236}">
                <a16:creationId xmlns:a16="http://schemas.microsoft.com/office/drawing/2014/main" id="{BAC04E9E-62D2-EFF9-8ECE-3376DFFE7AB1}"/>
              </a:ext>
            </a:extLst>
          </p:cNvPr>
          <p:cNvSpPr/>
          <p:nvPr/>
        </p:nvSpPr>
        <p:spPr>
          <a:xfrm>
            <a:off x="4129770" y="4662869"/>
            <a:ext cx="195309" cy="159798"/>
          </a:xfrm>
          <a:prstGeom prst="rect">
            <a:avLst/>
          </a:prstGeom>
          <a:solidFill>
            <a:srgbClr val="A4C2F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35" name="矩形 34">
            <a:extLst>
              <a:ext uri="{FF2B5EF4-FFF2-40B4-BE49-F238E27FC236}">
                <a16:creationId xmlns:a16="http://schemas.microsoft.com/office/drawing/2014/main" id="{0DE73893-66F1-846C-A988-7743A8AFFB7D}"/>
              </a:ext>
            </a:extLst>
          </p:cNvPr>
          <p:cNvSpPr/>
          <p:nvPr/>
        </p:nvSpPr>
        <p:spPr>
          <a:xfrm>
            <a:off x="4325079" y="4662869"/>
            <a:ext cx="195309" cy="159798"/>
          </a:xfrm>
          <a:prstGeom prst="rect">
            <a:avLst/>
          </a:prstGeom>
          <a:solidFill>
            <a:srgbClr val="A4C2F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36" name="矩形 35">
            <a:extLst>
              <a:ext uri="{FF2B5EF4-FFF2-40B4-BE49-F238E27FC236}">
                <a16:creationId xmlns:a16="http://schemas.microsoft.com/office/drawing/2014/main" id="{57EA470A-6E08-74C5-81E4-E1FFE2E2932B}"/>
              </a:ext>
            </a:extLst>
          </p:cNvPr>
          <p:cNvSpPr/>
          <p:nvPr/>
        </p:nvSpPr>
        <p:spPr>
          <a:xfrm>
            <a:off x="4516667" y="4662869"/>
            <a:ext cx="195309" cy="159798"/>
          </a:xfrm>
          <a:prstGeom prst="rect">
            <a:avLst/>
          </a:prstGeom>
          <a:solidFill>
            <a:srgbClr val="A4C2F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37" name="矩形 36">
            <a:extLst>
              <a:ext uri="{FF2B5EF4-FFF2-40B4-BE49-F238E27FC236}">
                <a16:creationId xmlns:a16="http://schemas.microsoft.com/office/drawing/2014/main" id="{09C1A604-CD4D-FA4A-1099-E62B55CDED38}"/>
              </a:ext>
            </a:extLst>
          </p:cNvPr>
          <p:cNvSpPr/>
          <p:nvPr/>
        </p:nvSpPr>
        <p:spPr>
          <a:xfrm>
            <a:off x="4688660" y="4663151"/>
            <a:ext cx="195309" cy="159798"/>
          </a:xfrm>
          <a:prstGeom prst="rect">
            <a:avLst/>
          </a:prstGeom>
          <a:solidFill>
            <a:srgbClr val="A4C2F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38" name="矩形 37">
            <a:extLst>
              <a:ext uri="{FF2B5EF4-FFF2-40B4-BE49-F238E27FC236}">
                <a16:creationId xmlns:a16="http://schemas.microsoft.com/office/drawing/2014/main" id="{7A9D169A-070E-5C83-FE09-0240F4D6C40F}"/>
              </a:ext>
            </a:extLst>
          </p:cNvPr>
          <p:cNvSpPr/>
          <p:nvPr/>
        </p:nvSpPr>
        <p:spPr>
          <a:xfrm>
            <a:off x="4880248" y="4663151"/>
            <a:ext cx="195309" cy="159798"/>
          </a:xfrm>
          <a:prstGeom prst="rect">
            <a:avLst/>
          </a:prstGeom>
          <a:solidFill>
            <a:srgbClr val="A4C2F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39" name="矩形 38">
            <a:extLst>
              <a:ext uri="{FF2B5EF4-FFF2-40B4-BE49-F238E27FC236}">
                <a16:creationId xmlns:a16="http://schemas.microsoft.com/office/drawing/2014/main" id="{6BE09CD6-410A-9201-2934-1416DF70D106}"/>
              </a:ext>
            </a:extLst>
          </p:cNvPr>
          <p:cNvSpPr/>
          <p:nvPr/>
        </p:nvSpPr>
        <p:spPr>
          <a:xfrm>
            <a:off x="4125091" y="5298470"/>
            <a:ext cx="195309" cy="159798"/>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40" name="矩形 39">
            <a:extLst>
              <a:ext uri="{FF2B5EF4-FFF2-40B4-BE49-F238E27FC236}">
                <a16:creationId xmlns:a16="http://schemas.microsoft.com/office/drawing/2014/main" id="{7C14DFCB-3F3A-AF22-B681-52B1952B0E97}"/>
              </a:ext>
            </a:extLst>
          </p:cNvPr>
          <p:cNvSpPr/>
          <p:nvPr/>
        </p:nvSpPr>
        <p:spPr>
          <a:xfrm>
            <a:off x="4320400" y="5298470"/>
            <a:ext cx="195309" cy="159798"/>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41" name="矩形 40">
            <a:extLst>
              <a:ext uri="{FF2B5EF4-FFF2-40B4-BE49-F238E27FC236}">
                <a16:creationId xmlns:a16="http://schemas.microsoft.com/office/drawing/2014/main" id="{CD0303FB-6098-8CDC-9789-1555B88E9215}"/>
              </a:ext>
            </a:extLst>
          </p:cNvPr>
          <p:cNvSpPr/>
          <p:nvPr/>
        </p:nvSpPr>
        <p:spPr>
          <a:xfrm>
            <a:off x="4511988" y="5298470"/>
            <a:ext cx="195309" cy="159798"/>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42" name="矩形 41">
            <a:extLst>
              <a:ext uri="{FF2B5EF4-FFF2-40B4-BE49-F238E27FC236}">
                <a16:creationId xmlns:a16="http://schemas.microsoft.com/office/drawing/2014/main" id="{9ABC1D8E-AACE-092D-1976-1247CEC40179}"/>
              </a:ext>
            </a:extLst>
          </p:cNvPr>
          <p:cNvSpPr/>
          <p:nvPr/>
        </p:nvSpPr>
        <p:spPr>
          <a:xfrm>
            <a:off x="4683981" y="5298752"/>
            <a:ext cx="195309" cy="159798"/>
          </a:xfrm>
          <a:prstGeom prst="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43" name="矩形 42">
            <a:extLst>
              <a:ext uri="{FF2B5EF4-FFF2-40B4-BE49-F238E27FC236}">
                <a16:creationId xmlns:a16="http://schemas.microsoft.com/office/drawing/2014/main" id="{A710ACDF-680C-BD6C-011D-AAEBD65434F2}"/>
              </a:ext>
            </a:extLst>
          </p:cNvPr>
          <p:cNvSpPr/>
          <p:nvPr/>
        </p:nvSpPr>
        <p:spPr>
          <a:xfrm>
            <a:off x="4875569" y="5298752"/>
            <a:ext cx="195309" cy="159798"/>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mc:AlternateContent xmlns:mc="http://schemas.openxmlformats.org/markup-compatibility/2006" xmlns:a14="http://schemas.microsoft.com/office/drawing/2010/main">
        <mc:Choice Requires="a14">
          <p:sp>
            <p:nvSpPr>
              <p:cNvPr id="44" name="文本框 43">
                <a:extLst>
                  <a:ext uri="{FF2B5EF4-FFF2-40B4-BE49-F238E27FC236}">
                    <a16:creationId xmlns:a16="http://schemas.microsoft.com/office/drawing/2014/main" id="{05FA2271-37F3-6AF3-CE6F-40B61CB04416}"/>
                  </a:ext>
                </a:extLst>
              </p:cNvPr>
              <p:cNvSpPr txBox="1"/>
              <p:nvPr/>
            </p:nvSpPr>
            <p:spPr>
              <a:xfrm>
                <a:off x="4000759" y="4780268"/>
                <a:ext cx="1374034"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Original query </a:t>
                </a:r>
                <a14:m>
                  <m:oMath xmlns:m="http://schemas.openxmlformats.org/officeDocument/2006/math">
                    <m:sSub>
                      <m:sSubPr>
                        <m:ctrlPr>
                          <a:rPr lang="en-US" altLang="zh-CN" sz="1200" i="1" smtClean="0">
                            <a:latin typeface="Cambria Math" panose="02040503050406030204" pitchFamily="18" charset="0"/>
                            <a:cs typeface="Times New Roman" panose="02020603050405020304" pitchFamily="18" charset="0"/>
                          </a:rPr>
                        </m:ctrlPr>
                      </m:sSubPr>
                      <m:e>
                        <m:r>
                          <a:rPr lang="en-US" altLang="zh-CN" sz="1200" b="0" i="1" smtClean="0">
                            <a:latin typeface="Cambria Math" panose="02040503050406030204" pitchFamily="18" charset="0"/>
                            <a:cs typeface="Times New Roman" panose="02020603050405020304" pitchFamily="18" charset="0"/>
                          </a:rPr>
                          <m:t>𝑞</m:t>
                        </m:r>
                      </m:e>
                      <m:sub>
                        <m:r>
                          <a:rPr lang="en-US" altLang="zh-CN" sz="1200" b="0" i="1" smtClean="0">
                            <a:latin typeface="Cambria Math" panose="02040503050406030204" pitchFamily="18" charset="0"/>
                            <a:cs typeface="Times New Roman" panose="02020603050405020304" pitchFamily="18" charset="0"/>
                          </a:rPr>
                          <m:t>1</m:t>
                        </m:r>
                      </m:sub>
                    </m:sSub>
                  </m:oMath>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44" name="文本框 43">
                <a:extLst>
                  <a:ext uri="{FF2B5EF4-FFF2-40B4-BE49-F238E27FC236}">
                    <a16:creationId xmlns:a16="http://schemas.microsoft.com/office/drawing/2014/main" id="{05FA2271-37F3-6AF3-CE6F-40B61CB04416}"/>
                  </a:ext>
                </a:extLst>
              </p:cNvPr>
              <p:cNvSpPr txBox="1">
                <a:spLocks noRot="1" noChangeAspect="1" noMove="1" noResize="1" noEditPoints="1" noAdjustHandles="1" noChangeArrowheads="1" noChangeShapeType="1" noTextEdit="1"/>
              </p:cNvSpPr>
              <p:nvPr/>
            </p:nvSpPr>
            <p:spPr>
              <a:xfrm>
                <a:off x="4000759" y="4780268"/>
                <a:ext cx="1374034" cy="276999"/>
              </a:xfrm>
              <a:prstGeom prst="rect">
                <a:avLst/>
              </a:prstGeom>
              <a:blipFill>
                <a:blip r:embed="rId12"/>
                <a:stretch>
                  <a:fillRect b="-1521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5" name="文本框 44">
                <a:extLst>
                  <a:ext uri="{FF2B5EF4-FFF2-40B4-BE49-F238E27FC236}">
                    <a16:creationId xmlns:a16="http://schemas.microsoft.com/office/drawing/2014/main" id="{B3CC2ACD-ADD8-DB3E-DE89-E980692B62D7}"/>
                  </a:ext>
                </a:extLst>
              </p:cNvPr>
              <p:cNvSpPr txBox="1"/>
              <p:nvPr/>
            </p:nvSpPr>
            <p:spPr>
              <a:xfrm>
                <a:off x="3925131" y="5421038"/>
                <a:ext cx="1574331"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Suspected query </a:t>
                </a:r>
                <a14:m>
                  <m:oMath xmlns:m="http://schemas.openxmlformats.org/officeDocument/2006/math">
                    <m:sSub>
                      <m:sSubPr>
                        <m:ctrlPr>
                          <a:rPr lang="en-US" altLang="zh-CN" sz="1200" i="1" smtClean="0">
                            <a:latin typeface="Cambria Math" panose="02040503050406030204" pitchFamily="18" charset="0"/>
                            <a:cs typeface="Times New Roman" panose="02020603050405020304" pitchFamily="18" charset="0"/>
                          </a:rPr>
                        </m:ctrlPr>
                      </m:sSubPr>
                      <m:e>
                        <m:r>
                          <a:rPr lang="en-US" altLang="zh-CN" sz="1200" b="0" i="1" smtClean="0">
                            <a:latin typeface="Cambria Math" panose="02040503050406030204" pitchFamily="18" charset="0"/>
                            <a:cs typeface="Times New Roman" panose="02020603050405020304" pitchFamily="18" charset="0"/>
                          </a:rPr>
                          <m:t>𝑞</m:t>
                        </m:r>
                      </m:e>
                      <m:sub>
                        <m:r>
                          <a:rPr lang="en-US" altLang="zh-CN" sz="1200" b="0" i="1" smtClean="0">
                            <a:latin typeface="Cambria Math" panose="02040503050406030204" pitchFamily="18" charset="0"/>
                            <a:cs typeface="Times New Roman" panose="02020603050405020304" pitchFamily="18" charset="0"/>
                          </a:rPr>
                          <m:t>2</m:t>
                        </m:r>
                      </m:sub>
                    </m:sSub>
                  </m:oMath>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45" name="文本框 44">
                <a:extLst>
                  <a:ext uri="{FF2B5EF4-FFF2-40B4-BE49-F238E27FC236}">
                    <a16:creationId xmlns:a16="http://schemas.microsoft.com/office/drawing/2014/main" id="{B3CC2ACD-ADD8-DB3E-DE89-E980692B62D7}"/>
                  </a:ext>
                </a:extLst>
              </p:cNvPr>
              <p:cNvSpPr txBox="1">
                <a:spLocks noRot="1" noChangeAspect="1" noMove="1" noResize="1" noEditPoints="1" noAdjustHandles="1" noChangeArrowheads="1" noChangeShapeType="1" noTextEdit="1"/>
              </p:cNvSpPr>
              <p:nvPr/>
            </p:nvSpPr>
            <p:spPr>
              <a:xfrm>
                <a:off x="3925131" y="5421038"/>
                <a:ext cx="1574331" cy="276999"/>
              </a:xfrm>
              <a:prstGeom prst="rect">
                <a:avLst/>
              </a:prstGeom>
              <a:blipFill>
                <a:blip r:embed="rId13"/>
                <a:stretch>
                  <a:fillRect l="-388" b="-15217"/>
                </a:stretch>
              </a:blipFill>
            </p:spPr>
            <p:txBody>
              <a:bodyPr/>
              <a:lstStyle/>
              <a:p>
                <a:r>
                  <a:rPr lang="zh-CN" altLang="en-US">
                    <a:noFill/>
                  </a:rPr>
                  <a:t> </a:t>
                </a:r>
              </a:p>
            </p:txBody>
          </p:sp>
        </mc:Fallback>
      </mc:AlternateContent>
      <p:pic>
        <p:nvPicPr>
          <p:cNvPr id="48" name="图片 47">
            <a:extLst>
              <a:ext uri="{FF2B5EF4-FFF2-40B4-BE49-F238E27FC236}">
                <a16:creationId xmlns:a16="http://schemas.microsoft.com/office/drawing/2014/main" id="{C6890007-B35E-4C12-DC03-628807B546A5}"/>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214882" y="4975802"/>
            <a:ext cx="318254" cy="318254"/>
          </a:xfrm>
          <a:prstGeom prst="rect">
            <a:avLst/>
          </a:prstGeom>
        </p:spPr>
      </p:pic>
      <p:pic>
        <p:nvPicPr>
          <p:cNvPr id="50" name="图片 49">
            <a:extLst>
              <a:ext uri="{FF2B5EF4-FFF2-40B4-BE49-F238E27FC236}">
                <a16:creationId xmlns:a16="http://schemas.microsoft.com/office/drawing/2014/main" id="{F428A2C4-126C-1620-111A-84F788A14DB9}"/>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5692066" y="4818755"/>
            <a:ext cx="540616" cy="540616"/>
          </a:xfrm>
          <a:prstGeom prst="rect">
            <a:avLst/>
          </a:prstGeom>
        </p:spPr>
      </p:pic>
      <p:sp>
        <p:nvSpPr>
          <p:cNvPr id="53" name="文本框 52">
            <a:extLst>
              <a:ext uri="{FF2B5EF4-FFF2-40B4-BE49-F238E27FC236}">
                <a16:creationId xmlns:a16="http://schemas.microsoft.com/office/drawing/2014/main" id="{29A48AE7-91D7-CC15-01B6-D8CC07E0B28B}"/>
              </a:ext>
            </a:extLst>
          </p:cNvPr>
          <p:cNvSpPr txBox="1"/>
          <p:nvPr/>
        </p:nvSpPr>
        <p:spPr>
          <a:xfrm>
            <a:off x="5383009" y="5400348"/>
            <a:ext cx="1264874"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Suspected model</a:t>
            </a:r>
            <a:endParaRPr lang="zh-CN" altLang="en-US" sz="1200" dirty="0"/>
          </a:p>
        </p:txBody>
      </p:sp>
      <mc:AlternateContent xmlns:mc="http://schemas.openxmlformats.org/markup-compatibility/2006" xmlns:a14="http://schemas.microsoft.com/office/drawing/2010/main">
        <mc:Choice Requires="a14">
          <p:sp>
            <p:nvSpPr>
              <p:cNvPr id="54" name="文本框 53">
                <a:extLst>
                  <a:ext uri="{FF2B5EF4-FFF2-40B4-BE49-F238E27FC236}">
                    <a16:creationId xmlns:a16="http://schemas.microsoft.com/office/drawing/2014/main" id="{0ED90578-072C-394A-EE64-0E5B796C29FB}"/>
                  </a:ext>
                </a:extLst>
              </p:cNvPr>
              <p:cNvSpPr txBox="1"/>
              <p:nvPr/>
            </p:nvSpPr>
            <p:spPr>
              <a:xfrm>
                <a:off x="6848293" y="4801717"/>
                <a:ext cx="2723515" cy="1169551"/>
              </a:xfrm>
              <a:prstGeom prst="rect">
                <a:avLst/>
              </a:prstGeom>
              <a:noFill/>
            </p:spPr>
            <p:txBody>
              <a:bodyPr wrap="square">
                <a:spAutoFit/>
              </a:bodyPr>
              <a:lstStyle/>
              <a:p>
                <a:r>
                  <a:rPr lang="zh-CN" altLang="en-US" sz="1400" dirty="0">
                    <a:latin typeface="Times New Roman" panose="02020603050405020304" pitchFamily="18" charset="0"/>
                    <a:cs typeface="Times New Roman" panose="02020603050405020304" pitchFamily="18" charset="0"/>
                  </a:rPr>
                  <a:t>Hypothesis testing:</a:t>
                </a:r>
                <a:endParaRPr lang="en-US" altLang="zh-CN" sz="1400" dirty="0">
                  <a:latin typeface="Times New Roman" panose="02020603050405020304" pitchFamily="18" charset="0"/>
                  <a:cs typeface="Times New Roman" panose="02020603050405020304" pitchFamily="18" charset="0"/>
                </a:endParaRPr>
              </a:p>
              <a:p>
                <a:endParaRPr lang="en-US" altLang="zh-CN" sz="1400" dirty="0">
                  <a:latin typeface="Times New Roman" panose="02020603050405020304" pitchFamily="18" charset="0"/>
                  <a:cs typeface="Times New Roman" panose="02020603050405020304" pitchFamily="18" charset="0"/>
                </a:endParaRPr>
              </a:p>
              <a:p>
                <a14:m>
                  <m:oMath xmlns:m="http://schemas.openxmlformats.org/officeDocument/2006/math">
                    <m:sSub>
                      <m:sSubPr>
                        <m:ctrlPr>
                          <a:rPr lang="en-US" altLang="zh-CN" sz="1400" i="1" smtClean="0">
                            <a:latin typeface="Cambria Math" panose="02040503050406030204" pitchFamily="18" charset="0"/>
                            <a:cs typeface="Times New Roman" panose="02020603050405020304" pitchFamily="18" charset="0"/>
                          </a:rPr>
                        </m:ctrlPr>
                      </m:sSubPr>
                      <m:e>
                        <m:r>
                          <a:rPr lang="en-US" altLang="zh-CN" sz="1400" b="0" i="1" smtClean="0">
                            <a:latin typeface="Cambria Math" panose="02040503050406030204" pitchFamily="18" charset="0"/>
                            <a:cs typeface="Times New Roman" panose="02020603050405020304" pitchFamily="18" charset="0"/>
                          </a:rPr>
                          <m:t>𝐻</m:t>
                        </m:r>
                      </m:e>
                      <m:sub>
                        <m:r>
                          <a:rPr lang="en-US" altLang="zh-CN" sz="1400" b="0" i="1" smtClean="0">
                            <a:latin typeface="Cambria Math" panose="02040503050406030204" pitchFamily="18" charset="0"/>
                            <a:cs typeface="Times New Roman" panose="02020603050405020304" pitchFamily="18" charset="0"/>
                          </a:rPr>
                          <m:t>0</m:t>
                        </m:r>
                      </m:sub>
                    </m:sSub>
                    <m:r>
                      <a:rPr lang="en-US" altLang="zh-CN" sz="1400" b="0" i="0" smtClean="0">
                        <a:latin typeface="Cambria Math" panose="02040503050406030204" pitchFamily="18" charset="0"/>
                        <a:cs typeface="Times New Roman" panose="02020603050405020304" pitchFamily="18" charset="0"/>
                      </a:rPr>
                      <m:t>:</m:t>
                    </m:r>
                  </m:oMath>
                </a14:m>
                <a:r>
                  <a:rPr lang="en-US" altLang="zh-CN" sz="1400" dirty="0">
                    <a:latin typeface="Times New Roman" panose="02020603050405020304" pitchFamily="18" charset="0"/>
                    <a:cs typeface="Times New Roman" panose="02020603050405020304" pitchFamily="18" charset="0"/>
                  </a:rPr>
                  <a:t>The observed two queries have different classification probability distributions</a:t>
                </a:r>
                <a:endParaRPr lang="zh-CN" altLang="en-US" sz="1400" dirty="0">
                  <a:latin typeface="Times New Roman" panose="02020603050405020304" pitchFamily="18" charset="0"/>
                  <a:cs typeface="Times New Roman" panose="02020603050405020304" pitchFamily="18" charset="0"/>
                </a:endParaRPr>
              </a:p>
            </p:txBody>
          </p:sp>
        </mc:Choice>
        <mc:Fallback xmlns="">
          <p:sp>
            <p:nvSpPr>
              <p:cNvPr id="54" name="文本框 53">
                <a:extLst>
                  <a:ext uri="{FF2B5EF4-FFF2-40B4-BE49-F238E27FC236}">
                    <a16:creationId xmlns:a16="http://schemas.microsoft.com/office/drawing/2014/main" id="{0ED90578-072C-394A-EE64-0E5B796C29FB}"/>
                  </a:ext>
                </a:extLst>
              </p:cNvPr>
              <p:cNvSpPr txBox="1">
                <a:spLocks noRot="1" noChangeAspect="1" noMove="1" noResize="1" noEditPoints="1" noAdjustHandles="1" noChangeArrowheads="1" noChangeShapeType="1" noTextEdit="1"/>
              </p:cNvSpPr>
              <p:nvPr/>
            </p:nvSpPr>
            <p:spPr>
              <a:xfrm>
                <a:off x="6848293" y="4801717"/>
                <a:ext cx="2723515" cy="1169551"/>
              </a:xfrm>
              <a:prstGeom prst="rect">
                <a:avLst/>
              </a:prstGeom>
              <a:blipFill>
                <a:blip r:embed="rId16"/>
                <a:stretch>
                  <a:fillRect l="-671" t="-1042" b="-4167"/>
                </a:stretch>
              </a:blipFill>
            </p:spPr>
            <p:txBody>
              <a:bodyPr/>
              <a:lstStyle/>
              <a:p>
                <a:r>
                  <a:rPr lang="zh-CN" altLang="en-US">
                    <a:noFill/>
                  </a:rPr>
                  <a:t> </a:t>
                </a:r>
              </a:p>
            </p:txBody>
          </p:sp>
        </mc:Fallback>
      </mc:AlternateContent>
      <p:pic>
        <p:nvPicPr>
          <p:cNvPr id="56" name="图片 55">
            <a:extLst>
              <a:ext uri="{FF2B5EF4-FFF2-40B4-BE49-F238E27FC236}">
                <a16:creationId xmlns:a16="http://schemas.microsoft.com/office/drawing/2014/main" id="{EE79FBDD-2B32-79F8-2BE3-2C820C90FA7C}"/>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415431" y="4955689"/>
            <a:ext cx="318254" cy="318254"/>
          </a:xfrm>
          <a:prstGeom prst="rect">
            <a:avLst/>
          </a:prstGeom>
        </p:spPr>
      </p:pic>
      <p:sp>
        <p:nvSpPr>
          <p:cNvPr id="64" name="矩形: 圆角 63">
            <a:extLst>
              <a:ext uri="{FF2B5EF4-FFF2-40B4-BE49-F238E27FC236}">
                <a16:creationId xmlns:a16="http://schemas.microsoft.com/office/drawing/2014/main" id="{036309BA-F83A-45AE-1D9D-CAD51FFB3768}"/>
              </a:ext>
            </a:extLst>
          </p:cNvPr>
          <p:cNvSpPr/>
          <p:nvPr/>
        </p:nvSpPr>
        <p:spPr>
          <a:xfrm>
            <a:off x="2485965" y="4418578"/>
            <a:ext cx="7144372" cy="1702866"/>
          </a:xfrm>
          <a:prstGeom prst="roundRect">
            <a:avLst/>
          </a:prstGeom>
          <a:noFill/>
          <a:ln w="19050">
            <a:solidFill>
              <a:srgbClr val="A9B7D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a:extLst>
              <a:ext uri="{FF2B5EF4-FFF2-40B4-BE49-F238E27FC236}">
                <a16:creationId xmlns:a16="http://schemas.microsoft.com/office/drawing/2014/main" id="{5B8F1504-8CBC-9475-ED83-A6EB5AAE1CA2}"/>
              </a:ext>
            </a:extLst>
          </p:cNvPr>
          <p:cNvSpPr/>
          <p:nvPr/>
        </p:nvSpPr>
        <p:spPr>
          <a:xfrm>
            <a:off x="10777266" y="464248"/>
            <a:ext cx="1047633" cy="275999"/>
          </a:xfrm>
          <a:prstGeom prst="rect">
            <a:avLst/>
          </a:prstGeom>
          <a:solidFill>
            <a:srgbClr val="D3FBF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文本框 6">
            <a:extLst>
              <a:ext uri="{FF2B5EF4-FFF2-40B4-BE49-F238E27FC236}">
                <a16:creationId xmlns:a16="http://schemas.microsoft.com/office/drawing/2014/main" id="{7CBB40BA-D786-3776-0F1F-045E05A334F7}"/>
              </a:ext>
            </a:extLst>
          </p:cNvPr>
          <p:cNvSpPr txBox="1"/>
          <p:nvPr/>
        </p:nvSpPr>
        <p:spPr>
          <a:xfrm>
            <a:off x="10743303" y="451944"/>
            <a:ext cx="1233472" cy="276999"/>
          </a:xfrm>
          <a:prstGeom prst="rect">
            <a:avLst/>
          </a:prstGeom>
          <a:noFill/>
        </p:spPr>
        <p:txBody>
          <a:bodyPr wrap="square" rtlCol="0">
            <a:spAutoFit/>
          </a:bodyPr>
          <a:lstStyle/>
          <a:p>
            <a:r>
              <a:rPr lang="en-US" altLang="zh-CN" sz="1200" dirty="0">
                <a:latin typeface="Times New Roman" panose="02020603050405020304" pitchFamily="18" charset="0"/>
                <a:cs typeface="Times New Roman" panose="02020603050405020304" pitchFamily="18" charset="0"/>
              </a:rPr>
              <a:t>Structure Token</a:t>
            </a:r>
            <a:endParaRPr lang="zh-CN" altLang="en-US" sz="1200" dirty="0">
              <a:latin typeface="Times New Roman" panose="02020603050405020304" pitchFamily="18" charset="0"/>
              <a:cs typeface="Times New Roman" panose="02020603050405020304" pitchFamily="18" charset="0"/>
            </a:endParaRPr>
          </a:p>
        </p:txBody>
      </p:sp>
      <p:sp>
        <p:nvSpPr>
          <p:cNvPr id="10" name="矩形 9">
            <a:extLst>
              <a:ext uri="{FF2B5EF4-FFF2-40B4-BE49-F238E27FC236}">
                <a16:creationId xmlns:a16="http://schemas.microsoft.com/office/drawing/2014/main" id="{805FEA8E-DDAB-B0F7-8297-0CB41E0CA48D}"/>
              </a:ext>
            </a:extLst>
          </p:cNvPr>
          <p:cNvSpPr/>
          <p:nvPr/>
        </p:nvSpPr>
        <p:spPr>
          <a:xfrm>
            <a:off x="9536101" y="464248"/>
            <a:ext cx="1037386" cy="275999"/>
          </a:xfrm>
          <a:prstGeom prst="rect">
            <a:avLst/>
          </a:prstGeom>
          <a:solidFill>
            <a:srgbClr val="D0F9C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文本框 10">
            <a:extLst>
              <a:ext uri="{FF2B5EF4-FFF2-40B4-BE49-F238E27FC236}">
                <a16:creationId xmlns:a16="http://schemas.microsoft.com/office/drawing/2014/main" id="{1162AC4F-A03C-BC8F-BA47-5801EC91F912}"/>
              </a:ext>
            </a:extLst>
          </p:cNvPr>
          <p:cNvSpPr txBox="1"/>
          <p:nvPr/>
        </p:nvSpPr>
        <p:spPr>
          <a:xfrm>
            <a:off x="9637484" y="451944"/>
            <a:ext cx="1056086" cy="276999"/>
          </a:xfrm>
          <a:prstGeom prst="rect">
            <a:avLst/>
          </a:prstGeom>
          <a:noFill/>
        </p:spPr>
        <p:txBody>
          <a:bodyPr wrap="square" rtlCol="0">
            <a:spAutoFit/>
          </a:bodyPr>
          <a:lstStyle/>
          <a:p>
            <a:r>
              <a:rPr lang="en-US" altLang="zh-CN" sz="1200" dirty="0">
                <a:latin typeface="Times New Roman" panose="02020603050405020304" pitchFamily="18" charset="0"/>
                <a:cs typeface="Times New Roman" panose="02020603050405020304" pitchFamily="18" charset="0"/>
              </a:rPr>
              <a:t>Node Token</a:t>
            </a:r>
            <a:endParaRPr lang="zh-CN" altLang="en-US" sz="1200" dirty="0">
              <a:latin typeface="Times New Roman" panose="02020603050405020304" pitchFamily="18" charset="0"/>
              <a:cs typeface="Times New Roman" panose="02020603050405020304" pitchFamily="18" charset="0"/>
            </a:endParaRPr>
          </a:p>
        </p:txBody>
      </p:sp>
      <p:cxnSp>
        <p:nvCxnSpPr>
          <p:cNvPr id="15" name="连接符: 肘形 14">
            <a:extLst>
              <a:ext uri="{FF2B5EF4-FFF2-40B4-BE49-F238E27FC236}">
                <a16:creationId xmlns:a16="http://schemas.microsoft.com/office/drawing/2014/main" id="{086AE6BB-6074-9D87-1195-5EBFDA05DE91}"/>
              </a:ext>
            </a:extLst>
          </p:cNvPr>
          <p:cNvCxnSpPr>
            <a:cxnSpLocks/>
            <a:stCxn id="1099" idx="3"/>
            <a:endCxn id="10" idx="1"/>
          </p:cNvCxnSpPr>
          <p:nvPr/>
        </p:nvCxnSpPr>
        <p:spPr>
          <a:xfrm flipV="1">
            <a:off x="9275532" y="602248"/>
            <a:ext cx="260569" cy="1301933"/>
          </a:xfrm>
          <a:prstGeom prst="bentConnector3">
            <a:avLst/>
          </a:prstGeom>
          <a:ln>
            <a:tailEnd type="triangle"/>
          </a:ln>
        </p:spPr>
        <p:style>
          <a:lnRef idx="3">
            <a:schemeClr val="dk1"/>
          </a:lnRef>
          <a:fillRef idx="0">
            <a:schemeClr val="dk1"/>
          </a:fillRef>
          <a:effectRef idx="2">
            <a:schemeClr val="dk1"/>
          </a:effectRef>
          <a:fontRef idx="minor">
            <a:schemeClr val="tx1"/>
          </a:fontRef>
        </p:style>
      </p:cxnSp>
      <p:cxnSp>
        <p:nvCxnSpPr>
          <p:cNvPr id="26" name="直接连接符 25">
            <a:extLst>
              <a:ext uri="{FF2B5EF4-FFF2-40B4-BE49-F238E27FC236}">
                <a16:creationId xmlns:a16="http://schemas.microsoft.com/office/drawing/2014/main" id="{814934C9-12CC-5A62-F997-16F359491E7B}"/>
              </a:ext>
            </a:extLst>
          </p:cNvPr>
          <p:cNvCxnSpPr>
            <a:cxnSpLocks/>
            <a:stCxn id="1104" idx="3"/>
          </p:cNvCxnSpPr>
          <p:nvPr/>
        </p:nvCxnSpPr>
        <p:spPr>
          <a:xfrm>
            <a:off x="9281182" y="1507200"/>
            <a:ext cx="128486" cy="0"/>
          </a:xfrm>
          <a:prstGeom prst="line">
            <a:avLst/>
          </a:prstGeom>
        </p:spPr>
        <p:style>
          <a:lnRef idx="3">
            <a:schemeClr val="dk1"/>
          </a:lnRef>
          <a:fillRef idx="0">
            <a:schemeClr val="dk1"/>
          </a:fillRef>
          <a:effectRef idx="2">
            <a:schemeClr val="dk1"/>
          </a:effectRef>
          <a:fontRef idx="minor">
            <a:schemeClr val="tx1"/>
          </a:fontRef>
        </p:style>
      </p:cxnSp>
      <p:cxnSp>
        <p:nvCxnSpPr>
          <p:cNvPr id="33" name="直接连接符 32">
            <a:extLst>
              <a:ext uri="{FF2B5EF4-FFF2-40B4-BE49-F238E27FC236}">
                <a16:creationId xmlns:a16="http://schemas.microsoft.com/office/drawing/2014/main" id="{B1885791-0EB1-2276-D775-12BCA977948D}"/>
              </a:ext>
            </a:extLst>
          </p:cNvPr>
          <p:cNvCxnSpPr>
            <a:cxnSpLocks/>
          </p:cNvCxnSpPr>
          <p:nvPr/>
        </p:nvCxnSpPr>
        <p:spPr>
          <a:xfrm>
            <a:off x="9275581" y="791026"/>
            <a:ext cx="128486" cy="0"/>
          </a:xfrm>
          <a:prstGeom prst="line">
            <a:avLst/>
          </a:prstGeom>
        </p:spPr>
        <p:style>
          <a:lnRef idx="3">
            <a:schemeClr val="dk1"/>
          </a:lnRef>
          <a:fillRef idx="0">
            <a:schemeClr val="dk1"/>
          </a:fillRef>
          <a:effectRef idx="2">
            <a:schemeClr val="dk1"/>
          </a:effectRef>
          <a:fontRef idx="minor">
            <a:schemeClr val="tx1"/>
          </a:fontRef>
        </p:style>
      </p:cxnSp>
      <p:cxnSp>
        <p:nvCxnSpPr>
          <p:cNvPr id="49" name="直接箭头连接符 48">
            <a:extLst>
              <a:ext uri="{FF2B5EF4-FFF2-40B4-BE49-F238E27FC236}">
                <a16:creationId xmlns:a16="http://schemas.microsoft.com/office/drawing/2014/main" id="{410CAA0E-3F1E-F3F3-CF1D-A97D114884DE}"/>
              </a:ext>
            </a:extLst>
          </p:cNvPr>
          <p:cNvCxnSpPr>
            <a:cxnSpLocks/>
          </p:cNvCxnSpPr>
          <p:nvPr/>
        </p:nvCxnSpPr>
        <p:spPr>
          <a:xfrm>
            <a:off x="10671458" y="751967"/>
            <a:ext cx="0" cy="19604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60" name="矩形 59">
            <a:extLst>
              <a:ext uri="{FF2B5EF4-FFF2-40B4-BE49-F238E27FC236}">
                <a16:creationId xmlns:a16="http://schemas.microsoft.com/office/drawing/2014/main" id="{780CFD07-A886-AE4C-4118-791E217B6BE8}"/>
              </a:ext>
            </a:extLst>
          </p:cNvPr>
          <p:cNvSpPr/>
          <p:nvPr/>
        </p:nvSpPr>
        <p:spPr>
          <a:xfrm>
            <a:off x="9593772" y="1110870"/>
            <a:ext cx="2207760" cy="242548"/>
          </a:xfrm>
          <a:prstGeom prst="rect">
            <a:avLst/>
          </a:prstGeom>
          <a:solidFill>
            <a:srgbClr val="9AC58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5" name="矩形 64">
            <a:extLst>
              <a:ext uri="{FF2B5EF4-FFF2-40B4-BE49-F238E27FC236}">
                <a16:creationId xmlns:a16="http://schemas.microsoft.com/office/drawing/2014/main" id="{35177B36-C884-7635-C0D3-881FF9329302}"/>
              </a:ext>
            </a:extLst>
          </p:cNvPr>
          <p:cNvSpPr/>
          <p:nvPr/>
        </p:nvSpPr>
        <p:spPr>
          <a:xfrm>
            <a:off x="9582887" y="1445862"/>
            <a:ext cx="2207760" cy="242548"/>
          </a:xfrm>
          <a:prstGeom prst="rect">
            <a:avLst/>
          </a:prstGeom>
          <a:solidFill>
            <a:srgbClr val="93C1F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矩形 67">
            <a:extLst>
              <a:ext uri="{FF2B5EF4-FFF2-40B4-BE49-F238E27FC236}">
                <a16:creationId xmlns:a16="http://schemas.microsoft.com/office/drawing/2014/main" id="{90B30D2E-C9EF-B9BE-B01D-2576062F5320}"/>
              </a:ext>
            </a:extLst>
          </p:cNvPr>
          <p:cNvSpPr/>
          <p:nvPr/>
        </p:nvSpPr>
        <p:spPr>
          <a:xfrm>
            <a:off x="9988535" y="1950016"/>
            <a:ext cx="1362191" cy="539880"/>
          </a:xfrm>
          <a:prstGeom prst="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7" name="文本框 76">
            <a:extLst>
              <a:ext uri="{FF2B5EF4-FFF2-40B4-BE49-F238E27FC236}">
                <a16:creationId xmlns:a16="http://schemas.microsoft.com/office/drawing/2014/main" id="{83D881C0-F994-952F-FC82-01FB88B273D3}"/>
              </a:ext>
            </a:extLst>
          </p:cNvPr>
          <p:cNvSpPr txBox="1"/>
          <p:nvPr/>
        </p:nvSpPr>
        <p:spPr>
          <a:xfrm>
            <a:off x="10153705" y="1094275"/>
            <a:ext cx="1056086" cy="276999"/>
          </a:xfrm>
          <a:prstGeom prst="rect">
            <a:avLst/>
          </a:prstGeom>
          <a:noFill/>
        </p:spPr>
        <p:txBody>
          <a:bodyPr wrap="square" rtlCol="0">
            <a:spAutoFit/>
          </a:bodyPr>
          <a:lstStyle/>
          <a:p>
            <a:r>
              <a:rPr lang="en-US" altLang="zh-CN" sz="1200" dirty="0">
                <a:latin typeface="Times New Roman" panose="02020603050405020304" pitchFamily="18" charset="0"/>
                <a:cs typeface="Times New Roman" panose="02020603050405020304" pitchFamily="18" charset="0"/>
              </a:rPr>
              <a:t>Self Attention</a:t>
            </a:r>
            <a:endParaRPr lang="zh-CN" altLang="en-US" sz="1200" dirty="0">
              <a:latin typeface="Times New Roman" panose="02020603050405020304" pitchFamily="18" charset="0"/>
              <a:cs typeface="Times New Roman" panose="02020603050405020304" pitchFamily="18" charset="0"/>
            </a:endParaRPr>
          </a:p>
        </p:txBody>
      </p:sp>
      <p:sp>
        <p:nvSpPr>
          <p:cNvPr id="78" name="文本框 77">
            <a:extLst>
              <a:ext uri="{FF2B5EF4-FFF2-40B4-BE49-F238E27FC236}">
                <a16:creationId xmlns:a16="http://schemas.microsoft.com/office/drawing/2014/main" id="{38847126-FA89-10E8-F97A-6C55E80D99C1}"/>
              </a:ext>
            </a:extLst>
          </p:cNvPr>
          <p:cNvSpPr txBox="1"/>
          <p:nvPr/>
        </p:nvSpPr>
        <p:spPr>
          <a:xfrm>
            <a:off x="9972561" y="1411723"/>
            <a:ext cx="1606324" cy="276999"/>
          </a:xfrm>
          <a:prstGeom prst="rect">
            <a:avLst/>
          </a:prstGeom>
          <a:noFill/>
        </p:spPr>
        <p:txBody>
          <a:bodyPr wrap="square" rtlCol="0">
            <a:spAutoFit/>
          </a:bodyPr>
          <a:lstStyle/>
          <a:p>
            <a:r>
              <a:rPr lang="en-US" altLang="zh-CN" sz="1200" dirty="0">
                <a:latin typeface="Times New Roman" panose="02020603050405020304" pitchFamily="18" charset="0"/>
                <a:cs typeface="Times New Roman" panose="02020603050405020304" pitchFamily="18" charset="0"/>
              </a:rPr>
              <a:t>Feed-Forward Layer</a:t>
            </a:r>
            <a:endParaRPr lang="zh-CN" altLang="en-US" sz="1200" dirty="0">
              <a:latin typeface="Times New Roman" panose="02020603050405020304" pitchFamily="18" charset="0"/>
              <a:cs typeface="Times New Roman" panose="02020603050405020304" pitchFamily="18" charset="0"/>
            </a:endParaRPr>
          </a:p>
        </p:txBody>
      </p:sp>
      <p:sp>
        <p:nvSpPr>
          <p:cNvPr id="79" name="文本框 78">
            <a:extLst>
              <a:ext uri="{FF2B5EF4-FFF2-40B4-BE49-F238E27FC236}">
                <a16:creationId xmlns:a16="http://schemas.microsoft.com/office/drawing/2014/main" id="{02F28B40-9757-4513-4D6E-6E842A55F142}"/>
              </a:ext>
            </a:extLst>
          </p:cNvPr>
          <p:cNvSpPr txBox="1"/>
          <p:nvPr/>
        </p:nvSpPr>
        <p:spPr>
          <a:xfrm>
            <a:off x="9985910" y="1989123"/>
            <a:ext cx="1382993" cy="461665"/>
          </a:xfrm>
          <a:prstGeom prst="rect">
            <a:avLst/>
          </a:prstGeom>
          <a:noFill/>
        </p:spPr>
        <p:txBody>
          <a:bodyPr wrap="square" rtlCol="0">
            <a:spAutoFit/>
          </a:bodyPr>
          <a:lstStyle/>
          <a:p>
            <a:pPr algn="ctr"/>
            <a:r>
              <a:rPr lang="en-US" altLang="zh-CN" sz="1200" dirty="0">
                <a:latin typeface="Times New Roman" panose="02020603050405020304" pitchFamily="18" charset="0"/>
                <a:cs typeface="Times New Roman" panose="02020603050405020304" pitchFamily="18" charset="0"/>
              </a:rPr>
              <a:t>GMM  </a:t>
            </a:r>
          </a:p>
          <a:p>
            <a:r>
              <a:rPr lang="en-US" altLang="zh-CN" sz="1200" dirty="0">
                <a:latin typeface="Times New Roman" panose="02020603050405020304" pitchFamily="18" charset="0"/>
                <a:cs typeface="Times New Roman" panose="02020603050405020304" pitchFamily="18" charset="0"/>
              </a:rPr>
              <a:t>Density Estimation</a:t>
            </a:r>
            <a:endParaRPr lang="zh-CN" altLang="en-US" sz="1200" dirty="0">
              <a:latin typeface="Times New Roman" panose="02020603050405020304" pitchFamily="18" charset="0"/>
              <a:cs typeface="Times New Roman" panose="02020603050405020304" pitchFamily="18" charset="0"/>
            </a:endParaRPr>
          </a:p>
        </p:txBody>
      </p:sp>
      <p:sp>
        <p:nvSpPr>
          <p:cNvPr id="80" name="矩形 79">
            <a:extLst>
              <a:ext uri="{FF2B5EF4-FFF2-40B4-BE49-F238E27FC236}">
                <a16:creationId xmlns:a16="http://schemas.microsoft.com/office/drawing/2014/main" id="{3E3080A7-5799-4629-079C-A7C70BBE2613}"/>
              </a:ext>
            </a:extLst>
          </p:cNvPr>
          <p:cNvSpPr/>
          <p:nvPr/>
        </p:nvSpPr>
        <p:spPr>
          <a:xfrm>
            <a:off x="9502402" y="1014893"/>
            <a:ext cx="2423089" cy="772226"/>
          </a:xfrm>
          <a:prstGeom prst="rect">
            <a:avLst/>
          </a:prstGeom>
          <a:noFill/>
          <a:ln w="19050">
            <a:solidFill>
              <a:srgbClr val="AFABAB"/>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81" name="文本框 80">
                <a:extLst>
                  <a:ext uri="{FF2B5EF4-FFF2-40B4-BE49-F238E27FC236}">
                    <a16:creationId xmlns:a16="http://schemas.microsoft.com/office/drawing/2014/main" id="{5C8A848B-88A6-D38F-A980-859563D67D33}"/>
                  </a:ext>
                </a:extLst>
              </p:cNvPr>
              <p:cNvSpPr txBox="1"/>
              <p:nvPr/>
            </p:nvSpPr>
            <p:spPr>
              <a:xfrm>
                <a:off x="9415554" y="711136"/>
                <a:ext cx="60061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𝑛</m:t>
                      </m:r>
                      <m:r>
                        <a:rPr lang="en-US" altLang="zh-CN" b="0" i="1" smtClean="0">
                          <a:latin typeface="Cambria Math" panose="02040503050406030204" pitchFamily="18" charset="0"/>
                          <a:ea typeface="Cambria Math" panose="02040503050406030204" pitchFamily="18" charset="0"/>
                        </a:rPr>
                        <m:t>×</m:t>
                      </m:r>
                    </m:oMath>
                  </m:oMathPara>
                </a14:m>
                <a:endParaRPr lang="zh-CN" altLang="en-US" dirty="0"/>
              </a:p>
            </p:txBody>
          </p:sp>
        </mc:Choice>
        <mc:Fallback xmlns="">
          <p:sp>
            <p:nvSpPr>
              <p:cNvPr id="81" name="文本框 80">
                <a:extLst>
                  <a:ext uri="{FF2B5EF4-FFF2-40B4-BE49-F238E27FC236}">
                    <a16:creationId xmlns:a16="http://schemas.microsoft.com/office/drawing/2014/main" id="{5C8A848B-88A6-D38F-A980-859563D67D33}"/>
                  </a:ext>
                </a:extLst>
              </p:cNvPr>
              <p:cNvSpPr txBox="1">
                <a:spLocks noRot="1" noChangeAspect="1" noMove="1" noResize="1" noEditPoints="1" noAdjustHandles="1" noChangeArrowheads="1" noChangeShapeType="1" noTextEdit="1"/>
              </p:cNvSpPr>
              <p:nvPr/>
            </p:nvSpPr>
            <p:spPr>
              <a:xfrm>
                <a:off x="9415554" y="711136"/>
                <a:ext cx="600614" cy="369332"/>
              </a:xfrm>
              <a:prstGeom prst="rect">
                <a:avLst/>
              </a:prstGeom>
              <a:blipFill>
                <a:blip r:embed="rId17"/>
                <a:stretch>
                  <a:fillRect/>
                </a:stretch>
              </a:blipFill>
            </p:spPr>
            <p:txBody>
              <a:bodyPr/>
              <a:lstStyle/>
              <a:p>
                <a:r>
                  <a:rPr lang="zh-CN" altLang="en-US">
                    <a:noFill/>
                  </a:rPr>
                  <a:t> </a:t>
                </a:r>
              </a:p>
            </p:txBody>
          </p:sp>
        </mc:Fallback>
      </mc:AlternateContent>
      <p:cxnSp>
        <p:nvCxnSpPr>
          <p:cNvPr id="82" name="直接箭头连接符 81">
            <a:extLst>
              <a:ext uri="{FF2B5EF4-FFF2-40B4-BE49-F238E27FC236}">
                <a16:creationId xmlns:a16="http://schemas.microsoft.com/office/drawing/2014/main" id="{F819429A-90D3-B660-A245-2A917FFEAA7B}"/>
              </a:ext>
            </a:extLst>
          </p:cNvPr>
          <p:cNvCxnSpPr>
            <a:cxnSpLocks/>
          </p:cNvCxnSpPr>
          <p:nvPr/>
        </p:nvCxnSpPr>
        <p:spPr>
          <a:xfrm>
            <a:off x="10680167" y="1735422"/>
            <a:ext cx="0" cy="19604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89" name="图片 88">
            <a:extLst>
              <a:ext uri="{FF2B5EF4-FFF2-40B4-BE49-F238E27FC236}">
                <a16:creationId xmlns:a16="http://schemas.microsoft.com/office/drawing/2014/main" id="{4E94C348-81AE-E7E0-4151-897C88B6C53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89930" y="3005078"/>
            <a:ext cx="276999" cy="276999"/>
          </a:xfrm>
          <a:prstGeom prst="rect">
            <a:avLst/>
          </a:prstGeom>
        </p:spPr>
      </p:pic>
      <p:sp>
        <p:nvSpPr>
          <p:cNvPr id="93" name="矩形 92">
            <a:extLst>
              <a:ext uri="{FF2B5EF4-FFF2-40B4-BE49-F238E27FC236}">
                <a16:creationId xmlns:a16="http://schemas.microsoft.com/office/drawing/2014/main" id="{93CAE0F6-9554-119B-5A3A-DAAAE965251F}"/>
              </a:ext>
            </a:extLst>
          </p:cNvPr>
          <p:cNvSpPr/>
          <p:nvPr/>
        </p:nvSpPr>
        <p:spPr>
          <a:xfrm>
            <a:off x="9796253" y="3224560"/>
            <a:ext cx="2158709" cy="644981"/>
          </a:xfrm>
          <a:prstGeom prst="rect">
            <a:avLst/>
          </a:prstGeom>
          <a:noFill/>
          <a:ln w="19050">
            <a:solidFill>
              <a:srgbClr val="AFABAB"/>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8" name="直接箭头连接符 97">
            <a:extLst>
              <a:ext uri="{FF2B5EF4-FFF2-40B4-BE49-F238E27FC236}">
                <a16:creationId xmlns:a16="http://schemas.microsoft.com/office/drawing/2014/main" id="{7FE7C6E5-B70B-11CE-7F66-DAB7136E4FDE}"/>
              </a:ext>
            </a:extLst>
          </p:cNvPr>
          <p:cNvCxnSpPr>
            <a:cxnSpLocks/>
          </p:cNvCxnSpPr>
          <p:nvPr/>
        </p:nvCxnSpPr>
        <p:spPr>
          <a:xfrm>
            <a:off x="10500621" y="3479414"/>
            <a:ext cx="685125" cy="0"/>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cxnSp>
        <p:nvCxnSpPr>
          <p:cNvPr id="100" name="直接箭头连接符 99">
            <a:extLst>
              <a:ext uri="{FF2B5EF4-FFF2-40B4-BE49-F238E27FC236}">
                <a16:creationId xmlns:a16="http://schemas.microsoft.com/office/drawing/2014/main" id="{0F9DB05E-DEF2-B89F-587F-40849741604B}"/>
              </a:ext>
            </a:extLst>
          </p:cNvPr>
          <p:cNvCxnSpPr>
            <a:cxnSpLocks/>
          </p:cNvCxnSpPr>
          <p:nvPr/>
        </p:nvCxnSpPr>
        <p:spPr>
          <a:xfrm>
            <a:off x="10701939" y="2616933"/>
            <a:ext cx="0" cy="32443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05" name="文本框 104">
            <a:extLst>
              <a:ext uri="{FF2B5EF4-FFF2-40B4-BE49-F238E27FC236}">
                <a16:creationId xmlns:a16="http://schemas.microsoft.com/office/drawing/2014/main" id="{85E97C0C-EDDA-B243-E6BC-0E3A6BE95065}"/>
              </a:ext>
            </a:extLst>
          </p:cNvPr>
          <p:cNvSpPr txBox="1"/>
          <p:nvPr/>
        </p:nvSpPr>
        <p:spPr>
          <a:xfrm>
            <a:off x="10184120" y="3584372"/>
            <a:ext cx="1469440" cy="276999"/>
          </a:xfrm>
          <a:prstGeom prst="rect">
            <a:avLst/>
          </a:prstGeom>
          <a:noFill/>
        </p:spPr>
        <p:txBody>
          <a:bodyPr wrap="square">
            <a:spAutoFit/>
          </a:bodyPr>
          <a:lstStyle/>
          <a:p>
            <a:r>
              <a:rPr lang="zh-CN" altLang="en-US" sz="1200" dirty="0">
                <a:latin typeface="Times New Roman" panose="02020603050405020304" pitchFamily="18" charset="0"/>
                <a:cs typeface="Times New Roman" panose="02020603050405020304" pitchFamily="18" charset="0"/>
              </a:rPr>
              <a:t>Wasserstein distance</a:t>
            </a:r>
          </a:p>
        </p:txBody>
      </p:sp>
      <p:cxnSp>
        <p:nvCxnSpPr>
          <p:cNvPr id="107" name="直接箭头连接符 106">
            <a:extLst>
              <a:ext uri="{FF2B5EF4-FFF2-40B4-BE49-F238E27FC236}">
                <a16:creationId xmlns:a16="http://schemas.microsoft.com/office/drawing/2014/main" id="{8E88F1C8-E6FC-26D9-F6A7-2EFD1521F914}"/>
              </a:ext>
            </a:extLst>
          </p:cNvPr>
          <p:cNvCxnSpPr>
            <a:cxnSpLocks/>
          </p:cNvCxnSpPr>
          <p:nvPr/>
        </p:nvCxnSpPr>
        <p:spPr>
          <a:xfrm flipH="1">
            <a:off x="9580009" y="3515133"/>
            <a:ext cx="32523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09" name="矩形 108">
            <a:extLst>
              <a:ext uri="{FF2B5EF4-FFF2-40B4-BE49-F238E27FC236}">
                <a16:creationId xmlns:a16="http://schemas.microsoft.com/office/drawing/2014/main" id="{2FDEA95D-F021-7104-2D9F-AEA32808537D}"/>
              </a:ext>
            </a:extLst>
          </p:cNvPr>
          <p:cNvSpPr/>
          <p:nvPr/>
        </p:nvSpPr>
        <p:spPr>
          <a:xfrm>
            <a:off x="6479797" y="3500329"/>
            <a:ext cx="1073021" cy="562400"/>
          </a:xfrm>
          <a:prstGeom prst="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 name="文本框 110">
            <a:extLst>
              <a:ext uri="{FF2B5EF4-FFF2-40B4-BE49-F238E27FC236}">
                <a16:creationId xmlns:a16="http://schemas.microsoft.com/office/drawing/2014/main" id="{186BD47B-E579-F2DB-8FF6-607AF0AC14A0}"/>
              </a:ext>
            </a:extLst>
          </p:cNvPr>
          <p:cNvSpPr txBox="1"/>
          <p:nvPr/>
        </p:nvSpPr>
        <p:spPr>
          <a:xfrm>
            <a:off x="6526665" y="3528020"/>
            <a:ext cx="992564" cy="461665"/>
          </a:xfrm>
          <a:prstGeom prst="rect">
            <a:avLst/>
          </a:prstGeom>
          <a:noFill/>
        </p:spPr>
        <p:txBody>
          <a:bodyPr wrap="square">
            <a:spAutoFit/>
          </a:bodyPr>
          <a:lstStyle/>
          <a:p>
            <a:pPr algn="ctr"/>
            <a:r>
              <a:rPr lang="en-US" altLang="zh-CN" sz="1200" dirty="0">
                <a:latin typeface="Times New Roman" panose="02020603050405020304" pitchFamily="18" charset="0"/>
                <a:cs typeface="Times New Roman" panose="02020603050405020304" pitchFamily="18" charset="0"/>
              </a:rPr>
              <a:t>Bi-level optimization </a:t>
            </a:r>
            <a:endParaRPr lang="zh-CN" altLang="en-US" sz="1200" dirty="0">
              <a:latin typeface="Times New Roman" panose="02020603050405020304" pitchFamily="18" charset="0"/>
              <a:cs typeface="Times New Roman" panose="02020603050405020304" pitchFamily="18" charset="0"/>
            </a:endParaRPr>
          </a:p>
        </p:txBody>
      </p:sp>
      <p:cxnSp>
        <p:nvCxnSpPr>
          <p:cNvPr id="112" name="直接箭头连接符 111">
            <a:extLst>
              <a:ext uri="{FF2B5EF4-FFF2-40B4-BE49-F238E27FC236}">
                <a16:creationId xmlns:a16="http://schemas.microsoft.com/office/drawing/2014/main" id="{AA68B992-2B96-772A-998B-9CD5A8B6105E}"/>
              </a:ext>
            </a:extLst>
          </p:cNvPr>
          <p:cNvCxnSpPr>
            <a:cxnSpLocks/>
          </p:cNvCxnSpPr>
          <p:nvPr/>
        </p:nvCxnSpPr>
        <p:spPr>
          <a:xfrm flipH="1">
            <a:off x="7699658" y="3642973"/>
            <a:ext cx="262482" cy="591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17" name="连接符: 肘形 116">
            <a:extLst>
              <a:ext uri="{FF2B5EF4-FFF2-40B4-BE49-F238E27FC236}">
                <a16:creationId xmlns:a16="http://schemas.microsoft.com/office/drawing/2014/main" id="{D59BC76D-1551-8C66-C0AD-639F576114B3}"/>
              </a:ext>
            </a:extLst>
          </p:cNvPr>
          <p:cNvCxnSpPr>
            <a:cxnSpLocks/>
            <a:stCxn id="109" idx="0"/>
            <a:endCxn id="606" idx="2"/>
          </p:cNvCxnSpPr>
          <p:nvPr/>
        </p:nvCxnSpPr>
        <p:spPr>
          <a:xfrm rot="16200000" flipV="1">
            <a:off x="6542163" y="3026183"/>
            <a:ext cx="479771" cy="468521"/>
          </a:xfrm>
          <a:prstGeom prst="bentConnector3">
            <a:avLst>
              <a:gd name="adj1" fmla="val 50000"/>
            </a:avLst>
          </a:prstGeom>
          <a:ln>
            <a:solidFill>
              <a:srgbClr val="C00000"/>
            </a:solidFill>
            <a:tailEnd type="triangle"/>
          </a:ln>
        </p:spPr>
        <p:style>
          <a:lnRef idx="3">
            <a:schemeClr val="dk1"/>
          </a:lnRef>
          <a:fillRef idx="0">
            <a:schemeClr val="dk1"/>
          </a:fillRef>
          <a:effectRef idx="2">
            <a:schemeClr val="dk1"/>
          </a:effectRef>
          <a:fontRef idx="minor">
            <a:schemeClr val="tx1"/>
          </a:fontRef>
        </p:style>
      </p:cxnSp>
      <p:cxnSp>
        <p:nvCxnSpPr>
          <p:cNvPr id="119" name="连接符: 肘形 118">
            <a:extLst>
              <a:ext uri="{FF2B5EF4-FFF2-40B4-BE49-F238E27FC236}">
                <a16:creationId xmlns:a16="http://schemas.microsoft.com/office/drawing/2014/main" id="{08B8C881-6212-4768-E22E-7616BE1D125A}"/>
              </a:ext>
            </a:extLst>
          </p:cNvPr>
          <p:cNvCxnSpPr>
            <a:cxnSpLocks/>
          </p:cNvCxnSpPr>
          <p:nvPr/>
        </p:nvCxnSpPr>
        <p:spPr>
          <a:xfrm rot="5400000" flipH="1" flipV="1">
            <a:off x="6981673" y="3010355"/>
            <a:ext cx="518078" cy="448809"/>
          </a:xfrm>
          <a:prstGeom prst="bentConnector3">
            <a:avLst>
              <a:gd name="adj1" fmla="val 45863"/>
            </a:avLst>
          </a:prstGeom>
          <a:ln>
            <a:solidFill>
              <a:srgbClr val="C00000"/>
            </a:solidFill>
            <a:tailEnd type="triangle"/>
          </a:ln>
        </p:spPr>
        <p:style>
          <a:lnRef idx="3">
            <a:schemeClr val="dk1"/>
          </a:lnRef>
          <a:fillRef idx="0">
            <a:schemeClr val="dk1"/>
          </a:fillRef>
          <a:effectRef idx="2">
            <a:schemeClr val="dk1"/>
          </a:effectRef>
          <a:fontRef idx="minor">
            <a:schemeClr val="tx1"/>
          </a:fontRef>
        </p:style>
      </p:cxnSp>
      <p:cxnSp>
        <p:nvCxnSpPr>
          <p:cNvPr id="129" name="直接箭头连接符 128">
            <a:extLst>
              <a:ext uri="{FF2B5EF4-FFF2-40B4-BE49-F238E27FC236}">
                <a16:creationId xmlns:a16="http://schemas.microsoft.com/office/drawing/2014/main" id="{04E16775-5BF9-EF21-105D-11DC0A21C26B}"/>
              </a:ext>
            </a:extLst>
          </p:cNvPr>
          <p:cNvCxnSpPr>
            <a:cxnSpLocks/>
          </p:cNvCxnSpPr>
          <p:nvPr/>
        </p:nvCxnSpPr>
        <p:spPr>
          <a:xfrm flipH="1">
            <a:off x="5784279" y="4006044"/>
            <a:ext cx="594360" cy="0"/>
          </a:xfrm>
          <a:prstGeom prst="straightConnector1">
            <a:avLst/>
          </a:prstGeom>
          <a:ln>
            <a:solidFill>
              <a:srgbClr val="C00000"/>
            </a:solidFill>
            <a:tailEnd type="triangle"/>
          </a:ln>
        </p:spPr>
        <p:style>
          <a:lnRef idx="3">
            <a:schemeClr val="dk1"/>
          </a:lnRef>
          <a:fillRef idx="0">
            <a:schemeClr val="dk1"/>
          </a:fillRef>
          <a:effectRef idx="2">
            <a:schemeClr val="dk1"/>
          </a:effectRef>
          <a:fontRef idx="minor">
            <a:schemeClr val="tx1"/>
          </a:fontRef>
        </p:style>
      </p:cxnSp>
      <p:pic>
        <p:nvPicPr>
          <p:cNvPr id="52" name="图片 51">
            <a:extLst>
              <a:ext uri="{FF2B5EF4-FFF2-40B4-BE49-F238E27FC236}">
                <a16:creationId xmlns:a16="http://schemas.microsoft.com/office/drawing/2014/main" id="{B3B473CC-B3EC-C06D-8302-3E0E0B7F7930}"/>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7982547" y="4441513"/>
            <a:ext cx="413979" cy="413979"/>
          </a:xfrm>
          <a:prstGeom prst="rect">
            <a:avLst/>
          </a:prstGeom>
        </p:spPr>
      </p:pic>
      <p:pic>
        <p:nvPicPr>
          <p:cNvPr id="73" name="图片 72">
            <a:extLst>
              <a:ext uri="{FF2B5EF4-FFF2-40B4-BE49-F238E27FC236}">
                <a16:creationId xmlns:a16="http://schemas.microsoft.com/office/drawing/2014/main" id="{EEA804EA-5C3F-A3A1-13A0-531AFF5B53A9}"/>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8363000" y="3070710"/>
            <a:ext cx="963595" cy="1014880"/>
          </a:xfrm>
          <a:prstGeom prst="rect">
            <a:avLst/>
          </a:prstGeom>
        </p:spPr>
      </p:pic>
      <mc:AlternateContent xmlns:mc="http://schemas.openxmlformats.org/markup-compatibility/2006" xmlns:a14="http://schemas.microsoft.com/office/drawing/2010/main">
        <mc:Choice Requires="a14">
          <p:sp>
            <p:nvSpPr>
              <p:cNvPr id="75" name="文本框 74">
                <a:extLst>
                  <a:ext uri="{FF2B5EF4-FFF2-40B4-BE49-F238E27FC236}">
                    <a16:creationId xmlns:a16="http://schemas.microsoft.com/office/drawing/2014/main" id="{B7414EB0-E972-976B-1E30-7454FE69E073}"/>
                  </a:ext>
                </a:extLst>
              </p:cNvPr>
              <p:cNvSpPr txBox="1"/>
              <p:nvPr/>
            </p:nvSpPr>
            <p:spPr>
              <a:xfrm>
                <a:off x="7877717" y="4003159"/>
                <a:ext cx="2145244" cy="292068"/>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MLP Disturbance generator </a:t>
                </a:r>
                <a14:m>
                  <m:oMath xmlns:m="http://schemas.openxmlformats.org/officeDocument/2006/math">
                    <m:sSub>
                      <m:sSubPr>
                        <m:ctrlPr>
                          <a:rPr lang="en-US" altLang="zh-CN" sz="1200" i="1" smtClean="0">
                            <a:latin typeface="Cambria Math" panose="02040503050406030204" pitchFamily="18" charset="0"/>
                            <a:cs typeface="Times New Roman" panose="02020603050405020304" pitchFamily="18" charset="0"/>
                          </a:rPr>
                        </m:ctrlPr>
                      </m:sSubPr>
                      <m:e>
                        <m:r>
                          <a:rPr lang="en-US" altLang="zh-CN" sz="1200" b="0" i="1" smtClean="0">
                            <a:latin typeface="Cambria Math" panose="02040503050406030204" pitchFamily="18" charset="0"/>
                            <a:cs typeface="Times New Roman" panose="02020603050405020304" pitchFamily="18" charset="0"/>
                          </a:rPr>
                          <m:t>𝑓</m:t>
                        </m:r>
                      </m:e>
                      <m:sub>
                        <m:r>
                          <a:rPr lang="en-US" altLang="zh-CN" sz="1200" b="0" i="1" smtClean="0">
                            <a:latin typeface="Cambria Math" panose="02040503050406030204" pitchFamily="18" charset="0"/>
                            <a:cs typeface="Times New Roman" panose="02020603050405020304" pitchFamily="18" charset="0"/>
                          </a:rPr>
                          <m:t>𝑔</m:t>
                        </m:r>
                      </m:sub>
                    </m:sSub>
                  </m:oMath>
                </a14:m>
                <a:endParaRPr lang="en-US" altLang="zh-CN" sz="1200" dirty="0">
                  <a:latin typeface="Times New Roman" panose="02020603050405020304" pitchFamily="18" charset="0"/>
                  <a:cs typeface="Times New Roman" panose="02020603050405020304" pitchFamily="18" charset="0"/>
                </a:endParaRPr>
              </a:p>
            </p:txBody>
          </p:sp>
        </mc:Choice>
        <mc:Fallback xmlns="">
          <p:sp>
            <p:nvSpPr>
              <p:cNvPr id="75" name="文本框 74">
                <a:extLst>
                  <a:ext uri="{FF2B5EF4-FFF2-40B4-BE49-F238E27FC236}">
                    <a16:creationId xmlns:a16="http://schemas.microsoft.com/office/drawing/2014/main" id="{B7414EB0-E972-976B-1E30-7454FE69E073}"/>
                  </a:ext>
                </a:extLst>
              </p:cNvPr>
              <p:cNvSpPr txBox="1">
                <a:spLocks noRot="1" noChangeAspect="1" noMove="1" noResize="1" noEditPoints="1" noAdjustHandles="1" noChangeArrowheads="1" noChangeShapeType="1" noTextEdit="1"/>
              </p:cNvSpPr>
              <p:nvPr/>
            </p:nvSpPr>
            <p:spPr>
              <a:xfrm>
                <a:off x="7877717" y="4003159"/>
                <a:ext cx="2145244" cy="292068"/>
              </a:xfrm>
              <a:prstGeom prst="rect">
                <a:avLst/>
              </a:prstGeom>
              <a:blipFill>
                <a:blip r:embed="rId20"/>
                <a:stretch>
                  <a:fillRect t="-2083" b="-10417"/>
                </a:stretch>
              </a:blipFill>
            </p:spPr>
            <p:txBody>
              <a:bodyPr/>
              <a:lstStyle/>
              <a:p>
                <a:r>
                  <a:rPr lang="zh-CN" altLang="en-US">
                    <a:noFill/>
                  </a:rPr>
                  <a:t> </a:t>
                </a:r>
              </a:p>
            </p:txBody>
          </p:sp>
        </mc:Fallback>
      </mc:AlternateContent>
      <p:sp>
        <p:nvSpPr>
          <p:cNvPr id="92" name="文本框 91">
            <a:extLst>
              <a:ext uri="{FF2B5EF4-FFF2-40B4-BE49-F238E27FC236}">
                <a16:creationId xmlns:a16="http://schemas.microsoft.com/office/drawing/2014/main" id="{07174DCF-9B94-A632-C8DF-E3B895B4D723}"/>
              </a:ext>
            </a:extLst>
          </p:cNvPr>
          <p:cNvSpPr txBox="1"/>
          <p:nvPr/>
        </p:nvSpPr>
        <p:spPr>
          <a:xfrm>
            <a:off x="2688661" y="1694841"/>
            <a:ext cx="1497274"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Black-box GNNS</a:t>
            </a:r>
            <a:endParaRPr lang="zh-CN" altLang="en-US" sz="1200" dirty="0">
              <a:latin typeface="Times New Roman" panose="02020603050405020304" pitchFamily="18" charset="0"/>
              <a:cs typeface="Times New Roman" panose="02020603050405020304" pitchFamily="18" charset="0"/>
            </a:endParaRPr>
          </a:p>
        </p:txBody>
      </p:sp>
      <p:pic>
        <p:nvPicPr>
          <p:cNvPr id="94" name="图片 93">
            <a:extLst>
              <a:ext uri="{FF2B5EF4-FFF2-40B4-BE49-F238E27FC236}">
                <a16:creationId xmlns:a16="http://schemas.microsoft.com/office/drawing/2014/main" id="{465520CE-E962-19CE-8731-5B7BFE869605}"/>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2452109" y="1677507"/>
            <a:ext cx="253637" cy="253637"/>
          </a:xfrm>
          <a:prstGeom prst="rect">
            <a:avLst/>
          </a:prstGeom>
        </p:spPr>
      </p:pic>
      <p:cxnSp>
        <p:nvCxnSpPr>
          <p:cNvPr id="104" name="直接连接符 103">
            <a:extLst>
              <a:ext uri="{FF2B5EF4-FFF2-40B4-BE49-F238E27FC236}">
                <a16:creationId xmlns:a16="http://schemas.microsoft.com/office/drawing/2014/main" id="{54B7A275-C994-D7E5-5FC9-9A8615BF7BDB}"/>
              </a:ext>
            </a:extLst>
          </p:cNvPr>
          <p:cNvCxnSpPr/>
          <p:nvPr/>
        </p:nvCxnSpPr>
        <p:spPr>
          <a:xfrm>
            <a:off x="2035969" y="2609534"/>
            <a:ext cx="0" cy="2248094"/>
          </a:xfrm>
          <a:prstGeom prst="line">
            <a:avLst/>
          </a:prstGeom>
        </p:spPr>
        <p:style>
          <a:lnRef idx="3">
            <a:schemeClr val="dk1"/>
          </a:lnRef>
          <a:fillRef idx="0">
            <a:schemeClr val="dk1"/>
          </a:fillRef>
          <a:effectRef idx="2">
            <a:schemeClr val="dk1"/>
          </a:effectRef>
          <a:fontRef idx="minor">
            <a:schemeClr val="tx1"/>
          </a:fontRef>
        </p:style>
      </p:cxnSp>
      <p:pic>
        <p:nvPicPr>
          <p:cNvPr id="114" name="图片 113">
            <a:extLst>
              <a:ext uri="{FF2B5EF4-FFF2-40B4-BE49-F238E27FC236}">
                <a16:creationId xmlns:a16="http://schemas.microsoft.com/office/drawing/2014/main" id="{B1F4D448-1A1E-D5C0-9252-B403916F9BEF}"/>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rot="5400000">
            <a:off x="750705" y="2817336"/>
            <a:ext cx="359718" cy="359718"/>
          </a:xfrm>
          <a:prstGeom prst="rect">
            <a:avLst/>
          </a:prstGeom>
        </p:spPr>
      </p:pic>
      <p:pic>
        <p:nvPicPr>
          <p:cNvPr id="115" name="图片 114">
            <a:extLst>
              <a:ext uri="{FF2B5EF4-FFF2-40B4-BE49-F238E27FC236}">
                <a16:creationId xmlns:a16="http://schemas.microsoft.com/office/drawing/2014/main" id="{90123D65-280C-3B19-DEBE-0E6589D4A14D}"/>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233699" y="2187173"/>
            <a:ext cx="320189" cy="320189"/>
          </a:xfrm>
          <a:prstGeom prst="rect">
            <a:avLst/>
          </a:prstGeom>
        </p:spPr>
      </p:pic>
      <mc:AlternateContent xmlns:mc="http://schemas.openxmlformats.org/markup-compatibility/2006" xmlns:a14="http://schemas.microsoft.com/office/drawing/2010/main">
        <mc:Choice Requires="a14">
          <p:sp>
            <p:nvSpPr>
              <p:cNvPr id="116" name="文本框 115">
                <a:extLst>
                  <a:ext uri="{FF2B5EF4-FFF2-40B4-BE49-F238E27FC236}">
                    <a16:creationId xmlns:a16="http://schemas.microsoft.com/office/drawing/2014/main" id="{F35FE5B0-AACB-80E7-E445-8BA07518E880}"/>
                  </a:ext>
                </a:extLst>
              </p:cNvPr>
              <p:cNvSpPr txBox="1"/>
              <p:nvPr/>
            </p:nvSpPr>
            <p:spPr>
              <a:xfrm>
                <a:off x="461914" y="2204886"/>
                <a:ext cx="136800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Original datasets </a:t>
                </a:r>
                <a14:m>
                  <m:oMath xmlns:m="http://schemas.openxmlformats.org/officeDocument/2006/math">
                    <m:r>
                      <a:rPr lang="en-US" altLang="zh-CN" sz="1200" i="1" dirty="0" smtClean="0">
                        <a:latin typeface="Cambria Math" panose="02040503050406030204" pitchFamily="18" charset="0"/>
                        <a:cs typeface="Times New Roman" panose="02020603050405020304" pitchFamily="18" charset="0"/>
                      </a:rPr>
                      <m:t>𝐺</m:t>
                    </m:r>
                  </m:oMath>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116" name="文本框 115">
                <a:extLst>
                  <a:ext uri="{FF2B5EF4-FFF2-40B4-BE49-F238E27FC236}">
                    <a16:creationId xmlns:a16="http://schemas.microsoft.com/office/drawing/2014/main" id="{F35FE5B0-AACB-80E7-E445-8BA07518E880}"/>
                  </a:ext>
                </a:extLst>
              </p:cNvPr>
              <p:cNvSpPr txBox="1">
                <a:spLocks noRot="1" noChangeAspect="1" noMove="1" noResize="1" noEditPoints="1" noAdjustHandles="1" noChangeArrowheads="1" noChangeShapeType="1" noTextEdit="1"/>
              </p:cNvSpPr>
              <p:nvPr/>
            </p:nvSpPr>
            <p:spPr>
              <a:xfrm>
                <a:off x="461914" y="2204886"/>
                <a:ext cx="1368003" cy="276999"/>
              </a:xfrm>
              <a:prstGeom prst="rect">
                <a:avLst/>
              </a:prstGeom>
              <a:blipFill>
                <a:blip r:embed="rId24"/>
                <a:stretch>
                  <a:fillRect l="-446" t="-2222" b="-17778"/>
                </a:stretch>
              </a:blipFill>
            </p:spPr>
            <p:txBody>
              <a:bodyPr/>
              <a:lstStyle/>
              <a:p>
                <a:r>
                  <a:rPr lang="zh-CN" altLang="en-US">
                    <a:noFill/>
                  </a:rPr>
                  <a:t> </a:t>
                </a:r>
              </a:p>
            </p:txBody>
          </p:sp>
        </mc:Fallback>
      </mc:AlternateContent>
      <p:sp>
        <p:nvSpPr>
          <p:cNvPr id="118" name="文本框 117">
            <a:extLst>
              <a:ext uri="{FF2B5EF4-FFF2-40B4-BE49-F238E27FC236}">
                <a16:creationId xmlns:a16="http://schemas.microsoft.com/office/drawing/2014/main" id="{A2B393BE-185B-111F-F5A5-71A6021E3E3B}"/>
              </a:ext>
            </a:extLst>
          </p:cNvPr>
          <p:cNvSpPr txBox="1"/>
          <p:nvPr/>
        </p:nvSpPr>
        <p:spPr>
          <a:xfrm>
            <a:off x="491467" y="4588827"/>
            <a:ext cx="1240654" cy="276999"/>
          </a:xfrm>
          <a:prstGeom prst="rect">
            <a:avLst/>
          </a:prstGeom>
          <a:noFill/>
        </p:spPr>
        <p:txBody>
          <a:bodyPr wrap="square">
            <a:spAutoFit/>
          </a:bodyPr>
          <a:lstStyle/>
          <a:p>
            <a:r>
              <a:rPr lang="zh-CN" altLang="en-US" sz="1200" dirty="0">
                <a:latin typeface="Times New Roman" panose="02020603050405020304" pitchFamily="18" charset="0"/>
                <a:cs typeface="Times New Roman" panose="02020603050405020304" pitchFamily="18" charset="0"/>
              </a:rPr>
              <a:t>Representations</a:t>
            </a:r>
          </a:p>
        </p:txBody>
      </p:sp>
      <p:pic>
        <p:nvPicPr>
          <p:cNvPr id="120" name="图片 119">
            <a:extLst>
              <a:ext uri="{FF2B5EF4-FFF2-40B4-BE49-F238E27FC236}">
                <a16:creationId xmlns:a16="http://schemas.microsoft.com/office/drawing/2014/main" id="{BD429B20-85E8-7262-7B6A-859E6E0635F1}"/>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204112" y="4523775"/>
            <a:ext cx="418345" cy="418345"/>
          </a:xfrm>
          <a:prstGeom prst="rect">
            <a:avLst/>
          </a:prstGeom>
        </p:spPr>
      </p:pic>
      <p:sp>
        <p:nvSpPr>
          <p:cNvPr id="126" name="矩形: 剪去左右顶角 125">
            <a:extLst>
              <a:ext uri="{FF2B5EF4-FFF2-40B4-BE49-F238E27FC236}">
                <a16:creationId xmlns:a16="http://schemas.microsoft.com/office/drawing/2014/main" id="{DBD7047D-648B-0ACF-AECA-A4E823A06CC0}"/>
              </a:ext>
            </a:extLst>
          </p:cNvPr>
          <p:cNvSpPr/>
          <p:nvPr/>
        </p:nvSpPr>
        <p:spPr>
          <a:xfrm rot="16200000">
            <a:off x="2694002" y="556109"/>
            <a:ext cx="908547" cy="1228505"/>
          </a:xfrm>
          <a:prstGeom prst="snip2SameRect">
            <a:avLst/>
          </a:prstGeom>
          <a:solidFill>
            <a:srgbClr val="F0F8FA"/>
          </a:solidFill>
          <a:ln>
            <a:solidFill>
              <a:srgbClr val="DADFFE"/>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7" name="Google Shape;303;p19">
            <a:extLst>
              <a:ext uri="{FF2B5EF4-FFF2-40B4-BE49-F238E27FC236}">
                <a16:creationId xmlns:a16="http://schemas.microsoft.com/office/drawing/2014/main" id="{A197E78D-D238-0D20-30B2-342FB5E2CA9E}"/>
              </a:ext>
            </a:extLst>
          </p:cNvPr>
          <p:cNvSpPr/>
          <p:nvPr/>
        </p:nvSpPr>
        <p:spPr>
          <a:xfrm>
            <a:off x="2632883" y="978811"/>
            <a:ext cx="186031" cy="360549"/>
          </a:xfrm>
          <a:prstGeom prst="cube">
            <a:avLst>
              <a:gd name="adj" fmla="val 25000"/>
            </a:avLst>
          </a:prstGeom>
          <a:solidFill>
            <a:srgbClr val="EBF5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8" name="Google Shape;116;p19">
            <a:extLst>
              <a:ext uri="{FF2B5EF4-FFF2-40B4-BE49-F238E27FC236}">
                <a16:creationId xmlns:a16="http://schemas.microsoft.com/office/drawing/2014/main" id="{A4155984-63D6-BA14-8808-64E713F475A3}"/>
              </a:ext>
            </a:extLst>
          </p:cNvPr>
          <p:cNvSpPr/>
          <p:nvPr/>
        </p:nvSpPr>
        <p:spPr>
          <a:xfrm>
            <a:off x="3145134" y="802680"/>
            <a:ext cx="206145" cy="659197"/>
          </a:xfrm>
          <a:prstGeom prst="cube">
            <a:avLst>
              <a:gd name="adj" fmla="val 68741"/>
            </a:avLst>
          </a:prstGeom>
          <a:solidFill>
            <a:srgbClr val="EBF5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0" name="Google Shape;116;p19">
            <a:extLst>
              <a:ext uri="{FF2B5EF4-FFF2-40B4-BE49-F238E27FC236}">
                <a16:creationId xmlns:a16="http://schemas.microsoft.com/office/drawing/2014/main" id="{4EBE8324-D68B-5630-5F50-1A9042C1030A}"/>
              </a:ext>
            </a:extLst>
          </p:cNvPr>
          <p:cNvSpPr/>
          <p:nvPr/>
        </p:nvSpPr>
        <p:spPr>
          <a:xfrm>
            <a:off x="3415863" y="733275"/>
            <a:ext cx="206145" cy="802859"/>
          </a:xfrm>
          <a:prstGeom prst="cube">
            <a:avLst>
              <a:gd name="adj" fmla="val 68741"/>
            </a:avLst>
          </a:prstGeom>
          <a:solidFill>
            <a:srgbClr val="EBF5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 name="Google Shape;303;p19">
            <a:extLst>
              <a:ext uri="{FF2B5EF4-FFF2-40B4-BE49-F238E27FC236}">
                <a16:creationId xmlns:a16="http://schemas.microsoft.com/office/drawing/2014/main" id="{E17E1EDB-8120-4F2A-6D49-02EA19EAB3B5}"/>
              </a:ext>
            </a:extLst>
          </p:cNvPr>
          <p:cNvSpPr/>
          <p:nvPr/>
        </p:nvSpPr>
        <p:spPr>
          <a:xfrm>
            <a:off x="2889009" y="873830"/>
            <a:ext cx="186030" cy="547620"/>
          </a:xfrm>
          <a:prstGeom prst="cube">
            <a:avLst>
              <a:gd name="adj" fmla="val 25000"/>
            </a:avLst>
          </a:prstGeom>
          <a:solidFill>
            <a:srgbClr val="EBF5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90" name="图片 89">
            <a:extLst>
              <a:ext uri="{FF2B5EF4-FFF2-40B4-BE49-F238E27FC236}">
                <a16:creationId xmlns:a16="http://schemas.microsoft.com/office/drawing/2014/main" id="{825527EE-D011-02A7-95E6-7213DE632C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27295" y="692353"/>
            <a:ext cx="289692" cy="289692"/>
          </a:xfrm>
          <a:prstGeom prst="rect">
            <a:avLst/>
          </a:prstGeom>
        </p:spPr>
      </p:pic>
      <p:cxnSp>
        <p:nvCxnSpPr>
          <p:cNvPr id="132" name="直接箭头连接符 131">
            <a:extLst>
              <a:ext uri="{FF2B5EF4-FFF2-40B4-BE49-F238E27FC236}">
                <a16:creationId xmlns:a16="http://schemas.microsoft.com/office/drawing/2014/main" id="{B0F7AD69-8D2F-E709-28D9-977573B9BF30}"/>
              </a:ext>
            </a:extLst>
          </p:cNvPr>
          <p:cNvCxnSpPr>
            <a:cxnSpLocks/>
          </p:cNvCxnSpPr>
          <p:nvPr/>
        </p:nvCxnSpPr>
        <p:spPr>
          <a:xfrm>
            <a:off x="1884930" y="1158154"/>
            <a:ext cx="514229"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34" name="直接箭头连接符 133">
            <a:extLst>
              <a:ext uri="{FF2B5EF4-FFF2-40B4-BE49-F238E27FC236}">
                <a16:creationId xmlns:a16="http://schemas.microsoft.com/office/drawing/2014/main" id="{D1D6CD2B-5844-DB22-3A9E-4C1B74CC2221}"/>
              </a:ext>
            </a:extLst>
          </p:cNvPr>
          <p:cNvCxnSpPr>
            <a:cxnSpLocks/>
          </p:cNvCxnSpPr>
          <p:nvPr/>
        </p:nvCxnSpPr>
        <p:spPr>
          <a:xfrm>
            <a:off x="3794760" y="1172436"/>
            <a:ext cx="202643"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35" name="文本框 134">
            <a:extLst>
              <a:ext uri="{FF2B5EF4-FFF2-40B4-BE49-F238E27FC236}">
                <a16:creationId xmlns:a16="http://schemas.microsoft.com/office/drawing/2014/main" id="{AA222659-41CD-1112-0252-E4B754D538FE}"/>
              </a:ext>
            </a:extLst>
          </p:cNvPr>
          <p:cNvSpPr txBox="1"/>
          <p:nvPr/>
        </p:nvSpPr>
        <p:spPr>
          <a:xfrm>
            <a:off x="2655313" y="4186056"/>
            <a:ext cx="1944807" cy="276999"/>
          </a:xfrm>
          <a:prstGeom prst="rect">
            <a:avLst/>
          </a:prstGeom>
          <a:noFill/>
        </p:spPr>
        <p:txBody>
          <a:bodyPr wrap="square">
            <a:spAutoFit/>
          </a:bodyPr>
          <a:lstStyle/>
          <a:p>
            <a:r>
              <a:rPr lang="en-US" altLang="zh-CN" sz="1200" b="1" dirty="0">
                <a:latin typeface="Times New Roman" panose="02020603050405020304" pitchFamily="18" charset="0"/>
                <a:cs typeface="Times New Roman" panose="02020603050405020304" pitchFamily="18" charset="0"/>
              </a:rPr>
              <a:t>Watermark Verification</a:t>
            </a:r>
            <a:endParaRPr lang="zh-CN" altLang="en-US" sz="1200" b="1" dirty="0">
              <a:latin typeface="Times New Roman" panose="02020603050405020304" pitchFamily="18" charset="0"/>
              <a:cs typeface="Times New Roman" panose="02020603050405020304" pitchFamily="18" charset="0"/>
            </a:endParaRPr>
          </a:p>
        </p:txBody>
      </p:sp>
      <p:sp>
        <p:nvSpPr>
          <p:cNvPr id="142" name="矩形: 圆角 141">
            <a:extLst>
              <a:ext uri="{FF2B5EF4-FFF2-40B4-BE49-F238E27FC236}">
                <a16:creationId xmlns:a16="http://schemas.microsoft.com/office/drawing/2014/main" id="{88417784-389E-F972-E282-330B592BB0AD}"/>
              </a:ext>
            </a:extLst>
          </p:cNvPr>
          <p:cNvSpPr/>
          <p:nvPr/>
        </p:nvSpPr>
        <p:spPr>
          <a:xfrm>
            <a:off x="3997323" y="1067968"/>
            <a:ext cx="400216" cy="246724"/>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dirty="0"/>
          </a:p>
        </p:txBody>
      </p:sp>
      <p:sp>
        <p:nvSpPr>
          <p:cNvPr id="143" name="文本框 142">
            <a:extLst>
              <a:ext uri="{FF2B5EF4-FFF2-40B4-BE49-F238E27FC236}">
                <a16:creationId xmlns:a16="http://schemas.microsoft.com/office/drawing/2014/main" id="{C2952266-D93A-839A-1858-00548B129319}"/>
              </a:ext>
            </a:extLst>
          </p:cNvPr>
          <p:cNvSpPr txBox="1"/>
          <p:nvPr/>
        </p:nvSpPr>
        <p:spPr>
          <a:xfrm>
            <a:off x="3915323" y="1037693"/>
            <a:ext cx="575799" cy="276999"/>
          </a:xfrm>
          <a:prstGeom prst="rect">
            <a:avLst/>
          </a:prstGeom>
          <a:noFill/>
        </p:spPr>
        <p:txBody>
          <a:bodyPr wrap="none" rtlCol="0">
            <a:spAutoFit/>
          </a:bodyPr>
          <a:lstStyle/>
          <a:p>
            <a:r>
              <a:rPr lang="en-US" altLang="zh-CN" sz="1200" dirty="0">
                <a:solidFill>
                  <a:schemeClr val="bg1"/>
                </a:solidFill>
                <a:latin typeface="Times New Roman" panose="02020603050405020304" pitchFamily="18" charset="0"/>
                <a:cs typeface="Times New Roman" panose="02020603050405020304" pitchFamily="18" charset="0"/>
              </a:rPr>
              <a:t>SHAP</a:t>
            </a:r>
            <a:endParaRPr lang="zh-CN" altLang="en-US" sz="1200" dirty="0">
              <a:solidFill>
                <a:schemeClr val="bg1"/>
              </a:solidFill>
              <a:latin typeface="Times New Roman" panose="02020603050405020304" pitchFamily="18" charset="0"/>
              <a:cs typeface="Times New Roman" panose="02020603050405020304" pitchFamily="18" charset="0"/>
            </a:endParaRPr>
          </a:p>
        </p:txBody>
      </p:sp>
      <p:sp>
        <p:nvSpPr>
          <p:cNvPr id="146" name="左大括号 145">
            <a:extLst>
              <a:ext uri="{FF2B5EF4-FFF2-40B4-BE49-F238E27FC236}">
                <a16:creationId xmlns:a16="http://schemas.microsoft.com/office/drawing/2014/main" id="{AD219917-3E58-2582-E68E-13B31AB3A6AE}"/>
              </a:ext>
            </a:extLst>
          </p:cNvPr>
          <p:cNvSpPr/>
          <p:nvPr/>
        </p:nvSpPr>
        <p:spPr>
          <a:xfrm>
            <a:off x="4414753" y="775474"/>
            <a:ext cx="180278" cy="809947"/>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152" name="矩形 151">
            <a:extLst>
              <a:ext uri="{FF2B5EF4-FFF2-40B4-BE49-F238E27FC236}">
                <a16:creationId xmlns:a16="http://schemas.microsoft.com/office/drawing/2014/main" id="{12E5148F-D10E-7E3A-1A6A-8BDFBE1D8A33}"/>
              </a:ext>
            </a:extLst>
          </p:cNvPr>
          <p:cNvSpPr/>
          <p:nvPr/>
        </p:nvSpPr>
        <p:spPr>
          <a:xfrm>
            <a:off x="4546686" y="818965"/>
            <a:ext cx="749689" cy="107157"/>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矩形 152">
            <a:extLst>
              <a:ext uri="{FF2B5EF4-FFF2-40B4-BE49-F238E27FC236}">
                <a16:creationId xmlns:a16="http://schemas.microsoft.com/office/drawing/2014/main" id="{340EE0AA-4108-ED8B-79C4-43B5E368DDCE}"/>
              </a:ext>
            </a:extLst>
          </p:cNvPr>
          <p:cNvSpPr/>
          <p:nvPr/>
        </p:nvSpPr>
        <p:spPr>
          <a:xfrm>
            <a:off x="4550654" y="815145"/>
            <a:ext cx="892969" cy="11097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5" name="矩形 154">
            <a:extLst>
              <a:ext uri="{FF2B5EF4-FFF2-40B4-BE49-F238E27FC236}">
                <a16:creationId xmlns:a16="http://schemas.microsoft.com/office/drawing/2014/main" id="{A8D42EC8-9B74-6A8B-8D47-3C8932C86D0B}"/>
              </a:ext>
            </a:extLst>
          </p:cNvPr>
          <p:cNvSpPr/>
          <p:nvPr/>
        </p:nvSpPr>
        <p:spPr>
          <a:xfrm>
            <a:off x="4546686" y="996663"/>
            <a:ext cx="596977" cy="107157"/>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矩形 155">
            <a:extLst>
              <a:ext uri="{FF2B5EF4-FFF2-40B4-BE49-F238E27FC236}">
                <a16:creationId xmlns:a16="http://schemas.microsoft.com/office/drawing/2014/main" id="{A85C43A9-72AA-9004-7B61-9D097239F238}"/>
              </a:ext>
            </a:extLst>
          </p:cNvPr>
          <p:cNvSpPr/>
          <p:nvPr/>
        </p:nvSpPr>
        <p:spPr>
          <a:xfrm>
            <a:off x="4550654" y="992843"/>
            <a:ext cx="892969" cy="11097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矩形 156">
            <a:extLst>
              <a:ext uri="{FF2B5EF4-FFF2-40B4-BE49-F238E27FC236}">
                <a16:creationId xmlns:a16="http://schemas.microsoft.com/office/drawing/2014/main" id="{211566C5-E86D-0608-2F34-821439DA0237}"/>
              </a:ext>
            </a:extLst>
          </p:cNvPr>
          <p:cNvSpPr/>
          <p:nvPr/>
        </p:nvSpPr>
        <p:spPr>
          <a:xfrm>
            <a:off x="4546686" y="1199778"/>
            <a:ext cx="519747" cy="10588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58" name="矩形 157">
            <a:extLst>
              <a:ext uri="{FF2B5EF4-FFF2-40B4-BE49-F238E27FC236}">
                <a16:creationId xmlns:a16="http://schemas.microsoft.com/office/drawing/2014/main" id="{3DD6A714-4F4E-1F3E-9CDF-975787677CEC}"/>
              </a:ext>
            </a:extLst>
          </p:cNvPr>
          <p:cNvSpPr/>
          <p:nvPr/>
        </p:nvSpPr>
        <p:spPr>
          <a:xfrm>
            <a:off x="4550654" y="1195957"/>
            <a:ext cx="892969" cy="11097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59" name="矩形 158">
            <a:extLst>
              <a:ext uri="{FF2B5EF4-FFF2-40B4-BE49-F238E27FC236}">
                <a16:creationId xmlns:a16="http://schemas.microsoft.com/office/drawing/2014/main" id="{B47D384E-C403-06BB-5B96-E22CD1EB185B}"/>
              </a:ext>
            </a:extLst>
          </p:cNvPr>
          <p:cNvSpPr/>
          <p:nvPr/>
        </p:nvSpPr>
        <p:spPr>
          <a:xfrm>
            <a:off x="4546686" y="1381110"/>
            <a:ext cx="749689" cy="107157"/>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60" name="矩形 159">
            <a:extLst>
              <a:ext uri="{FF2B5EF4-FFF2-40B4-BE49-F238E27FC236}">
                <a16:creationId xmlns:a16="http://schemas.microsoft.com/office/drawing/2014/main" id="{FB93DB60-DA49-E0D8-040F-A890DDF6F5A0}"/>
              </a:ext>
            </a:extLst>
          </p:cNvPr>
          <p:cNvSpPr/>
          <p:nvPr/>
        </p:nvSpPr>
        <p:spPr>
          <a:xfrm>
            <a:off x="4550654" y="1377290"/>
            <a:ext cx="892969" cy="11097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cxnSp>
        <p:nvCxnSpPr>
          <p:cNvPr id="161" name="直接箭头连接符 160">
            <a:extLst>
              <a:ext uri="{FF2B5EF4-FFF2-40B4-BE49-F238E27FC236}">
                <a16:creationId xmlns:a16="http://schemas.microsoft.com/office/drawing/2014/main" id="{0CB3D922-9FB5-02BB-66C6-55388AAACFDF}"/>
              </a:ext>
            </a:extLst>
          </p:cNvPr>
          <p:cNvCxnSpPr>
            <a:cxnSpLocks/>
          </p:cNvCxnSpPr>
          <p:nvPr/>
        </p:nvCxnSpPr>
        <p:spPr>
          <a:xfrm>
            <a:off x="4934659" y="1528021"/>
            <a:ext cx="0" cy="19604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165" name="图片 164">
            <a:extLst>
              <a:ext uri="{FF2B5EF4-FFF2-40B4-BE49-F238E27FC236}">
                <a16:creationId xmlns:a16="http://schemas.microsoft.com/office/drawing/2014/main" id="{CF00FD6A-D602-1E9F-BF98-B1E3AB6363C1}"/>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4777295" y="1769761"/>
            <a:ext cx="348006" cy="348006"/>
          </a:xfrm>
          <a:prstGeom prst="rect">
            <a:avLst/>
          </a:prstGeom>
        </p:spPr>
      </p:pic>
      <p:sp>
        <p:nvSpPr>
          <p:cNvPr id="166" name="文本框 165">
            <a:extLst>
              <a:ext uri="{FF2B5EF4-FFF2-40B4-BE49-F238E27FC236}">
                <a16:creationId xmlns:a16="http://schemas.microsoft.com/office/drawing/2014/main" id="{A6B7E960-0589-A832-C16F-49866F803E1B}"/>
              </a:ext>
            </a:extLst>
          </p:cNvPr>
          <p:cNvSpPr txBox="1"/>
          <p:nvPr/>
        </p:nvSpPr>
        <p:spPr>
          <a:xfrm>
            <a:off x="4576991" y="573265"/>
            <a:ext cx="943592"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SHAP value</a:t>
            </a:r>
            <a:endParaRPr lang="zh-CN" altLang="en-US" sz="1200" dirty="0">
              <a:latin typeface="Times New Roman" panose="02020603050405020304" pitchFamily="18" charset="0"/>
              <a:cs typeface="Times New Roman" panose="02020603050405020304" pitchFamily="18" charset="0"/>
            </a:endParaRPr>
          </a:p>
        </p:txBody>
      </p:sp>
      <p:sp>
        <p:nvSpPr>
          <p:cNvPr id="168" name="文本框 167">
            <a:extLst>
              <a:ext uri="{FF2B5EF4-FFF2-40B4-BE49-F238E27FC236}">
                <a16:creationId xmlns:a16="http://schemas.microsoft.com/office/drawing/2014/main" id="{15E02307-39C6-E941-C645-FAF23AAD60FC}"/>
              </a:ext>
            </a:extLst>
          </p:cNvPr>
          <p:cNvSpPr txBox="1"/>
          <p:nvPr/>
        </p:nvSpPr>
        <p:spPr>
          <a:xfrm>
            <a:off x="4914064" y="1450113"/>
            <a:ext cx="415498"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sort</a:t>
            </a:r>
            <a:endParaRPr lang="zh-CN" altLang="en-US" sz="1200" dirty="0">
              <a:latin typeface="Times New Roman" panose="02020603050405020304" pitchFamily="18" charset="0"/>
              <a:cs typeface="Times New Roman" panose="02020603050405020304" pitchFamily="18" charset="0"/>
            </a:endParaRPr>
          </a:p>
        </p:txBody>
      </p:sp>
      <p:pic>
        <p:nvPicPr>
          <p:cNvPr id="175" name="图片 174">
            <a:extLst>
              <a:ext uri="{FF2B5EF4-FFF2-40B4-BE49-F238E27FC236}">
                <a16:creationId xmlns:a16="http://schemas.microsoft.com/office/drawing/2014/main" id="{8DA6EA48-B9C7-D979-753E-AFD0A2EE2C4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1434146">
            <a:off x="8838149" y="2208248"/>
            <a:ext cx="268231" cy="268231"/>
          </a:xfrm>
          <a:prstGeom prst="rect">
            <a:avLst/>
          </a:prstGeom>
        </p:spPr>
      </p:pic>
      <p:pic>
        <p:nvPicPr>
          <p:cNvPr id="177" name="图片 176">
            <a:extLst>
              <a:ext uri="{FF2B5EF4-FFF2-40B4-BE49-F238E27FC236}">
                <a16:creationId xmlns:a16="http://schemas.microsoft.com/office/drawing/2014/main" id="{65240BB3-52CC-EF52-525A-F09A19C6C53E}"/>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10007779" y="3272617"/>
            <a:ext cx="364946" cy="364946"/>
          </a:xfrm>
          <a:prstGeom prst="rect">
            <a:avLst/>
          </a:prstGeom>
        </p:spPr>
      </p:pic>
      <p:pic>
        <p:nvPicPr>
          <p:cNvPr id="179" name="图片 178">
            <a:extLst>
              <a:ext uri="{FF2B5EF4-FFF2-40B4-BE49-F238E27FC236}">
                <a16:creationId xmlns:a16="http://schemas.microsoft.com/office/drawing/2014/main" id="{B39159C4-A0FB-7319-3CC3-4199BB5A0CB4}"/>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11301506" y="3261512"/>
            <a:ext cx="378075" cy="378075"/>
          </a:xfrm>
          <a:prstGeom prst="rect">
            <a:avLst/>
          </a:prstGeom>
        </p:spPr>
      </p:pic>
      <p:sp>
        <p:nvSpPr>
          <p:cNvPr id="180" name="矩形 179">
            <a:extLst>
              <a:ext uri="{FF2B5EF4-FFF2-40B4-BE49-F238E27FC236}">
                <a16:creationId xmlns:a16="http://schemas.microsoft.com/office/drawing/2014/main" id="{E4ED87D5-EB98-7428-301D-428A029766F3}"/>
              </a:ext>
            </a:extLst>
          </p:cNvPr>
          <p:cNvSpPr/>
          <p:nvPr/>
        </p:nvSpPr>
        <p:spPr>
          <a:xfrm>
            <a:off x="4195477" y="2980034"/>
            <a:ext cx="1612972" cy="325552"/>
          </a:xfrm>
          <a:prstGeom prst="rect">
            <a:avLst/>
          </a:prstGeom>
          <a:noFill/>
          <a:ln w="19050">
            <a:solidFill>
              <a:srgbClr val="C0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cxnSp>
        <p:nvCxnSpPr>
          <p:cNvPr id="181" name="直接箭头连接符 180">
            <a:extLst>
              <a:ext uri="{FF2B5EF4-FFF2-40B4-BE49-F238E27FC236}">
                <a16:creationId xmlns:a16="http://schemas.microsoft.com/office/drawing/2014/main" id="{BACBF3B1-A439-DE19-1DCF-F90B39997C91}"/>
              </a:ext>
            </a:extLst>
          </p:cNvPr>
          <p:cNvCxnSpPr>
            <a:cxnSpLocks/>
          </p:cNvCxnSpPr>
          <p:nvPr/>
        </p:nvCxnSpPr>
        <p:spPr>
          <a:xfrm flipV="1">
            <a:off x="4697408" y="3382805"/>
            <a:ext cx="0" cy="292126"/>
          </a:xfrm>
          <a:prstGeom prst="straightConnector1">
            <a:avLst/>
          </a:prstGeom>
          <a:ln>
            <a:solidFill>
              <a:srgbClr val="C00000"/>
            </a:solidFill>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183" name="文本框 182">
                <a:extLst>
                  <a:ext uri="{FF2B5EF4-FFF2-40B4-BE49-F238E27FC236}">
                    <a16:creationId xmlns:a16="http://schemas.microsoft.com/office/drawing/2014/main" id="{B2151715-92B8-D37C-8540-1AE34E677BA7}"/>
                  </a:ext>
                </a:extLst>
              </p:cNvPr>
              <p:cNvSpPr txBox="1"/>
              <p:nvPr/>
            </p:nvSpPr>
            <p:spPr>
              <a:xfrm>
                <a:off x="4302967" y="3012689"/>
                <a:ext cx="32662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C00000"/>
                              </a:solidFill>
                              <a:latin typeface="Cambria Math" panose="02040503050406030204" pitchFamily="18" charset="0"/>
                            </a:rPr>
                          </m:ctrlPr>
                        </m:sSubPr>
                        <m:e>
                          <m:r>
                            <a:rPr lang="en-US" altLang="zh-CN" i="1" smtClean="0">
                              <a:solidFill>
                                <a:srgbClr val="C00000"/>
                              </a:solidFill>
                              <a:latin typeface="Cambria Math" panose="02040503050406030204" pitchFamily="18" charset="0"/>
                            </a:rPr>
                            <m:t>ℒ</m:t>
                          </m:r>
                        </m:e>
                        <m:sub>
                          <m:r>
                            <a:rPr lang="en-US" altLang="zh-CN" b="0" i="1" smtClean="0">
                              <a:solidFill>
                                <a:srgbClr val="C00000"/>
                              </a:solidFill>
                              <a:latin typeface="Cambria Math" panose="02040503050406030204" pitchFamily="18" charset="0"/>
                            </a:rPr>
                            <m:t>𝑃</m:t>
                          </m:r>
                        </m:sub>
                      </m:sSub>
                    </m:oMath>
                  </m:oMathPara>
                </a14:m>
                <a:endParaRPr lang="zh-CN" altLang="en-US" dirty="0">
                  <a:solidFill>
                    <a:srgbClr val="C00000"/>
                  </a:solidFill>
                </a:endParaRPr>
              </a:p>
            </p:txBody>
          </p:sp>
        </mc:Choice>
        <mc:Fallback xmlns="">
          <p:sp>
            <p:nvSpPr>
              <p:cNvPr id="183" name="文本框 182">
                <a:extLst>
                  <a:ext uri="{FF2B5EF4-FFF2-40B4-BE49-F238E27FC236}">
                    <a16:creationId xmlns:a16="http://schemas.microsoft.com/office/drawing/2014/main" id="{B2151715-92B8-D37C-8540-1AE34E677BA7}"/>
                  </a:ext>
                </a:extLst>
              </p:cNvPr>
              <p:cNvSpPr txBox="1">
                <a:spLocks noRot="1" noChangeAspect="1" noMove="1" noResize="1" noEditPoints="1" noAdjustHandles="1" noChangeArrowheads="1" noChangeShapeType="1" noTextEdit="1"/>
              </p:cNvSpPr>
              <p:nvPr/>
            </p:nvSpPr>
            <p:spPr>
              <a:xfrm>
                <a:off x="4302967" y="3012689"/>
                <a:ext cx="326628" cy="276999"/>
              </a:xfrm>
              <a:prstGeom prst="rect">
                <a:avLst/>
              </a:prstGeom>
              <a:blipFill>
                <a:blip r:embed="rId29"/>
                <a:stretch>
                  <a:fillRect l="-16981" r="-3774" b="-1521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4" name="文本框 183">
                <a:extLst>
                  <a:ext uri="{FF2B5EF4-FFF2-40B4-BE49-F238E27FC236}">
                    <a16:creationId xmlns:a16="http://schemas.microsoft.com/office/drawing/2014/main" id="{5D485108-0332-A8FE-C77C-952C7D071B64}"/>
                  </a:ext>
                </a:extLst>
              </p:cNvPr>
              <p:cNvSpPr txBox="1"/>
              <p:nvPr/>
            </p:nvSpPr>
            <p:spPr>
              <a:xfrm>
                <a:off x="4679207" y="2995234"/>
                <a:ext cx="56547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C00000"/>
                              </a:solidFill>
                              <a:latin typeface="Cambria Math" panose="02040503050406030204" pitchFamily="18" charset="0"/>
                            </a:rPr>
                          </m:ctrlPr>
                        </m:sSubPr>
                        <m:e>
                          <m:r>
                            <a:rPr lang="en-US" altLang="zh-CN" i="1" smtClean="0">
                              <a:solidFill>
                                <a:srgbClr val="C00000"/>
                              </a:solidFill>
                              <a:latin typeface="Cambria Math" panose="02040503050406030204" pitchFamily="18" charset="0"/>
                            </a:rPr>
                            <m:t>ℒ</m:t>
                          </m:r>
                        </m:e>
                        <m:sub>
                          <m:r>
                            <a:rPr lang="en-US" altLang="zh-CN" b="0" i="1" smtClean="0">
                              <a:solidFill>
                                <a:srgbClr val="C00000"/>
                              </a:solidFill>
                              <a:latin typeface="Cambria Math" panose="02040503050406030204" pitchFamily="18" charset="0"/>
                            </a:rPr>
                            <m:t>𝑀𝐿𝑃</m:t>
                          </m:r>
                        </m:sub>
                      </m:sSub>
                    </m:oMath>
                  </m:oMathPara>
                </a14:m>
                <a:endParaRPr lang="zh-CN" altLang="en-US" dirty="0">
                  <a:solidFill>
                    <a:srgbClr val="C00000"/>
                  </a:solidFill>
                </a:endParaRPr>
              </a:p>
            </p:txBody>
          </p:sp>
        </mc:Choice>
        <mc:Fallback xmlns="">
          <p:sp>
            <p:nvSpPr>
              <p:cNvPr id="184" name="文本框 183">
                <a:extLst>
                  <a:ext uri="{FF2B5EF4-FFF2-40B4-BE49-F238E27FC236}">
                    <a16:creationId xmlns:a16="http://schemas.microsoft.com/office/drawing/2014/main" id="{5D485108-0332-A8FE-C77C-952C7D071B64}"/>
                  </a:ext>
                </a:extLst>
              </p:cNvPr>
              <p:cNvSpPr txBox="1">
                <a:spLocks noRot="1" noChangeAspect="1" noMove="1" noResize="1" noEditPoints="1" noAdjustHandles="1" noChangeArrowheads="1" noChangeShapeType="1" noTextEdit="1"/>
              </p:cNvSpPr>
              <p:nvPr/>
            </p:nvSpPr>
            <p:spPr>
              <a:xfrm>
                <a:off x="4679207" y="2995234"/>
                <a:ext cx="565476" cy="276999"/>
              </a:xfrm>
              <a:prstGeom prst="rect">
                <a:avLst/>
              </a:prstGeom>
              <a:blipFill>
                <a:blip r:embed="rId30"/>
                <a:stretch>
                  <a:fillRect l="-8696" r="-3261" b="-1521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5" name="文本框 184">
                <a:extLst>
                  <a:ext uri="{FF2B5EF4-FFF2-40B4-BE49-F238E27FC236}">
                    <a16:creationId xmlns:a16="http://schemas.microsoft.com/office/drawing/2014/main" id="{7D1646C3-C053-5ED8-694B-C1CF96503134}"/>
                  </a:ext>
                </a:extLst>
              </p:cNvPr>
              <p:cNvSpPr txBox="1"/>
              <p:nvPr/>
            </p:nvSpPr>
            <p:spPr>
              <a:xfrm>
                <a:off x="5256012" y="2990894"/>
                <a:ext cx="51744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C00000"/>
                              </a:solidFill>
                              <a:latin typeface="Cambria Math" panose="02040503050406030204" pitchFamily="18" charset="0"/>
                            </a:rPr>
                          </m:ctrlPr>
                        </m:sSubPr>
                        <m:e>
                          <m:r>
                            <a:rPr lang="en-US" altLang="zh-CN" i="1" smtClean="0">
                              <a:solidFill>
                                <a:srgbClr val="C00000"/>
                              </a:solidFill>
                              <a:latin typeface="Cambria Math" panose="02040503050406030204" pitchFamily="18" charset="0"/>
                            </a:rPr>
                            <m:t>ℒ</m:t>
                          </m:r>
                        </m:e>
                        <m:sub>
                          <m:r>
                            <a:rPr lang="en-US" altLang="zh-CN" b="0" i="1" smtClean="0">
                              <a:solidFill>
                                <a:srgbClr val="C00000"/>
                              </a:solidFill>
                              <a:latin typeface="Cambria Math" panose="02040503050406030204" pitchFamily="18" charset="0"/>
                            </a:rPr>
                            <m:t>𝑆𝐼𝑀</m:t>
                          </m:r>
                        </m:sub>
                      </m:sSub>
                    </m:oMath>
                  </m:oMathPara>
                </a14:m>
                <a:endParaRPr lang="zh-CN" altLang="en-US" dirty="0">
                  <a:solidFill>
                    <a:srgbClr val="C00000"/>
                  </a:solidFill>
                </a:endParaRPr>
              </a:p>
            </p:txBody>
          </p:sp>
        </mc:Choice>
        <mc:Fallback xmlns="">
          <p:sp>
            <p:nvSpPr>
              <p:cNvPr id="185" name="文本框 184">
                <a:extLst>
                  <a:ext uri="{FF2B5EF4-FFF2-40B4-BE49-F238E27FC236}">
                    <a16:creationId xmlns:a16="http://schemas.microsoft.com/office/drawing/2014/main" id="{7D1646C3-C053-5ED8-694B-C1CF96503134}"/>
                  </a:ext>
                </a:extLst>
              </p:cNvPr>
              <p:cNvSpPr txBox="1">
                <a:spLocks noRot="1" noChangeAspect="1" noMove="1" noResize="1" noEditPoints="1" noAdjustHandles="1" noChangeArrowheads="1" noChangeShapeType="1" noTextEdit="1"/>
              </p:cNvSpPr>
              <p:nvPr/>
            </p:nvSpPr>
            <p:spPr>
              <a:xfrm>
                <a:off x="5256012" y="2990894"/>
                <a:ext cx="517449" cy="276999"/>
              </a:xfrm>
              <a:prstGeom prst="rect">
                <a:avLst/>
              </a:prstGeom>
              <a:blipFill>
                <a:blip r:embed="rId31"/>
                <a:stretch>
                  <a:fillRect l="-9412" r="-3529" b="-15556"/>
                </a:stretch>
              </a:blipFill>
            </p:spPr>
            <p:txBody>
              <a:bodyPr/>
              <a:lstStyle/>
              <a:p>
                <a:r>
                  <a:rPr lang="zh-CN" altLang="en-US">
                    <a:noFill/>
                  </a:rPr>
                  <a:t> </a:t>
                </a:r>
              </a:p>
            </p:txBody>
          </p:sp>
        </mc:Fallback>
      </mc:AlternateContent>
      <p:cxnSp>
        <p:nvCxnSpPr>
          <p:cNvPr id="229" name="直接箭头连接符 228">
            <a:extLst>
              <a:ext uri="{FF2B5EF4-FFF2-40B4-BE49-F238E27FC236}">
                <a16:creationId xmlns:a16="http://schemas.microsoft.com/office/drawing/2014/main" id="{21806E55-84DD-D014-416F-7EC83A200221}"/>
              </a:ext>
            </a:extLst>
          </p:cNvPr>
          <p:cNvCxnSpPr>
            <a:cxnSpLocks/>
          </p:cNvCxnSpPr>
          <p:nvPr/>
        </p:nvCxnSpPr>
        <p:spPr>
          <a:xfrm flipH="1">
            <a:off x="5845239" y="3133010"/>
            <a:ext cx="594360" cy="0"/>
          </a:xfrm>
          <a:prstGeom prst="straightConnector1">
            <a:avLst/>
          </a:prstGeom>
          <a:ln>
            <a:solidFill>
              <a:srgbClr val="C00000"/>
            </a:solidFill>
            <a:tailEnd type="triangle"/>
          </a:ln>
        </p:spPr>
        <p:style>
          <a:lnRef idx="3">
            <a:schemeClr val="dk1"/>
          </a:lnRef>
          <a:fillRef idx="0">
            <a:schemeClr val="dk1"/>
          </a:fillRef>
          <a:effectRef idx="2">
            <a:schemeClr val="dk1"/>
          </a:effectRef>
          <a:fontRef idx="minor">
            <a:schemeClr val="tx1"/>
          </a:fontRef>
        </p:style>
      </p:cxnSp>
      <p:sp>
        <p:nvSpPr>
          <p:cNvPr id="3" name="文本框 2">
            <a:extLst>
              <a:ext uri="{FF2B5EF4-FFF2-40B4-BE49-F238E27FC236}">
                <a16:creationId xmlns:a16="http://schemas.microsoft.com/office/drawing/2014/main" id="{1138449E-C3D0-42A5-71A5-5EF84E0C6394}"/>
              </a:ext>
            </a:extLst>
          </p:cNvPr>
          <p:cNvSpPr txBox="1"/>
          <p:nvPr/>
        </p:nvSpPr>
        <p:spPr>
          <a:xfrm>
            <a:off x="9811427" y="4507605"/>
            <a:ext cx="2093118" cy="1754326"/>
          </a:xfrm>
          <a:prstGeom prst="rect">
            <a:avLst/>
          </a:prstGeom>
          <a:noFill/>
        </p:spPr>
        <p:txBody>
          <a:bodyPr wrap="square" rtlCol="0">
            <a:spAutoFit/>
          </a:bodyPr>
          <a:lstStyle/>
          <a:p>
            <a:r>
              <a:rPr lang="en-US" altLang="zh-CN" dirty="0"/>
              <a:t>1</a:t>
            </a:r>
            <a:r>
              <a:rPr lang="zh-CN" altLang="en-US" dirty="0"/>
              <a:t>、首字母大写 其他小写</a:t>
            </a:r>
            <a:endParaRPr lang="en-US" altLang="zh-CN" dirty="0"/>
          </a:p>
          <a:p>
            <a:r>
              <a:rPr lang="en-US" altLang="zh-CN" dirty="0"/>
              <a:t>2</a:t>
            </a:r>
            <a:r>
              <a:rPr lang="zh-CN" altLang="en-US" dirty="0"/>
              <a:t>、边框选择统一</a:t>
            </a:r>
            <a:endParaRPr lang="en-US" altLang="zh-CN" dirty="0"/>
          </a:p>
          <a:p>
            <a:r>
              <a:rPr lang="en-US" altLang="zh-CN" dirty="0"/>
              <a:t>3</a:t>
            </a:r>
            <a:r>
              <a:rPr lang="zh-CN" altLang="en-US" dirty="0"/>
              <a:t>、</a:t>
            </a:r>
            <a:r>
              <a:rPr lang="en-US" altLang="zh-CN" dirty="0"/>
              <a:t>SHAP </a:t>
            </a:r>
            <a:r>
              <a:rPr lang="zh-CN" altLang="en-US" dirty="0"/>
              <a:t>字体</a:t>
            </a:r>
            <a:endParaRPr lang="en-US" altLang="zh-CN" dirty="0"/>
          </a:p>
          <a:p>
            <a:r>
              <a:rPr lang="en-US" altLang="zh-CN" dirty="0"/>
              <a:t>4</a:t>
            </a:r>
            <a:r>
              <a:rPr lang="zh-CN" altLang="en-US" dirty="0"/>
              <a:t>、图节点颜色</a:t>
            </a:r>
            <a:endParaRPr lang="en-US" altLang="zh-CN" dirty="0"/>
          </a:p>
          <a:p>
            <a:r>
              <a:rPr lang="en-US" altLang="zh-CN" dirty="0"/>
              <a:t>5</a:t>
            </a:r>
            <a:r>
              <a:rPr lang="zh-CN" altLang="en-US" dirty="0"/>
              <a:t>、表针颜色</a:t>
            </a:r>
          </a:p>
        </p:txBody>
      </p:sp>
    </p:spTree>
    <p:extLst>
      <p:ext uri="{BB962C8B-B14F-4D97-AF65-F5344CB8AC3E}">
        <p14:creationId xmlns:p14="http://schemas.microsoft.com/office/powerpoint/2010/main" val="21794721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9738D8-58E4-A470-8BD6-AD016DAAC0BB}"/>
            </a:ext>
          </a:extLst>
        </p:cNvPr>
        <p:cNvGrpSpPr/>
        <p:nvPr/>
      </p:nvGrpSpPr>
      <p:grpSpPr>
        <a:xfrm>
          <a:off x="0" y="0"/>
          <a:ext cx="0" cy="0"/>
          <a:chOff x="0" y="0"/>
          <a:chExt cx="0" cy="0"/>
        </a:xfrm>
      </p:grpSpPr>
      <p:sp>
        <p:nvSpPr>
          <p:cNvPr id="144" name="梯形 143">
            <a:extLst>
              <a:ext uri="{FF2B5EF4-FFF2-40B4-BE49-F238E27FC236}">
                <a16:creationId xmlns:a16="http://schemas.microsoft.com/office/drawing/2014/main" id="{C3CEC017-3170-ECB9-2178-DF1D63D4C052}"/>
              </a:ext>
            </a:extLst>
          </p:cNvPr>
          <p:cNvSpPr/>
          <p:nvPr/>
        </p:nvSpPr>
        <p:spPr>
          <a:xfrm rot="16200000">
            <a:off x="2496864" y="1505427"/>
            <a:ext cx="1180062" cy="1193000"/>
          </a:xfrm>
          <a:prstGeom prst="trapezoid">
            <a:avLst/>
          </a:prstGeom>
          <a:solidFill>
            <a:srgbClr val="F0F8FA"/>
          </a:solidFill>
          <a:ln>
            <a:solidFill>
              <a:srgbClr val="5FB5CD"/>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9" name="矩形 278">
            <a:extLst>
              <a:ext uri="{FF2B5EF4-FFF2-40B4-BE49-F238E27FC236}">
                <a16:creationId xmlns:a16="http://schemas.microsoft.com/office/drawing/2014/main" id="{29139742-CC82-293D-E53B-62D2E8207987}"/>
              </a:ext>
            </a:extLst>
          </p:cNvPr>
          <p:cNvSpPr/>
          <p:nvPr/>
        </p:nvSpPr>
        <p:spPr>
          <a:xfrm>
            <a:off x="2362301" y="3799969"/>
            <a:ext cx="1321095" cy="521494"/>
          </a:xfrm>
          <a:prstGeom prst="rect">
            <a:avLst/>
          </a:prstGeom>
          <a:solidFill>
            <a:srgbClr val="FDF8D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F0511BDF-93C4-7E6A-3850-5DDC68C58F06}"/>
              </a:ext>
            </a:extLst>
          </p:cNvPr>
          <p:cNvSpPr/>
          <p:nvPr/>
        </p:nvSpPr>
        <p:spPr>
          <a:xfrm>
            <a:off x="414713" y="2235536"/>
            <a:ext cx="128588" cy="135731"/>
          </a:xfrm>
          <a:prstGeom prst="ellipse">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16" name="椭圆 15">
            <a:extLst>
              <a:ext uri="{FF2B5EF4-FFF2-40B4-BE49-F238E27FC236}">
                <a16:creationId xmlns:a16="http://schemas.microsoft.com/office/drawing/2014/main" id="{89B7A551-9DFB-3DC5-CC12-D0B3E14DDC7D}"/>
              </a:ext>
            </a:extLst>
          </p:cNvPr>
          <p:cNvSpPr/>
          <p:nvPr/>
        </p:nvSpPr>
        <p:spPr>
          <a:xfrm>
            <a:off x="701654" y="1882152"/>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19" name="椭圆 18">
            <a:extLst>
              <a:ext uri="{FF2B5EF4-FFF2-40B4-BE49-F238E27FC236}">
                <a16:creationId xmlns:a16="http://schemas.microsoft.com/office/drawing/2014/main" id="{FEF7264A-0C26-004B-3774-70923D455145}"/>
              </a:ext>
            </a:extLst>
          </p:cNvPr>
          <p:cNvSpPr/>
          <p:nvPr/>
        </p:nvSpPr>
        <p:spPr>
          <a:xfrm>
            <a:off x="637360" y="2624093"/>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0" name="椭圆 19">
            <a:extLst>
              <a:ext uri="{FF2B5EF4-FFF2-40B4-BE49-F238E27FC236}">
                <a16:creationId xmlns:a16="http://schemas.microsoft.com/office/drawing/2014/main" id="{BFE1A656-4BC6-213F-FF7E-EE086FB301B4}"/>
              </a:ext>
            </a:extLst>
          </p:cNvPr>
          <p:cNvSpPr/>
          <p:nvPr/>
        </p:nvSpPr>
        <p:spPr>
          <a:xfrm>
            <a:off x="1006454" y="2255413"/>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1" name="椭圆 20">
            <a:extLst>
              <a:ext uri="{FF2B5EF4-FFF2-40B4-BE49-F238E27FC236}">
                <a16:creationId xmlns:a16="http://schemas.microsoft.com/office/drawing/2014/main" id="{C743E1C9-E65C-8996-BD62-51B5AA2F2B3F}"/>
              </a:ext>
            </a:extLst>
          </p:cNvPr>
          <p:cNvSpPr/>
          <p:nvPr/>
        </p:nvSpPr>
        <p:spPr>
          <a:xfrm>
            <a:off x="1294588" y="1903763"/>
            <a:ext cx="128588" cy="135731"/>
          </a:xfrm>
          <a:prstGeom prst="ellipse">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3" name="椭圆 22">
            <a:extLst>
              <a:ext uri="{FF2B5EF4-FFF2-40B4-BE49-F238E27FC236}">
                <a16:creationId xmlns:a16="http://schemas.microsoft.com/office/drawing/2014/main" id="{DAD33A5D-750E-86B0-75BF-FEA8EF38C96E}"/>
              </a:ext>
            </a:extLst>
          </p:cNvPr>
          <p:cNvSpPr/>
          <p:nvPr/>
        </p:nvSpPr>
        <p:spPr>
          <a:xfrm>
            <a:off x="1427941" y="2593938"/>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7" name="椭圆 26">
            <a:extLst>
              <a:ext uri="{FF2B5EF4-FFF2-40B4-BE49-F238E27FC236}">
                <a16:creationId xmlns:a16="http://schemas.microsoft.com/office/drawing/2014/main" id="{2D2145ED-E397-FC3E-333E-F540B1D4C05F}"/>
              </a:ext>
            </a:extLst>
          </p:cNvPr>
          <p:cNvSpPr/>
          <p:nvPr/>
        </p:nvSpPr>
        <p:spPr>
          <a:xfrm>
            <a:off x="1507704" y="2337564"/>
            <a:ext cx="128588" cy="135731"/>
          </a:xfrm>
          <a:prstGeom prst="ellipse">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57" name="椭圆 56">
            <a:extLst>
              <a:ext uri="{FF2B5EF4-FFF2-40B4-BE49-F238E27FC236}">
                <a16:creationId xmlns:a16="http://schemas.microsoft.com/office/drawing/2014/main" id="{9AA0B429-42A4-9FC7-8BC4-F55D8A844D18}"/>
              </a:ext>
            </a:extLst>
          </p:cNvPr>
          <p:cNvSpPr/>
          <p:nvPr/>
        </p:nvSpPr>
        <p:spPr>
          <a:xfrm>
            <a:off x="1138610" y="2807656"/>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59" name="直接连接符 58">
            <a:extLst>
              <a:ext uri="{FF2B5EF4-FFF2-40B4-BE49-F238E27FC236}">
                <a16:creationId xmlns:a16="http://schemas.microsoft.com/office/drawing/2014/main" id="{E9994783-1323-9377-603B-6247D6F504DC}"/>
              </a:ext>
            </a:extLst>
          </p:cNvPr>
          <p:cNvCxnSpPr>
            <a:cxnSpLocks/>
            <a:stCxn id="16" idx="3"/>
            <a:endCxn id="5" idx="0"/>
          </p:cNvCxnSpPr>
          <p:nvPr/>
        </p:nvCxnSpPr>
        <p:spPr>
          <a:xfrm flipH="1">
            <a:off x="479007" y="1998006"/>
            <a:ext cx="241478" cy="237530"/>
          </a:xfrm>
          <a:prstGeom prst="line">
            <a:avLst/>
          </a:prstGeom>
        </p:spPr>
        <p:style>
          <a:lnRef idx="2">
            <a:schemeClr val="dk1"/>
          </a:lnRef>
          <a:fillRef idx="0">
            <a:schemeClr val="dk1"/>
          </a:fillRef>
          <a:effectRef idx="1">
            <a:schemeClr val="dk1"/>
          </a:effectRef>
          <a:fontRef idx="minor">
            <a:schemeClr val="tx1"/>
          </a:fontRef>
        </p:style>
      </p:cxnSp>
      <p:cxnSp>
        <p:nvCxnSpPr>
          <p:cNvPr id="62" name="直接连接符 61">
            <a:extLst>
              <a:ext uri="{FF2B5EF4-FFF2-40B4-BE49-F238E27FC236}">
                <a16:creationId xmlns:a16="http://schemas.microsoft.com/office/drawing/2014/main" id="{ABC431D2-7FA5-12CC-84F7-B0A103088B22}"/>
              </a:ext>
            </a:extLst>
          </p:cNvPr>
          <p:cNvCxnSpPr>
            <a:cxnSpLocks/>
            <a:stCxn id="16" idx="5"/>
            <a:endCxn id="20" idx="1"/>
          </p:cNvCxnSpPr>
          <p:nvPr/>
        </p:nvCxnSpPr>
        <p:spPr>
          <a:xfrm>
            <a:off x="811411" y="1998006"/>
            <a:ext cx="213874" cy="277284"/>
          </a:xfrm>
          <a:prstGeom prst="line">
            <a:avLst/>
          </a:prstGeom>
        </p:spPr>
        <p:style>
          <a:lnRef idx="2">
            <a:schemeClr val="dk1"/>
          </a:lnRef>
          <a:fillRef idx="0">
            <a:schemeClr val="dk1"/>
          </a:fillRef>
          <a:effectRef idx="1">
            <a:schemeClr val="dk1"/>
          </a:effectRef>
          <a:fontRef idx="minor">
            <a:schemeClr val="tx1"/>
          </a:fontRef>
        </p:style>
      </p:cxnSp>
      <p:cxnSp>
        <p:nvCxnSpPr>
          <p:cNvPr id="66" name="直接连接符 65">
            <a:extLst>
              <a:ext uri="{FF2B5EF4-FFF2-40B4-BE49-F238E27FC236}">
                <a16:creationId xmlns:a16="http://schemas.microsoft.com/office/drawing/2014/main" id="{641309DB-484E-0FB9-ED6B-33133D3C6A02}"/>
              </a:ext>
            </a:extLst>
          </p:cNvPr>
          <p:cNvCxnSpPr>
            <a:cxnSpLocks/>
            <a:stCxn id="5" idx="5"/>
            <a:endCxn id="19" idx="1"/>
          </p:cNvCxnSpPr>
          <p:nvPr/>
        </p:nvCxnSpPr>
        <p:spPr>
          <a:xfrm>
            <a:off x="524470" y="2351390"/>
            <a:ext cx="131721" cy="292580"/>
          </a:xfrm>
          <a:prstGeom prst="line">
            <a:avLst/>
          </a:prstGeom>
        </p:spPr>
        <p:style>
          <a:lnRef idx="2">
            <a:schemeClr val="dk1"/>
          </a:lnRef>
          <a:fillRef idx="0">
            <a:schemeClr val="dk1"/>
          </a:fillRef>
          <a:effectRef idx="1">
            <a:schemeClr val="dk1"/>
          </a:effectRef>
          <a:fontRef idx="minor">
            <a:schemeClr val="tx1"/>
          </a:fontRef>
        </p:style>
      </p:cxnSp>
      <p:cxnSp>
        <p:nvCxnSpPr>
          <p:cNvPr id="67" name="直接连接符 66">
            <a:extLst>
              <a:ext uri="{FF2B5EF4-FFF2-40B4-BE49-F238E27FC236}">
                <a16:creationId xmlns:a16="http://schemas.microsoft.com/office/drawing/2014/main" id="{2CC4B7E1-9DE6-925B-E8AF-838699C3AD90}"/>
              </a:ext>
            </a:extLst>
          </p:cNvPr>
          <p:cNvCxnSpPr>
            <a:cxnSpLocks/>
            <a:stCxn id="20" idx="3"/>
            <a:endCxn id="19" idx="7"/>
          </p:cNvCxnSpPr>
          <p:nvPr/>
        </p:nvCxnSpPr>
        <p:spPr>
          <a:xfrm flipH="1">
            <a:off x="747117" y="2371267"/>
            <a:ext cx="278168" cy="272703"/>
          </a:xfrm>
          <a:prstGeom prst="line">
            <a:avLst/>
          </a:prstGeom>
        </p:spPr>
        <p:style>
          <a:lnRef idx="2">
            <a:schemeClr val="dk1"/>
          </a:lnRef>
          <a:fillRef idx="0">
            <a:schemeClr val="dk1"/>
          </a:fillRef>
          <a:effectRef idx="1">
            <a:schemeClr val="dk1"/>
          </a:effectRef>
          <a:fontRef idx="minor">
            <a:schemeClr val="tx1"/>
          </a:fontRef>
        </p:style>
      </p:cxnSp>
      <p:cxnSp>
        <p:nvCxnSpPr>
          <p:cNvPr id="69" name="直接连接符 68">
            <a:extLst>
              <a:ext uri="{FF2B5EF4-FFF2-40B4-BE49-F238E27FC236}">
                <a16:creationId xmlns:a16="http://schemas.microsoft.com/office/drawing/2014/main" id="{028FBE8B-03FA-EC91-3BA0-F23ABA87C44A}"/>
              </a:ext>
            </a:extLst>
          </p:cNvPr>
          <p:cNvCxnSpPr>
            <a:cxnSpLocks/>
            <a:stCxn id="21" idx="3"/>
            <a:endCxn id="20" idx="6"/>
          </p:cNvCxnSpPr>
          <p:nvPr/>
        </p:nvCxnSpPr>
        <p:spPr>
          <a:xfrm flipH="1">
            <a:off x="1135042" y="2019617"/>
            <a:ext cx="178377" cy="303662"/>
          </a:xfrm>
          <a:prstGeom prst="line">
            <a:avLst/>
          </a:prstGeom>
        </p:spPr>
        <p:style>
          <a:lnRef idx="2">
            <a:schemeClr val="dk1"/>
          </a:lnRef>
          <a:fillRef idx="0">
            <a:schemeClr val="dk1"/>
          </a:fillRef>
          <a:effectRef idx="1">
            <a:schemeClr val="dk1"/>
          </a:effectRef>
          <a:fontRef idx="minor">
            <a:schemeClr val="tx1"/>
          </a:fontRef>
        </p:style>
      </p:cxnSp>
      <p:cxnSp>
        <p:nvCxnSpPr>
          <p:cNvPr id="70" name="直接连接符 69">
            <a:extLst>
              <a:ext uri="{FF2B5EF4-FFF2-40B4-BE49-F238E27FC236}">
                <a16:creationId xmlns:a16="http://schemas.microsoft.com/office/drawing/2014/main" id="{BDA624E9-0514-235B-82EA-900DE4BD8FAD}"/>
              </a:ext>
            </a:extLst>
          </p:cNvPr>
          <p:cNvCxnSpPr>
            <a:cxnSpLocks/>
            <a:stCxn id="57" idx="0"/>
            <a:endCxn id="20" idx="4"/>
          </p:cNvCxnSpPr>
          <p:nvPr/>
        </p:nvCxnSpPr>
        <p:spPr>
          <a:xfrm flipH="1" flipV="1">
            <a:off x="1070748" y="2391144"/>
            <a:ext cx="132156" cy="416512"/>
          </a:xfrm>
          <a:prstGeom prst="line">
            <a:avLst/>
          </a:prstGeom>
        </p:spPr>
        <p:style>
          <a:lnRef idx="2">
            <a:schemeClr val="dk1"/>
          </a:lnRef>
          <a:fillRef idx="0">
            <a:schemeClr val="dk1"/>
          </a:fillRef>
          <a:effectRef idx="1">
            <a:schemeClr val="dk1"/>
          </a:effectRef>
          <a:fontRef idx="minor">
            <a:schemeClr val="tx1"/>
          </a:fontRef>
        </p:style>
      </p:cxnSp>
      <p:cxnSp>
        <p:nvCxnSpPr>
          <p:cNvPr id="71" name="直接连接符 70">
            <a:extLst>
              <a:ext uri="{FF2B5EF4-FFF2-40B4-BE49-F238E27FC236}">
                <a16:creationId xmlns:a16="http://schemas.microsoft.com/office/drawing/2014/main" id="{A596272F-197A-65D8-5466-05A7AE916A46}"/>
              </a:ext>
            </a:extLst>
          </p:cNvPr>
          <p:cNvCxnSpPr>
            <a:cxnSpLocks/>
            <a:stCxn id="23" idx="1"/>
            <a:endCxn id="20" idx="5"/>
          </p:cNvCxnSpPr>
          <p:nvPr/>
        </p:nvCxnSpPr>
        <p:spPr>
          <a:xfrm flipH="1" flipV="1">
            <a:off x="1116211" y="2371267"/>
            <a:ext cx="330561" cy="242548"/>
          </a:xfrm>
          <a:prstGeom prst="line">
            <a:avLst/>
          </a:prstGeom>
        </p:spPr>
        <p:style>
          <a:lnRef idx="2">
            <a:schemeClr val="dk1"/>
          </a:lnRef>
          <a:fillRef idx="0">
            <a:schemeClr val="dk1"/>
          </a:fillRef>
          <a:effectRef idx="1">
            <a:schemeClr val="dk1"/>
          </a:effectRef>
          <a:fontRef idx="minor">
            <a:schemeClr val="tx1"/>
          </a:fontRef>
        </p:style>
      </p:cxnSp>
      <p:cxnSp>
        <p:nvCxnSpPr>
          <p:cNvPr id="72" name="直接连接符 71">
            <a:extLst>
              <a:ext uri="{FF2B5EF4-FFF2-40B4-BE49-F238E27FC236}">
                <a16:creationId xmlns:a16="http://schemas.microsoft.com/office/drawing/2014/main" id="{21149ADD-5486-F5A0-E39E-7D43261FEFD2}"/>
              </a:ext>
            </a:extLst>
          </p:cNvPr>
          <p:cNvCxnSpPr>
            <a:cxnSpLocks/>
            <a:stCxn id="21" idx="5"/>
            <a:endCxn id="27" idx="1"/>
          </p:cNvCxnSpPr>
          <p:nvPr/>
        </p:nvCxnSpPr>
        <p:spPr>
          <a:xfrm>
            <a:off x="1404345" y="2019617"/>
            <a:ext cx="122190" cy="337824"/>
          </a:xfrm>
          <a:prstGeom prst="line">
            <a:avLst/>
          </a:prstGeom>
        </p:spPr>
        <p:style>
          <a:lnRef idx="2">
            <a:schemeClr val="dk1"/>
          </a:lnRef>
          <a:fillRef idx="0">
            <a:schemeClr val="dk1"/>
          </a:fillRef>
          <a:effectRef idx="1">
            <a:schemeClr val="dk1"/>
          </a:effectRef>
          <a:fontRef idx="minor">
            <a:schemeClr val="tx1"/>
          </a:fontRef>
        </p:style>
      </p:cxnSp>
      <p:cxnSp>
        <p:nvCxnSpPr>
          <p:cNvPr id="13" name="直接连接符 12">
            <a:extLst>
              <a:ext uri="{FF2B5EF4-FFF2-40B4-BE49-F238E27FC236}">
                <a16:creationId xmlns:a16="http://schemas.microsoft.com/office/drawing/2014/main" id="{86298701-DE72-E04C-05D0-6FAF1BF722D0}"/>
              </a:ext>
            </a:extLst>
          </p:cNvPr>
          <p:cNvCxnSpPr>
            <a:cxnSpLocks/>
            <a:stCxn id="16" idx="4"/>
            <a:endCxn id="19" idx="0"/>
          </p:cNvCxnSpPr>
          <p:nvPr/>
        </p:nvCxnSpPr>
        <p:spPr>
          <a:xfrm flipH="1">
            <a:off x="701654" y="2017883"/>
            <a:ext cx="64294" cy="606210"/>
          </a:xfrm>
          <a:prstGeom prst="line">
            <a:avLst/>
          </a:prstGeom>
        </p:spPr>
        <p:style>
          <a:lnRef idx="2">
            <a:schemeClr val="dk1"/>
          </a:lnRef>
          <a:fillRef idx="0">
            <a:schemeClr val="dk1"/>
          </a:fillRef>
          <a:effectRef idx="1">
            <a:schemeClr val="dk1"/>
          </a:effectRef>
          <a:fontRef idx="minor">
            <a:schemeClr val="tx1"/>
          </a:fontRef>
        </p:style>
      </p:cxnSp>
      <p:cxnSp>
        <p:nvCxnSpPr>
          <p:cNvPr id="22" name="直接连接符 21">
            <a:extLst>
              <a:ext uri="{FF2B5EF4-FFF2-40B4-BE49-F238E27FC236}">
                <a16:creationId xmlns:a16="http://schemas.microsoft.com/office/drawing/2014/main" id="{D97F33C9-9CEB-1205-8CF2-7B8D13CF28A4}"/>
              </a:ext>
            </a:extLst>
          </p:cNvPr>
          <p:cNvCxnSpPr>
            <a:stCxn id="19" idx="5"/>
            <a:endCxn id="57" idx="2"/>
          </p:cNvCxnSpPr>
          <p:nvPr/>
        </p:nvCxnSpPr>
        <p:spPr>
          <a:xfrm>
            <a:off x="747117" y="2739947"/>
            <a:ext cx="391493" cy="135575"/>
          </a:xfrm>
          <a:prstGeom prst="line">
            <a:avLst/>
          </a:prstGeom>
        </p:spPr>
        <p:style>
          <a:lnRef idx="2">
            <a:schemeClr val="dk1"/>
          </a:lnRef>
          <a:fillRef idx="0">
            <a:schemeClr val="dk1"/>
          </a:fillRef>
          <a:effectRef idx="1">
            <a:schemeClr val="dk1"/>
          </a:effectRef>
          <a:fontRef idx="minor">
            <a:schemeClr val="tx1"/>
          </a:fontRef>
        </p:style>
      </p:cxnSp>
      <p:sp>
        <p:nvSpPr>
          <p:cNvPr id="192" name="矩形 191">
            <a:extLst>
              <a:ext uri="{FF2B5EF4-FFF2-40B4-BE49-F238E27FC236}">
                <a16:creationId xmlns:a16="http://schemas.microsoft.com/office/drawing/2014/main" id="{18243166-3DA1-AD75-3CA8-44A3E95370AE}"/>
              </a:ext>
            </a:extLst>
          </p:cNvPr>
          <p:cNvSpPr/>
          <p:nvPr/>
        </p:nvSpPr>
        <p:spPr>
          <a:xfrm>
            <a:off x="265426" y="3899087"/>
            <a:ext cx="195309" cy="159798"/>
          </a:xfrm>
          <a:prstGeom prst="rect">
            <a:avLst/>
          </a:prstGeom>
          <a:solidFill>
            <a:srgbClr val="8FAAD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193" name="矩形 192">
            <a:extLst>
              <a:ext uri="{FF2B5EF4-FFF2-40B4-BE49-F238E27FC236}">
                <a16:creationId xmlns:a16="http://schemas.microsoft.com/office/drawing/2014/main" id="{22093AEB-BFE2-724F-EBDE-CF4F303E16DE}"/>
              </a:ext>
            </a:extLst>
          </p:cNvPr>
          <p:cNvSpPr/>
          <p:nvPr/>
        </p:nvSpPr>
        <p:spPr>
          <a:xfrm>
            <a:off x="265426" y="4058885"/>
            <a:ext cx="195309" cy="159798"/>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194" name="矩形 193">
            <a:extLst>
              <a:ext uri="{FF2B5EF4-FFF2-40B4-BE49-F238E27FC236}">
                <a16:creationId xmlns:a16="http://schemas.microsoft.com/office/drawing/2014/main" id="{798DF7B3-C09F-F69F-7C45-E8B417D55548}"/>
              </a:ext>
            </a:extLst>
          </p:cNvPr>
          <p:cNvSpPr/>
          <p:nvPr/>
        </p:nvSpPr>
        <p:spPr>
          <a:xfrm>
            <a:off x="265425" y="4218683"/>
            <a:ext cx="195309" cy="15979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195" name="矩形 194">
            <a:extLst>
              <a:ext uri="{FF2B5EF4-FFF2-40B4-BE49-F238E27FC236}">
                <a16:creationId xmlns:a16="http://schemas.microsoft.com/office/drawing/2014/main" id="{4B3DA7BE-85A6-8A61-6012-EECB118B9FA3}"/>
              </a:ext>
            </a:extLst>
          </p:cNvPr>
          <p:cNvSpPr/>
          <p:nvPr/>
        </p:nvSpPr>
        <p:spPr>
          <a:xfrm>
            <a:off x="265424" y="4378481"/>
            <a:ext cx="195309" cy="159798"/>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196" name="矩形 195">
            <a:extLst>
              <a:ext uri="{FF2B5EF4-FFF2-40B4-BE49-F238E27FC236}">
                <a16:creationId xmlns:a16="http://schemas.microsoft.com/office/drawing/2014/main" id="{3CD795D5-3D2B-6281-9867-A2D43EAB5C1B}"/>
              </a:ext>
            </a:extLst>
          </p:cNvPr>
          <p:cNvSpPr/>
          <p:nvPr/>
        </p:nvSpPr>
        <p:spPr>
          <a:xfrm>
            <a:off x="265423" y="4538279"/>
            <a:ext cx="195309" cy="159798"/>
          </a:xfrm>
          <a:prstGeom prst="rect">
            <a:avLst/>
          </a:prstGeom>
          <a:solidFill>
            <a:srgbClr val="8FAAD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198" name="矩形 197">
            <a:extLst>
              <a:ext uri="{FF2B5EF4-FFF2-40B4-BE49-F238E27FC236}">
                <a16:creationId xmlns:a16="http://schemas.microsoft.com/office/drawing/2014/main" id="{62D2C81C-E3D5-0B9C-7D08-ABF4955C6E5F}"/>
              </a:ext>
            </a:extLst>
          </p:cNvPr>
          <p:cNvSpPr/>
          <p:nvPr/>
        </p:nvSpPr>
        <p:spPr>
          <a:xfrm>
            <a:off x="494495" y="3899087"/>
            <a:ext cx="195309" cy="159798"/>
          </a:xfrm>
          <a:prstGeom prst="rect">
            <a:avLst/>
          </a:prstGeom>
          <a:solidFill>
            <a:srgbClr val="8FAAD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199" name="矩形 198">
            <a:extLst>
              <a:ext uri="{FF2B5EF4-FFF2-40B4-BE49-F238E27FC236}">
                <a16:creationId xmlns:a16="http://schemas.microsoft.com/office/drawing/2014/main" id="{562AEAB8-69B5-AF6A-C7A2-09B2AB299FDE}"/>
              </a:ext>
            </a:extLst>
          </p:cNvPr>
          <p:cNvSpPr/>
          <p:nvPr/>
        </p:nvSpPr>
        <p:spPr>
          <a:xfrm>
            <a:off x="494495" y="4058885"/>
            <a:ext cx="195309" cy="159798"/>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200" name="矩形 199">
            <a:extLst>
              <a:ext uri="{FF2B5EF4-FFF2-40B4-BE49-F238E27FC236}">
                <a16:creationId xmlns:a16="http://schemas.microsoft.com/office/drawing/2014/main" id="{59A1CC4F-2C97-F254-A0B6-0318A9291C36}"/>
              </a:ext>
            </a:extLst>
          </p:cNvPr>
          <p:cNvSpPr/>
          <p:nvPr/>
        </p:nvSpPr>
        <p:spPr>
          <a:xfrm>
            <a:off x="494494" y="4218683"/>
            <a:ext cx="195309" cy="15979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01" name="矩形 200">
            <a:extLst>
              <a:ext uri="{FF2B5EF4-FFF2-40B4-BE49-F238E27FC236}">
                <a16:creationId xmlns:a16="http://schemas.microsoft.com/office/drawing/2014/main" id="{CF501310-D0BD-870F-8B0F-A63360391B56}"/>
              </a:ext>
            </a:extLst>
          </p:cNvPr>
          <p:cNvSpPr/>
          <p:nvPr/>
        </p:nvSpPr>
        <p:spPr>
          <a:xfrm>
            <a:off x="494493" y="4378481"/>
            <a:ext cx="195309" cy="159798"/>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02" name="矩形 201">
            <a:extLst>
              <a:ext uri="{FF2B5EF4-FFF2-40B4-BE49-F238E27FC236}">
                <a16:creationId xmlns:a16="http://schemas.microsoft.com/office/drawing/2014/main" id="{2D377C46-28A8-BF01-51C4-9701C9A91AB7}"/>
              </a:ext>
            </a:extLst>
          </p:cNvPr>
          <p:cNvSpPr/>
          <p:nvPr/>
        </p:nvSpPr>
        <p:spPr>
          <a:xfrm>
            <a:off x="494492" y="4538279"/>
            <a:ext cx="195309" cy="159798"/>
          </a:xfrm>
          <a:prstGeom prst="rect">
            <a:avLst/>
          </a:prstGeom>
          <a:solidFill>
            <a:srgbClr val="8FAAD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04" name="矩形 203">
            <a:extLst>
              <a:ext uri="{FF2B5EF4-FFF2-40B4-BE49-F238E27FC236}">
                <a16:creationId xmlns:a16="http://schemas.microsoft.com/office/drawing/2014/main" id="{C83D472C-557F-56DC-7E9E-483507D74CE9}"/>
              </a:ext>
            </a:extLst>
          </p:cNvPr>
          <p:cNvSpPr/>
          <p:nvPr/>
        </p:nvSpPr>
        <p:spPr>
          <a:xfrm>
            <a:off x="746460" y="3899087"/>
            <a:ext cx="195309" cy="159798"/>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05" name="矩形 204">
            <a:extLst>
              <a:ext uri="{FF2B5EF4-FFF2-40B4-BE49-F238E27FC236}">
                <a16:creationId xmlns:a16="http://schemas.microsoft.com/office/drawing/2014/main" id="{BF855CB9-DC33-ED29-A859-3E39E2AE9E58}"/>
              </a:ext>
            </a:extLst>
          </p:cNvPr>
          <p:cNvSpPr/>
          <p:nvPr/>
        </p:nvSpPr>
        <p:spPr>
          <a:xfrm>
            <a:off x="746460" y="4058885"/>
            <a:ext cx="195309" cy="15979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206" name="矩形 205">
            <a:extLst>
              <a:ext uri="{FF2B5EF4-FFF2-40B4-BE49-F238E27FC236}">
                <a16:creationId xmlns:a16="http://schemas.microsoft.com/office/drawing/2014/main" id="{ECE097A8-7557-C95E-91CD-3D80E2E668F7}"/>
              </a:ext>
            </a:extLst>
          </p:cNvPr>
          <p:cNvSpPr/>
          <p:nvPr/>
        </p:nvSpPr>
        <p:spPr>
          <a:xfrm>
            <a:off x="746459" y="4218683"/>
            <a:ext cx="195309" cy="159798"/>
          </a:xfrm>
          <a:prstGeom prst="rect">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07" name="矩形 206">
            <a:extLst>
              <a:ext uri="{FF2B5EF4-FFF2-40B4-BE49-F238E27FC236}">
                <a16:creationId xmlns:a16="http://schemas.microsoft.com/office/drawing/2014/main" id="{6D2FBCE2-B7CE-37C5-55AF-A91D5AE2EB86}"/>
              </a:ext>
            </a:extLst>
          </p:cNvPr>
          <p:cNvSpPr/>
          <p:nvPr/>
        </p:nvSpPr>
        <p:spPr>
          <a:xfrm>
            <a:off x="746458" y="4378481"/>
            <a:ext cx="195309" cy="15979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08" name="矩形 207">
            <a:extLst>
              <a:ext uri="{FF2B5EF4-FFF2-40B4-BE49-F238E27FC236}">
                <a16:creationId xmlns:a16="http://schemas.microsoft.com/office/drawing/2014/main" id="{9BBA8742-2D57-D0E5-45D5-88CEC92195BC}"/>
              </a:ext>
            </a:extLst>
          </p:cNvPr>
          <p:cNvSpPr/>
          <p:nvPr/>
        </p:nvSpPr>
        <p:spPr>
          <a:xfrm>
            <a:off x="746457" y="4538279"/>
            <a:ext cx="195309" cy="159798"/>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10" name="矩形 209">
            <a:extLst>
              <a:ext uri="{FF2B5EF4-FFF2-40B4-BE49-F238E27FC236}">
                <a16:creationId xmlns:a16="http://schemas.microsoft.com/office/drawing/2014/main" id="{683931E6-84EB-DFBD-6F08-95077D5AE312}"/>
              </a:ext>
            </a:extLst>
          </p:cNvPr>
          <p:cNvSpPr/>
          <p:nvPr/>
        </p:nvSpPr>
        <p:spPr>
          <a:xfrm>
            <a:off x="975529" y="3899087"/>
            <a:ext cx="195309" cy="159798"/>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11" name="矩形 210">
            <a:extLst>
              <a:ext uri="{FF2B5EF4-FFF2-40B4-BE49-F238E27FC236}">
                <a16:creationId xmlns:a16="http://schemas.microsoft.com/office/drawing/2014/main" id="{00D3B1FE-FD63-3CFA-BBC0-44591BEEA697}"/>
              </a:ext>
            </a:extLst>
          </p:cNvPr>
          <p:cNvSpPr/>
          <p:nvPr/>
        </p:nvSpPr>
        <p:spPr>
          <a:xfrm>
            <a:off x="975529" y="4058885"/>
            <a:ext cx="195309" cy="15979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212" name="矩形 211">
            <a:extLst>
              <a:ext uri="{FF2B5EF4-FFF2-40B4-BE49-F238E27FC236}">
                <a16:creationId xmlns:a16="http://schemas.microsoft.com/office/drawing/2014/main" id="{1A9D6C20-CB79-371A-A8DB-051463C4D15A}"/>
              </a:ext>
            </a:extLst>
          </p:cNvPr>
          <p:cNvSpPr/>
          <p:nvPr/>
        </p:nvSpPr>
        <p:spPr>
          <a:xfrm>
            <a:off x="975528" y="4218683"/>
            <a:ext cx="195309" cy="159798"/>
          </a:xfrm>
          <a:prstGeom prst="rect">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13" name="矩形 212">
            <a:extLst>
              <a:ext uri="{FF2B5EF4-FFF2-40B4-BE49-F238E27FC236}">
                <a16:creationId xmlns:a16="http://schemas.microsoft.com/office/drawing/2014/main" id="{71C1A772-A0F6-F78F-7373-535589EB7C80}"/>
              </a:ext>
            </a:extLst>
          </p:cNvPr>
          <p:cNvSpPr/>
          <p:nvPr/>
        </p:nvSpPr>
        <p:spPr>
          <a:xfrm>
            <a:off x="975527" y="4378481"/>
            <a:ext cx="195309" cy="159798"/>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14" name="矩形 213">
            <a:extLst>
              <a:ext uri="{FF2B5EF4-FFF2-40B4-BE49-F238E27FC236}">
                <a16:creationId xmlns:a16="http://schemas.microsoft.com/office/drawing/2014/main" id="{3956B594-226D-C97C-723A-3278AB9F0E65}"/>
              </a:ext>
            </a:extLst>
          </p:cNvPr>
          <p:cNvSpPr/>
          <p:nvPr/>
        </p:nvSpPr>
        <p:spPr>
          <a:xfrm>
            <a:off x="975526" y="4538279"/>
            <a:ext cx="195309" cy="159798"/>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16" name="矩形 215">
            <a:extLst>
              <a:ext uri="{FF2B5EF4-FFF2-40B4-BE49-F238E27FC236}">
                <a16:creationId xmlns:a16="http://schemas.microsoft.com/office/drawing/2014/main" id="{577A1F47-0B83-13C8-F013-EF63B674820A}"/>
              </a:ext>
            </a:extLst>
          </p:cNvPr>
          <p:cNvSpPr/>
          <p:nvPr/>
        </p:nvSpPr>
        <p:spPr>
          <a:xfrm>
            <a:off x="1232108" y="3899087"/>
            <a:ext cx="195309" cy="159798"/>
          </a:xfrm>
          <a:prstGeom prst="rect">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17" name="矩形 216">
            <a:extLst>
              <a:ext uri="{FF2B5EF4-FFF2-40B4-BE49-F238E27FC236}">
                <a16:creationId xmlns:a16="http://schemas.microsoft.com/office/drawing/2014/main" id="{83B9E4DE-FC1F-E986-203C-165D62FDFBAB}"/>
              </a:ext>
            </a:extLst>
          </p:cNvPr>
          <p:cNvSpPr/>
          <p:nvPr/>
        </p:nvSpPr>
        <p:spPr>
          <a:xfrm>
            <a:off x="1232108" y="4058885"/>
            <a:ext cx="195309" cy="159798"/>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218" name="矩形 217">
            <a:extLst>
              <a:ext uri="{FF2B5EF4-FFF2-40B4-BE49-F238E27FC236}">
                <a16:creationId xmlns:a16="http://schemas.microsoft.com/office/drawing/2014/main" id="{C4038A7D-14DD-530C-D6DD-57031B70CC54}"/>
              </a:ext>
            </a:extLst>
          </p:cNvPr>
          <p:cNvSpPr/>
          <p:nvPr/>
        </p:nvSpPr>
        <p:spPr>
          <a:xfrm>
            <a:off x="1232107" y="4218683"/>
            <a:ext cx="195309" cy="159798"/>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19" name="矩形 218">
            <a:extLst>
              <a:ext uri="{FF2B5EF4-FFF2-40B4-BE49-F238E27FC236}">
                <a16:creationId xmlns:a16="http://schemas.microsoft.com/office/drawing/2014/main" id="{259FFEB1-C639-D0E4-6091-A75672744C55}"/>
              </a:ext>
            </a:extLst>
          </p:cNvPr>
          <p:cNvSpPr/>
          <p:nvPr/>
        </p:nvSpPr>
        <p:spPr>
          <a:xfrm>
            <a:off x="1232106" y="4378481"/>
            <a:ext cx="195309" cy="15979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20" name="矩形 219">
            <a:extLst>
              <a:ext uri="{FF2B5EF4-FFF2-40B4-BE49-F238E27FC236}">
                <a16:creationId xmlns:a16="http://schemas.microsoft.com/office/drawing/2014/main" id="{F5D3C7ED-AF3B-8C9D-3074-718D7FC1668A}"/>
              </a:ext>
            </a:extLst>
          </p:cNvPr>
          <p:cNvSpPr/>
          <p:nvPr/>
        </p:nvSpPr>
        <p:spPr>
          <a:xfrm>
            <a:off x="1232105" y="4538279"/>
            <a:ext cx="195309" cy="159798"/>
          </a:xfrm>
          <a:prstGeom prst="rect">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22" name="矩形 221">
            <a:extLst>
              <a:ext uri="{FF2B5EF4-FFF2-40B4-BE49-F238E27FC236}">
                <a16:creationId xmlns:a16="http://schemas.microsoft.com/office/drawing/2014/main" id="{0972BB66-CAE4-14D4-913F-C654DDBA9E91}"/>
              </a:ext>
            </a:extLst>
          </p:cNvPr>
          <p:cNvSpPr/>
          <p:nvPr/>
        </p:nvSpPr>
        <p:spPr>
          <a:xfrm>
            <a:off x="1461177" y="3899087"/>
            <a:ext cx="195309" cy="159798"/>
          </a:xfrm>
          <a:prstGeom prst="rect">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23" name="矩形 222">
            <a:extLst>
              <a:ext uri="{FF2B5EF4-FFF2-40B4-BE49-F238E27FC236}">
                <a16:creationId xmlns:a16="http://schemas.microsoft.com/office/drawing/2014/main" id="{047891A0-6B0E-8214-02D2-B4A8C2D79CD7}"/>
              </a:ext>
            </a:extLst>
          </p:cNvPr>
          <p:cNvSpPr/>
          <p:nvPr/>
        </p:nvSpPr>
        <p:spPr>
          <a:xfrm>
            <a:off x="1461177" y="4058885"/>
            <a:ext cx="195309" cy="15979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224" name="矩形 223">
            <a:extLst>
              <a:ext uri="{FF2B5EF4-FFF2-40B4-BE49-F238E27FC236}">
                <a16:creationId xmlns:a16="http://schemas.microsoft.com/office/drawing/2014/main" id="{5698F18E-2B3A-CB9C-DE02-5C394D99E9DB}"/>
              </a:ext>
            </a:extLst>
          </p:cNvPr>
          <p:cNvSpPr/>
          <p:nvPr/>
        </p:nvSpPr>
        <p:spPr>
          <a:xfrm>
            <a:off x="1461176" y="4218683"/>
            <a:ext cx="195309" cy="159798"/>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25" name="矩形 224">
            <a:extLst>
              <a:ext uri="{FF2B5EF4-FFF2-40B4-BE49-F238E27FC236}">
                <a16:creationId xmlns:a16="http://schemas.microsoft.com/office/drawing/2014/main" id="{392A3B3B-EB34-390C-9EEE-9B84862A1EA1}"/>
              </a:ext>
            </a:extLst>
          </p:cNvPr>
          <p:cNvSpPr/>
          <p:nvPr/>
        </p:nvSpPr>
        <p:spPr>
          <a:xfrm>
            <a:off x="1461175" y="4378481"/>
            <a:ext cx="195309" cy="15979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26" name="矩形 225">
            <a:extLst>
              <a:ext uri="{FF2B5EF4-FFF2-40B4-BE49-F238E27FC236}">
                <a16:creationId xmlns:a16="http://schemas.microsoft.com/office/drawing/2014/main" id="{A90F652C-5B23-49C3-4A99-F43A25F6B9A3}"/>
              </a:ext>
            </a:extLst>
          </p:cNvPr>
          <p:cNvSpPr/>
          <p:nvPr/>
        </p:nvSpPr>
        <p:spPr>
          <a:xfrm>
            <a:off x="1461174" y="4538279"/>
            <a:ext cx="195309" cy="159798"/>
          </a:xfrm>
          <a:prstGeom prst="rect">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71" name="文本框 270">
            <a:extLst>
              <a:ext uri="{FF2B5EF4-FFF2-40B4-BE49-F238E27FC236}">
                <a16:creationId xmlns:a16="http://schemas.microsoft.com/office/drawing/2014/main" id="{848F1826-50DB-CCA0-43DE-D5CD9438CAFF}"/>
              </a:ext>
            </a:extLst>
          </p:cNvPr>
          <p:cNvSpPr txBox="1"/>
          <p:nvPr/>
        </p:nvSpPr>
        <p:spPr>
          <a:xfrm>
            <a:off x="1581559" y="5300062"/>
            <a:ext cx="819851" cy="276999"/>
          </a:xfrm>
          <a:prstGeom prst="rect">
            <a:avLst/>
          </a:prstGeom>
          <a:noFill/>
        </p:spPr>
        <p:txBody>
          <a:bodyPr wrap="square">
            <a:spAutoFit/>
          </a:bodyPr>
          <a:lstStyle/>
          <a:p>
            <a:r>
              <a:rPr lang="en-US" altLang="zh-CN" sz="1200" b="1" dirty="0">
                <a:latin typeface="Times New Roman" panose="02020603050405020304" pitchFamily="18" charset="0"/>
                <a:cs typeface="Times New Roman" panose="02020603050405020304" pitchFamily="18" charset="0"/>
              </a:rPr>
              <a:t>Tunable</a:t>
            </a:r>
            <a:endParaRPr lang="zh-CN" altLang="en-US" sz="1200" b="1" dirty="0">
              <a:latin typeface="Times New Roman" panose="02020603050405020304" pitchFamily="18" charset="0"/>
              <a:cs typeface="Times New Roman" panose="02020603050405020304" pitchFamily="18" charset="0"/>
            </a:endParaRPr>
          </a:p>
        </p:txBody>
      </p:sp>
      <p:cxnSp>
        <p:nvCxnSpPr>
          <p:cNvPr id="276" name="直接箭头连接符 275">
            <a:extLst>
              <a:ext uri="{FF2B5EF4-FFF2-40B4-BE49-F238E27FC236}">
                <a16:creationId xmlns:a16="http://schemas.microsoft.com/office/drawing/2014/main" id="{5005C253-3049-A46A-6818-95FADA181220}"/>
              </a:ext>
            </a:extLst>
          </p:cNvPr>
          <p:cNvCxnSpPr>
            <a:cxnSpLocks/>
          </p:cNvCxnSpPr>
          <p:nvPr/>
        </p:nvCxnSpPr>
        <p:spPr>
          <a:xfrm>
            <a:off x="1820808" y="4082993"/>
            <a:ext cx="469085"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80" name="文本框 279">
            <a:extLst>
              <a:ext uri="{FF2B5EF4-FFF2-40B4-BE49-F238E27FC236}">
                <a16:creationId xmlns:a16="http://schemas.microsoft.com/office/drawing/2014/main" id="{F12CA674-CA7E-6576-8D7E-DDDC23A88289}"/>
              </a:ext>
            </a:extLst>
          </p:cNvPr>
          <p:cNvSpPr txBox="1"/>
          <p:nvPr/>
        </p:nvSpPr>
        <p:spPr>
          <a:xfrm>
            <a:off x="2313256" y="3828052"/>
            <a:ext cx="1419182" cy="461665"/>
          </a:xfrm>
          <a:prstGeom prst="rect">
            <a:avLst/>
          </a:prstGeom>
          <a:noFill/>
        </p:spPr>
        <p:txBody>
          <a:bodyPr wrap="square">
            <a:spAutoFit/>
          </a:bodyPr>
          <a:lstStyle/>
          <a:p>
            <a:pPr algn="ctr"/>
            <a:r>
              <a:rPr lang="en-US" altLang="zh-CN" sz="1200" dirty="0">
                <a:latin typeface="Times New Roman" panose="02020603050405020304" pitchFamily="18" charset="0"/>
                <a:cs typeface="Times New Roman" panose="02020603050405020304" pitchFamily="18" charset="0"/>
              </a:rPr>
              <a:t>Generate surrogate prompt</a:t>
            </a:r>
            <a:endParaRPr lang="zh-CN" altLang="en-US" sz="1200" dirty="0">
              <a:latin typeface="Times New Roman" panose="02020603050405020304" pitchFamily="18" charset="0"/>
              <a:cs typeface="Times New Roman" panose="02020603050405020304" pitchFamily="18" charset="0"/>
            </a:endParaRPr>
          </a:p>
        </p:txBody>
      </p:sp>
      <p:cxnSp>
        <p:nvCxnSpPr>
          <p:cNvPr id="282" name="直接箭头连接符 281">
            <a:extLst>
              <a:ext uri="{FF2B5EF4-FFF2-40B4-BE49-F238E27FC236}">
                <a16:creationId xmlns:a16="http://schemas.microsoft.com/office/drawing/2014/main" id="{632DC7CF-05C6-D61A-334D-6DBBEB09F23D}"/>
              </a:ext>
            </a:extLst>
          </p:cNvPr>
          <p:cNvCxnSpPr>
            <a:cxnSpLocks/>
          </p:cNvCxnSpPr>
          <p:nvPr/>
        </p:nvCxnSpPr>
        <p:spPr>
          <a:xfrm>
            <a:off x="3055962" y="4332286"/>
            <a:ext cx="0" cy="36579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07" name="文本框 306">
            <a:extLst>
              <a:ext uri="{FF2B5EF4-FFF2-40B4-BE49-F238E27FC236}">
                <a16:creationId xmlns:a16="http://schemas.microsoft.com/office/drawing/2014/main" id="{276A5C0A-D3E6-8587-4F1A-EA10F5C777F4}"/>
              </a:ext>
            </a:extLst>
          </p:cNvPr>
          <p:cNvSpPr txBox="1"/>
          <p:nvPr/>
        </p:nvSpPr>
        <p:spPr>
          <a:xfrm>
            <a:off x="2037341" y="4618302"/>
            <a:ext cx="809701" cy="461665"/>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Surrogate </a:t>
            </a:r>
          </a:p>
          <a:p>
            <a:r>
              <a:rPr lang="en-US" altLang="zh-CN" sz="1200" dirty="0">
                <a:latin typeface="Times New Roman" panose="02020603050405020304" pitchFamily="18" charset="0"/>
                <a:cs typeface="Times New Roman" panose="02020603050405020304" pitchFamily="18" charset="0"/>
              </a:rPr>
              <a:t>prompt</a:t>
            </a:r>
            <a:endParaRPr lang="zh-CN" altLang="en-US" sz="1200" dirty="0">
              <a:latin typeface="Times New Roman" panose="02020603050405020304" pitchFamily="18" charset="0"/>
              <a:cs typeface="Times New Roman" panose="02020603050405020304" pitchFamily="18" charset="0"/>
            </a:endParaRPr>
          </a:p>
        </p:txBody>
      </p:sp>
      <p:sp>
        <p:nvSpPr>
          <p:cNvPr id="308" name="文本框 307">
            <a:extLst>
              <a:ext uri="{FF2B5EF4-FFF2-40B4-BE49-F238E27FC236}">
                <a16:creationId xmlns:a16="http://schemas.microsoft.com/office/drawing/2014/main" id="{85EA7B67-E370-A07F-00CA-5B4A75AF08E4}"/>
              </a:ext>
            </a:extLst>
          </p:cNvPr>
          <p:cNvSpPr txBox="1"/>
          <p:nvPr/>
        </p:nvSpPr>
        <p:spPr>
          <a:xfrm>
            <a:off x="4879988" y="4725410"/>
            <a:ext cx="996542" cy="461665"/>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Disturbed prompt</a:t>
            </a:r>
            <a:endParaRPr lang="zh-CN" altLang="en-US" sz="1200" dirty="0">
              <a:latin typeface="Times New Roman" panose="02020603050405020304" pitchFamily="18" charset="0"/>
              <a:cs typeface="Times New Roman" panose="02020603050405020304" pitchFamily="18" charset="0"/>
            </a:endParaRPr>
          </a:p>
        </p:txBody>
      </p:sp>
      <p:pic>
        <p:nvPicPr>
          <p:cNvPr id="346" name="图片 345">
            <a:extLst>
              <a:ext uri="{FF2B5EF4-FFF2-40B4-BE49-F238E27FC236}">
                <a16:creationId xmlns:a16="http://schemas.microsoft.com/office/drawing/2014/main" id="{CF93B56F-EFC0-3F76-9046-922FCC5631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9257" y="5292279"/>
            <a:ext cx="265131" cy="265131"/>
          </a:xfrm>
          <a:prstGeom prst="rect">
            <a:avLst/>
          </a:prstGeom>
        </p:spPr>
      </p:pic>
      <p:sp>
        <p:nvSpPr>
          <p:cNvPr id="347" name="文本框 346">
            <a:extLst>
              <a:ext uri="{FF2B5EF4-FFF2-40B4-BE49-F238E27FC236}">
                <a16:creationId xmlns:a16="http://schemas.microsoft.com/office/drawing/2014/main" id="{0ACD6283-AE8D-6B55-3E6C-97B5FA4B990D}"/>
              </a:ext>
            </a:extLst>
          </p:cNvPr>
          <p:cNvSpPr txBox="1"/>
          <p:nvPr/>
        </p:nvSpPr>
        <p:spPr>
          <a:xfrm>
            <a:off x="508459" y="5274089"/>
            <a:ext cx="676059" cy="276999"/>
          </a:xfrm>
          <a:prstGeom prst="rect">
            <a:avLst/>
          </a:prstGeom>
          <a:noFill/>
        </p:spPr>
        <p:txBody>
          <a:bodyPr wrap="square">
            <a:spAutoFit/>
          </a:bodyPr>
          <a:lstStyle/>
          <a:p>
            <a:r>
              <a:rPr lang="en-US" altLang="zh-CN" sz="1200" b="1" dirty="0">
                <a:latin typeface="Times New Roman" panose="02020603050405020304" pitchFamily="18" charset="0"/>
                <a:cs typeface="Times New Roman" panose="02020603050405020304" pitchFamily="18" charset="0"/>
              </a:rPr>
              <a:t>Frozen</a:t>
            </a:r>
            <a:endParaRPr lang="zh-CN" altLang="en-US" sz="1200" b="1" dirty="0">
              <a:latin typeface="Times New Roman" panose="02020603050405020304" pitchFamily="18" charset="0"/>
              <a:cs typeface="Times New Roman" panose="02020603050405020304" pitchFamily="18" charset="0"/>
            </a:endParaRPr>
          </a:p>
        </p:txBody>
      </p:sp>
      <p:pic>
        <p:nvPicPr>
          <p:cNvPr id="349" name="图片 348">
            <a:extLst>
              <a:ext uri="{FF2B5EF4-FFF2-40B4-BE49-F238E27FC236}">
                <a16:creationId xmlns:a16="http://schemas.microsoft.com/office/drawing/2014/main" id="{5B158EB9-B7B9-1D85-A1EE-B318A41E86D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29308" y="5320718"/>
            <a:ext cx="241051" cy="241051"/>
          </a:xfrm>
          <a:prstGeom prst="rect">
            <a:avLst/>
          </a:prstGeom>
        </p:spPr>
      </p:pic>
      <p:sp>
        <p:nvSpPr>
          <p:cNvPr id="353" name="文本框 352">
            <a:extLst>
              <a:ext uri="{FF2B5EF4-FFF2-40B4-BE49-F238E27FC236}">
                <a16:creationId xmlns:a16="http://schemas.microsoft.com/office/drawing/2014/main" id="{B1F2239B-B03D-223C-97E4-184DFA1CCA21}"/>
              </a:ext>
            </a:extLst>
          </p:cNvPr>
          <p:cNvSpPr txBox="1"/>
          <p:nvPr/>
        </p:nvSpPr>
        <p:spPr>
          <a:xfrm>
            <a:off x="2656567" y="5329736"/>
            <a:ext cx="989307" cy="276999"/>
          </a:xfrm>
          <a:prstGeom prst="rect">
            <a:avLst/>
          </a:prstGeom>
          <a:noFill/>
        </p:spPr>
        <p:txBody>
          <a:bodyPr wrap="square">
            <a:spAutoFit/>
          </a:bodyPr>
          <a:lstStyle/>
          <a:p>
            <a:r>
              <a:rPr lang="en-US" altLang="zh-CN" sz="1200" b="1" dirty="0">
                <a:latin typeface="Times New Roman" panose="02020603050405020304" pitchFamily="18" charset="0"/>
                <a:cs typeface="Times New Roman" panose="02020603050405020304" pitchFamily="18" charset="0"/>
              </a:rPr>
              <a:t>Dissimilar</a:t>
            </a:r>
          </a:p>
        </p:txBody>
      </p:sp>
      <p:pic>
        <p:nvPicPr>
          <p:cNvPr id="359" name="图片 358">
            <a:extLst>
              <a:ext uri="{FF2B5EF4-FFF2-40B4-BE49-F238E27FC236}">
                <a16:creationId xmlns:a16="http://schemas.microsoft.com/office/drawing/2014/main" id="{9C35E904-A755-82B3-7CC7-A1BE61EF7CA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42241" y="5331131"/>
            <a:ext cx="283835" cy="283835"/>
          </a:xfrm>
          <a:prstGeom prst="rect">
            <a:avLst/>
          </a:prstGeom>
        </p:spPr>
      </p:pic>
      <p:pic>
        <p:nvPicPr>
          <p:cNvPr id="361" name="图片 360">
            <a:extLst>
              <a:ext uri="{FF2B5EF4-FFF2-40B4-BE49-F238E27FC236}">
                <a16:creationId xmlns:a16="http://schemas.microsoft.com/office/drawing/2014/main" id="{D16DFFE9-4480-A657-C7B8-9B0ABFFB07A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45874" y="4770069"/>
            <a:ext cx="258664" cy="258664"/>
          </a:xfrm>
          <a:prstGeom prst="rect">
            <a:avLst/>
          </a:prstGeom>
        </p:spPr>
      </p:pic>
      <p:grpSp>
        <p:nvGrpSpPr>
          <p:cNvPr id="374" name="Google Shape;4303;p42">
            <a:extLst>
              <a:ext uri="{FF2B5EF4-FFF2-40B4-BE49-F238E27FC236}">
                <a16:creationId xmlns:a16="http://schemas.microsoft.com/office/drawing/2014/main" id="{A1FB5401-2A48-7BEA-3A73-3F40AEDE6E36}"/>
              </a:ext>
            </a:extLst>
          </p:cNvPr>
          <p:cNvGrpSpPr/>
          <p:nvPr/>
        </p:nvGrpSpPr>
        <p:grpSpPr>
          <a:xfrm rot="16200000">
            <a:off x="3057397" y="4641165"/>
            <a:ext cx="177283" cy="520706"/>
            <a:chOff x="6545125" y="610550"/>
            <a:chExt cx="274900" cy="822600"/>
          </a:xfrm>
          <a:solidFill>
            <a:srgbClr val="E3EEFF"/>
          </a:solidFill>
        </p:grpSpPr>
        <p:sp>
          <p:nvSpPr>
            <p:cNvPr id="375" name="Google Shape;4304;p42">
              <a:extLst>
                <a:ext uri="{FF2B5EF4-FFF2-40B4-BE49-F238E27FC236}">
                  <a16:creationId xmlns:a16="http://schemas.microsoft.com/office/drawing/2014/main" id="{A1B05E1F-DF05-A258-2F67-1EDCF0FC64B4}"/>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6" name="Google Shape;4305;p42">
              <a:extLst>
                <a:ext uri="{FF2B5EF4-FFF2-40B4-BE49-F238E27FC236}">
                  <a16:creationId xmlns:a16="http://schemas.microsoft.com/office/drawing/2014/main" id="{1AE167F7-DFAE-AAD9-A4F2-763DE5C4AD79}"/>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7" name="Google Shape;4306;p42">
              <a:extLst>
                <a:ext uri="{FF2B5EF4-FFF2-40B4-BE49-F238E27FC236}">
                  <a16:creationId xmlns:a16="http://schemas.microsoft.com/office/drawing/2014/main" id="{CD0CE147-7BD6-1B8C-813A-93D466443B02}"/>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82" name="Google Shape;4303;p42">
            <a:extLst>
              <a:ext uri="{FF2B5EF4-FFF2-40B4-BE49-F238E27FC236}">
                <a16:creationId xmlns:a16="http://schemas.microsoft.com/office/drawing/2014/main" id="{E7508B26-6F4C-02C6-A582-36F6D350B16E}"/>
              </a:ext>
            </a:extLst>
          </p:cNvPr>
          <p:cNvGrpSpPr/>
          <p:nvPr/>
        </p:nvGrpSpPr>
        <p:grpSpPr>
          <a:xfrm rot="16200000">
            <a:off x="3024744" y="4667204"/>
            <a:ext cx="177283" cy="520706"/>
            <a:chOff x="6545125" y="610550"/>
            <a:chExt cx="274900" cy="822600"/>
          </a:xfrm>
          <a:solidFill>
            <a:srgbClr val="E3EEFF"/>
          </a:solidFill>
        </p:grpSpPr>
        <p:sp>
          <p:nvSpPr>
            <p:cNvPr id="383" name="Google Shape;4304;p42">
              <a:extLst>
                <a:ext uri="{FF2B5EF4-FFF2-40B4-BE49-F238E27FC236}">
                  <a16:creationId xmlns:a16="http://schemas.microsoft.com/office/drawing/2014/main" id="{B192E7D4-F53E-5ABD-0EE6-8CEC1C3E55DC}"/>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4" name="Google Shape;4305;p42">
              <a:extLst>
                <a:ext uri="{FF2B5EF4-FFF2-40B4-BE49-F238E27FC236}">
                  <a16:creationId xmlns:a16="http://schemas.microsoft.com/office/drawing/2014/main" id="{AB7C0F16-D1E7-0E93-E866-B090406FA6A0}"/>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5" name="Google Shape;4306;p42">
              <a:extLst>
                <a:ext uri="{FF2B5EF4-FFF2-40B4-BE49-F238E27FC236}">
                  <a16:creationId xmlns:a16="http://schemas.microsoft.com/office/drawing/2014/main" id="{E260724D-911F-E5D1-3A29-65057DDA2A68}"/>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78" name="Google Shape;4303;p42">
            <a:extLst>
              <a:ext uri="{FF2B5EF4-FFF2-40B4-BE49-F238E27FC236}">
                <a16:creationId xmlns:a16="http://schemas.microsoft.com/office/drawing/2014/main" id="{DE14447C-4E3B-9ED1-C318-ABB79C012CF1}"/>
              </a:ext>
            </a:extLst>
          </p:cNvPr>
          <p:cNvGrpSpPr/>
          <p:nvPr/>
        </p:nvGrpSpPr>
        <p:grpSpPr>
          <a:xfrm rot="16200000">
            <a:off x="2975768" y="4697751"/>
            <a:ext cx="177283" cy="520706"/>
            <a:chOff x="6545125" y="610550"/>
            <a:chExt cx="274900" cy="822600"/>
          </a:xfrm>
          <a:solidFill>
            <a:srgbClr val="E3EEFF"/>
          </a:solidFill>
        </p:grpSpPr>
        <p:sp>
          <p:nvSpPr>
            <p:cNvPr id="379" name="Google Shape;4304;p42">
              <a:extLst>
                <a:ext uri="{FF2B5EF4-FFF2-40B4-BE49-F238E27FC236}">
                  <a16:creationId xmlns:a16="http://schemas.microsoft.com/office/drawing/2014/main" id="{32F86662-6292-52FD-1146-8A20FA8FB18D}"/>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0" name="Google Shape;4305;p42">
              <a:extLst>
                <a:ext uri="{FF2B5EF4-FFF2-40B4-BE49-F238E27FC236}">
                  <a16:creationId xmlns:a16="http://schemas.microsoft.com/office/drawing/2014/main" id="{F682B22B-F26D-59C7-040C-7A3093DB1D01}"/>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1" name="Google Shape;4306;p42">
              <a:extLst>
                <a:ext uri="{FF2B5EF4-FFF2-40B4-BE49-F238E27FC236}">
                  <a16:creationId xmlns:a16="http://schemas.microsoft.com/office/drawing/2014/main" id="{9F1F51A7-AB37-3EA5-2550-8FF1D1D01172}"/>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98" name="Google Shape;4303;p42">
            <a:extLst>
              <a:ext uri="{FF2B5EF4-FFF2-40B4-BE49-F238E27FC236}">
                <a16:creationId xmlns:a16="http://schemas.microsoft.com/office/drawing/2014/main" id="{E867C5C4-24E8-D447-ACAB-4A79C95AAF83}"/>
              </a:ext>
            </a:extLst>
          </p:cNvPr>
          <p:cNvGrpSpPr/>
          <p:nvPr/>
        </p:nvGrpSpPr>
        <p:grpSpPr>
          <a:xfrm rot="16200000">
            <a:off x="2943398" y="4730972"/>
            <a:ext cx="177283" cy="520706"/>
            <a:chOff x="6545125" y="610550"/>
            <a:chExt cx="274900" cy="822600"/>
          </a:xfrm>
          <a:solidFill>
            <a:srgbClr val="E3EEFF"/>
          </a:solidFill>
        </p:grpSpPr>
        <p:sp>
          <p:nvSpPr>
            <p:cNvPr id="399" name="Google Shape;4304;p42">
              <a:extLst>
                <a:ext uri="{FF2B5EF4-FFF2-40B4-BE49-F238E27FC236}">
                  <a16:creationId xmlns:a16="http://schemas.microsoft.com/office/drawing/2014/main" id="{ECD1BBA7-C0FE-C79C-0A12-ECF9BEB2CA00}"/>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0" name="Google Shape;4305;p42">
              <a:extLst>
                <a:ext uri="{FF2B5EF4-FFF2-40B4-BE49-F238E27FC236}">
                  <a16:creationId xmlns:a16="http://schemas.microsoft.com/office/drawing/2014/main" id="{CA07F50B-A7B4-5642-384A-6C50DD1FCE04}"/>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1" name="Google Shape;4306;p42">
              <a:extLst>
                <a:ext uri="{FF2B5EF4-FFF2-40B4-BE49-F238E27FC236}">
                  <a16:creationId xmlns:a16="http://schemas.microsoft.com/office/drawing/2014/main" id="{D4ECF386-9694-7B10-B733-A3F963449834}"/>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03" name="Google Shape;4303;p42">
            <a:extLst>
              <a:ext uri="{FF2B5EF4-FFF2-40B4-BE49-F238E27FC236}">
                <a16:creationId xmlns:a16="http://schemas.microsoft.com/office/drawing/2014/main" id="{D772627A-F55F-4229-A005-AC6FC5B411DF}"/>
              </a:ext>
            </a:extLst>
          </p:cNvPr>
          <p:cNvGrpSpPr/>
          <p:nvPr/>
        </p:nvGrpSpPr>
        <p:grpSpPr>
          <a:xfrm rot="16200000">
            <a:off x="4457302" y="4629847"/>
            <a:ext cx="177283" cy="520706"/>
            <a:chOff x="6545125" y="610550"/>
            <a:chExt cx="274900" cy="822600"/>
          </a:xfrm>
          <a:solidFill>
            <a:srgbClr val="FFC000"/>
          </a:solidFill>
        </p:grpSpPr>
        <p:sp>
          <p:nvSpPr>
            <p:cNvPr id="404" name="Google Shape;4304;p42">
              <a:extLst>
                <a:ext uri="{FF2B5EF4-FFF2-40B4-BE49-F238E27FC236}">
                  <a16:creationId xmlns:a16="http://schemas.microsoft.com/office/drawing/2014/main" id="{1721260F-B3CD-679C-1955-637A72EAECC1}"/>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5" name="Google Shape;4305;p42">
              <a:extLst>
                <a:ext uri="{FF2B5EF4-FFF2-40B4-BE49-F238E27FC236}">
                  <a16:creationId xmlns:a16="http://schemas.microsoft.com/office/drawing/2014/main" id="{C17F57E3-7DBB-C704-3150-5600B44AFE44}"/>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6" name="Google Shape;4306;p42">
              <a:extLst>
                <a:ext uri="{FF2B5EF4-FFF2-40B4-BE49-F238E27FC236}">
                  <a16:creationId xmlns:a16="http://schemas.microsoft.com/office/drawing/2014/main" id="{EF42EAFE-1A59-FBB1-6EFD-227AFF2156E3}"/>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11" name="Google Shape;4303;p42">
            <a:extLst>
              <a:ext uri="{FF2B5EF4-FFF2-40B4-BE49-F238E27FC236}">
                <a16:creationId xmlns:a16="http://schemas.microsoft.com/office/drawing/2014/main" id="{10B2F95B-62DE-499F-EDA7-CDCA59CEE917}"/>
              </a:ext>
            </a:extLst>
          </p:cNvPr>
          <p:cNvGrpSpPr/>
          <p:nvPr/>
        </p:nvGrpSpPr>
        <p:grpSpPr>
          <a:xfrm rot="16200000">
            <a:off x="4413760" y="4668363"/>
            <a:ext cx="177283" cy="520706"/>
            <a:chOff x="6545125" y="610550"/>
            <a:chExt cx="274900" cy="822600"/>
          </a:xfrm>
          <a:solidFill>
            <a:srgbClr val="FFC000"/>
          </a:solidFill>
        </p:grpSpPr>
        <p:sp>
          <p:nvSpPr>
            <p:cNvPr id="412" name="Google Shape;4304;p42">
              <a:extLst>
                <a:ext uri="{FF2B5EF4-FFF2-40B4-BE49-F238E27FC236}">
                  <a16:creationId xmlns:a16="http://schemas.microsoft.com/office/drawing/2014/main" id="{DB68BAF7-6EF2-9FEC-8C7C-AE6FC275C5DA}"/>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3" name="Google Shape;4305;p42">
              <a:extLst>
                <a:ext uri="{FF2B5EF4-FFF2-40B4-BE49-F238E27FC236}">
                  <a16:creationId xmlns:a16="http://schemas.microsoft.com/office/drawing/2014/main" id="{F0187F02-CAE5-0AD7-BECE-DA8D325F53F4}"/>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4" name="Google Shape;4306;p42">
              <a:extLst>
                <a:ext uri="{FF2B5EF4-FFF2-40B4-BE49-F238E27FC236}">
                  <a16:creationId xmlns:a16="http://schemas.microsoft.com/office/drawing/2014/main" id="{EC139806-B2EC-5913-DAEF-750592D2BEB6}"/>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15" name="Google Shape;4303;p42">
            <a:extLst>
              <a:ext uri="{FF2B5EF4-FFF2-40B4-BE49-F238E27FC236}">
                <a16:creationId xmlns:a16="http://schemas.microsoft.com/office/drawing/2014/main" id="{B8B98656-BA94-EAE0-1F67-118FF52DEF57}"/>
              </a:ext>
            </a:extLst>
          </p:cNvPr>
          <p:cNvGrpSpPr/>
          <p:nvPr/>
        </p:nvGrpSpPr>
        <p:grpSpPr>
          <a:xfrm rot="16200000">
            <a:off x="4374573" y="4702811"/>
            <a:ext cx="177283" cy="520706"/>
            <a:chOff x="6545125" y="610550"/>
            <a:chExt cx="274901" cy="822600"/>
          </a:xfrm>
          <a:solidFill>
            <a:srgbClr val="FFC000"/>
          </a:solidFill>
        </p:grpSpPr>
        <p:sp>
          <p:nvSpPr>
            <p:cNvPr id="416" name="Google Shape;4304;p42">
              <a:extLst>
                <a:ext uri="{FF2B5EF4-FFF2-40B4-BE49-F238E27FC236}">
                  <a16:creationId xmlns:a16="http://schemas.microsoft.com/office/drawing/2014/main" id="{292E8D6E-5EEF-6F83-D67D-60BAF619D551}"/>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7" name="Google Shape;4305;p42">
              <a:extLst>
                <a:ext uri="{FF2B5EF4-FFF2-40B4-BE49-F238E27FC236}">
                  <a16:creationId xmlns:a16="http://schemas.microsoft.com/office/drawing/2014/main" id="{C7D0BAAC-919D-CE78-BB65-43E76DD49BB8}"/>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8" name="Google Shape;4306;p42">
              <a:extLst>
                <a:ext uri="{FF2B5EF4-FFF2-40B4-BE49-F238E27FC236}">
                  <a16:creationId xmlns:a16="http://schemas.microsoft.com/office/drawing/2014/main" id="{862F0574-65EF-CB8B-1B27-318007CB06AB}"/>
                </a:ext>
              </a:extLst>
            </p:cNvPr>
            <p:cNvSpPr/>
            <p:nvPr/>
          </p:nvSpPr>
          <p:spPr>
            <a:xfrm>
              <a:off x="6545825" y="1158949"/>
              <a:ext cx="274201" cy="274201"/>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19" name="Google Shape;4303;p42">
            <a:extLst>
              <a:ext uri="{FF2B5EF4-FFF2-40B4-BE49-F238E27FC236}">
                <a16:creationId xmlns:a16="http://schemas.microsoft.com/office/drawing/2014/main" id="{6C35685A-0281-7B32-B122-149D4304556D}"/>
              </a:ext>
            </a:extLst>
          </p:cNvPr>
          <p:cNvGrpSpPr/>
          <p:nvPr/>
        </p:nvGrpSpPr>
        <p:grpSpPr>
          <a:xfrm rot="16200000">
            <a:off x="4331709" y="4730739"/>
            <a:ext cx="177283" cy="520706"/>
            <a:chOff x="6545125" y="610550"/>
            <a:chExt cx="274900" cy="822600"/>
          </a:xfrm>
          <a:solidFill>
            <a:srgbClr val="FFC000"/>
          </a:solidFill>
        </p:grpSpPr>
        <p:sp>
          <p:nvSpPr>
            <p:cNvPr id="420" name="Google Shape;4304;p42">
              <a:extLst>
                <a:ext uri="{FF2B5EF4-FFF2-40B4-BE49-F238E27FC236}">
                  <a16:creationId xmlns:a16="http://schemas.microsoft.com/office/drawing/2014/main" id="{6AB08FEE-CA2A-24D8-E13C-9134020CBDBD}"/>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1" name="Google Shape;4305;p42">
              <a:extLst>
                <a:ext uri="{FF2B5EF4-FFF2-40B4-BE49-F238E27FC236}">
                  <a16:creationId xmlns:a16="http://schemas.microsoft.com/office/drawing/2014/main" id="{E1EAA66D-24B1-DE03-5F09-C8DDE19DEEA4}"/>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2" name="Google Shape;4306;p42">
              <a:extLst>
                <a:ext uri="{FF2B5EF4-FFF2-40B4-BE49-F238E27FC236}">
                  <a16:creationId xmlns:a16="http://schemas.microsoft.com/office/drawing/2014/main" id="{E71CDE86-90B9-84BE-1A97-3071DD32FAEF}"/>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423" name="图片 422">
            <a:extLst>
              <a:ext uri="{FF2B5EF4-FFF2-40B4-BE49-F238E27FC236}">
                <a16:creationId xmlns:a16="http://schemas.microsoft.com/office/drawing/2014/main" id="{6F0ADE57-17E3-415C-C2A0-F9B4E1F5779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33599" y="4599614"/>
            <a:ext cx="258664" cy="258664"/>
          </a:xfrm>
          <a:prstGeom prst="rect">
            <a:avLst/>
          </a:prstGeom>
        </p:spPr>
      </p:pic>
      <p:sp>
        <p:nvSpPr>
          <p:cNvPr id="439" name="矩形 438">
            <a:extLst>
              <a:ext uri="{FF2B5EF4-FFF2-40B4-BE49-F238E27FC236}">
                <a16:creationId xmlns:a16="http://schemas.microsoft.com/office/drawing/2014/main" id="{B559F263-C27F-0CFA-44E6-5831295D07A0}"/>
              </a:ext>
            </a:extLst>
          </p:cNvPr>
          <p:cNvSpPr/>
          <p:nvPr/>
        </p:nvSpPr>
        <p:spPr>
          <a:xfrm>
            <a:off x="8168861" y="1509391"/>
            <a:ext cx="195309" cy="159798"/>
          </a:xfrm>
          <a:prstGeom prst="rect">
            <a:avLst/>
          </a:prstGeom>
          <a:solidFill>
            <a:srgbClr val="8FAAD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440" name="矩形 439">
            <a:extLst>
              <a:ext uri="{FF2B5EF4-FFF2-40B4-BE49-F238E27FC236}">
                <a16:creationId xmlns:a16="http://schemas.microsoft.com/office/drawing/2014/main" id="{8E7FA38A-BDCB-D170-B446-6FC2F7CFED3E}"/>
              </a:ext>
            </a:extLst>
          </p:cNvPr>
          <p:cNvSpPr/>
          <p:nvPr/>
        </p:nvSpPr>
        <p:spPr>
          <a:xfrm>
            <a:off x="8364170" y="1509391"/>
            <a:ext cx="195309" cy="159798"/>
          </a:xfrm>
          <a:prstGeom prst="rect">
            <a:avLst/>
          </a:prstGeom>
          <a:solidFill>
            <a:srgbClr val="8FAAD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441" name="矩形 440">
            <a:extLst>
              <a:ext uri="{FF2B5EF4-FFF2-40B4-BE49-F238E27FC236}">
                <a16:creationId xmlns:a16="http://schemas.microsoft.com/office/drawing/2014/main" id="{BD295876-00EB-9522-8EFE-CF4AF35E3B52}"/>
              </a:ext>
            </a:extLst>
          </p:cNvPr>
          <p:cNvSpPr/>
          <p:nvPr/>
        </p:nvSpPr>
        <p:spPr>
          <a:xfrm>
            <a:off x="8555758" y="1509391"/>
            <a:ext cx="195309" cy="159798"/>
          </a:xfrm>
          <a:prstGeom prst="rect">
            <a:avLst/>
          </a:prstGeom>
          <a:solidFill>
            <a:srgbClr val="8FAAD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442" name="矩形 441">
            <a:extLst>
              <a:ext uri="{FF2B5EF4-FFF2-40B4-BE49-F238E27FC236}">
                <a16:creationId xmlns:a16="http://schemas.microsoft.com/office/drawing/2014/main" id="{2862F5C9-ED22-161A-C501-29A5DCFEFF36}"/>
              </a:ext>
            </a:extLst>
          </p:cNvPr>
          <p:cNvSpPr/>
          <p:nvPr/>
        </p:nvSpPr>
        <p:spPr>
          <a:xfrm>
            <a:off x="8745168" y="1509007"/>
            <a:ext cx="195309" cy="159798"/>
          </a:xfrm>
          <a:prstGeom prst="rect">
            <a:avLst/>
          </a:prstGeom>
          <a:solidFill>
            <a:srgbClr val="8FAAD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grpSp>
        <p:nvGrpSpPr>
          <p:cNvPr id="467" name="Google Shape;895;p28">
            <a:extLst>
              <a:ext uri="{FF2B5EF4-FFF2-40B4-BE49-F238E27FC236}">
                <a16:creationId xmlns:a16="http://schemas.microsoft.com/office/drawing/2014/main" id="{4954C050-2BF5-5048-DF84-858DFA232600}"/>
              </a:ext>
            </a:extLst>
          </p:cNvPr>
          <p:cNvGrpSpPr/>
          <p:nvPr/>
        </p:nvGrpSpPr>
        <p:grpSpPr>
          <a:xfrm>
            <a:off x="5989297" y="2642125"/>
            <a:ext cx="771100" cy="734130"/>
            <a:chOff x="5950075" y="854725"/>
            <a:chExt cx="2904000" cy="2668950"/>
          </a:xfrm>
        </p:grpSpPr>
        <p:sp>
          <p:nvSpPr>
            <p:cNvPr id="468" name="Google Shape;896;p28">
              <a:extLst>
                <a:ext uri="{FF2B5EF4-FFF2-40B4-BE49-F238E27FC236}">
                  <a16:creationId xmlns:a16="http://schemas.microsoft.com/office/drawing/2014/main" id="{C0FF280E-2354-F569-E671-AB8C0E5DDA54}"/>
                </a:ext>
              </a:extLst>
            </p:cNvPr>
            <p:cNvSpPr/>
            <p:nvPr/>
          </p:nvSpPr>
          <p:spPr>
            <a:xfrm flipH="1">
              <a:off x="5950075" y="854725"/>
              <a:ext cx="2904000" cy="26673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897;p28">
              <a:extLst>
                <a:ext uri="{FF2B5EF4-FFF2-40B4-BE49-F238E27FC236}">
                  <a16:creationId xmlns:a16="http://schemas.microsoft.com/office/drawing/2014/main" id="{A2B27A84-7CC4-FBDF-7235-B7923751FEC9}"/>
                </a:ext>
              </a:extLst>
            </p:cNvPr>
            <p:cNvSpPr/>
            <p:nvPr/>
          </p:nvSpPr>
          <p:spPr>
            <a:xfrm flipH="1">
              <a:off x="5950075" y="854725"/>
              <a:ext cx="580800" cy="532801"/>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0" name="Google Shape;898;p28">
              <a:extLst>
                <a:ext uri="{FF2B5EF4-FFF2-40B4-BE49-F238E27FC236}">
                  <a16:creationId xmlns:a16="http://schemas.microsoft.com/office/drawing/2014/main" id="{947BD1EC-C8C4-F5E3-96DB-F1EC404F789F}"/>
                </a:ext>
              </a:extLst>
            </p:cNvPr>
            <p:cNvSpPr/>
            <p:nvPr/>
          </p:nvSpPr>
          <p:spPr>
            <a:xfrm flipH="1">
              <a:off x="6530875" y="8547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899;p28">
              <a:extLst>
                <a:ext uri="{FF2B5EF4-FFF2-40B4-BE49-F238E27FC236}">
                  <a16:creationId xmlns:a16="http://schemas.microsoft.com/office/drawing/2014/main" id="{47874497-5487-EE62-248E-45180574DC92}"/>
                </a:ext>
              </a:extLst>
            </p:cNvPr>
            <p:cNvSpPr/>
            <p:nvPr/>
          </p:nvSpPr>
          <p:spPr>
            <a:xfrm flipH="1">
              <a:off x="7111675" y="8547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900;p28">
              <a:extLst>
                <a:ext uri="{FF2B5EF4-FFF2-40B4-BE49-F238E27FC236}">
                  <a16:creationId xmlns:a16="http://schemas.microsoft.com/office/drawing/2014/main" id="{63920CA8-633E-4F62-50C3-7363FD2DFC7E}"/>
                </a:ext>
              </a:extLst>
            </p:cNvPr>
            <p:cNvSpPr/>
            <p:nvPr/>
          </p:nvSpPr>
          <p:spPr>
            <a:xfrm flipH="1">
              <a:off x="7692475" y="8547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901;p28">
              <a:extLst>
                <a:ext uri="{FF2B5EF4-FFF2-40B4-BE49-F238E27FC236}">
                  <a16:creationId xmlns:a16="http://schemas.microsoft.com/office/drawing/2014/main" id="{BA1EA4DA-DE97-F4FC-B247-EDA23A4A98D4}"/>
                </a:ext>
              </a:extLst>
            </p:cNvPr>
            <p:cNvSpPr/>
            <p:nvPr/>
          </p:nvSpPr>
          <p:spPr>
            <a:xfrm flipH="1">
              <a:off x="8273275" y="8547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902;p28">
              <a:extLst>
                <a:ext uri="{FF2B5EF4-FFF2-40B4-BE49-F238E27FC236}">
                  <a16:creationId xmlns:a16="http://schemas.microsoft.com/office/drawing/2014/main" id="{0BD50685-4DC6-3E1F-494C-B3EA0E74E25F}"/>
                </a:ext>
              </a:extLst>
            </p:cNvPr>
            <p:cNvSpPr/>
            <p:nvPr/>
          </p:nvSpPr>
          <p:spPr>
            <a:xfrm flipH="1">
              <a:off x="5950075" y="13875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903;p28">
              <a:extLst>
                <a:ext uri="{FF2B5EF4-FFF2-40B4-BE49-F238E27FC236}">
                  <a16:creationId xmlns:a16="http://schemas.microsoft.com/office/drawing/2014/main" id="{02BBD5B6-6DB2-F5A8-CFF6-9375D786E162}"/>
                </a:ext>
              </a:extLst>
            </p:cNvPr>
            <p:cNvSpPr/>
            <p:nvPr/>
          </p:nvSpPr>
          <p:spPr>
            <a:xfrm flipH="1">
              <a:off x="6530875" y="13875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904;p28">
              <a:extLst>
                <a:ext uri="{FF2B5EF4-FFF2-40B4-BE49-F238E27FC236}">
                  <a16:creationId xmlns:a16="http://schemas.microsoft.com/office/drawing/2014/main" id="{A8AAA0FD-E035-A1E3-EC85-214042EBCAD1}"/>
                </a:ext>
              </a:extLst>
            </p:cNvPr>
            <p:cNvSpPr/>
            <p:nvPr/>
          </p:nvSpPr>
          <p:spPr>
            <a:xfrm flipH="1">
              <a:off x="7111675" y="13875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905;p28">
              <a:extLst>
                <a:ext uri="{FF2B5EF4-FFF2-40B4-BE49-F238E27FC236}">
                  <a16:creationId xmlns:a16="http://schemas.microsoft.com/office/drawing/2014/main" id="{6E791181-7EDC-CE5A-0C32-BAD6693E86A6}"/>
                </a:ext>
              </a:extLst>
            </p:cNvPr>
            <p:cNvSpPr/>
            <p:nvPr/>
          </p:nvSpPr>
          <p:spPr>
            <a:xfrm flipH="1">
              <a:off x="7692475" y="13875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906;p28">
              <a:extLst>
                <a:ext uri="{FF2B5EF4-FFF2-40B4-BE49-F238E27FC236}">
                  <a16:creationId xmlns:a16="http://schemas.microsoft.com/office/drawing/2014/main" id="{B0EC94BA-7DAF-2C97-E67B-9184C2578C44}"/>
                </a:ext>
              </a:extLst>
            </p:cNvPr>
            <p:cNvSpPr/>
            <p:nvPr/>
          </p:nvSpPr>
          <p:spPr>
            <a:xfrm flipH="1">
              <a:off x="8273275" y="13875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907;p28">
              <a:extLst>
                <a:ext uri="{FF2B5EF4-FFF2-40B4-BE49-F238E27FC236}">
                  <a16:creationId xmlns:a16="http://schemas.microsoft.com/office/drawing/2014/main" id="{860AF448-7671-EF06-7EB2-429FEBEA91BE}"/>
                </a:ext>
              </a:extLst>
            </p:cNvPr>
            <p:cNvSpPr/>
            <p:nvPr/>
          </p:nvSpPr>
          <p:spPr>
            <a:xfrm flipH="1">
              <a:off x="5950075" y="192197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908;p28">
              <a:extLst>
                <a:ext uri="{FF2B5EF4-FFF2-40B4-BE49-F238E27FC236}">
                  <a16:creationId xmlns:a16="http://schemas.microsoft.com/office/drawing/2014/main" id="{285A1E53-B56B-B08F-F9B3-401891BCD6E5}"/>
                </a:ext>
              </a:extLst>
            </p:cNvPr>
            <p:cNvSpPr/>
            <p:nvPr/>
          </p:nvSpPr>
          <p:spPr>
            <a:xfrm flipH="1">
              <a:off x="6530875" y="192197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909;p28">
              <a:extLst>
                <a:ext uri="{FF2B5EF4-FFF2-40B4-BE49-F238E27FC236}">
                  <a16:creationId xmlns:a16="http://schemas.microsoft.com/office/drawing/2014/main" id="{CFE3121F-A728-9807-4AF9-BD8499BADE5E}"/>
                </a:ext>
              </a:extLst>
            </p:cNvPr>
            <p:cNvSpPr/>
            <p:nvPr/>
          </p:nvSpPr>
          <p:spPr>
            <a:xfrm flipH="1">
              <a:off x="7111675" y="192197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910;p28">
              <a:extLst>
                <a:ext uri="{FF2B5EF4-FFF2-40B4-BE49-F238E27FC236}">
                  <a16:creationId xmlns:a16="http://schemas.microsoft.com/office/drawing/2014/main" id="{FF60EFB3-BCE2-1FDE-98A3-6908410607E1}"/>
                </a:ext>
              </a:extLst>
            </p:cNvPr>
            <p:cNvSpPr/>
            <p:nvPr/>
          </p:nvSpPr>
          <p:spPr>
            <a:xfrm flipH="1">
              <a:off x="7692475" y="192197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911;p28">
              <a:extLst>
                <a:ext uri="{FF2B5EF4-FFF2-40B4-BE49-F238E27FC236}">
                  <a16:creationId xmlns:a16="http://schemas.microsoft.com/office/drawing/2014/main" id="{8499F8E1-D9A5-D8E9-57C8-E6AEE132246B}"/>
                </a:ext>
              </a:extLst>
            </p:cNvPr>
            <p:cNvSpPr/>
            <p:nvPr/>
          </p:nvSpPr>
          <p:spPr>
            <a:xfrm flipH="1">
              <a:off x="8273275" y="192197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912;p28">
              <a:extLst>
                <a:ext uri="{FF2B5EF4-FFF2-40B4-BE49-F238E27FC236}">
                  <a16:creationId xmlns:a16="http://schemas.microsoft.com/office/drawing/2014/main" id="{1B5B7B0A-B9C6-B73B-9C2F-AB9B6E895067}"/>
                </a:ext>
              </a:extLst>
            </p:cNvPr>
            <p:cNvSpPr/>
            <p:nvPr/>
          </p:nvSpPr>
          <p:spPr>
            <a:xfrm flipH="1">
              <a:off x="5950075" y="24564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913;p28">
              <a:extLst>
                <a:ext uri="{FF2B5EF4-FFF2-40B4-BE49-F238E27FC236}">
                  <a16:creationId xmlns:a16="http://schemas.microsoft.com/office/drawing/2014/main" id="{AF239DB3-EFDA-F88A-765B-ADC97078B0A0}"/>
                </a:ext>
              </a:extLst>
            </p:cNvPr>
            <p:cNvSpPr/>
            <p:nvPr/>
          </p:nvSpPr>
          <p:spPr>
            <a:xfrm flipH="1">
              <a:off x="6530875" y="24564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914;p28">
              <a:extLst>
                <a:ext uri="{FF2B5EF4-FFF2-40B4-BE49-F238E27FC236}">
                  <a16:creationId xmlns:a16="http://schemas.microsoft.com/office/drawing/2014/main" id="{F23AF432-597E-B300-BE5B-6FA2A907AB5A}"/>
                </a:ext>
              </a:extLst>
            </p:cNvPr>
            <p:cNvSpPr/>
            <p:nvPr/>
          </p:nvSpPr>
          <p:spPr>
            <a:xfrm flipH="1">
              <a:off x="7111675" y="24564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915;p28">
              <a:extLst>
                <a:ext uri="{FF2B5EF4-FFF2-40B4-BE49-F238E27FC236}">
                  <a16:creationId xmlns:a16="http://schemas.microsoft.com/office/drawing/2014/main" id="{8366DC16-6E0F-D761-8DBD-918FCB3F9767}"/>
                </a:ext>
              </a:extLst>
            </p:cNvPr>
            <p:cNvSpPr/>
            <p:nvPr/>
          </p:nvSpPr>
          <p:spPr>
            <a:xfrm flipH="1">
              <a:off x="7692475" y="24564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916;p28">
              <a:extLst>
                <a:ext uri="{FF2B5EF4-FFF2-40B4-BE49-F238E27FC236}">
                  <a16:creationId xmlns:a16="http://schemas.microsoft.com/office/drawing/2014/main" id="{26D59DFF-3909-DE7F-5FF8-C7A8E63505CF}"/>
                </a:ext>
              </a:extLst>
            </p:cNvPr>
            <p:cNvSpPr/>
            <p:nvPr/>
          </p:nvSpPr>
          <p:spPr>
            <a:xfrm flipH="1">
              <a:off x="8273275" y="24564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917;p28">
              <a:extLst>
                <a:ext uri="{FF2B5EF4-FFF2-40B4-BE49-F238E27FC236}">
                  <a16:creationId xmlns:a16="http://schemas.microsoft.com/office/drawing/2014/main" id="{3923B708-BFDA-078D-BEB9-FAF6BFAB2D87}"/>
                </a:ext>
              </a:extLst>
            </p:cNvPr>
            <p:cNvSpPr/>
            <p:nvPr/>
          </p:nvSpPr>
          <p:spPr>
            <a:xfrm flipH="1">
              <a:off x="5950075" y="299087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918;p28">
              <a:extLst>
                <a:ext uri="{FF2B5EF4-FFF2-40B4-BE49-F238E27FC236}">
                  <a16:creationId xmlns:a16="http://schemas.microsoft.com/office/drawing/2014/main" id="{15C6E7FF-3E13-DA18-450E-3BA265086431}"/>
                </a:ext>
              </a:extLst>
            </p:cNvPr>
            <p:cNvSpPr/>
            <p:nvPr/>
          </p:nvSpPr>
          <p:spPr>
            <a:xfrm flipH="1">
              <a:off x="6530875" y="299087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919;p28">
              <a:extLst>
                <a:ext uri="{FF2B5EF4-FFF2-40B4-BE49-F238E27FC236}">
                  <a16:creationId xmlns:a16="http://schemas.microsoft.com/office/drawing/2014/main" id="{92569E95-8216-4292-2F2C-85745AA2A590}"/>
                </a:ext>
              </a:extLst>
            </p:cNvPr>
            <p:cNvSpPr/>
            <p:nvPr/>
          </p:nvSpPr>
          <p:spPr>
            <a:xfrm flipH="1">
              <a:off x="7111675" y="299087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920;p28">
              <a:extLst>
                <a:ext uri="{FF2B5EF4-FFF2-40B4-BE49-F238E27FC236}">
                  <a16:creationId xmlns:a16="http://schemas.microsoft.com/office/drawing/2014/main" id="{6549E97C-EE8B-367E-E9A2-5E6C06A41EE7}"/>
                </a:ext>
              </a:extLst>
            </p:cNvPr>
            <p:cNvSpPr/>
            <p:nvPr/>
          </p:nvSpPr>
          <p:spPr>
            <a:xfrm flipH="1">
              <a:off x="7692475" y="299087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921;p28">
              <a:extLst>
                <a:ext uri="{FF2B5EF4-FFF2-40B4-BE49-F238E27FC236}">
                  <a16:creationId xmlns:a16="http://schemas.microsoft.com/office/drawing/2014/main" id="{A89E2A2B-09B0-FCC1-378B-DA76251584C6}"/>
                </a:ext>
              </a:extLst>
            </p:cNvPr>
            <p:cNvSpPr/>
            <p:nvPr/>
          </p:nvSpPr>
          <p:spPr>
            <a:xfrm flipH="1">
              <a:off x="8273275" y="299087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8" name="矩形 547">
            <a:extLst>
              <a:ext uri="{FF2B5EF4-FFF2-40B4-BE49-F238E27FC236}">
                <a16:creationId xmlns:a16="http://schemas.microsoft.com/office/drawing/2014/main" id="{1A353CE7-997F-64D7-D7F6-7C19FF282849}"/>
              </a:ext>
            </a:extLst>
          </p:cNvPr>
          <p:cNvSpPr/>
          <p:nvPr/>
        </p:nvSpPr>
        <p:spPr>
          <a:xfrm>
            <a:off x="5924373" y="2028249"/>
            <a:ext cx="1905001" cy="429559"/>
          </a:xfrm>
          <a:prstGeom prst="rect">
            <a:avLst/>
          </a:prstGeom>
          <a:solidFill>
            <a:srgbClr val="E0EFF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603" name="文本框 602">
                <a:extLst>
                  <a:ext uri="{FF2B5EF4-FFF2-40B4-BE49-F238E27FC236}">
                    <a16:creationId xmlns:a16="http://schemas.microsoft.com/office/drawing/2014/main" id="{4B3CAC79-C6B7-FFAA-21CA-DBB56DBA337F}"/>
                  </a:ext>
                </a:extLst>
              </p:cNvPr>
              <p:cNvSpPr txBox="1"/>
              <p:nvPr/>
            </p:nvSpPr>
            <p:spPr>
              <a:xfrm>
                <a:off x="5879643" y="1994396"/>
                <a:ext cx="2052734" cy="461665"/>
              </a:xfrm>
              <a:prstGeom prst="rect">
                <a:avLst/>
              </a:prstGeom>
              <a:noFill/>
            </p:spPr>
            <p:txBody>
              <a:bodyPr wrap="square">
                <a:spAutoFit/>
              </a:bodyPr>
              <a:lstStyle/>
              <a:p>
                <a:pPr algn="ctr"/>
                <a:r>
                  <a:rPr lang="en-US" altLang="zh-CN" sz="1200" dirty="0">
                    <a:latin typeface="Times New Roman" panose="02020603050405020304" pitchFamily="18" charset="0"/>
                    <a:cs typeface="Times New Roman" panose="02020603050405020304" pitchFamily="18" charset="0"/>
                  </a:rPr>
                  <a:t>Initialize trigger adjacent matrix</a:t>
                </a:r>
                <a14:m>
                  <m:oMath xmlns:m="http://schemas.openxmlformats.org/officeDocument/2006/math">
                    <m:r>
                      <a:rPr lang="en-US" altLang="zh-CN" sz="1200" b="0" i="1" dirty="0" smtClean="0">
                        <a:latin typeface="Cambria Math" panose="02040503050406030204" pitchFamily="18" charset="0"/>
                        <a:cs typeface="Times New Roman" panose="02020603050405020304" pitchFamily="18" charset="0"/>
                      </a:rPr>
                      <m:t> </m:t>
                    </m:r>
                    <m:r>
                      <a:rPr lang="en-US" altLang="zh-CN" sz="1200" b="0" i="1" dirty="0" smtClean="0">
                        <a:latin typeface="Cambria Math" panose="02040503050406030204" pitchFamily="18" charset="0"/>
                        <a:cs typeface="Times New Roman" panose="02020603050405020304" pitchFamily="18" charset="0"/>
                      </a:rPr>
                      <m:t>h</m:t>
                    </m:r>
                  </m:oMath>
                </a14:m>
                <a:r>
                  <a:rPr lang="en-US" altLang="zh-CN" sz="1200" dirty="0">
                    <a:latin typeface="Times New Roman" panose="02020603050405020304" pitchFamily="18" charset="0"/>
                    <a:cs typeface="Times New Roman" panose="02020603050405020304" pitchFamily="18" charset="0"/>
                  </a:rPr>
                  <a:t> and feature matrix </a:t>
                </a:r>
                <a14:m>
                  <m:oMath xmlns:m="http://schemas.openxmlformats.org/officeDocument/2006/math">
                    <m:r>
                      <a:rPr lang="en-US" altLang="zh-CN" sz="1200" b="0" i="1" dirty="0" smtClean="0">
                        <a:latin typeface="Cambria Math" panose="02040503050406030204" pitchFamily="18" charset="0"/>
                        <a:cs typeface="Times New Roman" panose="02020603050405020304" pitchFamily="18" charset="0"/>
                      </a:rPr>
                      <m:t>𝑥</m:t>
                    </m:r>
                  </m:oMath>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603" name="文本框 602">
                <a:extLst>
                  <a:ext uri="{FF2B5EF4-FFF2-40B4-BE49-F238E27FC236}">
                    <a16:creationId xmlns:a16="http://schemas.microsoft.com/office/drawing/2014/main" id="{4B3CAC79-C6B7-FFAA-21CA-DBB56DBA337F}"/>
                  </a:ext>
                </a:extLst>
              </p:cNvPr>
              <p:cNvSpPr txBox="1">
                <a:spLocks noRot="1" noChangeAspect="1" noMove="1" noResize="1" noEditPoints="1" noAdjustHandles="1" noChangeArrowheads="1" noChangeShapeType="1" noTextEdit="1"/>
              </p:cNvSpPr>
              <p:nvPr/>
            </p:nvSpPr>
            <p:spPr>
              <a:xfrm>
                <a:off x="5879643" y="1994396"/>
                <a:ext cx="2052734" cy="461665"/>
              </a:xfrm>
              <a:prstGeom prst="rect">
                <a:avLst/>
              </a:prstGeom>
              <a:blipFill>
                <a:blip r:embed="rId6"/>
                <a:stretch>
                  <a:fillRect b="-921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06" name="文本框 605">
                <a:extLst>
                  <a:ext uri="{FF2B5EF4-FFF2-40B4-BE49-F238E27FC236}">
                    <a16:creationId xmlns:a16="http://schemas.microsoft.com/office/drawing/2014/main" id="{4FAC23DB-4BC1-9A02-0C6C-6A7CC3F9F73D}"/>
                  </a:ext>
                </a:extLst>
              </p:cNvPr>
              <p:cNvSpPr txBox="1"/>
              <p:nvPr/>
            </p:nvSpPr>
            <p:spPr>
              <a:xfrm>
                <a:off x="6168266" y="3393056"/>
                <a:ext cx="27853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h</m:t>
                          </m:r>
                        </m:e>
                        <m:sub>
                          <m:r>
                            <a:rPr lang="en-US" altLang="zh-CN" b="0" i="1" smtClean="0">
                              <a:latin typeface="Cambria Math" panose="02040503050406030204" pitchFamily="18" charset="0"/>
                            </a:rPr>
                            <m:t>𝑡</m:t>
                          </m:r>
                        </m:sub>
                      </m:sSub>
                    </m:oMath>
                  </m:oMathPara>
                </a14:m>
                <a:endParaRPr lang="zh-CN" altLang="en-US" dirty="0"/>
              </a:p>
            </p:txBody>
          </p:sp>
        </mc:Choice>
        <mc:Fallback xmlns="">
          <p:sp>
            <p:nvSpPr>
              <p:cNvPr id="606" name="文本框 605">
                <a:extLst>
                  <a:ext uri="{FF2B5EF4-FFF2-40B4-BE49-F238E27FC236}">
                    <a16:creationId xmlns:a16="http://schemas.microsoft.com/office/drawing/2014/main" id="{4FAC23DB-4BC1-9A02-0C6C-6A7CC3F9F73D}"/>
                  </a:ext>
                </a:extLst>
              </p:cNvPr>
              <p:cNvSpPr txBox="1">
                <a:spLocks noRot="1" noChangeAspect="1" noMove="1" noResize="1" noEditPoints="1" noAdjustHandles="1" noChangeArrowheads="1" noChangeShapeType="1" noTextEdit="1"/>
              </p:cNvSpPr>
              <p:nvPr/>
            </p:nvSpPr>
            <p:spPr>
              <a:xfrm>
                <a:off x="6168266" y="3393056"/>
                <a:ext cx="278538" cy="276999"/>
              </a:xfrm>
              <a:prstGeom prst="rect">
                <a:avLst/>
              </a:prstGeom>
              <a:blipFill>
                <a:blip r:embed="rId7"/>
                <a:stretch>
                  <a:fillRect l="-19565" r="-2174" b="-1555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07" name="文本框 606">
                <a:extLst>
                  <a:ext uri="{FF2B5EF4-FFF2-40B4-BE49-F238E27FC236}">
                    <a16:creationId xmlns:a16="http://schemas.microsoft.com/office/drawing/2014/main" id="{0DF4CFD9-3E77-D8EF-A3AE-095E3C3154A4}"/>
                  </a:ext>
                </a:extLst>
              </p:cNvPr>
              <p:cNvSpPr txBox="1"/>
              <p:nvPr/>
            </p:nvSpPr>
            <p:spPr>
              <a:xfrm>
                <a:off x="7283466" y="3403281"/>
                <a:ext cx="27148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𝑡</m:t>
                          </m:r>
                        </m:sub>
                      </m:sSub>
                    </m:oMath>
                  </m:oMathPara>
                </a14:m>
                <a:endParaRPr lang="zh-CN" altLang="en-US" dirty="0"/>
              </a:p>
            </p:txBody>
          </p:sp>
        </mc:Choice>
        <mc:Fallback xmlns="">
          <p:sp>
            <p:nvSpPr>
              <p:cNvPr id="607" name="文本框 606">
                <a:extLst>
                  <a:ext uri="{FF2B5EF4-FFF2-40B4-BE49-F238E27FC236}">
                    <a16:creationId xmlns:a16="http://schemas.microsoft.com/office/drawing/2014/main" id="{0DF4CFD9-3E77-D8EF-A3AE-095E3C3154A4}"/>
                  </a:ext>
                </a:extLst>
              </p:cNvPr>
              <p:cNvSpPr txBox="1">
                <a:spLocks noRot="1" noChangeAspect="1" noMove="1" noResize="1" noEditPoints="1" noAdjustHandles="1" noChangeArrowheads="1" noChangeShapeType="1" noTextEdit="1"/>
              </p:cNvSpPr>
              <p:nvPr/>
            </p:nvSpPr>
            <p:spPr>
              <a:xfrm>
                <a:off x="7283466" y="3403281"/>
                <a:ext cx="271485" cy="276999"/>
              </a:xfrm>
              <a:prstGeom prst="rect">
                <a:avLst/>
              </a:prstGeom>
              <a:blipFill>
                <a:blip r:embed="rId8"/>
                <a:stretch>
                  <a:fillRect l="-11364" r="-4545" b="-13043"/>
                </a:stretch>
              </a:blipFill>
            </p:spPr>
            <p:txBody>
              <a:bodyPr/>
              <a:lstStyle/>
              <a:p>
                <a:r>
                  <a:rPr lang="zh-CN" altLang="en-US">
                    <a:noFill/>
                  </a:rPr>
                  <a:t> </a:t>
                </a:r>
              </a:p>
            </p:txBody>
          </p:sp>
        </mc:Fallback>
      </mc:AlternateContent>
      <p:cxnSp>
        <p:nvCxnSpPr>
          <p:cNvPr id="609" name="直接箭头连接符 608">
            <a:extLst>
              <a:ext uri="{FF2B5EF4-FFF2-40B4-BE49-F238E27FC236}">
                <a16:creationId xmlns:a16="http://schemas.microsoft.com/office/drawing/2014/main" id="{6C52EA44-65D9-8ADF-1BD2-40A2285177AE}"/>
              </a:ext>
            </a:extLst>
          </p:cNvPr>
          <p:cNvCxnSpPr>
            <a:cxnSpLocks/>
          </p:cNvCxnSpPr>
          <p:nvPr/>
        </p:nvCxnSpPr>
        <p:spPr>
          <a:xfrm>
            <a:off x="6347294" y="2457808"/>
            <a:ext cx="0" cy="12917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611" name="直接箭头连接符 610">
            <a:extLst>
              <a:ext uri="{FF2B5EF4-FFF2-40B4-BE49-F238E27FC236}">
                <a16:creationId xmlns:a16="http://schemas.microsoft.com/office/drawing/2014/main" id="{6483FCA5-5AAC-0651-6496-11BE8BE05C47}"/>
              </a:ext>
            </a:extLst>
          </p:cNvPr>
          <p:cNvCxnSpPr>
            <a:cxnSpLocks/>
          </p:cNvCxnSpPr>
          <p:nvPr/>
        </p:nvCxnSpPr>
        <p:spPr>
          <a:xfrm>
            <a:off x="7283466" y="2465537"/>
            <a:ext cx="0" cy="12917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nvGrpSpPr>
          <p:cNvPr id="727" name="Google Shape;895;p28">
            <a:extLst>
              <a:ext uri="{FF2B5EF4-FFF2-40B4-BE49-F238E27FC236}">
                <a16:creationId xmlns:a16="http://schemas.microsoft.com/office/drawing/2014/main" id="{CE6F6291-CA0F-0086-5742-307E623FFE54}"/>
              </a:ext>
            </a:extLst>
          </p:cNvPr>
          <p:cNvGrpSpPr/>
          <p:nvPr/>
        </p:nvGrpSpPr>
        <p:grpSpPr>
          <a:xfrm>
            <a:off x="6905875" y="2634705"/>
            <a:ext cx="771100" cy="734130"/>
            <a:chOff x="5950075" y="854725"/>
            <a:chExt cx="2904000" cy="2668950"/>
          </a:xfrm>
        </p:grpSpPr>
        <p:sp>
          <p:nvSpPr>
            <p:cNvPr id="728" name="Google Shape;896;p28">
              <a:extLst>
                <a:ext uri="{FF2B5EF4-FFF2-40B4-BE49-F238E27FC236}">
                  <a16:creationId xmlns:a16="http://schemas.microsoft.com/office/drawing/2014/main" id="{B1FF7F51-656A-D612-50B1-A1107135BB6F}"/>
                </a:ext>
              </a:extLst>
            </p:cNvPr>
            <p:cNvSpPr/>
            <p:nvPr/>
          </p:nvSpPr>
          <p:spPr>
            <a:xfrm flipH="1">
              <a:off x="5950075" y="854725"/>
              <a:ext cx="2904000" cy="26673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897;p28">
              <a:extLst>
                <a:ext uri="{FF2B5EF4-FFF2-40B4-BE49-F238E27FC236}">
                  <a16:creationId xmlns:a16="http://schemas.microsoft.com/office/drawing/2014/main" id="{8200D838-7AFF-ACF4-09B7-FC9AA7C00234}"/>
                </a:ext>
              </a:extLst>
            </p:cNvPr>
            <p:cNvSpPr/>
            <p:nvPr/>
          </p:nvSpPr>
          <p:spPr>
            <a:xfrm flipH="1">
              <a:off x="5950075" y="854725"/>
              <a:ext cx="580800" cy="532801"/>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0" name="Google Shape;898;p28">
              <a:extLst>
                <a:ext uri="{FF2B5EF4-FFF2-40B4-BE49-F238E27FC236}">
                  <a16:creationId xmlns:a16="http://schemas.microsoft.com/office/drawing/2014/main" id="{9DBCC2A8-5D83-EDA2-56EE-D60D06461D85}"/>
                </a:ext>
              </a:extLst>
            </p:cNvPr>
            <p:cNvSpPr/>
            <p:nvPr/>
          </p:nvSpPr>
          <p:spPr>
            <a:xfrm flipH="1">
              <a:off x="6530875" y="8547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899;p28">
              <a:extLst>
                <a:ext uri="{FF2B5EF4-FFF2-40B4-BE49-F238E27FC236}">
                  <a16:creationId xmlns:a16="http://schemas.microsoft.com/office/drawing/2014/main" id="{D1EB62B2-40D9-DC42-B31E-B261D93BA34B}"/>
                </a:ext>
              </a:extLst>
            </p:cNvPr>
            <p:cNvSpPr/>
            <p:nvPr/>
          </p:nvSpPr>
          <p:spPr>
            <a:xfrm flipH="1">
              <a:off x="7111675" y="8547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900;p28">
              <a:extLst>
                <a:ext uri="{FF2B5EF4-FFF2-40B4-BE49-F238E27FC236}">
                  <a16:creationId xmlns:a16="http://schemas.microsoft.com/office/drawing/2014/main" id="{69738CA0-A8A5-9D4E-6D08-B6B5FA0AC08C}"/>
                </a:ext>
              </a:extLst>
            </p:cNvPr>
            <p:cNvSpPr/>
            <p:nvPr/>
          </p:nvSpPr>
          <p:spPr>
            <a:xfrm flipH="1">
              <a:off x="7692475" y="8547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901;p28">
              <a:extLst>
                <a:ext uri="{FF2B5EF4-FFF2-40B4-BE49-F238E27FC236}">
                  <a16:creationId xmlns:a16="http://schemas.microsoft.com/office/drawing/2014/main" id="{1E02B06B-3953-0A1E-31A2-769B62F393AF}"/>
                </a:ext>
              </a:extLst>
            </p:cNvPr>
            <p:cNvSpPr/>
            <p:nvPr/>
          </p:nvSpPr>
          <p:spPr>
            <a:xfrm flipH="1">
              <a:off x="8273275" y="8547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902;p28">
              <a:extLst>
                <a:ext uri="{FF2B5EF4-FFF2-40B4-BE49-F238E27FC236}">
                  <a16:creationId xmlns:a16="http://schemas.microsoft.com/office/drawing/2014/main" id="{D945190A-69E8-929B-93F9-44053DA85F9C}"/>
                </a:ext>
              </a:extLst>
            </p:cNvPr>
            <p:cNvSpPr/>
            <p:nvPr/>
          </p:nvSpPr>
          <p:spPr>
            <a:xfrm flipH="1">
              <a:off x="5950075" y="13875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903;p28">
              <a:extLst>
                <a:ext uri="{FF2B5EF4-FFF2-40B4-BE49-F238E27FC236}">
                  <a16:creationId xmlns:a16="http://schemas.microsoft.com/office/drawing/2014/main" id="{FA117048-B54E-989B-CFFB-7A84627AC4B5}"/>
                </a:ext>
              </a:extLst>
            </p:cNvPr>
            <p:cNvSpPr/>
            <p:nvPr/>
          </p:nvSpPr>
          <p:spPr>
            <a:xfrm flipH="1">
              <a:off x="6530875" y="13875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904;p28">
              <a:extLst>
                <a:ext uri="{FF2B5EF4-FFF2-40B4-BE49-F238E27FC236}">
                  <a16:creationId xmlns:a16="http://schemas.microsoft.com/office/drawing/2014/main" id="{55724308-790C-3622-E6F8-6B9EFE0E501F}"/>
                </a:ext>
              </a:extLst>
            </p:cNvPr>
            <p:cNvSpPr/>
            <p:nvPr/>
          </p:nvSpPr>
          <p:spPr>
            <a:xfrm flipH="1">
              <a:off x="7111675" y="13875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905;p28">
              <a:extLst>
                <a:ext uri="{FF2B5EF4-FFF2-40B4-BE49-F238E27FC236}">
                  <a16:creationId xmlns:a16="http://schemas.microsoft.com/office/drawing/2014/main" id="{4888B69E-DE14-85D1-BD6D-C3CB3EE209F0}"/>
                </a:ext>
              </a:extLst>
            </p:cNvPr>
            <p:cNvSpPr/>
            <p:nvPr/>
          </p:nvSpPr>
          <p:spPr>
            <a:xfrm flipH="1">
              <a:off x="7692475" y="13875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906;p28">
              <a:extLst>
                <a:ext uri="{FF2B5EF4-FFF2-40B4-BE49-F238E27FC236}">
                  <a16:creationId xmlns:a16="http://schemas.microsoft.com/office/drawing/2014/main" id="{191E30BF-768B-985E-B594-D387FDF0FDE4}"/>
                </a:ext>
              </a:extLst>
            </p:cNvPr>
            <p:cNvSpPr/>
            <p:nvPr/>
          </p:nvSpPr>
          <p:spPr>
            <a:xfrm flipH="1">
              <a:off x="8273275" y="13875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907;p28">
              <a:extLst>
                <a:ext uri="{FF2B5EF4-FFF2-40B4-BE49-F238E27FC236}">
                  <a16:creationId xmlns:a16="http://schemas.microsoft.com/office/drawing/2014/main" id="{A42B9A83-3195-99B0-6A3D-52FCA15E2D98}"/>
                </a:ext>
              </a:extLst>
            </p:cNvPr>
            <p:cNvSpPr/>
            <p:nvPr/>
          </p:nvSpPr>
          <p:spPr>
            <a:xfrm flipH="1">
              <a:off x="5950075" y="192197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908;p28">
              <a:extLst>
                <a:ext uri="{FF2B5EF4-FFF2-40B4-BE49-F238E27FC236}">
                  <a16:creationId xmlns:a16="http://schemas.microsoft.com/office/drawing/2014/main" id="{B206F4B5-1CC5-65BF-AC80-342A2ED00C72}"/>
                </a:ext>
              </a:extLst>
            </p:cNvPr>
            <p:cNvSpPr/>
            <p:nvPr/>
          </p:nvSpPr>
          <p:spPr>
            <a:xfrm flipH="1">
              <a:off x="6530875" y="192197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909;p28">
              <a:extLst>
                <a:ext uri="{FF2B5EF4-FFF2-40B4-BE49-F238E27FC236}">
                  <a16:creationId xmlns:a16="http://schemas.microsoft.com/office/drawing/2014/main" id="{95D26945-2539-4E81-C1E2-A3263D89F2A6}"/>
                </a:ext>
              </a:extLst>
            </p:cNvPr>
            <p:cNvSpPr/>
            <p:nvPr/>
          </p:nvSpPr>
          <p:spPr>
            <a:xfrm flipH="1">
              <a:off x="7111675" y="192197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910;p28">
              <a:extLst>
                <a:ext uri="{FF2B5EF4-FFF2-40B4-BE49-F238E27FC236}">
                  <a16:creationId xmlns:a16="http://schemas.microsoft.com/office/drawing/2014/main" id="{9E386A82-4A9B-FA7D-8D4A-34AA41650A07}"/>
                </a:ext>
              </a:extLst>
            </p:cNvPr>
            <p:cNvSpPr/>
            <p:nvPr/>
          </p:nvSpPr>
          <p:spPr>
            <a:xfrm flipH="1">
              <a:off x="7692475" y="192197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911;p28">
              <a:extLst>
                <a:ext uri="{FF2B5EF4-FFF2-40B4-BE49-F238E27FC236}">
                  <a16:creationId xmlns:a16="http://schemas.microsoft.com/office/drawing/2014/main" id="{11D3DC25-FCA7-2A91-223D-5A3A1CA76727}"/>
                </a:ext>
              </a:extLst>
            </p:cNvPr>
            <p:cNvSpPr/>
            <p:nvPr/>
          </p:nvSpPr>
          <p:spPr>
            <a:xfrm flipH="1">
              <a:off x="8273275" y="192197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912;p28">
              <a:extLst>
                <a:ext uri="{FF2B5EF4-FFF2-40B4-BE49-F238E27FC236}">
                  <a16:creationId xmlns:a16="http://schemas.microsoft.com/office/drawing/2014/main" id="{9232E831-7C7E-C71D-1ACE-1F535DDB7D96}"/>
                </a:ext>
              </a:extLst>
            </p:cNvPr>
            <p:cNvSpPr/>
            <p:nvPr/>
          </p:nvSpPr>
          <p:spPr>
            <a:xfrm flipH="1">
              <a:off x="5950075" y="24564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913;p28">
              <a:extLst>
                <a:ext uri="{FF2B5EF4-FFF2-40B4-BE49-F238E27FC236}">
                  <a16:creationId xmlns:a16="http://schemas.microsoft.com/office/drawing/2014/main" id="{68C7A0D4-FE4E-AAA7-76E2-DFA4445427AB}"/>
                </a:ext>
              </a:extLst>
            </p:cNvPr>
            <p:cNvSpPr/>
            <p:nvPr/>
          </p:nvSpPr>
          <p:spPr>
            <a:xfrm flipH="1">
              <a:off x="6530875" y="24564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914;p28">
              <a:extLst>
                <a:ext uri="{FF2B5EF4-FFF2-40B4-BE49-F238E27FC236}">
                  <a16:creationId xmlns:a16="http://schemas.microsoft.com/office/drawing/2014/main" id="{6C5E8FE9-66D7-0305-CFD2-F60417F4F2BA}"/>
                </a:ext>
              </a:extLst>
            </p:cNvPr>
            <p:cNvSpPr/>
            <p:nvPr/>
          </p:nvSpPr>
          <p:spPr>
            <a:xfrm flipH="1">
              <a:off x="7111675" y="24564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915;p28">
              <a:extLst>
                <a:ext uri="{FF2B5EF4-FFF2-40B4-BE49-F238E27FC236}">
                  <a16:creationId xmlns:a16="http://schemas.microsoft.com/office/drawing/2014/main" id="{B3C791EF-260A-1FB8-90B8-64701D9B5EEB}"/>
                </a:ext>
              </a:extLst>
            </p:cNvPr>
            <p:cNvSpPr/>
            <p:nvPr/>
          </p:nvSpPr>
          <p:spPr>
            <a:xfrm flipH="1">
              <a:off x="7692475" y="24564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916;p28">
              <a:extLst>
                <a:ext uri="{FF2B5EF4-FFF2-40B4-BE49-F238E27FC236}">
                  <a16:creationId xmlns:a16="http://schemas.microsoft.com/office/drawing/2014/main" id="{581E795E-EE95-6445-F9DF-1B595B95FF2C}"/>
                </a:ext>
              </a:extLst>
            </p:cNvPr>
            <p:cNvSpPr/>
            <p:nvPr/>
          </p:nvSpPr>
          <p:spPr>
            <a:xfrm flipH="1">
              <a:off x="8273275" y="24564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917;p28">
              <a:extLst>
                <a:ext uri="{FF2B5EF4-FFF2-40B4-BE49-F238E27FC236}">
                  <a16:creationId xmlns:a16="http://schemas.microsoft.com/office/drawing/2014/main" id="{88B42D80-BDFD-1A94-E369-D2851132AD40}"/>
                </a:ext>
              </a:extLst>
            </p:cNvPr>
            <p:cNvSpPr/>
            <p:nvPr/>
          </p:nvSpPr>
          <p:spPr>
            <a:xfrm flipH="1">
              <a:off x="5950075" y="299087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918;p28">
              <a:extLst>
                <a:ext uri="{FF2B5EF4-FFF2-40B4-BE49-F238E27FC236}">
                  <a16:creationId xmlns:a16="http://schemas.microsoft.com/office/drawing/2014/main" id="{B56B6D02-2F23-895F-8B64-D28468DD3D41}"/>
                </a:ext>
              </a:extLst>
            </p:cNvPr>
            <p:cNvSpPr/>
            <p:nvPr/>
          </p:nvSpPr>
          <p:spPr>
            <a:xfrm flipH="1">
              <a:off x="6530875" y="299087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919;p28">
              <a:extLst>
                <a:ext uri="{FF2B5EF4-FFF2-40B4-BE49-F238E27FC236}">
                  <a16:creationId xmlns:a16="http://schemas.microsoft.com/office/drawing/2014/main" id="{8DF643AA-6609-1742-39FB-C02639DC4014}"/>
                </a:ext>
              </a:extLst>
            </p:cNvPr>
            <p:cNvSpPr/>
            <p:nvPr/>
          </p:nvSpPr>
          <p:spPr>
            <a:xfrm flipH="1">
              <a:off x="7111675" y="299087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920;p28">
              <a:extLst>
                <a:ext uri="{FF2B5EF4-FFF2-40B4-BE49-F238E27FC236}">
                  <a16:creationId xmlns:a16="http://schemas.microsoft.com/office/drawing/2014/main" id="{2F2D120C-407B-FD31-B6E9-6223BCA0D0EA}"/>
                </a:ext>
              </a:extLst>
            </p:cNvPr>
            <p:cNvSpPr/>
            <p:nvPr/>
          </p:nvSpPr>
          <p:spPr>
            <a:xfrm flipH="1">
              <a:off x="7692475" y="299087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921;p28">
              <a:extLst>
                <a:ext uri="{FF2B5EF4-FFF2-40B4-BE49-F238E27FC236}">
                  <a16:creationId xmlns:a16="http://schemas.microsoft.com/office/drawing/2014/main" id="{56BCF709-FCA6-3729-4DDC-F8779DB04D0E}"/>
                </a:ext>
              </a:extLst>
            </p:cNvPr>
            <p:cNvSpPr/>
            <p:nvPr/>
          </p:nvSpPr>
          <p:spPr>
            <a:xfrm flipH="1">
              <a:off x="8273275" y="299087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4" name="矩形 783">
            <a:extLst>
              <a:ext uri="{FF2B5EF4-FFF2-40B4-BE49-F238E27FC236}">
                <a16:creationId xmlns:a16="http://schemas.microsoft.com/office/drawing/2014/main" id="{8BC59288-F107-455F-9528-9FE3251E9AA9}"/>
              </a:ext>
            </a:extLst>
          </p:cNvPr>
          <p:cNvSpPr/>
          <p:nvPr/>
        </p:nvSpPr>
        <p:spPr>
          <a:xfrm>
            <a:off x="8165140" y="2340592"/>
            <a:ext cx="195309" cy="159798"/>
          </a:xfrm>
          <a:prstGeom prst="rect">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785" name="矩形 784">
            <a:extLst>
              <a:ext uri="{FF2B5EF4-FFF2-40B4-BE49-F238E27FC236}">
                <a16:creationId xmlns:a16="http://schemas.microsoft.com/office/drawing/2014/main" id="{F564D464-373E-940C-3904-3D7655F6B3D7}"/>
              </a:ext>
            </a:extLst>
          </p:cNvPr>
          <p:cNvSpPr/>
          <p:nvPr/>
        </p:nvSpPr>
        <p:spPr>
          <a:xfrm>
            <a:off x="8360449" y="2340592"/>
            <a:ext cx="195309" cy="159798"/>
          </a:xfrm>
          <a:prstGeom prst="rect">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786" name="矩形 785">
            <a:extLst>
              <a:ext uri="{FF2B5EF4-FFF2-40B4-BE49-F238E27FC236}">
                <a16:creationId xmlns:a16="http://schemas.microsoft.com/office/drawing/2014/main" id="{05E553A3-CB55-D330-6F4B-EFB29640D27B}"/>
              </a:ext>
            </a:extLst>
          </p:cNvPr>
          <p:cNvSpPr/>
          <p:nvPr/>
        </p:nvSpPr>
        <p:spPr>
          <a:xfrm>
            <a:off x="8552037" y="2340592"/>
            <a:ext cx="195309" cy="159798"/>
          </a:xfrm>
          <a:prstGeom prst="rect">
            <a:avLst/>
          </a:prstGeom>
          <a:pattFill prst="dkVert">
            <a:fgClr>
              <a:srgbClr val="ED7D31"/>
            </a:fgClr>
            <a:bgClr>
              <a:schemeClr val="bg1"/>
            </a:bgClr>
          </a:patt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787" name="矩形 786">
            <a:extLst>
              <a:ext uri="{FF2B5EF4-FFF2-40B4-BE49-F238E27FC236}">
                <a16:creationId xmlns:a16="http://schemas.microsoft.com/office/drawing/2014/main" id="{AE597371-7EF9-2D62-C061-F25307FB07F3}"/>
              </a:ext>
            </a:extLst>
          </p:cNvPr>
          <p:cNvSpPr/>
          <p:nvPr/>
        </p:nvSpPr>
        <p:spPr>
          <a:xfrm>
            <a:off x="8734916" y="2340208"/>
            <a:ext cx="195309" cy="159798"/>
          </a:xfrm>
          <a:prstGeom prst="rect">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788" name="矩形 787">
            <a:extLst>
              <a:ext uri="{FF2B5EF4-FFF2-40B4-BE49-F238E27FC236}">
                <a16:creationId xmlns:a16="http://schemas.microsoft.com/office/drawing/2014/main" id="{5FDFC5AB-9D1B-E7CF-666F-E87AC237784E}"/>
              </a:ext>
            </a:extLst>
          </p:cNvPr>
          <p:cNvSpPr/>
          <p:nvPr/>
        </p:nvSpPr>
        <p:spPr>
          <a:xfrm>
            <a:off x="8166737" y="3063787"/>
            <a:ext cx="195309" cy="159798"/>
          </a:xfrm>
          <a:prstGeom prst="rect">
            <a:avLst/>
          </a:prstGeom>
          <a:solidFill>
            <a:srgbClr val="FBE5D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789" name="矩形 788">
            <a:extLst>
              <a:ext uri="{FF2B5EF4-FFF2-40B4-BE49-F238E27FC236}">
                <a16:creationId xmlns:a16="http://schemas.microsoft.com/office/drawing/2014/main" id="{FEAB5956-AD23-BEAF-867C-277ECE7D5EC4}"/>
              </a:ext>
            </a:extLst>
          </p:cNvPr>
          <p:cNvSpPr/>
          <p:nvPr/>
        </p:nvSpPr>
        <p:spPr>
          <a:xfrm>
            <a:off x="8362046" y="3063787"/>
            <a:ext cx="195309" cy="159798"/>
          </a:xfrm>
          <a:prstGeom prst="rect">
            <a:avLst/>
          </a:prstGeom>
          <a:solidFill>
            <a:srgbClr val="FBE5D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790" name="矩形 789">
            <a:extLst>
              <a:ext uri="{FF2B5EF4-FFF2-40B4-BE49-F238E27FC236}">
                <a16:creationId xmlns:a16="http://schemas.microsoft.com/office/drawing/2014/main" id="{D38C40A7-E520-00B3-8FAC-7543D04D230B}"/>
              </a:ext>
            </a:extLst>
          </p:cNvPr>
          <p:cNvSpPr/>
          <p:nvPr/>
        </p:nvSpPr>
        <p:spPr>
          <a:xfrm>
            <a:off x="8553634" y="3063787"/>
            <a:ext cx="195309" cy="159798"/>
          </a:xfrm>
          <a:prstGeom prst="rect">
            <a:avLst/>
          </a:prstGeom>
          <a:solidFill>
            <a:srgbClr val="FBE5D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791" name="矩形 790">
            <a:extLst>
              <a:ext uri="{FF2B5EF4-FFF2-40B4-BE49-F238E27FC236}">
                <a16:creationId xmlns:a16="http://schemas.microsoft.com/office/drawing/2014/main" id="{6B16C31A-0DC0-C40D-D65B-FE032E5742F3}"/>
              </a:ext>
            </a:extLst>
          </p:cNvPr>
          <p:cNvSpPr/>
          <p:nvPr/>
        </p:nvSpPr>
        <p:spPr>
          <a:xfrm>
            <a:off x="8736513" y="3063403"/>
            <a:ext cx="195309" cy="159798"/>
          </a:xfrm>
          <a:prstGeom prst="rect">
            <a:avLst/>
          </a:prstGeom>
          <a:solidFill>
            <a:srgbClr val="FBE5D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792" name="矩形 791">
            <a:extLst>
              <a:ext uri="{FF2B5EF4-FFF2-40B4-BE49-F238E27FC236}">
                <a16:creationId xmlns:a16="http://schemas.microsoft.com/office/drawing/2014/main" id="{69D94FB7-DF3B-2505-17A6-C91220DBF8B2}"/>
              </a:ext>
            </a:extLst>
          </p:cNvPr>
          <p:cNvSpPr/>
          <p:nvPr/>
        </p:nvSpPr>
        <p:spPr>
          <a:xfrm>
            <a:off x="8162122" y="3907813"/>
            <a:ext cx="195309" cy="159798"/>
          </a:xfrm>
          <a:prstGeom prst="rect">
            <a:avLst/>
          </a:prstGeom>
          <a:solidFill>
            <a:srgbClr val="DAEFF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793" name="矩形 792">
            <a:extLst>
              <a:ext uri="{FF2B5EF4-FFF2-40B4-BE49-F238E27FC236}">
                <a16:creationId xmlns:a16="http://schemas.microsoft.com/office/drawing/2014/main" id="{F766AD90-F827-CBF7-5D7C-386C153BF5BA}"/>
              </a:ext>
            </a:extLst>
          </p:cNvPr>
          <p:cNvSpPr/>
          <p:nvPr/>
        </p:nvSpPr>
        <p:spPr>
          <a:xfrm>
            <a:off x="8357431" y="3907813"/>
            <a:ext cx="195309" cy="159798"/>
          </a:xfrm>
          <a:prstGeom prst="rect">
            <a:avLst/>
          </a:prstGeom>
          <a:solidFill>
            <a:srgbClr val="DAEFF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794" name="矩形 793">
            <a:extLst>
              <a:ext uri="{FF2B5EF4-FFF2-40B4-BE49-F238E27FC236}">
                <a16:creationId xmlns:a16="http://schemas.microsoft.com/office/drawing/2014/main" id="{57F62AAC-90BC-7D01-052E-07C098D1E42A}"/>
              </a:ext>
            </a:extLst>
          </p:cNvPr>
          <p:cNvSpPr/>
          <p:nvPr/>
        </p:nvSpPr>
        <p:spPr>
          <a:xfrm>
            <a:off x="8549019" y="3907813"/>
            <a:ext cx="195309" cy="159798"/>
          </a:xfrm>
          <a:prstGeom prst="rect">
            <a:avLst/>
          </a:prstGeom>
          <a:solidFill>
            <a:srgbClr val="DAEFF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801" name="文本框 800">
            <a:extLst>
              <a:ext uri="{FF2B5EF4-FFF2-40B4-BE49-F238E27FC236}">
                <a16:creationId xmlns:a16="http://schemas.microsoft.com/office/drawing/2014/main" id="{D9019D8C-4CA1-0B28-7F91-B526559C44DB}"/>
              </a:ext>
            </a:extLst>
          </p:cNvPr>
          <p:cNvSpPr txBox="1"/>
          <p:nvPr/>
        </p:nvSpPr>
        <p:spPr>
          <a:xfrm>
            <a:off x="8110853" y="1623876"/>
            <a:ext cx="1463938"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Original embedding</a:t>
            </a:r>
            <a:endParaRPr lang="zh-CN" altLang="en-US" sz="1200" dirty="0">
              <a:latin typeface="Times New Roman" panose="02020603050405020304" pitchFamily="18" charset="0"/>
              <a:cs typeface="Times New Roman" panose="02020603050405020304" pitchFamily="18" charset="0"/>
            </a:endParaRPr>
          </a:p>
        </p:txBody>
      </p:sp>
      <p:sp>
        <p:nvSpPr>
          <p:cNvPr id="804" name="文本框 803">
            <a:extLst>
              <a:ext uri="{FF2B5EF4-FFF2-40B4-BE49-F238E27FC236}">
                <a16:creationId xmlns:a16="http://schemas.microsoft.com/office/drawing/2014/main" id="{451406DA-A4D5-A7BD-0068-9A9EEF424601}"/>
              </a:ext>
            </a:extLst>
          </p:cNvPr>
          <p:cNvSpPr txBox="1"/>
          <p:nvPr/>
        </p:nvSpPr>
        <p:spPr>
          <a:xfrm>
            <a:off x="8025902" y="2480762"/>
            <a:ext cx="1519548"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Disturbed embedding</a:t>
            </a:r>
            <a:endParaRPr lang="zh-CN" altLang="en-US" sz="1200" dirty="0">
              <a:latin typeface="Times New Roman" panose="02020603050405020304" pitchFamily="18" charset="0"/>
              <a:cs typeface="Times New Roman" panose="02020603050405020304" pitchFamily="18" charset="0"/>
            </a:endParaRPr>
          </a:p>
        </p:txBody>
      </p:sp>
      <p:sp>
        <p:nvSpPr>
          <p:cNvPr id="805" name="文本框 804">
            <a:extLst>
              <a:ext uri="{FF2B5EF4-FFF2-40B4-BE49-F238E27FC236}">
                <a16:creationId xmlns:a16="http://schemas.microsoft.com/office/drawing/2014/main" id="{11D5985C-5393-5A0D-43A7-646A195CE3CC}"/>
              </a:ext>
            </a:extLst>
          </p:cNvPr>
          <p:cNvSpPr txBox="1"/>
          <p:nvPr/>
        </p:nvSpPr>
        <p:spPr>
          <a:xfrm>
            <a:off x="8071747" y="3172808"/>
            <a:ext cx="1386027"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Trigger embedding</a:t>
            </a:r>
            <a:endParaRPr lang="zh-CN" altLang="en-US" sz="1200" dirty="0">
              <a:latin typeface="Times New Roman" panose="02020603050405020304" pitchFamily="18" charset="0"/>
              <a:cs typeface="Times New Roman" panose="02020603050405020304" pitchFamily="18" charset="0"/>
            </a:endParaRPr>
          </a:p>
        </p:txBody>
      </p:sp>
      <p:sp>
        <p:nvSpPr>
          <p:cNvPr id="806" name="文本框 805">
            <a:extLst>
              <a:ext uri="{FF2B5EF4-FFF2-40B4-BE49-F238E27FC236}">
                <a16:creationId xmlns:a16="http://schemas.microsoft.com/office/drawing/2014/main" id="{F1F15379-29C3-FE28-DB95-744245D6CC0D}"/>
              </a:ext>
            </a:extLst>
          </p:cNvPr>
          <p:cNvSpPr txBox="1"/>
          <p:nvPr/>
        </p:nvSpPr>
        <p:spPr>
          <a:xfrm>
            <a:off x="8014391" y="4052399"/>
            <a:ext cx="1683629"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Attach node embedding</a:t>
            </a:r>
            <a:endParaRPr lang="zh-CN" altLang="en-US" sz="1200" dirty="0">
              <a:latin typeface="Times New Roman" panose="02020603050405020304" pitchFamily="18" charset="0"/>
              <a:cs typeface="Times New Roman" panose="02020603050405020304" pitchFamily="18" charset="0"/>
            </a:endParaRPr>
          </a:p>
        </p:txBody>
      </p:sp>
      <p:cxnSp>
        <p:nvCxnSpPr>
          <p:cNvPr id="822" name="直接箭头连接符 821">
            <a:extLst>
              <a:ext uri="{FF2B5EF4-FFF2-40B4-BE49-F238E27FC236}">
                <a16:creationId xmlns:a16="http://schemas.microsoft.com/office/drawing/2014/main" id="{C5592F6E-1A85-6B3C-1CF5-94837DE1E502}"/>
              </a:ext>
            </a:extLst>
          </p:cNvPr>
          <p:cNvCxnSpPr/>
          <p:nvPr/>
        </p:nvCxnSpPr>
        <p:spPr>
          <a:xfrm>
            <a:off x="3517053" y="5036387"/>
            <a:ext cx="483325" cy="0"/>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cxnSp>
        <p:nvCxnSpPr>
          <p:cNvPr id="824" name="直接箭头连接符 823">
            <a:extLst>
              <a:ext uri="{FF2B5EF4-FFF2-40B4-BE49-F238E27FC236}">
                <a16:creationId xmlns:a16="http://schemas.microsoft.com/office/drawing/2014/main" id="{354C6F50-0526-EE6B-10E9-C36D7520BF0D}"/>
              </a:ext>
            </a:extLst>
          </p:cNvPr>
          <p:cNvCxnSpPr>
            <a:cxnSpLocks/>
          </p:cNvCxnSpPr>
          <p:nvPr/>
        </p:nvCxnSpPr>
        <p:spPr>
          <a:xfrm>
            <a:off x="8669161" y="1848727"/>
            <a:ext cx="0" cy="451786"/>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grpSp>
        <p:nvGrpSpPr>
          <p:cNvPr id="995" name="Google Shape;805;p28">
            <a:extLst>
              <a:ext uri="{FF2B5EF4-FFF2-40B4-BE49-F238E27FC236}">
                <a16:creationId xmlns:a16="http://schemas.microsoft.com/office/drawing/2014/main" id="{09599216-0A69-355F-C03A-DCCFA6B939A7}"/>
              </a:ext>
            </a:extLst>
          </p:cNvPr>
          <p:cNvGrpSpPr/>
          <p:nvPr/>
        </p:nvGrpSpPr>
        <p:grpSpPr>
          <a:xfrm>
            <a:off x="6884920" y="1111276"/>
            <a:ext cx="626519" cy="639192"/>
            <a:chOff x="347441" y="529183"/>
            <a:chExt cx="2163705" cy="1824635"/>
          </a:xfrm>
          <a:solidFill>
            <a:srgbClr val="E3EEFF"/>
          </a:solidFill>
        </p:grpSpPr>
        <p:grpSp>
          <p:nvGrpSpPr>
            <p:cNvPr id="996" name="Google Shape;806;p28">
              <a:extLst>
                <a:ext uri="{FF2B5EF4-FFF2-40B4-BE49-F238E27FC236}">
                  <a16:creationId xmlns:a16="http://schemas.microsoft.com/office/drawing/2014/main" id="{4457161D-CA8D-08DB-0B72-F3282FC056B9}"/>
                </a:ext>
              </a:extLst>
            </p:cNvPr>
            <p:cNvGrpSpPr/>
            <p:nvPr/>
          </p:nvGrpSpPr>
          <p:grpSpPr>
            <a:xfrm>
              <a:off x="745224" y="529183"/>
              <a:ext cx="1765922" cy="1596032"/>
              <a:chOff x="6240000" y="821025"/>
              <a:chExt cx="2904000" cy="2668950"/>
            </a:xfrm>
            <a:grpFill/>
          </p:grpSpPr>
          <p:sp>
            <p:nvSpPr>
              <p:cNvPr id="1051" name="Google Shape;807;p28">
                <a:extLst>
                  <a:ext uri="{FF2B5EF4-FFF2-40B4-BE49-F238E27FC236}">
                    <a16:creationId xmlns:a16="http://schemas.microsoft.com/office/drawing/2014/main" id="{6DF28689-900B-CC5C-53C9-317E0F2C7623}"/>
                  </a:ext>
                </a:extLst>
              </p:cNvPr>
              <p:cNvSpPr/>
              <p:nvPr/>
            </p:nvSpPr>
            <p:spPr>
              <a:xfrm flipH="1">
                <a:off x="6240000" y="821025"/>
                <a:ext cx="2904000" cy="26673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52" name="Google Shape;808;p28">
                <a:extLst>
                  <a:ext uri="{FF2B5EF4-FFF2-40B4-BE49-F238E27FC236}">
                    <a16:creationId xmlns:a16="http://schemas.microsoft.com/office/drawing/2014/main" id="{71D6EFFB-B790-6939-B1EA-2957286F5474}"/>
                  </a:ext>
                </a:extLst>
              </p:cNvPr>
              <p:cNvSpPr/>
              <p:nvPr/>
            </p:nvSpPr>
            <p:spPr>
              <a:xfrm flipH="1">
                <a:off x="6240000" y="8210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53" name="Google Shape;809;p28">
                <a:extLst>
                  <a:ext uri="{FF2B5EF4-FFF2-40B4-BE49-F238E27FC236}">
                    <a16:creationId xmlns:a16="http://schemas.microsoft.com/office/drawing/2014/main" id="{5F7A1B1C-B86A-7384-75E1-98F79A09D2F5}"/>
                  </a:ext>
                </a:extLst>
              </p:cNvPr>
              <p:cNvSpPr/>
              <p:nvPr/>
            </p:nvSpPr>
            <p:spPr>
              <a:xfrm flipH="1">
                <a:off x="6820800" y="8210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54" name="Google Shape;810;p28">
                <a:extLst>
                  <a:ext uri="{FF2B5EF4-FFF2-40B4-BE49-F238E27FC236}">
                    <a16:creationId xmlns:a16="http://schemas.microsoft.com/office/drawing/2014/main" id="{67988456-FE5B-1351-FD53-607E638DE570}"/>
                  </a:ext>
                </a:extLst>
              </p:cNvPr>
              <p:cNvSpPr/>
              <p:nvPr/>
            </p:nvSpPr>
            <p:spPr>
              <a:xfrm flipH="1">
                <a:off x="7401600" y="8210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55" name="Google Shape;811;p28">
                <a:extLst>
                  <a:ext uri="{FF2B5EF4-FFF2-40B4-BE49-F238E27FC236}">
                    <a16:creationId xmlns:a16="http://schemas.microsoft.com/office/drawing/2014/main" id="{0E187405-35E3-7847-CBF9-7CC04704D535}"/>
                  </a:ext>
                </a:extLst>
              </p:cNvPr>
              <p:cNvSpPr/>
              <p:nvPr/>
            </p:nvSpPr>
            <p:spPr>
              <a:xfrm flipH="1">
                <a:off x="7982400" y="8210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56" name="Google Shape;812;p28">
                <a:extLst>
                  <a:ext uri="{FF2B5EF4-FFF2-40B4-BE49-F238E27FC236}">
                    <a16:creationId xmlns:a16="http://schemas.microsoft.com/office/drawing/2014/main" id="{D1BCBBFE-6F3E-C4EA-A586-8332F0DF9A66}"/>
                  </a:ext>
                </a:extLst>
              </p:cNvPr>
              <p:cNvSpPr/>
              <p:nvPr/>
            </p:nvSpPr>
            <p:spPr>
              <a:xfrm flipH="1">
                <a:off x="8563200" y="8210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57" name="Google Shape;813;p28">
                <a:extLst>
                  <a:ext uri="{FF2B5EF4-FFF2-40B4-BE49-F238E27FC236}">
                    <a16:creationId xmlns:a16="http://schemas.microsoft.com/office/drawing/2014/main" id="{B4E53AC7-ED57-3164-8F93-1B6F3289D1D9}"/>
                  </a:ext>
                </a:extLst>
              </p:cNvPr>
              <p:cNvSpPr/>
              <p:nvPr/>
            </p:nvSpPr>
            <p:spPr>
              <a:xfrm flipH="1">
                <a:off x="6240000" y="1353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58" name="Google Shape;814;p28">
                <a:extLst>
                  <a:ext uri="{FF2B5EF4-FFF2-40B4-BE49-F238E27FC236}">
                    <a16:creationId xmlns:a16="http://schemas.microsoft.com/office/drawing/2014/main" id="{100B22BF-B7E0-F64A-AE82-B17A89781258}"/>
                  </a:ext>
                </a:extLst>
              </p:cNvPr>
              <p:cNvSpPr/>
              <p:nvPr/>
            </p:nvSpPr>
            <p:spPr>
              <a:xfrm flipH="1">
                <a:off x="6820800" y="1353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59" name="Google Shape;815;p28">
                <a:extLst>
                  <a:ext uri="{FF2B5EF4-FFF2-40B4-BE49-F238E27FC236}">
                    <a16:creationId xmlns:a16="http://schemas.microsoft.com/office/drawing/2014/main" id="{60859885-FC15-C89F-CC84-67902DC9BDFC}"/>
                  </a:ext>
                </a:extLst>
              </p:cNvPr>
              <p:cNvSpPr/>
              <p:nvPr/>
            </p:nvSpPr>
            <p:spPr>
              <a:xfrm flipH="1">
                <a:off x="7401600" y="1353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60" name="Google Shape;816;p28">
                <a:extLst>
                  <a:ext uri="{FF2B5EF4-FFF2-40B4-BE49-F238E27FC236}">
                    <a16:creationId xmlns:a16="http://schemas.microsoft.com/office/drawing/2014/main" id="{56BA573B-0466-8DE3-58E0-ABD0F704D119}"/>
                  </a:ext>
                </a:extLst>
              </p:cNvPr>
              <p:cNvSpPr/>
              <p:nvPr/>
            </p:nvSpPr>
            <p:spPr>
              <a:xfrm flipH="1">
                <a:off x="7982400" y="1353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61" name="Google Shape;817;p28">
                <a:extLst>
                  <a:ext uri="{FF2B5EF4-FFF2-40B4-BE49-F238E27FC236}">
                    <a16:creationId xmlns:a16="http://schemas.microsoft.com/office/drawing/2014/main" id="{01783317-1EA5-CB63-9CDC-BFBD9219C7B0}"/>
                  </a:ext>
                </a:extLst>
              </p:cNvPr>
              <p:cNvSpPr/>
              <p:nvPr/>
            </p:nvSpPr>
            <p:spPr>
              <a:xfrm flipH="1">
                <a:off x="8563200" y="1353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62" name="Google Shape;818;p28">
                <a:extLst>
                  <a:ext uri="{FF2B5EF4-FFF2-40B4-BE49-F238E27FC236}">
                    <a16:creationId xmlns:a16="http://schemas.microsoft.com/office/drawing/2014/main" id="{EF4211C7-B7C0-62C3-35EA-2E15638084A3}"/>
                  </a:ext>
                </a:extLst>
              </p:cNvPr>
              <p:cNvSpPr/>
              <p:nvPr/>
            </p:nvSpPr>
            <p:spPr>
              <a:xfrm flipH="1">
                <a:off x="6240000" y="1888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63" name="Google Shape;819;p28">
                <a:extLst>
                  <a:ext uri="{FF2B5EF4-FFF2-40B4-BE49-F238E27FC236}">
                    <a16:creationId xmlns:a16="http://schemas.microsoft.com/office/drawing/2014/main" id="{A28EA813-5B0C-34F9-08D4-89E396DD7201}"/>
                  </a:ext>
                </a:extLst>
              </p:cNvPr>
              <p:cNvSpPr/>
              <p:nvPr/>
            </p:nvSpPr>
            <p:spPr>
              <a:xfrm flipH="1">
                <a:off x="6820800" y="1888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64" name="Google Shape;820;p28">
                <a:extLst>
                  <a:ext uri="{FF2B5EF4-FFF2-40B4-BE49-F238E27FC236}">
                    <a16:creationId xmlns:a16="http://schemas.microsoft.com/office/drawing/2014/main" id="{8E9405C7-6D68-0550-DDAB-D7A3F22234BD}"/>
                  </a:ext>
                </a:extLst>
              </p:cNvPr>
              <p:cNvSpPr/>
              <p:nvPr/>
            </p:nvSpPr>
            <p:spPr>
              <a:xfrm flipH="1">
                <a:off x="7401600" y="1888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65" name="Google Shape;821;p28">
                <a:extLst>
                  <a:ext uri="{FF2B5EF4-FFF2-40B4-BE49-F238E27FC236}">
                    <a16:creationId xmlns:a16="http://schemas.microsoft.com/office/drawing/2014/main" id="{42680E1A-1B46-599A-418B-EA270BCA3D4A}"/>
                  </a:ext>
                </a:extLst>
              </p:cNvPr>
              <p:cNvSpPr/>
              <p:nvPr/>
            </p:nvSpPr>
            <p:spPr>
              <a:xfrm flipH="1">
                <a:off x="7982400" y="1888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66" name="Google Shape;822;p28">
                <a:extLst>
                  <a:ext uri="{FF2B5EF4-FFF2-40B4-BE49-F238E27FC236}">
                    <a16:creationId xmlns:a16="http://schemas.microsoft.com/office/drawing/2014/main" id="{82C3A409-96CD-D7E4-C84A-598F301A492B}"/>
                  </a:ext>
                </a:extLst>
              </p:cNvPr>
              <p:cNvSpPr/>
              <p:nvPr/>
            </p:nvSpPr>
            <p:spPr>
              <a:xfrm flipH="1">
                <a:off x="8563200" y="1888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67" name="Google Shape;823;p28">
                <a:extLst>
                  <a:ext uri="{FF2B5EF4-FFF2-40B4-BE49-F238E27FC236}">
                    <a16:creationId xmlns:a16="http://schemas.microsoft.com/office/drawing/2014/main" id="{37110FD2-CABE-B84F-7411-03BDA5CB177A}"/>
                  </a:ext>
                </a:extLst>
              </p:cNvPr>
              <p:cNvSpPr/>
              <p:nvPr/>
            </p:nvSpPr>
            <p:spPr>
              <a:xfrm flipH="1">
                <a:off x="6240000" y="2422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68" name="Google Shape;824;p28">
                <a:extLst>
                  <a:ext uri="{FF2B5EF4-FFF2-40B4-BE49-F238E27FC236}">
                    <a16:creationId xmlns:a16="http://schemas.microsoft.com/office/drawing/2014/main" id="{68FF55E2-753D-09CB-57A9-936D57FEB510}"/>
                  </a:ext>
                </a:extLst>
              </p:cNvPr>
              <p:cNvSpPr/>
              <p:nvPr/>
            </p:nvSpPr>
            <p:spPr>
              <a:xfrm flipH="1">
                <a:off x="6820800" y="2422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69" name="Google Shape;825;p28">
                <a:extLst>
                  <a:ext uri="{FF2B5EF4-FFF2-40B4-BE49-F238E27FC236}">
                    <a16:creationId xmlns:a16="http://schemas.microsoft.com/office/drawing/2014/main" id="{30F83A4F-1B4F-DF5F-4D74-83AB5D406207}"/>
                  </a:ext>
                </a:extLst>
              </p:cNvPr>
              <p:cNvSpPr/>
              <p:nvPr/>
            </p:nvSpPr>
            <p:spPr>
              <a:xfrm flipH="1">
                <a:off x="7401600" y="2422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70" name="Google Shape;826;p28">
                <a:extLst>
                  <a:ext uri="{FF2B5EF4-FFF2-40B4-BE49-F238E27FC236}">
                    <a16:creationId xmlns:a16="http://schemas.microsoft.com/office/drawing/2014/main" id="{DBA86E32-6CCE-4209-ED64-52C4720E31E1}"/>
                  </a:ext>
                </a:extLst>
              </p:cNvPr>
              <p:cNvSpPr/>
              <p:nvPr/>
            </p:nvSpPr>
            <p:spPr>
              <a:xfrm flipH="1">
                <a:off x="7982400" y="2422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71" name="Google Shape;827;p28">
                <a:extLst>
                  <a:ext uri="{FF2B5EF4-FFF2-40B4-BE49-F238E27FC236}">
                    <a16:creationId xmlns:a16="http://schemas.microsoft.com/office/drawing/2014/main" id="{7893E8FE-C3E4-E5D2-7C37-531245D3E9C8}"/>
                  </a:ext>
                </a:extLst>
              </p:cNvPr>
              <p:cNvSpPr/>
              <p:nvPr/>
            </p:nvSpPr>
            <p:spPr>
              <a:xfrm flipH="1">
                <a:off x="8563200" y="2422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72" name="Google Shape;828;p28">
                <a:extLst>
                  <a:ext uri="{FF2B5EF4-FFF2-40B4-BE49-F238E27FC236}">
                    <a16:creationId xmlns:a16="http://schemas.microsoft.com/office/drawing/2014/main" id="{43BEBF33-6564-63B8-1459-4A6F924DF210}"/>
                  </a:ext>
                </a:extLst>
              </p:cNvPr>
              <p:cNvSpPr/>
              <p:nvPr/>
            </p:nvSpPr>
            <p:spPr>
              <a:xfrm flipH="1">
                <a:off x="6240000" y="29571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73" name="Google Shape;829;p28">
                <a:extLst>
                  <a:ext uri="{FF2B5EF4-FFF2-40B4-BE49-F238E27FC236}">
                    <a16:creationId xmlns:a16="http://schemas.microsoft.com/office/drawing/2014/main" id="{FBF96FF7-2439-D380-AA9F-35CD0688D23E}"/>
                  </a:ext>
                </a:extLst>
              </p:cNvPr>
              <p:cNvSpPr/>
              <p:nvPr/>
            </p:nvSpPr>
            <p:spPr>
              <a:xfrm flipH="1">
                <a:off x="6820800" y="29571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74" name="Google Shape;830;p28">
                <a:extLst>
                  <a:ext uri="{FF2B5EF4-FFF2-40B4-BE49-F238E27FC236}">
                    <a16:creationId xmlns:a16="http://schemas.microsoft.com/office/drawing/2014/main" id="{5D0DFD28-B23E-CB48-EFEC-2E47EBAEB125}"/>
                  </a:ext>
                </a:extLst>
              </p:cNvPr>
              <p:cNvSpPr/>
              <p:nvPr/>
            </p:nvSpPr>
            <p:spPr>
              <a:xfrm flipH="1">
                <a:off x="7401600" y="29571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75" name="Google Shape;831;p28">
                <a:extLst>
                  <a:ext uri="{FF2B5EF4-FFF2-40B4-BE49-F238E27FC236}">
                    <a16:creationId xmlns:a16="http://schemas.microsoft.com/office/drawing/2014/main" id="{DAA37911-7179-BB4B-C202-6F01181C2BE0}"/>
                  </a:ext>
                </a:extLst>
              </p:cNvPr>
              <p:cNvSpPr/>
              <p:nvPr/>
            </p:nvSpPr>
            <p:spPr>
              <a:xfrm flipH="1">
                <a:off x="7982400" y="29571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76" name="Google Shape;832;p28">
                <a:extLst>
                  <a:ext uri="{FF2B5EF4-FFF2-40B4-BE49-F238E27FC236}">
                    <a16:creationId xmlns:a16="http://schemas.microsoft.com/office/drawing/2014/main" id="{B15D65AB-2B04-78CA-E7FC-2C5DEEB0CCB8}"/>
                  </a:ext>
                </a:extLst>
              </p:cNvPr>
              <p:cNvSpPr/>
              <p:nvPr/>
            </p:nvSpPr>
            <p:spPr>
              <a:xfrm flipH="1">
                <a:off x="8563200" y="29571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grpSp>
        <p:grpSp>
          <p:nvGrpSpPr>
            <p:cNvPr id="997" name="Google Shape;833;p28">
              <a:extLst>
                <a:ext uri="{FF2B5EF4-FFF2-40B4-BE49-F238E27FC236}">
                  <a16:creationId xmlns:a16="http://schemas.microsoft.com/office/drawing/2014/main" id="{ACBD0B32-32D4-8FC3-904C-C4B350726CCF}"/>
                </a:ext>
              </a:extLst>
            </p:cNvPr>
            <p:cNvGrpSpPr/>
            <p:nvPr/>
          </p:nvGrpSpPr>
          <p:grpSpPr>
            <a:xfrm>
              <a:off x="546332" y="643484"/>
              <a:ext cx="1765922" cy="1596032"/>
              <a:chOff x="5950075" y="854725"/>
              <a:chExt cx="2904000" cy="2668950"/>
            </a:xfrm>
            <a:grpFill/>
          </p:grpSpPr>
          <p:sp>
            <p:nvSpPr>
              <p:cNvPr id="1025" name="Google Shape;834;p28">
                <a:extLst>
                  <a:ext uri="{FF2B5EF4-FFF2-40B4-BE49-F238E27FC236}">
                    <a16:creationId xmlns:a16="http://schemas.microsoft.com/office/drawing/2014/main" id="{055D373D-F24F-CF04-7218-9857C9016151}"/>
                  </a:ext>
                </a:extLst>
              </p:cNvPr>
              <p:cNvSpPr/>
              <p:nvPr/>
            </p:nvSpPr>
            <p:spPr>
              <a:xfrm flipH="1">
                <a:off x="5950075" y="854725"/>
                <a:ext cx="2904000" cy="26673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835;p28">
                <a:extLst>
                  <a:ext uri="{FF2B5EF4-FFF2-40B4-BE49-F238E27FC236}">
                    <a16:creationId xmlns:a16="http://schemas.microsoft.com/office/drawing/2014/main" id="{20C334AB-F27E-884D-2490-F50D0191E34C}"/>
                  </a:ext>
                </a:extLst>
              </p:cNvPr>
              <p:cNvSpPr/>
              <p:nvPr/>
            </p:nvSpPr>
            <p:spPr>
              <a:xfrm flipH="1">
                <a:off x="5950075" y="854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836;p28">
                <a:extLst>
                  <a:ext uri="{FF2B5EF4-FFF2-40B4-BE49-F238E27FC236}">
                    <a16:creationId xmlns:a16="http://schemas.microsoft.com/office/drawing/2014/main" id="{F4E60749-A5A1-C13F-93C5-DE747FDAE31B}"/>
                  </a:ext>
                </a:extLst>
              </p:cNvPr>
              <p:cNvSpPr/>
              <p:nvPr/>
            </p:nvSpPr>
            <p:spPr>
              <a:xfrm flipH="1">
                <a:off x="6530875" y="854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837;p28">
                <a:extLst>
                  <a:ext uri="{FF2B5EF4-FFF2-40B4-BE49-F238E27FC236}">
                    <a16:creationId xmlns:a16="http://schemas.microsoft.com/office/drawing/2014/main" id="{3EF2A6E4-6175-941D-3F3E-476C3C0E85B1}"/>
                  </a:ext>
                </a:extLst>
              </p:cNvPr>
              <p:cNvSpPr/>
              <p:nvPr/>
            </p:nvSpPr>
            <p:spPr>
              <a:xfrm flipH="1">
                <a:off x="7111675" y="854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838;p28">
                <a:extLst>
                  <a:ext uri="{FF2B5EF4-FFF2-40B4-BE49-F238E27FC236}">
                    <a16:creationId xmlns:a16="http://schemas.microsoft.com/office/drawing/2014/main" id="{761EC6E6-18E6-FCFD-EED6-D29B51E08C9D}"/>
                  </a:ext>
                </a:extLst>
              </p:cNvPr>
              <p:cNvSpPr/>
              <p:nvPr/>
            </p:nvSpPr>
            <p:spPr>
              <a:xfrm flipH="1">
                <a:off x="7692475" y="854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839;p28">
                <a:extLst>
                  <a:ext uri="{FF2B5EF4-FFF2-40B4-BE49-F238E27FC236}">
                    <a16:creationId xmlns:a16="http://schemas.microsoft.com/office/drawing/2014/main" id="{07258D9D-EFB3-06C8-445D-FE7DD7BF4B1F}"/>
                  </a:ext>
                </a:extLst>
              </p:cNvPr>
              <p:cNvSpPr/>
              <p:nvPr/>
            </p:nvSpPr>
            <p:spPr>
              <a:xfrm flipH="1">
                <a:off x="8273275" y="854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840;p28">
                <a:extLst>
                  <a:ext uri="{FF2B5EF4-FFF2-40B4-BE49-F238E27FC236}">
                    <a16:creationId xmlns:a16="http://schemas.microsoft.com/office/drawing/2014/main" id="{66A899D4-3699-CD9A-92D0-DDB637328BAD}"/>
                  </a:ext>
                </a:extLst>
              </p:cNvPr>
              <p:cNvSpPr/>
              <p:nvPr/>
            </p:nvSpPr>
            <p:spPr>
              <a:xfrm flipH="1">
                <a:off x="5950075" y="13875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841;p28">
                <a:extLst>
                  <a:ext uri="{FF2B5EF4-FFF2-40B4-BE49-F238E27FC236}">
                    <a16:creationId xmlns:a16="http://schemas.microsoft.com/office/drawing/2014/main" id="{3D0B165B-34F2-8466-03D7-71A80C2A456A}"/>
                  </a:ext>
                </a:extLst>
              </p:cNvPr>
              <p:cNvSpPr/>
              <p:nvPr/>
            </p:nvSpPr>
            <p:spPr>
              <a:xfrm flipH="1">
                <a:off x="6530875" y="13875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842;p28">
                <a:extLst>
                  <a:ext uri="{FF2B5EF4-FFF2-40B4-BE49-F238E27FC236}">
                    <a16:creationId xmlns:a16="http://schemas.microsoft.com/office/drawing/2014/main" id="{3D841FD2-5454-7B8E-531E-3FE9059A559E}"/>
                  </a:ext>
                </a:extLst>
              </p:cNvPr>
              <p:cNvSpPr/>
              <p:nvPr/>
            </p:nvSpPr>
            <p:spPr>
              <a:xfrm flipH="1">
                <a:off x="7111675" y="13875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843;p28">
                <a:extLst>
                  <a:ext uri="{FF2B5EF4-FFF2-40B4-BE49-F238E27FC236}">
                    <a16:creationId xmlns:a16="http://schemas.microsoft.com/office/drawing/2014/main" id="{D5C82A2F-3E56-5D7B-0507-24E06645C94A}"/>
                  </a:ext>
                </a:extLst>
              </p:cNvPr>
              <p:cNvSpPr/>
              <p:nvPr/>
            </p:nvSpPr>
            <p:spPr>
              <a:xfrm flipH="1">
                <a:off x="7692475" y="13875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844;p28">
                <a:extLst>
                  <a:ext uri="{FF2B5EF4-FFF2-40B4-BE49-F238E27FC236}">
                    <a16:creationId xmlns:a16="http://schemas.microsoft.com/office/drawing/2014/main" id="{F8487862-7153-1DA3-2550-7116E3943C07}"/>
                  </a:ext>
                </a:extLst>
              </p:cNvPr>
              <p:cNvSpPr/>
              <p:nvPr/>
            </p:nvSpPr>
            <p:spPr>
              <a:xfrm flipH="1">
                <a:off x="8273275" y="13875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845;p28">
                <a:extLst>
                  <a:ext uri="{FF2B5EF4-FFF2-40B4-BE49-F238E27FC236}">
                    <a16:creationId xmlns:a16="http://schemas.microsoft.com/office/drawing/2014/main" id="{AA741804-F455-0576-F008-CA0BDA7D2A85}"/>
                  </a:ext>
                </a:extLst>
              </p:cNvPr>
              <p:cNvSpPr/>
              <p:nvPr/>
            </p:nvSpPr>
            <p:spPr>
              <a:xfrm flipH="1">
                <a:off x="5950075" y="19219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846;p28">
                <a:extLst>
                  <a:ext uri="{FF2B5EF4-FFF2-40B4-BE49-F238E27FC236}">
                    <a16:creationId xmlns:a16="http://schemas.microsoft.com/office/drawing/2014/main" id="{B765EEAB-099C-AED5-D840-D4E1DB7008D3}"/>
                  </a:ext>
                </a:extLst>
              </p:cNvPr>
              <p:cNvSpPr/>
              <p:nvPr/>
            </p:nvSpPr>
            <p:spPr>
              <a:xfrm flipH="1">
                <a:off x="6530875" y="19219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847;p28">
                <a:extLst>
                  <a:ext uri="{FF2B5EF4-FFF2-40B4-BE49-F238E27FC236}">
                    <a16:creationId xmlns:a16="http://schemas.microsoft.com/office/drawing/2014/main" id="{C52F3A78-172C-ADA0-82AF-F891067EE3E1}"/>
                  </a:ext>
                </a:extLst>
              </p:cNvPr>
              <p:cNvSpPr/>
              <p:nvPr/>
            </p:nvSpPr>
            <p:spPr>
              <a:xfrm flipH="1">
                <a:off x="7111675" y="19219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848;p28">
                <a:extLst>
                  <a:ext uri="{FF2B5EF4-FFF2-40B4-BE49-F238E27FC236}">
                    <a16:creationId xmlns:a16="http://schemas.microsoft.com/office/drawing/2014/main" id="{7C632EAE-323F-3351-17AC-6027C1580078}"/>
                  </a:ext>
                </a:extLst>
              </p:cNvPr>
              <p:cNvSpPr/>
              <p:nvPr/>
            </p:nvSpPr>
            <p:spPr>
              <a:xfrm flipH="1">
                <a:off x="7692475" y="19219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849;p28">
                <a:extLst>
                  <a:ext uri="{FF2B5EF4-FFF2-40B4-BE49-F238E27FC236}">
                    <a16:creationId xmlns:a16="http://schemas.microsoft.com/office/drawing/2014/main" id="{42FA68A8-FBC2-6EC9-AF5B-EBA996A43F6C}"/>
                  </a:ext>
                </a:extLst>
              </p:cNvPr>
              <p:cNvSpPr/>
              <p:nvPr/>
            </p:nvSpPr>
            <p:spPr>
              <a:xfrm flipH="1">
                <a:off x="8273275" y="19219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850;p28">
                <a:extLst>
                  <a:ext uri="{FF2B5EF4-FFF2-40B4-BE49-F238E27FC236}">
                    <a16:creationId xmlns:a16="http://schemas.microsoft.com/office/drawing/2014/main" id="{3CD960A5-DB9C-66FA-2A59-5EB14BC3B607}"/>
                  </a:ext>
                </a:extLst>
              </p:cNvPr>
              <p:cNvSpPr/>
              <p:nvPr/>
            </p:nvSpPr>
            <p:spPr>
              <a:xfrm flipH="1">
                <a:off x="5950075" y="24564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851;p28">
                <a:extLst>
                  <a:ext uri="{FF2B5EF4-FFF2-40B4-BE49-F238E27FC236}">
                    <a16:creationId xmlns:a16="http://schemas.microsoft.com/office/drawing/2014/main" id="{0CFCE762-F949-2CEE-CB2D-C0C940CED69D}"/>
                  </a:ext>
                </a:extLst>
              </p:cNvPr>
              <p:cNvSpPr/>
              <p:nvPr/>
            </p:nvSpPr>
            <p:spPr>
              <a:xfrm flipH="1">
                <a:off x="6530875" y="24564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852;p28">
                <a:extLst>
                  <a:ext uri="{FF2B5EF4-FFF2-40B4-BE49-F238E27FC236}">
                    <a16:creationId xmlns:a16="http://schemas.microsoft.com/office/drawing/2014/main" id="{348EFF5E-7812-E06F-7F32-4D7A5FEC78D1}"/>
                  </a:ext>
                </a:extLst>
              </p:cNvPr>
              <p:cNvSpPr/>
              <p:nvPr/>
            </p:nvSpPr>
            <p:spPr>
              <a:xfrm flipH="1">
                <a:off x="7111675" y="24564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853;p28">
                <a:extLst>
                  <a:ext uri="{FF2B5EF4-FFF2-40B4-BE49-F238E27FC236}">
                    <a16:creationId xmlns:a16="http://schemas.microsoft.com/office/drawing/2014/main" id="{7FA3A7A6-D8D5-9BB1-14F2-F6633516FFBB}"/>
                  </a:ext>
                </a:extLst>
              </p:cNvPr>
              <p:cNvSpPr/>
              <p:nvPr/>
            </p:nvSpPr>
            <p:spPr>
              <a:xfrm flipH="1">
                <a:off x="7692475" y="24564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854;p28">
                <a:extLst>
                  <a:ext uri="{FF2B5EF4-FFF2-40B4-BE49-F238E27FC236}">
                    <a16:creationId xmlns:a16="http://schemas.microsoft.com/office/drawing/2014/main" id="{13A16007-AFF4-94ED-7CCE-907432A0717D}"/>
                  </a:ext>
                </a:extLst>
              </p:cNvPr>
              <p:cNvSpPr/>
              <p:nvPr/>
            </p:nvSpPr>
            <p:spPr>
              <a:xfrm flipH="1">
                <a:off x="8273275" y="24564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855;p28">
                <a:extLst>
                  <a:ext uri="{FF2B5EF4-FFF2-40B4-BE49-F238E27FC236}">
                    <a16:creationId xmlns:a16="http://schemas.microsoft.com/office/drawing/2014/main" id="{6C8FC1EA-701C-674B-AACB-02DBF0780268}"/>
                  </a:ext>
                </a:extLst>
              </p:cNvPr>
              <p:cNvSpPr/>
              <p:nvPr/>
            </p:nvSpPr>
            <p:spPr>
              <a:xfrm flipH="1">
                <a:off x="5950075" y="29908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856;p28">
                <a:extLst>
                  <a:ext uri="{FF2B5EF4-FFF2-40B4-BE49-F238E27FC236}">
                    <a16:creationId xmlns:a16="http://schemas.microsoft.com/office/drawing/2014/main" id="{11A118E1-118F-B1FB-7C65-148AE0608BDB}"/>
                  </a:ext>
                </a:extLst>
              </p:cNvPr>
              <p:cNvSpPr/>
              <p:nvPr/>
            </p:nvSpPr>
            <p:spPr>
              <a:xfrm flipH="1">
                <a:off x="6530875" y="29908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857;p28">
                <a:extLst>
                  <a:ext uri="{FF2B5EF4-FFF2-40B4-BE49-F238E27FC236}">
                    <a16:creationId xmlns:a16="http://schemas.microsoft.com/office/drawing/2014/main" id="{965AAD9D-C9F8-BBAA-1EA1-38663F54928C}"/>
                  </a:ext>
                </a:extLst>
              </p:cNvPr>
              <p:cNvSpPr/>
              <p:nvPr/>
            </p:nvSpPr>
            <p:spPr>
              <a:xfrm flipH="1">
                <a:off x="7111675" y="29908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858;p28">
                <a:extLst>
                  <a:ext uri="{FF2B5EF4-FFF2-40B4-BE49-F238E27FC236}">
                    <a16:creationId xmlns:a16="http://schemas.microsoft.com/office/drawing/2014/main" id="{A6E8CD3C-335A-AEE3-C03E-24E086F8316B}"/>
                  </a:ext>
                </a:extLst>
              </p:cNvPr>
              <p:cNvSpPr/>
              <p:nvPr/>
            </p:nvSpPr>
            <p:spPr>
              <a:xfrm flipH="1">
                <a:off x="7692475" y="29908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859;p28">
                <a:extLst>
                  <a:ext uri="{FF2B5EF4-FFF2-40B4-BE49-F238E27FC236}">
                    <a16:creationId xmlns:a16="http://schemas.microsoft.com/office/drawing/2014/main" id="{D07B7B4B-BAD6-010B-2BD2-2CDDFE0C8F07}"/>
                  </a:ext>
                </a:extLst>
              </p:cNvPr>
              <p:cNvSpPr/>
              <p:nvPr/>
            </p:nvSpPr>
            <p:spPr>
              <a:xfrm flipH="1">
                <a:off x="8273275" y="29908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8" name="Google Shape;860;p28">
              <a:extLst>
                <a:ext uri="{FF2B5EF4-FFF2-40B4-BE49-F238E27FC236}">
                  <a16:creationId xmlns:a16="http://schemas.microsoft.com/office/drawing/2014/main" id="{BEA43CE0-F05D-F669-B1CA-127F14D381EC}"/>
                </a:ext>
              </a:extLst>
            </p:cNvPr>
            <p:cNvGrpSpPr/>
            <p:nvPr/>
          </p:nvGrpSpPr>
          <p:grpSpPr>
            <a:xfrm>
              <a:off x="347441" y="757786"/>
              <a:ext cx="1765922" cy="1596032"/>
              <a:chOff x="2854300" y="1168125"/>
              <a:chExt cx="2904000" cy="2668950"/>
            </a:xfrm>
            <a:grpFill/>
          </p:grpSpPr>
          <p:sp>
            <p:nvSpPr>
              <p:cNvPr id="999" name="Google Shape;861;p28">
                <a:extLst>
                  <a:ext uri="{FF2B5EF4-FFF2-40B4-BE49-F238E27FC236}">
                    <a16:creationId xmlns:a16="http://schemas.microsoft.com/office/drawing/2014/main" id="{D173DEDA-3E33-5CC3-B5D9-B7E4190CC7F2}"/>
                  </a:ext>
                </a:extLst>
              </p:cNvPr>
              <p:cNvSpPr/>
              <p:nvPr/>
            </p:nvSpPr>
            <p:spPr>
              <a:xfrm flipH="1">
                <a:off x="2854300" y="1168125"/>
                <a:ext cx="2904000" cy="26673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862;p28">
                <a:extLst>
                  <a:ext uri="{FF2B5EF4-FFF2-40B4-BE49-F238E27FC236}">
                    <a16:creationId xmlns:a16="http://schemas.microsoft.com/office/drawing/2014/main" id="{8BBEDBB3-7BC9-A51B-E504-71144967E013}"/>
                  </a:ext>
                </a:extLst>
              </p:cNvPr>
              <p:cNvSpPr/>
              <p:nvPr/>
            </p:nvSpPr>
            <p:spPr>
              <a:xfrm flipH="1">
                <a:off x="2854300" y="11681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863;p28">
                <a:extLst>
                  <a:ext uri="{FF2B5EF4-FFF2-40B4-BE49-F238E27FC236}">
                    <a16:creationId xmlns:a16="http://schemas.microsoft.com/office/drawing/2014/main" id="{799DB48C-681D-F1AE-9F64-520BEAA02C9D}"/>
                  </a:ext>
                </a:extLst>
              </p:cNvPr>
              <p:cNvSpPr/>
              <p:nvPr/>
            </p:nvSpPr>
            <p:spPr>
              <a:xfrm flipH="1">
                <a:off x="3435100" y="11681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864;p28">
                <a:extLst>
                  <a:ext uri="{FF2B5EF4-FFF2-40B4-BE49-F238E27FC236}">
                    <a16:creationId xmlns:a16="http://schemas.microsoft.com/office/drawing/2014/main" id="{2CA0CC5E-ACB2-58FD-F734-39845B75026F}"/>
                  </a:ext>
                </a:extLst>
              </p:cNvPr>
              <p:cNvSpPr/>
              <p:nvPr/>
            </p:nvSpPr>
            <p:spPr>
              <a:xfrm flipH="1">
                <a:off x="4015900" y="11681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865;p28">
                <a:extLst>
                  <a:ext uri="{FF2B5EF4-FFF2-40B4-BE49-F238E27FC236}">
                    <a16:creationId xmlns:a16="http://schemas.microsoft.com/office/drawing/2014/main" id="{D33FC33C-88C3-8EED-738C-C0E5CF0AAF0D}"/>
                  </a:ext>
                </a:extLst>
              </p:cNvPr>
              <p:cNvSpPr/>
              <p:nvPr/>
            </p:nvSpPr>
            <p:spPr>
              <a:xfrm flipH="1">
                <a:off x="4596700" y="11681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866;p28">
                <a:extLst>
                  <a:ext uri="{FF2B5EF4-FFF2-40B4-BE49-F238E27FC236}">
                    <a16:creationId xmlns:a16="http://schemas.microsoft.com/office/drawing/2014/main" id="{85B583F0-5080-271C-FBB8-493A7080A22D}"/>
                  </a:ext>
                </a:extLst>
              </p:cNvPr>
              <p:cNvSpPr/>
              <p:nvPr/>
            </p:nvSpPr>
            <p:spPr>
              <a:xfrm flipH="1">
                <a:off x="5177500" y="11681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867;p28">
                <a:extLst>
                  <a:ext uri="{FF2B5EF4-FFF2-40B4-BE49-F238E27FC236}">
                    <a16:creationId xmlns:a16="http://schemas.microsoft.com/office/drawing/2014/main" id="{4322123B-E53F-6E49-5EB6-F31C42DC2A71}"/>
                  </a:ext>
                </a:extLst>
              </p:cNvPr>
              <p:cNvSpPr/>
              <p:nvPr/>
            </p:nvSpPr>
            <p:spPr>
              <a:xfrm flipH="1">
                <a:off x="2854300" y="17009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868;p28">
                <a:extLst>
                  <a:ext uri="{FF2B5EF4-FFF2-40B4-BE49-F238E27FC236}">
                    <a16:creationId xmlns:a16="http://schemas.microsoft.com/office/drawing/2014/main" id="{01DD9475-8440-F48C-5D58-25DFBD875300}"/>
                  </a:ext>
                </a:extLst>
              </p:cNvPr>
              <p:cNvSpPr/>
              <p:nvPr/>
            </p:nvSpPr>
            <p:spPr>
              <a:xfrm flipH="1">
                <a:off x="3435100" y="17009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869;p28">
                <a:extLst>
                  <a:ext uri="{FF2B5EF4-FFF2-40B4-BE49-F238E27FC236}">
                    <a16:creationId xmlns:a16="http://schemas.microsoft.com/office/drawing/2014/main" id="{E416FF16-85A8-FB0E-32B2-4586D6612614}"/>
                  </a:ext>
                </a:extLst>
              </p:cNvPr>
              <p:cNvSpPr/>
              <p:nvPr/>
            </p:nvSpPr>
            <p:spPr>
              <a:xfrm flipH="1">
                <a:off x="4015900" y="17009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870;p28">
                <a:extLst>
                  <a:ext uri="{FF2B5EF4-FFF2-40B4-BE49-F238E27FC236}">
                    <a16:creationId xmlns:a16="http://schemas.microsoft.com/office/drawing/2014/main" id="{9C008933-B581-F975-B78D-605C77B59946}"/>
                  </a:ext>
                </a:extLst>
              </p:cNvPr>
              <p:cNvSpPr/>
              <p:nvPr/>
            </p:nvSpPr>
            <p:spPr>
              <a:xfrm flipH="1">
                <a:off x="4596700" y="17009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871;p28">
                <a:extLst>
                  <a:ext uri="{FF2B5EF4-FFF2-40B4-BE49-F238E27FC236}">
                    <a16:creationId xmlns:a16="http://schemas.microsoft.com/office/drawing/2014/main" id="{EEA09481-780F-BACD-870B-F82A2936880B}"/>
                  </a:ext>
                </a:extLst>
              </p:cNvPr>
              <p:cNvSpPr/>
              <p:nvPr/>
            </p:nvSpPr>
            <p:spPr>
              <a:xfrm flipH="1">
                <a:off x="5177500" y="17009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872;p28">
                <a:extLst>
                  <a:ext uri="{FF2B5EF4-FFF2-40B4-BE49-F238E27FC236}">
                    <a16:creationId xmlns:a16="http://schemas.microsoft.com/office/drawing/2014/main" id="{DBD509FF-CCC4-64D3-1E84-1343055CCBBD}"/>
                  </a:ext>
                </a:extLst>
              </p:cNvPr>
              <p:cNvSpPr/>
              <p:nvPr/>
            </p:nvSpPr>
            <p:spPr>
              <a:xfrm flipH="1">
                <a:off x="2854300" y="22353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873;p28">
                <a:extLst>
                  <a:ext uri="{FF2B5EF4-FFF2-40B4-BE49-F238E27FC236}">
                    <a16:creationId xmlns:a16="http://schemas.microsoft.com/office/drawing/2014/main" id="{B0C90890-5594-604B-4F38-2D86701AA213}"/>
                  </a:ext>
                </a:extLst>
              </p:cNvPr>
              <p:cNvSpPr/>
              <p:nvPr/>
            </p:nvSpPr>
            <p:spPr>
              <a:xfrm flipH="1">
                <a:off x="3435100" y="22353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874;p28">
                <a:extLst>
                  <a:ext uri="{FF2B5EF4-FFF2-40B4-BE49-F238E27FC236}">
                    <a16:creationId xmlns:a16="http://schemas.microsoft.com/office/drawing/2014/main" id="{F9D44C94-5F34-1442-8B55-726FDA01D5B9}"/>
                  </a:ext>
                </a:extLst>
              </p:cNvPr>
              <p:cNvSpPr/>
              <p:nvPr/>
            </p:nvSpPr>
            <p:spPr>
              <a:xfrm flipH="1">
                <a:off x="4015900" y="22353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875;p28">
                <a:extLst>
                  <a:ext uri="{FF2B5EF4-FFF2-40B4-BE49-F238E27FC236}">
                    <a16:creationId xmlns:a16="http://schemas.microsoft.com/office/drawing/2014/main" id="{89F833C4-6CD4-774E-C516-8DBF8AE6BD83}"/>
                  </a:ext>
                </a:extLst>
              </p:cNvPr>
              <p:cNvSpPr/>
              <p:nvPr/>
            </p:nvSpPr>
            <p:spPr>
              <a:xfrm flipH="1">
                <a:off x="4596700" y="22353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876;p28">
                <a:extLst>
                  <a:ext uri="{FF2B5EF4-FFF2-40B4-BE49-F238E27FC236}">
                    <a16:creationId xmlns:a16="http://schemas.microsoft.com/office/drawing/2014/main" id="{761E4432-DF0A-DB8B-1097-E6187B942369}"/>
                  </a:ext>
                </a:extLst>
              </p:cNvPr>
              <p:cNvSpPr/>
              <p:nvPr/>
            </p:nvSpPr>
            <p:spPr>
              <a:xfrm flipH="1">
                <a:off x="5177500" y="22353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877;p28">
                <a:extLst>
                  <a:ext uri="{FF2B5EF4-FFF2-40B4-BE49-F238E27FC236}">
                    <a16:creationId xmlns:a16="http://schemas.microsoft.com/office/drawing/2014/main" id="{CD418F78-F207-C953-138A-D14884967337}"/>
                  </a:ext>
                </a:extLst>
              </p:cNvPr>
              <p:cNvSpPr/>
              <p:nvPr/>
            </p:nvSpPr>
            <p:spPr>
              <a:xfrm flipH="1">
                <a:off x="2854300" y="2769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878;p28">
                <a:extLst>
                  <a:ext uri="{FF2B5EF4-FFF2-40B4-BE49-F238E27FC236}">
                    <a16:creationId xmlns:a16="http://schemas.microsoft.com/office/drawing/2014/main" id="{FB23CD36-3EB5-31D2-5377-8B2A58DAB2D0}"/>
                  </a:ext>
                </a:extLst>
              </p:cNvPr>
              <p:cNvSpPr/>
              <p:nvPr/>
            </p:nvSpPr>
            <p:spPr>
              <a:xfrm flipH="1">
                <a:off x="3435100" y="2769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879;p28">
                <a:extLst>
                  <a:ext uri="{FF2B5EF4-FFF2-40B4-BE49-F238E27FC236}">
                    <a16:creationId xmlns:a16="http://schemas.microsoft.com/office/drawing/2014/main" id="{2F428262-66D5-C708-F18A-C0986F8D1E31}"/>
                  </a:ext>
                </a:extLst>
              </p:cNvPr>
              <p:cNvSpPr/>
              <p:nvPr/>
            </p:nvSpPr>
            <p:spPr>
              <a:xfrm flipH="1">
                <a:off x="4015900" y="2769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880;p28">
                <a:extLst>
                  <a:ext uri="{FF2B5EF4-FFF2-40B4-BE49-F238E27FC236}">
                    <a16:creationId xmlns:a16="http://schemas.microsoft.com/office/drawing/2014/main" id="{E4A5B947-0262-353B-E8CB-3DC8908B0C36}"/>
                  </a:ext>
                </a:extLst>
              </p:cNvPr>
              <p:cNvSpPr/>
              <p:nvPr/>
            </p:nvSpPr>
            <p:spPr>
              <a:xfrm flipH="1">
                <a:off x="4596700" y="2769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881;p28">
                <a:extLst>
                  <a:ext uri="{FF2B5EF4-FFF2-40B4-BE49-F238E27FC236}">
                    <a16:creationId xmlns:a16="http://schemas.microsoft.com/office/drawing/2014/main" id="{CC5EF750-0FEC-C170-C1C1-F7FC8C85DA23}"/>
                  </a:ext>
                </a:extLst>
              </p:cNvPr>
              <p:cNvSpPr/>
              <p:nvPr/>
            </p:nvSpPr>
            <p:spPr>
              <a:xfrm flipH="1">
                <a:off x="5177500" y="2769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882;p28">
                <a:extLst>
                  <a:ext uri="{FF2B5EF4-FFF2-40B4-BE49-F238E27FC236}">
                    <a16:creationId xmlns:a16="http://schemas.microsoft.com/office/drawing/2014/main" id="{E22A7CCF-49A7-A7FF-FFBD-5D44474599F6}"/>
                  </a:ext>
                </a:extLst>
              </p:cNvPr>
              <p:cNvSpPr/>
              <p:nvPr/>
            </p:nvSpPr>
            <p:spPr>
              <a:xfrm flipH="1">
                <a:off x="2854300" y="3304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883;p28">
                <a:extLst>
                  <a:ext uri="{FF2B5EF4-FFF2-40B4-BE49-F238E27FC236}">
                    <a16:creationId xmlns:a16="http://schemas.microsoft.com/office/drawing/2014/main" id="{46652910-5E3B-9CD3-EFD4-700D5655EA38}"/>
                  </a:ext>
                </a:extLst>
              </p:cNvPr>
              <p:cNvSpPr/>
              <p:nvPr/>
            </p:nvSpPr>
            <p:spPr>
              <a:xfrm flipH="1">
                <a:off x="3435100" y="3304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884;p28">
                <a:extLst>
                  <a:ext uri="{FF2B5EF4-FFF2-40B4-BE49-F238E27FC236}">
                    <a16:creationId xmlns:a16="http://schemas.microsoft.com/office/drawing/2014/main" id="{3E080B3F-F07A-5233-00EF-80768DD0F7B7}"/>
                  </a:ext>
                </a:extLst>
              </p:cNvPr>
              <p:cNvSpPr/>
              <p:nvPr/>
            </p:nvSpPr>
            <p:spPr>
              <a:xfrm flipH="1">
                <a:off x="4015900" y="3304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885;p28">
                <a:extLst>
                  <a:ext uri="{FF2B5EF4-FFF2-40B4-BE49-F238E27FC236}">
                    <a16:creationId xmlns:a16="http://schemas.microsoft.com/office/drawing/2014/main" id="{98103BDA-ACD1-7CC6-6667-3AEA131F29BA}"/>
                  </a:ext>
                </a:extLst>
              </p:cNvPr>
              <p:cNvSpPr/>
              <p:nvPr/>
            </p:nvSpPr>
            <p:spPr>
              <a:xfrm flipH="1">
                <a:off x="4596700" y="3304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886;p28">
                <a:extLst>
                  <a:ext uri="{FF2B5EF4-FFF2-40B4-BE49-F238E27FC236}">
                    <a16:creationId xmlns:a16="http://schemas.microsoft.com/office/drawing/2014/main" id="{BD20EF47-F147-8038-7CF4-9D4A140F67AF}"/>
                  </a:ext>
                </a:extLst>
              </p:cNvPr>
              <p:cNvSpPr/>
              <p:nvPr/>
            </p:nvSpPr>
            <p:spPr>
              <a:xfrm flipH="1">
                <a:off x="5177500" y="3304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085" name="文本框 1084">
            <a:extLst>
              <a:ext uri="{FF2B5EF4-FFF2-40B4-BE49-F238E27FC236}">
                <a16:creationId xmlns:a16="http://schemas.microsoft.com/office/drawing/2014/main" id="{94FF373A-6FB3-D6B7-187D-6659694E3F6B}"/>
              </a:ext>
            </a:extLst>
          </p:cNvPr>
          <p:cNvSpPr txBox="1"/>
          <p:nvPr/>
        </p:nvSpPr>
        <p:spPr>
          <a:xfrm>
            <a:off x="6025971" y="1687288"/>
            <a:ext cx="642645"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Mean</a:t>
            </a:r>
            <a:endParaRPr lang="zh-CN" altLang="en-US" sz="1200" dirty="0">
              <a:latin typeface="Times New Roman" panose="02020603050405020304" pitchFamily="18" charset="0"/>
              <a:cs typeface="Times New Roman" panose="02020603050405020304" pitchFamily="18" charset="0"/>
            </a:endParaRPr>
          </a:p>
        </p:txBody>
      </p:sp>
      <p:sp>
        <p:nvSpPr>
          <p:cNvPr id="1088" name="文本框 1087">
            <a:extLst>
              <a:ext uri="{FF2B5EF4-FFF2-40B4-BE49-F238E27FC236}">
                <a16:creationId xmlns:a16="http://schemas.microsoft.com/office/drawing/2014/main" id="{6131A5E2-2EA8-92D2-9615-CC296BDFFF49}"/>
              </a:ext>
            </a:extLst>
          </p:cNvPr>
          <p:cNvSpPr txBox="1"/>
          <p:nvPr/>
        </p:nvSpPr>
        <p:spPr>
          <a:xfrm>
            <a:off x="6941988" y="1688279"/>
            <a:ext cx="642645"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Mean</a:t>
            </a:r>
            <a:endParaRPr lang="zh-CN" altLang="en-US" sz="12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093" name="文本框 1092">
                <a:extLst>
                  <a:ext uri="{FF2B5EF4-FFF2-40B4-BE49-F238E27FC236}">
                    <a16:creationId xmlns:a16="http://schemas.microsoft.com/office/drawing/2014/main" id="{3AF1ADF2-3769-3E8F-F9FA-F7D04595B86E}"/>
                  </a:ext>
                </a:extLst>
              </p:cNvPr>
              <p:cNvSpPr txBox="1"/>
              <p:nvPr/>
            </p:nvSpPr>
            <p:spPr>
              <a:xfrm>
                <a:off x="6527914" y="1237910"/>
                <a:ext cx="38778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h</m:t>
                      </m:r>
                    </m:oMath>
                  </m:oMathPara>
                </a14:m>
                <a:endParaRPr lang="zh-CN" altLang="en-US" dirty="0"/>
              </a:p>
            </p:txBody>
          </p:sp>
        </mc:Choice>
        <mc:Fallback xmlns="">
          <p:sp>
            <p:nvSpPr>
              <p:cNvPr id="1093" name="文本框 1092">
                <a:extLst>
                  <a:ext uri="{FF2B5EF4-FFF2-40B4-BE49-F238E27FC236}">
                    <a16:creationId xmlns:a16="http://schemas.microsoft.com/office/drawing/2014/main" id="{3AF1ADF2-3769-3E8F-F9FA-F7D04595B86E}"/>
                  </a:ext>
                </a:extLst>
              </p:cNvPr>
              <p:cNvSpPr txBox="1">
                <a:spLocks noRot="1" noChangeAspect="1" noMove="1" noResize="1" noEditPoints="1" noAdjustHandles="1" noChangeArrowheads="1" noChangeShapeType="1" noTextEdit="1"/>
              </p:cNvSpPr>
              <p:nvPr/>
            </p:nvSpPr>
            <p:spPr>
              <a:xfrm>
                <a:off x="6527914" y="1237910"/>
                <a:ext cx="387783" cy="369332"/>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94" name="文本框 1093">
                <a:extLst>
                  <a:ext uri="{FF2B5EF4-FFF2-40B4-BE49-F238E27FC236}">
                    <a16:creationId xmlns:a16="http://schemas.microsoft.com/office/drawing/2014/main" id="{024940B8-181C-1E9B-AA7C-CB389CE65674}"/>
                  </a:ext>
                </a:extLst>
              </p:cNvPr>
              <p:cNvSpPr txBox="1"/>
              <p:nvPr/>
            </p:nvSpPr>
            <p:spPr>
              <a:xfrm>
                <a:off x="7437960" y="1234982"/>
                <a:ext cx="38778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𝑥</m:t>
                      </m:r>
                    </m:oMath>
                  </m:oMathPara>
                </a14:m>
                <a:endParaRPr lang="zh-CN" altLang="en-US" dirty="0"/>
              </a:p>
            </p:txBody>
          </p:sp>
        </mc:Choice>
        <mc:Fallback xmlns="">
          <p:sp>
            <p:nvSpPr>
              <p:cNvPr id="1094" name="文本框 1093">
                <a:extLst>
                  <a:ext uri="{FF2B5EF4-FFF2-40B4-BE49-F238E27FC236}">
                    <a16:creationId xmlns:a16="http://schemas.microsoft.com/office/drawing/2014/main" id="{024940B8-181C-1E9B-AA7C-CB389CE65674}"/>
                  </a:ext>
                </a:extLst>
              </p:cNvPr>
              <p:cNvSpPr txBox="1">
                <a:spLocks noRot="1" noChangeAspect="1" noMove="1" noResize="1" noEditPoints="1" noAdjustHandles="1" noChangeArrowheads="1" noChangeShapeType="1" noTextEdit="1"/>
              </p:cNvSpPr>
              <p:nvPr/>
            </p:nvSpPr>
            <p:spPr>
              <a:xfrm>
                <a:off x="7437960" y="1234982"/>
                <a:ext cx="387783" cy="369332"/>
              </a:xfrm>
              <a:prstGeom prst="rect">
                <a:avLst/>
              </a:prstGeom>
              <a:blipFill>
                <a:blip r:embed="rId10"/>
                <a:stretch>
                  <a:fillRect/>
                </a:stretch>
              </a:blipFill>
            </p:spPr>
            <p:txBody>
              <a:bodyPr/>
              <a:lstStyle/>
              <a:p>
                <a:r>
                  <a:rPr lang="zh-CN" altLang="en-US">
                    <a:noFill/>
                  </a:rPr>
                  <a:t> </a:t>
                </a:r>
              </a:p>
            </p:txBody>
          </p:sp>
        </mc:Fallback>
      </mc:AlternateContent>
      <p:sp>
        <p:nvSpPr>
          <p:cNvPr id="1104" name="矩形 1103">
            <a:extLst>
              <a:ext uri="{FF2B5EF4-FFF2-40B4-BE49-F238E27FC236}">
                <a16:creationId xmlns:a16="http://schemas.microsoft.com/office/drawing/2014/main" id="{1770BB8E-5C01-F459-E8BA-2289A8A0AAC4}"/>
              </a:ext>
            </a:extLst>
          </p:cNvPr>
          <p:cNvSpPr/>
          <p:nvPr/>
        </p:nvSpPr>
        <p:spPr>
          <a:xfrm>
            <a:off x="8924964" y="2340993"/>
            <a:ext cx="195309" cy="159798"/>
          </a:xfrm>
          <a:prstGeom prst="rect">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1124" name="矩形 1123">
            <a:extLst>
              <a:ext uri="{FF2B5EF4-FFF2-40B4-BE49-F238E27FC236}">
                <a16:creationId xmlns:a16="http://schemas.microsoft.com/office/drawing/2014/main" id="{3AE7C79E-A0E0-5902-3786-4FA67C42E77A}"/>
              </a:ext>
            </a:extLst>
          </p:cNvPr>
          <p:cNvSpPr/>
          <p:nvPr/>
        </p:nvSpPr>
        <p:spPr>
          <a:xfrm>
            <a:off x="8943289" y="1508595"/>
            <a:ext cx="195309" cy="159798"/>
          </a:xfrm>
          <a:prstGeom prst="rect">
            <a:avLst/>
          </a:prstGeom>
          <a:solidFill>
            <a:srgbClr val="8FAAD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30" name="矩形 29">
            <a:extLst>
              <a:ext uri="{FF2B5EF4-FFF2-40B4-BE49-F238E27FC236}">
                <a16:creationId xmlns:a16="http://schemas.microsoft.com/office/drawing/2014/main" id="{351DC9A4-7629-728D-5E84-62D529D8FE51}"/>
              </a:ext>
            </a:extLst>
          </p:cNvPr>
          <p:cNvSpPr/>
          <p:nvPr/>
        </p:nvSpPr>
        <p:spPr>
          <a:xfrm>
            <a:off x="8721012" y="3908095"/>
            <a:ext cx="195309" cy="159798"/>
          </a:xfrm>
          <a:prstGeom prst="rect">
            <a:avLst/>
          </a:prstGeom>
          <a:solidFill>
            <a:srgbClr val="DAEFF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31" name="矩形 30">
            <a:extLst>
              <a:ext uri="{FF2B5EF4-FFF2-40B4-BE49-F238E27FC236}">
                <a16:creationId xmlns:a16="http://schemas.microsoft.com/office/drawing/2014/main" id="{33EDA2D2-2535-5C0F-F6B0-AE2CD344847A}"/>
              </a:ext>
            </a:extLst>
          </p:cNvPr>
          <p:cNvSpPr/>
          <p:nvPr/>
        </p:nvSpPr>
        <p:spPr>
          <a:xfrm>
            <a:off x="8912600" y="3908095"/>
            <a:ext cx="195309" cy="159798"/>
          </a:xfrm>
          <a:prstGeom prst="rect">
            <a:avLst/>
          </a:prstGeom>
          <a:solidFill>
            <a:srgbClr val="DAEFF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60" name="矩形 59">
            <a:extLst>
              <a:ext uri="{FF2B5EF4-FFF2-40B4-BE49-F238E27FC236}">
                <a16:creationId xmlns:a16="http://schemas.microsoft.com/office/drawing/2014/main" id="{988FA27C-0FEC-E83E-1992-313990701FAD}"/>
              </a:ext>
            </a:extLst>
          </p:cNvPr>
          <p:cNvSpPr/>
          <p:nvPr/>
        </p:nvSpPr>
        <p:spPr>
          <a:xfrm>
            <a:off x="9642498" y="2131251"/>
            <a:ext cx="2116825" cy="242548"/>
          </a:xfrm>
          <a:prstGeom prst="rect">
            <a:avLst/>
          </a:prstGeom>
          <a:solidFill>
            <a:srgbClr val="C9E6F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8" name="矩形 67">
            <a:extLst>
              <a:ext uri="{FF2B5EF4-FFF2-40B4-BE49-F238E27FC236}">
                <a16:creationId xmlns:a16="http://schemas.microsoft.com/office/drawing/2014/main" id="{A4FE016D-310A-6F42-0E1C-9E15C839CA4A}"/>
              </a:ext>
            </a:extLst>
          </p:cNvPr>
          <p:cNvSpPr/>
          <p:nvPr/>
        </p:nvSpPr>
        <p:spPr>
          <a:xfrm>
            <a:off x="9891055" y="3307368"/>
            <a:ext cx="1691640" cy="345106"/>
          </a:xfrm>
          <a:prstGeom prst="rect">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7" name="文本框 76">
            <a:extLst>
              <a:ext uri="{FF2B5EF4-FFF2-40B4-BE49-F238E27FC236}">
                <a16:creationId xmlns:a16="http://schemas.microsoft.com/office/drawing/2014/main" id="{CB6A2CAE-B82F-F98D-A7CC-C5877E78DF0D}"/>
              </a:ext>
            </a:extLst>
          </p:cNvPr>
          <p:cNvSpPr txBox="1"/>
          <p:nvPr/>
        </p:nvSpPr>
        <p:spPr>
          <a:xfrm>
            <a:off x="10090388" y="2107328"/>
            <a:ext cx="1340691" cy="276999"/>
          </a:xfrm>
          <a:prstGeom prst="rect">
            <a:avLst/>
          </a:prstGeom>
          <a:noFill/>
        </p:spPr>
        <p:txBody>
          <a:bodyPr wrap="square" rtlCol="0">
            <a:spAutoFit/>
          </a:bodyPr>
          <a:lstStyle/>
          <a:p>
            <a:r>
              <a:rPr lang="en-US" altLang="zh-CN" sz="1200" dirty="0">
                <a:latin typeface="Times New Roman" panose="02020603050405020304" pitchFamily="18" charset="0"/>
                <a:cs typeface="Times New Roman" panose="02020603050405020304" pitchFamily="18" charset="0"/>
              </a:rPr>
              <a:t>Normalizing flow</a:t>
            </a:r>
            <a:endParaRPr lang="zh-CN" altLang="en-US" sz="1200" dirty="0">
              <a:latin typeface="Times New Roman" panose="02020603050405020304" pitchFamily="18" charset="0"/>
              <a:cs typeface="Times New Roman" panose="02020603050405020304" pitchFamily="18" charset="0"/>
            </a:endParaRPr>
          </a:p>
        </p:txBody>
      </p:sp>
      <p:sp>
        <p:nvSpPr>
          <p:cNvPr id="78" name="文本框 77">
            <a:extLst>
              <a:ext uri="{FF2B5EF4-FFF2-40B4-BE49-F238E27FC236}">
                <a16:creationId xmlns:a16="http://schemas.microsoft.com/office/drawing/2014/main" id="{AB3BFA4B-66E4-AC5E-31E4-6D164B73DDD2}"/>
              </a:ext>
            </a:extLst>
          </p:cNvPr>
          <p:cNvSpPr txBox="1"/>
          <p:nvPr/>
        </p:nvSpPr>
        <p:spPr>
          <a:xfrm>
            <a:off x="9651919" y="2598522"/>
            <a:ext cx="2150266" cy="276999"/>
          </a:xfrm>
          <a:prstGeom prst="rect">
            <a:avLst/>
          </a:prstGeom>
          <a:solidFill>
            <a:srgbClr val="FBE3BC"/>
          </a:solidFill>
          <a:ln w="12700">
            <a:solidFill>
              <a:schemeClr val="tx1"/>
            </a:solidFill>
          </a:ln>
        </p:spPr>
        <p:txBody>
          <a:bodyPr wrap="square" rtlCol="0">
            <a:spAutoFit/>
          </a:bodyPr>
          <a:lstStyle/>
          <a:p>
            <a:r>
              <a:rPr lang="en-US" altLang="zh-CN" sz="1200" dirty="0">
                <a:latin typeface="Times New Roman" panose="02020603050405020304" pitchFamily="18" charset="0"/>
                <a:cs typeface="Times New Roman" panose="02020603050405020304" pitchFamily="18" charset="0"/>
              </a:rPr>
              <a:t>Supervised contrastive learning</a:t>
            </a:r>
            <a:endParaRPr lang="zh-CN" altLang="en-US" sz="12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79" name="文本框 78">
                <a:extLst>
                  <a:ext uri="{FF2B5EF4-FFF2-40B4-BE49-F238E27FC236}">
                    <a16:creationId xmlns:a16="http://schemas.microsoft.com/office/drawing/2014/main" id="{8C85D1AD-75EE-5376-6193-67DB3485B025}"/>
                  </a:ext>
                </a:extLst>
              </p:cNvPr>
              <p:cNvSpPr txBox="1"/>
              <p:nvPr/>
            </p:nvSpPr>
            <p:spPr>
              <a:xfrm>
                <a:off x="9890582" y="3323162"/>
                <a:ext cx="1724771" cy="291811"/>
              </a:xfrm>
              <a:prstGeom prst="rect">
                <a:avLst/>
              </a:prstGeom>
              <a:noFill/>
            </p:spPr>
            <p:txBody>
              <a:bodyPr wrap="square" rtlCol="0">
                <a:spAutoFit/>
              </a:bodyPr>
              <a:lstStyle/>
              <a:p>
                <a:pPr algn="ctr"/>
                <a14:m>
                  <m:oMath xmlns:m="http://schemas.openxmlformats.org/officeDocument/2006/math">
                    <m:sSub>
                      <m:sSubPr>
                        <m:ctrlPr>
                          <a:rPr lang="en-US" altLang="zh-CN" sz="1200" i="1" smtClean="0">
                            <a:latin typeface="Cambria Math" panose="02040503050406030204" pitchFamily="18" charset="0"/>
                            <a:cs typeface="Times New Roman" panose="02020603050405020304" pitchFamily="18" charset="0"/>
                          </a:rPr>
                        </m:ctrlPr>
                      </m:sSubPr>
                      <m:e>
                        <m:r>
                          <a:rPr lang="en-US" altLang="zh-CN" sz="1200" b="0" i="1" smtClean="0">
                            <a:latin typeface="Cambria Math" panose="02040503050406030204" pitchFamily="18" charset="0"/>
                            <a:cs typeface="Times New Roman" panose="02020603050405020304" pitchFamily="18" charset="0"/>
                          </a:rPr>
                          <m:t>𝑧</m:t>
                        </m:r>
                      </m:e>
                      <m:sub>
                        <m:r>
                          <a:rPr lang="en-US" altLang="zh-CN" sz="1200" b="0" i="1" smtClean="0">
                            <a:latin typeface="Cambria Math" panose="02040503050406030204" pitchFamily="18" charset="0"/>
                            <a:cs typeface="Times New Roman" panose="02020603050405020304" pitchFamily="18" charset="0"/>
                          </a:rPr>
                          <m:t>𝑓𝑙𝑜𝑤</m:t>
                        </m:r>
                      </m:sub>
                    </m:sSub>
                  </m:oMath>
                </a14:m>
                <a:r>
                  <a:rPr lang="en-US" altLang="zh-CN" sz="1200" dirty="0">
                    <a:latin typeface="Times New Roman" panose="02020603050405020304" pitchFamily="18" charset="0"/>
                    <a:cs typeface="Times New Roman" panose="02020603050405020304" pitchFamily="18" charset="0"/>
                  </a:rPr>
                  <a:t>  </a:t>
                </a:r>
                <a14:m>
                  <m:oMath xmlns:m="http://schemas.openxmlformats.org/officeDocument/2006/math">
                    <m:r>
                      <a:rPr lang="en-US" altLang="zh-CN" sz="1200" i="1" dirty="0" smtClean="0">
                        <a:latin typeface="Cambria Math" panose="02040503050406030204" pitchFamily="18" charset="0"/>
                        <a:cs typeface="Times New Roman" panose="02020603050405020304" pitchFamily="18" charset="0"/>
                      </a:rPr>
                      <m:t>𝐺𝑀𝑀</m:t>
                    </m:r>
                    <m:d>
                      <m:dPr>
                        <m:ctrlPr>
                          <a:rPr lang="en-US" altLang="zh-CN" sz="1200" b="0" i="1" dirty="0" smtClean="0">
                            <a:latin typeface="Cambria Math" panose="02040503050406030204" pitchFamily="18" charset="0"/>
                            <a:cs typeface="Times New Roman" panose="02020603050405020304" pitchFamily="18" charset="0"/>
                          </a:rPr>
                        </m:ctrlPr>
                      </m:dPr>
                      <m:e>
                        <m:r>
                          <a:rPr lang="zh-CN" altLang="en-US" sz="1200" b="0" i="1" dirty="0" smtClean="0">
                            <a:latin typeface="Cambria Math" panose="02040503050406030204" pitchFamily="18" charset="0"/>
                            <a:cs typeface="Times New Roman" panose="02020603050405020304" pitchFamily="18" charset="0"/>
                          </a:rPr>
                          <m:t>𝜇</m:t>
                        </m:r>
                        <m:r>
                          <a:rPr lang="en-US" altLang="zh-CN" sz="1200" b="0" i="1" dirty="0" smtClean="0">
                            <a:latin typeface="Cambria Math" panose="02040503050406030204" pitchFamily="18" charset="0"/>
                            <a:cs typeface="Times New Roman" panose="02020603050405020304" pitchFamily="18" charset="0"/>
                          </a:rPr>
                          <m:t>,</m:t>
                        </m:r>
                        <m:r>
                          <a:rPr lang="zh-CN" altLang="en-US" sz="1200" b="0" i="1" dirty="0" smtClean="0">
                            <a:latin typeface="Cambria Math" panose="02040503050406030204" pitchFamily="18" charset="0"/>
                            <a:cs typeface="Times New Roman" panose="02020603050405020304" pitchFamily="18" charset="0"/>
                          </a:rPr>
                          <m:t>𝜎</m:t>
                        </m:r>
                      </m:e>
                    </m:d>
                  </m:oMath>
                </a14:m>
                <a:endParaRPr lang="en-US" altLang="zh-CN" sz="1200" dirty="0">
                  <a:latin typeface="Times New Roman" panose="02020603050405020304" pitchFamily="18" charset="0"/>
                  <a:cs typeface="Times New Roman" panose="02020603050405020304" pitchFamily="18" charset="0"/>
                </a:endParaRPr>
              </a:p>
            </p:txBody>
          </p:sp>
        </mc:Choice>
        <mc:Fallback xmlns="">
          <p:sp>
            <p:nvSpPr>
              <p:cNvPr id="79" name="文本框 78">
                <a:extLst>
                  <a:ext uri="{FF2B5EF4-FFF2-40B4-BE49-F238E27FC236}">
                    <a16:creationId xmlns:a16="http://schemas.microsoft.com/office/drawing/2014/main" id="{8C85D1AD-75EE-5376-6193-67DB3485B025}"/>
                  </a:ext>
                </a:extLst>
              </p:cNvPr>
              <p:cNvSpPr txBox="1">
                <a:spLocks noRot="1" noChangeAspect="1" noMove="1" noResize="1" noEditPoints="1" noAdjustHandles="1" noChangeArrowheads="1" noChangeShapeType="1" noTextEdit="1"/>
              </p:cNvSpPr>
              <p:nvPr/>
            </p:nvSpPr>
            <p:spPr>
              <a:xfrm>
                <a:off x="9890582" y="3323162"/>
                <a:ext cx="1724771" cy="291811"/>
              </a:xfrm>
              <a:prstGeom prst="rect">
                <a:avLst/>
              </a:prstGeom>
              <a:blipFill>
                <a:blip r:embed="rId11"/>
                <a:stretch>
                  <a:fillRect b="-2083"/>
                </a:stretch>
              </a:blipFill>
            </p:spPr>
            <p:txBody>
              <a:bodyPr/>
              <a:lstStyle/>
              <a:p>
                <a:r>
                  <a:rPr lang="zh-CN" altLang="en-US">
                    <a:noFill/>
                  </a:rPr>
                  <a:t> </a:t>
                </a:r>
              </a:p>
            </p:txBody>
          </p:sp>
        </mc:Fallback>
      </mc:AlternateContent>
      <p:cxnSp>
        <p:nvCxnSpPr>
          <p:cNvPr id="82" name="直接箭头连接符 81">
            <a:extLst>
              <a:ext uri="{FF2B5EF4-FFF2-40B4-BE49-F238E27FC236}">
                <a16:creationId xmlns:a16="http://schemas.microsoft.com/office/drawing/2014/main" id="{803C88CD-FD4C-8BEC-A5B3-236CA30AC983}"/>
              </a:ext>
            </a:extLst>
          </p:cNvPr>
          <p:cNvCxnSpPr>
            <a:cxnSpLocks/>
          </p:cNvCxnSpPr>
          <p:nvPr/>
        </p:nvCxnSpPr>
        <p:spPr>
          <a:xfrm>
            <a:off x="10574255" y="2927316"/>
            <a:ext cx="0" cy="31260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09" name="矩形 108">
            <a:extLst>
              <a:ext uri="{FF2B5EF4-FFF2-40B4-BE49-F238E27FC236}">
                <a16:creationId xmlns:a16="http://schemas.microsoft.com/office/drawing/2014/main" id="{98A5616F-2023-BF8A-FECA-EA4BB520FD8B}"/>
              </a:ext>
            </a:extLst>
          </p:cNvPr>
          <p:cNvSpPr/>
          <p:nvPr/>
        </p:nvSpPr>
        <p:spPr>
          <a:xfrm>
            <a:off x="6035621" y="3773988"/>
            <a:ext cx="1515291" cy="277000"/>
          </a:xfrm>
          <a:prstGeom prst="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 name="文本框 110">
            <a:extLst>
              <a:ext uri="{FF2B5EF4-FFF2-40B4-BE49-F238E27FC236}">
                <a16:creationId xmlns:a16="http://schemas.microsoft.com/office/drawing/2014/main" id="{B273B279-4DF8-5CA1-870E-1E342F9E35E9}"/>
              </a:ext>
            </a:extLst>
          </p:cNvPr>
          <p:cNvSpPr txBox="1"/>
          <p:nvPr/>
        </p:nvSpPr>
        <p:spPr>
          <a:xfrm>
            <a:off x="5985152" y="3766952"/>
            <a:ext cx="1602786" cy="276999"/>
          </a:xfrm>
          <a:prstGeom prst="rect">
            <a:avLst/>
          </a:prstGeom>
          <a:noFill/>
        </p:spPr>
        <p:txBody>
          <a:bodyPr wrap="square">
            <a:spAutoFit/>
          </a:bodyPr>
          <a:lstStyle/>
          <a:p>
            <a:pPr algn="ctr"/>
            <a:r>
              <a:rPr lang="en-US" altLang="zh-CN" sz="1200" dirty="0">
                <a:latin typeface="Times New Roman" panose="02020603050405020304" pitchFamily="18" charset="0"/>
                <a:cs typeface="Times New Roman" panose="02020603050405020304" pitchFamily="18" charset="0"/>
              </a:rPr>
              <a:t>Bi-level optimization </a:t>
            </a:r>
            <a:endParaRPr lang="zh-CN" altLang="en-US" sz="1200" dirty="0">
              <a:latin typeface="Times New Roman" panose="02020603050405020304" pitchFamily="18" charset="0"/>
              <a:cs typeface="Times New Roman" panose="02020603050405020304" pitchFamily="18" charset="0"/>
            </a:endParaRPr>
          </a:p>
        </p:txBody>
      </p:sp>
      <p:pic>
        <p:nvPicPr>
          <p:cNvPr id="73" name="图片 72">
            <a:extLst>
              <a:ext uri="{FF2B5EF4-FFF2-40B4-BE49-F238E27FC236}">
                <a16:creationId xmlns:a16="http://schemas.microsoft.com/office/drawing/2014/main" id="{924AA2B8-0471-61DB-62F8-F45B3D751A70}"/>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407678" y="4289717"/>
            <a:ext cx="721553" cy="759957"/>
          </a:xfrm>
          <a:prstGeom prst="rect">
            <a:avLst/>
          </a:prstGeom>
        </p:spPr>
      </p:pic>
      <mc:AlternateContent xmlns:mc="http://schemas.openxmlformats.org/markup-compatibility/2006" xmlns:a14="http://schemas.microsoft.com/office/drawing/2010/main">
        <mc:Choice Requires="a14">
          <p:sp>
            <p:nvSpPr>
              <p:cNvPr id="75" name="文本框 74">
                <a:extLst>
                  <a:ext uri="{FF2B5EF4-FFF2-40B4-BE49-F238E27FC236}">
                    <a16:creationId xmlns:a16="http://schemas.microsoft.com/office/drawing/2014/main" id="{4D136789-6A12-BA24-FDD5-786A58AC16D0}"/>
                  </a:ext>
                </a:extLst>
              </p:cNvPr>
              <p:cNvSpPr txBox="1"/>
              <p:nvPr/>
            </p:nvSpPr>
            <p:spPr>
              <a:xfrm>
                <a:off x="5946559" y="5000953"/>
                <a:ext cx="1957371" cy="292068"/>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MLP disturbed generator </a:t>
                </a:r>
                <a14:m>
                  <m:oMath xmlns:m="http://schemas.openxmlformats.org/officeDocument/2006/math">
                    <m:sSub>
                      <m:sSubPr>
                        <m:ctrlPr>
                          <a:rPr lang="en-US" altLang="zh-CN" sz="1200" i="1" smtClean="0">
                            <a:latin typeface="Cambria Math" panose="02040503050406030204" pitchFamily="18" charset="0"/>
                            <a:cs typeface="Times New Roman" panose="02020603050405020304" pitchFamily="18" charset="0"/>
                          </a:rPr>
                        </m:ctrlPr>
                      </m:sSubPr>
                      <m:e>
                        <m:r>
                          <a:rPr lang="en-US" altLang="zh-CN" sz="1200" b="0" i="1" smtClean="0">
                            <a:latin typeface="Cambria Math" panose="02040503050406030204" pitchFamily="18" charset="0"/>
                            <a:cs typeface="Times New Roman" panose="02020603050405020304" pitchFamily="18" charset="0"/>
                          </a:rPr>
                          <m:t>𝑓</m:t>
                        </m:r>
                      </m:e>
                      <m:sub>
                        <m:r>
                          <a:rPr lang="en-US" altLang="zh-CN" sz="1200" b="0" i="1" smtClean="0">
                            <a:latin typeface="Cambria Math" panose="02040503050406030204" pitchFamily="18" charset="0"/>
                            <a:cs typeface="Times New Roman" panose="02020603050405020304" pitchFamily="18" charset="0"/>
                          </a:rPr>
                          <m:t>𝑔</m:t>
                        </m:r>
                      </m:sub>
                    </m:sSub>
                  </m:oMath>
                </a14:m>
                <a:endParaRPr lang="en-US" altLang="zh-CN" sz="1200" dirty="0">
                  <a:latin typeface="Times New Roman" panose="02020603050405020304" pitchFamily="18" charset="0"/>
                  <a:cs typeface="Times New Roman" panose="02020603050405020304" pitchFamily="18" charset="0"/>
                </a:endParaRPr>
              </a:p>
            </p:txBody>
          </p:sp>
        </mc:Choice>
        <mc:Fallback xmlns="">
          <p:sp>
            <p:nvSpPr>
              <p:cNvPr id="75" name="文本框 74">
                <a:extLst>
                  <a:ext uri="{FF2B5EF4-FFF2-40B4-BE49-F238E27FC236}">
                    <a16:creationId xmlns:a16="http://schemas.microsoft.com/office/drawing/2014/main" id="{4D136789-6A12-BA24-FDD5-786A58AC16D0}"/>
                  </a:ext>
                </a:extLst>
              </p:cNvPr>
              <p:cNvSpPr txBox="1">
                <a:spLocks noRot="1" noChangeAspect="1" noMove="1" noResize="1" noEditPoints="1" noAdjustHandles="1" noChangeArrowheads="1" noChangeShapeType="1" noTextEdit="1"/>
              </p:cNvSpPr>
              <p:nvPr/>
            </p:nvSpPr>
            <p:spPr>
              <a:xfrm>
                <a:off x="5946559" y="5000953"/>
                <a:ext cx="1957371" cy="292068"/>
              </a:xfrm>
              <a:prstGeom prst="rect">
                <a:avLst/>
              </a:prstGeom>
              <a:blipFill>
                <a:blip r:embed="rId13"/>
                <a:stretch>
                  <a:fillRect b="-10417"/>
                </a:stretch>
              </a:blipFill>
            </p:spPr>
            <p:txBody>
              <a:bodyPr/>
              <a:lstStyle/>
              <a:p>
                <a:r>
                  <a:rPr lang="zh-CN" altLang="en-US">
                    <a:noFill/>
                  </a:rPr>
                  <a:t> </a:t>
                </a:r>
              </a:p>
            </p:txBody>
          </p:sp>
        </mc:Fallback>
      </mc:AlternateContent>
      <p:sp>
        <p:nvSpPr>
          <p:cNvPr id="92" name="文本框 91">
            <a:extLst>
              <a:ext uri="{FF2B5EF4-FFF2-40B4-BE49-F238E27FC236}">
                <a16:creationId xmlns:a16="http://schemas.microsoft.com/office/drawing/2014/main" id="{17AEB0FA-2ADF-1B57-2D23-B635627F913E}"/>
              </a:ext>
            </a:extLst>
          </p:cNvPr>
          <p:cNvSpPr txBox="1"/>
          <p:nvPr/>
        </p:nvSpPr>
        <p:spPr>
          <a:xfrm>
            <a:off x="2472304" y="2670443"/>
            <a:ext cx="1497274"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Black-box GNN</a:t>
            </a:r>
            <a:endParaRPr lang="zh-CN" altLang="en-US" sz="12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16" name="文本框 115">
                <a:extLst>
                  <a:ext uri="{FF2B5EF4-FFF2-40B4-BE49-F238E27FC236}">
                    <a16:creationId xmlns:a16="http://schemas.microsoft.com/office/drawing/2014/main" id="{C7C9DE16-6BC8-4FA7-DBAD-977EC18EB2D2}"/>
                  </a:ext>
                </a:extLst>
              </p:cNvPr>
              <p:cNvSpPr txBox="1"/>
              <p:nvPr/>
            </p:nvSpPr>
            <p:spPr>
              <a:xfrm>
                <a:off x="354061" y="2977477"/>
                <a:ext cx="136800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Original datasets </a:t>
                </a:r>
                <a14:m>
                  <m:oMath xmlns:m="http://schemas.openxmlformats.org/officeDocument/2006/math">
                    <m:r>
                      <a:rPr lang="en-US" altLang="zh-CN" sz="1200" i="1" dirty="0" smtClean="0">
                        <a:latin typeface="Cambria Math" panose="02040503050406030204" pitchFamily="18" charset="0"/>
                        <a:cs typeface="Times New Roman" panose="02020603050405020304" pitchFamily="18" charset="0"/>
                      </a:rPr>
                      <m:t>𝐺</m:t>
                    </m:r>
                  </m:oMath>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116" name="文本框 115">
                <a:extLst>
                  <a:ext uri="{FF2B5EF4-FFF2-40B4-BE49-F238E27FC236}">
                    <a16:creationId xmlns:a16="http://schemas.microsoft.com/office/drawing/2014/main" id="{C7C9DE16-6BC8-4FA7-DBAD-977EC18EB2D2}"/>
                  </a:ext>
                </a:extLst>
              </p:cNvPr>
              <p:cNvSpPr txBox="1">
                <a:spLocks noRot="1" noChangeAspect="1" noMove="1" noResize="1" noEditPoints="1" noAdjustHandles="1" noChangeArrowheads="1" noChangeShapeType="1" noTextEdit="1"/>
              </p:cNvSpPr>
              <p:nvPr/>
            </p:nvSpPr>
            <p:spPr>
              <a:xfrm>
                <a:off x="354061" y="2977477"/>
                <a:ext cx="1368003" cy="276999"/>
              </a:xfrm>
              <a:prstGeom prst="rect">
                <a:avLst/>
              </a:prstGeom>
              <a:blipFill>
                <a:blip r:embed="rId14"/>
                <a:stretch>
                  <a:fillRect b="-15217"/>
                </a:stretch>
              </a:blipFill>
            </p:spPr>
            <p:txBody>
              <a:bodyPr/>
              <a:lstStyle/>
              <a:p>
                <a:r>
                  <a:rPr lang="zh-CN" altLang="en-US">
                    <a:noFill/>
                  </a:rPr>
                  <a:t> </a:t>
                </a:r>
              </a:p>
            </p:txBody>
          </p:sp>
        </mc:Fallback>
      </mc:AlternateContent>
      <p:sp>
        <p:nvSpPr>
          <p:cNvPr id="118" name="文本框 117">
            <a:extLst>
              <a:ext uri="{FF2B5EF4-FFF2-40B4-BE49-F238E27FC236}">
                <a16:creationId xmlns:a16="http://schemas.microsoft.com/office/drawing/2014/main" id="{F935DF77-FDAB-33C6-3455-C89BF3134591}"/>
              </a:ext>
            </a:extLst>
          </p:cNvPr>
          <p:cNvSpPr txBox="1"/>
          <p:nvPr/>
        </p:nvSpPr>
        <p:spPr>
          <a:xfrm>
            <a:off x="385404" y="4761047"/>
            <a:ext cx="1240654" cy="276999"/>
          </a:xfrm>
          <a:prstGeom prst="rect">
            <a:avLst/>
          </a:prstGeom>
          <a:noFill/>
        </p:spPr>
        <p:txBody>
          <a:bodyPr wrap="square">
            <a:spAutoFit/>
          </a:bodyPr>
          <a:lstStyle/>
          <a:p>
            <a:r>
              <a:rPr lang="zh-CN" altLang="en-US" sz="1200" dirty="0">
                <a:latin typeface="Times New Roman" panose="02020603050405020304" pitchFamily="18" charset="0"/>
                <a:cs typeface="Times New Roman" panose="02020603050405020304" pitchFamily="18" charset="0"/>
              </a:rPr>
              <a:t>Representations</a:t>
            </a:r>
          </a:p>
        </p:txBody>
      </p:sp>
      <p:sp>
        <p:nvSpPr>
          <p:cNvPr id="127" name="Google Shape;303;p19">
            <a:extLst>
              <a:ext uri="{FF2B5EF4-FFF2-40B4-BE49-F238E27FC236}">
                <a16:creationId xmlns:a16="http://schemas.microsoft.com/office/drawing/2014/main" id="{6B48A02C-0922-85BB-9ACD-35558DC96F7A}"/>
              </a:ext>
            </a:extLst>
          </p:cNvPr>
          <p:cNvSpPr/>
          <p:nvPr/>
        </p:nvSpPr>
        <p:spPr>
          <a:xfrm>
            <a:off x="2569075" y="2000661"/>
            <a:ext cx="186031" cy="360549"/>
          </a:xfrm>
          <a:prstGeom prst="cube">
            <a:avLst>
              <a:gd name="adj" fmla="val 25000"/>
            </a:avLst>
          </a:prstGeom>
          <a:solidFill>
            <a:srgbClr val="EBF5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8" name="Google Shape;116;p19">
            <a:extLst>
              <a:ext uri="{FF2B5EF4-FFF2-40B4-BE49-F238E27FC236}">
                <a16:creationId xmlns:a16="http://schemas.microsoft.com/office/drawing/2014/main" id="{EBFC50C1-B484-11F4-21D0-BC5C9CAC7C40}"/>
              </a:ext>
            </a:extLst>
          </p:cNvPr>
          <p:cNvSpPr/>
          <p:nvPr/>
        </p:nvSpPr>
        <p:spPr>
          <a:xfrm>
            <a:off x="3081326" y="1824530"/>
            <a:ext cx="206145" cy="659197"/>
          </a:xfrm>
          <a:prstGeom prst="cube">
            <a:avLst>
              <a:gd name="adj" fmla="val 68741"/>
            </a:avLst>
          </a:prstGeom>
          <a:solidFill>
            <a:srgbClr val="EBF5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0" name="Google Shape;116;p19">
            <a:extLst>
              <a:ext uri="{FF2B5EF4-FFF2-40B4-BE49-F238E27FC236}">
                <a16:creationId xmlns:a16="http://schemas.microsoft.com/office/drawing/2014/main" id="{ECED997A-1388-F636-1A30-5B204A82DA99}"/>
              </a:ext>
            </a:extLst>
          </p:cNvPr>
          <p:cNvSpPr/>
          <p:nvPr/>
        </p:nvSpPr>
        <p:spPr>
          <a:xfrm>
            <a:off x="3352055" y="1755125"/>
            <a:ext cx="206145" cy="802859"/>
          </a:xfrm>
          <a:prstGeom prst="cube">
            <a:avLst>
              <a:gd name="adj" fmla="val 68741"/>
            </a:avLst>
          </a:prstGeom>
          <a:solidFill>
            <a:srgbClr val="EBF5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 name="Google Shape;303;p19">
            <a:extLst>
              <a:ext uri="{FF2B5EF4-FFF2-40B4-BE49-F238E27FC236}">
                <a16:creationId xmlns:a16="http://schemas.microsoft.com/office/drawing/2014/main" id="{93063CFB-2C4E-BCB5-95D5-06C1C54E8582}"/>
              </a:ext>
            </a:extLst>
          </p:cNvPr>
          <p:cNvSpPr/>
          <p:nvPr/>
        </p:nvSpPr>
        <p:spPr>
          <a:xfrm>
            <a:off x="2825201" y="1895680"/>
            <a:ext cx="186030" cy="547620"/>
          </a:xfrm>
          <a:prstGeom prst="cube">
            <a:avLst>
              <a:gd name="adj" fmla="val 25000"/>
            </a:avLst>
          </a:prstGeom>
          <a:solidFill>
            <a:srgbClr val="EBF5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90" name="图片 89">
            <a:extLst>
              <a:ext uri="{FF2B5EF4-FFF2-40B4-BE49-F238E27FC236}">
                <a16:creationId xmlns:a16="http://schemas.microsoft.com/office/drawing/2014/main" id="{37AC8CA8-F944-17B5-BC8C-0AF159F5BB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62792" y="1787899"/>
            <a:ext cx="188505" cy="188505"/>
          </a:xfrm>
          <a:prstGeom prst="rect">
            <a:avLst/>
          </a:prstGeom>
        </p:spPr>
      </p:pic>
      <p:cxnSp>
        <p:nvCxnSpPr>
          <p:cNvPr id="132" name="直接箭头连接符 131">
            <a:extLst>
              <a:ext uri="{FF2B5EF4-FFF2-40B4-BE49-F238E27FC236}">
                <a16:creationId xmlns:a16="http://schemas.microsoft.com/office/drawing/2014/main" id="{EB592471-C122-4B28-EA4A-89D4F52BA90C}"/>
              </a:ext>
            </a:extLst>
          </p:cNvPr>
          <p:cNvCxnSpPr>
            <a:cxnSpLocks/>
          </p:cNvCxnSpPr>
          <p:nvPr/>
        </p:nvCxnSpPr>
        <p:spPr>
          <a:xfrm flipV="1">
            <a:off x="1790261" y="2387576"/>
            <a:ext cx="425012" cy="110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34" name="直接箭头连接符 133">
            <a:extLst>
              <a:ext uri="{FF2B5EF4-FFF2-40B4-BE49-F238E27FC236}">
                <a16:creationId xmlns:a16="http://schemas.microsoft.com/office/drawing/2014/main" id="{6AE3A35D-AF16-D10C-5CF3-E7766166D14F}"/>
              </a:ext>
            </a:extLst>
          </p:cNvPr>
          <p:cNvCxnSpPr>
            <a:cxnSpLocks/>
          </p:cNvCxnSpPr>
          <p:nvPr/>
        </p:nvCxnSpPr>
        <p:spPr>
          <a:xfrm>
            <a:off x="3732438" y="2078719"/>
            <a:ext cx="202643"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42" name="矩形: 圆角 141">
            <a:extLst>
              <a:ext uri="{FF2B5EF4-FFF2-40B4-BE49-F238E27FC236}">
                <a16:creationId xmlns:a16="http://schemas.microsoft.com/office/drawing/2014/main" id="{894FBE23-A240-BA71-0983-D607DEA70867}"/>
              </a:ext>
            </a:extLst>
          </p:cNvPr>
          <p:cNvSpPr/>
          <p:nvPr/>
        </p:nvSpPr>
        <p:spPr>
          <a:xfrm>
            <a:off x="3957889" y="1952821"/>
            <a:ext cx="400216" cy="246724"/>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dirty="0"/>
          </a:p>
        </p:txBody>
      </p:sp>
      <p:sp>
        <p:nvSpPr>
          <p:cNvPr id="143" name="文本框 142">
            <a:extLst>
              <a:ext uri="{FF2B5EF4-FFF2-40B4-BE49-F238E27FC236}">
                <a16:creationId xmlns:a16="http://schemas.microsoft.com/office/drawing/2014/main" id="{DEA8545B-ED8C-87BB-2470-10C2DA0FE482}"/>
              </a:ext>
            </a:extLst>
          </p:cNvPr>
          <p:cNvSpPr txBox="1"/>
          <p:nvPr/>
        </p:nvSpPr>
        <p:spPr>
          <a:xfrm>
            <a:off x="3875889" y="1922546"/>
            <a:ext cx="575799" cy="276999"/>
          </a:xfrm>
          <a:prstGeom prst="rect">
            <a:avLst/>
          </a:prstGeom>
          <a:noFill/>
        </p:spPr>
        <p:txBody>
          <a:bodyPr wrap="none" rtlCol="0">
            <a:spAutoFit/>
          </a:bodyPr>
          <a:lstStyle/>
          <a:p>
            <a:r>
              <a:rPr lang="en-US" altLang="zh-CN" sz="1200" dirty="0">
                <a:solidFill>
                  <a:schemeClr val="bg1"/>
                </a:solidFill>
                <a:latin typeface="Times New Roman" panose="02020603050405020304" pitchFamily="18" charset="0"/>
                <a:cs typeface="Times New Roman" panose="02020603050405020304" pitchFamily="18" charset="0"/>
              </a:rPr>
              <a:t>SHAP</a:t>
            </a:r>
            <a:endParaRPr lang="zh-CN" altLang="en-US" sz="1200" dirty="0">
              <a:solidFill>
                <a:schemeClr val="bg1"/>
              </a:solidFill>
              <a:latin typeface="Times New Roman" panose="02020603050405020304" pitchFamily="18" charset="0"/>
              <a:cs typeface="Times New Roman" panose="02020603050405020304" pitchFamily="18" charset="0"/>
            </a:endParaRPr>
          </a:p>
        </p:txBody>
      </p:sp>
      <p:sp>
        <p:nvSpPr>
          <p:cNvPr id="146" name="左大括号 145">
            <a:extLst>
              <a:ext uri="{FF2B5EF4-FFF2-40B4-BE49-F238E27FC236}">
                <a16:creationId xmlns:a16="http://schemas.microsoft.com/office/drawing/2014/main" id="{8812BA32-8273-586F-2EDC-EB03AAE99521}"/>
              </a:ext>
            </a:extLst>
          </p:cNvPr>
          <p:cNvSpPr/>
          <p:nvPr/>
        </p:nvSpPr>
        <p:spPr>
          <a:xfrm>
            <a:off x="4375319" y="1660327"/>
            <a:ext cx="180278" cy="809947"/>
          </a:xfrm>
          <a:prstGeom prst="leftBrace">
            <a:avLst>
              <a:gd name="adj1" fmla="val 43996"/>
              <a:gd name="adj2" fmla="val 5441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152" name="矩形 151">
            <a:extLst>
              <a:ext uri="{FF2B5EF4-FFF2-40B4-BE49-F238E27FC236}">
                <a16:creationId xmlns:a16="http://schemas.microsoft.com/office/drawing/2014/main" id="{B12A12F6-45E9-99E7-C5AC-7031AE0786DF}"/>
              </a:ext>
            </a:extLst>
          </p:cNvPr>
          <p:cNvSpPr/>
          <p:nvPr/>
        </p:nvSpPr>
        <p:spPr>
          <a:xfrm>
            <a:off x="4507252" y="1703818"/>
            <a:ext cx="749689" cy="107157"/>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矩形 152">
            <a:extLst>
              <a:ext uri="{FF2B5EF4-FFF2-40B4-BE49-F238E27FC236}">
                <a16:creationId xmlns:a16="http://schemas.microsoft.com/office/drawing/2014/main" id="{A79D7013-1001-0248-81D6-D0736225FF1A}"/>
              </a:ext>
            </a:extLst>
          </p:cNvPr>
          <p:cNvSpPr/>
          <p:nvPr/>
        </p:nvSpPr>
        <p:spPr>
          <a:xfrm>
            <a:off x="4511220" y="1699998"/>
            <a:ext cx="892969" cy="11097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5" name="矩形 154">
            <a:extLst>
              <a:ext uri="{FF2B5EF4-FFF2-40B4-BE49-F238E27FC236}">
                <a16:creationId xmlns:a16="http://schemas.microsoft.com/office/drawing/2014/main" id="{E5CD4210-9945-2BB8-021B-44CB88BF03DA}"/>
              </a:ext>
            </a:extLst>
          </p:cNvPr>
          <p:cNvSpPr/>
          <p:nvPr/>
        </p:nvSpPr>
        <p:spPr>
          <a:xfrm>
            <a:off x="4507252" y="1881516"/>
            <a:ext cx="596977" cy="107157"/>
          </a:xfrm>
          <a:prstGeom prst="rect">
            <a:avLst/>
          </a:prstGeom>
          <a:solidFill>
            <a:srgbClr val="E3EE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矩形 155">
            <a:extLst>
              <a:ext uri="{FF2B5EF4-FFF2-40B4-BE49-F238E27FC236}">
                <a16:creationId xmlns:a16="http://schemas.microsoft.com/office/drawing/2014/main" id="{E422F70F-D924-47FF-2358-610F4ED457D1}"/>
              </a:ext>
            </a:extLst>
          </p:cNvPr>
          <p:cNvSpPr/>
          <p:nvPr/>
        </p:nvSpPr>
        <p:spPr>
          <a:xfrm>
            <a:off x="4511220" y="1877696"/>
            <a:ext cx="892969" cy="11097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矩形 156">
            <a:extLst>
              <a:ext uri="{FF2B5EF4-FFF2-40B4-BE49-F238E27FC236}">
                <a16:creationId xmlns:a16="http://schemas.microsoft.com/office/drawing/2014/main" id="{B12A12F6-45E9-99E7-C5AC-7031AE0786DF}"/>
              </a:ext>
            </a:extLst>
          </p:cNvPr>
          <p:cNvSpPr/>
          <p:nvPr/>
        </p:nvSpPr>
        <p:spPr>
          <a:xfrm>
            <a:off x="4507252" y="2084631"/>
            <a:ext cx="519747" cy="105880"/>
          </a:xfrm>
          <a:prstGeom prst="rect">
            <a:avLst/>
          </a:prstGeom>
          <a:solidFill>
            <a:srgbClr val="FFE69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58" name="矩形 157">
            <a:extLst>
              <a:ext uri="{FF2B5EF4-FFF2-40B4-BE49-F238E27FC236}">
                <a16:creationId xmlns:a16="http://schemas.microsoft.com/office/drawing/2014/main" id="{A79D7013-1001-0248-81D6-D0736225FF1A}"/>
              </a:ext>
            </a:extLst>
          </p:cNvPr>
          <p:cNvSpPr/>
          <p:nvPr/>
        </p:nvSpPr>
        <p:spPr>
          <a:xfrm>
            <a:off x="4511220" y="2080810"/>
            <a:ext cx="892969" cy="11097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59" name="矩形 158">
            <a:extLst>
              <a:ext uri="{FF2B5EF4-FFF2-40B4-BE49-F238E27FC236}">
                <a16:creationId xmlns:a16="http://schemas.microsoft.com/office/drawing/2014/main" id="{B12A12F6-45E9-99E7-C5AC-7031AE0786DF}"/>
              </a:ext>
            </a:extLst>
          </p:cNvPr>
          <p:cNvSpPr/>
          <p:nvPr/>
        </p:nvSpPr>
        <p:spPr>
          <a:xfrm>
            <a:off x="4507252" y="2265963"/>
            <a:ext cx="749689" cy="107157"/>
          </a:xfrm>
          <a:prstGeom prst="rect">
            <a:avLst/>
          </a:prstGeom>
          <a:solidFill>
            <a:srgbClr val="ED7D3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60" name="矩形 159">
            <a:extLst>
              <a:ext uri="{FF2B5EF4-FFF2-40B4-BE49-F238E27FC236}">
                <a16:creationId xmlns:a16="http://schemas.microsoft.com/office/drawing/2014/main" id="{A79D7013-1001-0248-81D6-D0736225FF1A}"/>
              </a:ext>
            </a:extLst>
          </p:cNvPr>
          <p:cNvSpPr/>
          <p:nvPr/>
        </p:nvSpPr>
        <p:spPr>
          <a:xfrm>
            <a:off x="4511220" y="2262143"/>
            <a:ext cx="892969" cy="11097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cxnSp>
        <p:nvCxnSpPr>
          <p:cNvPr id="161" name="直接箭头连接符 160">
            <a:extLst>
              <a:ext uri="{FF2B5EF4-FFF2-40B4-BE49-F238E27FC236}">
                <a16:creationId xmlns:a16="http://schemas.microsoft.com/office/drawing/2014/main" id="{26EF556E-DD7A-DD6D-7E1D-38D8431DD882}"/>
              </a:ext>
            </a:extLst>
          </p:cNvPr>
          <p:cNvCxnSpPr>
            <a:cxnSpLocks/>
          </p:cNvCxnSpPr>
          <p:nvPr/>
        </p:nvCxnSpPr>
        <p:spPr>
          <a:xfrm>
            <a:off x="4895225" y="2412874"/>
            <a:ext cx="0" cy="19604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66" name="文本框 165">
            <a:extLst>
              <a:ext uri="{FF2B5EF4-FFF2-40B4-BE49-F238E27FC236}">
                <a16:creationId xmlns:a16="http://schemas.microsoft.com/office/drawing/2014/main" id="{6C9EEBAF-9D37-B2C6-425B-965DE4B48736}"/>
              </a:ext>
            </a:extLst>
          </p:cNvPr>
          <p:cNvSpPr txBox="1"/>
          <p:nvPr/>
        </p:nvSpPr>
        <p:spPr>
          <a:xfrm>
            <a:off x="4537557" y="1458118"/>
            <a:ext cx="943592"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SHAP value</a:t>
            </a:r>
            <a:endParaRPr lang="zh-CN" altLang="en-US" sz="1200" dirty="0">
              <a:latin typeface="Times New Roman" panose="02020603050405020304" pitchFamily="18" charset="0"/>
              <a:cs typeface="Times New Roman" panose="02020603050405020304" pitchFamily="18" charset="0"/>
            </a:endParaRPr>
          </a:p>
        </p:txBody>
      </p:sp>
      <p:sp>
        <p:nvSpPr>
          <p:cNvPr id="168" name="文本框 167">
            <a:extLst>
              <a:ext uri="{FF2B5EF4-FFF2-40B4-BE49-F238E27FC236}">
                <a16:creationId xmlns:a16="http://schemas.microsoft.com/office/drawing/2014/main" id="{FCB90649-091A-6D9C-8038-F3F73F6BBA43}"/>
              </a:ext>
            </a:extLst>
          </p:cNvPr>
          <p:cNvSpPr txBox="1"/>
          <p:nvPr/>
        </p:nvSpPr>
        <p:spPr>
          <a:xfrm>
            <a:off x="4874630" y="2334966"/>
            <a:ext cx="415498"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sort</a:t>
            </a:r>
            <a:endParaRPr lang="zh-CN" altLang="en-US" sz="1200" dirty="0">
              <a:latin typeface="Times New Roman" panose="02020603050405020304" pitchFamily="18" charset="0"/>
              <a:cs typeface="Times New Roman" panose="02020603050405020304" pitchFamily="18" charset="0"/>
            </a:endParaRPr>
          </a:p>
        </p:txBody>
      </p:sp>
      <p:sp>
        <p:nvSpPr>
          <p:cNvPr id="180" name="矩形 179">
            <a:extLst>
              <a:ext uri="{FF2B5EF4-FFF2-40B4-BE49-F238E27FC236}">
                <a16:creationId xmlns:a16="http://schemas.microsoft.com/office/drawing/2014/main" id="{35C0D943-06D9-2BC4-6DE1-E2E6D52E0CE6}"/>
              </a:ext>
            </a:extLst>
          </p:cNvPr>
          <p:cNvSpPr/>
          <p:nvPr/>
        </p:nvSpPr>
        <p:spPr>
          <a:xfrm>
            <a:off x="3802725" y="3641266"/>
            <a:ext cx="1928712" cy="373571"/>
          </a:xfrm>
          <a:prstGeom prst="rect">
            <a:avLst/>
          </a:prstGeom>
          <a:noFill/>
          <a:ln w="19050">
            <a:solidFill>
              <a:srgbClr val="C00000"/>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cxnSp>
        <p:nvCxnSpPr>
          <p:cNvPr id="181" name="直接箭头连接符 180">
            <a:extLst>
              <a:ext uri="{FF2B5EF4-FFF2-40B4-BE49-F238E27FC236}">
                <a16:creationId xmlns:a16="http://schemas.microsoft.com/office/drawing/2014/main" id="{89744FF6-075F-F6D7-1FB3-C9305973D3BC}"/>
              </a:ext>
            </a:extLst>
          </p:cNvPr>
          <p:cNvCxnSpPr>
            <a:cxnSpLocks/>
          </p:cNvCxnSpPr>
          <p:nvPr/>
        </p:nvCxnSpPr>
        <p:spPr>
          <a:xfrm flipV="1">
            <a:off x="4721649" y="4246153"/>
            <a:ext cx="0" cy="29212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183" name="文本框 182">
                <a:extLst>
                  <a:ext uri="{FF2B5EF4-FFF2-40B4-BE49-F238E27FC236}">
                    <a16:creationId xmlns:a16="http://schemas.microsoft.com/office/drawing/2014/main" id="{C4AB912C-38C3-DA23-44FA-EA1A68E14FCC}"/>
                  </a:ext>
                </a:extLst>
              </p:cNvPr>
              <p:cNvSpPr txBox="1"/>
              <p:nvPr/>
            </p:nvSpPr>
            <p:spPr>
              <a:xfrm>
                <a:off x="3816443" y="3659520"/>
                <a:ext cx="849784" cy="29841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C00000"/>
                              </a:solidFill>
                              <a:latin typeface="Cambria Math" panose="02040503050406030204" pitchFamily="18" charset="0"/>
                            </a:rPr>
                          </m:ctrlPr>
                        </m:sSubPr>
                        <m:e>
                          <m:r>
                            <a:rPr lang="en-US" altLang="zh-CN" i="1" smtClean="0">
                              <a:solidFill>
                                <a:srgbClr val="C00000"/>
                              </a:solidFill>
                              <a:latin typeface="Cambria Math" panose="02040503050406030204" pitchFamily="18" charset="0"/>
                            </a:rPr>
                            <m:t>ℒ</m:t>
                          </m:r>
                        </m:e>
                        <m:sub>
                          <m:r>
                            <a:rPr lang="en-US" altLang="zh-CN" b="0" i="1" smtClean="0">
                              <a:solidFill>
                                <a:srgbClr val="C00000"/>
                              </a:solidFill>
                              <a:latin typeface="Cambria Math" panose="02040503050406030204" pitchFamily="18" charset="0"/>
                            </a:rPr>
                            <m:t>𝑝𝑟𝑜𝑚𝑝𝑡</m:t>
                          </m:r>
                        </m:sub>
                      </m:sSub>
                    </m:oMath>
                  </m:oMathPara>
                </a14:m>
                <a:endParaRPr lang="zh-CN" altLang="en-US" dirty="0">
                  <a:solidFill>
                    <a:srgbClr val="C00000"/>
                  </a:solidFill>
                </a:endParaRPr>
              </a:p>
            </p:txBody>
          </p:sp>
        </mc:Choice>
        <mc:Fallback xmlns="">
          <p:sp>
            <p:nvSpPr>
              <p:cNvPr id="183" name="文本框 182">
                <a:extLst>
                  <a:ext uri="{FF2B5EF4-FFF2-40B4-BE49-F238E27FC236}">
                    <a16:creationId xmlns:a16="http://schemas.microsoft.com/office/drawing/2014/main" id="{C4AB912C-38C3-DA23-44FA-EA1A68E14FCC}"/>
                  </a:ext>
                </a:extLst>
              </p:cNvPr>
              <p:cNvSpPr txBox="1">
                <a:spLocks noRot="1" noChangeAspect="1" noMove="1" noResize="1" noEditPoints="1" noAdjustHandles="1" noChangeArrowheads="1" noChangeShapeType="1" noTextEdit="1"/>
              </p:cNvSpPr>
              <p:nvPr/>
            </p:nvSpPr>
            <p:spPr>
              <a:xfrm>
                <a:off x="3816443" y="3659520"/>
                <a:ext cx="849784" cy="298415"/>
              </a:xfrm>
              <a:prstGeom prst="rect">
                <a:avLst/>
              </a:prstGeom>
              <a:blipFill>
                <a:blip r:embed="rId15"/>
                <a:stretch>
                  <a:fillRect l="-5036" r="-3597" b="-2449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4" name="文本框 183">
                <a:extLst>
                  <a:ext uri="{FF2B5EF4-FFF2-40B4-BE49-F238E27FC236}">
                    <a16:creationId xmlns:a16="http://schemas.microsoft.com/office/drawing/2014/main" id="{9983A36D-C3D8-FDDF-54A3-0447CABF4233}"/>
                  </a:ext>
                </a:extLst>
              </p:cNvPr>
              <p:cNvSpPr txBox="1"/>
              <p:nvPr/>
            </p:nvSpPr>
            <p:spPr>
              <a:xfrm>
                <a:off x="4645844" y="3692610"/>
                <a:ext cx="537968" cy="29841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C00000"/>
                              </a:solidFill>
                              <a:latin typeface="Cambria Math" panose="02040503050406030204" pitchFamily="18" charset="0"/>
                            </a:rPr>
                          </m:ctrlPr>
                        </m:sSubPr>
                        <m:e>
                          <m:r>
                            <a:rPr lang="en-US" altLang="zh-CN" i="1" smtClean="0">
                              <a:solidFill>
                                <a:srgbClr val="C00000"/>
                              </a:solidFill>
                              <a:latin typeface="Cambria Math" panose="02040503050406030204" pitchFamily="18" charset="0"/>
                            </a:rPr>
                            <m:t>ℒ</m:t>
                          </m:r>
                        </m:e>
                        <m:sub>
                          <m:r>
                            <a:rPr lang="en-US" altLang="zh-CN" b="0" i="1" smtClean="0">
                              <a:solidFill>
                                <a:srgbClr val="C00000"/>
                              </a:solidFill>
                              <a:latin typeface="Cambria Math" panose="02040503050406030204" pitchFamily="18" charset="0"/>
                            </a:rPr>
                            <m:t>𝑚𝑙𝑝</m:t>
                          </m:r>
                        </m:sub>
                      </m:sSub>
                    </m:oMath>
                  </m:oMathPara>
                </a14:m>
                <a:endParaRPr lang="zh-CN" altLang="en-US" dirty="0">
                  <a:solidFill>
                    <a:srgbClr val="C00000"/>
                  </a:solidFill>
                </a:endParaRPr>
              </a:p>
            </p:txBody>
          </p:sp>
        </mc:Choice>
        <mc:Fallback xmlns="">
          <p:sp>
            <p:nvSpPr>
              <p:cNvPr id="184" name="文本框 183">
                <a:extLst>
                  <a:ext uri="{FF2B5EF4-FFF2-40B4-BE49-F238E27FC236}">
                    <a16:creationId xmlns:a16="http://schemas.microsoft.com/office/drawing/2014/main" id="{9983A36D-C3D8-FDDF-54A3-0447CABF4233}"/>
                  </a:ext>
                </a:extLst>
              </p:cNvPr>
              <p:cNvSpPr txBox="1">
                <a:spLocks noRot="1" noChangeAspect="1" noMove="1" noResize="1" noEditPoints="1" noAdjustHandles="1" noChangeArrowheads="1" noChangeShapeType="1" noTextEdit="1"/>
              </p:cNvSpPr>
              <p:nvPr/>
            </p:nvSpPr>
            <p:spPr>
              <a:xfrm>
                <a:off x="4645844" y="3692610"/>
                <a:ext cx="537968" cy="298415"/>
              </a:xfrm>
              <a:prstGeom prst="rect">
                <a:avLst/>
              </a:prstGeom>
              <a:blipFill>
                <a:blip r:embed="rId16"/>
                <a:stretch>
                  <a:fillRect l="-9091" r="-7955" b="-2449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5" name="文本框 184">
                <a:extLst>
                  <a:ext uri="{FF2B5EF4-FFF2-40B4-BE49-F238E27FC236}">
                    <a16:creationId xmlns:a16="http://schemas.microsoft.com/office/drawing/2014/main" id="{AB1DE443-E1AE-C3DB-C1C5-980BDD92A249}"/>
                  </a:ext>
                </a:extLst>
              </p:cNvPr>
              <p:cNvSpPr txBox="1"/>
              <p:nvPr/>
            </p:nvSpPr>
            <p:spPr>
              <a:xfrm>
                <a:off x="5156411" y="3690004"/>
                <a:ext cx="51475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C00000"/>
                              </a:solidFill>
                              <a:latin typeface="Cambria Math" panose="02040503050406030204" pitchFamily="18" charset="0"/>
                            </a:rPr>
                          </m:ctrlPr>
                        </m:sSubPr>
                        <m:e>
                          <m:r>
                            <a:rPr lang="en-US" altLang="zh-CN" i="1" smtClean="0">
                              <a:solidFill>
                                <a:srgbClr val="C00000"/>
                              </a:solidFill>
                              <a:latin typeface="Cambria Math" panose="02040503050406030204" pitchFamily="18" charset="0"/>
                            </a:rPr>
                            <m:t>ℒ</m:t>
                          </m:r>
                        </m:e>
                        <m:sub>
                          <m:r>
                            <a:rPr lang="en-US" altLang="zh-CN" b="0" i="1" smtClean="0">
                              <a:solidFill>
                                <a:srgbClr val="C00000"/>
                              </a:solidFill>
                              <a:latin typeface="Cambria Math" panose="02040503050406030204" pitchFamily="18" charset="0"/>
                            </a:rPr>
                            <m:t>𝑠𝑖𝑚</m:t>
                          </m:r>
                        </m:sub>
                      </m:sSub>
                    </m:oMath>
                  </m:oMathPara>
                </a14:m>
                <a:endParaRPr lang="zh-CN" altLang="en-US" dirty="0">
                  <a:solidFill>
                    <a:srgbClr val="C00000"/>
                  </a:solidFill>
                </a:endParaRPr>
              </a:p>
            </p:txBody>
          </p:sp>
        </mc:Choice>
        <mc:Fallback xmlns="">
          <p:sp>
            <p:nvSpPr>
              <p:cNvPr id="185" name="文本框 184">
                <a:extLst>
                  <a:ext uri="{FF2B5EF4-FFF2-40B4-BE49-F238E27FC236}">
                    <a16:creationId xmlns:a16="http://schemas.microsoft.com/office/drawing/2014/main" id="{AB1DE443-E1AE-C3DB-C1C5-980BDD92A249}"/>
                  </a:ext>
                </a:extLst>
              </p:cNvPr>
              <p:cNvSpPr txBox="1">
                <a:spLocks noRot="1" noChangeAspect="1" noMove="1" noResize="1" noEditPoints="1" noAdjustHandles="1" noChangeArrowheads="1" noChangeShapeType="1" noTextEdit="1"/>
              </p:cNvSpPr>
              <p:nvPr/>
            </p:nvSpPr>
            <p:spPr>
              <a:xfrm>
                <a:off x="5156411" y="3690004"/>
                <a:ext cx="514756" cy="276999"/>
              </a:xfrm>
              <a:prstGeom prst="rect">
                <a:avLst/>
              </a:prstGeom>
              <a:blipFill>
                <a:blip r:embed="rId17"/>
                <a:stretch>
                  <a:fillRect l="-10714" r="-4762" b="-17391"/>
                </a:stretch>
              </a:blipFill>
            </p:spPr>
            <p:txBody>
              <a:bodyPr/>
              <a:lstStyle/>
              <a:p>
                <a:r>
                  <a:rPr lang="zh-CN" altLang="en-US">
                    <a:noFill/>
                  </a:rPr>
                  <a:t> </a:t>
                </a:r>
              </a:p>
            </p:txBody>
          </p:sp>
        </mc:Fallback>
      </mc:AlternateContent>
      <p:sp>
        <p:nvSpPr>
          <p:cNvPr id="63" name="文本框 62">
            <a:extLst>
              <a:ext uri="{FF2B5EF4-FFF2-40B4-BE49-F238E27FC236}">
                <a16:creationId xmlns:a16="http://schemas.microsoft.com/office/drawing/2014/main" id="{5E91CD6E-6637-111C-DEE2-AFFA4FBDBB81}"/>
              </a:ext>
            </a:extLst>
          </p:cNvPr>
          <p:cNvSpPr txBox="1"/>
          <p:nvPr/>
        </p:nvSpPr>
        <p:spPr>
          <a:xfrm>
            <a:off x="8621307" y="1900875"/>
            <a:ext cx="638339" cy="276999"/>
          </a:xfrm>
          <a:prstGeom prst="rect">
            <a:avLst/>
          </a:prstGeom>
          <a:noFill/>
        </p:spPr>
        <p:txBody>
          <a:bodyPr wrap="square">
            <a:spAutoFit/>
          </a:bodyPr>
          <a:lstStyle/>
          <a:p>
            <a:r>
              <a:rPr lang="en-US" altLang="zh-CN" sz="1200" dirty="0">
                <a:solidFill>
                  <a:srgbClr val="C00000"/>
                </a:solidFill>
                <a:latin typeface="Times New Roman" panose="02020603050405020304" pitchFamily="18" charset="0"/>
                <a:cs typeface="Times New Roman" panose="02020603050405020304" pitchFamily="18" charset="0"/>
              </a:rPr>
              <a:t>Similar</a:t>
            </a:r>
            <a:endParaRPr lang="zh-CN" altLang="en-US" sz="1200" dirty="0">
              <a:solidFill>
                <a:srgbClr val="C00000"/>
              </a:solidFill>
              <a:latin typeface="Times New Roman" panose="02020603050405020304" pitchFamily="18" charset="0"/>
              <a:cs typeface="Times New Roman" panose="02020603050405020304" pitchFamily="18" charset="0"/>
            </a:endParaRPr>
          </a:p>
        </p:txBody>
      </p:sp>
      <p:sp>
        <p:nvSpPr>
          <p:cNvPr id="74" name="文本框 73">
            <a:extLst>
              <a:ext uri="{FF2B5EF4-FFF2-40B4-BE49-F238E27FC236}">
                <a16:creationId xmlns:a16="http://schemas.microsoft.com/office/drawing/2014/main" id="{B13F2F87-71C0-3C3D-F7D2-8980E00C4A8E}"/>
              </a:ext>
            </a:extLst>
          </p:cNvPr>
          <p:cNvSpPr txBox="1"/>
          <p:nvPr/>
        </p:nvSpPr>
        <p:spPr>
          <a:xfrm>
            <a:off x="8594658" y="3511938"/>
            <a:ext cx="638339" cy="276999"/>
          </a:xfrm>
          <a:prstGeom prst="rect">
            <a:avLst/>
          </a:prstGeom>
          <a:noFill/>
        </p:spPr>
        <p:txBody>
          <a:bodyPr wrap="square">
            <a:spAutoFit/>
          </a:bodyPr>
          <a:lstStyle/>
          <a:p>
            <a:r>
              <a:rPr lang="en-US" altLang="zh-CN" sz="1200" dirty="0">
                <a:solidFill>
                  <a:srgbClr val="C00000"/>
                </a:solidFill>
                <a:latin typeface="Times New Roman" panose="02020603050405020304" pitchFamily="18" charset="0"/>
                <a:cs typeface="Times New Roman" panose="02020603050405020304" pitchFamily="18" charset="0"/>
              </a:rPr>
              <a:t>Similar</a:t>
            </a:r>
            <a:endParaRPr lang="zh-CN" altLang="en-US" sz="1200" dirty="0">
              <a:solidFill>
                <a:srgbClr val="C00000"/>
              </a:solidFill>
              <a:latin typeface="Times New Roman" panose="02020603050405020304" pitchFamily="18" charset="0"/>
              <a:cs typeface="Times New Roman" panose="02020603050405020304" pitchFamily="18" charset="0"/>
            </a:endParaRPr>
          </a:p>
        </p:txBody>
      </p:sp>
      <p:cxnSp>
        <p:nvCxnSpPr>
          <p:cNvPr id="103" name="直接箭头连接符 102">
            <a:extLst>
              <a:ext uri="{FF2B5EF4-FFF2-40B4-BE49-F238E27FC236}">
                <a16:creationId xmlns:a16="http://schemas.microsoft.com/office/drawing/2014/main" id="{7F363D74-3292-66A6-33D1-37CBD4BA9942}"/>
              </a:ext>
            </a:extLst>
          </p:cNvPr>
          <p:cNvCxnSpPr>
            <a:cxnSpLocks/>
          </p:cNvCxnSpPr>
          <p:nvPr/>
        </p:nvCxnSpPr>
        <p:spPr>
          <a:xfrm flipH="1">
            <a:off x="975526" y="3390273"/>
            <a:ext cx="949" cy="33833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21" name="椭圆 120">
            <a:extLst>
              <a:ext uri="{FF2B5EF4-FFF2-40B4-BE49-F238E27FC236}">
                <a16:creationId xmlns:a16="http://schemas.microsoft.com/office/drawing/2014/main" id="{03378F1B-A9AF-697C-9C8E-97C2DF166B88}"/>
              </a:ext>
            </a:extLst>
          </p:cNvPr>
          <p:cNvSpPr/>
          <p:nvPr/>
        </p:nvSpPr>
        <p:spPr>
          <a:xfrm>
            <a:off x="5063473" y="2740118"/>
            <a:ext cx="128588" cy="135731"/>
          </a:xfrm>
          <a:prstGeom prst="ellipse">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22" name="椭圆 121">
            <a:extLst>
              <a:ext uri="{FF2B5EF4-FFF2-40B4-BE49-F238E27FC236}">
                <a16:creationId xmlns:a16="http://schemas.microsoft.com/office/drawing/2014/main" id="{6BB94B8E-097A-E82B-85BE-AD020E5AAEE3}"/>
              </a:ext>
            </a:extLst>
          </p:cNvPr>
          <p:cNvSpPr/>
          <p:nvPr/>
        </p:nvSpPr>
        <p:spPr>
          <a:xfrm>
            <a:off x="4473575" y="2633162"/>
            <a:ext cx="829699" cy="349643"/>
          </a:xfrm>
          <a:prstGeom prst="ellipse">
            <a:avLst/>
          </a:prstGeom>
          <a:noFill/>
          <a:ln>
            <a:solidFill>
              <a:srgbClr val="8FAADC"/>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3" name="椭圆 122">
            <a:extLst>
              <a:ext uri="{FF2B5EF4-FFF2-40B4-BE49-F238E27FC236}">
                <a16:creationId xmlns:a16="http://schemas.microsoft.com/office/drawing/2014/main" id="{3C7CB7CC-D242-B5E3-8455-3F566B51202E}"/>
              </a:ext>
            </a:extLst>
          </p:cNvPr>
          <p:cNvSpPr/>
          <p:nvPr/>
        </p:nvSpPr>
        <p:spPr>
          <a:xfrm>
            <a:off x="4568061" y="2739962"/>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24" name="椭圆 123">
            <a:extLst>
              <a:ext uri="{FF2B5EF4-FFF2-40B4-BE49-F238E27FC236}">
                <a16:creationId xmlns:a16="http://schemas.microsoft.com/office/drawing/2014/main" id="{081B970D-DA3E-82CC-7A96-E9C99A15BE97}"/>
              </a:ext>
            </a:extLst>
          </p:cNvPr>
          <p:cNvSpPr/>
          <p:nvPr/>
        </p:nvSpPr>
        <p:spPr>
          <a:xfrm>
            <a:off x="4821112" y="2739962"/>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33" name="文本框 132">
            <a:extLst>
              <a:ext uri="{FF2B5EF4-FFF2-40B4-BE49-F238E27FC236}">
                <a16:creationId xmlns:a16="http://schemas.microsoft.com/office/drawing/2014/main" id="{4AFBC104-AA38-534B-D1E1-9A5E41E51A60}"/>
              </a:ext>
            </a:extLst>
          </p:cNvPr>
          <p:cNvSpPr txBox="1"/>
          <p:nvPr/>
        </p:nvSpPr>
        <p:spPr>
          <a:xfrm>
            <a:off x="4108463" y="2943387"/>
            <a:ext cx="1543050" cy="276999"/>
          </a:xfrm>
          <a:prstGeom prst="rect">
            <a:avLst/>
          </a:prstGeom>
          <a:noFill/>
        </p:spPr>
        <p:txBody>
          <a:bodyPr wrap="square">
            <a:spAutoFit/>
          </a:bodyPr>
          <a:lstStyle/>
          <a:p>
            <a:r>
              <a:rPr lang="zh-CN" altLang="en-US" sz="1200" dirty="0">
                <a:latin typeface="Times New Roman" panose="02020603050405020304" pitchFamily="18" charset="0"/>
                <a:cs typeface="Times New Roman" panose="02020603050405020304" pitchFamily="18" charset="0"/>
              </a:rPr>
              <a:t>Representative node </a:t>
            </a:r>
            <a:endParaRPr lang="zh-CN" altLang="en-US" sz="1200" dirty="0"/>
          </a:p>
        </p:txBody>
      </p:sp>
      <p:sp>
        <p:nvSpPr>
          <p:cNvPr id="137" name="左大括号 136">
            <a:extLst>
              <a:ext uri="{FF2B5EF4-FFF2-40B4-BE49-F238E27FC236}">
                <a16:creationId xmlns:a16="http://schemas.microsoft.com/office/drawing/2014/main" id="{B8BC11CE-C0EC-C802-C90E-B191481244F4}"/>
              </a:ext>
            </a:extLst>
          </p:cNvPr>
          <p:cNvSpPr/>
          <p:nvPr/>
        </p:nvSpPr>
        <p:spPr>
          <a:xfrm rot="16200000">
            <a:off x="6220490" y="1579060"/>
            <a:ext cx="166978" cy="700297"/>
          </a:xfrm>
          <a:prstGeom prst="leftBrace">
            <a:avLst>
              <a:gd name="adj1" fmla="val 43996"/>
              <a:gd name="adj2" fmla="val 5441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138" name="左大括号 137">
            <a:extLst>
              <a:ext uri="{FF2B5EF4-FFF2-40B4-BE49-F238E27FC236}">
                <a16:creationId xmlns:a16="http://schemas.microsoft.com/office/drawing/2014/main" id="{2EDE5F3C-38B7-103A-21BC-43A894817687}"/>
              </a:ext>
            </a:extLst>
          </p:cNvPr>
          <p:cNvSpPr/>
          <p:nvPr/>
        </p:nvSpPr>
        <p:spPr>
          <a:xfrm rot="16200000">
            <a:off x="7134095" y="1615807"/>
            <a:ext cx="151355" cy="665798"/>
          </a:xfrm>
          <a:prstGeom prst="leftBrace">
            <a:avLst>
              <a:gd name="adj1" fmla="val 43996"/>
              <a:gd name="adj2" fmla="val 5441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pic>
        <p:nvPicPr>
          <p:cNvPr id="139" name="图片 138">
            <a:extLst>
              <a:ext uri="{FF2B5EF4-FFF2-40B4-BE49-F238E27FC236}">
                <a16:creationId xmlns:a16="http://schemas.microsoft.com/office/drawing/2014/main" id="{10616890-C654-B914-BAF2-A809E1FF8F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01533" y="4654838"/>
            <a:ext cx="202178" cy="202178"/>
          </a:xfrm>
          <a:prstGeom prst="rect">
            <a:avLst/>
          </a:prstGeom>
        </p:spPr>
      </p:pic>
      <p:sp>
        <p:nvSpPr>
          <p:cNvPr id="170" name="矩形 169">
            <a:extLst>
              <a:ext uri="{FF2B5EF4-FFF2-40B4-BE49-F238E27FC236}">
                <a16:creationId xmlns:a16="http://schemas.microsoft.com/office/drawing/2014/main" id="{EA2B5C29-C3FC-8C7D-56E4-930640BEB7A2}"/>
              </a:ext>
            </a:extLst>
          </p:cNvPr>
          <p:cNvSpPr/>
          <p:nvPr/>
        </p:nvSpPr>
        <p:spPr>
          <a:xfrm>
            <a:off x="9111667" y="1509007"/>
            <a:ext cx="195309" cy="159798"/>
          </a:xfrm>
          <a:prstGeom prst="rect">
            <a:avLst/>
          </a:prstGeom>
          <a:solidFill>
            <a:srgbClr val="8FAAD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172" name="矩形 171">
            <a:extLst>
              <a:ext uri="{FF2B5EF4-FFF2-40B4-BE49-F238E27FC236}">
                <a16:creationId xmlns:a16="http://schemas.microsoft.com/office/drawing/2014/main" id="{38E8401A-F6FA-1233-5940-3358362B53E6}"/>
              </a:ext>
            </a:extLst>
          </p:cNvPr>
          <p:cNvSpPr/>
          <p:nvPr/>
        </p:nvSpPr>
        <p:spPr>
          <a:xfrm>
            <a:off x="9123086" y="2339114"/>
            <a:ext cx="169984" cy="161276"/>
          </a:xfrm>
          <a:prstGeom prst="rect">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cxnSp>
        <p:nvCxnSpPr>
          <p:cNvPr id="173" name="直接箭头连接符 172">
            <a:extLst>
              <a:ext uri="{FF2B5EF4-FFF2-40B4-BE49-F238E27FC236}">
                <a16:creationId xmlns:a16="http://schemas.microsoft.com/office/drawing/2014/main" id="{5C60997B-AFDE-9D6F-C223-B257B4829711}"/>
              </a:ext>
            </a:extLst>
          </p:cNvPr>
          <p:cNvCxnSpPr>
            <a:cxnSpLocks/>
          </p:cNvCxnSpPr>
          <p:nvPr/>
        </p:nvCxnSpPr>
        <p:spPr>
          <a:xfrm>
            <a:off x="8647203" y="3424820"/>
            <a:ext cx="0" cy="451786"/>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sp>
        <p:nvSpPr>
          <p:cNvPr id="174" name="矩形 173">
            <a:extLst>
              <a:ext uri="{FF2B5EF4-FFF2-40B4-BE49-F238E27FC236}">
                <a16:creationId xmlns:a16="http://schemas.microsoft.com/office/drawing/2014/main" id="{B8199121-E4DF-BEBA-6E36-3077CA430749}"/>
              </a:ext>
            </a:extLst>
          </p:cNvPr>
          <p:cNvSpPr/>
          <p:nvPr/>
        </p:nvSpPr>
        <p:spPr>
          <a:xfrm>
            <a:off x="9084595" y="3907245"/>
            <a:ext cx="195309" cy="159798"/>
          </a:xfrm>
          <a:prstGeom prst="rect">
            <a:avLst/>
          </a:prstGeom>
          <a:solidFill>
            <a:srgbClr val="DAEFF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176" name="矩形 175">
            <a:extLst>
              <a:ext uri="{FF2B5EF4-FFF2-40B4-BE49-F238E27FC236}">
                <a16:creationId xmlns:a16="http://schemas.microsoft.com/office/drawing/2014/main" id="{E46A76AA-B67F-F5DE-57FE-51B2DCC871E9}"/>
              </a:ext>
            </a:extLst>
          </p:cNvPr>
          <p:cNvSpPr/>
          <p:nvPr/>
        </p:nvSpPr>
        <p:spPr>
          <a:xfrm>
            <a:off x="9087561" y="3066933"/>
            <a:ext cx="172673" cy="154275"/>
          </a:xfrm>
          <a:prstGeom prst="rect">
            <a:avLst/>
          </a:prstGeom>
          <a:solidFill>
            <a:srgbClr val="FBE5D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240" name="文本框 239">
            <a:extLst>
              <a:ext uri="{FF2B5EF4-FFF2-40B4-BE49-F238E27FC236}">
                <a16:creationId xmlns:a16="http://schemas.microsoft.com/office/drawing/2014/main" id="{4000C719-C403-C11C-9944-B6A4F5656A7F}"/>
              </a:ext>
            </a:extLst>
          </p:cNvPr>
          <p:cNvSpPr txBox="1"/>
          <p:nvPr/>
        </p:nvSpPr>
        <p:spPr>
          <a:xfrm>
            <a:off x="10518088" y="2895467"/>
            <a:ext cx="1347108"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Density estimation</a:t>
            </a:r>
            <a:endParaRPr lang="zh-CN" altLang="en-US" sz="1200" dirty="0">
              <a:latin typeface="Times New Roman" panose="02020603050405020304" pitchFamily="18" charset="0"/>
              <a:cs typeface="Times New Roman" panose="02020603050405020304" pitchFamily="18" charset="0"/>
            </a:endParaRPr>
          </a:p>
        </p:txBody>
      </p:sp>
      <p:sp>
        <p:nvSpPr>
          <p:cNvPr id="248" name="矩形 247">
            <a:extLst>
              <a:ext uri="{FF2B5EF4-FFF2-40B4-BE49-F238E27FC236}">
                <a16:creationId xmlns:a16="http://schemas.microsoft.com/office/drawing/2014/main" id="{E06500A4-5232-4C28-6F63-DBE836AF503C}"/>
              </a:ext>
            </a:extLst>
          </p:cNvPr>
          <p:cNvSpPr/>
          <p:nvPr/>
        </p:nvSpPr>
        <p:spPr>
          <a:xfrm>
            <a:off x="8799449" y="4482073"/>
            <a:ext cx="2158709" cy="644981"/>
          </a:xfrm>
          <a:prstGeom prst="rect">
            <a:avLst/>
          </a:prstGeom>
          <a:noFill/>
          <a:ln w="19050">
            <a:solidFill>
              <a:srgbClr val="91919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49" name="直接箭头连接符 248">
            <a:extLst>
              <a:ext uri="{FF2B5EF4-FFF2-40B4-BE49-F238E27FC236}">
                <a16:creationId xmlns:a16="http://schemas.microsoft.com/office/drawing/2014/main" id="{4DD4374B-DD79-1C46-48E6-6D0A2BBFA7EA}"/>
              </a:ext>
            </a:extLst>
          </p:cNvPr>
          <p:cNvCxnSpPr>
            <a:cxnSpLocks/>
          </p:cNvCxnSpPr>
          <p:nvPr/>
        </p:nvCxnSpPr>
        <p:spPr>
          <a:xfrm>
            <a:off x="9503817" y="4736927"/>
            <a:ext cx="685125" cy="0"/>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250" name="文本框 249">
                <a:extLst>
                  <a:ext uri="{FF2B5EF4-FFF2-40B4-BE49-F238E27FC236}">
                    <a16:creationId xmlns:a16="http://schemas.microsoft.com/office/drawing/2014/main" id="{D9BE2517-E3E4-B304-6479-86802ED22B5C}"/>
                  </a:ext>
                </a:extLst>
              </p:cNvPr>
              <p:cNvSpPr txBox="1"/>
              <p:nvPr/>
            </p:nvSpPr>
            <p:spPr>
              <a:xfrm>
                <a:off x="9174254" y="4860345"/>
                <a:ext cx="1770682" cy="276999"/>
              </a:xfrm>
              <a:prstGeom prst="rect">
                <a:avLst/>
              </a:prstGeom>
              <a:noFill/>
            </p:spPr>
            <p:txBody>
              <a:bodyPr wrap="square">
                <a:spAutoFit/>
              </a:bodyPr>
              <a:lstStyle/>
              <a:p>
                <a:r>
                  <a:rPr lang="zh-CN" altLang="en-US" sz="1200" dirty="0">
                    <a:latin typeface="Times New Roman" panose="02020603050405020304" pitchFamily="18" charset="0"/>
                    <a:cs typeface="Times New Roman" panose="02020603050405020304" pitchFamily="18" charset="0"/>
                  </a:rPr>
                  <a:t>Wasserstein distance </a:t>
                </a:r>
                <a14:m>
                  <m:oMath xmlns:m="http://schemas.openxmlformats.org/officeDocument/2006/math">
                    <m:sSub>
                      <m:sSubPr>
                        <m:ctrlPr>
                          <a:rPr lang="en-US" altLang="zh-CN" sz="1200" i="1" smtClean="0">
                            <a:latin typeface="Cambria Math" panose="02040503050406030204" pitchFamily="18" charset="0"/>
                            <a:cs typeface="Times New Roman" panose="02020603050405020304" pitchFamily="18" charset="0"/>
                          </a:rPr>
                        </m:ctrlPr>
                      </m:sSubPr>
                      <m:e>
                        <m:r>
                          <a:rPr lang="en-US" altLang="zh-CN" sz="1200" b="0" i="1" smtClean="0">
                            <a:latin typeface="Cambria Math" panose="02040503050406030204" pitchFamily="18" charset="0"/>
                            <a:cs typeface="Times New Roman" panose="02020603050405020304" pitchFamily="18" charset="0"/>
                          </a:rPr>
                          <m:t>𝑙</m:t>
                        </m:r>
                      </m:e>
                      <m:sub>
                        <m:r>
                          <a:rPr lang="en-US" altLang="zh-CN" sz="1200" b="0" i="1" smtClean="0">
                            <a:latin typeface="Cambria Math" panose="02040503050406030204" pitchFamily="18" charset="0"/>
                            <a:cs typeface="Times New Roman" panose="02020603050405020304" pitchFamily="18" charset="0"/>
                          </a:rPr>
                          <m:t>𝑤</m:t>
                        </m:r>
                      </m:sub>
                    </m:sSub>
                  </m:oMath>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250" name="文本框 249">
                <a:extLst>
                  <a:ext uri="{FF2B5EF4-FFF2-40B4-BE49-F238E27FC236}">
                    <a16:creationId xmlns:a16="http://schemas.microsoft.com/office/drawing/2014/main" id="{D9BE2517-E3E4-B304-6479-86802ED22B5C}"/>
                  </a:ext>
                </a:extLst>
              </p:cNvPr>
              <p:cNvSpPr txBox="1">
                <a:spLocks noRot="1" noChangeAspect="1" noMove="1" noResize="1" noEditPoints="1" noAdjustHandles="1" noChangeArrowheads="1" noChangeShapeType="1" noTextEdit="1"/>
              </p:cNvSpPr>
              <p:nvPr/>
            </p:nvSpPr>
            <p:spPr>
              <a:xfrm>
                <a:off x="9174254" y="4860345"/>
                <a:ext cx="1770682" cy="276999"/>
              </a:xfrm>
              <a:prstGeom prst="rect">
                <a:avLst/>
              </a:prstGeom>
              <a:blipFill>
                <a:blip r:embed="rId18"/>
                <a:stretch>
                  <a:fillRect l="-345" b="-15217"/>
                </a:stretch>
              </a:blipFill>
            </p:spPr>
            <p:txBody>
              <a:bodyPr/>
              <a:lstStyle/>
              <a:p>
                <a:r>
                  <a:rPr lang="zh-CN" altLang="en-US">
                    <a:noFill/>
                  </a:rPr>
                  <a:t> </a:t>
                </a:r>
              </a:p>
            </p:txBody>
          </p:sp>
        </mc:Fallback>
      </mc:AlternateContent>
      <p:pic>
        <p:nvPicPr>
          <p:cNvPr id="252" name="图片 251">
            <a:extLst>
              <a:ext uri="{FF2B5EF4-FFF2-40B4-BE49-F238E27FC236}">
                <a16:creationId xmlns:a16="http://schemas.microsoft.com/office/drawing/2014/main" id="{ADB8D017-6F4B-CE9A-3490-155D44EF479E}"/>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0304702" y="4519025"/>
            <a:ext cx="378075" cy="378075"/>
          </a:xfrm>
          <a:prstGeom prst="rect">
            <a:avLst/>
          </a:prstGeom>
        </p:spPr>
      </p:pic>
      <p:cxnSp>
        <p:nvCxnSpPr>
          <p:cNvPr id="255" name="连接符: 肘形 254">
            <a:extLst>
              <a:ext uri="{FF2B5EF4-FFF2-40B4-BE49-F238E27FC236}">
                <a16:creationId xmlns:a16="http://schemas.microsoft.com/office/drawing/2014/main" id="{77238A9A-48D7-6349-7F3E-04088F0ED704}"/>
              </a:ext>
            </a:extLst>
          </p:cNvPr>
          <p:cNvCxnSpPr>
            <a:cxnSpLocks/>
            <a:stCxn id="170" idx="3"/>
            <a:endCxn id="176" idx="3"/>
          </p:cNvCxnSpPr>
          <p:nvPr/>
        </p:nvCxnSpPr>
        <p:spPr>
          <a:xfrm flipH="1">
            <a:off x="9260234" y="1588906"/>
            <a:ext cx="46742" cy="1555165"/>
          </a:xfrm>
          <a:prstGeom prst="bentConnector3">
            <a:avLst>
              <a:gd name="adj1" fmla="val -489068"/>
            </a:avLst>
          </a:prstGeom>
        </p:spPr>
        <p:style>
          <a:lnRef idx="3">
            <a:schemeClr val="dk1"/>
          </a:lnRef>
          <a:fillRef idx="0">
            <a:schemeClr val="dk1"/>
          </a:fillRef>
          <a:effectRef idx="2">
            <a:schemeClr val="dk1"/>
          </a:effectRef>
          <a:fontRef idx="minor">
            <a:schemeClr val="tx1"/>
          </a:fontRef>
        </p:style>
      </p:cxnSp>
      <p:cxnSp>
        <p:nvCxnSpPr>
          <p:cNvPr id="257" name="直接连接符 256">
            <a:extLst>
              <a:ext uri="{FF2B5EF4-FFF2-40B4-BE49-F238E27FC236}">
                <a16:creationId xmlns:a16="http://schemas.microsoft.com/office/drawing/2014/main" id="{F651ADAA-0A9F-9A7C-8ED8-9E0AE867C69E}"/>
              </a:ext>
            </a:extLst>
          </p:cNvPr>
          <p:cNvCxnSpPr>
            <a:cxnSpLocks/>
          </p:cNvCxnSpPr>
          <p:nvPr/>
        </p:nvCxnSpPr>
        <p:spPr>
          <a:xfrm>
            <a:off x="9299601" y="2426283"/>
            <a:ext cx="248194" cy="0"/>
          </a:xfrm>
          <a:prstGeom prst="line">
            <a:avLst/>
          </a:prstGeom>
        </p:spPr>
        <p:style>
          <a:lnRef idx="3">
            <a:schemeClr val="dk1"/>
          </a:lnRef>
          <a:fillRef idx="0">
            <a:schemeClr val="dk1"/>
          </a:fillRef>
          <a:effectRef idx="2">
            <a:schemeClr val="dk1"/>
          </a:effectRef>
          <a:fontRef idx="minor">
            <a:schemeClr val="tx1"/>
          </a:fontRef>
        </p:style>
      </p:cxnSp>
      <p:cxnSp>
        <p:nvCxnSpPr>
          <p:cNvPr id="264" name="连接符: 肘形 263">
            <a:extLst>
              <a:ext uri="{FF2B5EF4-FFF2-40B4-BE49-F238E27FC236}">
                <a16:creationId xmlns:a16="http://schemas.microsoft.com/office/drawing/2014/main" id="{19FA5AD2-E8CD-8BC9-B46C-379982D59F4C}"/>
              </a:ext>
            </a:extLst>
          </p:cNvPr>
          <p:cNvCxnSpPr>
            <a:cxnSpLocks/>
          </p:cNvCxnSpPr>
          <p:nvPr/>
        </p:nvCxnSpPr>
        <p:spPr>
          <a:xfrm>
            <a:off x="9494754" y="1588906"/>
            <a:ext cx="1033129" cy="547742"/>
          </a:xfrm>
          <a:prstGeom prst="bentConnector3">
            <a:avLst>
              <a:gd name="adj1" fmla="val 99786"/>
            </a:avLst>
          </a:prstGeom>
          <a:ln>
            <a:tailEnd type="triangle"/>
          </a:ln>
        </p:spPr>
        <p:style>
          <a:lnRef idx="3">
            <a:schemeClr val="dk1"/>
          </a:lnRef>
          <a:fillRef idx="0">
            <a:schemeClr val="dk1"/>
          </a:fillRef>
          <a:effectRef idx="2">
            <a:schemeClr val="dk1"/>
          </a:effectRef>
          <a:fontRef idx="minor">
            <a:schemeClr val="tx1"/>
          </a:fontRef>
        </p:style>
      </p:cxnSp>
      <p:sp>
        <p:nvSpPr>
          <p:cNvPr id="274" name="矩形 273">
            <a:extLst>
              <a:ext uri="{FF2B5EF4-FFF2-40B4-BE49-F238E27FC236}">
                <a16:creationId xmlns:a16="http://schemas.microsoft.com/office/drawing/2014/main" id="{5E1328A0-C59F-A436-742D-2A59EA287F50}"/>
              </a:ext>
            </a:extLst>
          </p:cNvPr>
          <p:cNvSpPr/>
          <p:nvPr/>
        </p:nvSpPr>
        <p:spPr>
          <a:xfrm>
            <a:off x="5908642" y="1049129"/>
            <a:ext cx="2000174" cy="4212772"/>
          </a:xfrm>
          <a:prstGeom prst="rect">
            <a:avLst/>
          </a:prstGeom>
          <a:noFill/>
          <a:ln>
            <a:solidFill>
              <a:srgbClr val="91919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7" name="矩形 276">
            <a:extLst>
              <a:ext uri="{FF2B5EF4-FFF2-40B4-BE49-F238E27FC236}">
                <a16:creationId xmlns:a16="http://schemas.microsoft.com/office/drawing/2014/main" id="{422C6E86-8E32-90BD-696B-A610DC60507A}"/>
              </a:ext>
            </a:extLst>
          </p:cNvPr>
          <p:cNvSpPr/>
          <p:nvPr/>
        </p:nvSpPr>
        <p:spPr>
          <a:xfrm>
            <a:off x="353817" y="1843705"/>
            <a:ext cx="1359116" cy="1151947"/>
          </a:xfrm>
          <a:prstGeom prst="rect">
            <a:avLst/>
          </a:prstGeom>
          <a:noFill/>
          <a:ln>
            <a:solidFill>
              <a:srgbClr val="91919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8" name="矩形 277">
            <a:extLst>
              <a:ext uri="{FF2B5EF4-FFF2-40B4-BE49-F238E27FC236}">
                <a16:creationId xmlns:a16="http://schemas.microsoft.com/office/drawing/2014/main" id="{6CCA8C50-D575-298E-CE0C-A3A006C600D8}"/>
              </a:ext>
            </a:extLst>
          </p:cNvPr>
          <p:cNvSpPr/>
          <p:nvPr/>
        </p:nvSpPr>
        <p:spPr>
          <a:xfrm>
            <a:off x="2439377" y="1441017"/>
            <a:ext cx="3048575" cy="1776548"/>
          </a:xfrm>
          <a:prstGeom prst="rect">
            <a:avLst/>
          </a:prstGeom>
          <a:noFill/>
          <a:ln>
            <a:solidFill>
              <a:srgbClr val="91919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1" name="矩形 280">
            <a:extLst>
              <a:ext uri="{FF2B5EF4-FFF2-40B4-BE49-F238E27FC236}">
                <a16:creationId xmlns:a16="http://schemas.microsoft.com/office/drawing/2014/main" id="{A552A8E7-B7AF-A696-20C6-D8436CE7FBC3}"/>
              </a:ext>
            </a:extLst>
          </p:cNvPr>
          <p:cNvSpPr/>
          <p:nvPr/>
        </p:nvSpPr>
        <p:spPr>
          <a:xfrm>
            <a:off x="151439" y="3830652"/>
            <a:ext cx="1617721" cy="935859"/>
          </a:xfrm>
          <a:prstGeom prst="rect">
            <a:avLst/>
          </a:prstGeom>
          <a:noFill/>
          <a:ln>
            <a:solidFill>
              <a:srgbClr val="91919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3" name="矩形 282">
            <a:extLst>
              <a:ext uri="{FF2B5EF4-FFF2-40B4-BE49-F238E27FC236}">
                <a16:creationId xmlns:a16="http://schemas.microsoft.com/office/drawing/2014/main" id="{B5EF0C3A-DD6B-79BC-910B-52A6FB3D5705}"/>
              </a:ext>
            </a:extLst>
          </p:cNvPr>
          <p:cNvSpPr/>
          <p:nvPr/>
        </p:nvSpPr>
        <p:spPr>
          <a:xfrm>
            <a:off x="8084645" y="1055661"/>
            <a:ext cx="3829793" cy="4219303"/>
          </a:xfrm>
          <a:prstGeom prst="rect">
            <a:avLst/>
          </a:prstGeom>
          <a:noFill/>
          <a:ln>
            <a:solidFill>
              <a:srgbClr val="91919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84" name="直接箭头连接符 283">
            <a:extLst>
              <a:ext uri="{FF2B5EF4-FFF2-40B4-BE49-F238E27FC236}">
                <a16:creationId xmlns:a16="http://schemas.microsoft.com/office/drawing/2014/main" id="{22BDC876-A43F-0D40-619F-5BBF10E90AFE}"/>
              </a:ext>
            </a:extLst>
          </p:cNvPr>
          <p:cNvCxnSpPr>
            <a:cxnSpLocks/>
          </p:cNvCxnSpPr>
          <p:nvPr/>
        </p:nvCxnSpPr>
        <p:spPr>
          <a:xfrm>
            <a:off x="5449706" y="2101926"/>
            <a:ext cx="35132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87" name="直接箭头连接符 286">
            <a:extLst>
              <a:ext uri="{FF2B5EF4-FFF2-40B4-BE49-F238E27FC236}">
                <a16:creationId xmlns:a16="http://schemas.microsoft.com/office/drawing/2014/main" id="{91174CC6-F476-BC26-F0F1-D7F094C868E1}"/>
              </a:ext>
            </a:extLst>
          </p:cNvPr>
          <p:cNvCxnSpPr>
            <a:cxnSpLocks/>
          </p:cNvCxnSpPr>
          <p:nvPr/>
        </p:nvCxnSpPr>
        <p:spPr>
          <a:xfrm>
            <a:off x="7732028" y="3149132"/>
            <a:ext cx="319415"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89" name="直接箭头连接符 288">
            <a:extLst>
              <a:ext uri="{FF2B5EF4-FFF2-40B4-BE49-F238E27FC236}">
                <a16:creationId xmlns:a16="http://schemas.microsoft.com/office/drawing/2014/main" id="{6C38736E-EC52-2A24-86B6-E6722D43864B}"/>
              </a:ext>
            </a:extLst>
          </p:cNvPr>
          <p:cNvCxnSpPr>
            <a:cxnSpLocks/>
          </p:cNvCxnSpPr>
          <p:nvPr/>
        </p:nvCxnSpPr>
        <p:spPr>
          <a:xfrm flipH="1">
            <a:off x="7764080" y="4858278"/>
            <a:ext cx="671528"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98" name="直接箭头连接符 297">
            <a:extLst>
              <a:ext uri="{FF2B5EF4-FFF2-40B4-BE49-F238E27FC236}">
                <a16:creationId xmlns:a16="http://schemas.microsoft.com/office/drawing/2014/main" id="{79600AE3-6D00-D309-33C6-A9363EF7CCCF}"/>
              </a:ext>
            </a:extLst>
          </p:cNvPr>
          <p:cNvCxnSpPr>
            <a:cxnSpLocks/>
          </p:cNvCxnSpPr>
          <p:nvPr/>
        </p:nvCxnSpPr>
        <p:spPr>
          <a:xfrm flipV="1">
            <a:off x="6650584" y="4053831"/>
            <a:ext cx="0" cy="16990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03" name="连接符: 曲线 302">
            <a:extLst>
              <a:ext uri="{FF2B5EF4-FFF2-40B4-BE49-F238E27FC236}">
                <a16:creationId xmlns:a16="http://schemas.microsoft.com/office/drawing/2014/main" id="{A1A2642A-40A1-10B0-16BE-9610478A693C}"/>
              </a:ext>
            </a:extLst>
          </p:cNvPr>
          <p:cNvCxnSpPr>
            <a:cxnSpLocks/>
            <a:stCxn id="111" idx="0"/>
            <a:endCxn id="606" idx="3"/>
          </p:cNvCxnSpPr>
          <p:nvPr/>
        </p:nvCxnSpPr>
        <p:spPr>
          <a:xfrm rot="16200000" flipV="1">
            <a:off x="6498977" y="3479383"/>
            <a:ext cx="235396" cy="339741"/>
          </a:xfrm>
          <a:prstGeom prst="curvedConnector2">
            <a:avLst/>
          </a:prstGeom>
          <a:ln>
            <a:tailEnd type="triangle"/>
          </a:ln>
        </p:spPr>
        <p:style>
          <a:lnRef idx="3">
            <a:schemeClr val="dk1"/>
          </a:lnRef>
          <a:fillRef idx="0">
            <a:schemeClr val="dk1"/>
          </a:fillRef>
          <a:effectRef idx="2">
            <a:schemeClr val="dk1"/>
          </a:effectRef>
          <a:fontRef idx="minor">
            <a:schemeClr val="tx1"/>
          </a:fontRef>
        </p:style>
      </p:cxnSp>
      <p:cxnSp>
        <p:nvCxnSpPr>
          <p:cNvPr id="309" name="连接符: 曲线 308">
            <a:extLst>
              <a:ext uri="{FF2B5EF4-FFF2-40B4-BE49-F238E27FC236}">
                <a16:creationId xmlns:a16="http://schemas.microsoft.com/office/drawing/2014/main" id="{030F8018-A2B8-9F12-7F0E-8A4225795207}"/>
              </a:ext>
            </a:extLst>
          </p:cNvPr>
          <p:cNvCxnSpPr>
            <a:stCxn id="111" idx="0"/>
            <a:endCxn id="607" idx="1"/>
          </p:cNvCxnSpPr>
          <p:nvPr/>
        </p:nvCxnSpPr>
        <p:spPr>
          <a:xfrm rot="5400000" flipH="1" flipV="1">
            <a:off x="6922420" y="3405907"/>
            <a:ext cx="225171" cy="496921"/>
          </a:xfrm>
          <a:prstGeom prst="curvedConnector2">
            <a:avLst/>
          </a:prstGeom>
          <a:ln>
            <a:tailEnd type="triangle"/>
          </a:ln>
        </p:spPr>
        <p:style>
          <a:lnRef idx="3">
            <a:schemeClr val="dk1"/>
          </a:lnRef>
          <a:fillRef idx="0">
            <a:schemeClr val="dk1"/>
          </a:fillRef>
          <a:effectRef idx="2">
            <a:schemeClr val="dk1"/>
          </a:effectRef>
          <a:fontRef idx="minor">
            <a:schemeClr val="tx1"/>
          </a:fontRef>
        </p:style>
      </p:cxnSp>
      <p:cxnSp>
        <p:nvCxnSpPr>
          <p:cNvPr id="310" name="直接箭头连接符 309">
            <a:extLst>
              <a:ext uri="{FF2B5EF4-FFF2-40B4-BE49-F238E27FC236}">
                <a16:creationId xmlns:a16="http://schemas.microsoft.com/office/drawing/2014/main" id="{072875D1-175B-5CFA-138A-4AC92495934B}"/>
              </a:ext>
            </a:extLst>
          </p:cNvPr>
          <p:cNvCxnSpPr>
            <a:cxnSpLocks/>
          </p:cNvCxnSpPr>
          <p:nvPr/>
        </p:nvCxnSpPr>
        <p:spPr>
          <a:xfrm flipH="1">
            <a:off x="5808662" y="3899087"/>
            <a:ext cx="182866"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18" name="直接箭头连接符 317">
            <a:extLst>
              <a:ext uri="{FF2B5EF4-FFF2-40B4-BE49-F238E27FC236}">
                <a16:creationId xmlns:a16="http://schemas.microsoft.com/office/drawing/2014/main" id="{130356C0-61DE-773F-6498-05589BF7ABA5}"/>
              </a:ext>
            </a:extLst>
          </p:cNvPr>
          <p:cNvCxnSpPr>
            <a:cxnSpLocks/>
          </p:cNvCxnSpPr>
          <p:nvPr/>
        </p:nvCxnSpPr>
        <p:spPr>
          <a:xfrm>
            <a:off x="10589495" y="3742785"/>
            <a:ext cx="0" cy="39599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21" name="文本框 320">
            <a:extLst>
              <a:ext uri="{FF2B5EF4-FFF2-40B4-BE49-F238E27FC236}">
                <a16:creationId xmlns:a16="http://schemas.microsoft.com/office/drawing/2014/main" id="{527BB694-E3A1-09A1-56CF-3669EB701D43}"/>
              </a:ext>
            </a:extLst>
          </p:cNvPr>
          <p:cNvSpPr txBox="1"/>
          <p:nvPr/>
        </p:nvSpPr>
        <p:spPr>
          <a:xfrm>
            <a:off x="2362301" y="1172617"/>
            <a:ext cx="2067489" cy="276999"/>
          </a:xfrm>
          <a:prstGeom prst="rect">
            <a:avLst/>
          </a:prstGeom>
          <a:noFill/>
        </p:spPr>
        <p:txBody>
          <a:bodyPr wrap="none" rtlCol="0">
            <a:spAutoFit/>
          </a:bodyPr>
          <a:lstStyle/>
          <a:p>
            <a:r>
              <a:rPr lang="en-US" altLang="zh-CN" sz="1200" b="1" dirty="0">
                <a:latin typeface="Times New Roman" panose="02020603050405020304" pitchFamily="18" charset="0"/>
                <a:cs typeface="Times New Roman" panose="02020603050405020304" pitchFamily="18" charset="0"/>
              </a:rPr>
              <a:t>a) Select representative node</a:t>
            </a:r>
          </a:p>
        </p:txBody>
      </p:sp>
      <p:sp>
        <p:nvSpPr>
          <p:cNvPr id="326" name="文本框 325">
            <a:extLst>
              <a:ext uri="{FF2B5EF4-FFF2-40B4-BE49-F238E27FC236}">
                <a16:creationId xmlns:a16="http://schemas.microsoft.com/office/drawing/2014/main" id="{29043BAE-6189-C029-0FA4-5CF9F2A48A35}"/>
              </a:ext>
            </a:extLst>
          </p:cNvPr>
          <p:cNvSpPr txBox="1"/>
          <p:nvPr/>
        </p:nvSpPr>
        <p:spPr>
          <a:xfrm>
            <a:off x="5829200" y="780221"/>
            <a:ext cx="1462260" cy="276999"/>
          </a:xfrm>
          <a:prstGeom prst="rect">
            <a:avLst/>
          </a:prstGeom>
          <a:noFill/>
        </p:spPr>
        <p:txBody>
          <a:bodyPr wrap="none" rtlCol="0">
            <a:spAutoFit/>
          </a:bodyPr>
          <a:lstStyle/>
          <a:p>
            <a:r>
              <a:rPr lang="en-US" altLang="zh-CN" sz="1200" b="1" dirty="0">
                <a:latin typeface="Times New Roman" panose="02020603050405020304" pitchFamily="18" charset="0"/>
                <a:cs typeface="Times New Roman" panose="02020603050405020304" pitchFamily="18" charset="0"/>
              </a:rPr>
              <a:t>b) Optimize trigger</a:t>
            </a:r>
          </a:p>
        </p:txBody>
      </p:sp>
      <p:sp>
        <p:nvSpPr>
          <p:cNvPr id="327" name="文本框 326">
            <a:extLst>
              <a:ext uri="{FF2B5EF4-FFF2-40B4-BE49-F238E27FC236}">
                <a16:creationId xmlns:a16="http://schemas.microsoft.com/office/drawing/2014/main" id="{E9ABE5F4-9FB0-E5E4-8928-B63B29387F15}"/>
              </a:ext>
            </a:extLst>
          </p:cNvPr>
          <p:cNvSpPr txBox="1"/>
          <p:nvPr/>
        </p:nvSpPr>
        <p:spPr>
          <a:xfrm>
            <a:off x="8056518" y="801992"/>
            <a:ext cx="2292615" cy="276999"/>
          </a:xfrm>
          <a:prstGeom prst="rect">
            <a:avLst/>
          </a:prstGeom>
          <a:noFill/>
        </p:spPr>
        <p:txBody>
          <a:bodyPr wrap="none" rtlCol="0">
            <a:spAutoFit/>
          </a:bodyPr>
          <a:lstStyle/>
          <a:p>
            <a:r>
              <a:rPr lang="en-US" altLang="zh-CN" sz="1200" b="1" dirty="0">
                <a:latin typeface="Times New Roman" panose="02020603050405020304" pitchFamily="18" charset="0"/>
                <a:cs typeface="Times New Roman" panose="02020603050405020304" pitchFamily="18" charset="0"/>
              </a:rPr>
              <a:t>c) Calculate dataset distribution</a:t>
            </a:r>
          </a:p>
        </p:txBody>
      </p:sp>
      <p:sp>
        <p:nvSpPr>
          <p:cNvPr id="330" name="文本框 329">
            <a:extLst>
              <a:ext uri="{FF2B5EF4-FFF2-40B4-BE49-F238E27FC236}">
                <a16:creationId xmlns:a16="http://schemas.microsoft.com/office/drawing/2014/main" id="{0552070E-8D15-362E-997B-93BA0C6471B2}"/>
              </a:ext>
            </a:extLst>
          </p:cNvPr>
          <p:cNvSpPr txBox="1"/>
          <p:nvPr/>
        </p:nvSpPr>
        <p:spPr>
          <a:xfrm>
            <a:off x="5944958" y="2569038"/>
            <a:ext cx="87716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1  0  1  0  1</a:t>
            </a:r>
          </a:p>
        </p:txBody>
      </p:sp>
      <p:sp>
        <p:nvSpPr>
          <p:cNvPr id="334" name="文本框 333">
            <a:extLst>
              <a:ext uri="{FF2B5EF4-FFF2-40B4-BE49-F238E27FC236}">
                <a16:creationId xmlns:a16="http://schemas.microsoft.com/office/drawing/2014/main" id="{C1FF1DCC-6334-6DDB-27BA-D7A0B7A5A040}"/>
              </a:ext>
            </a:extLst>
          </p:cNvPr>
          <p:cNvSpPr txBox="1"/>
          <p:nvPr/>
        </p:nvSpPr>
        <p:spPr>
          <a:xfrm>
            <a:off x="5947135" y="2721438"/>
            <a:ext cx="87716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1  1  1  1  0</a:t>
            </a:r>
          </a:p>
        </p:txBody>
      </p:sp>
      <p:sp>
        <p:nvSpPr>
          <p:cNvPr id="335" name="文本框 334">
            <a:extLst>
              <a:ext uri="{FF2B5EF4-FFF2-40B4-BE49-F238E27FC236}">
                <a16:creationId xmlns:a16="http://schemas.microsoft.com/office/drawing/2014/main" id="{C1A39102-4FD3-76A4-6248-857122F1D429}"/>
              </a:ext>
            </a:extLst>
          </p:cNvPr>
          <p:cNvSpPr txBox="1"/>
          <p:nvPr/>
        </p:nvSpPr>
        <p:spPr>
          <a:xfrm>
            <a:off x="5947898" y="2864579"/>
            <a:ext cx="87716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0  0      1  1</a:t>
            </a:r>
          </a:p>
        </p:txBody>
      </p:sp>
      <p:sp>
        <p:nvSpPr>
          <p:cNvPr id="336" name="文本框 335">
            <a:extLst>
              <a:ext uri="{FF2B5EF4-FFF2-40B4-BE49-F238E27FC236}">
                <a16:creationId xmlns:a16="http://schemas.microsoft.com/office/drawing/2014/main" id="{F02DF384-9B5B-21D0-8EE0-AD307DB7C872}"/>
              </a:ext>
            </a:extLst>
          </p:cNvPr>
          <p:cNvSpPr txBox="1"/>
          <p:nvPr/>
        </p:nvSpPr>
        <p:spPr>
          <a:xfrm>
            <a:off x="5950497" y="3016981"/>
            <a:ext cx="87716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1  1  1  0  0</a:t>
            </a:r>
          </a:p>
        </p:txBody>
      </p:sp>
      <p:sp>
        <p:nvSpPr>
          <p:cNvPr id="337" name="文本框 336">
            <a:extLst>
              <a:ext uri="{FF2B5EF4-FFF2-40B4-BE49-F238E27FC236}">
                <a16:creationId xmlns:a16="http://schemas.microsoft.com/office/drawing/2014/main" id="{95E68F7B-A0DA-0E01-7D9C-554768345A0D}"/>
              </a:ext>
            </a:extLst>
          </p:cNvPr>
          <p:cNvSpPr txBox="1"/>
          <p:nvPr/>
        </p:nvSpPr>
        <p:spPr>
          <a:xfrm>
            <a:off x="5950497" y="3162175"/>
            <a:ext cx="87716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0  0  1  1  0</a:t>
            </a:r>
          </a:p>
        </p:txBody>
      </p:sp>
      <p:sp>
        <p:nvSpPr>
          <p:cNvPr id="338" name="文本框 337">
            <a:extLst>
              <a:ext uri="{FF2B5EF4-FFF2-40B4-BE49-F238E27FC236}">
                <a16:creationId xmlns:a16="http://schemas.microsoft.com/office/drawing/2014/main" id="{69A57A57-955A-EE19-202A-8E106645DFFA}"/>
              </a:ext>
            </a:extLst>
          </p:cNvPr>
          <p:cNvSpPr txBox="1"/>
          <p:nvPr/>
        </p:nvSpPr>
        <p:spPr>
          <a:xfrm>
            <a:off x="6857946" y="2576817"/>
            <a:ext cx="87716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5  0  3  2  9</a:t>
            </a:r>
          </a:p>
        </p:txBody>
      </p:sp>
      <p:sp>
        <p:nvSpPr>
          <p:cNvPr id="339" name="文本框 338">
            <a:extLst>
              <a:ext uri="{FF2B5EF4-FFF2-40B4-BE49-F238E27FC236}">
                <a16:creationId xmlns:a16="http://schemas.microsoft.com/office/drawing/2014/main" id="{69308682-8A8D-E961-EACB-420AA68F39FF}"/>
              </a:ext>
            </a:extLst>
          </p:cNvPr>
          <p:cNvSpPr txBox="1"/>
          <p:nvPr/>
        </p:nvSpPr>
        <p:spPr>
          <a:xfrm>
            <a:off x="6857946" y="2720638"/>
            <a:ext cx="87716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6  4  5  4  4</a:t>
            </a:r>
          </a:p>
        </p:txBody>
      </p:sp>
      <p:sp>
        <p:nvSpPr>
          <p:cNvPr id="340" name="文本框 339">
            <a:extLst>
              <a:ext uri="{FF2B5EF4-FFF2-40B4-BE49-F238E27FC236}">
                <a16:creationId xmlns:a16="http://schemas.microsoft.com/office/drawing/2014/main" id="{25DE317A-1D12-9ED4-42C8-2B6D7B805FB3}"/>
              </a:ext>
            </a:extLst>
          </p:cNvPr>
          <p:cNvSpPr txBox="1"/>
          <p:nvPr/>
        </p:nvSpPr>
        <p:spPr>
          <a:xfrm>
            <a:off x="6857946" y="2863132"/>
            <a:ext cx="87716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5  0      2  8</a:t>
            </a:r>
          </a:p>
        </p:txBody>
      </p:sp>
      <p:sp>
        <p:nvSpPr>
          <p:cNvPr id="341" name="文本框 340">
            <a:extLst>
              <a:ext uri="{FF2B5EF4-FFF2-40B4-BE49-F238E27FC236}">
                <a16:creationId xmlns:a16="http://schemas.microsoft.com/office/drawing/2014/main" id="{F49A017A-E37C-46A6-BE53-9E48BD6C11AA}"/>
              </a:ext>
            </a:extLst>
          </p:cNvPr>
          <p:cNvSpPr txBox="1"/>
          <p:nvPr/>
        </p:nvSpPr>
        <p:spPr>
          <a:xfrm>
            <a:off x="6851415" y="3001371"/>
            <a:ext cx="87716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3  7  9  6  3</a:t>
            </a:r>
          </a:p>
        </p:txBody>
      </p:sp>
      <p:sp>
        <p:nvSpPr>
          <p:cNvPr id="342" name="文本框 341">
            <a:extLst>
              <a:ext uri="{FF2B5EF4-FFF2-40B4-BE49-F238E27FC236}">
                <a16:creationId xmlns:a16="http://schemas.microsoft.com/office/drawing/2014/main" id="{0BC68022-8FCC-913F-F74C-7EA9915C4858}"/>
              </a:ext>
            </a:extLst>
          </p:cNvPr>
          <p:cNvSpPr txBox="1"/>
          <p:nvPr/>
        </p:nvSpPr>
        <p:spPr>
          <a:xfrm>
            <a:off x="6851415" y="3154421"/>
            <a:ext cx="87716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1  0  2  1  4</a:t>
            </a:r>
          </a:p>
        </p:txBody>
      </p:sp>
      <p:sp>
        <p:nvSpPr>
          <p:cNvPr id="2" name="矩形 1">
            <a:extLst>
              <a:ext uri="{FF2B5EF4-FFF2-40B4-BE49-F238E27FC236}">
                <a16:creationId xmlns:a16="http://schemas.microsoft.com/office/drawing/2014/main" id="{A9A8428B-939C-228C-FBE4-15E1C541DCC4}"/>
              </a:ext>
            </a:extLst>
          </p:cNvPr>
          <p:cNvSpPr/>
          <p:nvPr/>
        </p:nvSpPr>
        <p:spPr>
          <a:xfrm>
            <a:off x="8933333" y="3063788"/>
            <a:ext cx="158277" cy="159799"/>
          </a:xfrm>
          <a:prstGeom prst="rect">
            <a:avLst/>
          </a:prstGeom>
          <a:solidFill>
            <a:srgbClr val="FBE5D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cxnSp>
        <p:nvCxnSpPr>
          <p:cNvPr id="25" name="直接箭头连接符 24">
            <a:extLst>
              <a:ext uri="{FF2B5EF4-FFF2-40B4-BE49-F238E27FC236}">
                <a16:creationId xmlns:a16="http://schemas.microsoft.com/office/drawing/2014/main" id="{A87A726A-9F0E-0257-4CF9-CD7FBDAC8C40}"/>
              </a:ext>
            </a:extLst>
          </p:cNvPr>
          <p:cNvCxnSpPr>
            <a:cxnSpLocks/>
          </p:cNvCxnSpPr>
          <p:nvPr/>
        </p:nvCxnSpPr>
        <p:spPr>
          <a:xfrm>
            <a:off x="10534726" y="2386118"/>
            <a:ext cx="0" cy="20176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33" name="图片 32">
            <a:extLst>
              <a:ext uri="{FF2B5EF4-FFF2-40B4-BE49-F238E27FC236}">
                <a16:creationId xmlns:a16="http://schemas.microsoft.com/office/drawing/2014/main" id="{CED688EA-A951-D8FA-E992-8E87D02A5E7D}"/>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8994585" y="4513898"/>
            <a:ext cx="423024" cy="423024"/>
          </a:xfrm>
          <a:prstGeom prst="rect">
            <a:avLst/>
          </a:prstGeom>
        </p:spPr>
      </p:pic>
      <p:grpSp>
        <p:nvGrpSpPr>
          <p:cNvPr id="3" name="Google Shape;805;p28">
            <a:extLst>
              <a:ext uri="{FF2B5EF4-FFF2-40B4-BE49-F238E27FC236}">
                <a16:creationId xmlns:a16="http://schemas.microsoft.com/office/drawing/2014/main" id="{C160AF64-BDE6-8FC3-1490-BBF5F5A254C1}"/>
              </a:ext>
            </a:extLst>
          </p:cNvPr>
          <p:cNvGrpSpPr/>
          <p:nvPr/>
        </p:nvGrpSpPr>
        <p:grpSpPr>
          <a:xfrm>
            <a:off x="5986805" y="1095981"/>
            <a:ext cx="626519" cy="639192"/>
            <a:chOff x="347441" y="529183"/>
            <a:chExt cx="2163705" cy="1824635"/>
          </a:xfrm>
          <a:solidFill>
            <a:srgbClr val="E3EEFF"/>
          </a:solidFill>
        </p:grpSpPr>
        <p:grpSp>
          <p:nvGrpSpPr>
            <p:cNvPr id="4" name="Google Shape;806;p28">
              <a:extLst>
                <a:ext uri="{FF2B5EF4-FFF2-40B4-BE49-F238E27FC236}">
                  <a16:creationId xmlns:a16="http://schemas.microsoft.com/office/drawing/2014/main" id="{9701D201-DE20-6EF4-A662-50632A1A0615}"/>
                </a:ext>
              </a:extLst>
            </p:cNvPr>
            <p:cNvGrpSpPr/>
            <p:nvPr/>
          </p:nvGrpSpPr>
          <p:grpSpPr>
            <a:xfrm>
              <a:off x="745224" y="529183"/>
              <a:ext cx="1765922" cy="1596032"/>
              <a:chOff x="6240000" y="821025"/>
              <a:chExt cx="2904000" cy="2668950"/>
            </a:xfrm>
            <a:grpFill/>
          </p:grpSpPr>
          <p:sp>
            <p:nvSpPr>
              <p:cNvPr id="93" name="Google Shape;807;p28">
                <a:extLst>
                  <a:ext uri="{FF2B5EF4-FFF2-40B4-BE49-F238E27FC236}">
                    <a16:creationId xmlns:a16="http://schemas.microsoft.com/office/drawing/2014/main" id="{BD2AF17B-8A0A-D122-79BD-C3AA72E85769}"/>
                  </a:ext>
                </a:extLst>
              </p:cNvPr>
              <p:cNvSpPr/>
              <p:nvPr/>
            </p:nvSpPr>
            <p:spPr>
              <a:xfrm flipH="1">
                <a:off x="6240000" y="821025"/>
                <a:ext cx="2904000" cy="26673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94" name="Google Shape;808;p28">
                <a:extLst>
                  <a:ext uri="{FF2B5EF4-FFF2-40B4-BE49-F238E27FC236}">
                    <a16:creationId xmlns:a16="http://schemas.microsoft.com/office/drawing/2014/main" id="{BA4F5BF7-D9A8-CA1D-073E-6DB97AC77B84}"/>
                  </a:ext>
                </a:extLst>
              </p:cNvPr>
              <p:cNvSpPr/>
              <p:nvPr/>
            </p:nvSpPr>
            <p:spPr>
              <a:xfrm flipH="1">
                <a:off x="6240000" y="8210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95" name="Google Shape;809;p28">
                <a:extLst>
                  <a:ext uri="{FF2B5EF4-FFF2-40B4-BE49-F238E27FC236}">
                    <a16:creationId xmlns:a16="http://schemas.microsoft.com/office/drawing/2014/main" id="{B209AD4F-9F79-8047-5DBC-CCC86389BB83}"/>
                  </a:ext>
                </a:extLst>
              </p:cNvPr>
              <p:cNvSpPr/>
              <p:nvPr/>
            </p:nvSpPr>
            <p:spPr>
              <a:xfrm flipH="1">
                <a:off x="6820800" y="8210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96" name="Google Shape;810;p28">
                <a:extLst>
                  <a:ext uri="{FF2B5EF4-FFF2-40B4-BE49-F238E27FC236}">
                    <a16:creationId xmlns:a16="http://schemas.microsoft.com/office/drawing/2014/main" id="{E430179B-139D-E95C-F2E0-E6F9E11D9155}"/>
                  </a:ext>
                </a:extLst>
              </p:cNvPr>
              <p:cNvSpPr/>
              <p:nvPr/>
            </p:nvSpPr>
            <p:spPr>
              <a:xfrm flipH="1">
                <a:off x="7401600" y="8210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97" name="Google Shape;811;p28">
                <a:extLst>
                  <a:ext uri="{FF2B5EF4-FFF2-40B4-BE49-F238E27FC236}">
                    <a16:creationId xmlns:a16="http://schemas.microsoft.com/office/drawing/2014/main" id="{EF9A5B8E-8E60-71E2-C7E5-445EB6BD873B}"/>
                  </a:ext>
                </a:extLst>
              </p:cNvPr>
              <p:cNvSpPr/>
              <p:nvPr/>
            </p:nvSpPr>
            <p:spPr>
              <a:xfrm flipH="1">
                <a:off x="7982400" y="8210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98" name="Google Shape;812;p28">
                <a:extLst>
                  <a:ext uri="{FF2B5EF4-FFF2-40B4-BE49-F238E27FC236}">
                    <a16:creationId xmlns:a16="http://schemas.microsoft.com/office/drawing/2014/main" id="{F1A9F126-FE9D-51BF-B66C-82A202FC5DD9}"/>
                  </a:ext>
                </a:extLst>
              </p:cNvPr>
              <p:cNvSpPr/>
              <p:nvPr/>
            </p:nvSpPr>
            <p:spPr>
              <a:xfrm flipH="1">
                <a:off x="8563200" y="8210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99" name="Google Shape;813;p28">
                <a:extLst>
                  <a:ext uri="{FF2B5EF4-FFF2-40B4-BE49-F238E27FC236}">
                    <a16:creationId xmlns:a16="http://schemas.microsoft.com/office/drawing/2014/main" id="{B1AE216F-AD99-22C8-08EB-53F95486F953}"/>
                  </a:ext>
                </a:extLst>
              </p:cNvPr>
              <p:cNvSpPr/>
              <p:nvPr/>
            </p:nvSpPr>
            <p:spPr>
              <a:xfrm flipH="1">
                <a:off x="6240000" y="1353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0" name="Google Shape;814;p28">
                <a:extLst>
                  <a:ext uri="{FF2B5EF4-FFF2-40B4-BE49-F238E27FC236}">
                    <a16:creationId xmlns:a16="http://schemas.microsoft.com/office/drawing/2014/main" id="{29D33E13-75FB-6324-1162-EA2FF091CEE4}"/>
                  </a:ext>
                </a:extLst>
              </p:cNvPr>
              <p:cNvSpPr/>
              <p:nvPr/>
            </p:nvSpPr>
            <p:spPr>
              <a:xfrm flipH="1">
                <a:off x="6820800" y="1353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1" name="Google Shape;815;p28">
                <a:extLst>
                  <a:ext uri="{FF2B5EF4-FFF2-40B4-BE49-F238E27FC236}">
                    <a16:creationId xmlns:a16="http://schemas.microsoft.com/office/drawing/2014/main" id="{5F429508-91D4-7993-5E9A-3F978298D592}"/>
                  </a:ext>
                </a:extLst>
              </p:cNvPr>
              <p:cNvSpPr/>
              <p:nvPr/>
            </p:nvSpPr>
            <p:spPr>
              <a:xfrm flipH="1">
                <a:off x="7401600" y="1353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2" name="Google Shape;816;p28">
                <a:extLst>
                  <a:ext uri="{FF2B5EF4-FFF2-40B4-BE49-F238E27FC236}">
                    <a16:creationId xmlns:a16="http://schemas.microsoft.com/office/drawing/2014/main" id="{D1873282-1D2E-CA4D-C20B-D64F66685BDB}"/>
                  </a:ext>
                </a:extLst>
              </p:cNvPr>
              <p:cNvSpPr/>
              <p:nvPr/>
            </p:nvSpPr>
            <p:spPr>
              <a:xfrm flipH="1">
                <a:off x="7982400" y="1353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4" name="Google Shape;817;p28">
                <a:extLst>
                  <a:ext uri="{FF2B5EF4-FFF2-40B4-BE49-F238E27FC236}">
                    <a16:creationId xmlns:a16="http://schemas.microsoft.com/office/drawing/2014/main" id="{82841636-BAA6-CA01-93BC-B9E51CAF609B}"/>
                  </a:ext>
                </a:extLst>
              </p:cNvPr>
              <p:cNvSpPr/>
              <p:nvPr/>
            </p:nvSpPr>
            <p:spPr>
              <a:xfrm flipH="1">
                <a:off x="8563200" y="1353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5" name="Google Shape;818;p28">
                <a:extLst>
                  <a:ext uri="{FF2B5EF4-FFF2-40B4-BE49-F238E27FC236}">
                    <a16:creationId xmlns:a16="http://schemas.microsoft.com/office/drawing/2014/main" id="{974B5B3B-6AFB-9CF9-C17C-F61AE346BD6B}"/>
                  </a:ext>
                </a:extLst>
              </p:cNvPr>
              <p:cNvSpPr/>
              <p:nvPr/>
            </p:nvSpPr>
            <p:spPr>
              <a:xfrm flipH="1">
                <a:off x="6240000" y="1888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6" name="Google Shape;819;p28">
                <a:extLst>
                  <a:ext uri="{FF2B5EF4-FFF2-40B4-BE49-F238E27FC236}">
                    <a16:creationId xmlns:a16="http://schemas.microsoft.com/office/drawing/2014/main" id="{9977D751-BDB0-B65E-6C27-886AF45B8E86}"/>
                  </a:ext>
                </a:extLst>
              </p:cNvPr>
              <p:cNvSpPr/>
              <p:nvPr/>
            </p:nvSpPr>
            <p:spPr>
              <a:xfrm flipH="1">
                <a:off x="6820800" y="1888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7" name="Google Shape;820;p28">
                <a:extLst>
                  <a:ext uri="{FF2B5EF4-FFF2-40B4-BE49-F238E27FC236}">
                    <a16:creationId xmlns:a16="http://schemas.microsoft.com/office/drawing/2014/main" id="{E3768EE6-A3B3-33CB-3719-B9D0444EA8FD}"/>
                  </a:ext>
                </a:extLst>
              </p:cNvPr>
              <p:cNvSpPr/>
              <p:nvPr/>
            </p:nvSpPr>
            <p:spPr>
              <a:xfrm flipH="1">
                <a:off x="7401600" y="1888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8" name="Google Shape;821;p28">
                <a:extLst>
                  <a:ext uri="{FF2B5EF4-FFF2-40B4-BE49-F238E27FC236}">
                    <a16:creationId xmlns:a16="http://schemas.microsoft.com/office/drawing/2014/main" id="{EA359082-0FA6-AE45-3789-A57B4BF6718C}"/>
                  </a:ext>
                </a:extLst>
              </p:cNvPr>
              <p:cNvSpPr/>
              <p:nvPr/>
            </p:nvSpPr>
            <p:spPr>
              <a:xfrm flipH="1">
                <a:off x="7982400" y="1888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0" name="Google Shape;822;p28">
                <a:extLst>
                  <a:ext uri="{FF2B5EF4-FFF2-40B4-BE49-F238E27FC236}">
                    <a16:creationId xmlns:a16="http://schemas.microsoft.com/office/drawing/2014/main" id="{143528FE-A8A3-AE02-D8F6-3461875D3FD8}"/>
                  </a:ext>
                </a:extLst>
              </p:cNvPr>
              <p:cNvSpPr/>
              <p:nvPr/>
            </p:nvSpPr>
            <p:spPr>
              <a:xfrm flipH="1">
                <a:off x="8563200" y="1888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2" name="Google Shape;823;p28">
                <a:extLst>
                  <a:ext uri="{FF2B5EF4-FFF2-40B4-BE49-F238E27FC236}">
                    <a16:creationId xmlns:a16="http://schemas.microsoft.com/office/drawing/2014/main" id="{36F8E0C5-F6AF-D4E2-0952-4D0142AE3E1C}"/>
                  </a:ext>
                </a:extLst>
              </p:cNvPr>
              <p:cNvSpPr/>
              <p:nvPr/>
            </p:nvSpPr>
            <p:spPr>
              <a:xfrm flipH="1">
                <a:off x="6240000" y="2422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3" name="Google Shape;824;p28">
                <a:extLst>
                  <a:ext uri="{FF2B5EF4-FFF2-40B4-BE49-F238E27FC236}">
                    <a16:creationId xmlns:a16="http://schemas.microsoft.com/office/drawing/2014/main" id="{47320162-42D4-8E49-8A49-2391B50D2AAE}"/>
                  </a:ext>
                </a:extLst>
              </p:cNvPr>
              <p:cNvSpPr/>
              <p:nvPr/>
            </p:nvSpPr>
            <p:spPr>
              <a:xfrm flipH="1">
                <a:off x="6820800" y="2422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4" name="Google Shape;825;p28">
                <a:extLst>
                  <a:ext uri="{FF2B5EF4-FFF2-40B4-BE49-F238E27FC236}">
                    <a16:creationId xmlns:a16="http://schemas.microsoft.com/office/drawing/2014/main" id="{F865FEBD-23E7-9A21-024D-B5A36187DA31}"/>
                  </a:ext>
                </a:extLst>
              </p:cNvPr>
              <p:cNvSpPr/>
              <p:nvPr/>
            </p:nvSpPr>
            <p:spPr>
              <a:xfrm flipH="1">
                <a:off x="7401600" y="2422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5" name="Google Shape;826;p28">
                <a:extLst>
                  <a:ext uri="{FF2B5EF4-FFF2-40B4-BE49-F238E27FC236}">
                    <a16:creationId xmlns:a16="http://schemas.microsoft.com/office/drawing/2014/main" id="{C68041A9-717A-7A24-09E8-C532DA05E87E}"/>
                  </a:ext>
                </a:extLst>
              </p:cNvPr>
              <p:cNvSpPr/>
              <p:nvPr/>
            </p:nvSpPr>
            <p:spPr>
              <a:xfrm flipH="1">
                <a:off x="7982400" y="2422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7" name="Google Shape;827;p28">
                <a:extLst>
                  <a:ext uri="{FF2B5EF4-FFF2-40B4-BE49-F238E27FC236}">
                    <a16:creationId xmlns:a16="http://schemas.microsoft.com/office/drawing/2014/main" id="{64744917-BC4F-981D-7F7B-1007E4A0E18C}"/>
                  </a:ext>
                </a:extLst>
              </p:cNvPr>
              <p:cNvSpPr/>
              <p:nvPr/>
            </p:nvSpPr>
            <p:spPr>
              <a:xfrm flipH="1">
                <a:off x="8563200" y="2422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9" name="Google Shape;828;p28">
                <a:extLst>
                  <a:ext uri="{FF2B5EF4-FFF2-40B4-BE49-F238E27FC236}">
                    <a16:creationId xmlns:a16="http://schemas.microsoft.com/office/drawing/2014/main" id="{760C5516-BFCF-AA1A-C7C0-E253BCB9AF7B}"/>
                  </a:ext>
                </a:extLst>
              </p:cNvPr>
              <p:cNvSpPr/>
              <p:nvPr/>
            </p:nvSpPr>
            <p:spPr>
              <a:xfrm flipH="1">
                <a:off x="6240000" y="29571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20" name="Google Shape;829;p28">
                <a:extLst>
                  <a:ext uri="{FF2B5EF4-FFF2-40B4-BE49-F238E27FC236}">
                    <a16:creationId xmlns:a16="http://schemas.microsoft.com/office/drawing/2014/main" id="{2F8E9A47-FB13-A044-6163-C4C155FAA27F}"/>
                  </a:ext>
                </a:extLst>
              </p:cNvPr>
              <p:cNvSpPr/>
              <p:nvPr/>
            </p:nvSpPr>
            <p:spPr>
              <a:xfrm flipH="1">
                <a:off x="6820800" y="29571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25" name="Google Shape;830;p28">
                <a:extLst>
                  <a:ext uri="{FF2B5EF4-FFF2-40B4-BE49-F238E27FC236}">
                    <a16:creationId xmlns:a16="http://schemas.microsoft.com/office/drawing/2014/main" id="{BE99BFD2-42F5-B31E-C439-C838DDDD0CEE}"/>
                  </a:ext>
                </a:extLst>
              </p:cNvPr>
              <p:cNvSpPr/>
              <p:nvPr/>
            </p:nvSpPr>
            <p:spPr>
              <a:xfrm flipH="1">
                <a:off x="7401600" y="29571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26" name="Google Shape;831;p28">
                <a:extLst>
                  <a:ext uri="{FF2B5EF4-FFF2-40B4-BE49-F238E27FC236}">
                    <a16:creationId xmlns:a16="http://schemas.microsoft.com/office/drawing/2014/main" id="{811011F9-9F85-FB03-EF67-381B1BFB9758}"/>
                  </a:ext>
                </a:extLst>
              </p:cNvPr>
              <p:cNvSpPr/>
              <p:nvPr/>
            </p:nvSpPr>
            <p:spPr>
              <a:xfrm flipH="1">
                <a:off x="7982400" y="29571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29" name="Google Shape;832;p28">
                <a:extLst>
                  <a:ext uri="{FF2B5EF4-FFF2-40B4-BE49-F238E27FC236}">
                    <a16:creationId xmlns:a16="http://schemas.microsoft.com/office/drawing/2014/main" id="{1ECB7A16-6540-9972-14FB-56693DF3F5CC}"/>
                  </a:ext>
                </a:extLst>
              </p:cNvPr>
              <p:cNvSpPr/>
              <p:nvPr/>
            </p:nvSpPr>
            <p:spPr>
              <a:xfrm flipH="1">
                <a:off x="8563200" y="29571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grpSp>
        <p:grpSp>
          <p:nvGrpSpPr>
            <p:cNvPr id="6" name="Google Shape;833;p28">
              <a:extLst>
                <a:ext uri="{FF2B5EF4-FFF2-40B4-BE49-F238E27FC236}">
                  <a16:creationId xmlns:a16="http://schemas.microsoft.com/office/drawing/2014/main" id="{E94AA7D7-EF84-E8A5-C264-C9A4831DDCE9}"/>
                </a:ext>
              </a:extLst>
            </p:cNvPr>
            <p:cNvGrpSpPr/>
            <p:nvPr/>
          </p:nvGrpSpPr>
          <p:grpSpPr>
            <a:xfrm>
              <a:off x="546332" y="643484"/>
              <a:ext cx="1765922" cy="1596032"/>
              <a:chOff x="5950075" y="854725"/>
              <a:chExt cx="2904000" cy="2668950"/>
            </a:xfrm>
            <a:grpFill/>
          </p:grpSpPr>
          <p:sp>
            <p:nvSpPr>
              <p:cNvPr id="46" name="Google Shape;834;p28">
                <a:extLst>
                  <a:ext uri="{FF2B5EF4-FFF2-40B4-BE49-F238E27FC236}">
                    <a16:creationId xmlns:a16="http://schemas.microsoft.com/office/drawing/2014/main" id="{D8C31EF2-E855-2033-511D-E0DFC90941D1}"/>
                  </a:ext>
                </a:extLst>
              </p:cNvPr>
              <p:cNvSpPr/>
              <p:nvPr/>
            </p:nvSpPr>
            <p:spPr>
              <a:xfrm flipH="1">
                <a:off x="5950075" y="854725"/>
                <a:ext cx="2904000" cy="26673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835;p28">
                <a:extLst>
                  <a:ext uri="{FF2B5EF4-FFF2-40B4-BE49-F238E27FC236}">
                    <a16:creationId xmlns:a16="http://schemas.microsoft.com/office/drawing/2014/main" id="{FC55DD55-D1A0-6A27-51C0-EC67707BA712}"/>
                  </a:ext>
                </a:extLst>
              </p:cNvPr>
              <p:cNvSpPr/>
              <p:nvPr/>
            </p:nvSpPr>
            <p:spPr>
              <a:xfrm flipH="1">
                <a:off x="5950075" y="854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836;p28">
                <a:extLst>
                  <a:ext uri="{FF2B5EF4-FFF2-40B4-BE49-F238E27FC236}">
                    <a16:creationId xmlns:a16="http://schemas.microsoft.com/office/drawing/2014/main" id="{1BC27C8C-E10D-0EDF-E7D0-87F6E9A304B9}"/>
                  </a:ext>
                </a:extLst>
              </p:cNvPr>
              <p:cNvSpPr/>
              <p:nvPr/>
            </p:nvSpPr>
            <p:spPr>
              <a:xfrm flipH="1">
                <a:off x="6530875" y="854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837;p28">
                <a:extLst>
                  <a:ext uri="{FF2B5EF4-FFF2-40B4-BE49-F238E27FC236}">
                    <a16:creationId xmlns:a16="http://schemas.microsoft.com/office/drawing/2014/main" id="{1E836438-3D8B-A3BF-FEF5-8B02EFB1E5F8}"/>
                  </a:ext>
                </a:extLst>
              </p:cNvPr>
              <p:cNvSpPr/>
              <p:nvPr/>
            </p:nvSpPr>
            <p:spPr>
              <a:xfrm flipH="1">
                <a:off x="7111675" y="854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838;p28">
                <a:extLst>
                  <a:ext uri="{FF2B5EF4-FFF2-40B4-BE49-F238E27FC236}">
                    <a16:creationId xmlns:a16="http://schemas.microsoft.com/office/drawing/2014/main" id="{63D177C1-3DBC-5200-669B-558DA6CCE29D}"/>
                  </a:ext>
                </a:extLst>
              </p:cNvPr>
              <p:cNvSpPr/>
              <p:nvPr/>
            </p:nvSpPr>
            <p:spPr>
              <a:xfrm flipH="1">
                <a:off x="7692475" y="854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839;p28">
                <a:extLst>
                  <a:ext uri="{FF2B5EF4-FFF2-40B4-BE49-F238E27FC236}">
                    <a16:creationId xmlns:a16="http://schemas.microsoft.com/office/drawing/2014/main" id="{F2524C64-C81F-8019-34DF-8990E9DD06B6}"/>
                  </a:ext>
                </a:extLst>
              </p:cNvPr>
              <p:cNvSpPr/>
              <p:nvPr/>
            </p:nvSpPr>
            <p:spPr>
              <a:xfrm flipH="1">
                <a:off x="8273275" y="854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840;p28">
                <a:extLst>
                  <a:ext uri="{FF2B5EF4-FFF2-40B4-BE49-F238E27FC236}">
                    <a16:creationId xmlns:a16="http://schemas.microsoft.com/office/drawing/2014/main" id="{CEE8F743-A4BF-0679-B6E4-7BCD7286197A}"/>
                  </a:ext>
                </a:extLst>
              </p:cNvPr>
              <p:cNvSpPr/>
              <p:nvPr/>
            </p:nvSpPr>
            <p:spPr>
              <a:xfrm flipH="1">
                <a:off x="5950075" y="13875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841;p28">
                <a:extLst>
                  <a:ext uri="{FF2B5EF4-FFF2-40B4-BE49-F238E27FC236}">
                    <a16:creationId xmlns:a16="http://schemas.microsoft.com/office/drawing/2014/main" id="{A15C6BA5-95E3-FFD6-FD8D-D28C359F1B92}"/>
                  </a:ext>
                </a:extLst>
              </p:cNvPr>
              <p:cNvSpPr/>
              <p:nvPr/>
            </p:nvSpPr>
            <p:spPr>
              <a:xfrm flipH="1">
                <a:off x="6530875" y="13875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842;p28">
                <a:extLst>
                  <a:ext uri="{FF2B5EF4-FFF2-40B4-BE49-F238E27FC236}">
                    <a16:creationId xmlns:a16="http://schemas.microsoft.com/office/drawing/2014/main" id="{DDF35731-8BD9-1BF0-44C8-923A1E7701B9}"/>
                  </a:ext>
                </a:extLst>
              </p:cNvPr>
              <p:cNvSpPr/>
              <p:nvPr/>
            </p:nvSpPr>
            <p:spPr>
              <a:xfrm flipH="1">
                <a:off x="7111675" y="13875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843;p28">
                <a:extLst>
                  <a:ext uri="{FF2B5EF4-FFF2-40B4-BE49-F238E27FC236}">
                    <a16:creationId xmlns:a16="http://schemas.microsoft.com/office/drawing/2014/main" id="{7D936229-0BA6-B771-6BEC-EE2353F35C5B}"/>
                  </a:ext>
                </a:extLst>
              </p:cNvPr>
              <p:cNvSpPr/>
              <p:nvPr/>
            </p:nvSpPr>
            <p:spPr>
              <a:xfrm flipH="1">
                <a:off x="7692475" y="13875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844;p28">
                <a:extLst>
                  <a:ext uri="{FF2B5EF4-FFF2-40B4-BE49-F238E27FC236}">
                    <a16:creationId xmlns:a16="http://schemas.microsoft.com/office/drawing/2014/main" id="{ECD0A145-704F-31D1-8EAD-DEFA74237F89}"/>
                  </a:ext>
                </a:extLst>
              </p:cNvPr>
              <p:cNvSpPr/>
              <p:nvPr/>
            </p:nvSpPr>
            <p:spPr>
              <a:xfrm flipH="1">
                <a:off x="8273275" y="13875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845;p28">
                <a:extLst>
                  <a:ext uri="{FF2B5EF4-FFF2-40B4-BE49-F238E27FC236}">
                    <a16:creationId xmlns:a16="http://schemas.microsoft.com/office/drawing/2014/main" id="{18A017F6-1930-85D1-C3F2-365E3ADBDEBE}"/>
                  </a:ext>
                </a:extLst>
              </p:cNvPr>
              <p:cNvSpPr/>
              <p:nvPr/>
            </p:nvSpPr>
            <p:spPr>
              <a:xfrm flipH="1">
                <a:off x="5950075" y="19219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846;p28">
                <a:extLst>
                  <a:ext uri="{FF2B5EF4-FFF2-40B4-BE49-F238E27FC236}">
                    <a16:creationId xmlns:a16="http://schemas.microsoft.com/office/drawing/2014/main" id="{0CDE450E-0AC4-C33D-1365-ACDB361CC0FC}"/>
                  </a:ext>
                </a:extLst>
              </p:cNvPr>
              <p:cNvSpPr/>
              <p:nvPr/>
            </p:nvSpPr>
            <p:spPr>
              <a:xfrm flipH="1">
                <a:off x="6530875" y="19219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847;p28">
                <a:extLst>
                  <a:ext uri="{FF2B5EF4-FFF2-40B4-BE49-F238E27FC236}">
                    <a16:creationId xmlns:a16="http://schemas.microsoft.com/office/drawing/2014/main" id="{E443FF18-3830-240C-3BEB-8CC4FBF2C70B}"/>
                  </a:ext>
                </a:extLst>
              </p:cNvPr>
              <p:cNvSpPr/>
              <p:nvPr/>
            </p:nvSpPr>
            <p:spPr>
              <a:xfrm flipH="1">
                <a:off x="7111675" y="19219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848;p28">
                <a:extLst>
                  <a:ext uri="{FF2B5EF4-FFF2-40B4-BE49-F238E27FC236}">
                    <a16:creationId xmlns:a16="http://schemas.microsoft.com/office/drawing/2014/main" id="{FE388FE4-8F3D-5821-A0AF-59D596553159}"/>
                  </a:ext>
                </a:extLst>
              </p:cNvPr>
              <p:cNvSpPr/>
              <p:nvPr/>
            </p:nvSpPr>
            <p:spPr>
              <a:xfrm flipH="1">
                <a:off x="7692475" y="19219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849;p28">
                <a:extLst>
                  <a:ext uri="{FF2B5EF4-FFF2-40B4-BE49-F238E27FC236}">
                    <a16:creationId xmlns:a16="http://schemas.microsoft.com/office/drawing/2014/main" id="{F9A05D32-3663-6388-93D9-59464779CC74}"/>
                  </a:ext>
                </a:extLst>
              </p:cNvPr>
              <p:cNvSpPr/>
              <p:nvPr/>
            </p:nvSpPr>
            <p:spPr>
              <a:xfrm flipH="1">
                <a:off x="8273275" y="19219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50;p28">
                <a:extLst>
                  <a:ext uri="{FF2B5EF4-FFF2-40B4-BE49-F238E27FC236}">
                    <a16:creationId xmlns:a16="http://schemas.microsoft.com/office/drawing/2014/main" id="{75CD7684-E363-2B63-39D2-6FE038AE39AF}"/>
                  </a:ext>
                </a:extLst>
              </p:cNvPr>
              <p:cNvSpPr/>
              <p:nvPr/>
            </p:nvSpPr>
            <p:spPr>
              <a:xfrm flipH="1">
                <a:off x="5950075" y="24564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51;p28">
                <a:extLst>
                  <a:ext uri="{FF2B5EF4-FFF2-40B4-BE49-F238E27FC236}">
                    <a16:creationId xmlns:a16="http://schemas.microsoft.com/office/drawing/2014/main" id="{E1831707-9D29-ADDA-96CB-32104283829C}"/>
                  </a:ext>
                </a:extLst>
              </p:cNvPr>
              <p:cNvSpPr/>
              <p:nvPr/>
            </p:nvSpPr>
            <p:spPr>
              <a:xfrm flipH="1">
                <a:off x="6530875" y="24564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52;p28">
                <a:extLst>
                  <a:ext uri="{FF2B5EF4-FFF2-40B4-BE49-F238E27FC236}">
                    <a16:creationId xmlns:a16="http://schemas.microsoft.com/office/drawing/2014/main" id="{7BACB2E8-5258-85F2-3447-8ACF7A5F4A73}"/>
                  </a:ext>
                </a:extLst>
              </p:cNvPr>
              <p:cNvSpPr/>
              <p:nvPr/>
            </p:nvSpPr>
            <p:spPr>
              <a:xfrm flipH="1">
                <a:off x="7111675" y="24564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53;p28">
                <a:extLst>
                  <a:ext uri="{FF2B5EF4-FFF2-40B4-BE49-F238E27FC236}">
                    <a16:creationId xmlns:a16="http://schemas.microsoft.com/office/drawing/2014/main" id="{A61D4D66-87DD-1786-8746-9620980E5BBF}"/>
                  </a:ext>
                </a:extLst>
              </p:cNvPr>
              <p:cNvSpPr/>
              <p:nvPr/>
            </p:nvSpPr>
            <p:spPr>
              <a:xfrm flipH="1">
                <a:off x="7692475" y="24564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4;p28">
                <a:extLst>
                  <a:ext uri="{FF2B5EF4-FFF2-40B4-BE49-F238E27FC236}">
                    <a16:creationId xmlns:a16="http://schemas.microsoft.com/office/drawing/2014/main" id="{9FF9E16D-237B-D81D-81DB-50F23695453B}"/>
                  </a:ext>
                </a:extLst>
              </p:cNvPr>
              <p:cNvSpPr/>
              <p:nvPr/>
            </p:nvSpPr>
            <p:spPr>
              <a:xfrm flipH="1">
                <a:off x="8273275" y="24564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55;p28">
                <a:extLst>
                  <a:ext uri="{FF2B5EF4-FFF2-40B4-BE49-F238E27FC236}">
                    <a16:creationId xmlns:a16="http://schemas.microsoft.com/office/drawing/2014/main" id="{F6B1AF55-1CD8-F920-5B84-0AA040166829}"/>
                  </a:ext>
                </a:extLst>
              </p:cNvPr>
              <p:cNvSpPr/>
              <p:nvPr/>
            </p:nvSpPr>
            <p:spPr>
              <a:xfrm flipH="1">
                <a:off x="5950075" y="29908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56;p28">
                <a:extLst>
                  <a:ext uri="{FF2B5EF4-FFF2-40B4-BE49-F238E27FC236}">
                    <a16:creationId xmlns:a16="http://schemas.microsoft.com/office/drawing/2014/main" id="{11C57FF1-96DB-17CA-A126-18B505516327}"/>
                  </a:ext>
                </a:extLst>
              </p:cNvPr>
              <p:cNvSpPr/>
              <p:nvPr/>
            </p:nvSpPr>
            <p:spPr>
              <a:xfrm flipH="1">
                <a:off x="6530875" y="29908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57;p28">
                <a:extLst>
                  <a:ext uri="{FF2B5EF4-FFF2-40B4-BE49-F238E27FC236}">
                    <a16:creationId xmlns:a16="http://schemas.microsoft.com/office/drawing/2014/main" id="{863CD320-2404-EF7B-23B6-B1EA41857E00}"/>
                  </a:ext>
                </a:extLst>
              </p:cNvPr>
              <p:cNvSpPr/>
              <p:nvPr/>
            </p:nvSpPr>
            <p:spPr>
              <a:xfrm flipH="1">
                <a:off x="7111675" y="29908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58;p28">
                <a:extLst>
                  <a:ext uri="{FF2B5EF4-FFF2-40B4-BE49-F238E27FC236}">
                    <a16:creationId xmlns:a16="http://schemas.microsoft.com/office/drawing/2014/main" id="{F5A3D797-A030-5F35-04DC-5326A2777BCA}"/>
                  </a:ext>
                </a:extLst>
              </p:cNvPr>
              <p:cNvSpPr/>
              <p:nvPr/>
            </p:nvSpPr>
            <p:spPr>
              <a:xfrm flipH="1">
                <a:off x="7692475" y="29908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859;p28">
                <a:extLst>
                  <a:ext uri="{FF2B5EF4-FFF2-40B4-BE49-F238E27FC236}">
                    <a16:creationId xmlns:a16="http://schemas.microsoft.com/office/drawing/2014/main" id="{98B77772-A518-8D76-F20F-F65FB954400B}"/>
                  </a:ext>
                </a:extLst>
              </p:cNvPr>
              <p:cNvSpPr/>
              <p:nvPr/>
            </p:nvSpPr>
            <p:spPr>
              <a:xfrm flipH="1">
                <a:off x="8273275" y="29908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 name="Google Shape;860;p28">
              <a:extLst>
                <a:ext uri="{FF2B5EF4-FFF2-40B4-BE49-F238E27FC236}">
                  <a16:creationId xmlns:a16="http://schemas.microsoft.com/office/drawing/2014/main" id="{26715A16-DCB2-A863-0FAF-E7828F43DFC0}"/>
                </a:ext>
              </a:extLst>
            </p:cNvPr>
            <p:cNvGrpSpPr/>
            <p:nvPr/>
          </p:nvGrpSpPr>
          <p:grpSpPr>
            <a:xfrm>
              <a:off x="347441" y="757786"/>
              <a:ext cx="1765922" cy="1596032"/>
              <a:chOff x="2854300" y="1168125"/>
              <a:chExt cx="2904000" cy="2668950"/>
            </a:xfrm>
            <a:grpFill/>
          </p:grpSpPr>
          <p:sp>
            <p:nvSpPr>
              <p:cNvPr id="8" name="Google Shape;861;p28">
                <a:extLst>
                  <a:ext uri="{FF2B5EF4-FFF2-40B4-BE49-F238E27FC236}">
                    <a16:creationId xmlns:a16="http://schemas.microsoft.com/office/drawing/2014/main" id="{E7457DD1-C4E7-BEDF-B8E1-BC98D19CC0C3}"/>
                  </a:ext>
                </a:extLst>
              </p:cNvPr>
              <p:cNvSpPr/>
              <p:nvPr/>
            </p:nvSpPr>
            <p:spPr>
              <a:xfrm flipH="1">
                <a:off x="2854300" y="1168125"/>
                <a:ext cx="2904000" cy="26673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862;p28">
                <a:extLst>
                  <a:ext uri="{FF2B5EF4-FFF2-40B4-BE49-F238E27FC236}">
                    <a16:creationId xmlns:a16="http://schemas.microsoft.com/office/drawing/2014/main" id="{4B5808C3-464F-D12A-FA32-3EB35FDD8048}"/>
                  </a:ext>
                </a:extLst>
              </p:cNvPr>
              <p:cNvSpPr/>
              <p:nvPr/>
            </p:nvSpPr>
            <p:spPr>
              <a:xfrm flipH="1">
                <a:off x="2854300" y="11681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863;p28">
                <a:extLst>
                  <a:ext uri="{FF2B5EF4-FFF2-40B4-BE49-F238E27FC236}">
                    <a16:creationId xmlns:a16="http://schemas.microsoft.com/office/drawing/2014/main" id="{B91C6089-A186-3F7B-B736-569986BDC3FA}"/>
                  </a:ext>
                </a:extLst>
              </p:cNvPr>
              <p:cNvSpPr/>
              <p:nvPr/>
            </p:nvSpPr>
            <p:spPr>
              <a:xfrm flipH="1">
                <a:off x="3435100" y="11681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864;p28">
                <a:extLst>
                  <a:ext uri="{FF2B5EF4-FFF2-40B4-BE49-F238E27FC236}">
                    <a16:creationId xmlns:a16="http://schemas.microsoft.com/office/drawing/2014/main" id="{52D6C2D0-95A2-E732-18AA-07CE820CF286}"/>
                  </a:ext>
                </a:extLst>
              </p:cNvPr>
              <p:cNvSpPr/>
              <p:nvPr/>
            </p:nvSpPr>
            <p:spPr>
              <a:xfrm flipH="1">
                <a:off x="4015900" y="11681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865;p28">
                <a:extLst>
                  <a:ext uri="{FF2B5EF4-FFF2-40B4-BE49-F238E27FC236}">
                    <a16:creationId xmlns:a16="http://schemas.microsoft.com/office/drawing/2014/main" id="{3C59F6E6-7D27-5100-56DF-F53EC846BD83}"/>
                  </a:ext>
                </a:extLst>
              </p:cNvPr>
              <p:cNvSpPr/>
              <p:nvPr/>
            </p:nvSpPr>
            <p:spPr>
              <a:xfrm flipH="1">
                <a:off x="4596700" y="11681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866;p28">
                <a:extLst>
                  <a:ext uri="{FF2B5EF4-FFF2-40B4-BE49-F238E27FC236}">
                    <a16:creationId xmlns:a16="http://schemas.microsoft.com/office/drawing/2014/main" id="{F2123AF8-509B-5757-112E-1A8204E171EF}"/>
                  </a:ext>
                </a:extLst>
              </p:cNvPr>
              <p:cNvSpPr/>
              <p:nvPr/>
            </p:nvSpPr>
            <p:spPr>
              <a:xfrm flipH="1">
                <a:off x="5177500" y="11681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867;p28">
                <a:extLst>
                  <a:ext uri="{FF2B5EF4-FFF2-40B4-BE49-F238E27FC236}">
                    <a16:creationId xmlns:a16="http://schemas.microsoft.com/office/drawing/2014/main" id="{DCD1BFFE-CE30-18A9-F1AE-1C6AFB2033E6}"/>
                  </a:ext>
                </a:extLst>
              </p:cNvPr>
              <p:cNvSpPr/>
              <p:nvPr/>
            </p:nvSpPr>
            <p:spPr>
              <a:xfrm flipH="1">
                <a:off x="2854300" y="17009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868;p28">
                <a:extLst>
                  <a:ext uri="{FF2B5EF4-FFF2-40B4-BE49-F238E27FC236}">
                    <a16:creationId xmlns:a16="http://schemas.microsoft.com/office/drawing/2014/main" id="{637586B5-B626-CC57-3E08-730035848237}"/>
                  </a:ext>
                </a:extLst>
              </p:cNvPr>
              <p:cNvSpPr/>
              <p:nvPr/>
            </p:nvSpPr>
            <p:spPr>
              <a:xfrm flipH="1">
                <a:off x="3435100" y="17009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869;p28">
                <a:extLst>
                  <a:ext uri="{FF2B5EF4-FFF2-40B4-BE49-F238E27FC236}">
                    <a16:creationId xmlns:a16="http://schemas.microsoft.com/office/drawing/2014/main" id="{583458A3-A395-F914-1FE3-656DB08490FB}"/>
                  </a:ext>
                </a:extLst>
              </p:cNvPr>
              <p:cNvSpPr/>
              <p:nvPr/>
            </p:nvSpPr>
            <p:spPr>
              <a:xfrm flipH="1">
                <a:off x="4015900" y="17009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870;p28">
                <a:extLst>
                  <a:ext uri="{FF2B5EF4-FFF2-40B4-BE49-F238E27FC236}">
                    <a16:creationId xmlns:a16="http://schemas.microsoft.com/office/drawing/2014/main" id="{6F7A63F2-D236-0EF7-20B7-20AA4C419CAB}"/>
                  </a:ext>
                </a:extLst>
              </p:cNvPr>
              <p:cNvSpPr/>
              <p:nvPr/>
            </p:nvSpPr>
            <p:spPr>
              <a:xfrm flipH="1">
                <a:off x="4596700" y="17009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871;p28">
                <a:extLst>
                  <a:ext uri="{FF2B5EF4-FFF2-40B4-BE49-F238E27FC236}">
                    <a16:creationId xmlns:a16="http://schemas.microsoft.com/office/drawing/2014/main" id="{9FD9C317-57AF-F4D5-55DE-D06C9FDCA98B}"/>
                  </a:ext>
                </a:extLst>
              </p:cNvPr>
              <p:cNvSpPr/>
              <p:nvPr/>
            </p:nvSpPr>
            <p:spPr>
              <a:xfrm flipH="1">
                <a:off x="5177500" y="17009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872;p28">
                <a:extLst>
                  <a:ext uri="{FF2B5EF4-FFF2-40B4-BE49-F238E27FC236}">
                    <a16:creationId xmlns:a16="http://schemas.microsoft.com/office/drawing/2014/main" id="{825E30CF-53FE-A402-B935-ADD2CFB63021}"/>
                  </a:ext>
                </a:extLst>
              </p:cNvPr>
              <p:cNvSpPr/>
              <p:nvPr/>
            </p:nvSpPr>
            <p:spPr>
              <a:xfrm flipH="1">
                <a:off x="2854300" y="22353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873;p28">
                <a:extLst>
                  <a:ext uri="{FF2B5EF4-FFF2-40B4-BE49-F238E27FC236}">
                    <a16:creationId xmlns:a16="http://schemas.microsoft.com/office/drawing/2014/main" id="{48A648A6-5871-AF87-3DE7-24A26CFBE39B}"/>
                  </a:ext>
                </a:extLst>
              </p:cNvPr>
              <p:cNvSpPr/>
              <p:nvPr/>
            </p:nvSpPr>
            <p:spPr>
              <a:xfrm flipH="1">
                <a:off x="3435100" y="22353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874;p28">
                <a:extLst>
                  <a:ext uri="{FF2B5EF4-FFF2-40B4-BE49-F238E27FC236}">
                    <a16:creationId xmlns:a16="http://schemas.microsoft.com/office/drawing/2014/main" id="{68CB5E39-04B8-8BB0-AC1D-735F5537FF31}"/>
                  </a:ext>
                </a:extLst>
              </p:cNvPr>
              <p:cNvSpPr/>
              <p:nvPr/>
            </p:nvSpPr>
            <p:spPr>
              <a:xfrm flipH="1">
                <a:off x="4015900" y="22353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875;p28">
                <a:extLst>
                  <a:ext uri="{FF2B5EF4-FFF2-40B4-BE49-F238E27FC236}">
                    <a16:creationId xmlns:a16="http://schemas.microsoft.com/office/drawing/2014/main" id="{B5BBB27E-BA5B-3CA0-A551-D63F53DB69CA}"/>
                  </a:ext>
                </a:extLst>
              </p:cNvPr>
              <p:cNvSpPr/>
              <p:nvPr/>
            </p:nvSpPr>
            <p:spPr>
              <a:xfrm flipH="1">
                <a:off x="4596700" y="22353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876;p28">
                <a:extLst>
                  <a:ext uri="{FF2B5EF4-FFF2-40B4-BE49-F238E27FC236}">
                    <a16:creationId xmlns:a16="http://schemas.microsoft.com/office/drawing/2014/main" id="{94553881-B6CF-D6D1-818B-FF92C873A3B9}"/>
                  </a:ext>
                </a:extLst>
              </p:cNvPr>
              <p:cNvSpPr/>
              <p:nvPr/>
            </p:nvSpPr>
            <p:spPr>
              <a:xfrm flipH="1">
                <a:off x="5177500" y="22353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877;p28">
                <a:extLst>
                  <a:ext uri="{FF2B5EF4-FFF2-40B4-BE49-F238E27FC236}">
                    <a16:creationId xmlns:a16="http://schemas.microsoft.com/office/drawing/2014/main" id="{4E0B3B84-83F1-9394-B976-D72D87447FE3}"/>
                  </a:ext>
                </a:extLst>
              </p:cNvPr>
              <p:cNvSpPr/>
              <p:nvPr/>
            </p:nvSpPr>
            <p:spPr>
              <a:xfrm flipH="1">
                <a:off x="2854300" y="2769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878;p28">
                <a:extLst>
                  <a:ext uri="{FF2B5EF4-FFF2-40B4-BE49-F238E27FC236}">
                    <a16:creationId xmlns:a16="http://schemas.microsoft.com/office/drawing/2014/main" id="{C264DBED-0026-B06E-C170-BEBCDD446936}"/>
                  </a:ext>
                </a:extLst>
              </p:cNvPr>
              <p:cNvSpPr/>
              <p:nvPr/>
            </p:nvSpPr>
            <p:spPr>
              <a:xfrm flipH="1">
                <a:off x="3435100" y="2769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879;p28">
                <a:extLst>
                  <a:ext uri="{FF2B5EF4-FFF2-40B4-BE49-F238E27FC236}">
                    <a16:creationId xmlns:a16="http://schemas.microsoft.com/office/drawing/2014/main" id="{256063EC-3F9D-CA30-0EB9-19FA3AFF3FFD}"/>
                  </a:ext>
                </a:extLst>
              </p:cNvPr>
              <p:cNvSpPr/>
              <p:nvPr/>
            </p:nvSpPr>
            <p:spPr>
              <a:xfrm flipH="1">
                <a:off x="4015900" y="2769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880;p28">
                <a:extLst>
                  <a:ext uri="{FF2B5EF4-FFF2-40B4-BE49-F238E27FC236}">
                    <a16:creationId xmlns:a16="http://schemas.microsoft.com/office/drawing/2014/main" id="{293551B4-DDC3-A2EE-6AED-6D41C0792C6D}"/>
                  </a:ext>
                </a:extLst>
              </p:cNvPr>
              <p:cNvSpPr/>
              <p:nvPr/>
            </p:nvSpPr>
            <p:spPr>
              <a:xfrm flipH="1">
                <a:off x="4596700" y="2769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881;p28">
                <a:extLst>
                  <a:ext uri="{FF2B5EF4-FFF2-40B4-BE49-F238E27FC236}">
                    <a16:creationId xmlns:a16="http://schemas.microsoft.com/office/drawing/2014/main" id="{4ADE394D-271A-2A7A-C98A-4ECF9B8E7301}"/>
                  </a:ext>
                </a:extLst>
              </p:cNvPr>
              <p:cNvSpPr/>
              <p:nvPr/>
            </p:nvSpPr>
            <p:spPr>
              <a:xfrm flipH="1">
                <a:off x="5177500" y="2769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882;p28">
                <a:extLst>
                  <a:ext uri="{FF2B5EF4-FFF2-40B4-BE49-F238E27FC236}">
                    <a16:creationId xmlns:a16="http://schemas.microsoft.com/office/drawing/2014/main" id="{0AEC6472-DD7D-1EC0-14A9-98420154C702}"/>
                  </a:ext>
                </a:extLst>
              </p:cNvPr>
              <p:cNvSpPr/>
              <p:nvPr/>
            </p:nvSpPr>
            <p:spPr>
              <a:xfrm flipH="1">
                <a:off x="2854300" y="3304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883;p28">
                <a:extLst>
                  <a:ext uri="{FF2B5EF4-FFF2-40B4-BE49-F238E27FC236}">
                    <a16:creationId xmlns:a16="http://schemas.microsoft.com/office/drawing/2014/main" id="{8B9E6C30-0A93-E92B-7848-F4E40FCC93DE}"/>
                  </a:ext>
                </a:extLst>
              </p:cNvPr>
              <p:cNvSpPr/>
              <p:nvPr/>
            </p:nvSpPr>
            <p:spPr>
              <a:xfrm flipH="1">
                <a:off x="3435100" y="3304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884;p28">
                <a:extLst>
                  <a:ext uri="{FF2B5EF4-FFF2-40B4-BE49-F238E27FC236}">
                    <a16:creationId xmlns:a16="http://schemas.microsoft.com/office/drawing/2014/main" id="{5DD763AC-3A5E-83B6-7853-B62F21C1F423}"/>
                  </a:ext>
                </a:extLst>
              </p:cNvPr>
              <p:cNvSpPr/>
              <p:nvPr/>
            </p:nvSpPr>
            <p:spPr>
              <a:xfrm flipH="1">
                <a:off x="4015900" y="3304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885;p28">
                <a:extLst>
                  <a:ext uri="{FF2B5EF4-FFF2-40B4-BE49-F238E27FC236}">
                    <a16:creationId xmlns:a16="http://schemas.microsoft.com/office/drawing/2014/main" id="{7952BFAA-CB4E-DC7E-F188-4602F698CA1C}"/>
                  </a:ext>
                </a:extLst>
              </p:cNvPr>
              <p:cNvSpPr/>
              <p:nvPr/>
            </p:nvSpPr>
            <p:spPr>
              <a:xfrm flipH="1">
                <a:off x="4596700" y="3304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886;p28">
                <a:extLst>
                  <a:ext uri="{FF2B5EF4-FFF2-40B4-BE49-F238E27FC236}">
                    <a16:creationId xmlns:a16="http://schemas.microsoft.com/office/drawing/2014/main" id="{9E11D229-448B-9A7F-9A15-41C14368D584}"/>
                  </a:ext>
                </a:extLst>
              </p:cNvPr>
              <p:cNvSpPr/>
              <p:nvPr/>
            </p:nvSpPr>
            <p:spPr>
              <a:xfrm flipH="1">
                <a:off x="5177500" y="3304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36" name="文本框 135">
            <a:extLst>
              <a:ext uri="{FF2B5EF4-FFF2-40B4-BE49-F238E27FC236}">
                <a16:creationId xmlns:a16="http://schemas.microsoft.com/office/drawing/2014/main" id="{311868BC-44A8-7C9A-B64C-382E10FFB7F1}"/>
              </a:ext>
            </a:extLst>
          </p:cNvPr>
          <p:cNvSpPr txBox="1"/>
          <p:nvPr/>
        </p:nvSpPr>
        <p:spPr>
          <a:xfrm>
            <a:off x="10528812" y="3760587"/>
            <a:ext cx="1414395"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Evaluate </a:t>
            </a:r>
            <a:r>
              <a:rPr lang="zh-CN" altLang="en-US" sz="1200" dirty="0">
                <a:latin typeface="Times New Roman" panose="02020603050405020304" pitchFamily="18" charset="0"/>
                <a:cs typeface="Times New Roman" panose="02020603050405020304" pitchFamily="18" charset="0"/>
              </a:rPr>
              <a:t>difference</a:t>
            </a:r>
          </a:p>
        </p:txBody>
      </p:sp>
      <p:pic>
        <p:nvPicPr>
          <p:cNvPr id="558" name="图片 557">
            <a:extLst>
              <a:ext uri="{FF2B5EF4-FFF2-40B4-BE49-F238E27FC236}">
                <a16:creationId xmlns:a16="http://schemas.microsoft.com/office/drawing/2014/main" id="{CDF5DDF0-B8A8-7361-D56C-2BCF43AD3E7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87942" y="2882052"/>
            <a:ext cx="192355" cy="192355"/>
          </a:xfrm>
          <a:prstGeom prst="rect">
            <a:avLst/>
          </a:prstGeom>
        </p:spPr>
      </p:pic>
      <p:pic>
        <p:nvPicPr>
          <p:cNvPr id="559" name="图片 558">
            <a:extLst>
              <a:ext uri="{FF2B5EF4-FFF2-40B4-BE49-F238E27FC236}">
                <a16:creationId xmlns:a16="http://schemas.microsoft.com/office/drawing/2014/main" id="{A45AB2E6-1AE3-AA07-B5DD-DE102F35838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00350" y="2883223"/>
            <a:ext cx="192355" cy="192355"/>
          </a:xfrm>
          <a:prstGeom prst="rect">
            <a:avLst/>
          </a:prstGeom>
        </p:spPr>
      </p:pic>
      <p:sp>
        <p:nvSpPr>
          <p:cNvPr id="145" name="文本框 144">
            <a:extLst>
              <a:ext uri="{FF2B5EF4-FFF2-40B4-BE49-F238E27FC236}">
                <a16:creationId xmlns:a16="http://schemas.microsoft.com/office/drawing/2014/main" id="{8465F608-9FAD-769F-3C41-050C81A14113}"/>
              </a:ext>
            </a:extLst>
          </p:cNvPr>
          <p:cNvSpPr txBox="1"/>
          <p:nvPr/>
        </p:nvSpPr>
        <p:spPr>
          <a:xfrm>
            <a:off x="4749804" y="498068"/>
            <a:ext cx="2533662" cy="307777"/>
          </a:xfrm>
          <a:prstGeom prst="rect">
            <a:avLst/>
          </a:prstGeom>
          <a:noFill/>
        </p:spPr>
        <p:txBody>
          <a:bodyPr wrap="square">
            <a:spAutoFit/>
          </a:bodyPr>
          <a:lstStyle/>
          <a:p>
            <a:r>
              <a:rPr lang="en-US" altLang="zh-CN" sz="1400" b="1" dirty="0">
                <a:latin typeface="Times New Roman" panose="02020603050405020304" pitchFamily="18" charset="0"/>
                <a:cs typeface="Times New Roman" panose="02020603050405020304" pitchFamily="18" charset="0"/>
              </a:rPr>
              <a:t>Phase1: Isotope node injection </a:t>
            </a:r>
            <a:endParaRPr lang="zh-CN" altLang="en-US" sz="1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479230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C02E84-DFD3-61CC-CD96-AC627F6BF3BE}"/>
            </a:ext>
          </a:extLst>
        </p:cNvPr>
        <p:cNvGrpSpPr/>
        <p:nvPr/>
      </p:nvGrpSpPr>
      <p:grpSpPr>
        <a:xfrm>
          <a:off x="0" y="0"/>
          <a:ext cx="0" cy="0"/>
          <a:chOff x="0" y="0"/>
          <a:chExt cx="0" cy="0"/>
        </a:xfrm>
      </p:grpSpPr>
      <p:sp>
        <p:nvSpPr>
          <p:cNvPr id="144" name="梯形 143">
            <a:extLst>
              <a:ext uri="{FF2B5EF4-FFF2-40B4-BE49-F238E27FC236}">
                <a16:creationId xmlns:a16="http://schemas.microsoft.com/office/drawing/2014/main" id="{E10F82DE-4880-36D5-9D52-1023FCC8C703}"/>
              </a:ext>
            </a:extLst>
          </p:cNvPr>
          <p:cNvSpPr/>
          <p:nvPr/>
        </p:nvSpPr>
        <p:spPr>
          <a:xfrm rot="16200000">
            <a:off x="2496864" y="1505427"/>
            <a:ext cx="1180062" cy="1193000"/>
          </a:xfrm>
          <a:prstGeom prst="trapezoid">
            <a:avLst/>
          </a:prstGeom>
          <a:solidFill>
            <a:srgbClr val="F0F8FA"/>
          </a:solidFill>
          <a:ln>
            <a:solidFill>
              <a:srgbClr val="5FB5CD"/>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9" name="矩形 278">
            <a:extLst>
              <a:ext uri="{FF2B5EF4-FFF2-40B4-BE49-F238E27FC236}">
                <a16:creationId xmlns:a16="http://schemas.microsoft.com/office/drawing/2014/main" id="{ED79198B-1032-BFDE-8FA5-B30249C55C8A}"/>
              </a:ext>
            </a:extLst>
          </p:cNvPr>
          <p:cNvSpPr/>
          <p:nvPr/>
        </p:nvSpPr>
        <p:spPr>
          <a:xfrm>
            <a:off x="2362301" y="3799969"/>
            <a:ext cx="1321095" cy="521494"/>
          </a:xfrm>
          <a:prstGeom prst="rect">
            <a:avLst/>
          </a:prstGeom>
          <a:solidFill>
            <a:srgbClr val="FDF8D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11DA3DE9-E7AF-27F0-A2A9-3052D8FEAB6C}"/>
              </a:ext>
            </a:extLst>
          </p:cNvPr>
          <p:cNvSpPr/>
          <p:nvPr/>
        </p:nvSpPr>
        <p:spPr>
          <a:xfrm>
            <a:off x="414713" y="2235536"/>
            <a:ext cx="128588" cy="135731"/>
          </a:xfrm>
          <a:prstGeom prst="ellipse">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16" name="椭圆 15">
            <a:extLst>
              <a:ext uri="{FF2B5EF4-FFF2-40B4-BE49-F238E27FC236}">
                <a16:creationId xmlns:a16="http://schemas.microsoft.com/office/drawing/2014/main" id="{84B3D313-688E-06FE-A147-1081FDC3BBEE}"/>
              </a:ext>
            </a:extLst>
          </p:cNvPr>
          <p:cNvSpPr/>
          <p:nvPr/>
        </p:nvSpPr>
        <p:spPr>
          <a:xfrm>
            <a:off x="701654" y="1882152"/>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19" name="椭圆 18">
            <a:extLst>
              <a:ext uri="{FF2B5EF4-FFF2-40B4-BE49-F238E27FC236}">
                <a16:creationId xmlns:a16="http://schemas.microsoft.com/office/drawing/2014/main" id="{9081F522-2674-C73C-81F7-BD241C8AC69D}"/>
              </a:ext>
            </a:extLst>
          </p:cNvPr>
          <p:cNvSpPr/>
          <p:nvPr/>
        </p:nvSpPr>
        <p:spPr>
          <a:xfrm>
            <a:off x="637360" y="2624093"/>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0" name="椭圆 19">
            <a:extLst>
              <a:ext uri="{FF2B5EF4-FFF2-40B4-BE49-F238E27FC236}">
                <a16:creationId xmlns:a16="http://schemas.microsoft.com/office/drawing/2014/main" id="{A9863C04-639C-3E57-62C8-F1A7FFED7AE1}"/>
              </a:ext>
            </a:extLst>
          </p:cNvPr>
          <p:cNvSpPr/>
          <p:nvPr/>
        </p:nvSpPr>
        <p:spPr>
          <a:xfrm>
            <a:off x="1006454" y="2255413"/>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1" name="椭圆 20">
            <a:extLst>
              <a:ext uri="{FF2B5EF4-FFF2-40B4-BE49-F238E27FC236}">
                <a16:creationId xmlns:a16="http://schemas.microsoft.com/office/drawing/2014/main" id="{33AC572E-B13E-13E9-226D-A77227E47155}"/>
              </a:ext>
            </a:extLst>
          </p:cNvPr>
          <p:cNvSpPr/>
          <p:nvPr/>
        </p:nvSpPr>
        <p:spPr>
          <a:xfrm>
            <a:off x="1294588" y="1903763"/>
            <a:ext cx="128588" cy="135731"/>
          </a:xfrm>
          <a:prstGeom prst="ellipse">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3" name="椭圆 22">
            <a:extLst>
              <a:ext uri="{FF2B5EF4-FFF2-40B4-BE49-F238E27FC236}">
                <a16:creationId xmlns:a16="http://schemas.microsoft.com/office/drawing/2014/main" id="{CA008E32-ADB7-8ACF-CE66-D62C44665A2E}"/>
              </a:ext>
            </a:extLst>
          </p:cNvPr>
          <p:cNvSpPr/>
          <p:nvPr/>
        </p:nvSpPr>
        <p:spPr>
          <a:xfrm>
            <a:off x="1427941" y="2593938"/>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7" name="椭圆 26">
            <a:extLst>
              <a:ext uri="{FF2B5EF4-FFF2-40B4-BE49-F238E27FC236}">
                <a16:creationId xmlns:a16="http://schemas.microsoft.com/office/drawing/2014/main" id="{26A254D9-8CCE-1375-CAC0-60627BEB14EB}"/>
              </a:ext>
            </a:extLst>
          </p:cNvPr>
          <p:cNvSpPr/>
          <p:nvPr/>
        </p:nvSpPr>
        <p:spPr>
          <a:xfrm>
            <a:off x="1507704" y="2337564"/>
            <a:ext cx="128588" cy="135731"/>
          </a:xfrm>
          <a:prstGeom prst="ellipse">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57" name="椭圆 56">
            <a:extLst>
              <a:ext uri="{FF2B5EF4-FFF2-40B4-BE49-F238E27FC236}">
                <a16:creationId xmlns:a16="http://schemas.microsoft.com/office/drawing/2014/main" id="{621A73CF-CA69-0671-E79C-3E908223703B}"/>
              </a:ext>
            </a:extLst>
          </p:cNvPr>
          <p:cNvSpPr/>
          <p:nvPr/>
        </p:nvSpPr>
        <p:spPr>
          <a:xfrm>
            <a:off x="1138610" y="2807656"/>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59" name="直接连接符 58">
            <a:extLst>
              <a:ext uri="{FF2B5EF4-FFF2-40B4-BE49-F238E27FC236}">
                <a16:creationId xmlns:a16="http://schemas.microsoft.com/office/drawing/2014/main" id="{625D7893-B744-646A-8C30-178FAE7B17B3}"/>
              </a:ext>
            </a:extLst>
          </p:cNvPr>
          <p:cNvCxnSpPr>
            <a:cxnSpLocks/>
            <a:stCxn id="16" idx="3"/>
            <a:endCxn id="5" idx="0"/>
          </p:cNvCxnSpPr>
          <p:nvPr/>
        </p:nvCxnSpPr>
        <p:spPr>
          <a:xfrm flipH="1">
            <a:off x="479007" y="1998006"/>
            <a:ext cx="241478" cy="237530"/>
          </a:xfrm>
          <a:prstGeom prst="line">
            <a:avLst/>
          </a:prstGeom>
        </p:spPr>
        <p:style>
          <a:lnRef idx="2">
            <a:schemeClr val="dk1"/>
          </a:lnRef>
          <a:fillRef idx="0">
            <a:schemeClr val="dk1"/>
          </a:fillRef>
          <a:effectRef idx="1">
            <a:schemeClr val="dk1"/>
          </a:effectRef>
          <a:fontRef idx="minor">
            <a:schemeClr val="tx1"/>
          </a:fontRef>
        </p:style>
      </p:cxnSp>
      <p:cxnSp>
        <p:nvCxnSpPr>
          <p:cNvPr id="62" name="直接连接符 61">
            <a:extLst>
              <a:ext uri="{FF2B5EF4-FFF2-40B4-BE49-F238E27FC236}">
                <a16:creationId xmlns:a16="http://schemas.microsoft.com/office/drawing/2014/main" id="{92CCE4B5-EF55-7D60-3CAF-7071B59A79AA}"/>
              </a:ext>
            </a:extLst>
          </p:cNvPr>
          <p:cNvCxnSpPr>
            <a:cxnSpLocks/>
            <a:stCxn id="16" idx="5"/>
            <a:endCxn id="20" idx="1"/>
          </p:cNvCxnSpPr>
          <p:nvPr/>
        </p:nvCxnSpPr>
        <p:spPr>
          <a:xfrm>
            <a:off x="811411" y="1998006"/>
            <a:ext cx="213874" cy="277284"/>
          </a:xfrm>
          <a:prstGeom prst="line">
            <a:avLst/>
          </a:prstGeom>
        </p:spPr>
        <p:style>
          <a:lnRef idx="2">
            <a:schemeClr val="dk1"/>
          </a:lnRef>
          <a:fillRef idx="0">
            <a:schemeClr val="dk1"/>
          </a:fillRef>
          <a:effectRef idx="1">
            <a:schemeClr val="dk1"/>
          </a:effectRef>
          <a:fontRef idx="minor">
            <a:schemeClr val="tx1"/>
          </a:fontRef>
        </p:style>
      </p:cxnSp>
      <p:cxnSp>
        <p:nvCxnSpPr>
          <p:cNvPr id="66" name="直接连接符 65">
            <a:extLst>
              <a:ext uri="{FF2B5EF4-FFF2-40B4-BE49-F238E27FC236}">
                <a16:creationId xmlns:a16="http://schemas.microsoft.com/office/drawing/2014/main" id="{EDACDC03-0F2A-F005-B18F-315F36D3DFBA}"/>
              </a:ext>
            </a:extLst>
          </p:cNvPr>
          <p:cNvCxnSpPr>
            <a:cxnSpLocks/>
            <a:stCxn id="5" idx="5"/>
            <a:endCxn id="19" idx="1"/>
          </p:cNvCxnSpPr>
          <p:nvPr/>
        </p:nvCxnSpPr>
        <p:spPr>
          <a:xfrm>
            <a:off x="524470" y="2351390"/>
            <a:ext cx="131721" cy="292580"/>
          </a:xfrm>
          <a:prstGeom prst="line">
            <a:avLst/>
          </a:prstGeom>
        </p:spPr>
        <p:style>
          <a:lnRef idx="2">
            <a:schemeClr val="dk1"/>
          </a:lnRef>
          <a:fillRef idx="0">
            <a:schemeClr val="dk1"/>
          </a:fillRef>
          <a:effectRef idx="1">
            <a:schemeClr val="dk1"/>
          </a:effectRef>
          <a:fontRef idx="minor">
            <a:schemeClr val="tx1"/>
          </a:fontRef>
        </p:style>
      </p:cxnSp>
      <p:cxnSp>
        <p:nvCxnSpPr>
          <p:cNvPr id="67" name="直接连接符 66">
            <a:extLst>
              <a:ext uri="{FF2B5EF4-FFF2-40B4-BE49-F238E27FC236}">
                <a16:creationId xmlns:a16="http://schemas.microsoft.com/office/drawing/2014/main" id="{5D345274-024F-46F5-FD4B-224B125AA435}"/>
              </a:ext>
            </a:extLst>
          </p:cNvPr>
          <p:cNvCxnSpPr>
            <a:cxnSpLocks/>
            <a:stCxn id="20" idx="3"/>
            <a:endCxn id="19" idx="7"/>
          </p:cNvCxnSpPr>
          <p:nvPr/>
        </p:nvCxnSpPr>
        <p:spPr>
          <a:xfrm flipH="1">
            <a:off x="747117" y="2371267"/>
            <a:ext cx="278168" cy="272703"/>
          </a:xfrm>
          <a:prstGeom prst="line">
            <a:avLst/>
          </a:prstGeom>
        </p:spPr>
        <p:style>
          <a:lnRef idx="2">
            <a:schemeClr val="dk1"/>
          </a:lnRef>
          <a:fillRef idx="0">
            <a:schemeClr val="dk1"/>
          </a:fillRef>
          <a:effectRef idx="1">
            <a:schemeClr val="dk1"/>
          </a:effectRef>
          <a:fontRef idx="minor">
            <a:schemeClr val="tx1"/>
          </a:fontRef>
        </p:style>
      </p:cxnSp>
      <p:cxnSp>
        <p:nvCxnSpPr>
          <p:cNvPr id="69" name="直接连接符 68">
            <a:extLst>
              <a:ext uri="{FF2B5EF4-FFF2-40B4-BE49-F238E27FC236}">
                <a16:creationId xmlns:a16="http://schemas.microsoft.com/office/drawing/2014/main" id="{6B41082A-0F0C-D418-D1C1-576E9F7B7FBE}"/>
              </a:ext>
            </a:extLst>
          </p:cNvPr>
          <p:cNvCxnSpPr>
            <a:cxnSpLocks/>
            <a:stCxn id="21" idx="3"/>
            <a:endCxn id="20" idx="6"/>
          </p:cNvCxnSpPr>
          <p:nvPr/>
        </p:nvCxnSpPr>
        <p:spPr>
          <a:xfrm flipH="1">
            <a:off x="1135042" y="2019617"/>
            <a:ext cx="178377" cy="303662"/>
          </a:xfrm>
          <a:prstGeom prst="line">
            <a:avLst/>
          </a:prstGeom>
        </p:spPr>
        <p:style>
          <a:lnRef idx="2">
            <a:schemeClr val="dk1"/>
          </a:lnRef>
          <a:fillRef idx="0">
            <a:schemeClr val="dk1"/>
          </a:fillRef>
          <a:effectRef idx="1">
            <a:schemeClr val="dk1"/>
          </a:effectRef>
          <a:fontRef idx="minor">
            <a:schemeClr val="tx1"/>
          </a:fontRef>
        </p:style>
      </p:cxnSp>
      <p:cxnSp>
        <p:nvCxnSpPr>
          <p:cNvPr id="70" name="直接连接符 69">
            <a:extLst>
              <a:ext uri="{FF2B5EF4-FFF2-40B4-BE49-F238E27FC236}">
                <a16:creationId xmlns:a16="http://schemas.microsoft.com/office/drawing/2014/main" id="{1C18FF18-A81A-B8E4-B54E-DD7F9F9ACDE7}"/>
              </a:ext>
            </a:extLst>
          </p:cNvPr>
          <p:cNvCxnSpPr>
            <a:cxnSpLocks/>
            <a:stCxn id="57" idx="0"/>
            <a:endCxn id="20" idx="4"/>
          </p:cNvCxnSpPr>
          <p:nvPr/>
        </p:nvCxnSpPr>
        <p:spPr>
          <a:xfrm flipH="1" flipV="1">
            <a:off x="1070748" y="2391144"/>
            <a:ext cx="132156" cy="416512"/>
          </a:xfrm>
          <a:prstGeom prst="line">
            <a:avLst/>
          </a:prstGeom>
        </p:spPr>
        <p:style>
          <a:lnRef idx="2">
            <a:schemeClr val="dk1"/>
          </a:lnRef>
          <a:fillRef idx="0">
            <a:schemeClr val="dk1"/>
          </a:fillRef>
          <a:effectRef idx="1">
            <a:schemeClr val="dk1"/>
          </a:effectRef>
          <a:fontRef idx="minor">
            <a:schemeClr val="tx1"/>
          </a:fontRef>
        </p:style>
      </p:cxnSp>
      <p:cxnSp>
        <p:nvCxnSpPr>
          <p:cNvPr id="71" name="直接连接符 70">
            <a:extLst>
              <a:ext uri="{FF2B5EF4-FFF2-40B4-BE49-F238E27FC236}">
                <a16:creationId xmlns:a16="http://schemas.microsoft.com/office/drawing/2014/main" id="{3FEBF15A-293F-A668-413A-87EFA80A87BF}"/>
              </a:ext>
            </a:extLst>
          </p:cNvPr>
          <p:cNvCxnSpPr>
            <a:cxnSpLocks/>
            <a:stCxn id="23" idx="1"/>
            <a:endCxn id="20" idx="5"/>
          </p:cNvCxnSpPr>
          <p:nvPr/>
        </p:nvCxnSpPr>
        <p:spPr>
          <a:xfrm flipH="1" flipV="1">
            <a:off x="1116211" y="2371267"/>
            <a:ext cx="330561" cy="242548"/>
          </a:xfrm>
          <a:prstGeom prst="line">
            <a:avLst/>
          </a:prstGeom>
        </p:spPr>
        <p:style>
          <a:lnRef idx="2">
            <a:schemeClr val="dk1"/>
          </a:lnRef>
          <a:fillRef idx="0">
            <a:schemeClr val="dk1"/>
          </a:fillRef>
          <a:effectRef idx="1">
            <a:schemeClr val="dk1"/>
          </a:effectRef>
          <a:fontRef idx="minor">
            <a:schemeClr val="tx1"/>
          </a:fontRef>
        </p:style>
      </p:cxnSp>
      <p:cxnSp>
        <p:nvCxnSpPr>
          <p:cNvPr id="72" name="直接连接符 71">
            <a:extLst>
              <a:ext uri="{FF2B5EF4-FFF2-40B4-BE49-F238E27FC236}">
                <a16:creationId xmlns:a16="http://schemas.microsoft.com/office/drawing/2014/main" id="{FCD94D5B-6D91-45B0-8885-400A1CC88346}"/>
              </a:ext>
            </a:extLst>
          </p:cNvPr>
          <p:cNvCxnSpPr>
            <a:cxnSpLocks/>
            <a:stCxn id="21" idx="5"/>
            <a:endCxn id="27" idx="1"/>
          </p:cNvCxnSpPr>
          <p:nvPr/>
        </p:nvCxnSpPr>
        <p:spPr>
          <a:xfrm>
            <a:off x="1404345" y="2019617"/>
            <a:ext cx="122190" cy="337824"/>
          </a:xfrm>
          <a:prstGeom prst="line">
            <a:avLst/>
          </a:prstGeom>
        </p:spPr>
        <p:style>
          <a:lnRef idx="2">
            <a:schemeClr val="dk1"/>
          </a:lnRef>
          <a:fillRef idx="0">
            <a:schemeClr val="dk1"/>
          </a:fillRef>
          <a:effectRef idx="1">
            <a:schemeClr val="dk1"/>
          </a:effectRef>
          <a:fontRef idx="minor">
            <a:schemeClr val="tx1"/>
          </a:fontRef>
        </p:style>
      </p:cxnSp>
      <p:cxnSp>
        <p:nvCxnSpPr>
          <p:cNvPr id="13" name="直接连接符 12">
            <a:extLst>
              <a:ext uri="{FF2B5EF4-FFF2-40B4-BE49-F238E27FC236}">
                <a16:creationId xmlns:a16="http://schemas.microsoft.com/office/drawing/2014/main" id="{C1B43DD6-E559-FD26-A36B-FCF9C9A6277A}"/>
              </a:ext>
            </a:extLst>
          </p:cNvPr>
          <p:cNvCxnSpPr>
            <a:cxnSpLocks/>
            <a:stCxn id="16" idx="4"/>
            <a:endCxn id="19" idx="0"/>
          </p:cNvCxnSpPr>
          <p:nvPr/>
        </p:nvCxnSpPr>
        <p:spPr>
          <a:xfrm flipH="1">
            <a:off x="701654" y="2017883"/>
            <a:ext cx="64294" cy="606210"/>
          </a:xfrm>
          <a:prstGeom prst="line">
            <a:avLst/>
          </a:prstGeom>
        </p:spPr>
        <p:style>
          <a:lnRef idx="2">
            <a:schemeClr val="dk1"/>
          </a:lnRef>
          <a:fillRef idx="0">
            <a:schemeClr val="dk1"/>
          </a:fillRef>
          <a:effectRef idx="1">
            <a:schemeClr val="dk1"/>
          </a:effectRef>
          <a:fontRef idx="minor">
            <a:schemeClr val="tx1"/>
          </a:fontRef>
        </p:style>
      </p:cxnSp>
      <p:cxnSp>
        <p:nvCxnSpPr>
          <p:cNvPr id="22" name="直接连接符 21">
            <a:extLst>
              <a:ext uri="{FF2B5EF4-FFF2-40B4-BE49-F238E27FC236}">
                <a16:creationId xmlns:a16="http://schemas.microsoft.com/office/drawing/2014/main" id="{3DC5157D-128D-8BBE-2023-0791FE4745B6}"/>
              </a:ext>
            </a:extLst>
          </p:cNvPr>
          <p:cNvCxnSpPr>
            <a:stCxn id="19" idx="5"/>
            <a:endCxn id="57" idx="2"/>
          </p:cNvCxnSpPr>
          <p:nvPr/>
        </p:nvCxnSpPr>
        <p:spPr>
          <a:xfrm>
            <a:off x="747117" y="2739947"/>
            <a:ext cx="391493" cy="135575"/>
          </a:xfrm>
          <a:prstGeom prst="line">
            <a:avLst/>
          </a:prstGeom>
        </p:spPr>
        <p:style>
          <a:lnRef idx="2">
            <a:schemeClr val="dk1"/>
          </a:lnRef>
          <a:fillRef idx="0">
            <a:schemeClr val="dk1"/>
          </a:fillRef>
          <a:effectRef idx="1">
            <a:schemeClr val="dk1"/>
          </a:effectRef>
          <a:fontRef idx="minor">
            <a:schemeClr val="tx1"/>
          </a:fontRef>
        </p:style>
      </p:cxnSp>
      <p:sp>
        <p:nvSpPr>
          <p:cNvPr id="192" name="矩形 191">
            <a:extLst>
              <a:ext uri="{FF2B5EF4-FFF2-40B4-BE49-F238E27FC236}">
                <a16:creationId xmlns:a16="http://schemas.microsoft.com/office/drawing/2014/main" id="{CA8126F6-88D1-B10E-FA7A-91681CC762FC}"/>
              </a:ext>
            </a:extLst>
          </p:cNvPr>
          <p:cNvSpPr/>
          <p:nvPr/>
        </p:nvSpPr>
        <p:spPr>
          <a:xfrm>
            <a:off x="265426" y="3899087"/>
            <a:ext cx="195309" cy="159798"/>
          </a:xfrm>
          <a:prstGeom prst="rect">
            <a:avLst/>
          </a:prstGeom>
          <a:solidFill>
            <a:srgbClr val="8FAAD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193" name="矩形 192">
            <a:extLst>
              <a:ext uri="{FF2B5EF4-FFF2-40B4-BE49-F238E27FC236}">
                <a16:creationId xmlns:a16="http://schemas.microsoft.com/office/drawing/2014/main" id="{DE2C2344-0649-6842-DDE5-4DCDD3E1F137}"/>
              </a:ext>
            </a:extLst>
          </p:cNvPr>
          <p:cNvSpPr/>
          <p:nvPr/>
        </p:nvSpPr>
        <p:spPr>
          <a:xfrm>
            <a:off x="265426" y="4058885"/>
            <a:ext cx="195309" cy="159798"/>
          </a:xfrm>
          <a:prstGeom prst="rect">
            <a:avLst/>
          </a:prstGeom>
          <a:solidFill>
            <a:srgbClr val="4472C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194" name="矩形 193">
            <a:extLst>
              <a:ext uri="{FF2B5EF4-FFF2-40B4-BE49-F238E27FC236}">
                <a16:creationId xmlns:a16="http://schemas.microsoft.com/office/drawing/2014/main" id="{67271718-A993-B724-FF34-1C89743EFC9A}"/>
              </a:ext>
            </a:extLst>
          </p:cNvPr>
          <p:cNvSpPr/>
          <p:nvPr/>
        </p:nvSpPr>
        <p:spPr>
          <a:xfrm>
            <a:off x="265425" y="4218683"/>
            <a:ext cx="195309" cy="159798"/>
          </a:xfrm>
          <a:prstGeom prst="rect">
            <a:avLst/>
          </a:prstGeom>
          <a:solidFill>
            <a:srgbClr val="8FAAD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195" name="矩形 194">
            <a:extLst>
              <a:ext uri="{FF2B5EF4-FFF2-40B4-BE49-F238E27FC236}">
                <a16:creationId xmlns:a16="http://schemas.microsoft.com/office/drawing/2014/main" id="{CA00440F-EF06-1164-84BF-B09A90073B81}"/>
              </a:ext>
            </a:extLst>
          </p:cNvPr>
          <p:cNvSpPr/>
          <p:nvPr/>
        </p:nvSpPr>
        <p:spPr>
          <a:xfrm>
            <a:off x="265424" y="4378481"/>
            <a:ext cx="195309" cy="159798"/>
          </a:xfrm>
          <a:prstGeom prst="rect">
            <a:avLst/>
          </a:prstGeom>
          <a:solidFill>
            <a:srgbClr val="4472C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196" name="矩形 195">
            <a:extLst>
              <a:ext uri="{FF2B5EF4-FFF2-40B4-BE49-F238E27FC236}">
                <a16:creationId xmlns:a16="http://schemas.microsoft.com/office/drawing/2014/main" id="{3D2C1FC1-E95C-BFA0-C182-2D2957055915}"/>
              </a:ext>
            </a:extLst>
          </p:cNvPr>
          <p:cNvSpPr/>
          <p:nvPr/>
        </p:nvSpPr>
        <p:spPr>
          <a:xfrm>
            <a:off x="265423" y="4538279"/>
            <a:ext cx="195309" cy="159798"/>
          </a:xfrm>
          <a:prstGeom prst="rect">
            <a:avLst/>
          </a:prstGeom>
          <a:solidFill>
            <a:srgbClr val="8FAAD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198" name="矩形 197">
            <a:extLst>
              <a:ext uri="{FF2B5EF4-FFF2-40B4-BE49-F238E27FC236}">
                <a16:creationId xmlns:a16="http://schemas.microsoft.com/office/drawing/2014/main" id="{F9FE0683-3141-E691-1712-30E979D87233}"/>
              </a:ext>
            </a:extLst>
          </p:cNvPr>
          <p:cNvSpPr/>
          <p:nvPr/>
        </p:nvSpPr>
        <p:spPr>
          <a:xfrm>
            <a:off x="494495" y="3899087"/>
            <a:ext cx="195309" cy="159798"/>
          </a:xfrm>
          <a:prstGeom prst="rect">
            <a:avLst/>
          </a:prstGeom>
          <a:solidFill>
            <a:srgbClr val="4472C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199" name="矩形 198">
            <a:extLst>
              <a:ext uri="{FF2B5EF4-FFF2-40B4-BE49-F238E27FC236}">
                <a16:creationId xmlns:a16="http://schemas.microsoft.com/office/drawing/2014/main" id="{720CAA85-0477-CE69-32E6-7D0C8435DE5A}"/>
              </a:ext>
            </a:extLst>
          </p:cNvPr>
          <p:cNvSpPr/>
          <p:nvPr/>
        </p:nvSpPr>
        <p:spPr>
          <a:xfrm>
            <a:off x="494495" y="4058885"/>
            <a:ext cx="195309" cy="159798"/>
          </a:xfrm>
          <a:prstGeom prst="rect">
            <a:avLst/>
          </a:prstGeom>
          <a:solidFill>
            <a:srgbClr val="8FAAD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200" name="矩形 199">
            <a:extLst>
              <a:ext uri="{FF2B5EF4-FFF2-40B4-BE49-F238E27FC236}">
                <a16:creationId xmlns:a16="http://schemas.microsoft.com/office/drawing/2014/main" id="{4F7BA678-7A50-676A-23F7-B43F201162FD}"/>
              </a:ext>
            </a:extLst>
          </p:cNvPr>
          <p:cNvSpPr/>
          <p:nvPr/>
        </p:nvSpPr>
        <p:spPr>
          <a:xfrm>
            <a:off x="494494" y="4218683"/>
            <a:ext cx="195309" cy="15979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01" name="矩形 200">
            <a:extLst>
              <a:ext uri="{FF2B5EF4-FFF2-40B4-BE49-F238E27FC236}">
                <a16:creationId xmlns:a16="http://schemas.microsoft.com/office/drawing/2014/main" id="{AED6D52A-4C16-C4BA-D446-C2813194C64D}"/>
              </a:ext>
            </a:extLst>
          </p:cNvPr>
          <p:cNvSpPr/>
          <p:nvPr/>
        </p:nvSpPr>
        <p:spPr>
          <a:xfrm>
            <a:off x="494493" y="4378481"/>
            <a:ext cx="195309" cy="159798"/>
          </a:xfrm>
          <a:prstGeom prst="rect">
            <a:avLst/>
          </a:prstGeom>
          <a:solidFill>
            <a:srgbClr val="8FAAD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02" name="矩形 201">
            <a:extLst>
              <a:ext uri="{FF2B5EF4-FFF2-40B4-BE49-F238E27FC236}">
                <a16:creationId xmlns:a16="http://schemas.microsoft.com/office/drawing/2014/main" id="{8B390D79-208C-D73E-930A-116BE6A83581}"/>
              </a:ext>
            </a:extLst>
          </p:cNvPr>
          <p:cNvSpPr/>
          <p:nvPr/>
        </p:nvSpPr>
        <p:spPr>
          <a:xfrm>
            <a:off x="494492" y="4538279"/>
            <a:ext cx="195309" cy="159798"/>
          </a:xfrm>
          <a:prstGeom prst="rect">
            <a:avLst/>
          </a:prstGeom>
          <a:solidFill>
            <a:srgbClr val="4472C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04" name="矩形 203">
            <a:extLst>
              <a:ext uri="{FF2B5EF4-FFF2-40B4-BE49-F238E27FC236}">
                <a16:creationId xmlns:a16="http://schemas.microsoft.com/office/drawing/2014/main" id="{94D1EA88-72EF-F5D6-7718-12D3A78FA289}"/>
              </a:ext>
            </a:extLst>
          </p:cNvPr>
          <p:cNvSpPr/>
          <p:nvPr/>
        </p:nvSpPr>
        <p:spPr>
          <a:xfrm>
            <a:off x="746460" y="3899087"/>
            <a:ext cx="195309" cy="159798"/>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05" name="矩形 204">
            <a:extLst>
              <a:ext uri="{FF2B5EF4-FFF2-40B4-BE49-F238E27FC236}">
                <a16:creationId xmlns:a16="http://schemas.microsoft.com/office/drawing/2014/main" id="{E7A2C301-EEB4-C3BE-D2A4-39A09F243A7D}"/>
              </a:ext>
            </a:extLst>
          </p:cNvPr>
          <p:cNvSpPr/>
          <p:nvPr/>
        </p:nvSpPr>
        <p:spPr>
          <a:xfrm>
            <a:off x="746460" y="4058885"/>
            <a:ext cx="195309" cy="159798"/>
          </a:xfrm>
          <a:prstGeom prst="rect">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206" name="矩形 205">
            <a:extLst>
              <a:ext uri="{FF2B5EF4-FFF2-40B4-BE49-F238E27FC236}">
                <a16:creationId xmlns:a16="http://schemas.microsoft.com/office/drawing/2014/main" id="{A23B5FEF-AF90-348C-17F7-9633EEE41EF2}"/>
              </a:ext>
            </a:extLst>
          </p:cNvPr>
          <p:cNvSpPr/>
          <p:nvPr/>
        </p:nvSpPr>
        <p:spPr>
          <a:xfrm>
            <a:off x="746459" y="4218683"/>
            <a:ext cx="195309" cy="159798"/>
          </a:xfrm>
          <a:prstGeom prst="rect">
            <a:avLst/>
          </a:prstGeom>
          <a:solidFill>
            <a:srgbClr val="FBE5D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07" name="矩形 206">
            <a:extLst>
              <a:ext uri="{FF2B5EF4-FFF2-40B4-BE49-F238E27FC236}">
                <a16:creationId xmlns:a16="http://schemas.microsoft.com/office/drawing/2014/main" id="{AE6B985B-DF48-C3E0-52F2-957F7721336C}"/>
              </a:ext>
            </a:extLst>
          </p:cNvPr>
          <p:cNvSpPr/>
          <p:nvPr/>
        </p:nvSpPr>
        <p:spPr>
          <a:xfrm>
            <a:off x="746458" y="4378481"/>
            <a:ext cx="195309" cy="159798"/>
          </a:xfrm>
          <a:prstGeom prst="rect">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08" name="矩形 207">
            <a:extLst>
              <a:ext uri="{FF2B5EF4-FFF2-40B4-BE49-F238E27FC236}">
                <a16:creationId xmlns:a16="http://schemas.microsoft.com/office/drawing/2014/main" id="{E704F8EF-C931-611B-FF41-C22763FE1A8A}"/>
              </a:ext>
            </a:extLst>
          </p:cNvPr>
          <p:cNvSpPr/>
          <p:nvPr/>
        </p:nvSpPr>
        <p:spPr>
          <a:xfrm>
            <a:off x="746457" y="4538279"/>
            <a:ext cx="195309" cy="159798"/>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10" name="矩形 209">
            <a:extLst>
              <a:ext uri="{FF2B5EF4-FFF2-40B4-BE49-F238E27FC236}">
                <a16:creationId xmlns:a16="http://schemas.microsoft.com/office/drawing/2014/main" id="{95FE1AFF-2214-0B14-F276-5073DA49CC19}"/>
              </a:ext>
            </a:extLst>
          </p:cNvPr>
          <p:cNvSpPr/>
          <p:nvPr/>
        </p:nvSpPr>
        <p:spPr>
          <a:xfrm>
            <a:off x="975529" y="3899087"/>
            <a:ext cx="195309" cy="159798"/>
          </a:xfrm>
          <a:prstGeom prst="rect">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11" name="矩形 210">
            <a:extLst>
              <a:ext uri="{FF2B5EF4-FFF2-40B4-BE49-F238E27FC236}">
                <a16:creationId xmlns:a16="http://schemas.microsoft.com/office/drawing/2014/main" id="{E7BCF4B7-5EDD-71B3-D52E-49BF87850FC7}"/>
              </a:ext>
            </a:extLst>
          </p:cNvPr>
          <p:cNvSpPr/>
          <p:nvPr/>
        </p:nvSpPr>
        <p:spPr>
          <a:xfrm>
            <a:off x="975529" y="4058885"/>
            <a:ext cx="195309" cy="159798"/>
          </a:xfrm>
          <a:prstGeom prst="rect">
            <a:avLst/>
          </a:prstGeom>
          <a:solidFill>
            <a:srgbClr val="FBE5D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212" name="矩形 211">
            <a:extLst>
              <a:ext uri="{FF2B5EF4-FFF2-40B4-BE49-F238E27FC236}">
                <a16:creationId xmlns:a16="http://schemas.microsoft.com/office/drawing/2014/main" id="{61391F1D-EA4C-8D25-9011-A36A1BCCDBAE}"/>
              </a:ext>
            </a:extLst>
          </p:cNvPr>
          <p:cNvSpPr/>
          <p:nvPr/>
        </p:nvSpPr>
        <p:spPr>
          <a:xfrm>
            <a:off x="975528" y="4218683"/>
            <a:ext cx="195309" cy="159798"/>
          </a:xfrm>
          <a:prstGeom prst="rect">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13" name="矩形 212">
            <a:extLst>
              <a:ext uri="{FF2B5EF4-FFF2-40B4-BE49-F238E27FC236}">
                <a16:creationId xmlns:a16="http://schemas.microsoft.com/office/drawing/2014/main" id="{1096CF67-E631-2383-326F-E0EA7D7FC7E8}"/>
              </a:ext>
            </a:extLst>
          </p:cNvPr>
          <p:cNvSpPr/>
          <p:nvPr/>
        </p:nvSpPr>
        <p:spPr>
          <a:xfrm>
            <a:off x="975527" y="4378481"/>
            <a:ext cx="195309" cy="159798"/>
          </a:xfrm>
          <a:prstGeom prst="rect">
            <a:avLst/>
          </a:prstGeom>
          <a:solidFill>
            <a:srgbClr val="FBE5D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14" name="矩形 213">
            <a:extLst>
              <a:ext uri="{FF2B5EF4-FFF2-40B4-BE49-F238E27FC236}">
                <a16:creationId xmlns:a16="http://schemas.microsoft.com/office/drawing/2014/main" id="{D0256AFC-49FA-420C-1595-EF0A27575C05}"/>
              </a:ext>
            </a:extLst>
          </p:cNvPr>
          <p:cNvSpPr/>
          <p:nvPr/>
        </p:nvSpPr>
        <p:spPr>
          <a:xfrm>
            <a:off x="975526" y="4538279"/>
            <a:ext cx="195309" cy="159798"/>
          </a:xfrm>
          <a:prstGeom prst="rect">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16" name="矩形 215">
            <a:extLst>
              <a:ext uri="{FF2B5EF4-FFF2-40B4-BE49-F238E27FC236}">
                <a16:creationId xmlns:a16="http://schemas.microsoft.com/office/drawing/2014/main" id="{685EDC98-E6A6-28C5-191D-086B25551BE2}"/>
              </a:ext>
            </a:extLst>
          </p:cNvPr>
          <p:cNvSpPr/>
          <p:nvPr/>
        </p:nvSpPr>
        <p:spPr>
          <a:xfrm>
            <a:off x="1232108" y="3899087"/>
            <a:ext cx="195309" cy="159798"/>
          </a:xfrm>
          <a:prstGeom prst="rect">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17" name="矩形 216">
            <a:extLst>
              <a:ext uri="{FF2B5EF4-FFF2-40B4-BE49-F238E27FC236}">
                <a16:creationId xmlns:a16="http://schemas.microsoft.com/office/drawing/2014/main" id="{30979D52-109D-B6E6-02A1-4DEEB0F4AA7C}"/>
              </a:ext>
            </a:extLst>
          </p:cNvPr>
          <p:cNvSpPr/>
          <p:nvPr/>
        </p:nvSpPr>
        <p:spPr>
          <a:xfrm>
            <a:off x="1232108" y="4058885"/>
            <a:ext cx="195309" cy="159798"/>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218" name="矩形 217">
            <a:extLst>
              <a:ext uri="{FF2B5EF4-FFF2-40B4-BE49-F238E27FC236}">
                <a16:creationId xmlns:a16="http://schemas.microsoft.com/office/drawing/2014/main" id="{1D211B3F-4107-892B-8912-843845B3170B}"/>
              </a:ext>
            </a:extLst>
          </p:cNvPr>
          <p:cNvSpPr/>
          <p:nvPr/>
        </p:nvSpPr>
        <p:spPr>
          <a:xfrm>
            <a:off x="1232107" y="4218683"/>
            <a:ext cx="195309" cy="159798"/>
          </a:xfrm>
          <a:prstGeom prst="rect">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19" name="矩形 218">
            <a:extLst>
              <a:ext uri="{FF2B5EF4-FFF2-40B4-BE49-F238E27FC236}">
                <a16:creationId xmlns:a16="http://schemas.microsoft.com/office/drawing/2014/main" id="{3FCACD99-38D0-5C1E-4981-94398FACB679}"/>
              </a:ext>
            </a:extLst>
          </p:cNvPr>
          <p:cNvSpPr/>
          <p:nvPr/>
        </p:nvSpPr>
        <p:spPr>
          <a:xfrm>
            <a:off x="1232106" y="4378481"/>
            <a:ext cx="195309" cy="159798"/>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20" name="矩形 219">
            <a:extLst>
              <a:ext uri="{FF2B5EF4-FFF2-40B4-BE49-F238E27FC236}">
                <a16:creationId xmlns:a16="http://schemas.microsoft.com/office/drawing/2014/main" id="{B7DA5D5A-ED5F-5BF5-58ED-E7F794E57414}"/>
              </a:ext>
            </a:extLst>
          </p:cNvPr>
          <p:cNvSpPr/>
          <p:nvPr/>
        </p:nvSpPr>
        <p:spPr>
          <a:xfrm>
            <a:off x="1232105" y="4538279"/>
            <a:ext cx="195309" cy="159798"/>
          </a:xfrm>
          <a:prstGeom prst="rect">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22" name="矩形 221">
            <a:extLst>
              <a:ext uri="{FF2B5EF4-FFF2-40B4-BE49-F238E27FC236}">
                <a16:creationId xmlns:a16="http://schemas.microsoft.com/office/drawing/2014/main" id="{EA04A0DA-4EBD-9030-8A1F-BC8A1DE5E199}"/>
              </a:ext>
            </a:extLst>
          </p:cNvPr>
          <p:cNvSpPr/>
          <p:nvPr/>
        </p:nvSpPr>
        <p:spPr>
          <a:xfrm>
            <a:off x="1461177" y="3899087"/>
            <a:ext cx="195309" cy="159798"/>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23" name="矩形 222">
            <a:extLst>
              <a:ext uri="{FF2B5EF4-FFF2-40B4-BE49-F238E27FC236}">
                <a16:creationId xmlns:a16="http://schemas.microsoft.com/office/drawing/2014/main" id="{233D5B32-8CFB-51A6-4683-5E54E27EA13D}"/>
              </a:ext>
            </a:extLst>
          </p:cNvPr>
          <p:cNvSpPr/>
          <p:nvPr/>
        </p:nvSpPr>
        <p:spPr>
          <a:xfrm>
            <a:off x="1461177" y="4058885"/>
            <a:ext cx="195309" cy="159798"/>
          </a:xfrm>
          <a:prstGeom prst="rect">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224" name="矩形 223">
            <a:extLst>
              <a:ext uri="{FF2B5EF4-FFF2-40B4-BE49-F238E27FC236}">
                <a16:creationId xmlns:a16="http://schemas.microsoft.com/office/drawing/2014/main" id="{F5C264A0-EA8D-2BFE-2156-B9DCBADC046A}"/>
              </a:ext>
            </a:extLst>
          </p:cNvPr>
          <p:cNvSpPr/>
          <p:nvPr/>
        </p:nvSpPr>
        <p:spPr>
          <a:xfrm>
            <a:off x="1461176" y="4218683"/>
            <a:ext cx="195309" cy="159798"/>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25" name="矩形 224">
            <a:extLst>
              <a:ext uri="{FF2B5EF4-FFF2-40B4-BE49-F238E27FC236}">
                <a16:creationId xmlns:a16="http://schemas.microsoft.com/office/drawing/2014/main" id="{1EA9E40B-8C29-A7A5-2DA5-205A43AB757E}"/>
              </a:ext>
            </a:extLst>
          </p:cNvPr>
          <p:cNvSpPr/>
          <p:nvPr/>
        </p:nvSpPr>
        <p:spPr>
          <a:xfrm>
            <a:off x="1461175" y="4378481"/>
            <a:ext cx="195309" cy="159798"/>
          </a:xfrm>
          <a:prstGeom prst="rect">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26" name="矩形 225">
            <a:extLst>
              <a:ext uri="{FF2B5EF4-FFF2-40B4-BE49-F238E27FC236}">
                <a16:creationId xmlns:a16="http://schemas.microsoft.com/office/drawing/2014/main" id="{839C8250-20DB-828B-19B0-C9E0B3F66041}"/>
              </a:ext>
            </a:extLst>
          </p:cNvPr>
          <p:cNvSpPr/>
          <p:nvPr/>
        </p:nvSpPr>
        <p:spPr>
          <a:xfrm>
            <a:off x="1461174" y="4538279"/>
            <a:ext cx="195309" cy="159798"/>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71" name="文本框 270">
            <a:extLst>
              <a:ext uri="{FF2B5EF4-FFF2-40B4-BE49-F238E27FC236}">
                <a16:creationId xmlns:a16="http://schemas.microsoft.com/office/drawing/2014/main" id="{653C01AB-929A-CF6D-5C4C-4D96AA69EAFE}"/>
              </a:ext>
            </a:extLst>
          </p:cNvPr>
          <p:cNvSpPr txBox="1"/>
          <p:nvPr/>
        </p:nvSpPr>
        <p:spPr>
          <a:xfrm>
            <a:off x="1404345" y="5482954"/>
            <a:ext cx="819851" cy="276999"/>
          </a:xfrm>
          <a:prstGeom prst="rect">
            <a:avLst/>
          </a:prstGeom>
          <a:noFill/>
        </p:spPr>
        <p:txBody>
          <a:bodyPr wrap="square">
            <a:spAutoFit/>
          </a:bodyPr>
          <a:lstStyle/>
          <a:p>
            <a:r>
              <a:rPr lang="en-US" altLang="zh-CN" sz="1200" b="1" dirty="0">
                <a:latin typeface="Times New Roman" panose="02020603050405020304" pitchFamily="18" charset="0"/>
                <a:cs typeface="Times New Roman" panose="02020603050405020304" pitchFamily="18" charset="0"/>
              </a:rPr>
              <a:t>Tunable</a:t>
            </a:r>
            <a:endParaRPr lang="zh-CN" altLang="en-US" sz="1200" b="1" dirty="0">
              <a:latin typeface="Times New Roman" panose="02020603050405020304" pitchFamily="18" charset="0"/>
              <a:cs typeface="Times New Roman" panose="02020603050405020304" pitchFamily="18" charset="0"/>
            </a:endParaRPr>
          </a:p>
        </p:txBody>
      </p:sp>
      <p:cxnSp>
        <p:nvCxnSpPr>
          <p:cNvPr id="276" name="直接箭头连接符 275">
            <a:extLst>
              <a:ext uri="{FF2B5EF4-FFF2-40B4-BE49-F238E27FC236}">
                <a16:creationId xmlns:a16="http://schemas.microsoft.com/office/drawing/2014/main" id="{45A79C82-7388-1F4B-9EE0-14C69DAA9123}"/>
              </a:ext>
            </a:extLst>
          </p:cNvPr>
          <p:cNvCxnSpPr>
            <a:cxnSpLocks/>
          </p:cNvCxnSpPr>
          <p:nvPr/>
        </p:nvCxnSpPr>
        <p:spPr>
          <a:xfrm>
            <a:off x="1820808" y="4082993"/>
            <a:ext cx="469085"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80" name="文本框 279">
            <a:extLst>
              <a:ext uri="{FF2B5EF4-FFF2-40B4-BE49-F238E27FC236}">
                <a16:creationId xmlns:a16="http://schemas.microsoft.com/office/drawing/2014/main" id="{C0A72B71-3EC6-D45F-7299-F845152F1D2D}"/>
              </a:ext>
            </a:extLst>
          </p:cNvPr>
          <p:cNvSpPr txBox="1"/>
          <p:nvPr/>
        </p:nvSpPr>
        <p:spPr>
          <a:xfrm>
            <a:off x="2313256" y="3828052"/>
            <a:ext cx="1419182" cy="461665"/>
          </a:xfrm>
          <a:prstGeom prst="rect">
            <a:avLst/>
          </a:prstGeom>
          <a:noFill/>
        </p:spPr>
        <p:txBody>
          <a:bodyPr wrap="square">
            <a:spAutoFit/>
          </a:bodyPr>
          <a:lstStyle/>
          <a:p>
            <a:pPr algn="ctr"/>
            <a:r>
              <a:rPr lang="en-US" altLang="zh-CN" sz="1200" dirty="0">
                <a:latin typeface="Times New Roman" panose="02020603050405020304" pitchFamily="18" charset="0"/>
                <a:cs typeface="Times New Roman" panose="02020603050405020304" pitchFamily="18" charset="0"/>
              </a:rPr>
              <a:t>Surrogate prompt generation</a:t>
            </a:r>
            <a:endParaRPr lang="zh-CN" altLang="en-US" sz="1200" dirty="0">
              <a:latin typeface="Times New Roman" panose="02020603050405020304" pitchFamily="18" charset="0"/>
              <a:cs typeface="Times New Roman" panose="02020603050405020304" pitchFamily="18" charset="0"/>
            </a:endParaRPr>
          </a:p>
        </p:txBody>
      </p:sp>
      <p:cxnSp>
        <p:nvCxnSpPr>
          <p:cNvPr id="282" name="直接箭头连接符 281">
            <a:extLst>
              <a:ext uri="{FF2B5EF4-FFF2-40B4-BE49-F238E27FC236}">
                <a16:creationId xmlns:a16="http://schemas.microsoft.com/office/drawing/2014/main" id="{89ED80DF-FD4E-E891-4C91-71236A73A9A9}"/>
              </a:ext>
            </a:extLst>
          </p:cNvPr>
          <p:cNvCxnSpPr>
            <a:cxnSpLocks/>
          </p:cNvCxnSpPr>
          <p:nvPr/>
        </p:nvCxnSpPr>
        <p:spPr>
          <a:xfrm>
            <a:off x="3055962" y="4332286"/>
            <a:ext cx="0" cy="36579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07" name="文本框 306">
            <a:extLst>
              <a:ext uri="{FF2B5EF4-FFF2-40B4-BE49-F238E27FC236}">
                <a16:creationId xmlns:a16="http://schemas.microsoft.com/office/drawing/2014/main" id="{3673A7B5-9CC3-BCEC-EB7E-3C528AA0F709}"/>
              </a:ext>
            </a:extLst>
          </p:cNvPr>
          <p:cNvSpPr txBox="1"/>
          <p:nvPr/>
        </p:nvSpPr>
        <p:spPr>
          <a:xfrm>
            <a:off x="2055350" y="4725409"/>
            <a:ext cx="809701" cy="461665"/>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Surrogate </a:t>
            </a:r>
          </a:p>
          <a:p>
            <a:r>
              <a:rPr lang="en-US" altLang="zh-CN" sz="1200" dirty="0">
                <a:latin typeface="Times New Roman" panose="02020603050405020304" pitchFamily="18" charset="0"/>
                <a:cs typeface="Times New Roman" panose="02020603050405020304" pitchFamily="18" charset="0"/>
              </a:rPr>
              <a:t>prompts</a:t>
            </a:r>
            <a:endParaRPr lang="zh-CN" altLang="en-US" sz="1200" dirty="0">
              <a:latin typeface="Times New Roman" panose="02020603050405020304" pitchFamily="18" charset="0"/>
              <a:cs typeface="Times New Roman" panose="02020603050405020304" pitchFamily="18" charset="0"/>
            </a:endParaRPr>
          </a:p>
        </p:txBody>
      </p:sp>
      <p:sp>
        <p:nvSpPr>
          <p:cNvPr id="308" name="文本框 307">
            <a:extLst>
              <a:ext uri="{FF2B5EF4-FFF2-40B4-BE49-F238E27FC236}">
                <a16:creationId xmlns:a16="http://schemas.microsoft.com/office/drawing/2014/main" id="{595B87CF-861D-C018-40B4-FFFC96DA9D14}"/>
              </a:ext>
            </a:extLst>
          </p:cNvPr>
          <p:cNvSpPr txBox="1"/>
          <p:nvPr/>
        </p:nvSpPr>
        <p:spPr>
          <a:xfrm>
            <a:off x="4879988" y="4725410"/>
            <a:ext cx="996542" cy="461665"/>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Disturbed prompts</a:t>
            </a:r>
            <a:endParaRPr lang="zh-CN" altLang="en-US" sz="1200" dirty="0">
              <a:latin typeface="Times New Roman" panose="02020603050405020304" pitchFamily="18" charset="0"/>
              <a:cs typeface="Times New Roman" panose="02020603050405020304" pitchFamily="18" charset="0"/>
            </a:endParaRPr>
          </a:p>
        </p:txBody>
      </p:sp>
      <p:pic>
        <p:nvPicPr>
          <p:cNvPr id="346" name="图片 345">
            <a:extLst>
              <a:ext uri="{FF2B5EF4-FFF2-40B4-BE49-F238E27FC236}">
                <a16:creationId xmlns:a16="http://schemas.microsoft.com/office/drawing/2014/main" id="{03D76025-7B0B-7A15-1938-9685AA212C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874" y="5502867"/>
            <a:ext cx="265131" cy="265131"/>
          </a:xfrm>
          <a:prstGeom prst="rect">
            <a:avLst/>
          </a:prstGeom>
        </p:spPr>
      </p:pic>
      <p:sp>
        <p:nvSpPr>
          <p:cNvPr id="347" name="文本框 346">
            <a:extLst>
              <a:ext uri="{FF2B5EF4-FFF2-40B4-BE49-F238E27FC236}">
                <a16:creationId xmlns:a16="http://schemas.microsoft.com/office/drawing/2014/main" id="{8ACA5ADE-0F07-93B6-8C6A-B7266301AAAA}"/>
              </a:ext>
            </a:extLst>
          </p:cNvPr>
          <p:cNvSpPr txBox="1"/>
          <p:nvPr/>
        </p:nvSpPr>
        <p:spPr>
          <a:xfrm>
            <a:off x="350076" y="5484677"/>
            <a:ext cx="676059" cy="276999"/>
          </a:xfrm>
          <a:prstGeom prst="rect">
            <a:avLst/>
          </a:prstGeom>
          <a:noFill/>
        </p:spPr>
        <p:txBody>
          <a:bodyPr wrap="square">
            <a:spAutoFit/>
          </a:bodyPr>
          <a:lstStyle/>
          <a:p>
            <a:r>
              <a:rPr lang="en-US" altLang="zh-CN" sz="1200" b="1" dirty="0">
                <a:latin typeface="Times New Roman" panose="02020603050405020304" pitchFamily="18" charset="0"/>
                <a:cs typeface="Times New Roman" panose="02020603050405020304" pitchFamily="18" charset="0"/>
              </a:rPr>
              <a:t>Frozen</a:t>
            </a:r>
            <a:endParaRPr lang="zh-CN" altLang="en-US" sz="1200" b="1" dirty="0">
              <a:latin typeface="Times New Roman" panose="02020603050405020304" pitchFamily="18" charset="0"/>
              <a:cs typeface="Times New Roman" panose="02020603050405020304" pitchFamily="18" charset="0"/>
            </a:endParaRPr>
          </a:p>
        </p:txBody>
      </p:sp>
      <p:pic>
        <p:nvPicPr>
          <p:cNvPr id="349" name="图片 348">
            <a:extLst>
              <a:ext uri="{FF2B5EF4-FFF2-40B4-BE49-F238E27FC236}">
                <a16:creationId xmlns:a16="http://schemas.microsoft.com/office/drawing/2014/main" id="{B64C9F69-FA00-9F87-6B38-5487EE46C18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52094" y="5503610"/>
            <a:ext cx="241051" cy="241051"/>
          </a:xfrm>
          <a:prstGeom prst="rect">
            <a:avLst/>
          </a:prstGeom>
        </p:spPr>
      </p:pic>
      <p:grpSp>
        <p:nvGrpSpPr>
          <p:cNvPr id="374" name="Google Shape;4303;p42">
            <a:extLst>
              <a:ext uri="{FF2B5EF4-FFF2-40B4-BE49-F238E27FC236}">
                <a16:creationId xmlns:a16="http://schemas.microsoft.com/office/drawing/2014/main" id="{0B135B06-0007-EE70-0BCC-378A1D799A5E}"/>
              </a:ext>
            </a:extLst>
          </p:cNvPr>
          <p:cNvGrpSpPr/>
          <p:nvPr/>
        </p:nvGrpSpPr>
        <p:grpSpPr>
          <a:xfrm rot="16200000">
            <a:off x="3057397" y="4641165"/>
            <a:ext cx="177283" cy="520706"/>
            <a:chOff x="6545125" y="610550"/>
            <a:chExt cx="274900" cy="822600"/>
          </a:xfrm>
          <a:solidFill>
            <a:srgbClr val="E3EEFF"/>
          </a:solidFill>
        </p:grpSpPr>
        <p:sp>
          <p:nvSpPr>
            <p:cNvPr id="375" name="Google Shape;4304;p42">
              <a:extLst>
                <a:ext uri="{FF2B5EF4-FFF2-40B4-BE49-F238E27FC236}">
                  <a16:creationId xmlns:a16="http://schemas.microsoft.com/office/drawing/2014/main" id="{3F810F12-5DCA-2133-3107-9A87987A46EC}"/>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6" name="Google Shape;4305;p42">
              <a:extLst>
                <a:ext uri="{FF2B5EF4-FFF2-40B4-BE49-F238E27FC236}">
                  <a16:creationId xmlns:a16="http://schemas.microsoft.com/office/drawing/2014/main" id="{A53CCEE2-8ECB-7B6E-2C76-CEBF82177761}"/>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7" name="Google Shape;4306;p42">
              <a:extLst>
                <a:ext uri="{FF2B5EF4-FFF2-40B4-BE49-F238E27FC236}">
                  <a16:creationId xmlns:a16="http://schemas.microsoft.com/office/drawing/2014/main" id="{15D579E4-8565-88E4-60D4-12CAFD1A8343}"/>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82" name="Google Shape;4303;p42">
            <a:extLst>
              <a:ext uri="{FF2B5EF4-FFF2-40B4-BE49-F238E27FC236}">
                <a16:creationId xmlns:a16="http://schemas.microsoft.com/office/drawing/2014/main" id="{476AAE33-D653-D3E8-F72A-B3A415B4A51B}"/>
              </a:ext>
            </a:extLst>
          </p:cNvPr>
          <p:cNvGrpSpPr/>
          <p:nvPr/>
        </p:nvGrpSpPr>
        <p:grpSpPr>
          <a:xfrm rot="16200000">
            <a:off x="3024744" y="4667204"/>
            <a:ext cx="177283" cy="520706"/>
            <a:chOff x="6545125" y="610550"/>
            <a:chExt cx="274900" cy="822600"/>
          </a:xfrm>
          <a:solidFill>
            <a:srgbClr val="E3EEFF"/>
          </a:solidFill>
        </p:grpSpPr>
        <p:sp>
          <p:nvSpPr>
            <p:cNvPr id="383" name="Google Shape;4304;p42">
              <a:extLst>
                <a:ext uri="{FF2B5EF4-FFF2-40B4-BE49-F238E27FC236}">
                  <a16:creationId xmlns:a16="http://schemas.microsoft.com/office/drawing/2014/main" id="{292B7FC4-8752-A97E-AE1F-825464A46737}"/>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4" name="Google Shape;4305;p42">
              <a:extLst>
                <a:ext uri="{FF2B5EF4-FFF2-40B4-BE49-F238E27FC236}">
                  <a16:creationId xmlns:a16="http://schemas.microsoft.com/office/drawing/2014/main" id="{2B943A3C-33DE-EB50-6125-381A7C18F9DF}"/>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5" name="Google Shape;4306;p42">
              <a:extLst>
                <a:ext uri="{FF2B5EF4-FFF2-40B4-BE49-F238E27FC236}">
                  <a16:creationId xmlns:a16="http://schemas.microsoft.com/office/drawing/2014/main" id="{0A138ACC-1F77-0D8A-4659-0EC40E97A2D0}"/>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78" name="Google Shape;4303;p42">
            <a:extLst>
              <a:ext uri="{FF2B5EF4-FFF2-40B4-BE49-F238E27FC236}">
                <a16:creationId xmlns:a16="http://schemas.microsoft.com/office/drawing/2014/main" id="{43E0363D-0E8C-124C-94CD-0C33170EC21A}"/>
              </a:ext>
            </a:extLst>
          </p:cNvPr>
          <p:cNvGrpSpPr/>
          <p:nvPr/>
        </p:nvGrpSpPr>
        <p:grpSpPr>
          <a:xfrm rot="16200000">
            <a:off x="2975768" y="4697751"/>
            <a:ext cx="177283" cy="520706"/>
            <a:chOff x="6545125" y="610550"/>
            <a:chExt cx="274900" cy="822600"/>
          </a:xfrm>
          <a:solidFill>
            <a:srgbClr val="E3EEFF"/>
          </a:solidFill>
        </p:grpSpPr>
        <p:sp>
          <p:nvSpPr>
            <p:cNvPr id="379" name="Google Shape;4304;p42">
              <a:extLst>
                <a:ext uri="{FF2B5EF4-FFF2-40B4-BE49-F238E27FC236}">
                  <a16:creationId xmlns:a16="http://schemas.microsoft.com/office/drawing/2014/main" id="{9C7882B6-C31F-76DC-98F5-F7E9E8EA2D05}"/>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0" name="Google Shape;4305;p42">
              <a:extLst>
                <a:ext uri="{FF2B5EF4-FFF2-40B4-BE49-F238E27FC236}">
                  <a16:creationId xmlns:a16="http://schemas.microsoft.com/office/drawing/2014/main" id="{2DE03AAE-8AC2-FBCD-1100-71870DC5F17B}"/>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1" name="Google Shape;4306;p42">
              <a:extLst>
                <a:ext uri="{FF2B5EF4-FFF2-40B4-BE49-F238E27FC236}">
                  <a16:creationId xmlns:a16="http://schemas.microsoft.com/office/drawing/2014/main" id="{1EB7AEEF-8FE9-F933-2CB8-378A6F5DC1DF}"/>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98" name="Google Shape;4303;p42">
            <a:extLst>
              <a:ext uri="{FF2B5EF4-FFF2-40B4-BE49-F238E27FC236}">
                <a16:creationId xmlns:a16="http://schemas.microsoft.com/office/drawing/2014/main" id="{45BF2EDA-9402-FF60-66CC-8D0FCDFF4404}"/>
              </a:ext>
            </a:extLst>
          </p:cNvPr>
          <p:cNvGrpSpPr/>
          <p:nvPr/>
        </p:nvGrpSpPr>
        <p:grpSpPr>
          <a:xfrm rot="16200000">
            <a:off x="2943398" y="4730972"/>
            <a:ext cx="177283" cy="520706"/>
            <a:chOff x="6545125" y="610550"/>
            <a:chExt cx="274900" cy="822600"/>
          </a:xfrm>
          <a:solidFill>
            <a:srgbClr val="E3EEFF"/>
          </a:solidFill>
        </p:grpSpPr>
        <p:sp>
          <p:nvSpPr>
            <p:cNvPr id="399" name="Google Shape;4304;p42">
              <a:extLst>
                <a:ext uri="{FF2B5EF4-FFF2-40B4-BE49-F238E27FC236}">
                  <a16:creationId xmlns:a16="http://schemas.microsoft.com/office/drawing/2014/main" id="{40AFD2A5-C564-4373-CC07-8BE0E421F1E0}"/>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0" name="Google Shape;4305;p42">
              <a:extLst>
                <a:ext uri="{FF2B5EF4-FFF2-40B4-BE49-F238E27FC236}">
                  <a16:creationId xmlns:a16="http://schemas.microsoft.com/office/drawing/2014/main" id="{B16682B1-9F0A-3CE1-27D1-9CB7EC3A8D97}"/>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1" name="Google Shape;4306;p42">
              <a:extLst>
                <a:ext uri="{FF2B5EF4-FFF2-40B4-BE49-F238E27FC236}">
                  <a16:creationId xmlns:a16="http://schemas.microsoft.com/office/drawing/2014/main" id="{E07B3ECA-561F-94CD-0558-97944FF15B96}"/>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03" name="Google Shape;4303;p42">
            <a:extLst>
              <a:ext uri="{FF2B5EF4-FFF2-40B4-BE49-F238E27FC236}">
                <a16:creationId xmlns:a16="http://schemas.microsoft.com/office/drawing/2014/main" id="{95CBCCAF-3AC0-731B-9B2F-E7637A1446EB}"/>
              </a:ext>
            </a:extLst>
          </p:cNvPr>
          <p:cNvGrpSpPr/>
          <p:nvPr/>
        </p:nvGrpSpPr>
        <p:grpSpPr>
          <a:xfrm rot="16200000">
            <a:off x="4457302" y="4629847"/>
            <a:ext cx="177283" cy="520706"/>
            <a:chOff x="6545125" y="610550"/>
            <a:chExt cx="274900" cy="822600"/>
          </a:xfrm>
          <a:solidFill>
            <a:srgbClr val="FFC000"/>
          </a:solidFill>
        </p:grpSpPr>
        <p:sp>
          <p:nvSpPr>
            <p:cNvPr id="404" name="Google Shape;4304;p42">
              <a:extLst>
                <a:ext uri="{FF2B5EF4-FFF2-40B4-BE49-F238E27FC236}">
                  <a16:creationId xmlns:a16="http://schemas.microsoft.com/office/drawing/2014/main" id="{18CFC887-12B8-F814-C8FF-C853BFB6AFB1}"/>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5" name="Google Shape;4305;p42">
              <a:extLst>
                <a:ext uri="{FF2B5EF4-FFF2-40B4-BE49-F238E27FC236}">
                  <a16:creationId xmlns:a16="http://schemas.microsoft.com/office/drawing/2014/main" id="{F4AFCF7D-E5B5-89CC-EE12-D91BB6F3BA7E}"/>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6" name="Google Shape;4306;p42">
              <a:extLst>
                <a:ext uri="{FF2B5EF4-FFF2-40B4-BE49-F238E27FC236}">
                  <a16:creationId xmlns:a16="http://schemas.microsoft.com/office/drawing/2014/main" id="{489A06A2-FBC1-D73F-61B9-B823F7DFDCF8}"/>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11" name="Google Shape;4303;p42">
            <a:extLst>
              <a:ext uri="{FF2B5EF4-FFF2-40B4-BE49-F238E27FC236}">
                <a16:creationId xmlns:a16="http://schemas.microsoft.com/office/drawing/2014/main" id="{8EC02EAD-D44D-B02B-8CBC-9C679BBF12A8}"/>
              </a:ext>
            </a:extLst>
          </p:cNvPr>
          <p:cNvGrpSpPr/>
          <p:nvPr/>
        </p:nvGrpSpPr>
        <p:grpSpPr>
          <a:xfrm rot="16200000">
            <a:off x="4413760" y="4668363"/>
            <a:ext cx="177283" cy="520706"/>
            <a:chOff x="6545125" y="610550"/>
            <a:chExt cx="274900" cy="822600"/>
          </a:xfrm>
          <a:solidFill>
            <a:srgbClr val="FFC000"/>
          </a:solidFill>
        </p:grpSpPr>
        <p:sp>
          <p:nvSpPr>
            <p:cNvPr id="412" name="Google Shape;4304;p42">
              <a:extLst>
                <a:ext uri="{FF2B5EF4-FFF2-40B4-BE49-F238E27FC236}">
                  <a16:creationId xmlns:a16="http://schemas.microsoft.com/office/drawing/2014/main" id="{D9AF227E-A7F1-51F8-EF56-9C95FFC91FBC}"/>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3" name="Google Shape;4305;p42">
              <a:extLst>
                <a:ext uri="{FF2B5EF4-FFF2-40B4-BE49-F238E27FC236}">
                  <a16:creationId xmlns:a16="http://schemas.microsoft.com/office/drawing/2014/main" id="{53F11A0B-10D2-286D-AF75-BF5A6FEADE03}"/>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4" name="Google Shape;4306;p42">
              <a:extLst>
                <a:ext uri="{FF2B5EF4-FFF2-40B4-BE49-F238E27FC236}">
                  <a16:creationId xmlns:a16="http://schemas.microsoft.com/office/drawing/2014/main" id="{6D43FF91-4901-CFF9-2DE2-56EDF9EC69F0}"/>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15" name="Google Shape;4303;p42">
            <a:extLst>
              <a:ext uri="{FF2B5EF4-FFF2-40B4-BE49-F238E27FC236}">
                <a16:creationId xmlns:a16="http://schemas.microsoft.com/office/drawing/2014/main" id="{086AC8C9-E23E-078E-3E6F-B90B3D61EB05}"/>
              </a:ext>
            </a:extLst>
          </p:cNvPr>
          <p:cNvGrpSpPr/>
          <p:nvPr/>
        </p:nvGrpSpPr>
        <p:grpSpPr>
          <a:xfrm rot="16200000">
            <a:off x="4374573" y="4702811"/>
            <a:ext cx="177283" cy="520706"/>
            <a:chOff x="6545125" y="610550"/>
            <a:chExt cx="274901" cy="822600"/>
          </a:xfrm>
          <a:solidFill>
            <a:srgbClr val="FFC000"/>
          </a:solidFill>
        </p:grpSpPr>
        <p:sp>
          <p:nvSpPr>
            <p:cNvPr id="416" name="Google Shape;4304;p42">
              <a:extLst>
                <a:ext uri="{FF2B5EF4-FFF2-40B4-BE49-F238E27FC236}">
                  <a16:creationId xmlns:a16="http://schemas.microsoft.com/office/drawing/2014/main" id="{9A720E05-D506-84FA-8B2D-A5BD35B090A4}"/>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7" name="Google Shape;4305;p42">
              <a:extLst>
                <a:ext uri="{FF2B5EF4-FFF2-40B4-BE49-F238E27FC236}">
                  <a16:creationId xmlns:a16="http://schemas.microsoft.com/office/drawing/2014/main" id="{9383978D-A46A-E2EB-471C-444C3616C999}"/>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8" name="Google Shape;4306;p42">
              <a:extLst>
                <a:ext uri="{FF2B5EF4-FFF2-40B4-BE49-F238E27FC236}">
                  <a16:creationId xmlns:a16="http://schemas.microsoft.com/office/drawing/2014/main" id="{8104D4B5-2769-97A1-9206-1903A8B5205D}"/>
                </a:ext>
              </a:extLst>
            </p:cNvPr>
            <p:cNvSpPr/>
            <p:nvPr/>
          </p:nvSpPr>
          <p:spPr>
            <a:xfrm>
              <a:off x="6545825" y="1158949"/>
              <a:ext cx="274201" cy="274201"/>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19" name="Google Shape;4303;p42">
            <a:extLst>
              <a:ext uri="{FF2B5EF4-FFF2-40B4-BE49-F238E27FC236}">
                <a16:creationId xmlns:a16="http://schemas.microsoft.com/office/drawing/2014/main" id="{E56D29F1-D4B6-17C5-EA23-86CEE6D09687}"/>
              </a:ext>
            </a:extLst>
          </p:cNvPr>
          <p:cNvGrpSpPr/>
          <p:nvPr/>
        </p:nvGrpSpPr>
        <p:grpSpPr>
          <a:xfrm rot="16200000">
            <a:off x="4331709" y="4730739"/>
            <a:ext cx="177283" cy="520706"/>
            <a:chOff x="6545125" y="610550"/>
            <a:chExt cx="274900" cy="822600"/>
          </a:xfrm>
          <a:solidFill>
            <a:srgbClr val="FFC000"/>
          </a:solidFill>
        </p:grpSpPr>
        <p:sp>
          <p:nvSpPr>
            <p:cNvPr id="420" name="Google Shape;4304;p42">
              <a:extLst>
                <a:ext uri="{FF2B5EF4-FFF2-40B4-BE49-F238E27FC236}">
                  <a16:creationId xmlns:a16="http://schemas.microsoft.com/office/drawing/2014/main" id="{CE315664-86F0-3258-6453-A7D10A743235}"/>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1" name="Google Shape;4305;p42">
              <a:extLst>
                <a:ext uri="{FF2B5EF4-FFF2-40B4-BE49-F238E27FC236}">
                  <a16:creationId xmlns:a16="http://schemas.microsoft.com/office/drawing/2014/main" id="{B040EB12-E057-F564-77DE-52A92A4CF6C1}"/>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2" name="Google Shape;4306;p42">
              <a:extLst>
                <a:ext uri="{FF2B5EF4-FFF2-40B4-BE49-F238E27FC236}">
                  <a16:creationId xmlns:a16="http://schemas.microsoft.com/office/drawing/2014/main" id="{DEE88916-E39C-05A5-D474-C3393F8C926E}"/>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423" name="图片 422">
            <a:extLst>
              <a:ext uri="{FF2B5EF4-FFF2-40B4-BE49-F238E27FC236}">
                <a16:creationId xmlns:a16="http://schemas.microsoft.com/office/drawing/2014/main" id="{518F0221-F748-FB90-E4C3-CD02A2BC4B5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33599" y="4599614"/>
            <a:ext cx="258664" cy="258664"/>
          </a:xfrm>
          <a:prstGeom prst="rect">
            <a:avLst/>
          </a:prstGeom>
        </p:spPr>
      </p:pic>
      <p:grpSp>
        <p:nvGrpSpPr>
          <p:cNvPr id="467" name="Google Shape;895;p28">
            <a:extLst>
              <a:ext uri="{FF2B5EF4-FFF2-40B4-BE49-F238E27FC236}">
                <a16:creationId xmlns:a16="http://schemas.microsoft.com/office/drawing/2014/main" id="{F4754FF1-3B2B-F029-5599-68BD38B039DB}"/>
              </a:ext>
            </a:extLst>
          </p:cNvPr>
          <p:cNvGrpSpPr/>
          <p:nvPr/>
        </p:nvGrpSpPr>
        <p:grpSpPr>
          <a:xfrm>
            <a:off x="5989297" y="2642125"/>
            <a:ext cx="771100" cy="734130"/>
            <a:chOff x="5950075" y="854725"/>
            <a:chExt cx="2904000" cy="2668950"/>
          </a:xfrm>
        </p:grpSpPr>
        <p:sp>
          <p:nvSpPr>
            <p:cNvPr id="468" name="Google Shape;896;p28">
              <a:extLst>
                <a:ext uri="{FF2B5EF4-FFF2-40B4-BE49-F238E27FC236}">
                  <a16:creationId xmlns:a16="http://schemas.microsoft.com/office/drawing/2014/main" id="{62897B66-00DA-4DE4-A383-C4E3F0C95E70}"/>
                </a:ext>
              </a:extLst>
            </p:cNvPr>
            <p:cNvSpPr/>
            <p:nvPr/>
          </p:nvSpPr>
          <p:spPr>
            <a:xfrm flipH="1">
              <a:off x="5950075" y="854725"/>
              <a:ext cx="2904000" cy="26673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897;p28">
              <a:extLst>
                <a:ext uri="{FF2B5EF4-FFF2-40B4-BE49-F238E27FC236}">
                  <a16:creationId xmlns:a16="http://schemas.microsoft.com/office/drawing/2014/main" id="{D6D5DD5B-8F87-B8D1-B6C1-129B77A84881}"/>
                </a:ext>
              </a:extLst>
            </p:cNvPr>
            <p:cNvSpPr/>
            <p:nvPr/>
          </p:nvSpPr>
          <p:spPr>
            <a:xfrm flipH="1">
              <a:off x="5950075" y="854725"/>
              <a:ext cx="580800" cy="532801"/>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0" name="Google Shape;898;p28">
              <a:extLst>
                <a:ext uri="{FF2B5EF4-FFF2-40B4-BE49-F238E27FC236}">
                  <a16:creationId xmlns:a16="http://schemas.microsoft.com/office/drawing/2014/main" id="{82CF4770-36AC-5F72-18AB-4427800CF00B}"/>
                </a:ext>
              </a:extLst>
            </p:cNvPr>
            <p:cNvSpPr/>
            <p:nvPr/>
          </p:nvSpPr>
          <p:spPr>
            <a:xfrm flipH="1">
              <a:off x="6530875" y="8547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899;p28">
              <a:extLst>
                <a:ext uri="{FF2B5EF4-FFF2-40B4-BE49-F238E27FC236}">
                  <a16:creationId xmlns:a16="http://schemas.microsoft.com/office/drawing/2014/main" id="{C3F611E9-8E40-8B1D-E5B9-8790763F4C8C}"/>
                </a:ext>
              </a:extLst>
            </p:cNvPr>
            <p:cNvSpPr/>
            <p:nvPr/>
          </p:nvSpPr>
          <p:spPr>
            <a:xfrm flipH="1">
              <a:off x="7111675" y="8547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900;p28">
              <a:extLst>
                <a:ext uri="{FF2B5EF4-FFF2-40B4-BE49-F238E27FC236}">
                  <a16:creationId xmlns:a16="http://schemas.microsoft.com/office/drawing/2014/main" id="{85E49987-E19C-0808-16E9-A41ED3FAB4AA}"/>
                </a:ext>
              </a:extLst>
            </p:cNvPr>
            <p:cNvSpPr/>
            <p:nvPr/>
          </p:nvSpPr>
          <p:spPr>
            <a:xfrm flipH="1">
              <a:off x="7692475" y="8547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901;p28">
              <a:extLst>
                <a:ext uri="{FF2B5EF4-FFF2-40B4-BE49-F238E27FC236}">
                  <a16:creationId xmlns:a16="http://schemas.microsoft.com/office/drawing/2014/main" id="{8EE765A8-756B-D619-FF1F-69D0B0161910}"/>
                </a:ext>
              </a:extLst>
            </p:cNvPr>
            <p:cNvSpPr/>
            <p:nvPr/>
          </p:nvSpPr>
          <p:spPr>
            <a:xfrm flipH="1">
              <a:off x="8273275" y="8547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902;p28">
              <a:extLst>
                <a:ext uri="{FF2B5EF4-FFF2-40B4-BE49-F238E27FC236}">
                  <a16:creationId xmlns:a16="http://schemas.microsoft.com/office/drawing/2014/main" id="{666149F6-5E90-B9F4-D349-FEFCD648A246}"/>
                </a:ext>
              </a:extLst>
            </p:cNvPr>
            <p:cNvSpPr/>
            <p:nvPr/>
          </p:nvSpPr>
          <p:spPr>
            <a:xfrm flipH="1">
              <a:off x="5950075" y="13875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903;p28">
              <a:extLst>
                <a:ext uri="{FF2B5EF4-FFF2-40B4-BE49-F238E27FC236}">
                  <a16:creationId xmlns:a16="http://schemas.microsoft.com/office/drawing/2014/main" id="{2677E3E3-0B96-2C0F-CFDE-D6FC93E05F74}"/>
                </a:ext>
              </a:extLst>
            </p:cNvPr>
            <p:cNvSpPr/>
            <p:nvPr/>
          </p:nvSpPr>
          <p:spPr>
            <a:xfrm flipH="1">
              <a:off x="6530875" y="13875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904;p28">
              <a:extLst>
                <a:ext uri="{FF2B5EF4-FFF2-40B4-BE49-F238E27FC236}">
                  <a16:creationId xmlns:a16="http://schemas.microsoft.com/office/drawing/2014/main" id="{981D3A60-3059-56D3-7E57-C4AD2C34E88B}"/>
                </a:ext>
              </a:extLst>
            </p:cNvPr>
            <p:cNvSpPr/>
            <p:nvPr/>
          </p:nvSpPr>
          <p:spPr>
            <a:xfrm flipH="1">
              <a:off x="7111675" y="13875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905;p28">
              <a:extLst>
                <a:ext uri="{FF2B5EF4-FFF2-40B4-BE49-F238E27FC236}">
                  <a16:creationId xmlns:a16="http://schemas.microsoft.com/office/drawing/2014/main" id="{7125F142-F632-F64F-083B-22614E3450BD}"/>
                </a:ext>
              </a:extLst>
            </p:cNvPr>
            <p:cNvSpPr/>
            <p:nvPr/>
          </p:nvSpPr>
          <p:spPr>
            <a:xfrm flipH="1">
              <a:off x="7692475" y="13875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906;p28">
              <a:extLst>
                <a:ext uri="{FF2B5EF4-FFF2-40B4-BE49-F238E27FC236}">
                  <a16:creationId xmlns:a16="http://schemas.microsoft.com/office/drawing/2014/main" id="{5EB4275E-16AF-F9DB-1E1E-80404827C98A}"/>
                </a:ext>
              </a:extLst>
            </p:cNvPr>
            <p:cNvSpPr/>
            <p:nvPr/>
          </p:nvSpPr>
          <p:spPr>
            <a:xfrm flipH="1">
              <a:off x="8273275" y="13875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907;p28">
              <a:extLst>
                <a:ext uri="{FF2B5EF4-FFF2-40B4-BE49-F238E27FC236}">
                  <a16:creationId xmlns:a16="http://schemas.microsoft.com/office/drawing/2014/main" id="{F9851AA8-31F1-9FB8-6286-DEC7F969AB87}"/>
                </a:ext>
              </a:extLst>
            </p:cNvPr>
            <p:cNvSpPr/>
            <p:nvPr/>
          </p:nvSpPr>
          <p:spPr>
            <a:xfrm flipH="1">
              <a:off x="5950075" y="192197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908;p28">
              <a:extLst>
                <a:ext uri="{FF2B5EF4-FFF2-40B4-BE49-F238E27FC236}">
                  <a16:creationId xmlns:a16="http://schemas.microsoft.com/office/drawing/2014/main" id="{578AF96A-6334-4E23-BABD-3F2DD6FC416C}"/>
                </a:ext>
              </a:extLst>
            </p:cNvPr>
            <p:cNvSpPr/>
            <p:nvPr/>
          </p:nvSpPr>
          <p:spPr>
            <a:xfrm flipH="1">
              <a:off x="6530875" y="192197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909;p28">
              <a:extLst>
                <a:ext uri="{FF2B5EF4-FFF2-40B4-BE49-F238E27FC236}">
                  <a16:creationId xmlns:a16="http://schemas.microsoft.com/office/drawing/2014/main" id="{DA927160-096D-8456-1390-A7C08EA305A5}"/>
                </a:ext>
              </a:extLst>
            </p:cNvPr>
            <p:cNvSpPr/>
            <p:nvPr/>
          </p:nvSpPr>
          <p:spPr>
            <a:xfrm flipH="1">
              <a:off x="7111675" y="192197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910;p28">
              <a:extLst>
                <a:ext uri="{FF2B5EF4-FFF2-40B4-BE49-F238E27FC236}">
                  <a16:creationId xmlns:a16="http://schemas.microsoft.com/office/drawing/2014/main" id="{6A3062D3-E740-A122-5A0A-B7A9BB289FC2}"/>
                </a:ext>
              </a:extLst>
            </p:cNvPr>
            <p:cNvSpPr/>
            <p:nvPr/>
          </p:nvSpPr>
          <p:spPr>
            <a:xfrm flipH="1">
              <a:off x="7692475" y="192197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911;p28">
              <a:extLst>
                <a:ext uri="{FF2B5EF4-FFF2-40B4-BE49-F238E27FC236}">
                  <a16:creationId xmlns:a16="http://schemas.microsoft.com/office/drawing/2014/main" id="{B9DEF5EE-49C0-C0F7-A64B-8421EA18A7DE}"/>
                </a:ext>
              </a:extLst>
            </p:cNvPr>
            <p:cNvSpPr/>
            <p:nvPr/>
          </p:nvSpPr>
          <p:spPr>
            <a:xfrm flipH="1">
              <a:off x="8273275" y="192197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912;p28">
              <a:extLst>
                <a:ext uri="{FF2B5EF4-FFF2-40B4-BE49-F238E27FC236}">
                  <a16:creationId xmlns:a16="http://schemas.microsoft.com/office/drawing/2014/main" id="{A340669B-48B6-2C43-A467-8F81BFE893BD}"/>
                </a:ext>
              </a:extLst>
            </p:cNvPr>
            <p:cNvSpPr/>
            <p:nvPr/>
          </p:nvSpPr>
          <p:spPr>
            <a:xfrm flipH="1">
              <a:off x="5950075" y="24564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913;p28">
              <a:extLst>
                <a:ext uri="{FF2B5EF4-FFF2-40B4-BE49-F238E27FC236}">
                  <a16:creationId xmlns:a16="http://schemas.microsoft.com/office/drawing/2014/main" id="{DDABFF32-974C-C6A8-7A17-705B30689811}"/>
                </a:ext>
              </a:extLst>
            </p:cNvPr>
            <p:cNvSpPr/>
            <p:nvPr/>
          </p:nvSpPr>
          <p:spPr>
            <a:xfrm flipH="1">
              <a:off x="6530875" y="24564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914;p28">
              <a:extLst>
                <a:ext uri="{FF2B5EF4-FFF2-40B4-BE49-F238E27FC236}">
                  <a16:creationId xmlns:a16="http://schemas.microsoft.com/office/drawing/2014/main" id="{F80E24E7-228C-E7FA-D73C-1EAB6F48ABD8}"/>
                </a:ext>
              </a:extLst>
            </p:cNvPr>
            <p:cNvSpPr/>
            <p:nvPr/>
          </p:nvSpPr>
          <p:spPr>
            <a:xfrm flipH="1">
              <a:off x="7111675" y="24564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915;p28">
              <a:extLst>
                <a:ext uri="{FF2B5EF4-FFF2-40B4-BE49-F238E27FC236}">
                  <a16:creationId xmlns:a16="http://schemas.microsoft.com/office/drawing/2014/main" id="{853C8D06-1321-CCF2-4D49-EC5ED65FB212}"/>
                </a:ext>
              </a:extLst>
            </p:cNvPr>
            <p:cNvSpPr/>
            <p:nvPr/>
          </p:nvSpPr>
          <p:spPr>
            <a:xfrm flipH="1">
              <a:off x="7692475" y="24564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916;p28">
              <a:extLst>
                <a:ext uri="{FF2B5EF4-FFF2-40B4-BE49-F238E27FC236}">
                  <a16:creationId xmlns:a16="http://schemas.microsoft.com/office/drawing/2014/main" id="{21658310-BAEF-8A13-40A4-27ED272C1CAE}"/>
                </a:ext>
              </a:extLst>
            </p:cNvPr>
            <p:cNvSpPr/>
            <p:nvPr/>
          </p:nvSpPr>
          <p:spPr>
            <a:xfrm flipH="1">
              <a:off x="8273275" y="24564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917;p28">
              <a:extLst>
                <a:ext uri="{FF2B5EF4-FFF2-40B4-BE49-F238E27FC236}">
                  <a16:creationId xmlns:a16="http://schemas.microsoft.com/office/drawing/2014/main" id="{5101406B-CF71-B9C4-AAA5-B6A19B2DAD17}"/>
                </a:ext>
              </a:extLst>
            </p:cNvPr>
            <p:cNvSpPr/>
            <p:nvPr/>
          </p:nvSpPr>
          <p:spPr>
            <a:xfrm flipH="1">
              <a:off x="5950075" y="299087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918;p28">
              <a:extLst>
                <a:ext uri="{FF2B5EF4-FFF2-40B4-BE49-F238E27FC236}">
                  <a16:creationId xmlns:a16="http://schemas.microsoft.com/office/drawing/2014/main" id="{D931C517-0F65-5EF0-9720-E649E5E854A5}"/>
                </a:ext>
              </a:extLst>
            </p:cNvPr>
            <p:cNvSpPr/>
            <p:nvPr/>
          </p:nvSpPr>
          <p:spPr>
            <a:xfrm flipH="1">
              <a:off x="6530875" y="299087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919;p28">
              <a:extLst>
                <a:ext uri="{FF2B5EF4-FFF2-40B4-BE49-F238E27FC236}">
                  <a16:creationId xmlns:a16="http://schemas.microsoft.com/office/drawing/2014/main" id="{0A351B4D-CE4C-C364-45C1-C7D120C8CA73}"/>
                </a:ext>
              </a:extLst>
            </p:cNvPr>
            <p:cNvSpPr/>
            <p:nvPr/>
          </p:nvSpPr>
          <p:spPr>
            <a:xfrm flipH="1">
              <a:off x="7111675" y="299087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920;p28">
              <a:extLst>
                <a:ext uri="{FF2B5EF4-FFF2-40B4-BE49-F238E27FC236}">
                  <a16:creationId xmlns:a16="http://schemas.microsoft.com/office/drawing/2014/main" id="{CE368E45-D834-A718-33CD-99295E79E1EB}"/>
                </a:ext>
              </a:extLst>
            </p:cNvPr>
            <p:cNvSpPr/>
            <p:nvPr/>
          </p:nvSpPr>
          <p:spPr>
            <a:xfrm flipH="1">
              <a:off x="7692475" y="299087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921;p28">
              <a:extLst>
                <a:ext uri="{FF2B5EF4-FFF2-40B4-BE49-F238E27FC236}">
                  <a16:creationId xmlns:a16="http://schemas.microsoft.com/office/drawing/2014/main" id="{12C4B13F-04F9-879A-CCF5-484309110571}"/>
                </a:ext>
              </a:extLst>
            </p:cNvPr>
            <p:cNvSpPr/>
            <p:nvPr/>
          </p:nvSpPr>
          <p:spPr>
            <a:xfrm flipH="1">
              <a:off x="8273275" y="299087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8" name="矩形 547">
            <a:extLst>
              <a:ext uri="{FF2B5EF4-FFF2-40B4-BE49-F238E27FC236}">
                <a16:creationId xmlns:a16="http://schemas.microsoft.com/office/drawing/2014/main" id="{1F088D58-E8E8-5591-F1D5-D96E012387BA}"/>
              </a:ext>
            </a:extLst>
          </p:cNvPr>
          <p:cNvSpPr/>
          <p:nvPr/>
        </p:nvSpPr>
        <p:spPr>
          <a:xfrm>
            <a:off x="5924373" y="2028249"/>
            <a:ext cx="1905001" cy="429559"/>
          </a:xfrm>
          <a:prstGeom prst="rect">
            <a:avLst/>
          </a:prstGeom>
          <a:solidFill>
            <a:srgbClr val="E0EFF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603" name="文本框 602">
                <a:extLst>
                  <a:ext uri="{FF2B5EF4-FFF2-40B4-BE49-F238E27FC236}">
                    <a16:creationId xmlns:a16="http://schemas.microsoft.com/office/drawing/2014/main" id="{AAF2346F-084A-0248-74CE-A50E81A48F07}"/>
                  </a:ext>
                </a:extLst>
              </p:cNvPr>
              <p:cNvSpPr txBox="1"/>
              <p:nvPr/>
            </p:nvSpPr>
            <p:spPr>
              <a:xfrm>
                <a:off x="5879643" y="1994396"/>
                <a:ext cx="2052734" cy="461665"/>
              </a:xfrm>
              <a:prstGeom prst="rect">
                <a:avLst/>
              </a:prstGeom>
              <a:noFill/>
            </p:spPr>
            <p:txBody>
              <a:bodyPr wrap="square">
                <a:spAutoFit/>
              </a:bodyPr>
              <a:lstStyle/>
              <a:p>
                <a:pPr algn="ctr"/>
                <a:r>
                  <a:rPr lang="en-US" altLang="zh-CN" sz="1200" dirty="0">
                    <a:latin typeface="Times New Roman" panose="02020603050405020304" pitchFamily="18" charset="0"/>
                    <a:cs typeface="Times New Roman" panose="02020603050405020304" pitchFamily="18" charset="0"/>
                  </a:rPr>
                  <a:t>Initialize trigger adjacent matrix</a:t>
                </a:r>
                <a14:m>
                  <m:oMath xmlns:m="http://schemas.openxmlformats.org/officeDocument/2006/math">
                    <m:r>
                      <a:rPr lang="en-US" altLang="zh-CN" sz="1200" b="0" i="1" dirty="0" smtClean="0">
                        <a:latin typeface="Cambria Math" panose="02040503050406030204" pitchFamily="18" charset="0"/>
                        <a:cs typeface="Times New Roman" panose="02020603050405020304" pitchFamily="18" charset="0"/>
                      </a:rPr>
                      <m:t> </m:t>
                    </m:r>
                    <m:r>
                      <a:rPr lang="en-US" altLang="zh-CN" sz="1200" b="0" i="1" dirty="0" smtClean="0">
                        <a:latin typeface="Cambria Math" panose="02040503050406030204" pitchFamily="18" charset="0"/>
                        <a:cs typeface="Times New Roman" panose="02020603050405020304" pitchFamily="18" charset="0"/>
                      </a:rPr>
                      <m:t>h</m:t>
                    </m:r>
                  </m:oMath>
                </a14:m>
                <a:r>
                  <a:rPr lang="en-US" altLang="zh-CN" sz="1200" dirty="0">
                    <a:latin typeface="Times New Roman" panose="02020603050405020304" pitchFamily="18" charset="0"/>
                    <a:cs typeface="Times New Roman" panose="02020603050405020304" pitchFamily="18" charset="0"/>
                  </a:rPr>
                  <a:t> and feature matrix </a:t>
                </a:r>
                <a14:m>
                  <m:oMath xmlns:m="http://schemas.openxmlformats.org/officeDocument/2006/math">
                    <m:r>
                      <a:rPr lang="en-US" altLang="zh-CN" sz="1200" b="0" i="1" dirty="0" smtClean="0">
                        <a:latin typeface="Cambria Math" panose="02040503050406030204" pitchFamily="18" charset="0"/>
                        <a:cs typeface="Times New Roman" panose="02020603050405020304" pitchFamily="18" charset="0"/>
                      </a:rPr>
                      <m:t>𝑥</m:t>
                    </m:r>
                  </m:oMath>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603" name="文本框 602">
                <a:extLst>
                  <a:ext uri="{FF2B5EF4-FFF2-40B4-BE49-F238E27FC236}">
                    <a16:creationId xmlns:a16="http://schemas.microsoft.com/office/drawing/2014/main" id="{AAF2346F-084A-0248-74CE-A50E81A48F07}"/>
                  </a:ext>
                </a:extLst>
              </p:cNvPr>
              <p:cNvSpPr txBox="1">
                <a:spLocks noRot="1" noChangeAspect="1" noMove="1" noResize="1" noEditPoints="1" noAdjustHandles="1" noChangeArrowheads="1" noChangeShapeType="1" noTextEdit="1"/>
              </p:cNvSpPr>
              <p:nvPr/>
            </p:nvSpPr>
            <p:spPr>
              <a:xfrm>
                <a:off x="5879643" y="1994396"/>
                <a:ext cx="2052734" cy="461665"/>
              </a:xfrm>
              <a:prstGeom prst="rect">
                <a:avLst/>
              </a:prstGeom>
              <a:blipFill>
                <a:blip r:embed="rId5"/>
                <a:stretch>
                  <a:fillRect b="-921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06" name="文本框 605">
                <a:extLst>
                  <a:ext uri="{FF2B5EF4-FFF2-40B4-BE49-F238E27FC236}">
                    <a16:creationId xmlns:a16="http://schemas.microsoft.com/office/drawing/2014/main" id="{083FAA8B-CE0A-1807-BACE-ABD844FA0980}"/>
                  </a:ext>
                </a:extLst>
              </p:cNvPr>
              <p:cNvSpPr txBox="1"/>
              <p:nvPr/>
            </p:nvSpPr>
            <p:spPr>
              <a:xfrm>
                <a:off x="6168266" y="3364480"/>
                <a:ext cx="27853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h</m:t>
                          </m:r>
                        </m:e>
                        <m:sub>
                          <m:r>
                            <a:rPr lang="en-US" altLang="zh-CN" b="0" i="1" smtClean="0">
                              <a:latin typeface="Cambria Math" panose="02040503050406030204" pitchFamily="18" charset="0"/>
                            </a:rPr>
                            <m:t>𝑡</m:t>
                          </m:r>
                        </m:sub>
                      </m:sSub>
                    </m:oMath>
                  </m:oMathPara>
                </a14:m>
                <a:endParaRPr lang="zh-CN" altLang="en-US" dirty="0"/>
              </a:p>
            </p:txBody>
          </p:sp>
        </mc:Choice>
        <mc:Fallback xmlns="">
          <p:sp>
            <p:nvSpPr>
              <p:cNvPr id="606" name="文本框 605">
                <a:extLst>
                  <a:ext uri="{FF2B5EF4-FFF2-40B4-BE49-F238E27FC236}">
                    <a16:creationId xmlns:a16="http://schemas.microsoft.com/office/drawing/2014/main" id="{083FAA8B-CE0A-1807-BACE-ABD844FA0980}"/>
                  </a:ext>
                </a:extLst>
              </p:cNvPr>
              <p:cNvSpPr txBox="1">
                <a:spLocks noRot="1" noChangeAspect="1" noMove="1" noResize="1" noEditPoints="1" noAdjustHandles="1" noChangeArrowheads="1" noChangeShapeType="1" noTextEdit="1"/>
              </p:cNvSpPr>
              <p:nvPr/>
            </p:nvSpPr>
            <p:spPr>
              <a:xfrm>
                <a:off x="6168266" y="3364480"/>
                <a:ext cx="278538" cy="276999"/>
              </a:xfrm>
              <a:prstGeom prst="rect">
                <a:avLst/>
              </a:prstGeom>
              <a:blipFill>
                <a:blip r:embed="rId6"/>
                <a:stretch>
                  <a:fillRect l="-19565" r="-2174" b="-1555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07" name="文本框 606">
                <a:extLst>
                  <a:ext uri="{FF2B5EF4-FFF2-40B4-BE49-F238E27FC236}">
                    <a16:creationId xmlns:a16="http://schemas.microsoft.com/office/drawing/2014/main" id="{4CFA724B-CB1D-476D-54E6-8C7BDBBF6B08}"/>
                  </a:ext>
                </a:extLst>
              </p:cNvPr>
              <p:cNvSpPr txBox="1"/>
              <p:nvPr/>
            </p:nvSpPr>
            <p:spPr>
              <a:xfrm>
                <a:off x="7283466" y="3346129"/>
                <a:ext cx="27148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𝑡</m:t>
                          </m:r>
                        </m:sub>
                      </m:sSub>
                    </m:oMath>
                  </m:oMathPara>
                </a14:m>
                <a:endParaRPr lang="zh-CN" altLang="en-US" dirty="0"/>
              </a:p>
            </p:txBody>
          </p:sp>
        </mc:Choice>
        <mc:Fallback xmlns="">
          <p:sp>
            <p:nvSpPr>
              <p:cNvPr id="607" name="文本框 606">
                <a:extLst>
                  <a:ext uri="{FF2B5EF4-FFF2-40B4-BE49-F238E27FC236}">
                    <a16:creationId xmlns:a16="http://schemas.microsoft.com/office/drawing/2014/main" id="{4CFA724B-CB1D-476D-54E6-8C7BDBBF6B08}"/>
                  </a:ext>
                </a:extLst>
              </p:cNvPr>
              <p:cNvSpPr txBox="1">
                <a:spLocks noRot="1" noChangeAspect="1" noMove="1" noResize="1" noEditPoints="1" noAdjustHandles="1" noChangeArrowheads="1" noChangeShapeType="1" noTextEdit="1"/>
              </p:cNvSpPr>
              <p:nvPr/>
            </p:nvSpPr>
            <p:spPr>
              <a:xfrm>
                <a:off x="7283466" y="3346129"/>
                <a:ext cx="271485" cy="276999"/>
              </a:xfrm>
              <a:prstGeom prst="rect">
                <a:avLst/>
              </a:prstGeom>
              <a:blipFill>
                <a:blip r:embed="rId7"/>
                <a:stretch>
                  <a:fillRect l="-11364" r="-4545" b="-15556"/>
                </a:stretch>
              </a:blipFill>
            </p:spPr>
            <p:txBody>
              <a:bodyPr/>
              <a:lstStyle/>
              <a:p>
                <a:r>
                  <a:rPr lang="zh-CN" altLang="en-US">
                    <a:noFill/>
                  </a:rPr>
                  <a:t> </a:t>
                </a:r>
              </a:p>
            </p:txBody>
          </p:sp>
        </mc:Fallback>
      </mc:AlternateContent>
      <p:cxnSp>
        <p:nvCxnSpPr>
          <p:cNvPr id="609" name="直接箭头连接符 608">
            <a:extLst>
              <a:ext uri="{FF2B5EF4-FFF2-40B4-BE49-F238E27FC236}">
                <a16:creationId xmlns:a16="http://schemas.microsoft.com/office/drawing/2014/main" id="{0C9229F7-A962-66D9-9F28-B91AFBC9295D}"/>
              </a:ext>
            </a:extLst>
          </p:cNvPr>
          <p:cNvCxnSpPr>
            <a:cxnSpLocks/>
          </p:cNvCxnSpPr>
          <p:nvPr/>
        </p:nvCxnSpPr>
        <p:spPr>
          <a:xfrm>
            <a:off x="6347294" y="2457808"/>
            <a:ext cx="0" cy="12917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611" name="直接箭头连接符 610">
            <a:extLst>
              <a:ext uri="{FF2B5EF4-FFF2-40B4-BE49-F238E27FC236}">
                <a16:creationId xmlns:a16="http://schemas.microsoft.com/office/drawing/2014/main" id="{54EE53C0-3E9C-7BCC-320B-8095E06C7AE6}"/>
              </a:ext>
            </a:extLst>
          </p:cNvPr>
          <p:cNvCxnSpPr>
            <a:cxnSpLocks/>
          </p:cNvCxnSpPr>
          <p:nvPr/>
        </p:nvCxnSpPr>
        <p:spPr>
          <a:xfrm>
            <a:off x="7283466" y="2465537"/>
            <a:ext cx="0" cy="12917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nvGrpSpPr>
          <p:cNvPr id="727" name="Google Shape;895;p28">
            <a:extLst>
              <a:ext uri="{FF2B5EF4-FFF2-40B4-BE49-F238E27FC236}">
                <a16:creationId xmlns:a16="http://schemas.microsoft.com/office/drawing/2014/main" id="{F3EF3AEB-5DD5-AB86-B6BF-848931FD0EE4}"/>
              </a:ext>
            </a:extLst>
          </p:cNvPr>
          <p:cNvGrpSpPr/>
          <p:nvPr/>
        </p:nvGrpSpPr>
        <p:grpSpPr>
          <a:xfrm>
            <a:off x="6905875" y="2634705"/>
            <a:ext cx="771100" cy="734130"/>
            <a:chOff x="5950075" y="854725"/>
            <a:chExt cx="2904000" cy="2668950"/>
          </a:xfrm>
        </p:grpSpPr>
        <p:sp>
          <p:nvSpPr>
            <p:cNvPr id="728" name="Google Shape;896;p28">
              <a:extLst>
                <a:ext uri="{FF2B5EF4-FFF2-40B4-BE49-F238E27FC236}">
                  <a16:creationId xmlns:a16="http://schemas.microsoft.com/office/drawing/2014/main" id="{F4D49690-5079-4B32-3919-262E20E240FB}"/>
                </a:ext>
              </a:extLst>
            </p:cNvPr>
            <p:cNvSpPr/>
            <p:nvPr/>
          </p:nvSpPr>
          <p:spPr>
            <a:xfrm flipH="1">
              <a:off x="5950075" y="854725"/>
              <a:ext cx="2904000" cy="26673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897;p28">
              <a:extLst>
                <a:ext uri="{FF2B5EF4-FFF2-40B4-BE49-F238E27FC236}">
                  <a16:creationId xmlns:a16="http://schemas.microsoft.com/office/drawing/2014/main" id="{725B9174-EA04-E9D2-FE29-D98041408656}"/>
                </a:ext>
              </a:extLst>
            </p:cNvPr>
            <p:cNvSpPr/>
            <p:nvPr/>
          </p:nvSpPr>
          <p:spPr>
            <a:xfrm flipH="1">
              <a:off x="5950075" y="854725"/>
              <a:ext cx="580800" cy="532801"/>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0" name="Google Shape;898;p28">
              <a:extLst>
                <a:ext uri="{FF2B5EF4-FFF2-40B4-BE49-F238E27FC236}">
                  <a16:creationId xmlns:a16="http://schemas.microsoft.com/office/drawing/2014/main" id="{0FC94C89-08E7-AD6C-36F7-CA7678948FF4}"/>
                </a:ext>
              </a:extLst>
            </p:cNvPr>
            <p:cNvSpPr/>
            <p:nvPr/>
          </p:nvSpPr>
          <p:spPr>
            <a:xfrm flipH="1">
              <a:off x="6530875" y="8547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899;p28">
              <a:extLst>
                <a:ext uri="{FF2B5EF4-FFF2-40B4-BE49-F238E27FC236}">
                  <a16:creationId xmlns:a16="http://schemas.microsoft.com/office/drawing/2014/main" id="{D7FEEA1B-C0A2-C33C-51DA-72E8018AAE6B}"/>
                </a:ext>
              </a:extLst>
            </p:cNvPr>
            <p:cNvSpPr/>
            <p:nvPr/>
          </p:nvSpPr>
          <p:spPr>
            <a:xfrm flipH="1">
              <a:off x="7111675" y="8547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900;p28">
              <a:extLst>
                <a:ext uri="{FF2B5EF4-FFF2-40B4-BE49-F238E27FC236}">
                  <a16:creationId xmlns:a16="http://schemas.microsoft.com/office/drawing/2014/main" id="{72955E11-E6FE-7BCA-B5CD-DDEA2173EF3F}"/>
                </a:ext>
              </a:extLst>
            </p:cNvPr>
            <p:cNvSpPr/>
            <p:nvPr/>
          </p:nvSpPr>
          <p:spPr>
            <a:xfrm flipH="1">
              <a:off x="7692475" y="8547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901;p28">
              <a:extLst>
                <a:ext uri="{FF2B5EF4-FFF2-40B4-BE49-F238E27FC236}">
                  <a16:creationId xmlns:a16="http://schemas.microsoft.com/office/drawing/2014/main" id="{128837F3-5444-C9AD-1479-B3F0C96B0292}"/>
                </a:ext>
              </a:extLst>
            </p:cNvPr>
            <p:cNvSpPr/>
            <p:nvPr/>
          </p:nvSpPr>
          <p:spPr>
            <a:xfrm flipH="1">
              <a:off x="8273275" y="8547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902;p28">
              <a:extLst>
                <a:ext uri="{FF2B5EF4-FFF2-40B4-BE49-F238E27FC236}">
                  <a16:creationId xmlns:a16="http://schemas.microsoft.com/office/drawing/2014/main" id="{85D5BAC1-B858-C993-7041-00DF1CEB7C7A}"/>
                </a:ext>
              </a:extLst>
            </p:cNvPr>
            <p:cNvSpPr/>
            <p:nvPr/>
          </p:nvSpPr>
          <p:spPr>
            <a:xfrm flipH="1">
              <a:off x="5950075" y="13875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903;p28">
              <a:extLst>
                <a:ext uri="{FF2B5EF4-FFF2-40B4-BE49-F238E27FC236}">
                  <a16:creationId xmlns:a16="http://schemas.microsoft.com/office/drawing/2014/main" id="{F2760A11-EE27-EC45-1BD8-8D5E24093965}"/>
                </a:ext>
              </a:extLst>
            </p:cNvPr>
            <p:cNvSpPr/>
            <p:nvPr/>
          </p:nvSpPr>
          <p:spPr>
            <a:xfrm flipH="1">
              <a:off x="6530875" y="13875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904;p28">
              <a:extLst>
                <a:ext uri="{FF2B5EF4-FFF2-40B4-BE49-F238E27FC236}">
                  <a16:creationId xmlns:a16="http://schemas.microsoft.com/office/drawing/2014/main" id="{766D273D-3F75-92D3-D26B-258EC52B6709}"/>
                </a:ext>
              </a:extLst>
            </p:cNvPr>
            <p:cNvSpPr/>
            <p:nvPr/>
          </p:nvSpPr>
          <p:spPr>
            <a:xfrm flipH="1">
              <a:off x="7111675" y="13875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905;p28">
              <a:extLst>
                <a:ext uri="{FF2B5EF4-FFF2-40B4-BE49-F238E27FC236}">
                  <a16:creationId xmlns:a16="http://schemas.microsoft.com/office/drawing/2014/main" id="{FC9F517E-8A7F-C869-D025-F3285DAAE0A7}"/>
                </a:ext>
              </a:extLst>
            </p:cNvPr>
            <p:cNvSpPr/>
            <p:nvPr/>
          </p:nvSpPr>
          <p:spPr>
            <a:xfrm flipH="1">
              <a:off x="7692475" y="13875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906;p28">
              <a:extLst>
                <a:ext uri="{FF2B5EF4-FFF2-40B4-BE49-F238E27FC236}">
                  <a16:creationId xmlns:a16="http://schemas.microsoft.com/office/drawing/2014/main" id="{72080BDA-7BE1-300D-D7C5-26240E2E759F}"/>
                </a:ext>
              </a:extLst>
            </p:cNvPr>
            <p:cNvSpPr/>
            <p:nvPr/>
          </p:nvSpPr>
          <p:spPr>
            <a:xfrm flipH="1">
              <a:off x="8273275" y="13875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907;p28">
              <a:extLst>
                <a:ext uri="{FF2B5EF4-FFF2-40B4-BE49-F238E27FC236}">
                  <a16:creationId xmlns:a16="http://schemas.microsoft.com/office/drawing/2014/main" id="{3672D718-2060-787D-F8AF-11DAF1D1D38E}"/>
                </a:ext>
              </a:extLst>
            </p:cNvPr>
            <p:cNvSpPr/>
            <p:nvPr/>
          </p:nvSpPr>
          <p:spPr>
            <a:xfrm flipH="1">
              <a:off x="5950075" y="192197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908;p28">
              <a:extLst>
                <a:ext uri="{FF2B5EF4-FFF2-40B4-BE49-F238E27FC236}">
                  <a16:creationId xmlns:a16="http://schemas.microsoft.com/office/drawing/2014/main" id="{A40A9D89-AAB6-606C-840E-24D84D08EE97}"/>
                </a:ext>
              </a:extLst>
            </p:cNvPr>
            <p:cNvSpPr/>
            <p:nvPr/>
          </p:nvSpPr>
          <p:spPr>
            <a:xfrm flipH="1">
              <a:off x="6530875" y="192197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909;p28">
              <a:extLst>
                <a:ext uri="{FF2B5EF4-FFF2-40B4-BE49-F238E27FC236}">
                  <a16:creationId xmlns:a16="http://schemas.microsoft.com/office/drawing/2014/main" id="{936133A2-1D5C-5373-EEAD-6ACEEFB4BFF7}"/>
                </a:ext>
              </a:extLst>
            </p:cNvPr>
            <p:cNvSpPr/>
            <p:nvPr/>
          </p:nvSpPr>
          <p:spPr>
            <a:xfrm flipH="1">
              <a:off x="7111675" y="192197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910;p28">
              <a:extLst>
                <a:ext uri="{FF2B5EF4-FFF2-40B4-BE49-F238E27FC236}">
                  <a16:creationId xmlns:a16="http://schemas.microsoft.com/office/drawing/2014/main" id="{E176F888-530F-0080-B26D-D23BF0EE92BC}"/>
                </a:ext>
              </a:extLst>
            </p:cNvPr>
            <p:cNvSpPr/>
            <p:nvPr/>
          </p:nvSpPr>
          <p:spPr>
            <a:xfrm flipH="1">
              <a:off x="7692475" y="192197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911;p28">
              <a:extLst>
                <a:ext uri="{FF2B5EF4-FFF2-40B4-BE49-F238E27FC236}">
                  <a16:creationId xmlns:a16="http://schemas.microsoft.com/office/drawing/2014/main" id="{8C2240CD-1009-852A-4637-FADEFC8DD675}"/>
                </a:ext>
              </a:extLst>
            </p:cNvPr>
            <p:cNvSpPr/>
            <p:nvPr/>
          </p:nvSpPr>
          <p:spPr>
            <a:xfrm flipH="1">
              <a:off x="8273275" y="192197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912;p28">
              <a:extLst>
                <a:ext uri="{FF2B5EF4-FFF2-40B4-BE49-F238E27FC236}">
                  <a16:creationId xmlns:a16="http://schemas.microsoft.com/office/drawing/2014/main" id="{E3EBFD65-7070-94D2-AE41-3B058744B40F}"/>
                </a:ext>
              </a:extLst>
            </p:cNvPr>
            <p:cNvSpPr/>
            <p:nvPr/>
          </p:nvSpPr>
          <p:spPr>
            <a:xfrm flipH="1">
              <a:off x="5950075" y="24564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913;p28">
              <a:extLst>
                <a:ext uri="{FF2B5EF4-FFF2-40B4-BE49-F238E27FC236}">
                  <a16:creationId xmlns:a16="http://schemas.microsoft.com/office/drawing/2014/main" id="{687379D8-30EE-B138-2C36-DD5DF0138C75}"/>
                </a:ext>
              </a:extLst>
            </p:cNvPr>
            <p:cNvSpPr/>
            <p:nvPr/>
          </p:nvSpPr>
          <p:spPr>
            <a:xfrm flipH="1">
              <a:off x="6530875" y="24564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914;p28">
              <a:extLst>
                <a:ext uri="{FF2B5EF4-FFF2-40B4-BE49-F238E27FC236}">
                  <a16:creationId xmlns:a16="http://schemas.microsoft.com/office/drawing/2014/main" id="{AAF8791C-EE93-2CD9-1A81-6C24CEEA5B1A}"/>
                </a:ext>
              </a:extLst>
            </p:cNvPr>
            <p:cNvSpPr/>
            <p:nvPr/>
          </p:nvSpPr>
          <p:spPr>
            <a:xfrm flipH="1">
              <a:off x="7111675" y="24564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915;p28">
              <a:extLst>
                <a:ext uri="{FF2B5EF4-FFF2-40B4-BE49-F238E27FC236}">
                  <a16:creationId xmlns:a16="http://schemas.microsoft.com/office/drawing/2014/main" id="{84B6F0B6-F516-4331-E746-067252B81BD0}"/>
                </a:ext>
              </a:extLst>
            </p:cNvPr>
            <p:cNvSpPr/>
            <p:nvPr/>
          </p:nvSpPr>
          <p:spPr>
            <a:xfrm flipH="1">
              <a:off x="7692475" y="24564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916;p28">
              <a:extLst>
                <a:ext uri="{FF2B5EF4-FFF2-40B4-BE49-F238E27FC236}">
                  <a16:creationId xmlns:a16="http://schemas.microsoft.com/office/drawing/2014/main" id="{BF02799F-95A8-12D3-ED18-118F48A0A433}"/>
                </a:ext>
              </a:extLst>
            </p:cNvPr>
            <p:cNvSpPr/>
            <p:nvPr/>
          </p:nvSpPr>
          <p:spPr>
            <a:xfrm flipH="1">
              <a:off x="8273275" y="24564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917;p28">
              <a:extLst>
                <a:ext uri="{FF2B5EF4-FFF2-40B4-BE49-F238E27FC236}">
                  <a16:creationId xmlns:a16="http://schemas.microsoft.com/office/drawing/2014/main" id="{0B3E9B37-DAEA-81FB-528E-D9A5275A34C6}"/>
                </a:ext>
              </a:extLst>
            </p:cNvPr>
            <p:cNvSpPr/>
            <p:nvPr/>
          </p:nvSpPr>
          <p:spPr>
            <a:xfrm flipH="1">
              <a:off x="5950075" y="299087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918;p28">
              <a:extLst>
                <a:ext uri="{FF2B5EF4-FFF2-40B4-BE49-F238E27FC236}">
                  <a16:creationId xmlns:a16="http://schemas.microsoft.com/office/drawing/2014/main" id="{FEEBB65A-0D9B-ECB0-B853-F3810C9292FB}"/>
                </a:ext>
              </a:extLst>
            </p:cNvPr>
            <p:cNvSpPr/>
            <p:nvPr/>
          </p:nvSpPr>
          <p:spPr>
            <a:xfrm flipH="1">
              <a:off x="6530875" y="299087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919;p28">
              <a:extLst>
                <a:ext uri="{FF2B5EF4-FFF2-40B4-BE49-F238E27FC236}">
                  <a16:creationId xmlns:a16="http://schemas.microsoft.com/office/drawing/2014/main" id="{F3E8CAFC-6FD4-1FC0-C6C9-123982CC4F3F}"/>
                </a:ext>
              </a:extLst>
            </p:cNvPr>
            <p:cNvSpPr/>
            <p:nvPr/>
          </p:nvSpPr>
          <p:spPr>
            <a:xfrm flipH="1">
              <a:off x="7111675" y="299087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920;p28">
              <a:extLst>
                <a:ext uri="{FF2B5EF4-FFF2-40B4-BE49-F238E27FC236}">
                  <a16:creationId xmlns:a16="http://schemas.microsoft.com/office/drawing/2014/main" id="{AFD7C3FF-A652-D4F2-6A58-F3D2E9AAE118}"/>
                </a:ext>
              </a:extLst>
            </p:cNvPr>
            <p:cNvSpPr/>
            <p:nvPr/>
          </p:nvSpPr>
          <p:spPr>
            <a:xfrm flipH="1">
              <a:off x="7692475" y="299087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921;p28">
              <a:extLst>
                <a:ext uri="{FF2B5EF4-FFF2-40B4-BE49-F238E27FC236}">
                  <a16:creationId xmlns:a16="http://schemas.microsoft.com/office/drawing/2014/main" id="{D54EDECA-83BD-0214-D086-C1C3C43103E1}"/>
                </a:ext>
              </a:extLst>
            </p:cNvPr>
            <p:cNvSpPr/>
            <p:nvPr/>
          </p:nvSpPr>
          <p:spPr>
            <a:xfrm flipH="1">
              <a:off x="8273275" y="299087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1" name="文本框 800">
            <a:extLst>
              <a:ext uri="{FF2B5EF4-FFF2-40B4-BE49-F238E27FC236}">
                <a16:creationId xmlns:a16="http://schemas.microsoft.com/office/drawing/2014/main" id="{2D83C66D-8A5A-08B3-FE17-6BE2CDEFB36D}"/>
              </a:ext>
            </a:extLst>
          </p:cNvPr>
          <p:cNvSpPr txBox="1"/>
          <p:nvPr/>
        </p:nvSpPr>
        <p:spPr>
          <a:xfrm>
            <a:off x="8110853" y="1623876"/>
            <a:ext cx="1463938"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Original embedding</a:t>
            </a:r>
            <a:endParaRPr lang="zh-CN" altLang="en-US" sz="1200" dirty="0">
              <a:latin typeface="Times New Roman" panose="02020603050405020304" pitchFamily="18" charset="0"/>
              <a:cs typeface="Times New Roman" panose="02020603050405020304" pitchFamily="18" charset="0"/>
            </a:endParaRPr>
          </a:p>
        </p:txBody>
      </p:sp>
      <p:sp>
        <p:nvSpPr>
          <p:cNvPr id="804" name="文本框 803">
            <a:extLst>
              <a:ext uri="{FF2B5EF4-FFF2-40B4-BE49-F238E27FC236}">
                <a16:creationId xmlns:a16="http://schemas.microsoft.com/office/drawing/2014/main" id="{979835DB-4EEF-3321-2126-1E2D66CCB91C}"/>
              </a:ext>
            </a:extLst>
          </p:cNvPr>
          <p:cNvSpPr txBox="1"/>
          <p:nvPr/>
        </p:nvSpPr>
        <p:spPr>
          <a:xfrm>
            <a:off x="8025902" y="2480762"/>
            <a:ext cx="1519548"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Disturbed embedding</a:t>
            </a:r>
            <a:endParaRPr lang="zh-CN" altLang="en-US" sz="1200" dirty="0">
              <a:latin typeface="Times New Roman" panose="02020603050405020304" pitchFamily="18" charset="0"/>
              <a:cs typeface="Times New Roman" panose="02020603050405020304" pitchFamily="18" charset="0"/>
            </a:endParaRPr>
          </a:p>
        </p:txBody>
      </p:sp>
      <p:sp>
        <p:nvSpPr>
          <p:cNvPr id="805" name="文本框 804">
            <a:extLst>
              <a:ext uri="{FF2B5EF4-FFF2-40B4-BE49-F238E27FC236}">
                <a16:creationId xmlns:a16="http://schemas.microsoft.com/office/drawing/2014/main" id="{F938D168-A524-7846-DCF1-76824E39944C}"/>
              </a:ext>
            </a:extLst>
          </p:cNvPr>
          <p:cNvSpPr txBox="1"/>
          <p:nvPr/>
        </p:nvSpPr>
        <p:spPr>
          <a:xfrm>
            <a:off x="8071747" y="3172808"/>
            <a:ext cx="1386027"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Trigger embedding</a:t>
            </a:r>
            <a:endParaRPr lang="zh-CN" altLang="en-US" sz="1200" dirty="0">
              <a:latin typeface="Times New Roman" panose="02020603050405020304" pitchFamily="18" charset="0"/>
              <a:cs typeface="Times New Roman" panose="02020603050405020304" pitchFamily="18" charset="0"/>
            </a:endParaRPr>
          </a:p>
        </p:txBody>
      </p:sp>
      <p:sp>
        <p:nvSpPr>
          <p:cNvPr id="806" name="文本框 805">
            <a:extLst>
              <a:ext uri="{FF2B5EF4-FFF2-40B4-BE49-F238E27FC236}">
                <a16:creationId xmlns:a16="http://schemas.microsoft.com/office/drawing/2014/main" id="{9EF123A5-AAB9-1B5F-5617-65A871E62CCC}"/>
              </a:ext>
            </a:extLst>
          </p:cNvPr>
          <p:cNvSpPr txBox="1"/>
          <p:nvPr/>
        </p:nvSpPr>
        <p:spPr>
          <a:xfrm>
            <a:off x="8014391" y="4052399"/>
            <a:ext cx="1683629"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Attach node embedding</a:t>
            </a:r>
            <a:endParaRPr lang="zh-CN" altLang="en-US" sz="1200" dirty="0">
              <a:latin typeface="Times New Roman" panose="02020603050405020304" pitchFamily="18" charset="0"/>
              <a:cs typeface="Times New Roman" panose="02020603050405020304" pitchFamily="18" charset="0"/>
            </a:endParaRPr>
          </a:p>
        </p:txBody>
      </p:sp>
      <p:cxnSp>
        <p:nvCxnSpPr>
          <p:cNvPr id="822" name="直接箭头连接符 821">
            <a:extLst>
              <a:ext uri="{FF2B5EF4-FFF2-40B4-BE49-F238E27FC236}">
                <a16:creationId xmlns:a16="http://schemas.microsoft.com/office/drawing/2014/main" id="{94CB5E36-D8CE-5945-E22B-004011E67007}"/>
              </a:ext>
            </a:extLst>
          </p:cNvPr>
          <p:cNvCxnSpPr/>
          <p:nvPr/>
        </p:nvCxnSpPr>
        <p:spPr>
          <a:xfrm>
            <a:off x="3517053" y="5036387"/>
            <a:ext cx="483325" cy="0"/>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cxnSp>
        <p:nvCxnSpPr>
          <p:cNvPr id="824" name="直接箭头连接符 823">
            <a:extLst>
              <a:ext uri="{FF2B5EF4-FFF2-40B4-BE49-F238E27FC236}">
                <a16:creationId xmlns:a16="http://schemas.microsoft.com/office/drawing/2014/main" id="{3D3F307D-3A06-1D7B-6BCC-333519788162}"/>
              </a:ext>
            </a:extLst>
          </p:cNvPr>
          <p:cNvCxnSpPr>
            <a:cxnSpLocks/>
          </p:cNvCxnSpPr>
          <p:nvPr/>
        </p:nvCxnSpPr>
        <p:spPr>
          <a:xfrm>
            <a:off x="8669161" y="1848727"/>
            <a:ext cx="0" cy="451786"/>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grpSp>
        <p:nvGrpSpPr>
          <p:cNvPr id="995" name="Google Shape;805;p28">
            <a:extLst>
              <a:ext uri="{FF2B5EF4-FFF2-40B4-BE49-F238E27FC236}">
                <a16:creationId xmlns:a16="http://schemas.microsoft.com/office/drawing/2014/main" id="{F9ADD99A-5EEA-4235-18E4-A906256C7137}"/>
              </a:ext>
            </a:extLst>
          </p:cNvPr>
          <p:cNvGrpSpPr/>
          <p:nvPr/>
        </p:nvGrpSpPr>
        <p:grpSpPr>
          <a:xfrm>
            <a:off x="6884920" y="1111276"/>
            <a:ext cx="626519" cy="639192"/>
            <a:chOff x="347441" y="529183"/>
            <a:chExt cx="2163705" cy="1824635"/>
          </a:xfrm>
          <a:solidFill>
            <a:srgbClr val="E3EEFF"/>
          </a:solidFill>
        </p:grpSpPr>
        <p:grpSp>
          <p:nvGrpSpPr>
            <p:cNvPr id="996" name="Google Shape;806;p28">
              <a:extLst>
                <a:ext uri="{FF2B5EF4-FFF2-40B4-BE49-F238E27FC236}">
                  <a16:creationId xmlns:a16="http://schemas.microsoft.com/office/drawing/2014/main" id="{40CD2F98-8435-C061-CA97-6509C8E12427}"/>
                </a:ext>
              </a:extLst>
            </p:cNvPr>
            <p:cNvGrpSpPr/>
            <p:nvPr/>
          </p:nvGrpSpPr>
          <p:grpSpPr>
            <a:xfrm>
              <a:off x="745224" y="529183"/>
              <a:ext cx="1765922" cy="1596032"/>
              <a:chOff x="6240000" y="821025"/>
              <a:chExt cx="2904000" cy="2668950"/>
            </a:xfrm>
            <a:grpFill/>
          </p:grpSpPr>
          <p:sp>
            <p:nvSpPr>
              <p:cNvPr id="1051" name="Google Shape;807;p28">
                <a:extLst>
                  <a:ext uri="{FF2B5EF4-FFF2-40B4-BE49-F238E27FC236}">
                    <a16:creationId xmlns:a16="http://schemas.microsoft.com/office/drawing/2014/main" id="{0FB785C3-1715-6676-4328-21DDAC46D06F}"/>
                  </a:ext>
                </a:extLst>
              </p:cNvPr>
              <p:cNvSpPr/>
              <p:nvPr/>
            </p:nvSpPr>
            <p:spPr>
              <a:xfrm flipH="1">
                <a:off x="6240000" y="821025"/>
                <a:ext cx="2904000" cy="26673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52" name="Google Shape;808;p28">
                <a:extLst>
                  <a:ext uri="{FF2B5EF4-FFF2-40B4-BE49-F238E27FC236}">
                    <a16:creationId xmlns:a16="http://schemas.microsoft.com/office/drawing/2014/main" id="{5AE02B5A-7C76-F417-BFEB-4F36A44737F4}"/>
                  </a:ext>
                </a:extLst>
              </p:cNvPr>
              <p:cNvSpPr/>
              <p:nvPr/>
            </p:nvSpPr>
            <p:spPr>
              <a:xfrm flipH="1">
                <a:off x="6240000" y="8210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53" name="Google Shape;809;p28">
                <a:extLst>
                  <a:ext uri="{FF2B5EF4-FFF2-40B4-BE49-F238E27FC236}">
                    <a16:creationId xmlns:a16="http://schemas.microsoft.com/office/drawing/2014/main" id="{0BCB3CFE-ABD0-EE4D-97C7-2EFD4F9ACF30}"/>
                  </a:ext>
                </a:extLst>
              </p:cNvPr>
              <p:cNvSpPr/>
              <p:nvPr/>
            </p:nvSpPr>
            <p:spPr>
              <a:xfrm flipH="1">
                <a:off x="6820800" y="8210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54" name="Google Shape;810;p28">
                <a:extLst>
                  <a:ext uri="{FF2B5EF4-FFF2-40B4-BE49-F238E27FC236}">
                    <a16:creationId xmlns:a16="http://schemas.microsoft.com/office/drawing/2014/main" id="{90CB8A19-ECF9-F8E2-4118-1B086C336CE7}"/>
                  </a:ext>
                </a:extLst>
              </p:cNvPr>
              <p:cNvSpPr/>
              <p:nvPr/>
            </p:nvSpPr>
            <p:spPr>
              <a:xfrm flipH="1">
                <a:off x="7401600" y="8210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55" name="Google Shape;811;p28">
                <a:extLst>
                  <a:ext uri="{FF2B5EF4-FFF2-40B4-BE49-F238E27FC236}">
                    <a16:creationId xmlns:a16="http://schemas.microsoft.com/office/drawing/2014/main" id="{1C406EEA-2985-8FCB-EF5B-482BAC43D8C9}"/>
                  </a:ext>
                </a:extLst>
              </p:cNvPr>
              <p:cNvSpPr/>
              <p:nvPr/>
            </p:nvSpPr>
            <p:spPr>
              <a:xfrm flipH="1">
                <a:off x="7982400" y="8210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56" name="Google Shape;812;p28">
                <a:extLst>
                  <a:ext uri="{FF2B5EF4-FFF2-40B4-BE49-F238E27FC236}">
                    <a16:creationId xmlns:a16="http://schemas.microsoft.com/office/drawing/2014/main" id="{70522A20-9E60-0571-62C4-50ADE933F8C3}"/>
                  </a:ext>
                </a:extLst>
              </p:cNvPr>
              <p:cNvSpPr/>
              <p:nvPr/>
            </p:nvSpPr>
            <p:spPr>
              <a:xfrm flipH="1">
                <a:off x="8563200" y="8210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57" name="Google Shape;813;p28">
                <a:extLst>
                  <a:ext uri="{FF2B5EF4-FFF2-40B4-BE49-F238E27FC236}">
                    <a16:creationId xmlns:a16="http://schemas.microsoft.com/office/drawing/2014/main" id="{A43B7EE4-9EA5-3A87-1F5C-59107B5DEFCF}"/>
                  </a:ext>
                </a:extLst>
              </p:cNvPr>
              <p:cNvSpPr/>
              <p:nvPr/>
            </p:nvSpPr>
            <p:spPr>
              <a:xfrm flipH="1">
                <a:off x="6240000" y="1353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58" name="Google Shape;814;p28">
                <a:extLst>
                  <a:ext uri="{FF2B5EF4-FFF2-40B4-BE49-F238E27FC236}">
                    <a16:creationId xmlns:a16="http://schemas.microsoft.com/office/drawing/2014/main" id="{E71F3371-7229-B8AD-E78F-E331FA383A1B}"/>
                  </a:ext>
                </a:extLst>
              </p:cNvPr>
              <p:cNvSpPr/>
              <p:nvPr/>
            </p:nvSpPr>
            <p:spPr>
              <a:xfrm flipH="1">
                <a:off x="6820800" y="1353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59" name="Google Shape;815;p28">
                <a:extLst>
                  <a:ext uri="{FF2B5EF4-FFF2-40B4-BE49-F238E27FC236}">
                    <a16:creationId xmlns:a16="http://schemas.microsoft.com/office/drawing/2014/main" id="{5F91C9D5-60C5-9065-891B-3A18F3F1A8D3}"/>
                  </a:ext>
                </a:extLst>
              </p:cNvPr>
              <p:cNvSpPr/>
              <p:nvPr/>
            </p:nvSpPr>
            <p:spPr>
              <a:xfrm flipH="1">
                <a:off x="7401600" y="1353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60" name="Google Shape;816;p28">
                <a:extLst>
                  <a:ext uri="{FF2B5EF4-FFF2-40B4-BE49-F238E27FC236}">
                    <a16:creationId xmlns:a16="http://schemas.microsoft.com/office/drawing/2014/main" id="{D9E0CE75-D6C4-6029-2A41-86AB72FE0BB9}"/>
                  </a:ext>
                </a:extLst>
              </p:cNvPr>
              <p:cNvSpPr/>
              <p:nvPr/>
            </p:nvSpPr>
            <p:spPr>
              <a:xfrm flipH="1">
                <a:off x="7982400" y="1353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61" name="Google Shape;817;p28">
                <a:extLst>
                  <a:ext uri="{FF2B5EF4-FFF2-40B4-BE49-F238E27FC236}">
                    <a16:creationId xmlns:a16="http://schemas.microsoft.com/office/drawing/2014/main" id="{2FD9EE28-CD73-3B76-9D64-F88B046051FC}"/>
                  </a:ext>
                </a:extLst>
              </p:cNvPr>
              <p:cNvSpPr/>
              <p:nvPr/>
            </p:nvSpPr>
            <p:spPr>
              <a:xfrm flipH="1">
                <a:off x="8563200" y="1353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62" name="Google Shape;818;p28">
                <a:extLst>
                  <a:ext uri="{FF2B5EF4-FFF2-40B4-BE49-F238E27FC236}">
                    <a16:creationId xmlns:a16="http://schemas.microsoft.com/office/drawing/2014/main" id="{0B8EE3C0-8ADE-0640-D8C2-5F0FFB13A16D}"/>
                  </a:ext>
                </a:extLst>
              </p:cNvPr>
              <p:cNvSpPr/>
              <p:nvPr/>
            </p:nvSpPr>
            <p:spPr>
              <a:xfrm flipH="1">
                <a:off x="6240000" y="1888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63" name="Google Shape;819;p28">
                <a:extLst>
                  <a:ext uri="{FF2B5EF4-FFF2-40B4-BE49-F238E27FC236}">
                    <a16:creationId xmlns:a16="http://schemas.microsoft.com/office/drawing/2014/main" id="{C3A1D1D3-DBFA-4A5C-854A-BA906BAE3DA7}"/>
                  </a:ext>
                </a:extLst>
              </p:cNvPr>
              <p:cNvSpPr/>
              <p:nvPr/>
            </p:nvSpPr>
            <p:spPr>
              <a:xfrm flipH="1">
                <a:off x="6820800" y="1888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64" name="Google Shape;820;p28">
                <a:extLst>
                  <a:ext uri="{FF2B5EF4-FFF2-40B4-BE49-F238E27FC236}">
                    <a16:creationId xmlns:a16="http://schemas.microsoft.com/office/drawing/2014/main" id="{F1E8BE82-0498-C414-81A8-C45594D567EF}"/>
                  </a:ext>
                </a:extLst>
              </p:cNvPr>
              <p:cNvSpPr/>
              <p:nvPr/>
            </p:nvSpPr>
            <p:spPr>
              <a:xfrm flipH="1">
                <a:off x="7401600" y="1888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65" name="Google Shape;821;p28">
                <a:extLst>
                  <a:ext uri="{FF2B5EF4-FFF2-40B4-BE49-F238E27FC236}">
                    <a16:creationId xmlns:a16="http://schemas.microsoft.com/office/drawing/2014/main" id="{EB7C2984-EEFE-8CA2-5942-8443CA6E3255}"/>
                  </a:ext>
                </a:extLst>
              </p:cNvPr>
              <p:cNvSpPr/>
              <p:nvPr/>
            </p:nvSpPr>
            <p:spPr>
              <a:xfrm flipH="1">
                <a:off x="7982400" y="1888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66" name="Google Shape;822;p28">
                <a:extLst>
                  <a:ext uri="{FF2B5EF4-FFF2-40B4-BE49-F238E27FC236}">
                    <a16:creationId xmlns:a16="http://schemas.microsoft.com/office/drawing/2014/main" id="{C7528AF6-BF36-B910-3D03-DCA7E73CA0FC}"/>
                  </a:ext>
                </a:extLst>
              </p:cNvPr>
              <p:cNvSpPr/>
              <p:nvPr/>
            </p:nvSpPr>
            <p:spPr>
              <a:xfrm flipH="1">
                <a:off x="8563200" y="1888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67" name="Google Shape;823;p28">
                <a:extLst>
                  <a:ext uri="{FF2B5EF4-FFF2-40B4-BE49-F238E27FC236}">
                    <a16:creationId xmlns:a16="http://schemas.microsoft.com/office/drawing/2014/main" id="{BDA1537A-C05C-FA5C-9A87-CE6D0EADFDD1}"/>
                  </a:ext>
                </a:extLst>
              </p:cNvPr>
              <p:cNvSpPr/>
              <p:nvPr/>
            </p:nvSpPr>
            <p:spPr>
              <a:xfrm flipH="1">
                <a:off x="6240000" y="2422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68" name="Google Shape;824;p28">
                <a:extLst>
                  <a:ext uri="{FF2B5EF4-FFF2-40B4-BE49-F238E27FC236}">
                    <a16:creationId xmlns:a16="http://schemas.microsoft.com/office/drawing/2014/main" id="{ACB710EE-F8CA-03B6-E450-F596DB519A5C}"/>
                  </a:ext>
                </a:extLst>
              </p:cNvPr>
              <p:cNvSpPr/>
              <p:nvPr/>
            </p:nvSpPr>
            <p:spPr>
              <a:xfrm flipH="1">
                <a:off x="6820800" y="2422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69" name="Google Shape;825;p28">
                <a:extLst>
                  <a:ext uri="{FF2B5EF4-FFF2-40B4-BE49-F238E27FC236}">
                    <a16:creationId xmlns:a16="http://schemas.microsoft.com/office/drawing/2014/main" id="{653E28BA-D00C-F013-A5AF-938BE2362570}"/>
                  </a:ext>
                </a:extLst>
              </p:cNvPr>
              <p:cNvSpPr/>
              <p:nvPr/>
            </p:nvSpPr>
            <p:spPr>
              <a:xfrm flipH="1">
                <a:off x="7401600" y="2422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70" name="Google Shape;826;p28">
                <a:extLst>
                  <a:ext uri="{FF2B5EF4-FFF2-40B4-BE49-F238E27FC236}">
                    <a16:creationId xmlns:a16="http://schemas.microsoft.com/office/drawing/2014/main" id="{3B3F1CB4-D5E5-2445-B6E4-1A1BF791C559}"/>
                  </a:ext>
                </a:extLst>
              </p:cNvPr>
              <p:cNvSpPr/>
              <p:nvPr/>
            </p:nvSpPr>
            <p:spPr>
              <a:xfrm flipH="1">
                <a:off x="7982400" y="2422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71" name="Google Shape;827;p28">
                <a:extLst>
                  <a:ext uri="{FF2B5EF4-FFF2-40B4-BE49-F238E27FC236}">
                    <a16:creationId xmlns:a16="http://schemas.microsoft.com/office/drawing/2014/main" id="{3C5DCA5F-774E-6087-4BB5-3E63215F2A17}"/>
                  </a:ext>
                </a:extLst>
              </p:cNvPr>
              <p:cNvSpPr/>
              <p:nvPr/>
            </p:nvSpPr>
            <p:spPr>
              <a:xfrm flipH="1">
                <a:off x="8563200" y="2422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72" name="Google Shape;828;p28">
                <a:extLst>
                  <a:ext uri="{FF2B5EF4-FFF2-40B4-BE49-F238E27FC236}">
                    <a16:creationId xmlns:a16="http://schemas.microsoft.com/office/drawing/2014/main" id="{B396035B-80B8-CB80-F539-08C8A1002F39}"/>
                  </a:ext>
                </a:extLst>
              </p:cNvPr>
              <p:cNvSpPr/>
              <p:nvPr/>
            </p:nvSpPr>
            <p:spPr>
              <a:xfrm flipH="1">
                <a:off x="6240000" y="29571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73" name="Google Shape;829;p28">
                <a:extLst>
                  <a:ext uri="{FF2B5EF4-FFF2-40B4-BE49-F238E27FC236}">
                    <a16:creationId xmlns:a16="http://schemas.microsoft.com/office/drawing/2014/main" id="{6D641583-A52F-C553-7C1A-BC3BD53D2E00}"/>
                  </a:ext>
                </a:extLst>
              </p:cNvPr>
              <p:cNvSpPr/>
              <p:nvPr/>
            </p:nvSpPr>
            <p:spPr>
              <a:xfrm flipH="1">
                <a:off x="6820800" y="29571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74" name="Google Shape;830;p28">
                <a:extLst>
                  <a:ext uri="{FF2B5EF4-FFF2-40B4-BE49-F238E27FC236}">
                    <a16:creationId xmlns:a16="http://schemas.microsoft.com/office/drawing/2014/main" id="{B6B59588-C5A8-944C-3811-00F918516243}"/>
                  </a:ext>
                </a:extLst>
              </p:cNvPr>
              <p:cNvSpPr/>
              <p:nvPr/>
            </p:nvSpPr>
            <p:spPr>
              <a:xfrm flipH="1">
                <a:off x="7401600" y="29571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75" name="Google Shape;831;p28">
                <a:extLst>
                  <a:ext uri="{FF2B5EF4-FFF2-40B4-BE49-F238E27FC236}">
                    <a16:creationId xmlns:a16="http://schemas.microsoft.com/office/drawing/2014/main" id="{6975B4B3-4DD6-1267-1C1F-62606E3D2205}"/>
                  </a:ext>
                </a:extLst>
              </p:cNvPr>
              <p:cNvSpPr/>
              <p:nvPr/>
            </p:nvSpPr>
            <p:spPr>
              <a:xfrm flipH="1">
                <a:off x="7982400" y="29571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76" name="Google Shape;832;p28">
                <a:extLst>
                  <a:ext uri="{FF2B5EF4-FFF2-40B4-BE49-F238E27FC236}">
                    <a16:creationId xmlns:a16="http://schemas.microsoft.com/office/drawing/2014/main" id="{EE5F901C-433D-40F3-F4EC-CD3A86084923}"/>
                  </a:ext>
                </a:extLst>
              </p:cNvPr>
              <p:cNvSpPr/>
              <p:nvPr/>
            </p:nvSpPr>
            <p:spPr>
              <a:xfrm flipH="1">
                <a:off x="8563200" y="29571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grpSp>
        <p:grpSp>
          <p:nvGrpSpPr>
            <p:cNvPr id="997" name="Google Shape;833;p28">
              <a:extLst>
                <a:ext uri="{FF2B5EF4-FFF2-40B4-BE49-F238E27FC236}">
                  <a16:creationId xmlns:a16="http://schemas.microsoft.com/office/drawing/2014/main" id="{7866072B-4C94-EBB8-7935-881CD862C43D}"/>
                </a:ext>
              </a:extLst>
            </p:cNvPr>
            <p:cNvGrpSpPr/>
            <p:nvPr/>
          </p:nvGrpSpPr>
          <p:grpSpPr>
            <a:xfrm>
              <a:off x="546332" y="643484"/>
              <a:ext cx="1765922" cy="1596032"/>
              <a:chOff x="5950075" y="854725"/>
              <a:chExt cx="2904000" cy="2668950"/>
            </a:xfrm>
            <a:grpFill/>
          </p:grpSpPr>
          <p:sp>
            <p:nvSpPr>
              <p:cNvPr id="1025" name="Google Shape;834;p28">
                <a:extLst>
                  <a:ext uri="{FF2B5EF4-FFF2-40B4-BE49-F238E27FC236}">
                    <a16:creationId xmlns:a16="http://schemas.microsoft.com/office/drawing/2014/main" id="{6AA47597-E697-7DE9-8EA2-9F6809B34ADF}"/>
                  </a:ext>
                </a:extLst>
              </p:cNvPr>
              <p:cNvSpPr/>
              <p:nvPr/>
            </p:nvSpPr>
            <p:spPr>
              <a:xfrm flipH="1">
                <a:off x="5950075" y="854725"/>
                <a:ext cx="2904000" cy="26673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835;p28">
                <a:extLst>
                  <a:ext uri="{FF2B5EF4-FFF2-40B4-BE49-F238E27FC236}">
                    <a16:creationId xmlns:a16="http://schemas.microsoft.com/office/drawing/2014/main" id="{BBFCC259-7FA1-E03A-4022-B771D7A87860}"/>
                  </a:ext>
                </a:extLst>
              </p:cNvPr>
              <p:cNvSpPr/>
              <p:nvPr/>
            </p:nvSpPr>
            <p:spPr>
              <a:xfrm flipH="1">
                <a:off x="5950075" y="854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836;p28">
                <a:extLst>
                  <a:ext uri="{FF2B5EF4-FFF2-40B4-BE49-F238E27FC236}">
                    <a16:creationId xmlns:a16="http://schemas.microsoft.com/office/drawing/2014/main" id="{C70163A1-265A-B7C4-E8A7-C8E41F6801FE}"/>
                  </a:ext>
                </a:extLst>
              </p:cNvPr>
              <p:cNvSpPr/>
              <p:nvPr/>
            </p:nvSpPr>
            <p:spPr>
              <a:xfrm flipH="1">
                <a:off x="6530875" y="854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837;p28">
                <a:extLst>
                  <a:ext uri="{FF2B5EF4-FFF2-40B4-BE49-F238E27FC236}">
                    <a16:creationId xmlns:a16="http://schemas.microsoft.com/office/drawing/2014/main" id="{62A067DF-277E-2FF9-7DD0-07E6E732A2D8}"/>
                  </a:ext>
                </a:extLst>
              </p:cNvPr>
              <p:cNvSpPr/>
              <p:nvPr/>
            </p:nvSpPr>
            <p:spPr>
              <a:xfrm flipH="1">
                <a:off x="7111675" y="854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838;p28">
                <a:extLst>
                  <a:ext uri="{FF2B5EF4-FFF2-40B4-BE49-F238E27FC236}">
                    <a16:creationId xmlns:a16="http://schemas.microsoft.com/office/drawing/2014/main" id="{857CC0F0-1B9E-8644-7FDF-000C99DA8CF9}"/>
                  </a:ext>
                </a:extLst>
              </p:cNvPr>
              <p:cNvSpPr/>
              <p:nvPr/>
            </p:nvSpPr>
            <p:spPr>
              <a:xfrm flipH="1">
                <a:off x="7692475" y="854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839;p28">
                <a:extLst>
                  <a:ext uri="{FF2B5EF4-FFF2-40B4-BE49-F238E27FC236}">
                    <a16:creationId xmlns:a16="http://schemas.microsoft.com/office/drawing/2014/main" id="{0BC80A9A-FD74-FE3B-2507-BEDFABDC08CB}"/>
                  </a:ext>
                </a:extLst>
              </p:cNvPr>
              <p:cNvSpPr/>
              <p:nvPr/>
            </p:nvSpPr>
            <p:spPr>
              <a:xfrm flipH="1">
                <a:off x="8273275" y="854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840;p28">
                <a:extLst>
                  <a:ext uri="{FF2B5EF4-FFF2-40B4-BE49-F238E27FC236}">
                    <a16:creationId xmlns:a16="http://schemas.microsoft.com/office/drawing/2014/main" id="{C23C634E-35DF-40EB-2BDD-06529B1AA257}"/>
                  </a:ext>
                </a:extLst>
              </p:cNvPr>
              <p:cNvSpPr/>
              <p:nvPr/>
            </p:nvSpPr>
            <p:spPr>
              <a:xfrm flipH="1">
                <a:off x="5950075" y="13875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841;p28">
                <a:extLst>
                  <a:ext uri="{FF2B5EF4-FFF2-40B4-BE49-F238E27FC236}">
                    <a16:creationId xmlns:a16="http://schemas.microsoft.com/office/drawing/2014/main" id="{9B5A3E92-171A-9F40-ED32-1455277F0458}"/>
                  </a:ext>
                </a:extLst>
              </p:cNvPr>
              <p:cNvSpPr/>
              <p:nvPr/>
            </p:nvSpPr>
            <p:spPr>
              <a:xfrm flipH="1">
                <a:off x="6530875" y="13875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842;p28">
                <a:extLst>
                  <a:ext uri="{FF2B5EF4-FFF2-40B4-BE49-F238E27FC236}">
                    <a16:creationId xmlns:a16="http://schemas.microsoft.com/office/drawing/2014/main" id="{98F618B9-8AC5-BFAC-AE48-714F64BADD4A}"/>
                  </a:ext>
                </a:extLst>
              </p:cNvPr>
              <p:cNvSpPr/>
              <p:nvPr/>
            </p:nvSpPr>
            <p:spPr>
              <a:xfrm flipH="1">
                <a:off x="7111675" y="13875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843;p28">
                <a:extLst>
                  <a:ext uri="{FF2B5EF4-FFF2-40B4-BE49-F238E27FC236}">
                    <a16:creationId xmlns:a16="http://schemas.microsoft.com/office/drawing/2014/main" id="{BDD9757D-5269-D17E-9CEB-B1B6F55D6F26}"/>
                  </a:ext>
                </a:extLst>
              </p:cNvPr>
              <p:cNvSpPr/>
              <p:nvPr/>
            </p:nvSpPr>
            <p:spPr>
              <a:xfrm flipH="1">
                <a:off x="7692475" y="13875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844;p28">
                <a:extLst>
                  <a:ext uri="{FF2B5EF4-FFF2-40B4-BE49-F238E27FC236}">
                    <a16:creationId xmlns:a16="http://schemas.microsoft.com/office/drawing/2014/main" id="{2F904EF3-9F14-601B-0090-9951DF1DB7C8}"/>
                  </a:ext>
                </a:extLst>
              </p:cNvPr>
              <p:cNvSpPr/>
              <p:nvPr/>
            </p:nvSpPr>
            <p:spPr>
              <a:xfrm flipH="1">
                <a:off x="8273275" y="13875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845;p28">
                <a:extLst>
                  <a:ext uri="{FF2B5EF4-FFF2-40B4-BE49-F238E27FC236}">
                    <a16:creationId xmlns:a16="http://schemas.microsoft.com/office/drawing/2014/main" id="{438945CC-B446-02F9-A630-B9ECBD9E82E0}"/>
                  </a:ext>
                </a:extLst>
              </p:cNvPr>
              <p:cNvSpPr/>
              <p:nvPr/>
            </p:nvSpPr>
            <p:spPr>
              <a:xfrm flipH="1">
                <a:off x="5950075" y="19219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846;p28">
                <a:extLst>
                  <a:ext uri="{FF2B5EF4-FFF2-40B4-BE49-F238E27FC236}">
                    <a16:creationId xmlns:a16="http://schemas.microsoft.com/office/drawing/2014/main" id="{FF6218AC-058B-9B6B-28B7-3B9BF0922C3C}"/>
                  </a:ext>
                </a:extLst>
              </p:cNvPr>
              <p:cNvSpPr/>
              <p:nvPr/>
            </p:nvSpPr>
            <p:spPr>
              <a:xfrm flipH="1">
                <a:off x="6530875" y="19219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847;p28">
                <a:extLst>
                  <a:ext uri="{FF2B5EF4-FFF2-40B4-BE49-F238E27FC236}">
                    <a16:creationId xmlns:a16="http://schemas.microsoft.com/office/drawing/2014/main" id="{84CD57F0-EF0E-2FBA-2A7B-A0CB7D57242A}"/>
                  </a:ext>
                </a:extLst>
              </p:cNvPr>
              <p:cNvSpPr/>
              <p:nvPr/>
            </p:nvSpPr>
            <p:spPr>
              <a:xfrm flipH="1">
                <a:off x="7111675" y="19219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848;p28">
                <a:extLst>
                  <a:ext uri="{FF2B5EF4-FFF2-40B4-BE49-F238E27FC236}">
                    <a16:creationId xmlns:a16="http://schemas.microsoft.com/office/drawing/2014/main" id="{3B24DC96-6F1A-9B44-B63D-27A4F17C0731}"/>
                  </a:ext>
                </a:extLst>
              </p:cNvPr>
              <p:cNvSpPr/>
              <p:nvPr/>
            </p:nvSpPr>
            <p:spPr>
              <a:xfrm flipH="1">
                <a:off x="7692475" y="19219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849;p28">
                <a:extLst>
                  <a:ext uri="{FF2B5EF4-FFF2-40B4-BE49-F238E27FC236}">
                    <a16:creationId xmlns:a16="http://schemas.microsoft.com/office/drawing/2014/main" id="{34DAC8AD-513A-60D3-428B-286BCAD8B4F4}"/>
                  </a:ext>
                </a:extLst>
              </p:cNvPr>
              <p:cNvSpPr/>
              <p:nvPr/>
            </p:nvSpPr>
            <p:spPr>
              <a:xfrm flipH="1">
                <a:off x="8273275" y="19219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850;p28">
                <a:extLst>
                  <a:ext uri="{FF2B5EF4-FFF2-40B4-BE49-F238E27FC236}">
                    <a16:creationId xmlns:a16="http://schemas.microsoft.com/office/drawing/2014/main" id="{7A05573C-F584-7FED-4172-EBCF6F85ED5B}"/>
                  </a:ext>
                </a:extLst>
              </p:cNvPr>
              <p:cNvSpPr/>
              <p:nvPr/>
            </p:nvSpPr>
            <p:spPr>
              <a:xfrm flipH="1">
                <a:off x="5950075" y="24564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851;p28">
                <a:extLst>
                  <a:ext uri="{FF2B5EF4-FFF2-40B4-BE49-F238E27FC236}">
                    <a16:creationId xmlns:a16="http://schemas.microsoft.com/office/drawing/2014/main" id="{D77AF77F-6F6C-496B-941C-95D17968BFD0}"/>
                  </a:ext>
                </a:extLst>
              </p:cNvPr>
              <p:cNvSpPr/>
              <p:nvPr/>
            </p:nvSpPr>
            <p:spPr>
              <a:xfrm flipH="1">
                <a:off x="6530875" y="24564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852;p28">
                <a:extLst>
                  <a:ext uri="{FF2B5EF4-FFF2-40B4-BE49-F238E27FC236}">
                    <a16:creationId xmlns:a16="http://schemas.microsoft.com/office/drawing/2014/main" id="{10B3F581-F1BA-E425-940A-D6A97DD5A5F0}"/>
                  </a:ext>
                </a:extLst>
              </p:cNvPr>
              <p:cNvSpPr/>
              <p:nvPr/>
            </p:nvSpPr>
            <p:spPr>
              <a:xfrm flipH="1">
                <a:off x="7111675" y="24564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853;p28">
                <a:extLst>
                  <a:ext uri="{FF2B5EF4-FFF2-40B4-BE49-F238E27FC236}">
                    <a16:creationId xmlns:a16="http://schemas.microsoft.com/office/drawing/2014/main" id="{6C3C0C98-96F2-FA60-EECD-EF74F961BBB5}"/>
                  </a:ext>
                </a:extLst>
              </p:cNvPr>
              <p:cNvSpPr/>
              <p:nvPr/>
            </p:nvSpPr>
            <p:spPr>
              <a:xfrm flipH="1">
                <a:off x="7692475" y="24564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854;p28">
                <a:extLst>
                  <a:ext uri="{FF2B5EF4-FFF2-40B4-BE49-F238E27FC236}">
                    <a16:creationId xmlns:a16="http://schemas.microsoft.com/office/drawing/2014/main" id="{C6F2E554-10C8-33F1-E437-87F2802EFAE9}"/>
                  </a:ext>
                </a:extLst>
              </p:cNvPr>
              <p:cNvSpPr/>
              <p:nvPr/>
            </p:nvSpPr>
            <p:spPr>
              <a:xfrm flipH="1">
                <a:off x="8273275" y="24564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855;p28">
                <a:extLst>
                  <a:ext uri="{FF2B5EF4-FFF2-40B4-BE49-F238E27FC236}">
                    <a16:creationId xmlns:a16="http://schemas.microsoft.com/office/drawing/2014/main" id="{BCF020CA-2833-8131-C146-C8D9D508C404}"/>
                  </a:ext>
                </a:extLst>
              </p:cNvPr>
              <p:cNvSpPr/>
              <p:nvPr/>
            </p:nvSpPr>
            <p:spPr>
              <a:xfrm flipH="1">
                <a:off x="5950075" y="29908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856;p28">
                <a:extLst>
                  <a:ext uri="{FF2B5EF4-FFF2-40B4-BE49-F238E27FC236}">
                    <a16:creationId xmlns:a16="http://schemas.microsoft.com/office/drawing/2014/main" id="{01DEA5A2-64AC-65AD-E539-3CCF20C4C8FC}"/>
                  </a:ext>
                </a:extLst>
              </p:cNvPr>
              <p:cNvSpPr/>
              <p:nvPr/>
            </p:nvSpPr>
            <p:spPr>
              <a:xfrm flipH="1">
                <a:off x="6530875" y="29908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857;p28">
                <a:extLst>
                  <a:ext uri="{FF2B5EF4-FFF2-40B4-BE49-F238E27FC236}">
                    <a16:creationId xmlns:a16="http://schemas.microsoft.com/office/drawing/2014/main" id="{3CDF23F4-F5BE-D0BC-3AB6-B5789FBCABC0}"/>
                  </a:ext>
                </a:extLst>
              </p:cNvPr>
              <p:cNvSpPr/>
              <p:nvPr/>
            </p:nvSpPr>
            <p:spPr>
              <a:xfrm flipH="1">
                <a:off x="7111675" y="29908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858;p28">
                <a:extLst>
                  <a:ext uri="{FF2B5EF4-FFF2-40B4-BE49-F238E27FC236}">
                    <a16:creationId xmlns:a16="http://schemas.microsoft.com/office/drawing/2014/main" id="{8BA62706-25C4-C769-592F-C873E4664218}"/>
                  </a:ext>
                </a:extLst>
              </p:cNvPr>
              <p:cNvSpPr/>
              <p:nvPr/>
            </p:nvSpPr>
            <p:spPr>
              <a:xfrm flipH="1">
                <a:off x="7692475" y="29908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859;p28">
                <a:extLst>
                  <a:ext uri="{FF2B5EF4-FFF2-40B4-BE49-F238E27FC236}">
                    <a16:creationId xmlns:a16="http://schemas.microsoft.com/office/drawing/2014/main" id="{E082B904-57DC-23E4-4AB7-D620F1CD7FD2}"/>
                  </a:ext>
                </a:extLst>
              </p:cNvPr>
              <p:cNvSpPr/>
              <p:nvPr/>
            </p:nvSpPr>
            <p:spPr>
              <a:xfrm flipH="1">
                <a:off x="8273275" y="29908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8" name="Google Shape;860;p28">
              <a:extLst>
                <a:ext uri="{FF2B5EF4-FFF2-40B4-BE49-F238E27FC236}">
                  <a16:creationId xmlns:a16="http://schemas.microsoft.com/office/drawing/2014/main" id="{9395C712-2A10-29C6-E195-E76B603C4119}"/>
                </a:ext>
              </a:extLst>
            </p:cNvPr>
            <p:cNvGrpSpPr/>
            <p:nvPr/>
          </p:nvGrpSpPr>
          <p:grpSpPr>
            <a:xfrm>
              <a:off x="347441" y="757786"/>
              <a:ext cx="1765922" cy="1596032"/>
              <a:chOff x="2854300" y="1168125"/>
              <a:chExt cx="2904000" cy="2668950"/>
            </a:xfrm>
            <a:grpFill/>
          </p:grpSpPr>
          <p:sp>
            <p:nvSpPr>
              <p:cNvPr id="999" name="Google Shape;861;p28">
                <a:extLst>
                  <a:ext uri="{FF2B5EF4-FFF2-40B4-BE49-F238E27FC236}">
                    <a16:creationId xmlns:a16="http://schemas.microsoft.com/office/drawing/2014/main" id="{A1B05D20-946C-54A4-7252-9A28855F6092}"/>
                  </a:ext>
                </a:extLst>
              </p:cNvPr>
              <p:cNvSpPr/>
              <p:nvPr/>
            </p:nvSpPr>
            <p:spPr>
              <a:xfrm flipH="1">
                <a:off x="2854300" y="1168125"/>
                <a:ext cx="2904000" cy="26673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862;p28">
                <a:extLst>
                  <a:ext uri="{FF2B5EF4-FFF2-40B4-BE49-F238E27FC236}">
                    <a16:creationId xmlns:a16="http://schemas.microsoft.com/office/drawing/2014/main" id="{5EA6D0F2-97E4-5E4E-BF9F-CEB00E44F0D5}"/>
                  </a:ext>
                </a:extLst>
              </p:cNvPr>
              <p:cNvSpPr/>
              <p:nvPr/>
            </p:nvSpPr>
            <p:spPr>
              <a:xfrm flipH="1">
                <a:off x="2854300" y="11681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863;p28">
                <a:extLst>
                  <a:ext uri="{FF2B5EF4-FFF2-40B4-BE49-F238E27FC236}">
                    <a16:creationId xmlns:a16="http://schemas.microsoft.com/office/drawing/2014/main" id="{ED53031E-7EDA-3A33-F8F1-DE10FEAD8CEB}"/>
                  </a:ext>
                </a:extLst>
              </p:cNvPr>
              <p:cNvSpPr/>
              <p:nvPr/>
            </p:nvSpPr>
            <p:spPr>
              <a:xfrm flipH="1">
                <a:off x="3435100" y="11681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864;p28">
                <a:extLst>
                  <a:ext uri="{FF2B5EF4-FFF2-40B4-BE49-F238E27FC236}">
                    <a16:creationId xmlns:a16="http://schemas.microsoft.com/office/drawing/2014/main" id="{E002D564-CA20-6135-8841-2ECA7DABA6A2}"/>
                  </a:ext>
                </a:extLst>
              </p:cNvPr>
              <p:cNvSpPr/>
              <p:nvPr/>
            </p:nvSpPr>
            <p:spPr>
              <a:xfrm flipH="1">
                <a:off x="4015900" y="11681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865;p28">
                <a:extLst>
                  <a:ext uri="{FF2B5EF4-FFF2-40B4-BE49-F238E27FC236}">
                    <a16:creationId xmlns:a16="http://schemas.microsoft.com/office/drawing/2014/main" id="{3543D8CE-B1FB-47C2-4498-595D4545B842}"/>
                  </a:ext>
                </a:extLst>
              </p:cNvPr>
              <p:cNvSpPr/>
              <p:nvPr/>
            </p:nvSpPr>
            <p:spPr>
              <a:xfrm flipH="1">
                <a:off x="4596700" y="11681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866;p28">
                <a:extLst>
                  <a:ext uri="{FF2B5EF4-FFF2-40B4-BE49-F238E27FC236}">
                    <a16:creationId xmlns:a16="http://schemas.microsoft.com/office/drawing/2014/main" id="{6B4EBA9D-558D-0795-EE1F-12968C067BDE}"/>
                  </a:ext>
                </a:extLst>
              </p:cNvPr>
              <p:cNvSpPr/>
              <p:nvPr/>
            </p:nvSpPr>
            <p:spPr>
              <a:xfrm flipH="1">
                <a:off x="5177500" y="11681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867;p28">
                <a:extLst>
                  <a:ext uri="{FF2B5EF4-FFF2-40B4-BE49-F238E27FC236}">
                    <a16:creationId xmlns:a16="http://schemas.microsoft.com/office/drawing/2014/main" id="{9FA4FE0C-B50C-8CA1-3E30-1A4F41622D55}"/>
                  </a:ext>
                </a:extLst>
              </p:cNvPr>
              <p:cNvSpPr/>
              <p:nvPr/>
            </p:nvSpPr>
            <p:spPr>
              <a:xfrm flipH="1">
                <a:off x="2854300" y="17009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868;p28">
                <a:extLst>
                  <a:ext uri="{FF2B5EF4-FFF2-40B4-BE49-F238E27FC236}">
                    <a16:creationId xmlns:a16="http://schemas.microsoft.com/office/drawing/2014/main" id="{814FB626-E6E1-A2ED-B53E-07C438D92DEF}"/>
                  </a:ext>
                </a:extLst>
              </p:cNvPr>
              <p:cNvSpPr/>
              <p:nvPr/>
            </p:nvSpPr>
            <p:spPr>
              <a:xfrm flipH="1">
                <a:off x="3435100" y="17009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869;p28">
                <a:extLst>
                  <a:ext uri="{FF2B5EF4-FFF2-40B4-BE49-F238E27FC236}">
                    <a16:creationId xmlns:a16="http://schemas.microsoft.com/office/drawing/2014/main" id="{1857193C-342E-0631-A4A4-54D550285031}"/>
                  </a:ext>
                </a:extLst>
              </p:cNvPr>
              <p:cNvSpPr/>
              <p:nvPr/>
            </p:nvSpPr>
            <p:spPr>
              <a:xfrm flipH="1">
                <a:off x="4015900" y="17009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870;p28">
                <a:extLst>
                  <a:ext uri="{FF2B5EF4-FFF2-40B4-BE49-F238E27FC236}">
                    <a16:creationId xmlns:a16="http://schemas.microsoft.com/office/drawing/2014/main" id="{657ADACC-BA4C-8E10-B7D5-ED2EEB7F3E74}"/>
                  </a:ext>
                </a:extLst>
              </p:cNvPr>
              <p:cNvSpPr/>
              <p:nvPr/>
            </p:nvSpPr>
            <p:spPr>
              <a:xfrm flipH="1">
                <a:off x="4596700" y="17009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871;p28">
                <a:extLst>
                  <a:ext uri="{FF2B5EF4-FFF2-40B4-BE49-F238E27FC236}">
                    <a16:creationId xmlns:a16="http://schemas.microsoft.com/office/drawing/2014/main" id="{F0136853-338C-1676-5641-C8FC73BD4505}"/>
                  </a:ext>
                </a:extLst>
              </p:cNvPr>
              <p:cNvSpPr/>
              <p:nvPr/>
            </p:nvSpPr>
            <p:spPr>
              <a:xfrm flipH="1">
                <a:off x="5177500" y="17009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872;p28">
                <a:extLst>
                  <a:ext uri="{FF2B5EF4-FFF2-40B4-BE49-F238E27FC236}">
                    <a16:creationId xmlns:a16="http://schemas.microsoft.com/office/drawing/2014/main" id="{979FA663-55C7-E001-A22C-7BCE282B587D}"/>
                  </a:ext>
                </a:extLst>
              </p:cNvPr>
              <p:cNvSpPr/>
              <p:nvPr/>
            </p:nvSpPr>
            <p:spPr>
              <a:xfrm flipH="1">
                <a:off x="2854300" y="22353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873;p28">
                <a:extLst>
                  <a:ext uri="{FF2B5EF4-FFF2-40B4-BE49-F238E27FC236}">
                    <a16:creationId xmlns:a16="http://schemas.microsoft.com/office/drawing/2014/main" id="{0893CAE9-097C-DC0A-3D82-6EA8BD35AC6C}"/>
                  </a:ext>
                </a:extLst>
              </p:cNvPr>
              <p:cNvSpPr/>
              <p:nvPr/>
            </p:nvSpPr>
            <p:spPr>
              <a:xfrm flipH="1">
                <a:off x="3435100" y="22353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874;p28">
                <a:extLst>
                  <a:ext uri="{FF2B5EF4-FFF2-40B4-BE49-F238E27FC236}">
                    <a16:creationId xmlns:a16="http://schemas.microsoft.com/office/drawing/2014/main" id="{995674BA-DDAA-E161-58CB-0129B6590BE1}"/>
                  </a:ext>
                </a:extLst>
              </p:cNvPr>
              <p:cNvSpPr/>
              <p:nvPr/>
            </p:nvSpPr>
            <p:spPr>
              <a:xfrm flipH="1">
                <a:off x="4015900" y="22353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875;p28">
                <a:extLst>
                  <a:ext uri="{FF2B5EF4-FFF2-40B4-BE49-F238E27FC236}">
                    <a16:creationId xmlns:a16="http://schemas.microsoft.com/office/drawing/2014/main" id="{1E8AECD7-78EC-896D-1554-8C5A8AE7607B}"/>
                  </a:ext>
                </a:extLst>
              </p:cNvPr>
              <p:cNvSpPr/>
              <p:nvPr/>
            </p:nvSpPr>
            <p:spPr>
              <a:xfrm flipH="1">
                <a:off x="4596700" y="22353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876;p28">
                <a:extLst>
                  <a:ext uri="{FF2B5EF4-FFF2-40B4-BE49-F238E27FC236}">
                    <a16:creationId xmlns:a16="http://schemas.microsoft.com/office/drawing/2014/main" id="{77872786-4266-7323-7263-B39A9C198420}"/>
                  </a:ext>
                </a:extLst>
              </p:cNvPr>
              <p:cNvSpPr/>
              <p:nvPr/>
            </p:nvSpPr>
            <p:spPr>
              <a:xfrm flipH="1">
                <a:off x="5177500" y="22353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877;p28">
                <a:extLst>
                  <a:ext uri="{FF2B5EF4-FFF2-40B4-BE49-F238E27FC236}">
                    <a16:creationId xmlns:a16="http://schemas.microsoft.com/office/drawing/2014/main" id="{0217EF46-AA33-20D6-8D4E-47B88864C259}"/>
                  </a:ext>
                </a:extLst>
              </p:cNvPr>
              <p:cNvSpPr/>
              <p:nvPr/>
            </p:nvSpPr>
            <p:spPr>
              <a:xfrm flipH="1">
                <a:off x="2854300" y="2769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878;p28">
                <a:extLst>
                  <a:ext uri="{FF2B5EF4-FFF2-40B4-BE49-F238E27FC236}">
                    <a16:creationId xmlns:a16="http://schemas.microsoft.com/office/drawing/2014/main" id="{2068CE9A-2D60-0A51-E6E7-B2AFEC818161}"/>
                  </a:ext>
                </a:extLst>
              </p:cNvPr>
              <p:cNvSpPr/>
              <p:nvPr/>
            </p:nvSpPr>
            <p:spPr>
              <a:xfrm flipH="1">
                <a:off x="3435100" y="2769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879;p28">
                <a:extLst>
                  <a:ext uri="{FF2B5EF4-FFF2-40B4-BE49-F238E27FC236}">
                    <a16:creationId xmlns:a16="http://schemas.microsoft.com/office/drawing/2014/main" id="{EC340874-AE17-DA16-B92E-D14D89667D02}"/>
                  </a:ext>
                </a:extLst>
              </p:cNvPr>
              <p:cNvSpPr/>
              <p:nvPr/>
            </p:nvSpPr>
            <p:spPr>
              <a:xfrm flipH="1">
                <a:off x="4015900" y="2769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880;p28">
                <a:extLst>
                  <a:ext uri="{FF2B5EF4-FFF2-40B4-BE49-F238E27FC236}">
                    <a16:creationId xmlns:a16="http://schemas.microsoft.com/office/drawing/2014/main" id="{6FF7269B-C1AF-06B1-6346-9778C58ED6BF}"/>
                  </a:ext>
                </a:extLst>
              </p:cNvPr>
              <p:cNvSpPr/>
              <p:nvPr/>
            </p:nvSpPr>
            <p:spPr>
              <a:xfrm flipH="1">
                <a:off x="4596700" y="2769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881;p28">
                <a:extLst>
                  <a:ext uri="{FF2B5EF4-FFF2-40B4-BE49-F238E27FC236}">
                    <a16:creationId xmlns:a16="http://schemas.microsoft.com/office/drawing/2014/main" id="{CA73E751-6593-F904-ED29-6B8658F03711}"/>
                  </a:ext>
                </a:extLst>
              </p:cNvPr>
              <p:cNvSpPr/>
              <p:nvPr/>
            </p:nvSpPr>
            <p:spPr>
              <a:xfrm flipH="1">
                <a:off x="5177500" y="2769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882;p28">
                <a:extLst>
                  <a:ext uri="{FF2B5EF4-FFF2-40B4-BE49-F238E27FC236}">
                    <a16:creationId xmlns:a16="http://schemas.microsoft.com/office/drawing/2014/main" id="{46B20ABD-B1D9-9A68-2852-01C52A9C0DF8}"/>
                  </a:ext>
                </a:extLst>
              </p:cNvPr>
              <p:cNvSpPr/>
              <p:nvPr/>
            </p:nvSpPr>
            <p:spPr>
              <a:xfrm flipH="1">
                <a:off x="2854300" y="3304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883;p28">
                <a:extLst>
                  <a:ext uri="{FF2B5EF4-FFF2-40B4-BE49-F238E27FC236}">
                    <a16:creationId xmlns:a16="http://schemas.microsoft.com/office/drawing/2014/main" id="{4C79F385-DCDC-4AEF-37C0-5318A73BE66B}"/>
                  </a:ext>
                </a:extLst>
              </p:cNvPr>
              <p:cNvSpPr/>
              <p:nvPr/>
            </p:nvSpPr>
            <p:spPr>
              <a:xfrm flipH="1">
                <a:off x="3435100" y="3304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884;p28">
                <a:extLst>
                  <a:ext uri="{FF2B5EF4-FFF2-40B4-BE49-F238E27FC236}">
                    <a16:creationId xmlns:a16="http://schemas.microsoft.com/office/drawing/2014/main" id="{0EC11AC5-DDB9-8C3F-9BD9-25C24EA6C66B}"/>
                  </a:ext>
                </a:extLst>
              </p:cNvPr>
              <p:cNvSpPr/>
              <p:nvPr/>
            </p:nvSpPr>
            <p:spPr>
              <a:xfrm flipH="1">
                <a:off x="4015900" y="3304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885;p28">
                <a:extLst>
                  <a:ext uri="{FF2B5EF4-FFF2-40B4-BE49-F238E27FC236}">
                    <a16:creationId xmlns:a16="http://schemas.microsoft.com/office/drawing/2014/main" id="{8B0B3BCE-3A9A-D45C-19EE-6CE1F1BF80EF}"/>
                  </a:ext>
                </a:extLst>
              </p:cNvPr>
              <p:cNvSpPr/>
              <p:nvPr/>
            </p:nvSpPr>
            <p:spPr>
              <a:xfrm flipH="1">
                <a:off x="4596700" y="3304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886;p28">
                <a:extLst>
                  <a:ext uri="{FF2B5EF4-FFF2-40B4-BE49-F238E27FC236}">
                    <a16:creationId xmlns:a16="http://schemas.microsoft.com/office/drawing/2014/main" id="{DEC3289A-0872-D6A0-4ED8-6F6DDC2A6B89}"/>
                  </a:ext>
                </a:extLst>
              </p:cNvPr>
              <p:cNvSpPr/>
              <p:nvPr/>
            </p:nvSpPr>
            <p:spPr>
              <a:xfrm flipH="1">
                <a:off x="5177500" y="3304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085" name="文本框 1084">
            <a:extLst>
              <a:ext uri="{FF2B5EF4-FFF2-40B4-BE49-F238E27FC236}">
                <a16:creationId xmlns:a16="http://schemas.microsoft.com/office/drawing/2014/main" id="{77917A62-441B-CF4C-6F12-80BAA185BE21}"/>
              </a:ext>
            </a:extLst>
          </p:cNvPr>
          <p:cNvSpPr txBox="1"/>
          <p:nvPr/>
        </p:nvSpPr>
        <p:spPr>
          <a:xfrm>
            <a:off x="6025971" y="1687288"/>
            <a:ext cx="642645"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Mean</a:t>
            </a:r>
            <a:endParaRPr lang="zh-CN" altLang="en-US" sz="1200" dirty="0">
              <a:latin typeface="Times New Roman" panose="02020603050405020304" pitchFamily="18" charset="0"/>
              <a:cs typeface="Times New Roman" panose="02020603050405020304" pitchFamily="18" charset="0"/>
            </a:endParaRPr>
          </a:p>
        </p:txBody>
      </p:sp>
      <p:sp>
        <p:nvSpPr>
          <p:cNvPr id="1088" name="文本框 1087">
            <a:extLst>
              <a:ext uri="{FF2B5EF4-FFF2-40B4-BE49-F238E27FC236}">
                <a16:creationId xmlns:a16="http://schemas.microsoft.com/office/drawing/2014/main" id="{47F03BBB-1809-3F5F-F9D8-696133894F47}"/>
              </a:ext>
            </a:extLst>
          </p:cNvPr>
          <p:cNvSpPr txBox="1"/>
          <p:nvPr/>
        </p:nvSpPr>
        <p:spPr>
          <a:xfrm>
            <a:off x="6941988" y="1688279"/>
            <a:ext cx="642645"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Mean</a:t>
            </a:r>
            <a:endParaRPr lang="zh-CN" altLang="en-US" sz="12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093" name="文本框 1092">
                <a:extLst>
                  <a:ext uri="{FF2B5EF4-FFF2-40B4-BE49-F238E27FC236}">
                    <a16:creationId xmlns:a16="http://schemas.microsoft.com/office/drawing/2014/main" id="{4073C39E-82DA-1E78-E704-2EFD738A99E9}"/>
                  </a:ext>
                </a:extLst>
              </p:cNvPr>
              <p:cNvSpPr txBox="1"/>
              <p:nvPr/>
            </p:nvSpPr>
            <p:spPr>
              <a:xfrm>
                <a:off x="6527914" y="1237910"/>
                <a:ext cx="38778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h</m:t>
                      </m:r>
                    </m:oMath>
                  </m:oMathPara>
                </a14:m>
                <a:endParaRPr lang="zh-CN" altLang="en-US" dirty="0"/>
              </a:p>
            </p:txBody>
          </p:sp>
        </mc:Choice>
        <mc:Fallback xmlns="">
          <p:sp>
            <p:nvSpPr>
              <p:cNvPr id="1093" name="文本框 1092">
                <a:extLst>
                  <a:ext uri="{FF2B5EF4-FFF2-40B4-BE49-F238E27FC236}">
                    <a16:creationId xmlns:a16="http://schemas.microsoft.com/office/drawing/2014/main" id="{4073C39E-82DA-1E78-E704-2EFD738A99E9}"/>
                  </a:ext>
                </a:extLst>
              </p:cNvPr>
              <p:cNvSpPr txBox="1">
                <a:spLocks noRot="1" noChangeAspect="1" noMove="1" noResize="1" noEditPoints="1" noAdjustHandles="1" noChangeArrowheads="1" noChangeShapeType="1" noTextEdit="1"/>
              </p:cNvSpPr>
              <p:nvPr/>
            </p:nvSpPr>
            <p:spPr>
              <a:xfrm>
                <a:off x="6527914" y="1237910"/>
                <a:ext cx="387783" cy="369332"/>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94" name="文本框 1093">
                <a:extLst>
                  <a:ext uri="{FF2B5EF4-FFF2-40B4-BE49-F238E27FC236}">
                    <a16:creationId xmlns:a16="http://schemas.microsoft.com/office/drawing/2014/main" id="{24B4DBDB-6405-769A-3385-DE44D5239179}"/>
                  </a:ext>
                </a:extLst>
              </p:cNvPr>
              <p:cNvSpPr txBox="1"/>
              <p:nvPr/>
            </p:nvSpPr>
            <p:spPr>
              <a:xfrm>
                <a:off x="7437960" y="1234982"/>
                <a:ext cx="38778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𝑥</m:t>
                      </m:r>
                    </m:oMath>
                  </m:oMathPara>
                </a14:m>
                <a:endParaRPr lang="zh-CN" altLang="en-US" dirty="0"/>
              </a:p>
            </p:txBody>
          </p:sp>
        </mc:Choice>
        <mc:Fallback xmlns="">
          <p:sp>
            <p:nvSpPr>
              <p:cNvPr id="1094" name="文本框 1093">
                <a:extLst>
                  <a:ext uri="{FF2B5EF4-FFF2-40B4-BE49-F238E27FC236}">
                    <a16:creationId xmlns:a16="http://schemas.microsoft.com/office/drawing/2014/main" id="{24B4DBDB-6405-769A-3385-DE44D5239179}"/>
                  </a:ext>
                </a:extLst>
              </p:cNvPr>
              <p:cNvSpPr txBox="1">
                <a:spLocks noRot="1" noChangeAspect="1" noMove="1" noResize="1" noEditPoints="1" noAdjustHandles="1" noChangeArrowheads="1" noChangeShapeType="1" noTextEdit="1"/>
              </p:cNvSpPr>
              <p:nvPr/>
            </p:nvSpPr>
            <p:spPr>
              <a:xfrm>
                <a:off x="7437960" y="1234982"/>
                <a:ext cx="387783" cy="369332"/>
              </a:xfrm>
              <a:prstGeom prst="rect">
                <a:avLst/>
              </a:prstGeom>
              <a:blipFill>
                <a:blip r:embed="rId9"/>
                <a:stretch>
                  <a:fillRect/>
                </a:stretch>
              </a:blipFill>
            </p:spPr>
            <p:txBody>
              <a:bodyPr/>
              <a:lstStyle/>
              <a:p>
                <a:r>
                  <a:rPr lang="zh-CN" altLang="en-US">
                    <a:noFill/>
                  </a:rPr>
                  <a:t> </a:t>
                </a:r>
              </a:p>
            </p:txBody>
          </p:sp>
        </mc:Fallback>
      </mc:AlternateContent>
      <p:sp>
        <p:nvSpPr>
          <p:cNvPr id="60" name="矩形 59">
            <a:extLst>
              <a:ext uri="{FF2B5EF4-FFF2-40B4-BE49-F238E27FC236}">
                <a16:creationId xmlns:a16="http://schemas.microsoft.com/office/drawing/2014/main" id="{BD6A1D83-D426-22BD-68B0-ED0C2A5953C3}"/>
              </a:ext>
            </a:extLst>
          </p:cNvPr>
          <p:cNvSpPr/>
          <p:nvPr/>
        </p:nvSpPr>
        <p:spPr>
          <a:xfrm>
            <a:off x="9642498" y="2131251"/>
            <a:ext cx="2116825" cy="242548"/>
          </a:xfrm>
          <a:prstGeom prst="rect">
            <a:avLst/>
          </a:prstGeom>
          <a:solidFill>
            <a:srgbClr val="C9E6F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8" name="矩形 67">
            <a:extLst>
              <a:ext uri="{FF2B5EF4-FFF2-40B4-BE49-F238E27FC236}">
                <a16:creationId xmlns:a16="http://schemas.microsoft.com/office/drawing/2014/main" id="{D4F69765-B235-D4CF-056D-AA96959229BD}"/>
              </a:ext>
            </a:extLst>
          </p:cNvPr>
          <p:cNvSpPr/>
          <p:nvPr/>
        </p:nvSpPr>
        <p:spPr>
          <a:xfrm>
            <a:off x="9891055" y="3307367"/>
            <a:ext cx="1691345" cy="362687"/>
          </a:xfrm>
          <a:prstGeom prst="rect">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7" name="文本框 76">
            <a:extLst>
              <a:ext uri="{FF2B5EF4-FFF2-40B4-BE49-F238E27FC236}">
                <a16:creationId xmlns:a16="http://schemas.microsoft.com/office/drawing/2014/main" id="{5721F79B-E33A-2B13-4B60-DCE85C464BA7}"/>
              </a:ext>
            </a:extLst>
          </p:cNvPr>
          <p:cNvSpPr txBox="1"/>
          <p:nvPr/>
        </p:nvSpPr>
        <p:spPr>
          <a:xfrm>
            <a:off x="10090388" y="2107328"/>
            <a:ext cx="1340691" cy="276999"/>
          </a:xfrm>
          <a:prstGeom prst="rect">
            <a:avLst/>
          </a:prstGeom>
          <a:noFill/>
        </p:spPr>
        <p:txBody>
          <a:bodyPr wrap="square" rtlCol="0">
            <a:spAutoFit/>
          </a:bodyPr>
          <a:lstStyle/>
          <a:p>
            <a:r>
              <a:rPr lang="en-US" altLang="zh-CN" sz="1200" dirty="0">
                <a:latin typeface="Times New Roman" panose="02020603050405020304" pitchFamily="18" charset="0"/>
                <a:cs typeface="Times New Roman" panose="02020603050405020304" pitchFamily="18" charset="0"/>
              </a:rPr>
              <a:t>Normalizing flow</a:t>
            </a:r>
            <a:endParaRPr lang="zh-CN" altLang="en-US" sz="1200" dirty="0">
              <a:latin typeface="Times New Roman" panose="02020603050405020304" pitchFamily="18" charset="0"/>
              <a:cs typeface="Times New Roman" panose="02020603050405020304" pitchFamily="18" charset="0"/>
            </a:endParaRPr>
          </a:p>
        </p:txBody>
      </p:sp>
      <p:sp>
        <p:nvSpPr>
          <p:cNvPr id="78" name="文本框 77">
            <a:extLst>
              <a:ext uri="{FF2B5EF4-FFF2-40B4-BE49-F238E27FC236}">
                <a16:creationId xmlns:a16="http://schemas.microsoft.com/office/drawing/2014/main" id="{03B003BA-1274-A0B6-3C8A-047AAD45E662}"/>
              </a:ext>
            </a:extLst>
          </p:cNvPr>
          <p:cNvSpPr txBox="1"/>
          <p:nvPr/>
        </p:nvSpPr>
        <p:spPr>
          <a:xfrm>
            <a:off x="9651919" y="2598522"/>
            <a:ext cx="2116825" cy="276999"/>
          </a:xfrm>
          <a:prstGeom prst="rect">
            <a:avLst/>
          </a:prstGeom>
          <a:solidFill>
            <a:srgbClr val="FBE3BC"/>
          </a:solidFill>
          <a:ln w="12700">
            <a:solidFill>
              <a:schemeClr val="tx1"/>
            </a:solidFill>
          </a:ln>
        </p:spPr>
        <p:txBody>
          <a:bodyPr wrap="square" rtlCol="0">
            <a:spAutoFit/>
          </a:bodyPr>
          <a:lstStyle/>
          <a:p>
            <a:r>
              <a:rPr lang="en-US" altLang="zh-CN" sz="1200" dirty="0">
                <a:latin typeface="Times New Roman" panose="02020603050405020304" pitchFamily="18" charset="0"/>
                <a:cs typeface="Times New Roman" panose="02020603050405020304" pitchFamily="18" charset="0"/>
              </a:rPr>
              <a:t>Supervised contrastive learning</a:t>
            </a:r>
            <a:endParaRPr lang="zh-CN" altLang="en-US" sz="12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79" name="文本框 78">
                <a:extLst>
                  <a:ext uri="{FF2B5EF4-FFF2-40B4-BE49-F238E27FC236}">
                    <a16:creationId xmlns:a16="http://schemas.microsoft.com/office/drawing/2014/main" id="{01266176-035A-4520-0B34-A06E42E12182}"/>
                  </a:ext>
                </a:extLst>
              </p:cNvPr>
              <p:cNvSpPr txBox="1"/>
              <p:nvPr/>
            </p:nvSpPr>
            <p:spPr>
              <a:xfrm>
                <a:off x="9988858" y="3331090"/>
                <a:ext cx="1489412" cy="291811"/>
              </a:xfrm>
              <a:prstGeom prst="rect">
                <a:avLst/>
              </a:prstGeom>
              <a:noFill/>
            </p:spPr>
            <p:txBody>
              <a:bodyPr wrap="square" rtlCol="0">
                <a:spAutoFit/>
              </a:bodyPr>
              <a:lstStyle/>
              <a:p>
                <a:pPr algn="ctr"/>
                <a14:m>
                  <m:oMath xmlns:m="http://schemas.openxmlformats.org/officeDocument/2006/math">
                    <m:sSub>
                      <m:sSubPr>
                        <m:ctrlPr>
                          <a:rPr lang="en-US" altLang="zh-CN" sz="1200" i="1" smtClean="0">
                            <a:latin typeface="Cambria Math" panose="02040503050406030204" pitchFamily="18" charset="0"/>
                            <a:cs typeface="Times New Roman" panose="02020603050405020304" pitchFamily="18" charset="0"/>
                          </a:rPr>
                        </m:ctrlPr>
                      </m:sSubPr>
                      <m:e>
                        <m:r>
                          <a:rPr lang="en-US" altLang="zh-CN" sz="1200" b="0" i="1" smtClean="0">
                            <a:latin typeface="Cambria Math" panose="02040503050406030204" pitchFamily="18" charset="0"/>
                            <a:cs typeface="Times New Roman" panose="02020603050405020304" pitchFamily="18" charset="0"/>
                          </a:rPr>
                          <m:t>𝑧</m:t>
                        </m:r>
                      </m:e>
                      <m:sub>
                        <m:r>
                          <a:rPr lang="en-US" altLang="zh-CN" sz="1200" b="0" i="1" smtClean="0">
                            <a:latin typeface="Cambria Math" panose="02040503050406030204" pitchFamily="18" charset="0"/>
                            <a:cs typeface="Times New Roman" panose="02020603050405020304" pitchFamily="18" charset="0"/>
                          </a:rPr>
                          <m:t>𝑓𝑙𝑜𝑤</m:t>
                        </m:r>
                      </m:sub>
                    </m:sSub>
                  </m:oMath>
                </a14:m>
                <a:r>
                  <a:rPr lang="en-US" altLang="zh-CN" sz="1200" dirty="0">
                    <a:latin typeface="Times New Roman" panose="02020603050405020304" pitchFamily="18" charset="0"/>
                    <a:cs typeface="Times New Roman" panose="02020603050405020304" pitchFamily="18" charset="0"/>
                  </a:rPr>
                  <a:t>  </a:t>
                </a:r>
                <a14:m>
                  <m:oMath xmlns:m="http://schemas.openxmlformats.org/officeDocument/2006/math">
                    <m:r>
                      <a:rPr lang="en-US" altLang="zh-CN" sz="1200" i="1" dirty="0" smtClean="0">
                        <a:latin typeface="Cambria Math" panose="02040503050406030204" pitchFamily="18" charset="0"/>
                        <a:cs typeface="Times New Roman" panose="02020603050405020304" pitchFamily="18" charset="0"/>
                      </a:rPr>
                      <m:t>𝐺𝑀𝑀</m:t>
                    </m:r>
                    <m:d>
                      <m:dPr>
                        <m:ctrlPr>
                          <a:rPr lang="en-US" altLang="zh-CN" sz="1200" b="0" i="1" dirty="0" smtClean="0">
                            <a:latin typeface="Cambria Math" panose="02040503050406030204" pitchFamily="18" charset="0"/>
                            <a:cs typeface="Times New Roman" panose="02020603050405020304" pitchFamily="18" charset="0"/>
                          </a:rPr>
                        </m:ctrlPr>
                      </m:dPr>
                      <m:e>
                        <m:r>
                          <a:rPr lang="zh-CN" altLang="en-US" sz="1200" b="0" i="1" dirty="0" smtClean="0">
                            <a:latin typeface="Cambria Math" panose="02040503050406030204" pitchFamily="18" charset="0"/>
                            <a:cs typeface="Times New Roman" panose="02020603050405020304" pitchFamily="18" charset="0"/>
                          </a:rPr>
                          <m:t>𝜇</m:t>
                        </m:r>
                        <m:r>
                          <a:rPr lang="en-US" altLang="zh-CN" sz="1200" b="0" i="1" dirty="0" smtClean="0">
                            <a:latin typeface="Cambria Math" panose="02040503050406030204" pitchFamily="18" charset="0"/>
                            <a:cs typeface="Times New Roman" panose="02020603050405020304" pitchFamily="18" charset="0"/>
                          </a:rPr>
                          <m:t>,</m:t>
                        </m:r>
                        <m:r>
                          <a:rPr lang="zh-CN" altLang="en-US" sz="1200" b="0" i="1" dirty="0" smtClean="0">
                            <a:latin typeface="Cambria Math" panose="02040503050406030204" pitchFamily="18" charset="0"/>
                            <a:cs typeface="Times New Roman" panose="02020603050405020304" pitchFamily="18" charset="0"/>
                          </a:rPr>
                          <m:t>𝜎</m:t>
                        </m:r>
                      </m:e>
                    </m:d>
                  </m:oMath>
                </a14:m>
                <a:endParaRPr lang="en-US" altLang="zh-CN" sz="1200" dirty="0">
                  <a:latin typeface="Times New Roman" panose="02020603050405020304" pitchFamily="18" charset="0"/>
                  <a:cs typeface="Times New Roman" panose="02020603050405020304" pitchFamily="18" charset="0"/>
                </a:endParaRPr>
              </a:p>
            </p:txBody>
          </p:sp>
        </mc:Choice>
        <mc:Fallback xmlns="">
          <p:sp>
            <p:nvSpPr>
              <p:cNvPr id="79" name="文本框 78">
                <a:extLst>
                  <a:ext uri="{FF2B5EF4-FFF2-40B4-BE49-F238E27FC236}">
                    <a16:creationId xmlns:a16="http://schemas.microsoft.com/office/drawing/2014/main" id="{01266176-035A-4520-0B34-A06E42E12182}"/>
                  </a:ext>
                </a:extLst>
              </p:cNvPr>
              <p:cNvSpPr txBox="1">
                <a:spLocks noRot="1" noChangeAspect="1" noMove="1" noResize="1" noEditPoints="1" noAdjustHandles="1" noChangeArrowheads="1" noChangeShapeType="1" noTextEdit="1"/>
              </p:cNvSpPr>
              <p:nvPr/>
            </p:nvSpPr>
            <p:spPr>
              <a:xfrm>
                <a:off x="9988858" y="3331090"/>
                <a:ext cx="1489412" cy="291811"/>
              </a:xfrm>
              <a:prstGeom prst="rect">
                <a:avLst/>
              </a:prstGeom>
              <a:blipFill>
                <a:blip r:embed="rId10"/>
                <a:stretch>
                  <a:fillRect b="-2083"/>
                </a:stretch>
              </a:blipFill>
            </p:spPr>
            <p:txBody>
              <a:bodyPr/>
              <a:lstStyle/>
              <a:p>
                <a:r>
                  <a:rPr lang="zh-CN" altLang="en-US">
                    <a:noFill/>
                  </a:rPr>
                  <a:t> </a:t>
                </a:r>
              </a:p>
            </p:txBody>
          </p:sp>
        </mc:Fallback>
      </mc:AlternateContent>
      <p:cxnSp>
        <p:nvCxnSpPr>
          <p:cNvPr id="82" name="直接箭头连接符 81">
            <a:extLst>
              <a:ext uri="{FF2B5EF4-FFF2-40B4-BE49-F238E27FC236}">
                <a16:creationId xmlns:a16="http://schemas.microsoft.com/office/drawing/2014/main" id="{8DD09C9E-B51A-7E6A-C4A0-4C3D1E99B3DF}"/>
              </a:ext>
            </a:extLst>
          </p:cNvPr>
          <p:cNvCxnSpPr>
            <a:cxnSpLocks/>
          </p:cNvCxnSpPr>
          <p:nvPr/>
        </p:nvCxnSpPr>
        <p:spPr>
          <a:xfrm>
            <a:off x="10489348" y="2927316"/>
            <a:ext cx="0" cy="31260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09" name="矩形 108">
            <a:extLst>
              <a:ext uri="{FF2B5EF4-FFF2-40B4-BE49-F238E27FC236}">
                <a16:creationId xmlns:a16="http://schemas.microsoft.com/office/drawing/2014/main" id="{EC51B3B5-38ED-B622-8F71-4944AEBC820B}"/>
              </a:ext>
            </a:extLst>
          </p:cNvPr>
          <p:cNvSpPr/>
          <p:nvPr/>
        </p:nvSpPr>
        <p:spPr>
          <a:xfrm>
            <a:off x="6035621" y="3773988"/>
            <a:ext cx="1515291" cy="277000"/>
          </a:xfrm>
          <a:prstGeom prst="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 name="文本框 110">
            <a:extLst>
              <a:ext uri="{FF2B5EF4-FFF2-40B4-BE49-F238E27FC236}">
                <a16:creationId xmlns:a16="http://schemas.microsoft.com/office/drawing/2014/main" id="{8EAE4D5D-7413-1E65-7729-227876630054}"/>
              </a:ext>
            </a:extLst>
          </p:cNvPr>
          <p:cNvSpPr txBox="1"/>
          <p:nvPr/>
        </p:nvSpPr>
        <p:spPr>
          <a:xfrm>
            <a:off x="5985152" y="3766952"/>
            <a:ext cx="1602786" cy="276999"/>
          </a:xfrm>
          <a:prstGeom prst="rect">
            <a:avLst/>
          </a:prstGeom>
          <a:noFill/>
        </p:spPr>
        <p:txBody>
          <a:bodyPr wrap="square">
            <a:spAutoFit/>
          </a:bodyPr>
          <a:lstStyle/>
          <a:p>
            <a:pPr algn="ctr"/>
            <a:r>
              <a:rPr lang="en-US" altLang="zh-CN" sz="1200" dirty="0">
                <a:latin typeface="Times New Roman" panose="02020603050405020304" pitchFamily="18" charset="0"/>
                <a:cs typeface="Times New Roman" panose="02020603050405020304" pitchFamily="18" charset="0"/>
              </a:rPr>
              <a:t>Bi-level optimization </a:t>
            </a:r>
            <a:endParaRPr lang="zh-CN" altLang="en-US" sz="1200" dirty="0">
              <a:latin typeface="Times New Roman" panose="02020603050405020304" pitchFamily="18" charset="0"/>
              <a:cs typeface="Times New Roman" panose="02020603050405020304" pitchFamily="18" charset="0"/>
            </a:endParaRPr>
          </a:p>
        </p:txBody>
      </p:sp>
      <p:pic>
        <p:nvPicPr>
          <p:cNvPr id="73" name="图片 72">
            <a:extLst>
              <a:ext uri="{FF2B5EF4-FFF2-40B4-BE49-F238E27FC236}">
                <a16:creationId xmlns:a16="http://schemas.microsoft.com/office/drawing/2014/main" id="{D605C981-A219-55AC-4C05-4FC3BBBEA31D}"/>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407678" y="4289717"/>
            <a:ext cx="721553" cy="759957"/>
          </a:xfrm>
          <a:prstGeom prst="rect">
            <a:avLst/>
          </a:prstGeom>
        </p:spPr>
      </p:pic>
      <mc:AlternateContent xmlns:mc="http://schemas.openxmlformats.org/markup-compatibility/2006" xmlns:a14="http://schemas.microsoft.com/office/drawing/2010/main">
        <mc:Choice Requires="a14">
          <p:sp>
            <p:nvSpPr>
              <p:cNvPr id="75" name="文本框 74">
                <a:extLst>
                  <a:ext uri="{FF2B5EF4-FFF2-40B4-BE49-F238E27FC236}">
                    <a16:creationId xmlns:a16="http://schemas.microsoft.com/office/drawing/2014/main" id="{987EC515-FF81-94FB-BE2C-56C76F1244CD}"/>
                  </a:ext>
                </a:extLst>
              </p:cNvPr>
              <p:cNvSpPr txBox="1"/>
              <p:nvPr/>
            </p:nvSpPr>
            <p:spPr>
              <a:xfrm>
                <a:off x="5924373" y="4995111"/>
                <a:ext cx="1957371" cy="292068"/>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MLP disturbed generator </a:t>
                </a:r>
                <a14:m>
                  <m:oMath xmlns:m="http://schemas.openxmlformats.org/officeDocument/2006/math">
                    <m:sSub>
                      <m:sSubPr>
                        <m:ctrlPr>
                          <a:rPr lang="en-US" altLang="zh-CN" sz="1200" i="1" smtClean="0">
                            <a:latin typeface="Cambria Math" panose="02040503050406030204" pitchFamily="18" charset="0"/>
                            <a:cs typeface="Times New Roman" panose="02020603050405020304" pitchFamily="18" charset="0"/>
                          </a:rPr>
                        </m:ctrlPr>
                      </m:sSubPr>
                      <m:e>
                        <m:r>
                          <a:rPr lang="en-US" altLang="zh-CN" sz="1200" b="0" i="1" smtClean="0">
                            <a:latin typeface="Cambria Math" panose="02040503050406030204" pitchFamily="18" charset="0"/>
                            <a:cs typeface="Times New Roman" panose="02020603050405020304" pitchFamily="18" charset="0"/>
                          </a:rPr>
                          <m:t>𝑓</m:t>
                        </m:r>
                      </m:e>
                      <m:sub>
                        <m:r>
                          <a:rPr lang="en-US" altLang="zh-CN" sz="1200" b="0" i="1" smtClean="0">
                            <a:latin typeface="Cambria Math" panose="02040503050406030204" pitchFamily="18" charset="0"/>
                            <a:cs typeface="Times New Roman" panose="02020603050405020304" pitchFamily="18" charset="0"/>
                          </a:rPr>
                          <m:t>𝑔</m:t>
                        </m:r>
                      </m:sub>
                    </m:sSub>
                  </m:oMath>
                </a14:m>
                <a:endParaRPr lang="en-US" altLang="zh-CN" sz="1200" dirty="0">
                  <a:latin typeface="Times New Roman" panose="02020603050405020304" pitchFamily="18" charset="0"/>
                  <a:cs typeface="Times New Roman" panose="02020603050405020304" pitchFamily="18" charset="0"/>
                </a:endParaRPr>
              </a:p>
            </p:txBody>
          </p:sp>
        </mc:Choice>
        <mc:Fallback xmlns="">
          <p:sp>
            <p:nvSpPr>
              <p:cNvPr id="75" name="文本框 74">
                <a:extLst>
                  <a:ext uri="{FF2B5EF4-FFF2-40B4-BE49-F238E27FC236}">
                    <a16:creationId xmlns:a16="http://schemas.microsoft.com/office/drawing/2014/main" id="{987EC515-FF81-94FB-BE2C-56C76F1244CD}"/>
                  </a:ext>
                </a:extLst>
              </p:cNvPr>
              <p:cNvSpPr txBox="1">
                <a:spLocks noRot="1" noChangeAspect="1" noMove="1" noResize="1" noEditPoints="1" noAdjustHandles="1" noChangeArrowheads="1" noChangeShapeType="1" noTextEdit="1"/>
              </p:cNvSpPr>
              <p:nvPr/>
            </p:nvSpPr>
            <p:spPr>
              <a:xfrm>
                <a:off x="5924373" y="4995111"/>
                <a:ext cx="1957371" cy="292068"/>
              </a:xfrm>
              <a:prstGeom prst="rect">
                <a:avLst/>
              </a:prstGeom>
              <a:blipFill>
                <a:blip r:embed="rId12"/>
                <a:stretch>
                  <a:fillRect l="-312" b="-10417"/>
                </a:stretch>
              </a:blipFill>
            </p:spPr>
            <p:txBody>
              <a:bodyPr/>
              <a:lstStyle/>
              <a:p>
                <a:r>
                  <a:rPr lang="zh-CN" altLang="en-US">
                    <a:noFill/>
                  </a:rPr>
                  <a:t> </a:t>
                </a:r>
              </a:p>
            </p:txBody>
          </p:sp>
        </mc:Fallback>
      </mc:AlternateContent>
      <p:sp>
        <p:nvSpPr>
          <p:cNvPr id="92" name="文本框 91">
            <a:extLst>
              <a:ext uri="{FF2B5EF4-FFF2-40B4-BE49-F238E27FC236}">
                <a16:creationId xmlns:a16="http://schemas.microsoft.com/office/drawing/2014/main" id="{0766C2C4-7FF5-F8B8-BBC3-A4D585D9EC58}"/>
              </a:ext>
            </a:extLst>
          </p:cNvPr>
          <p:cNvSpPr txBox="1"/>
          <p:nvPr/>
        </p:nvSpPr>
        <p:spPr>
          <a:xfrm>
            <a:off x="2472304" y="2670443"/>
            <a:ext cx="1497274"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Black-box GNN</a:t>
            </a:r>
            <a:endParaRPr lang="zh-CN" altLang="en-US" sz="12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16" name="文本框 115">
                <a:extLst>
                  <a:ext uri="{FF2B5EF4-FFF2-40B4-BE49-F238E27FC236}">
                    <a16:creationId xmlns:a16="http://schemas.microsoft.com/office/drawing/2014/main" id="{365A2B6C-3A0C-BC0B-B0AD-024B95085556}"/>
                  </a:ext>
                </a:extLst>
              </p:cNvPr>
              <p:cNvSpPr txBox="1"/>
              <p:nvPr/>
            </p:nvSpPr>
            <p:spPr>
              <a:xfrm>
                <a:off x="354061" y="2977477"/>
                <a:ext cx="136800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Original datasets </a:t>
                </a:r>
                <a14:m>
                  <m:oMath xmlns:m="http://schemas.openxmlformats.org/officeDocument/2006/math">
                    <m:r>
                      <a:rPr lang="en-US" altLang="zh-CN" sz="1200" i="1" dirty="0" smtClean="0">
                        <a:latin typeface="Cambria Math" panose="02040503050406030204" pitchFamily="18" charset="0"/>
                        <a:cs typeface="Times New Roman" panose="02020603050405020304" pitchFamily="18" charset="0"/>
                      </a:rPr>
                      <m:t>𝐺</m:t>
                    </m:r>
                  </m:oMath>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116" name="文本框 115">
                <a:extLst>
                  <a:ext uri="{FF2B5EF4-FFF2-40B4-BE49-F238E27FC236}">
                    <a16:creationId xmlns:a16="http://schemas.microsoft.com/office/drawing/2014/main" id="{365A2B6C-3A0C-BC0B-B0AD-024B95085556}"/>
                  </a:ext>
                </a:extLst>
              </p:cNvPr>
              <p:cNvSpPr txBox="1">
                <a:spLocks noRot="1" noChangeAspect="1" noMove="1" noResize="1" noEditPoints="1" noAdjustHandles="1" noChangeArrowheads="1" noChangeShapeType="1" noTextEdit="1"/>
              </p:cNvSpPr>
              <p:nvPr/>
            </p:nvSpPr>
            <p:spPr>
              <a:xfrm>
                <a:off x="354061" y="2977477"/>
                <a:ext cx="1368003" cy="276999"/>
              </a:xfrm>
              <a:prstGeom prst="rect">
                <a:avLst/>
              </a:prstGeom>
              <a:blipFill>
                <a:blip r:embed="rId13"/>
                <a:stretch>
                  <a:fillRect b="-15217"/>
                </a:stretch>
              </a:blipFill>
            </p:spPr>
            <p:txBody>
              <a:bodyPr/>
              <a:lstStyle/>
              <a:p>
                <a:r>
                  <a:rPr lang="zh-CN" altLang="en-US">
                    <a:noFill/>
                  </a:rPr>
                  <a:t> </a:t>
                </a:r>
              </a:p>
            </p:txBody>
          </p:sp>
        </mc:Fallback>
      </mc:AlternateContent>
      <p:sp>
        <p:nvSpPr>
          <p:cNvPr id="118" name="文本框 117">
            <a:extLst>
              <a:ext uri="{FF2B5EF4-FFF2-40B4-BE49-F238E27FC236}">
                <a16:creationId xmlns:a16="http://schemas.microsoft.com/office/drawing/2014/main" id="{90F0DA1C-8826-4AD4-9544-B4C4006CAA56}"/>
              </a:ext>
            </a:extLst>
          </p:cNvPr>
          <p:cNvSpPr txBox="1"/>
          <p:nvPr/>
        </p:nvSpPr>
        <p:spPr>
          <a:xfrm>
            <a:off x="132204" y="4789665"/>
            <a:ext cx="1781506"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Disparate r</a:t>
            </a:r>
            <a:r>
              <a:rPr lang="zh-CN" altLang="en-US" sz="1200" dirty="0">
                <a:latin typeface="Times New Roman" panose="02020603050405020304" pitchFamily="18" charset="0"/>
                <a:cs typeface="Times New Roman" panose="02020603050405020304" pitchFamily="18" charset="0"/>
              </a:rPr>
              <a:t>epresentations</a:t>
            </a:r>
          </a:p>
        </p:txBody>
      </p:sp>
      <p:sp>
        <p:nvSpPr>
          <p:cNvPr id="127" name="Google Shape;303;p19">
            <a:extLst>
              <a:ext uri="{FF2B5EF4-FFF2-40B4-BE49-F238E27FC236}">
                <a16:creationId xmlns:a16="http://schemas.microsoft.com/office/drawing/2014/main" id="{953D0386-ECC8-6F91-84F9-0E3C991B793B}"/>
              </a:ext>
            </a:extLst>
          </p:cNvPr>
          <p:cNvSpPr/>
          <p:nvPr/>
        </p:nvSpPr>
        <p:spPr>
          <a:xfrm>
            <a:off x="2569075" y="2000661"/>
            <a:ext cx="186031" cy="360549"/>
          </a:xfrm>
          <a:prstGeom prst="cube">
            <a:avLst>
              <a:gd name="adj" fmla="val 25000"/>
            </a:avLst>
          </a:prstGeom>
          <a:solidFill>
            <a:srgbClr val="EBF5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8" name="Google Shape;116;p19">
            <a:extLst>
              <a:ext uri="{FF2B5EF4-FFF2-40B4-BE49-F238E27FC236}">
                <a16:creationId xmlns:a16="http://schemas.microsoft.com/office/drawing/2014/main" id="{A6DEF5ED-7145-C5BE-2B74-818F68E2FC0E}"/>
              </a:ext>
            </a:extLst>
          </p:cNvPr>
          <p:cNvSpPr/>
          <p:nvPr/>
        </p:nvSpPr>
        <p:spPr>
          <a:xfrm>
            <a:off x="3081326" y="1824530"/>
            <a:ext cx="206145" cy="659197"/>
          </a:xfrm>
          <a:prstGeom prst="cube">
            <a:avLst>
              <a:gd name="adj" fmla="val 68741"/>
            </a:avLst>
          </a:prstGeom>
          <a:solidFill>
            <a:srgbClr val="EBF5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0" name="Google Shape;116;p19">
            <a:extLst>
              <a:ext uri="{FF2B5EF4-FFF2-40B4-BE49-F238E27FC236}">
                <a16:creationId xmlns:a16="http://schemas.microsoft.com/office/drawing/2014/main" id="{29B8AB13-2D47-8763-4CF8-AEC7405F0769}"/>
              </a:ext>
            </a:extLst>
          </p:cNvPr>
          <p:cNvSpPr/>
          <p:nvPr/>
        </p:nvSpPr>
        <p:spPr>
          <a:xfrm>
            <a:off x="3352055" y="1755125"/>
            <a:ext cx="206145" cy="802859"/>
          </a:xfrm>
          <a:prstGeom prst="cube">
            <a:avLst>
              <a:gd name="adj" fmla="val 68741"/>
            </a:avLst>
          </a:prstGeom>
          <a:solidFill>
            <a:srgbClr val="EBF5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 name="Google Shape;303;p19">
            <a:extLst>
              <a:ext uri="{FF2B5EF4-FFF2-40B4-BE49-F238E27FC236}">
                <a16:creationId xmlns:a16="http://schemas.microsoft.com/office/drawing/2014/main" id="{533EDFFF-3BA7-013E-4308-27CD65B01EE2}"/>
              </a:ext>
            </a:extLst>
          </p:cNvPr>
          <p:cNvSpPr/>
          <p:nvPr/>
        </p:nvSpPr>
        <p:spPr>
          <a:xfrm>
            <a:off x="2825201" y="1895680"/>
            <a:ext cx="186030" cy="547620"/>
          </a:xfrm>
          <a:prstGeom prst="cube">
            <a:avLst>
              <a:gd name="adj" fmla="val 25000"/>
            </a:avLst>
          </a:prstGeom>
          <a:solidFill>
            <a:srgbClr val="EBF5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90" name="图片 89">
            <a:extLst>
              <a:ext uri="{FF2B5EF4-FFF2-40B4-BE49-F238E27FC236}">
                <a16:creationId xmlns:a16="http://schemas.microsoft.com/office/drawing/2014/main" id="{0280C56B-9199-B3B5-025C-5A12F4A016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62792" y="1787899"/>
            <a:ext cx="188505" cy="188505"/>
          </a:xfrm>
          <a:prstGeom prst="rect">
            <a:avLst/>
          </a:prstGeom>
        </p:spPr>
      </p:pic>
      <p:cxnSp>
        <p:nvCxnSpPr>
          <p:cNvPr id="132" name="直接箭头连接符 131">
            <a:extLst>
              <a:ext uri="{FF2B5EF4-FFF2-40B4-BE49-F238E27FC236}">
                <a16:creationId xmlns:a16="http://schemas.microsoft.com/office/drawing/2014/main" id="{2A9C19D6-14BB-34A2-EBDD-25DE9D19248A}"/>
              </a:ext>
            </a:extLst>
          </p:cNvPr>
          <p:cNvCxnSpPr>
            <a:cxnSpLocks/>
          </p:cNvCxnSpPr>
          <p:nvPr/>
        </p:nvCxnSpPr>
        <p:spPr>
          <a:xfrm flipV="1">
            <a:off x="1790261" y="2387576"/>
            <a:ext cx="425012" cy="110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34" name="直接箭头连接符 133">
            <a:extLst>
              <a:ext uri="{FF2B5EF4-FFF2-40B4-BE49-F238E27FC236}">
                <a16:creationId xmlns:a16="http://schemas.microsoft.com/office/drawing/2014/main" id="{391588AB-A5A4-EA52-AC23-E8EDEA72AA17}"/>
              </a:ext>
            </a:extLst>
          </p:cNvPr>
          <p:cNvCxnSpPr>
            <a:cxnSpLocks/>
          </p:cNvCxnSpPr>
          <p:nvPr/>
        </p:nvCxnSpPr>
        <p:spPr>
          <a:xfrm>
            <a:off x="3732438" y="2078719"/>
            <a:ext cx="202643"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42" name="矩形: 圆角 141">
            <a:extLst>
              <a:ext uri="{FF2B5EF4-FFF2-40B4-BE49-F238E27FC236}">
                <a16:creationId xmlns:a16="http://schemas.microsoft.com/office/drawing/2014/main" id="{C0CB9FD5-7C19-E54F-62D4-60955E2567EE}"/>
              </a:ext>
            </a:extLst>
          </p:cNvPr>
          <p:cNvSpPr/>
          <p:nvPr/>
        </p:nvSpPr>
        <p:spPr>
          <a:xfrm>
            <a:off x="3957889" y="1952821"/>
            <a:ext cx="400216" cy="246724"/>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dirty="0"/>
          </a:p>
        </p:txBody>
      </p:sp>
      <p:sp>
        <p:nvSpPr>
          <p:cNvPr id="143" name="文本框 142">
            <a:extLst>
              <a:ext uri="{FF2B5EF4-FFF2-40B4-BE49-F238E27FC236}">
                <a16:creationId xmlns:a16="http://schemas.microsoft.com/office/drawing/2014/main" id="{19C00968-CDC7-7888-8326-A41AC37C768F}"/>
              </a:ext>
            </a:extLst>
          </p:cNvPr>
          <p:cNvSpPr txBox="1"/>
          <p:nvPr/>
        </p:nvSpPr>
        <p:spPr>
          <a:xfrm>
            <a:off x="3875889" y="1922546"/>
            <a:ext cx="575799" cy="276999"/>
          </a:xfrm>
          <a:prstGeom prst="rect">
            <a:avLst/>
          </a:prstGeom>
          <a:noFill/>
        </p:spPr>
        <p:txBody>
          <a:bodyPr wrap="none" rtlCol="0">
            <a:spAutoFit/>
          </a:bodyPr>
          <a:lstStyle/>
          <a:p>
            <a:r>
              <a:rPr lang="en-US" altLang="zh-CN" sz="1200" dirty="0">
                <a:solidFill>
                  <a:schemeClr val="bg1"/>
                </a:solidFill>
                <a:latin typeface="Times New Roman" panose="02020603050405020304" pitchFamily="18" charset="0"/>
                <a:cs typeface="Times New Roman" panose="02020603050405020304" pitchFamily="18" charset="0"/>
              </a:rPr>
              <a:t>SHAP</a:t>
            </a:r>
            <a:endParaRPr lang="zh-CN" altLang="en-US" sz="1200" dirty="0">
              <a:solidFill>
                <a:schemeClr val="bg1"/>
              </a:solidFill>
              <a:latin typeface="Times New Roman" panose="02020603050405020304" pitchFamily="18" charset="0"/>
              <a:cs typeface="Times New Roman" panose="02020603050405020304" pitchFamily="18" charset="0"/>
            </a:endParaRPr>
          </a:p>
        </p:txBody>
      </p:sp>
      <p:sp>
        <p:nvSpPr>
          <p:cNvPr id="146" name="左大括号 145">
            <a:extLst>
              <a:ext uri="{FF2B5EF4-FFF2-40B4-BE49-F238E27FC236}">
                <a16:creationId xmlns:a16="http://schemas.microsoft.com/office/drawing/2014/main" id="{944920F2-0606-DD78-B1DC-FBA116846A17}"/>
              </a:ext>
            </a:extLst>
          </p:cNvPr>
          <p:cNvSpPr/>
          <p:nvPr/>
        </p:nvSpPr>
        <p:spPr>
          <a:xfrm>
            <a:off x="4375319" y="1660327"/>
            <a:ext cx="180278" cy="809947"/>
          </a:xfrm>
          <a:prstGeom prst="leftBrace">
            <a:avLst>
              <a:gd name="adj1" fmla="val 43996"/>
              <a:gd name="adj2" fmla="val 5441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152" name="矩形 151">
            <a:extLst>
              <a:ext uri="{FF2B5EF4-FFF2-40B4-BE49-F238E27FC236}">
                <a16:creationId xmlns:a16="http://schemas.microsoft.com/office/drawing/2014/main" id="{DDDDC4B7-9E8C-0184-0A0D-DD259F71E6E4}"/>
              </a:ext>
            </a:extLst>
          </p:cNvPr>
          <p:cNvSpPr/>
          <p:nvPr/>
        </p:nvSpPr>
        <p:spPr>
          <a:xfrm>
            <a:off x="4507252" y="1703818"/>
            <a:ext cx="749689" cy="107157"/>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矩形 152">
            <a:extLst>
              <a:ext uri="{FF2B5EF4-FFF2-40B4-BE49-F238E27FC236}">
                <a16:creationId xmlns:a16="http://schemas.microsoft.com/office/drawing/2014/main" id="{33BF401E-1145-83B7-0EF3-F12D2E1D0D29}"/>
              </a:ext>
            </a:extLst>
          </p:cNvPr>
          <p:cNvSpPr/>
          <p:nvPr/>
        </p:nvSpPr>
        <p:spPr>
          <a:xfrm>
            <a:off x="4511220" y="1699998"/>
            <a:ext cx="892969" cy="11097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5" name="矩形 154">
            <a:extLst>
              <a:ext uri="{FF2B5EF4-FFF2-40B4-BE49-F238E27FC236}">
                <a16:creationId xmlns:a16="http://schemas.microsoft.com/office/drawing/2014/main" id="{D54BE2D5-715B-F10F-0961-A122392124AB}"/>
              </a:ext>
            </a:extLst>
          </p:cNvPr>
          <p:cNvSpPr/>
          <p:nvPr/>
        </p:nvSpPr>
        <p:spPr>
          <a:xfrm>
            <a:off x="4507252" y="1881516"/>
            <a:ext cx="596977" cy="107157"/>
          </a:xfrm>
          <a:prstGeom prst="rect">
            <a:avLst/>
          </a:prstGeom>
          <a:solidFill>
            <a:srgbClr val="E3EE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矩形 155">
            <a:extLst>
              <a:ext uri="{FF2B5EF4-FFF2-40B4-BE49-F238E27FC236}">
                <a16:creationId xmlns:a16="http://schemas.microsoft.com/office/drawing/2014/main" id="{8AAF7904-BFD5-3736-FE4B-2E66C32C28B9}"/>
              </a:ext>
            </a:extLst>
          </p:cNvPr>
          <p:cNvSpPr/>
          <p:nvPr/>
        </p:nvSpPr>
        <p:spPr>
          <a:xfrm>
            <a:off x="4511220" y="1877696"/>
            <a:ext cx="892969" cy="11097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矩形 156">
            <a:extLst>
              <a:ext uri="{FF2B5EF4-FFF2-40B4-BE49-F238E27FC236}">
                <a16:creationId xmlns:a16="http://schemas.microsoft.com/office/drawing/2014/main" id="{B7D8E0DE-10D2-3BE3-2B86-A7A7633F8786}"/>
              </a:ext>
            </a:extLst>
          </p:cNvPr>
          <p:cNvSpPr/>
          <p:nvPr/>
        </p:nvSpPr>
        <p:spPr>
          <a:xfrm>
            <a:off x="4507252" y="2084631"/>
            <a:ext cx="519747" cy="105880"/>
          </a:xfrm>
          <a:prstGeom prst="rect">
            <a:avLst/>
          </a:prstGeom>
          <a:solidFill>
            <a:srgbClr val="FFE69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58" name="矩形 157">
            <a:extLst>
              <a:ext uri="{FF2B5EF4-FFF2-40B4-BE49-F238E27FC236}">
                <a16:creationId xmlns:a16="http://schemas.microsoft.com/office/drawing/2014/main" id="{AAC3FD30-6D91-9894-D8DF-F29B1162B34D}"/>
              </a:ext>
            </a:extLst>
          </p:cNvPr>
          <p:cNvSpPr/>
          <p:nvPr/>
        </p:nvSpPr>
        <p:spPr>
          <a:xfrm>
            <a:off x="4511220" y="2080810"/>
            <a:ext cx="892969" cy="11097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59" name="矩形 158">
            <a:extLst>
              <a:ext uri="{FF2B5EF4-FFF2-40B4-BE49-F238E27FC236}">
                <a16:creationId xmlns:a16="http://schemas.microsoft.com/office/drawing/2014/main" id="{1291FE7B-F4A9-9858-3B1E-B1AB6B5A6181}"/>
              </a:ext>
            </a:extLst>
          </p:cNvPr>
          <p:cNvSpPr/>
          <p:nvPr/>
        </p:nvSpPr>
        <p:spPr>
          <a:xfrm>
            <a:off x="4507252" y="2265963"/>
            <a:ext cx="749689" cy="107157"/>
          </a:xfrm>
          <a:prstGeom prst="rect">
            <a:avLst/>
          </a:prstGeom>
          <a:solidFill>
            <a:srgbClr val="ED7D3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60" name="矩形 159">
            <a:extLst>
              <a:ext uri="{FF2B5EF4-FFF2-40B4-BE49-F238E27FC236}">
                <a16:creationId xmlns:a16="http://schemas.microsoft.com/office/drawing/2014/main" id="{EC56ACFC-8BC6-BE5A-D63C-7406F28C197F}"/>
              </a:ext>
            </a:extLst>
          </p:cNvPr>
          <p:cNvSpPr/>
          <p:nvPr/>
        </p:nvSpPr>
        <p:spPr>
          <a:xfrm>
            <a:off x="4511220" y="2262143"/>
            <a:ext cx="892969" cy="11097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cxnSp>
        <p:nvCxnSpPr>
          <p:cNvPr id="161" name="直接箭头连接符 160">
            <a:extLst>
              <a:ext uri="{FF2B5EF4-FFF2-40B4-BE49-F238E27FC236}">
                <a16:creationId xmlns:a16="http://schemas.microsoft.com/office/drawing/2014/main" id="{B20338A8-2864-DBB2-2DAE-8BF5A8D27A71}"/>
              </a:ext>
            </a:extLst>
          </p:cNvPr>
          <p:cNvCxnSpPr>
            <a:cxnSpLocks/>
          </p:cNvCxnSpPr>
          <p:nvPr/>
        </p:nvCxnSpPr>
        <p:spPr>
          <a:xfrm>
            <a:off x="4895225" y="2412874"/>
            <a:ext cx="0" cy="19604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66" name="文本框 165">
            <a:extLst>
              <a:ext uri="{FF2B5EF4-FFF2-40B4-BE49-F238E27FC236}">
                <a16:creationId xmlns:a16="http://schemas.microsoft.com/office/drawing/2014/main" id="{595B1815-1814-4E51-EB9B-81FE3840F8AB}"/>
              </a:ext>
            </a:extLst>
          </p:cNvPr>
          <p:cNvSpPr txBox="1"/>
          <p:nvPr/>
        </p:nvSpPr>
        <p:spPr>
          <a:xfrm>
            <a:off x="4537557" y="1458118"/>
            <a:ext cx="100290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SHAP values</a:t>
            </a:r>
            <a:endParaRPr lang="zh-CN" altLang="en-US" sz="1200" dirty="0">
              <a:latin typeface="Times New Roman" panose="02020603050405020304" pitchFamily="18" charset="0"/>
              <a:cs typeface="Times New Roman" panose="02020603050405020304" pitchFamily="18" charset="0"/>
            </a:endParaRPr>
          </a:p>
        </p:txBody>
      </p:sp>
      <p:sp>
        <p:nvSpPr>
          <p:cNvPr id="168" name="文本框 167">
            <a:extLst>
              <a:ext uri="{FF2B5EF4-FFF2-40B4-BE49-F238E27FC236}">
                <a16:creationId xmlns:a16="http://schemas.microsoft.com/office/drawing/2014/main" id="{FD1E45BD-572C-06AD-DDB1-1DF9BB15D7AA}"/>
              </a:ext>
            </a:extLst>
          </p:cNvPr>
          <p:cNvSpPr txBox="1"/>
          <p:nvPr/>
        </p:nvSpPr>
        <p:spPr>
          <a:xfrm>
            <a:off x="4874630" y="2334966"/>
            <a:ext cx="415498"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sort</a:t>
            </a:r>
            <a:endParaRPr lang="zh-CN" altLang="en-US" sz="1200" dirty="0">
              <a:latin typeface="Times New Roman" panose="02020603050405020304" pitchFamily="18" charset="0"/>
              <a:cs typeface="Times New Roman" panose="02020603050405020304" pitchFamily="18" charset="0"/>
            </a:endParaRPr>
          </a:p>
        </p:txBody>
      </p:sp>
      <p:sp>
        <p:nvSpPr>
          <p:cNvPr id="180" name="矩形 179">
            <a:extLst>
              <a:ext uri="{FF2B5EF4-FFF2-40B4-BE49-F238E27FC236}">
                <a16:creationId xmlns:a16="http://schemas.microsoft.com/office/drawing/2014/main" id="{CBD18632-9762-EBFB-46F2-03A7F68D3829}"/>
              </a:ext>
            </a:extLst>
          </p:cNvPr>
          <p:cNvSpPr/>
          <p:nvPr/>
        </p:nvSpPr>
        <p:spPr>
          <a:xfrm>
            <a:off x="3850480" y="3670055"/>
            <a:ext cx="1810669" cy="373571"/>
          </a:xfrm>
          <a:prstGeom prst="rect">
            <a:avLst/>
          </a:prstGeom>
          <a:noFill/>
          <a:ln w="19050">
            <a:solidFill>
              <a:srgbClr val="C00000"/>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cxnSp>
        <p:nvCxnSpPr>
          <p:cNvPr id="181" name="直接箭头连接符 180">
            <a:extLst>
              <a:ext uri="{FF2B5EF4-FFF2-40B4-BE49-F238E27FC236}">
                <a16:creationId xmlns:a16="http://schemas.microsoft.com/office/drawing/2014/main" id="{42F5BC5A-6AB1-5CF7-A7DC-D2D4C3EBC015}"/>
              </a:ext>
            </a:extLst>
          </p:cNvPr>
          <p:cNvCxnSpPr>
            <a:cxnSpLocks/>
          </p:cNvCxnSpPr>
          <p:nvPr/>
        </p:nvCxnSpPr>
        <p:spPr>
          <a:xfrm flipV="1">
            <a:off x="4678785" y="4239009"/>
            <a:ext cx="0" cy="29212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183" name="文本框 182">
                <a:extLst>
                  <a:ext uri="{FF2B5EF4-FFF2-40B4-BE49-F238E27FC236}">
                    <a16:creationId xmlns:a16="http://schemas.microsoft.com/office/drawing/2014/main" id="{3A0268D5-58D5-CD80-9379-2E05A45BB342}"/>
                  </a:ext>
                </a:extLst>
              </p:cNvPr>
              <p:cNvSpPr txBox="1"/>
              <p:nvPr/>
            </p:nvSpPr>
            <p:spPr>
              <a:xfrm>
                <a:off x="3860460" y="3724029"/>
                <a:ext cx="512384" cy="29841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C00000"/>
                              </a:solidFill>
                              <a:latin typeface="Cambria Math" panose="02040503050406030204" pitchFamily="18" charset="0"/>
                            </a:rPr>
                          </m:ctrlPr>
                        </m:sSubPr>
                        <m:e>
                          <m:r>
                            <a:rPr lang="en-US" altLang="zh-CN" i="1" smtClean="0">
                              <a:solidFill>
                                <a:srgbClr val="C00000"/>
                              </a:solidFill>
                              <a:latin typeface="Cambria Math" panose="02040503050406030204" pitchFamily="18" charset="0"/>
                            </a:rPr>
                            <m:t>ℒ</m:t>
                          </m:r>
                        </m:e>
                        <m:sub>
                          <m:r>
                            <a:rPr lang="en-US" altLang="zh-CN" b="0" i="1" smtClean="0">
                              <a:solidFill>
                                <a:srgbClr val="C00000"/>
                              </a:solidFill>
                              <a:latin typeface="Cambria Math" panose="02040503050406030204" pitchFamily="18" charset="0"/>
                            </a:rPr>
                            <m:t>𝑝𝑟𝑜</m:t>
                          </m:r>
                        </m:sub>
                      </m:sSub>
                    </m:oMath>
                  </m:oMathPara>
                </a14:m>
                <a:endParaRPr lang="zh-CN" altLang="en-US" dirty="0">
                  <a:solidFill>
                    <a:srgbClr val="C00000"/>
                  </a:solidFill>
                </a:endParaRPr>
              </a:p>
            </p:txBody>
          </p:sp>
        </mc:Choice>
        <mc:Fallback xmlns="">
          <p:sp>
            <p:nvSpPr>
              <p:cNvPr id="183" name="文本框 182">
                <a:extLst>
                  <a:ext uri="{FF2B5EF4-FFF2-40B4-BE49-F238E27FC236}">
                    <a16:creationId xmlns:a16="http://schemas.microsoft.com/office/drawing/2014/main" id="{3A0268D5-58D5-CD80-9379-2E05A45BB342}"/>
                  </a:ext>
                </a:extLst>
              </p:cNvPr>
              <p:cNvSpPr txBox="1">
                <a:spLocks noRot="1" noChangeAspect="1" noMove="1" noResize="1" noEditPoints="1" noAdjustHandles="1" noChangeArrowheads="1" noChangeShapeType="1" noTextEdit="1"/>
              </p:cNvSpPr>
              <p:nvPr/>
            </p:nvSpPr>
            <p:spPr>
              <a:xfrm>
                <a:off x="3860460" y="3724029"/>
                <a:ext cx="512384" cy="298415"/>
              </a:xfrm>
              <a:prstGeom prst="rect">
                <a:avLst/>
              </a:prstGeom>
              <a:blipFill>
                <a:blip r:embed="rId14"/>
                <a:stretch>
                  <a:fillRect l="-9524" r="-3571" b="-2040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4" name="文本框 183">
                <a:extLst>
                  <a:ext uri="{FF2B5EF4-FFF2-40B4-BE49-F238E27FC236}">
                    <a16:creationId xmlns:a16="http://schemas.microsoft.com/office/drawing/2014/main" id="{3DBE8076-2AE4-B25A-C29B-25BB73F19E5A}"/>
                  </a:ext>
                </a:extLst>
              </p:cNvPr>
              <p:cNvSpPr txBox="1"/>
              <p:nvPr/>
            </p:nvSpPr>
            <p:spPr>
              <a:xfrm>
                <a:off x="4496973" y="3721399"/>
                <a:ext cx="537968" cy="29841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C00000"/>
                              </a:solidFill>
                              <a:latin typeface="Cambria Math" panose="02040503050406030204" pitchFamily="18" charset="0"/>
                            </a:rPr>
                          </m:ctrlPr>
                        </m:sSubPr>
                        <m:e>
                          <m:r>
                            <a:rPr lang="en-US" altLang="zh-CN" i="1" smtClean="0">
                              <a:solidFill>
                                <a:srgbClr val="C00000"/>
                              </a:solidFill>
                              <a:latin typeface="Cambria Math" panose="02040503050406030204" pitchFamily="18" charset="0"/>
                            </a:rPr>
                            <m:t>ℒ</m:t>
                          </m:r>
                        </m:e>
                        <m:sub>
                          <m:r>
                            <a:rPr lang="en-US" altLang="zh-CN" b="0" i="1" smtClean="0">
                              <a:solidFill>
                                <a:srgbClr val="C00000"/>
                              </a:solidFill>
                              <a:latin typeface="Cambria Math" panose="02040503050406030204" pitchFamily="18" charset="0"/>
                            </a:rPr>
                            <m:t>𝑚𝑙𝑝</m:t>
                          </m:r>
                        </m:sub>
                      </m:sSub>
                    </m:oMath>
                  </m:oMathPara>
                </a14:m>
                <a:endParaRPr lang="zh-CN" altLang="en-US" dirty="0">
                  <a:solidFill>
                    <a:srgbClr val="C00000"/>
                  </a:solidFill>
                </a:endParaRPr>
              </a:p>
            </p:txBody>
          </p:sp>
        </mc:Choice>
        <mc:Fallback xmlns="">
          <p:sp>
            <p:nvSpPr>
              <p:cNvPr id="184" name="文本框 183">
                <a:extLst>
                  <a:ext uri="{FF2B5EF4-FFF2-40B4-BE49-F238E27FC236}">
                    <a16:creationId xmlns:a16="http://schemas.microsoft.com/office/drawing/2014/main" id="{3DBE8076-2AE4-B25A-C29B-25BB73F19E5A}"/>
                  </a:ext>
                </a:extLst>
              </p:cNvPr>
              <p:cNvSpPr txBox="1">
                <a:spLocks noRot="1" noChangeAspect="1" noMove="1" noResize="1" noEditPoints="1" noAdjustHandles="1" noChangeArrowheads="1" noChangeShapeType="1" noTextEdit="1"/>
              </p:cNvSpPr>
              <p:nvPr/>
            </p:nvSpPr>
            <p:spPr>
              <a:xfrm>
                <a:off x="4496973" y="3721399"/>
                <a:ext cx="537968" cy="298415"/>
              </a:xfrm>
              <a:prstGeom prst="rect">
                <a:avLst/>
              </a:prstGeom>
              <a:blipFill>
                <a:blip r:embed="rId15"/>
                <a:stretch>
                  <a:fillRect l="-10227" r="-6818" b="-2653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5" name="文本框 184">
                <a:extLst>
                  <a:ext uri="{FF2B5EF4-FFF2-40B4-BE49-F238E27FC236}">
                    <a16:creationId xmlns:a16="http://schemas.microsoft.com/office/drawing/2014/main" id="{AA012A38-5F44-4F72-462B-2F0751E31DD4}"/>
                  </a:ext>
                </a:extLst>
              </p:cNvPr>
              <p:cNvSpPr txBox="1"/>
              <p:nvPr/>
            </p:nvSpPr>
            <p:spPr>
              <a:xfrm>
                <a:off x="5193284" y="3718793"/>
                <a:ext cx="51475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C00000"/>
                              </a:solidFill>
                              <a:latin typeface="Cambria Math" panose="02040503050406030204" pitchFamily="18" charset="0"/>
                            </a:rPr>
                          </m:ctrlPr>
                        </m:sSubPr>
                        <m:e>
                          <m:r>
                            <a:rPr lang="en-US" altLang="zh-CN" i="1" smtClean="0">
                              <a:solidFill>
                                <a:srgbClr val="C00000"/>
                              </a:solidFill>
                              <a:latin typeface="Cambria Math" panose="02040503050406030204" pitchFamily="18" charset="0"/>
                            </a:rPr>
                            <m:t>ℒ</m:t>
                          </m:r>
                        </m:e>
                        <m:sub>
                          <m:r>
                            <a:rPr lang="en-US" altLang="zh-CN" b="0" i="1" smtClean="0">
                              <a:solidFill>
                                <a:srgbClr val="C00000"/>
                              </a:solidFill>
                              <a:latin typeface="Cambria Math" panose="02040503050406030204" pitchFamily="18" charset="0"/>
                            </a:rPr>
                            <m:t>𝑠𝑖𝑚</m:t>
                          </m:r>
                        </m:sub>
                      </m:sSub>
                    </m:oMath>
                  </m:oMathPara>
                </a14:m>
                <a:endParaRPr lang="zh-CN" altLang="en-US" dirty="0">
                  <a:solidFill>
                    <a:srgbClr val="C00000"/>
                  </a:solidFill>
                </a:endParaRPr>
              </a:p>
            </p:txBody>
          </p:sp>
        </mc:Choice>
        <mc:Fallback xmlns="">
          <p:sp>
            <p:nvSpPr>
              <p:cNvPr id="185" name="文本框 184">
                <a:extLst>
                  <a:ext uri="{FF2B5EF4-FFF2-40B4-BE49-F238E27FC236}">
                    <a16:creationId xmlns:a16="http://schemas.microsoft.com/office/drawing/2014/main" id="{AA012A38-5F44-4F72-462B-2F0751E31DD4}"/>
                  </a:ext>
                </a:extLst>
              </p:cNvPr>
              <p:cNvSpPr txBox="1">
                <a:spLocks noRot="1" noChangeAspect="1" noMove="1" noResize="1" noEditPoints="1" noAdjustHandles="1" noChangeArrowheads="1" noChangeShapeType="1" noTextEdit="1"/>
              </p:cNvSpPr>
              <p:nvPr/>
            </p:nvSpPr>
            <p:spPr>
              <a:xfrm>
                <a:off x="5193284" y="3718793"/>
                <a:ext cx="514756" cy="276999"/>
              </a:xfrm>
              <a:prstGeom prst="rect">
                <a:avLst/>
              </a:prstGeom>
              <a:blipFill>
                <a:blip r:embed="rId16"/>
                <a:stretch>
                  <a:fillRect l="-10714" r="-4762" b="-20000"/>
                </a:stretch>
              </a:blipFill>
            </p:spPr>
            <p:txBody>
              <a:bodyPr/>
              <a:lstStyle/>
              <a:p>
                <a:r>
                  <a:rPr lang="zh-CN" altLang="en-US">
                    <a:noFill/>
                  </a:rPr>
                  <a:t> </a:t>
                </a:r>
              </a:p>
            </p:txBody>
          </p:sp>
        </mc:Fallback>
      </mc:AlternateContent>
      <p:sp>
        <p:nvSpPr>
          <p:cNvPr id="63" name="文本框 62">
            <a:extLst>
              <a:ext uri="{FF2B5EF4-FFF2-40B4-BE49-F238E27FC236}">
                <a16:creationId xmlns:a16="http://schemas.microsoft.com/office/drawing/2014/main" id="{353F6AF7-EFB3-87A6-22CD-CE3BCA35D0C9}"/>
              </a:ext>
            </a:extLst>
          </p:cNvPr>
          <p:cNvSpPr txBox="1"/>
          <p:nvPr/>
        </p:nvSpPr>
        <p:spPr>
          <a:xfrm>
            <a:off x="8621307" y="1900875"/>
            <a:ext cx="638339" cy="276999"/>
          </a:xfrm>
          <a:prstGeom prst="rect">
            <a:avLst/>
          </a:prstGeom>
          <a:noFill/>
        </p:spPr>
        <p:txBody>
          <a:bodyPr wrap="square">
            <a:spAutoFit/>
          </a:bodyPr>
          <a:lstStyle/>
          <a:p>
            <a:r>
              <a:rPr lang="en-US" altLang="zh-CN" sz="1200" dirty="0">
                <a:solidFill>
                  <a:srgbClr val="C00000"/>
                </a:solidFill>
                <a:latin typeface="Times New Roman" panose="02020603050405020304" pitchFamily="18" charset="0"/>
                <a:cs typeface="Times New Roman" panose="02020603050405020304" pitchFamily="18" charset="0"/>
              </a:rPr>
              <a:t>Similar</a:t>
            </a:r>
            <a:endParaRPr lang="zh-CN" altLang="en-US" sz="1200" dirty="0">
              <a:solidFill>
                <a:srgbClr val="C00000"/>
              </a:solidFill>
              <a:latin typeface="Times New Roman" panose="02020603050405020304" pitchFamily="18" charset="0"/>
              <a:cs typeface="Times New Roman" panose="02020603050405020304" pitchFamily="18" charset="0"/>
            </a:endParaRPr>
          </a:p>
        </p:txBody>
      </p:sp>
      <p:sp>
        <p:nvSpPr>
          <p:cNvPr id="74" name="文本框 73">
            <a:extLst>
              <a:ext uri="{FF2B5EF4-FFF2-40B4-BE49-F238E27FC236}">
                <a16:creationId xmlns:a16="http://schemas.microsoft.com/office/drawing/2014/main" id="{1469E5D6-2279-5883-71DD-49E5C6E0ADA5}"/>
              </a:ext>
            </a:extLst>
          </p:cNvPr>
          <p:cNvSpPr txBox="1"/>
          <p:nvPr/>
        </p:nvSpPr>
        <p:spPr>
          <a:xfrm>
            <a:off x="8658954" y="3511938"/>
            <a:ext cx="638339" cy="276999"/>
          </a:xfrm>
          <a:prstGeom prst="rect">
            <a:avLst/>
          </a:prstGeom>
          <a:noFill/>
        </p:spPr>
        <p:txBody>
          <a:bodyPr wrap="square">
            <a:spAutoFit/>
          </a:bodyPr>
          <a:lstStyle/>
          <a:p>
            <a:r>
              <a:rPr lang="en-US" altLang="zh-CN" sz="1200" dirty="0">
                <a:solidFill>
                  <a:srgbClr val="C00000"/>
                </a:solidFill>
                <a:latin typeface="Times New Roman" panose="02020603050405020304" pitchFamily="18" charset="0"/>
                <a:cs typeface="Times New Roman" panose="02020603050405020304" pitchFamily="18" charset="0"/>
              </a:rPr>
              <a:t>Similar</a:t>
            </a:r>
            <a:endParaRPr lang="zh-CN" altLang="en-US" sz="1200" dirty="0">
              <a:solidFill>
                <a:srgbClr val="C00000"/>
              </a:solidFill>
              <a:latin typeface="Times New Roman" panose="02020603050405020304" pitchFamily="18" charset="0"/>
              <a:cs typeface="Times New Roman" panose="02020603050405020304" pitchFamily="18" charset="0"/>
            </a:endParaRPr>
          </a:p>
        </p:txBody>
      </p:sp>
      <p:cxnSp>
        <p:nvCxnSpPr>
          <p:cNvPr id="103" name="直接箭头连接符 102">
            <a:extLst>
              <a:ext uri="{FF2B5EF4-FFF2-40B4-BE49-F238E27FC236}">
                <a16:creationId xmlns:a16="http://schemas.microsoft.com/office/drawing/2014/main" id="{A6B475C2-EBE4-2172-CAB4-8CD53E0DEBF5}"/>
              </a:ext>
            </a:extLst>
          </p:cNvPr>
          <p:cNvCxnSpPr>
            <a:cxnSpLocks/>
          </p:cNvCxnSpPr>
          <p:nvPr/>
        </p:nvCxnSpPr>
        <p:spPr>
          <a:xfrm flipH="1">
            <a:off x="975526" y="3390273"/>
            <a:ext cx="949" cy="33833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21" name="椭圆 120">
            <a:extLst>
              <a:ext uri="{FF2B5EF4-FFF2-40B4-BE49-F238E27FC236}">
                <a16:creationId xmlns:a16="http://schemas.microsoft.com/office/drawing/2014/main" id="{403D18B2-2F77-F538-665B-FF07F338D26C}"/>
              </a:ext>
            </a:extLst>
          </p:cNvPr>
          <p:cNvSpPr/>
          <p:nvPr/>
        </p:nvSpPr>
        <p:spPr>
          <a:xfrm>
            <a:off x="5063473" y="2740118"/>
            <a:ext cx="128588" cy="135731"/>
          </a:xfrm>
          <a:prstGeom prst="ellipse">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22" name="椭圆 121">
            <a:extLst>
              <a:ext uri="{FF2B5EF4-FFF2-40B4-BE49-F238E27FC236}">
                <a16:creationId xmlns:a16="http://schemas.microsoft.com/office/drawing/2014/main" id="{86B1BDE9-6119-2FB6-5EA9-B4ABFA58ECE5}"/>
              </a:ext>
            </a:extLst>
          </p:cNvPr>
          <p:cNvSpPr/>
          <p:nvPr/>
        </p:nvSpPr>
        <p:spPr>
          <a:xfrm>
            <a:off x="4473575" y="2633162"/>
            <a:ext cx="829699" cy="349643"/>
          </a:xfrm>
          <a:prstGeom prst="ellipse">
            <a:avLst/>
          </a:prstGeom>
          <a:noFill/>
          <a:ln>
            <a:solidFill>
              <a:srgbClr val="8FAADC"/>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3" name="椭圆 122">
            <a:extLst>
              <a:ext uri="{FF2B5EF4-FFF2-40B4-BE49-F238E27FC236}">
                <a16:creationId xmlns:a16="http://schemas.microsoft.com/office/drawing/2014/main" id="{90E3AA83-093B-6427-02D2-3D6C51F57764}"/>
              </a:ext>
            </a:extLst>
          </p:cNvPr>
          <p:cNvSpPr/>
          <p:nvPr/>
        </p:nvSpPr>
        <p:spPr>
          <a:xfrm>
            <a:off x="4568061" y="2739962"/>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24" name="椭圆 123">
            <a:extLst>
              <a:ext uri="{FF2B5EF4-FFF2-40B4-BE49-F238E27FC236}">
                <a16:creationId xmlns:a16="http://schemas.microsoft.com/office/drawing/2014/main" id="{DD9D22FB-43AF-AB05-0751-3EE30EBBAF71}"/>
              </a:ext>
            </a:extLst>
          </p:cNvPr>
          <p:cNvSpPr/>
          <p:nvPr/>
        </p:nvSpPr>
        <p:spPr>
          <a:xfrm>
            <a:off x="4821112" y="2739962"/>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33" name="文本框 132">
            <a:extLst>
              <a:ext uri="{FF2B5EF4-FFF2-40B4-BE49-F238E27FC236}">
                <a16:creationId xmlns:a16="http://schemas.microsoft.com/office/drawing/2014/main" id="{2CD759DC-C5AC-6EDC-0FB9-AAF1545A1348}"/>
              </a:ext>
            </a:extLst>
          </p:cNvPr>
          <p:cNvSpPr txBox="1"/>
          <p:nvPr/>
        </p:nvSpPr>
        <p:spPr>
          <a:xfrm>
            <a:off x="4025264" y="2943387"/>
            <a:ext cx="1543050" cy="276999"/>
          </a:xfrm>
          <a:prstGeom prst="rect">
            <a:avLst/>
          </a:prstGeom>
          <a:noFill/>
        </p:spPr>
        <p:txBody>
          <a:bodyPr wrap="square">
            <a:spAutoFit/>
          </a:bodyPr>
          <a:lstStyle/>
          <a:p>
            <a:r>
              <a:rPr lang="zh-CN" altLang="en-US" sz="1200" dirty="0">
                <a:latin typeface="Times New Roman" panose="02020603050405020304" pitchFamily="18" charset="0"/>
                <a:cs typeface="Times New Roman" panose="02020603050405020304" pitchFamily="18" charset="0"/>
              </a:rPr>
              <a:t>Representative node</a:t>
            </a:r>
            <a:r>
              <a:rPr lang="en-US" altLang="zh-CN" sz="1200" dirty="0">
                <a:latin typeface="Times New Roman" panose="02020603050405020304" pitchFamily="18" charset="0"/>
                <a:cs typeface="Times New Roman" panose="02020603050405020304" pitchFamily="18" charset="0"/>
              </a:rPr>
              <a:t>s</a:t>
            </a:r>
            <a:r>
              <a:rPr lang="zh-CN" altLang="en-US" sz="1200" dirty="0">
                <a:latin typeface="Times New Roman" panose="02020603050405020304" pitchFamily="18" charset="0"/>
                <a:cs typeface="Times New Roman" panose="02020603050405020304" pitchFamily="18" charset="0"/>
              </a:rPr>
              <a:t> </a:t>
            </a:r>
            <a:endParaRPr lang="zh-CN" altLang="en-US" sz="1200" dirty="0"/>
          </a:p>
        </p:txBody>
      </p:sp>
      <p:sp>
        <p:nvSpPr>
          <p:cNvPr id="137" name="左大括号 136">
            <a:extLst>
              <a:ext uri="{FF2B5EF4-FFF2-40B4-BE49-F238E27FC236}">
                <a16:creationId xmlns:a16="http://schemas.microsoft.com/office/drawing/2014/main" id="{F1EEB21A-2F1B-2008-6587-6940A00F2D0C}"/>
              </a:ext>
            </a:extLst>
          </p:cNvPr>
          <p:cNvSpPr/>
          <p:nvPr/>
        </p:nvSpPr>
        <p:spPr>
          <a:xfrm rot="16200000">
            <a:off x="6220490" y="1579060"/>
            <a:ext cx="166978" cy="700297"/>
          </a:xfrm>
          <a:prstGeom prst="leftBrace">
            <a:avLst>
              <a:gd name="adj1" fmla="val 43996"/>
              <a:gd name="adj2" fmla="val 5441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138" name="左大括号 137">
            <a:extLst>
              <a:ext uri="{FF2B5EF4-FFF2-40B4-BE49-F238E27FC236}">
                <a16:creationId xmlns:a16="http://schemas.microsoft.com/office/drawing/2014/main" id="{31133216-B279-D787-2BD4-7960222268E3}"/>
              </a:ext>
            </a:extLst>
          </p:cNvPr>
          <p:cNvSpPr/>
          <p:nvPr/>
        </p:nvSpPr>
        <p:spPr>
          <a:xfrm rot="16200000">
            <a:off x="7134095" y="1615807"/>
            <a:ext cx="151355" cy="665798"/>
          </a:xfrm>
          <a:prstGeom prst="leftBrace">
            <a:avLst>
              <a:gd name="adj1" fmla="val 43996"/>
              <a:gd name="adj2" fmla="val 5441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pic>
        <p:nvPicPr>
          <p:cNvPr id="139" name="图片 138">
            <a:extLst>
              <a:ext uri="{FF2B5EF4-FFF2-40B4-BE49-F238E27FC236}">
                <a16:creationId xmlns:a16="http://schemas.microsoft.com/office/drawing/2014/main" id="{37B46CB3-83A3-8E81-C843-A8073C22BF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45047" y="4598352"/>
            <a:ext cx="258664" cy="258664"/>
          </a:xfrm>
          <a:prstGeom prst="rect">
            <a:avLst/>
          </a:prstGeom>
        </p:spPr>
      </p:pic>
      <p:cxnSp>
        <p:nvCxnSpPr>
          <p:cNvPr id="173" name="直接箭头连接符 172">
            <a:extLst>
              <a:ext uri="{FF2B5EF4-FFF2-40B4-BE49-F238E27FC236}">
                <a16:creationId xmlns:a16="http://schemas.microsoft.com/office/drawing/2014/main" id="{BC794749-74C4-2D47-3BD8-E3D5FE558D08}"/>
              </a:ext>
            </a:extLst>
          </p:cNvPr>
          <p:cNvCxnSpPr>
            <a:cxnSpLocks/>
          </p:cNvCxnSpPr>
          <p:nvPr/>
        </p:nvCxnSpPr>
        <p:spPr>
          <a:xfrm>
            <a:off x="8711499" y="3424820"/>
            <a:ext cx="0" cy="451786"/>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sp>
        <p:nvSpPr>
          <p:cNvPr id="240" name="文本框 239">
            <a:extLst>
              <a:ext uri="{FF2B5EF4-FFF2-40B4-BE49-F238E27FC236}">
                <a16:creationId xmlns:a16="http://schemas.microsoft.com/office/drawing/2014/main" id="{E7E835F1-56F0-FFFA-21B1-9E89B4C39E8F}"/>
              </a:ext>
            </a:extLst>
          </p:cNvPr>
          <p:cNvSpPr txBox="1"/>
          <p:nvPr/>
        </p:nvSpPr>
        <p:spPr>
          <a:xfrm>
            <a:off x="10433798" y="2915673"/>
            <a:ext cx="1347108"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Density estimation</a:t>
            </a:r>
            <a:endParaRPr lang="zh-CN" altLang="en-US" sz="1200" dirty="0">
              <a:latin typeface="Times New Roman" panose="02020603050405020304" pitchFamily="18" charset="0"/>
              <a:cs typeface="Times New Roman" panose="02020603050405020304" pitchFamily="18" charset="0"/>
            </a:endParaRPr>
          </a:p>
        </p:txBody>
      </p:sp>
      <p:sp>
        <p:nvSpPr>
          <p:cNvPr id="248" name="矩形 247">
            <a:extLst>
              <a:ext uri="{FF2B5EF4-FFF2-40B4-BE49-F238E27FC236}">
                <a16:creationId xmlns:a16="http://schemas.microsoft.com/office/drawing/2014/main" id="{C984D889-EB6D-537D-34BA-6B0601F4875D}"/>
              </a:ext>
            </a:extLst>
          </p:cNvPr>
          <p:cNvSpPr/>
          <p:nvPr/>
        </p:nvSpPr>
        <p:spPr>
          <a:xfrm>
            <a:off x="8799450" y="4525373"/>
            <a:ext cx="2158709" cy="644981"/>
          </a:xfrm>
          <a:prstGeom prst="rect">
            <a:avLst/>
          </a:prstGeom>
          <a:noFill/>
          <a:ln w="19050">
            <a:solidFill>
              <a:srgbClr val="91919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49" name="直接箭头连接符 248">
            <a:extLst>
              <a:ext uri="{FF2B5EF4-FFF2-40B4-BE49-F238E27FC236}">
                <a16:creationId xmlns:a16="http://schemas.microsoft.com/office/drawing/2014/main" id="{387A887A-B1E8-5702-A778-6266F78E1F4C}"/>
              </a:ext>
            </a:extLst>
          </p:cNvPr>
          <p:cNvCxnSpPr>
            <a:cxnSpLocks/>
          </p:cNvCxnSpPr>
          <p:nvPr/>
        </p:nvCxnSpPr>
        <p:spPr>
          <a:xfrm>
            <a:off x="9503817" y="4844087"/>
            <a:ext cx="685125" cy="0"/>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250" name="文本框 249">
                <a:extLst>
                  <a:ext uri="{FF2B5EF4-FFF2-40B4-BE49-F238E27FC236}">
                    <a16:creationId xmlns:a16="http://schemas.microsoft.com/office/drawing/2014/main" id="{F655EB72-14A2-DA7C-7370-A86EE6547863}"/>
                  </a:ext>
                </a:extLst>
              </p:cNvPr>
              <p:cNvSpPr txBox="1"/>
              <p:nvPr/>
            </p:nvSpPr>
            <p:spPr>
              <a:xfrm>
                <a:off x="9174254" y="4860345"/>
                <a:ext cx="1770682" cy="276999"/>
              </a:xfrm>
              <a:prstGeom prst="rect">
                <a:avLst/>
              </a:prstGeom>
              <a:noFill/>
            </p:spPr>
            <p:txBody>
              <a:bodyPr wrap="square">
                <a:spAutoFit/>
              </a:bodyPr>
              <a:lstStyle/>
              <a:p>
                <a:r>
                  <a:rPr lang="zh-CN" altLang="en-US" sz="1200" dirty="0">
                    <a:latin typeface="Times New Roman" panose="02020603050405020304" pitchFamily="18" charset="0"/>
                    <a:cs typeface="Times New Roman" panose="02020603050405020304" pitchFamily="18" charset="0"/>
                  </a:rPr>
                  <a:t>Wasserstein distance </a:t>
                </a:r>
                <a14:m>
                  <m:oMath xmlns:m="http://schemas.openxmlformats.org/officeDocument/2006/math">
                    <m:sSub>
                      <m:sSubPr>
                        <m:ctrlPr>
                          <a:rPr lang="en-US" altLang="zh-CN" sz="1200" i="1" smtClean="0">
                            <a:latin typeface="Cambria Math" panose="02040503050406030204" pitchFamily="18" charset="0"/>
                            <a:cs typeface="Times New Roman" panose="02020603050405020304" pitchFamily="18" charset="0"/>
                          </a:rPr>
                        </m:ctrlPr>
                      </m:sSubPr>
                      <m:e>
                        <m:r>
                          <a:rPr lang="en-US" altLang="zh-CN" sz="1200" b="0" i="1" smtClean="0">
                            <a:latin typeface="Cambria Math" panose="02040503050406030204" pitchFamily="18" charset="0"/>
                            <a:cs typeface="Times New Roman" panose="02020603050405020304" pitchFamily="18" charset="0"/>
                          </a:rPr>
                          <m:t>𝑙</m:t>
                        </m:r>
                      </m:e>
                      <m:sub>
                        <m:r>
                          <a:rPr lang="en-US" altLang="zh-CN" sz="1200" b="0" i="1" smtClean="0">
                            <a:latin typeface="Cambria Math" panose="02040503050406030204" pitchFamily="18" charset="0"/>
                            <a:cs typeface="Times New Roman" panose="02020603050405020304" pitchFamily="18" charset="0"/>
                          </a:rPr>
                          <m:t>𝑤</m:t>
                        </m:r>
                      </m:sub>
                    </m:sSub>
                  </m:oMath>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250" name="文本框 249">
                <a:extLst>
                  <a:ext uri="{FF2B5EF4-FFF2-40B4-BE49-F238E27FC236}">
                    <a16:creationId xmlns:a16="http://schemas.microsoft.com/office/drawing/2014/main" id="{F655EB72-14A2-DA7C-7370-A86EE6547863}"/>
                  </a:ext>
                </a:extLst>
              </p:cNvPr>
              <p:cNvSpPr txBox="1">
                <a:spLocks noRot="1" noChangeAspect="1" noMove="1" noResize="1" noEditPoints="1" noAdjustHandles="1" noChangeArrowheads="1" noChangeShapeType="1" noTextEdit="1"/>
              </p:cNvSpPr>
              <p:nvPr/>
            </p:nvSpPr>
            <p:spPr>
              <a:xfrm>
                <a:off x="9174254" y="4860345"/>
                <a:ext cx="1770682" cy="276999"/>
              </a:xfrm>
              <a:prstGeom prst="rect">
                <a:avLst/>
              </a:prstGeom>
              <a:blipFill>
                <a:blip r:embed="rId17"/>
                <a:stretch>
                  <a:fillRect l="-345" b="-15217"/>
                </a:stretch>
              </a:blipFill>
            </p:spPr>
            <p:txBody>
              <a:bodyPr/>
              <a:lstStyle/>
              <a:p>
                <a:r>
                  <a:rPr lang="zh-CN" altLang="en-US">
                    <a:noFill/>
                  </a:rPr>
                  <a:t> </a:t>
                </a:r>
              </a:p>
            </p:txBody>
          </p:sp>
        </mc:Fallback>
      </mc:AlternateContent>
      <p:pic>
        <p:nvPicPr>
          <p:cNvPr id="252" name="图片 251">
            <a:extLst>
              <a:ext uri="{FF2B5EF4-FFF2-40B4-BE49-F238E27FC236}">
                <a16:creationId xmlns:a16="http://schemas.microsoft.com/office/drawing/2014/main" id="{4F11D46D-E4CD-D414-1E89-2B491291341F}"/>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0304702" y="4561889"/>
            <a:ext cx="378075" cy="378075"/>
          </a:xfrm>
          <a:prstGeom prst="rect">
            <a:avLst/>
          </a:prstGeom>
        </p:spPr>
      </p:pic>
      <p:cxnSp>
        <p:nvCxnSpPr>
          <p:cNvPr id="255" name="连接符: 肘形 254">
            <a:extLst>
              <a:ext uri="{FF2B5EF4-FFF2-40B4-BE49-F238E27FC236}">
                <a16:creationId xmlns:a16="http://schemas.microsoft.com/office/drawing/2014/main" id="{33F3C5CC-07DB-29BE-19FB-DE310274601C}"/>
              </a:ext>
            </a:extLst>
          </p:cNvPr>
          <p:cNvCxnSpPr>
            <a:cxnSpLocks/>
          </p:cNvCxnSpPr>
          <p:nvPr/>
        </p:nvCxnSpPr>
        <p:spPr>
          <a:xfrm>
            <a:off x="9306976" y="1588906"/>
            <a:ext cx="8022" cy="1555670"/>
          </a:xfrm>
          <a:prstGeom prst="bentConnector3">
            <a:avLst>
              <a:gd name="adj1" fmla="val 2949663"/>
            </a:avLst>
          </a:prstGeom>
        </p:spPr>
        <p:style>
          <a:lnRef idx="3">
            <a:schemeClr val="dk1"/>
          </a:lnRef>
          <a:fillRef idx="0">
            <a:schemeClr val="dk1"/>
          </a:fillRef>
          <a:effectRef idx="2">
            <a:schemeClr val="dk1"/>
          </a:effectRef>
          <a:fontRef idx="minor">
            <a:schemeClr val="tx1"/>
          </a:fontRef>
        </p:style>
      </p:cxnSp>
      <p:cxnSp>
        <p:nvCxnSpPr>
          <p:cNvPr id="257" name="直接连接符 256">
            <a:extLst>
              <a:ext uri="{FF2B5EF4-FFF2-40B4-BE49-F238E27FC236}">
                <a16:creationId xmlns:a16="http://schemas.microsoft.com/office/drawing/2014/main" id="{848F6004-82DD-3B28-697E-DEF87CD74EBF}"/>
              </a:ext>
            </a:extLst>
          </p:cNvPr>
          <p:cNvCxnSpPr>
            <a:cxnSpLocks/>
          </p:cNvCxnSpPr>
          <p:nvPr/>
        </p:nvCxnSpPr>
        <p:spPr>
          <a:xfrm>
            <a:off x="9263099" y="2391144"/>
            <a:ext cx="282351" cy="0"/>
          </a:xfrm>
          <a:prstGeom prst="line">
            <a:avLst/>
          </a:prstGeom>
        </p:spPr>
        <p:style>
          <a:lnRef idx="3">
            <a:schemeClr val="dk1"/>
          </a:lnRef>
          <a:fillRef idx="0">
            <a:schemeClr val="dk1"/>
          </a:fillRef>
          <a:effectRef idx="2">
            <a:schemeClr val="dk1"/>
          </a:effectRef>
          <a:fontRef idx="minor">
            <a:schemeClr val="tx1"/>
          </a:fontRef>
        </p:style>
      </p:cxnSp>
      <p:cxnSp>
        <p:nvCxnSpPr>
          <p:cNvPr id="264" name="连接符: 肘形 263">
            <a:extLst>
              <a:ext uri="{FF2B5EF4-FFF2-40B4-BE49-F238E27FC236}">
                <a16:creationId xmlns:a16="http://schemas.microsoft.com/office/drawing/2014/main" id="{D7476CEF-B4C6-3BF7-3762-2B548887231D}"/>
              </a:ext>
            </a:extLst>
          </p:cNvPr>
          <p:cNvCxnSpPr>
            <a:cxnSpLocks/>
          </p:cNvCxnSpPr>
          <p:nvPr/>
        </p:nvCxnSpPr>
        <p:spPr>
          <a:xfrm>
            <a:off x="9462099" y="1588906"/>
            <a:ext cx="1033129" cy="547742"/>
          </a:xfrm>
          <a:prstGeom prst="bentConnector3">
            <a:avLst>
              <a:gd name="adj1" fmla="val 99786"/>
            </a:avLst>
          </a:prstGeom>
          <a:ln>
            <a:tailEnd type="triangle"/>
          </a:ln>
        </p:spPr>
        <p:style>
          <a:lnRef idx="3">
            <a:schemeClr val="dk1"/>
          </a:lnRef>
          <a:fillRef idx="0">
            <a:schemeClr val="dk1"/>
          </a:fillRef>
          <a:effectRef idx="2">
            <a:schemeClr val="dk1"/>
          </a:effectRef>
          <a:fontRef idx="minor">
            <a:schemeClr val="tx1"/>
          </a:fontRef>
        </p:style>
      </p:cxnSp>
      <p:sp>
        <p:nvSpPr>
          <p:cNvPr id="274" name="矩形 273">
            <a:extLst>
              <a:ext uri="{FF2B5EF4-FFF2-40B4-BE49-F238E27FC236}">
                <a16:creationId xmlns:a16="http://schemas.microsoft.com/office/drawing/2014/main" id="{E8E29545-21E0-5219-20AA-4AEC662EF49C}"/>
              </a:ext>
            </a:extLst>
          </p:cNvPr>
          <p:cNvSpPr/>
          <p:nvPr/>
        </p:nvSpPr>
        <p:spPr>
          <a:xfrm>
            <a:off x="5798885" y="1049129"/>
            <a:ext cx="2188693" cy="4212772"/>
          </a:xfrm>
          <a:prstGeom prst="rect">
            <a:avLst/>
          </a:prstGeom>
          <a:noFill/>
          <a:ln>
            <a:solidFill>
              <a:srgbClr val="91919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7" name="矩形 276">
            <a:extLst>
              <a:ext uri="{FF2B5EF4-FFF2-40B4-BE49-F238E27FC236}">
                <a16:creationId xmlns:a16="http://schemas.microsoft.com/office/drawing/2014/main" id="{366A1290-F055-C4F7-DAE1-F20B6C8D1C4E}"/>
              </a:ext>
            </a:extLst>
          </p:cNvPr>
          <p:cNvSpPr/>
          <p:nvPr/>
        </p:nvSpPr>
        <p:spPr>
          <a:xfrm>
            <a:off x="353817" y="1843705"/>
            <a:ext cx="1359116" cy="1151947"/>
          </a:xfrm>
          <a:prstGeom prst="rect">
            <a:avLst/>
          </a:prstGeom>
          <a:noFill/>
          <a:ln>
            <a:solidFill>
              <a:srgbClr val="91919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8" name="矩形 277">
            <a:extLst>
              <a:ext uri="{FF2B5EF4-FFF2-40B4-BE49-F238E27FC236}">
                <a16:creationId xmlns:a16="http://schemas.microsoft.com/office/drawing/2014/main" id="{5F0D1D13-EF4B-8F99-1A66-8A80EC515E2F}"/>
              </a:ext>
            </a:extLst>
          </p:cNvPr>
          <p:cNvSpPr/>
          <p:nvPr/>
        </p:nvSpPr>
        <p:spPr>
          <a:xfrm>
            <a:off x="2439377" y="1441017"/>
            <a:ext cx="3048575" cy="1776548"/>
          </a:xfrm>
          <a:prstGeom prst="rect">
            <a:avLst/>
          </a:prstGeom>
          <a:noFill/>
          <a:ln>
            <a:solidFill>
              <a:srgbClr val="91919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1" name="矩形 280">
            <a:extLst>
              <a:ext uri="{FF2B5EF4-FFF2-40B4-BE49-F238E27FC236}">
                <a16:creationId xmlns:a16="http://schemas.microsoft.com/office/drawing/2014/main" id="{4707DD65-24A8-CA23-5DD3-755B5CE24BE6}"/>
              </a:ext>
            </a:extLst>
          </p:cNvPr>
          <p:cNvSpPr/>
          <p:nvPr/>
        </p:nvSpPr>
        <p:spPr>
          <a:xfrm>
            <a:off x="151439" y="3830652"/>
            <a:ext cx="1617721" cy="935859"/>
          </a:xfrm>
          <a:prstGeom prst="rect">
            <a:avLst/>
          </a:prstGeom>
          <a:noFill/>
          <a:ln>
            <a:solidFill>
              <a:srgbClr val="91919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3" name="矩形 282">
            <a:extLst>
              <a:ext uri="{FF2B5EF4-FFF2-40B4-BE49-F238E27FC236}">
                <a16:creationId xmlns:a16="http://schemas.microsoft.com/office/drawing/2014/main" id="{22BA0A9C-EF9E-E337-066F-41712FAD89E3}"/>
              </a:ext>
            </a:extLst>
          </p:cNvPr>
          <p:cNvSpPr/>
          <p:nvPr/>
        </p:nvSpPr>
        <p:spPr>
          <a:xfrm>
            <a:off x="8084645" y="1055661"/>
            <a:ext cx="3829793" cy="4219303"/>
          </a:xfrm>
          <a:prstGeom prst="rect">
            <a:avLst/>
          </a:prstGeom>
          <a:noFill/>
          <a:ln>
            <a:solidFill>
              <a:srgbClr val="91919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84" name="直接箭头连接符 283">
            <a:extLst>
              <a:ext uri="{FF2B5EF4-FFF2-40B4-BE49-F238E27FC236}">
                <a16:creationId xmlns:a16="http://schemas.microsoft.com/office/drawing/2014/main" id="{DA270F54-CC1D-00A3-30BB-F77017B790AF}"/>
              </a:ext>
            </a:extLst>
          </p:cNvPr>
          <p:cNvCxnSpPr>
            <a:cxnSpLocks/>
          </p:cNvCxnSpPr>
          <p:nvPr/>
        </p:nvCxnSpPr>
        <p:spPr>
          <a:xfrm>
            <a:off x="5430112" y="2116771"/>
            <a:ext cx="35132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87" name="直接箭头连接符 286">
            <a:extLst>
              <a:ext uri="{FF2B5EF4-FFF2-40B4-BE49-F238E27FC236}">
                <a16:creationId xmlns:a16="http://schemas.microsoft.com/office/drawing/2014/main" id="{2B417CA7-4D6A-4AC7-CF7A-A1AB96584CA1}"/>
              </a:ext>
            </a:extLst>
          </p:cNvPr>
          <p:cNvCxnSpPr>
            <a:cxnSpLocks/>
          </p:cNvCxnSpPr>
          <p:nvPr/>
        </p:nvCxnSpPr>
        <p:spPr>
          <a:xfrm>
            <a:off x="7732028" y="3149132"/>
            <a:ext cx="319415"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89" name="直接箭头连接符 288">
            <a:extLst>
              <a:ext uri="{FF2B5EF4-FFF2-40B4-BE49-F238E27FC236}">
                <a16:creationId xmlns:a16="http://schemas.microsoft.com/office/drawing/2014/main" id="{CD2B19DD-60E8-8F4F-6BA1-1EEA67AF39AE}"/>
              </a:ext>
            </a:extLst>
          </p:cNvPr>
          <p:cNvCxnSpPr>
            <a:cxnSpLocks/>
          </p:cNvCxnSpPr>
          <p:nvPr/>
        </p:nvCxnSpPr>
        <p:spPr>
          <a:xfrm flipH="1">
            <a:off x="7764080" y="4858278"/>
            <a:ext cx="671528"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98" name="直接箭头连接符 297">
            <a:extLst>
              <a:ext uri="{FF2B5EF4-FFF2-40B4-BE49-F238E27FC236}">
                <a16:creationId xmlns:a16="http://schemas.microsoft.com/office/drawing/2014/main" id="{8D920F51-53DF-7FF2-E333-64408F8EF88B}"/>
              </a:ext>
            </a:extLst>
          </p:cNvPr>
          <p:cNvCxnSpPr>
            <a:cxnSpLocks/>
          </p:cNvCxnSpPr>
          <p:nvPr/>
        </p:nvCxnSpPr>
        <p:spPr>
          <a:xfrm flipV="1">
            <a:off x="6764888" y="4053831"/>
            <a:ext cx="0" cy="16990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03" name="连接符: 曲线 302">
            <a:extLst>
              <a:ext uri="{FF2B5EF4-FFF2-40B4-BE49-F238E27FC236}">
                <a16:creationId xmlns:a16="http://schemas.microsoft.com/office/drawing/2014/main" id="{165C999D-92CC-B967-EE0A-79F017D8973F}"/>
              </a:ext>
            </a:extLst>
          </p:cNvPr>
          <p:cNvCxnSpPr>
            <a:cxnSpLocks/>
            <a:stCxn id="111" idx="0"/>
            <a:endCxn id="606" idx="3"/>
          </p:cNvCxnSpPr>
          <p:nvPr/>
        </p:nvCxnSpPr>
        <p:spPr>
          <a:xfrm rot="16200000" flipV="1">
            <a:off x="6484689" y="3465095"/>
            <a:ext cx="263972" cy="339741"/>
          </a:xfrm>
          <a:prstGeom prst="curvedConnector2">
            <a:avLst/>
          </a:prstGeom>
          <a:ln>
            <a:tailEnd type="triangle"/>
          </a:ln>
        </p:spPr>
        <p:style>
          <a:lnRef idx="3">
            <a:schemeClr val="dk1"/>
          </a:lnRef>
          <a:fillRef idx="0">
            <a:schemeClr val="dk1"/>
          </a:fillRef>
          <a:effectRef idx="2">
            <a:schemeClr val="dk1"/>
          </a:effectRef>
          <a:fontRef idx="minor">
            <a:schemeClr val="tx1"/>
          </a:fontRef>
        </p:style>
      </p:cxnSp>
      <p:cxnSp>
        <p:nvCxnSpPr>
          <p:cNvPr id="309" name="连接符: 曲线 308">
            <a:extLst>
              <a:ext uri="{FF2B5EF4-FFF2-40B4-BE49-F238E27FC236}">
                <a16:creationId xmlns:a16="http://schemas.microsoft.com/office/drawing/2014/main" id="{E01EA645-4898-E3E2-5EA0-C7479BA70DA1}"/>
              </a:ext>
            </a:extLst>
          </p:cNvPr>
          <p:cNvCxnSpPr>
            <a:stCxn id="111" idx="0"/>
            <a:endCxn id="607" idx="1"/>
          </p:cNvCxnSpPr>
          <p:nvPr/>
        </p:nvCxnSpPr>
        <p:spPr>
          <a:xfrm rot="5400000" flipH="1" flipV="1">
            <a:off x="6893844" y="3377331"/>
            <a:ext cx="282323" cy="496921"/>
          </a:xfrm>
          <a:prstGeom prst="curvedConnector2">
            <a:avLst/>
          </a:prstGeom>
          <a:ln>
            <a:tailEnd type="triangle"/>
          </a:ln>
        </p:spPr>
        <p:style>
          <a:lnRef idx="3">
            <a:schemeClr val="dk1"/>
          </a:lnRef>
          <a:fillRef idx="0">
            <a:schemeClr val="dk1"/>
          </a:fillRef>
          <a:effectRef idx="2">
            <a:schemeClr val="dk1"/>
          </a:effectRef>
          <a:fontRef idx="minor">
            <a:schemeClr val="tx1"/>
          </a:fontRef>
        </p:style>
      </p:cxnSp>
      <p:cxnSp>
        <p:nvCxnSpPr>
          <p:cNvPr id="310" name="直接箭头连接符 309">
            <a:extLst>
              <a:ext uri="{FF2B5EF4-FFF2-40B4-BE49-F238E27FC236}">
                <a16:creationId xmlns:a16="http://schemas.microsoft.com/office/drawing/2014/main" id="{9386E5A2-6B35-6B93-1055-51C28350B044}"/>
              </a:ext>
            </a:extLst>
          </p:cNvPr>
          <p:cNvCxnSpPr>
            <a:cxnSpLocks/>
          </p:cNvCxnSpPr>
          <p:nvPr/>
        </p:nvCxnSpPr>
        <p:spPr>
          <a:xfrm flipH="1">
            <a:off x="5693664" y="3899087"/>
            <a:ext cx="182866"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18" name="直接箭头连接符 317">
            <a:extLst>
              <a:ext uri="{FF2B5EF4-FFF2-40B4-BE49-F238E27FC236}">
                <a16:creationId xmlns:a16="http://schemas.microsoft.com/office/drawing/2014/main" id="{2B3AD2CF-212B-A665-323D-91E6FE97B04F}"/>
              </a:ext>
            </a:extLst>
          </p:cNvPr>
          <p:cNvCxnSpPr>
            <a:cxnSpLocks/>
          </p:cNvCxnSpPr>
          <p:nvPr/>
        </p:nvCxnSpPr>
        <p:spPr>
          <a:xfrm>
            <a:off x="10504587" y="3742785"/>
            <a:ext cx="0" cy="39599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21" name="文本框 320">
            <a:extLst>
              <a:ext uri="{FF2B5EF4-FFF2-40B4-BE49-F238E27FC236}">
                <a16:creationId xmlns:a16="http://schemas.microsoft.com/office/drawing/2014/main" id="{824DFAED-7FC7-04BD-A9C5-83FA1A6608C0}"/>
              </a:ext>
            </a:extLst>
          </p:cNvPr>
          <p:cNvSpPr txBox="1"/>
          <p:nvPr/>
        </p:nvSpPr>
        <p:spPr>
          <a:xfrm>
            <a:off x="2362301" y="1172617"/>
            <a:ext cx="2291461" cy="276999"/>
          </a:xfrm>
          <a:prstGeom prst="rect">
            <a:avLst/>
          </a:prstGeom>
          <a:noFill/>
        </p:spPr>
        <p:txBody>
          <a:bodyPr wrap="none" rtlCol="0">
            <a:spAutoFit/>
          </a:bodyPr>
          <a:lstStyle/>
          <a:p>
            <a:r>
              <a:rPr lang="en-US" altLang="zh-CN" sz="1200" b="1" dirty="0">
                <a:latin typeface="Times New Roman" panose="02020603050405020304" pitchFamily="18" charset="0"/>
                <a:cs typeface="Times New Roman" panose="02020603050405020304" pitchFamily="18" charset="0"/>
              </a:rPr>
              <a:t>a) Representative node selection</a:t>
            </a:r>
          </a:p>
        </p:txBody>
      </p:sp>
      <p:sp>
        <p:nvSpPr>
          <p:cNvPr id="326" name="文本框 325">
            <a:extLst>
              <a:ext uri="{FF2B5EF4-FFF2-40B4-BE49-F238E27FC236}">
                <a16:creationId xmlns:a16="http://schemas.microsoft.com/office/drawing/2014/main" id="{9F210F8F-A07F-43A6-4410-3A3AF99222B7}"/>
              </a:ext>
            </a:extLst>
          </p:cNvPr>
          <p:cNvSpPr txBox="1"/>
          <p:nvPr/>
        </p:nvSpPr>
        <p:spPr>
          <a:xfrm>
            <a:off x="5624717" y="780953"/>
            <a:ext cx="2792286" cy="276999"/>
          </a:xfrm>
          <a:prstGeom prst="rect">
            <a:avLst/>
          </a:prstGeom>
          <a:noFill/>
        </p:spPr>
        <p:txBody>
          <a:bodyPr wrap="square" rtlCol="0">
            <a:spAutoFit/>
          </a:bodyPr>
          <a:lstStyle/>
          <a:p>
            <a:r>
              <a:rPr lang="en-US" altLang="zh-CN" sz="1200" b="1" dirty="0">
                <a:latin typeface="Times New Roman" panose="02020603050405020304" pitchFamily="18" charset="0"/>
                <a:cs typeface="Times New Roman" panose="02020603050405020304" pitchFamily="18" charset="0"/>
              </a:rPr>
              <a:t>b) Imperceptible trigger generation</a:t>
            </a:r>
          </a:p>
        </p:txBody>
      </p:sp>
      <p:sp>
        <p:nvSpPr>
          <p:cNvPr id="327" name="文本框 326">
            <a:extLst>
              <a:ext uri="{FF2B5EF4-FFF2-40B4-BE49-F238E27FC236}">
                <a16:creationId xmlns:a16="http://schemas.microsoft.com/office/drawing/2014/main" id="{7F4BA8EA-566D-C0F7-2C42-2AB7DDBB988B}"/>
              </a:ext>
            </a:extLst>
          </p:cNvPr>
          <p:cNvSpPr txBox="1"/>
          <p:nvPr/>
        </p:nvSpPr>
        <p:spPr>
          <a:xfrm>
            <a:off x="8165140" y="757807"/>
            <a:ext cx="2932662" cy="276999"/>
          </a:xfrm>
          <a:prstGeom prst="rect">
            <a:avLst/>
          </a:prstGeom>
          <a:noFill/>
        </p:spPr>
        <p:txBody>
          <a:bodyPr wrap="none" rtlCol="0">
            <a:spAutoFit/>
          </a:bodyPr>
          <a:lstStyle/>
          <a:p>
            <a:r>
              <a:rPr lang="en-US" altLang="zh-CN" sz="1200" b="1" dirty="0">
                <a:latin typeface="Times New Roman" panose="02020603050405020304" pitchFamily="18" charset="0"/>
                <a:cs typeface="Times New Roman" panose="02020603050405020304" pitchFamily="18" charset="0"/>
              </a:rPr>
              <a:t>c) Swift distribution difference estimation</a:t>
            </a:r>
          </a:p>
        </p:txBody>
      </p:sp>
      <p:sp>
        <p:nvSpPr>
          <p:cNvPr id="330" name="文本框 329">
            <a:extLst>
              <a:ext uri="{FF2B5EF4-FFF2-40B4-BE49-F238E27FC236}">
                <a16:creationId xmlns:a16="http://schemas.microsoft.com/office/drawing/2014/main" id="{6A4A6624-918A-9E01-7342-0A9E380207C9}"/>
              </a:ext>
            </a:extLst>
          </p:cNvPr>
          <p:cNvSpPr txBox="1"/>
          <p:nvPr/>
        </p:nvSpPr>
        <p:spPr>
          <a:xfrm>
            <a:off x="5944958" y="2569038"/>
            <a:ext cx="87716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1  0  1  0  1</a:t>
            </a:r>
          </a:p>
        </p:txBody>
      </p:sp>
      <p:sp>
        <p:nvSpPr>
          <p:cNvPr id="334" name="文本框 333">
            <a:extLst>
              <a:ext uri="{FF2B5EF4-FFF2-40B4-BE49-F238E27FC236}">
                <a16:creationId xmlns:a16="http://schemas.microsoft.com/office/drawing/2014/main" id="{6716F5AA-4C07-DC0D-FB1A-B7932C64ECAD}"/>
              </a:ext>
            </a:extLst>
          </p:cNvPr>
          <p:cNvSpPr txBox="1"/>
          <p:nvPr/>
        </p:nvSpPr>
        <p:spPr>
          <a:xfrm>
            <a:off x="5947135" y="2721438"/>
            <a:ext cx="87716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1  1  1  1  0</a:t>
            </a:r>
          </a:p>
        </p:txBody>
      </p:sp>
      <p:sp>
        <p:nvSpPr>
          <p:cNvPr id="335" name="文本框 334">
            <a:extLst>
              <a:ext uri="{FF2B5EF4-FFF2-40B4-BE49-F238E27FC236}">
                <a16:creationId xmlns:a16="http://schemas.microsoft.com/office/drawing/2014/main" id="{B71EC44B-9575-D103-0058-7B3C77731D61}"/>
              </a:ext>
            </a:extLst>
          </p:cNvPr>
          <p:cNvSpPr txBox="1"/>
          <p:nvPr/>
        </p:nvSpPr>
        <p:spPr>
          <a:xfrm>
            <a:off x="5947898" y="2864579"/>
            <a:ext cx="87716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0  0      1  1</a:t>
            </a:r>
          </a:p>
        </p:txBody>
      </p:sp>
      <p:sp>
        <p:nvSpPr>
          <p:cNvPr id="336" name="文本框 335">
            <a:extLst>
              <a:ext uri="{FF2B5EF4-FFF2-40B4-BE49-F238E27FC236}">
                <a16:creationId xmlns:a16="http://schemas.microsoft.com/office/drawing/2014/main" id="{C28355B5-2566-304B-C422-1E6E3C8B9389}"/>
              </a:ext>
            </a:extLst>
          </p:cNvPr>
          <p:cNvSpPr txBox="1"/>
          <p:nvPr/>
        </p:nvSpPr>
        <p:spPr>
          <a:xfrm>
            <a:off x="5950497" y="3016981"/>
            <a:ext cx="87716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1  1  1  0  0</a:t>
            </a:r>
          </a:p>
        </p:txBody>
      </p:sp>
      <p:sp>
        <p:nvSpPr>
          <p:cNvPr id="337" name="文本框 336">
            <a:extLst>
              <a:ext uri="{FF2B5EF4-FFF2-40B4-BE49-F238E27FC236}">
                <a16:creationId xmlns:a16="http://schemas.microsoft.com/office/drawing/2014/main" id="{D01267D7-FFE4-088A-54D7-8CD608CACC52}"/>
              </a:ext>
            </a:extLst>
          </p:cNvPr>
          <p:cNvSpPr txBox="1"/>
          <p:nvPr/>
        </p:nvSpPr>
        <p:spPr>
          <a:xfrm>
            <a:off x="5950497" y="3162175"/>
            <a:ext cx="87716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0  0  1  1  0</a:t>
            </a:r>
          </a:p>
        </p:txBody>
      </p:sp>
      <p:sp>
        <p:nvSpPr>
          <p:cNvPr id="338" name="文本框 337">
            <a:extLst>
              <a:ext uri="{FF2B5EF4-FFF2-40B4-BE49-F238E27FC236}">
                <a16:creationId xmlns:a16="http://schemas.microsoft.com/office/drawing/2014/main" id="{154BE6B5-DB10-77DC-24FC-54B11466429E}"/>
              </a:ext>
            </a:extLst>
          </p:cNvPr>
          <p:cNvSpPr txBox="1"/>
          <p:nvPr/>
        </p:nvSpPr>
        <p:spPr>
          <a:xfrm>
            <a:off x="6857946" y="2576817"/>
            <a:ext cx="87716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5  0  3  2  9</a:t>
            </a:r>
          </a:p>
        </p:txBody>
      </p:sp>
      <p:sp>
        <p:nvSpPr>
          <p:cNvPr id="339" name="文本框 338">
            <a:extLst>
              <a:ext uri="{FF2B5EF4-FFF2-40B4-BE49-F238E27FC236}">
                <a16:creationId xmlns:a16="http://schemas.microsoft.com/office/drawing/2014/main" id="{B787E5FA-CFB4-26DC-5D8C-0C6237E2F1BD}"/>
              </a:ext>
            </a:extLst>
          </p:cNvPr>
          <p:cNvSpPr txBox="1"/>
          <p:nvPr/>
        </p:nvSpPr>
        <p:spPr>
          <a:xfrm>
            <a:off x="6857946" y="2720638"/>
            <a:ext cx="87716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6  4  5  4  4</a:t>
            </a:r>
          </a:p>
        </p:txBody>
      </p:sp>
      <p:sp>
        <p:nvSpPr>
          <p:cNvPr id="340" name="文本框 339">
            <a:extLst>
              <a:ext uri="{FF2B5EF4-FFF2-40B4-BE49-F238E27FC236}">
                <a16:creationId xmlns:a16="http://schemas.microsoft.com/office/drawing/2014/main" id="{FBF71D35-A77D-8377-9FBA-D50D1836CC2B}"/>
              </a:ext>
            </a:extLst>
          </p:cNvPr>
          <p:cNvSpPr txBox="1"/>
          <p:nvPr/>
        </p:nvSpPr>
        <p:spPr>
          <a:xfrm>
            <a:off x="6857946" y="2863132"/>
            <a:ext cx="87716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5  0      2  8</a:t>
            </a:r>
          </a:p>
        </p:txBody>
      </p:sp>
      <p:sp>
        <p:nvSpPr>
          <p:cNvPr id="341" name="文本框 340">
            <a:extLst>
              <a:ext uri="{FF2B5EF4-FFF2-40B4-BE49-F238E27FC236}">
                <a16:creationId xmlns:a16="http://schemas.microsoft.com/office/drawing/2014/main" id="{4AE26277-BEAE-98A7-185F-16620EC7719C}"/>
              </a:ext>
            </a:extLst>
          </p:cNvPr>
          <p:cNvSpPr txBox="1"/>
          <p:nvPr/>
        </p:nvSpPr>
        <p:spPr>
          <a:xfrm>
            <a:off x="6851415" y="3001371"/>
            <a:ext cx="87716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3  7  9  6  3</a:t>
            </a:r>
          </a:p>
        </p:txBody>
      </p:sp>
      <p:sp>
        <p:nvSpPr>
          <p:cNvPr id="342" name="文本框 341">
            <a:extLst>
              <a:ext uri="{FF2B5EF4-FFF2-40B4-BE49-F238E27FC236}">
                <a16:creationId xmlns:a16="http://schemas.microsoft.com/office/drawing/2014/main" id="{5FD3D15A-007E-7A8E-88AF-A9F1F29CFD16}"/>
              </a:ext>
            </a:extLst>
          </p:cNvPr>
          <p:cNvSpPr txBox="1"/>
          <p:nvPr/>
        </p:nvSpPr>
        <p:spPr>
          <a:xfrm>
            <a:off x="6851415" y="3154421"/>
            <a:ext cx="87716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1  0  2  1  4</a:t>
            </a:r>
          </a:p>
        </p:txBody>
      </p:sp>
      <p:cxnSp>
        <p:nvCxnSpPr>
          <p:cNvPr id="25" name="直接箭头连接符 24">
            <a:extLst>
              <a:ext uri="{FF2B5EF4-FFF2-40B4-BE49-F238E27FC236}">
                <a16:creationId xmlns:a16="http://schemas.microsoft.com/office/drawing/2014/main" id="{21FE10FA-4166-C0A6-5AE2-3E1B95DB2E11}"/>
              </a:ext>
            </a:extLst>
          </p:cNvPr>
          <p:cNvCxnSpPr>
            <a:cxnSpLocks/>
          </p:cNvCxnSpPr>
          <p:nvPr/>
        </p:nvCxnSpPr>
        <p:spPr>
          <a:xfrm>
            <a:off x="10489009" y="2386118"/>
            <a:ext cx="0" cy="20176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33" name="图片 32">
            <a:extLst>
              <a:ext uri="{FF2B5EF4-FFF2-40B4-BE49-F238E27FC236}">
                <a16:creationId xmlns:a16="http://schemas.microsoft.com/office/drawing/2014/main" id="{3367C4B9-13B1-395E-C217-533BDB602EA3}"/>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8981522" y="4545901"/>
            <a:ext cx="423024" cy="423024"/>
          </a:xfrm>
          <a:prstGeom prst="rect">
            <a:avLst/>
          </a:prstGeom>
        </p:spPr>
      </p:pic>
      <p:grpSp>
        <p:nvGrpSpPr>
          <p:cNvPr id="3" name="Google Shape;805;p28">
            <a:extLst>
              <a:ext uri="{FF2B5EF4-FFF2-40B4-BE49-F238E27FC236}">
                <a16:creationId xmlns:a16="http://schemas.microsoft.com/office/drawing/2014/main" id="{5350CC18-3BE1-BEB2-D852-5895CA4E1C30}"/>
              </a:ext>
            </a:extLst>
          </p:cNvPr>
          <p:cNvGrpSpPr/>
          <p:nvPr/>
        </p:nvGrpSpPr>
        <p:grpSpPr>
          <a:xfrm>
            <a:off x="5986805" y="1095981"/>
            <a:ext cx="626519" cy="639192"/>
            <a:chOff x="347441" y="529183"/>
            <a:chExt cx="2163705" cy="1824635"/>
          </a:xfrm>
          <a:solidFill>
            <a:srgbClr val="E3EEFF"/>
          </a:solidFill>
        </p:grpSpPr>
        <p:grpSp>
          <p:nvGrpSpPr>
            <p:cNvPr id="4" name="Google Shape;806;p28">
              <a:extLst>
                <a:ext uri="{FF2B5EF4-FFF2-40B4-BE49-F238E27FC236}">
                  <a16:creationId xmlns:a16="http://schemas.microsoft.com/office/drawing/2014/main" id="{5F1B5849-024F-F76B-ACF8-A2961A6E63B3}"/>
                </a:ext>
              </a:extLst>
            </p:cNvPr>
            <p:cNvGrpSpPr/>
            <p:nvPr/>
          </p:nvGrpSpPr>
          <p:grpSpPr>
            <a:xfrm>
              <a:off x="745224" y="529183"/>
              <a:ext cx="1765922" cy="1596032"/>
              <a:chOff x="6240000" y="821025"/>
              <a:chExt cx="2904000" cy="2668950"/>
            </a:xfrm>
            <a:grpFill/>
          </p:grpSpPr>
          <p:sp>
            <p:nvSpPr>
              <p:cNvPr id="93" name="Google Shape;807;p28">
                <a:extLst>
                  <a:ext uri="{FF2B5EF4-FFF2-40B4-BE49-F238E27FC236}">
                    <a16:creationId xmlns:a16="http://schemas.microsoft.com/office/drawing/2014/main" id="{F37D26B7-F088-C753-2A82-1014E0DB2305}"/>
                  </a:ext>
                </a:extLst>
              </p:cNvPr>
              <p:cNvSpPr/>
              <p:nvPr/>
            </p:nvSpPr>
            <p:spPr>
              <a:xfrm flipH="1">
                <a:off x="6240000" y="821025"/>
                <a:ext cx="2904000" cy="26673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94" name="Google Shape;808;p28">
                <a:extLst>
                  <a:ext uri="{FF2B5EF4-FFF2-40B4-BE49-F238E27FC236}">
                    <a16:creationId xmlns:a16="http://schemas.microsoft.com/office/drawing/2014/main" id="{F4B46125-809C-8488-AD41-B6001F775E75}"/>
                  </a:ext>
                </a:extLst>
              </p:cNvPr>
              <p:cNvSpPr/>
              <p:nvPr/>
            </p:nvSpPr>
            <p:spPr>
              <a:xfrm flipH="1">
                <a:off x="6240000" y="8210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95" name="Google Shape;809;p28">
                <a:extLst>
                  <a:ext uri="{FF2B5EF4-FFF2-40B4-BE49-F238E27FC236}">
                    <a16:creationId xmlns:a16="http://schemas.microsoft.com/office/drawing/2014/main" id="{3D562010-13CC-9F20-C1A7-920F4A4E3E76}"/>
                  </a:ext>
                </a:extLst>
              </p:cNvPr>
              <p:cNvSpPr/>
              <p:nvPr/>
            </p:nvSpPr>
            <p:spPr>
              <a:xfrm flipH="1">
                <a:off x="6820800" y="8210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96" name="Google Shape;810;p28">
                <a:extLst>
                  <a:ext uri="{FF2B5EF4-FFF2-40B4-BE49-F238E27FC236}">
                    <a16:creationId xmlns:a16="http://schemas.microsoft.com/office/drawing/2014/main" id="{B984CA60-0916-06CC-A948-B896FB0C375E}"/>
                  </a:ext>
                </a:extLst>
              </p:cNvPr>
              <p:cNvSpPr/>
              <p:nvPr/>
            </p:nvSpPr>
            <p:spPr>
              <a:xfrm flipH="1">
                <a:off x="7401600" y="8210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97" name="Google Shape;811;p28">
                <a:extLst>
                  <a:ext uri="{FF2B5EF4-FFF2-40B4-BE49-F238E27FC236}">
                    <a16:creationId xmlns:a16="http://schemas.microsoft.com/office/drawing/2014/main" id="{881F0837-DABC-6863-51E4-3164C1795AC9}"/>
                  </a:ext>
                </a:extLst>
              </p:cNvPr>
              <p:cNvSpPr/>
              <p:nvPr/>
            </p:nvSpPr>
            <p:spPr>
              <a:xfrm flipH="1">
                <a:off x="7982400" y="8210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98" name="Google Shape;812;p28">
                <a:extLst>
                  <a:ext uri="{FF2B5EF4-FFF2-40B4-BE49-F238E27FC236}">
                    <a16:creationId xmlns:a16="http://schemas.microsoft.com/office/drawing/2014/main" id="{CC9BFA50-3D7A-8B9C-5C57-A1ACB434F99A}"/>
                  </a:ext>
                </a:extLst>
              </p:cNvPr>
              <p:cNvSpPr/>
              <p:nvPr/>
            </p:nvSpPr>
            <p:spPr>
              <a:xfrm flipH="1">
                <a:off x="8563200" y="8210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99" name="Google Shape;813;p28">
                <a:extLst>
                  <a:ext uri="{FF2B5EF4-FFF2-40B4-BE49-F238E27FC236}">
                    <a16:creationId xmlns:a16="http://schemas.microsoft.com/office/drawing/2014/main" id="{5B41B525-7A33-8C72-53BB-D99275D209AB}"/>
                  </a:ext>
                </a:extLst>
              </p:cNvPr>
              <p:cNvSpPr/>
              <p:nvPr/>
            </p:nvSpPr>
            <p:spPr>
              <a:xfrm flipH="1">
                <a:off x="6240000" y="1353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0" name="Google Shape;814;p28">
                <a:extLst>
                  <a:ext uri="{FF2B5EF4-FFF2-40B4-BE49-F238E27FC236}">
                    <a16:creationId xmlns:a16="http://schemas.microsoft.com/office/drawing/2014/main" id="{D8E1526C-FC6D-D8B6-FEDA-32E06C033123}"/>
                  </a:ext>
                </a:extLst>
              </p:cNvPr>
              <p:cNvSpPr/>
              <p:nvPr/>
            </p:nvSpPr>
            <p:spPr>
              <a:xfrm flipH="1">
                <a:off x="6820800" y="1353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1" name="Google Shape;815;p28">
                <a:extLst>
                  <a:ext uri="{FF2B5EF4-FFF2-40B4-BE49-F238E27FC236}">
                    <a16:creationId xmlns:a16="http://schemas.microsoft.com/office/drawing/2014/main" id="{8839D7D8-F11C-8BD6-436B-C4510E1B6F02}"/>
                  </a:ext>
                </a:extLst>
              </p:cNvPr>
              <p:cNvSpPr/>
              <p:nvPr/>
            </p:nvSpPr>
            <p:spPr>
              <a:xfrm flipH="1">
                <a:off x="7401600" y="1353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2" name="Google Shape;816;p28">
                <a:extLst>
                  <a:ext uri="{FF2B5EF4-FFF2-40B4-BE49-F238E27FC236}">
                    <a16:creationId xmlns:a16="http://schemas.microsoft.com/office/drawing/2014/main" id="{3A68C067-A00C-E13F-29EF-5A8F8BD4436F}"/>
                  </a:ext>
                </a:extLst>
              </p:cNvPr>
              <p:cNvSpPr/>
              <p:nvPr/>
            </p:nvSpPr>
            <p:spPr>
              <a:xfrm flipH="1">
                <a:off x="7982400" y="1353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4" name="Google Shape;817;p28">
                <a:extLst>
                  <a:ext uri="{FF2B5EF4-FFF2-40B4-BE49-F238E27FC236}">
                    <a16:creationId xmlns:a16="http://schemas.microsoft.com/office/drawing/2014/main" id="{BE442C84-0805-B9F8-3F99-F3A2F1DF1F9D}"/>
                  </a:ext>
                </a:extLst>
              </p:cNvPr>
              <p:cNvSpPr/>
              <p:nvPr/>
            </p:nvSpPr>
            <p:spPr>
              <a:xfrm flipH="1">
                <a:off x="8563200" y="1353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5" name="Google Shape;818;p28">
                <a:extLst>
                  <a:ext uri="{FF2B5EF4-FFF2-40B4-BE49-F238E27FC236}">
                    <a16:creationId xmlns:a16="http://schemas.microsoft.com/office/drawing/2014/main" id="{621A841E-FC34-1CF4-F1AA-A7A7F25EFE18}"/>
                  </a:ext>
                </a:extLst>
              </p:cNvPr>
              <p:cNvSpPr/>
              <p:nvPr/>
            </p:nvSpPr>
            <p:spPr>
              <a:xfrm flipH="1">
                <a:off x="6240000" y="1888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6" name="Google Shape;819;p28">
                <a:extLst>
                  <a:ext uri="{FF2B5EF4-FFF2-40B4-BE49-F238E27FC236}">
                    <a16:creationId xmlns:a16="http://schemas.microsoft.com/office/drawing/2014/main" id="{8AC0B034-519E-F71C-DC75-6A0C960B3587}"/>
                  </a:ext>
                </a:extLst>
              </p:cNvPr>
              <p:cNvSpPr/>
              <p:nvPr/>
            </p:nvSpPr>
            <p:spPr>
              <a:xfrm flipH="1">
                <a:off x="6820800" y="1888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7" name="Google Shape;820;p28">
                <a:extLst>
                  <a:ext uri="{FF2B5EF4-FFF2-40B4-BE49-F238E27FC236}">
                    <a16:creationId xmlns:a16="http://schemas.microsoft.com/office/drawing/2014/main" id="{8C9D1C99-FC9C-3E13-7A7D-B54A993C1C6C}"/>
                  </a:ext>
                </a:extLst>
              </p:cNvPr>
              <p:cNvSpPr/>
              <p:nvPr/>
            </p:nvSpPr>
            <p:spPr>
              <a:xfrm flipH="1">
                <a:off x="7401600" y="1888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8" name="Google Shape;821;p28">
                <a:extLst>
                  <a:ext uri="{FF2B5EF4-FFF2-40B4-BE49-F238E27FC236}">
                    <a16:creationId xmlns:a16="http://schemas.microsoft.com/office/drawing/2014/main" id="{BDB240C7-7246-44F9-8CBC-7B79A678FEB0}"/>
                  </a:ext>
                </a:extLst>
              </p:cNvPr>
              <p:cNvSpPr/>
              <p:nvPr/>
            </p:nvSpPr>
            <p:spPr>
              <a:xfrm flipH="1">
                <a:off x="7982400" y="1888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0" name="Google Shape;822;p28">
                <a:extLst>
                  <a:ext uri="{FF2B5EF4-FFF2-40B4-BE49-F238E27FC236}">
                    <a16:creationId xmlns:a16="http://schemas.microsoft.com/office/drawing/2014/main" id="{D825555B-554A-FD08-447F-6E4A9DA51035}"/>
                  </a:ext>
                </a:extLst>
              </p:cNvPr>
              <p:cNvSpPr/>
              <p:nvPr/>
            </p:nvSpPr>
            <p:spPr>
              <a:xfrm flipH="1">
                <a:off x="8563200" y="1888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2" name="Google Shape;823;p28">
                <a:extLst>
                  <a:ext uri="{FF2B5EF4-FFF2-40B4-BE49-F238E27FC236}">
                    <a16:creationId xmlns:a16="http://schemas.microsoft.com/office/drawing/2014/main" id="{0801F1B5-44E1-E1FC-CF7E-04F9E5AE523C}"/>
                  </a:ext>
                </a:extLst>
              </p:cNvPr>
              <p:cNvSpPr/>
              <p:nvPr/>
            </p:nvSpPr>
            <p:spPr>
              <a:xfrm flipH="1">
                <a:off x="6240000" y="2422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3" name="Google Shape;824;p28">
                <a:extLst>
                  <a:ext uri="{FF2B5EF4-FFF2-40B4-BE49-F238E27FC236}">
                    <a16:creationId xmlns:a16="http://schemas.microsoft.com/office/drawing/2014/main" id="{B3E89B15-D8B8-6D28-0D22-D58A5E263FC7}"/>
                  </a:ext>
                </a:extLst>
              </p:cNvPr>
              <p:cNvSpPr/>
              <p:nvPr/>
            </p:nvSpPr>
            <p:spPr>
              <a:xfrm flipH="1">
                <a:off x="6820800" y="2422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4" name="Google Shape;825;p28">
                <a:extLst>
                  <a:ext uri="{FF2B5EF4-FFF2-40B4-BE49-F238E27FC236}">
                    <a16:creationId xmlns:a16="http://schemas.microsoft.com/office/drawing/2014/main" id="{3E7ED984-37CA-C954-AFD1-CBDB424AE59D}"/>
                  </a:ext>
                </a:extLst>
              </p:cNvPr>
              <p:cNvSpPr/>
              <p:nvPr/>
            </p:nvSpPr>
            <p:spPr>
              <a:xfrm flipH="1">
                <a:off x="7401600" y="2422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5" name="Google Shape;826;p28">
                <a:extLst>
                  <a:ext uri="{FF2B5EF4-FFF2-40B4-BE49-F238E27FC236}">
                    <a16:creationId xmlns:a16="http://schemas.microsoft.com/office/drawing/2014/main" id="{E5A6D1B2-6B08-CA55-8DBE-55843491D677}"/>
                  </a:ext>
                </a:extLst>
              </p:cNvPr>
              <p:cNvSpPr/>
              <p:nvPr/>
            </p:nvSpPr>
            <p:spPr>
              <a:xfrm flipH="1">
                <a:off x="7982400" y="2422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7" name="Google Shape;827;p28">
                <a:extLst>
                  <a:ext uri="{FF2B5EF4-FFF2-40B4-BE49-F238E27FC236}">
                    <a16:creationId xmlns:a16="http://schemas.microsoft.com/office/drawing/2014/main" id="{1FA0487A-6DEE-9FF1-83E1-C5BD4329C366}"/>
                  </a:ext>
                </a:extLst>
              </p:cNvPr>
              <p:cNvSpPr/>
              <p:nvPr/>
            </p:nvSpPr>
            <p:spPr>
              <a:xfrm flipH="1">
                <a:off x="8563200" y="2422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9" name="Google Shape;828;p28">
                <a:extLst>
                  <a:ext uri="{FF2B5EF4-FFF2-40B4-BE49-F238E27FC236}">
                    <a16:creationId xmlns:a16="http://schemas.microsoft.com/office/drawing/2014/main" id="{765E13F9-38AB-66A3-5A1A-52A2859774CA}"/>
                  </a:ext>
                </a:extLst>
              </p:cNvPr>
              <p:cNvSpPr/>
              <p:nvPr/>
            </p:nvSpPr>
            <p:spPr>
              <a:xfrm flipH="1">
                <a:off x="6240000" y="29571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20" name="Google Shape;829;p28">
                <a:extLst>
                  <a:ext uri="{FF2B5EF4-FFF2-40B4-BE49-F238E27FC236}">
                    <a16:creationId xmlns:a16="http://schemas.microsoft.com/office/drawing/2014/main" id="{26D3B2A9-BEA3-C01F-C2D6-58DBADD151D7}"/>
                  </a:ext>
                </a:extLst>
              </p:cNvPr>
              <p:cNvSpPr/>
              <p:nvPr/>
            </p:nvSpPr>
            <p:spPr>
              <a:xfrm flipH="1">
                <a:off x="6820800" y="29571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25" name="Google Shape;830;p28">
                <a:extLst>
                  <a:ext uri="{FF2B5EF4-FFF2-40B4-BE49-F238E27FC236}">
                    <a16:creationId xmlns:a16="http://schemas.microsoft.com/office/drawing/2014/main" id="{A870F1B9-D1F2-3797-B800-AF743506AD1F}"/>
                  </a:ext>
                </a:extLst>
              </p:cNvPr>
              <p:cNvSpPr/>
              <p:nvPr/>
            </p:nvSpPr>
            <p:spPr>
              <a:xfrm flipH="1">
                <a:off x="7401600" y="29571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26" name="Google Shape;831;p28">
                <a:extLst>
                  <a:ext uri="{FF2B5EF4-FFF2-40B4-BE49-F238E27FC236}">
                    <a16:creationId xmlns:a16="http://schemas.microsoft.com/office/drawing/2014/main" id="{39015C2E-08FF-843F-2E75-9AF137C9CFAF}"/>
                  </a:ext>
                </a:extLst>
              </p:cNvPr>
              <p:cNvSpPr/>
              <p:nvPr/>
            </p:nvSpPr>
            <p:spPr>
              <a:xfrm flipH="1">
                <a:off x="7982400" y="29571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29" name="Google Shape;832;p28">
                <a:extLst>
                  <a:ext uri="{FF2B5EF4-FFF2-40B4-BE49-F238E27FC236}">
                    <a16:creationId xmlns:a16="http://schemas.microsoft.com/office/drawing/2014/main" id="{4669949A-7CFB-2A76-F90A-9FE3B538E56E}"/>
                  </a:ext>
                </a:extLst>
              </p:cNvPr>
              <p:cNvSpPr/>
              <p:nvPr/>
            </p:nvSpPr>
            <p:spPr>
              <a:xfrm flipH="1">
                <a:off x="8563200" y="29571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grpSp>
        <p:grpSp>
          <p:nvGrpSpPr>
            <p:cNvPr id="6" name="Google Shape;833;p28">
              <a:extLst>
                <a:ext uri="{FF2B5EF4-FFF2-40B4-BE49-F238E27FC236}">
                  <a16:creationId xmlns:a16="http://schemas.microsoft.com/office/drawing/2014/main" id="{730EB7DC-03F1-59BB-50F7-A11777F58F7D}"/>
                </a:ext>
              </a:extLst>
            </p:cNvPr>
            <p:cNvGrpSpPr/>
            <p:nvPr/>
          </p:nvGrpSpPr>
          <p:grpSpPr>
            <a:xfrm>
              <a:off x="546332" y="643484"/>
              <a:ext cx="1765922" cy="1596032"/>
              <a:chOff x="5950075" y="854725"/>
              <a:chExt cx="2904000" cy="2668950"/>
            </a:xfrm>
            <a:grpFill/>
          </p:grpSpPr>
          <p:sp>
            <p:nvSpPr>
              <p:cNvPr id="46" name="Google Shape;834;p28">
                <a:extLst>
                  <a:ext uri="{FF2B5EF4-FFF2-40B4-BE49-F238E27FC236}">
                    <a16:creationId xmlns:a16="http://schemas.microsoft.com/office/drawing/2014/main" id="{5A9E6C5B-49CF-61E6-82C3-E4D32D514973}"/>
                  </a:ext>
                </a:extLst>
              </p:cNvPr>
              <p:cNvSpPr/>
              <p:nvPr/>
            </p:nvSpPr>
            <p:spPr>
              <a:xfrm flipH="1">
                <a:off x="5950075" y="854725"/>
                <a:ext cx="2904000" cy="26673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835;p28">
                <a:extLst>
                  <a:ext uri="{FF2B5EF4-FFF2-40B4-BE49-F238E27FC236}">
                    <a16:creationId xmlns:a16="http://schemas.microsoft.com/office/drawing/2014/main" id="{5D23E8EF-5895-FA3D-5545-9461D2C88645}"/>
                  </a:ext>
                </a:extLst>
              </p:cNvPr>
              <p:cNvSpPr/>
              <p:nvPr/>
            </p:nvSpPr>
            <p:spPr>
              <a:xfrm flipH="1">
                <a:off x="5950075" y="854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836;p28">
                <a:extLst>
                  <a:ext uri="{FF2B5EF4-FFF2-40B4-BE49-F238E27FC236}">
                    <a16:creationId xmlns:a16="http://schemas.microsoft.com/office/drawing/2014/main" id="{6D2DD59B-7A45-3C64-6D61-3E4AED445F22}"/>
                  </a:ext>
                </a:extLst>
              </p:cNvPr>
              <p:cNvSpPr/>
              <p:nvPr/>
            </p:nvSpPr>
            <p:spPr>
              <a:xfrm flipH="1">
                <a:off x="6530875" y="854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837;p28">
                <a:extLst>
                  <a:ext uri="{FF2B5EF4-FFF2-40B4-BE49-F238E27FC236}">
                    <a16:creationId xmlns:a16="http://schemas.microsoft.com/office/drawing/2014/main" id="{0D49FE61-043D-2B9C-6052-10D9EA199660}"/>
                  </a:ext>
                </a:extLst>
              </p:cNvPr>
              <p:cNvSpPr/>
              <p:nvPr/>
            </p:nvSpPr>
            <p:spPr>
              <a:xfrm flipH="1">
                <a:off x="7111675" y="854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838;p28">
                <a:extLst>
                  <a:ext uri="{FF2B5EF4-FFF2-40B4-BE49-F238E27FC236}">
                    <a16:creationId xmlns:a16="http://schemas.microsoft.com/office/drawing/2014/main" id="{E808FFD5-3D93-1598-8A7C-D517D5B77675}"/>
                  </a:ext>
                </a:extLst>
              </p:cNvPr>
              <p:cNvSpPr/>
              <p:nvPr/>
            </p:nvSpPr>
            <p:spPr>
              <a:xfrm flipH="1">
                <a:off x="7692475" y="854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839;p28">
                <a:extLst>
                  <a:ext uri="{FF2B5EF4-FFF2-40B4-BE49-F238E27FC236}">
                    <a16:creationId xmlns:a16="http://schemas.microsoft.com/office/drawing/2014/main" id="{A061C815-14FD-7161-4523-E3B8749CF78F}"/>
                  </a:ext>
                </a:extLst>
              </p:cNvPr>
              <p:cNvSpPr/>
              <p:nvPr/>
            </p:nvSpPr>
            <p:spPr>
              <a:xfrm flipH="1">
                <a:off x="8273275" y="854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840;p28">
                <a:extLst>
                  <a:ext uri="{FF2B5EF4-FFF2-40B4-BE49-F238E27FC236}">
                    <a16:creationId xmlns:a16="http://schemas.microsoft.com/office/drawing/2014/main" id="{E13F76DE-0DC7-6BAA-25D9-F67590334A50}"/>
                  </a:ext>
                </a:extLst>
              </p:cNvPr>
              <p:cNvSpPr/>
              <p:nvPr/>
            </p:nvSpPr>
            <p:spPr>
              <a:xfrm flipH="1">
                <a:off x="5950075" y="13875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841;p28">
                <a:extLst>
                  <a:ext uri="{FF2B5EF4-FFF2-40B4-BE49-F238E27FC236}">
                    <a16:creationId xmlns:a16="http://schemas.microsoft.com/office/drawing/2014/main" id="{06CCD436-E1CE-975F-4782-9ABF9CCF3D5F}"/>
                  </a:ext>
                </a:extLst>
              </p:cNvPr>
              <p:cNvSpPr/>
              <p:nvPr/>
            </p:nvSpPr>
            <p:spPr>
              <a:xfrm flipH="1">
                <a:off x="6530875" y="13875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842;p28">
                <a:extLst>
                  <a:ext uri="{FF2B5EF4-FFF2-40B4-BE49-F238E27FC236}">
                    <a16:creationId xmlns:a16="http://schemas.microsoft.com/office/drawing/2014/main" id="{8FB802B9-FDA0-0F79-2AB3-1A1A47532756}"/>
                  </a:ext>
                </a:extLst>
              </p:cNvPr>
              <p:cNvSpPr/>
              <p:nvPr/>
            </p:nvSpPr>
            <p:spPr>
              <a:xfrm flipH="1">
                <a:off x="7111675" y="13875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843;p28">
                <a:extLst>
                  <a:ext uri="{FF2B5EF4-FFF2-40B4-BE49-F238E27FC236}">
                    <a16:creationId xmlns:a16="http://schemas.microsoft.com/office/drawing/2014/main" id="{722AEB4C-6A80-C12D-0D83-E7B663F980A9}"/>
                  </a:ext>
                </a:extLst>
              </p:cNvPr>
              <p:cNvSpPr/>
              <p:nvPr/>
            </p:nvSpPr>
            <p:spPr>
              <a:xfrm flipH="1">
                <a:off x="7692475" y="13875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844;p28">
                <a:extLst>
                  <a:ext uri="{FF2B5EF4-FFF2-40B4-BE49-F238E27FC236}">
                    <a16:creationId xmlns:a16="http://schemas.microsoft.com/office/drawing/2014/main" id="{24606A60-78F8-9722-829D-C588FC70B791}"/>
                  </a:ext>
                </a:extLst>
              </p:cNvPr>
              <p:cNvSpPr/>
              <p:nvPr/>
            </p:nvSpPr>
            <p:spPr>
              <a:xfrm flipH="1">
                <a:off x="8273275" y="13875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845;p28">
                <a:extLst>
                  <a:ext uri="{FF2B5EF4-FFF2-40B4-BE49-F238E27FC236}">
                    <a16:creationId xmlns:a16="http://schemas.microsoft.com/office/drawing/2014/main" id="{4CF841A5-CE49-EB45-4EAE-8002A25A2A4E}"/>
                  </a:ext>
                </a:extLst>
              </p:cNvPr>
              <p:cNvSpPr/>
              <p:nvPr/>
            </p:nvSpPr>
            <p:spPr>
              <a:xfrm flipH="1">
                <a:off x="5950075" y="19219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846;p28">
                <a:extLst>
                  <a:ext uri="{FF2B5EF4-FFF2-40B4-BE49-F238E27FC236}">
                    <a16:creationId xmlns:a16="http://schemas.microsoft.com/office/drawing/2014/main" id="{F6913185-C6DC-5445-7073-AA67DF3F57EA}"/>
                  </a:ext>
                </a:extLst>
              </p:cNvPr>
              <p:cNvSpPr/>
              <p:nvPr/>
            </p:nvSpPr>
            <p:spPr>
              <a:xfrm flipH="1">
                <a:off x="6530875" y="19219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847;p28">
                <a:extLst>
                  <a:ext uri="{FF2B5EF4-FFF2-40B4-BE49-F238E27FC236}">
                    <a16:creationId xmlns:a16="http://schemas.microsoft.com/office/drawing/2014/main" id="{42387757-6F45-6A80-836E-ECDE5B4BA0FE}"/>
                  </a:ext>
                </a:extLst>
              </p:cNvPr>
              <p:cNvSpPr/>
              <p:nvPr/>
            </p:nvSpPr>
            <p:spPr>
              <a:xfrm flipH="1">
                <a:off x="7111675" y="19219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848;p28">
                <a:extLst>
                  <a:ext uri="{FF2B5EF4-FFF2-40B4-BE49-F238E27FC236}">
                    <a16:creationId xmlns:a16="http://schemas.microsoft.com/office/drawing/2014/main" id="{CF72F35A-1985-818F-35F7-9A2736954758}"/>
                  </a:ext>
                </a:extLst>
              </p:cNvPr>
              <p:cNvSpPr/>
              <p:nvPr/>
            </p:nvSpPr>
            <p:spPr>
              <a:xfrm flipH="1">
                <a:off x="7692475" y="19219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849;p28">
                <a:extLst>
                  <a:ext uri="{FF2B5EF4-FFF2-40B4-BE49-F238E27FC236}">
                    <a16:creationId xmlns:a16="http://schemas.microsoft.com/office/drawing/2014/main" id="{F3001A29-1006-BBE5-A63A-06F4411A985F}"/>
                  </a:ext>
                </a:extLst>
              </p:cNvPr>
              <p:cNvSpPr/>
              <p:nvPr/>
            </p:nvSpPr>
            <p:spPr>
              <a:xfrm flipH="1">
                <a:off x="8273275" y="19219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50;p28">
                <a:extLst>
                  <a:ext uri="{FF2B5EF4-FFF2-40B4-BE49-F238E27FC236}">
                    <a16:creationId xmlns:a16="http://schemas.microsoft.com/office/drawing/2014/main" id="{400912CA-367C-0633-B331-5D1D53AE7546}"/>
                  </a:ext>
                </a:extLst>
              </p:cNvPr>
              <p:cNvSpPr/>
              <p:nvPr/>
            </p:nvSpPr>
            <p:spPr>
              <a:xfrm flipH="1">
                <a:off x="5950075" y="24564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51;p28">
                <a:extLst>
                  <a:ext uri="{FF2B5EF4-FFF2-40B4-BE49-F238E27FC236}">
                    <a16:creationId xmlns:a16="http://schemas.microsoft.com/office/drawing/2014/main" id="{515E4B05-0B4D-7AA3-EA09-62C664A2A6D4}"/>
                  </a:ext>
                </a:extLst>
              </p:cNvPr>
              <p:cNvSpPr/>
              <p:nvPr/>
            </p:nvSpPr>
            <p:spPr>
              <a:xfrm flipH="1">
                <a:off x="6530875" y="24564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52;p28">
                <a:extLst>
                  <a:ext uri="{FF2B5EF4-FFF2-40B4-BE49-F238E27FC236}">
                    <a16:creationId xmlns:a16="http://schemas.microsoft.com/office/drawing/2014/main" id="{DC1242E1-D156-E15A-DE30-AE618772FD2A}"/>
                  </a:ext>
                </a:extLst>
              </p:cNvPr>
              <p:cNvSpPr/>
              <p:nvPr/>
            </p:nvSpPr>
            <p:spPr>
              <a:xfrm flipH="1">
                <a:off x="7111675" y="24564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53;p28">
                <a:extLst>
                  <a:ext uri="{FF2B5EF4-FFF2-40B4-BE49-F238E27FC236}">
                    <a16:creationId xmlns:a16="http://schemas.microsoft.com/office/drawing/2014/main" id="{DE08C76F-928C-5259-A5CD-DE909EAA1D9D}"/>
                  </a:ext>
                </a:extLst>
              </p:cNvPr>
              <p:cNvSpPr/>
              <p:nvPr/>
            </p:nvSpPr>
            <p:spPr>
              <a:xfrm flipH="1">
                <a:off x="7692475" y="24564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4;p28">
                <a:extLst>
                  <a:ext uri="{FF2B5EF4-FFF2-40B4-BE49-F238E27FC236}">
                    <a16:creationId xmlns:a16="http://schemas.microsoft.com/office/drawing/2014/main" id="{1E196EFA-5FB8-FB68-A11D-2B0A4DE1A828}"/>
                  </a:ext>
                </a:extLst>
              </p:cNvPr>
              <p:cNvSpPr/>
              <p:nvPr/>
            </p:nvSpPr>
            <p:spPr>
              <a:xfrm flipH="1">
                <a:off x="8273275" y="24564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55;p28">
                <a:extLst>
                  <a:ext uri="{FF2B5EF4-FFF2-40B4-BE49-F238E27FC236}">
                    <a16:creationId xmlns:a16="http://schemas.microsoft.com/office/drawing/2014/main" id="{18F32876-EBD9-7DA2-039B-B5BE698D2E9E}"/>
                  </a:ext>
                </a:extLst>
              </p:cNvPr>
              <p:cNvSpPr/>
              <p:nvPr/>
            </p:nvSpPr>
            <p:spPr>
              <a:xfrm flipH="1">
                <a:off x="5950075" y="29908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56;p28">
                <a:extLst>
                  <a:ext uri="{FF2B5EF4-FFF2-40B4-BE49-F238E27FC236}">
                    <a16:creationId xmlns:a16="http://schemas.microsoft.com/office/drawing/2014/main" id="{CF31F9D8-5E42-22B0-BD2C-5678E0B01026}"/>
                  </a:ext>
                </a:extLst>
              </p:cNvPr>
              <p:cNvSpPr/>
              <p:nvPr/>
            </p:nvSpPr>
            <p:spPr>
              <a:xfrm flipH="1">
                <a:off x="6530875" y="29908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57;p28">
                <a:extLst>
                  <a:ext uri="{FF2B5EF4-FFF2-40B4-BE49-F238E27FC236}">
                    <a16:creationId xmlns:a16="http://schemas.microsoft.com/office/drawing/2014/main" id="{8971024D-AEDA-E23D-7BD8-4F96AD1977B9}"/>
                  </a:ext>
                </a:extLst>
              </p:cNvPr>
              <p:cNvSpPr/>
              <p:nvPr/>
            </p:nvSpPr>
            <p:spPr>
              <a:xfrm flipH="1">
                <a:off x="7111675" y="29908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58;p28">
                <a:extLst>
                  <a:ext uri="{FF2B5EF4-FFF2-40B4-BE49-F238E27FC236}">
                    <a16:creationId xmlns:a16="http://schemas.microsoft.com/office/drawing/2014/main" id="{0AE170F7-2A97-CB38-90E6-6ABD8BD478EE}"/>
                  </a:ext>
                </a:extLst>
              </p:cNvPr>
              <p:cNvSpPr/>
              <p:nvPr/>
            </p:nvSpPr>
            <p:spPr>
              <a:xfrm flipH="1">
                <a:off x="7692475" y="29908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859;p28">
                <a:extLst>
                  <a:ext uri="{FF2B5EF4-FFF2-40B4-BE49-F238E27FC236}">
                    <a16:creationId xmlns:a16="http://schemas.microsoft.com/office/drawing/2014/main" id="{FF0538DB-AF5E-18EB-4CCD-458948832621}"/>
                  </a:ext>
                </a:extLst>
              </p:cNvPr>
              <p:cNvSpPr/>
              <p:nvPr/>
            </p:nvSpPr>
            <p:spPr>
              <a:xfrm flipH="1">
                <a:off x="8273275" y="29908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 name="Google Shape;860;p28">
              <a:extLst>
                <a:ext uri="{FF2B5EF4-FFF2-40B4-BE49-F238E27FC236}">
                  <a16:creationId xmlns:a16="http://schemas.microsoft.com/office/drawing/2014/main" id="{1F45899A-9823-06C0-E356-F475E2351472}"/>
                </a:ext>
              </a:extLst>
            </p:cNvPr>
            <p:cNvGrpSpPr/>
            <p:nvPr/>
          </p:nvGrpSpPr>
          <p:grpSpPr>
            <a:xfrm>
              <a:off x="347441" y="757786"/>
              <a:ext cx="1765922" cy="1596032"/>
              <a:chOff x="2854300" y="1168125"/>
              <a:chExt cx="2904000" cy="2668950"/>
            </a:xfrm>
            <a:grpFill/>
          </p:grpSpPr>
          <p:sp>
            <p:nvSpPr>
              <p:cNvPr id="8" name="Google Shape;861;p28">
                <a:extLst>
                  <a:ext uri="{FF2B5EF4-FFF2-40B4-BE49-F238E27FC236}">
                    <a16:creationId xmlns:a16="http://schemas.microsoft.com/office/drawing/2014/main" id="{9FD65051-A220-1BDF-C31E-1DC131661BC8}"/>
                  </a:ext>
                </a:extLst>
              </p:cNvPr>
              <p:cNvSpPr/>
              <p:nvPr/>
            </p:nvSpPr>
            <p:spPr>
              <a:xfrm flipH="1">
                <a:off x="2854300" y="1168125"/>
                <a:ext cx="2904000" cy="26673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862;p28">
                <a:extLst>
                  <a:ext uri="{FF2B5EF4-FFF2-40B4-BE49-F238E27FC236}">
                    <a16:creationId xmlns:a16="http://schemas.microsoft.com/office/drawing/2014/main" id="{AEC57D09-8CDE-3EAF-1543-BDF90B0F4C08}"/>
                  </a:ext>
                </a:extLst>
              </p:cNvPr>
              <p:cNvSpPr/>
              <p:nvPr/>
            </p:nvSpPr>
            <p:spPr>
              <a:xfrm flipH="1">
                <a:off x="2854300" y="11681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863;p28">
                <a:extLst>
                  <a:ext uri="{FF2B5EF4-FFF2-40B4-BE49-F238E27FC236}">
                    <a16:creationId xmlns:a16="http://schemas.microsoft.com/office/drawing/2014/main" id="{0646D7CE-04EB-DBF1-CAED-B3E997FE02C5}"/>
                  </a:ext>
                </a:extLst>
              </p:cNvPr>
              <p:cNvSpPr/>
              <p:nvPr/>
            </p:nvSpPr>
            <p:spPr>
              <a:xfrm flipH="1">
                <a:off x="3435100" y="11681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864;p28">
                <a:extLst>
                  <a:ext uri="{FF2B5EF4-FFF2-40B4-BE49-F238E27FC236}">
                    <a16:creationId xmlns:a16="http://schemas.microsoft.com/office/drawing/2014/main" id="{B4242F3A-7841-5F37-3BCD-4362CF55B414}"/>
                  </a:ext>
                </a:extLst>
              </p:cNvPr>
              <p:cNvSpPr/>
              <p:nvPr/>
            </p:nvSpPr>
            <p:spPr>
              <a:xfrm flipH="1">
                <a:off x="4015900" y="11681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865;p28">
                <a:extLst>
                  <a:ext uri="{FF2B5EF4-FFF2-40B4-BE49-F238E27FC236}">
                    <a16:creationId xmlns:a16="http://schemas.microsoft.com/office/drawing/2014/main" id="{660978B8-AD4E-A40D-3124-94715F5636C2}"/>
                  </a:ext>
                </a:extLst>
              </p:cNvPr>
              <p:cNvSpPr/>
              <p:nvPr/>
            </p:nvSpPr>
            <p:spPr>
              <a:xfrm flipH="1">
                <a:off x="4596700" y="11681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866;p28">
                <a:extLst>
                  <a:ext uri="{FF2B5EF4-FFF2-40B4-BE49-F238E27FC236}">
                    <a16:creationId xmlns:a16="http://schemas.microsoft.com/office/drawing/2014/main" id="{D1C0EADE-2EFB-04BB-E6F0-5FA90321FCFD}"/>
                  </a:ext>
                </a:extLst>
              </p:cNvPr>
              <p:cNvSpPr/>
              <p:nvPr/>
            </p:nvSpPr>
            <p:spPr>
              <a:xfrm flipH="1">
                <a:off x="5177500" y="11681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867;p28">
                <a:extLst>
                  <a:ext uri="{FF2B5EF4-FFF2-40B4-BE49-F238E27FC236}">
                    <a16:creationId xmlns:a16="http://schemas.microsoft.com/office/drawing/2014/main" id="{5F4A4CF9-4190-880F-F3F1-6249C70A333A}"/>
                  </a:ext>
                </a:extLst>
              </p:cNvPr>
              <p:cNvSpPr/>
              <p:nvPr/>
            </p:nvSpPr>
            <p:spPr>
              <a:xfrm flipH="1">
                <a:off x="2854300" y="17009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868;p28">
                <a:extLst>
                  <a:ext uri="{FF2B5EF4-FFF2-40B4-BE49-F238E27FC236}">
                    <a16:creationId xmlns:a16="http://schemas.microsoft.com/office/drawing/2014/main" id="{AC5CC258-C15D-B3E4-0922-FCDDBA43AAF2}"/>
                  </a:ext>
                </a:extLst>
              </p:cNvPr>
              <p:cNvSpPr/>
              <p:nvPr/>
            </p:nvSpPr>
            <p:spPr>
              <a:xfrm flipH="1">
                <a:off x="3435100" y="17009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869;p28">
                <a:extLst>
                  <a:ext uri="{FF2B5EF4-FFF2-40B4-BE49-F238E27FC236}">
                    <a16:creationId xmlns:a16="http://schemas.microsoft.com/office/drawing/2014/main" id="{A0D240D2-DFED-A909-1C05-2F84885D8B13}"/>
                  </a:ext>
                </a:extLst>
              </p:cNvPr>
              <p:cNvSpPr/>
              <p:nvPr/>
            </p:nvSpPr>
            <p:spPr>
              <a:xfrm flipH="1">
                <a:off x="4015900" y="17009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870;p28">
                <a:extLst>
                  <a:ext uri="{FF2B5EF4-FFF2-40B4-BE49-F238E27FC236}">
                    <a16:creationId xmlns:a16="http://schemas.microsoft.com/office/drawing/2014/main" id="{DAA0F2BC-F249-8E47-1CC1-F4563C01A416}"/>
                  </a:ext>
                </a:extLst>
              </p:cNvPr>
              <p:cNvSpPr/>
              <p:nvPr/>
            </p:nvSpPr>
            <p:spPr>
              <a:xfrm flipH="1">
                <a:off x="4596700" y="17009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871;p28">
                <a:extLst>
                  <a:ext uri="{FF2B5EF4-FFF2-40B4-BE49-F238E27FC236}">
                    <a16:creationId xmlns:a16="http://schemas.microsoft.com/office/drawing/2014/main" id="{0CBA1B60-5AD6-2937-160A-10058FDD3FDD}"/>
                  </a:ext>
                </a:extLst>
              </p:cNvPr>
              <p:cNvSpPr/>
              <p:nvPr/>
            </p:nvSpPr>
            <p:spPr>
              <a:xfrm flipH="1">
                <a:off x="5177500" y="17009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872;p28">
                <a:extLst>
                  <a:ext uri="{FF2B5EF4-FFF2-40B4-BE49-F238E27FC236}">
                    <a16:creationId xmlns:a16="http://schemas.microsoft.com/office/drawing/2014/main" id="{1F09E777-D5CD-B478-89D0-C7CD05F22494}"/>
                  </a:ext>
                </a:extLst>
              </p:cNvPr>
              <p:cNvSpPr/>
              <p:nvPr/>
            </p:nvSpPr>
            <p:spPr>
              <a:xfrm flipH="1">
                <a:off x="2854300" y="22353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873;p28">
                <a:extLst>
                  <a:ext uri="{FF2B5EF4-FFF2-40B4-BE49-F238E27FC236}">
                    <a16:creationId xmlns:a16="http://schemas.microsoft.com/office/drawing/2014/main" id="{A9B0B742-9121-A955-4DCB-A4D60CA35022}"/>
                  </a:ext>
                </a:extLst>
              </p:cNvPr>
              <p:cNvSpPr/>
              <p:nvPr/>
            </p:nvSpPr>
            <p:spPr>
              <a:xfrm flipH="1">
                <a:off x="3435100" y="22353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874;p28">
                <a:extLst>
                  <a:ext uri="{FF2B5EF4-FFF2-40B4-BE49-F238E27FC236}">
                    <a16:creationId xmlns:a16="http://schemas.microsoft.com/office/drawing/2014/main" id="{74B37031-0547-1586-D75C-600E8EFDE2F6}"/>
                  </a:ext>
                </a:extLst>
              </p:cNvPr>
              <p:cNvSpPr/>
              <p:nvPr/>
            </p:nvSpPr>
            <p:spPr>
              <a:xfrm flipH="1">
                <a:off x="4015900" y="22353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875;p28">
                <a:extLst>
                  <a:ext uri="{FF2B5EF4-FFF2-40B4-BE49-F238E27FC236}">
                    <a16:creationId xmlns:a16="http://schemas.microsoft.com/office/drawing/2014/main" id="{CF8D9A37-F125-ED80-8B3C-F204E873C74E}"/>
                  </a:ext>
                </a:extLst>
              </p:cNvPr>
              <p:cNvSpPr/>
              <p:nvPr/>
            </p:nvSpPr>
            <p:spPr>
              <a:xfrm flipH="1">
                <a:off x="4596700" y="22353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876;p28">
                <a:extLst>
                  <a:ext uri="{FF2B5EF4-FFF2-40B4-BE49-F238E27FC236}">
                    <a16:creationId xmlns:a16="http://schemas.microsoft.com/office/drawing/2014/main" id="{67301826-05E9-99E8-667D-0B95E8F18C21}"/>
                  </a:ext>
                </a:extLst>
              </p:cNvPr>
              <p:cNvSpPr/>
              <p:nvPr/>
            </p:nvSpPr>
            <p:spPr>
              <a:xfrm flipH="1">
                <a:off x="5177500" y="22353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877;p28">
                <a:extLst>
                  <a:ext uri="{FF2B5EF4-FFF2-40B4-BE49-F238E27FC236}">
                    <a16:creationId xmlns:a16="http://schemas.microsoft.com/office/drawing/2014/main" id="{3F4A97C7-3BA8-62BF-1454-7B140C23CA5C}"/>
                  </a:ext>
                </a:extLst>
              </p:cNvPr>
              <p:cNvSpPr/>
              <p:nvPr/>
            </p:nvSpPr>
            <p:spPr>
              <a:xfrm flipH="1">
                <a:off x="2854300" y="2769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878;p28">
                <a:extLst>
                  <a:ext uri="{FF2B5EF4-FFF2-40B4-BE49-F238E27FC236}">
                    <a16:creationId xmlns:a16="http://schemas.microsoft.com/office/drawing/2014/main" id="{42A53047-DB83-5D40-4696-A3CD70C55102}"/>
                  </a:ext>
                </a:extLst>
              </p:cNvPr>
              <p:cNvSpPr/>
              <p:nvPr/>
            </p:nvSpPr>
            <p:spPr>
              <a:xfrm flipH="1">
                <a:off x="3435100" y="2769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879;p28">
                <a:extLst>
                  <a:ext uri="{FF2B5EF4-FFF2-40B4-BE49-F238E27FC236}">
                    <a16:creationId xmlns:a16="http://schemas.microsoft.com/office/drawing/2014/main" id="{AB769B61-BC18-689E-ACEC-8AB5B30AD53A}"/>
                  </a:ext>
                </a:extLst>
              </p:cNvPr>
              <p:cNvSpPr/>
              <p:nvPr/>
            </p:nvSpPr>
            <p:spPr>
              <a:xfrm flipH="1">
                <a:off x="4015900" y="2769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880;p28">
                <a:extLst>
                  <a:ext uri="{FF2B5EF4-FFF2-40B4-BE49-F238E27FC236}">
                    <a16:creationId xmlns:a16="http://schemas.microsoft.com/office/drawing/2014/main" id="{993DD6A5-B92D-CEB9-B1E4-E93EFAEB8E60}"/>
                  </a:ext>
                </a:extLst>
              </p:cNvPr>
              <p:cNvSpPr/>
              <p:nvPr/>
            </p:nvSpPr>
            <p:spPr>
              <a:xfrm flipH="1">
                <a:off x="4596700" y="2769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881;p28">
                <a:extLst>
                  <a:ext uri="{FF2B5EF4-FFF2-40B4-BE49-F238E27FC236}">
                    <a16:creationId xmlns:a16="http://schemas.microsoft.com/office/drawing/2014/main" id="{608D6B10-6F36-0EDA-BCCF-F7E1CA3C3835}"/>
                  </a:ext>
                </a:extLst>
              </p:cNvPr>
              <p:cNvSpPr/>
              <p:nvPr/>
            </p:nvSpPr>
            <p:spPr>
              <a:xfrm flipH="1">
                <a:off x="5177500" y="2769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882;p28">
                <a:extLst>
                  <a:ext uri="{FF2B5EF4-FFF2-40B4-BE49-F238E27FC236}">
                    <a16:creationId xmlns:a16="http://schemas.microsoft.com/office/drawing/2014/main" id="{4F864A4A-F36E-3EB7-7AAF-D05BEB785729}"/>
                  </a:ext>
                </a:extLst>
              </p:cNvPr>
              <p:cNvSpPr/>
              <p:nvPr/>
            </p:nvSpPr>
            <p:spPr>
              <a:xfrm flipH="1">
                <a:off x="2854300" y="3304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883;p28">
                <a:extLst>
                  <a:ext uri="{FF2B5EF4-FFF2-40B4-BE49-F238E27FC236}">
                    <a16:creationId xmlns:a16="http://schemas.microsoft.com/office/drawing/2014/main" id="{7A479BD7-78F1-1587-1ED4-10C472409B3A}"/>
                  </a:ext>
                </a:extLst>
              </p:cNvPr>
              <p:cNvSpPr/>
              <p:nvPr/>
            </p:nvSpPr>
            <p:spPr>
              <a:xfrm flipH="1">
                <a:off x="3435100" y="3304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884;p28">
                <a:extLst>
                  <a:ext uri="{FF2B5EF4-FFF2-40B4-BE49-F238E27FC236}">
                    <a16:creationId xmlns:a16="http://schemas.microsoft.com/office/drawing/2014/main" id="{72DF4C49-AFEE-F6D0-E020-51102FBC435E}"/>
                  </a:ext>
                </a:extLst>
              </p:cNvPr>
              <p:cNvSpPr/>
              <p:nvPr/>
            </p:nvSpPr>
            <p:spPr>
              <a:xfrm flipH="1">
                <a:off x="4015900" y="3304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885;p28">
                <a:extLst>
                  <a:ext uri="{FF2B5EF4-FFF2-40B4-BE49-F238E27FC236}">
                    <a16:creationId xmlns:a16="http://schemas.microsoft.com/office/drawing/2014/main" id="{AEC92ED1-7D3F-001B-AA8D-7D2F9F146299}"/>
                  </a:ext>
                </a:extLst>
              </p:cNvPr>
              <p:cNvSpPr/>
              <p:nvPr/>
            </p:nvSpPr>
            <p:spPr>
              <a:xfrm flipH="1">
                <a:off x="4596700" y="3304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886;p28">
                <a:extLst>
                  <a:ext uri="{FF2B5EF4-FFF2-40B4-BE49-F238E27FC236}">
                    <a16:creationId xmlns:a16="http://schemas.microsoft.com/office/drawing/2014/main" id="{B73C7D17-627B-BD14-1A17-E4EB6F013A02}"/>
                  </a:ext>
                </a:extLst>
              </p:cNvPr>
              <p:cNvSpPr/>
              <p:nvPr/>
            </p:nvSpPr>
            <p:spPr>
              <a:xfrm flipH="1">
                <a:off x="5177500" y="3304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36" name="文本框 135">
            <a:extLst>
              <a:ext uri="{FF2B5EF4-FFF2-40B4-BE49-F238E27FC236}">
                <a16:creationId xmlns:a16="http://schemas.microsoft.com/office/drawing/2014/main" id="{4DAF3AEE-5799-20A7-9E8A-5CABBF482C80}"/>
              </a:ext>
            </a:extLst>
          </p:cNvPr>
          <p:cNvSpPr txBox="1"/>
          <p:nvPr/>
        </p:nvSpPr>
        <p:spPr>
          <a:xfrm>
            <a:off x="10442569" y="3730306"/>
            <a:ext cx="1600051"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Difference calculation</a:t>
            </a:r>
            <a:endParaRPr lang="zh-CN" altLang="en-US" sz="1200" dirty="0">
              <a:latin typeface="Times New Roman" panose="02020603050405020304" pitchFamily="18" charset="0"/>
              <a:cs typeface="Times New Roman" panose="02020603050405020304" pitchFamily="18" charset="0"/>
            </a:endParaRPr>
          </a:p>
        </p:txBody>
      </p:sp>
      <p:pic>
        <p:nvPicPr>
          <p:cNvPr id="558" name="图片 557">
            <a:extLst>
              <a:ext uri="{FF2B5EF4-FFF2-40B4-BE49-F238E27FC236}">
                <a16:creationId xmlns:a16="http://schemas.microsoft.com/office/drawing/2014/main" id="{D3116297-13BF-9738-2BB9-7595E0544ED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87942" y="2882052"/>
            <a:ext cx="192355" cy="192355"/>
          </a:xfrm>
          <a:prstGeom prst="rect">
            <a:avLst/>
          </a:prstGeom>
        </p:spPr>
      </p:pic>
      <p:pic>
        <p:nvPicPr>
          <p:cNvPr id="559" name="图片 558">
            <a:extLst>
              <a:ext uri="{FF2B5EF4-FFF2-40B4-BE49-F238E27FC236}">
                <a16:creationId xmlns:a16="http://schemas.microsoft.com/office/drawing/2014/main" id="{59F24689-F33B-FF00-8324-EBE4D39D97E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00350" y="2883223"/>
            <a:ext cx="192355" cy="192355"/>
          </a:xfrm>
          <a:prstGeom prst="rect">
            <a:avLst/>
          </a:prstGeom>
        </p:spPr>
      </p:pic>
      <p:sp>
        <p:nvSpPr>
          <p:cNvPr id="145" name="文本框 144">
            <a:extLst>
              <a:ext uri="{FF2B5EF4-FFF2-40B4-BE49-F238E27FC236}">
                <a16:creationId xmlns:a16="http://schemas.microsoft.com/office/drawing/2014/main" id="{52C76FF1-ED6C-396E-7088-DF0F618FB534}"/>
              </a:ext>
            </a:extLst>
          </p:cNvPr>
          <p:cNvSpPr txBox="1"/>
          <p:nvPr/>
        </p:nvSpPr>
        <p:spPr>
          <a:xfrm>
            <a:off x="4762733" y="302662"/>
            <a:ext cx="2656475" cy="307777"/>
          </a:xfrm>
          <a:prstGeom prst="rect">
            <a:avLst/>
          </a:prstGeom>
          <a:noFill/>
        </p:spPr>
        <p:txBody>
          <a:bodyPr wrap="square">
            <a:spAutoFit/>
          </a:bodyPr>
          <a:lstStyle/>
          <a:p>
            <a:r>
              <a:rPr lang="en-US" altLang="zh-CN" sz="1400" b="1" dirty="0">
                <a:latin typeface="Times New Roman" panose="02020603050405020304" pitchFamily="18" charset="0"/>
                <a:cs typeface="Times New Roman" panose="02020603050405020304" pitchFamily="18" charset="0"/>
              </a:rPr>
              <a:t>Topological isotope  injection </a:t>
            </a:r>
            <a:endParaRPr lang="zh-CN" altLang="en-US" sz="1400" b="1" dirty="0">
              <a:latin typeface="Times New Roman" panose="02020603050405020304" pitchFamily="18" charset="0"/>
              <a:cs typeface="Times New Roman" panose="02020603050405020304" pitchFamily="18" charset="0"/>
            </a:endParaRPr>
          </a:p>
        </p:txBody>
      </p:sp>
      <p:sp>
        <p:nvSpPr>
          <p:cNvPr id="149" name="文本框 148">
            <a:extLst>
              <a:ext uri="{FF2B5EF4-FFF2-40B4-BE49-F238E27FC236}">
                <a16:creationId xmlns:a16="http://schemas.microsoft.com/office/drawing/2014/main" id="{FA2C2D51-9436-19FE-8F48-25BF76602145}"/>
              </a:ext>
            </a:extLst>
          </p:cNvPr>
          <p:cNvSpPr txBox="1"/>
          <p:nvPr/>
        </p:nvSpPr>
        <p:spPr>
          <a:xfrm>
            <a:off x="3391134" y="4736781"/>
            <a:ext cx="944761" cy="276999"/>
          </a:xfrm>
          <a:prstGeom prst="rect">
            <a:avLst/>
          </a:prstGeom>
          <a:noFill/>
        </p:spPr>
        <p:txBody>
          <a:bodyPr wrap="square">
            <a:spAutoFit/>
          </a:bodyPr>
          <a:lstStyle/>
          <a:p>
            <a:r>
              <a:rPr lang="en-US" altLang="zh-CN" sz="1200" dirty="0">
                <a:solidFill>
                  <a:srgbClr val="C00000"/>
                </a:solidFill>
                <a:latin typeface="Times New Roman" panose="02020603050405020304" pitchFamily="18" charset="0"/>
                <a:cs typeface="Times New Roman" panose="02020603050405020304" pitchFamily="18" charset="0"/>
              </a:rPr>
              <a:t>Dissimilar</a:t>
            </a:r>
            <a:endParaRPr lang="zh-CN" altLang="en-US" sz="1200" dirty="0">
              <a:solidFill>
                <a:srgbClr val="C00000"/>
              </a:solidFill>
              <a:latin typeface="Times New Roman" panose="02020603050405020304" pitchFamily="18" charset="0"/>
              <a:cs typeface="Times New Roman" panose="02020603050405020304" pitchFamily="18" charset="0"/>
            </a:endParaRPr>
          </a:p>
        </p:txBody>
      </p:sp>
      <p:sp>
        <p:nvSpPr>
          <p:cNvPr id="186" name="矩形 185">
            <a:extLst>
              <a:ext uri="{FF2B5EF4-FFF2-40B4-BE49-F238E27FC236}">
                <a16:creationId xmlns:a16="http://schemas.microsoft.com/office/drawing/2014/main" id="{2C22DA91-B5DB-5956-4C44-C19A043402F2}"/>
              </a:ext>
            </a:extLst>
          </p:cNvPr>
          <p:cNvSpPr/>
          <p:nvPr/>
        </p:nvSpPr>
        <p:spPr>
          <a:xfrm>
            <a:off x="8357431" y="1464907"/>
            <a:ext cx="936637" cy="198815"/>
          </a:xfrm>
          <a:prstGeom prst="rect">
            <a:avLst/>
          </a:prstGeom>
          <a:solidFill>
            <a:srgbClr val="8FAAD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87" name="直接连接符 186">
            <a:extLst>
              <a:ext uri="{FF2B5EF4-FFF2-40B4-BE49-F238E27FC236}">
                <a16:creationId xmlns:a16="http://schemas.microsoft.com/office/drawing/2014/main" id="{672CB3C0-DCD8-9AB9-9816-55AA6ECCBFCC}"/>
              </a:ext>
            </a:extLst>
          </p:cNvPr>
          <p:cNvCxnSpPr>
            <a:cxnSpLocks/>
          </p:cNvCxnSpPr>
          <p:nvPr/>
        </p:nvCxnSpPr>
        <p:spPr>
          <a:xfrm>
            <a:off x="8507196" y="1463904"/>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188" name="直接连接符 187">
            <a:extLst>
              <a:ext uri="{FF2B5EF4-FFF2-40B4-BE49-F238E27FC236}">
                <a16:creationId xmlns:a16="http://schemas.microsoft.com/office/drawing/2014/main" id="{810A01BD-E52B-A3F9-8CDD-AD84D83E6E69}"/>
              </a:ext>
            </a:extLst>
          </p:cNvPr>
          <p:cNvCxnSpPr>
            <a:cxnSpLocks/>
          </p:cNvCxnSpPr>
          <p:nvPr/>
        </p:nvCxnSpPr>
        <p:spPr>
          <a:xfrm>
            <a:off x="8673884" y="1459142"/>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189" name="直接连接符 188">
            <a:extLst>
              <a:ext uri="{FF2B5EF4-FFF2-40B4-BE49-F238E27FC236}">
                <a16:creationId xmlns:a16="http://schemas.microsoft.com/office/drawing/2014/main" id="{56159C6D-EA17-539C-7809-08B5AB3C0149}"/>
              </a:ext>
            </a:extLst>
          </p:cNvPr>
          <p:cNvCxnSpPr>
            <a:cxnSpLocks/>
          </p:cNvCxnSpPr>
          <p:nvPr/>
        </p:nvCxnSpPr>
        <p:spPr>
          <a:xfrm>
            <a:off x="8826284" y="1461521"/>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190" name="直接连接符 189">
            <a:extLst>
              <a:ext uri="{FF2B5EF4-FFF2-40B4-BE49-F238E27FC236}">
                <a16:creationId xmlns:a16="http://schemas.microsoft.com/office/drawing/2014/main" id="{282BE887-F7FF-E5BF-E65F-1729B65F4B44}"/>
              </a:ext>
            </a:extLst>
          </p:cNvPr>
          <p:cNvCxnSpPr>
            <a:cxnSpLocks/>
          </p:cNvCxnSpPr>
          <p:nvPr/>
        </p:nvCxnSpPr>
        <p:spPr>
          <a:xfrm>
            <a:off x="8983449" y="1461520"/>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191" name="直接连接符 190">
            <a:extLst>
              <a:ext uri="{FF2B5EF4-FFF2-40B4-BE49-F238E27FC236}">
                <a16:creationId xmlns:a16="http://schemas.microsoft.com/office/drawing/2014/main" id="{65AA3EC3-A909-EE69-4F8F-D5046DA9F13A}"/>
              </a:ext>
            </a:extLst>
          </p:cNvPr>
          <p:cNvCxnSpPr>
            <a:cxnSpLocks/>
          </p:cNvCxnSpPr>
          <p:nvPr/>
        </p:nvCxnSpPr>
        <p:spPr>
          <a:xfrm>
            <a:off x="9150137" y="1463896"/>
            <a:ext cx="0" cy="206962"/>
          </a:xfrm>
          <a:prstGeom prst="line">
            <a:avLst/>
          </a:prstGeom>
          <a:ln/>
        </p:spPr>
        <p:style>
          <a:lnRef idx="2">
            <a:schemeClr val="dk1"/>
          </a:lnRef>
          <a:fillRef idx="0">
            <a:schemeClr val="dk1"/>
          </a:fillRef>
          <a:effectRef idx="1">
            <a:schemeClr val="dk1"/>
          </a:effectRef>
          <a:fontRef idx="minor">
            <a:schemeClr val="tx1"/>
          </a:fontRef>
        </p:style>
      </p:cxnSp>
      <p:sp>
        <p:nvSpPr>
          <p:cNvPr id="197" name="矩形 196">
            <a:extLst>
              <a:ext uri="{FF2B5EF4-FFF2-40B4-BE49-F238E27FC236}">
                <a16:creationId xmlns:a16="http://schemas.microsoft.com/office/drawing/2014/main" id="{49E20BD0-DF4E-1DCF-64DB-3D3A68ACCBF9}"/>
              </a:ext>
            </a:extLst>
          </p:cNvPr>
          <p:cNvSpPr/>
          <p:nvPr/>
        </p:nvSpPr>
        <p:spPr>
          <a:xfrm>
            <a:off x="8314513" y="2320721"/>
            <a:ext cx="936637" cy="198815"/>
          </a:xfrm>
          <a:prstGeom prst="rect">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03" name="直接连接符 202">
            <a:extLst>
              <a:ext uri="{FF2B5EF4-FFF2-40B4-BE49-F238E27FC236}">
                <a16:creationId xmlns:a16="http://schemas.microsoft.com/office/drawing/2014/main" id="{60BCB860-4396-61F8-F07E-C92C251F2279}"/>
              </a:ext>
            </a:extLst>
          </p:cNvPr>
          <p:cNvCxnSpPr>
            <a:cxnSpLocks/>
          </p:cNvCxnSpPr>
          <p:nvPr/>
        </p:nvCxnSpPr>
        <p:spPr>
          <a:xfrm>
            <a:off x="8464278" y="2319718"/>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209" name="直接连接符 208">
            <a:extLst>
              <a:ext uri="{FF2B5EF4-FFF2-40B4-BE49-F238E27FC236}">
                <a16:creationId xmlns:a16="http://schemas.microsoft.com/office/drawing/2014/main" id="{2B6E0C9E-AFC5-3FAD-22FF-92D63DE3897F}"/>
              </a:ext>
            </a:extLst>
          </p:cNvPr>
          <p:cNvCxnSpPr>
            <a:cxnSpLocks/>
          </p:cNvCxnSpPr>
          <p:nvPr/>
        </p:nvCxnSpPr>
        <p:spPr>
          <a:xfrm>
            <a:off x="8630966" y="2314956"/>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215" name="直接连接符 214">
            <a:extLst>
              <a:ext uri="{FF2B5EF4-FFF2-40B4-BE49-F238E27FC236}">
                <a16:creationId xmlns:a16="http://schemas.microsoft.com/office/drawing/2014/main" id="{DEA5FD9E-8F3A-C4C8-D402-6E9C5952B318}"/>
              </a:ext>
            </a:extLst>
          </p:cNvPr>
          <p:cNvCxnSpPr>
            <a:cxnSpLocks/>
          </p:cNvCxnSpPr>
          <p:nvPr/>
        </p:nvCxnSpPr>
        <p:spPr>
          <a:xfrm>
            <a:off x="8783366" y="2317335"/>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221" name="直接连接符 220">
            <a:extLst>
              <a:ext uri="{FF2B5EF4-FFF2-40B4-BE49-F238E27FC236}">
                <a16:creationId xmlns:a16="http://schemas.microsoft.com/office/drawing/2014/main" id="{D7A86928-839E-D74E-5A1C-237B70D2DA86}"/>
              </a:ext>
            </a:extLst>
          </p:cNvPr>
          <p:cNvCxnSpPr>
            <a:cxnSpLocks/>
          </p:cNvCxnSpPr>
          <p:nvPr/>
        </p:nvCxnSpPr>
        <p:spPr>
          <a:xfrm>
            <a:off x="8940531" y="2317334"/>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227" name="直接连接符 226">
            <a:extLst>
              <a:ext uri="{FF2B5EF4-FFF2-40B4-BE49-F238E27FC236}">
                <a16:creationId xmlns:a16="http://schemas.microsoft.com/office/drawing/2014/main" id="{09E6FB3F-7E6D-B6B7-F6BB-D8220F22C62E}"/>
              </a:ext>
            </a:extLst>
          </p:cNvPr>
          <p:cNvCxnSpPr>
            <a:cxnSpLocks/>
          </p:cNvCxnSpPr>
          <p:nvPr/>
        </p:nvCxnSpPr>
        <p:spPr>
          <a:xfrm>
            <a:off x="9107219" y="2319710"/>
            <a:ext cx="0" cy="206962"/>
          </a:xfrm>
          <a:prstGeom prst="line">
            <a:avLst/>
          </a:prstGeom>
          <a:ln/>
        </p:spPr>
        <p:style>
          <a:lnRef idx="2">
            <a:schemeClr val="dk1"/>
          </a:lnRef>
          <a:fillRef idx="0">
            <a:schemeClr val="dk1"/>
          </a:fillRef>
          <a:effectRef idx="1">
            <a:schemeClr val="dk1"/>
          </a:effectRef>
          <a:fontRef idx="minor">
            <a:schemeClr val="tx1"/>
          </a:fontRef>
        </p:style>
      </p:cxnSp>
      <p:sp>
        <p:nvSpPr>
          <p:cNvPr id="231" name="矩形 230">
            <a:extLst>
              <a:ext uri="{FF2B5EF4-FFF2-40B4-BE49-F238E27FC236}">
                <a16:creationId xmlns:a16="http://schemas.microsoft.com/office/drawing/2014/main" id="{82F55032-8D70-6703-31C2-7BCBFD8D5AF7}"/>
              </a:ext>
            </a:extLst>
          </p:cNvPr>
          <p:cNvSpPr/>
          <p:nvPr/>
        </p:nvSpPr>
        <p:spPr>
          <a:xfrm>
            <a:off x="8626882" y="2322904"/>
            <a:ext cx="171841" cy="199366"/>
          </a:xfrm>
          <a:prstGeom prst="rect">
            <a:avLst/>
          </a:prstGeom>
          <a:pattFill prst="dkVert">
            <a:fgClr>
              <a:srgbClr val="ED7D31"/>
            </a:fgClr>
            <a:bgClr>
              <a:schemeClr val="bg1"/>
            </a:bgClr>
          </a:patt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234" name="矩形 233">
            <a:extLst>
              <a:ext uri="{FF2B5EF4-FFF2-40B4-BE49-F238E27FC236}">
                <a16:creationId xmlns:a16="http://schemas.microsoft.com/office/drawing/2014/main" id="{85C1274D-FD1C-62B6-7FC4-0C29E1E811DC}"/>
              </a:ext>
            </a:extLst>
          </p:cNvPr>
          <p:cNvSpPr/>
          <p:nvPr/>
        </p:nvSpPr>
        <p:spPr>
          <a:xfrm>
            <a:off x="8348413" y="3051473"/>
            <a:ext cx="936637" cy="198815"/>
          </a:xfrm>
          <a:prstGeom prst="rect">
            <a:avLst/>
          </a:prstGeom>
          <a:solidFill>
            <a:srgbClr val="FBE5D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35" name="直接连接符 234">
            <a:extLst>
              <a:ext uri="{FF2B5EF4-FFF2-40B4-BE49-F238E27FC236}">
                <a16:creationId xmlns:a16="http://schemas.microsoft.com/office/drawing/2014/main" id="{187FA6DF-D998-12D8-B849-05F0BF36D0D4}"/>
              </a:ext>
            </a:extLst>
          </p:cNvPr>
          <p:cNvCxnSpPr>
            <a:cxnSpLocks/>
          </p:cNvCxnSpPr>
          <p:nvPr/>
        </p:nvCxnSpPr>
        <p:spPr>
          <a:xfrm>
            <a:off x="8498178" y="3050470"/>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236" name="直接连接符 235">
            <a:extLst>
              <a:ext uri="{FF2B5EF4-FFF2-40B4-BE49-F238E27FC236}">
                <a16:creationId xmlns:a16="http://schemas.microsoft.com/office/drawing/2014/main" id="{F45624FB-4EEC-E776-228F-D648F05FB53B}"/>
              </a:ext>
            </a:extLst>
          </p:cNvPr>
          <p:cNvCxnSpPr>
            <a:cxnSpLocks/>
          </p:cNvCxnSpPr>
          <p:nvPr/>
        </p:nvCxnSpPr>
        <p:spPr>
          <a:xfrm>
            <a:off x="8664866" y="3045708"/>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237" name="直接连接符 236">
            <a:extLst>
              <a:ext uri="{FF2B5EF4-FFF2-40B4-BE49-F238E27FC236}">
                <a16:creationId xmlns:a16="http://schemas.microsoft.com/office/drawing/2014/main" id="{E0C64A8D-BC76-71D1-E764-7E62FCC26D49}"/>
              </a:ext>
            </a:extLst>
          </p:cNvPr>
          <p:cNvCxnSpPr>
            <a:cxnSpLocks/>
          </p:cNvCxnSpPr>
          <p:nvPr/>
        </p:nvCxnSpPr>
        <p:spPr>
          <a:xfrm>
            <a:off x="8817266" y="3048087"/>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238" name="直接连接符 237">
            <a:extLst>
              <a:ext uri="{FF2B5EF4-FFF2-40B4-BE49-F238E27FC236}">
                <a16:creationId xmlns:a16="http://schemas.microsoft.com/office/drawing/2014/main" id="{988B0DB3-D3D6-98F2-2421-63E5BE9CD75A}"/>
              </a:ext>
            </a:extLst>
          </p:cNvPr>
          <p:cNvCxnSpPr>
            <a:cxnSpLocks/>
          </p:cNvCxnSpPr>
          <p:nvPr/>
        </p:nvCxnSpPr>
        <p:spPr>
          <a:xfrm>
            <a:off x="8974431" y="3048086"/>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239" name="直接连接符 238">
            <a:extLst>
              <a:ext uri="{FF2B5EF4-FFF2-40B4-BE49-F238E27FC236}">
                <a16:creationId xmlns:a16="http://schemas.microsoft.com/office/drawing/2014/main" id="{450D6BB8-620F-841C-B1B9-F5FC0E5DBBBC}"/>
              </a:ext>
            </a:extLst>
          </p:cNvPr>
          <p:cNvCxnSpPr>
            <a:cxnSpLocks/>
          </p:cNvCxnSpPr>
          <p:nvPr/>
        </p:nvCxnSpPr>
        <p:spPr>
          <a:xfrm>
            <a:off x="9141119" y="3050462"/>
            <a:ext cx="0" cy="206962"/>
          </a:xfrm>
          <a:prstGeom prst="line">
            <a:avLst/>
          </a:prstGeom>
          <a:ln/>
        </p:spPr>
        <p:style>
          <a:lnRef idx="2">
            <a:schemeClr val="dk1"/>
          </a:lnRef>
          <a:fillRef idx="0">
            <a:schemeClr val="dk1"/>
          </a:fillRef>
          <a:effectRef idx="1">
            <a:schemeClr val="dk1"/>
          </a:effectRef>
          <a:fontRef idx="minor">
            <a:schemeClr val="tx1"/>
          </a:fontRef>
        </p:style>
      </p:cxnSp>
      <p:sp>
        <p:nvSpPr>
          <p:cNvPr id="243" name="矩形 242">
            <a:extLst>
              <a:ext uri="{FF2B5EF4-FFF2-40B4-BE49-F238E27FC236}">
                <a16:creationId xmlns:a16="http://schemas.microsoft.com/office/drawing/2014/main" id="{4BBC5ACA-0610-5074-9A77-CA65604A2786}"/>
              </a:ext>
            </a:extLst>
          </p:cNvPr>
          <p:cNvSpPr/>
          <p:nvPr/>
        </p:nvSpPr>
        <p:spPr>
          <a:xfrm>
            <a:off x="8366957" y="3906231"/>
            <a:ext cx="936637" cy="198815"/>
          </a:xfrm>
          <a:prstGeom prst="rect">
            <a:avLst/>
          </a:prstGeom>
          <a:solidFill>
            <a:srgbClr val="DAEFF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44" name="直接连接符 243">
            <a:extLst>
              <a:ext uri="{FF2B5EF4-FFF2-40B4-BE49-F238E27FC236}">
                <a16:creationId xmlns:a16="http://schemas.microsoft.com/office/drawing/2014/main" id="{22597D17-7B5B-9259-7E3F-59EE410D03C8}"/>
              </a:ext>
            </a:extLst>
          </p:cNvPr>
          <p:cNvCxnSpPr>
            <a:cxnSpLocks/>
          </p:cNvCxnSpPr>
          <p:nvPr/>
        </p:nvCxnSpPr>
        <p:spPr>
          <a:xfrm>
            <a:off x="8516722" y="3905228"/>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245" name="直接连接符 244">
            <a:extLst>
              <a:ext uri="{FF2B5EF4-FFF2-40B4-BE49-F238E27FC236}">
                <a16:creationId xmlns:a16="http://schemas.microsoft.com/office/drawing/2014/main" id="{E57CF20D-BA14-4DA5-D060-67A3722F3944}"/>
              </a:ext>
            </a:extLst>
          </p:cNvPr>
          <p:cNvCxnSpPr>
            <a:cxnSpLocks/>
          </p:cNvCxnSpPr>
          <p:nvPr/>
        </p:nvCxnSpPr>
        <p:spPr>
          <a:xfrm>
            <a:off x="8683410" y="3900466"/>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246" name="直接连接符 245">
            <a:extLst>
              <a:ext uri="{FF2B5EF4-FFF2-40B4-BE49-F238E27FC236}">
                <a16:creationId xmlns:a16="http://schemas.microsoft.com/office/drawing/2014/main" id="{FF00FC20-8D96-AF8B-7728-2C3FAFB64C3D}"/>
              </a:ext>
            </a:extLst>
          </p:cNvPr>
          <p:cNvCxnSpPr>
            <a:cxnSpLocks/>
          </p:cNvCxnSpPr>
          <p:nvPr/>
        </p:nvCxnSpPr>
        <p:spPr>
          <a:xfrm>
            <a:off x="8835810" y="3902845"/>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247" name="直接连接符 246">
            <a:extLst>
              <a:ext uri="{FF2B5EF4-FFF2-40B4-BE49-F238E27FC236}">
                <a16:creationId xmlns:a16="http://schemas.microsoft.com/office/drawing/2014/main" id="{3739429A-BC82-79AF-16AB-912BA34B455A}"/>
              </a:ext>
            </a:extLst>
          </p:cNvPr>
          <p:cNvCxnSpPr>
            <a:cxnSpLocks/>
          </p:cNvCxnSpPr>
          <p:nvPr/>
        </p:nvCxnSpPr>
        <p:spPr>
          <a:xfrm>
            <a:off x="8992975" y="3902844"/>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251" name="直接连接符 250">
            <a:extLst>
              <a:ext uri="{FF2B5EF4-FFF2-40B4-BE49-F238E27FC236}">
                <a16:creationId xmlns:a16="http://schemas.microsoft.com/office/drawing/2014/main" id="{5209EAEC-416E-C17C-B53A-0BE2A941B36B}"/>
              </a:ext>
            </a:extLst>
          </p:cNvPr>
          <p:cNvCxnSpPr>
            <a:cxnSpLocks/>
          </p:cNvCxnSpPr>
          <p:nvPr/>
        </p:nvCxnSpPr>
        <p:spPr>
          <a:xfrm>
            <a:off x="9159663" y="3905220"/>
            <a:ext cx="0" cy="206962"/>
          </a:xfrm>
          <a:prstGeom prst="line">
            <a:avLst/>
          </a:prstGeom>
          <a:ln/>
        </p:spPr>
        <p:style>
          <a:lnRef idx="2">
            <a:schemeClr val="dk1"/>
          </a:lnRef>
          <a:fillRef idx="0">
            <a:schemeClr val="dk1"/>
          </a:fillRef>
          <a:effectRef idx="1">
            <a:schemeClr val="dk1"/>
          </a:effectRef>
          <a:fontRef idx="minor">
            <a:schemeClr val="tx1"/>
          </a:fontRef>
        </p:style>
      </p:cxnSp>
      <p:sp>
        <p:nvSpPr>
          <p:cNvPr id="30" name="文本框 29">
            <a:extLst>
              <a:ext uri="{FF2B5EF4-FFF2-40B4-BE49-F238E27FC236}">
                <a16:creationId xmlns:a16="http://schemas.microsoft.com/office/drawing/2014/main" id="{735C9F2E-D121-0662-E7E3-6E3B3DF8CC13}"/>
              </a:ext>
            </a:extLst>
          </p:cNvPr>
          <p:cNvSpPr txBox="1"/>
          <p:nvPr/>
        </p:nvSpPr>
        <p:spPr>
          <a:xfrm>
            <a:off x="5915793" y="1124388"/>
            <a:ext cx="774255" cy="230832"/>
          </a:xfrm>
          <a:prstGeom prst="rect">
            <a:avLst/>
          </a:prstGeom>
          <a:noFill/>
        </p:spPr>
        <p:txBody>
          <a:bodyPr wrap="square" rtlCol="0">
            <a:spAutoFit/>
          </a:bodyPr>
          <a:lstStyle/>
          <a:p>
            <a:r>
              <a:rPr lang="en-US" altLang="zh-CN" sz="900" dirty="0">
                <a:latin typeface="Times New Roman" panose="02020603050405020304" pitchFamily="18" charset="0"/>
                <a:cs typeface="Times New Roman" panose="02020603050405020304" pitchFamily="18" charset="0"/>
              </a:rPr>
              <a:t>1  0 1  0 1</a:t>
            </a:r>
          </a:p>
        </p:txBody>
      </p:sp>
      <p:sp>
        <p:nvSpPr>
          <p:cNvPr id="135" name="文本框 134">
            <a:extLst>
              <a:ext uri="{FF2B5EF4-FFF2-40B4-BE49-F238E27FC236}">
                <a16:creationId xmlns:a16="http://schemas.microsoft.com/office/drawing/2014/main" id="{FA7CB637-2AEB-445F-B296-70D42E0B6A91}"/>
              </a:ext>
            </a:extLst>
          </p:cNvPr>
          <p:cNvSpPr txBox="1"/>
          <p:nvPr/>
        </p:nvSpPr>
        <p:spPr>
          <a:xfrm>
            <a:off x="5917301" y="1241724"/>
            <a:ext cx="774255" cy="230832"/>
          </a:xfrm>
          <a:prstGeom prst="rect">
            <a:avLst/>
          </a:prstGeom>
          <a:noFill/>
        </p:spPr>
        <p:txBody>
          <a:bodyPr wrap="square" rtlCol="0">
            <a:spAutoFit/>
          </a:bodyPr>
          <a:lstStyle/>
          <a:p>
            <a:r>
              <a:rPr lang="en-US" altLang="zh-CN" sz="900" dirty="0">
                <a:latin typeface="Times New Roman" panose="02020603050405020304" pitchFamily="18" charset="0"/>
                <a:cs typeface="Times New Roman" panose="02020603050405020304" pitchFamily="18" charset="0"/>
              </a:rPr>
              <a:t>1  1 1  0 1</a:t>
            </a:r>
          </a:p>
        </p:txBody>
      </p:sp>
      <p:sp>
        <p:nvSpPr>
          <p:cNvPr id="140" name="文本框 139">
            <a:extLst>
              <a:ext uri="{FF2B5EF4-FFF2-40B4-BE49-F238E27FC236}">
                <a16:creationId xmlns:a16="http://schemas.microsoft.com/office/drawing/2014/main" id="{9D870578-0FAC-D62E-1A6F-C2948247BEE8}"/>
              </a:ext>
            </a:extLst>
          </p:cNvPr>
          <p:cNvSpPr txBox="1"/>
          <p:nvPr/>
        </p:nvSpPr>
        <p:spPr>
          <a:xfrm>
            <a:off x="5916088" y="1356762"/>
            <a:ext cx="645440" cy="230832"/>
          </a:xfrm>
          <a:prstGeom prst="rect">
            <a:avLst/>
          </a:prstGeom>
          <a:noFill/>
        </p:spPr>
        <p:txBody>
          <a:bodyPr wrap="square" rtlCol="0">
            <a:spAutoFit/>
          </a:bodyPr>
          <a:lstStyle/>
          <a:p>
            <a:r>
              <a:rPr lang="en-US" altLang="zh-CN" sz="900" dirty="0">
                <a:latin typeface="Times New Roman" panose="02020603050405020304" pitchFamily="18" charset="0"/>
                <a:cs typeface="Times New Roman" panose="02020603050405020304" pitchFamily="18" charset="0"/>
              </a:rPr>
              <a:t>0  0 1  0 1</a:t>
            </a:r>
          </a:p>
        </p:txBody>
      </p:sp>
      <p:sp>
        <p:nvSpPr>
          <p:cNvPr id="141" name="文本框 140">
            <a:extLst>
              <a:ext uri="{FF2B5EF4-FFF2-40B4-BE49-F238E27FC236}">
                <a16:creationId xmlns:a16="http://schemas.microsoft.com/office/drawing/2014/main" id="{43B90583-7937-B086-71DF-DB32D780B5D6}"/>
              </a:ext>
            </a:extLst>
          </p:cNvPr>
          <p:cNvSpPr txBox="1"/>
          <p:nvPr/>
        </p:nvSpPr>
        <p:spPr>
          <a:xfrm>
            <a:off x="5914037" y="1456496"/>
            <a:ext cx="645440" cy="230832"/>
          </a:xfrm>
          <a:prstGeom prst="rect">
            <a:avLst/>
          </a:prstGeom>
          <a:noFill/>
        </p:spPr>
        <p:txBody>
          <a:bodyPr wrap="square" rtlCol="0">
            <a:spAutoFit/>
          </a:bodyPr>
          <a:lstStyle/>
          <a:p>
            <a:r>
              <a:rPr lang="en-US" altLang="zh-CN" sz="900" dirty="0">
                <a:latin typeface="Times New Roman" panose="02020603050405020304" pitchFamily="18" charset="0"/>
                <a:cs typeface="Times New Roman" panose="02020603050405020304" pitchFamily="18" charset="0"/>
              </a:rPr>
              <a:t>1  0 1  0 1</a:t>
            </a:r>
          </a:p>
        </p:txBody>
      </p:sp>
      <p:sp>
        <p:nvSpPr>
          <p:cNvPr id="147" name="文本框 146">
            <a:extLst>
              <a:ext uri="{FF2B5EF4-FFF2-40B4-BE49-F238E27FC236}">
                <a16:creationId xmlns:a16="http://schemas.microsoft.com/office/drawing/2014/main" id="{3601F933-AE94-D18D-BFD6-C0F6F0B7900E}"/>
              </a:ext>
            </a:extLst>
          </p:cNvPr>
          <p:cNvSpPr txBox="1"/>
          <p:nvPr/>
        </p:nvSpPr>
        <p:spPr>
          <a:xfrm>
            <a:off x="5918629" y="1573523"/>
            <a:ext cx="645440" cy="230832"/>
          </a:xfrm>
          <a:prstGeom prst="rect">
            <a:avLst/>
          </a:prstGeom>
          <a:noFill/>
        </p:spPr>
        <p:txBody>
          <a:bodyPr wrap="square" rtlCol="0">
            <a:spAutoFit/>
          </a:bodyPr>
          <a:lstStyle/>
          <a:p>
            <a:r>
              <a:rPr lang="en-US" altLang="zh-CN" sz="900" dirty="0">
                <a:latin typeface="Times New Roman" panose="02020603050405020304" pitchFamily="18" charset="0"/>
                <a:cs typeface="Times New Roman" panose="02020603050405020304" pitchFamily="18" charset="0"/>
              </a:rPr>
              <a:t>0  0 1  1 1</a:t>
            </a:r>
          </a:p>
        </p:txBody>
      </p:sp>
      <p:sp>
        <p:nvSpPr>
          <p:cNvPr id="148" name="文本框 147">
            <a:extLst>
              <a:ext uri="{FF2B5EF4-FFF2-40B4-BE49-F238E27FC236}">
                <a16:creationId xmlns:a16="http://schemas.microsoft.com/office/drawing/2014/main" id="{F8084186-C719-C487-B4CB-6E62E85BB517}"/>
              </a:ext>
            </a:extLst>
          </p:cNvPr>
          <p:cNvSpPr txBox="1"/>
          <p:nvPr/>
        </p:nvSpPr>
        <p:spPr>
          <a:xfrm>
            <a:off x="6817522" y="1359277"/>
            <a:ext cx="774255" cy="230832"/>
          </a:xfrm>
          <a:prstGeom prst="rect">
            <a:avLst/>
          </a:prstGeom>
          <a:noFill/>
        </p:spPr>
        <p:txBody>
          <a:bodyPr wrap="square" rtlCol="0">
            <a:spAutoFit/>
          </a:bodyPr>
          <a:lstStyle/>
          <a:p>
            <a:r>
              <a:rPr lang="en-US" altLang="zh-CN" sz="900" dirty="0">
                <a:latin typeface="Times New Roman" panose="02020603050405020304" pitchFamily="18" charset="0"/>
                <a:cs typeface="Times New Roman" panose="02020603050405020304" pitchFamily="18" charset="0"/>
              </a:rPr>
              <a:t>6  3 1  2 1</a:t>
            </a:r>
          </a:p>
        </p:txBody>
      </p:sp>
      <p:sp>
        <p:nvSpPr>
          <p:cNvPr id="150" name="文本框 149">
            <a:extLst>
              <a:ext uri="{FF2B5EF4-FFF2-40B4-BE49-F238E27FC236}">
                <a16:creationId xmlns:a16="http://schemas.microsoft.com/office/drawing/2014/main" id="{E9808116-BA20-3DD0-ABD0-0A1C72D11B97}"/>
              </a:ext>
            </a:extLst>
          </p:cNvPr>
          <p:cNvSpPr txBox="1"/>
          <p:nvPr/>
        </p:nvSpPr>
        <p:spPr>
          <a:xfrm>
            <a:off x="6817522" y="1136729"/>
            <a:ext cx="774255" cy="230832"/>
          </a:xfrm>
          <a:prstGeom prst="rect">
            <a:avLst/>
          </a:prstGeom>
          <a:noFill/>
        </p:spPr>
        <p:txBody>
          <a:bodyPr wrap="square" rtlCol="0">
            <a:spAutoFit/>
          </a:bodyPr>
          <a:lstStyle/>
          <a:p>
            <a:r>
              <a:rPr lang="en-US" altLang="zh-CN" sz="900" dirty="0">
                <a:latin typeface="Times New Roman" panose="02020603050405020304" pitchFamily="18" charset="0"/>
                <a:cs typeface="Times New Roman" panose="02020603050405020304" pitchFamily="18" charset="0"/>
              </a:rPr>
              <a:t>4  0 3  8 1</a:t>
            </a:r>
          </a:p>
        </p:txBody>
      </p:sp>
      <p:sp>
        <p:nvSpPr>
          <p:cNvPr id="151" name="文本框 150">
            <a:extLst>
              <a:ext uri="{FF2B5EF4-FFF2-40B4-BE49-F238E27FC236}">
                <a16:creationId xmlns:a16="http://schemas.microsoft.com/office/drawing/2014/main" id="{FD560586-1F00-2D96-DC4D-E1CD5BE7A788}"/>
              </a:ext>
            </a:extLst>
          </p:cNvPr>
          <p:cNvSpPr txBox="1"/>
          <p:nvPr/>
        </p:nvSpPr>
        <p:spPr>
          <a:xfrm>
            <a:off x="6815139" y="1244049"/>
            <a:ext cx="774255" cy="230832"/>
          </a:xfrm>
          <a:prstGeom prst="rect">
            <a:avLst/>
          </a:prstGeom>
          <a:noFill/>
        </p:spPr>
        <p:txBody>
          <a:bodyPr wrap="square" rtlCol="0">
            <a:spAutoFit/>
          </a:bodyPr>
          <a:lstStyle/>
          <a:p>
            <a:r>
              <a:rPr lang="en-US" altLang="zh-CN" sz="900" dirty="0">
                <a:latin typeface="Times New Roman" panose="02020603050405020304" pitchFamily="18" charset="0"/>
                <a:cs typeface="Times New Roman" panose="02020603050405020304" pitchFamily="18" charset="0"/>
              </a:rPr>
              <a:t>5  0 7  0 1</a:t>
            </a:r>
          </a:p>
        </p:txBody>
      </p:sp>
      <p:sp>
        <p:nvSpPr>
          <p:cNvPr id="154" name="文本框 153">
            <a:extLst>
              <a:ext uri="{FF2B5EF4-FFF2-40B4-BE49-F238E27FC236}">
                <a16:creationId xmlns:a16="http://schemas.microsoft.com/office/drawing/2014/main" id="{2693F2F6-7B33-776D-18C3-2B8A6BC8409A}"/>
              </a:ext>
            </a:extLst>
          </p:cNvPr>
          <p:cNvSpPr txBox="1"/>
          <p:nvPr/>
        </p:nvSpPr>
        <p:spPr>
          <a:xfrm>
            <a:off x="6817522" y="1474693"/>
            <a:ext cx="774255" cy="230832"/>
          </a:xfrm>
          <a:prstGeom prst="rect">
            <a:avLst/>
          </a:prstGeom>
          <a:noFill/>
        </p:spPr>
        <p:txBody>
          <a:bodyPr wrap="square" rtlCol="0">
            <a:spAutoFit/>
          </a:bodyPr>
          <a:lstStyle/>
          <a:p>
            <a:r>
              <a:rPr lang="en-US" altLang="zh-CN" sz="900" dirty="0">
                <a:latin typeface="Times New Roman" panose="02020603050405020304" pitchFamily="18" charset="0"/>
                <a:cs typeface="Times New Roman" panose="02020603050405020304" pitchFamily="18" charset="0"/>
              </a:rPr>
              <a:t>8  6 3  7 1</a:t>
            </a:r>
          </a:p>
        </p:txBody>
      </p:sp>
      <p:sp>
        <p:nvSpPr>
          <p:cNvPr id="162" name="文本框 161">
            <a:extLst>
              <a:ext uri="{FF2B5EF4-FFF2-40B4-BE49-F238E27FC236}">
                <a16:creationId xmlns:a16="http://schemas.microsoft.com/office/drawing/2014/main" id="{42BE048E-1924-CF34-6CD4-AEB4C376E7C6}"/>
              </a:ext>
            </a:extLst>
          </p:cNvPr>
          <p:cNvSpPr txBox="1"/>
          <p:nvPr/>
        </p:nvSpPr>
        <p:spPr>
          <a:xfrm>
            <a:off x="6817522" y="1590611"/>
            <a:ext cx="774255" cy="230832"/>
          </a:xfrm>
          <a:prstGeom prst="rect">
            <a:avLst/>
          </a:prstGeom>
          <a:noFill/>
        </p:spPr>
        <p:txBody>
          <a:bodyPr wrap="square" rtlCol="0">
            <a:spAutoFit/>
          </a:bodyPr>
          <a:lstStyle/>
          <a:p>
            <a:r>
              <a:rPr lang="en-US" altLang="zh-CN" sz="900" dirty="0">
                <a:latin typeface="Times New Roman" panose="02020603050405020304" pitchFamily="18" charset="0"/>
                <a:cs typeface="Times New Roman" panose="02020603050405020304" pitchFamily="18" charset="0"/>
              </a:rPr>
              <a:t>9  3 5  7 1</a:t>
            </a:r>
          </a:p>
        </p:txBody>
      </p:sp>
    </p:spTree>
    <p:extLst>
      <p:ext uri="{BB962C8B-B14F-4D97-AF65-F5344CB8AC3E}">
        <p14:creationId xmlns:p14="http://schemas.microsoft.com/office/powerpoint/2010/main" val="9989925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BFAF75-9A1B-BE5F-DC15-EDA8D4547C64}"/>
            </a:ext>
          </a:extLst>
        </p:cNvPr>
        <p:cNvGrpSpPr/>
        <p:nvPr/>
      </p:nvGrpSpPr>
      <p:grpSpPr>
        <a:xfrm>
          <a:off x="0" y="0"/>
          <a:ext cx="0" cy="0"/>
          <a:chOff x="0" y="0"/>
          <a:chExt cx="0" cy="0"/>
        </a:xfrm>
      </p:grpSpPr>
      <p:sp>
        <p:nvSpPr>
          <p:cNvPr id="273" name="矩形 272">
            <a:extLst>
              <a:ext uri="{FF2B5EF4-FFF2-40B4-BE49-F238E27FC236}">
                <a16:creationId xmlns:a16="http://schemas.microsoft.com/office/drawing/2014/main" id="{5BF7B950-B56B-885D-6985-08B16B4D6546}"/>
              </a:ext>
            </a:extLst>
          </p:cNvPr>
          <p:cNvSpPr/>
          <p:nvPr/>
        </p:nvSpPr>
        <p:spPr>
          <a:xfrm>
            <a:off x="10139518" y="3171159"/>
            <a:ext cx="1331383" cy="242548"/>
          </a:xfrm>
          <a:prstGeom prst="rect">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4" name="梯形 143">
            <a:extLst>
              <a:ext uri="{FF2B5EF4-FFF2-40B4-BE49-F238E27FC236}">
                <a16:creationId xmlns:a16="http://schemas.microsoft.com/office/drawing/2014/main" id="{CE467980-1894-0466-0864-28506E1BD6B0}"/>
              </a:ext>
            </a:extLst>
          </p:cNvPr>
          <p:cNvSpPr/>
          <p:nvPr/>
        </p:nvSpPr>
        <p:spPr>
          <a:xfrm rot="16200000">
            <a:off x="2376204" y="1563268"/>
            <a:ext cx="1180062" cy="1193000"/>
          </a:xfrm>
          <a:prstGeom prst="trapezoid">
            <a:avLst/>
          </a:prstGeom>
          <a:solidFill>
            <a:srgbClr val="F0F8FA"/>
          </a:solidFill>
          <a:ln>
            <a:solidFill>
              <a:srgbClr val="5FB5CD"/>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9" name="矩形 278">
            <a:extLst>
              <a:ext uri="{FF2B5EF4-FFF2-40B4-BE49-F238E27FC236}">
                <a16:creationId xmlns:a16="http://schemas.microsoft.com/office/drawing/2014/main" id="{C9BC47F3-A742-DB34-B166-68E824632458}"/>
              </a:ext>
            </a:extLst>
          </p:cNvPr>
          <p:cNvSpPr/>
          <p:nvPr/>
        </p:nvSpPr>
        <p:spPr>
          <a:xfrm>
            <a:off x="2158940" y="3786929"/>
            <a:ext cx="1321095" cy="521494"/>
          </a:xfrm>
          <a:prstGeom prst="rect">
            <a:avLst/>
          </a:prstGeom>
          <a:solidFill>
            <a:srgbClr val="FDF8D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DAF02116-B340-4865-399C-B4FBABD32AB8}"/>
              </a:ext>
            </a:extLst>
          </p:cNvPr>
          <p:cNvSpPr/>
          <p:nvPr/>
        </p:nvSpPr>
        <p:spPr>
          <a:xfrm>
            <a:off x="253235" y="2221333"/>
            <a:ext cx="128588" cy="135731"/>
          </a:xfrm>
          <a:prstGeom prst="ellipse">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16" name="椭圆 15">
            <a:extLst>
              <a:ext uri="{FF2B5EF4-FFF2-40B4-BE49-F238E27FC236}">
                <a16:creationId xmlns:a16="http://schemas.microsoft.com/office/drawing/2014/main" id="{D37368D3-4036-701B-D756-6316CDA10D18}"/>
              </a:ext>
            </a:extLst>
          </p:cNvPr>
          <p:cNvSpPr/>
          <p:nvPr/>
        </p:nvSpPr>
        <p:spPr>
          <a:xfrm>
            <a:off x="540176" y="1867949"/>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19" name="椭圆 18">
            <a:extLst>
              <a:ext uri="{FF2B5EF4-FFF2-40B4-BE49-F238E27FC236}">
                <a16:creationId xmlns:a16="http://schemas.microsoft.com/office/drawing/2014/main" id="{C2C7E630-F1E0-95BE-F222-E9B96D6060C7}"/>
              </a:ext>
            </a:extLst>
          </p:cNvPr>
          <p:cNvSpPr/>
          <p:nvPr/>
        </p:nvSpPr>
        <p:spPr>
          <a:xfrm>
            <a:off x="475882" y="2609890"/>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0" name="椭圆 19">
            <a:extLst>
              <a:ext uri="{FF2B5EF4-FFF2-40B4-BE49-F238E27FC236}">
                <a16:creationId xmlns:a16="http://schemas.microsoft.com/office/drawing/2014/main" id="{9471E3C5-D6EC-1497-6672-5B195F3A0201}"/>
              </a:ext>
            </a:extLst>
          </p:cNvPr>
          <p:cNvSpPr/>
          <p:nvPr/>
        </p:nvSpPr>
        <p:spPr>
          <a:xfrm>
            <a:off x="844976" y="2241210"/>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1" name="椭圆 20">
            <a:extLst>
              <a:ext uri="{FF2B5EF4-FFF2-40B4-BE49-F238E27FC236}">
                <a16:creationId xmlns:a16="http://schemas.microsoft.com/office/drawing/2014/main" id="{C632F1EC-6A59-95EB-212F-D05721C833C8}"/>
              </a:ext>
            </a:extLst>
          </p:cNvPr>
          <p:cNvSpPr/>
          <p:nvPr/>
        </p:nvSpPr>
        <p:spPr>
          <a:xfrm>
            <a:off x="1133110" y="1889560"/>
            <a:ext cx="128588" cy="135731"/>
          </a:xfrm>
          <a:prstGeom prst="ellipse">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3" name="椭圆 22">
            <a:extLst>
              <a:ext uri="{FF2B5EF4-FFF2-40B4-BE49-F238E27FC236}">
                <a16:creationId xmlns:a16="http://schemas.microsoft.com/office/drawing/2014/main" id="{4CBCA379-D47F-4B00-EB3C-E016A6D24F30}"/>
              </a:ext>
            </a:extLst>
          </p:cNvPr>
          <p:cNvSpPr/>
          <p:nvPr/>
        </p:nvSpPr>
        <p:spPr>
          <a:xfrm>
            <a:off x="1266463" y="2579735"/>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7" name="椭圆 26">
            <a:extLst>
              <a:ext uri="{FF2B5EF4-FFF2-40B4-BE49-F238E27FC236}">
                <a16:creationId xmlns:a16="http://schemas.microsoft.com/office/drawing/2014/main" id="{E46ECA58-EC56-6398-ACBF-41F2118959AF}"/>
              </a:ext>
            </a:extLst>
          </p:cNvPr>
          <p:cNvSpPr/>
          <p:nvPr/>
        </p:nvSpPr>
        <p:spPr>
          <a:xfrm>
            <a:off x="1346226" y="2323361"/>
            <a:ext cx="128588" cy="135731"/>
          </a:xfrm>
          <a:prstGeom prst="ellipse">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57" name="椭圆 56">
            <a:extLst>
              <a:ext uri="{FF2B5EF4-FFF2-40B4-BE49-F238E27FC236}">
                <a16:creationId xmlns:a16="http://schemas.microsoft.com/office/drawing/2014/main" id="{F3B3F4AF-8771-49F5-691E-D646D5BEA85F}"/>
              </a:ext>
            </a:extLst>
          </p:cNvPr>
          <p:cNvSpPr/>
          <p:nvPr/>
        </p:nvSpPr>
        <p:spPr>
          <a:xfrm>
            <a:off x="977132" y="2793453"/>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59" name="直接连接符 58">
            <a:extLst>
              <a:ext uri="{FF2B5EF4-FFF2-40B4-BE49-F238E27FC236}">
                <a16:creationId xmlns:a16="http://schemas.microsoft.com/office/drawing/2014/main" id="{EB4B36B0-323C-5973-2EB3-16F1DD8B0DD4}"/>
              </a:ext>
            </a:extLst>
          </p:cNvPr>
          <p:cNvCxnSpPr>
            <a:cxnSpLocks/>
            <a:stCxn id="16" idx="3"/>
            <a:endCxn id="5" idx="0"/>
          </p:cNvCxnSpPr>
          <p:nvPr/>
        </p:nvCxnSpPr>
        <p:spPr>
          <a:xfrm flipH="1">
            <a:off x="317529" y="1983803"/>
            <a:ext cx="241478" cy="237530"/>
          </a:xfrm>
          <a:prstGeom prst="line">
            <a:avLst/>
          </a:prstGeom>
        </p:spPr>
        <p:style>
          <a:lnRef idx="2">
            <a:schemeClr val="dk1"/>
          </a:lnRef>
          <a:fillRef idx="0">
            <a:schemeClr val="dk1"/>
          </a:fillRef>
          <a:effectRef idx="1">
            <a:schemeClr val="dk1"/>
          </a:effectRef>
          <a:fontRef idx="minor">
            <a:schemeClr val="tx1"/>
          </a:fontRef>
        </p:style>
      </p:cxnSp>
      <p:cxnSp>
        <p:nvCxnSpPr>
          <p:cNvPr id="62" name="直接连接符 61">
            <a:extLst>
              <a:ext uri="{FF2B5EF4-FFF2-40B4-BE49-F238E27FC236}">
                <a16:creationId xmlns:a16="http://schemas.microsoft.com/office/drawing/2014/main" id="{AEAF6A04-E9AF-EE54-184F-0F35B2223662}"/>
              </a:ext>
            </a:extLst>
          </p:cNvPr>
          <p:cNvCxnSpPr>
            <a:cxnSpLocks/>
            <a:stCxn id="16" idx="5"/>
            <a:endCxn id="20" idx="1"/>
          </p:cNvCxnSpPr>
          <p:nvPr/>
        </p:nvCxnSpPr>
        <p:spPr>
          <a:xfrm>
            <a:off x="649933" y="1983803"/>
            <a:ext cx="213874" cy="277284"/>
          </a:xfrm>
          <a:prstGeom prst="line">
            <a:avLst/>
          </a:prstGeom>
        </p:spPr>
        <p:style>
          <a:lnRef idx="2">
            <a:schemeClr val="dk1"/>
          </a:lnRef>
          <a:fillRef idx="0">
            <a:schemeClr val="dk1"/>
          </a:fillRef>
          <a:effectRef idx="1">
            <a:schemeClr val="dk1"/>
          </a:effectRef>
          <a:fontRef idx="minor">
            <a:schemeClr val="tx1"/>
          </a:fontRef>
        </p:style>
      </p:cxnSp>
      <p:cxnSp>
        <p:nvCxnSpPr>
          <p:cNvPr id="66" name="直接连接符 65">
            <a:extLst>
              <a:ext uri="{FF2B5EF4-FFF2-40B4-BE49-F238E27FC236}">
                <a16:creationId xmlns:a16="http://schemas.microsoft.com/office/drawing/2014/main" id="{E8182C47-F2CA-5AE5-6B0A-24D34FB323DE}"/>
              </a:ext>
            </a:extLst>
          </p:cNvPr>
          <p:cNvCxnSpPr>
            <a:cxnSpLocks/>
            <a:stCxn id="5" idx="5"/>
            <a:endCxn id="19" idx="1"/>
          </p:cNvCxnSpPr>
          <p:nvPr/>
        </p:nvCxnSpPr>
        <p:spPr>
          <a:xfrm>
            <a:off x="362992" y="2337187"/>
            <a:ext cx="131721" cy="292580"/>
          </a:xfrm>
          <a:prstGeom prst="line">
            <a:avLst/>
          </a:prstGeom>
        </p:spPr>
        <p:style>
          <a:lnRef idx="2">
            <a:schemeClr val="dk1"/>
          </a:lnRef>
          <a:fillRef idx="0">
            <a:schemeClr val="dk1"/>
          </a:fillRef>
          <a:effectRef idx="1">
            <a:schemeClr val="dk1"/>
          </a:effectRef>
          <a:fontRef idx="minor">
            <a:schemeClr val="tx1"/>
          </a:fontRef>
        </p:style>
      </p:cxnSp>
      <p:cxnSp>
        <p:nvCxnSpPr>
          <p:cNvPr id="67" name="直接连接符 66">
            <a:extLst>
              <a:ext uri="{FF2B5EF4-FFF2-40B4-BE49-F238E27FC236}">
                <a16:creationId xmlns:a16="http://schemas.microsoft.com/office/drawing/2014/main" id="{B193E779-D2B9-BCBA-594E-784EE1D5A4A5}"/>
              </a:ext>
            </a:extLst>
          </p:cNvPr>
          <p:cNvCxnSpPr>
            <a:cxnSpLocks/>
            <a:stCxn id="20" idx="3"/>
            <a:endCxn id="19" idx="7"/>
          </p:cNvCxnSpPr>
          <p:nvPr/>
        </p:nvCxnSpPr>
        <p:spPr>
          <a:xfrm flipH="1">
            <a:off x="585639" y="2357064"/>
            <a:ext cx="278168" cy="272703"/>
          </a:xfrm>
          <a:prstGeom prst="line">
            <a:avLst/>
          </a:prstGeom>
        </p:spPr>
        <p:style>
          <a:lnRef idx="2">
            <a:schemeClr val="dk1"/>
          </a:lnRef>
          <a:fillRef idx="0">
            <a:schemeClr val="dk1"/>
          </a:fillRef>
          <a:effectRef idx="1">
            <a:schemeClr val="dk1"/>
          </a:effectRef>
          <a:fontRef idx="minor">
            <a:schemeClr val="tx1"/>
          </a:fontRef>
        </p:style>
      </p:cxnSp>
      <p:cxnSp>
        <p:nvCxnSpPr>
          <p:cNvPr id="69" name="直接连接符 68">
            <a:extLst>
              <a:ext uri="{FF2B5EF4-FFF2-40B4-BE49-F238E27FC236}">
                <a16:creationId xmlns:a16="http://schemas.microsoft.com/office/drawing/2014/main" id="{0D8D6107-2286-7185-EBA7-1201D4A40A0B}"/>
              </a:ext>
            </a:extLst>
          </p:cNvPr>
          <p:cNvCxnSpPr>
            <a:cxnSpLocks/>
            <a:stCxn id="21" idx="3"/>
            <a:endCxn id="20" idx="6"/>
          </p:cNvCxnSpPr>
          <p:nvPr/>
        </p:nvCxnSpPr>
        <p:spPr>
          <a:xfrm flipH="1">
            <a:off x="973564" y="2005414"/>
            <a:ext cx="178377" cy="303662"/>
          </a:xfrm>
          <a:prstGeom prst="line">
            <a:avLst/>
          </a:prstGeom>
        </p:spPr>
        <p:style>
          <a:lnRef idx="2">
            <a:schemeClr val="dk1"/>
          </a:lnRef>
          <a:fillRef idx="0">
            <a:schemeClr val="dk1"/>
          </a:fillRef>
          <a:effectRef idx="1">
            <a:schemeClr val="dk1"/>
          </a:effectRef>
          <a:fontRef idx="minor">
            <a:schemeClr val="tx1"/>
          </a:fontRef>
        </p:style>
      </p:cxnSp>
      <p:cxnSp>
        <p:nvCxnSpPr>
          <p:cNvPr id="70" name="直接连接符 69">
            <a:extLst>
              <a:ext uri="{FF2B5EF4-FFF2-40B4-BE49-F238E27FC236}">
                <a16:creationId xmlns:a16="http://schemas.microsoft.com/office/drawing/2014/main" id="{56F4558F-9710-9592-E680-448115D1B8C3}"/>
              </a:ext>
            </a:extLst>
          </p:cNvPr>
          <p:cNvCxnSpPr>
            <a:cxnSpLocks/>
            <a:stCxn id="57" idx="0"/>
            <a:endCxn id="20" idx="4"/>
          </p:cNvCxnSpPr>
          <p:nvPr/>
        </p:nvCxnSpPr>
        <p:spPr>
          <a:xfrm flipH="1" flipV="1">
            <a:off x="909270" y="2376941"/>
            <a:ext cx="132156" cy="416512"/>
          </a:xfrm>
          <a:prstGeom prst="line">
            <a:avLst/>
          </a:prstGeom>
        </p:spPr>
        <p:style>
          <a:lnRef idx="2">
            <a:schemeClr val="dk1"/>
          </a:lnRef>
          <a:fillRef idx="0">
            <a:schemeClr val="dk1"/>
          </a:fillRef>
          <a:effectRef idx="1">
            <a:schemeClr val="dk1"/>
          </a:effectRef>
          <a:fontRef idx="minor">
            <a:schemeClr val="tx1"/>
          </a:fontRef>
        </p:style>
      </p:cxnSp>
      <p:cxnSp>
        <p:nvCxnSpPr>
          <p:cNvPr id="71" name="直接连接符 70">
            <a:extLst>
              <a:ext uri="{FF2B5EF4-FFF2-40B4-BE49-F238E27FC236}">
                <a16:creationId xmlns:a16="http://schemas.microsoft.com/office/drawing/2014/main" id="{E96B7F53-57DE-02B3-7CFB-FEF9E92E4321}"/>
              </a:ext>
            </a:extLst>
          </p:cNvPr>
          <p:cNvCxnSpPr>
            <a:cxnSpLocks/>
            <a:stCxn id="23" idx="1"/>
            <a:endCxn id="20" idx="5"/>
          </p:cNvCxnSpPr>
          <p:nvPr/>
        </p:nvCxnSpPr>
        <p:spPr>
          <a:xfrm flipH="1" flipV="1">
            <a:off x="954733" y="2357064"/>
            <a:ext cx="330561" cy="242548"/>
          </a:xfrm>
          <a:prstGeom prst="line">
            <a:avLst/>
          </a:prstGeom>
        </p:spPr>
        <p:style>
          <a:lnRef idx="2">
            <a:schemeClr val="dk1"/>
          </a:lnRef>
          <a:fillRef idx="0">
            <a:schemeClr val="dk1"/>
          </a:fillRef>
          <a:effectRef idx="1">
            <a:schemeClr val="dk1"/>
          </a:effectRef>
          <a:fontRef idx="minor">
            <a:schemeClr val="tx1"/>
          </a:fontRef>
        </p:style>
      </p:cxnSp>
      <p:cxnSp>
        <p:nvCxnSpPr>
          <p:cNvPr id="72" name="直接连接符 71">
            <a:extLst>
              <a:ext uri="{FF2B5EF4-FFF2-40B4-BE49-F238E27FC236}">
                <a16:creationId xmlns:a16="http://schemas.microsoft.com/office/drawing/2014/main" id="{A1C96B59-F6B5-F79D-E302-1985E9D71A3D}"/>
              </a:ext>
            </a:extLst>
          </p:cNvPr>
          <p:cNvCxnSpPr>
            <a:cxnSpLocks/>
            <a:stCxn id="21" idx="5"/>
            <a:endCxn id="27" idx="1"/>
          </p:cNvCxnSpPr>
          <p:nvPr/>
        </p:nvCxnSpPr>
        <p:spPr>
          <a:xfrm>
            <a:off x="1242867" y="2005414"/>
            <a:ext cx="122190" cy="337824"/>
          </a:xfrm>
          <a:prstGeom prst="line">
            <a:avLst/>
          </a:prstGeom>
        </p:spPr>
        <p:style>
          <a:lnRef idx="2">
            <a:schemeClr val="dk1"/>
          </a:lnRef>
          <a:fillRef idx="0">
            <a:schemeClr val="dk1"/>
          </a:fillRef>
          <a:effectRef idx="1">
            <a:schemeClr val="dk1"/>
          </a:effectRef>
          <a:fontRef idx="minor">
            <a:schemeClr val="tx1"/>
          </a:fontRef>
        </p:style>
      </p:cxnSp>
      <p:cxnSp>
        <p:nvCxnSpPr>
          <p:cNvPr id="13" name="直接连接符 12">
            <a:extLst>
              <a:ext uri="{FF2B5EF4-FFF2-40B4-BE49-F238E27FC236}">
                <a16:creationId xmlns:a16="http://schemas.microsoft.com/office/drawing/2014/main" id="{AA5D3E7C-102E-B9EB-7A6D-259E66EA4FC8}"/>
              </a:ext>
            </a:extLst>
          </p:cNvPr>
          <p:cNvCxnSpPr>
            <a:cxnSpLocks/>
            <a:stCxn id="16" idx="4"/>
            <a:endCxn id="19" idx="0"/>
          </p:cNvCxnSpPr>
          <p:nvPr/>
        </p:nvCxnSpPr>
        <p:spPr>
          <a:xfrm flipH="1">
            <a:off x="540176" y="2003680"/>
            <a:ext cx="64294" cy="606210"/>
          </a:xfrm>
          <a:prstGeom prst="line">
            <a:avLst/>
          </a:prstGeom>
        </p:spPr>
        <p:style>
          <a:lnRef idx="2">
            <a:schemeClr val="dk1"/>
          </a:lnRef>
          <a:fillRef idx="0">
            <a:schemeClr val="dk1"/>
          </a:fillRef>
          <a:effectRef idx="1">
            <a:schemeClr val="dk1"/>
          </a:effectRef>
          <a:fontRef idx="minor">
            <a:schemeClr val="tx1"/>
          </a:fontRef>
        </p:style>
      </p:cxnSp>
      <p:cxnSp>
        <p:nvCxnSpPr>
          <p:cNvPr id="22" name="直接连接符 21">
            <a:extLst>
              <a:ext uri="{FF2B5EF4-FFF2-40B4-BE49-F238E27FC236}">
                <a16:creationId xmlns:a16="http://schemas.microsoft.com/office/drawing/2014/main" id="{94C52B3D-AD0A-DDA1-FDBD-FC4E6FF60799}"/>
              </a:ext>
            </a:extLst>
          </p:cNvPr>
          <p:cNvCxnSpPr>
            <a:stCxn id="19" idx="5"/>
            <a:endCxn id="57" idx="2"/>
          </p:cNvCxnSpPr>
          <p:nvPr/>
        </p:nvCxnSpPr>
        <p:spPr>
          <a:xfrm>
            <a:off x="585639" y="2725744"/>
            <a:ext cx="391493" cy="135575"/>
          </a:xfrm>
          <a:prstGeom prst="line">
            <a:avLst/>
          </a:prstGeom>
        </p:spPr>
        <p:style>
          <a:lnRef idx="2">
            <a:schemeClr val="dk1"/>
          </a:lnRef>
          <a:fillRef idx="0">
            <a:schemeClr val="dk1"/>
          </a:fillRef>
          <a:effectRef idx="1">
            <a:schemeClr val="dk1"/>
          </a:effectRef>
          <a:fontRef idx="minor">
            <a:schemeClr val="tx1"/>
          </a:fontRef>
        </p:style>
      </p:cxnSp>
      <p:sp>
        <p:nvSpPr>
          <p:cNvPr id="192" name="矩形 191">
            <a:extLst>
              <a:ext uri="{FF2B5EF4-FFF2-40B4-BE49-F238E27FC236}">
                <a16:creationId xmlns:a16="http://schemas.microsoft.com/office/drawing/2014/main" id="{6D8DD703-DAC8-CE68-F3BA-6644A50A5405}"/>
              </a:ext>
            </a:extLst>
          </p:cNvPr>
          <p:cNvSpPr/>
          <p:nvPr/>
        </p:nvSpPr>
        <p:spPr>
          <a:xfrm>
            <a:off x="215708" y="3884884"/>
            <a:ext cx="195309" cy="159798"/>
          </a:xfrm>
          <a:prstGeom prst="rect">
            <a:avLst/>
          </a:prstGeom>
          <a:solidFill>
            <a:srgbClr val="8FAAD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193" name="矩形 192">
            <a:extLst>
              <a:ext uri="{FF2B5EF4-FFF2-40B4-BE49-F238E27FC236}">
                <a16:creationId xmlns:a16="http://schemas.microsoft.com/office/drawing/2014/main" id="{9F41D842-10FD-2396-492B-2F2B4386F199}"/>
              </a:ext>
            </a:extLst>
          </p:cNvPr>
          <p:cNvSpPr/>
          <p:nvPr/>
        </p:nvSpPr>
        <p:spPr>
          <a:xfrm>
            <a:off x="215708" y="4044682"/>
            <a:ext cx="195309" cy="159798"/>
          </a:xfrm>
          <a:prstGeom prst="rect">
            <a:avLst/>
          </a:prstGeom>
          <a:solidFill>
            <a:srgbClr val="4472C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194" name="矩形 193">
            <a:extLst>
              <a:ext uri="{FF2B5EF4-FFF2-40B4-BE49-F238E27FC236}">
                <a16:creationId xmlns:a16="http://schemas.microsoft.com/office/drawing/2014/main" id="{CD324834-8476-1CA9-B98D-F7387D0B2179}"/>
              </a:ext>
            </a:extLst>
          </p:cNvPr>
          <p:cNvSpPr/>
          <p:nvPr/>
        </p:nvSpPr>
        <p:spPr>
          <a:xfrm>
            <a:off x="215707" y="4204480"/>
            <a:ext cx="195309" cy="159798"/>
          </a:xfrm>
          <a:prstGeom prst="rect">
            <a:avLst/>
          </a:prstGeom>
          <a:solidFill>
            <a:srgbClr val="8FAAD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195" name="矩形 194">
            <a:extLst>
              <a:ext uri="{FF2B5EF4-FFF2-40B4-BE49-F238E27FC236}">
                <a16:creationId xmlns:a16="http://schemas.microsoft.com/office/drawing/2014/main" id="{3E9F0C24-A556-CC89-AA8B-D0ED48FA570D}"/>
              </a:ext>
            </a:extLst>
          </p:cNvPr>
          <p:cNvSpPr/>
          <p:nvPr/>
        </p:nvSpPr>
        <p:spPr>
          <a:xfrm>
            <a:off x="215706" y="4364278"/>
            <a:ext cx="195309" cy="159798"/>
          </a:xfrm>
          <a:prstGeom prst="rect">
            <a:avLst/>
          </a:prstGeom>
          <a:solidFill>
            <a:srgbClr val="4472C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196" name="矩形 195">
            <a:extLst>
              <a:ext uri="{FF2B5EF4-FFF2-40B4-BE49-F238E27FC236}">
                <a16:creationId xmlns:a16="http://schemas.microsoft.com/office/drawing/2014/main" id="{16FF24E6-BA43-C16B-1EF6-D33425DCA581}"/>
              </a:ext>
            </a:extLst>
          </p:cNvPr>
          <p:cNvSpPr/>
          <p:nvPr/>
        </p:nvSpPr>
        <p:spPr>
          <a:xfrm>
            <a:off x="215705" y="4524076"/>
            <a:ext cx="195309" cy="159798"/>
          </a:xfrm>
          <a:prstGeom prst="rect">
            <a:avLst/>
          </a:prstGeom>
          <a:solidFill>
            <a:srgbClr val="8FAAD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198" name="矩形 197">
            <a:extLst>
              <a:ext uri="{FF2B5EF4-FFF2-40B4-BE49-F238E27FC236}">
                <a16:creationId xmlns:a16="http://schemas.microsoft.com/office/drawing/2014/main" id="{0D045E44-169E-557F-7518-681335C0F4AC}"/>
              </a:ext>
            </a:extLst>
          </p:cNvPr>
          <p:cNvSpPr/>
          <p:nvPr/>
        </p:nvSpPr>
        <p:spPr>
          <a:xfrm>
            <a:off x="444777" y="3884884"/>
            <a:ext cx="195309" cy="159798"/>
          </a:xfrm>
          <a:prstGeom prst="rect">
            <a:avLst/>
          </a:prstGeom>
          <a:solidFill>
            <a:srgbClr val="4472C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199" name="矩形 198">
            <a:extLst>
              <a:ext uri="{FF2B5EF4-FFF2-40B4-BE49-F238E27FC236}">
                <a16:creationId xmlns:a16="http://schemas.microsoft.com/office/drawing/2014/main" id="{58F5C745-DDA9-B482-C170-B82FB06A2753}"/>
              </a:ext>
            </a:extLst>
          </p:cNvPr>
          <p:cNvSpPr/>
          <p:nvPr/>
        </p:nvSpPr>
        <p:spPr>
          <a:xfrm>
            <a:off x="444777" y="4044682"/>
            <a:ext cx="195309" cy="159798"/>
          </a:xfrm>
          <a:prstGeom prst="rect">
            <a:avLst/>
          </a:prstGeom>
          <a:solidFill>
            <a:srgbClr val="8FAAD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200" name="矩形 199">
            <a:extLst>
              <a:ext uri="{FF2B5EF4-FFF2-40B4-BE49-F238E27FC236}">
                <a16:creationId xmlns:a16="http://schemas.microsoft.com/office/drawing/2014/main" id="{CADA0A74-5395-8BAC-3EF7-1161BE1F157C}"/>
              </a:ext>
            </a:extLst>
          </p:cNvPr>
          <p:cNvSpPr/>
          <p:nvPr/>
        </p:nvSpPr>
        <p:spPr>
          <a:xfrm>
            <a:off x="444776" y="4204480"/>
            <a:ext cx="195309" cy="15979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01" name="矩形 200">
            <a:extLst>
              <a:ext uri="{FF2B5EF4-FFF2-40B4-BE49-F238E27FC236}">
                <a16:creationId xmlns:a16="http://schemas.microsoft.com/office/drawing/2014/main" id="{9EEE8334-E1A7-290D-A5D0-8E8376536E93}"/>
              </a:ext>
            </a:extLst>
          </p:cNvPr>
          <p:cNvSpPr/>
          <p:nvPr/>
        </p:nvSpPr>
        <p:spPr>
          <a:xfrm>
            <a:off x="444775" y="4364278"/>
            <a:ext cx="195309" cy="159798"/>
          </a:xfrm>
          <a:prstGeom prst="rect">
            <a:avLst/>
          </a:prstGeom>
          <a:solidFill>
            <a:srgbClr val="8FAAD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02" name="矩形 201">
            <a:extLst>
              <a:ext uri="{FF2B5EF4-FFF2-40B4-BE49-F238E27FC236}">
                <a16:creationId xmlns:a16="http://schemas.microsoft.com/office/drawing/2014/main" id="{C014EBBF-FDF6-D187-A522-68A558509671}"/>
              </a:ext>
            </a:extLst>
          </p:cNvPr>
          <p:cNvSpPr/>
          <p:nvPr/>
        </p:nvSpPr>
        <p:spPr>
          <a:xfrm>
            <a:off x="444774" y="4524076"/>
            <a:ext cx="195309" cy="159798"/>
          </a:xfrm>
          <a:prstGeom prst="rect">
            <a:avLst/>
          </a:prstGeom>
          <a:solidFill>
            <a:srgbClr val="4472C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04" name="矩形 203">
            <a:extLst>
              <a:ext uri="{FF2B5EF4-FFF2-40B4-BE49-F238E27FC236}">
                <a16:creationId xmlns:a16="http://schemas.microsoft.com/office/drawing/2014/main" id="{B59CC10D-9E25-53BD-68CD-C48DDBB63CA3}"/>
              </a:ext>
            </a:extLst>
          </p:cNvPr>
          <p:cNvSpPr/>
          <p:nvPr/>
        </p:nvSpPr>
        <p:spPr>
          <a:xfrm>
            <a:off x="696742" y="3884884"/>
            <a:ext cx="195309" cy="159798"/>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05" name="矩形 204">
            <a:extLst>
              <a:ext uri="{FF2B5EF4-FFF2-40B4-BE49-F238E27FC236}">
                <a16:creationId xmlns:a16="http://schemas.microsoft.com/office/drawing/2014/main" id="{8AA7CC36-FD47-16CD-C85A-097A58ECA4D3}"/>
              </a:ext>
            </a:extLst>
          </p:cNvPr>
          <p:cNvSpPr/>
          <p:nvPr/>
        </p:nvSpPr>
        <p:spPr>
          <a:xfrm>
            <a:off x="696742" y="4044682"/>
            <a:ext cx="195309" cy="159798"/>
          </a:xfrm>
          <a:prstGeom prst="rect">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206" name="矩形 205">
            <a:extLst>
              <a:ext uri="{FF2B5EF4-FFF2-40B4-BE49-F238E27FC236}">
                <a16:creationId xmlns:a16="http://schemas.microsoft.com/office/drawing/2014/main" id="{6A1D85C7-3767-F93B-A7A1-9F46763C9EA1}"/>
              </a:ext>
            </a:extLst>
          </p:cNvPr>
          <p:cNvSpPr/>
          <p:nvPr/>
        </p:nvSpPr>
        <p:spPr>
          <a:xfrm>
            <a:off x="696741" y="4204480"/>
            <a:ext cx="195309" cy="159798"/>
          </a:xfrm>
          <a:prstGeom prst="rect">
            <a:avLst/>
          </a:prstGeom>
          <a:solidFill>
            <a:srgbClr val="FBE5D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07" name="矩形 206">
            <a:extLst>
              <a:ext uri="{FF2B5EF4-FFF2-40B4-BE49-F238E27FC236}">
                <a16:creationId xmlns:a16="http://schemas.microsoft.com/office/drawing/2014/main" id="{22BFFD57-06A2-FE1B-D491-C5F7C8A093C0}"/>
              </a:ext>
            </a:extLst>
          </p:cNvPr>
          <p:cNvSpPr/>
          <p:nvPr/>
        </p:nvSpPr>
        <p:spPr>
          <a:xfrm>
            <a:off x="696740" y="4364278"/>
            <a:ext cx="195309" cy="159798"/>
          </a:xfrm>
          <a:prstGeom prst="rect">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08" name="矩形 207">
            <a:extLst>
              <a:ext uri="{FF2B5EF4-FFF2-40B4-BE49-F238E27FC236}">
                <a16:creationId xmlns:a16="http://schemas.microsoft.com/office/drawing/2014/main" id="{204A9E9F-7BBD-E261-DC19-A11F2725268D}"/>
              </a:ext>
            </a:extLst>
          </p:cNvPr>
          <p:cNvSpPr/>
          <p:nvPr/>
        </p:nvSpPr>
        <p:spPr>
          <a:xfrm>
            <a:off x="696739" y="4524076"/>
            <a:ext cx="195309" cy="159798"/>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10" name="矩形 209">
            <a:extLst>
              <a:ext uri="{FF2B5EF4-FFF2-40B4-BE49-F238E27FC236}">
                <a16:creationId xmlns:a16="http://schemas.microsoft.com/office/drawing/2014/main" id="{6C7F40E3-95A8-5090-A4F7-893F727610C7}"/>
              </a:ext>
            </a:extLst>
          </p:cNvPr>
          <p:cNvSpPr/>
          <p:nvPr/>
        </p:nvSpPr>
        <p:spPr>
          <a:xfrm>
            <a:off x="925811" y="3884884"/>
            <a:ext cx="195309" cy="159798"/>
          </a:xfrm>
          <a:prstGeom prst="rect">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11" name="矩形 210">
            <a:extLst>
              <a:ext uri="{FF2B5EF4-FFF2-40B4-BE49-F238E27FC236}">
                <a16:creationId xmlns:a16="http://schemas.microsoft.com/office/drawing/2014/main" id="{F27860A8-18D2-71C7-EE84-073083730583}"/>
              </a:ext>
            </a:extLst>
          </p:cNvPr>
          <p:cNvSpPr/>
          <p:nvPr/>
        </p:nvSpPr>
        <p:spPr>
          <a:xfrm>
            <a:off x="925811" y="4044682"/>
            <a:ext cx="195309" cy="159798"/>
          </a:xfrm>
          <a:prstGeom prst="rect">
            <a:avLst/>
          </a:prstGeom>
          <a:solidFill>
            <a:srgbClr val="FBE5D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212" name="矩形 211">
            <a:extLst>
              <a:ext uri="{FF2B5EF4-FFF2-40B4-BE49-F238E27FC236}">
                <a16:creationId xmlns:a16="http://schemas.microsoft.com/office/drawing/2014/main" id="{1792CCF3-34A0-07CB-BDAB-090CB2E61C72}"/>
              </a:ext>
            </a:extLst>
          </p:cNvPr>
          <p:cNvSpPr/>
          <p:nvPr/>
        </p:nvSpPr>
        <p:spPr>
          <a:xfrm>
            <a:off x="925810" y="4204480"/>
            <a:ext cx="195309" cy="159798"/>
          </a:xfrm>
          <a:prstGeom prst="rect">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13" name="矩形 212">
            <a:extLst>
              <a:ext uri="{FF2B5EF4-FFF2-40B4-BE49-F238E27FC236}">
                <a16:creationId xmlns:a16="http://schemas.microsoft.com/office/drawing/2014/main" id="{6020E877-17B7-9326-D7DC-F8977A336827}"/>
              </a:ext>
            </a:extLst>
          </p:cNvPr>
          <p:cNvSpPr/>
          <p:nvPr/>
        </p:nvSpPr>
        <p:spPr>
          <a:xfrm>
            <a:off x="925809" y="4364278"/>
            <a:ext cx="195309" cy="159798"/>
          </a:xfrm>
          <a:prstGeom prst="rect">
            <a:avLst/>
          </a:prstGeom>
          <a:solidFill>
            <a:srgbClr val="FBE5D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14" name="矩形 213">
            <a:extLst>
              <a:ext uri="{FF2B5EF4-FFF2-40B4-BE49-F238E27FC236}">
                <a16:creationId xmlns:a16="http://schemas.microsoft.com/office/drawing/2014/main" id="{39025C2A-2DDF-F84E-78EB-CA6FA95CAEBA}"/>
              </a:ext>
            </a:extLst>
          </p:cNvPr>
          <p:cNvSpPr/>
          <p:nvPr/>
        </p:nvSpPr>
        <p:spPr>
          <a:xfrm>
            <a:off x="925808" y="4524076"/>
            <a:ext cx="195309" cy="159798"/>
          </a:xfrm>
          <a:prstGeom prst="rect">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16" name="矩形 215">
            <a:extLst>
              <a:ext uri="{FF2B5EF4-FFF2-40B4-BE49-F238E27FC236}">
                <a16:creationId xmlns:a16="http://schemas.microsoft.com/office/drawing/2014/main" id="{B1CBE537-4068-F1B7-0C74-DD4CE9253E79}"/>
              </a:ext>
            </a:extLst>
          </p:cNvPr>
          <p:cNvSpPr/>
          <p:nvPr/>
        </p:nvSpPr>
        <p:spPr>
          <a:xfrm>
            <a:off x="1182390" y="3884884"/>
            <a:ext cx="195309" cy="159798"/>
          </a:xfrm>
          <a:prstGeom prst="rect">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17" name="矩形 216">
            <a:extLst>
              <a:ext uri="{FF2B5EF4-FFF2-40B4-BE49-F238E27FC236}">
                <a16:creationId xmlns:a16="http://schemas.microsoft.com/office/drawing/2014/main" id="{1FD760BB-9657-B427-B3C6-FB0FE29B5DB0}"/>
              </a:ext>
            </a:extLst>
          </p:cNvPr>
          <p:cNvSpPr/>
          <p:nvPr/>
        </p:nvSpPr>
        <p:spPr>
          <a:xfrm>
            <a:off x="1182390" y="4044682"/>
            <a:ext cx="195309" cy="159798"/>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218" name="矩形 217">
            <a:extLst>
              <a:ext uri="{FF2B5EF4-FFF2-40B4-BE49-F238E27FC236}">
                <a16:creationId xmlns:a16="http://schemas.microsoft.com/office/drawing/2014/main" id="{AB5BEF04-B6D1-E896-068B-0BC98ACD2CC3}"/>
              </a:ext>
            </a:extLst>
          </p:cNvPr>
          <p:cNvSpPr/>
          <p:nvPr/>
        </p:nvSpPr>
        <p:spPr>
          <a:xfrm>
            <a:off x="1182389" y="4204480"/>
            <a:ext cx="195309" cy="159798"/>
          </a:xfrm>
          <a:prstGeom prst="rect">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19" name="矩形 218">
            <a:extLst>
              <a:ext uri="{FF2B5EF4-FFF2-40B4-BE49-F238E27FC236}">
                <a16:creationId xmlns:a16="http://schemas.microsoft.com/office/drawing/2014/main" id="{DC34EBEC-D7E4-E825-5DA0-A792EA3A26B7}"/>
              </a:ext>
            </a:extLst>
          </p:cNvPr>
          <p:cNvSpPr/>
          <p:nvPr/>
        </p:nvSpPr>
        <p:spPr>
          <a:xfrm>
            <a:off x="1182388" y="4364278"/>
            <a:ext cx="195309" cy="159798"/>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20" name="矩形 219">
            <a:extLst>
              <a:ext uri="{FF2B5EF4-FFF2-40B4-BE49-F238E27FC236}">
                <a16:creationId xmlns:a16="http://schemas.microsoft.com/office/drawing/2014/main" id="{84D0C6AA-6822-F0F2-CA85-0C0D4B224001}"/>
              </a:ext>
            </a:extLst>
          </p:cNvPr>
          <p:cNvSpPr/>
          <p:nvPr/>
        </p:nvSpPr>
        <p:spPr>
          <a:xfrm>
            <a:off x="1182387" y="4524076"/>
            <a:ext cx="195309" cy="159798"/>
          </a:xfrm>
          <a:prstGeom prst="rect">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22" name="矩形 221">
            <a:extLst>
              <a:ext uri="{FF2B5EF4-FFF2-40B4-BE49-F238E27FC236}">
                <a16:creationId xmlns:a16="http://schemas.microsoft.com/office/drawing/2014/main" id="{8E5C5BE0-BCA0-8FFA-A100-F18B20E2A64E}"/>
              </a:ext>
            </a:extLst>
          </p:cNvPr>
          <p:cNvSpPr/>
          <p:nvPr/>
        </p:nvSpPr>
        <p:spPr>
          <a:xfrm>
            <a:off x="1411459" y="3884884"/>
            <a:ext cx="195309" cy="159798"/>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23" name="矩形 222">
            <a:extLst>
              <a:ext uri="{FF2B5EF4-FFF2-40B4-BE49-F238E27FC236}">
                <a16:creationId xmlns:a16="http://schemas.microsoft.com/office/drawing/2014/main" id="{42DF065D-E4E5-1DB8-B235-5BDC97780E5C}"/>
              </a:ext>
            </a:extLst>
          </p:cNvPr>
          <p:cNvSpPr/>
          <p:nvPr/>
        </p:nvSpPr>
        <p:spPr>
          <a:xfrm>
            <a:off x="1411459" y="4044682"/>
            <a:ext cx="195309" cy="159798"/>
          </a:xfrm>
          <a:prstGeom prst="rect">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224" name="矩形 223">
            <a:extLst>
              <a:ext uri="{FF2B5EF4-FFF2-40B4-BE49-F238E27FC236}">
                <a16:creationId xmlns:a16="http://schemas.microsoft.com/office/drawing/2014/main" id="{F4778C76-DF7B-061E-3E7F-6996CEBFB822}"/>
              </a:ext>
            </a:extLst>
          </p:cNvPr>
          <p:cNvSpPr/>
          <p:nvPr/>
        </p:nvSpPr>
        <p:spPr>
          <a:xfrm>
            <a:off x="1411458" y="4204480"/>
            <a:ext cx="195309" cy="159798"/>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25" name="矩形 224">
            <a:extLst>
              <a:ext uri="{FF2B5EF4-FFF2-40B4-BE49-F238E27FC236}">
                <a16:creationId xmlns:a16="http://schemas.microsoft.com/office/drawing/2014/main" id="{AD23A53B-204C-9EBB-E0B1-33FFAF0432B9}"/>
              </a:ext>
            </a:extLst>
          </p:cNvPr>
          <p:cNvSpPr/>
          <p:nvPr/>
        </p:nvSpPr>
        <p:spPr>
          <a:xfrm>
            <a:off x="1411457" y="4364278"/>
            <a:ext cx="195309" cy="159798"/>
          </a:xfrm>
          <a:prstGeom prst="rect">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26" name="矩形 225">
            <a:extLst>
              <a:ext uri="{FF2B5EF4-FFF2-40B4-BE49-F238E27FC236}">
                <a16:creationId xmlns:a16="http://schemas.microsoft.com/office/drawing/2014/main" id="{0EC14C87-5F5A-9D7B-8345-EF1ACE407FD4}"/>
              </a:ext>
            </a:extLst>
          </p:cNvPr>
          <p:cNvSpPr/>
          <p:nvPr/>
        </p:nvSpPr>
        <p:spPr>
          <a:xfrm>
            <a:off x="1411456" y="4524076"/>
            <a:ext cx="195309" cy="159798"/>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71" name="文本框 270">
            <a:extLst>
              <a:ext uri="{FF2B5EF4-FFF2-40B4-BE49-F238E27FC236}">
                <a16:creationId xmlns:a16="http://schemas.microsoft.com/office/drawing/2014/main" id="{5574261E-E691-8AB1-4979-7B1643960C45}"/>
              </a:ext>
            </a:extLst>
          </p:cNvPr>
          <p:cNvSpPr txBox="1"/>
          <p:nvPr/>
        </p:nvSpPr>
        <p:spPr>
          <a:xfrm>
            <a:off x="1290044" y="5160047"/>
            <a:ext cx="819851" cy="276999"/>
          </a:xfrm>
          <a:prstGeom prst="rect">
            <a:avLst/>
          </a:prstGeom>
          <a:noFill/>
        </p:spPr>
        <p:txBody>
          <a:bodyPr wrap="square">
            <a:spAutoFit/>
          </a:bodyPr>
          <a:lstStyle/>
          <a:p>
            <a:r>
              <a:rPr lang="en-US" altLang="zh-CN" sz="1200" b="1" dirty="0">
                <a:latin typeface="Times New Roman" panose="02020603050405020304" pitchFamily="18" charset="0"/>
                <a:cs typeface="Times New Roman" panose="02020603050405020304" pitchFamily="18" charset="0"/>
              </a:rPr>
              <a:t>Tunable</a:t>
            </a:r>
            <a:endParaRPr lang="zh-CN" altLang="en-US" sz="1200" b="1" dirty="0">
              <a:latin typeface="Times New Roman" panose="02020603050405020304" pitchFamily="18" charset="0"/>
              <a:cs typeface="Times New Roman" panose="02020603050405020304" pitchFamily="18" charset="0"/>
            </a:endParaRPr>
          </a:p>
        </p:txBody>
      </p:sp>
      <p:cxnSp>
        <p:nvCxnSpPr>
          <p:cNvPr id="276" name="直接箭头连接符 275">
            <a:extLst>
              <a:ext uri="{FF2B5EF4-FFF2-40B4-BE49-F238E27FC236}">
                <a16:creationId xmlns:a16="http://schemas.microsoft.com/office/drawing/2014/main" id="{17C22C54-9FC8-E5E2-D825-4DC20DA70326}"/>
              </a:ext>
            </a:extLst>
          </p:cNvPr>
          <p:cNvCxnSpPr>
            <a:cxnSpLocks/>
          </p:cNvCxnSpPr>
          <p:nvPr/>
        </p:nvCxnSpPr>
        <p:spPr>
          <a:xfrm>
            <a:off x="1808480" y="4170390"/>
            <a:ext cx="301415"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80" name="文本框 279">
            <a:extLst>
              <a:ext uri="{FF2B5EF4-FFF2-40B4-BE49-F238E27FC236}">
                <a16:creationId xmlns:a16="http://schemas.microsoft.com/office/drawing/2014/main" id="{85527FCC-C447-C46C-12F8-4A4D064F2619}"/>
              </a:ext>
            </a:extLst>
          </p:cNvPr>
          <p:cNvSpPr txBox="1"/>
          <p:nvPr/>
        </p:nvSpPr>
        <p:spPr>
          <a:xfrm>
            <a:off x="2109895" y="3815012"/>
            <a:ext cx="1419182" cy="461665"/>
          </a:xfrm>
          <a:prstGeom prst="rect">
            <a:avLst/>
          </a:prstGeom>
          <a:noFill/>
        </p:spPr>
        <p:txBody>
          <a:bodyPr wrap="square">
            <a:spAutoFit/>
          </a:bodyPr>
          <a:lstStyle/>
          <a:p>
            <a:pPr algn="ctr"/>
            <a:r>
              <a:rPr lang="en-US" altLang="zh-CN" sz="1200" dirty="0">
                <a:latin typeface="Times New Roman" panose="02020603050405020304" pitchFamily="18" charset="0"/>
                <a:cs typeface="Times New Roman" panose="02020603050405020304" pitchFamily="18" charset="0"/>
              </a:rPr>
              <a:t>Surrogate prompt generation</a:t>
            </a:r>
            <a:endParaRPr lang="zh-CN" altLang="en-US" sz="1200" dirty="0">
              <a:latin typeface="Times New Roman" panose="02020603050405020304" pitchFamily="18" charset="0"/>
              <a:cs typeface="Times New Roman" panose="02020603050405020304" pitchFamily="18" charset="0"/>
            </a:endParaRPr>
          </a:p>
        </p:txBody>
      </p:sp>
      <p:cxnSp>
        <p:nvCxnSpPr>
          <p:cNvPr id="282" name="直接箭头连接符 281">
            <a:extLst>
              <a:ext uri="{FF2B5EF4-FFF2-40B4-BE49-F238E27FC236}">
                <a16:creationId xmlns:a16="http://schemas.microsoft.com/office/drawing/2014/main" id="{A88AD361-9E37-2EC4-0DD5-248F6B0A77E3}"/>
              </a:ext>
            </a:extLst>
          </p:cNvPr>
          <p:cNvCxnSpPr>
            <a:cxnSpLocks/>
          </p:cNvCxnSpPr>
          <p:nvPr/>
        </p:nvCxnSpPr>
        <p:spPr>
          <a:xfrm>
            <a:off x="2935124" y="4318083"/>
            <a:ext cx="0" cy="36579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07" name="文本框 306">
            <a:extLst>
              <a:ext uri="{FF2B5EF4-FFF2-40B4-BE49-F238E27FC236}">
                <a16:creationId xmlns:a16="http://schemas.microsoft.com/office/drawing/2014/main" id="{89F0B8B2-044A-28B8-DD8D-F28ACCA5754C}"/>
              </a:ext>
            </a:extLst>
          </p:cNvPr>
          <p:cNvSpPr txBox="1"/>
          <p:nvPr/>
        </p:nvSpPr>
        <p:spPr>
          <a:xfrm>
            <a:off x="1934512" y="4711206"/>
            <a:ext cx="809701" cy="461665"/>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Surrogate </a:t>
            </a:r>
          </a:p>
          <a:p>
            <a:r>
              <a:rPr lang="en-US" altLang="zh-CN" sz="1200" dirty="0">
                <a:latin typeface="Times New Roman" panose="02020603050405020304" pitchFamily="18" charset="0"/>
                <a:cs typeface="Times New Roman" panose="02020603050405020304" pitchFamily="18" charset="0"/>
              </a:rPr>
              <a:t>prompts</a:t>
            </a:r>
            <a:endParaRPr lang="zh-CN" altLang="en-US" sz="1200" dirty="0">
              <a:latin typeface="Times New Roman" panose="02020603050405020304" pitchFamily="18" charset="0"/>
              <a:cs typeface="Times New Roman" panose="02020603050405020304" pitchFamily="18" charset="0"/>
            </a:endParaRPr>
          </a:p>
        </p:txBody>
      </p:sp>
      <p:sp>
        <p:nvSpPr>
          <p:cNvPr id="308" name="文本框 307">
            <a:extLst>
              <a:ext uri="{FF2B5EF4-FFF2-40B4-BE49-F238E27FC236}">
                <a16:creationId xmlns:a16="http://schemas.microsoft.com/office/drawing/2014/main" id="{F66FC110-A517-1C17-C3B1-B7708CBD46FD}"/>
              </a:ext>
            </a:extLst>
          </p:cNvPr>
          <p:cNvSpPr txBox="1"/>
          <p:nvPr/>
        </p:nvSpPr>
        <p:spPr>
          <a:xfrm>
            <a:off x="4710435" y="4691000"/>
            <a:ext cx="996542" cy="461665"/>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Disturbed prompts</a:t>
            </a:r>
            <a:endParaRPr lang="zh-CN" altLang="en-US" sz="1200" dirty="0">
              <a:latin typeface="Times New Roman" panose="02020603050405020304" pitchFamily="18" charset="0"/>
              <a:cs typeface="Times New Roman" panose="02020603050405020304" pitchFamily="18" charset="0"/>
            </a:endParaRPr>
          </a:p>
        </p:txBody>
      </p:sp>
      <p:pic>
        <p:nvPicPr>
          <p:cNvPr id="346" name="图片 345">
            <a:extLst>
              <a:ext uri="{FF2B5EF4-FFF2-40B4-BE49-F238E27FC236}">
                <a16:creationId xmlns:a16="http://schemas.microsoft.com/office/drawing/2014/main" id="{EE3A18A2-879A-FC83-C79B-5BF6A97B82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573" y="5179960"/>
            <a:ext cx="265131" cy="265131"/>
          </a:xfrm>
          <a:prstGeom prst="rect">
            <a:avLst/>
          </a:prstGeom>
        </p:spPr>
      </p:pic>
      <p:sp>
        <p:nvSpPr>
          <p:cNvPr id="347" name="文本框 346">
            <a:extLst>
              <a:ext uri="{FF2B5EF4-FFF2-40B4-BE49-F238E27FC236}">
                <a16:creationId xmlns:a16="http://schemas.microsoft.com/office/drawing/2014/main" id="{3D921640-4C55-EB5B-A1B6-FC8C970C034C}"/>
              </a:ext>
            </a:extLst>
          </p:cNvPr>
          <p:cNvSpPr txBox="1"/>
          <p:nvPr/>
        </p:nvSpPr>
        <p:spPr>
          <a:xfrm>
            <a:off x="235775" y="5161770"/>
            <a:ext cx="676059" cy="276999"/>
          </a:xfrm>
          <a:prstGeom prst="rect">
            <a:avLst/>
          </a:prstGeom>
          <a:noFill/>
        </p:spPr>
        <p:txBody>
          <a:bodyPr wrap="square">
            <a:spAutoFit/>
          </a:bodyPr>
          <a:lstStyle/>
          <a:p>
            <a:r>
              <a:rPr lang="en-US" altLang="zh-CN" sz="1200" b="1" dirty="0">
                <a:latin typeface="Times New Roman" panose="02020603050405020304" pitchFamily="18" charset="0"/>
                <a:cs typeface="Times New Roman" panose="02020603050405020304" pitchFamily="18" charset="0"/>
              </a:rPr>
              <a:t>Frozen</a:t>
            </a:r>
            <a:endParaRPr lang="zh-CN" altLang="en-US" sz="1200" b="1" dirty="0">
              <a:latin typeface="Times New Roman" panose="02020603050405020304" pitchFamily="18" charset="0"/>
              <a:cs typeface="Times New Roman" panose="02020603050405020304" pitchFamily="18" charset="0"/>
            </a:endParaRPr>
          </a:p>
        </p:txBody>
      </p:sp>
      <p:pic>
        <p:nvPicPr>
          <p:cNvPr id="349" name="图片 348">
            <a:extLst>
              <a:ext uri="{FF2B5EF4-FFF2-40B4-BE49-F238E27FC236}">
                <a16:creationId xmlns:a16="http://schemas.microsoft.com/office/drawing/2014/main" id="{98341383-5DAC-C406-43DB-D6C46314535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7793" y="5180703"/>
            <a:ext cx="241051" cy="241051"/>
          </a:xfrm>
          <a:prstGeom prst="rect">
            <a:avLst/>
          </a:prstGeom>
        </p:spPr>
      </p:pic>
      <p:grpSp>
        <p:nvGrpSpPr>
          <p:cNvPr id="374" name="Google Shape;4303;p42">
            <a:extLst>
              <a:ext uri="{FF2B5EF4-FFF2-40B4-BE49-F238E27FC236}">
                <a16:creationId xmlns:a16="http://schemas.microsoft.com/office/drawing/2014/main" id="{8B4B22BC-2B08-3298-8D69-D24AA5C2E3DD}"/>
              </a:ext>
            </a:extLst>
          </p:cNvPr>
          <p:cNvGrpSpPr/>
          <p:nvPr/>
        </p:nvGrpSpPr>
        <p:grpSpPr>
          <a:xfrm rot="16200000">
            <a:off x="2936559" y="4626962"/>
            <a:ext cx="177283" cy="520706"/>
            <a:chOff x="6545125" y="610550"/>
            <a:chExt cx="274900" cy="822600"/>
          </a:xfrm>
          <a:solidFill>
            <a:srgbClr val="E3EEFF"/>
          </a:solidFill>
        </p:grpSpPr>
        <p:sp>
          <p:nvSpPr>
            <p:cNvPr id="375" name="Google Shape;4304;p42">
              <a:extLst>
                <a:ext uri="{FF2B5EF4-FFF2-40B4-BE49-F238E27FC236}">
                  <a16:creationId xmlns:a16="http://schemas.microsoft.com/office/drawing/2014/main" id="{015E11E1-8008-BAAE-DF32-7BF0A56DF421}"/>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6" name="Google Shape;4305;p42">
              <a:extLst>
                <a:ext uri="{FF2B5EF4-FFF2-40B4-BE49-F238E27FC236}">
                  <a16:creationId xmlns:a16="http://schemas.microsoft.com/office/drawing/2014/main" id="{3FBCDB0C-DAAA-4D7A-2B6D-230348FAAD3E}"/>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7" name="Google Shape;4306;p42">
              <a:extLst>
                <a:ext uri="{FF2B5EF4-FFF2-40B4-BE49-F238E27FC236}">
                  <a16:creationId xmlns:a16="http://schemas.microsoft.com/office/drawing/2014/main" id="{095EEFD9-D400-A0E6-8105-90D61C64BF9D}"/>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82" name="Google Shape;4303;p42">
            <a:extLst>
              <a:ext uri="{FF2B5EF4-FFF2-40B4-BE49-F238E27FC236}">
                <a16:creationId xmlns:a16="http://schemas.microsoft.com/office/drawing/2014/main" id="{AD904919-8E0C-9F7A-D09C-D47AAF4783B3}"/>
              </a:ext>
            </a:extLst>
          </p:cNvPr>
          <p:cNvGrpSpPr/>
          <p:nvPr/>
        </p:nvGrpSpPr>
        <p:grpSpPr>
          <a:xfrm rot="16200000">
            <a:off x="2903906" y="4653001"/>
            <a:ext cx="177283" cy="520706"/>
            <a:chOff x="6545125" y="610550"/>
            <a:chExt cx="274900" cy="822600"/>
          </a:xfrm>
          <a:solidFill>
            <a:srgbClr val="E3EEFF"/>
          </a:solidFill>
        </p:grpSpPr>
        <p:sp>
          <p:nvSpPr>
            <p:cNvPr id="383" name="Google Shape;4304;p42">
              <a:extLst>
                <a:ext uri="{FF2B5EF4-FFF2-40B4-BE49-F238E27FC236}">
                  <a16:creationId xmlns:a16="http://schemas.microsoft.com/office/drawing/2014/main" id="{A576E5FF-E12C-E560-8DAA-F1EDBC2BE9F2}"/>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4" name="Google Shape;4305;p42">
              <a:extLst>
                <a:ext uri="{FF2B5EF4-FFF2-40B4-BE49-F238E27FC236}">
                  <a16:creationId xmlns:a16="http://schemas.microsoft.com/office/drawing/2014/main" id="{A3643A26-E8AE-5086-0526-C8DC7719E87E}"/>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5" name="Google Shape;4306;p42">
              <a:extLst>
                <a:ext uri="{FF2B5EF4-FFF2-40B4-BE49-F238E27FC236}">
                  <a16:creationId xmlns:a16="http://schemas.microsoft.com/office/drawing/2014/main" id="{A1ABFBB1-44C3-D4F9-5E39-2D061C365D4E}"/>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78" name="Google Shape;4303;p42">
            <a:extLst>
              <a:ext uri="{FF2B5EF4-FFF2-40B4-BE49-F238E27FC236}">
                <a16:creationId xmlns:a16="http://schemas.microsoft.com/office/drawing/2014/main" id="{1F67A522-0436-0C3F-2806-06D83248E12C}"/>
              </a:ext>
            </a:extLst>
          </p:cNvPr>
          <p:cNvGrpSpPr/>
          <p:nvPr/>
        </p:nvGrpSpPr>
        <p:grpSpPr>
          <a:xfrm rot="16200000">
            <a:off x="2854930" y="4683548"/>
            <a:ext cx="177283" cy="520706"/>
            <a:chOff x="6545125" y="610550"/>
            <a:chExt cx="274900" cy="822600"/>
          </a:xfrm>
          <a:solidFill>
            <a:srgbClr val="E3EEFF"/>
          </a:solidFill>
        </p:grpSpPr>
        <p:sp>
          <p:nvSpPr>
            <p:cNvPr id="379" name="Google Shape;4304;p42">
              <a:extLst>
                <a:ext uri="{FF2B5EF4-FFF2-40B4-BE49-F238E27FC236}">
                  <a16:creationId xmlns:a16="http://schemas.microsoft.com/office/drawing/2014/main" id="{56A18517-2023-3C75-A399-3B54E501E565}"/>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0" name="Google Shape;4305;p42">
              <a:extLst>
                <a:ext uri="{FF2B5EF4-FFF2-40B4-BE49-F238E27FC236}">
                  <a16:creationId xmlns:a16="http://schemas.microsoft.com/office/drawing/2014/main" id="{CEDAE6CC-8EF6-8518-71EA-A1385C3B3013}"/>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1" name="Google Shape;4306;p42">
              <a:extLst>
                <a:ext uri="{FF2B5EF4-FFF2-40B4-BE49-F238E27FC236}">
                  <a16:creationId xmlns:a16="http://schemas.microsoft.com/office/drawing/2014/main" id="{7274E95A-6B40-71F8-C724-C1642E9E5239}"/>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98" name="Google Shape;4303;p42">
            <a:extLst>
              <a:ext uri="{FF2B5EF4-FFF2-40B4-BE49-F238E27FC236}">
                <a16:creationId xmlns:a16="http://schemas.microsoft.com/office/drawing/2014/main" id="{1B941DD5-8FE2-32E7-ADA0-0D5D5F82BD65}"/>
              </a:ext>
            </a:extLst>
          </p:cNvPr>
          <p:cNvGrpSpPr/>
          <p:nvPr/>
        </p:nvGrpSpPr>
        <p:grpSpPr>
          <a:xfrm rot="16200000">
            <a:off x="2822560" y="4716769"/>
            <a:ext cx="177283" cy="520706"/>
            <a:chOff x="6545125" y="610550"/>
            <a:chExt cx="274900" cy="822600"/>
          </a:xfrm>
          <a:solidFill>
            <a:srgbClr val="E3EEFF"/>
          </a:solidFill>
        </p:grpSpPr>
        <p:sp>
          <p:nvSpPr>
            <p:cNvPr id="399" name="Google Shape;4304;p42">
              <a:extLst>
                <a:ext uri="{FF2B5EF4-FFF2-40B4-BE49-F238E27FC236}">
                  <a16:creationId xmlns:a16="http://schemas.microsoft.com/office/drawing/2014/main" id="{49B644CB-D22C-0BD2-1B95-B0037843113C}"/>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0" name="Google Shape;4305;p42">
              <a:extLst>
                <a:ext uri="{FF2B5EF4-FFF2-40B4-BE49-F238E27FC236}">
                  <a16:creationId xmlns:a16="http://schemas.microsoft.com/office/drawing/2014/main" id="{0AE29851-0B21-5507-C964-AB5870ED6654}"/>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1" name="Google Shape;4306;p42">
              <a:extLst>
                <a:ext uri="{FF2B5EF4-FFF2-40B4-BE49-F238E27FC236}">
                  <a16:creationId xmlns:a16="http://schemas.microsoft.com/office/drawing/2014/main" id="{2577BAE5-F89B-EC93-BA9E-F92EDB1B9065}"/>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03" name="Google Shape;4303;p42">
            <a:extLst>
              <a:ext uri="{FF2B5EF4-FFF2-40B4-BE49-F238E27FC236}">
                <a16:creationId xmlns:a16="http://schemas.microsoft.com/office/drawing/2014/main" id="{3110F2EC-A469-8E82-7FA9-6C63B68769E7}"/>
              </a:ext>
            </a:extLst>
          </p:cNvPr>
          <p:cNvGrpSpPr/>
          <p:nvPr/>
        </p:nvGrpSpPr>
        <p:grpSpPr>
          <a:xfrm rot="16200000">
            <a:off x="4336464" y="4615644"/>
            <a:ext cx="177283" cy="520706"/>
            <a:chOff x="6545125" y="610550"/>
            <a:chExt cx="274900" cy="822600"/>
          </a:xfrm>
          <a:solidFill>
            <a:srgbClr val="FFC000"/>
          </a:solidFill>
        </p:grpSpPr>
        <p:sp>
          <p:nvSpPr>
            <p:cNvPr id="404" name="Google Shape;4304;p42">
              <a:extLst>
                <a:ext uri="{FF2B5EF4-FFF2-40B4-BE49-F238E27FC236}">
                  <a16:creationId xmlns:a16="http://schemas.microsoft.com/office/drawing/2014/main" id="{D121CD76-C007-B85C-9516-7B9C1295FA8A}"/>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5" name="Google Shape;4305;p42">
              <a:extLst>
                <a:ext uri="{FF2B5EF4-FFF2-40B4-BE49-F238E27FC236}">
                  <a16:creationId xmlns:a16="http://schemas.microsoft.com/office/drawing/2014/main" id="{3A7C597F-8AA0-7069-50F2-12D7ACA81643}"/>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6" name="Google Shape;4306;p42">
              <a:extLst>
                <a:ext uri="{FF2B5EF4-FFF2-40B4-BE49-F238E27FC236}">
                  <a16:creationId xmlns:a16="http://schemas.microsoft.com/office/drawing/2014/main" id="{B3E5D2E1-5FD1-463F-8F71-0F4C62DE7871}"/>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11" name="Google Shape;4303;p42">
            <a:extLst>
              <a:ext uri="{FF2B5EF4-FFF2-40B4-BE49-F238E27FC236}">
                <a16:creationId xmlns:a16="http://schemas.microsoft.com/office/drawing/2014/main" id="{AF5C83FB-6B97-CAAF-6783-4DB4464F594E}"/>
              </a:ext>
            </a:extLst>
          </p:cNvPr>
          <p:cNvGrpSpPr/>
          <p:nvPr/>
        </p:nvGrpSpPr>
        <p:grpSpPr>
          <a:xfrm rot="16200000">
            <a:off x="4292922" y="4654160"/>
            <a:ext cx="177283" cy="520706"/>
            <a:chOff x="6545125" y="610550"/>
            <a:chExt cx="274900" cy="822600"/>
          </a:xfrm>
          <a:solidFill>
            <a:srgbClr val="FFC000"/>
          </a:solidFill>
        </p:grpSpPr>
        <p:sp>
          <p:nvSpPr>
            <p:cNvPr id="412" name="Google Shape;4304;p42">
              <a:extLst>
                <a:ext uri="{FF2B5EF4-FFF2-40B4-BE49-F238E27FC236}">
                  <a16:creationId xmlns:a16="http://schemas.microsoft.com/office/drawing/2014/main" id="{14708C09-BE48-812A-241B-BDC43F209F20}"/>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3" name="Google Shape;4305;p42">
              <a:extLst>
                <a:ext uri="{FF2B5EF4-FFF2-40B4-BE49-F238E27FC236}">
                  <a16:creationId xmlns:a16="http://schemas.microsoft.com/office/drawing/2014/main" id="{1B091387-9D35-5A9B-897C-A00D2A4D3810}"/>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4" name="Google Shape;4306;p42">
              <a:extLst>
                <a:ext uri="{FF2B5EF4-FFF2-40B4-BE49-F238E27FC236}">
                  <a16:creationId xmlns:a16="http://schemas.microsoft.com/office/drawing/2014/main" id="{823E89D1-9446-09BF-7F68-E20C87A1B6AF}"/>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15" name="Google Shape;4303;p42">
            <a:extLst>
              <a:ext uri="{FF2B5EF4-FFF2-40B4-BE49-F238E27FC236}">
                <a16:creationId xmlns:a16="http://schemas.microsoft.com/office/drawing/2014/main" id="{7A4ACEAF-BDC3-2976-F21B-64234824A102}"/>
              </a:ext>
            </a:extLst>
          </p:cNvPr>
          <p:cNvGrpSpPr/>
          <p:nvPr/>
        </p:nvGrpSpPr>
        <p:grpSpPr>
          <a:xfrm rot="16200000">
            <a:off x="4253735" y="4688608"/>
            <a:ext cx="177283" cy="520706"/>
            <a:chOff x="6545125" y="610550"/>
            <a:chExt cx="274901" cy="822600"/>
          </a:xfrm>
          <a:solidFill>
            <a:srgbClr val="FFC000"/>
          </a:solidFill>
        </p:grpSpPr>
        <p:sp>
          <p:nvSpPr>
            <p:cNvPr id="416" name="Google Shape;4304;p42">
              <a:extLst>
                <a:ext uri="{FF2B5EF4-FFF2-40B4-BE49-F238E27FC236}">
                  <a16:creationId xmlns:a16="http://schemas.microsoft.com/office/drawing/2014/main" id="{369836FC-FAA1-B43D-8160-F20F86233702}"/>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7" name="Google Shape;4305;p42">
              <a:extLst>
                <a:ext uri="{FF2B5EF4-FFF2-40B4-BE49-F238E27FC236}">
                  <a16:creationId xmlns:a16="http://schemas.microsoft.com/office/drawing/2014/main" id="{C82D9BCF-E984-CF51-87FA-D056FAE12271}"/>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8" name="Google Shape;4306;p42">
              <a:extLst>
                <a:ext uri="{FF2B5EF4-FFF2-40B4-BE49-F238E27FC236}">
                  <a16:creationId xmlns:a16="http://schemas.microsoft.com/office/drawing/2014/main" id="{48C31E7B-356A-2F06-AE6D-CB6F18B334D3}"/>
                </a:ext>
              </a:extLst>
            </p:cNvPr>
            <p:cNvSpPr/>
            <p:nvPr/>
          </p:nvSpPr>
          <p:spPr>
            <a:xfrm>
              <a:off x="6545825" y="1158949"/>
              <a:ext cx="274201" cy="274201"/>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19" name="Google Shape;4303;p42">
            <a:extLst>
              <a:ext uri="{FF2B5EF4-FFF2-40B4-BE49-F238E27FC236}">
                <a16:creationId xmlns:a16="http://schemas.microsoft.com/office/drawing/2014/main" id="{53C23A3A-32B3-2911-E2F0-F15A8B88CD56}"/>
              </a:ext>
            </a:extLst>
          </p:cNvPr>
          <p:cNvGrpSpPr/>
          <p:nvPr/>
        </p:nvGrpSpPr>
        <p:grpSpPr>
          <a:xfrm rot="16200000">
            <a:off x="4210871" y="4716536"/>
            <a:ext cx="177283" cy="520706"/>
            <a:chOff x="6545125" y="610550"/>
            <a:chExt cx="274900" cy="822600"/>
          </a:xfrm>
          <a:solidFill>
            <a:srgbClr val="FFC000"/>
          </a:solidFill>
        </p:grpSpPr>
        <p:sp>
          <p:nvSpPr>
            <p:cNvPr id="420" name="Google Shape;4304;p42">
              <a:extLst>
                <a:ext uri="{FF2B5EF4-FFF2-40B4-BE49-F238E27FC236}">
                  <a16:creationId xmlns:a16="http://schemas.microsoft.com/office/drawing/2014/main" id="{FC4F5271-3736-07E4-6409-2BC034A913F5}"/>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1" name="Google Shape;4305;p42">
              <a:extLst>
                <a:ext uri="{FF2B5EF4-FFF2-40B4-BE49-F238E27FC236}">
                  <a16:creationId xmlns:a16="http://schemas.microsoft.com/office/drawing/2014/main" id="{DFAEFAE1-A5BF-F7BB-B334-B3D7301025AF}"/>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2" name="Google Shape;4306;p42">
              <a:extLst>
                <a:ext uri="{FF2B5EF4-FFF2-40B4-BE49-F238E27FC236}">
                  <a16:creationId xmlns:a16="http://schemas.microsoft.com/office/drawing/2014/main" id="{308204BC-FB8A-827F-8D92-643C7F272DDD}"/>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423" name="图片 422">
            <a:extLst>
              <a:ext uri="{FF2B5EF4-FFF2-40B4-BE49-F238E27FC236}">
                <a16:creationId xmlns:a16="http://schemas.microsoft.com/office/drawing/2014/main" id="{655F005C-97CB-CC3B-863A-7B89AF188C0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12761" y="4585411"/>
            <a:ext cx="258664" cy="258664"/>
          </a:xfrm>
          <a:prstGeom prst="rect">
            <a:avLst/>
          </a:prstGeom>
        </p:spPr>
      </p:pic>
      <p:grpSp>
        <p:nvGrpSpPr>
          <p:cNvPr id="467" name="Google Shape;895;p28">
            <a:extLst>
              <a:ext uri="{FF2B5EF4-FFF2-40B4-BE49-F238E27FC236}">
                <a16:creationId xmlns:a16="http://schemas.microsoft.com/office/drawing/2014/main" id="{7510F187-EF71-4D41-7DC7-0B69A9FB7CBC}"/>
              </a:ext>
            </a:extLst>
          </p:cNvPr>
          <p:cNvGrpSpPr/>
          <p:nvPr/>
        </p:nvGrpSpPr>
        <p:grpSpPr>
          <a:xfrm>
            <a:off x="5989297" y="2642125"/>
            <a:ext cx="771100" cy="734130"/>
            <a:chOff x="5950075" y="854725"/>
            <a:chExt cx="2904000" cy="2668950"/>
          </a:xfrm>
        </p:grpSpPr>
        <p:sp>
          <p:nvSpPr>
            <p:cNvPr id="468" name="Google Shape;896;p28">
              <a:extLst>
                <a:ext uri="{FF2B5EF4-FFF2-40B4-BE49-F238E27FC236}">
                  <a16:creationId xmlns:a16="http://schemas.microsoft.com/office/drawing/2014/main" id="{77FA643A-3DC6-D24F-2B3A-A51D175800FB}"/>
                </a:ext>
              </a:extLst>
            </p:cNvPr>
            <p:cNvSpPr/>
            <p:nvPr/>
          </p:nvSpPr>
          <p:spPr>
            <a:xfrm flipH="1">
              <a:off x="5950075" y="854725"/>
              <a:ext cx="2904000" cy="26673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897;p28">
              <a:extLst>
                <a:ext uri="{FF2B5EF4-FFF2-40B4-BE49-F238E27FC236}">
                  <a16:creationId xmlns:a16="http://schemas.microsoft.com/office/drawing/2014/main" id="{0033C8EB-F2AF-5D8D-E343-7271728766F5}"/>
                </a:ext>
              </a:extLst>
            </p:cNvPr>
            <p:cNvSpPr/>
            <p:nvPr/>
          </p:nvSpPr>
          <p:spPr>
            <a:xfrm flipH="1">
              <a:off x="5950075" y="854725"/>
              <a:ext cx="580800" cy="532801"/>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0" name="Google Shape;898;p28">
              <a:extLst>
                <a:ext uri="{FF2B5EF4-FFF2-40B4-BE49-F238E27FC236}">
                  <a16:creationId xmlns:a16="http://schemas.microsoft.com/office/drawing/2014/main" id="{AABC6713-4695-749B-3FFD-2E007146A59C}"/>
                </a:ext>
              </a:extLst>
            </p:cNvPr>
            <p:cNvSpPr/>
            <p:nvPr/>
          </p:nvSpPr>
          <p:spPr>
            <a:xfrm flipH="1">
              <a:off x="6530875" y="8547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899;p28">
              <a:extLst>
                <a:ext uri="{FF2B5EF4-FFF2-40B4-BE49-F238E27FC236}">
                  <a16:creationId xmlns:a16="http://schemas.microsoft.com/office/drawing/2014/main" id="{D9936878-9959-3726-2DD1-C7FEFFA39837}"/>
                </a:ext>
              </a:extLst>
            </p:cNvPr>
            <p:cNvSpPr/>
            <p:nvPr/>
          </p:nvSpPr>
          <p:spPr>
            <a:xfrm flipH="1">
              <a:off x="7111675" y="8547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900;p28">
              <a:extLst>
                <a:ext uri="{FF2B5EF4-FFF2-40B4-BE49-F238E27FC236}">
                  <a16:creationId xmlns:a16="http://schemas.microsoft.com/office/drawing/2014/main" id="{AEE82417-38D5-7357-C72B-5DF8A627DD3C}"/>
                </a:ext>
              </a:extLst>
            </p:cNvPr>
            <p:cNvSpPr/>
            <p:nvPr/>
          </p:nvSpPr>
          <p:spPr>
            <a:xfrm flipH="1">
              <a:off x="7692475" y="8547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901;p28">
              <a:extLst>
                <a:ext uri="{FF2B5EF4-FFF2-40B4-BE49-F238E27FC236}">
                  <a16:creationId xmlns:a16="http://schemas.microsoft.com/office/drawing/2014/main" id="{98DA176D-3389-10E5-0AED-18C993E2BD07}"/>
                </a:ext>
              </a:extLst>
            </p:cNvPr>
            <p:cNvSpPr/>
            <p:nvPr/>
          </p:nvSpPr>
          <p:spPr>
            <a:xfrm flipH="1">
              <a:off x="8273275" y="8547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902;p28">
              <a:extLst>
                <a:ext uri="{FF2B5EF4-FFF2-40B4-BE49-F238E27FC236}">
                  <a16:creationId xmlns:a16="http://schemas.microsoft.com/office/drawing/2014/main" id="{E5D8D999-B378-E6FD-67AD-7297AB5A2EB4}"/>
                </a:ext>
              </a:extLst>
            </p:cNvPr>
            <p:cNvSpPr/>
            <p:nvPr/>
          </p:nvSpPr>
          <p:spPr>
            <a:xfrm flipH="1">
              <a:off x="5950075" y="13875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903;p28">
              <a:extLst>
                <a:ext uri="{FF2B5EF4-FFF2-40B4-BE49-F238E27FC236}">
                  <a16:creationId xmlns:a16="http://schemas.microsoft.com/office/drawing/2014/main" id="{3C32B7E4-2A88-CABE-A9DA-677CD82F27AB}"/>
                </a:ext>
              </a:extLst>
            </p:cNvPr>
            <p:cNvSpPr/>
            <p:nvPr/>
          </p:nvSpPr>
          <p:spPr>
            <a:xfrm flipH="1">
              <a:off x="6530875" y="13875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904;p28">
              <a:extLst>
                <a:ext uri="{FF2B5EF4-FFF2-40B4-BE49-F238E27FC236}">
                  <a16:creationId xmlns:a16="http://schemas.microsoft.com/office/drawing/2014/main" id="{B38DDCFD-1540-0A0B-297C-5B494F778AD2}"/>
                </a:ext>
              </a:extLst>
            </p:cNvPr>
            <p:cNvSpPr/>
            <p:nvPr/>
          </p:nvSpPr>
          <p:spPr>
            <a:xfrm flipH="1">
              <a:off x="7111675" y="13875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905;p28">
              <a:extLst>
                <a:ext uri="{FF2B5EF4-FFF2-40B4-BE49-F238E27FC236}">
                  <a16:creationId xmlns:a16="http://schemas.microsoft.com/office/drawing/2014/main" id="{858E5BC5-68DC-D261-F6F4-275E714FC035}"/>
                </a:ext>
              </a:extLst>
            </p:cNvPr>
            <p:cNvSpPr/>
            <p:nvPr/>
          </p:nvSpPr>
          <p:spPr>
            <a:xfrm flipH="1">
              <a:off x="7692475" y="13875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906;p28">
              <a:extLst>
                <a:ext uri="{FF2B5EF4-FFF2-40B4-BE49-F238E27FC236}">
                  <a16:creationId xmlns:a16="http://schemas.microsoft.com/office/drawing/2014/main" id="{B778F0AC-C1DE-CABD-5D11-12004F45BE15}"/>
                </a:ext>
              </a:extLst>
            </p:cNvPr>
            <p:cNvSpPr/>
            <p:nvPr/>
          </p:nvSpPr>
          <p:spPr>
            <a:xfrm flipH="1">
              <a:off x="8273275" y="13875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907;p28">
              <a:extLst>
                <a:ext uri="{FF2B5EF4-FFF2-40B4-BE49-F238E27FC236}">
                  <a16:creationId xmlns:a16="http://schemas.microsoft.com/office/drawing/2014/main" id="{AB8F6C2A-D6F8-12ED-6C7F-51380CD3398F}"/>
                </a:ext>
              </a:extLst>
            </p:cNvPr>
            <p:cNvSpPr/>
            <p:nvPr/>
          </p:nvSpPr>
          <p:spPr>
            <a:xfrm flipH="1">
              <a:off x="5950075" y="192197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908;p28">
              <a:extLst>
                <a:ext uri="{FF2B5EF4-FFF2-40B4-BE49-F238E27FC236}">
                  <a16:creationId xmlns:a16="http://schemas.microsoft.com/office/drawing/2014/main" id="{FE649ABE-28A1-AD62-8CEA-BA7F0FEA53C1}"/>
                </a:ext>
              </a:extLst>
            </p:cNvPr>
            <p:cNvSpPr/>
            <p:nvPr/>
          </p:nvSpPr>
          <p:spPr>
            <a:xfrm flipH="1">
              <a:off x="6530875" y="192197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909;p28">
              <a:extLst>
                <a:ext uri="{FF2B5EF4-FFF2-40B4-BE49-F238E27FC236}">
                  <a16:creationId xmlns:a16="http://schemas.microsoft.com/office/drawing/2014/main" id="{39776A70-F5DB-060E-81C2-0D5E633CBB66}"/>
                </a:ext>
              </a:extLst>
            </p:cNvPr>
            <p:cNvSpPr/>
            <p:nvPr/>
          </p:nvSpPr>
          <p:spPr>
            <a:xfrm flipH="1">
              <a:off x="7111675" y="192197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910;p28">
              <a:extLst>
                <a:ext uri="{FF2B5EF4-FFF2-40B4-BE49-F238E27FC236}">
                  <a16:creationId xmlns:a16="http://schemas.microsoft.com/office/drawing/2014/main" id="{E3EEE368-24FC-41A4-4FD4-4CE7B1593720}"/>
                </a:ext>
              </a:extLst>
            </p:cNvPr>
            <p:cNvSpPr/>
            <p:nvPr/>
          </p:nvSpPr>
          <p:spPr>
            <a:xfrm flipH="1">
              <a:off x="7692475" y="192197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911;p28">
              <a:extLst>
                <a:ext uri="{FF2B5EF4-FFF2-40B4-BE49-F238E27FC236}">
                  <a16:creationId xmlns:a16="http://schemas.microsoft.com/office/drawing/2014/main" id="{2376CD6A-E8EF-46C5-3EA1-2278326973D0}"/>
                </a:ext>
              </a:extLst>
            </p:cNvPr>
            <p:cNvSpPr/>
            <p:nvPr/>
          </p:nvSpPr>
          <p:spPr>
            <a:xfrm flipH="1">
              <a:off x="8273275" y="192197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912;p28">
              <a:extLst>
                <a:ext uri="{FF2B5EF4-FFF2-40B4-BE49-F238E27FC236}">
                  <a16:creationId xmlns:a16="http://schemas.microsoft.com/office/drawing/2014/main" id="{AEC3B82A-3816-0AC4-E635-FD16B1F5B35B}"/>
                </a:ext>
              </a:extLst>
            </p:cNvPr>
            <p:cNvSpPr/>
            <p:nvPr/>
          </p:nvSpPr>
          <p:spPr>
            <a:xfrm flipH="1">
              <a:off x="5950075" y="24564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913;p28">
              <a:extLst>
                <a:ext uri="{FF2B5EF4-FFF2-40B4-BE49-F238E27FC236}">
                  <a16:creationId xmlns:a16="http://schemas.microsoft.com/office/drawing/2014/main" id="{E8C24CDD-6EFD-A3F0-364C-4DBC539BE875}"/>
                </a:ext>
              </a:extLst>
            </p:cNvPr>
            <p:cNvSpPr/>
            <p:nvPr/>
          </p:nvSpPr>
          <p:spPr>
            <a:xfrm flipH="1">
              <a:off x="6530875" y="24564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914;p28">
              <a:extLst>
                <a:ext uri="{FF2B5EF4-FFF2-40B4-BE49-F238E27FC236}">
                  <a16:creationId xmlns:a16="http://schemas.microsoft.com/office/drawing/2014/main" id="{A8756F6F-67F0-3C9E-FC09-127C570F10A3}"/>
                </a:ext>
              </a:extLst>
            </p:cNvPr>
            <p:cNvSpPr/>
            <p:nvPr/>
          </p:nvSpPr>
          <p:spPr>
            <a:xfrm flipH="1">
              <a:off x="7111675" y="24564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915;p28">
              <a:extLst>
                <a:ext uri="{FF2B5EF4-FFF2-40B4-BE49-F238E27FC236}">
                  <a16:creationId xmlns:a16="http://schemas.microsoft.com/office/drawing/2014/main" id="{785BB511-9139-B473-6D5A-795C0F71F915}"/>
                </a:ext>
              </a:extLst>
            </p:cNvPr>
            <p:cNvSpPr/>
            <p:nvPr/>
          </p:nvSpPr>
          <p:spPr>
            <a:xfrm flipH="1">
              <a:off x="7692475" y="24564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916;p28">
              <a:extLst>
                <a:ext uri="{FF2B5EF4-FFF2-40B4-BE49-F238E27FC236}">
                  <a16:creationId xmlns:a16="http://schemas.microsoft.com/office/drawing/2014/main" id="{5585B027-2834-40ED-A304-BDC048015CF0}"/>
                </a:ext>
              </a:extLst>
            </p:cNvPr>
            <p:cNvSpPr/>
            <p:nvPr/>
          </p:nvSpPr>
          <p:spPr>
            <a:xfrm flipH="1">
              <a:off x="8273275" y="24564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917;p28">
              <a:extLst>
                <a:ext uri="{FF2B5EF4-FFF2-40B4-BE49-F238E27FC236}">
                  <a16:creationId xmlns:a16="http://schemas.microsoft.com/office/drawing/2014/main" id="{2F23C496-DA61-3A19-3C67-6F6DCB44AF99}"/>
                </a:ext>
              </a:extLst>
            </p:cNvPr>
            <p:cNvSpPr/>
            <p:nvPr/>
          </p:nvSpPr>
          <p:spPr>
            <a:xfrm flipH="1">
              <a:off x="5950075" y="299087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918;p28">
              <a:extLst>
                <a:ext uri="{FF2B5EF4-FFF2-40B4-BE49-F238E27FC236}">
                  <a16:creationId xmlns:a16="http://schemas.microsoft.com/office/drawing/2014/main" id="{543A0E94-01F3-08C6-185B-F38BD6EA8AD4}"/>
                </a:ext>
              </a:extLst>
            </p:cNvPr>
            <p:cNvSpPr/>
            <p:nvPr/>
          </p:nvSpPr>
          <p:spPr>
            <a:xfrm flipH="1">
              <a:off x="6530875" y="299087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919;p28">
              <a:extLst>
                <a:ext uri="{FF2B5EF4-FFF2-40B4-BE49-F238E27FC236}">
                  <a16:creationId xmlns:a16="http://schemas.microsoft.com/office/drawing/2014/main" id="{4C6942EE-6D78-C813-CF1C-684E5328E599}"/>
                </a:ext>
              </a:extLst>
            </p:cNvPr>
            <p:cNvSpPr/>
            <p:nvPr/>
          </p:nvSpPr>
          <p:spPr>
            <a:xfrm flipH="1">
              <a:off x="7111675" y="299087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920;p28">
              <a:extLst>
                <a:ext uri="{FF2B5EF4-FFF2-40B4-BE49-F238E27FC236}">
                  <a16:creationId xmlns:a16="http://schemas.microsoft.com/office/drawing/2014/main" id="{5358150B-8FFF-D2CC-AA61-9E2C1D7E4D71}"/>
                </a:ext>
              </a:extLst>
            </p:cNvPr>
            <p:cNvSpPr/>
            <p:nvPr/>
          </p:nvSpPr>
          <p:spPr>
            <a:xfrm flipH="1">
              <a:off x="7692475" y="299087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921;p28">
              <a:extLst>
                <a:ext uri="{FF2B5EF4-FFF2-40B4-BE49-F238E27FC236}">
                  <a16:creationId xmlns:a16="http://schemas.microsoft.com/office/drawing/2014/main" id="{562561DA-E8B1-5548-9DED-2C57E91CC890}"/>
                </a:ext>
              </a:extLst>
            </p:cNvPr>
            <p:cNvSpPr/>
            <p:nvPr/>
          </p:nvSpPr>
          <p:spPr>
            <a:xfrm flipH="1">
              <a:off x="8273275" y="299087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8" name="矩形 547">
            <a:extLst>
              <a:ext uri="{FF2B5EF4-FFF2-40B4-BE49-F238E27FC236}">
                <a16:creationId xmlns:a16="http://schemas.microsoft.com/office/drawing/2014/main" id="{F79EA592-2612-3E57-23E1-EF655032F042}"/>
              </a:ext>
            </a:extLst>
          </p:cNvPr>
          <p:cNvSpPr/>
          <p:nvPr/>
        </p:nvSpPr>
        <p:spPr>
          <a:xfrm>
            <a:off x="5924373" y="2028249"/>
            <a:ext cx="1905001" cy="429559"/>
          </a:xfrm>
          <a:prstGeom prst="rect">
            <a:avLst/>
          </a:prstGeom>
          <a:solidFill>
            <a:srgbClr val="E0EFF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603" name="文本框 602">
                <a:extLst>
                  <a:ext uri="{FF2B5EF4-FFF2-40B4-BE49-F238E27FC236}">
                    <a16:creationId xmlns:a16="http://schemas.microsoft.com/office/drawing/2014/main" id="{8FFB1A6E-D7AC-E058-CCEF-15B62883EAEB}"/>
                  </a:ext>
                </a:extLst>
              </p:cNvPr>
              <p:cNvSpPr txBox="1"/>
              <p:nvPr/>
            </p:nvSpPr>
            <p:spPr>
              <a:xfrm>
                <a:off x="5879643" y="1994396"/>
                <a:ext cx="2052734" cy="461665"/>
              </a:xfrm>
              <a:prstGeom prst="rect">
                <a:avLst/>
              </a:prstGeom>
              <a:noFill/>
            </p:spPr>
            <p:txBody>
              <a:bodyPr wrap="square">
                <a:spAutoFit/>
              </a:bodyPr>
              <a:lstStyle/>
              <a:p>
                <a:pPr algn="ctr"/>
                <a:r>
                  <a:rPr lang="en-US" altLang="zh-CN" sz="1200" dirty="0">
                    <a:latin typeface="Times New Roman" panose="02020603050405020304" pitchFamily="18" charset="0"/>
                    <a:cs typeface="Times New Roman" panose="02020603050405020304" pitchFamily="18" charset="0"/>
                  </a:rPr>
                  <a:t>Initialize isotope adjacent matrix</a:t>
                </a:r>
                <a14:m>
                  <m:oMath xmlns:m="http://schemas.openxmlformats.org/officeDocument/2006/math">
                    <m:r>
                      <a:rPr lang="en-US" altLang="zh-CN" sz="1200" b="0" i="1" dirty="0" smtClean="0">
                        <a:latin typeface="Cambria Math" panose="02040503050406030204" pitchFamily="18" charset="0"/>
                        <a:cs typeface="Times New Roman" panose="02020603050405020304" pitchFamily="18" charset="0"/>
                      </a:rPr>
                      <m:t> </m:t>
                    </m:r>
                    <m:r>
                      <a:rPr lang="en-US" altLang="zh-CN" sz="1200" b="0" i="1" dirty="0" smtClean="0">
                        <a:latin typeface="Cambria Math" panose="02040503050406030204" pitchFamily="18" charset="0"/>
                        <a:cs typeface="Times New Roman" panose="02020603050405020304" pitchFamily="18" charset="0"/>
                      </a:rPr>
                      <m:t>h</m:t>
                    </m:r>
                  </m:oMath>
                </a14:m>
                <a:r>
                  <a:rPr lang="en-US" altLang="zh-CN" sz="1200" dirty="0">
                    <a:latin typeface="Times New Roman" panose="02020603050405020304" pitchFamily="18" charset="0"/>
                    <a:cs typeface="Times New Roman" panose="02020603050405020304" pitchFamily="18" charset="0"/>
                  </a:rPr>
                  <a:t> and feature matrix </a:t>
                </a:r>
                <a14:m>
                  <m:oMath xmlns:m="http://schemas.openxmlformats.org/officeDocument/2006/math">
                    <m:r>
                      <a:rPr lang="en-US" altLang="zh-CN" sz="1200" b="0" i="1" dirty="0" smtClean="0">
                        <a:latin typeface="Cambria Math" panose="02040503050406030204" pitchFamily="18" charset="0"/>
                        <a:cs typeface="Times New Roman" panose="02020603050405020304" pitchFamily="18" charset="0"/>
                      </a:rPr>
                      <m:t>𝑥</m:t>
                    </m:r>
                  </m:oMath>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603" name="文本框 602">
                <a:extLst>
                  <a:ext uri="{FF2B5EF4-FFF2-40B4-BE49-F238E27FC236}">
                    <a16:creationId xmlns:a16="http://schemas.microsoft.com/office/drawing/2014/main" id="{8FFB1A6E-D7AC-E058-CCEF-15B62883EAEB}"/>
                  </a:ext>
                </a:extLst>
              </p:cNvPr>
              <p:cNvSpPr txBox="1">
                <a:spLocks noRot="1" noChangeAspect="1" noMove="1" noResize="1" noEditPoints="1" noAdjustHandles="1" noChangeArrowheads="1" noChangeShapeType="1" noTextEdit="1"/>
              </p:cNvSpPr>
              <p:nvPr/>
            </p:nvSpPr>
            <p:spPr>
              <a:xfrm>
                <a:off x="5879643" y="1994396"/>
                <a:ext cx="2052734" cy="461665"/>
              </a:xfrm>
              <a:prstGeom prst="rect">
                <a:avLst/>
              </a:prstGeom>
              <a:blipFill>
                <a:blip r:embed="rId5"/>
                <a:stretch>
                  <a:fillRect b="-921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06" name="文本框 605">
                <a:extLst>
                  <a:ext uri="{FF2B5EF4-FFF2-40B4-BE49-F238E27FC236}">
                    <a16:creationId xmlns:a16="http://schemas.microsoft.com/office/drawing/2014/main" id="{A9416262-3460-1255-508B-EB48DBF79AE8}"/>
                  </a:ext>
                </a:extLst>
              </p:cNvPr>
              <p:cNvSpPr txBox="1"/>
              <p:nvPr/>
            </p:nvSpPr>
            <p:spPr>
              <a:xfrm>
                <a:off x="6168266" y="3364480"/>
                <a:ext cx="26539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h</m:t>
                          </m:r>
                        </m:e>
                        <m:sub>
                          <m:r>
                            <a:rPr lang="en-US" altLang="zh-CN" b="0" i="1" smtClean="0">
                              <a:latin typeface="Cambria Math" panose="02040503050406030204" pitchFamily="18" charset="0"/>
                            </a:rPr>
                            <m:t>𝑖</m:t>
                          </m:r>
                        </m:sub>
                      </m:sSub>
                    </m:oMath>
                  </m:oMathPara>
                </a14:m>
                <a:endParaRPr lang="zh-CN" altLang="en-US" dirty="0"/>
              </a:p>
            </p:txBody>
          </p:sp>
        </mc:Choice>
        <mc:Fallback xmlns="">
          <p:sp>
            <p:nvSpPr>
              <p:cNvPr id="606" name="文本框 605">
                <a:extLst>
                  <a:ext uri="{FF2B5EF4-FFF2-40B4-BE49-F238E27FC236}">
                    <a16:creationId xmlns:a16="http://schemas.microsoft.com/office/drawing/2014/main" id="{A9416262-3460-1255-508B-EB48DBF79AE8}"/>
                  </a:ext>
                </a:extLst>
              </p:cNvPr>
              <p:cNvSpPr txBox="1">
                <a:spLocks noRot="1" noChangeAspect="1" noMove="1" noResize="1" noEditPoints="1" noAdjustHandles="1" noChangeArrowheads="1" noChangeShapeType="1" noTextEdit="1"/>
              </p:cNvSpPr>
              <p:nvPr/>
            </p:nvSpPr>
            <p:spPr>
              <a:xfrm>
                <a:off x="6168266" y="3364480"/>
                <a:ext cx="265394" cy="276999"/>
              </a:xfrm>
              <a:prstGeom prst="rect">
                <a:avLst/>
              </a:prstGeom>
              <a:blipFill>
                <a:blip r:embed="rId6"/>
                <a:stretch>
                  <a:fillRect l="-20930" r="-6977" b="-1777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07" name="文本框 606">
                <a:extLst>
                  <a:ext uri="{FF2B5EF4-FFF2-40B4-BE49-F238E27FC236}">
                    <a16:creationId xmlns:a16="http://schemas.microsoft.com/office/drawing/2014/main" id="{25D428E1-3D14-5CBF-4884-4165E9D89169}"/>
                  </a:ext>
                </a:extLst>
              </p:cNvPr>
              <p:cNvSpPr txBox="1"/>
              <p:nvPr/>
            </p:nvSpPr>
            <p:spPr>
              <a:xfrm>
                <a:off x="7192026" y="3346129"/>
                <a:ext cx="25833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𝑖</m:t>
                          </m:r>
                        </m:sub>
                      </m:sSub>
                    </m:oMath>
                  </m:oMathPara>
                </a14:m>
                <a:endParaRPr lang="zh-CN" altLang="en-US" dirty="0"/>
              </a:p>
            </p:txBody>
          </p:sp>
        </mc:Choice>
        <mc:Fallback xmlns="">
          <p:sp>
            <p:nvSpPr>
              <p:cNvPr id="607" name="文本框 606">
                <a:extLst>
                  <a:ext uri="{FF2B5EF4-FFF2-40B4-BE49-F238E27FC236}">
                    <a16:creationId xmlns:a16="http://schemas.microsoft.com/office/drawing/2014/main" id="{25D428E1-3D14-5CBF-4884-4165E9D89169}"/>
                  </a:ext>
                </a:extLst>
              </p:cNvPr>
              <p:cNvSpPr txBox="1">
                <a:spLocks noRot="1" noChangeAspect="1" noMove="1" noResize="1" noEditPoints="1" noAdjustHandles="1" noChangeArrowheads="1" noChangeShapeType="1" noTextEdit="1"/>
              </p:cNvSpPr>
              <p:nvPr/>
            </p:nvSpPr>
            <p:spPr>
              <a:xfrm>
                <a:off x="7192026" y="3346129"/>
                <a:ext cx="258339" cy="276999"/>
              </a:xfrm>
              <a:prstGeom prst="rect">
                <a:avLst/>
              </a:prstGeom>
              <a:blipFill>
                <a:blip r:embed="rId7"/>
                <a:stretch>
                  <a:fillRect l="-11905" r="-7143" b="-17778"/>
                </a:stretch>
              </a:blipFill>
            </p:spPr>
            <p:txBody>
              <a:bodyPr/>
              <a:lstStyle/>
              <a:p>
                <a:r>
                  <a:rPr lang="zh-CN" altLang="en-US">
                    <a:noFill/>
                  </a:rPr>
                  <a:t> </a:t>
                </a:r>
              </a:p>
            </p:txBody>
          </p:sp>
        </mc:Fallback>
      </mc:AlternateContent>
      <p:cxnSp>
        <p:nvCxnSpPr>
          <p:cNvPr id="609" name="直接箭头连接符 608">
            <a:extLst>
              <a:ext uri="{FF2B5EF4-FFF2-40B4-BE49-F238E27FC236}">
                <a16:creationId xmlns:a16="http://schemas.microsoft.com/office/drawing/2014/main" id="{F5A4202B-58F2-8B66-D3F8-D8FDB647E45F}"/>
              </a:ext>
            </a:extLst>
          </p:cNvPr>
          <p:cNvCxnSpPr>
            <a:cxnSpLocks/>
          </p:cNvCxnSpPr>
          <p:nvPr/>
        </p:nvCxnSpPr>
        <p:spPr>
          <a:xfrm>
            <a:off x="6347294" y="2457808"/>
            <a:ext cx="0" cy="12917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611" name="直接箭头连接符 610">
            <a:extLst>
              <a:ext uri="{FF2B5EF4-FFF2-40B4-BE49-F238E27FC236}">
                <a16:creationId xmlns:a16="http://schemas.microsoft.com/office/drawing/2014/main" id="{FB49C6D5-7C70-F2FB-EC50-049FC39C1708}"/>
              </a:ext>
            </a:extLst>
          </p:cNvPr>
          <p:cNvCxnSpPr>
            <a:cxnSpLocks/>
          </p:cNvCxnSpPr>
          <p:nvPr/>
        </p:nvCxnSpPr>
        <p:spPr>
          <a:xfrm>
            <a:off x="7283466" y="2465537"/>
            <a:ext cx="0" cy="12917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nvGrpSpPr>
          <p:cNvPr id="727" name="Google Shape;895;p28">
            <a:extLst>
              <a:ext uri="{FF2B5EF4-FFF2-40B4-BE49-F238E27FC236}">
                <a16:creationId xmlns:a16="http://schemas.microsoft.com/office/drawing/2014/main" id="{AEF8DCBE-017B-7229-C066-810DE6FC39E0}"/>
              </a:ext>
            </a:extLst>
          </p:cNvPr>
          <p:cNvGrpSpPr/>
          <p:nvPr/>
        </p:nvGrpSpPr>
        <p:grpSpPr>
          <a:xfrm>
            <a:off x="6905875" y="2634705"/>
            <a:ext cx="771100" cy="734130"/>
            <a:chOff x="5950075" y="854725"/>
            <a:chExt cx="2904000" cy="2668950"/>
          </a:xfrm>
        </p:grpSpPr>
        <p:sp>
          <p:nvSpPr>
            <p:cNvPr id="728" name="Google Shape;896;p28">
              <a:extLst>
                <a:ext uri="{FF2B5EF4-FFF2-40B4-BE49-F238E27FC236}">
                  <a16:creationId xmlns:a16="http://schemas.microsoft.com/office/drawing/2014/main" id="{91A9B7C1-6757-6014-88DE-2ADD59BB7955}"/>
                </a:ext>
              </a:extLst>
            </p:cNvPr>
            <p:cNvSpPr/>
            <p:nvPr/>
          </p:nvSpPr>
          <p:spPr>
            <a:xfrm flipH="1">
              <a:off x="5950075" y="854725"/>
              <a:ext cx="2904000" cy="26673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897;p28">
              <a:extLst>
                <a:ext uri="{FF2B5EF4-FFF2-40B4-BE49-F238E27FC236}">
                  <a16:creationId xmlns:a16="http://schemas.microsoft.com/office/drawing/2014/main" id="{45E2BAFA-86BC-4AB0-C8A6-3C9F9ACC6583}"/>
                </a:ext>
              </a:extLst>
            </p:cNvPr>
            <p:cNvSpPr/>
            <p:nvPr/>
          </p:nvSpPr>
          <p:spPr>
            <a:xfrm flipH="1">
              <a:off x="5950075" y="854725"/>
              <a:ext cx="580800" cy="532801"/>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0" name="Google Shape;898;p28">
              <a:extLst>
                <a:ext uri="{FF2B5EF4-FFF2-40B4-BE49-F238E27FC236}">
                  <a16:creationId xmlns:a16="http://schemas.microsoft.com/office/drawing/2014/main" id="{D9E9945E-EFD4-59D0-ED3D-19E562CA7690}"/>
                </a:ext>
              </a:extLst>
            </p:cNvPr>
            <p:cNvSpPr/>
            <p:nvPr/>
          </p:nvSpPr>
          <p:spPr>
            <a:xfrm flipH="1">
              <a:off x="6530875" y="8547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899;p28">
              <a:extLst>
                <a:ext uri="{FF2B5EF4-FFF2-40B4-BE49-F238E27FC236}">
                  <a16:creationId xmlns:a16="http://schemas.microsoft.com/office/drawing/2014/main" id="{D182F569-59D3-3556-4F53-53EF83B4222F}"/>
                </a:ext>
              </a:extLst>
            </p:cNvPr>
            <p:cNvSpPr/>
            <p:nvPr/>
          </p:nvSpPr>
          <p:spPr>
            <a:xfrm flipH="1">
              <a:off x="7111675" y="8547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900;p28">
              <a:extLst>
                <a:ext uri="{FF2B5EF4-FFF2-40B4-BE49-F238E27FC236}">
                  <a16:creationId xmlns:a16="http://schemas.microsoft.com/office/drawing/2014/main" id="{71972DFE-AFCC-C7B5-4F84-49A81C4F4E61}"/>
                </a:ext>
              </a:extLst>
            </p:cNvPr>
            <p:cNvSpPr/>
            <p:nvPr/>
          </p:nvSpPr>
          <p:spPr>
            <a:xfrm flipH="1">
              <a:off x="7692475" y="8547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901;p28">
              <a:extLst>
                <a:ext uri="{FF2B5EF4-FFF2-40B4-BE49-F238E27FC236}">
                  <a16:creationId xmlns:a16="http://schemas.microsoft.com/office/drawing/2014/main" id="{51CFBC1F-BDA7-EECF-5288-2BF949C2D8BC}"/>
                </a:ext>
              </a:extLst>
            </p:cNvPr>
            <p:cNvSpPr/>
            <p:nvPr/>
          </p:nvSpPr>
          <p:spPr>
            <a:xfrm flipH="1">
              <a:off x="8273275" y="8547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902;p28">
              <a:extLst>
                <a:ext uri="{FF2B5EF4-FFF2-40B4-BE49-F238E27FC236}">
                  <a16:creationId xmlns:a16="http://schemas.microsoft.com/office/drawing/2014/main" id="{C9D6C7CD-F1B0-1EAC-EC35-3B6D89AF6EEA}"/>
                </a:ext>
              </a:extLst>
            </p:cNvPr>
            <p:cNvSpPr/>
            <p:nvPr/>
          </p:nvSpPr>
          <p:spPr>
            <a:xfrm flipH="1">
              <a:off x="5950075" y="13875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903;p28">
              <a:extLst>
                <a:ext uri="{FF2B5EF4-FFF2-40B4-BE49-F238E27FC236}">
                  <a16:creationId xmlns:a16="http://schemas.microsoft.com/office/drawing/2014/main" id="{5C257110-80DF-80E3-AAFA-4C693E6B371F}"/>
                </a:ext>
              </a:extLst>
            </p:cNvPr>
            <p:cNvSpPr/>
            <p:nvPr/>
          </p:nvSpPr>
          <p:spPr>
            <a:xfrm flipH="1">
              <a:off x="6530875" y="13875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904;p28">
              <a:extLst>
                <a:ext uri="{FF2B5EF4-FFF2-40B4-BE49-F238E27FC236}">
                  <a16:creationId xmlns:a16="http://schemas.microsoft.com/office/drawing/2014/main" id="{044614F5-10C5-46BC-32C8-A29628F313B4}"/>
                </a:ext>
              </a:extLst>
            </p:cNvPr>
            <p:cNvSpPr/>
            <p:nvPr/>
          </p:nvSpPr>
          <p:spPr>
            <a:xfrm flipH="1">
              <a:off x="7111675" y="13875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905;p28">
              <a:extLst>
                <a:ext uri="{FF2B5EF4-FFF2-40B4-BE49-F238E27FC236}">
                  <a16:creationId xmlns:a16="http://schemas.microsoft.com/office/drawing/2014/main" id="{F8A85712-59E0-2037-CABC-0347FAD72447}"/>
                </a:ext>
              </a:extLst>
            </p:cNvPr>
            <p:cNvSpPr/>
            <p:nvPr/>
          </p:nvSpPr>
          <p:spPr>
            <a:xfrm flipH="1">
              <a:off x="7692475" y="13875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906;p28">
              <a:extLst>
                <a:ext uri="{FF2B5EF4-FFF2-40B4-BE49-F238E27FC236}">
                  <a16:creationId xmlns:a16="http://schemas.microsoft.com/office/drawing/2014/main" id="{28000312-A2A7-9A68-BBA2-214CFF38B733}"/>
                </a:ext>
              </a:extLst>
            </p:cNvPr>
            <p:cNvSpPr/>
            <p:nvPr/>
          </p:nvSpPr>
          <p:spPr>
            <a:xfrm flipH="1">
              <a:off x="8273275" y="13875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907;p28">
              <a:extLst>
                <a:ext uri="{FF2B5EF4-FFF2-40B4-BE49-F238E27FC236}">
                  <a16:creationId xmlns:a16="http://schemas.microsoft.com/office/drawing/2014/main" id="{1A28B3D9-181D-C6F6-D825-6D4C8C218FCE}"/>
                </a:ext>
              </a:extLst>
            </p:cNvPr>
            <p:cNvSpPr/>
            <p:nvPr/>
          </p:nvSpPr>
          <p:spPr>
            <a:xfrm flipH="1">
              <a:off x="5950075" y="192197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908;p28">
              <a:extLst>
                <a:ext uri="{FF2B5EF4-FFF2-40B4-BE49-F238E27FC236}">
                  <a16:creationId xmlns:a16="http://schemas.microsoft.com/office/drawing/2014/main" id="{5D1768F0-3342-B977-209D-E8A1CDBA310C}"/>
                </a:ext>
              </a:extLst>
            </p:cNvPr>
            <p:cNvSpPr/>
            <p:nvPr/>
          </p:nvSpPr>
          <p:spPr>
            <a:xfrm flipH="1">
              <a:off x="6530875" y="192197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909;p28">
              <a:extLst>
                <a:ext uri="{FF2B5EF4-FFF2-40B4-BE49-F238E27FC236}">
                  <a16:creationId xmlns:a16="http://schemas.microsoft.com/office/drawing/2014/main" id="{E29717D9-54A7-62CA-FDBB-21F33F2E915D}"/>
                </a:ext>
              </a:extLst>
            </p:cNvPr>
            <p:cNvSpPr/>
            <p:nvPr/>
          </p:nvSpPr>
          <p:spPr>
            <a:xfrm flipH="1">
              <a:off x="7111675" y="192197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910;p28">
              <a:extLst>
                <a:ext uri="{FF2B5EF4-FFF2-40B4-BE49-F238E27FC236}">
                  <a16:creationId xmlns:a16="http://schemas.microsoft.com/office/drawing/2014/main" id="{2C4E1719-5B1A-F54A-19F0-EF8E3F23012F}"/>
                </a:ext>
              </a:extLst>
            </p:cNvPr>
            <p:cNvSpPr/>
            <p:nvPr/>
          </p:nvSpPr>
          <p:spPr>
            <a:xfrm flipH="1">
              <a:off x="7692475" y="192197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911;p28">
              <a:extLst>
                <a:ext uri="{FF2B5EF4-FFF2-40B4-BE49-F238E27FC236}">
                  <a16:creationId xmlns:a16="http://schemas.microsoft.com/office/drawing/2014/main" id="{CCABCFF0-8B25-9A13-4EFE-2732148E11CD}"/>
                </a:ext>
              </a:extLst>
            </p:cNvPr>
            <p:cNvSpPr/>
            <p:nvPr/>
          </p:nvSpPr>
          <p:spPr>
            <a:xfrm flipH="1">
              <a:off x="8273275" y="192197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912;p28">
              <a:extLst>
                <a:ext uri="{FF2B5EF4-FFF2-40B4-BE49-F238E27FC236}">
                  <a16:creationId xmlns:a16="http://schemas.microsoft.com/office/drawing/2014/main" id="{994336D5-707C-068E-4624-D5433CE1255D}"/>
                </a:ext>
              </a:extLst>
            </p:cNvPr>
            <p:cNvSpPr/>
            <p:nvPr/>
          </p:nvSpPr>
          <p:spPr>
            <a:xfrm flipH="1">
              <a:off x="5950075" y="24564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913;p28">
              <a:extLst>
                <a:ext uri="{FF2B5EF4-FFF2-40B4-BE49-F238E27FC236}">
                  <a16:creationId xmlns:a16="http://schemas.microsoft.com/office/drawing/2014/main" id="{06DC77B2-BB7C-A08D-78D3-86D46D190C4E}"/>
                </a:ext>
              </a:extLst>
            </p:cNvPr>
            <p:cNvSpPr/>
            <p:nvPr/>
          </p:nvSpPr>
          <p:spPr>
            <a:xfrm flipH="1">
              <a:off x="6530875" y="24564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914;p28">
              <a:extLst>
                <a:ext uri="{FF2B5EF4-FFF2-40B4-BE49-F238E27FC236}">
                  <a16:creationId xmlns:a16="http://schemas.microsoft.com/office/drawing/2014/main" id="{D483381F-6344-B4CD-6F23-CF6A3A7B7A9D}"/>
                </a:ext>
              </a:extLst>
            </p:cNvPr>
            <p:cNvSpPr/>
            <p:nvPr/>
          </p:nvSpPr>
          <p:spPr>
            <a:xfrm flipH="1">
              <a:off x="7111675" y="24564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915;p28">
              <a:extLst>
                <a:ext uri="{FF2B5EF4-FFF2-40B4-BE49-F238E27FC236}">
                  <a16:creationId xmlns:a16="http://schemas.microsoft.com/office/drawing/2014/main" id="{7C3C50B6-619A-60D6-18CD-485C5870F298}"/>
                </a:ext>
              </a:extLst>
            </p:cNvPr>
            <p:cNvSpPr/>
            <p:nvPr/>
          </p:nvSpPr>
          <p:spPr>
            <a:xfrm flipH="1">
              <a:off x="7692475" y="24564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916;p28">
              <a:extLst>
                <a:ext uri="{FF2B5EF4-FFF2-40B4-BE49-F238E27FC236}">
                  <a16:creationId xmlns:a16="http://schemas.microsoft.com/office/drawing/2014/main" id="{F344ECD1-3B4D-EA71-C7F4-CC5130C1ED2E}"/>
                </a:ext>
              </a:extLst>
            </p:cNvPr>
            <p:cNvSpPr/>
            <p:nvPr/>
          </p:nvSpPr>
          <p:spPr>
            <a:xfrm flipH="1">
              <a:off x="8273275" y="24564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917;p28">
              <a:extLst>
                <a:ext uri="{FF2B5EF4-FFF2-40B4-BE49-F238E27FC236}">
                  <a16:creationId xmlns:a16="http://schemas.microsoft.com/office/drawing/2014/main" id="{39D4EB64-B43B-1FE5-6AC5-21CE107B4BCF}"/>
                </a:ext>
              </a:extLst>
            </p:cNvPr>
            <p:cNvSpPr/>
            <p:nvPr/>
          </p:nvSpPr>
          <p:spPr>
            <a:xfrm flipH="1">
              <a:off x="5950075" y="299087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918;p28">
              <a:extLst>
                <a:ext uri="{FF2B5EF4-FFF2-40B4-BE49-F238E27FC236}">
                  <a16:creationId xmlns:a16="http://schemas.microsoft.com/office/drawing/2014/main" id="{1013732E-1296-2737-8180-4019FB62F518}"/>
                </a:ext>
              </a:extLst>
            </p:cNvPr>
            <p:cNvSpPr/>
            <p:nvPr/>
          </p:nvSpPr>
          <p:spPr>
            <a:xfrm flipH="1">
              <a:off x="6530875" y="299087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919;p28">
              <a:extLst>
                <a:ext uri="{FF2B5EF4-FFF2-40B4-BE49-F238E27FC236}">
                  <a16:creationId xmlns:a16="http://schemas.microsoft.com/office/drawing/2014/main" id="{481EBEBA-7A4D-F3BA-E9F7-F77B0D7EE84A}"/>
                </a:ext>
              </a:extLst>
            </p:cNvPr>
            <p:cNvSpPr/>
            <p:nvPr/>
          </p:nvSpPr>
          <p:spPr>
            <a:xfrm flipH="1">
              <a:off x="7111675" y="299087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920;p28">
              <a:extLst>
                <a:ext uri="{FF2B5EF4-FFF2-40B4-BE49-F238E27FC236}">
                  <a16:creationId xmlns:a16="http://schemas.microsoft.com/office/drawing/2014/main" id="{EF9AA6E3-92A8-2922-9ABE-7283A19823DA}"/>
                </a:ext>
              </a:extLst>
            </p:cNvPr>
            <p:cNvSpPr/>
            <p:nvPr/>
          </p:nvSpPr>
          <p:spPr>
            <a:xfrm flipH="1">
              <a:off x="7692475" y="299087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921;p28">
              <a:extLst>
                <a:ext uri="{FF2B5EF4-FFF2-40B4-BE49-F238E27FC236}">
                  <a16:creationId xmlns:a16="http://schemas.microsoft.com/office/drawing/2014/main" id="{AA7D0F91-B56E-55C1-F8E9-4EBA4D755482}"/>
                </a:ext>
              </a:extLst>
            </p:cNvPr>
            <p:cNvSpPr/>
            <p:nvPr/>
          </p:nvSpPr>
          <p:spPr>
            <a:xfrm flipH="1">
              <a:off x="8273275" y="299087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1" name="文本框 800">
            <a:extLst>
              <a:ext uri="{FF2B5EF4-FFF2-40B4-BE49-F238E27FC236}">
                <a16:creationId xmlns:a16="http://schemas.microsoft.com/office/drawing/2014/main" id="{6E19BAA1-B1F6-8216-2B58-B06925F6E5A1}"/>
              </a:ext>
            </a:extLst>
          </p:cNvPr>
          <p:cNvSpPr txBox="1"/>
          <p:nvPr/>
        </p:nvSpPr>
        <p:spPr>
          <a:xfrm>
            <a:off x="8256470" y="1347065"/>
            <a:ext cx="1463938"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Original embedding</a:t>
            </a:r>
            <a:endParaRPr lang="zh-CN" altLang="en-US" sz="1200" dirty="0">
              <a:latin typeface="Times New Roman" panose="02020603050405020304" pitchFamily="18" charset="0"/>
              <a:cs typeface="Times New Roman" panose="02020603050405020304" pitchFamily="18" charset="0"/>
            </a:endParaRPr>
          </a:p>
        </p:txBody>
      </p:sp>
      <p:sp>
        <p:nvSpPr>
          <p:cNvPr id="804" name="文本框 803">
            <a:extLst>
              <a:ext uri="{FF2B5EF4-FFF2-40B4-BE49-F238E27FC236}">
                <a16:creationId xmlns:a16="http://schemas.microsoft.com/office/drawing/2014/main" id="{091209A4-6FB1-2DA4-C94C-10CDF33E675E}"/>
              </a:ext>
            </a:extLst>
          </p:cNvPr>
          <p:cNvSpPr txBox="1"/>
          <p:nvPr/>
        </p:nvSpPr>
        <p:spPr>
          <a:xfrm>
            <a:off x="8260230" y="2206867"/>
            <a:ext cx="1519548"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Disturbed embedding</a:t>
            </a:r>
            <a:endParaRPr lang="zh-CN" altLang="en-US" sz="1200" dirty="0">
              <a:latin typeface="Times New Roman" panose="02020603050405020304" pitchFamily="18" charset="0"/>
              <a:cs typeface="Times New Roman" panose="02020603050405020304" pitchFamily="18" charset="0"/>
            </a:endParaRPr>
          </a:p>
        </p:txBody>
      </p:sp>
      <p:sp>
        <p:nvSpPr>
          <p:cNvPr id="805" name="文本框 804">
            <a:extLst>
              <a:ext uri="{FF2B5EF4-FFF2-40B4-BE49-F238E27FC236}">
                <a16:creationId xmlns:a16="http://schemas.microsoft.com/office/drawing/2014/main" id="{59AFAF7F-B3CC-C3E7-00A4-1B5A61FE28DD}"/>
              </a:ext>
            </a:extLst>
          </p:cNvPr>
          <p:cNvSpPr txBox="1"/>
          <p:nvPr/>
        </p:nvSpPr>
        <p:spPr>
          <a:xfrm>
            <a:off x="8283070" y="2790142"/>
            <a:ext cx="1386027"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Isotope embedding</a:t>
            </a:r>
            <a:endParaRPr lang="zh-CN" altLang="en-US" sz="1200" dirty="0">
              <a:latin typeface="Times New Roman" panose="02020603050405020304" pitchFamily="18" charset="0"/>
              <a:cs typeface="Times New Roman" panose="02020603050405020304" pitchFamily="18" charset="0"/>
            </a:endParaRPr>
          </a:p>
        </p:txBody>
      </p:sp>
      <p:sp>
        <p:nvSpPr>
          <p:cNvPr id="806" name="文本框 805">
            <a:extLst>
              <a:ext uri="{FF2B5EF4-FFF2-40B4-BE49-F238E27FC236}">
                <a16:creationId xmlns:a16="http://schemas.microsoft.com/office/drawing/2014/main" id="{6FADB56D-23DE-CB50-6032-20FAA0F62701}"/>
              </a:ext>
            </a:extLst>
          </p:cNvPr>
          <p:cNvSpPr txBox="1"/>
          <p:nvPr/>
        </p:nvSpPr>
        <p:spPr>
          <a:xfrm>
            <a:off x="8309670" y="3673755"/>
            <a:ext cx="1683629"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Attach node embedding</a:t>
            </a:r>
            <a:endParaRPr lang="zh-CN" altLang="en-US" sz="1200" dirty="0">
              <a:latin typeface="Times New Roman" panose="02020603050405020304" pitchFamily="18" charset="0"/>
              <a:cs typeface="Times New Roman" panose="02020603050405020304" pitchFamily="18" charset="0"/>
            </a:endParaRPr>
          </a:p>
        </p:txBody>
      </p:sp>
      <p:cxnSp>
        <p:nvCxnSpPr>
          <p:cNvPr id="822" name="直接箭头连接符 821">
            <a:extLst>
              <a:ext uri="{FF2B5EF4-FFF2-40B4-BE49-F238E27FC236}">
                <a16:creationId xmlns:a16="http://schemas.microsoft.com/office/drawing/2014/main" id="{D39AC617-45EF-80BF-96AA-0574EB56D0B0}"/>
              </a:ext>
            </a:extLst>
          </p:cNvPr>
          <p:cNvCxnSpPr/>
          <p:nvPr/>
        </p:nvCxnSpPr>
        <p:spPr>
          <a:xfrm>
            <a:off x="3396215" y="5022184"/>
            <a:ext cx="483325" cy="0"/>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cxnSp>
        <p:nvCxnSpPr>
          <p:cNvPr id="824" name="直接箭头连接符 823">
            <a:extLst>
              <a:ext uri="{FF2B5EF4-FFF2-40B4-BE49-F238E27FC236}">
                <a16:creationId xmlns:a16="http://schemas.microsoft.com/office/drawing/2014/main" id="{6B1DA281-2033-2164-EFD2-691166957782}"/>
              </a:ext>
            </a:extLst>
          </p:cNvPr>
          <p:cNvCxnSpPr>
            <a:cxnSpLocks/>
          </p:cNvCxnSpPr>
          <p:nvPr/>
        </p:nvCxnSpPr>
        <p:spPr>
          <a:xfrm>
            <a:off x="8911450" y="1571916"/>
            <a:ext cx="0" cy="451786"/>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grpSp>
        <p:nvGrpSpPr>
          <p:cNvPr id="995" name="Google Shape;805;p28">
            <a:extLst>
              <a:ext uri="{FF2B5EF4-FFF2-40B4-BE49-F238E27FC236}">
                <a16:creationId xmlns:a16="http://schemas.microsoft.com/office/drawing/2014/main" id="{D9567462-D8E6-F27B-EE00-D8CA8B1D7A6D}"/>
              </a:ext>
            </a:extLst>
          </p:cNvPr>
          <p:cNvGrpSpPr/>
          <p:nvPr/>
        </p:nvGrpSpPr>
        <p:grpSpPr>
          <a:xfrm>
            <a:off x="6884920" y="1111276"/>
            <a:ext cx="626519" cy="639192"/>
            <a:chOff x="347441" y="529183"/>
            <a:chExt cx="2163705" cy="1824635"/>
          </a:xfrm>
          <a:solidFill>
            <a:srgbClr val="E3EEFF"/>
          </a:solidFill>
        </p:grpSpPr>
        <p:grpSp>
          <p:nvGrpSpPr>
            <p:cNvPr id="996" name="Google Shape;806;p28">
              <a:extLst>
                <a:ext uri="{FF2B5EF4-FFF2-40B4-BE49-F238E27FC236}">
                  <a16:creationId xmlns:a16="http://schemas.microsoft.com/office/drawing/2014/main" id="{5BFB9771-313D-2BD9-922E-D91437EE1722}"/>
                </a:ext>
              </a:extLst>
            </p:cNvPr>
            <p:cNvGrpSpPr/>
            <p:nvPr/>
          </p:nvGrpSpPr>
          <p:grpSpPr>
            <a:xfrm>
              <a:off x="745224" y="529183"/>
              <a:ext cx="1765922" cy="1596032"/>
              <a:chOff x="6240000" y="821025"/>
              <a:chExt cx="2904000" cy="2668950"/>
            </a:xfrm>
            <a:grpFill/>
          </p:grpSpPr>
          <p:sp>
            <p:nvSpPr>
              <p:cNvPr id="1051" name="Google Shape;807;p28">
                <a:extLst>
                  <a:ext uri="{FF2B5EF4-FFF2-40B4-BE49-F238E27FC236}">
                    <a16:creationId xmlns:a16="http://schemas.microsoft.com/office/drawing/2014/main" id="{C28D9213-0647-4D72-C4BC-3226B99F5EB0}"/>
                  </a:ext>
                </a:extLst>
              </p:cNvPr>
              <p:cNvSpPr/>
              <p:nvPr/>
            </p:nvSpPr>
            <p:spPr>
              <a:xfrm flipH="1">
                <a:off x="6240000" y="821025"/>
                <a:ext cx="2904000" cy="26673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52" name="Google Shape;808;p28">
                <a:extLst>
                  <a:ext uri="{FF2B5EF4-FFF2-40B4-BE49-F238E27FC236}">
                    <a16:creationId xmlns:a16="http://schemas.microsoft.com/office/drawing/2014/main" id="{229B9DB4-C3A6-ACDD-3055-55638143E850}"/>
                  </a:ext>
                </a:extLst>
              </p:cNvPr>
              <p:cNvSpPr/>
              <p:nvPr/>
            </p:nvSpPr>
            <p:spPr>
              <a:xfrm flipH="1">
                <a:off x="6240000" y="8210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53" name="Google Shape;809;p28">
                <a:extLst>
                  <a:ext uri="{FF2B5EF4-FFF2-40B4-BE49-F238E27FC236}">
                    <a16:creationId xmlns:a16="http://schemas.microsoft.com/office/drawing/2014/main" id="{BB68FC10-39C2-B691-04F2-9D6CEA3F8182}"/>
                  </a:ext>
                </a:extLst>
              </p:cNvPr>
              <p:cNvSpPr/>
              <p:nvPr/>
            </p:nvSpPr>
            <p:spPr>
              <a:xfrm flipH="1">
                <a:off x="6820800" y="8210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54" name="Google Shape;810;p28">
                <a:extLst>
                  <a:ext uri="{FF2B5EF4-FFF2-40B4-BE49-F238E27FC236}">
                    <a16:creationId xmlns:a16="http://schemas.microsoft.com/office/drawing/2014/main" id="{0672B62E-15EA-F7E3-166E-8E701F709108}"/>
                  </a:ext>
                </a:extLst>
              </p:cNvPr>
              <p:cNvSpPr/>
              <p:nvPr/>
            </p:nvSpPr>
            <p:spPr>
              <a:xfrm flipH="1">
                <a:off x="7401600" y="8210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55" name="Google Shape;811;p28">
                <a:extLst>
                  <a:ext uri="{FF2B5EF4-FFF2-40B4-BE49-F238E27FC236}">
                    <a16:creationId xmlns:a16="http://schemas.microsoft.com/office/drawing/2014/main" id="{29F490B7-2C6E-6123-B2A0-E3268FF8558B}"/>
                  </a:ext>
                </a:extLst>
              </p:cNvPr>
              <p:cNvSpPr/>
              <p:nvPr/>
            </p:nvSpPr>
            <p:spPr>
              <a:xfrm flipH="1">
                <a:off x="7982400" y="8210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56" name="Google Shape;812;p28">
                <a:extLst>
                  <a:ext uri="{FF2B5EF4-FFF2-40B4-BE49-F238E27FC236}">
                    <a16:creationId xmlns:a16="http://schemas.microsoft.com/office/drawing/2014/main" id="{67EC3A42-9D70-F5BD-63DE-0752055BB479}"/>
                  </a:ext>
                </a:extLst>
              </p:cNvPr>
              <p:cNvSpPr/>
              <p:nvPr/>
            </p:nvSpPr>
            <p:spPr>
              <a:xfrm flipH="1">
                <a:off x="8563200" y="8210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57" name="Google Shape;813;p28">
                <a:extLst>
                  <a:ext uri="{FF2B5EF4-FFF2-40B4-BE49-F238E27FC236}">
                    <a16:creationId xmlns:a16="http://schemas.microsoft.com/office/drawing/2014/main" id="{BE468DFA-AFC3-D0AC-5EBC-EA9CAB97CA3F}"/>
                  </a:ext>
                </a:extLst>
              </p:cNvPr>
              <p:cNvSpPr/>
              <p:nvPr/>
            </p:nvSpPr>
            <p:spPr>
              <a:xfrm flipH="1">
                <a:off x="6240000" y="1353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58" name="Google Shape;814;p28">
                <a:extLst>
                  <a:ext uri="{FF2B5EF4-FFF2-40B4-BE49-F238E27FC236}">
                    <a16:creationId xmlns:a16="http://schemas.microsoft.com/office/drawing/2014/main" id="{941A2AA1-D19B-D6DE-9408-C416E4FC3459}"/>
                  </a:ext>
                </a:extLst>
              </p:cNvPr>
              <p:cNvSpPr/>
              <p:nvPr/>
            </p:nvSpPr>
            <p:spPr>
              <a:xfrm flipH="1">
                <a:off x="6820800" y="1353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59" name="Google Shape;815;p28">
                <a:extLst>
                  <a:ext uri="{FF2B5EF4-FFF2-40B4-BE49-F238E27FC236}">
                    <a16:creationId xmlns:a16="http://schemas.microsoft.com/office/drawing/2014/main" id="{F39BE6BD-2FD8-3CB7-3D63-4EBF2E30B98A}"/>
                  </a:ext>
                </a:extLst>
              </p:cNvPr>
              <p:cNvSpPr/>
              <p:nvPr/>
            </p:nvSpPr>
            <p:spPr>
              <a:xfrm flipH="1">
                <a:off x="7401600" y="1353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60" name="Google Shape;816;p28">
                <a:extLst>
                  <a:ext uri="{FF2B5EF4-FFF2-40B4-BE49-F238E27FC236}">
                    <a16:creationId xmlns:a16="http://schemas.microsoft.com/office/drawing/2014/main" id="{8B1ACB29-A636-7223-5BD4-82B9C604445B}"/>
                  </a:ext>
                </a:extLst>
              </p:cNvPr>
              <p:cNvSpPr/>
              <p:nvPr/>
            </p:nvSpPr>
            <p:spPr>
              <a:xfrm flipH="1">
                <a:off x="7982400" y="1353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61" name="Google Shape;817;p28">
                <a:extLst>
                  <a:ext uri="{FF2B5EF4-FFF2-40B4-BE49-F238E27FC236}">
                    <a16:creationId xmlns:a16="http://schemas.microsoft.com/office/drawing/2014/main" id="{6BD78635-5DE9-9499-51E5-5E9B07612A52}"/>
                  </a:ext>
                </a:extLst>
              </p:cNvPr>
              <p:cNvSpPr/>
              <p:nvPr/>
            </p:nvSpPr>
            <p:spPr>
              <a:xfrm flipH="1">
                <a:off x="8563200" y="1353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62" name="Google Shape;818;p28">
                <a:extLst>
                  <a:ext uri="{FF2B5EF4-FFF2-40B4-BE49-F238E27FC236}">
                    <a16:creationId xmlns:a16="http://schemas.microsoft.com/office/drawing/2014/main" id="{46B14AF0-8D93-85EF-AE71-ACDF7BEFE8E7}"/>
                  </a:ext>
                </a:extLst>
              </p:cNvPr>
              <p:cNvSpPr/>
              <p:nvPr/>
            </p:nvSpPr>
            <p:spPr>
              <a:xfrm flipH="1">
                <a:off x="6240000" y="1888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63" name="Google Shape;819;p28">
                <a:extLst>
                  <a:ext uri="{FF2B5EF4-FFF2-40B4-BE49-F238E27FC236}">
                    <a16:creationId xmlns:a16="http://schemas.microsoft.com/office/drawing/2014/main" id="{13A5430B-5B96-B750-C9A1-D24DF49C5FD0}"/>
                  </a:ext>
                </a:extLst>
              </p:cNvPr>
              <p:cNvSpPr/>
              <p:nvPr/>
            </p:nvSpPr>
            <p:spPr>
              <a:xfrm flipH="1">
                <a:off x="6820800" y="1888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64" name="Google Shape;820;p28">
                <a:extLst>
                  <a:ext uri="{FF2B5EF4-FFF2-40B4-BE49-F238E27FC236}">
                    <a16:creationId xmlns:a16="http://schemas.microsoft.com/office/drawing/2014/main" id="{9372866D-61A9-E5F8-4B1C-458D9A788E6B}"/>
                  </a:ext>
                </a:extLst>
              </p:cNvPr>
              <p:cNvSpPr/>
              <p:nvPr/>
            </p:nvSpPr>
            <p:spPr>
              <a:xfrm flipH="1">
                <a:off x="7401600" y="1888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65" name="Google Shape;821;p28">
                <a:extLst>
                  <a:ext uri="{FF2B5EF4-FFF2-40B4-BE49-F238E27FC236}">
                    <a16:creationId xmlns:a16="http://schemas.microsoft.com/office/drawing/2014/main" id="{5DF1A3A8-DCD9-74ED-0BDE-8BDB81EDD035}"/>
                  </a:ext>
                </a:extLst>
              </p:cNvPr>
              <p:cNvSpPr/>
              <p:nvPr/>
            </p:nvSpPr>
            <p:spPr>
              <a:xfrm flipH="1">
                <a:off x="7982400" y="1888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66" name="Google Shape;822;p28">
                <a:extLst>
                  <a:ext uri="{FF2B5EF4-FFF2-40B4-BE49-F238E27FC236}">
                    <a16:creationId xmlns:a16="http://schemas.microsoft.com/office/drawing/2014/main" id="{39F637AA-08BD-B136-7FFC-9E4906037243}"/>
                  </a:ext>
                </a:extLst>
              </p:cNvPr>
              <p:cNvSpPr/>
              <p:nvPr/>
            </p:nvSpPr>
            <p:spPr>
              <a:xfrm flipH="1">
                <a:off x="8563200" y="1888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67" name="Google Shape;823;p28">
                <a:extLst>
                  <a:ext uri="{FF2B5EF4-FFF2-40B4-BE49-F238E27FC236}">
                    <a16:creationId xmlns:a16="http://schemas.microsoft.com/office/drawing/2014/main" id="{8866DE5E-490E-A654-6A41-B2DAA50570A0}"/>
                  </a:ext>
                </a:extLst>
              </p:cNvPr>
              <p:cNvSpPr/>
              <p:nvPr/>
            </p:nvSpPr>
            <p:spPr>
              <a:xfrm flipH="1">
                <a:off x="6240000" y="2422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68" name="Google Shape;824;p28">
                <a:extLst>
                  <a:ext uri="{FF2B5EF4-FFF2-40B4-BE49-F238E27FC236}">
                    <a16:creationId xmlns:a16="http://schemas.microsoft.com/office/drawing/2014/main" id="{A7CD85F7-D192-771C-1D17-408F3921BAEC}"/>
                  </a:ext>
                </a:extLst>
              </p:cNvPr>
              <p:cNvSpPr/>
              <p:nvPr/>
            </p:nvSpPr>
            <p:spPr>
              <a:xfrm flipH="1">
                <a:off x="6820800" y="2422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69" name="Google Shape;825;p28">
                <a:extLst>
                  <a:ext uri="{FF2B5EF4-FFF2-40B4-BE49-F238E27FC236}">
                    <a16:creationId xmlns:a16="http://schemas.microsoft.com/office/drawing/2014/main" id="{2FFD4E1E-1616-E774-A281-3F110470FCCA}"/>
                  </a:ext>
                </a:extLst>
              </p:cNvPr>
              <p:cNvSpPr/>
              <p:nvPr/>
            </p:nvSpPr>
            <p:spPr>
              <a:xfrm flipH="1">
                <a:off x="7401600" y="2422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70" name="Google Shape;826;p28">
                <a:extLst>
                  <a:ext uri="{FF2B5EF4-FFF2-40B4-BE49-F238E27FC236}">
                    <a16:creationId xmlns:a16="http://schemas.microsoft.com/office/drawing/2014/main" id="{76D9B3FB-DCDC-0E48-E8C1-2EFB29B55431}"/>
                  </a:ext>
                </a:extLst>
              </p:cNvPr>
              <p:cNvSpPr/>
              <p:nvPr/>
            </p:nvSpPr>
            <p:spPr>
              <a:xfrm flipH="1">
                <a:off x="7982400" y="2422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71" name="Google Shape;827;p28">
                <a:extLst>
                  <a:ext uri="{FF2B5EF4-FFF2-40B4-BE49-F238E27FC236}">
                    <a16:creationId xmlns:a16="http://schemas.microsoft.com/office/drawing/2014/main" id="{45DE8B23-B693-3F5F-60CE-27BDC3B841A3}"/>
                  </a:ext>
                </a:extLst>
              </p:cNvPr>
              <p:cNvSpPr/>
              <p:nvPr/>
            </p:nvSpPr>
            <p:spPr>
              <a:xfrm flipH="1">
                <a:off x="8563200" y="2422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72" name="Google Shape;828;p28">
                <a:extLst>
                  <a:ext uri="{FF2B5EF4-FFF2-40B4-BE49-F238E27FC236}">
                    <a16:creationId xmlns:a16="http://schemas.microsoft.com/office/drawing/2014/main" id="{4C3DF9F3-E6C7-4280-97A8-1FBC88B85DF5}"/>
                  </a:ext>
                </a:extLst>
              </p:cNvPr>
              <p:cNvSpPr/>
              <p:nvPr/>
            </p:nvSpPr>
            <p:spPr>
              <a:xfrm flipH="1">
                <a:off x="6240000" y="29571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73" name="Google Shape;829;p28">
                <a:extLst>
                  <a:ext uri="{FF2B5EF4-FFF2-40B4-BE49-F238E27FC236}">
                    <a16:creationId xmlns:a16="http://schemas.microsoft.com/office/drawing/2014/main" id="{2CC1054E-E9CD-0AE8-A704-4D2FBC5D99BC}"/>
                  </a:ext>
                </a:extLst>
              </p:cNvPr>
              <p:cNvSpPr/>
              <p:nvPr/>
            </p:nvSpPr>
            <p:spPr>
              <a:xfrm flipH="1">
                <a:off x="6820800" y="29571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74" name="Google Shape;830;p28">
                <a:extLst>
                  <a:ext uri="{FF2B5EF4-FFF2-40B4-BE49-F238E27FC236}">
                    <a16:creationId xmlns:a16="http://schemas.microsoft.com/office/drawing/2014/main" id="{99309E02-6FB1-04FF-784B-13C5804CA6E4}"/>
                  </a:ext>
                </a:extLst>
              </p:cNvPr>
              <p:cNvSpPr/>
              <p:nvPr/>
            </p:nvSpPr>
            <p:spPr>
              <a:xfrm flipH="1">
                <a:off x="7401600" y="29571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75" name="Google Shape;831;p28">
                <a:extLst>
                  <a:ext uri="{FF2B5EF4-FFF2-40B4-BE49-F238E27FC236}">
                    <a16:creationId xmlns:a16="http://schemas.microsoft.com/office/drawing/2014/main" id="{BE53D51C-F203-0101-75D0-9A89E8E3500D}"/>
                  </a:ext>
                </a:extLst>
              </p:cNvPr>
              <p:cNvSpPr/>
              <p:nvPr/>
            </p:nvSpPr>
            <p:spPr>
              <a:xfrm flipH="1">
                <a:off x="7982400" y="29571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76" name="Google Shape;832;p28">
                <a:extLst>
                  <a:ext uri="{FF2B5EF4-FFF2-40B4-BE49-F238E27FC236}">
                    <a16:creationId xmlns:a16="http://schemas.microsoft.com/office/drawing/2014/main" id="{335CFF80-4B4E-48BD-FAF0-93C3305E8990}"/>
                  </a:ext>
                </a:extLst>
              </p:cNvPr>
              <p:cNvSpPr/>
              <p:nvPr/>
            </p:nvSpPr>
            <p:spPr>
              <a:xfrm flipH="1">
                <a:off x="8563200" y="29571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grpSp>
        <p:grpSp>
          <p:nvGrpSpPr>
            <p:cNvPr id="997" name="Google Shape;833;p28">
              <a:extLst>
                <a:ext uri="{FF2B5EF4-FFF2-40B4-BE49-F238E27FC236}">
                  <a16:creationId xmlns:a16="http://schemas.microsoft.com/office/drawing/2014/main" id="{71E310FD-CCC1-8E63-3B5A-CBD22EEA9CBC}"/>
                </a:ext>
              </a:extLst>
            </p:cNvPr>
            <p:cNvGrpSpPr/>
            <p:nvPr/>
          </p:nvGrpSpPr>
          <p:grpSpPr>
            <a:xfrm>
              <a:off x="546332" y="643484"/>
              <a:ext cx="1765922" cy="1596032"/>
              <a:chOff x="5950075" y="854725"/>
              <a:chExt cx="2904000" cy="2668950"/>
            </a:xfrm>
            <a:grpFill/>
          </p:grpSpPr>
          <p:sp>
            <p:nvSpPr>
              <p:cNvPr id="1025" name="Google Shape;834;p28">
                <a:extLst>
                  <a:ext uri="{FF2B5EF4-FFF2-40B4-BE49-F238E27FC236}">
                    <a16:creationId xmlns:a16="http://schemas.microsoft.com/office/drawing/2014/main" id="{AE2C59F0-EC90-9E93-27ED-30EFC157C540}"/>
                  </a:ext>
                </a:extLst>
              </p:cNvPr>
              <p:cNvSpPr/>
              <p:nvPr/>
            </p:nvSpPr>
            <p:spPr>
              <a:xfrm flipH="1">
                <a:off x="5950075" y="854725"/>
                <a:ext cx="2904000" cy="26673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835;p28">
                <a:extLst>
                  <a:ext uri="{FF2B5EF4-FFF2-40B4-BE49-F238E27FC236}">
                    <a16:creationId xmlns:a16="http://schemas.microsoft.com/office/drawing/2014/main" id="{C610270A-0E64-1786-A39B-606AC7079C01}"/>
                  </a:ext>
                </a:extLst>
              </p:cNvPr>
              <p:cNvSpPr/>
              <p:nvPr/>
            </p:nvSpPr>
            <p:spPr>
              <a:xfrm flipH="1">
                <a:off x="5950075" y="854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836;p28">
                <a:extLst>
                  <a:ext uri="{FF2B5EF4-FFF2-40B4-BE49-F238E27FC236}">
                    <a16:creationId xmlns:a16="http://schemas.microsoft.com/office/drawing/2014/main" id="{001295BF-74CF-1519-BDFD-822B1176536B}"/>
                  </a:ext>
                </a:extLst>
              </p:cNvPr>
              <p:cNvSpPr/>
              <p:nvPr/>
            </p:nvSpPr>
            <p:spPr>
              <a:xfrm flipH="1">
                <a:off x="6530875" y="854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837;p28">
                <a:extLst>
                  <a:ext uri="{FF2B5EF4-FFF2-40B4-BE49-F238E27FC236}">
                    <a16:creationId xmlns:a16="http://schemas.microsoft.com/office/drawing/2014/main" id="{EE6CF3C3-F6E9-42C7-8B8F-AC9BA1101CDB}"/>
                  </a:ext>
                </a:extLst>
              </p:cNvPr>
              <p:cNvSpPr/>
              <p:nvPr/>
            </p:nvSpPr>
            <p:spPr>
              <a:xfrm flipH="1">
                <a:off x="7111675" y="854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838;p28">
                <a:extLst>
                  <a:ext uri="{FF2B5EF4-FFF2-40B4-BE49-F238E27FC236}">
                    <a16:creationId xmlns:a16="http://schemas.microsoft.com/office/drawing/2014/main" id="{8F58D158-6978-0F65-FA66-1916AFC6B396}"/>
                  </a:ext>
                </a:extLst>
              </p:cNvPr>
              <p:cNvSpPr/>
              <p:nvPr/>
            </p:nvSpPr>
            <p:spPr>
              <a:xfrm flipH="1">
                <a:off x="7692475" y="854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839;p28">
                <a:extLst>
                  <a:ext uri="{FF2B5EF4-FFF2-40B4-BE49-F238E27FC236}">
                    <a16:creationId xmlns:a16="http://schemas.microsoft.com/office/drawing/2014/main" id="{D232AA39-115D-A663-19FF-254727952F43}"/>
                  </a:ext>
                </a:extLst>
              </p:cNvPr>
              <p:cNvSpPr/>
              <p:nvPr/>
            </p:nvSpPr>
            <p:spPr>
              <a:xfrm flipH="1">
                <a:off x="8273275" y="854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840;p28">
                <a:extLst>
                  <a:ext uri="{FF2B5EF4-FFF2-40B4-BE49-F238E27FC236}">
                    <a16:creationId xmlns:a16="http://schemas.microsoft.com/office/drawing/2014/main" id="{83650D43-1F23-1366-78CF-14CF25D6097A}"/>
                  </a:ext>
                </a:extLst>
              </p:cNvPr>
              <p:cNvSpPr/>
              <p:nvPr/>
            </p:nvSpPr>
            <p:spPr>
              <a:xfrm flipH="1">
                <a:off x="5950075" y="13875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841;p28">
                <a:extLst>
                  <a:ext uri="{FF2B5EF4-FFF2-40B4-BE49-F238E27FC236}">
                    <a16:creationId xmlns:a16="http://schemas.microsoft.com/office/drawing/2014/main" id="{42D733EE-938E-02F3-C64D-2ADCAC54A890}"/>
                  </a:ext>
                </a:extLst>
              </p:cNvPr>
              <p:cNvSpPr/>
              <p:nvPr/>
            </p:nvSpPr>
            <p:spPr>
              <a:xfrm flipH="1">
                <a:off x="6530875" y="13875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842;p28">
                <a:extLst>
                  <a:ext uri="{FF2B5EF4-FFF2-40B4-BE49-F238E27FC236}">
                    <a16:creationId xmlns:a16="http://schemas.microsoft.com/office/drawing/2014/main" id="{783AFB53-A06E-17E9-FFE9-8E60B9AF3E78}"/>
                  </a:ext>
                </a:extLst>
              </p:cNvPr>
              <p:cNvSpPr/>
              <p:nvPr/>
            </p:nvSpPr>
            <p:spPr>
              <a:xfrm flipH="1">
                <a:off x="7111675" y="13875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843;p28">
                <a:extLst>
                  <a:ext uri="{FF2B5EF4-FFF2-40B4-BE49-F238E27FC236}">
                    <a16:creationId xmlns:a16="http://schemas.microsoft.com/office/drawing/2014/main" id="{AABA151A-4DE9-A298-5FB1-E33D4AB91FF4}"/>
                  </a:ext>
                </a:extLst>
              </p:cNvPr>
              <p:cNvSpPr/>
              <p:nvPr/>
            </p:nvSpPr>
            <p:spPr>
              <a:xfrm flipH="1">
                <a:off x="7692475" y="13875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844;p28">
                <a:extLst>
                  <a:ext uri="{FF2B5EF4-FFF2-40B4-BE49-F238E27FC236}">
                    <a16:creationId xmlns:a16="http://schemas.microsoft.com/office/drawing/2014/main" id="{F9606D20-722E-C951-9327-ACF6ADAB55C0}"/>
                  </a:ext>
                </a:extLst>
              </p:cNvPr>
              <p:cNvSpPr/>
              <p:nvPr/>
            </p:nvSpPr>
            <p:spPr>
              <a:xfrm flipH="1">
                <a:off x="8273275" y="13875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845;p28">
                <a:extLst>
                  <a:ext uri="{FF2B5EF4-FFF2-40B4-BE49-F238E27FC236}">
                    <a16:creationId xmlns:a16="http://schemas.microsoft.com/office/drawing/2014/main" id="{D0E02BA2-8D53-99C3-1964-BC6D44203C0E}"/>
                  </a:ext>
                </a:extLst>
              </p:cNvPr>
              <p:cNvSpPr/>
              <p:nvPr/>
            </p:nvSpPr>
            <p:spPr>
              <a:xfrm flipH="1">
                <a:off x="5950075" y="19219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846;p28">
                <a:extLst>
                  <a:ext uri="{FF2B5EF4-FFF2-40B4-BE49-F238E27FC236}">
                    <a16:creationId xmlns:a16="http://schemas.microsoft.com/office/drawing/2014/main" id="{278DD3AC-7979-B0FD-83B2-D350367B7B4F}"/>
                  </a:ext>
                </a:extLst>
              </p:cNvPr>
              <p:cNvSpPr/>
              <p:nvPr/>
            </p:nvSpPr>
            <p:spPr>
              <a:xfrm flipH="1">
                <a:off x="6530875" y="19219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847;p28">
                <a:extLst>
                  <a:ext uri="{FF2B5EF4-FFF2-40B4-BE49-F238E27FC236}">
                    <a16:creationId xmlns:a16="http://schemas.microsoft.com/office/drawing/2014/main" id="{277E50BB-9B5B-4231-4A4B-AE881DD17408}"/>
                  </a:ext>
                </a:extLst>
              </p:cNvPr>
              <p:cNvSpPr/>
              <p:nvPr/>
            </p:nvSpPr>
            <p:spPr>
              <a:xfrm flipH="1">
                <a:off x="7111675" y="19219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848;p28">
                <a:extLst>
                  <a:ext uri="{FF2B5EF4-FFF2-40B4-BE49-F238E27FC236}">
                    <a16:creationId xmlns:a16="http://schemas.microsoft.com/office/drawing/2014/main" id="{4A9B3674-D64A-2B63-6E0A-BFBCDA5515B2}"/>
                  </a:ext>
                </a:extLst>
              </p:cNvPr>
              <p:cNvSpPr/>
              <p:nvPr/>
            </p:nvSpPr>
            <p:spPr>
              <a:xfrm flipH="1">
                <a:off x="7692475" y="19219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849;p28">
                <a:extLst>
                  <a:ext uri="{FF2B5EF4-FFF2-40B4-BE49-F238E27FC236}">
                    <a16:creationId xmlns:a16="http://schemas.microsoft.com/office/drawing/2014/main" id="{71402BA7-775A-A5A3-8888-7273F4D0CCF9}"/>
                  </a:ext>
                </a:extLst>
              </p:cNvPr>
              <p:cNvSpPr/>
              <p:nvPr/>
            </p:nvSpPr>
            <p:spPr>
              <a:xfrm flipH="1">
                <a:off x="8273275" y="19219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850;p28">
                <a:extLst>
                  <a:ext uri="{FF2B5EF4-FFF2-40B4-BE49-F238E27FC236}">
                    <a16:creationId xmlns:a16="http://schemas.microsoft.com/office/drawing/2014/main" id="{029DE3CA-F7DD-2E8D-C1DC-D9F74847EA55}"/>
                  </a:ext>
                </a:extLst>
              </p:cNvPr>
              <p:cNvSpPr/>
              <p:nvPr/>
            </p:nvSpPr>
            <p:spPr>
              <a:xfrm flipH="1">
                <a:off x="5950075" y="24564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851;p28">
                <a:extLst>
                  <a:ext uri="{FF2B5EF4-FFF2-40B4-BE49-F238E27FC236}">
                    <a16:creationId xmlns:a16="http://schemas.microsoft.com/office/drawing/2014/main" id="{7686036D-874D-06AB-EEE5-F3614027E4FF}"/>
                  </a:ext>
                </a:extLst>
              </p:cNvPr>
              <p:cNvSpPr/>
              <p:nvPr/>
            </p:nvSpPr>
            <p:spPr>
              <a:xfrm flipH="1">
                <a:off x="6530875" y="24564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852;p28">
                <a:extLst>
                  <a:ext uri="{FF2B5EF4-FFF2-40B4-BE49-F238E27FC236}">
                    <a16:creationId xmlns:a16="http://schemas.microsoft.com/office/drawing/2014/main" id="{7DB61C58-4A9D-2D35-188A-104464CA21E2}"/>
                  </a:ext>
                </a:extLst>
              </p:cNvPr>
              <p:cNvSpPr/>
              <p:nvPr/>
            </p:nvSpPr>
            <p:spPr>
              <a:xfrm flipH="1">
                <a:off x="7111675" y="24564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853;p28">
                <a:extLst>
                  <a:ext uri="{FF2B5EF4-FFF2-40B4-BE49-F238E27FC236}">
                    <a16:creationId xmlns:a16="http://schemas.microsoft.com/office/drawing/2014/main" id="{5691C812-07BC-9EE3-F15C-8D954F180451}"/>
                  </a:ext>
                </a:extLst>
              </p:cNvPr>
              <p:cNvSpPr/>
              <p:nvPr/>
            </p:nvSpPr>
            <p:spPr>
              <a:xfrm flipH="1">
                <a:off x="7692475" y="24564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854;p28">
                <a:extLst>
                  <a:ext uri="{FF2B5EF4-FFF2-40B4-BE49-F238E27FC236}">
                    <a16:creationId xmlns:a16="http://schemas.microsoft.com/office/drawing/2014/main" id="{C0D70A20-956B-35B8-6B6A-1E064C3BD67B}"/>
                  </a:ext>
                </a:extLst>
              </p:cNvPr>
              <p:cNvSpPr/>
              <p:nvPr/>
            </p:nvSpPr>
            <p:spPr>
              <a:xfrm flipH="1">
                <a:off x="8273275" y="24564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855;p28">
                <a:extLst>
                  <a:ext uri="{FF2B5EF4-FFF2-40B4-BE49-F238E27FC236}">
                    <a16:creationId xmlns:a16="http://schemas.microsoft.com/office/drawing/2014/main" id="{CBE2D240-E3FC-16DC-F277-B153123CFAB2}"/>
                  </a:ext>
                </a:extLst>
              </p:cNvPr>
              <p:cNvSpPr/>
              <p:nvPr/>
            </p:nvSpPr>
            <p:spPr>
              <a:xfrm flipH="1">
                <a:off x="5950075" y="29908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856;p28">
                <a:extLst>
                  <a:ext uri="{FF2B5EF4-FFF2-40B4-BE49-F238E27FC236}">
                    <a16:creationId xmlns:a16="http://schemas.microsoft.com/office/drawing/2014/main" id="{1B908700-0234-994B-6347-D5970C35148C}"/>
                  </a:ext>
                </a:extLst>
              </p:cNvPr>
              <p:cNvSpPr/>
              <p:nvPr/>
            </p:nvSpPr>
            <p:spPr>
              <a:xfrm flipH="1">
                <a:off x="6530875" y="29908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857;p28">
                <a:extLst>
                  <a:ext uri="{FF2B5EF4-FFF2-40B4-BE49-F238E27FC236}">
                    <a16:creationId xmlns:a16="http://schemas.microsoft.com/office/drawing/2014/main" id="{44B9E8EC-A27C-D0E2-6B00-793088FC98E3}"/>
                  </a:ext>
                </a:extLst>
              </p:cNvPr>
              <p:cNvSpPr/>
              <p:nvPr/>
            </p:nvSpPr>
            <p:spPr>
              <a:xfrm flipH="1">
                <a:off x="7111675" y="29908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858;p28">
                <a:extLst>
                  <a:ext uri="{FF2B5EF4-FFF2-40B4-BE49-F238E27FC236}">
                    <a16:creationId xmlns:a16="http://schemas.microsoft.com/office/drawing/2014/main" id="{FCB4260B-9256-DF71-64EC-FC0918F4DDF6}"/>
                  </a:ext>
                </a:extLst>
              </p:cNvPr>
              <p:cNvSpPr/>
              <p:nvPr/>
            </p:nvSpPr>
            <p:spPr>
              <a:xfrm flipH="1">
                <a:off x="7692475" y="29908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859;p28">
                <a:extLst>
                  <a:ext uri="{FF2B5EF4-FFF2-40B4-BE49-F238E27FC236}">
                    <a16:creationId xmlns:a16="http://schemas.microsoft.com/office/drawing/2014/main" id="{3C380AB5-0408-A57E-7DF1-B08DE9325DFE}"/>
                  </a:ext>
                </a:extLst>
              </p:cNvPr>
              <p:cNvSpPr/>
              <p:nvPr/>
            </p:nvSpPr>
            <p:spPr>
              <a:xfrm flipH="1">
                <a:off x="8273275" y="29908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8" name="Google Shape;860;p28">
              <a:extLst>
                <a:ext uri="{FF2B5EF4-FFF2-40B4-BE49-F238E27FC236}">
                  <a16:creationId xmlns:a16="http://schemas.microsoft.com/office/drawing/2014/main" id="{66C71A96-9CB4-5EDC-0982-AAA74BEF9E32}"/>
                </a:ext>
              </a:extLst>
            </p:cNvPr>
            <p:cNvGrpSpPr/>
            <p:nvPr/>
          </p:nvGrpSpPr>
          <p:grpSpPr>
            <a:xfrm>
              <a:off x="347441" y="757786"/>
              <a:ext cx="1765922" cy="1596032"/>
              <a:chOff x="2854300" y="1168125"/>
              <a:chExt cx="2904000" cy="2668950"/>
            </a:xfrm>
            <a:grpFill/>
          </p:grpSpPr>
          <p:sp>
            <p:nvSpPr>
              <p:cNvPr id="999" name="Google Shape;861;p28">
                <a:extLst>
                  <a:ext uri="{FF2B5EF4-FFF2-40B4-BE49-F238E27FC236}">
                    <a16:creationId xmlns:a16="http://schemas.microsoft.com/office/drawing/2014/main" id="{EBD99932-C188-C781-40F6-28CF6AA986DE}"/>
                  </a:ext>
                </a:extLst>
              </p:cNvPr>
              <p:cNvSpPr/>
              <p:nvPr/>
            </p:nvSpPr>
            <p:spPr>
              <a:xfrm flipH="1">
                <a:off x="2854300" y="1168125"/>
                <a:ext cx="2904000" cy="26673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862;p28">
                <a:extLst>
                  <a:ext uri="{FF2B5EF4-FFF2-40B4-BE49-F238E27FC236}">
                    <a16:creationId xmlns:a16="http://schemas.microsoft.com/office/drawing/2014/main" id="{761C052D-2F99-61DD-D258-46A996DF6B99}"/>
                  </a:ext>
                </a:extLst>
              </p:cNvPr>
              <p:cNvSpPr/>
              <p:nvPr/>
            </p:nvSpPr>
            <p:spPr>
              <a:xfrm flipH="1">
                <a:off x="2854300" y="11681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863;p28">
                <a:extLst>
                  <a:ext uri="{FF2B5EF4-FFF2-40B4-BE49-F238E27FC236}">
                    <a16:creationId xmlns:a16="http://schemas.microsoft.com/office/drawing/2014/main" id="{C8EA85D0-A103-25DE-9832-774FF67B75D7}"/>
                  </a:ext>
                </a:extLst>
              </p:cNvPr>
              <p:cNvSpPr/>
              <p:nvPr/>
            </p:nvSpPr>
            <p:spPr>
              <a:xfrm flipH="1">
                <a:off x="3435100" y="11681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864;p28">
                <a:extLst>
                  <a:ext uri="{FF2B5EF4-FFF2-40B4-BE49-F238E27FC236}">
                    <a16:creationId xmlns:a16="http://schemas.microsoft.com/office/drawing/2014/main" id="{FD598B03-CE46-BF73-8D8D-61B116AF35FF}"/>
                  </a:ext>
                </a:extLst>
              </p:cNvPr>
              <p:cNvSpPr/>
              <p:nvPr/>
            </p:nvSpPr>
            <p:spPr>
              <a:xfrm flipH="1">
                <a:off x="4015900" y="11681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865;p28">
                <a:extLst>
                  <a:ext uri="{FF2B5EF4-FFF2-40B4-BE49-F238E27FC236}">
                    <a16:creationId xmlns:a16="http://schemas.microsoft.com/office/drawing/2014/main" id="{E377B371-812A-B524-C844-1F21E2388452}"/>
                  </a:ext>
                </a:extLst>
              </p:cNvPr>
              <p:cNvSpPr/>
              <p:nvPr/>
            </p:nvSpPr>
            <p:spPr>
              <a:xfrm flipH="1">
                <a:off x="4596700" y="11681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866;p28">
                <a:extLst>
                  <a:ext uri="{FF2B5EF4-FFF2-40B4-BE49-F238E27FC236}">
                    <a16:creationId xmlns:a16="http://schemas.microsoft.com/office/drawing/2014/main" id="{D8B28ADD-9D3B-85A0-5EFD-8FF653B43486}"/>
                  </a:ext>
                </a:extLst>
              </p:cNvPr>
              <p:cNvSpPr/>
              <p:nvPr/>
            </p:nvSpPr>
            <p:spPr>
              <a:xfrm flipH="1">
                <a:off x="5177500" y="11681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867;p28">
                <a:extLst>
                  <a:ext uri="{FF2B5EF4-FFF2-40B4-BE49-F238E27FC236}">
                    <a16:creationId xmlns:a16="http://schemas.microsoft.com/office/drawing/2014/main" id="{1B9A2C2D-7884-8E6A-E7B8-2322D6710FC0}"/>
                  </a:ext>
                </a:extLst>
              </p:cNvPr>
              <p:cNvSpPr/>
              <p:nvPr/>
            </p:nvSpPr>
            <p:spPr>
              <a:xfrm flipH="1">
                <a:off x="2854300" y="17009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868;p28">
                <a:extLst>
                  <a:ext uri="{FF2B5EF4-FFF2-40B4-BE49-F238E27FC236}">
                    <a16:creationId xmlns:a16="http://schemas.microsoft.com/office/drawing/2014/main" id="{ED344B6F-6817-1081-CF18-7F58463F9FD3}"/>
                  </a:ext>
                </a:extLst>
              </p:cNvPr>
              <p:cNvSpPr/>
              <p:nvPr/>
            </p:nvSpPr>
            <p:spPr>
              <a:xfrm flipH="1">
                <a:off x="3435100" y="17009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869;p28">
                <a:extLst>
                  <a:ext uri="{FF2B5EF4-FFF2-40B4-BE49-F238E27FC236}">
                    <a16:creationId xmlns:a16="http://schemas.microsoft.com/office/drawing/2014/main" id="{293C4A6D-21E6-5F61-3410-6F96B63E1577}"/>
                  </a:ext>
                </a:extLst>
              </p:cNvPr>
              <p:cNvSpPr/>
              <p:nvPr/>
            </p:nvSpPr>
            <p:spPr>
              <a:xfrm flipH="1">
                <a:off x="4015900" y="17009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870;p28">
                <a:extLst>
                  <a:ext uri="{FF2B5EF4-FFF2-40B4-BE49-F238E27FC236}">
                    <a16:creationId xmlns:a16="http://schemas.microsoft.com/office/drawing/2014/main" id="{F81EA7A8-25A0-15D2-E448-EB4A2454C02A}"/>
                  </a:ext>
                </a:extLst>
              </p:cNvPr>
              <p:cNvSpPr/>
              <p:nvPr/>
            </p:nvSpPr>
            <p:spPr>
              <a:xfrm flipH="1">
                <a:off x="4596700" y="17009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871;p28">
                <a:extLst>
                  <a:ext uri="{FF2B5EF4-FFF2-40B4-BE49-F238E27FC236}">
                    <a16:creationId xmlns:a16="http://schemas.microsoft.com/office/drawing/2014/main" id="{8686D132-8675-F507-E86D-AE89C7DEB46D}"/>
                  </a:ext>
                </a:extLst>
              </p:cNvPr>
              <p:cNvSpPr/>
              <p:nvPr/>
            </p:nvSpPr>
            <p:spPr>
              <a:xfrm flipH="1">
                <a:off x="5177500" y="17009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872;p28">
                <a:extLst>
                  <a:ext uri="{FF2B5EF4-FFF2-40B4-BE49-F238E27FC236}">
                    <a16:creationId xmlns:a16="http://schemas.microsoft.com/office/drawing/2014/main" id="{FAF13596-B499-B67B-6822-E2885E229EBA}"/>
                  </a:ext>
                </a:extLst>
              </p:cNvPr>
              <p:cNvSpPr/>
              <p:nvPr/>
            </p:nvSpPr>
            <p:spPr>
              <a:xfrm flipH="1">
                <a:off x="2854300" y="22353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873;p28">
                <a:extLst>
                  <a:ext uri="{FF2B5EF4-FFF2-40B4-BE49-F238E27FC236}">
                    <a16:creationId xmlns:a16="http://schemas.microsoft.com/office/drawing/2014/main" id="{B7CD7340-F52E-A256-EEBF-291D486D76D4}"/>
                  </a:ext>
                </a:extLst>
              </p:cNvPr>
              <p:cNvSpPr/>
              <p:nvPr/>
            </p:nvSpPr>
            <p:spPr>
              <a:xfrm flipH="1">
                <a:off x="3435100" y="22353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874;p28">
                <a:extLst>
                  <a:ext uri="{FF2B5EF4-FFF2-40B4-BE49-F238E27FC236}">
                    <a16:creationId xmlns:a16="http://schemas.microsoft.com/office/drawing/2014/main" id="{AAD25D6F-5B50-E138-B48E-036841547118}"/>
                  </a:ext>
                </a:extLst>
              </p:cNvPr>
              <p:cNvSpPr/>
              <p:nvPr/>
            </p:nvSpPr>
            <p:spPr>
              <a:xfrm flipH="1">
                <a:off x="4015900" y="22353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875;p28">
                <a:extLst>
                  <a:ext uri="{FF2B5EF4-FFF2-40B4-BE49-F238E27FC236}">
                    <a16:creationId xmlns:a16="http://schemas.microsoft.com/office/drawing/2014/main" id="{AD92DF46-E75F-BD07-BE76-4FD7338B19A4}"/>
                  </a:ext>
                </a:extLst>
              </p:cNvPr>
              <p:cNvSpPr/>
              <p:nvPr/>
            </p:nvSpPr>
            <p:spPr>
              <a:xfrm flipH="1">
                <a:off x="4596700" y="22353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876;p28">
                <a:extLst>
                  <a:ext uri="{FF2B5EF4-FFF2-40B4-BE49-F238E27FC236}">
                    <a16:creationId xmlns:a16="http://schemas.microsoft.com/office/drawing/2014/main" id="{BFE390C8-70A3-F46F-0DB6-BBB2BA01650D}"/>
                  </a:ext>
                </a:extLst>
              </p:cNvPr>
              <p:cNvSpPr/>
              <p:nvPr/>
            </p:nvSpPr>
            <p:spPr>
              <a:xfrm flipH="1">
                <a:off x="5177500" y="22353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877;p28">
                <a:extLst>
                  <a:ext uri="{FF2B5EF4-FFF2-40B4-BE49-F238E27FC236}">
                    <a16:creationId xmlns:a16="http://schemas.microsoft.com/office/drawing/2014/main" id="{49425F28-CA86-40F4-BDCF-9C17F6006B99}"/>
                  </a:ext>
                </a:extLst>
              </p:cNvPr>
              <p:cNvSpPr/>
              <p:nvPr/>
            </p:nvSpPr>
            <p:spPr>
              <a:xfrm flipH="1">
                <a:off x="2854300" y="2769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878;p28">
                <a:extLst>
                  <a:ext uri="{FF2B5EF4-FFF2-40B4-BE49-F238E27FC236}">
                    <a16:creationId xmlns:a16="http://schemas.microsoft.com/office/drawing/2014/main" id="{FB2A83B8-09A4-4CDC-AE8E-1B6CE13D7EA1}"/>
                  </a:ext>
                </a:extLst>
              </p:cNvPr>
              <p:cNvSpPr/>
              <p:nvPr/>
            </p:nvSpPr>
            <p:spPr>
              <a:xfrm flipH="1">
                <a:off x="3435100" y="2769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879;p28">
                <a:extLst>
                  <a:ext uri="{FF2B5EF4-FFF2-40B4-BE49-F238E27FC236}">
                    <a16:creationId xmlns:a16="http://schemas.microsoft.com/office/drawing/2014/main" id="{7BB736C2-45C5-CB5C-1763-0E6101EB7305}"/>
                  </a:ext>
                </a:extLst>
              </p:cNvPr>
              <p:cNvSpPr/>
              <p:nvPr/>
            </p:nvSpPr>
            <p:spPr>
              <a:xfrm flipH="1">
                <a:off x="4015900" y="2769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880;p28">
                <a:extLst>
                  <a:ext uri="{FF2B5EF4-FFF2-40B4-BE49-F238E27FC236}">
                    <a16:creationId xmlns:a16="http://schemas.microsoft.com/office/drawing/2014/main" id="{C61C7D5D-EB4F-3B9D-4516-16E1B07C777F}"/>
                  </a:ext>
                </a:extLst>
              </p:cNvPr>
              <p:cNvSpPr/>
              <p:nvPr/>
            </p:nvSpPr>
            <p:spPr>
              <a:xfrm flipH="1">
                <a:off x="4596700" y="2769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881;p28">
                <a:extLst>
                  <a:ext uri="{FF2B5EF4-FFF2-40B4-BE49-F238E27FC236}">
                    <a16:creationId xmlns:a16="http://schemas.microsoft.com/office/drawing/2014/main" id="{8BF595DE-08BA-1A05-7DE7-82C58DC99B2F}"/>
                  </a:ext>
                </a:extLst>
              </p:cNvPr>
              <p:cNvSpPr/>
              <p:nvPr/>
            </p:nvSpPr>
            <p:spPr>
              <a:xfrm flipH="1">
                <a:off x="5177500" y="2769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882;p28">
                <a:extLst>
                  <a:ext uri="{FF2B5EF4-FFF2-40B4-BE49-F238E27FC236}">
                    <a16:creationId xmlns:a16="http://schemas.microsoft.com/office/drawing/2014/main" id="{E4A310BE-ADF0-AF39-5AE2-385BC05C016B}"/>
                  </a:ext>
                </a:extLst>
              </p:cNvPr>
              <p:cNvSpPr/>
              <p:nvPr/>
            </p:nvSpPr>
            <p:spPr>
              <a:xfrm flipH="1">
                <a:off x="2854300" y="3304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883;p28">
                <a:extLst>
                  <a:ext uri="{FF2B5EF4-FFF2-40B4-BE49-F238E27FC236}">
                    <a16:creationId xmlns:a16="http://schemas.microsoft.com/office/drawing/2014/main" id="{7BA1CF07-2C12-2B3E-84BA-538081E73515}"/>
                  </a:ext>
                </a:extLst>
              </p:cNvPr>
              <p:cNvSpPr/>
              <p:nvPr/>
            </p:nvSpPr>
            <p:spPr>
              <a:xfrm flipH="1">
                <a:off x="3435100" y="3304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884;p28">
                <a:extLst>
                  <a:ext uri="{FF2B5EF4-FFF2-40B4-BE49-F238E27FC236}">
                    <a16:creationId xmlns:a16="http://schemas.microsoft.com/office/drawing/2014/main" id="{912C7D82-E5BB-ACD4-39AB-4A4A35AA88AD}"/>
                  </a:ext>
                </a:extLst>
              </p:cNvPr>
              <p:cNvSpPr/>
              <p:nvPr/>
            </p:nvSpPr>
            <p:spPr>
              <a:xfrm flipH="1">
                <a:off x="4015900" y="3304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885;p28">
                <a:extLst>
                  <a:ext uri="{FF2B5EF4-FFF2-40B4-BE49-F238E27FC236}">
                    <a16:creationId xmlns:a16="http://schemas.microsoft.com/office/drawing/2014/main" id="{C3AB46BD-9A9B-6660-59DD-1F2266D67DB8}"/>
                  </a:ext>
                </a:extLst>
              </p:cNvPr>
              <p:cNvSpPr/>
              <p:nvPr/>
            </p:nvSpPr>
            <p:spPr>
              <a:xfrm flipH="1">
                <a:off x="4596700" y="3304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886;p28">
                <a:extLst>
                  <a:ext uri="{FF2B5EF4-FFF2-40B4-BE49-F238E27FC236}">
                    <a16:creationId xmlns:a16="http://schemas.microsoft.com/office/drawing/2014/main" id="{DCD49ABD-2C73-272B-0CBF-257B8A28AF98}"/>
                  </a:ext>
                </a:extLst>
              </p:cNvPr>
              <p:cNvSpPr/>
              <p:nvPr/>
            </p:nvSpPr>
            <p:spPr>
              <a:xfrm flipH="1">
                <a:off x="5177500" y="3304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085" name="文本框 1084">
            <a:extLst>
              <a:ext uri="{FF2B5EF4-FFF2-40B4-BE49-F238E27FC236}">
                <a16:creationId xmlns:a16="http://schemas.microsoft.com/office/drawing/2014/main" id="{BF1929B8-ADE7-ECDC-4F69-57C960256001}"/>
              </a:ext>
            </a:extLst>
          </p:cNvPr>
          <p:cNvSpPr txBox="1"/>
          <p:nvPr/>
        </p:nvSpPr>
        <p:spPr>
          <a:xfrm>
            <a:off x="6025971" y="1687288"/>
            <a:ext cx="642645"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Mean</a:t>
            </a:r>
            <a:endParaRPr lang="zh-CN" altLang="en-US" sz="1200" dirty="0">
              <a:latin typeface="Times New Roman" panose="02020603050405020304" pitchFamily="18" charset="0"/>
              <a:cs typeface="Times New Roman" panose="02020603050405020304" pitchFamily="18" charset="0"/>
            </a:endParaRPr>
          </a:p>
        </p:txBody>
      </p:sp>
      <p:sp>
        <p:nvSpPr>
          <p:cNvPr id="1088" name="文本框 1087">
            <a:extLst>
              <a:ext uri="{FF2B5EF4-FFF2-40B4-BE49-F238E27FC236}">
                <a16:creationId xmlns:a16="http://schemas.microsoft.com/office/drawing/2014/main" id="{20E5CE8F-430A-978A-03B2-EB5E4B887130}"/>
              </a:ext>
            </a:extLst>
          </p:cNvPr>
          <p:cNvSpPr txBox="1"/>
          <p:nvPr/>
        </p:nvSpPr>
        <p:spPr>
          <a:xfrm>
            <a:off x="6941988" y="1688279"/>
            <a:ext cx="642645"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Mean</a:t>
            </a:r>
            <a:endParaRPr lang="zh-CN" altLang="en-US" sz="12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093" name="文本框 1092">
                <a:extLst>
                  <a:ext uri="{FF2B5EF4-FFF2-40B4-BE49-F238E27FC236}">
                    <a16:creationId xmlns:a16="http://schemas.microsoft.com/office/drawing/2014/main" id="{14398328-BBF0-4FB6-82B5-343B34FF3D18}"/>
                  </a:ext>
                </a:extLst>
              </p:cNvPr>
              <p:cNvSpPr txBox="1"/>
              <p:nvPr/>
            </p:nvSpPr>
            <p:spPr>
              <a:xfrm>
                <a:off x="6527914" y="1237910"/>
                <a:ext cx="38778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h</m:t>
                      </m:r>
                    </m:oMath>
                  </m:oMathPara>
                </a14:m>
                <a:endParaRPr lang="zh-CN" altLang="en-US" dirty="0"/>
              </a:p>
            </p:txBody>
          </p:sp>
        </mc:Choice>
        <mc:Fallback xmlns="">
          <p:sp>
            <p:nvSpPr>
              <p:cNvPr id="1093" name="文本框 1092">
                <a:extLst>
                  <a:ext uri="{FF2B5EF4-FFF2-40B4-BE49-F238E27FC236}">
                    <a16:creationId xmlns:a16="http://schemas.microsoft.com/office/drawing/2014/main" id="{14398328-BBF0-4FB6-82B5-343B34FF3D18}"/>
                  </a:ext>
                </a:extLst>
              </p:cNvPr>
              <p:cNvSpPr txBox="1">
                <a:spLocks noRot="1" noChangeAspect="1" noMove="1" noResize="1" noEditPoints="1" noAdjustHandles="1" noChangeArrowheads="1" noChangeShapeType="1" noTextEdit="1"/>
              </p:cNvSpPr>
              <p:nvPr/>
            </p:nvSpPr>
            <p:spPr>
              <a:xfrm>
                <a:off x="6527914" y="1237910"/>
                <a:ext cx="387783" cy="369332"/>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94" name="文本框 1093">
                <a:extLst>
                  <a:ext uri="{FF2B5EF4-FFF2-40B4-BE49-F238E27FC236}">
                    <a16:creationId xmlns:a16="http://schemas.microsoft.com/office/drawing/2014/main" id="{255D709A-6E46-330A-650A-C713E61B5D7B}"/>
                  </a:ext>
                </a:extLst>
              </p:cNvPr>
              <p:cNvSpPr txBox="1"/>
              <p:nvPr/>
            </p:nvSpPr>
            <p:spPr>
              <a:xfrm>
                <a:off x="7437960" y="1234982"/>
                <a:ext cx="38778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𝑥</m:t>
                      </m:r>
                    </m:oMath>
                  </m:oMathPara>
                </a14:m>
                <a:endParaRPr lang="zh-CN" altLang="en-US" dirty="0"/>
              </a:p>
            </p:txBody>
          </p:sp>
        </mc:Choice>
        <mc:Fallback xmlns="">
          <p:sp>
            <p:nvSpPr>
              <p:cNvPr id="1094" name="文本框 1093">
                <a:extLst>
                  <a:ext uri="{FF2B5EF4-FFF2-40B4-BE49-F238E27FC236}">
                    <a16:creationId xmlns:a16="http://schemas.microsoft.com/office/drawing/2014/main" id="{255D709A-6E46-330A-650A-C713E61B5D7B}"/>
                  </a:ext>
                </a:extLst>
              </p:cNvPr>
              <p:cNvSpPr txBox="1">
                <a:spLocks noRot="1" noChangeAspect="1" noMove="1" noResize="1" noEditPoints="1" noAdjustHandles="1" noChangeArrowheads="1" noChangeShapeType="1" noTextEdit="1"/>
              </p:cNvSpPr>
              <p:nvPr/>
            </p:nvSpPr>
            <p:spPr>
              <a:xfrm>
                <a:off x="7437960" y="1234982"/>
                <a:ext cx="387783" cy="369332"/>
              </a:xfrm>
              <a:prstGeom prst="rect">
                <a:avLst/>
              </a:prstGeom>
              <a:blipFill>
                <a:blip r:embed="rId9"/>
                <a:stretch>
                  <a:fillRect/>
                </a:stretch>
              </a:blipFill>
            </p:spPr>
            <p:txBody>
              <a:bodyPr/>
              <a:lstStyle/>
              <a:p>
                <a:r>
                  <a:rPr lang="zh-CN" altLang="en-US">
                    <a:noFill/>
                  </a:rPr>
                  <a:t> </a:t>
                </a:r>
              </a:p>
            </p:txBody>
          </p:sp>
        </mc:Fallback>
      </mc:AlternateContent>
      <p:sp>
        <p:nvSpPr>
          <p:cNvPr id="60" name="矩形 59">
            <a:extLst>
              <a:ext uri="{FF2B5EF4-FFF2-40B4-BE49-F238E27FC236}">
                <a16:creationId xmlns:a16="http://schemas.microsoft.com/office/drawing/2014/main" id="{14EEE823-ED68-C77B-30A4-D9E8FB83012D}"/>
              </a:ext>
            </a:extLst>
          </p:cNvPr>
          <p:cNvSpPr/>
          <p:nvPr/>
        </p:nvSpPr>
        <p:spPr>
          <a:xfrm>
            <a:off x="10149161" y="1785884"/>
            <a:ext cx="1331383" cy="242548"/>
          </a:xfrm>
          <a:prstGeom prst="rect">
            <a:avLst/>
          </a:prstGeom>
          <a:solidFill>
            <a:srgbClr val="C9E6F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7" name="文本框 76">
            <a:extLst>
              <a:ext uri="{FF2B5EF4-FFF2-40B4-BE49-F238E27FC236}">
                <a16:creationId xmlns:a16="http://schemas.microsoft.com/office/drawing/2014/main" id="{2EB25F5E-D2D2-667F-111F-2140CDCEB440}"/>
              </a:ext>
            </a:extLst>
          </p:cNvPr>
          <p:cNvSpPr txBox="1"/>
          <p:nvPr/>
        </p:nvSpPr>
        <p:spPr>
          <a:xfrm>
            <a:off x="10194506" y="1765446"/>
            <a:ext cx="1340691" cy="276999"/>
          </a:xfrm>
          <a:prstGeom prst="rect">
            <a:avLst/>
          </a:prstGeom>
          <a:noFill/>
        </p:spPr>
        <p:txBody>
          <a:bodyPr wrap="square" rtlCol="0">
            <a:spAutoFit/>
          </a:bodyPr>
          <a:lstStyle/>
          <a:p>
            <a:r>
              <a:rPr lang="en-US" altLang="zh-CN" sz="1200" dirty="0">
                <a:latin typeface="Times New Roman" panose="02020603050405020304" pitchFamily="18" charset="0"/>
                <a:cs typeface="Times New Roman" panose="02020603050405020304" pitchFamily="18" charset="0"/>
              </a:rPr>
              <a:t>Normalizing flow</a:t>
            </a:r>
            <a:endParaRPr lang="zh-CN" altLang="en-US" sz="12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79" name="文本框 78">
                <a:extLst>
                  <a:ext uri="{FF2B5EF4-FFF2-40B4-BE49-F238E27FC236}">
                    <a16:creationId xmlns:a16="http://schemas.microsoft.com/office/drawing/2014/main" id="{355B11E7-7B3B-9058-7456-0FE69BFB020D}"/>
                  </a:ext>
                </a:extLst>
              </p:cNvPr>
              <p:cNvSpPr txBox="1"/>
              <p:nvPr/>
            </p:nvSpPr>
            <p:spPr>
              <a:xfrm>
                <a:off x="10134244" y="3146527"/>
                <a:ext cx="1336657" cy="291811"/>
              </a:xfrm>
              <a:prstGeom prst="rect">
                <a:avLst/>
              </a:prstGeom>
              <a:noFill/>
            </p:spPr>
            <p:txBody>
              <a:bodyPr wrap="square" rtlCol="0">
                <a:spAutoFit/>
              </a:bodyPr>
              <a:lstStyle/>
              <a:p>
                <a:pPr algn="r"/>
                <a14:m>
                  <m:oMath xmlns:m="http://schemas.openxmlformats.org/officeDocument/2006/math">
                    <m:sSub>
                      <m:sSubPr>
                        <m:ctrlPr>
                          <a:rPr lang="en-US" altLang="zh-CN" sz="1200" i="1" smtClean="0">
                            <a:latin typeface="Cambria Math" panose="02040503050406030204" pitchFamily="18" charset="0"/>
                            <a:cs typeface="Times New Roman" panose="02020603050405020304" pitchFamily="18" charset="0"/>
                          </a:rPr>
                        </m:ctrlPr>
                      </m:sSubPr>
                      <m:e>
                        <m:r>
                          <a:rPr lang="en-US" altLang="zh-CN" sz="1200" b="0" i="1" smtClean="0">
                            <a:latin typeface="Cambria Math" panose="02040503050406030204" pitchFamily="18" charset="0"/>
                            <a:cs typeface="Times New Roman" panose="02020603050405020304" pitchFamily="18" charset="0"/>
                          </a:rPr>
                          <m:t>𝑧</m:t>
                        </m:r>
                      </m:e>
                      <m:sub>
                        <m:r>
                          <a:rPr lang="en-US" altLang="zh-CN" sz="1200" b="0" i="1" smtClean="0">
                            <a:latin typeface="Cambria Math" panose="02040503050406030204" pitchFamily="18" charset="0"/>
                            <a:cs typeface="Times New Roman" panose="02020603050405020304" pitchFamily="18" charset="0"/>
                          </a:rPr>
                          <m:t>𝑓𝑙𝑜𝑤</m:t>
                        </m:r>
                      </m:sub>
                    </m:sSub>
                  </m:oMath>
                </a14:m>
                <a:r>
                  <a:rPr lang="en-US" altLang="zh-CN" sz="1200" dirty="0">
                    <a:latin typeface="Times New Roman" panose="02020603050405020304" pitchFamily="18" charset="0"/>
                    <a:cs typeface="Times New Roman" panose="02020603050405020304" pitchFamily="18" charset="0"/>
                  </a:rPr>
                  <a:t> </a:t>
                </a:r>
                <a14:m>
                  <m:oMath xmlns:m="http://schemas.openxmlformats.org/officeDocument/2006/math">
                    <m:r>
                      <a:rPr lang="en-US" altLang="zh-CN" sz="1200" i="1" dirty="0">
                        <a:latin typeface="Cambria Math" panose="02040503050406030204" pitchFamily="18" charset="0"/>
                        <a:cs typeface="Times New Roman" panose="02020603050405020304" pitchFamily="18" charset="0"/>
                      </a:rPr>
                      <m:t>𝐺𝑀𝑀</m:t>
                    </m:r>
                    <m:d>
                      <m:dPr>
                        <m:ctrlPr>
                          <a:rPr lang="en-US" altLang="zh-CN" sz="1200" i="1" dirty="0">
                            <a:latin typeface="Cambria Math" panose="02040503050406030204" pitchFamily="18" charset="0"/>
                            <a:cs typeface="Times New Roman" panose="02020603050405020304" pitchFamily="18" charset="0"/>
                          </a:rPr>
                        </m:ctrlPr>
                      </m:dPr>
                      <m:e>
                        <m:r>
                          <a:rPr lang="zh-CN" altLang="en-US" sz="1200" i="1" dirty="0">
                            <a:latin typeface="Cambria Math" panose="02040503050406030204" pitchFamily="18" charset="0"/>
                            <a:cs typeface="Times New Roman" panose="02020603050405020304" pitchFamily="18" charset="0"/>
                          </a:rPr>
                          <m:t>𝜇</m:t>
                        </m:r>
                        <m:r>
                          <a:rPr lang="en-US" altLang="zh-CN" sz="1200" i="1" dirty="0">
                            <a:latin typeface="Cambria Math" panose="02040503050406030204" pitchFamily="18" charset="0"/>
                            <a:cs typeface="Times New Roman" panose="02020603050405020304" pitchFamily="18" charset="0"/>
                          </a:rPr>
                          <m:t>,</m:t>
                        </m:r>
                        <m:r>
                          <a:rPr lang="zh-CN" altLang="en-US" sz="1200" i="1" dirty="0">
                            <a:latin typeface="Cambria Math" panose="02040503050406030204" pitchFamily="18" charset="0"/>
                            <a:cs typeface="Times New Roman" panose="02020603050405020304" pitchFamily="18" charset="0"/>
                          </a:rPr>
                          <m:t>𝜎</m:t>
                        </m:r>
                      </m:e>
                    </m:d>
                  </m:oMath>
                </a14:m>
                <a:endParaRPr lang="en-US" altLang="zh-CN" sz="1200" dirty="0">
                  <a:latin typeface="Times New Roman" panose="02020603050405020304" pitchFamily="18" charset="0"/>
                  <a:cs typeface="Times New Roman" panose="02020603050405020304" pitchFamily="18" charset="0"/>
                </a:endParaRPr>
              </a:p>
            </p:txBody>
          </p:sp>
        </mc:Choice>
        <mc:Fallback xmlns="">
          <p:sp>
            <p:nvSpPr>
              <p:cNvPr id="79" name="文本框 78">
                <a:extLst>
                  <a:ext uri="{FF2B5EF4-FFF2-40B4-BE49-F238E27FC236}">
                    <a16:creationId xmlns:a16="http://schemas.microsoft.com/office/drawing/2014/main" id="{355B11E7-7B3B-9058-7456-0FE69BFB020D}"/>
                  </a:ext>
                </a:extLst>
              </p:cNvPr>
              <p:cNvSpPr txBox="1">
                <a:spLocks noRot="1" noChangeAspect="1" noMove="1" noResize="1" noEditPoints="1" noAdjustHandles="1" noChangeArrowheads="1" noChangeShapeType="1" noTextEdit="1"/>
              </p:cNvSpPr>
              <p:nvPr/>
            </p:nvSpPr>
            <p:spPr>
              <a:xfrm>
                <a:off x="10134244" y="3146527"/>
                <a:ext cx="1336657" cy="291811"/>
              </a:xfrm>
              <a:prstGeom prst="rect">
                <a:avLst/>
              </a:prstGeom>
              <a:blipFill>
                <a:blip r:embed="rId10"/>
                <a:stretch>
                  <a:fillRect b="-2083"/>
                </a:stretch>
              </a:blipFill>
            </p:spPr>
            <p:txBody>
              <a:bodyPr/>
              <a:lstStyle/>
              <a:p>
                <a:r>
                  <a:rPr lang="zh-CN" altLang="en-US">
                    <a:noFill/>
                  </a:rPr>
                  <a:t> </a:t>
                </a:r>
              </a:p>
            </p:txBody>
          </p:sp>
        </mc:Fallback>
      </mc:AlternateContent>
      <p:sp>
        <p:nvSpPr>
          <p:cNvPr id="109" name="矩形 108">
            <a:extLst>
              <a:ext uri="{FF2B5EF4-FFF2-40B4-BE49-F238E27FC236}">
                <a16:creationId xmlns:a16="http://schemas.microsoft.com/office/drawing/2014/main" id="{0951048A-4066-29C2-585F-EC17317EBD0F}"/>
              </a:ext>
            </a:extLst>
          </p:cNvPr>
          <p:cNvSpPr/>
          <p:nvPr/>
        </p:nvSpPr>
        <p:spPr>
          <a:xfrm>
            <a:off x="6035621" y="3681116"/>
            <a:ext cx="1515291" cy="277000"/>
          </a:xfrm>
          <a:prstGeom prst="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 name="文本框 110">
            <a:extLst>
              <a:ext uri="{FF2B5EF4-FFF2-40B4-BE49-F238E27FC236}">
                <a16:creationId xmlns:a16="http://schemas.microsoft.com/office/drawing/2014/main" id="{EA2924A0-9221-37DE-6699-5F92EA2F00C3}"/>
              </a:ext>
            </a:extLst>
          </p:cNvPr>
          <p:cNvSpPr txBox="1"/>
          <p:nvPr/>
        </p:nvSpPr>
        <p:spPr>
          <a:xfrm>
            <a:off x="6015037" y="3651764"/>
            <a:ext cx="1602786" cy="276999"/>
          </a:xfrm>
          <a:prstGeom prst="rect">
            <a:avLst/>
          </a:prstGeom>
          <a:noFill/>
        </p:spPr>
        <p:txBody>
          <a:bodyPr wrap="square">
            <a:spAutoFit/>
          </a:bodyPr>
          <a:lstStyle/>
          <a:p>
            <a:pPr algn="ctr"/>
            <a:r>
              <a:rPr lang="en-US" altLang="zh-CN" sz="1200" dirty="0">
                <a:latin typeface="Times New Roman" panose="02020603050405020304" pitchFamily="18" charset="0"/>
                <a:cs typeface="Times New Roman" panose="02020603050405020304" pitchFamily="18" charset="0"/>
              </a:rPr>
              <a:t>Bi-level optimization </a:t>
            </a:r>
            <a:endParaRPr lang="zh-CN" altLang="en-US" sz="1200" dirty="0">
              <a:latin typeface="Times New Roman" panose="02020603050405020304" pitchFamily="18" charset="0"/>
              <a:cs typeface="Times New Roman" panose="02020603050405020304" pitchFamily="18" charset="0"/>
            </a:endParaRPr>
          </a:p>
        </p:txBody>
      </p:sp>
      <p:pic>
        <p:nvPicPr>
          <p:cNvPr id="73" name="图片 72">
            <a:extLst>
              <a:ext uri="{FF2B5EF4-FFF2-40B4-BE49-F238E27FC236}">
                <a16:creationId xmlns:a16="http://schemas.microsoft.com/office/drawing/2014/main" id="{78F25A6C-AB03-E58E-4716-92B7407F27A9}"/>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407201" y="4096268"/>
            <a:ext cx="691248" cy="728039"/>
          </a:xfrm>
          <a:prstGeom prst="rect">
            <a:avLst/>
          </a:prstGeom>
        </p:spPr>
      </p:pic>
      <mc:AlternateContent xmlns:mc="http://schemas.openxmlformats.org/markup-compatibility/2006" xmlns:a14="http://schemas.microsoft.com/office/drawing/2010/main">
        <mc:Choice Requires="a14">
          <p:sp>
            <p:nvSpPr>
              <p:cNvPr id="75" name="文本框 74">
                <a:extLst>
                  <a:ext uri="{FF2B5EF4-FFF2-40B4-BE49-F238E27FC236}">
                    <a16:creationId xmlns:a16="http://schemas.microsoft.com/office/drawing/2014/main" id="{024C62B0-E83F-3D1C-FA42-995A7C0BF77C}"/>
                  </a:ext>
                </a:extLst>
              </p:cNvPr>
              <p:cNvSpPr txBox="1"/>
              <p:nvPr/>
            </p:nvSpPr>
            <p:spPr>
              <a:xfrm>
                <a:off x="5809597" y="4744502"/>
                <a:ext cx="2290463" cy="292068"/>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Binary MLP isotope generator </a:t>
                </a:r>
                <a14:m>
                  <m:oMath xmlns:m="http://schemas.openxmlformats.org/officeDocument/2006/math">
                    <m:sSub>
                      <m:sSubPr>
                        <m:ctrlPr>
                          <a:rPr lang="en-US" altLang="zh-CN" sz="1200" i="1" smtClean="0">
                            <a:latin typeface="Cambria Math" panose="02040503050406030204" pitchFamily="18" charset="0"/>
                            <a:cs typeface="Times New Roman" panose="02020603050405020304" pitchFamily="18" charset="0"/>
                          </a:rPr>
                        </m:ctrlPr>
                      </m:sSubPr>
                      <m:e>
                        <m:r>
                          <a:rPr lang="en-US" altLang="zh-CN" sz="1200" b="0" i="1" smtClean="0">
                            <a:latin typeface="Cambria Math" panose="02040503050406030204" pitchFamily="18" charset="0"/>
                            <a:cs typeface="Times New Roman" panose="02020603050405020304" pitchFamily="18" charset="0"/>
                          </a:rPr>
                          <m:t>𝑓</m:t>
                        </m:r>
                      </m:e>
                      <m:sub>
                        <m:r>
                          <a:rPr lang="en-US" altLang="zh-CN" sz="1200" b="0" i="1" smtClean="0">
                            <a:latin typeface="Cambria Math" panose="02040503050406030204" pitchFamily="18" charset="0"/>
                            <a:cs typeface="Times New Roman" panose="02020603050405020304" pitchFamily="18" charset="0"/>
                          </a:rPr>
                          <m:t>𝑔</m:t>
                        </m:r>
                      </m:sub>
                    </m:sSub>
                  </m:oMath>
                </a14:m>
                <a:endParaRPr lang="en-US" altLang="zh-CN" sz="1200" dirty="0">
                  <a:latin typeface="Times New Roman" panose="02020603050405020304" pitchFamily="18" charset="0"/>
                  <a:cs typeface="Times New Roman" panose="02020603050405020304" pitchFamily="18" charset="0"/>
                </a:endParaRPr>
              </a:p>
            </p:txBody>
          </p:sp>
        </mc:Choice>
        <mc:Fallback xmlns="">
          <p:sp>
            <p:nvSpPr>
              <p:cNvPr id="75" name="文本框 74">
                <a:extLst>
                  <a:ext uri="{FF2B5EF4-FFF2-40B4-BE49-F238E27FC236}">
                    <a16:creationId xmlns:a16="http://schemas.microsoft.com/office/drawing/2014/main" id="{024C62B0-E83F-3D1C-FA42-995A7C0BF77C}"/>
                  </a:ext>
                </a:extLst>
              </p:cNvPr>
              <p:cNvSpPr txBox="1">
                <a:spLocks noRot="1" noChangeAspect="1" noMove="1" noResize="1" noEditPoints="1" noAdjustHandles="1" noChangeArrowheads="1" noChangeShapeType="1" noTextEdit="1"/>
              </p:cNvSpPr>
              <p:nvPr/>
            </p:nvSpPr>
            <p:spPr>
              <a:xfrm>
                <a:off x="5809597" y="4744502"/>
                <a:ext cx="2290463" cy="292068"/>
              </a:xfrm>
              <a:prstGeom prst="rect">
                <a:avLst/>
              </a:prstGeom>
              <a:blipFill>
                <a:blip r:embed="rId12"/>
                <a:stretch>
                  <a:fillRect b="-10417"/>
                </a:stretch>
              </a:blipFill>
            </p:spPr>
            <p:txBody>
              <a:bodyPr/>
              <a:lstStyle/>
              <a:p>
                <a:r>
                  <a:rPr lang="zh-CN" altLang="en-US">
                    <a:noFill/>
                  </a:rPr>
                  <a:t> </a:t>
                </a:r>
              </a:p>
            </p:txBody>
          </p:sp>
        </mc:Fallback>
      </mc:AlternateContent>
      <p:sp>
        <p:nvSpPr>
          <p:cNvPr id="92" name="文本框 91">
            <a:extLst>
              <a:ext uri="{FF2B5EF4-FFF2-40B4-BE49-F238E27FC236}">
                <a16:creationId xmlns:a16="http://schemas.microsoft.com/office/drawing/2014/main" id="{381803EC-0C46-A2D6-87E6-72F4D1199EEA}"/>
              </a:ext>
            </a:extLst>
          </p:cNvPr>
          <p:cNvSpPr txBox="1"/>
          <p:nvPr/>
        </p:nvSpPr>
        <p:spPr>
          <a:xfrm>
            <a:off x="2351644" y="2728284"/>
            <a:ext cx="1497274"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Black-box GNN</a:t>
            </a:r>
            <a:endParaRPr lang="zh-CN" altLang="en-US" sz="12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16" name="文本框 115">
                <a:extLst>
                  <a:ext uri="{FF2B5EF4-FFF2-40B4-BE49-F238E27FC236}">
                    <a16:creationId xmlns:a16="http://schemas.microsoft.com/office/drawing/2014/main" id="{B1C52A54-BCA9-B6E1-3186-C64DE54BF5A6}"/>
                  </a:ext>
                </a:extLst>
              </p:cNvPr>
              <p:cNvSpPr txBox="1"/>
              <p:nvPr/>
            </p:nvSpPr>
            <p:spPr>
              <a:xfrm>
                <a:off x="192583" y="2963274"/>
                <a:ext cx="136800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Original datasets </a:t>
                </a:r>
                <a14:m>
                  <m:oMath xmlns:m="http://schemas.openxmlformats.org/officeDocument/2006/math">
                    <m:r>
                      <a:rPr lang="en-US" altLang="zh-CN" sz="1200" i="1" dirty="0" smtClean="0">
                        <a:latin typeface="Cambria Math" panose="02040503050406030204" pitchFamily="18" charset="0"/>
                        <a:cs typeface="Times New Roman" panose="02020603050405020304" pitchFamily="18" charset="0"/>
                      </a:rPr>
                      <m:t>𝐺</m:t>
                    </m:r>
                  </m:oMath>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116" name="文本框 115">
                <a:extLst>
                  <a:ext uri="{FF2B5EF4-FFF2-40B4-BE49-F238E27FC236}">
                    <a16:creationId xmlns:a16="http://schemas.microsoft.com/office/drawing/2014/main" id="{B1C52A54-BCA9-B6E1-3186-C64DE54BF5A6}"/>
                  </a:ext>
                </a:extLst>
              </p:cNvPr>
              <p:cNvSpPr txBox="1">
                <a:spLocks noRot="1" noChangeAspect="1" noMove="1" noResize="1" noEditPoints="1" noAdjustHandles="1" noChangeArrowheads="1" noChangeShapeType="1" noTextEdit="1"/>
              </p:cNvSpPr>
              <p:nvPr/>
            </p:nvSpPr>
            <p:spPr>
              <a:xfrm>
                <a:off x="192583" y="2963274"/>
                <a:ext cx="1368003" cy="276999"/>
              </a:xfrm>
              <a:prstGeom prst="rect">
                <a:avLst/>
              </a:prstGeom>
              <a:blipFill>
                <a:blip r:embed="rId13"/>
                <a:stretch>
                  <a:fillRect l="-446" b="-15217"/>
                </a:stretch>
              </a:blipFill>
            </p:spPr>
            <p:txBody>
              <a:bodyPr/>
              <a:lstStyle/>
              <a:p>
                <a:r>
                  <a:rPr lang="zh-CN" altLang="en-US">
                    <a:noFill/>
                  </a:rPr>
                  <a:t> </a:t>
                </a:r>
              </a:p>
            </p:txBody>
          </p:sp>
        </mc:Fallback>
      </mc:AlternateContent>
      <p:sp>
        <p:nvSpPr>
          <p:cNvPr id="118" name="文本框 117">
            <a:extLst>
              <a:ext uri="{FF2B5EF4-FFF2-40B4-BE49-F238E27FC236}">
                <a16:creationId xmlns:a16="http://schemas.microsoft.com/office/drawing/2014/main" id="{3BB34E55-FADF-F2AA-4EE0-31236F9D99EF}"/>
              </a:ext>
            </a:extLst>
          </p:cNvPr>
          <p:cNvSpPr txBox="1"/>
          <p:nvPr/>
        </p:nvSpPr>
        <p:spPr>
          <a:xfrm>
            <a:off x="82486" y="4775462"/>
            <a:ext cx="1781506"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Disparate r</a:t>
            </a:r>
            <a:r>
              <a:rPr lang="zh-CN" altLang="en-US" sz="1200" dirty="0">
                <a:latin typeface="Times New Roman" panose="02020603050405020304" pitchFamily="18" charset="0"/>
                <a:cs typeface="Times New Roman" panose="02020603050405020304" pitchFamily="18" charset="0"/>
              </a:rPr>
              <a:t>epresentations</a:t>
            </a:r>
          </a:p>
        </p:txBody>
      </p:sp>
      <p:sp>
        <p:nvSpPr>
          <p:cNvPr id="127" name="Google Shape;303;p19">
            <a:extLst>
              <a:ext uri="{FF2B5EF4-FFF2-40B4-BE49-F238E27FC236}">
                <a16:creationId xmlns:a16="http://schemas.microsoft.com/office/drawing/2014/main" id="{262CDADF-1E3B-7E38-6E7F-C4B87A700783}"/>
              </a:ext>
            </a:extLst>
          </p:cNvPr>
          <p:cNvSpPr/>
          <p:nvPr/>
        </p:nvSpPr>
        <p:spPr>
          <a:xfrm>
            <a:off x="2448415" y="2058502"/>
            <a:ext cx="186031" cy="360549"/>
          </a:xfrm>
          <a:prstGeom prst="cube">
            <a:avLst>
              <a:gd name="adj" fmla="val 25000"/>
            </a:avLst>
          </a:prstGeom>
          <a:solidFill>
            <a:srgbClr val="EBF5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8" name="Google Shape;116;p19">
            <a:extLst>
              <a:ext uri="{FF2B5EF4-FFF2-40B4-BE49-F238E27FC236}">
                <a16:creationId xmlns:a16="http://schemas.microsoft.com/office/drawing/2014/main" id="{919457E0-571F-7913-5F9D-24F71DC7F80E}"/>
              </a:ext>
            </a:extLst>
          </p:cNvPr>
          <p:cNvSpPr/>
          <p:nvPr/>
        </p:nvSpPr>
        <p:spPr>
          <a:xfrm>
            <a:off x="2960666" y="1882371"/>
            <a:ext cx="206145" cy="659197"/>
          </a:xfrm>
          <a:prstGeom prst="cube">
            <a:avLst>
              <a:gd name="adj" fmla="val 68741"/>
            </a:avLst>
          </a:prstGeom>
          <a:solidFill>
            <a:srgbClr val="EBF5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0" name="Google Shape;116;p19">
            <a:extLst>
              <a:ext uri="{FF2B5EF4-FFF2-40B4-BE49-F238E27FC236}">
                <a16:creationId xmlns:a16="http://schemas.microsoft.com/office/drawing/2014/main" id="{66EC992A-F9E7-8075-D478-33A8F766B3B8}"/>
              </a:ext>
            </a:extLst>
          </p:cNvPr>
          <p:cNvSpPr/>
          <p:nvPr/>
        </p:nvSpPr>
        <p:spPr>
          <a:xfrm>
            <a:off x="3231395" y="1812966"/>
            <a:ext cx="206145" cy="802859"/>
          </a:xfrm>
          <a:prstGeom prst="cube">
            <a:avLst>
              <a:gd name="adj" fmla="val 68741"/>
            </a:avLst>
          </a:prstGeom>
          <a:solidFill>
            <a:srgbClr val="EBF5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 name="Google Shape;303;p19">
            <a:extLst>
              <a:ext uri="{FF2B5EF4-FFF2-40B4-BE49-F238E27FC236}">
                <a16:creationId xmlns:a16="http://schemas.microsoft.com/office/drawing/2014/main" id="{ADA05738-FFE5-E46E-AD00-BBAC6F1862EF}"/>
              </a:ext>
            </a:extLst>
          </p:cNvPr>
          <p:cNvSpPr/>
          <p:nvPr/>
        </p:nvSpPr>
        <p:spPr>
          <a:xfrm>
            <a:off x="2704541" y="1953521"/>
            <a:ext cx="186030" cy="547620"/>
          </a:xfrm>
          <a:prstGeom prst="cube">
            <a:avLst>
              <a:gd name="adj" fmla="val 25000"/>
            </a:avLst>
          </a:prstGeom>
          <a:solidFill>
            <a:srgbClr val="EBF5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90" name="图片 89">
            <a:extLst>
              <a:ext uri="{FF2B5EF4-FFF2-40B4-BE49-F238E27FC236}">
                <a16:creationId xmlns:a16="http://schemas.microsoft.com/office/drawing/2014/main" id="{7F0571DB-FBCB-EAB2-1869-0E45683C16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42132" y="1845740"/>
            <a:ext cx="188505" cy="188505"/>
          </a:xfrm>
          <a:prstGeom prst="rect">
            <a:avLst/>
          </a:prstGeom>
        </p:spPr>
      </p:pic>
      <p:cxnSp>
        <p:nvCxnSpPr>
          <p:cNvPr id="134" name="直接箭头连接符 133">
            <a:extLst>
              <a:ext uri="{FF2B5EF4-FFF2-40B4-BE49-F238E27FC236}">
                <a16:creationId xmlns:a16="http://schemas.microsoft.com/office/drawing/2014/main" id="{25AC1A93-AD43-7532-E556-EC8DFCBD92A9}"/>
              </a:ext>
            </a:extLst>
          </p:cNvPr>
          <p:cNvCxnSpPr>
            <a:cxnSpLocks/>
          </p:cNvCxnSpPr>
          <p:nvPr/>
        </p:nvCxnSpPr>
        <p:spPr>
          <a:xfrm>
            <a:off x="3611778" y="2136560"/>
            <a:ext cx="202643"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42" name="矩形: 圆角 141">
            <a:extLst>
              <a:ext uri="{FF2B5EF4-FFF2-40B4-BE49-F238E27FC236}">
                <a16:creationId xmlns:a16="http://schemas.microsoft.com/office/drawing/2014/main" id="{6C3AB67C-2095-F467-2509-270D2116B48A}"/>
              </a:ext>
            </a:extLst>
          </p:cNvPr>
          <p:cNvSpPr/>
          <p:nvPr/>
        </p:nvSpPr>
        <p:spPr>
          <a:xfrm>
            <a:off x="3837229" y="2010662"/>
            <a:ext cx="400216" cy="246724"/>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dirty="0"/>
          </a:p>
        </p:txBody>
      </p:sp>
      <p:sp>
        <p:nvSpPr>
          <p:cNvPr id="143" name="文本框 142">
            <a:extLst>
              <a:ext uri="{FF2B5EF4-FFF2-40B4-BE49-F238E27FC236}">
                <a16:creationId xmlns:a16="http://schemas.microsoft.com/office/drawing/2014/main" id="{5DDE99D3-068C-BC84-1E25-E17ECAAA44B4}"/>
              </a:ext>
            </a:extLst>
          </p:cNvPr>
          <p:cNvSpPr txBox="1"/>
          <p:nvPr/>
        </p:nvSpPr>
        <p:spPr>
          <a:xfrm>
            <a:off x="3755229" y="1980387"/>
            <a:ext cx="575799" cy="276999"/>
          </a:xfrm>
          <a:prstGeom prst="rect">
            <a:avLst/>
          </a:prstGeom>
          <a:noFill/>
        </p:spPr>
        <p:txBody>
          <a:bodyPr wrap="none" rtlCol="0">
            <a:spAutoFit/>
          </a:bodyPr>
          <a:lstStyle/>
          <a:p>
            <a:r>
              <a:rPr lang="en-US" altLang="zh-CN" sz="1200" dirty="0">
                <a:solidFill>
                  <a:schemeClr val="bg1"/>
                </a:solidFill>
                <a:latin typeface="Times New Roman" panose="02020603050405020304" pitchFamily="18" charset="0"/>
                <a:cs typeface="Times New Roman" panose="02020603050405020304" pitchFamily="18" charset="0"/>
              </a:rPr>
              <a:t>SHAP</a:t>
            </a:r>
            <a:endParaRPr lang="zh-CN" altLang="en-US" sz="1200" dirty="0">
              <a:solidFill>
                <a:schemeClr val="bg1"/>
              </a:solidFill>
              <a:latin typeface="Times New Roman" panose="02020603050405020304" pitchFamily="18" charset="0"/>
              <a:cs typeface="Times New Roman" panose="02020603050405020304" pitchFamily="18" charset="0"/>
            </a:endParaRPr>
          </a:p>
        </p:txBody>
      </p:sp>
      <p:sp>
        <p:nvSpPr>
          <p:cNvPr id="146" name="左大括号 145">
            <a:extLst>
              <a:ext uri="{FF2B5EF4-FFF2-40B4-BE49-F238E27FC236}">
                <a16:creationId xmlns:a16="http://schemas.microsoft.com/office/drawing/2014/main" id="{EA32B4A0-0E24-19E4-1ED2-AFCCF7FDF4AF}"/>
              </a:ext>
            </a:extLst>
          </p:cNvPr>
          <p:cNvSpPr/>
          <p:nvPr/>
        </p:nvSpPr>
        <p:spPr>
          <a:xfrm>
            <a:off x="4254659" y="1718168"/>
            <a:ext cx="180278" cy="809947"/>
          </a:xfrm>
          <a:prstGeom prst="leftBrace">
            <a:avLst>
              <a:gd name="adj1" fmla="val 43996"/>
              <a:gd name="adj2" fmla="val 5441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152" name="矩形 151">
            <a:extLst>
              <a:ext uri="{FF2B5EF4-FFF2-40B4-BE49-F238E27FC236}">
                <a16:creationId xmlns:a16="http://schemas.microsoft.com/office/drawing/2014/main" id="{8ED25A81-F16F-FC44-3372-DB23908E842A}"/>
              </a:ext>
            </a:extLst>
          </p:cNvPr>
          <p:cNvSpPr/>
          <p:nvPr/>
        </p:nvSpPr>
        <p:spPr>
          <a:xfrm>
            <a:off x="4386592" y="1761659"/>
            <a:ext cx="749689" cy="107157"/>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矩形 152">
            <a:extLst>
              <a:ext uri="{FF2B5EF4-FFF2-40B4-BE49-F238E27FC236}">
                <a16:creationId xmlns:a16="http://schemas.microsoft.com/office/drawing/2014/main" id="{70D6C954-F650-1123-8906-C6CA81B80A91}"/>
              </a:ext>
            </a:extLst>
          </p:cNvPr>
          <p:cNvSpPr/>
          <p:nvPr/>
        </p:nvSpPr>
        <p:spPr>
          <a:xfrm>
            <a:off x="4390560" y="1757839"/>
            <a:ext cx="892969" cy="11097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5" name="矩形 154">
            <a:extLst>
              <a:ext uri="{FF2B5EF4-FFF2-40B4-BE49-F238E27FC236}">
                <a16:creationId xmlns:a16="http://schemas.microsoft.com/office/drawing/2014/main" id="{90840BCC-E6FD-2FA2-FCD6-C592EF4BA813}"/>
              </a:ext>
            </a:extLst>
          </p:cNvPr>
          <p:cNvSpPr/>
          <p:nvPr/>
        </p:nvSpPr>
        <p:spPr>
          <a:xfrm>
            <a:off x="4386592" y="1939357"/>
            <a:ext cx="596977" cy="107157"/>
          </a:xfrm>
          <a:prstGeom prst="rect">
            <a:avLst/>
          </a:prstGeom>
          <a:solidFill>
            <a:srgbClr val="E3EE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矩形 155">
            <a:extLst>
              <a:ext uri="{FF2B5EF4-FFF2-40B4-BE49-F238E27FC236}">
                <a16:creationId xmlns:a16="http://schemas.microsoft.com/office/drawing/2014/main" id="{E5BE404B-2E95-7D4A-8FAF-B447C9F93FD2}"/>
              </a:ext>
            </a:extLst>
          </p:cNvPr>
          <p:cNvSpPr/>
          <p:nvPr/>
        </p:nvSpPr>
        <p:spPr>
          <a:xfrm>
            <a:off x="4390560" y="1935537"/>
            <a:ext cx="892969" cy="11097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矩形 156">
            <a:extLst>
              <a:ext uri="{FF2B5EF4-FFF2-40B4-BE49-F238E27FC236}">
                <a16:creationId xmlns:a16="http://schemas.microsoft.com/office/drawing/2014/main" id="{F64B9418-EAD6-2717-9DE5-D7C744E009FD}"/>
              </a:ext>
            </a:extLst>
          </p:cNvPr>
          <p:cNvSpPr/>
          <p:nvPr/>
        </p:nvSpPr>
        <p:spPr>
          <a:xfrm>
            <a:off x="4386592" y="2142472"/>
            <a:ext cx="519747" cy="105880"/>
          </a:xfrm>
          <a:prstGeom prst="rect">
            <a:avLst/>
          </a:prstGeom>
          <a:solidFill>
            <a:srgbClr val="FFE69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58" name="矩形 157">
            <a:extLst>
              <a:ext uri="{FF2B5EF4-FFF2-40B4-BE49-F238E27FC236}">
                <a16:creationId xmlns:a16="http://schemas.microsoft.com/office/drawing/2014/main" id="{D19910AB-9908-EAD1-0BF6-C856BEC0D1BC}"/>
              </a:ext>
            </a:extLst>
          </p:cNvPr>
          <p:cNvSpPr/>
          <p:nvPr/>
        </p:nvSpPr>
        <p:spPr>
          <a:xfrm>
            <a:off x="4390560" y="2138651"/>
            <a:ext cx="892969" cy="11097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59" name="矩形 158">
            <a:extLst>
              <a:ext uri="{FF2B5EF4-FFF2-40B4-BE49-F238E27FC236}">
                <a16:creationId xmlns:a16="http://schemas.microsoft.com/office/drawing/2014/main" id="{1DAFB22F-83BE-7308-048E-B4BE5DE091D4}"/>
              </a:ext>
            </a:extLst>
          </p:cNvPr>
          <p:cNvSpPr/>
          <p:nvPr/>
        </p:nvSpPr>
        <p:spPr>
          <a:xfrm>
            <a:off x="4386592" y="2323804"/>
            <a:ext cx="749689" cy="107157"/>
          </a:xfrm>
          <a:prstGeom prst="rect">
            <a:avLst/>
          </a:prstGeom>
          <a:solidFill>
            <a:srgbClr val="ED7D3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60" name="矩形 159">
            <a:extLst>
              <a:ext uri="{FF2B5EF4-FFF2-40B4-BE49-F238E27FC236}">
                <a16:creationId xmlns:a16="http://schemas.microsoft.com/office/drawing/2014/main" id="{BDF2AF26-C485-BAB6-CF62-8D608B92C433}"/>
              </a:ext>
            </a:extLst>
          </p:cNvPr>
          <p:cNvSpPr/>
          <p:nvPr/>
        </p:nvSpPr>
        <p:spPr>
          <a:xfrm>
            <a:off x="4390560" y="2319984"/>
            <a:ext cx="892969" cy="11097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cxnSp>
        <p:nvCxnSpPr>
          <p:cNvPr id="161" name="直接箭头连接符 160">
            <a:extLst>
              <a:ext uri="{FF2B5EF4-FFF2-40B4-BE49-F238E27FC236}">
                <a16:creationId xmlns:a16="http://schemas.microsoft.com/office/drawing/2014/main" id="{5BD96D63-A12A-A049-783E-EDFA92FD0245}"/>
              </a:ext>
            </a:extLst>
          </p:cNvPr>
          <p:cNvCxnSpPr>
            <a:cxnSpLocks/>
          </p:cNvCxnSpPr>
          <p:nvPr/>
        </p:nvCxnSpPr>
        <p:spPr>
          <a:xfrm>
            <a:off x="4774565" y="2470715"/>
            <a:ext cx="0" cy="19604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66" name="文本框 165">
            <a:extLst>
              <a:ext uri="{FF2B5EF4-FFF2-40B4-BE49-F238E27FC236}">
                <a16:creationId xmlns:a16="http://schemas.microsoft.com/office/drawing/2014/main" id="{4FC54E8A-52AD-A8A7-2152-359C79503AF4}"/>
              </a:ext>
            </a:extLst>
          </p:cNvPr>
          <p:cNvSpPr txBox="1"/>
          <p:nvPr/>
        </p:nvSpPr>
        <p:spPr>
          <a:xfrm>
            <a:off x="4416897" y="1515959"/>
            <a:ext cx="100290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SHAP values</a:t>
            </a:r>
            <a:endParaRPr lang="zh-CN" altLang="en-US" sz="1200" dirty="0">
              <a:latin typeface="Times New Roman" panose="02020603050405020304" pitchFamily="18" charset="0"/>
              <a:cs typeface="Times New Roman" panose="02020603050405020304" pitchFamily="18" charset="0"/>
            </a:endParaRPr>
          </a:p>
        </p:txBody>
      </p:sp>
      <p:sp>
        <p:nvSpPr>
          <p:cNvPr id="168" name="文本框 167">
            <a:extLst>
              <a:ext uri="{FF2B5EF4-FFF2-40B4-BE49-F238E27FC236}">
                <a16:creationId xmlns:a16="http://schemas.microsoft.com/office/drawing/2014/main" id="{81E400FB-6AE0-B3D6-19E4-FE6B576B6A7D}"/>
              </a:ext>
            </a:extLst>
          </p:cNvPr>
          <p:cNvSpPr txBox="1"/>
          <p:nvPr/>
        </p:nvSpPr>
        <p:spPr>
          <a:xfrm>
            <a:off x="4753970" y="2392807"/>
            <a:ext cx="415498"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sort</a:t>
            </a:r>
            <a:endParaRPr lang="zh-CN" altLang="en-US" sz="1200" dirty="0">
              <a:latin typeface="Times New Roman" panose="02020603050405020304" pitchFamily="18" charset="0"/>
              <a:cs typeface="Times New Roman" panose="02020603050405020304" pitchFamily="18" charset="0"/>
            </a:endParaRPr>
          </a:p>
        </p:txBody>
      </p:sp>
      <p:sp>
        <p:nvSpPr>
          <p:cNvPr id="180" name="矩形 179">
            <a:extLst>
              <a:ext uri="{FF2B5EF4-FFF2-40B4-BE49-F238E27FC236}">
                <a16:creationId xmlns:a16="http://schemas.microsoft.com/office/drawing/2014/main" id="{9A4F31C5-8EF5-6DD6-3584-C41D3D8C5F72}"/>
              </a:ext>
            </a:extLst>
          </p:cNvPr>
          <p:cNvSpPr/>
          <p:nvPr/>
        </p:nvSpPr>
        <p:spPr>
          <a:xfrm>
            <a:off x="3601097" y="3821591"/>
            <a:ext cx="1810669" cy="373571"/>
          </a:xfrm>
          <a:prstGeom prst="rect">
            <a:avLst/>
          </a:prstGeom>
          <a:noFill/>
          <a:ln w="19050">
            <a:solidFill>
              <a:srgbClr val="C00000"/>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cxnSp>
        <p:nvCxnSpPr>
          <p:cNvPr id="181" name="直接箭头连接符 180">
            <a:extLst>
              <a:ext uri="{FF2B5EF4-FFF2-40B4-BE49-F238E27FC236}">
                <a16:creationId xmlns:a16="http://schemas.microsoft.com/office/drawing/2014/main" id="{4859714D-0C42-21AF-8056-5F585FCCB9B1}"/>
              </a:ext>
            </a:extLst>
          </p:cNvPr>
          <p:cNvCxnSpPr>
            <a:cxnSpLocks/>
          </p:cNvCxnSpPr>
          <p:nvPr/>
        </p:nvCxnSpPr>
        <p:spPr>
          <a:xfrm flipV="1">
            <a:off x="4557947" y="4224806"/>
            <a:ext cx="0" cy="29212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183" name="文本框 182">
                <a:extLst>
                  <a:ext uri="{FF2B5EF4-FFF2-40B4-BE49-F238E27FC236}">
                    <a16:creationId xmlns:a16="http://schemas.microsoft.com/office/drawing/2014/main" id="{0AD2D993-FB7D-148D-F1D2-2B8D48CECA47}"/>
                  </a:ext>
                </a:extLst>
              </p:cNvPr>
              <p:cNvSpPr txBox="1"/>
              <p:nvPr/>
            </p:nvSpPr>
            <p:spPr>
              <a:xfrm>
                <a:off x="3584477" y="3851549"/>
                <a:ext cx="512384" cy="29841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C00000"/>
                              </a:solidFill>
                              <a:latin typeface="Cambria Math" panose="02040503050406030204" pitchFamily="18" charset="0"/>
                            </a:rPr>
                          </m:ctrlPr>
                        </m:sSubPr>
                        <m:e>
                          <m:r>
                            <a:rPr lang="en-US" altLang="zh-CN" i="1" smtClean="0">
                              <a:solidFill>
                                <a:srgbClr val="C00000"/>
                              </a:solidFill>
                              <a:latin typeface="Cambria Math" panose="02040503050406030204" pitchFamily="18" charset="0"/>
                            </a:rPr>
                            <m:t>ℒ</m:t>
                          </m:r>
                        </m:e>
                        <m:sub>
                          <m:r>
                            <a:rPr lang="en-US" altLang="zh-CN" b="0" i="1" smtClean="0">
                              <a:solidFill>
                                <a:srgbClr val="C00000"/>
                              </a:solidFill>
                              <a:latin typeface="Cambria Math" panose="02040503050406030204" pitchFamily="18" charset="0"/>
                            </a:rPr>
                            <m:t>𝑝𝑟𝑜</m:t>
                          </m:r>
                        </m:sub>
                      </m:sSub>
                    </m:oMath>
                  </m:oMathPara>
                </a14:m>
                <a:endParaRPr lang="zh-CN" altLang="en-US" dirty="0">
                  <a:solidFill>
                    <a:srgbClr val="C00000"/>
                  </a:solidFill>
                </a:endParaRPr>
              </a:p>
            </p:txBody>
          </p:sp>
        </mc:Choice>
        <mc:Fallback xmlns="">
          <p:sp>
            <p:nvSpPr>
              <p:cNvPr id="183" name="文本框 182">
                <a:extLst>
                  <a:ext uri="{FF2B5EF4-FFF2-40B4-BE49-F238E27FC236}">
                    <a16:creationId xmlns:a16="http://schemas.microsoft.com/office/drawing/2014/main" id="{0AD2D993-FB7D-148D-F1D2-2B8D48CECA47}"/>
                  </a:ext>
                </a:extLst>
              </p:cNvPr>
              <p:cNvSpPr txBox="1">
                <a:spLocks noRot="1" noChangeAspect="1" noMove="1" noResize="1" noEditPoints="1" noAdjustHandles="1" noChangeArrowheads="1" noChangeShapeType="1" noTextEdit="1"/>
              </p:cNvSpPr>
              <p:nvPr/>
            </p:nvSpPr>
            <p:spPr>
              <a:xfrm>
                <a:off x="3584477" y="3851549"/>
                <a:ext cx="512384" cy="298415"/>
              </a:xfrm>
              <a:prstGeom prst="rect">
                <a:avLst/>
              </a:prstGeom>
              <a:blipFill>
                <a:blip r:embed="rId14"/>
                <a:stretch>
                  <a:fillRect l="-9524" r="-3571" b="-2040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4" name="文本框 183">
                <a:extLst>
                  <a:ext uri="{FF2B5EF4-FFF2-40B4-BE49-F238E27FC236}">
                    <a16:creationId xmlns:a16="http://schemas.microsoft.com/office/drawing/2014/main" id="{D33E070C-2D2A-A38C-7CF1-766D4C34A304}"/>
                  </a:ext>
                </a:extLst>
              </p:cNvPr>
              <p:cNvSpPr txBox="1"/>
              <p:nvPr/>
            </p:nvSpPr>
            <p:spPr>
              <a:xfrm>
                <a:off x="4220990" y="3848919"/>
                <a:ext cx="537968" cy="29841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C00000"/>
                              </a:solidFill>
                              <a:latin typeface="Cambria Math" panose="02040503050406030204" pitchFamily="18" charset="0"/>
                            </a:rPr>
                          </m:ctrlPr>
                        </m:sSubPr>
                        <m:e>
                          <m:r>
                            <a:rPr lang="en-US" altLang="zh-CN" i="1" smtClean="0">
                              <a:solidFill>
                                <a:srgbClr val="C00000"/>
                              </a:solidFill>
                              <a:latin typeface="Cambria Math" panose="02040503050406030204" pitchFamily="18" charset="0"/>
                            </a:rPr>
                            <m:t>ℒ</m:t>
                          </m:r>
                        </m:e>
                        <m:sub>
                          <m:r>
                            <a:rPr lang="en-US" altLang="zh-CN" b="0" i="1" smtClean="0">
                              <a:solidFill>
                                <a:srgbClr val="C00000"/>
                              </a:solidFill>
                              <a:latin typeface="Cambria Math" panose="02040503050406030204" pitchFamily="18" charset="0"/>
                            </a:rPr>
                            <m:t>𝑚𝑙𝑝</m:t>
                          </m:r>
                        </m:sub>
                      </m:sSub>
                    </m:oMath>
                  </m:oMathPara>
                </a14:m>
                <a:endParaRPr lang="zh-CN" altLang="en-US" dirty="0">
                  <a:solidFill>
                    <a:srgbClr val="C00000"/>
                  </a:solidFill>
                </a:endParaRPr>
              </a:p>
            </p:txBody>
          </p:sp>
        </mc:Choice>
        <mc:Fallback xmlns="">
          <p:sp>
            <p:nvSpPr>
              <p:cNvPr id="184" name="文本框 183">
                <a:extLst>
                  <a:ext uri="{FF2B5EF4-FFF2-40B4-BE49-F238E27FC236}">
                    <a16:creationId xmlns:a16="http://schemas.microsoft.com/office/drawing/2014/main" id="{D33E070C-2D2A-A38C-7CF1-766D4C34A304}"/>
                  </a:ext>
                </a:extLst>
              </p:cNvPr>
              <p:cNvSpPr txBox="1">
                <a:spLocks noRot="1" noChangeAspect="1" noMove="1" noResize="1" noEditPoints="1" noAdjustHandles="1" noChangeArrowheads="1" noChangeShapeType="1" noTextEdit="1"/>
              </p:cNvSpPr>
              <p:nvPr/>
            </p:nvSpPr>
            <p:spPr>
              <a:xfrm>
                <a:off x="4220990" y="3848919"/>
                <a:ext cx="537968" cy="298415"/>
              </a:xfrm>
              <a:prstGeom prst="rect">
                <a:avLst/>
              </a:prstGeom>
              <a:blipFill>
                <a:blip r:embed="rId15"/>
                <a:stretch>
                  <a:fillRect l="-8989" r="-6742" b="-2653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5" name="文本框 184">
                <a:extLst>
                  <a:ext uri="{FF2B5EF4-FFF2-40B4-BE49-F238E27FC236}">
                    <a16:creationId xmlns:a16="http://schemas.microsoft.com/office/drawing/2014/main" id="{0DB4042C-E49E-3D0A-DB99-3234903A762C}"/>
                  </a:ext>
                </a:extLst>
              </p:cNvPr>
              <p:cNvSpPr txBox="1"/>
              <p:nvPr/>
            </p:nvSpPr>
            <p:spPr>
              <a:xfrm>
                <a:off x="4917301" y="3856041"/>
                <a:ext cx="514756"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C00000"/>
                              </a:solidFill>
                              <a:latin typeface="Cambria Math" panose="02040503050406030204" pitchFamily="18" charset="0"/>
                            </a:rPr>
                          </m:ctrlPr>
                        </m:sSubPr>
                        <m:e>
                          <m:r>
                            <a:rPr lang="en-US" altLang="zh-CN" i="1" smtClean="0">
                              <a:solidFill>
                                <a:srgbClr val="C00000"/>
                              </a:solidFill>
                              <a:latin typeface="Cambria Math" panose="02040503050406030204" pitchFamily="18" charset="0"/>
                            </a:rPr>
                            <m:t>ℒ</m:t>
                          </m:r>
                        </m:e>
                        <m:sub>
                          <m:r>
                            <a:rPr lang="en-US" altLang="zh-CN" b="0" i="1" smtClean="0">
                              <a:solidFill>
                                <a:srgbClr val="C00000"/>
                              </a:solidFill>
                              <a:latin typeface="Cambria Math" panose="02040503050406030204" pitchFamily="18" charset="0"/>
                            </a:rPr>
                            <m:t>𝑠𝑖𝑚</m:t>
                          </m:r>
                        </m:sub>
                      </m:sSub>
                    </m:oMath>
                  </m:oMathPara>
                </a14:m>
                <a:endParaRPr lang="zh-CN" altLang="en-US" dirty="0">
                  <a:solidFill>
                    <a:srgbClr val="C00000"/>
                  </a:solidFill>
                </a:endParaRPr>
              </a:p>
            </p:txBody>
          </p:sp>
        </mc:Choice>
        <mc:Fallback xmlns="">
          <p:sp>
            <p:nvSpPr>
              <p:cNvPr id="185" name="文本框 184">
                <a:extLst>
                  <a:ext uri="{FF2B5EF4-FFF2-40B4-BE49-F238E27FC236}">
                    <a16:creationId xmlns:a16="http://schemas.microsoft.com/office/drawing/2014/main" id="{0DB4042C-E49E-3D0A-DB99-3234903A762C}"/>
                  </a:ext>
                </a:extLst>
              </p:cNvPr>
              <p:cNvSpPr txBox="1">
                <a:spLocks noRot="1" noChangeAspect="1" noMove="1" noResize="1" noEditPoints="1" noAdjustHandles="1" noChangeArrowheads="1" noChangeShapeType="1" noTextEdit="1"/>
              </p:cNvSpPr>
              <p:nvPr/>
            </p:nvSpPr>
            <p:spPr>
              <a:xfrm>
                <a:off x="4917301" y="3856041"/>
                <a:ext cx="514756" cy="276999"/>
              </a:xfrm>
              <a:prstGeom prst="rect">
                <a:avLst/>
              </a:prstGeom>
              <a:blipFill>
                <a:blip r:embed="rId16"/>
                <a:stretch>
                  <a:fillRect l="-10714" r="-4762" b="-17778"/>
                </a:stretch>
              </a:blipFill>
            </p:spPr>
            <p:txBody>
              <a:bodyPr/>
              <a:lstStyle/>
              <a:p>
                <a:r>
                  <a:rPr lang="zh-CN" altLang="en-US">
                    <a:noFill/>
                  </a:rPr>
                  <a:t> </a:t>
                </a:r>
              </a:p>
            </p:txBody>
          </p:sp>
        </mc:Fallback>
      </mc:AlternateContent>
      <p:sp>
        <p:nvSpPr>
          <p:cNvPr id="63" name="文本框 62">
            <a:extLst>
              <a:ext uri="{FF2B5EF4-FFF2-40B4-BE49-F238E27FC236}">
                <a16:creationId xmlns:a16="http://schemas.microsoft.com/office/drawing/2014/main" id="{EF8AD3EB-EF83-4DBC-50DF-7BE7F781398C}"/>
              </a:ext>
            </a:extLst>
          </p:cNvPr>
          <p:cNvSpPr txBox="1"/>
          <p:nvPr/>
        </p:nvSpPr>
        <p:spPr>
          <a:xfrm>
            <a:off x="8863596" y="1645496"/>
            <a:ext cx="638339" cy="276999"/>
          </a:xfrm>
          <a:prstGeom prst="rect">
            <a:avLst/>
          </a:prstGeom>
          <a:noFill/>
        </p:spPr>
        <p:txBody>
          <a:bodyPr wrap="square">
            <a:spAutoFit/>
          </a:bodyPr>
          <a:lstStyle/>
          <a:p>
            <a:r>
              <a:rPr lang="en-US" altLang="zh-CN" sz="1200" dirty="0">
                <a:solidFill>
                  <a:srgbClr val="C00000"/>
                </a:solidFill>
                <a:latin typeface="Times New Roman" panose="02020603050405020304" pitchFamily="18" charset="0"/>
                <a:cs typeface="Times New Roman" panose="02020603050405020304" pitchFamily="18" charset="0"/>
              </a:rPr>
              <a:t>Similar</a:t>
            </a:r>
            <a:endParaRPr lang="zh-CN" altLang="en-US" sz="1200" dirty="0">
              <a:solidFill>
                <a:srgbClr val="C00000"/>
              </a:solidFill>
              <a:latin typeface="Times New Roman" panose="02020603050405020304" pitchFamily="18" charset="0"/>
              <a:cs typeface="Times New Roman" panose="02020603050405020304" pitchFamily="18" charset="0"/>
            </a:endParaRPr>
          </a:p>
        </p:txBody>
      </p:sp>
      <p:sp>
        <p:nvSpPr>
          <p:cNvPr id="74" name="文本框 73">
            <a:extLst>
              <a:ext uri="{FF2B5EF4-FFF2-40B4-BE49-F238E27FC236}">
                <a16:creationId xmlns:a16="http://schemas.microsoft.com/office/drawing/2014/main" id="{18799AD1-4C56-B877-BB58-10C88809C1D1}"/>
              </a:ext>
            </a:extLst>
          </p:cNvPr>
          <p:cNvSpPr txBox="1"/>
          <p:nvPr/>
        </p:nvSpPr>
        <p:spPr>
          <a:xfrm>
            <a:off x="8908387" y="3070821"/>
            <a:ext cx="638339" cy="276999"/>
          </a:xfrm>
          <a:prstGeom prst="rect">
            <a:avLst/>
          </a:prstGeom>
          <a:noFill/>
        </p:spPr>
        <p:txBody>
          <a:bodyPr wrap="square">
            <a:spAutoFit/>
          </a:bodyPr>
          <a:lstStyle/>
          <a:p>
            <a:r>
              <a:rPr lang="en-US" altLang="zh-CN" sz="1200" dirty="0">
                <a:solidFill>
                  <a:srgbClr val="C00000"/>
                </a:solidFill>
                <a:latin typeface="Times New Roman" panose="02020603050405020304" pitchFamily="18" charset="0"/>
                <a:cs typeface="Times New Roman" panose="02020603050405020304" pitchFamily="18" charset="0"/>
              </a:rPr>
              <a:t>Similar</a:t>
            </a:r>
            <a:endParaRPr lang="zh-CN" altLang="en-US" sz="1200" dirty="0">
              <a:solidFill>
                <a:srgbClr val="C00000"/>
              </a:solidFill>
              <a:latin typeface="Times New Roman" panose="02020603050405020304" pitchFamily="18" charset="0"/>
              <a:cs typeface="Times New Roman" panose="02020603050405020304" pitchFamily="18" charset="0"/>
            </a:endParaRPr>
          </a:p>
        </p:txBody>
      </p:sp>
      <p:cxnSp>
        <p:nvCxnSpPr>
          <p:cNvPr id="103" name="直接箭头连接符 102">
            <a:extLst>
              <a:ext uri="{FF2B5EF4-FFF2-40B4-BE49-F238E27FC236}">
                <a16:creationId xmlns:a16="http://schemas.microsoft.com/office/drawing/2014/main" id="{3A9A2081-301F-34B0-AD59-E8C1F850878B}"/>
              </a:ext>
            </a:extLst>
          </p:cNvPr>
          <p:cNvCxnSpPr>
            <a:cxnSpLocks/>
          </p:cNvCxnSpPr>
          <p:nvPr/>
        </p:nvCxnSpPr>
        <p:spPr>
          <a:xfrm flipH="1">
            <a:off x="854688" y="3376070"/>
            <a:ext cx="949" cy="33833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21" name="椭圆 120">
            <a:extLst>
              <a:ext uri="{FF2B5EF4-FFF2-40B4-BE49-F238E27FC236}">
                <a16:creationId xmlns:a16="http://schemas.microsoft.com/office/drawing/2014/main" id="{F94DBF8B-CDEB-5580-7C95-83BF367914FA}"/>
              </a:ext>
            </a:extLst>
          </p:cNvPr>
          <p:cNvSpPr/>
          <p:nvPr/>
        </p:nvSpPr>
        <p:spPr>
          <a:xfrm>
            <a:off x="4942813" y="2797959"/>
            <a:ext cx="128588" cy="135731"/>
          </a:xfrm>
          <a:prstGeom prst="ellipse">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22" name="椭圆 121">
            <a:extLst>
              <a:ext uri="{FF2B5EF4-FFF2-40B4-BE49-F238E27FC236}">
                <a16:creationId xmlns:a16="http://schemas.microsoft.com/office/drawing/2014/main" id="{7ABC126D-FB64-D9A8-B96F-9559CC83AD13}"/>
              </a:ext>
            </a:extLst>
          </p:cNvPr>
          <p:cNvSpPr/>
          <p:nvPr/>
        </p:nvSpPr>
        <p:spPr>
          <a:xfrm>
            <a:off x="4352915" y="2691003"/>
            <a:ext cx="829699" cy="349643"/>
          </a:xfrm>
          <a:prstGeom prst="ellipse">
            <a:avLst/>
          </a:prstGeom>
          <a:noFill/>
          <a:ln>
            <a:solidFill>
              <a:srgbClr val="8FAADC"/>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3" name="椭圆 122">
            <a:extLst>
              <a:ext uri="{FF2B5EF4-FFF2-40B4-BE49-F238E27FC236}">
                <a16:creationId xmlns:a16="http://schemas.microsoft.com/office/drawing/2014/main" id="{65AFBC4B-20E9-0919-512A-F191AF1EFB8A}"/>
              </a:ext>
            </a:extLst>
          </p:cNvPr>
          <p:cNvSpPr/>
          <p:nvPr/>
        </p:nvSpPr>
        <p:spPr>
          <a:xfrm>
            <a:off x="4447401" y="2797803"/>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24" name="椭圆 123">
            <a:extLst>
              <a:ext uri="{FF2B5EF4-FFF2-40B4-BE49-F238E27FC236}">
                <a16:creationId xmlns:a16="http://schemas.microsoft.com/office/drawing/2014/main" id="{724B66B8-BEA1-7BD9-B7BC-ADB12422D412}"/>
              </a:ext>
            </a:extLst>
          </p:cNvPr>
          <p:cNvSpPr/>
          <p:nvPr/>
        </p:nvSpPr>
        <p:spPr>
          <a:xfrm>
            <a:off x="4700452" y="2797803"/>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33" name="文本框 132">
            <a:extLst>
              <a:ext uri="{FF2B5EF4-FFF2-40B4-BE49-F238E27FC236}">
                <a16:creationId xmlns:a16="http://schemas.microsoft.com/office/drawing/2014/main" id="{A918EE86-E85E-18D4-7145-9B92925DC572}"/>
              </a:ext>
            </a:extLst>
          </p:cNvPr>
          <p:cNvSpPr txBox="1"/>
          <p:nvPr/>
        </p:nvSpPr>
        <p:spPr>
          <a:xfrm>
            <a:off x="3943636" y="3006739"/>
            <a:ext cx="1543050" cy="276999"/>
          </a:xfrm>
          <a:prstGeom prst="rect">
            <a:avLst/>
          </a:prstGeom>
          <a:noFill/>
        </p:spPr>
        <p:txBody>
          <a:bodyPr wrap="square">
            <a:spAutoFit/>
          </a:bodyPr>
          <a:lstStyle/>
          <a:p>
            <a:r>
              <a:rPr lang="zh-CN" altLang="en-US" sz="1200" dirty="0">
                <a:latin typeface="Times New Roman" panose="02020603050405020304" pitchFamily="18" charset="0"/>
                <a:cs typeface="Times New Roman" panose="02020603050405020304" pitchFamily="18" charset="0"/>
              </a:rPr>
              <a:t>Representative node</a:t>
            </a:r>
            <a:r>
              <a:rPr lang="en-US" altLang="zh-CN" sz="1200" dirty="0">
                <a:latin typeface="Times New Roman" panose="02020603050405020304" pitchFamily="18" charset="0"/>
                <a:cs typeface="Times New Roman" panose="02020603050405020304" pitchFamily="18" charset="0"/>
              </a:rPr>
              <a:t>s</a:t>
            </a:r>
            <a:r>
              <a:rPr lang="zh-CN" altLang="en-US" sz="1200" dirty="0">
                <a:latin typeface="Times New Roman" panose="02020603050405020304" pitchFamily="18" charset="0"/>
                <a:cs typeface="Times New Roman" panose="02020603050405020304" pitchFamily="18" charset="0"/>
              </a:rPr>
              <a:t> </a:t>
            </a:r>
            <a:endParaRPr lang="zh-CN" altLang="en-US" sz="1200" dirty="0"/>
          </a:p>
        </p:txBody>
      </p:sp>
      <p:sp>
        <p:nvSpPr>
          <p:cNvPr id="137" name="左大括号 136">
            <a:extLst>
              <a:ext uri="{FF2B5EF4-FFF2-40B4-BE49-F238E27FC236}">
                <a16:creationId xmlns:a16="http://schemas.microsoft.com/office/drawing/2014/main" id="{F0B84CBD-8E30-352F-038A-4828D4607191}"/>
              </a:ext>
            </a:extLst>
          </p:cNvPr>
          <p:cNvSpPr/>
          <p:nvPr/>
        </p:nvSpPr>
        <p:spPr>
          <a:xfrm rot="16200000">
            <a:off x="6220490" y="1579060"/>
            <a:ext cx="166978" cy="700297"/>
          </a:xfrm>
          <a:prstGeom prst="leftBrace">
            <a:avLst>
              <a:gd name="adj1" fmla="val 43996"/>
              <a:gd name="adj2" fmla="val 5441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138" name="左大括号 137">
            <a:extLst>
              <a:ext uri="{FF2B5EF4-FFF2-40B4-BE49-F238E27FC236}">
                <a16:creationId xmlns:a16="http://schemas.microsoft.com/office/drawing/2014/main" id="{2DEA5C8C-F11B-DBE7-5921-2DF7EC056289}"/>
              </a:ext>
            </a:extLst>
          </p:cNvPr>
          <p:cNvSpPr/>
          <p:nvPr/>
        </p:nvSpPr>
        <p:spPr>
          <a:xfrm rot="16200000">
            <a:off x="7134095" y="1615807"/>
            <a:ext cx="151355" cy="665798"/>
          </a:xfrm>
          <a:prstGeom prst="leftBrace">
            <a:avLst>
              <a:gd name="adj1" fmla="val 43996"/>
              <a:gd name="adj2" fmla="val 5441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pic>
        <p:nvPicPr>
          <p:cNvPr id="139" name="图片 138">
            <a:extLst>
              <a:ext uri="{FF2B5EF4-FFF2-40B4-BE49-F238E27FC236}">
                <a16:creationId xmlns:a16="http://schemas.microsoft.com/office/drawing/2014/main" id="{7FA5EE56-AE0A-4B72-AC46-29EFADA3A9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13281" y="4641080"/>
            <a:ext cx="258664" cy="258664"/>
          </a:xfrm>
          <a:prstGeom prst="rect">
            <a:avLst/>
          </a:prstGeom>
        </p:spPr>
      </p:pic>
      <p:cxnSp>
        <p:nvCxnSpPr>
          <p:cNvPr id="173" name="直接箭头连接符 172">
            <a:extLst>
              <a:ext uri="{FF2B5EF4-FFF2-40B4-BE49-F238E27FC236}">
                <a16:creationId xmlns:a16="http://schemas.microsoft.com/office/drawing/2014/main" id="{193FBAFA-FF2E-1473-E0EE-577000C8DBCE}"/>
              </a:ext>
            </a:extLst>
          </p:cNvPr>
          <p:cNvCxnSpPr>
            <a:cxnSpLocks/>
          </p:cNvCxnSpPr>
          <p:nvPr/>
        </p:nvCxnSpPr>
        <p:spPr>
          <a:xfrm>
            <a:off x="8953788" y="3005129"/>
            <a:ext cx="0" cy="451786"/>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sp>
        <p:nvSpPr>
          <p:cNvPr id="240" name="文本框 239">
            <a:extLst>
              <a:ext uri="{FF2B5EF4-FFF2-40B4-BE49-F238E27FC236}">
                <a16:creationId xmlns:a16="http://schemas.microsoft.com/office/drawing/2014/main" id="{DDE93461-05DD-0C6F-9F21-5DC9F2ED2298}"/>
              </a:ext>
            </a:extLst>
          </p:cNvPr>
          <p:cNvSpPr txBox="1"/>
          <p:nvPr/>
        </p:nvSpPr>
        <p:spPr>
          <a:xfrm>
            <a:off x="10472061" y="2808001"/>
            <a:ext cx="1347108"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Density estimation</a:t>
            </a:r>
            <a:endParaRPr lang="zh-CN" altLang="en-US" sz="1200" dirty="0">
              <a:latin typeface="Times New Roman" panose="02020603050405020304" pitchFamily="18" charset="0"/>
              <a:cs typeface="Times New Roman" panose="02020603050405020304" pitchFamily="18" charset="0"/>
            </a:endParaRPr>
          </a:p>
        </p:txBody>
      </p:sp>
      <p:sp>
        <p:nvSpPr>
          <p:cNvPr id="248" name="矩形 247">
            <a:extLst>
              <a:ext uri="{FF2B5EF4-FFF2-40B4-BE49-F238E27FC236}">
                <a16:creationId xmlns:a16="http://schemas.microsoft.com/office/drawing/2014/main" id="{6BB20B8D-E893-191E-1A84-78AF252A3145}"/>
              </a:ext>
            </a:extLst>
          </p:cNvPr>
          <p:cNvSpPr/>
          <p:nvPr/>
        </p:nvSpPr>
        <p:spPr>
          <a:xfrm>
            <a:off x="8711086" y="4083176"/>
            <a:ext cx="1863154" cy="632075"/>
          </a:xfrm>
          <a:prstGeom prst="rect">
            <a:avLst/>
          </a:prstGeom>
          <a:noFill/>
          <a:ln w="19050">
            <a:solidFill>
              <a:srgbClr val="91919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49" name="直接箭头连接符 248">
            <a:extLst>
              <a:ext uri="{FF2B5EF4-FFF2-40B4-BE49-F238E27FC236}">
                <a16:creationId xmlns:a16="http://schemas.microsoft.com/office/drawing/2014/main" id="{9F97A258-333E-CC4B-7003-06E056588FE4}"/>
              </a:ext>
            </a:extLst>
          </p:cNvPr>
          <p:cNvCxnSpPr>
            <a:cxnSpLocks/>
          </p:cNvCxnSpPr>
          <p:nvPr/>
        </p:nvCxnSpPr>
        <p:spPr>
          <a:xfrm>
            <a:off x="9272546" y="4388984"/>
            <a:ext cx="685125" cy="0"/>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250" name="文本框 249">
                <a:extLst>
                  <a:ext uri="{FF2B5EF4-FFF2-40B4-BE49-F238E27FC236}">
                    <a16:creationId xmlns:a16="http://schemas.microsoft.com/office/drawing/2014/main" id="{4B1FE654-D1AF-742F-5901-74E2EE1F464C}"/>
                  </a:ext>
                </a:extLst>
              </p:cNvPr>
              <p:cNvSpPr txBox="1"/>
              <p:nvPr/>
            </p:nvSpPr>
            <p:spPr>
              <a:xfrm>
                <a:off x="8871543" y="4405242"/>
                <a:ext cx="1770682" cy="276999"/>
              </a:xfrm>
              <a:prstGeom prst="rect">
                <a:avLst/>
              </a:prstGeom>
              <a:noFill/>
            </p:spPr>
            <p:txBody>
              <a:bodyPr wrap="square">
                <a:spAutoFit/>
              </a:bodyPr>
              <a:lstStyle/>
              <a:p>
                <a:r>
                  <a:rPr lang="zh-CN" altLang="en-US" sz="1200" dirty="0">
                    <a:latin typeface="Times New Roman" panose="02020603050405020304" pitchFamily="18" charset="0"/>
                    <a:cs typeface="Times New Roman" panose="02020603050405020304" pitchFamily="18" charset="0"/>
                  </a:rPr>
                  <a:t>Wasserstein distance </a:t>
                </a:r>
                <a14:m>
                  <m:oMath xmlns:m="http://schemas.openxmlformats.org/officeDocument/2006/math">
                    <m:sSub>
                      <m:sSubPr>
                        <m:ctrlPr>
                          <a:rPr lang="en-US" altLang="zh-CN" sz="1200" i="1" smtClean="0">
                            <a:latin typeface="Cambria Math" panose="02040503050406030204" pitchFamily="18" charset="0"/>
                            <a:cs typeface="Times New Roman" panose="02020603050405020304" pitchFamily="18" charset="0"/>
                          </a:rPr>
                        </m:ctrlPr>
                      </m:sSubPr>
                      <m:e>
                        <m:r>
                          <a:rPr lang="en-US" altLang="zh-CN" sz="1200" b="0" i="1" smtClean="0">
                            <a:latin typeface="Cambria Math" panose="02040503050406030204" pitchFamily="18" charset="0"/>
                            <a:cs typeface="Times New Roman" panose="02020603050405020304" pitchFamily="18" charset="0"/>
                          </a:rPr>
                          <m:t>𝑙</m:t>
                        </m:r>
                      </m:e>
                      <m:sub>
                        <m:r>
                          <a:rPr lang="en-US" altLang="zh-CN" sz="1200" b="0" i="1" smtClean="0">
                            <a:latin typeface="Cambria Math" panose="02040503050406030204" pitchFamily="18" charset="0"/>
                            <a:cs typeface="Times New Roman" panose="02020603050405020304" pitchFamily="18" charset="0"/>
                          </a:rPr>
                          <m:t>𝑤</m:t>
                        </m:r>
                      </m:sub>
                    </m:sSub>
                  </m:oMath>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250" name="文本框 249">
                <a:extLst>
                  <a:ext uri="{FF2B5EF4-FFF2-40B4-BE49-F238E27FC236}">
                    <a16:creationId xmlns:a16="http://schemas.microsoft.com/office/drawing/2014/main" id="{4B1FE654-D1AF-742F-5901-74E2EE1F464C}"/>
                  </a:ext>
                </a:extLst>
              </p:cNvPr>
              <p:cNvSpPr txBox="1">
                <a:spLocks noRot="1" noChangeAspect="1" noMove="1" noResize="1" noEditPoints="1" noAdjustHandles="1" noChangeArrowheads="1" noChangeShapeType="1" noTextEdit="1"/>
              </p:cNvSpPr>
              <p:nvPr/>
            </p:nvSpPr>
            <p:spPr>
              <a:xfrm>
                <a:off x="8871543" y="4405242"/>
                <a:ext cx="1770682" cy="276999"/>
              </a:xfrm>
              <a:prstGeom prst="rect">
                <a:avLst/>
              </a:prstGeom>
              <a:blipFill>
                <a:blip r:embed="rId17"/>
                <a:stretch>
                  <a:fillRect t="-2222" b="-17778"/>
                </a:stretch>
              </a:blipFill>
            </p:spPr>
            <p:txBody>
              <a:bodyPr/>
              <a:lstStyle/>
              <a:p>
                <a:r>
                  <a:rPr lang="zh-CN" altLang="en-US">
                    <a:noFill/>
                  </a:rPr>
                  <a:t> </a:t>
                </a:r>
              </a:p>
            </p:txBody>
          </p:sp>
        </mc:Fallback>
      </mc:AlternateContent>
      <p:pic>
        <p:nvPicPr>
          <p:cNvPr id="252" name="图片 251">
            <a:extLst>
              <a:ext uri="{FF2B5EF4-FFF2-40B4-BE49-F238E27FC236}">
                <a16:creationId xmlns:a16="http://schemas.microsoft.com/office/drawing/2014/main" id="{29748CC3-1D0F-AF29-B126-568DD9ADB61E}"/>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0073431" y="4106786"/>
            <a:ext cx="378075" cy="378075"/>
          </a:xfrm>
          <a:prstGeom prst="rect">
            <a:avLst/>
          </a:prstGeom>
        </p:spPr>
      </p:pic>
      <p:cxnSp>
        <p:nvCxnSpPr>
          <p:cNvPr id="255" name="连接符: 肘形 254">
            <a:extLst>
              <a:ext uri="{FF2B5EF4-FFF2-40B4-BE49-F238E27FC236}">
                <a16:creationId xmlns:a16="http://schemas.microsoft.com/office/drawing/2014/main" id="{B9E9AF7E-AE0A-E900-D61A-808CD65937F8}"/>
              </a:ext>
            </a:extLst>
          </p:cNvPr>
          <p:cNvCxnSpPr>
            <a:cxnSpLocks/>
            <a:stCxn id="186" idx="3"/>
            <a:endCxn id="234" idx="3"/>
          </p:cNvCxnSpPr>
          <p:nvPr/>
        </p:nvCxnSpPr>
        <p:spPr>
          <a:xfrm>
            <a:off x="9491185" y="1290090"/>
            <a:ext cx="12700" cy="1419098"/>
          </a:xfrm>
          <a:prstGeom prst="bentConnector3">
            <a:avLst>
              <a:gd name="adj1" fmla="val 1800000"/>
            </a:avLst>
          </a:prstGeom>
        </p:spPr>
        <p:style>
          <a:lnRef idx="3">
            <a:schemeClr val="dk1"/>
          </a:lnRef>
          <a:fillRef idx="0">
            <a:schemeClr val="dk1"/>
          </a:fillRef>
          <a:effectRef idx="2">
            <a:schemeClr val="dk1"/>
          </a:effectRef>
          <a:fontRef idx="minor">
            <a:schemeClr val="tx1"/>
          </a:fontRef>
        </p:style>
      </p:cxnSp>
      <p:cxnSp>
        <p:nvCxnSpPr>
          <p:cNvPr id="257" name="直接连接符 256">
            <a:extLst>
              <a:ext uri="{FF2B5EF4-FFF2-40B4-BE49-F238E27FC236}">
                <a16:creationId xmlns:a16="http://schemas.microsoft.com/office/drawing/2014/main" id="{D5044112-1FD9-866B-A91C-A41CDA91CEFC}"/>
              </a:ext>
            </a:extLst>
          </p:cNvPr>
          <p:cNvCxnSpPr>
            <a:cxnSpLocks/>
          </p:cNvCxnSpPr>
          <p:nvPr/>
        </p:nvCxnSpPr>
        <p:spPr>
          <a:xfrm>
            <a:off x="9497673" y="2146360"/>
            <a:ext cx="220064" cy="0"/>
          </a:xfrm>
          <a:prstGeom prst="line">
            <a:avLst/>
          </a:prstGeom>
        </p:spPr>
        <p:style>
          <a:lnRef idx="3">
            <a:schemeClr val="dk1"/>
          </a:lnRef>
          <a:fillRef idx="0">
            <a:schemeClr val="dk1"/>
          </a:fillRef>
          <a:effectRef idx="2">
            <a:schemeClr val="dk1"/>
          </a:effectRef>
          <a:fontRef idx="minor">
            <a:schemeClr val="tx1"/>
          </a:fontRef>
        </p:style>
      </p:cxnSp>
      <p:sp>
        <p:nvSpPr>
          <p:cNvPr id="274" name="矩形 273">
            <a:extLst>
              <a:ext uri="{FF2B5EF4-FFF2-40B4-BE49-F238E27FC236}">
                <a16:creationId xmlns:a16="http://schemas.microsoft.com/office/drawing/2014/main" id="{7C4DAA3A-609B-7110-9B58-F91E896B0537}"/>
              </a:ext>
            </a:extLst>
          </p:cNvPr>
          <p:cNvSpPr/>
          <p:nvPr/>
        </p:nvSpPr>
        <p:spPr>
          <a:xfrm>
            <a:off x="5497859" y="1049129"/>
            <a:ext cx="2662171" cy="3987258"/>
          </a:xfrm>
          <a:prstGeom prst="rect">
            <a:avLst/>
          </a:prstGeom>
          <a:noFill/>
          <a:ln>
            <a:solidFill>
              <a:srgbClr val="91919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7" name="矩形 276">
            <a:extLst>
              <a:ext uri="{FF2B5EF4-FFF2-40B4-BE49-F238E27FC236}">
                <a16:creationId xmlns:a16="http://schemas.microsoft.com/office/drawing/2014/main" id="{ECF389ED-AF39-A99F-997E-2AF815F1B293}"/>
              </a:ext>
            </a:extLst>
          </p:cNvPr>
          <p:cNvSpPr/>
          <p:nvPr/>
        </p:nvSpPr>
        <p:spPr>
          <a:xfrm>
            <a:off x="195838" y="1781090"/>
            <a:ext cx="1359116" cy="1151947"/>
          </a:xfrm>
          <a:prstGeom prst="rect">
            <a:avLst/>
          </a:prstGeom>
          <a:noFill/>
          <a:ln>
            <a:solidFill>
              <a:srgbClr val="91919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8" name="矩形 277">
            <a:extLst>
              <a:ext uri="{FF2B5EF4-FFF2-40B4-BE49-F238E27FC236}">
                <a16:creationId xmlns:a16="http://schemas.microsoft.com/office/drawing/2014/main" id="{FA758250-CDE2-29B1-9C16-0CCCAE7CC7DC}"/>
              </a:ext>
            </a:extLst>
          </p:cNvPr>
          <p:cNvSpPr/>
          <p:nvPr/>
        </p:nvSpPr>
        <p:spPr>
          <a:xfrm>
            <a:off x="2318717" y="1498858"/>
            <a:ext cx="3048575" cy="1776548"/>
          </a:xfrm>
          <a:prstGeom prst="rect">
            <a:avLst/>
          </a:prstGeom>
          <a:noFill/>
          <a:ln>
            <a:solidFill>
              <a:srgbClr val="91919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1" name="矩形 280">
            <a:extLst>
              <a:ext uri="{FF2B5EF4-FFF2-40B4-BE49-F238E27FC236}">
                <a16:creationId xmlns:a16="http://schemas.microsoft.com/office/drawing/2014/main" id="{4165926F-7DF4-4071-F692-BA59697A146C}"/>
              </a:ext>
            </a:extLst>
          </p:cNvPr>
          <p:cNvSpPr/>
          <p:nvPr/>
        </p:nvSpPr>
        <p:spPr>
          <a:xfrm>
            <a:off x="132201" y="3816449"/>
            <a:ext cx="1600003" cy="935859"/>
          </a:xfrm>
          <a:prstGeom prst="rect">
            <a:avLst/>
          </a:prstGeom>
          <a:noFill/>
          <a:ln>
            <a:solidFill>
              <a:srgbClr val="91919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3" name="矩形 282">
            <a:extLst>
              <a:ext uri="{FF2B5EF4-FFF2-40B4-BE49-F238E27FC236}">
                <a16:creationId xmlns:a16="http://schemas.microsoft.com/office/drawing/2014/main" id="{F89ABFBD-084C-DFF5-E957-FE337DF37A72}"/>
              </a:ext>
            </a:extLst>
          </p:cNvPr>
          <p:cNvSpPr/>
          <p:nvPr/>
        </p:nvSpPr>
        <p:spPr>
          <a:xfrm>
            <a:off x="8277401" y="1045685"/>
            <a:ext cx="3726581" cy="3980725"/>
          </a:xfrm>
          <a:prstGeom prst="rect">
            <a:avLst/>
          </a:prstGeom>
          <a:noFill/>
          <a:ln>
            <a:solidFill>
              <a:srgbClr val="91919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84" name="直接箭头连接符 283">
            <a:extLst>
              <a:ext uri="{FF2B5EF4-FFF2-40B4-BE49-F238E27FC236}">
                <a16:creationId xmlns:a16="http://schemas.microsoft.com/office/drawing/2014/main" id="{A0301F14-8F34-5196-1FB7-92C7CDBAFA8A}"/>
              </a:ext>
            </a:extLst>
          </p:cNvPr>
          <p:cNvCxnSpPr>
            <a:cxnSpLocks/>
          </p:cNvCxnSpPr>
          <p:nvPr/>
        </p:nvCxnSpPr>
        <p:spPr>
          <a:xfrm>
            <a:off x="5335648" y="2096019"/>
            <a:ext cx="221872"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87" name="直接箭头连接符 286">
            <a:extLst>
              <a:ext uri="{FF2B5EF4-FFF2-40B4-BE49-F238E27FC236}">
                <a16:creationId xmlns:a16="http://schemas.microsoft.com/office/drawing/2014/main" id="{4426E265-1D02-7596-5816-A60C49AC59A6}"/>
              </a:ext>
            </a:extLst>
          </p:cNvPr>
          <p:cNvCxnSpPr>
            <a:cxnSpLocks/>
          </p:cNvCxnSpPr>
          <p:nvPr/>
        </p:nvCxnSpPr>
        <p:spPr>
          <a:xfrm>
            <a:off x="8048300" y="2933227"/>
            <a:ext cx="319415"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89" name="直接箭头连接符 288">
            <a:extLst>
              <a:ext uri="{FF2B5EF4-FFF2-40B4-BE49-F238E27FC236}">
                <a16:creationId xmlns:a16="http://schemas.microsoft.com/office/drawing/2014/main" id="{B9EDFAAA-CF71-DEEB-577C-FE5F85351AAD}"/>
              </a:ext>
            </a:extLst>
          </p:cNvPr>
          <p:cNvCxnSpPr>
            <a:cxnSpLocks/>
          </p:cNvCxnSpPr>
          <p:nvPr/>
        </p:nvCxnSpPr>
        <p:spPr>
          <a:xfrm flipH="1">
            <a:off x="7922924" y="4454409"/>
            <a:ext cx="671528"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98" name="直接箭头连接符 297">
            <a:extLst>
              <a:ext uri="{FF2B5EF4-FFF2-40B4-BE49-F238E27FC236}">
                <a16:creationId xmlns:a16="http://schemas.microsoft.com/office/drawing/2014/main" id="{7A4EF9CB-8E84-BA2E-CE61-E08070B96C4C}"/>
              </a:ext>
            </a:extLst>
          </p:cNvPr>
          <p:cNvCxnSpPr>
            <a:cxnSpLocks/>
          </p:cNvCxnSpPr>
          <p:nvPr/>
        </p:nvCxnSpPr>
        <p:spPr>
          <a:xfrm flipV="1">
            <a:off x="6764888" y="3989535"/>
            <a:ext cx="0" cy="16990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03" name="连接符: 曲线 302">
            <a:extLst>
              <a:ext uri="{FF2B5EF4-FFF2-40B4-BE49-F238E27FC236}">
                <a16:creationId xmlns:a16="http://schemas.microsoft.com/office/drawing/2014/main" id="{A603559E-773D-B921-CF0A-CB807D79BF36}"/>
              </a:ext>
            </a:extLst>
          </p:cNvPr>
          <p:cNvCxnSpPr>
            <a:cxnSpLocks/>
            <a:stCxn id="111" idx="0"/>
            <a:endCxn id="606" idx="3"/>
          </p:cNvCxnSpPr>
          <p:nvPr/>
        </p:nvCxnSpPr>
        <p:spPr>
          <a:xfrm rot="16200000" flipV="1">
            <a:off x="6550653" y="3385987"/>
            <a:ext cx="148784" cy="382770"/>
          </a:xfrm>
          <a:prstGeom prst="curvedConnector2">
            <a:avLst/>
          </a:prstGeom>
          <a:ln>
            <a:tailEnd type="triangle"/>
          </a:ln>
        </p:spPr>
        <p:style>
          <a:lnRef idx="3">
            <a:schemeClr val="dk1"/>
          </a:lnRef>
          <a:fillRef idx="0">
            <a:schemeClr val="dk1"/>
          </a:fillRef>
          <a:effectRef idx="2">
            <a:schemeClr val="dk1"/>
          </a:effectRef>
          <a:fontRef idx="minor">
            <a:schemeClr val="tx1"/>
          </a:fontRef>
        </p:style>
      </p:cxnSp>
      <p:cxnSp>
        <p:nvCxnSpPr>
          <p:cNvPr id="309" name="连接符: 曲线 308">
            <a:extLst>
              <a:ext uri="{FF2B5EF4-FFF2-40B4-BE49-F238E27FC236}">
                <a16:creationId xmlns:a16="http://schemas.microsoft.com/office/drawing/2014/main" id="{501AFB3D-D555-EEC4-7D9A-7E895687DAB4}"/>
              </a:ext>
            </a:extLst>
          </p:cNvPr>
          <p:cNvCxnSpPr>
            <a:cxnSpLocks/>
            <a:stCxn id="111" idx="0"/>
            <a:endCxn id="607" idx="1"/>
          </p:cNvCxnSpPr>
          <p:nvPr/>
        </p:nvCxnSpPr>
        <p:spPr>
          <a:xfrm rot="5400000" flipH="1" flipV="1">
            <a:off x="6920661" y="3380399"/>
            <a:ext cx="167135" cy="375596"/>
          </a:xfrm>
          <a:prstGeom prst="curvedConnector2">
            <a:avLst/>
          </a:prstGeom>
          <a:ln>
            <a:tailEnd type="triangle"/>
          </a:ln>
        </p:spPr>
        <p:style>
          <a:lnRef idx="3">
            <a:schemeClr val="dk1"/>
          </a:lnRef>
          <a:fillRef idx="0">
            <a:schemeClr val="dk1"/>
          </a:fillRef>
          <a:effectRef idx="2">
            <a:schemeClr val="dk1"/>
          </a:effectRef>
          <a:fontRef idx="minor">
            <a:schemeClr val="tx1"/>
          </a:fontRef>
        </p:style>
      </p:cxnSp>
      <p:cxnSp>
        <p:nvCxnSpPr>
          <p:cNvPr id="310" name="直接箭头连接符 309">
            <a:extLst>
              <a:ext uri="{FF2B5EF4-FFF2-40B4-BE49-F238E27FC236}">
                <a16:creationId xmlns:a16="http://schemas.microsoft.com/office/drawing/2014/main" id="{85F7EDC7-F7A0-870D-B319-BD99A5D2AA4F}"/>
              </a:ext>
            </a:extLst>
          </p:cNvPr>
          <p:cNvCxnSpPr>
            <a:cxnSpLocks/>
          </p:cNvCxnSpPr>
          <p:nvPr/>
        </p:nvCxnSpPr>
        <p:spPr>
          <a:xfrm flipH="1">
            <a:off x="5464383" y="3993818"/>
            <a:ext cx="182866"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21" name="文本框 320">
            <a:extLst>
              <a:ext uri="{FF2B5EF4-FFF2-40B4-BE49-F238E27FC236}">
                <a16:creationId xmlns:a16="http://schemas.microsoft.com/office/drawing/2014/main" id="{A77F469A-FDE2-9876-5D04-9D0498926305}"/>
              </a:ext>
            </a:extLst>
          </p:cNvPr>
          <p:cNvSpPr txBox="1"/>
          <p:nvPr/>
        </p:nvSpPr>
        <p:spPr>
          <a:xfrm>
            <a:off x="2241641" y="1230458"/>
            <a:ext cx="3175165" cy="276999"/>
          </a:xfrm>
          <a:prstGeom prst="rect">
            <a:avLst/>
          </a:prstGeom>
          <a:noFill/>
        </p:spPr>
        <p:txBody>
          <a:bodyPr wrap="none" rtlCol="0">
            <a:spAutoFit/>
          </a:bodyPr>
          <a:lstStyle/>
          <a:p>
            <a:r>
              <a:rPr lang="en-US" altLang="zh-CN" sz="1200" b="1" dirty="0">
                <a:latin typeface="Times New Roman" panose="02020603050405020304" pitchFamily="18" charset="0"/>
                <a:cs typeface="Times New Roman" panose="02020603050405020304" pitchFamily="18" charset="0"/>
              </a:rPr>
              <a:t>a) SHAP-driven representative node selection</a:t>
            </a:r>
          </a:p>
        </p:txBody>
      </p:sp>
      <p:sp>
        <p:nvSpPr>
          <p:cNvPr id="326" name="文本框 325">
            <a:extLst>
              <a:ext uri="{FF2B5EF4-FFF2-40B4-BE49-F238E27FC236}">
                <a16:creationId xmlns:a16="http://schemas.microsoft.com/office/drawing/2014/main" id="{81B46030-05B9-81C8-A4B0-652D2A6856B8}"/>
              </a:ext>
            </a:extLst>
          </p:cNvPr>
          <p:cNvSpPr txBox="1"/>
          <p:nvPr/>
        </p:nvSpPr>
        <p:spPr>
          <a:xfrm>
            <a:off x="5398427" y="809196"/>
            <a:ext cx="2939865" cy="276999"/>
          </a:xfrm>
          <a:prstGeom prst="rect">
            <a:avLst/>
          </a:prstGeom>
          <a:noFill/>
        </p:spPr>
        <p:txBody>
          <a:bodyPr wrap="square" rtlCol="0">
            <a:spAutoFit/>
          </a:bodyPr>
          <a:lstStyle/>
          <a:p>
            <a:r>
              <a:rPr lang="en-US" altLang="zh-CN" sz="1200" b="1" dirty="0">
                <a:latin typeface="Times New Roman" panose="02020603050405020304" pitchFamily="18" charset="0"/>
                <a:cs typeface="Times New Roman" panose="02020603050405020304" pitchFamily="18" charset="0"/>
              </a:rPr>
              <a:t>b) Isotope-driven disturbance  generation</a:t>
            </a:r>
          </a:p>
        </p:txBody>
      </p:sp>
      <p:sp>
        <p:nvSpPr>
          <p:cNvPr id="327" name="文本框 326">
            <a:extLst>
              <a:ext uri="{FF2B5EF4-FFF2-40B4-BE49-F238E27FC236}">
                <a16:creationId xmlns:a16="http://schemas.microsoft.com/office/drawing/2014/main" id="{26CAE501-F90F-7D08-5589-E05DDD077903}"/>
              </a:ext>
            </a:extLst>
          </p:cNvPr>
          <p:cNvSpPr txBox="1"/>
          <p:nvPr/>
        </p:nvSpPr>
        <p:spPr>
          <a:xfrm>
            <a:off x="8167695" y="784454"/>
            <a:ext cx="4066434" cy="276999"/>
          </a:xfrm>
          <a:prstGeom prst="rect">
            <a:avLst/>
          </a:prstGeom>
          <a:noFill/>
        </p:spPr>
        <p:txBody>
          <a:bodyPr wrap="none" rtlCol="0">
            <a:spAutoFit/>
          </a:bodyPr>
          <a:lstStyle/>
          <a:p>
            <a:r>
              <a:rPr lang="en-US" altLang="zh-CN" sz="1200" b="1" dirty="0">
                <a:latin typeface="Times New Roman" panose="02020603050405020304" pitchFamily="18" charset="0"/>
                <a:cs typeface="Times New Roman" panose="02020603050405020304" pitchFamily="18" charset="0"/>
              </a:rPr>
              <a:t>c) Bipartite perspective embedding discrepancy restriction </a:t>
            </a:r>
          </a:p>
        </p:txBody>
      </p:sp>
      <p:sp>
        <p:nvSpPr>
          <p:cNvPr id="330" name="文本框 329">
            <a:extLst>
              <a:ext uri="{FF2B5EF4-FFF2-40B4-BE49-F238E27FC236}">
                <a16:creationId xmlns:a16="http://schemas.microsoft.com/office/drawing/2014/main" id="{0FEADBFC-E442-110D-C21E-1E12778610E8}"/>
              </a:ext>
            </a:extLst>
          </p:cNvPr>
          <p:cNvSpPr txBox="1"/>
          <p:nvPr/>
        </p:nvSpPr>
        <p:spPr>
          <a:xfrm>
            <a:off x="5944958" y="2569038"/>
            <a:ext cx="87716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1  0  1  0  1</a:t>
            </a:r>
          </a:p>
        </p:txBody>
      </p:sp>
      <p:sp>
        <p:nvSpPr>
          <p:cNvPr id="334" name="文本框 333">
            <a:extLst>
              <a:ext uri="{FF2B5EF4-FFF2-40B4-BE49-F238E27FC236}">
                <a16:creationId xmlns:a16="http://schemas.microsoft.com/office/drawing/2014/main" id="{AB2897C7-BE0D-4423-2383-DB70AFB67F1C}"/>
              </a:ext>
            </a:extLst>
          </p:cNvPr>
          <p:cNvSpPr txBox="1"/>
          <p:nvPr/>
        </p:nvSpPr>
        <p:spPr>
          <a:xfrm>
            <a:off x="5947135" y="2721438"/>
            <a:ext cx="87716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1  1  1  1  0</a:t>
            </a:r>
          </a:p>
        </p:txBody>
      </p:sp>
      <p:sp>
        <p:nvSpPr>
          <p:cNvPr id="335" name="文本框 334">
            <a:extLst>
              <a:ext uri="{FF2B5EF4-FFF2-40B4-BE49-F238E27FC236}">
                <a16:creationId xmlns:a16="http://schemas.microsoft.com/office/drawing/2014/main" id="{FED36063-AA45-BEF1-A7F1-5DAE9804D72B}"/>
              </a:ext>
            </a:extLst>
          </p:cNvPr>
          <p:cNvSpPr txBox="1"/>
          <p:nvPr/>
        </p:nvSpPr>
        <p:spPr>
          <a:xfrm>
            <a:off x="5947898" y="2864579"/>
            <a:ext cx="87716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0  0      1  1</a:t>
            </a:r>
          </a:p>
        </p:txBody>
      </p:sp>
      <p:sp>
        <p:nvSpPr>
          <p:cNvPr id="336" name="文本框 335">
            <a:extLst>
              <a:ext uri="{FF2B5EF4-FFF2-40B4-BE49-F238E27FC236}">
                <a16:creationId xmlns:a16="http://schemas.microsoft.com/office/drawing/2014/main" id="{5029A747-541D-D478-B3D2-69FAFAB37301}"/>
              </a:ext>
            </a:extLst>
          </p:cNvPr>
          <p:cNvSpPr txBox="1"/>
          <p:nvPr/>
        </p:nvSpPr>
        <p:spPr>
          <a:xfrm>
            <a:off x="5950497" y="3016981"/>
            <a:ext cx="87716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1  1  1  0  0</a:t>
            </a:r>
          </a:p>
        </p:txBody>
      </p:sp>
      <p:sp>
        <p:nvSpPr>
          <p:cNvPr id="337" name="文本框 336">
            <a:extLst>
              <a:ext uri="{FF2B5EF4-FFF2-40B4-BE49-F238E27FC236}">
                <a16:creationId xmlns:a16="http://schemas.microsoft.com/office/drawing/2014/main" id="{B1467069-3EFF-4FE9-A30A-E57493C2EB05}"/>
              </a:ext>
            </a:extLst>
          </p:cNvPr>
          <p:cNvSpPr txBox="1"/>
          <p:nvPr/>
        </p:nvSpPr>
        <p:spPr>
          <a:xfrm>
            <a:off x="5950497" y="3162175"/>
            <a:ext cx="87716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0  0  1  1  0</a:t>
            </a:r>
          </a:p>
        </p:txBody>
      </p:sp>
      <p:sp>
        <p:nvSpPr>
          <p:cNvPr id="338" name="文本框 337">
            <a:extLst>
              <a:ext uri="{FF2B5EF4-FFF2-40B4-BE49-F238E27FC236}">
                <a16:creationId xmlns:a16="http://schemas.microsoft.com/office/drawing/2014/main" id="{5BF1CD69-08A1-D5A4-5429-9CE47E03E5D2}"/>
              </a:ext>
            </a:extLst>
          </p:cNvPr>
          <p:cNvSpPr txBox="1"/>
          <p:nvPr/>
        </p:nvSpPr>
        <p:spPr>
          <a:xfrm>
            <a:off x="6857946" y="2576817"/>
            <a:ext cx="87716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5  0  3  2  9</a:t>
            </a:r>
          </a:p>
        </p:txBody>
      </p:sp>
      <p:sp>
        <p:nvSpPr>
          <p:cNvPr id="339" name="文本框 338">
            <a:extLst>
              <a:ext uri="{FF2B5EF4-FFF2-40B4-BE49-F238E27FC236}">
                <a16:creationId xmlns:a16="http://schemas.microsoft.com/office/drawing/2014/main" id="{FEACC61F-B502-EC63-1186-098B762DE3EB}"/>
              </a:ext>
            </a:extLst>
          </p:cNvPr>
          <p:cNvSpPr txBox="1"/>
          <p:nvPr/>
        </p:nvSpPr>
        <p:spPr>
          <a:xfrm>
            <a:off x="6857946" y="2720638"/>
            <a:ext cx="87716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6  4  5  4  4</a:t>
            </a:r>
          </a:p>
        </p:txBody>
      </p:sp>
      <p:sp>
        <p:nvSpPr>
          <p:cNvPr id="340" name="文本框 339">
            <a:extLst>
              <a:ext uri="{FF2B5EF4-FFF2-40B4-BE49-F238E27FC236}">
                <a16:creationId xmlns:a16="http://schemas.microsoft.com/office/drawing/2014/main" id="{BC6FD1E1-871C-21D5-0179-5C2D70CE7B46}"/>
              </a:ext>
            </a:extLst>
          </p:cNvPr>
          <p:cNvSpPr txBox="1"/>
          <p:nvPr/>
        </p:nvSpPr>
        <p:spPr>
          <a:xfrm>
            <a:off x="6857946" y="2863132"/>
            <a:ext cx="87716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5  0      2  8</a:t>
            </a:r>
          </a:p>
        </p:txBody>
      </p:sp>
      <p:sp>
        <p:nvSpPr>
          <p:cNvPr id="341" name="文本框 340">
            <a:extLst>
              <a:ext uri="{FF2B5EF4-FFF2-40B4-BE49-F238E27FC236}">
                <a16:creationId xmlns:a16="http://schemas.microsoft.com/office/drawing/2014/main" id="{29BCC05E-1287-EE86-AA64-58444444A7CF}"/>
              </a:ext>
            </a:extLst>
          </p:cNvPr>
          <p:cNvSpPr txBox="1"/>
          <p:nvPr/>
        </p:nvSpPr>
        <p:spPr>
          <a:xfrm>
            <a:off x="6851415" y="3001371"/>
            <a:ext cx="87716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3  7  9  6  3</a:t>
            </a:r>
          </a:p>
        </p:txBody>
      </p:sp>
      <p:sp>
        <p:nvSpPr>
          <p:cNvPr id="342" name="文本框 341">
            <a:extLst>
              <a:ext uri="{FF2B5EF4-FFF2-40B4-BE49-F238E27FC236}">
                <a16:creationId xmlns:a16="http://schemas.microsoft.com/office/drawing/2014/main" id="{B772F5E8-91AD-6E3C-8F16-BA407D0B405D}"/>
              </a:ext>
            </a:extLst>
          </p:cNvPr>
          <p:cNvSpPr txBox="1"/>
          <p:nvPr/>
        </p:nvSpPr>
        <p:spPr>
          <a:xfrm>
            <a:off x="6851415" y="3154421"/>
            <a:ext cx="87716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1  0  2  1  4</a:t>
            </a:r>
          </a:p>
        </p:txBody>
      </p:sp>
      <p:pic>
        <p:nvPicPr>
          <p:cNvPr id="33" name="图片 32">
            <a:extLst>
              <a:ext uri="{FF2B5EF4-FFF2-40B4-BE49-F238E27FC236}">
                <a16:creationId xmlns:a16="http://schemas.microsoft.com/office/drawing/2014/main" id="{B040100F-544F-8B58-7A7A-F9A2A29FA863}"/>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8750251" y="4090798"/>
            <a:ext cx="423024" cy="423024"/>
          </a:xfrm>
          <a:prstGeom prst="rect">
            <a:avLst/>
          </a:prstGeom>
        </p:spPr>
      </p:pic>
      <p:grpSp>
        <p:nvGrpSpPr>
          <p:cNvPr id="3" name="Google Shape;805;p28">
            <a:extLst>
              <a:ext uri="{FF2B5EF4-FFF2-40B4-BE49-F238E27FC236}">
                <a16:creationId xmlns:a16="http://schemas.microsoft.com/office/drawing/2014/main" id="{C3016601-5FC2-0711-4872-43A319B79108}"/>
              </a:ext>
            </a:extLst>
          </p:cNvPr>
          <p:cNvGrpSpPr/>
          <p:nvPr/>
        </p:nvGrpSpPr>
        <p:grpSpPr>
          <a:xfrm>
            <a:off x="5986805" y="1095981"/>
            <a:ext cx="626519" cy="639192"/>
            <a:chOff x="347441" y="529183"/>
            <a:chExt cx="2163705" cy="1824635"/>
          </a:xfrm>
          <a:solidFill>
            <a:srgbClr val="E3EEFF"/>
          </a:solidFill>
        </p:grpSpPr>
        <p:grpSp>
          <p:nvGrpSpPr>
            <p:cNvPr id="4" name="Google Shape;806;p28">
              <a:extLst>
                <a:ext uri="{FF2B5EF4-FFF2-40B4-BE49-F238E27FC236}">
                  <a16:creationId xmlns:a16="http://schemas.microsoft.com/office/drawing/2014/main" id="{C20438B5-7E19-71CE-D722-E1FE43CC3F06}"/>
                </a:ext>
              </a:extLst>
            </p:cNvPr>
            <p:cNvGrpSpPr/>
            <p:nvPr/>
          </p:nvGrpSpPr>
          <p:grpSpPr>
            <a:xfrm>
              <a:off x="745224" y="529183"/>
              <a:ext cx="1765922" cy="1596032"/>
              <a:chOff x="6240000" y="821025"/>
              <a:chExt cx="2904000" cy="2668950"/>
            </a:xfrm>
            <a:grpFill/>
          </p:grpSpPr>
          <p:sp>
            <p:nvSpPr>
              <p:cNvPr id="93" name="Google Shape;807;p28">
                <a:extLst>
                  <a:ext uri="{FF2B5EF4-FFF2-40B4-BE49-F238E27FC236}">
                    <a16:creationId xmlns:a16="http://schemas.microsoft.com/office/drawing/2014/main" id="{A5056AFE-11C4-49FA-BDBC-32B262C923D9}"/>
                  </a:ext>
                </a:extLst>
              </p:cNvPr>
              <p:cNvSpPr/>
              <p:nvPr/>
            </p:nvSpPr>
            <p:spPr>
              <a:xfrm flipH="1">
                <a:off x="6240000" y="821025"/>
                <a:ext cx="2904000" cy="26673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94" name="Google Shape;808;p28">
                <a:extLst>
                  <a:ext uri="{FF2B5EF4-FFF2-40B4-BE49-F238E27FC236}">
                    <a16:creationId xmlns:a16="http://schemas.microsoft.com/office/drawing/2014/main" id="{784B4C9D-15E3-C550-C7B2-92C45F367757}"/>
                  </a:ext>
                </a:extLst>
              </p:cNvPr>
              <p:cNvSpPr/>
              <p:nvPr/>
            </p:nvSpPr>
            <p:spPr>
              <a:xfrm flipH="1">
                <a:off x="6240000" y="8210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95" name="Google Shape;809;p28">
                <a:extLst>
                  <a:ext uri="{FF2B5EF4-FFF2-40B4-BE49-F238E27FC236}">
                    <a16:creationId xmlns:a16="http://schemas.microsoft.com/office/drawing/2014/main" id="{D7C8836D-56E2-8203-B2A8-2C8370C4076B}"/>
                  </a:ext>
                </a:extLst>
              </p:cNvPr>
              <p:cNvSpPr/>
              <p:nvPr/>
            </p:nvSpPr>
            <p:spPr>
              <a:xfrm flipH="1">
                <a:off x="6820800" y="8210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96" name="Google Shape;810;p28">
                <a:extLst>
                  <a:ext uri="{FF2B5EF4-FFF2-40B4-BE49-F238E27FC236}">
                    <a16:creationId xmlns:a16="http://schemas.microsoft.com/office/drawing/2014/main" id="{13263ECF-B65C-5E8D-98F9-527AFB4B8DE7}"/>
                  </a:ext>
                </a:extLst>
              </p:cNvPr>
              <p:cNvSpPr/>
              <p:nvPr/>
            </p:nvSpPr>
            <p:spPr>
              <a:xfrm flipH="1">
                <a:off x="7401600" y="8210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97" name="Google Shape;811;p28">
                <a:extLst>
                  <a:ext uri="{FF2B5EF4-FFF2-40B4-BE49-F238E27FC236}">
                    <a16:creationId xmlns:a16="http://schemas.microsoft.com/office/drawing/2014/main" id="{AF814F8A-A570-79C0-F36D-86E3DB225DED}"/>
                  </a:ext>
                </a:extLst>
              </p:cNvPr>
              <p:cNvSpPr/>
              <p:nvPr/>
            </p:nvSpPr>
            <p:spPr>
              <a:xfrm flipH="1">
                <a:off x="7982400" y="8210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98" name="Google Shape;812;p28">
                <a:extLst>
                  <a:ext uri="{FF2B5EF4-FFF2-40B4-BE49-F238E27FC236}">
                    <a16:creationId xmlns:a16="http://schemas.microsoft.com/office/drawing/2014/main" id="{EBCF9C1A-3934-FFF0-87C9-19D5CADC8DBD}"/>
                  </a:ext>
                </a:extLst>
              </p:cNvPr>
              <p:cNvSpPr/>
              <p:nvPr/>
            </p:nvSpPr>
            <p:spPr>
              <a:xfrm flipH="1">
                <a:off x="8563200" y="8210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99" name="Google Shape;813;p28">
                <a:extLst>
                  <a:ext uri="{FF2B5EF4-FFF2-40B4-BE49-F238E27FC236}">
                    <a16:creationId xmlns:a16="http://schemas.microsoft.com/office/drawing/2014/main" id="{A395D38D-9B37-9592-1C05-28803C8D31B6}"/>
                  </a:ext>
                </a:extLst>
              </p:cNvPr>
              <p:cNvSpPr/>
              <p:nvPr/>
            </p:nvSpPr>
            <p:spPr>
              <a:xfrm flipH="1">
                <a:off x="6240000" y="1353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0" name="Google Shape;814;p28">
                <a:extLst>
                  <a:ext uri="{FF2B5EF4-FFF2-40B4-BE49-F238E27FC236}">
                    <a16:creationId xmlns:a16="http://schemas.microsoft.com/office/drawing/2014/main" id="{2931DD7C-7ACE-C48E-60B3-3FCE29B1A802}"/>
                  </a:ext>
                </a:extLst>
              </p:cNvPr>
              <p:cNvSpPr/>
              <p:nvPr/>
            </p:nvSpPr>
            <p:spPr>
              <a:xfrm flipH="1">
                <a:off x="6820800" y="1353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1" name="Google Shape;815;p28">
                <a:extLst>
                  <a:ext uri="{FF2B5EF4-FFF2-40B4-BE49-F238E27FC236}">
                    <a16:creationId xmlns:a16="http://schemas.microsoft.com/office/drawing/2014/main" id="{1906B8FE-3B2D-B54D-A381-855F42735896}"/>
                  </a:ext>
                </a:extLst>
              </p:cNvPr>
              <p:cNvSpPr/>
              <p:nvPr/>
            </p:nvSpPr>
            <p:spPr>
              <a:xfrm flipH="1">
                <a:off x="7401600" y="1353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2" name="Google Shape;816;p28">
                <a:extLst>
                  <a:ext uri="{FF2B5EF4-FFF2-40B4-BE49-F238E27FC236}">
                    <a16:creationId xmlns:a16="http://schemas.microsoft.com/office/drawing/2014/main" id="{5DA52638-C56B-2F1E-8A1F-0DE5CAEDC9A0}"/>
                  </a:ext>
                </a:extLst>
              </p:cNvPr>
              <p:cNvSpPr/>
              <p:nvPr/>
            </p:nvSpPr>
            <p:spPr>
              <a:xfrm flipH="1">
                <a:off x="7982400" y="1353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4" name="Google Shape;817;p28">
                <a:extLst>
                  <a:ext uri="{FF2B5EF4-FFF2-40B4-BE49-F238E27FC236}">
                    <a16:creationId xmlns:a16="http://schemas.microsoft.com/office/drawing/2014/main" id="{E16788B4-1BF7-82B9-7AF9-49A651303C57}"/>
                  </a:ext>
                </a:extLst>
              </p:cNvPr>
              <p:cNvSpPr/>
              <p:nvPr/>
            </p:nvSpPr>
            <p:spPr>
              <a:xfrm flipH="1">
                <a:off x="8563200" y="1353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5" name="Google Shape;818;p28">
                <a:extLst>
                  <a:ext uri="{FF2B5EF4-FFF2-40B4-BE49-F238E27FC236}">
                    <a16:creationId xmlns:a16="http://schemas.microsoft.com/office/drawing/2014/main" id="{BAF2F308-761F-E4D6-9307-993CC5855595}"/>
                  </a:ext>
                </a:extLst>
              </p:cNvPr>
              <p:cNvSpPr/>
              <p:nvPr/>
            </p:nvSpPr>
            <p:spPr>
              <a:xfrm flipH="1">
                <a:off x="6240000" y="1888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6" name="Google Shape;819;p28">
                <a:extLst>
                  <a:ext uri="{FF2B5EF4-FFF2-40B4-BE49-F238E27FC236}">
                    <a16:creationId xmlns:a16="http://schemas.microsoft.com/office/drawing/2014/main" id="{D97FB078-8D80-0F91-F0FC-69A1F6C17194}"/>
                  </a:ext>
                </a:extLst>
              </p:cNvPr>
              <p:cNvSpPr/>
              <p:nvPr/>
            </p:nvSpPr>
            <p:spPr>
              <a:xfrm flipH="1">
                <a:off x="6820800" y="1888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7" name="Google Shape;820;p28">
                <a:extLst>
                  <a:ext uri="{FF2B5EF4-FFF2-40B4-BE49-F238E27FC236}">
                    <a16:creationId xmlns:a16="http://schemas.microsoft.com/office/drawing/2014/main" id="{4E5A2486-6859-2F2B-61E4-4D1CBEDEBD71}"/>
                  </a:ext>
                </a:extLst>
              </p:cNvPr>
              <p:cNvSpPr/>
              <p:nvPr/>
            </p:nvSpPr>
            <p:spPr>
              <a:xfrm flipH="1">
                <a:off x="7401600" y="1888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8" name="Google Shape;821;p28">
                <a:extLst>
                  <a:ext uri="{FF2B5EF4-FFF2-40B4-BE49-F238E27FC236}">
                    <a16:creationId xmlns:a16="http://schemas.microsoft.com/office/drawing/2014/main" id="{50CEB2B2-6938-7315-73E1-514DB2EB5149}"/>
                  </a:ext>
                </a:extLst>
              </p:cNvPr>
              <p:cNvSpPr/>
              <p:nvPr/>
            </p:nvSpPr>
            <p:spPr>
              <a:xfrm flipH="1">
                <a:off x="7982400" y="1888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0" name="Google Shape;822;p28">
                <a:extLst>
                  <a:ext uri="{FF2B5EF4-FFF2-40B4-BE49-F238E27FC236}">
                    <a16:creationId xmlns:a16="http://schemas.microsoft.com/office/drawing/2014/main" id="{8375A6F1-F9CA-5F07-980F-6FD8D0974EF9}"/>
                  </a:ext>
                </a:extLst>
              </p:cNvPr>
              <p:cNvSpPr/>
              <p:nvPr/>
            </p:nvSpPr>
            <p:spPr>
              <a:xfrm flipH="1">
                <a:off x="8563200" y="1888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2" name="Google Shape;823;p28">
                <a:extLst>
                  <a:ext uri="{FF2B5EF4-FFF2-40B4-BE49-F238E27FC236}">
                    <a16:creationId xmlns:a16="http://schemas.microsoft.com/office/drawing/2014/main" id="{97187127-91AA-040D-8B26-D922B74A2E4C}"/>
                  </a:ext>
                </a:extLst>
              </p:cNvPr>
              <p:cNvSpPr/>
              <p:nvPr/>
            </p:nvSpPr>
            <p:spPr>
              <a:xfrm flipH="1">
                <a:off x="6240000" y="2422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3" name="Google Shape;824;p28">
                <a:extLst>
                  <a:ext uri="{FF2B5EF4-FFF2-40B4-BE49-F238E27FC236}">
                    <a16:creationId xmlns:a16="http://schemas.microsoft.com/office/drawing/2014/main" id="{BF4085B0-DF50-E430-4681-597475CF262C}"/>
                  </a:ext>
                </a:extLst>
              </p:cNvPr>
              <p:cNvSpPr/>
              <p:nvPr/>
            </p:nvSpPr>
            <p:spPr>
              <a:xfrm flipH="1">
                <a:off x="6820800" y="2422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4" name="Google Shape;825;p28">
                <a:extLst>
                  <a:ext uri="{FF2B5EF4-FFF2-40B4-BE49-F238E27FC236}">
                    <a16:creationId xmlns:a16="http://schemas.microsoft.com/office/drawing/2014/main" id="{CB5C7424-14F3-A03C-0D0E-21BBC8762F97}"/>
                  </a:ext>
                </a:extLst>
              </p:cNvPr>
              <p:cNvSpPr/>
              <p:nvPr/>
            </p:nvSpPr>
            <p:spPr>
              <a:xfrm flipH="1">
                <a:off x="7401600" y="2422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5" name="Google Shape;826;p28">
                <a:extLst>
                  <a:ext uri="{FF2B5EF4-FFF2-40B4-BE49-F238E27FC236}">
                    <a16:creationId xmlns:a16="http://schemas.microsoft.com/office/drawing/2014/main" id="{298E6013-349D-6489-305D-A84F4D5F895D}"/>
                  </a:ext>
                </a:extLst>
              </p:cNvPr>
              <p:cNvSpPr/>
              <p:nvPr/>
            </p:nvSpPr>
            <p:spPr>
              <a:xfrm flipH="1">
                <a:off x="7982400" y="2422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7" name="Google Shape;827;p28">
                <a:extLst>
                  <a:ext uri="{FF2B5EF4-FFF2-40B4-BE49-F238E27FC236}">
                    <a16:creationId xmlns:a16="http://schemas.microsoft.com/office/drawing/2014/main" id="{EE2D2979-E1AB-FAC8-27E4-DA575B958C78}"/>
                  </a:ext>
                </a:extLst>
              </p:cNvPr>
              <p:cNvSpPr/>
              <p:nvPr/>
            </p:nvSpPr>
            <p:spPr>
              <a:xfrm flipH="1">
                <a:off x="8563200" y="2422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9" name="Google Shape;828;p28">
                <a:extLst>
                  <a:ext uri="{FF2B5EF4-FFF2-40B4-BE49-F238E27FC236}">
                    <a16:creationId xmlns:a16="http://schemas.microsoft.com/office/drawing/2014/main" id="{F7DEF50B-1471-05B0-C8A0-B3F4C0C04663}"/>
                  </a:ext>
                </a:extLst>
              </p:cNvPr>
              <p:cNvSpPr/>
              <p:nvPr/>
            </p:nvSpPr>
            <p:spPr>
              <a:xfrm flipH="1">
                <a:off x="6240000" y="29571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20" name="Google Shape;829;p28">
                <a:extLst>
                  <a:ext uri="{FF2B5EF4-FFF2-40B4-BE49-F238E27FC236}">
                    <a16:creationId xmlns:a16="http://schemas.microsoft.com/office/drawing/2014/main" id="{48640E10-7036-C311-1D6F-82FCF6943826}"/>
                  </a:ext>
                </a:extLst>
              </p:cNvPr>
              <p:cNvSpPr/>
              <p:nvPr/>
            </p:nvSpPr>
            <p:spPr>
              <a:xfrm flipH="1">
                <a:off x="6820800" y="29571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25" name="Google Shape;830;p28">
                <a:extLst>
                  <a:ext uri="{FF2B5EF4-FFF2-40B4-BE49-F238E27FC236}">
                    <a16:creationId xmlns:a16="http://schemas.microsoft.com/office/drawing/2014/main" id="{A4BE063E-6DEF-CB70-4B40-0795ED2137AA}"/>
                  </a:ext>
                </a:extLst>
              </p:cNvPr>
              <p:cNvSpPr/>
              <p:nvPr/>
            </p:nvSpPr>
            <p:spPr>
              <a:xfrm flipH="1">
                <a:off x="7401600" y="29571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26" name="Google Shape;831;p28">
                <a:extLst>
                  <a:ext uri="{FF2B5EF4-FFF2-40B4-BE49-F238E27FC236}">
                    <a16:creationId xmlns:a16="http://schemas.microsoft.com/office/drawing/2014/main" id="{DF6F0EAC-94C3-6EEE-A5AA-F69C54F8D649}"/>
                  </a:ext>
                </a:extLst>
              </p:cNvPr>
              <p:cNvSpPr/>
              <p:nvPr/>
            </p:nvSpPr>
            <p:spPr>
              <a:xfrm flipH="1">
                <a:off x="7982400" y="29571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29" name="Google Shape;832;p28">
                <a:extLst>
                  <a:ext uri="{FF2B5EF4-FFF2-40B4-BE49-F238E27FC236}">
                    <a16:creationId xmlns:a16="http://schemas.microsoft.com/office/drawing/2014/main" id="{A1333B99-B72B-770D-EE48-C88ECCDA9C1D}"/>
                  </a:ext>
                </a:extLst>
              </p:cNvPr>
              <p:cNvSpPr/>
              <p:nvPr/>
            </p:nvSpPr>
            <p:spPr>
              <a:xfrm flipH="1">
                <a:off x="8563200" y="29571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grpSp>
        <p:grpSp>
          <p:nvGrpSpPr>
            <p:cNvPr id="6" name="Google Shape;833;p28">
              <a:extLst>
                <a:ext uri="{FF2B5EF4-FFF2-40B4-BE49-F238E27FC236}">
                  <a16:creationId xmlns:a16="http://schemas.microsoft.com/office/drawing/2014/main" id="{85D69425-E3F8-AB65-EEBE-9E7A0791B019}"/>
                </a:ext>
              </a:extLst>
            </p:cNvPr>
            <p:cNvGrpSpPr/>
            <p:nvPr/>
          </p:nvGrpSpPr>
          <p:grpSpPr>
            <a:xfrm>
              <a:off x="546332" y="643484"/>
              <a:ext cx="1765922" cy="1596032"/>
              <a:chOff x="5950075" y="854725"/>
              <a:chExt cx="2904000" cy="2668950"/>
            </a:xfrm>
            <a:grpFill/>
          </p:grpSpPr>
          <p:sp>
            <p:nvSpPr>
              <p:cNvPr id="46" name="Google Shape;834;p28">
                <a:extLst>
                  <a:ext uri="{FF2B5EF4-FFF2-40B4-BE49-F238E27FC236}">
                    <a16:creationId xmlns:a16="http://schemas.microsoft.com/office/drawing/2014/main" id="{E5068957-3C39-65D8-6055-71D74A2CFFCD}"/>
                  </a:ext>
                </a:extLst>
              </p:cNvPr>
              <p:cNvSpPr/>
              <p:nvPr/>
            </p:nvSpPr>
            <p:spPr>
              <a:xfrm flipH="1">
                <a:off x="5950075" y="854725"/>
                <a:ext cx="2904000" cy="26673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835;p28">
                <a:extLst>
                  <a:ext uri="{FF2B5EF4-FFF2-40B4-BE49-F238E27FC236}">
                    <a16:creationId xmlns:a16="http://schemas.microsoft.com/office/drawing/2014/main" id="{F4E43664-E5C7-5755-93A7-7F35365DAAC1}"/>
                  </a:ext>
                </a:extLst>
              </p:cNvPr>
              <p:cNvSpPr/>
              <p:nvPr/>
            </p:nvSpPr>
            <p:spPr>
              <a:xfrm flipH="1">
                <a:off x="5950075" y="854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836;p28">
                <a:extLst>
                  <a:ext uri="{FF2B5EF4-FFF2-40B4-BE49-F238E27FC236}">
                    <a16:creationId xmlns:a16="http://schemas.microsoft.com/office/drawing/2014/main" id="{A9E1FF8C-49C6-DB6B-B739-3A45E8070329}"/>
                  </a:ext>
                </a:extLst>
              </p:cNvPr>
              <p:cNvSpPr/>
              <p:nvPr/>
            </p:nvSpPr>
            <p:spPr>
              <a:xfrm flipH="1">
                <a:off x="6530875" y="854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837;p28">
                <a:extLst>
                  <a:ext uri="{FF2B5EF4-FFF2-40B4-BE49-F238E27FC236}">
                    <a16:creationId xmlns:a16="http://schemas.microsoft.com/office/drawing/2014/main" id="{06A2AEEC-1EE5-DB72-838B-B8454F86A627}"/>
                  </a:ext>
                </a:extLst>
              </p:cNvPr>
              <p:cNvSpPr/>
              <p:nvPr/>
            </p:nvSpPr>
            <p:spPr>
              <a:xfrm flipH="1">
                <a:off x="7111675" y="854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838;p28">
                <a:extLst>
                  <a:ext uri="{FF2B5EF4-FFF2-40B4-BE49-F238E27FC236}">
                    <a16:creationId xmlns:a16="http://schemas.microsoft.com/office/drawing/2014/main" id="{41077D66-B045-D6C3-A6A9-25F4B1CFC4B1}"/>
                  </a:ext>
                </a:extLst>
              </p:cNvPr>
              <p:cNvSpPr/>
              <p:nvPr/>
            </p:nvSpPr>
            <p:spPr>
              <a:xfrm flipH="1">
                <a:off x="7692475" y="854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839;p28">
                <a:extLst>
                  <a:ext uri="{FF2B5EF4-FFF2-40B4-BE49-F238E27FC236}">
                    <a16:creationId xmlns:a16="http://schemas.microsoft.com/office/drawing/2014/main" id="{A8A9A0EC-86A6-217D-8ACE-B63E3E8EE003}"/>
                  </a:ext>
                </a:extLst>
              </p:cNvPr>
              <p:cNvSpPr/>
              <p:nvPr/>
            </p:nvSpPr>
            <p:spPr>
              <a:xfrm flipH="1">
                <a:off x="8273275" y="854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840;p28">
                <a:extLst>
                  <a:ext uri="{FF2B5EF4-FFF2-40B4-BE49-F238E27FC236}">
                    <a16:creationId xmlns:a16="http://schemas.microsoft.com/office/drawing/2014/main" id="{3396B809-597E-BD9A-7435-7B5F89D11C24}"/>
                  </a:ext>
                </a:extLst>
              </p:cNvPr>
              <p:cNvSpPr/>
              <p:nvPr/>
            </p:nvSpPr>
            <p:spPr>
              <a:xfrm flipH="1">
                <a:off x="5950075" y="13875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841;p28">
                <a:extLst>
                  <a:ext uri="{FF2B5EF4-FFF2-40B4-BE49-F238E27FC236}">
                    <a16:creationId xmlns:a16="http://schemas.microsoft.com/office/drawing/2014/main" id="{3F679CD3-7A61-8B0B-E583-B4BDBBED2AE8}"/>
                  </a:ext>
                </a:extLst>
              </p:cNvPr>
              <p:cNvSpPr/>
              <p:nvPr/>
            </p:nvSpPr>
            <p:spPr>
              <a:xfrm flipH="1">
                <a:off x="6530875" y="13875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842;p28">
                <a:extLst>
                  <a:ext uri="{FF2B5EF4-FFF2-40B4-BE49-F238E27FC236}">
                    <a16:creationId xmlns:a16="http://schemas.microsoft.com/office/drawing/2014/main" id="{1A2D9008-E530-5A2C-F9B6-0A13E22EB748}"/>
                  </a:ext>
                </a:extLst>
              </p:cNvPr>
              <p:cNvSpPr/>
              <p:nvPr/>
            </p:nvSpPr>
            <p:spPr>
              <a:xfrm flipH="1">
                <a:off x="7111675" y="13875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843;p28">
                <a:extLst>
                  <a:ext uri="{FF2B5EF4-FFF2-40B4-BE49-F238E27FC236}">
                    <a16:creationId xmlns:a16="http://schemas.microsoft.com/office/drawing/2014/main" id="{5E815EC4-CBF3-3C93-5DEF-B00E382AC2F3}"/>
                  </a:ext>
                </a:extLst>
              </p:cNvPr>
              <p:cNvSpPr/>
              <p:nvPr/>
            </p:nvSpPr>
            <p:spPr>
              <a:xfrm flipH="1">
                <a:off x="7692475" y="13875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844;p28">
                <a:extLst>
                  <a:ext uri="{FF2B5EF4-FFF2-40B4-BE49-F238E27FC236}">
                    <a16:creationId xmlns:a16="http://schemas.microsoft.com/office/drawing/2014/main" id="{4FA785D1-A7B7-FB67-1A3D-E9412BB0453D}"/>
                  </a:ext>
                </a:extLst>
              </p:cNvPr>
              <p:cNvSpPr/>
              <p:nvPr/>
            </p:nvSpPr>
            <p:spPr>
              <a:xfrm flipH="1">
                <a:off x="8273275" y="13875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845;p28">
                <a:extLst>
                  <a:ext uri="{FF2B5EF4-FFF2-40B4-BE49-F238E27FC236}">
                    <a16:creationId xmlns:a16="http://schemas.microsoft.com/office/drawing/2014/main" id="{4595E618-1C1F-A94E-A26A-9F69125A5BE8}"/>
                  </a:ext>
                </a:extLst>
              </p:cNvPr>
              <p:cNvSpPr/>
              <p:nvPr/>
            </p:nvSpPr>
            <p:spPr>
              <a:xfrm flipH="1">
                <a:off x="5950075" y="19219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846;p28">
                <a:extLst>
                  <a:ext uri="{FF2B5EF4-FFF2-40B4-BE49-F238E27FC236}">
                    <a16:creationId xmlns:a16="http://schemas.microsoft.com/office/drawing/2014/main" id="{2B9C97D3-0AC7-918E-3499-930B8452258C}"/>
                  </a:ext>
                </a:extLst>
              </p:cNvPr>
              <p:cNvSpPr/>
              <p:nvPr/>
            </p:nvSpPr>
            <p:spPr>
              <a:xfrm flipH="1">
                <a:off x="6530875" y="19219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847;p28">
                <a:extLst>
                  <a:ext uri="{FF2B5EF4-FFF2-40B4-BE49-F238E27FC236}">
                    <a16:creationId xmlns:a16="http://schemas.microsoft.com/office/drawing/2014/main" id="{AA5BBEF3-A9C3-6FC6-8026-C203231E3F0A}"/>
                  </a:ext>
                </a:extLst>
              </p:cNvPr>
              <p:cNvSpPr/>
              <p:nvPr/>
            </p:nvSpPr>
            <p:spPr>
              <a:xfrm flipH="1">
                <a:off x="7111675" y="19219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848;p28">
                <a:extLst>
                  <a:ext uri="{FF2B5EF4-FFF2-40B4-BE49-F238E27FC236}">
                    <a16:creationId xmlns:a16="http://schemas.microsoft.com/office/drawing/2014/main" id="{5BCFC647-7A99-C7B3-3E56-04410F60A294}"/>
                  </a:ext>
                </a:extLst>
              </p:cNvPr>
              <p:cNvSpPr/>
              <p:nvPr/>
            </p:nvSpPr>
            <p:spPr>
              <a:xfrm flipH="1">
                <a:off x="7692475" y="19219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849;p28">
                <a:extLst>
                  <a:ext uri="{FF2B5EF4-FFF2-40B4-BE49-F238E27FC236}">
                    <a16:creationId xmlns:a16="http://schemas.microsoft.com/office/drawing/2014/main" id="{F3FAE2EF-4C65-2C23-4199-F30C3D9EB43B}"/>
                  </a:ext>
                </a:extLst>
              </p:cNvPr>
              <p:cNvSpPr/>
              <p:nvPr/>
            </p:nvSpPr>
            <p:spPr>
              <a:xfrm flipH="1">
                <a:off x="8273275" y="19219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50;p28">
                <a:extLst>
                  <a:ext uri="{FF2B5EF4-FFF2-40B4-BE49-F238E27FC236}">
                    <a16:creationId xmlns:a16="http://schemas.microsoft.com/office/drawing/2014/main" id="{6ACE1D53-2AD9-71DB-EF77-11109B1EE78A}"/>
                  </a:ext>
                </a:extLst>
              </p:cNvPr>
              <p:cNvSpPr/>
              <p:nvPr/>
            </p:nvSpPr>
            <p:spPr>
              <a:xfrm flipH="1">
                <a:off x="5950075" y="24564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51;p28">
                <a:extLst>
                  <a:ext uri="{FF2B5EF4-FFF2-40B4-BE49-F238E27FC236}">
                    <a16:creationId xmlns:a16="http://schemas.microsoft.com/office/drawing/2014/main" id="{87C442BC-B74A-35BF-CA58-FEF2B50E4120}"/>
                  </a:ext>
                </a:extLst>
              </p:cNvPr>
              <p:cNvSpPr/>
              <p:nvPr/>
            </p:nvSpPr>
            <p:spPr>
              <a:xfrm flipH="1">
                <a:off x="6530875" y="24564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52;p28">
                <a:extLst>
                  <a:ext uri="{FF2B5EF4-FFF2-40B4-BE49-F238E27FC236}">
                    <a16:creationId xmlns:a16="http://schemas.microsoft.com/office/drawing/2014/main" id="{CB156762-00AB-483C-9C21-B0A4A7FC1B84}"/>
                  </a:ext>
                </a:extLst>
              </p:cNvPr>
              <p:cNvSpPr/>
              <p:nvPr/>
            </p:nvSpPr>
            <p:spPr>
              <a:xfrm flipH="1">
                <a:off x="7111675" y="24564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53;p28">
                <a:extLst>
                  <a:ext uri="{FF2B5EF4-FFF2-40B4-BE49-F238E27FC236}">
                    <a16:creationId xmlns:a16="http://schemas.microsoft.com/office/drawing/2014/main" id="{375D4AA9-8A09-378C-D8D4-F31EFE67904E}"/>
                  </a:ext>
                </a:extLst>
              </p:cNvPr>
              <p:cNvSpPr/>
              <p:nvPr/>
            </p:nvSpPr>
            <p:spPr>
              <a:xfrm flipH="1">
                <a:off x="7692475" y="24564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4;p28">
                <a:extLst>
                  <a:ext uri="{FF2B5EF4-FFF2-40B4-BE49-F238E27FC236}">
                    <a16:creationId xmlns:a16="http://schemas.microsoft.com/office/drawing/2014/main" id="{B6690653-D731-845D-EC1C-6CC778C4167A}"/>
                  </a:ext>
                </a:extLst>
              </p:cNvPr>
              <p:cNvSpPr/>
              <p:nvPr/>
            </p:nvSpPr>
            <p:spPr>
              <a:xfrm flipH="1">
                <a:off x="8273275" y="24564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55;p28">
                <a:extLst>
                  <a:ext uri="{FF2B5EF4-FFF2-40B4-BE49-F238E27FC236}">
                    <a16:creationId xmlns:a16="http://schemas.microsoft.com/office/drawing/2014/main" id="{3C5F5D5C-8034-C5DE-7280-1933D2FDD6ED}"/>
                  </a:ext>
                </a:extLst>
              </p:cNvPr>
              <p:cNvSpPr/>
              <p:nvPr/>
            </p:nvSpPr>
            <p:spPr>
              <a:xfrm flipH="1">
                <a:off x="5950075" y="29908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56;p28">
                <a:extLst>
                  <a:ext uri="{FF2B5EF4-FFF2-40B4-BE49-F238E27FC236}">
                    <a16:creationId xmlns:a16="http://schemas.microsoft.com/office/drawing/2014/main" id="{1540C0D1-BBF6-A30C-FD59-2AC5559B83E3}"/>
                  </a:ext>
                </a:extLst>
              </p:cNvPr>
              <p:cNvSpPr/>
              <p:nvPr/>
            </p:nvSpPr>
            <p:spPr>
              <a:xfrm flipH="1">
                <a:off x="6530875" y="29908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57;p28">
                <a:extLst>
                  <a:ext uri="{FF2B5EF4-FFF2-40B4-BE49-F238E27FC236}">
                    <a16:creationId xmlns:a16="http://schemas.microsoft.com/office/drawing/2014/main" id="{7C4B7C39-AC40-4847-E4D0-EB95E2D8B1D4}"/>
                  </a:ext>
                </a:extLst>
              </p:cNvPr>
              <p:cNvSpPr/>
              <p:nvPr/>
            </p:nvSpPr>
            <p:spPr>
              <a:xfrm flipH="1">
                <a:off x="7111675" y="29908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58;p28">
                <a:extLst>
                  <a:ext uri="{FF2B5EF4-FFF2-40B4-BE49-F238E27FC236}">
                    <a16:creationId xmlns:a16="http://schemas.microsoft.com/office/drawing/2014/main" id="{AA4E0FA2-F940-4DF3-75E3-CAE65CAFFBC2}"/>
                  </a:ext>
                </a:extLst>
              </p:cNvPr>
              <p:cNvSpPr/>
              <p:nvPr/>
            </p:nvSpPr>
            <p:spPr>
              <a:xfrm flipH="1">
                <a:off x="7692475" y="29908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859;p28">
                <a:extLst>
                  <a:ext uri="{FF2B5EF4-FFF2-40B4-BE49-F238E27FC236}">
                    <a16:creationId xmlns:a16="http://schemas.microsoft.com/office/drawing/2014/main" id="{1FBC5A5C-2A19-FC3C-EB31-D1863CE72385}"/>
                  </a:ext>
                </a:extLst>
              </p:cNvPr>
              <p:cNvSpPr/>
              <p:nvPr/>
            </p:nvSpPr>
            <p:spPr>
              <a:xfrm flipH="1">
                <a:off x="8273275" y="29908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 name="Google Shape;860;p28">
              <a:extLst>
                <a:ext uri="{FF2B5EF4-FFF2-40B4-BE49-F238E27FC236}">
                  <a16:creationId xmlns:a16="http://schemas.microsoft.com/office/drawing/2014/main" id="{0AB60CA6-3CE9-6E1F-3FD6-EB927A522CB6}"/>
                </a:ext>
              </a:extLst>
            </p:cNvPr>
            <p:cNvGrpSpPr/>
            <p:nvPr/>
          </p:nvGrpSpPr>
          <p:grpSpPr>
            <a:xfrm>
              <a:off x="347441" y="757786"/>
              <a:ext cx="1765922" cy="1596032"/>
              <a:chOff x="2854300" y="1168125"/>
              <a:chExt cx="2904000" cy="2668950"/>
            </a:xfrm>
            <a:grpFill/>
          </p:grpSpPr>
          <p:sp>
            <p:nvSpPr>
              <p:cNvPr id="8" name="Google Shape;861;p28">
                <a:extLst>
                  <a:ext uri="{FF2B5EF4-FFF2-40B4-BE49-F238E27FC236}">
                    <a16:creationId xmlns:a16="http://schemas.microsoft.com/office/drawing/2014/main" id="{C7BDC479-7BF7-8446-4814-00DCEB1EA25F}"/>
                  </a:ext>
                </a:extLst>
              </p:cNvPr>
              <p:cNvSpPr/>
              <p:nvPr/>
            </p:nvSpPr>
            <p:spPr>
              <a:xfrm flipH="1">
                <a:off x="2854300" y="1168125"/>
                <a:ext cx="2904000" cy="26673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862;p28">
                <a:extLst>
                  <a:ext uri="{FF2B5EF4-FFF2-40B4-BE49-F238E27FC236}">
                    <a16:creationId xmlns:a16="http://schemas.microsoft.com/office/drawing/2014/main" id="{4C9F740A-9D33-65E6-D85E-5F5B008EFE13}"/>
                  </a:ext>
                </a:extLst>
              </p:cNvPr>
              <p:cNvSpPr/>
              <p:nvPr/>
            </p:nvSpPr>
            <p:spPr>
              <a:xfrm flipH="1">
                <a:off x="2854300" y="11681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863;p28">
                <a:extLst>
                  <a:ext uri="{FF2B5EF4-FFF2-40B4-BE49-F238E27FC236}">
                    <a16:creationId xmlns:a16="http://schemas.microsoft.com/office/drawing/2014/main" id="{FDD628D5-EA42-FC64-5677-92F452B39702}"/>
                  </a:ext>
                </a:extLst>
              </p:cNvPr>
              <p:cNvSpPr/>
              <p:nvPr/>
            </p:nvSpPr>
            <p:spPr>
              <a:xfrm flipH="1">
                <a:off x="3435100" y="11681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864;p28">
                <a:extLst>
                  <a:ext uri="{FF2B5EF4-FFF2-40B4-BE49-F238E27FC236}">
                    <a16:creationId xmlns:a16="http://schemas.microsoft.com/office/drawing/2014/main" id="{F6ACD3B7-0BEB-FA4F-EB74-CC8E9C77AC98}"/>
                  </a:ext>
                </a:extLst>
              </p:cNvPr>
              <p:cNvSpPr/>
              <p:nvPr/>
            </p:nvSpPr>
            <p:spPr>
              <a:xfrm flipH="1">
                <a:off x="4015900" y="11681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865;p28">
                <a:extLst>
                  <a:ext uri="{FF2B5EF4-FFF2-40B4-BE49-F238E27FC236}">
                    <a16:creationId xmlns:a16="http://schemas.microsoft.com/office/drawing/2014/main" id="{B5261877-62F8-528E-4209-6DBA0466DAC4}"/>
                  </a:ext>
                </a:extLst>
              </p:cNvPr>
              <p:cNvSpPr/>
              <p:nvPr/>
            </p:nvSpPr>
            <p:spPr>
              <a:xfrm flipH="1">
                <a:off x="4596700" y="11681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866;p28">
                <a:extLst>
                  <a:ext uri="{FF2B5EF4-FFF2-40B4-BE49-F238E27FC236}">
                    <a16:creationId xmlns:a16="http://schemas.microsoft.com/office/drawing/2014/main" id="{AFFC0539-AA53-2ED9-6B53-15C33D8D490F}"/>
                  </a:ext>
                </a:extLst>
              </p:cNvPr>
              <p:cNvSpPr/>
              <p:nvPr/>
            </p:nvSpPr>
            <p:spPr>
              <a:xfrm flipH="1">
                <a:off x="5177500" y="11681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867;p28">
                <a:extLst>
                  <a:ext uri="{FF2B5EF4-FFF2-40B4-BE49-F238E27FC236}">
                    <a16:creationId xmlns:a16="http://schemas.microsoft.com/office/drawing/2014/main" id="{DBC2A6BF-83E3-CA2C-37E3-E164130510EE}"/>
                  </a:ext>
                </a:extLst>
              </p:cNvPr>
              <p:cNvSpPr/>
              <p:nvPr/>
            </p:nvSpPr>
            <p:spPr>
              <a:xfrm flipH="1">
                <a:off x="2854300" y="17009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868;p28">
                <a:extLst>
                  <a:ext uri="{FF2B5EF4-FFF2-40B4-BE49-F238E27FC236}">
                    <a16:creationId xmlns:a16="http://schemas.microsoft.com/office/drawing/2014/main" id="{267982E1-BD12-090E-C000-34D8527D9617}"/>
                  </a:ext>
                </a:extLst>
              </p:cNvPr>
              <p:cNvSpPr/>
              <p:nvPr/>
            </p:nvSpPr>
            <p:spPr>
              <a:xfrm flipH="1">
                <a:off x="3435100" y="17009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869;p28">
                <a:extLst>
                  <a:ext uri="{FF2B5EF4-FFF2-40B4-BE49-F238E27FC236}">
                    <a16:creationId xmlns:a16="http://schemas.microsoft.com/office/drawing/2014/main" id="{0B887479-2EC4-90B6-4A4D-F9764D372A58}"/>
                  </a:ext>
                </a:extLst>
              </p:cNvPr>
              <p:cNvSpPr/>
              <p:nvPr/>
            </p:nvSpPr>
            <p:spPr>
              <a:xfrm flipH="1">
                <a:off x="4015900" y="17009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870;p28">
                <a:extLst>
                  <a:ext uri="{FF2B5EF4-FFF2-40B4-BE49-F238E27FC236}">
                    <a16:creationId xmlns:a16="http://schemas.microsoft.com/office/drawing/2014/main" id="{89FACE29-042E-BF77-FDC2-33C8B860A7CC}"/>
                  </a:ext>
                </a:extLst>
              </p:cNvPr>
              <p:cNvSpPr/>
              <p:nvPr/>
            </p:nvSpPr>
            <p:spPr>
              <a:xfrm flipH="1">
                <a:off x="4596700" y="17009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871;p28">
                <a:extLst>
                  <a:ext uri="{FF2B5EF4-FFF2-40B4-BE49-F238E27FC236}">
                    <a16:creationId xmlns:a16="http://schemas.microsoft.com/office/drawing/2014/main" id="{8E5D7472-A6CD-2207-40E5-40FDC3CAA3E4}"/>
                  </a:ext>
                </a:extLst>
              </p:cNvPr>
              <p:cNvSpPr/>
              <p:nvPr/>
            </p:nvSpPr>
            <p:spPr>
              <a:xfrm flipH="1">
                <a:off x="5177500" y="17009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872;p28">
                <a:extLst>
                  <a:ext uri="{FF2B5EF4-FFF2-40B4-BE49-F238E27FC236}">
                    <a16:creationId xmlns:a16="http://schemas.microsoft.com/office/drawing/2014/main" id="{41588BE7-A34E-294A-3833-9C7C5D61A874}"/>
                  </a:ext>
                </a:extLst>
              </p:cNvPr>
              <p:cNvSpPr/>
              <p:nvPr/>
            </p:nvSpPr>
            <p:spPr>
              <a:xfrm flipH="1">
                <a:off x="2854300" y="22353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873;p28">
                <a:extLst>
                  <a:ext uri="{FF2B5EF4-FFF2-40B4-BE49-F238E27FC236}">
                    <a16:creationId xmlns:a16="http://schemas.microsoft.com/office/drawing/2014/main" id="{20854B60-F0B0-7DFA-7D34-7A516BD05E43}"/>
                  </a:ext>
                </a:extLst>
              </p:cNvPr>
              <p:cNvSpPr/>
              <p:nvPr/>
            </p:nvSpPr>
            <p:spPr>
              <a:xfrm flipH="1">
                <a:off x="3435100" y="22353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874;p28">
                <a:extLst>
                  <a:ext uri="{FF2B5EF4-FFF2-40B4-BE49-F238E27FC236}">
                    <a16:creationId xmlns:a16="http://schemas.microsoft.com/office/drawing/2014/main" id="{2C93DD09-A213-B794-C8C5-2C4CBD964690}"/>
                  </a:ext>
                </a:extLst>
              </p:cNvPr>
              <p:cNvSpPr/>
              <p:nvPr/>
            </p:nvSpPr>
            <p:spPr>
              <a:xfrm flipH="1">
                <a:off x="4015900" y="22353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875;p28">
                <a:extLst>
                  <a:ext uri="{FF2B5EF4-FFF2-40B4-BE49-F238E27FC236}">
                    <a16:creationId xmlns:a16="http://schemas.microsoft.com/office/drawing/2014/main" id="{6654C175-94AF-D0C7-97EC-F2BC3F469005}"/>
                  </a:ext>
                </a:extLst>
              </p:cNvPr>
              <p:cNvSpPr/>
              <p:nvPr/>
            </p:nvSpPr>
            <p:spPr>
              <a:xfrm flipH="1">
                <a:off x="4596700" y="22353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876;p28">
                <a:extLst>
                  <a:ext uri="{FF2B5EF4-FFF2-40B4-BE49-F238E27FC236}">
                    <a16:creationId xmlns:a16="http://schemas.microsoft.com/office/drawing/2014/main" id="{8988C1E9-78AE-5A6F-9DC5-D992EA49E935}"/>
                  </a:ext>
                </a:extLst>
              </p:cNvPr>
              <p:cNvSpPr/>
              <p:nvPr/>
            </p:nvSpPr>
            <p:spPr>
              <a:xfrm flipH="1">
                <a:off x="5177500" y="22353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877;p28">
                <a:extLst>
                  <a:ext uri="{FF2B5EF4-FFF2-40B4-BE49-F238E27FC236}">
                    <a16:creationId xmlns:a16="http://schemas.microsoft.com/office/drawing/2014/main" id="{6D3EBF6D-7529-FEAE-4336-3649CE4A482D}"/>
                  </a:ext>
                </a:extLst>
              </p:cNvPr>
              <p:cNvSpPr/>
              <p:nvPr/>
            </p:nvSpPr>
            <p:spPr>
              <a:xfrm flipH="1">
                <a:off x="2854300" y="2769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878;p28">
                <a:extLst>
                  <a:ext uri="{FF2B5EF4-FFF2-40B4-BE49-F238E27FC236}">
                    <a16:creationId xmlns:a16="http://schemas.microsoft.com/office/drawing/2014/main" id="{D69B4E9A-0799-4A25-E82D-C271B2228202}"/>
                  </a:ext>
                </a:extLst>
              </p:cNvPr>
              <p:cNvSpPr/>
              <p:nvPr/>
            </p:nvSpPr>
            <p:spPr>
              <a:xfrm flipH="1">
                <a:off x="3435100" y="2769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879;p28">
                <a:extLst>
                  <a:ext uri="{FF2B5EF4-FFF2-40B4-BE49-F238E27FC236}">
                    <a16:creationId xmlns:a16="http://schemas.microsoft.com/office/drawing/2014/main" id="{49596283-8433-1CFC-F23E-8B002C282A94}"/>
                  </a:ext>
                </a:extLst>
              </p:cNvPr>
              <p:cNvSpPr/>
              <p:nvPr/>
            </p:nvSpPr>
            <p:spPr>
              <a:xfrm flipH="1">
                <a:off x="4015900" y="2769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880;p28">
                <a:extLst>
                  <a:ext uri="{FF2B5EF4-FFF2-40B4-BE49-F238E27FC236}">
                    <a16:creationId xmlns:a16="http://schemas.microsoft.com/office/drawing/2014/main" id="{D2A7DADD-0861-47A7-768B-EF1CDE11841F}"/>
                  </a:ext>
                </a:extLst>
              </p:cNvPr>
              <p:cNvSpPr/>
              <p:nvPr/>
            </p:nvSpPr>
            <p:spPr>
              <a:xfrm flipH="1">
                <a:off x="4596700" y="2769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881;p28">
                <a:extLst>
                  <a:ext uri="{FF2B5EF4-FFF2-40B4-BE49-F238E27FC236}">
                    <a16:creationId xmlns:a16="http://schemas.microsoft.com/office/drawing/2014/main" id="{C32F291A-B822-0171-050E-177DAA126AED}"/>
                  </a:ext>
                </a:extLst>
              </p:cNvPr>
              <p:cNvSpPr/>
              <p:nvPr/>
            </p:nvSpPr>
            <p:spPr>
              <a:xfrm flipH="1">
                <a:off x="5177500" y="2769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882;p28">
                <a:extLst>
                  <a:ext uri="{FF2B5EF4-FFF2-40B4-BE49-F238E27FC236}">
                    <a16:creationId xmlns:a16="http://schemas.microsoft.com/office/drawing/2014/main" id="{E4859851-27E1-2EEF-DA75-98CA7F8B15B0}"/>
                  </a:ext>
                </a:extLst>
              </p:cNvPr>
              <p:cNvSpPr/>
              <p:nvPr/>
            </p:nvSpPr>
            <p:spPr>
              <a:xfrm flipH="1">
                <a:off x="2854300" y="3304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883;p28">
                <a:extLst>
                  <a:ext uri="{FF2B5EF4-FFF2-40B4-BE49-F238E27FC236}">
                    <a16:creationId xmlns:a16="http://schemas.microsoft.com/office/drawing/2014/main" id="{E841DD14-6B1D-D18C-A723-2359FDA8DAD1}"/>
                  </a:ext>
                </a:extLst>
              </p:cNvPr>
              <p:cNvSpPr/>
              <p:nvPr/>
            </p:nvSpPr>
            <p:spPr>
              <a:xfrm flipH="1">
                <a:off x="3435100" y="3304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884;p28">
                <a:extLst>
                  <a:ext uri="{FF2B5EF4-FFF2-40B4-BE49-F238E27FC236}">
                    <a16:creationId xmlns:a16="http://schemas.microsoft.com/office/drawing/2014/main" id="{52A12324-6287-EEBB-250F-C419ED6538B4}"/>
                  </a:ext>
                </a:extLst>
              </p:cNvPr>
              <p:cNvSpPr/>
              <p:nvPr/>
            </p:nvSpPr>
            <p:spPr>
              <a:xfrm flipH="1">
                <a:off x="4015900" y="3304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885;p28">
                <a:extLst>
                  <a:ext uri="{FF2B5EF4-FFF2-40B4-BE49-F238E27FC236}">
                    <a16:creationId xmlns:a16="http://schemas.microsoft.com/office/drawing/2014/main" id="{01798925-0D89-966B-83FC-AE1DA863C144}"/>
                  </a:ext>
                </a:extLst>
              </p:cNvPr>
              <p:cNvSpPr/>
              <p:nvPr/>
            </p:nvSpPr>
            <p:spPr>
              <a:xfrm flipH="1">
                <a:off x="4596700" y="3304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886;p28">
                <a:extLst>
                  <a:ext uri="{FF2B5EF4-FFF2-40B4-BE49-F238E27FC236}">
                    <a16:creationId xmlns:a16="http://schemas.microsoft.com/office/drawing/2014/main" id="{E92D7298-E136-4CBD-E479-62852B504FEC}"/>
                  </a:ext>
                </a:extLst>
              </p:cNvPr>
              <p:cNvSpPr/>
              <p:nvPr/>
            </p:nvSpPr>
            <p:spPr>
              <a:xfrm flipH="1">
                <a:off x="5177500" y="3304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36" name="文本框 135">
            <a:extLst>
              <a:ext uri="{FF2B5EF4-FFF2-40B4-BE49-F238E27FC236}">
                <a16:creationId xmlns:a16="http://schemas.microsoft.com/office/drawing/2014/main" id="{F6DA45A0-4726-5D39-1917-9368D4A06050}"/>
              </a:ext>
            </a:extLst>
          </p:cNvPr>
          <p:cNvSpPr txBox="1"/>
          <p:nvPr/>
        </p:nvSpPr>
        <p:spPr>
          <a:xfrm>
            <a:off x="10417608" y="3551236"/>
            <a:ext cx="1573620"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Difference calculation</a:t>
            </a:r>
            <a:endParaRPr lang="zh-CN" altLang="en-US" sz="1200" dirty="0">
              <a:latin typeface="Times New Roman" panose="02020603050405020304" pitchFamily="18" charset="0"/>
              <a:cs typeface="Times New Roman" panose="02020603050405020304" pitchFamily="18" charset="0"/>
            </a:endParaRPr>
          </a:p>
        </p:txBody>
      </p:sp>
      <p:pic>
        <p:nvPicPr>
          <p:cNvPr id="558" name="图片 557">
            <a:extLst>
              <a:ext uri="{FF2B5EF4-FFF2-40B4-BE49-F238E27FC236}">
                <a16:creationId xmlns:a16="http://schemas.microsoft.com/office/drawing/2014/main" id="{AC5CE51F-3637-17FF-4639-6A84B9F02C6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51116" y="2896679"/>
            <a:ext cx="192355" cy="192355"/>
          </a:xfrm>
          <a:prstGeom prst="rect">
            <a:avLst/>
          </a:prstGeom>
        </p:spPr>
      </p:pic>
      <p:pic>
        <p:nvPicPr>
          <p:cNvPr id="559" name="图片 558">
            <a:extLst>
              <a:ext uri="{FF2B5EF4-FFF2-40B4-BE49-F238E27FC236}">
                <a16:creationId xmlns:a16="http://schemas.microsoft.com/office/drawing/2014/main" id="{0D03490E-4B16-5C3B-7E30-C7E02A94D7C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00350" y="2883223"/>
            <a:ext cx="192355" cy="192355"/>
          </a:xfrm>
          <a:prstGeom prst="rect">
            <a:avLst/>
          </a:prstGeom>
        </p:spPr>
      </p:pic>
      <p:sp>
        <p:nvSpPr>
          <p:cNvPr id="145" name="文本框 144">
            <a:extLst>
              <a:ext uri="{FF2B5EF4-FFF2-40B4-BE49-F238E27FC236}">
                <a16:creationId xmlns:a16="http://schemas.microsoft.com/office/drawing/2014/main" id="{BCD5E78F-ED80-E749-BE9B-648A4E99F1A6}"/>
              </a:ext>
            </a:extLst>
          </p:cNvPr>
          <p:cNvSpPr txBox="1"/>
          <p:nvPr/>
        </p:nvSpPr>
        <p:spPr>
          <a:xfrm>
            <a:off x="4697733" y="491190"/>
            <a:ext cx="2656475" cy="307777"/>
          </a:xfrm>
          <a:prstGeom prst="rect">
            <a:avLst/>
          </a:prstGeom>
          <a:noFill/>
        </p:spPr>
        <p:txBody>
          <a:bodyPr wrap="square">
            <a:spAutoFit/>
          </a:bodyPr>
          <a:lstStyle/>
          <a:p>
            <a:r>
              <a:rPr lang="en-US" altLang="zh-CN" sz="1400" b="1" dirty="0">
                <a:latin typeface="Times New Roman" panose="02020603050405020304" pitchFamily="18" charset="0"/>
                <a:cs typeface="Times New Roman" panose="02020603050405020304" pitchFamily="18" charset="0"/>
              </a:rPr>
              <a:t>Topological isotope  injection </a:t>
            </a:r>
            <a:endParaRPr lang="zh-CN" altLang="en-US" sz="1400" b="1" dirty="0">
              <a:latin typeface="Times New Roman" panose="02020603050405020304" pitchFamily="18" charset="0"/>
              <a:cs typeface="Times New Roman" panose="02020603050405020304" pitchFamily="18" charset="0"/>
            </a:endParaRPr>
          </a:p>
        </p:txBody>
      </p:sp>
      <p:sp>
        <p:nvSpPr>
          <p:cNvPr id="149" name="文本框 148">
            <a:extLst>
              <a:ext uri="{FF2B5EF4-FFF2-40B4-BE49-F238E27FC236}">
                <a16:creationId xmlns:a16="http://schemas.microsoft.com/office/drawing/2014/main" id="{5DB7408D-4F4D-6B9D-9E9F-BD0A3D4AD9C0}"/>
              </a:ext>
            </a:extLst>
          </p:cNvPr>
          <p:cNvSpPr txBox="1"/>
          <p:nvPr/>
        </p:nvSpPr>
        <p:spPr>
          <a:xfrm>
            <a:off x="3270296" y="4722578"/>
            <a:ext cx="944761" cy="276999"/>
          </a:xfrm>
          <a:prstGeom prst="rect">
            <a:avLst/>
          </a:prstGeom>
          <a:noFill/>
        </p:spPr>
        <p:txBody>
          <a:bodyPr wrap="square">
            <a:spAutoFit/>
          </a:bodyPr>
          <a:lstStyle/>
          <a:p>
            <a:r>
              <a:rPr lang="en-US" altLang="zh-CN" sz="1200" dirty="0">
                <a:solidFill>
                  <a:srgbClr val="C00000"/>
                </a:solidFill>
                <a:latin typeface="Times New Roman" panose="02020603050405020304" pitchFamily="18" charset="0"/>
                <a:cs typeface="Times New Roman" panose="02020603050405020304" pitchFamily="18" charset="0"/>
              </a:rPr>
              <a:t>Dissimilar</a:t>
            </a:r>
            <a:endParaRPr lang="zh-CN" altLang="en-US" sz="1200" dirty="0">
              <a:solidFill>
                <a:srgbClr val="C00000"/>
              </a:solidFill>
              <a:latin typeface="Times New Roman" panose="02020603050405020304" pitchFamily="18" charset="0"/>
              <a:cs typeface="Times New Roman" panose="02020603050405020304" pitchFamily="18" charset="0"/>
            </a:endParaRPr>
          </a:p>
        </p:txBody>
      </p:sp>
      <p:sp>
        <p:nvSpPr>
          <p:cNvPr id="186" name="矩形 185">
            <a:extLst>
              <a:ext uri="{FF2B5EF4-FFF2-40B4-BE49-F238E27FC236}">
                <a16:creationId xmlns:a16="http://schemas.microsoft.com/office/drawing/2014/main" id="{0791EF33-9C0C-B8B6-C0BA-620E5930A3FE}"/>
              </a:ext>
            </a:extLst>
          </p:cNvPr>
          <p:cNvSpPr/>
          <p:nvPr/>
        </p:nvSpPr>
        <p:spPr>
          <a:xfrm>
            <a:off x="8554548" y="1190682"/>
            <a:ext cx="936637" cy="198815"/>
          </a:xfrm>
          <a:prstGeom prst="rect">
            <a:avLst/>
          </a:prstGeom>
          <a:solidFill>
            <a:srgbClr val="8FAAD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87" name="直接连接符 186">
            <a:extLst>
              <a:ext uri="{FF2B5EF4-FFF2-40B4-BE49-F238E27FC236}">
                <a16:creationId xmlns:a16="http://schemas.microsoft.com/office/drawing/2014/main" id="{7A13A246-7F07-CB13-1753-975D53543F80}"/>
              </a:ext>
            </a:extLst>
          </p:cNvPr>
          <p:cNvCxnSpPr>
            <a:cxnSpLocks/>
          </p:cNvCxnSpPr>
          <p:nvPr/>
        </p:nvCxnSpPr>
        <p:spPr>
          <a:xfrm>
            <a:off x="8704313" y="1189679"/>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188" name="直接连接符 187">
            <a:extLst>
              <a:ext uri="{FF2B5EF4-FFF2-40B4-BE49-F238E27FC236}">
                <a16:creationId xmlns:a16="http://schemas.microsoft.com/office/drawing/2014/main" id="{7C4D63D4-031D-4BCC-DD0E-26CF4ED4BADF}"/>
              </a:ext>
            </a:extLst>
          </p:cNvPr>
          <p:cNvCxnSpPr>
            <a:cxnSpLocks/>
          </p:cNvCxnSpPr>
          <p:nvPr/>
        </p:nvCxnSpPr>
        <p:spPr>
          <a:xfrm>
            <a:off x="8871001" y="1184917"/>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189" name="直接连接符 188">
            <a:extLst>
              <a:ext uri="{FF2B5EF4-FFF2-40B4-BE49-F238E27FC236}">
                <a16:creationId xmlns:a16="http://schemas.microsoft.com/office/drawing/2014/main" id="{610729FD-C4C9-33A6-00CF-ABAFC2298113}"/>
              </a:ext>
            </a:extLst>
          </p:cNvPr>
          <p:cNvCxnSpPr>
            <a:cxnSpLocks/>
          </p:cNvCxnSpPr>
          <p:nvPr/>
        </p:nvCxnSpPr>
        <p:spPr>
          <a:xfrm>
            <a:off x="9023401" y="1187296"/>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190" name="直接连接符 189">
            <a:extLst>
              <a:ext uri="{FF2B5EF4-FFF2-40B4-BE49-F238E27FC236}">
                <a16:creationId xmlns:a16="http://schemas.microsoft.com/office/drawing/2014/main" id="{BC298E35-016C-790D-5954-8CED63F3F858}"/>
              </a:ext>
            </a:extLst>
          </p:cNvPr>
          <p:cNvCxnSpPr>
            <a:cxnSpLocks/>
          </p:cNvCxnSpPr>
          <p:nvPr/>
        </p:nvCxnSpPr>
        <p:spPr>
          <a:xfrm>
            <a:off x="9180566" y="1187295"/>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191" name="直接连接符 190">
            <a:extLst>
              <a:ext uri="{FF2B5EF4-FFF2-40B4-BE49-F238E27FC236}">
                <a16:creationId xmlns:a16="http://schemas.microsoft.com/office/drawing/2014/main" id="{A3BD907B-E712-9F2B-8212-2F0EC7129186}"/>
              </a:ext>
            </a:extLst>
          </p:cNvPr>
          <p:cNvCxnSpPr>
            <a:cxnSpLocks/>
          </p:cNvCxnSpPr>
          <p:nvPr/>
        </p:nvCxnSpPr>
        <p:spPr>
          <a:xfrm>
            <a:off x="9347254" y="1189671"/>
            <a:ext cx="0" cy="206962"/>
          </a:xfrm>
          <a:prstGeom prst="line">
            <a:avLst/>
          </a:prstGeom>
          <a:ln/>
        </p:spPr>
        <p:style>
          <a:lnRef idx="2">
            <a:schemeClr val="dk1"/>
          </a:lnRef>
          <a:fillRef idx="0">
            <a:schemeClr val="dk1"/>
          </a:fillRef>
          <a:effectRef idx="1">
            <a:schemeClr val="dk1"/>
          </a:effectRef>
          <a:fontRef idx="minor">
            <a:schemeClr val="tx1"/>
          </a:fontRef>
        </p:style>
      </p:cxnSp>
      <p:sp>
        <p:nvSpPr>
          <p:cNvPr id="197" name="矩形 196">
            <a:extLst>
              <a:ext uri="{FF2B5EF4-FFF2-40B4-BE49-F238E27FC236}">
                <a16:creationId xmlns:a16="http://schemas.microsoft.com/office/drawing/2014/main" id="{8AC34B26-5E26-3292-6BBE-E53EBA12C9B4}"/>
              </a:ext>
            </a:extLst>
          </p:cNvPr>
          <p:cNvSpPr/>
          <p:nvPr/>
        </p:nvSpPr>
        <p:spPr>
          <a:xfrm>
            <a:off x="8556802" y="2043910"/>
            <a:ext cx="936637" cy="198815"/>
          </a:xfrm>
          <a:prstGeom prst="rect">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03" name="直接连接符 202">
            <a:extLst>
              <a:ext uri="{FF2B5EF4-FFF2-40B4-BE49-F238E27FC236}">
                <a16:creationId xmlns:a16="http://schemas.microsoft.com/office/drawing/2014/main" id="{6C942CC0-12DB-82A0-D766-C4A99EA88131}"/>
              </a:ext>
            </a:extLst>
          </p:cNvPr>
          <p:cNvCxnSpPr>
            <a:cxnSpLocks/>
          </p:cNvCxnSpPr>
          <p:nvPr/>
        </p:nvCxnSpPr>
        <p:spPr>
          <a:xfrm>
            <a:off x="8706567" y="2042907"/>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209" name="直接连接符 208">
            <a:extLst>
              <a:ext uri="{FF2B5EF4-FFF2-40B4-BE49-F238E27FC236}">
                <a16:creationId xmlns:a16="http://schemas.microsoft.com/office/drawing/2014/main" id="{6B99948F-0D0F-1FC6-2B6B-B6220A2069D1}"/>
              </a:ext>
            </a:extLst>
          </p:cNvPr>
          <p:cNvCxnSpPr>
            <a:cxnSpLocks/>
          </p:cNvCxnSpPr>
          <p:nvPr/>
        </p:nvCxnSpPr>
        <p:spPr>
          <a:xfrm>
            <a:off x="8873255" y="2038145"/>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215" name="直接连接符 214">
            <a:extLst>
              <a:ext uri="{FF2B5EF4-FFF2-40B4-BE49-F238E27FC236}">
                <a16:creationId xmlns:a16="http://schemas.microsoft.com/office/drawing/2014/main" id="{12C27E5C-775E-7D47-067F-FBBA6075EE22}"/>
              </a:ext>
            </a:extLst>
          </p:cNvPr>
          <p:cNvCxnSpPr>
            <a:cxnSpLocks/>
          </p:cNvCxnSpPr>
          <p:nvPr/>
        </p:nvCxnSpPr>
        <p:spPr>
          <a:xfrm>
            <a:off x="9025655" y="2040524"/>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221" name="直接连接符 220">
            <a:extLst>
              <a:ext uri="{FF2B5EF4-FFF2-40B4-BE49-F238E27FC236}">
                <a16:creationId xmlns:a16="http://schemas.microsoft.com/office/drawing/2014/main" id="{6D68B8DD-83F4-07FD-7105-4464D45DCD02}"/>
              </a:ext>
            </a:extLst>
          </p:cNvPr>
          <p:cNvCxnSpPr>
            <a:cxnSpLocks/>
          </p:cNvCxnSpPr>
          <p:nvPr/>
        </p:nvCxnSpPr>
        <p:spPr>
          <a:xfrm>
            <a:off x="9182820" y="2040523"/>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227" name="直接连接符 226">
            <a:extLst>
              <a:ext uri="{FF2B5EF4-FFF2-40B4-BE49-F238E27FC236}">
                <a16:creationId xmlns:a16="http://schemas.microsoft.com/office/drawing/2014/main" id="{CB0A50CF-A464-567E-4F51-DD0BA4F9F7F6}"/>
              </a:ext>
            </a:extLst>
          </p:cNvPr>
          <p:cNvCxnSpPr>
            <a:cxnSpLocks/>
          </p:cNvCxnSpPr>
          <p:nvPr/>
        </p:nvCxnSpPr>
        <p:spPr>
          <a:xfrm>
            <a:off x="9349508" y="2042899"/>
            <a:ext cx="0" cy="206962"/>
          </a:xfrm>
          <a:prstGeom prst="line">
            <a:avLst/>
          </a:prstGeom>
          <a:ln/>
        </p:spPr>
        <p:style>
          <a:lnRef idx="2">
            <a:schemeClr val="dk1"/>
          </a:lnRef>
          <a:fillRef idx="0">
            <a:schemeClr val="dk1"/>
          </a:fillRef>
          <a:effectRef idx="1">
            <a:schemeClr val="dk1"/>
          </a:effectRef>
          <a:fontRef idx="minor">
            <a:schemeClr val="tx1"/>
          </a:fontRef>
        </p:style>
      </p:cxnSp>
      <p:sp>
        <p:nvSpPr>
          <p:cNvPr id="231" name="矩形 230">
            <a:extLst>
              <a:ext uri="{FF2B5EF4-FFF2-40B4-BE49-F238E27FC236}">
                <a16:creationId xmlns:a16="http://schemas.microsoft.com/office/drawing/2014/main" id="{F47E72F5-FED4-4194-CA35-88EB62440F54}"/>
              </a:ext>
            </a:extLst>
          </p:cNvPr>
          <p:cNvSpPr/>
          <p:nvPr/>
        </p:nvSpPr>
        <p:spPr>
          <a:xfrm>
            <a:off x="8861551" y="2039677"/>
            <a:ext cx="189782" cy="198162"/>
          </a:xfrm>
          <a:prstGeom prst="rect">
            <a:avLst/>
          </a:prstGeom>
          <a:pattFill prst="dkVert">
            <a:fgClr>
              <a:srgbClr val="ED7D31"/>
            </a:fgClr>
            <a:bgClr>
              <a:schemeClr val="bg1"/>
            </a:bgClr>
          </a:patt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234" name="矩形 233">
            <a:extLst>
              <a:ext uri="{FF2B5EF4-FFF2-40B4-BE49-F238E27FC236}">
                <a16:creationId xmlns:a16="http://schemas.microsoft.com/office/drawing/2014/main" id="{A363664D-C4E5-68E4-E136-3EDC04A57AF7}"/>
              </a:ext>
            </a:extLst>
          </p:cNvPr>
          <p:cNvSpPr/>
          <p:nvPr/>
        </p:nvSpPr>
        <p:spPr>
          <a:xfrm>
            <a:off x="8554548" y="2609780"/>
            <a:ext cx="936637" cy="198815"/>
          </a:xfrm>
          <a:prstGeom prst="rect">
            <a:avLst/>
          </a:prstGeom>
          <a:solidFill>
            <a:srgbClr val="FBE5D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35" name="直接连接符 234">
            <a:extLst>
              <a:ext uri="{FF2B5EF4-FFF2-40B4-BE49-F238E27FC236}">
                <a16:creationId xmlns:a16="http://schemas.microsoft.com/office/drawing/2014/main" id="{106A90C3-0FE3-0948-798D-10A12F917DAB}"/>
              </a:ext>
            </a:extLst>
          </p:cNvPr>
          <p:cNvCxnSpPr>
            <a:cxnSpLocks/>
          </p:cNvCxnSpPr>
          <p:nvPr/>
        </p:nvCxnSpPr>
        <p:spPr>
          <a:xfrm>
            <a:off x="8704313" y="2608777"/>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236" name="直接连接符 235">
            <a:extLst>
              <a:ext uri="{FF2B5EF4-FFF2-40B4-BE49-F238E27FC236}">
                <a16:creationId xmlns:a16="http://schemas.microsoft.com/office/drawing/2014/main" id="{45FF27D3-9524-D02C-DE05-12E99E65799D}"/>
              </a:ext>
            </a:extLst>
          </p:cNvPr>
          <p:cNvCxnSpPr>
            <a:cxnSpLocks/>
          </p:cNvCxnSpPr>
          <p:nvPr/>
        </p:nvCxnSpPr>
        <p:spPr>
          <a:xfrm>
            <a:off x="8871001" y="2604015"/>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237" name="直接连接符 236">
            <a:extLst>
              <a:ext uri="{FF2B5EF4-FFF2-40B4-BE49-F238E27FC236}">
                <a16:creationId xmlns:a16="http://schemas.microsoft.com/office/drawing/2014/main" id="{633477E6-769E-F1CB-483F-6374EF7488F2}"/>
              </a:ext>
            </a:extLst>
          </p:cNvPr>
          <p:cNvCxnSpPr>
            <a:cxnSpLocks/>
          </p:cNvCxnSpPr>
          <p:nvPr/>
        </p:nvCxnSpPr>
        <p:spPr>
          <a:xfrm>
            <a:off x="9023401" y="2606394"/>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238" name="直接连接符 237">
            <a:extLst>
              <a:ext uri="{FF2B5EF4-FFF2-40B4-BE49-F238E27FC236}">
                <a16:creationId xmlns:a16="http://schemas.microsoft.com/office/drawing/2014/main" id="{74682AE5-21C4-ACFE-B516-BCE3FC6C8F9C}"/>
              </a:ext>
            </a:extLst>
          </p:cNvPr>
          <p:cNvCxnSpPr>
            <a:cxnSpLocks/>
          </p:cNvCxnSpPr>
          <p:nvPr/>
        </p:nvCxnSpPr>
        <p:spPr>
          <a:xfrm>
            <a:off x="9180566" y="2606393"/>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239" name="直接连接符 238">
            <a:extLst>
              <a:ext uri="{FF2B5EF4-FFF2-40B4-BE49-F238E27FC236}">
                <a16:creationId xmlns:a16="http://schemas.microsoft.com/office/drawing/2014/main" id="{961A06BC-C5A4-B247-7C17-3C6CC80E9979}"/>
              </a:ext>
            </a:extLst>
          </p:cNvPr>
          <p:cNvCxnSpPr>
            <a:cxnSpLocks/>
          </p:cNvCxnSpPr>
          <p:nvPr/>
        </p:nvCxnSpPr>
        <p:spPr>
          <a:xfrm>
            <a:off x="9347254" y="2608769"/>
            <a:ext cx="0" cy="206962"/>
          </a:xfrm>
          <a:prstGeom prst="line">
            <a:avLst/>
          </a:prstGeom>
          <a:ln/>
        </p:spPr>
        <p:style>
          <a:lnRef idx="2">
            <a:schemeClr val="dk1"/>
          </a:lnRef>
          <a:fillRef idx="0">
            <a:schemeClr val="dk1"/>
          </a:fillRef>
          <a:effectRef idx="1">
            <a:schemeClr val="dk1"/>
          </a:effectRef>
          <a:fontRef idx="minor">
            <a:schemeClr val="tx1"/>
          </a:fontRef>
        </p:style>
      </p:cxnSp>
      <p:sp>
        <p:nvSpPr>
          <p:cNvPr id="243" name="矩形 242">
            <a:extLst>
              <a:ext uri="{FF2B5EF4-FFF2-40B4-BE49-F238E27FC236}">
                <a16:creationId xmlns:a16="http://schemas.microsoft.com/office/drawing/2014/main" id="{9F70E185-6204-9803-F663-A11665387B76}"/>
              </a:ext>
            </a:extLst>
          </p:cNvPr>
          <p:cNvSpPr/>
          <p:nvPr/>
        </p:nvSpPr>
        <p:spPr>
          <a:xfrm>
            <a:off x="8546084" y="3516073"/>
            <a:ext cx="936637" cy="198815"/>
          </a:xfrm>
          <a:prstGeom prst="rect">
            <a:avLst/>
          </a:prstGeom>
          <a:solidFill>
            <a:srgbClr val="DAEFF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44" name="直接连接符 243">
            <a:extLst>
              <a:ext uri="{FF2B5EF4-FFF2-40B4-BE49-F238E27FC236}">
                <a16:creationId xmlns:a16="http://schemas.microsoft.com/office/drawing/2014/main" id="{8199A821-49A7-203C-F5D2-186D3B264FF1}"/>
              </a:ext>
            </a:extLst>
          </p:cNvPr>
          <p:cNvCxnSpPr>
            <a:cxnSpLocks/>
          </p:cNvCxnSpPr>
          <p:nvPr/>
        </p:nvCxnSpPr>
        <p:spPr>
          <a:xfrm>
            <a:off x="8695849" y="3515070"/>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245" name="直接连接符 244">
            <a:extLst>
              <a:ext uri="{FF2B5EF4-FFF2-40B4-BE49-F238E27FC236}">
                <a16:creationId xmlns:a16="http://schemas.microsoft.com/office/drawing/2014/main" id="{CC91DCC6-3F06-503A-6E97-F6FF5FD653EB}"/>
              </a:ext>
            </a:extLst>
          </p:cNvPr>
          <p:cNvCxnSpPr>
            <a:cxnSpLocks/>
          </p:cNvCxnSpPr>
          <p:nvPr/>
        </p:nvCxnSpPr>
        <p:spPr>
          <a:xfrm>
            <a:off x="8862537" y="3510308"/>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246" name="直接连接符 245">
            <a:extLst>
              <a:ext uri="{FF2B5EF4-FFF2-40B4-BE49-F238E27FC236}">
                <a16:creationId xmlns:a16="http://schemas.microsoft.com/office/drawing/2014/main" id="{4707BF28-ECD9-6B5D-4B87-77630274E98C}"/>
              </a:ext>
            </a:extLst>
          </p:cNvPr>
          <p:cNvCxnSpPr>
            <a:cxnSpLocks/>
          </p:cNvCxnSpPr>
          <p:nvPr/>
        </p:nvCxnSpPr>
        <p:spPr>
          <a:xfrm>
            <a:off x="9014937" y="3512687"/>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247" name="直接连接符 246">
            <a:extLst>
              <a:ext uri="{FF2B5EF4-FFF2-40B4-BE49-F238E27FC236}">
                <a16:creationId xmlns:a16="http://schemas.microsoft.com/office/drawing/2014/main" id="{15EBBAF3-4DE1-CDC3-E1BB-3412DD201A67}"/>
              </a:ext>
            </a:extLst>
          </p:cNvPr>
          <p:cNvCxnSpPr>
            <a:cxnSpLocks/>
          </p:cNvCxnSpPr>
          <p:nvPr/>
        </p:nvCxnSpPr>
        <p:spPr>
          <a:xfrm>
            <a:off x="9172102" y="3512686"/>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251" name="直接连接符 250">
            <a:extLst>
              <a:ext uri="{FF2B5EF4-FFF2-40B4-BE49-F238E27FC236}">
                <a16:creationId xmlns:a16="http://schemas.microsoft.com/office/drawing/2014/main" id="{EF0CA66C-4572-5EB9-79F9-972AF689800A}"/>
              </a:ext>
            </a:extLst>
          </p:cNvPr>
          <p:cNvCxnSpPr>
            <a:cxnSpLocks/>
          </p:cNvCxnSpPr>
          <p:nvPr/>
        </p:nvCxnSpPr>
        <p:spPr>
          <a:xfrm>
            <a:off x="9338790" y="3515062"/>
            <a:ext cx="0" cy="206962"/>
          </a:xfrm>
          <a:prstGeom prst="line">
            <a:avLst/>
          </a:prstGeom>
          <a:ln/>
        </p:spPr>
        <p:style>
          <a:lnRef idx="2">
            <a:schemeClr val="dk1"/>
          </a:lnRef>
          <a:fillRef idx="0">
            <a:schemeClr val="dk1"/>
          </a:fillRef>
          <a:effectRef idx="1">
            <a:schemeClr val="dk1"/>
          </a:effectRef>
          <a:fontRef idx="minor">
            <a:schemeClr val="tx1"/>
          </a:fontRef>
        </p:style>
      </p:cxnSp>
      <p:sp>
        <p:nvSpPr>
          <p:cNvPr id="30" name="文本框 29">
            <a:extLst>
              <a:ext uri="{FF2B5EF4-FFF2-40B4-BE49-F238E27FC236}">
                <a16:creationId xmlns:a16="http://schemas.microsoft.com/office/drawing/2014/main" id="{F9FD022C-A0CC-9F00-595A-359EA4692E10}"/>
              </a:ext>
            </a:extLst>
          </p:cNvPr>
          <p:cNvSpPr txBox="1"/>
          <p:nvPr/>
        </p:nvSpPr>
        <p:spPr>
          <a:xfrm>
            <a:off x="5915793" y="1124388"/>
            <a:ext cx="774255" cy="230832"/>
          </a:xfrm>
          <a:prstGeom prst="rect">
            <a:avLst/>
          </a:prstGeom>
          <a:noFill/>
        </p:spPr>
        <p:txBody>
          <a:bodyPr wrap="square" rtlCol="0">
            <a:spAutoFit/>
          </a:bodyPr>
          <a:lstStyle/>
          <a:p>
            <a:r>
              <a:rPr lang="en-US" altLang="zh-CN" sz="900" dirty="0">
                <a:latin typeface="Times New Roman" panose="02020603050405020304" pitchFamily="18" charset="0"/>
                <a:cs typeface="Times New Roman" panose="02020603050405020304" pitchFamily="18" charset="0"/>
              </a:rPr>
              <a:t>1  0 1  0 1</a:t>
            </a:r>
          </a:p>
        </p:txBody>
      </p:sp>
      <p:sp>
        <p:nvSpPr>
          <p:cNvPr id="135" name="文本框 134">
            <a:extLst>
              <a:ext uri="{FF2B5EF4-FFF2-40B4-BE49-F238E27FC236}">
                <a16:creationId xmlns:a16="http://schemas.microsoft.com/office/drawing/2014/main" id="{BEE9BEA0-4DE6-B2EA-51C5-A464500D33D8}"/>
              </a:ext>
            </a:extLst>
          </p:cNvPr>
          <p:cNvSpPr txBox="1"/>
          <p:nvPr/>
        </p:nvSpPr>
        <p:spPr>
          <a:xfrm>
            <a:off x="5917301" y="1241724"/>
            <a:ext cx="774255" cy="230832"/>
          </a:xfrm>
          <a:prstGeom prst="rect">
            <a:avLst/>
          </a:prstGeom>
          <a:noFill/>
        </p:spPr>
        <p:txBody>
          <a:bodyPr wrap="square" rtlCol="0">
            <a:spAutoFit/>
          </a:bodyPr>
          <a:lstStyle/>
          <a:p>
            <a:r>
              <a:rPr lang="en-US" altLang="zh-CN" sz="900" dirty="0">
                <a:latin typeface="Times New Roman" panose="02020603050405020304" pitchFamily="18" charset="0"/>
                <a:cs typeface="Times New Roman" panose="02020603050405020304" pitchFamily="18" charset="0"/>
              </a:rPr>
              <a:t>1  1 1  0 1</a:t>
            </a:r>
          </a:p>
        </p:txBody>
      </p:sp>
      <p:sp>
        <p:nvSpPr>
          <p:cNvPr id="140" name="文本框 139">
            <a:extLst>
              <a:ext uri="{FF2B5EF4-FFF2-40B4-BE49-F238E27FC236}">
                <a16:creationId xmlns:a16="http://schemas.microsoft.com/office/drawing/2014/main" id="{A4C31647-8DAF-81D0-8D40-DE948C5922E0}"/>
              </a:ext>
            </a:extLst>
          </p:cNvPr>
          <p:cNvSpPr txBox="1"/>
          <p:nvPr/>
        </p:nvSpPr>
        <p:spPr>
          <a:xfrm>
            <a:off x="5916088" y="1356762"/>
            <a:ext cx="645440" cy="230832"/>
          </a:xfrm>
          <a:prstGeom prst="rect">
            <a:avLst/>
          </a:prstGeom>
          <a:noFill/>
        </p:spPr>
        <p:txBody>
          <a:bodyPr wrap="square" rtlCol="0">
            <a:spAutoFit/>
          </a:bodyPr>
          <a:lstStyle/>
          <a:p>
            <a:r>
              <a:rPr lang="en-US" altLang="zh-CN" sz="900" dirty="0">
                <a:latin typeface="Times New Roman" panose="02020603050405020304" pitchFamily="18" charset="0"/>
                <a:cs typeface="Times New Roman" panose="02020603050405020304" pitchFamily="18" charset="0"/>
              </a:rPr>
              <a:t>0  0 1  0 1</a:t>
            </a:r>
          </a:p>
        </p:txBody>
      </p:sp>
      <p:sp>
        <p:nvSpPr>
          <p:cNvPr id="141" name="文本框 140">
            <a:extLst>
              <a:ext uri="{FF2B5EF4-FFF2-40B4-BE49-F238E27FC236}">
                <a16:creationId xmlns:a16="http://schemas.microsoft.com/office/drawing/2014/main" id="{DB0A5348-4087-2D60-DF81-3A201AC25E23}"/>
              </a:ext>
            </a:extLst>
          </p:cNvPr>
          <p:cNvSpPr txBox="1"/>
          <p:nvPr/>
        </p:nvSpPr>
        <p:spPr>
          <a:xfrm>
            <a:off x="5914037" y="1456496"/>
            <a:ext cx="645440" cy="230832"/>
          </a:xfrm>
          <a:prstGeom prst="rect">
            <a:avLst/>
          </a:prstGeom>
          <a:noFill/>
        </p:spPr>
        <p:txBody>
          <a:bodyPr wrap="square" rtlCol="0">
            <a:spAutoFit/>
          </a:bodyPr>
          <a:lstStyle/>
          <a:p>
            <a:r>
              <a:rPr lang="en-US" altLang="zh-CN" sz="900" dirty="0">
                <a:latin typeface="Times New Roman" panose="02020603050405020304" pitchFamily="18" charset="0"/>
                <a:cs typeface="Times New Roman" panose="02020603050405020304" pitchFamily="18" charset="0"/>
              </a:rPr>
              <a:t>1  0 1  0 1</a:t>
            </a:r>
          </a:p>
        </p:txBody>
      </p:sp>
      <p:sp>
        <p:nvSpPr>
          <p:cNvPr id="147" name="文本框 146">
            <a:extLst>
              <a:ext uri="{FF2B5EF4-FFF2-40B4-BE49-F238E27FC236}">
                <a16:creationId xmlns:a16="http://schemas.microsoft.com/office/drawing/2014/main" id="{103F2597-C8B6-B743-B503-91BF87ECC367}"/>
              </a:ext>
            </a:extLst>
          </p:cNvPr>
          <p:cNvSpPr txBox="1"/>
          <p:nvPr/>
        </p:nvSpPr>
        <p:spPr>
          <a:xfrm>
            <a:off x="5918629" y="1573523"/>
            <a:ext cx="645440" cy="230832"/>
          </a:xfrm>
          <a:prstGeom prst="rect">
            <a:avLst/>
          </a:prstGeom>
          <a:noFill/>
        </p:spPr>
        <p:txBody>
          <a:bodyPr wrap="square" rtlCol="0">
            <a:spAutoFit/>
          </a:bodyPr>
          <a:lstStyle/>
          <a:p>
            <a:r>
              <a:rPr lang="en-US" altLang="zh-CN" sz="900" dirty="0">
                <a:latin typeface="Times New Roman" panose="02020603050405020304" pitchFamily="18" charset="0"/>
                <a:cs typeface="Times New Roman" panose="02020603050405020304" pitchFamily="18" charset="0"/>
              </a:rPr>
              <a:t>0  0 1  1 1</a:t>
            </a:r>
          </a:p>
        </p:txBody>
      </p:sp>
      <p:sp>
        <p:nvSpPr>
          <p:cNvPr id="148" name="文本框 147">
            <a:extLst>
              <a:ext uri="{FF2B5EF4-FFF2-40B4-BE49-F238E27FC236}">
                <a16:creationId xmlns:a16="http://schemas.microsoft.com/office/drawing/2014/main" id="{AC539293-36C9-0AC3-CDE3-434F95A73DDA}"/>
              </a:ext>
            </a:extLst>
          </p:cNvPr>
          <p:cNvSpPr txBox="1"/>
          <p:nvPr/>
        </p:nvSpPr>
        <p:spPr>
          <a:xfrm>
            <a:off x="6817522" y="1359277"/>
            <a:ext cx="774255" cy="230832"/>
          </a:xfrm>
          <a:prstGeom prst="rect">
            <a:avLst/>
          </a:prstGeom>
          <a:noFill/>
        </p:spPr>
        <p:txBody>
          <a:bodyPr wrap="square" rtlCol="0">
            <a:spAutoFit/>
          </a:bodyPr>
          <a:lstStyle/>
          <a:p>
            <a:r>
              <a:rPr lang="en-US" altLang="zh-CN" sz="900" dirty="0">
                <a:latin typeface="Times New Roman" panose="02020603050405020304" pitchFamily="18" charset="0"/>
                <a:cs typeface="Times New Roman" panose="02020603050405020304" pitchFamily="18" charset="0"/>
              </a:rPr>
              <a:t>6  3 1  2 1</a:t>
            </a:r>
          </a:p>
        </p:txBody>
      </p:sp>
      <p:sp>
        <p:nvSpPr>
          <p:cNvPr id="150" name="文本框 149">
            <a:extLst>
              <a:ext uri="{FF2B5EF4-FFF2-40B4-BE49-F238E27FC236}">
                <a16:creationId xmlns:a16="http://schemas.microsoft.com/office/drawing/2014/main" id="{F3869D9E-5C74-A51C-9250-AA5FD25393EF}"/>
              </a:ext>
            </a:extLst>
          </p:cNvPr>
          <p:cNvSpPr txBox="1"/>
          <p:nvPr/>
        </p:nvSpPr>
        <p:spPr>
          <a:xfrm>
            <a:off x="6817522" y="1136729"/>
            <a:ext cx="774255" cy="230832"/>
          </a:xfrm>
          <a:prstGeom prst="rect">
            <a:avLst/>
          </a:prstGeom>
          <a:noFill/>
        </p:spPr>
        <p:txBody>
          <a:bodyPr wrap="square" rtlCol="0">
            <a:spAutoFit/>
          </a:bodyPr>
          <a:lstStyle/>
          <a:p>
            <a:r>
              <a:rPr lang="en-US" altLang="zh-CN" sz="900" dirty="0">
                <a:latin typeface="Times New Roman" panose="02020603050405020304" pitchFamily="18" charset="0"/>
                <a:cs typeface="Times New Roman" panose="02020603050405020304" pitchFamily="18" charset="0"/>
              </a:rPr>
              <a:t>4  0 3  8 1</a:t>
            </a:r>
          </a:p>
        </p:txBody>
      </p:sp>
      <p:sp>
        <p:nvSpPr>
          <p:cNvPr id="151" name="文本框 150">
            <a:extLst>
              <a:ext uri="{FF2B5EF4-FFF2-40B4-BE49-F238E27FC236}">
                <a16:creationId xmlns:a16="http://schemas.microsoft.com/office/drawing/2014/main" id="{2D1FF998-D368-ED19-D710-32739F04A874}"/>
              </a:ext>
            </a:extLst>
          </p:cNvPr>
          <p:cNvSpPr txBox="1"/>
          <p:nvPr/>
        </p:nvSpPr>
        <p:spPr>
          <a:xfrm>
            <a:off x="6815139" y="1244049"/>
            <a:ext cx="774255" cy="230832"/>
          </a:xfrm>
          <a:prstGeom prst="rect">
            <a:avLst/>
          </a:prstGeom>
          <a:noFill/>
        </p:spPr>
        <p:txBody>
          <a:bodyPr wrap="square" rtlCol="0">
            <a:spAutoFit/>
          </a:bodyPr>
          <a:lstStyle/>
          <a:p>
            <a:r>
              <a:rPr lang="en-US" altLang="zh-CN" sz="900" dirty="0">
                <a:latin typeface="Times New Roman" panose="02020603050405020304" pitchFamily="18" charset="0"/>
                <a:cs typeface="Times New Roman" panose="02020603050405020304" pitchFamily="18" charset="0"/>
              </a:rPr>
              <a:t>5  0 7  0 1</a:t>
            </a:r>
          </a:p>
        </p:txBody>
      </p:sp>
      <p:sp>
        <p:nvSpPr>
          <p:cNvPr id="154" name="文本框 153">
            <a:extLst>
              <a:ext uri="{FF2B5EF4-FFF2-40B4-BE49-F238E27FC236}">
                <a16:creationId xmlns:a16="http://schemas.microsoft.com/office/drawing/2014/main" id="{246CA706-977F-CB15-AD68-43F42F5A03B9}"/>
              </a:ext>
            </a:extLst>
          </p:cNvPr>
          <p:cNvSpPr txBox="1"/>
          <p:nvPr/>
        </p:nvSpPr>
        <p:spPr>
          <a:xfrm>
            <a:off x="6817522" y="1474693"/>
            <a:ext cx="774255" cy="230832"/>
          </a:xfrm>
          <a:prstGeom prst="rect">
            <a:avLst/>
          </a:prstGeom>
          <a:noFill/>
        </p:spPr>
        <p:txBody>
          <a:bodyPr wrap="square" rtlCol="0">
            <a:spAutoFit/>
          </a:bodyPr>
          <a:lstStyle/>
          <a:p>
            <a:r>
              <a:rPr lang="en-US" altLang="zh-CN" sz="900" dirty="0">
                <a:latin typeface="Times New Roman" panose="02020603050405020304" pitchFamily="18" charset="0"/>
                <a:cs typeface="Times New Roman" panose="02020603050405020304" pitchFamily="18" charset="0"/>
              </a:rPr>
              <a:t>8  6 3  7 1</a:t>
            </a:r>
          </a:p>
        </p:txBody>
      </p:sp>
      <p:sp>
        <p:nvSpPr>
          <p:cNvPr id="162" name="文本框 161">
            <a:extLst>
              <a:ext uri="{FF2B5EF4-FFF2-40B4-BE49-F238E27FC236}">
                <a16:creationId xmlns:a16="http://schemas.microsoft.com/office/drawing/2014/main" id="{D4CF618D-5042-DCFD-CE3D-4CDCAE1CD207}"/>
              </a:ext>
            </a:extLst>
          </p:cNvPr>
          <p:cNvSpPr txBox="1"/>
          <p:nvPr/>
        </p:nvSpPr>
        <p:spPr>
          <a:xfrm>
            <a:off x="6817522" y="1590611"/>
            <a:ext cx="774255" cy="230832"/>
          </a:xfrm>
          <a:prstGeom prst="rect">
            <a:avLst/>
          </a:prstGeom>
          <a:noFill/>
        </p:spPr>
        <p:txBody>
          <a:bodyPr wrap="square" rtlCol="0">
            <a:spAutoFit/>
          </a:bodyPr>
          <a:lstStyle/>
          <a:p>
            <a:r>
              <a:rPr lang="en-US" altLang="zh-CN" sz="900" dirty="0">
                <a:latin typeface="Times New Roman" panose="02020603050405020304" pitchFamily="18" charset="0"/>
                <a:cs typeface="Times New Roman" panose="02020603050405020304" pitchFamily="18" charset="0"/>
              </a:rPr>
              <a:t>9  3 5  7 1</a:t>
            </a:r>
          </a:p>
        </p:txBody>
      </p:sp>
      <p:cxnSp>
        <p:nvCxnSpPr>
          <p:cNvPr id="242" name="直接箭头连接符 241">
            <a:extLst>
              <a:ext uri="{FF2B5EF4-FFF2-40B4-BE49-F238E27FC236}">
                <a16:creationId xmlns:a16="http://schemas.microsoft.com/office/drawing/2014/main" id="{CAFE8897-82F2-E49C-6889-EBD2FD7DB284}"/>
              </a:ext>
            </a:extLst>
          </p:cNvPr>
          <p:cNvCxnSpPr>
            <a:cxnSpLocks/>
          </p:cNvCxnSpPr>
          <p:nvPr/>
        </p:nvCxnSpPr>
        <p:spPr>
          <a:xfrm>
            <a:off x="10463886" y="2094688"/>
            <a:ext cx="0" cy="30350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61" name="直接箭头连接符 260">
            <a:extLst>
              <a:ext uri="{FF2B5EF4-FFF2-40B4-BE49-F238E27FC236}">
                <a16:creationId xmlns:a16="http://schemas.microsoft.com/office/drawing/2014/main" id="{6FFD2BF6-5F9B-A7B3-546C-D765E92BAD84}"/>
              </a:ext>
            </a:extLst>
          </p:cNvPr>
          <p:cNvCxnSpPr>
            <a:cxnSpLocks/>
          </p:cNvCxnSpPr>
          <p:nvPr/>
        </p:nvCxnSpPr>
        <p:spPr>
          <a:xfrm>
            <a:off x="10464951" y="2791818"/>
            <a:ext cx="0" cy="30350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62" name="直接箭头连接符 261">
            <a:extLst>
              <a:ext uri="{FF2B5EF4-FFF2-40B4-BE49-F238E27FC236}">
                <a16:creationId xmlns:a16="http://schemas.microsoft.com/office/drawing/2014/main" id="{35CD34A2-6025-8EE0-86C1-072A7194C611}"/>
              </a:ext>
            </a:extLst>
          </p:cNvPr>
          <p:cNvCxnSpPr>
            <a:cxnSpLocks/>
          </p:cNvCxnSpPr>
          <p:nvPr/>
        </p:nvCxnSpPr>
        <p:spPr>
          <a:xfrm>
            <a:off x="10460189" y="3532369"/>
            <a:ext cx="0" cy="41519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66" name="直接箭头连接符 265">
            <a:extLst>
              <a:ext uri="{FF2B5EF4-FFF2-40B4-BE49-F238E27FC236}">
                <a16:creationId xmlns:a16="http://schemas.microsoft.com/office/drawing/2014/main" id="{CDB053FC-A555-0785-54BF-5EDDF69BB2B4}"/>
              </a:ext>
            </a:extLst>
          </p:cNvPr>
          <p:cNvCxnSpPr>
            <a:cxnSpLocks/>
            <a:endCxn id="60" idx="1"/>
          </p:cNvCxnSpPr>
          <p:nvPr/>
        </p:nvCxnSpPr>
        <p:spPr>
          <a:xfrm>
            <a:off x="9758155" y="1904041"/>
            <a:ext cx="391006" cy="311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70" name="矩形 269">
            <a:extLst>
              <a:ext uri="{FF2B5EF4-FFF2-40B4-BE49-F238E27FC236}">
                <a16:creationId xmlns:a16="http://schemas.microsoft.com/office/drawing/2014/main" id="{66156C4B-02ED-EBDD-6542-FB6E246F5D9B}"/>
              </a:ext>
            </a:extLst>
          </p:cNvPr>
          <p:cNvSpPr/>
          <p:nvPr/>
        </p:nvSpPr>
        <p:spPr>
          <a:xfrm>
            <a:off x="10121831" y="2448430"/>
            <a:ext cx="1331383" cy="242548"/>
          </a:xfrm>
          <a:prstGeom prst="rect">
            <a:avLst/>
          </a:prstGeom>
          <a:solidFill>
            <a:srgbClr val="FBE3B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72" name="文本框 271">
            <a:extLst>
              <a:ext uri="{FF2B5EF4-FFF2-40B4-BE49-F238E27FC236}">
                <a16:creationId xmlns:a16="http://schemas.microsoft.com/office/drawing/2014/main" id="{44B266EF-C078-482D-2B3D-FA7936839411}"/>
              </a:ext>
            </a:extLst>
          </p:cNvPr>
          <p:cNvSpPr txBox="1"/>
          <p:nvPr/>
        </p:nvSpPr>
        <p:spPr>
          <a:xfrm>
            <a:off x="10099454" y="2409660"/>
            <a:ext cx="1441420"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Contrastive learning</a:t>
            </a:r>
            <a:endParaRPr lang="zh-CN" altLang="en-US" sz="1200" dirty="0">
              <a:latin typeface="Times New Roman" panose="02020603050405020304" pitchFamily="18" charset="0"/>
              <a:cs typeface="Times New Roman" panose="02020603050405020304" pitchFamily="18" charset="0"/>
            </a:endParaRPr>
          </a:p>
        </p:txBody>
      </p:sp>
      <p:sp>
        <p:nvSpPr>
          <p:cNvPr id="286" name="文本框 285">
            <a:extLst>
              <a:ext uri="{FF2B5EF4-FFF2-40B4-BE49-F238E27FC236}">
                <a16:creationId xmlns:a16="http://schemas.microsoft.com/office/drawing/2014/main" id="{2C52FEB3-CCBD-0EAA-A71C-11E2456D6237}"/>
              </a:ext>
            </a:extLst>
          </p:cNvPr>
          <p:cNvSpPr txBox="1"/>
          <p:nvPr/>
        </p:nvSpPr>
        <p:spPr>
          <a:xfrm>
            <a:off x="10425295" y="2097219"/>
            <a:ext cx="1519547"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Flow model training</a:t>
            </a:r>
            <a:endParaRPr lang="zh-CN" altLang="en-US" sz="1200" dirty="0">
              <a:latin typeface="Times New Roman" panose="02020603050405020304" pitchFamily="18" charset="0"/>
              <a:cs typeface="Times New Roman" panose="02020603050405020304" pitchFamily="18" charset="0"/>
            </a:endParaRPr>
          </a:p>
        </p:txBody>
      </p:sp>
      <p:cxnSp>
        <p:nvCxnSpPr>
          <p:cNvPr id="78" name="直接箭头连接符 77">
            <a:extLst>
              <a:ext uri="{FF2B5EF4-FFF2-40B4-BE49-F238E27FC236}">
                <a16:creationId xmlns:a16="http://schemas.microsoft.com/office/drawing/2014/main" id="{418DDD77-55A3-D805-A726-6EC7B0CEB1E5}"/>
              </a:ext>
            </a:extLst>
          </p:cNvPr>
          <p:cNvCxnSpPr>
            <a:cxnSpLocks/>
          </p:cNvCxnSpPr>
          <p:nvPr/>
        </p:nvCxnSpPr>
        <p:spPr>
          <a:xfrm>
            <a:off x="1741472" y="2311575"/>
            <a:ext cx="301415"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6903469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AB1291-D7F9-BAD3-9C31-617113A105EE}"/>
            </a:ext>
          </a:extLst>
        </p:cNvPr>
        <p:cNvGrpSpPr/>
        <p:nvPr/>
      </p:nvGrpSpPr>
      <p:grpSpPr>
        <a:xfrm>
          <a:off x="0" y="0"/>
          <a:ext cx="0" cy="0"/>
          <a:chOff x="0" y="0"/>
          <a:chExt cx="0" cy="0"/>
        </a:xfrm>
      </p:grpSpPr>
      <p:sp>
        <p:nvSpPr>
          <p:cNvPr id="273" name="矩形 272">
            <a:extLst>
              <a:ext uri="{FF2B5EF4-FFF2-40B4-BE49-F238E27FC236}">
                <a16:creationId xmlns:a16="http://schemas.microsoft.com/office/drawing/2014/main" id="{CEA340D7-6BBE-06B9-EEEB-F32070AB5C9D}"/>
              </a:ext>
            </a:extLst>
          </p:cNvPr>
          <p:cNvSpPr/>
          <p:nvPr/>
        </p:nvSpPr>
        <p:spPr>
          <a:xfrm>
            <a:off x="10139518" y="3171159"/>
            <a:ext cx="1331383" cy="242548"/>
          </a:xfrm>
          <a:prstGeom prst="rect">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4" name="梯形 143">
            <a:extLst>
              <a:ext uri="{FF2B5EF4-FFF2-40B4-BE49-F238E27FC236}">
                <a16:creationId xmlns:a16="http://schemas.microsoft.com/office/drawing/2014/main" id="{9AB26516-C8A1-19C9-F03E-704CAC837003}"/>
              </a:ext>
            </a:extLst>
          </p:cNvPr>
          <p:cNvSpPr/>
          <p:nvPr/>
        </p:nvSpPr>
        <p:spPr>
          <a:xfrm rot="16200000">
            <a:off x="2376204" y="1563268"/>
            <a:ext cx="1180062" cy="1193000"/>
          </a:xfrm>
          <a:prstGeom prst="trapezoid">
            <a:avLst/>
          </a:prstGeom>
          <a:solidFill>
            <a:srgbClr val="F0F8FA"/>
          </a:solidFill>
          <a:ln>
            <a:solidFill>
              <a:srgbClr val="5FB5CD"/>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9" name="矩形 278">
            <a:extLst>
              <a:ext uri="{FF2B5EF4-FFF2-40B4-BE49-F238E27FC236}">
                <a16:creationId xmlns:a16="http://schemas.microsoft.com/office/drawing/2014/main" id="{AB33725A-1486-C372-3309-868A25BCC38D}"/>
              </a:ext>
            </a:extLst>
          </p:cNvPr>
          <p:cNvSpPr/>
          <p:nvPr/>
        </p:nvSpPr>
        <p:spPr>
          <a:xfrm>
            <a:off x="2158940" y="3786929"/>
            <a:ext cx="1321095" cy="521494"/>
          </a:xfrm>
          <a:prstGeom prst="rect">
            <a:avLst/>
          </a:prstGeom>
          <a:solidFill>
            <a:srgbClr val="FDF8D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8DB45B6A-187E-5BDF-4C6E-D449AED8F89C}"/>
              </a:ext>
            </a:extLst>
          </p:cNvPr>
          <p:cNvSpPr/>
          <p:nvPr/>
        </p:nvSpPr>
        <p:spPr>
          <a:xfrm>
            <a:off x="253235" y="2221333"/>
            <a:ext cx="128588" cy="135731"/>
          </a:xfrm>
          <a:prstGeom prst="ellipse">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16" name="椭圆 15">
            <a:extLst>
              <a:ext uri="{FF2B5EF4-FFF2-40B4-BE49-F238E27FC236}">
                <a16:creationId xmlns:a16="http://schemas.microsoft.com/office/drawing/2014/main" id="{09431459-231D-4241-4669-6722EB998A95}"/>
              </a:ext>
            </a:extLst>
          </p:cNvPr>
          <p:cNvSpPr/>
          <p:nvPr/>
        </p:nvSpPr>
        <p:spPr>
          <a:xfrm>
            <a:off x="540176" y="1867949"/>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19" name="椭圆 18">
            <a:extLst>
              <a:ext uri="{FF2B5EF4-FFF2-40B4-BE49-F238E27FC236}">
                <a16:creationId xmlns:a16="http://schemas.microsoft.com/office/drawing/2014/main" id="{CAA5FAE3-9069-31B5-DBDD-BA7B460F5F75}"/>
              </a:ext>
            </a:extLst>
          </p:cNvPr>
          <p:cNvSpPr/>
          <p:nvPr/>
        </p:nvSpPr>
        <p:spPr>
          <a:xfrm>
            <a:off x="475882" y="2609890"/>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0" name="椭圆 19">
            <a:extLst>
              <a:ext uri="{FF2B5EF4-FFF2-40B4-BE49-F238E27FC236}">
                <a16:creationId xmlns:a16="http://schemas.microsoft.com/office/drawing/2014/main" id="{B63C9B23-D831-0E4A-5E52-52745027911F}"/>
              </a:ext>
            </a:extLst>
          </p:cNvPr>
          <p:cNvSpPr/>
          <p:nvPr/>
        </p:nvSpPr>
        <p:spPr>
          <a:xfrm>
            <a:off x="844976" y="2241210"/>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1" name="椭圆 20">
            <a:extLst>
              <a:ext uri="{FF2B5EF4-FFF2-40B4-BE49-F238E27FC236}">
                <a16:creationId xmlns:a16="http://schemas.microsoft.com/office/drawing/2014/main" id="{4AADD347-A789-AE20-BC8C-C6F11AD85AA5}"/>
              </a:ext>
            </a:extLst>
          </p:cNvPr>
          <p:cNvSpPr/>
          <p:nvPr/>
        </p:nvSpPr>
        <p:spPr>
          <a:xfrm>
            <a:off x="1133110" y="1889560"/>
            <a:ext cx="128588" cy="135731"/>
          </a:xfrm>
          <a:prstGeom prst="ellipse">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3" name="椭圆 22">
            <a:extLst>
              <a:ext uri="{FF2B5EF4-FFF2-40B4-BE49-F238E27FC236}">
                <a16:creationId xmlns:a16="http://schemas.microsoft.com/office/drawing/2014/main" id="{E28D87F3-D8D2-4838-806E-E714B565C83A}"/>
              </a:ext>
            </a:extLst>
          </p:cNvPr>
          <p:cNvSpPr/>
          <p:nvPr/>
        </p:nvSpPr>
        <p:spPr>
          <a:xfrm>
            <a:off x="1266463" y="2579735"/>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7" name="椭圆 26">
            <a:extLst>
              <a:ext uri="{FF2B5EF4-FFF2-40B4-BE49-F238E27FC236}">
                <a16:creationId xmlns:a16="http://schemas.microsoft.com/office/drawing/2014/main" id="{7A808D52-BDFB-2DDE-B436-16573E213667}"/>
              </a:ext>
            </a:extLst>
          </p:cNvPr>
          <p:cNvSpPr/>
          <p:nvPr/>
        </p:nvSpPr>
        <p:spPr>
          <a:xfrm>
            <a:off x="1346226" y="2323361"/>
            <a:ext cx="128588" cy="135731"/>
          </a:xfrm>
          <a:prstGeom prst="ellipse">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57" name="椭圆 56">
            <a:extLst>
              <a:ext uri="{FF2B5EF4-FFF2-40B4-BE49-F238E27FC236}">
                <a16:creationId xmlns:a16="http://schemas.microsoft.com/office/drawing/2014/main" id="{1209A8F7-AEBA-0055-C137-88071FC0768C}"/>
              </a:ext>
            </a:extLst>
          </p:cNvPr>
          <p:cNvSpPr/>
          <p:nvPr/>
        </p:nvSpPr>
        <p:spPr>
          <a:xfrm>
            <a:off x="977132" y="2793453"/>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59" name="直接连接符 58">
            <a:extLst>
              <a:ext uri="{FF2B5EF4-FFF2-40B4-BE49-F238E27FC236}">
                <a16:creationId xmlns:a16="http://schemas.microsoft.com/office/drawing/2014/main" id="{9C177A68-7476-53D8-AA23-638605B74BEA}"/>
              </a:ext>
            </a:extLst>
          </p:cNvPr>
          <p:cNvCxnSpPr>
            <a:cxnSpLocks/>
            <a:stCxn id="16" idx="3"/>
            <a:endCxn id="5" idx="0"/>
          </p:cNvCxnSpPr>
          <p:nvPr/>
        </p:nvCxnSpPr>
        <p:spPr>
          <a:xfrm flipH="1">
            <a:off x="317529" y="1983803"/>
            <a:ext cx="241478" cy="237530"/>
          </a:xfrm>
          <a:prstGeom prst="line">
            <a:avLst/>
          </a:prstGeom>
        </p:spPr>
        <p:style>
          <a:lnRef idx="2">
            <a:schemeClr val="dk1"/>
          </a:lnRef>
          <a:fillRef idx="0">
            <a:schemeClr val="dk1"/>
          </a:fillRef>
          <a:effectRef idx="1">
            <a:schemeClr val="dk1"/>
          </a:effectRef>
          <a:fontRef idx="minor">
            <a:schemeClr val="tx1"/>
          </a:fontRef>
        </p:style>
      </p:cxnSp>
      <p:cxnSp>
        <p:nvCxnSpPr>
          <p:cNvPr id="62" name="直接连接符 61">
            <a:extLst>
              <a:ext uri="{FF2B5EF4-FFF2-40B4-BE49-F238E27FC236}">
                <a16:creationId xmlns:a16="http://schemas.microsoft.com/office/drawing/2014/main" id="{79F90BAB-65CE-3D36-D251-1EC8F0A2C9FE}"/>
              </a:ext>
            </a:extLst>
          </p:cNvPr>
          <p:cNvCxnSpPr>
            <a:cxnSpLocks/>
            <a:stCxn id="16" idx="5"/>
            <a:endCxn id="20" idx="1"/>
          </p:cNvCxnSpPr>
          <p:nvPr/>
        </p:nvCxnSpPr>
        <p:spPr>
          <a:xfrm>
            <a:off x="649933" y="1983803"/>
            <a:ext cx="213874" cy="277284"/>
          </a:xfrm>
          <a:prstGeom prst="line">
            <a:avLst/>
          </a:prstGeom>
        </p:spPr>
        <p:style>
          <a:lnRef idx="2">
            <a:schemeClr val="dk1"/>
          </a:lnRef>
          <a:fillRef idx="0">
            <a:schemeClr val="dk1"/>
          </a:fillRef>
          <a:effectRef idx="1">
            <a:schemeClr val="dk1"/>
          </a:effectRef>
          <a:fontRef idx="minor">
            <a:schemeClr val="tx1"/>
          </a:fontRef>
        </p:style>
      </p:cxnSp>
      <p:cxnSp>
        <p:nvCxnSpPr>
          <p:cNvPr id="66" name="直接连接符 65">
            <a:extLst>
              <a:ext uri="{FF2B5EF4-FFF2-40B4-BE49-F238E27FC236}">
                <a16:creationId xmlns:a16="http://schemas.microsoft.com/office/drawing/2014/main" id="{D00DA617-2129-220A-D61C-EBACA6CD3DAC}"/>
              </a:ext>
            </a:extLst>
          </p:cNvPr>
          <p:cNvCxnSpPr>
            <a:cxnSpLocks/>
            <a:stCxn id="5" idx="5"/>
            <a:endCxn id="19" idx="1"/>
          </p:cNvCxnSpPr>
          <p:nvPr/>
        </p:nvCxnSpPr>
        <p:spPr>
          <a:xfrm>
            <a:off x="362992" y="2337187"/>
            <a:ext cx="131721" cy="292580"/>
          </a:xfrm>
          <a:prstGeom prst="line">
            <a:avLst/>
          </a:prstGeom>
        </p:spPr>
        <p:style>
          <a:lnRef idx="2">
            <a:schemeClr val="dk1"/>
          </a:lnRef>
          <a:fillRef idx="0">
            <a:schemeClr val="dk1"/>
          </a:fillRef>
          <a:effectRef idx="1">
            <a:schemeClr val="dk1"/>
          </a:effectRef>
          <a:fontRef idx="minor">
            <a:schemeClr val="tx1"/>
          </a:fontRef>
        </p:style>
      </p:cxnSp>
      <p:cxnSp>
        <p:nvCxnSpPr>
          <p:cNvPr id="67" name="直接连接符 66">
            <a:extLst>
              <a:ext uri="{FF2B5EF4-FFF2-40B4-BE49-F238E27FC236}">
                <a16:creationId xmlns:a16="http://schemas.microsoft.com/office/drawing/2014/main" id="{9BC4B5A7-2EB7-386E-8A56-2F3BD9045474}"/>
              </a:ext>
            </a:extLst>
          </p:cNvPr>
          <p:cNvCxnSpPr>
            <a:cxnSpLocks/>
            <a:stCxn id="20" idx="3"/>
            <a:endCxn id="19" idx="7"/>
          </p:cNvCxnSpPr>
          <p:nvPr/>
        </p:nvCxnSpPr>
        <p:spPr>
          <a:xfrm flipH="1">
            <a:off x="585639" y="2357064"/>
            <a:ext cx="278168" cy="272703"/>
          </a:xfrm>
          <a:prstGeom prst="line">
            <a:avLst/>
          </a:prstGeom>
        </p:spPr>
        <p:style>
          <a:lnRef idx="2">
            <a:schemeClr val="dk1"/>
          </a:lnRef>
          <a:fillRef idx="0">
            <a:schemeClr val="dk1"/>
          </a:fillRef>
          <a:effectRef idx="1">
            <a:schemeClr val="dk1"/>
          </a:effectRef>
          <a:fontRef idx="minor">
            <a:schemeClr val="tx1"/>
          </a:fontRef>
        </p:style>
      </p:cxnSp>
      <p:cxnSp>
        <p:nvCxnSpPr>
          <p:cNvPr id="69" name="直接连接符 68">
            <a:extLst>
              <a:ext uri="{FF2B5EF4-FFF2-40B4-BE49-F238E27FC236}">
                <a16:creationId xmlns:a16="http://schemas.microsoft.com/office/drawing/2014/main" id="{521CFC87-A97A-4BD8-2B6D-8BCF5A63A925}"/>
              </a:ext>
            </a:extLst>
          </p:cNvPr>
          <p:cNvCxnSpPr>
            <a:cxnSpLocks/>
            <a:stCxn id="21" idx="3"/>
            <a:endCxn id="20" idx="6"/>
          </p:cNvCxnSpPr>
          <p:nvPr/>
        </p:nvCxnSpPr>
        <p:spPr>
          <a:xfrm flipH="1">
            <a:off x="973564" y="2005414"/>
            <a:ext cx="178377" cy="303662"/>
          </a:xfrm>
          <a:prstGeom prst="line">
            <a:avLst/>
          </a:prstGeom>
        </p:spPr>
        <p:style>
          <a:lnRef idx="2">
            <a:schemeClr val="dk1"/>
          </a:lnRef>
          <a:fillRef idx="0">
            <a:schemeClr val="dk1"/>
          </a:fillRef>
          <a:effectRef idx="1">
            <a:schemeClr val="dk1"/>
          </a:effectRef>
          <a:fontRef idx="minor">
            <a:schemeClr val="tx1"/>
          </a:fontRef>
        </p:style>
      </p:cxnSp>
      <p:cxnSp>
        <p:nvCxnSpPr>
          <p:cNvPr id="70" name="直接连接符 69">
            <a:extLst>
              <a:ext uri="{FF2B5EF4-FFF2-40B4-BE49-F238E27FC236}">
                <a16:creationId xmlns:a16="http://schemas.microsoft.com/office/drawing/2014/main" id="{28A12E1A-A438-9C80-0CA7-6D09FFE3436B}"/>
              </a:ext>
            </a:extLst>
          </p:cNvPr>
          <p:cNvCxnSpPr>
            <a:cxnSpLocks/>
            <a:stCxn id="57" idx="0"/>
            <a:endCxn id="20" idx="4"/>
          </p:cNvCxnSpPr>
          <p:nvPr/>
        </p:nvCxnSpPr>
        <p:spPr>
          <a:xfrm flipH="1" flipV="1">
            <a:off x="909270" y="2376941"/>
            <a:ext cx="132156" cy="416512"/>
          </a:xfrm>
          <a:prstGeom prst="line">
            <a:avLst/>
          </a:prstGeom>
        </p:spPr>
        <p:style>
          <a:lnRef idx="2">
            <a:schemeClr val="dk1"/>
          </a:lnRef>
          <a:fillRef idx="0">
            <a:schemeClr val="dk1"/>
          </a:fillRef>
          <a:effectRef idx="1">
            <a:schemeClr val="dk1"/>
          </a:effectRef>
          <a:fontRef idx="minor">
            <a:schemeClr val="tx1"/>
          </a:fontRef>
        </p:style>
      </p:cxnSp>
      <p:cxnSp>
        <p:nvCxnSpPr>
          <p:cNvPr id="71" name="直接连接符 70">
            <a:extLst>
              <a:ext uri="{FF2B5EF4-FFF2-40B4-BE49-F238E27FC236}">
                <a16:creationId xmlns:a16="http://schemas.microsoft.com/office/drawing/2014/main" id="{679AE55E-45C7-9944-0786-44D95B7E32D5}"/>
              </a:ext>
            </a:extLst>
          </p:cNvPr>
          <p:cNvCxnSpPr>
            <a:cxnSpLocks/>
            <a:stCxn id="23" idx="1"/>
            <a:endCxn id="20" idx="5"/>
          </p:cNvCxnSpPr>
          <p:nvPr/>
        </p:nvCxnSpPr>
        <p:spPr>
          <a:xfrm flipH="1" flipV="1">
            <a:off x="954733" y="2357064"/>
            <a:ext cx="330561" cy="242548"/>
          </a:xfrm>
          <a:prstGeom prst="line">
            <a:avLst/>
          </a:prstGeom>
        </p:spPr>
        <p:style>
          <a:lnRef idx="2">
            <a:schemeClr val="dk1"/>
          </a:lnRef>
          <a:fillRef idx="0">
            <a:schemeClr val="dk1"/>
          </a:fillRef>
          <a:effectRef idx="1">
            <a:schemeClr val="dk1"/>
          </a:effectRef>
          <a:fontRef idx="minor">
            <a:schemeClr val="tx1"/>
          </a:fontRef>
        </p:style>
      </p:cxnSp>
      <p:cxnSp>
        <p:nvCxnSpPr>
          <p:cNvPr id="72" name="直接连接符 71">
            <a:extLst>
              <a:ext uri="{FF2B5EF4-FFF2-40B4-BE49-F238E27FC236}">
                <a16:creationId xmlns:a16="http://schemas.microsoft.com/office/drawing/2014/main" id="{600FF744-D498-BEA2-56A7-2EC349DD31C2}"/>
              </a:ext>
            </a:extLst>
          </p:cNvPr>
          <p:cNvCxnSpPr>
            <a:cxnSpLocks/>
            <a:stCxn id="21" idx="5"/>
            <a:endCxn id="27" idx="1"/>
          </p:cNvCxnSpPr>
          <p:nvPr/>
        </p:nvCxnSpPr>
        <p:spPr>
          <a:xfrm>
            <a:off x="1242867" y="2005414"/>
            <a:ext cx="122190" cy="337824"/>
          </a:xfrm>
          <a:prstGeom prst="line">
            <a:avLst/>
          </a:prstGeom>
        </p:spPr>
        <p:style>
          <a:lnRef idx="2">
            <a:schemeClr val="dk1"/>
          </a:lnRef>
          <a:fillRef idx="0">
            <a:schemeClr val="dk1"/>
          </a:fillRef>
          <a:effectRef idx="1">
            <a:schemeClr val="dk1"/>
          </a:effectRef>
          <a:fontRef idx="minor">
            <a:schemeClr val="tx1"/>
          </a:fontRef>
        </p:style>
      </p:cxnSp>
      <p:cxnSp>
        <p:nvCxnSpPr>
          <p:cNvPr id="13" name="直接连接符 12">
            <a:extLst>
              <a:ext uri="{FF2B5EF4-FFF2-40B4-BE49-F238E27FC236}">
                <a16:creationId xmlns:a16="http://schemas.microsoft.com/office/drawing/2014/main" id="{E7125CF8-3E6C-BE50-DF11-B1617EC21097}"/>
              </a:ext>
            </a:extLst>
          </p:cNvPr>
          <p:cNvCxnSpPr>
            <a:cxnSpLocks/>
            <a:stCxn id="16" idx="4"/>
            <a:endCxn id="19" idx="0"/>
          </p:cNvCxnSpPr>
          <p:nvPr/>
        </p:nvCxnSpPr>
        <p:spPr>
          <a:xfrm flipH="1">
            <a:off x="540176" y="2003680"/>
            <a:ext cx="64294" cy="606210"/>
          </a:xfrm>
          <a:prstGeom prst="line">
            <a:avLst/>
          </a:prstGeom>
        </p:spPr>
        <p:style>
          <a:lnRef idx="2">
            <a:schemeClr val="dk1"/>
          </a:lnRef>
          <a:fillRef idx="0">
            <a:schemeClr val="dk1"/>
          </a:fillRef>
          <a:effectRef idx="1">
            <a:schemeClr val="dk1"/>
          </a:effectRef>
          <a:fontRef idx="minor">
            <a:schemeClr val="tx1"/>
          </a:fontRef>
        </p:style>
      </p:cxnSp>
      <p:cxnSp>
        <p:nvCxnSpPr>
          <p:cNvPr id="22" name="直接连接符 21">
            <a:extLst>
              <a:ext uri="{FF2B5EF4-FFF2-40B4-BE49-F238E27FC236}">
                <a16:creationId xmlns:a16="http://schemas.microsoft.com/office/drawing/2014/main" id="{A8DA6328-243F-9CC3-8154-1F563D78F6C1}"/>
              </a:ext>
            </a:extLst>
          </p:cNvPr>
          <p:cNvCxnSpPr>
            <a:stCxn id="19" idx="5"/>
            <a:endCxn id="57" idx="2"/>
          </p:cNvCxnSpPr>
          <p:nvPr/>
        </p:nvCxnSpPr>
        <p:spPr>
          <a:xfrm>
            <a:off x="585639" y="2725744"/>
            <a:ext cx="391493" cy="135575"/>
          </a:xfrm>
          <a:prstGeom prst="line">
            <a:avLst/>
          </a:prstGeom>
        </p:spPr>
        <p:style>
          <a:lnRef idx="2">
            <a:schemeClr val="dk1"/>
          </a:lnRef>
          <a:fillRef idx="0">
            <a:schemeClr val="dk1"/>
          </a:fillRef>
          <a:effectRef idx="1">
            <a:schemeClr val="dk1"/>
          </a:effectRef>
          <a:fontRef idx="minor">
            <a:schemeClr val="tx1"/>
          </a:fontRef>
        </p:style>
      </p:cxnSp>
      <p:sp>
        <p:nvSpPr>
          <p:cNvPr id="192" name="矩形 191">
            <a:extLst>
              <a:ext uri="{FF2B5EF4-FFF2-40B4-BE49-F238E27FC236}">
                <a16:creationId xmlns:a16="http://schemas.microsoft.com/office/drawing/2014/main" id="{53F7D66F-BEC9-7760-304B-25B370614FDB}"/>
              </a:ext>
            </a:extLst>
          </p:cNvPr>
          <p:cNvSpPr/>
          <p:nvPr/>
        </p:nvSpPr>
        <p:spPr>
          <a:xfrm>
            <a:off x="215708" y="3884884"/>
            <a:ext cx="195309" cy="159798"/>
          </a:xfrm>
          <a:prstGeom prst="rect">
            <a:avLst/>
          </a:prstGeom>
          <a:solidFill>
            <a:srgbClr val="8FAAD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193" name="矩形 192">
            <a:extLst>
              <a:ext uri="{FF2B5EF4-FFF2-40B4-BE49-F238E27FC236}">
                <a16:creationId xmlns:a16="http://schemas.microsoft.com/office/drawing/2014/main" id="{9EEBD19B-9C20-8577-AEF9-BD6308C7444C}"/>
              </a:ext>
            </a:extLst>
          </p:cNvPr>
          <p:cNvSpPr/>
          <p:nvPr/>
        </p:nvSpPr>
        <p:spPr>
          <a:xfrm>
            <a:off x="215708" y="4044682"/>
            <a:ext cx="195309" cy="159798"/>
          </a:xfrm>
          <a:prstGeom prst="rect">
            <a:avLst/>
          </a:prstGeom>
          <a:solidFill>
            <a:srgbClr val="4472C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194" name="矩形 193">
            <a:extLst>
              <a:ext uri="{FF2B5EF4-FFF2-40B4-BE49-F238E27FC236}">
                <a16:creationId xmlns:a16="http://schemas.microsoft.com/office/drawing/2014/main" id="{091E87D1-5E6C-BD77-90AD-CCCB265AF9D8}"/>
              </a:ext>
            </a:extLst>
          </p:cNvPr>
          <p:cNvSpPr/>
          <p:nvPr/>
        </p:nvSpPr>
        <p:spPr>
          <a:xfrm>
            <a:off x="215707" y="4204480"/>
            <a:ext cx="195309" cy="159798"/>
          </a:xfrm>
          <a:prstGeom prst="rect">
            <a:avLst/>
          </a:prstGeom>
          <a:solidFill>
            <a:srgbClr val="8FAAD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195" name="矩形 194">
            <a:extLst>
              <a:ext uri="{FF2B5EF4-FFF2-40B4-BE49-F238E27FC236}">
                <a16:creationId xmlns:a16="http://schemas.microsoft.com/office/drawing/2014/main" id="{1A558952-1762-522C-726E-C0EEB74F27E0}"/>
              </a:ext>
            </a:extLst>
          </p:cNvPr>
          <p:cNvSpPr/>
          <p:nvPr/>
        </p:nvSpPr>
        <p:spPr>
          <a:xfrm>
            <a:off x="215706" y="4364278"/>
            <a:ext cx="195309" cy="159798"/>
          </a:xfrm>
          <a:prstGeom prst="rect">
            <a:avLst/>
          </a:prstGeom>
          <a:solidFill>
            <a:srgbClr val="4472C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196" name="矩形 195">
            <a:extLst>
              <a:ext uri="{FF2B5EF4-FFF2-40B4-BE49-F238E27FC236}">
                <a16:creationId xmlns:a16="http://schemas.microsoft.com/office/drawing/2014/main" id="{A989168C-CDDF-1531-B7EE-3EC93CC8576A}"/>
              </a:ext>
            </a:extLst>
          </p:cNvPr>
          <p:cNvSpPr/>
          <p:nvPr/>
        </p:nvSpPr>
        <p:spPr>
          <a:xfrm>
            <a:off x="215705" y="4524076"/>
            <a:ext cx="195309" cy="159798"/>
          </a:xfrm>
          <a:prstGeom prst="rect">
            <a:avLst/>
          </a:prstGeom>
          <a:solidFill>
            <a:srgbClr val="8FAAD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198" name="矩形 197">
            <a:extLst>
              <a:ext uri="{FF2B5EF4-FFF2-40B4-BE49-F238E27FC236}">
                <a16:creationId xmlns:a16="http://schemas.microsoft.com/office/drawing/2014/main" id="{77B98CF2-F46F-9557-6BA9-EA124480F6D8}"/>
              </a:ext>
            </a:extLst>
          </p:cNvPr>
          <p:cNvSpPr/>
          <p:nvPr/>
        </p:nvSpPr>
        <p:spPr>
          <a:xfrm>
            <a:off x="444777" y="3884884"/>
            <a:ext cx="195309" cy="159798"/>
          </a:xfrm>
          <a:prstGeom prst="rect">
            <a:avLst/>
          </a:prstGeom>
          <a:solidFill>
            <a:srgbClr val="4472C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199" name="矩形 198">
            <a:extLst>
              <a:ext uri="{FF2B5EF4-FFF2-40B4-BE49-F238E27FC236}">
                <a16:creationId xmlns:a16="http://schemas.microsoft.com/office/drawing/2014/main" id="{E14DD015-62E6-FE77-CD30-803C9A5DB0BB}"/>
              </a:ext>
            </a:extLst>
          </p:cNvPr>
          <p:cNvSpPr/>
          <p:nvPr/>
        </p:nvSpPr>
        <p:spPr>
          <a:xfrm>
            <a:off x="444777" y="4044682"/>
            <a:ext cx="195309" cy="159798"/>
          </a:xfrm>
          <a:prstGeom prst="rect">
            <a:avLst/>
          </a:prstGeom>
          <a:solidFill>
            <a:srgbClr val="8FAAD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200" name="矩形 199">
            <a:extLst>
              <a:ext uri="{FF2B5EF4-FFF2-40B4-BE49-F238E27FC236}">
                <a16:creationId xmlns:a16="http://schemas.microsoft.com/office/drawing/2014/main" id="{D608AB7B-E44D-8E8F-C821-EF44726B1AFE}"/>
              </a:ext>
            </a:extLst>
          </p:cNvPr>
          <p:cNvSpPr/>
          <p:nvPr/>
        </p:nvSpPr>
        <p:spPr>
          <a:xfrm>
            <a:off x="444776" y="4204480"/>
            <a:ext cx="195309" cy="15979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01" name="矩形 200">
            <a:extLst>
              <a:ext uri="{FF2B5EF4-FFF2-40B4-BE49-F238E27FC236}">
                <a16:creationId xmlns:a16="http://schemas.microsoft.com/office/drawing/2014/main" id="{DE3780A1-7B82-8B46-6255-B22D32315A10}"/>
              </a:ext>
            </a:extLst>
          </p:cNvPr>
          <p:cNvSpPr/>
          <p:nvPr/>
        </p:nvSpPr>
        <p:spPr>
          <a:xfrm>
            <a:off x="444775" y="4364278"/>
            <a:ext cx="195309" cy="159798"/>
          </a:xfrm>
          <a:prstGeom prst="rect">
            <a:avLst/>
          </a:prstGeom>
          <a:solidFill>
            <a:srgbClr val="8FAAD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02" name="矩形 201">
            <a:extLst>
              <a:ext uri="{FF2B5EF4-FFF2-40B4-BE49-F238E27FC236}">
                <a16:creationId xmlns:a16="http://schemas.microsoft.com/office/drawing/2014/main" id="{DFEC9014-9B33-6712-D832-710995A334CB}"/>
              </a:ext>
            </a:extLst>
          </p:cNvPr>
          <p:cNvSpPr/>
          <p:nvPr/>
        </p:nvSpPr>
        <p:spPr>
          <a:xfrm>
            <a:off x="444774" y="4524076"/>
            <a:ext cx="195309" cy="159798"/>
          </a:xfrm>
          <a:prstGeom prst="rect">
            <a:avLst/>
          </a:prstGeom>
          <a:solidFill>
            <a:srgbClr val="4472C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04" name="矩形 203">
            <a:extLst>
              <a:ext uri="{FF2B5EF4-FFF2-40B4-BE49-F238E27FC236}">
                <a16:creationId xmlns:a16="http://schemas.microsoft.com/office/drawing/2014/main" id="{32BB07D3-B13E-A56D-C9BA-85BB6B9964BB}"/>
              </a:ext>
            </a:extLst>
          </p:cNvPr>
          <p:cNvSpPr/>
          <p:nvPr/>
        </p:nvSpPr>
        <p:spPr>
          <a:xfrm>
            <a:off x="696742" y="3884884"/>
            <a:ext cx="195309" cy="159798"/>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05" name="矩形 204">
            <a:extLst>
              <a:ext uri="{FF2B5EF4-FFF2-40B4-BE49-F238E27FC236}">
                <a16:creationId xmlns:a16="http://schemas.microsoft.com/office/drawing/2014/main" id="{A49B5ED0-3DEA-C1E5-E852-C0A6F7E166EB}"/>
              </a:ext>
            </a:extLst>
          </p:cNvPr>
          <p:cNvSpPr/>
          <p:nvPr/>
        </p:nvSpPr>
        <p:spPr>
          <a:xfrm>
            <a:off x="696742" y="4044682"/>
            <a:ext cx="195309" cy="159798"/>
          </a:xfrm>
          <a:prstGeom prst="rect">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206" name="矩形 205">
            <a:extLst>
              <a:ext uri="{FF2B5EF4-FFF2-40B4-BE49-F238E27FC236}">
                <a16:creationId xmlns:a16="http://schemas.microsoft.com/office/drawing/2014/main" id="{5C71E041-56A5-F36B-823E-54AF2CBB3064}"/>
              </a:ext>
            </a:extLst>
          </p:cNvPr>
          <p:cNvSpPr/>
          <p:nvPr/>
        </p:nvSpPr>
        <p:spPr>
          <a:xfrm>
            <a:off x="696741" y="4204480"/>
            <a:ext cx="195309" cy="159798"/>
          </a:xfrm>
          <a:prstGeom prst="rect">
            <a:avLst/>
          </a:prstGeom>
          <a:solidFill>
            <a:srgbClr val="FBE5D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07" name="矩形 206">
            <a:extLst>
              <a:ext uri="{FF2B5EF4-FFF2-40B4-BE49-F238E27FC236}">
                <a16:creationId xmlns:a16="http://schemas.microsoft.com/office/drawing/2014/main" id="{3E7DF996-02A7-2CD0-5FF4-A942AEC62F2D}"/>
              </a:ext>
            </a:extLst>
          </p:cNvPr>
          <p:cNvSpPr/>
          <p:nvPr/>
        </p:nvSpPr>
        <p:spPr>
          <a:xfrm>
            <a:off x="696740" y="4364278"/>
            <a:ext cx="195309" cy="159798"/>
          </a:xfrm>
          <a:prstGeom prst="rect">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08" name="矩形 207">
            <a:extLst>
              <a:ext uri="{FF2B5EF4-FFF2-40B4-BE49-F238E27FC236}">
                <a16:creationId xmlns:a16="http://schemas.microsoft.com/office/drawing/2014/main" id="{83757E01-4DB9-2909-FB06-FE83F2C89264}"/>
              </a:ext>
            </a:extLst>
          </p:cNvPr>
          <p:cNvSpPr/>
          <p:nvPr/>
        </p:nvSpPr>
        <p:spPr>
          <a:xfrm>
            <a:off x="696739" y="4524076"/>
            <a:ext cx="195309" cy="159798"/>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10" name="矩形 209">
            <a:extLst>
              <a:ext uri="{FF2B5EF4-FFF2-40B4-BE49-F238E27FC236}">
                <a16:creationId xmlns:a16="http://schemas.microsoft.com/office/drawing/2014/main" id="{DD4B8105-DB80-B85F-5652-A8EEC7518682}"/>
              </a:ext>
            </a:extLst>
          </p:cNvPr>
          <p:cNvSpPr/>
          <p:nvPr/>
        </p:nvSpPr>
        <p:spPr>
          <a:xfrm>
            <a:off x="925811" y="3884884"/>
            <a:ext cx="195309" cy="159798"/>
          </a:xfrm>
          <a:prstGeom prst="rect">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11" name="矩形 210">
            <a:extLst>
              <a:ext uri="{FF2B5EF4-FFF2-40B4-BE49-F238E27FC236}">
                <a16:creationId xmlns:a16="http://schemas.microsoft.com/office/drawing/2014/main" id="{3DE38DFB-E54D-AF46-1C2F-90F827EE7A96}"/>
              </a:ext>
            </a:extLst>
          </p:cNvPr>
          <p:cNvSpPr/>
          <p:nvPr/>
        </p:nvSpPr>
        <p:spPr>
          <a:xfrm>
            <a:off x="925811" y="4044682"/>
            <a:ext cx="195309" cy="159798"/>
          </a:xfrm>
          <a:prstGeom prst="rect">
            <a:avLst/>
          </a:prstGeom>
          <a:solidFill>
            <a:srgbClr val="FBE5D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212" name="矩形 211">
            <a:extLst>
              <a:ext uri="{FF2B5EF4-FFF2-40B4-BE49-F238E27FC236}">
                <a16:creationId xmlns:a16="http://schemas.microsoft.com/office/drawing/2014/main" id="{81F2206B-DB3C-E3B7-DEC0-0E48A51E4E78}"/>
              </a:ext>
            </a:extLst>
          </p:cNvPr>
          <p:cNvSpPr/>
          <p:nvPr/>
        </p:nvSpPr>
        <p:spPr>
          <a:xfrm>
            <a:off x="925810" y="4204480"/>
            <a:ext cx="195309" cy="159798"/>
          </a:xfrm>
          <a:prstGeom prst="rect">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13" name="矩形 212">
            <a:extLst>
              <a:ext uri="{FF2B5EF4-FFF2-40B4-BE49-F238E27FC236}">
                <a16:creationId xmlns:a16="http://schemas.microsoft.com/office/drawing/2014/main" id="{BF5628CD-ABB1-456A-BBE6-BF3DF3959E47}"/>
              </a:ext>
            </a:extLst>
          </p:cNvPr>
          <p:cNvSpPr/>
          <p:nvPr/>
        </p:nvSpPr>
        <p:spPr>
          <a:xfrm>
            <a:off x="925809" y="4364278"/>
            <a:ext cx="195309" cy="159798"/>
          </a:xfrm>
          <a:prstGeom prst="rect">
            <a:avLst/>
          </a:prstGeom>
          <a:solidFill>
            <a:srgbClr val="FBE5D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14" name="矩形 213">
            <a:extLst>
              <a:ext uri="{FF2B5EF4-FFF2-40B4-BE49-F238E27FC236}">
                <a16:creationId xmlns:a16="http://schemas.microsoft.com/office/drawing/2014/main" id="{B7A7D7B0-58C0-BEC3-4718-287359EB6FB4}"/>
              </a:ext>
            </a:extLst>
          </p:cNvPr>
          <p:cNvSpPr/>
          <p:nvPr/>
        </p:nvSpPr>
        <p:spPr>
          <a:xfrm>
            <a:off x="925808" y="4524076"/>
            <a:ext cx="195309" cy="159798"/>
          </a:xfrm>
          <a:prstGeom prst="rect">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16" name="矩形 215">
            <a:extLst>
              <a:ext uri="{FF2B5EF4-FFF2-40B4-BE49-F238E27FC236}">
                <a16:creationId xmlns:a16="http://schemas.microsoft.com/office/drawing/2014/main" id="{84A4E7B6-C68A-4205-1438-E39BDC314BDE}"/>
              </a:ext>
            </a:extLst>
          </p:cNvPr>
          <p:cNvSpPr/>
          <p:nvPr/>
        </p:nvSpPr>
        <p:spPr>
          <a:xfrm>
            <a:off x="1182390" y="3884884"/>
            <a:ext cx="195309" cy="159798"/>
          </a:xfrm>
          <a:prstGeom prst="rect">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17" name="矩形 216">
            <a:extLst>
              <a:ext uri="{FF2B5EF4-FFF2-40B4-BE49-F238E27FC236}">
                <a16:creationId xmlns:a16="http://schemas.microsoft.com/office/drawing/2014/main" id="{8673D416-8C84-27DF-F307-FE3D124105E6}"/>
              </a:ext>
            </a:extLst>
          </p:cNvPr>
          <p:cNvSpPr/>
          <p:nvPr/>
        </p:nvSpPr>
        <p:spPr>
          <a:xfrm>
            <a:off x="1182390" y="4044682"/>
            <a:ext cx="195309" cy="159798"/>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218" name="矩形 217">
            <a:extLst>
              <a:ext uri="{FF2B5EF4-FFF2-40B4-BE49-F238E27FC236}">
                <a16:creationId xmlns:a16="http://schemas.microsoft.com/office/drawing/2014/main" id="{4B5F2DB1-653E-00F9-152C-FAE3636C505D}"/>
              </a:ext>
            </a:extLst>
          </p:cNvPr>
          <p:cNvSpPr/>
          <p:nvPr/>
        </p:nvSpPr>
        <p:spPr>
          <a:xfrm>
            <a:off x="1182389" y="4204480"/>
            <a:ext cx="195309" cy="159798"/>
          </a:xfrm>
          <a:prstGeom prst="rect">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19" name="矩形 218">
            <a:extLst>
              <a:ext uri="{FF2B5EF4-FFF2-40B4-BE49-F238E27FC236}">
                <a16:creationId xmlns:a16="http://schemas.microsoft.com/office/drawing/2014/main" id="{DF73FBE6-FE29-4A2F-70C7-DF3E840B7AEB}"/>
              </a:ext>
            </a:extLst>
          </p:cNvPr>
          <p:cNvSpPr/>
          <p:nvPr/>
        </p:nvSpPr>
        <p:spPr>
          <a:xfrm>
            <a:off x="1182388" y="4364278"/>
            <a:ext cx="195309" cy="159798"/>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20" name="矩形 219">
            <a:extLst>
              <a:ext uri="{FF2B5EF4-FFF2-40B4-BE49-F238E27FC236}">
                <a16:creationId xmlns:a16="http://schemas.microsoft.com/office/drawing/2014/main" id="{A8A98CF3-60AA-7E17-098C-615E1723E153}"/>
              </a:ext>
            </a:extLst>
          </p:cNvPr>
          <p:cNvSpPr/>
          <p:nvPr/>
        </p:nvSpPr>
        <p:spPr>
          <a:xfrm>
            <a:off x="1182387" y="4524076"/>
            <a:ext cx="195309" cy="159798"/>
          </a:xfrm>
          <a:prstGeom prst="rect">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22" name="矩形 221">
            <a:extLst>
              <a:ext uri="{FF2B5EF4-FFF2-40B4-BE49-F238E27FC236}">
                <a16:creationId xmlns:a16="http://schemas.microsoft.com/office/drawing/2014/main" id="{F2D62F9A-9A60-4EF2-2224-69B3E47395DB}"/>
              </a:ext>
            </a:extLst>
          </p:cNvPr>
          <p:cNvSpPr/>
          <p:nvPr/>
        </p:nvSpPr>
        <p:spPr>
          <a:xfrm>
            <a:off x="1411459" y="3884884"/>
            <a:ext cx="195309" cy="159798"/>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23" name="矩形 222">
            <a:extLst>
              <a:ext uri="{FF2B5EF4-FFF2-40B4-BE49-F238E27FC236}">
                <a16:creationId xmlns:a16="http://schemas.microsoft.com/office/drawing/2014/main" id="{47ABE59C-A7C9-2543-3085-9307C6EA83E5}"/>
              </a:ext>
            </a:extLst>
          </p:cNvPr>
          <p:cNvSpPr/>
          <p:nvPr/>
        </p:nvSpPr>
        <p:spPr>
          <a:xfrm>
            <a:off x="1411459" y="4044682"/>
            <a:ext cx="195309" cy="159798"/>
          </a:xfrm>
          <a:prstGeom prst="rect">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224" name="矩形 223">
            <a:extLst>
              <a:ext uri="{FF2B5EF4-FFF2-40B4-BE49-F238E27FC236}">
                <a16:creationId xmlns:a16="http://schemas.microsoft.com/office/drawing/2014/main" id="{7AAE309C-29F2-D9C3-B58B-F33BD8939320}"/>
              </a:ext>
            </a:extLst>
          </p:cNvPr>
          <p:cNvSpPr/>
          <p:nvPr/>
        </p:nvSpPr>
        <p:spPr>
          <a:xfrm>
            <a:off x="1411458" y="4204480"/>
            <a:ext cx="195309" cy="159798"/>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25" name="矩形 224">
            <a:extLst>
              <a:ext uri="{FF2B5EF4-FFF2-40B4-BE49-F238E27FC236}">
                <a16:creationId xmlns:a16="http://schemas.microsoft.com/office/drawing/2014/main" id="{0C0518A3-89A6-D837-1231-57CF9938981E}"/>
              </a:ext>
            </a:extLst>
          </p:cNvPr>
          <p:cNvSpPr/>
          <p:nvPr/>
        </p:nvSpPr>
        <p:spPr>
          <a:xfrm>
            <a:off x="1411457" y="4364278"/>
            <a:ext cx="195309" cy="159798"/>
          </a:xfrm>
          <a:prstGeom prst="rect">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26" name="矩形 225">
            <a:extLst>
              <a:ext uri="{FF2B5EF4-FFF2-40B4-BE49-F238E27FC236}">
                <a16:creationId xmlns:a16="http://schemas.microsoft.com/office/drawing/2014/main" id="{E05C3CE6-4289-B0CC-A45E-579A0BF88344}"/>
              </a:ext>
            </a:extLst>
          </p:cNvPr>
          <p:cNvSpPr/>
          <p:nvPr/>
        </p:nvSpPr>
        <p:spPr>
          <a:xfrm>
            <a:off x="1411456" y="4524076"/>
            <a:ext cx="195309" cy="159798"/>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71" name="文本框 270">
            <a:extLst>
              <a:ext uri="{FF2B5EF4-FFF2-40B4-BE49-F238E27FC236}">
                <a16:creationId xmlns:a16="http://schemas.microsoft.com/office/drawing/2014/main" id="{A1AC3A82-44EE-ACD1-09CA-0D5A4F1DDF18}"/>
              </a:ext>
            </a:extLst>
          </p:cNvPr>
          <p:cNvSpPr txBox="1"/>
          <p:nvPr/>
        </p:nvSpPr>
        <p:spPr>
          <a:xfrm>
            <a:off x="1290044" y="5160047"/>
            <a:ext cx="819851" cy="276999"/>
          </a:xfrm>
          <a:prstGeom prst="rect">
            <a:avLst/>
          </a:prstGeom>
          <a:noFill/>
        </p:spPr>
        <p:txBody>
          <a:bodyPr wrap="square">
            <a:spAutoFit/>
          </a:bodyPr>
          <a:lstStyle/>
          <a:p>
            <a:r>
              <a:rPr lang="en-US" altLang="zh-CN" sz="1200" b="1" dirty="0">
                <a:latin typeface="Times New Roman" panose="02020603050405020304" pitchFamily="18" charset="0"/>
                <a:cs typeface="Times New Roman" panose="02020603050405020304" pitchFamily="18" charset="0"/>
              </a:rPr>
              <a:t>Tunable</a:t>
            </a:r>
            <a:endParaRPr lang="zh-CN" altLang="en-US" sz="1200" b="1" dirty="0">
              <a:latin typeface="Times New Roman" panose="02020603050405020304" pitchFamily="18" charset="0"/>
              <a:cs typeface="Times New Roman" panose="02020603050405020304" pitchFamily="18" charset="0"/>
            </a:endParaRPr>
          </a:p>
        </p:txBody>
      </p:sp>
      <p:cxnSp>
        <p:nvCxnSpPr>
          <p:cNvPr id="276" name="直接箭头连接符 275">
            <a:extLst>
              <a:ext uri="{FF2B5EF4-FFF2-40B4-BE49-F238E27FC236}">
                <a16:creationId xmlns:a16="http://schemas.microsoft.com/office/drawing/2014/main" id="{B400BFC6-E318-2745-D3D5-1478F9C44C1B}"/>
              </a:ext>
            </a:extLst>
          </p:cNvPr>
          <p:cNvCxnSpPr>
            <a:cxnSpLocks/>
          </p:cNvCxnSpPr>
          <p:nvPr/>
        </p:nvCxnSpPr>
        <p:spPr>
          <a:xfrm>
            <a:off x="1808480" y="4170390"/>
            <a:ext cx="301415"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80" name="文本框 279">
            <a:extLst>
              <a:ext uri="{FF2B5EF4-FFF2-40B4-BE49-F238E27FC236}">
                <a16:creationId xmlns:a16="http://schemas.microsoft.com/office/drawing/2014/main" id="{8C1054BD-1413-77AD-101A-D481AE90E5CB}"/>
              </a:ext>
            </a:extLst>
          </p:cNvPr>
          <p:cNvSpPr txBox="1"/>
          <p:nvPr/>
        </p:nvSpPr>
        <p:spPr>
          <a:xfrm>
            <a:off x="2109895" y="3815012"/>
            <a:ext cx="1419182" cy="461665"/>
          </a:xfrm>
          <a:prstGeom prst="rect">
            <a:avLst/>
          </a:prstGeom>
          <a:noFill/>
        </p:spPr>
        <p:txBody>
          <a:bodyPr wrap="square">
            <a:spAutoFit/>
          </a:bodyPr>
          <a:lstStyle/>
          <a:p>
            <a:pPr algn="ctr"/>
            <a:r>
              <a:rPr lang="en-US" altLang="zh-CN" sz="1200" dirty="0">
                <a:latin typeface="Times New Roman" panose="02020603050405020304" pitchFamily="18" charset="0"/>
                <a:cs typeface="Times New Roman" panose="02020603050405020304" pitchFamily="18" charset="0"/>
              </a:rPr>
              <a:t>Surrogate prompt generation</a:t>
            </a:r>
            <a:endParaRPr lang="zh-CN" altLang="en-US" sz="1200" dirty="0">
              <a:latin typeface="Times New Roman" panose="02020603050405020304" pitchFamily="18" charset="0"/>
              <a:cs typeface="Times New Roman" panose="02020603050405020304" pitchFamily="18" charset="0"/>
            </a:endParaRPr>
          </a:p>
        </p:txBody>
      </p:sp>
      <p:cxnSp>
        <p:nvCxnSpPr>
          <p:cNvPr id="282" name="直接箭头连接符 281">
            <a:extLst>
              <a:ext uri="{FF2B5EF4-FFF2-40B4-BE49-F238E27FC236}">
                <a16:creationId xmlns:a16="http://schemas.microsoft.com/office/drawing/2014/main" id="{20532098-059B-17EF-E7F9-4E3BDEB758E8}"/>
              </a:ext>
            </a:extLst>
          </p:cNvPr>
          <p:cNvCxnSpPr>
            <a:cxnSpLocks/>
          </p:cNvCxnSpPr>
          <p:nvPr/>
        </p:nvCxnSpPr>
        <p:spPr>
          <a:xfrm>
            <a:off x="2935124" y="4318083"/>
            <a:ext cx="0" cy="36579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07" name="文本框 306">
            <a:extLst>
              <a:ext uri="{FF2B5EF4-FFF2-40B4-BE49-F238E27FC236}">
                <a16:creationId xmlns:a16="http://schemas.microsoft.com/office/drawing/2014/main" id="{6E5D0BCE-AEC9-B99E-1415-6776BD383B08}"/>
              </a:ext>
            </a:extLst>
          </p:cNvPr>
          <p:cNvSpPr txBox="1"/>
          <p:nvPr/>
        </p:nvSpPr>
        <p:spPr>
          <a:xfrm>
            <a:off x="1934512" y="4711206"/>
            <a:ext cx="809701" cy="461665"/>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Surrogate </a:t>
            </a:r>
          </a:p>
          <a:p>
            <a:r>
              <a:rPr lang="en-US" altLang="zh-CN" sz="1200" dirty="0">
                <a:latin typeface="Times New Roman" panose="02020603050405020304" pitchFamily="18" charset="0"/>
                <a:cs typeface="Times New Roman" panose="02020603050405020304" pitchFamily="18" charset="0"/>
              </a:rPr>
              <a:t>prompts</a:t>
            </a:r>
            <a:endParaRPr lang="zh-CN" altLang="en-US" sz="1200" dirty="0">
              <a:latin typeface="Times New Roman" panose="02020603050405020304" pitchFamily="18" charset="0"/>
              <a:cs typeface="Times New Roman" panose="02020603050405020304" pitchFamily="18" charset="0"/>
            </a:endParaRPr>
          </a:p>
        </p:txBody>
      </p:sp>
      <p:sp>
        <p:nvSpPr>
          <p:cNvPr id="308" name="文本框 307">
            <a:extLst>
              <a:ext uri="{FF2B5EF4-FFF2-40B4-BE49-F238E27FC236}">
                <a16:creationId xmlns:a16="http://schemas.microsoft.com/office/drawing/2014/main" id="{BF6F0314-05C9-8FEA-35A1-9731F1233D94}"/>
              </a:ext>
            </a:extLst>
          </p:cNvPr>
          <p:cNvSpPr txBox="1"/>
          <p:nvPr/>
        </p:nvSpPr>
        <p:spPr>
          <a:xfrm>
            <a:off x="4710435" y="4691000"/>
            <a:ext cx="996542" cy="461665"/>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Disturbed prompts</a:t>
            </a:r>
            <a:endParaRPr lang="zh-CN" altLang="en-US" sz="1200" dirty="0">
              <a:latin typeface="Times New Roman" panose="02020603050405020304" pitchFamily="18" charset="0"/>
              <a:cs typeface="Times New Roman" panose="02020603050405020304" pitchFamily="18" charset="0"/>
            </a:endParaRPr>
          </a:p>
        </p:txBody>
      </p:sp>
      <p:pic>
        <p:nvPicPr>
          <p:cNvPr id="346" name="图片 345">
            <a:extLst>
              <a:ext uri="{FF2B5EF4-FFF2-40B4-BE49-F238E27FC236}">
                <a16:creationId xmlns:a16="http://schemas.microsoft.com/office/drawing/2014/main" id="{D2276EC9-C5BC-05F8-B9B5-4F159A4C1A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573" y="5179960"/>
            <a:ext cx="265131" cy="265131"/>
          </a:xfrm>
          <a:prstGeom prst="rect">
            <a:avLst/>
          </a:prstGeom>
        </p:spPr>
      </p:pic>
      <p:sp>
        <p:nvSpPr>
          <p:cNvPr id="347" name="文本框 346">
            <a:extLst>
              <a:ext uri="{FF2B5EF4-FFF2-40B4-BE49-F238E27FC236}">
                <a16:creationId xmlns:a16="http://schemas.microsoft.com/office/drawing/2014/main" id="{7EE8DCFC-956A-F762-464B-1689F29B9FDD}"/>
              </a:ext>
            </a:extLst>
          </p:cNvPr>
          <p:cNvSpPr txBox="1"/>
          <p:nvPr/>
        </p:nvSpPr>
        <p:spPr>
          <a:xfrm>
            <a:off x="235775" y="5161770"/>
            <a:ext cx="676059" cy="276999"/>
          </a:xfrm>
          <a:prstGeom prst="rect">
            <a:avLst/>
          </a:prstGeom>
          <a:noFill/>
        </p:spPr>
        <p:txBody>
          <a:bodyPr wrap="square">
            <a:spAutoFit/>
          </a:bodyPr>
          <a:lstStyle/>
          <a:p>
            <a:r>
              <a:rPr lang="en-US" altLang="zh-CN" sz="1200" b="1" dirty="0">
                <a:latin typeface="Times New Roman" panose="02020603050405020304" pitchFamily="18" charset="0"/>
                <a:cs typeface="Times New Roman" panose="02020603050405020304" pitchFamily="18" charset="0"/>
              </a:rPr>
              <a:t>Frozen</a:t>
            </a:r>
            <a:endParaRPr lang="zh-CN" altLang="en-US" sz="1200" b="1" dirty="0">
              <a:latin typeface="Times New Roman" panose="02020603050405020304" pitchFamily="18" charset="0"/>
              <a:cs typeface="Times New Roman" panose="02020603050405020304" pitchFamily="18" charset="0"/>
            </a:endParaRPr>
          </a:p>
        </p:txBody>
      </p:sp>
      <p:pic>
        <p:nvPicPr>
          <p:cNvPr id="349" name="图片 348">
            <a:extLst>
              <a:ext uri="{FF2B5EF4-FFF2-40B4-BE49-F238E27FC236}">
                <a16:creationId xmlns:a16="http://schemas.microsoft.com/office/drawing/2014/main" id="{71BC18D7-19F2-DBE0-9C72-289691B5C2C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7793" y="5180703"/>
            <a:ext cx="241051" cy="241051"/>
          </a:xfrm>
          <a:prstGeom prst="rect">
            <a:avLst/>
          </a:prstGeom>
        </p:spPr>
      </p:pic>
      <p:grpSp>
        <p:nvGrpSpPr>
          <p:cNvPr id="374" name="Google Shape;4303;p42">
            <a:extLst>
              <a:ext uri="{FF2B5EF4-FFF2-40B4-BE49-F238E27FC236}">
                <a16:creationId xmlns:a16="http://schemas.microsoft.com/office/drawing/2014/main" id="{13CCC2E5-E363-777A-62EA-F85BDDC5D6FF}"/>
              </a:ext>
            </a:extLst>
          </p:cNvPr>
          <p:cNvGrpSpPr/>
          <p:nvPr/>
        </p:nvGrpSpPr>
        <p:grpSpPr>
          <a:xfrm rot="16200000">
            <a:off x="2936559" y="4626962"/>
            <a:ext cx="177283" cy="520706"/>
            <a:chOff x="6545125" y="610550"/>
            <a:chExt cx="274900" cy="822600"/>
          </a:xfrm>
          <a:solidFill>
            <a:srgbClr val="E3EEFF"/>
          </a:solidFill>
        </p:grpSpPr>
        <p:sp>
          <p:nvSpPr>
            <p:cNvPr id="375" name="Google Shape;4304;p42">
              <a:extLst>
                <a:ext uri="{FF2B5EF4-FFF2-40B4-BE49-F238E27FC236}">
                  <a16:creationId xmlns:a16="http://schemas.microsoft.com/office/drawing/2014/main" id="{CBFB4AA5-12F5-F156-FD93-E4EDCD2ABF6A}"/>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6" name="Google Shape;4305;p42">
              <a:extLst>
                <a:ext uri="{FF2B5EF4-FFF2-40B4-BE49-F238E27FC236}">
                  <a16:creationId xmlns:a16="http://schemas.microsoft.com/office/drawing/2014/main" id="{16E07F5F-8007-4F47-70D7-31A4B683ACFA}"/>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7" name="Google Shape;4306;p42">
              <a:extLst>
                <a:ext uri="{FF2B5EF4-FFF2-40B4-BE49-F238E27FC236}">
                  <a16:creationId xmlns:a16="http://schemas.microsoft.com/office/drawing/2014/main" id="{E49FA8E4-D3BD-162D-D585-5D29D6127495}"/>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82" name="Google Shape;4303;p42">
            <a:extLst>
              <a:ext uri="{FF2B5EF4-FFF2-40B4-BE49-F238E27FC236}">
                <a16:creationId xmlns:a16="http://schemas.microsoft.com/office/drawing/2014/main" id="{021A939B-9794-05EB-95F4-DCF75CD3F193}"/>
              </a:ext>
            </a:extLst>
          </p:cNvPr>
          <p:cNvGrpSpPr/>
          <p:nvPr/>
        </p:nvGrpSpPr>
        <p:grpSpPr>
          <a:xfrm rot="16200000">
            <a:off x="2903906" y="4653001"/>
            <a:ext cx="177283" cy="520706"/>
            <a:chOff x="6545125" y="610550"/>
            <a:chExt cx="274900" cy="822600"/>
          </a:xfrm>
          <a:solidFill>
            <a:srgbClr val="E3EEFF"/>
          </a:solidFill>
        </p:grpSpPr>
        <p:sp>
          <p:nvSpPr>
            <p:cNvPr id="383" name="Google Shape;4304;p42">
              <a:extLst>
                <a:ext uri="{FF2B5EF4-FFF2-40B4-BE49-F238E27FC236}">
                  <a16:creationId xmlns:a16="http://schemas.microsoft.com/office/drawing/2014/main" id="{727CD89D-4B6D-143C-517B-7A8EE49E8F9D}"/>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4" name="Google Shape;4305;p42">
              <a:extLst>
                <a:ext uri="{FF2B5EF4-FFF2-40B4-BE49-F238E27FC236}">
                  <a16:creationId xmlns:a16="http://schemas.microsoft.com/office/drawing/2014/main" id="{032F1595-2D40-C657-D40F-CC31581A6130}"/>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5" name="Google Shape;4306;p42">
              <a:extLst>
                <a:ext uri="{FF2B5EF4-FFF2-40B4-BE49-F238E27FC236}">
                  <a16:creationId xmlns:a16="http://schemas.microsoft.com/office/drawing/2014/main" id="{8AF6C656-D0E7-9D9C-3CDC-9D0AD52B137C}"/>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78" name="Google Shape;4303;p42">
            <a:extLst>
              <a:ext uri="{FF2B5EF4-FFF2-40B4-BE49-F238E27FC236}">
                <a16:creationId xmlns:a16="http://schemas.microsoft.com/office/drawing/2014/main" id="{90F78369-5F36-6646-050B-3AE781A1345A}"/>
              </a:ext>
            </a:extLst>
          </p:cNvPr>
          <p:cNvGrpSpPr/>
          <p:nvPr/>
        </p:nvGrpSpPr>
        <p:grpSpPr>
          <a:xfrm rot="16200000">
            <a:off x="2854930" y="4683548"/>
            <a:ext cx="177283" cy="520706"/>
            <a:chOff x="6545125" y="610550"/>
            <a:chExt cx="274900" cy="822600"/>
          </a:xfrm>
          <a:solidFill>
            <a:srgbClr val="E3EEFF"/>
          </a:solidFill>
        </p:grpSpPr>
        <p:sp>
          <p:nvSpPr>
            <p:cNvPr id="379" name="Google Shape;4304;p42">
              <a:extLst>
                <a:ext uri="{FF2B5EF4-FFF2-40B4-BE49-F238E27FC236}">
                  <a16:creationId xmlns:a16="http://schemas.microsoft.com/office/drawing/2014/main" id="{C395524F-2180-0047-023A-F48168C3F177}"/>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0" name="Google Shape;4305;p42">
              <a:extLst>
                <a:ext uri="{FF2B5EF4-FFF2-40B4-BE49-F238E27FC236}">
                  <a16:creationId xmlns:a16="http://schemas.microsoft.com/office/drawing/2014/main" id="{B25D67DD-A6AA-5BAB-DA1C-0A21F2C442B8}"/>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1" name="Google Shape;4306;p42">
              <a:extLst>
                <a:ext uri="{FF2B5EF4-FFF2-40B4-BE49-F238E27FC236}">
                  <a16:creationId xmlns:a16="http://schemas.microsoft.com/office/drawing/2014/main" id="{815C294F-7FA8-A815-9124-A634066A241F}"/>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98" name="Google Shape;4303;p42">
            <a:extLst>
              <a:ext uri="{FF2B5EF4-FFF2-40B4-BE49-F238E27FC236}">
                <a16:creationId xmlns:a16="http://schemas.microsoft.com/office/drawing/2014/main" id="{CCD5649B-F8C8-7008-4A00-79DB0DB7F38D}"/>
              </a:ext>
            </a:extLst>
          </p:cNvPr>
          <p:cNvGrpSpPr/>
          <p:nvPr/>
        </p:nvGrpSpPr>
        <p:grpSpPr>
          <a:xfrm rot="16200000">
            <a:off x="2822560" y="4716769"/>
            <a:ext cx="177283" cy="520706"/>
            <a:chOff x="6545125" y="610550"/>
            <a:chExt cx="274900" cy="822600"/>
          </a:xfrm>
          <a:solidFill>
            <a:srgbClr val="E3EEFF"/>
          </a:solidFill>
        </p:grpSpPr>
        <p:sp>
          <p:nvSpPr>
            <p:cNvPr id="399" name="Google Shape;4304;p42">
              <a:extLst>
                <a:ext uri="{FF2B5EF4-FFF2-40B4-BE49-F238E27FC236}">
                  <a16:creationId xmlns:a16="http://schemas.microsoft.com/office/drawing/2014/main" id="{A89D956B-3A37-BFC0-C581-0B7E899510A2}"/>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0" name="Google Shape;4305;p42">
              <a:extLst>
                <a:ext uri="{FF2B5EF4-FFF2-40B4-BE49-F238E27FC236}">
                  <a16:creationId xmlns:a16="http://schemas.microsoft.com/office/drawing/2014/main" id="{5847F74C-C927-2005-3FAC-EED73BD77842}"/>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1" name="Google Shape;4306;p42">
              <a:extLst>
                <a:ext uri="{FF2B5EF4-FFF2-40B4-BE49-F238E27FC236}">
                  <a16:creationId xmlns:a16="http://schemas.microsoft.com/office/drawing/2014/main" id="{902D508D-C45A-6571-F9BB-4EE206CEFDEA}"/>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03" name="Google Shape;4303;p42">
            <a:extLst>
              <a:ext uri="{FF2B5EF4-FFF2-40B4-BE49-F238E27FC236}">
                <a16:creationId xmlns:a16="http://schemas.microsoft.com/office/drawing/2014/main" id="{CA9AB60F-A5B3-6B43-B827-CA52A7613243}"/>
              </a:ext>
            </a:extLst>
          </p:cNvPr>
          <p:cNvGrpSpPr/>
          <p:nvPr/>
        </p:nvGrpSpPr>
        <p:grpSpPr>
          <a:xfrm rot="16200000">
            <a:off x="4336464" y="4615644"/>
            <a:ext cx="177283" cy="520706"/>
            <a:chOff x="6545125" y="610550"/>
            <a:chExt cx="274900" cy="822600"/>
          </a:xfrm>
          <a:solidFill>
            <a:srgbClr val="FFC000"/>
          </a:solidFill>
        </p:grpSpPr>
        <p:sp>
          <p:nvSpPr>
            <p:cNvPr id="404" name="Google Shape;4304;p42">
              <a:extLst>
                <a:ext uri="{FF2B5EF4-FFF2-40B4-BE49-F238E27FC236}">
                  <a16:creationId xmlns:a16="http://schemas.microsoft.com/office/drawing/2014/main" id="{BC81C214-2F1F-01C2-0C50-D83C58F91B16}"/>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5" name="Google Shape;4305;p42">
              <a:extLst>
                <a:ext uri="{FF2B5EF4-FFF2-40B4-BE49-F238E27FC236}">
                  <a16:creationId xmlns:a16="http://schemas.microsoft.com/office/drawing/2014/main" id="{A3FA9217-9C3B-2239-9A94-1CA3FE400DBA}"/>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6" name="Google Shape;4306;p42">
              <a:extLst>
                <a:ext uri="{FF2B5EF4-FFF2-40B4-BE49-F238E27FC236}">
                  <a16:creationId xmlns:a16="http://schemas.microsoft.com/office/drawing/2014/main" id="{0324E51E-D515-745D-1C7C-6CA1D66E8DB7}"/>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11" name="Google Shape;4303;p42">
            <a:extLst>
              <a:ext uri="{FF2B5EF4-FFF2-40B4-BE49-F238E27FC236}">
                <a16:creationId xmlns:a16="http://schemas.microsoft.com/office/drawing/2014/main" id="{36FC94F1-22C8-9523-69CF-491C8AA60521}"/>
              </a:ext>
            </a:extLst>
          </p:cNvPr>
          <p:cNvGrpSpPr/>
          <p:nvPr/>
        </p:nvGrpSpPr>
        <p:grpSpPr>
          <a:xfrm rot="16200000">
            <a:off x="4292922" y="4654160"/>
            <a:ext cx="177283" cy="520706"/>
            <a:chOff x="6545125" y="610550"/>
            <a:chExt cx="274900" cy="822600"/>
          </a:xfrm>
          <a:solidFill>
            <a:srgbClr val="FFC000"/>
          </a:solidFill>
        </p:grpSpPr>
        <p:sp>
          <p:nvSpPr>
            <p:cNvPr id="412" name="Google Shape;4304;p42">
              <a:extLst>
                <a:ext uri="{FF2B5EF4-FFF2-40B4-BE49-F238E27FC236}">
                  <a16:creationId xmlns:a16="http://schemas.microsoft.com/office/drawing/2014/main" id="{49B9F5C4-F9FC-82C8-9FD2-624C65B06008}"/>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3" name="Google Shape;4305;p42">
              <a:extLst>
                <a:ext uri="{FF2B5EF4-FFF2-40B4-BE49-F238E27FC236}">
                  <a16:creationId xmlns:a16="http://schemas.microsoft.com/office/drawing/2014/main" id="{C05543D8-80CE-C96F-44F7-2AA61C8AB0BF}"/>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4" name="Google Shape;4306;p42">
              <a:extLst>
                <a:ext uri="{FF2B5EF4-FFF2-40B4-BE49-F238E27FC236}">
                  <a16:creationId xmlns:a16="http://schemas.microsoft.com/office/drawing/2014/main" id="{F46EE517-E589-2B49-3ED5-166B67674B9B}"/>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15" name="Google Shape;4303;p42">
            <a:extLst>
              <a:ext uri="{FF2B5EF4-FFF2-40B4-BE49-F238E27FC236}">
                <a16:creationId xmlns:a16="http://schemas.microsoft.com/office/drawing/2014/main" id="{28A02545-7B64-D7CC-E07C-74AA0A0445D5}"/>
              </a:ext>
            </a:extLst>
          </p:cNvPr>
          <p:cNvGrpSpPr/>
          <p:nvPr/>
        </p:nvGrpSpPr>
        <p:grpSpPr>
          <a:xfrm rot="16200000">
            <a:off x="4253735" y="4688608"/>
            <a:ext cx="177283" cy="520706"/>
            <a:chOff x="6545125" y="610550"/>
            <a:chExt cx="274901" cy="822600"/>
          </a:xfrm>
          <a:solidFill>
            <a:srgbClr val="FFC000"/>
          </a:solidFill>
        </p:grpSpPr>
        <p:sp>
          <p:nvSpPr>
            <p:cNvPr id="416" name="Google Shape;4304;p42">
              <a:extLst>
                <a:ext uri="{FF2B5EF4-FFF2-40B4-BE49-F238E27FC236}">
                  <a16:creationId xmlns:a16="http://schemas.microsoft.com/office/drawing/2014/main" id="{5ABC559E-C82B-0322-FFF6-784338BBA2B7}"/>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7" name="Google Shape;4305;p42">
              <a:extLst>
                <a:ext uri="{FF2B5EF4-FFF2-40B4-BE49-F238E27FC236}">
                  <a16:creationId xmlns:a16="http://schemas.microsoft.com/office/drawing/2014/main" id="{CA8E3045-935D-FD52-C982-4F8D914DD3A8}"/>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8" name="Google Shape;4306;p42">
              <a:extLst>
                <a:ext uri="{FF2B5EF4-FFF2-40B4-BE49-F238E27FC236}">
                  <a16:creationId xmlns:a16="http://schemas.microsoft.com/office/drawing/2014/main" id="{A45D10C5-247E-0B1E-E13E-4C1D135579F7}"/>
                </a:ext>
              </a:extLst>
            </p:cNvPr>
            <p:cNvSpPr/>
            <p:nvPr/>
          </p:nvSpPr>
          <p:spPr>
            <a:xfrm>
              <a:off x="6545825" y="1158949"/>
              <a:ext cx="274201" cy="274201"/>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19" name="Google Shape;4303;p42">
            <a:extLst>
              <a:ext uri="{FF2B5EF4-FFF2-40B4-BE49-F238E27FC236}">
                <a16:creationId xmlns:a16="http://schemas.microsoft.com/office/drawing/2014/main" id="{BFB7CF22-7DD5-CB98-A4AB-CAF75F45FBEC}"/>
              </a:ext>
            </a:extLst>
          </p:cNvPr>
          <p:cNvGrpSpPr/>
          <p:nvPr/>
        </p:nvGrpSpPr>
        <p:grpSpPr>
          <a:xfrm rot="16200000">
            <a:off x="4210871" y="4716536"/>
            <a:ext cx="177283" cy="520706"/>
            <a:chOff x="6545125" y="610550"/>
            <a:chExt cx="274900" cy="822600"/>
          </a:xfrm>
          <a:solidFill>
            <a:srgbClr val="FFC000"/>
          </a:solidFill>
        </p:grpSpPr>
        <p:sp>
          <p:nvSpPr>
            <p:cNvPr id="420" name="Google Shape;4304;p42">
              <a:extLst>
                <a:ext uri="{FF2B5EF4-FFF2-40B4-BE49-F238E27FC236}">
                  <a16:creationId xmlns:a16="http://schemas.microsoft.com/office/drawing/2014/main" id="{C220ACA2-C9A1-18D0-4CFD-E29326F6C55C}"/>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1" name="Google Shape;4305;p42">
              <a:extLst>
                <a:ext uri="{FF2B5EF4-FFF2-40B4-BE49-F238E27FC236}">
                  <a16:creationId xmlns:a16="http://schemas.microsoft.com/office/drawing/2014/main" id="{E2C6BC19-BCB7-7CDE-B52E-70F1F7446C1F}"/>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2" name="Google Shape;4306;p42">
              <a:extLst>
                <a:ext uri="{FF2B5EF4-FFF2-40B4-BE49-F238E27FC236}">
                  <a16:creationId xmlns:a16="http://schemas.microsoft.com/office/drawing/2014/main" id="{B7230B9D-4F77-F6C9-7744-3AD512229598}"/>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423" name="图片 422">
            <a:extLst>
              <a:ext uri="{FF2B5EF4-FFF2-40B4-BE49-F238E27FC236}">
                <a16:creationId xmlns:a16="http://schemas.microsoft.com/office/drawing/2014/main" id="{0EF668BE-D377-5DA9-8A30-5DC137D24D7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12761" y="4585411"/>
            <a:ext cx="258664" cy="258664"/>
          </a:xfrm>
          <a:prstGeom prst="rect">
            <a:avLst/>
          </a:prstGeom>
        </p:spPr>
      </p:pic>
      <p:grpSp>
        <p:nvGrpSpPr>
          <p:cNvPr id="467" name="Google Shape;895;p28">
            <a:extLst>
              <a:ext uri="{FF2B5EF4-FFF2-40B4-BE49-F238E27FC236}">
                <a16:creationId xmlns:a16="http://schemas.microsoft.com/office/drawing/2014/main" id="{6E6EC5BE-49D8-3D18-D421-B4E005283E67}"/>
              </a:ext>
            </a:extLst>
          </p:cNvPr>
          <p:cNvGrpSpPr/>
          <p:nvPr/>
        </p:nvGrpSpPr>
        <p:grpSpPr>
          <a:xfrm>
            <a:off x="5989297" y="2642125"/>
            <a:ext cx="771100" cy="734130"/>
            <a:chOff x="5950075" y="854725"/>
            <a:chExt cx="2904000" cy="2668950"/>
          </a:xfrm>
        </p:grpSpPr>
        <p:sp>
          <p:nvSpPr>
            <p:cNvPr id="468" name="Google Shape;896;p28">
              <a:extLst>
                <a:ext uri="{FF2B5EF4-FFF2-40B4-BE49-F238E27FC236}">
                  <a16:creationId xmlns:a16="http://schemas.microsoft.com/office/drawing/2014/main" id="{254BC01B-3BA0-BDDD-7BD0-22DEEE9AF264}"/>
                </a:ext>
              </a:extLst>
            </p:cNvPr>
            <p:cNvSpPr/>
            <p:nvPr/>
          </p:nvSpPr>
          <p:spPr>
            <a:xfrm flipH="1">
              <a:off x="5950075" y="854725"/>
              <a:ext cx="2904000" cy="26673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897;p28">
              <a:extLst>
                <a:ext uri="{FF2B5EF4-FFF2-40B4-BE49-F238E27FC236}">
                  <a16:creationId xmlns:a16="http://schemas.microsoft.com/office/drawing/2014/main" id="{B8BE65C7-9121-B4EC-2340-F1FA869388CE}"/>
                </a:ext>
              </a:extLst>
            </p:cNvPr>
            <p:cNvSpPr/>
            <p:nvPr/>
          </p:nvSpPr>
          <p:spPr>
            <a:xfrm flipH="1">
              <a:off x="5950075" y="854725"/>
              <a:ext cx="580800" cy="532801"/>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0" name="Google Shape;898;p28">
              <a:extLst>
                <a:ext uri="{FF2B5EF4-FFF2-40B4-BE49-F238E27FC236}">
                  <a16:creationId xmlns:a16="http://schemas.microsoft.com/office/drawing/2014/main" id="{F5980820-8F4C-B837-E0FC-2F66DB05B1DD}"/>
                </a:ext>
              </a:extLst>
            </p:cNvPr>
            <p:cNvSpPr/>
            <p:nvPr/>
          </p:nvSpPr>
          <p:spPr>
            <a:xfrm flipH="1">
              <a:off x="6530875" y="8547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899;p28">
              <a:extLst>
                <a:ext uri="{FF2B5EF4-FFF2-40B4-BE49-F238E27FC236}">
                  <a16:creationId xmlns:a16="http://schemas.microsoft.com/office/drawing/2014/main" id="{F3B7F3DB-E60F-A253-C3B4-A2C54B07073F}"/>
                </a:ext>
              </a:extLst>
            </p:cNvPr>
            <p:cNvSpPr/>
            <p:nvPr/>
          </p:nvSpPr>
          <p:spPr>
            <a:xfrm flipH="1">
              <a:off x="7111675" y="8547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900;p28">
              <a:extLst>
                <a:ext uri="{FF2B5EF4-FFF2-40B4-BE49-F238E27FC236}">
                  <a16:creationId xmlns:a16="http://schemas.microsoft.com/office/drawing/2014/main" id="{841FB3F2-0862-4663-A21F-B786B505A49F}"/>
                </a:ext>
              </a:extLst>
            </p:cNvPr>
            <p:cNvSpPr/>
            <p:nvPr/>
          </p:nvSpPr>
          <p:spPr>
            <a:xfrm flipH="1">
              <a:off x="7692475" y="8547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901;p28">
              <a:extLst>
                <a:ext uri="{FF2B5EF4-FFF2-40B4-BE49-F238E27FC236}">
                  <a16:creationId xmlns:a16="http://schemas.microsoft.com/office/drawing/2014/main" id="{786B083E-8612-ECFD-A1C3-99957609AFB8}"/>
                </a:ext>
              </a:extLst>
            </p:cNvPr>
            <p:cNvSpPr/>
            <p:nvPr/>
          </p:nvSpPr>
          <p:spPr>
            <a:xfrm flipH="1">
              <a:off x="8273275" y="8547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902;p28">
              <a:extLst>
                <a:ext uri="{FF2B5EF4-FFF2-40B4-BE49-F238E27FC236}">
                  <a16:creationId xmlns:a16="http://schemas.microsoft.com/office/drawing/2014/main" id="{D5CD1DBD-606A-B20E-CC21-B8D878A11FF1}"/>
                </a:ext>
              </a:extLst>
            </p:cNvPr>
            <p:cNvSpPr/>
            <p:nvPr/>
          </p:nvSpPr>
          <p:spPr>
            <a:xfrm flipH="1">
              <a:off x="5950075" y="13875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903;p28">
              <a:extLst>
                <a:ext uri="{FF2B5EF4-FFF2-40B4-BE49-F238E27FC236}">
                  <a16:creationId xmlns:a16="http://schemas.microsoft.com/office/drawing/2014/main" id="{839977BA-6EE1-23E8-740C-1658D0C13E62}"/>
                </a:ext>
              </a:extLst>
            </p:cNvPr>
            <p:cNvSpPr/>
            <p:nvPr/>
          </p:nvSpPr>
          <p:spPr>
            <a:xfrm flipH="1">
              <a:off x="6530875" y="13875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904;p28">
              <a:extLst>
                <a:ext uri="{FF2B5EF4-FFF2-40B4-BE49-F238E27FC236}">
                  <a16:creationId xmlns:a16="http://schemas.microsoft.com/office/drawing/2014/main" id="{68A4599B-D985-F8D6-A378-CC69B284F2E4}"/>
                </a:ext>
              </a:extLst>
            </p:cNvPr>
            <p:cNvSpPr/>
            <p:nvPr/>
          </p:nvSpPr>
          <p:spPr>
            <a:xfrm flipH="1">
              <a:off x="7111675" y="13875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905;p28">
              <a:extLst>
                <a:ext uri="{FF2B5EF4-FFF2-40B4-BE49-F238E27FC236}">
                  <a16:creationId xmlns:a16="http://schemas.microsoft.com/office/drawing/2014/main" id="{C4BE2132-5D38-3649-AE15-F06314C7A985}"/>
                </a:ext>
              </a:extLst>
            </p:cNvPr>
            <p:cNvSpPr/>
            <p:nvPr/>
          </p:nvSpPr>
          <p:spPr>
            <a:xfrm flipH="1">
              <a:off x="7692475" y="13875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906;p28">
              <a:extLst>
                <a:ext uri="{FF2B5EF4-FFF2-40B4-BE49-F238E27FC236}">
                  <a16:creationId xmlns:a16="http://schemas.microsoft.com/office/drawing/2014/main" id="{52944344-E973-5B83-79F6-0FF4A0AED8F5}"/>
                </a:ext>
              </a:extLst>
            </p:cNvPr>
            <p:cNvSpPr/>
            <p:nvPr/>
          </p:nvSpPr>
          <p:spPr>
            <a:xfrm flipH="1">
              <a:off x="8273275" y="13875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907;p28">
              <a:extLst>
                <a:ext uri="{FF2B5EF4-FFF2-40B4-BE49-F238E27FC236}">
                  <a16:creationId xmlns:a16="http://schemas.microsoft.com/office/drawing/2014/main" id="{81EC055B-3606-7844-6312-ECF1397E1149}"/>
                </a:ext>
              </a:extLst>
            </p:cNvPr>
            <p:cNvSpPr/>
            <p:nvPr/>
          </p:nvSpPr>
          <p:spPr>
            <a:xfrm flipH="1">
              <a:off x="5950075" y="192197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908;p28">
              <a:extLst>
                <a:ext uri="{FF2B5EF4-FFF2-40B4-BE49-F238E27FC236}">
                  <a16:creationId xmlns:a16="http://schemas.microsoft.com/office/drawing/2014/main" id="{0CA4DC3B-210D-AF9F-2684-47904B8C05D2}"/>
                </a:ext>
              </a:extLst>
            </p:cNvPr>
            <p:cNvSpPr/>
            <p:nvPr/>
          </p:nvSpPr>
          <p:spPr>
            <a:xfrm flipH="1">
              <a:off x="6530875" y="192197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909;p28">
              <a:extLst>
                <a:ext uri="{FF2B5EF4-FFF2-40B4-BE49-F238E27FC236}">
                  <a16:creationId xmlns:a16="http://schemas.microsoft.com/office/drawing/2014/main" id="{0305084B-0A1B-CCDA-A8D2-040D649DDA83}"/>
                </a:ext>
              </a:extLst>
            </p:cNvPr>
            <p:cNvSpPr/>
            <p:nvPr/>
          </p:nvSpPr>
          <p:spPr>
            <a:xfrm flipH="1">
              <a:off x="7111675" y="192197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910;p28">
              <a:extLst>
                <a:ext uri="{FF2B5EF4-FFF2-40B4-BE49-F238E27FC236}">
                  <a16:creationId xmlns:a16="http://schemas.microsoft.com/office/drawing/2014/main" id="{EA89D6D0-428E-7198-D466-F78AB678AB64}"/>
                </a:ext>
              </a:extLst>
            </p:cNvPr>
            <p:cNvSpPr/>
            <p:nvPr/>
          </p:nvSpPr>
          <p:spPr>
            <a:xfrm flipH="1">
              <a:off x="7692475" y="192197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911;p28">
              <a:extLst>
                <a:ext uri="{FF2B5EF4-FFF2-40B4-BE49-F238E27FC236}">
                  <a16:creationId xmlns:a16="http://schemas.microsoft.com/office/drawing/2014/main" id="{7DE320C2-7739-8B63-98C5-63F062DC9465}"/>
                </a:ext>
              </a:extLst>
            </p:cNvPr>
            <p:cNvSpPr/>
            <p:nvPr/>
          </p:nvSpPr>
          <p:spPr>
            <a:xfrm flipH="1">
              <a:off x="8273275" y="192197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912;p28">
              <a:extLst>
                <a:ext uri="{FF2B5EF4-FFF2-40B4-BE49-F238E27FC236}">
                  <a16:creationId xmlns:a16="http://schemas.microsoft.com/office/drawing/2014/main" id="{6EC79C8B-0F52-B30A-2668-9E87F7F9A59C}"/>
                </a:ext>
              </a:extLst>
            </p:cNvPr>
            <p:cNvSpPr/>
            <p:nvPr/>
          </p:nvSpPr>
          <p:spPr>
            <a:xfrm flipH="1">
              <a:off x="5950075" y="24564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913;p28">
              <a:extLst>
                <a:ext uri="{FF2B5EF4-FFF2-40B4-BE49-F238E27FC236}">
                  <a16:creationId xmlns:a16="http://schemas.microsoft.com/office/drawing/2014/main" id="{3F7022BD-56EF-9A1F-4B0E-00F848594280}"/>
                </a:ext>
              </a:extLst>
            </p:cNvPr>
            <p:cNvSpPr/>
            <p:nvPr/>
          </p:nvSpPr>
          <p:spPr>
            <a:xfrm flipH="1">
              <a:off x="6530875" y="24564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914;p28">
              <a:extLst>
                <a:ext uri="{FF2B5EF4-FFF2-40B4-BE49-F238E27FC236}">
                  <a16:creationId xmlns:a16="http://schemas.microsoft.com/office/drawing/2014/main" id="{84AC42D2-8592-FFDF-DF88-308F9E902221}"/>
                </a:ext>
              </a:extLst>
            </p:cNvPr>
            <p:cNvSpPr/>
            <p:nvPr/>
          </p:nvSpPr>
          <p:spPr>
            <a:xfrm flipH="1">
              <a:off x="7111675" y="24564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915;p28">
              <a:extLst>
                <a:ext uri="{FF2B5EF4-FFF2-40B4-BE49-F238E27FC236}">
                  <a16:creationId xmlns:a16="http://schemas.microsoft.com/office/drawing/2014/main" id="{F515DD1F-AD4E-A945-69A2-B5458C7AE788}"/>
                </a:ext>
              </a:extLst>
            </p:cNvPr>
            <p:cNvSpPr/>
            <p:nvPr/>
          </p:nvSpPr>
          <p:spPr>
            <a:xfrm flipH="1">
              <a:off x="7692475" y="24564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916;p28">
              <a:extLst>
                <a:ext uri="{FF2B5EF4-FFF2-40B4-BE49-F238E27FC236}">
                  <a16:creationId xmlns:a16="http://schemas.microsoft.com/office/drawing/2014/main" id="{B421B238-ADBB-2FE4-B173-D88F90934722}"/>
                </a:ext>
              </a:extLst>
            </p:cNvPr>
            <p:cNvSpPr/>
            <p:nvPr/>
          </p:nvSpPr>
          <p:spPr>
            <a:xfrm flipH="1">
              <a:off x="8273275" y="24564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917;p28">
              <a:extLst>
                <a:ext uri="{FF2B5EF4-FFF2-40B4-BE49-F238E27FC236}">
                  <a16:creationId xmlns:a16="http://schemas.microsoft.com/office/drawing/2014/main" id="{E32A4BFD-1E5F-A2B7-2199-31038C971C86}"/>
                </a:ext>
              </a:extLst>
            </p:cNvPr>
            <p:cNvSpPr/>
            <p:nvPr/>
          </p:nvSpPr>
          <p:spPr>
            <a:xfrm flipH="1">
              <a:off x="5950075" y="299087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918;p28">
              <a:extLst>
                <a:ext uri="{FF2B5EF4-FFF2-40B4-BE49-F238E27FC236}">
                  <a16:creationId xmlns:a16="http://schemas.microsoft.com/office/drawing/2014/main" id="{8F666A6D-4527-B7D0-6A5E-56FF57DD1A96}"/>
                </a:ext>
              </a:extLst>
            </p:cNvPr>
            <p:cNvSpPr/>
            <p:nvPr/>
          </p:nvSpPr>
          <p:spPr>
            <a:xfrm flipH="1">
              <a:off x="6530875" y="299087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919;p28">
              <a:extLst>
                <a:ext uri="{FF2B5EF4-FFF2-40B4-BE49-F238E27FC236}">
                  <a16:creationId xmlns:a16="http://schemas.microsoft.com/office/drawing/2014/main" id="{2CD3DE7B-D5BE-B16A-AE77-1075E1149FA4}"/>
                </a:ext>
              </a:extLst>
            </p:cNvPr>
            <p:cNvSpPr/>
            <p:nvPr/>
          </p:nvSpPr>
          <p:spPr>
            <a:xfrm flipH="1">
              <a:off x="7111675" y="299087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920;p28">
              <a:extLst>
                <a:ext uri="{FF2B5EF4-FFF2-40B4-BE49-F238E27FC236}">
                  <a16:creationId xmlns:a16="http://schemas.microsoft.com/office/drawing/2014/main" id="{55DCC7F1-DB15-6C68-CEDC-32EED309F7F1}"/>
                </a:ext>
              </a:extLst>
            </p:cNvPr>
            <p:cNvSpPr/>
            <p:nvPr/>
          </p:nvSpPr>
          <p:spPr>
            <a:xfrm flipH="1">
              <a:off x="7692475" y="299087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921;p28">
              <a:extLst>
                <a:ext uri="{FF2B5EF4-FFF2-40B4-BE49-F238E27FC236}">
                  <a16:creationId xmlns:a16="http://schemas.microsoft.com/office/drawing/2014/main" id="{D8130376-04AF-C01A-8D24-4778A812C52B}"/>
                </a:ext>
              </a:extLst>
            </p:cNvPr>
            <p:cNvSpPr/>
            <p:nvPr/>
          </p:nvSpPr>
          <p:spPr>
            <a:xfrm flipH="1">
              <a:off x="8273275" y="299087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8" name="矩形 547">
            <a:extLst>
              <a:ext uri="{FF2B5EF4-FFF2-40B4-BE49-F238E27FC236}">
                <a16:creationId xmlns:a16="http://schemas.microsoft.com/office/drawing/2014/main" id="{0B359BE0-A835-F975-F21F-F4EDB25BA27D}"/>
              </a:ext>
            </a:extLst>
          </p:cNvPr>
          <p:cNvSpPr/>
          <p:nvPr/>
        </p:nvSpPr>
        <p:spPr>
          <a:xfrm>
            <a:off x="5924373" y="2028249"/>
            <a:ext cx="1905001" cy="429559"/>
          </a:xfrm>
          <a:prstGeom prst="rect">
            <a:avLst/>
          </a:prstGeom>
          <a:solidFill>
            <a:srgbClr val="E0EFF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603" name="文本框 602">
                <a:extLst>
                  <a:ext uri="{FF2B5EF4-FFF2-40B4-BE49-F238E27FC236}">
                    <a16:creationId xmlns:a16="http://schemas.microsoft.com/office/drawing/2014/main" id="{3BDF58D4-3D64-A4CD-5A63-51737ABF0965}"/>
                  </a:ext>
                </a:extLst>
              </p:cNvPr>
              <p:cNvSpPr txBox="1"/>
              <p:nvPr/>
            </p:nvSpPr>
            <p:spPr>
              <a:xfrm>
                <a:off x="5879643" y="1994396"/>
                <a:ext cx="2052734" cy="461665"/>
              </a:xfrm>
              <a:prstGeom prst="rect">
                <a:avLst/>
              </a:prstGeom>
              <a:noFill/>
            </p:spPr>
            <p:txBody>
              <a:bodyPr wrap="square">
                <a:spAutoFit/>
              </a:bodyPr>
              <a:lstStyle/>
              <a:p>
                <a:pPr algn="ctr"/>
                <a:r>
                  <a:rPr lang="en-US" altLang="zh-CN" sz="1200" dirty="0">
                    <a:latin typeface="Times New Roman" panose="02020603050405020304" pitchFamily="18" charset="0"/>
                    <a:cs typeface="Times New Roman" panose="02020603050405020304" pitchFamily="18" charset="0"/>
                  </a:rPr>
                  <a:t>Initialize isotope adjacent matrix</a:t>
                </a:r>
                <a14:m>
                  <m:oMath xmlns:m="http://schemas.openxmlformats.org/officeDocument/2006/math">
                    <m:r>
                      <a:rPr lang="en-US" altLang="zh-CN" sz="1200" b="0" i="1" dirty="0" smtClean="0">
                        <a:latin typeface="Cambria Math" panose="02040503050406030204" pitchFamily="18" charset="0"/>
                        <a:cs typeface="Times New Roman" panose="02020603050405020304" pitchFamily="18" charset="0"/>
                      </a:rPr>
                      <m:t> </m:t>
                    </m:r>
                    <m:r>
                      <a:rPr lang="en-US" altLang="zh-CN" sz="1200" b="0" i="1" dirty="0" smtClean="0">
                        <a:latin typeface="Cambria Math" panose="02040503050406030204" pitchFamily="18" charset="0"/>
                        <a:cs typeface="Times New Roman" panose="02020603050405020304" pitchFamily="18" charset="0"/>
                      </a:rPr>
                      <m:t>h</m:t>
                    </m:r>
                  </m:oMath>
                </a14:m>
                <a:r>
                  <a:rPr lang="en-US" altLang="zh-CN" sz="1200" dirty="0">
                    <a:latin typeface="Times New Roman" panose="02020603050405020304" pitchFamily="18" charset="0"/>
                    <a:cs typeface="Times New Roman" panose="02020603050405020304" pitchFamily="18" charset="0"/>
                  </a:rPr>
                  <a:t> and feature matrix </a:t>
                </a:r>
                <a14:m>
                  <m:oMath xmlns:m="http://schemas.openxmlformats.org/officeDocument/2006/math">
                    <m:r>
                      <a:rPr lang="en-US" altLang="zh-CN" sz="1200" b="0" i="1" dirty="0" smtClean="0">
                        <a:latin typeface="Cambria Math" panose="02040503050406030204" pitchFamily="18" charset="0"/>
                        <a:cs typeface="Times New Roman" panose="02020603050405020304" pitchFamily="18" charset="0"/>
                      </a:rPr>
                      <m:t>𝑥</m:t>
                    </m:r>
                  </m:oMath>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603" name="文本框 602">
                <a:extLst>
                  <a:ext uri="{FF2B5EF4-FFF2-40B4-BE49-F238E27FC236}">
                    <a16:creationId xmlns:a16="http://schemas.microsoft.com/office/drawing/2014/main" id="{3BDF58D4-3D64-A4CD-5A63-51737ABF0965}"/>
                  </a:ext>
                </a:extLst>
              </p:cNvPr>
              <p:cNvSpPr txBox="1">
                <a:spLocks noRot="1" noChangeAspect="1" noMove="1" noResize="1" noEditPoints="1" noAdjustHandles="1" noChangeArrowheads="1" noChangeShapeType="1" noTextEdit="1"/>
              </p:cNvSpPr>
              <p:nvPr/>
            </p:nvSpPr>
            <p:spPr>
              <a:xfrm>
                <a:off x="5879643" y="1994396"/>
                <a:ext cx="2052734" cy="461665"/>
              </a:xfrm>
              <a:prstGeom prst="rect">
                <a:avLst/>
              </a:prstGeom>
              <a:blipFill>
                <a:blip r:embed="rId5"/>
                <a:stretch>
                  <a:fillRect b="-921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06" name="文本框 605">
                <a:extLst>
                  <a:ext uri="{FF2B5EF4-FFF2-40B4-BE49-F238E27FC236}">
                    <a16:creationId xmlns:a16="http://schemas.microsoft.com/office/drawing/2014/main" id="{13F767BB-423C-C7B7-4BB7-A183E668080E}"/>
                  </a:ext>
                </a:extLst>
              </p:cNvPr>
              <p:cNvSpPr txBox="1"/>
              <p:nvPr/>
            </p:nvSpPr>
            <p:spPr>
              <a:xfrm>
                <a:off x="6168266" y="3364480"/>
                <a:ext cx="26539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h</m:t>
                          </m:r>
                        </m:e>
                        <m:sub>
                          <m:r>
                            <a:rPr lang="en-US" altLang="zh-CN" b="0" i="1" smtClean="0">
                              <a:latin typeface="Cambria Math" panose="02040503050406030204" pitchFamily="18" charset="0"/>
                            </a:rPr>
                            <m:t>𝑖</m:t>
                          </m:r>
                        </m:sub>
                      </m:sSub>
                    </m:oMath>
                  </m:oMathPara>
                </a14:m>
                <a:endParaRPr lang="zh-CN" altLang="en-US" dirty="0"/>
              </a:p>
            </p:txBody>
          </p:sp>
        </mc:Choice>
        <mc:Fallback xmlns="">
          <p:sp>
            <p:nvSpPr>
              <p:cNvPr id="606" name="文本框 605">
                <a:extLst>
                  <a:ext uri="{FF2B5EF4-FFF2-40B4-BE49-F238E27FC236}">
                    <a16:creationId xmlns:a16="http://schemas.microsoft.com/office/drawing/2014/main" id="{13F767BB-423C-C7B7-4BB7-A183E668080E}"/>
                  </a:ext>
                </a:extLst>
              </p:cNvPr>
              <p:cNvSpPr txBox="1">
                <a:spLocks noRot="1" noChangeAspect="1" noMove="1" noResize="1" noEditPoints="1" noAdjustHandles="1" noChangeArrowheads="1" noChangeShapeType="1" noTextEdit="1"/>
              </p:cNvSpPr>
              <p:nvPr/>
            </p:nvSpPr>
            <p:spPr>
              <a:xfrm>
                <a:off x="6168266" y="3364480"/>
                <a:ext cx="265394" cy="276999"/>
              </a:xfrm>
              <a:prstGeom prst="rect">
                <a:avLst/>
              </a:prstGeom>
              <a:blipFill>
                <a:blip r:embed="rId6"/>
                <a:stretch>
                  <a:fillRect l="-20930" r="-6977" b="-1777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07" name="文本框 606">
                <a:extLst>
                  <a:ext uri="{FF2B5EF4-FFF2-40B4-BE49-F238E27FC236}">
                    <a16:creationId xmlns:a16="http://schemas.microsoft.com/office/drawing/2014/main" id="{E5DA71DB-2821-D41E-EEA1-286ACEEBBAE3}"/>
                  </a:ext>
                </a:extLst>
              </p:cNvPr>
              <p:cNvSpPr txBox="1"/>
              <p:nvPr/>
            </p:nvSpPr>
            <p:spPr>
              <a:xfrm>
                <a:off x="7192026" y="3346129"/>
                <a:ext cx="25833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𝑖</m:t>
                          </m:r>
                        </m:sub>
                      </m:sSub>
                    </m:oMath>
                  </m:oMathPara>
                </a14:m>
                <a:endParaRPr lang="zh-CN" altLang="en-US" dirty="0"/>
              </a:p>
            </p:txBody>
          </p:sp>
        </mc:Choice>
        <mc:Fallback xmlns="">
          <p:sp>
            <p:nvSpPr>
              <p:cNvPr id="607" name="文本框 606">
                <a:extLst>
                  <a:ext uri="{FF2B5EF4-FFF2-40B4-BE49-F238E27FC236}">
                    <a16:creationId xmlns:a16="http://schemas.microsoft.com/office/drawing/2014/main" id="{E5DA71DB-2821-D41E-EEA1-286ACEEBBAE3}"/>
                  </a:ext>
                </a:extLst>
              </p:cNvPr>
              <p:cNvSpPr txBox="1">
                <a:spLocks noRot="1" noChangeAspect="1" noMove="1" noResize="1" noEditPoints="1" noAdjustHandles="1" noChangeArrowheads="1" noChangeShapeType="1" noTextEdit="1"/>
              </p:cNvSpPr>
              <p:nvPr/>
            </p:nvSpPr>
            <p:spPr>
              <a:xfrm>
                <a:off x="7192026" y="3346129"/>
                <a:ext cx="258339" cy="276999"/>
              </a:xfrm>
              <a:prstGeom prst="rect">
                <a:avLst/>
              </a:prstGeom>
              <a:blipFill>
                <a:blip r:embed="rId7"/>
                <a:stretch>
                  <a:fillRect l="-11905" r="-7143" b="-17778"/>
                </a:stretch>
              </a:blipFill>
            </p:spPr>
            <p:txBody>
              <a:bodyPr/>
              <a:lstStyle/>
              <a:p>
                <a:r>
                  <a:rPr lang="zh-CN" altLang="en-US">
                    <a:noFill/>
                  </a:rPr>
                  <a:t> </a:t>
                </a:r>
              </a:p>
            </p:txBody>
          </p:sp>
        </mc:Fallback>
      </mc:AlternateContent>
      <p:cxnSp>
        <p:nvCxnSpPr>
          <p:cNvPr id="609" name="直接箭头连接符 608">
            <a:extLst>
              <a:ext uri="{FF2B5EF4-FFF2-40B4-BE49-F238E27FC236}">
                <a16:creationId xmlns:a16="http://schemas.microsoft.com/office/drawing/2014/main" id="{C21A9E06-6458-A466-0766-480911592DD3}"/>
              </a:ext>
            </a:extLst>
          </p:cNvPr>
          <p:cNvCxnSpPr>
            <a:cxnSpLocks/>
          </p:cNvCxnSpPr>
          <p:nvPr/>
        </p:nvCxnSpPr>
        <p:spPr>
          <a:xfrm>
            <a:off x="6347294" y="2457808"/>
            <a:ext cx="0" cy="12917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611" name="直接箭头连接符 610">
            <a:extLst>
              <a:ext uri="{FF2B5EF4-FFF2-40B4-BE49-F238E27FC236}">
                <a16:creationId xmlns:a16="http://schemas.microsoft.com/office/drawing/2014/main" id="{2F502E25-D1B9-04BC-29F2-9A7BB7C90AAE}"/>
              </a:ext>
            </a:extLst>
          </p:cNvPr>
          <p:cNvCxnSpPr>
            <a:cxnSpLocks/>
          </p:cNvCxnSpPr>
          <p:nvPr/>
        </p:nvCxnSpPr>
        <p:spPr>
          <a:xfrm>
            <a:off x="7283466" y="2465537"/>
            <a:ext cx="0" cy="12917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nvGrpSpPr>
          <p:cNvPr id="727" name="Google Shape;895;p28">
            <a:extLst>
              <a:ext uri="{FF2B5EF4-FFF2-40B4-BE49-F238E27FC236}">
                <a16:creationId xmlns:a16="http://schemas.microsoft.com/office/drawing/2014/main" id="{67C1F7B8-5C7E-778B-24B2-F1E59480005C}"/>
              </a:ext>
            </a:extLst>
          </p:cNvPr>
          <p:cNvGrpSpPr/>
          <p:nvPr/>
        </p:nvGrpSpPr>
        <p:grpSpPr>
          <a:xfrm>
            <a:off x="6905875" y="2634705"/>
            <a:ext cx="771100" cy="734130"/>
            <a:chOff x="5950075" y="854725"/>
            <a:chExt cx="2904000" cy="2668950"/>
          </a:xfrm>
        </p:grpSpPr>
        <p:sp>
          <p:nvSpPr>
            <p:cNvPr id="728" name="Google Shape;896;p28">
              <a:extLst>
                <a:ext uri="{FF2B5EF4-FFF2-40B4-BE49-F238E27FC236}">
                  <a16:creationId xmlns:a16="http://schemas.microsoft.com/office/drawing/2014/main" id="{F817F3FB-82C9-3084-4C0B-958BE8688B20}"/>
                </a:ext>
              </a:extLst>
            </p:cNvPr>
            <p:cNvSpPr/>
            <p:nvPr/>
          </p:nvSpPr>
          <p:spPr>
            <a:xfrm flipH="1">
              <a:off x="5950075" y="854725"/>
              <a:ext cx="2904000" cy="26673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897;p28">
              <a:extLst>
                <a:ext uri="{FF2B5EF4-FFF2-40B4-BE49-F238E27FC236}">
                  <a16:creationId xmlns:a16="http://schemas.microsoft.com/office/drawing/2014/main" id="{765AA9EE-5E6E-6555-E0ED-C203E20E2F77}"/>
                </a:ext>
              </a:extLst>
            </p:cNvPr>
            <p:cNvSpPr/>
            <p:nvPr/>
          </p:nvSpPr>
          <p:spPr>
            <a:xfrm flipH="1">
              <a:off x="5950075" y="854725"/>
              <a:ext cx="580800" cy="532801"/>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0" name="Google Shape;898;p28">
              <a:extLst>
                <a:ext uri="{FF2B5EF4-FFF2-40B4-BE49-F238E27FC236}">
                  <a16:creationId xmlns:a16="http://schemas.microsoft.com/office/drawing/2014/main" id="{EBB6CE34-A878-64B2-6490-5D118CE11F9B}"/>
                </a:ext>
              </a:extLst>
            </p:cNvPr>
            <p:cNvSpPr/>
            <p:nvPr/>
          </p:nvSpPr>
          <p:spPr>
            <a:xfrm flipH="1">
              <a:off x="6530875" y="8547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899;p28">
              <a:extLst>
                <a:ext uri="{FF2B5EF4-FFF2-40B4-BE49-F238E27FC236}">
                  <a16:creationId xmlns:a16="http://schemas.microsoft.com/office/drawing/2014/main" id="{27FA4A38-95A7-759F-86BA-11EE347BD79A}"/>
                </a:ext>
              </a:extLst>
            </p:cNvPr>
            <p:cNvSpPr/>
            <p:nvPr/>
          </p:nvSpPr>
          <p:spPr>
            <a:xfrm flipH="1">
              <a:off x="7111675" y="8547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900;p28">
              <a:extLst>
                <a:ext uri="{FF2B5EF4-FFF2-40B4-BE49-F238E27FC236}">
                  <a16:creationId xmlns:a16="http://schemas.microsoft.com/office/drawing/2014/main" id="{E7A6B7AC-7C03-2DD6-9906-9B0BAD4F7910}"/>
                </a:ext>
              </a:extLst>
            </p:cNvPr>
            <p:cNvSpPr/>
            <p:nvPr/>
          </p:nvSpPr>
          <p:spPr>
            <a:xfrm flipH="1">
              <a:off x="7692475" y="8547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901;p28">
              <a:extLst>
                <a:ext uri="{FF2B5EF4-FFF2-40B4-BE49-F238E27FC236}">
                  <a16:creationId xmlns:a16="http://schemas.microsoft.com/office/drawing/2014/main" id="{092D04AA-FEFB-5907-3A2F-660A633ACD59}"/>
                </a:ext>
              </a:extLst>
            </p:cNvPr>
            <p:cNvSpPr/>
            <p:nvPr/>
          </p:nvSpPr>
          <p:spPr>
            <a:xfrm flipH="1">
              <a:off x="8273275" y="8547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902;p28">
              <a:extLst>
                <a:ext uri="{FF2B5EF4-FFF2-40B4-BE49-F238E27FC236}">
                  <a16:creationId xmlns:a16="http://schemas.microsoft.com/office/drawing/2014/main" id="{EDFB3DBB-A09E-D152-D16C-F37BFA6893BC}"/>
                </a:ext>
              </a:extLst>
            </p:cNvPr>
            <p:cNvSpPr/>
            <p:nvPr/>
          </p:nvSpPr>
          <p:spPr>
            <a:xfrm flipH="1">
              <a:off x="5950075" y="13875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903;p28">
              <a:extLst>
                <a:ext uri="{FF2B5EF4-FFF2-40B4-BE49-F238E27FC236}">
                  <a16:creationId xmlns:a16="http://schemas.microsoft.com/office/drawing/2014/main" id="{73D30290-A82D-5B00-ABBD-86C921D599AF}"/>
                </a:ext>
              </a:extLst>
            </p:cNvPr>
            <p:cNvSpPr/>
            <p:nvPr/>
          </p:nvSpPr>
          <p:spPr>
            <a:xfrm flipH="1">
              <a:off x="6530875" y="13875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904;p28">
              <a:extLst>
                <a:ext uri="{FF2B5EF4-FFF2-40B4-BE49-F238E27FC236}">
                  <a16:creationId xmlns:a16="http://schemas.microsoft.com/office/drawing/2014/main" id="{DEC76D4E-635E-F9BA-E55E-ECF8F020AF1C}"/>
                </a:ext>
              </a:extLst>
            </p:cNvPr>
            <p:cNvSpPr/>
            <p:nvPr/>
          </p:nvSpPr>
          <p:spPr>
            <a:xfrm flipH="1">
              <a:off x="7111675" y="13875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905;p28">
              <a:extLst>
                <a:ext uri="{FF2B5EF4-FFF2-40B4-BE49-F238E27FC236}">
                  <a16:creationId xmlns:a16="http://schemas.microsoft.com/office/drawing/2014/main" id="{F8F61F51-CBFD-C670-1EFF-84AE53662A99}"/>
                </a:ext>
              </a:extLst>
            </p:cNvPr>
            <p:cNvSpPr/>
            <p:nvPr/>
          </p:nvSpPr>
          <p:spPr>
            <a:xfrm flipH="1">
              <a:off x="7692475" y="13875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906;p28">
              <a:extLst>
                <a:ext uri="{FF2B5EF4-FFF2-40B4-BE49-F238E27FC236}">
                  <a16:creationId xmlns:a16="http://schemas.microsoft.com/office/drawing/2014/main" id="{6DC6F037-A954-3E56-0F65-C50357C1D3BA}"/>
                </a:ext>
              </a:extLst>
            </p:cNvPr>
            <p:cNvSpPr/>
            <p:nvPr/>
          </p:nvSpPr>
          <p:spPr>
            <a:xfrm flipH="1">
              <a:off x="8273275" y="13875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907;p28">
              <a:extLst>
                <a:ext uri="{FF2B5EF4-FFF2-40B4-BE49-F238E27FC236}">
                  <a16:creationId xmlns:a16="http://schemas.microsoft.com/office/drawing/2014/main" id="{93C830D8-2B40-2482-AF99-4A0039BD861E}"/>
                </a:ext>
              </a:extLst>
            </p:cNvPr>
            <p:cNvSpPr/>
            <p:nvPr/>
          </p:nvSpPr>
          <p:spPr>
            <a:xfrm flipH="1">
              <a:off x="5950075" y="192197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908;p28">
              <a:extLst>
                <a:ext uri="{FF2B5EF4-FFF2-40B4-BE49-F238E27FC236}">
                  <a16:creationId xmlns:a16="http://schemas.microsoft.com/office/drawing/2014/main" id="{74FDE16E-F67F-B3F9-3A68-DF659ED1B9B6}"/>
                </a:ext>
              </a:extLst>
            </p:cNvPr>
            <p:cNvSpPr/>
            <p:nvPr/>
          </p:nvSpPr>
          <p:spPr>
            <a:xfrm flipH="1">
              <a:off x="6530875" y="192197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909;p28">
              <a:extLst>
                <a:ext uri="{FF2B5EF4-FFF2-40B4-BE49-F238E27FC236}">
                  <a16:creationId xmlns:a16="http://schemas.microsoft.com/office/drawing/2014/main" id="{8758CE06-AEA6-B667-13F7-5695370F73A1}"/>
                </a:ext>
              </a:extLst>
            </p:cNvPr>
            <p:cNvSpPr/>
            <p:nvPr/>
          </p:nvSpPr>
          <p:spPr>
            <a:xfrm flipH="1">
              <a:off x="7111675" y="192197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910;p28">
              <a:extLst>
                <a:ext uri="{FF2B5EF4-FFF2-40B4-BE49-F238E27FC236}">
                  <a16:creationId xmlns:a16="http://schemas.microsoft.com/office/drawing/2014/main" id="{38C917B0-633F-098F-3167-709AC54BAA5B}"/>
                </a:ext>
              </a:extLst>
            </p:cNvPr>
            <p:cNvSpPr/>
            <p:nvPr/>
          </p:nvSpPr>
          <p:spPr>
            <a:xfrm flipH="1">
              <a:off x="7692475" y="192197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911;p28">
              <a:extLst>
                <a:ext uri="{FF2B5EF4-FFF2-40B4-BE49-F238E27FC236}">
                  <a16:creationId xmlns:a16="http://schemas.microsoft.com/office/drawing/2014/main" id="{0D93134F-7BC8-8E21-03EF-19B89AD076DE}"/>
                </a:ext>
              </a:extLst>
            </p:cNvPr>
            <p:cNvSpPr/>
            <p:nvPr/>
          </p:nvSpPr>
          <p:spPr>
            <a:xfrm flipH="1">
              <a:off x="8273275" y="192197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912;p28">
              <a:extLst>
                <a:ext uri="{FF2B5EF4-FFF2-40B4-BE49-F238E27FC236}">
                  <a16:creationId xmlns:a16="http://schemas.microsoft.com/office/drawing/2014/main" id="{052AD3DC-1C61-7FA7-C54E-BBA9F327B681}"/>
                </a:ext>
              </a:extLst>
            </p:cNvPr>
            <p:cNvSpPr/>
            <p:nvPr/>
          </p:nvSpPr>
          <p:spPr>
            <a:xfrm flipH="1">
              <a:off x="5950075" y="24564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913;p28">
              <a:extLst>
                <a:ext uri="{FF2B5EF4-FFF2-40B4-BE49-F238E27FC236}">
                  <a16:creationId xmlns:a16="http://schemas.microsoft.com/office/drawing/2014/main" id="{9EEDC56D-3FAD-A083-825B-C081EFF193D6}"/>
                </a:ext>
              </a:extLst>
            </p:cNvPr>
            <p:cNvSpPr/>
            <p:nvPr/>
          </p:nvSpPr>
          <p:spPr>
            <a:xfrm flipH="1">
              <a:off x="6530875" y="24564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914;p28">
              <a:extLst>
                <a:ext uri="{FF2B5EF4-FFF2-40B4-BE49-F238E27FC236}">
                  <a16:creationId xmlns:a16="http://schemas.microsoft.com/office/drawing/2014/main" id="{8EF96EA0-EDEE-597B-E78A-E22D9A717BF9}"/>
                </a:ext>
              </a:extLst>
            </p:cNvPr>
            <p:cNvSpPr/>
            <p:nvPr/>
          </p:nvSpPr>
          <p:spPr>
            <a:xfrm flipH="1">
              <a:off x="7111675" y="24564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915;p28">
              <a:extLst>
                <a:ext uri="{FF2B5EF4-FFF2-40B4-BE49-F238E27FC236}">
                  <a16:creationId xmlns:a16="http://schemas.microsoft.com/office/drawing/2014/main" id="{5A63D9AA-36A3-9513-634C-09954F8B8AD8}"/>
                </a:ext>
              </a:extLst>
            </p:cNvPr>
            <p:cNvSpPr/>
            <p:nvPr/>
          </p:nvSpPr>
          <p:spPr>
            <a:xfrm flipH="1">
              <a:off x="7692475" y="24564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916;p28">
              <a:extLst>
                <a:ext uri="{FF2B5EF4-FFF2-40B4-BE49-F238E27FC236}">
                  <a16:creationId xmlns:a16="http://schemas.microsoft.com/office/drawing/2014/main" id="{79AD6580-5847-6255-B37B-B35A62B39396}"/>
                </a:ext>
              </a:extLst>
            </p:cNvPr>
            <p:cNvSpPr/>
            <p:nvPr/>
          </p:nvSpPr>
          <p:spPr>
            <a:xfrm flipH="1">
              <a:off x="8273275" y="24564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917;p28">
              <a:extLst>
                <a:ext uri="{FF2B5EF4-FFF2-40B4-BE49-F238E27FC236}">
                  <a16:creationId xmlns:a16="http://schemas.microsoft.com/office/drawing/2014/main" id="{C7457B4B-5B72-8FDD-8202-5F237DB2E7E2}"/>
                </a:ext>
              </a:extLst>
            </p:cNvPr>
            <p:cNvSpPr/>
            <p:nvPr/>
          </p:nvSpPr>
          <p:spPr>
            <a:xfrm flipH="1">
              <a:off x="5950075" y="299087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918;p28">
              <a:extLst>
                <a:ext uri="{FF2B5EF4-FFF2-40B4-BE49-F238E27FC236}">
                  <a16:creationId xmlns:a16="http://schemas.microsoft.com/office/drawing/2014/main" id="{6E722F9C-F2D1-8BB3-065F-89A7DBD55805}"/>
                </a:ext>
              </a:extLst>
            </p:cNvPr>
            <p:cNvSpPr/>
            <p:nvPr/>
          </p:nvSpPr>
          <p:spPr>
            <a:xfrm flipH="1">
              <a:off x="6530875" y="299087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919;p28">
              <a:extLst>
                <a:ext uri="{FF2B5EF4-FFF2-40B4-BE49-F238E27FC236}">
                  <a16:creationId xmlns:a16="http://schemas.microsoft.com/office/drawing/2014/main" id="{6189EE33-D927-8CDF-CB6D-C28F3608706D}"/>
                </a:ext>
              </a:extLst>
            </p:cNvPr>
            <p:cNvSpPr/>
            <p:nvPr/>
          </p:nvSpPr>
          <p:spPr>
            <a:xfrm flipH="1">
              <a:off x="7111675" y="299087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920;p28">
              <a:extLst>
                <a:ext uri="{FF2B5EF4-FFF2-40B4-BE49-F238E27FC236}">
                  <a16:creationId xmlns:a16="http://schemas.microsoft.com/office/drawing/2014/main" id="{250AB4AD-D3B2-46B3-1334-0D69F743E933}"/>
                </a:ext>
              </a:extLst>
            </p:cNvPr>
            <p:cNvSpPr/>
            <p:nvPr/>
          </p:nvSpPr>
          <p:spPr>
            <a:xfrm flipH="1">
              <a:off x="7692475" y="299087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921;p28">
              <a:extLst>
                <a:ext uri="{FF2B5EF4-FFF2-40B4-BE49-F238E27FC236}">
                  <a16:creationId xmlns:a16="http://schemas.microsoft.com/office/drawing/2014/main" id="{8139BC1D-C430-7529-E04D-3DF8A057603F}"/>
                </a:ext>
              </a:extLst>
            </p:cNvPr>
            <p:cNvSpPr/>
            <p:nvPr/>
          </p:nvSpPr>
          <p:spPr>
            <a:xfrm flipH="1">
              <a:off x="8273275" y="299087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1" name="文本框 800">
            <a:extLst>
              <a:ext uri="{FF2B5EF4-FFF2-40B4-BE49-F238E27FC236}">
                <a16:creationId xmlns:a16="http://schemas.microsoft.com/office/drawing/2014/main" id="{CA710F1B-478D-14ED-6C04-B761A83DF822}"/>
              </a:ext>
            </a:extLst>
          </p:cNvPr>
          <p:cNvSpPr txBox="1"/>
          <p:nvPr/>
        </p:nvSpPr>
        <p:spPr>
          <a:xfrm>
            <a:off x="8256470" y="1347065"/>
            <a:ext cx="1463938"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Original embedding</a:t>
            </a:r>
            <a:endParaRPr lang="zh-CN" altLang="en-US" sz="1200" dirty="0">
              <a:latin typeface="Times New Roman" panose="02020603050405020304" pitchFamily="18" charset="0"/>
              <a:cs typeface="Times New Roman" panose="02020603050405020304" pitchFamily="18" charset="0"/>
            </a:endParaRPr>
          </a:p>
        </p:txBody>
      </p:sp>
      <p:sp>
        <p:nvSpPr>
          <p:cNvPr id="804" name="文本框 803">
            <a:extLst>
              <a:ext uri="{FF2B5EF4-FFF2-40B4-BE49-F238E27FC236}">
                <a16:creationId xmlns:a16="http://schemas.microsoft.com/office/drawing/2014/main" id="{62513141-D9CF-2CA9-E7B1-F4B69C05DB4F}"/>
              </a:ext>
            </a:extLst>
          </p:cNvPr>
          <p:cNvSpPr txBox="1"/>
          <p:nvPr/>
        </p:nvSpPr>
        <p:spPr>
          <a:xfrm>
            <a:off x="8260230" y="2206867"/>
            <a:ext cx="1519548"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Disturbed embedding</a:t>
            </a:r>
            <a:endParaRPr lang="zh-CN" altLang="en-US" sz="1200" dirty="0">
              <a:latin typeface="Times New Roman" panose="02020603050405020304" pitchFamily="18" charset="0"/>
              <a:cs typeface="Times New Roman" panose="02020603050405020304" pitchFamily="18" charset="0"/>
            </a:endParaRPr>
          </a:p>
        </p:txBody>
      </p:sp>
      <p:sp>
        <p:nvSpPr>
          <p:cNvPr id="805" name="文本框 804">
            <a:extLst>
              <a:ext uri="{FF2B5EF4-FFF2-40B4-BE49-F238E27FC236}">
                <a16:creationId xmlns:a16="http://schemas.microsoft.com/office/drawing/2014/main" id="{99596ABB-29C0-45C7-D6E2-5DED8AC1D07B}"/>
              </a:ext>
            </a:extLst>
          </p:cNvPr>
          <p:cNvSpPr txBox="1"/>
          <p:nvPr/>
        </p:nvSpPr>
        <p:spPr>
          <a:xfrm>
            <a:off x="8283070" y="2790142"/>
            <a:ext cx="1386027"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Isotope embedding</a:t>
            </a:r>
            <a:endParaRPr lang="zh-CN" altLang="en-US" sz="1200" dirty="0">
              <a:latin typeface="Times New Roman" panose="02020603050405020304" pitchFamily="18" charset="0"/>
              <a:cs typeface="Times New Roman" panose="02020603050405020304" pitchFamily="18" charset="0"/>
            </a:endParaRPr>
          </a:p>
        </p:txBody>
      </p:sp>
      <p:sp>
        <p:nvSpPr>
          <p:cNvPr id="806" name="文本框 805">
            <a:extLst>
              <a:ext uri="{FF2B5EF4-FFF2-40B4-BE49-F238E27FC236}">
                <a16:creationId xmlns:a16="http://schemas.microsoft.com/office/drawing/2014/main" id="{555DCBF8-F277-1252-7BA6-F72C423859BC}"/>
              </a:ext>
            </a:extLst>
          </p:cNvPr>
          <p:cNvSpPr txBox="1"/>
          <p:nvPr/>
        </p:nvSpPr>
        <p:spPr>
          <a:xfrm>
            <a:off x="8309670" y="3673755"/>
            <a:ext cx="1683629"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Attach node embedding</a:t>
            </a:r>
            <a:endParaRPr lang="zh-CN" altLang="en-US" sz="1200" dirty="0">
              <a:latin typeface="Times New Roman" panose="02020603050405020304" pitchFamily="18" charset="0"/>
              <a:cs typeface="Times New Roman" panose="02020603050405020304" pitchFamily="18" charset="0"/>
            </a:endParaRPr>
          </a:p>
        </p:txBody>
      </p:sp>
      <p:cxnSp>
        <p:nvCxnSpPr>
          <p:cNvPr id="822" name="直接箭头连接符 821">
            <a:extLst>
              <a:ext uri="{FF2B5EF4-FFF2-40B4-BE49-F238E27FC236}">
                <a16:creationId xmlns:a16="http://schemas.microsoft.com/office/drawing/2014/main" id="{0F1C6D03-5CBE-0617-1117-EF5399A46FE3}"/>
              </a:ext>
            </a:extLst>
          </p:cNvPr>
          <p:cNvCxnSpPr/>
          <p:nvPr/>
        </p:nvCxnSpPr>
        <p:spPr>
          <a:xfrm>
            <a:off x="3396215" y="5022184"/>
            <a:ext cx="483325" cy="0"/>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cxnSp>
        <p:nvCxnSpPr>
          <p:cNvPr id="824" name="直接箭头连接符 823">
            <a:extLst>
              <a:ext uri="{FF2B5EF4-FFF2-40B4-BE49-F238E27FC236}">
                <a16:creationId xmlns:a16="http://schemas.microsoft.com/office/drawing/2014/main" id="{EFFB97FC-7AA3-3EDE-A0C1-25ECCC28E567}"/>
              </a:ext>
            </a:extLst>
          </p:cNvPr>
          <p:cNvCxnSpPr>
            <a:cxnSpLocks/>
          </p:cNvCxnSpPr>
          <p:nvPr/>
        </p:nvCxnSpPr>
        <p:spPr>
          <a:xfrm>
            <a:off x="8911450" y="1571916"/>
            <a:ext cx="0" cy="451786"/>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grpSp>
        <p:nvGrpSpPr>
          <p:cNvPr id="995" name="Google Shape;805;p28">
            <a:extLst>
              <a:ext uri="{FF2B5EF4-FFF2-40B4-BE49-F238E27FC236}">
                <a16:creationId xmlns:a16="http://schemas.microsoft.com/office/drawing/2014/main" id="{E3C631EE-19AA-50BA-EBC4-1CB4AA12ADCF}"/>
              </a:ext>
            </a:extLst>
          </p:cNvPr>
          <p:cNvGrpSpPr/>
          <p:nvPr/>
        </p:nvGrpSpPr>
        <p:grpSpPr>
          <a:xfrm>
            <a:off x="6884920" y="1111276"/>
            <a:ext cx="626519" cy="639192"/>
            <a:chOff x="347441" y="529183"/>
            <a:chExt cx="2163705" cy="1824635"/>
          </a:xfrm>
          <a:solidFill>
            <a:srgbClr val="E3EEFF"/>
          </a:solidFill>
        </p:grpSpPr>
        <p:grpSp>
          <p:nvGrpSpPr>
            <p:cNvPr id="996" name="Google Shape;806;p28">
              <a:extLst>
                <a:ext uri="{FF2B5EF4-FFF2-40B4-BE49-F238E27FC236}">
                  <a16:creationId xmlns:a16="http://schemas.microsoft.com/office/drawing/2014/main" id="{91F3E77D-270A-8C1E-A588-0DCA94F178E8}"/>
                </a:ext>
              </a:extLst>
            </p:cNvPr>
            <p:cNvGrpSpPr/>
            <p:nvPr/>
          </p:nvGrpSpPr>
          <p:grpSpPr>
            <a:xfrm>
              <a:off x="745224" y="529183"/>
              <a:ext cx="1765922" cy="1596032"/>
              <a:chOff x="6240000" y="821025"/>
              <a:chExt cx="2904000" cy="2668950"/>
            </a:xfrm>
            <a:grpFill/>
          </p:grpSpPr>
          <p:sp>
            <p:nvSpPr>
              <p:cNvPr id="1051" name="Google Shape;807;p28">
                <a:extLst>
                  <a:ext uri="{FF2B5EF4-FFF2-40B4-BE49-F238E27FC236}">
                    <a16:creationId xmlns:a16="http://schemas.microsoft.com/office/drawing/2014/main" id="{6AD4948F-FB1D-4B45-60FC-B17970FF6C34}"/>
                  </a:ext>
                </a:extLst>
              </p:cNvPr>
              <p:cNvSpPr/>
              <p:nvPr/>
            </p:nvSpPr>
            <p:spPr>
              <a:xfrm flipH="1">
                <a:off x="6240000" y="821025"/>
                <a:ext cx="2904000" cy="26673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52" name="Google Shape;808;p28">
                <a:extLst>
                  <a:ext uri="{FF2B5EF4-FFF2-40B4-BE49-F238E27FC236}">
                    <a16:creationId xmlns:a16="http://schemas.microsoft.com/office/drawing/2014/main" id="{4FEF5E7D-0093-6F5A-9C27-92AF93E6300B}"/>
                  </a:ext>
                </a:extLst>
              </p:cNvPr>
              <p:cNvSpPr/>
              <p:nvPr/>
            </p:nvSpPr>
            <p:spPr>
              <a:xfrm flipH="1">
                <a:off x="6240000" y="8210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53" name="Google Shape;809;p28">
                <a:extLst>
                  <a:ext uri="{FF2B5EF4-FFF2-40B4-BE49-F238E27FC236}">
                    <a16:creationId xmlns:a16="http://schemas.microsoft.com/office/drawing/2014/main" id="{2371A65B-04F5-B6DD-3548-88C929C06D4F}"/>
                  </a:ext>
                </a:extLst>
              </p:cNvPr>
              <p:cNvSpPr/>
              <p:nvPr/>
            </p:nvSpPr>
            <p:spPr>
              <a:xfrm flipH="1">
                <a:off x="6820800" y="8210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54" name="Google Shape;810;p28">
                <a:extLst>
                  <a:ext uri="{FF2B5EF4-FFF2-40B4-BE49-F238E27FC236}">
                    <a16:creationId xmlns:a16="http://schemas.microsoft.com/office/drawing/2014/main" id="{DEAA14A9-D49D-D927-7D95-734D2E4A88F1}"/>
                  </a:ext>
                </a:extLst>
              </p:cNvPr>
              <p:cNvSpPr/>
              <p:nvPr/>
            </p:nvSpPr>
            <p:spPr>
              <a:xfrm flipH="1">
                <a:off x="7401600" y="8210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55" name="Google Shape;811;p28">
                <a:extLst>
                  <a:ext uri="{FF2B5EF4-FFF2-40B4-BE49-F238E27FC236}">
                    <a16:creationId xmlns:a16="http://schemas.microsoft.com/office/drawing/2014/main" id="{597A757F-407B-B7A1-3070-0DD784B786A6}"/>
                  </a:ext>
                </a:extLst>
              </p:cNvPr>
              <p:cNvSpPr/>
              <p:nvPr/>
            </p:nvSpPr>
            <p:spPr>
              <a:xfrm flipH="1">
                <a:off x="7982400" y="8210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56" name="Google Shape;812;p28">
                <a:extLst>
                  <a:ext uri="{FF2B5EF4-FFF2-40B4-BE49-F238E27FC236}">
                    <a16:creationId xmlns:a16="http://schemas.microsoft.com/office/drawing/2014/main" id="{0C988B7D-5DFC-034A-266E-E03E8518E840}"/>
                  </a:ext>
                </a:extLst>
              </p:cNvPr>
              <p:cNvSpPr/>
              <p:nvPr/>
            </p:nvSpPr>
            <p:spPr>
              <a:xfrm flipH="1">
                <a:off x="8563200" y="8210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57" name="Google Shape;813;p28">
                <a:extLst>
                  <a:ext uri="{FF2B5EF4-FFF2-40B4-BE49-F238E27FC236}">
                    <a16:creationId xmlns:a16="http://schemas.microsoft.com/office/drawing/2014/main" id="{DF61C115-07EF-C6B8-D641-6B6C382B8561}"/>
                  </a:ext>
                </a:extLst>
              </p:cNvPr>
              <p:cNvSpPr/>
              <p:nvPr/>
            </p:nvSpPr>
            <p:spPr>
              <a:xfrm flipH="1">
                <a:off x="6240000" y="1353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58" name="Google Shape;814;p28">
                <a:extLst>
                  <a:ext uri="{FF2B5EF4-FFF2-40B4-BE49-F238E27FC236}">
                    <a16:creationId xmlns:a16="http://schemas.microsoft.com/office/drawing/2014/main" id="{A42077B7-F1E9-B783-FA35-F76991F97F6C}"/>
                  </a:ext>
                </a:extLst>
              </p:cNvPr>
              <p:cNvSpPr/>
              <p:nvPr/>
            </p:nvSpPr>
            <p:spPr>
              <a:xfrm flipH="1">
                <a:off x="6820800" y="1353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59" name="Google Shape;815;p28">
                <a:extLst>
                  <a:ext uri="{FF2B5EF4-FFF2-40B4-BE49-F238E27FC236}">
                    <a16:creationId xmlns:a16="http://schemas.microsoft.com/office/drawing/2014/main" id="{8757D962-C343-84C1-4D02-6710BD09F17F}"/>
                  </a:ext>
                </a:extLst>
              </p:cNvPr>
              <p:cNvSpPr/>
              <p:nvPr/>
            </p:nvSpPr>
            <p:spPr>
              <a:xfrm flipH="1">
                <a:off x="7401600" y="1353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60" name="Google Shape;816;p28">
                <a:extLst>
                  <a:ext uri="{FF2B5EF4-FFF2-40B4-BE49-F238E27FC236}">
                    <a16:creationId xmlns:a16="http://schemas.microsoft.com/office/drawing/2014/main" id="{82F7AE4B-4E82-4909-789E-D2F8EEFF9661}"/>
                  </a:ext>
                </a:extLst>
              </p:cNvPr>
              <p:cNvSpPr/>
              <p:nvPr/>
            </p:nvSpPr>
            <p:spPr>
              <a:xfrm flipH="1">
                <a:off x="7982400" y="1353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61" name="Google Shape;817;p28">
                <a:extLst>
                  <a:ext uri="{FF2B5EF4-FFF2-40B4-BE49-F238E27FC236}">
                    <a16:creationId xmlns:a16="http://schemas.microsoft.com/office/drawing/2014/main" id="{1A809CAD-DDEB-E22C-7C27-FD3226AAC819}"/>
                  </a:ext>
                </a:extLst>
              </p:cNvPr>
              <p:cNvSpPr/>
              <p:nvPr/>
            </p:nvSpPr>
            <p:spPr>
              <a:xfrm flipH="1">
                <a:off x="8563200" y="1353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62" name="Google Shape;818;p28">
                <a:extLst>
                  <a:ext uri="{FF2B5EF4-FFF2-40B4-BE49-F238E27FC236}">
                    <a16:creationId xmlns:a16="http://schemas.microsoft.com/office/drawing/2014/main" id="{2CFAA13A-D43A-4593-D954-7536FCECBCFE}"/>
                  </a:ext>
                </a:extLst>
              </p:cNvPr>
              <p:cNvSpPr/>
              <p:nvPr/>
            </p:nvSpPr>
            <p:spPr>
              <a:xfrm flipH="1">
                <a:off x="6240000" y="1888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63" name="Google Shape;819;p28">
                <a:extLst>
                  <a:ext uri="{FF2B5EF4-FFF2-40B4-BE49-F238E27FC236}">
                    <a16:creationId xmlns:a16="http://schemas.microsoft.com/office/drawing/2014/main" id="{E171B92F-0541-622E-6154-DF08A9603115}"/>
                  </a:ext>
                </a:extLst>
              </p:cNvPr>
              <p:cNvSpPr/>
              <p:nvPr/>
            </p:nvSpPr>
            <p:spPr>
              <a:xfrm flipH="1">
                <a:off x="6820800" y="1888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64" name="Google Shape;820;p28">
                <a:extLst>
                  <a:ext uri="{FF2B5EF4-FFF2-40B4-BE49-F238E27FC236}">
                    <a16:creationId xmlns:a16="http://schemas.microsoft.com/office/drawing/2014/main" id="{1062FBB1-135C-8BF3-9630-90A8AAE0E3CF}"/>
                  </a:ext>
                </a:extLst>
              </p:cNvPr>
              <p:cNvSpPr/>
              <p:nvPr/>
            </p:nvSpPr>
            <p:spPr>
              <a:xfrm flipH="1">
                <a:off x="7401600" y="1888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65" name="Google Shape;821;p28">
                <a:extLst>
                  <a:ext uri="{FF2B5EF4-FFF2-40B4-BE49-F238E27FC236}">
                    <a16:creationId xmlns:a16="http://schemas.microsoft.com/office/drawing/2014/main" id="{C8388555-1C7C-47F2-407D-258BEF5A8B01}"/>
                  </a:ext>
                </a:extLst>
              </p:cNvPr>
              <p:cNvSpPr/>
              <p:nvPr/>
            </p:nvSpPr>
            <p:spPr>
              <a:xfrm flipH="1">
                <a:off x="7982400" y="1888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66" name="Google Shape;822;p28">
                <a:extLst>
                  <a:ext uri="{FF2B5EF4-FFF2-40B4-BE49-F238E27FC236}">
                    <a16:creationId xmlns:a16="http://schemas.microsoft.com/office/drawing/2014/main" id="{91E06482-E198-DB8B-6DB0-1484D93C91B9}"/>
                  </a:ext>
                </a:extLst>
              </p:cNvPr>
              <p:cNvSpPr/>
              <p:nvPr/>
            </p:nvSpPr>
            <p:spPr>
              <a:xfrm flipH="1">
                <a:off x="8563200" y="1888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67" name="Google Shape;823;p28">
                <a:extLst>
                  <a:ext uri="{FF2B5EF4-FFF2-40B4-BE49-F238E27FC236}">
                    <a16:creationId xmlns:a16="http://schemas.microsoft.com/office/drawing/2014/main" id="{C8BBBB65-C25E-1783-ACBE-6DDB6FA843CC}"/>
                  </a:ext>
                </a:extLst>
              </p:cNvPr>
              <p:cNvSpPr/>
              <p:nvPr/>
            </p:nvSpPr>
            <p:spPr>
              <a:xfrm flipH="1">
                <a:off x="6240000" y="2422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68" name="Google Shape;824;p28">
                <a:extLst>
                  <a:ext uri="{FF2B5EF4-FFF2-40B4-BE49-F238E27FC236}">
                    <a16:creationId xmlns:a16="http://schemas.microsoft.com/office/drawing/2014/main" id="{9F4AEB47-2ABF-7C90-D1C3-FC42B85C8EB1}"/>
                  </a:ext>
                </a:extLst>
              </p:cNvPr>
              <p:cNvSpPr/>
              <p:nvPr/>
            </p:nvSpPr>
            <p:spPr>
              <a:xfrm flipH="1">
                <a:off x="6820800" y="2422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69" name="Google Shape;825;p28">
                <a:extLst>
                  <a:ext uri="{FF2B5EF4-FFF2-40B4-BE49-F238E27FC236}">
                    <a16:creationId xmlns:a16="http://schemas.microsoft.com/office/drawing/2014/main" id="{5BF8B829-64BD-2595-B174-C01EEE2ED2E5}"/>
                  </a:ext>
                </a:extLst>
              </p:cNvPr>
              <p:cNvSpPr/>
              <p:nvPr/>
            </p:nvSpPr>
            <p:spPr>
              <a:xfrm flipH="1">
                <a:off x="7401600" y="2422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70" name="Google Shape;826;p28">
                <a:extLst>
                  <a:ext uri="{FF2B5EF4-FFF2-40B4-BE49-F238E27FC236}">
                    <a16:creationId xmlns:a16="http://schemas.microsoft.com/office/drawing/2014/main" id="{374B02AE-B924-CA82-DFFE-709060C1EE7E}"/>
                  </a:ext>
                </a:extLst>
              </p:cNvPr>
              <p:cNvSpPr/>
              <p:nvPr/>
            </p:nvSpPr>
            <p:spPr>
              <a:xfrm flipH="1">
                <a:off x="7982400" y="2422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71" name="Google Shape;827;p28">
                <a:extLst>
                  <a:ext uri="{FF2B5EF4-FFF2-40B4-BE49-F238E27FC236}">
                    <a16:creationId xmlns:a16="http://schemas.microsoft.com/office/drawing/2014/main" id="{F7C9D54C-1ED5-2A92-604C-0EFC6459D59E}"/>
                  </a:ext>
                </a:extLst>
              </p:cNvPr>
              <p:cNvSpPr/>
              <p:nvPr/>
            </p:nvSpPr>
            <p:spPr>
              <a:xfrm flipH="1">
                <a:off x="8563200" y="2422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72" name="Google Shape;828;p28">
                <a:extLst>
                  <a:ext uri="{FF2B5EF4-FFF2-40B4-BE49-F238E27FC236}">
                    <a16:creationId xmlns:a16="http://schemas.microsoft.com/office/drawing/2014/main" id="{E38E902B-9686-2A19-8E8A-87E8FB05F26A}"/>
                  </a:ext>
                </a:extLst>
              </p:cNvPr>
              <p:cNvSpPr/>
              <p:nvPr/>
            </p:nvSpPr>
            <p:spPr>
              <a:xfrm flipH="1">
                <a:off x="6240000" y="29571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73" name="Google Shape;829;p28">
                <a:extLst>
                  <a:ext uri="{FF2B5EF4-FFF2-40B4-BE49-F238E27FC236}">
                    <a16:creationId xmlns:a16="http://schemas.microsoft.com/office/drawing/2014/main" id="{787656BB-B06E-E5E8-4078-98AABB3D0F5E}"/>
                  </a:ext>
                </a:extLst>
              </p:cNvPr>
              <p:cNvSpPr/>
              <p:nvPr/>
            </p:nvSpPr>
            <p:spPr>
              <a:xfrm flipH="1">
                <a:off x="6820800" y="29571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74" name="Google Shape;830;p28">
                <a:extLst>
                  <a:ext uri="{FF2B5EF4-FFF2-40B4-BE49-F238E27FC236}">
                    <a16:creationId xmlns:a16="http://schemas.microsoft.com/office/drawing/2014/main" id="{B9255CA1-81F7-905F-7688-FB956536EC82}"/>
                  </a:ext>
                </a:extLst>
              </p:cNvPr>
              <p:cNvSpPr/>
              <p:nvPr/>
            </p:nvSpPr>
            <p:spPr>
              <a:xfrm flipH="1">
                <a:off x="7401600" y="29571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75" name="Google Shape;831;p28">
                <a:extLst>
                  <a:ext uri="{FF2B5EF4-FFF2-40B4-BE49-F238E27FC236}">
                    <a16:creationId xmlns:a16="http://schemas.microsoft.com/office/drawing/2014/main" id="{1A9CC43B-9416-E305-D3C8-EE4C365018A6}"/>
                  </a:ext>
                </a:extLst>
              </p:cNvPr>
              <p:cNvSpPr/>
              <p:nvPr/>
            </p:nvSpPr>
            <p:spPr>
              <a:xfrm flipH="1">
                <a:off x="7982400" y="29571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76" name="Google Shape;832;p28">
                <a:extLst>
                  <a:ext uri="{FF2B5EF4-FFF2-40B4-BE49-F238E27FC236}">
                    <a16:creationId xmlns:a16="http://schemas.microsoft.com/office/drawing/2014/main" id="{79326B2E-605F-EEB7-1B77-4143400E6388}"/>
                  </a:ext>
                </a:extLst>
              </p:cNvPr>
              <p:cNvSpPr/>
              <p:nvPr/>
            </p:nvSpPr>
            <p:spPr>
              <a:xfrm flipH="1">
                <a:off x="8563200" y="29571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grpSp>
        <p:grpSp>
          <p:nvGrpSpPr>
            <p:cNvPr id="997" name="Google Shape;833;p28">
              <a:extLst>
                <a:ext uri="{FF2B5EF4-FFF2-40B4-BE49-F238E27FC236}">
                  <a16:creationId xmlns:a16="http://schemas.microsoft.com/office/drawing/2014/main" id="{D3A6DAA7-ECCE-6CB2-C18E-4E881641FCBE}"/>
                </a:ext>
              </a:extLst>
            </p:cNvPr>
            <p:cNvGrpSpPr/>
            <p:nvPr/>
          </p:nvGrpSpPr>
          <p:grpSpPr>
            <a:xfrm>
              <a:off x="546332" y="643484"/>
              <a:ext cx="1765922" cy="1596032"/>
              <a:chOff x="5950075" y="854725"/>
              <a:chExt cx="2904000" cy="2668950"/>
            </a:xfrm>
            <a:grpFill/>
          </p:grpSpPr>
          <p:sp>
            <p:nvSpPr>
              <p:cNvPr id="1025" name="Google Shape;834;p28">
                <a:extLst>
                  <a:ext uri="{FF2B5EF4-FFF2-40B4-BE49-F238E27FC236}">
                    <a16:creationId xmlns:a16="http://schemas.microsoft.com/office/drawing/2014/main" id="{32E43654-6275-7B2A-EED7-5FCB5C8030A6}"/>
                  </a:ext>
                </a:extLst>
              </p:cNvPr>
              <p:cNvSpPr/>
              <p:nvPr/>
            </p:nvSpPr>
            <p:spPr>
              <a:xfrm flipH="1">
                <a:off x="5950075" y="854725"/>
                <a:ext cx="2904000" cy="26673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835;p28">
                <a:extLst>
                  <a:ext uri="{FF2B5EF4-FFF2-40B4-BE49-F238E27FC236}">
                    <a16:creationId xmlns:a16="http://schemas.microsoft.com/office/drawing/2014/main" id="{70A3D222-14E5-0C2A-3F73-92D6B2F8F156}"/>
                  </a:ext>
                </a:extLst>
              </p:cNvPr>
              <p:cNvSpPr/>
              <p:nvPr/>
            </p:nvSpPr>
            <p:spPr>
              <a:xfrm flipH="1">
                <a:off x="5950075" y="854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836;p28">
                <a:extLst>
                  <a:ext uri="{FF2B5EF4-FFF2-40B4-BE49-F238E27FC236}">
                    <a16:creationId xmlns:a16="http://schemas.microsoft.com/office/drawing/2014/main" id="{E6A02AD6-B1FD-A5DA-7406-E8274BE7A16F}"/>
                  </a:ext>
                </a:extLst>
              </p:cNvPr>
              <p:cNvSpPr/>
              <p:nvPr/>
            </p:nvSpPr>
            <p:spPr>
              <a:xfrm flipH="1">
                <a:off x="6530875" y="854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837;p28">
                <a:extLst>
                  <a:ext uri="{FF2B5EF4-FFF2-40B4-BE49-F238E27FC236}">
                    <a16:creationId xmlns:a16="http://schemas.microsoft.com/office/drawing/2014/main" id="{631CAD96-0A87-72CF-9ABB-3A5B88007B40}"/>
                  </a:ext>
                </a:extLst>
              </p:cNvPr>
              <p:cNvSpPr/>
              <p:nvPr/>
            </p:nvSpPr>
            <p:spPr>
              <a:xfrm flipH="1">
                <a:off x="7111675" y="854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838;p28">
                <a:extLst>
                  <a:ext uri="{FF2B5EF4-FFF2-40B4-BE49-F238E27FC236}">
                    <a16:creationId xmlns:a16="http://schemas.microsoft.com/office/drawing/2014/main" id="{5FA5A388-2B86-F469-5FF2-ABB3BF051773}"/>
                  </a:ext>
                </a:extLst>
              </p:cNvPr>
              <p:cNvSpPr/>
              <p:nvPr/>
            </p:nvSpPr>
            <p:spPr>
              <a:xfrm flipH="1">
                <a:off x="7692475" y="854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839;p28">
                <a:extLst>
                  <a:ext uri="{FF2B5EF4-FFF2-40B4-BE49-F238E27FC236}">
                    <a16:creationId xmlns:a16="http://schemas.microsoft.com/office/drawing/2014/main" id="{F2C0A6EF-E723-AFB6-AD59-0208AB49D412}"/>
                  </a:ext>
                </a:extLst>
              </p:cNvPr>
              <p:cNvSpPr/>
              <p:nvPr/>
            </p:nvSpPr>
            <p:spPr>
              <a:xfrm flipH="1">
                <a:off x="8273275" y="854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840;p28">
                <a:extLst>
                  <a:ext uri="{FF2B5EF4-FFF2-40B4-BE49-F238E27FC236}">
                    <a16:creationId xmlns:a16="http://schemas.microsoft.com/office/drawing/2014/main" id="{790B8AF3-0BA1-AE2C-8DFB-7370350454AA}"/>
                  </a:ext>
                </a:extLst>
              </p:cNvPr>
              <p:cNvSpPr/>
              <p:nvPr/>
            </p:nvSpPr>
            <p:spPr>
              <a:xfrm flipH="1">
                <a:off x="5950075" y="13875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841;p28">
                <a:extLst>
                  <a:ext uri="{FF2B5EF4-FFF2-40B4-BE49-F238E27FC236}">
                    <a16:creationId xmlns:a16="http://schemas.microsoft.com/office/drawing/2014/main" id="{059E54E9-DA11-0BEA-DA5C-AB7BFE2F572E}"/>
                  </a:ext>
                </a:extLst>
              </p:cNvPr>
              <p:cNvSpPr/>
              <p:nvPr/>
            </p:nvSpPr>
            <p:spPr>
              <a:xfrm flipH="1">
                <a:off x="6530875" y="13875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842;p28">
                <a:extLst>
                  <a:ext uri="{FF2B5EF4-FFF2-40B4-BE49-F238E27FC236}">
                    <a16:creationId xmlns:a16="http://schemas.microsoft.com/office/drawing/2014/main" id="{41360DBA-E144-B9C3-6752-2744C05F4A4A}"/>
                  </a:ext>
                </a:extLst>
              </p:cNvPr>
              <p:cNvSpPr/>
              <p:nvPr/>
            </p:nvSpPr>
            <p:spPr>
              <a:xfrm flipH="1">
                <a:off x="7111675" y="13875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843;p28">
                <a:extLst>
                  <a:ext uri="{FF2B5EF4-FFF2-40B4-BE49-F238E27FC236}">
                    <a16:creationId xmlns:a16="http://schemas.microsoft.com/office/drawing/2014/main" id="{4F4CD6FF-C9E1-F458-4FDE-3E1E2118D951}"/>
                  </a:ext>
                </a:extLst>
              </p:cNvPr>
              <p:cNvSpPr/>
              <p:nvPr/>
            </p:nvSpPr>
            <p:spPr>
              <a:xfrm flipH="1">
                <a:off x="7692475" y="13875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844;p28">
                <a:extLst>
                  <a:ext uri="{FF2B5EF4-FFF2-40B4-BE49-F238E27FC236}">
                    <a16:creationId xmlns:a16="http://schemas.microsoft.com/office/drawing/2014/main" id="{4ED99764-572C-27CF-0F05-3F02C9964324}"/>
                  </a:ext>
                </a:extLst>
              </p:cNvPr>
              <p:cNvSpPr/>
              <p:nvPr/>
            </p:nvSpPr>
            <p:spPr>
              <a:xfrm flipH="1">
                <a:off x="8273275" y="13875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845;p28">
                <a:extLst>
                  <a:ext uri="{FF2B5EF4-FFF2-40B4-BE49-F238E27FC236}">
                    <a16:creationId xmlns:a16="http://schemas.microsoft.com/office/drawing/2014/main" id="{FD8E7F15-7D92-FD91-53F2-88CB75B5EDCE}"/>
                  </a:ext>
                </a:extLst>
              </p:cNvPr>
              <p:cNvSpPr/>
              <p:nvPr/>
            </p:nvSpPr>
            <p:spPr>
              <a:xfrm flipH="1">
                <a:off x="5950075" y="19219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846;p28">
                <a:extLst>
                  <a:ext uri="{FF2B5EF4-FFF2-40B4-BE49-F238E27FC236}">
                    <a16:creationId xmlns:a16="http://schemas.microsoft.com/office/drawing/2014/main" id="{E77DEF46-58B7-D678-E871-DE0DD43BF892}"/>
                  </a:ext>
                </a:extLst>
              </p:cNvPr>
              <p:cNvSpPr/>
              <p:nvPr/>
            </p:nvSpPr>
            <p:spPr>
              <a:xfrm flipH="1">
                <a:off x="6530875" y="19219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847;p28">
                <a:extLst>
                  <a:ext uri="{FF2B5EF4-FFF2-40B4-BE49-F238E27FC236}">
                    <a16:creationId xmlns:a16="http://schemas.microsoft.com/office/drawing/2014/main" id="{443ED150-608C-D9FC-7801-C7BE21FFFD76}"/>
                  </a:ext>
                </a:extLst>
              </p:cNvPr>
              <p:cNvSpPr/>
              <p:nvPr/>
            </p:nvSpPr>
            <p:spPr>
              <a:xfrm flipH="1">
                <a:off x="7111675" y="19219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848;p28">
                <a:extLst>
                  <a:ext uri="{FF2B5EF4-FFF2-40B4-BE49-F238E27FC236}">
                    <a16:creationId xmlns:a16="http://schemas.microsoft.com/office/drawing/2014/main" id="{EFA5FE85-6CEA-A055-7932-6DE60E82282E}"/>
                  </a:ext>
                </a:extLst>
              </p:cNvPr>
              <p:cNvSpPr/>
              <p:nvPr/>
            </p:nvSpPr>
            <p:spPr>
              <a:xfrm flipH="1">
                <a:off x="7692475" y="19219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849;p28">
                <a:extLst>
                  <a:ext uri="{FF2B5EF4-FFF2-40B4-BE49-F238E27FC236}">
                    <a16:creationId xmlns:a16="http://schemas.microsoft.com/office/drawing/2014/main" id="{FB7629BC-E0A3-0291-4668-81590204378E}"/>
                  </a:ext>
                </a:extLst>
              </p:cNvPr>
              <p:cNvSpPr/>
              <p:nvPr/>
            </p:nvSpPr>
            <p:spPr>
              <a:xfrm flipH="1">
                <a:off x="8273275" y="19219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850;p28">
                <a:extLst>
                  <a:ext uri="{FF2B5EF4-FFF2-40B4-BE49-F238E27FC236}">
                    <a16:creationId xmlns:a16="http://schemas.microsoft.com/office/drawing/2014/main" id="{788863D6-03BD-D24A-9F08-C9E648C11779}"/>
                  </a:ext>
                </a:extLst>
              </p:cNvPr>
              <p:cNvSpPr/>
              <p:nvPr/>
            </p:nvSpPr>
            <p:spPr>
              <a:xfrm flipH="1">
                <a:off x="5950075" y="24564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851;p28">
                <a:extLst>
                  <a:ext uri="{FF2B5EF4-FFF2-40B4-BE49-F238E27FC236}">
                    <a16:creationId xmlns:a16="http://schemas.microsoft.com/office/drawing/2014/main" id="{1F8BDED8-D512-DB80-7956-0CFD43DAF76F}"/>
                  </a:ext>
                </a:extLst>
              </p:cNvPr>
              <p:cNvSpPr/>
              <p:nvPr/>
            </p:nvSpPr>
            <p:spPr>
              <a:xfrm flipH="1">
                <a:off x="6530875" y="24564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852;p28">
                <a:extLst>
                  <a:ext uri="{FF2B5EF4-FFF2-40B4-BE49-F238E27FC236}">
                    <a16:creationId xmlns:a16="http://schemas.microsoft.com/office/drawing/2014/main" id="{42F202C9-30E9-48A6-1BEC-EB37EA46FDBE}"/>
                  </a:ext>
                </a:extLst>
              </p:cNvPr>
              <p:cNvSpPr/>
              <p:nvPr/>
            </p:nvSpPr>
            <p:spPr>
              <a:xfrm flipH="1">
                <a:off x="7111675" y="24564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853;p28">
                <a:extLst>
                  <a:ext uri="{FF2B5EF4-FFF2-40B4-BE49-F238E27FC236}">
                    <a16:creationId xmlns:a16="http://schemas.microsoft.com/office/drawing/2014/main" id="{1A773CC6-2283-6E6E-521B-3707314159B7}"/>
                  </a:ext>
                </a:extLst>
              </p:cNvPr>
              <p:cNvSpPr/>
              <p:nvPr/>
            </p:nvSpPr>
            <p:spPr>
              <a:xfrm flipH="1">
                <a:off x="7692475" y="24564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854;p28">
                <a:extLst>
                  <a:ext uri="{FF2B5EF4-FFF2-40B4-BE49-F238E27FC236}">
                    <a16:creationId xmlns:a16="http://schemas.microsoft.com/office/drawing/2014/main" id="{28FDF049-5182-4EEF-301B-0A1713629782}"/>
                  </a:ext>
                </a:extLst>
              </p:cNvPr>
              <p:cNvSpPr/>
              <p:nvPr/>
            </p:nvSpPr>
            <p:spPr>
              <a:xfrm flipH="1">
                <a:off x="8273275" y="24564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855;p28">
                <a:extLst>
                  <a:ext uri="{FF2B5EF4-FFF2-40B4-BE49-F238E27FC236}">
                    <a16:creationId xmlns:a16="http://schemas.microsoft.com/office/drawing/2014/main" id="{8B58FB2D-A669-E3AE-D6C6-2ABAAB9CA5E9}"/>
                  </a:ext>
                </a:extLst>
              </p:cNvPr>
              <p:cNvSpPr/>
              <p:nvPr/>
            </p:nvSpPr>
            <p:spPr>
              <a:xfrm flipH="1">
                <a:off x="5950075" y="29908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856;p28">
                <a:extLst>
                  <a:ext uri="{FF2B5EF4-FFF2-40B4-BE49-F238E27FC236}">
                    <a16:creationId xmlns:a16="http://schemas.microsoft.com/office/drawing/2014/main" id="{F33AF86D-3C06-875C-A053-882C00590DE6}"/>
                  </a:ext>
                </a:extLst>
              </p:cNvPr>
              <p:cNvSpPr/>
              <p:nvPr/>
            </p:nvSpPr>
            <p:spPr>
              <a:xfrm flipH="1">
                <a:off x="6530875" y="29908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857;p28">
                <a:extLst>
                  <a:ext uri="{FF2B5EF4-FFF2-40B4-BE49-F238E27FC236}">
                    <a16:creationId xmlns:a16="http://schemas.microsoft.com/office/drawing/2014/main" id="{6A0918AE-6017-8465-2B73-4E0BF3AAB846}"/>
                  </a:ext>
                </a:extLst>
              </p:cNvPr>
              <p:cNvSpPr/>
              <p:nvPr/>
            </p:nvSpPr>
            <p:spPr>
              <a:xfrm flipH="1">
                <a:off x="7111675" y="29908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858;p28">
                <a:extLst>
                  <a:ext uri="{FF2B5EF4-FFF2-40B4-BE49-F238E27FC236}">
                    <a16:creationId xmlns:a16="http://schemas.microsoft.com/office/drawing/2014/main" id="{0994532C-8077-E73F-6EAD-39D89252ED8E}"/>
                  </a:ext>
                </a:extLst>
              </p:cNvPr>
              <p:cNvSpPr/>
              <p:nvPr/>
            </p:nvSpPr>
            <p:spPr>
              <a:xfrm flipH="1">
                <a:off x="7692475" y="29908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859;p28">
                <a:extLst>
                  <a:ext uri="{FF2B5EF4-FFF2-40B4-BE49-F238E27FC236}">
                    <a16:creationId xmlns:a16="http://schemas.microsoft.com/office/drawing/2014/main" id="{3FAF7EAB-63F2-9FD5-F0B9-15C79A221F81}"/>
                  </a:ext>
                </a:extLst>
              </p:cNvPr>
              <p:cNvSpPr/>
              <p:nvPr/>
            </p:nvSpPr>
            <p:spPr>
              <a:xfrm flipH="1">
                <a:off x="8273275" y="29908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8" name="Google Shape;860;p28">
              <a:extLst>
                <a:ext uri="{FF2B5EF4-FFF2-40B4-BE49-F238E27FC236}">
                  <a16:creationId xmlns:a16="http://schemas.microsoft.com/office/drawing/2014/main" id="{39283EE1-50B3-855A-EEE2-D2CB093FD1E0}"/>
                </a:ext>
              </a:extLst>
            </p:cNvPr>
            <p:cNvGrpSpPr/>
            <p:nvPr/>
          </p:nvGrpSpPr>
          <p:grpSpPr>
            <a:xfrm>
              <a:off x="347441" y="757786"/>
              <a:ext cx="1765922" cy="1596032"/>
              <a:chOff x="2854300" y="1168125"/>
              <a:chExt cx="2904000" cy="2668950"/>
            </a:xfrm>
            <a:grpFill/>
          </p:grpSpPr>
          <p:sp>
            <p:nvSpPr>
              <p:cNvPr id="999" name="Google Shape;861;p28">
                <a:extLst>
                  <a:ext uri="{FF2B5EF4-FFF2-40B4-BE49-F238E27FC236}">
                    <a16:creationId xmlns:a16="http://schemas.microsoft.com/office/drawing/2014/main" id="{A4D344CA-2981-92E4-4330-B774F4544225}"/>
                  </a:ext>
                </a:extLst>
              </p:cNvPr>
              <p:cNvSpPr/>
              <p:nvPr/>
            </p:nvSpPr>
            <p:spPr>
              <a:xfrm flipH="1">
                <a:off x="2854300" y="1168125"/>
                <a:ext cx="2904000" cy="26673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862;p28">
                <a:extLst>
                  <a:ext uri="{FF2B5EF4-FFF2-40B4-BE49-F238E27FC236}">
                    <a16:creationId xmlns:a16="http://schemas.microsoft.com/office/drawing/2014/main" id="{D8F8F940-2B3C-40DD-5648-F874FD680D24}"/>
                  </a:ext>
                </a:extLst>
              </p:cNvPr>
              <p:cNvSpPr/>
              <p:nvPr/>
            </p:nvSpPr>
            <p:spPr>
              <a:xfrm flipH="1">
                <a:off x="2854300" y="11681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863;p28">
                <a:extLst>
                  <a:ext uri="{FF2B5EF4-FFF2-40B4-BE49-F238E27FC236}">
                    <a16:creationId xmlns:a16="http://schemas.microsoft.com/office/drawing/2014/main" id="{FC9E9DF2-D69D-4536-2D42-1521CD055BA5}"/>
                  </a:ext>
                </a:extLst>
              </p:cNvPr>
              <p:cNvSpPr/>
              <p:nvPr/>
            </p:nvSpPr>
            <p:spPr>
              <a:xfrm flipH="1">
                <a:off x="3435100" y="11681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864;p28">
                <a:extLst>
                  <a:ext uri="{FF2B5EF4-FFF2-40B4-BE49-F238E27FC236}">
                    <a16:creationId xmlns:a16="http://schemas.microsoft.com/office/drawing/2014/main" id="{F4F78830-9596-AE28-D6EC-ED38CE5735B9}"/>
                  </a:ext>
                </a:extLst>
              </p:cNvPr>
              <p:cNvSpPr/>
              <p:nvPr/>
            </p:nvSpPr>
            <p:spPr>
              <a:xfrm flipH="1">
                <a:off x="4015900" y="11681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865;p28">
                <a:extLst>
                  <a:ext uri="{FF2B5EF4-FFF2-40B4-BE49-F238E27FC236}">
                    <a16:creationId xmlns:a16="http://schemas.microsoft.com/office/drawing/2014/main" id="{ABD0BDCC-6151-D40B-F1C3-7CA724A744EB}"/>
                  </a:ext>
                </a:extLst>
              </p:cNvPr>
              <p:cNvSpPr/>
              <p:nvPr/>
            </p:nvSpPr>
            <p:spPr>
              <a:xfrm flipH="1">
                <a:off x="4596700" y="11681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866;p28">
                <a:extLst>
                  <a:ext uri="{FF2B5EF4-FFF2-40B4-BE49-F238E27FC236}">
                    <a16:creationId xmlns:a16="http://schemas.microsoft.com/office/drawing/2014/main" id="{52CD0492-9EE3-62BB-37DF-D6B081F877EE}"/>
                  </a:ext>
                </a:extLst>
              </p:cNvPr>
              <p:cNvSpPr/>
              <p:nvPr/>
            </p:nvSpPr>
            <p:spPr>
              <a:xfrm flipH="1">
                <a:off x="5177500" y="11681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867;p28">
                <a:extLst>
                  <a:ext uri="{FF2B5EF4-FFF2-40B4-BE49-F238E27FC236}">
                    <a16:creationId xmlns:a16="http://schemas.microsoft.com/office/drawing/2014/main" id="{91286D18-5CC8-6025-6523-67637853F615}"/>
                  </a:ext>
                </a:extLst>
              </p:cNvPr>
              <p:cNvSpPr/>
              <p:nvPr/>
            </p:nvSpPr>
            <p:spPr>
              <a:xfrm flipH="1">
                <a:off x="2854300" y="17009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868;p28">
                <a:extLst>
                  <a:ext uri="{FF2B5EF4-FFF2-40B4-BE49-F238E27FC236}">
                    <a16:creationId xmlns:a16="http://schemas.microsoft.com/office/drawing/2014/main" id="{6193CB87-E199-B553-A065-ED9BCF0CF307}"/>
                  </a:ext>
                </a:extLst>
              </p:cNvPr>
              <p:cNvSpPr/>
              <p:nvPr/>
            </p:nvSpPr>
            <p:spPr>
              <a:xfrm flipH="1">
                <a:off x="3435100" y="17009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869;p28">
                <a:extLst>
                  <a:ext uri="{FF2B5EF4-FFF2-40B4-BE49-F238E27FC236}">
                    <a16:creationId xmlns:a16="http://schemas.microsoft.com/office/drawing/2014/main" id="{C0E0058E-0420-D8ED-4EF1-241DE90BCB2A}"/>
                  </a:ext>
                </a:extLst>
              </p:cNvPr>
              <p:cNvSpPr/>
              <p:nvPr/>
            </p:nvSpPr>
            <p:spPr>
              <a:xfrm flipH="1">
                <a:off x="4015900" y="17009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870;p28">
                <a:extLst>
                  <a:ext uri="{FF2B5EF4-FFF2-40B4-BE49-F238E27FC236}">
                    <a16:creationId xmlns:a16="http://schemas.microsoft.com/office/drawing/2014/main" id="{A96FAF5F-7E7E-F556-ECB7-580851BCF147}"/>
                  </a:ext>
                </a:extLst>
              </p:cNvPr>
              <p:cNvSpPr/>
              <p:nvPr/>
            </p:nvSpPr>
            <p:spPr>
              <a:xfrm flipH="1">
                <a:off x="4596700" y="17009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871;p28">
                <a:extLst>
                  <a:ext uri="{FF2B5EF4-FFF2-40B4-BE49-F238E27FC236}">
                    <a16:creationId xmlns:a16="http://schemas.microsoft.com/office/drawing/2014/main" id="{0D615689-A6E1-47BD-B82D-9BFF3AD3827C}"/>
                  </a:ext>
                </a:extLst>
              </p:cNvPr>
              <p:cNvSpPr/>
              <p:nvPr/>
            </p:nvSpPr>
            <p:spPr>
              <a:xfrm flipH="1">
                <a:off x="5177500" y="17009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872;p28">
                <a:extLst>
                  <a:ext uri="{FF2B5EF4-FFF2-40B4-BE49-F238E27FC236}">
                    <a16:creationId xmlns:a16="http://schemas.microsoft.com/office/drawing/2014/main" id="{99E5AB66-293A-2979-8AB8-16846164DA0C}"/>
                  </a:ext>
                </a:extLst>
              </p:cNvPr>
              <p:cNvSpPr/>
              <p:nvPr/>
            </p:nvSpPr>
            <p:spPr>
              <a:xfrm flipH="1">
                <a:off x="2854300" y="22353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873;p28">
                <a:extLst>
                  <a:ext uri="{FF2B5EF4-FFF2-40B4-BE49-F238E27FC236}">
                    <a16:creationId xmlns:a16="http://schemas.microsoft.com/office/drawing/2014/main" id="{C58F7075-F0F2-F4A5-9668-FC39C95B8598}"/>
                  </a:ext>
                </a:extLst>
              </p:cNvPr>
              <p:cNvSpPr/>
              <p:nvPr/>
            </p:nvSpPr>
            <p:spPr>
              <a:xfrm flipH="1">
                <a:off x="3435100" y="22353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874;p28">
                <a:extLst>
                  <a:ext uri="{FF2B5EF4-FFF2-40B4-BE49-F238E27FC236}">
                    <a16:creationId xmlns:a16="http://schemas.microsoft.com/office/drawing/2014/main" id="{DB022AEF-A24A-C0E5-A716-8E3E1CB2DFBE}"/>
                  </a:ext>
                </a:extLst>
              </p:cNvPr>
              <p:cNvSpPr/>
              <p:nvPr/>
            </p:nvSpPr>
            <p:spPr>
              <a:xfrm flipH="1">
                <a:off x="4015900" y="22353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875;p28">
                <a:extLst>
                  <a:ext uri="{FF2B5EF4-FFF2-40B4-BE49-F238E27FC236}">
                    <a16:creationId xmlns:a16="http://schemas.microsoft.com/office/drawing/2014/main" id="{2FF87677-518D-048D-CDA7-EAA856DC0290}"/>
                  </a:ext>
                </a:extLst>
              </p:cNvPr>
              <p:cNvSpPr/>
              <p:nvPr/>
            </p:nvSpPr>
            <p:spPr>
              <a:xfrm flipH="1">
                <a:off x="4596700" y="22353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876;p28">
                <a:extLst>
                  <a:ext uri="{FF2B5EF4-FFF2-40B4-BE49-F238E27FC236}">
                    <a16:creationId xmlns:a16="http://schemas.microsoft.com/office/drawing/2014/main" id="{8AC923B5-E79E-BC97-40AD-B68145F75080}"/>
                  </a:ext>
                </a:extLst>
              </p:cNvPr>
              <p:cNvSpPr/>
              <p:nvPr/>
            </p:nvSpPr>
            <p:spPr>
              <a:xfrm flipH="1">
                <a:off x="5177500" y="22353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877;p28">
                <a:extLst>
                  <a:ext uri="{FF2B5EF4-FFF2-40B4-BE49-F238E27FC236}">
                    <a16:creationId xmlns:a16="http://schemas.microsoft.com/office/drawing/2014/main" id="{A0FFC006-725E-7207-6FC0-8C363E7E44CD}"/>
                  </a:ext>
                </a:extLst>
              </p:cNvPr>
              <p:cNvSpPr/>
              <p:nvPr/>
            </p:nvSpPr>
            <p:spPr>
              <a:xfrm flipH="1">
                <a:off x="2854300" y="2769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878;p28">
                <a:extLst>
                  <a:ext uri="{FF2B5EF4-FFF2-40B4-BE49-F238E27FC236}">
                    <a16:creationId xmlns:a16="http://schemas.microsoft.com/office/drawing/2014/main" id="{BF65FCFF-CADC-C28B-A6D7-D9D4C9313D05}"/>
                  </a:ext>
                </a:extLst>
              </p:cNvPr>
              <p:cNvSpPr/>
              <p:nvPr/>
            </p:nvSpPr>
            <p:spPr>
              <a:xfrm flipH="1">
                <a:off x="3435100" y="2769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879;p28">
                <a:extLst>
                  <a:ext uri="{FF2B5EF4-FFF2-40B4-BE49-F238E27FC236}">
                    <a16:creationId xmlns:a16="http://schemas.microsoft.com/office/drawing/2014/main" id="{4978AE0A-7981-6BFA-E703-AE61AC0B78B7}"/>
                  </a:ext>
                </a:extLst>
              </p:cNvPr>
              <p:cNvSpPr/>
              <p:nvPr/>
            </p:nvSpPr>
            <p:spPr>
              <a:xfrm flipH="1">
                <a:off x="4015900" y="2769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880;p28">
                <a:extLst>
                  <a:ext uri="{FF2B5EF4-FFF2-40B4-BE49-F238E27FC236}">
                    <a16:creationId xmlns:a16="http://schemas.microsoft.com/office/drawing/2014/main" id="{9014CB4C-E9D9-AABA-9953-128FD6508D6E}"/>
                  </a:ext>
                </a:extLst>
              </p:cNvPr>
              <p:cNvSpPr/>
              <p:nvPr/>
            </p:nvSpPr>
            <p:spPr>
              <a:xfrm flipH="1">
                <a:off x="4596700" y="2769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881;p28">
                <a:extLst>
                  <a:ext uri="{FF2B5EF4-FFF2-40B4-BE49-F238E27FC236}">
                    <a16:creationId xmlns:a16="http://schemas.microsoft.com/office/drawing/2014/main" id="{4E2887EC-F505-DB22-2807-4581F565620A}"/>
                  </a:ext>
                </a:extLst>
              </p:cNvPr>
              <p:cNvSpPr/>
              <p:nvPr/>
            </p:nvSpPr>
            <p:spPr>
              <a:xfrm flipH="1">
                <a:off x="5177500" y="2769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882;p28">
                <a:extLst>
                  <a:ext uri="{FF2B5EF4-FFF2-40B4-BE49-F238E27FC236}">
                    <a16:creationId xmlns:a16="http://schemas.microsoft.com/office/drawing/2014/main" id="{82248DCD-F61C-3AD6-B5EC-D64F26E998DE}"/>
                  </a:ext>
                </a:extLst>
              </p:cNvPr>
              <p:cNvSpPr/>
              <p:nvPr/>
            </p:nvSpPr>
            <p:spPr>
              <a:xfrm flipH="1">
                <a:off x="2854300" y="3304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883;p28">
                <a:extLst>
                  <a:ext uri="{FF2B5EF4-FFF2-40B4-BE49-F238E27FC236}">
                    <a16:creationId xmlns:a16="http://schemas.microsoft.com/office/drawing/2014/main" id="{B4B8BBAF-0F93-8373-243C-76512F6A1E71}"/>
                  </a:ext>
                </a:extLst>
              </p:cNvPr>
              <p:cNvSpPr/>
              <p:nvPr/>
            </p:nvSpPr>
            <p:spPr>
              <a:xfrm flipH="1">
                <a:off x="3435100" y="3304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884;p28">
                <a:extLst>
                  <a:ext uri="{FF2B5EF4-FFF2-40B4-BE49-F238E27FC236}">
                    <a16:creationId xmlns:a16="http://schemas.microsoft.com/office/drawing/2014/main" id="{3C0A1BC6-73B3-814F-F9BB-3DBB72595E70}"/>
                  </a:ext>
                </a:extLst>
              </p:cNvPr>
              <p:cNvSpPr/>
              <p:nvPr/>
            </p:nvSpPr>
            <p:spPr>
              <a:xfrm flipH="1">
                <a:off x="4015900" y="3304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885;p28">
                <a:extLst>
                  <a:ext uri="{FF2B5EF4-FFF2-40B4-BE49-F238E27FC236}">
                    <a16:creationId xmlns:a16="http://schemas.microsoft.com/office/drawing/2014/main" id="{F457B8F9-EFB6-1F45-D406-32DC97F06BC1}"/>
                  </a:ext>
                </a:extLst>
              </p:cNvPr>
              <p:cNvSpPr/>
              <p:nvPr/>
            </p:nvSpPr>
            <p:spPr>
              <a:xfrm flipH="1">
                <a:off x="4596700" y="3304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886;p28">
                <a:extLst>
                  <a:ext uri="{FF2B5EF4-FFF2-40B4-BE49-F238E27FC236}">
                    <a16:creationId xmlns:a16="http://schemas.microsoft.com/office/drawing/2014/main" id="{DA360009-944B-8C5F-FC40-A28C902D03CB}"/>
                  </a:ext>
                </a:extLst>
              </p:cNvPr>
              <p:cNvSpPr/>
              <p:nvPr/>
            </p:nvSpPr>
            <p:spPr>
              <a:xfrm flipH="1">
                <a:off x="5177500" y="3304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085" name="文本框 1084">
            <a:extLst>
              <a:ext uri="{FF2B5EF4-FFF2-40B4-BE49-F238E27FC236}">
                <a16:creationId xmlns:a16="http://schemas.microsoft.com/office/drawing/2014/main" id="{A85224D9-1F3F-DE80-0F51-F2FFED2AA6F0}"/>
              </a:ext>
            </a:extLst>
          </p:cNvPr>
          <p:cNvSpPr txBox="1"/>
          <p:nvPr/>
        </p:nvSpPr>
        <p:spPr>
          <a:xfrm>
            <a:off x="6025971" y="1687288"/>
            <a:ext cx="642645"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Mean</a:t>
            </a:r>
            <a:endParaRPr lang="zh-CN" altLang="en-US" sz="1200" dirty="0">
              <a:latin typeface="Times New Roman" panose="02020603050405020304" pitchFamily="18" charset="0"/>
              <a:cs typeface="Times New Roman" panose="02020603050405020304" pitchFamily="18" charset="0"/>
            </a:endParaRPr>
          </a:p>
        </p:txBody>
      </p:sp>
      <p:sp>
        <p:nvSpPr>
          <p:cNvPr id="1088" name="文本框 1087">
            <a:extLst>
              <a:ext uri="{FF2B5EF4-FFF2-40B4-BE49-F238E27FC236}">
                <a16:creationId xmlns:a16="http://schemas.microsoft.com/office/drawing/2014/main" id="{B5BAD636-0EE8-6C13-1D84-54ABC3A1F112}"/>
              </a:ext>
            </a:extLst>
          </p:cNvPr>
          <p:cNvSpPr txBox="1"/>
          <p:nvPr/>
        </p:nvSpPr>
        <p:spPr>
          <a:xfrm>
            <a:off x="6941988" y="1688279"/>
            <a:ext cx="642645"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Mean</a:t>
            </a:r>
            <a:endParaRPr lang="zh-CN" altLang="en-US" sz="12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093" name="文本框 1092">
                <a:extLst>
                  <a:ext uri="{FF2B5EF4-FFF2-40B4-BE49-F238E27FC236}">
                    <a16:creationId xmlns:a16="http://schemas.microsoft.com/office/drawing/2014/main" id="{4368FEAD-5067-2F2D-E10D-653615E36E3B}"/>
                  </a:ext>
                </a:extLst>
              </p:cNvPr>
              <p:cNvSpPr txBox="1"/>
              <p:nvPr/>
            </p:nvSpPr>
            <p:spPr>
              <a:xfrm>
                <a:off x="6527914" y="1237910"/>
                <a:ext cx="38778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h</m:t>
                      </m:r>
                    </m:oMath>
                  </m:oMathPara>
                </a14:m>
                <a:endParaRPr lang="zh-CN" altLang="en-US" dirty="0"/>
              </a:p>
            </p:txBody>
          </p:sp>
        </mc:Choice>
        <mc:Fallback xmlns="">
          <p:sp>
            <p:nvSpPr>
              <p:cNvPr id="1093" name="文本框 1092">
                <a:extLst>
                  <a:ext uri="{FF2B5EF4-FFF2-40B4-BE49-F238E27FC236}">
                    <a16:creationId xmlns:a16="http://schemas.microsoft.com/office/drawing/2014/main" id="{4368FEAD-5067-2F2D-E10D-653615E36E3B}"/>
                  </a:ext>
                </a:extLst>
              </p:cNvPr>
              <p:cNvSpPr txBox="1">
                <a:spLocks noRot="1" noChangeAspect="1" noMove="1" noResize="1" noEditPoints="1" noAdjustHandles="1" noChangeArrowheads="1" noChangeShapeType="1" noTextEdit="1"/>
              </p:cNvSpPr>
              <p:nvPr/>
            </p:nvSpPr>
            <p:spPr>
              <a:xfrm>
                <a:off x="6527914" y="1237910"/>
                <a:ext cx="387783" cy="369332"/>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94" name="文本框 1093">
                <a:extLst>
                  <a:ext uri="{FF2B5EF4-FFF2-40B4-BE49-F238E27FC236}">
                    <a16:creationId xmlns:a16="http://schemas.microsoft.com/office/drawing/2014/main" id="{3A7EA6C1-60B1-3F28-A6A5-BC1B42E06797}"/>
                  </a:ext>
                </a:extLst>
              </p:cNvPr>
              <p:cNvSpPr txBox="1"/>
              <p:nvPr/>
            </p:nvSpPr>
            <p:spPr>
              <a:xfrm>
                <a:off x="7437960" y="1234982"/>
                <a:ext cx="38778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𝑥</m:t>
                      </m:r>
                    </m:oMath>
                  </m:oMathPara>
                </a14:m>
                <a:endParaRPr lang="zh-CN" altLang="en-US" dirty="0"/>
              </a:p>
            </p:txBody>
          </p:sp>
        </mc:Choice>
        <mc:Fallback xmlns="">
          <p:sp>
            <p:nvSpPr>
              <p:cNvPr id="1094" name="文本框 1093">
                <a:extLst>
                  <a:ext uri="{FF2B5EF4-FFF2-40B4-BE49-F238E27FC236}">
                    <a16:creationId xmlns:a16="http://schemas.microsoft.com/office/drawing/2014/main" id="{3A7EA6C1-60B1-3F28-A6A5-BC1B42E06797}"/>
                  </a:ext>
                </a:extLst>
              </p:cNvPr>
              <p:cNvSpPr txBox="1">
                <a:spLocks noRot="1" noChangeAspect="1" noMove="1" noResize="1" noEditPoints="1" noAdjustHandles="1" noChangeArrowheads="1" noChangeShapeType="1" noTextEdit="1"/>
              </p:cNvSpPr>
              <p:nvPr/>
            </p:nvSpPr>
            <p:spPr>
              <a:xfrm>
                <a:off x="7437960" y="1234982"/>
                <a:ext cx="387783" cy="369332"/>
              </a:xfrm>
              <a:prstGeom prst="rect">
                <a:avLst/>
              </a:prstGeom>
              <a:blipFill>
                <a:blip r:embed="rId9"/>
                <a:stretch>
                  <a:fillRect/>
                </a:stretch>
              </a:blipFill>
            </p:spPr>
            <p:txBody>
              <a:bodyPr/>
              <a:lstStyle/>
              <a:p>
                <a:r>
                  <a:rPr lang="zh-CN" altLang="en-US">
                    <a:noFill/>
                  </a:rPr>
                  <a:t> </a:t>
                </a:r>
              </a:p>
            </p:txBody>
          </p:sp>
        </mc:Fallback>
      </mc:AlternateContent>
      <p:sp>
        <p:nvSpPr>
          <p:cNvPr id="60" name="矩形 59">
            <a:extLst>
              <a:ext uri="{FF2B5EF4-FFF2-40B4-BE49-F238E27FC236}">
                <a16:creationId xmlns:a16="http://schemas.microsoft.com/office/drawing/2014/main" id="{7ABD0242-3959-8C2A-F12B-10D38892C7F4}"/>
              </a:ext>
            </a:extLst>
          </p:cNvPr>
          <p:cNvSpPr/>
          <p:nvPr/>
        </p:nvSpPr>
        <p:spPr>
          <a:xfrm>
            <a:off x="10149161" y="1785884"/>
            <a:ext cx="1331383" cy="242548"/>
          </a:xfrm>
          <a:prstGeom prst="rect">
            <a:avLst/>
          </a:prstGeom>
          <a:solidFill>
            <a:srgbClr val="C9E6F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7" name="文本框 76">
            <a:extLst>
              <a:ext uri="{FF2B5EF4-FFF2-40B4-BE49-F238E27FC236}">
                <a16:creationId xmlns:a16="http://schemas.microsoft.com/office/drawing/2014/main" id="{A0512CDD-70FE-6E72-E5A9-74E0E93A1665}"/>
              </a:ext>
            </a:extLst>
          </p:cNvPr>
          <p:cNvSpPr txBox="1"/>
          <p:nvPr/>
        </p:nvSpPr>
        <p:spPr>
          <a:xfrm>
            <a:off x="10194506" y="1765446"/>
            <a:ext cx="1340691" cy="276999"/>
          </a:xfrm>
          <a:prstGeom prst="rect">
            <a:avLst/>
          </a:prstGeom>
          <a:noFill/>
        </p:spPr>
        <p:txBody>
          <a:bodyPr wrap="square" rtlCol="0">
            <a:spAutoFit/>
          </a:bodyPr>
          <a:lstStyle/>
          <a:p>
            <a:r>
              <a:rPr lang="en-US" altLang="zh-CN" sz="1200" dirty="0">
                <a:latin typeface="Times New Roman" panose="02020603050405020304" pitchFamily="18" charset="0"/>
                <a:cs typeface="Times New Roman" panose="02020603050405020304" pitchFamily="18" charset="0"/>
              </a:rPr>
              <a:t>Normalizing flow</a:t>
            </a:r>
            <a:endParaRPr lang="zh-CN" altLang="en-US" sz="12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79" name="文本框 78">
                <a:extLst>
                  <a:ext uri="{FF2B5EF4-FFF2-40B4-BE49-F238E27FC236}">
                    <a16:creationId xmlns:a16="http://schemas.microsoft.com/office/drawing/2014/main" id="{B10936CB-3F08-9651-681D-682D84C87D0E}"/>
                  </a:ext>
                </a:extLst>
              </p:cNvPr>
              <p:cNvSpPr txBox="1"/>
              <p:nvPr/>
            </p:nvSpPr>
            <p:spPr>
              <a:xfrm>
                <a:off x="10134244" y="3146527"/>
                <a:ext cx="1336657" cy="291811"/>
              </a:xfrm>
              <a:prstGeom prst="rect">
                <a:avLst/>
              </a:prstGeom>
              <a:noFill/>
            </p:spPr>
            <p:txBody>
              <a:bodyPr wrap="square" rtlCol="0">
                <a:spAutoFit/>
              </a:bodyPr>
              <a:lstStyle/>
              <a:p>
                <a:pPr algn="r"/>
                <a14:m>
                  <m:oMath xmlns:m="http://schemas.openxmlformats.org/officeDocument/2006/math">
                    <m:sSub>
                      <m:sSubPr>
                        <m:ctrlPr>
                          <a:rPr lang="en-US" altLang="zh-CN" sz="1200" i="1" smtClean="0">
                            <a:latin typeface="Cambria Math" panose="02040503050406030204" pitchFamily="18" charset="0"/>
                            <a:cs typeface="Times New Roman" panose="02020603050405020304" pitchFamily="18" charset="0"/>
                          </a:rPr>
                        </m:ctrlPr>
                      </m:sSubPr>
                      <m:e>
                        <m:r>
                          <a:rPr lang="en-US" altLang="zh-CN" sz="1200" b="0" i="1" smtClean="0">
                            <a:latin typeface="Cambria Math" panose="02040503050406030204" pitchFamily="18" charset="0"/>
                            <a:cs typeface="Times New Roman" panose="02020603050405020304" pitchFamily="18" charset="0"/>
                          </a:rPr>
                          <m:t>𝑧</m:t>
                        </m:r>
                      </m:e>
                      <m:sub>
                        <m:r>
                          <a:rPr lang="en-US" altLang="zh-CN" sz="1200" b="0" i="1" smtClean="0">
                            <a:latin typeface="Cambria Math" panose="02040503050406030204" pitchFamily="18" charset="0"/>
                            <a:cs typeface="Times New Roman" panose="02020603050405020304" pitchFamily="18" charset="0"/>
                          </a:rPr>
                          <m:t>𝑓𝑙𝑜𝑤</m:t>
                        </m:r>
                      </m:sub>
                    </m:sSub>
                  </m:oMath>
                </a14:m>
                <a:r>
                  <a:rPr lang="en-US" altLang="zh-CN" sz="1200" dirty="0">
                    <a:latin typeface="Times New Roman" panose="02020603050405020304" pitchFamily="18" charset="0"/>
                    <a:cs typeface="Times New Roman" panose="02020603050405020304" pitchFamily="18" charset="0"/>
                  </a:rPr>
                  <a:t> </a:t>
                </a:r>
                <a14:m>
                  <m:oMath xmlns:m="http://schemas.openxmlformats.org/officeDocument/2006/math">
                    <m:r>
                      <a:rPr lang="en-US" altLang="zh-CN" sz="1200" i="1" dirty="0">
                        <a:latin typeface="Cambria Math" panose="02040503050406030204" pitchFamily="18" charset="0"/>
                        <a:cs typeface="Times New Roman" panose="02020603050405020304" pitchFamily="18" charset="0"/>
                      </a:rPr>
                      <m:t>𝐺𝑀𝑀</m:t>
                    </m:r>
                    <m:d>
                      <m:dPr>
                        <m:ctrlPr>
                          <a:rPr lang="en-US" altLang="zh-CN" sz="1200" i="1" dirty="0">
                            <a:latin typeface="Cambria Math" panose="02040503050406030204" pitchFamily="18" charset="0"/>
                            <a:cs typeface="Times New Roman" panose="02020603050405020304" pitchFamily="18" charset="0"/>
                          </a:rPr>
                        </m:ctrlPr>
                      </m:dPr>
                      <m:e>
                        <m:r>
                          <a:rPr lang="zh-CN" altLang="en-US" sz="1200" i="1" dirty="0">
                            <a:latin typeface="Cambria Math" panose="02040503050406030204" pitchFamily="18" charset="0"/>
                            <a:cs typeface="Times New Roman" panose="02020603050405020304" pitchFamily="18" charset="0"/>
                          </a:rPr>
                          <m:t>𝜇</m:t>
                        </m:r>
                        <m:r>
                          <a:rPr lang="en-US" altLang="zh-CN" sz="1200" i="1" dirty="0">
                            <a:latin typeface="Cambria Math" panose="02040503050406030204" pitchFamily="18" charset="0"/>
                            <a:cs typeface="Times New Roman" panose="02020603050405020304" pitchFamily="18" charset="0"/>
                          </a:rPr>
                          <m:t>,</m:t>
                        </m:r>
                        <m:r>
                          <a:rPr lang="zh-CN" altLang="en-US" sz="1200" i="1" dirty="0">
                            <a:latin typeface="Cambria Math" panose="02040503050406030204" pitchFamily="18" charset="0"/>
                            <a:cs typeface="Times New Roman" panose="02020603050405020304" pitchFamily="18" charset="0"/>
                          </a:rPr>
                          <m:t>𝜎</m:t>
                        </m:r>
                      </m:e>
                    </m:d>
                  </m:oMath>
                </a14:m>
                <a:endParaRPr lang="en-US" altLang="zh-CN" sz="1200" dirty="0">
                  <a:latin typeface="Times New Roman" panose="02020603050405020304" pitchFamily="18" charset="0"/>
                  <a:cs typeface="Times New Roman" panose="02020603050405020304" pitchFamily="18" charset="0"/>
                </a:endParaRPr>
              </a:p>
            </p:txBody>
          </p:sp>
        </mc:Choice>
        <mc:Fallback xmlns="">
          <p:sp>
            <p:nvSpPr>
              <p:cNvPr id="79" name="文本框 78">
                <a:extLst>
                  <a:ext uri="{FF2B5EF4-FFF2-40B4-BE49-F238E27FC236}">
                    <a16:creationId xmlns:a16="http://schemas.microsoft.com/office/drawing/2014/main" id="{B10936CB-3F08-9651-681D-682D84C87D0E}"/>
                  </a:ext>
                </a:extLst>
              </p:cNvPr>
              <p:cNvSpPr txBox="1">
                <a:spLocks noRot="1" noChangeAspect="1" noMove="1" noResize="1" noEditPoints="1" noAdjustHandles="1" noChangeArrowheads="1" noChangeShapeType="1" noTextEdit="1"/>
              </p:cNvSpPr>
              <p:nvPr/>
            </p:nvSpPr>
            <p:spPr>
              <a:xfrm>
                <a:off x="10134244" y="3146527"/>
                <a:ext cx="1336657" cy="291811"/>
              </a:xfrm>
              <a:prstGeom prst="rect">
                <a:avLst/>
              </a:prstGeom>
              <a:blipFill>
                <a:blip r:embed="rId10"/>
                <a:stretch>
                  <a:fillRect b="-2083"/>
                </a:stretch>
              </a:blipFill>
            </p:spPr>
            <p:txBody>
              <a:bodyPr/>
              <a:lstStyle/>
              <a:p>
                <a:r>
                  <a:rPr lang="zh-CN" altLang="en-US">
                    <a:noFill/>
                  </a:rPr>
                  <a:t> </a:t>
                </a:r>
              </a:p>
            </p:txBody>
          </p:sp>
        </mc:Fallback>
      </mc:AlternateContent>
      <p:sp>
        <p:nvSpPr>
          <p:cNvPr id="109" name="矩形 108">
            <a:extLst>
              <a:ext uri="{FF2B5EF4-FFF2-40B4-BE49-F238E27FC236}">
                <a16:creationId xmlns:a16="http://schemas.microsoft.com/office/drawing/2014/main" id="{E13F236E-C527-57CB-29D3-43455E2DD21B}"/>
              </a:ext>
            </a:extLst>
          </p:cNvPr>
          <p:cNvSpPr/>
          <p:nvPr/>
        </p:nvSpPr>
        <p:spPr>
          <a:xfrm>
            <a:off x="6035621" y="3681116"/>
            <a:ext cx="1515291" cy="277000"/>
          </a:xfrm>
          <a:prstGeom prst="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 name="文本框 110">
            <a:extLst>
              <a:ext uri="{FF2B5EF4-FFF2-40B4-BE49-F238E27FC236}">
                <a16:creationId xmlns:a16="http://schemas.microsoft.com/office/drawing/2014/main" id="{8D87BE7E-E591-363E-887A-5EE0D891C130}"/>
              </a:ext>
            </a:extLst>
          </p:cNvPr>
          <p:cNvSpPr txBox="1"/>
          <p:nvPr/>
        </p:nvSpPr>
        <p:spPr>
          <a:xfrm>
            <a:off x="6015037" y="3651764"/>
            <a:ext cx="1602786" cy="276999"/>
          </a:xfrm>
          <a:prstGeom prst="rect">
            <a:avLst/>
          </a:prstGeom>
          <a:noFill/>
        </p:spPr>
        <p:txBody>
          <a:bodyPr wrap="square">
            <a:spAutoFit/>
          </a:bodyPr>
          <a:lstStyle/>
          <a:p>
            <a:pPr algn="ctr"/>
            <a:r>
              <a:rPr lang="en-US" altLang="zh-CN" sz="1200" dirty="0">
                <a:latin typeface="Times New Roman" panose="02020603050405020304" pitchFamily="18" charset="0"/>
                <a:cs typeface="Times New Roman" panose="02020603050405020304" pitchFamily="18" charset="0"/>
              </a:rPr>
              <a:t>Bi-level optimization </a:t>
            </a:r>
            <a:endParaRPr lang="zh-CN" altLang="en-US" sz="1200" dirty="0">
              <a:latin typeface="Times New Roman" panose="02020603050405020304" pitchFamily="18" charset="0"/>
              <a:cs typeface="Times New Roman" panose="02020603050405020304" pitchFamily="18" charset="0"/>
            </a:endParaRPr>
          </a:p>
        </p:txBody>
      </p:sp>
      <p:pic>
        <p:nvPicPr>
          <p:cNvPr id="73" name="图片 72">
            <a:extLst>
              <a:ext uri="{FF2B5EF4-FFF2-40B4-BE49-F238E27FC236}">
                <a16:creationId xmlns:a16="http://schemas.microsoft.com/office/drawing/2014/main" id="{54C88623-8A31-C719-8722-DB3608BEF77D}"/>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407201" y="4096268"/>
            <a:ext cx="691248" cy="728039"/>
          </a:xfrm>
          <a:prstGeom prst="rect">
            <a:avLst/>
          </a:prstGeom>
        </p:spPr>
      </p:pic>
      <mc:AlternateContent xmlns:mc="http://schemas.openxmlformats.org/markup-compatibility/2006" xmlns:a14="http://schemas.microsoft.com/office/drawing/2010/main">
        <mc:Choice Requires="a14">
          <p:sp>
            <p:nvSpPr>
              <p:cNvPr id="75" name="文本框 74">
                <a:extLst>
                  <a:ext uri="{FF2B5EF4-FFF2-40B4-BE49-F238E27FC236}">
                    <a16:creationId xmlns:a16="http://schemas.microsoft.com/office/drawing/2014/main" id="{421FB6F5-BC00-1523-2472-2816F8FD8D53}"/>
                  </a:ext>
                </a:extLst>
              </p:cNvPr>
              <p:cNvSpPr txBox="1"/>
              <p:nvPr/>
            </p:nvSpPr>
            <p:spPr>
              <a:xfrm>
                <a:off x="5809597" y="4744502"/>
                <a:ext cx="2290463" cy="292068"/>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Binary MLP isotope generator </a:t>
                </a:r>
                <a14:m>
                  <m:oMath xmlns:m="http://schemas.openxmlformats.org/officeDocument/2006/math">
                    <m:sSub>
                      <m:sSubPr>
                        <m:ctrlPr>
                          <a:rPr lang="en-US" altLang="zh-CN" sz="1200" i="1" smtClean="0">
                            <a:latin typeface="Cambria Math" panose="02040503050406030204" pitchFamily="18" charset="0"/>
                            <a:cs typeface="Times New Roman" panose="02020603050405020304" pitchFamily="18" charset="0"/>
                          </a:rPr>
                        </m:ctrlPr>
                      </m:sSubPr>
                      <m:e>
                        <m:r>
                          <a:rPr lang="en-US" altLang="zh-CN" sz="1200" b="0" i="1" smtClean="0">
                            <a:latin typeface="Cambria Math" panose="02040503050406030204" pitchFamily="18" charset="0"/>
                            <a:cs typeface="Times New Roman" panose="02020603050405020304" pitchFamily="18" charset="0"/>
                          </a:rPr>
                          <m:t>𝑓</m:t>
                        </m:r>
                      </m:e>
                      <m:sub>
                        <m:r>
                          <a:rPr lang="en-US" altLang="zh-CN" sz="1200" b="0" i="1" smtClean="0">
                            <a:latin typeface="Cambria Math" panose="02040503050406030204" pitchFamily="18" charset="0"/>
                            <a:cs typeface="Times New Roman" panose="02020603050405020304" pitchFamily="18" charset="0"/>
                          </a:rPr>
                          <m:t>𝑔</m:t>
                        </m:r>
                      </m:sub>
                    </m:sSub>
                  </m:oMath>
                </a14:m>
                <a:endParaRPr lang="en-US" altLang="zh-CN" sz="1200" dirty="0">
                  <a:latin typeface="Times New Roman" panose="02020603050405020304" pitchFamily="18" charset="0"/>
                  <a:cs typeface="Times New Roman" panose="02020603050405020304" pitchFamily="18" charset="0"/>
                </a:endParaRPr>
              </a:p>
            </p:txBody>
          </p:sp>
        </mc:Choice>
        <mc:Fallback xmlns="">
          <p:sp>
            <p:nvSpPr>
              <p:cNvPr id="75" name="文本框 74">
                <a:extLst>
                  <a:ext uri="{FF2B5EF4-FFF2-40B4-BE49-F238E27FC236}">
                    <a16:creationId xmlns:a16="http://schemas.microsoft.com/office/drawing/2014/main" id="{421FB6F5-BC00-1523-2472-2816F8FD8D53}"/>
                  </a:ext>
                </a:extLst>
              </p:cNvPr>
              <p:cNvSpPr txBox="1">
                <a:spLocks noRot="1" noChangeAspect="1" noMove="1" noResize="1" noEditPoints="1" noAdjustHandles="1" noChangeArrowheads="1" noChangeShapeType="1" noTextEdit="1"/>
              </p:cNvSpPr>
              <p:nvPr/>
            </p:nvSpPr>
            <p:spPr>
              <a:xfrm>
                <a:off x="5809597" y="4744502"/>
                <a:ext cx="2290463" cy="292068"/>
              </a:xfrm>
              <a:prstGeom prst="rect">
                <a:avLst/>
              </a:prstGeom>
              <a:blipFill>
                <a:blip r:embed="rId12"/>
                <a:stretch>
                  <a:fillRect b="-10417"/>
                </a:stretch>
              </a:blipFill>
            </p:spPr>
            <p:txBody>
              <a:bodyPr/>
              <a:lstStyle/>
              <a:p>
                <a:r>
                  <a:rPr lang="zh-CN" altLang="en-US">
                    <a:noFill/>
                  </a:rPr>
                  <a:t> </a:t>
                </a:r>
              </a:p>
            </p:txBody>
          </p:sp>
        </mc:Fallback>
      </mc:AlternateContent>
      <p:sp>
        <p:nvSpPr>
          <p:cNvPr id="92" name="文本框 91">
            <a:extLst>
              <a:ext uri="{FF2B5EF4-FFF2-40B4-BE49-F238E27FC236}">
                <a16:creationId xmlns:a16="http://schemas.microsoft.com/office/drawing/2014/main" id="{226D2AA2-B981-1258-C50F-A924D1BDB1F0}"/>
              </a:ext>
            </a:extLst>
          </p:cNvPr>
          <p:cNvSpPr txBox="1"/>
          <p:nvPr/>
        </p:nvSpPr>
        <p:spPr>
          <a:xfrm>
            <a:off x="2351644" y="2728284"/>
            <a:ext cx="1497274"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Black-box GNN</a:t>
            </a:r>
            <a:endParaRPr lang="zh-CN" altLang="en-US" sz="12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16" name="文本框 115">
                <a:extLst>
                  <a:ext uri="{FF2B5EF4-FFF2-40B4-BE49-F238E27FC236}">
                    <a16:creationId xmlns:a16="http://schemas.microsoft.com/office/drawing/2014/main" id="{A345C27A-4118-C112-4D97-6E25991A2462}"/>
                  </a:ext>
                </a:extLst>
              </p:cNvPr>
              <p:cNvSpPr txBox="1"/>
              <p:nvPr/>
            </p:nvSpPr>
            <p:spPr>
              <a:xfrm>
                <a:off x="192583" y="2963274"/>
                <a:ext cx="136800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Original datasets </a:t>
                </a:r>
                <a14:m>
                  <m:oMath xmlns:m="http://schemas.openxmlformats.org/officeDocument/2006/math">
                    <m:r>
                      <a:rPr lang="en-US" altLang="zh-CN" sz="1200" i="1" dirty="0" smtClean="0">
                        <a:latin typeface="Cambria Math" panose="02040503050406030204" pitchFamily="18" charset="0"/>
                        <a:cs typeface="Times New Roman" panose="02020603050405020304" pitchFamily="18" charset="0"/>
                      </a:rPr>
                      <m:t>𝐺</m:t>
                    </m:r>
                  </m:oMath>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116" name="文本框 115">
                <a:extLst>
                  <a:ext uri="{FF2B5EF4-FFF2-40B4-BE49-F238E27FC236}">
                    <a16:creationId xmlns:a16="http://schemas.microsoft.com/office/drawing/2014/main" id="{A345C27A-4118-C112-4D97-6E25991A2462}"/>
                  </a:ext>
                </a:extLst>
              </p:cNvPr>
              <p:cNvSpPr txBox="1">
                <a:spLocks noRot="1" noChangeAspect="1" noMove="1" noResize="1" noEditPoints="1" noAdjustHandles="1" noChangeArrowheads="1" noChangeShapeType="1" noTextEdit="1"/>
              </p:cNvSpPr>
              <p:nvPr/>
            </p:nvSpPr>
            <p:spPr>
              <a:xfrm>
                <a:off x="192583" y="2963274"/>
                <a:ext cx="1368003" cy="276999"/>
              </a:xfrm>
              <a:prstGeom prst="rect">
                <a:avLst/>
              </a:prstGeom>
              <a:blipFill>
                <a:blip r:embed="rId13"/>
                <a:stretch>
                  <a:fillRect l="-446" b="-15217"/>
                </a:stretch>
              </a:blipFill>
            </p:spPr>
            <p:txBody>
              <a:bodyPr/>
              <a:lstStyle/>
              <a:p>
                <a:r>
                  <a:rPr lang="zh-CN" altLang="en-US">
                    <a:noFill/>
                  </a:rPr>
                  <a:t> </a:t>
                </a:r>
              </a:p>
            </p:txBody>
          </p:sp>
        </mc:Fallback>
      </mc:AlternateContent>
      <p:sp>
        <p:nvSpPr>
          <p:cNvPr id="118" name="文本框 117">
            <a:extLst>
              <a:ext uri="{FF2B5EF4-FFF2-40B4-BE49-F238E27FC236}">
                <a16:creationId xmlns:a16="http://schemas.microsoft.com/office/drawing/2014/main" id="{76468C5E-967F-FA97-16C6-D95624B755DD}"/>
              </a:ext>
            </a:extLst>
          </p:cNvPr>
          <p:cNvSpPr txBox="1"/>
          <p:nvPr/>
        </p:nvSpPr>
        <p:spPr>
          <a:xfrm>
            <a:off x="82486" y="4775462"/>
            <a:ext cx="1781506"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Disparate r</a:t>
            </a:r>
            <a:r>
              <a:rPr lang="zh-CN" altLang="en-US" sz="1200" dirty="0">
                <a:latin typeface="Times New Roman" panose="02020603050405020304" pitchFamily="18" charset="0"/>
                <a:cs typeface="Times New Roman" panose="02020603050405020304" pitchFamily="18" charset="0"/>
              </a:rPr>
              <a:t>epresentations</a:t>
            </a:r>
          </a:p>
        </p:txBody>
      </p:sp>
      <p:sp>
        <p:nvSpPr>
          <p:cNvPr id="127" name="Google Shape;303;p19">
            <a:extLst>
              <a:ext uri="{FF2B5EF4-FFF2-40B4-BE49-F238E27FC236}">
                <a16:creationId xmlns:a16="http://schemas.microsoft.com/office/drawing/2014/main" id="{C45295EA-8385-371C-3C9D-E6FDAF940A1B}"/>
              </a:ext>
            </a:extLst>
          </p:cNvPr>
          <p:cNvSpPr/>
          <p:nvPr/>
        </p:nvSpPr>
        <p:spPr>
          <a:xfrm>
            <a:off x="2448415" y="2058502"/>
            <a:ext cx="186031" cy="360549"/>
          </a:xfrm>
          <a:prstGeom prst="cube">
            <a:avLst>
              <a:gd name="adj" fmla="val 25000"/>
            </a:avLst>
          </a:prstGeom>
          <a:solidFill>
            <a:srgbClr val="EBF5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8" name="Google Shape;116;p19">
            <a:extLst>
              <a:ext uri="{FF2B5EF4-FFF2-40B4-BE49-F238E27FC236}">
                <a16:creationId xmlns:a16="http://schemas.microsoft.com/office/drawing/2014/main" id="{E776BDFC-BA31-7711-2415-5BEB426D5327}"/>
              </a:ext>
            </a:extLst>
          </p:cNvPr>
          <p:cNvSpPr/>
          <p:nvPr/>
        </p:nvSpPr>
        <p:spPr>
          <a:xfrm>
            <a:off x="2960666" y="1882371"/>
            <a:ext cx="206145" cy="659197"/>
          </a:xfrm>
          <a:prstGeom prst="cube">
            <a:avLst>
              <a:gd name="adj" fmla="val 68741"/>
            </a:avLst>
          </a:prstGeom>
          <a:solidFill>
            <a:srgbClr val="EBF5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0" name="Google Shape;116;p19">
            <a:extLst>
              <a:ext uri="{FF2B5EF4-FFF2-40B4-BE49-F238E27FC236}">
                <a16:creationId xmlns:a16="http://schemas.microsoft.com/office/drawing/2014/main" id="{8D00F223-E1EF-7FA1-3D67-95485697DA91}"/>
              </a:ext>
            </a:extLst>
          </p:cNvPr>
          <p:cNvSpPr/>
          <p:nvPr/>
        </p:nvSpPr>
        <p:spPr>
          <a:xfrm>
            <a:off x="3231395" y="1812966"/>
            <a:ext cx="206145" cy="802859"/>
          </a:xfrm>
          <a:prstGeom prst="cube">
            <a:avLst>
              <a:gd name="adj" fmla="val 68741"/>
            </a:avLst>
          </a:prstGeom>
          <a:solidFill>
            <a:srgbClr val="EBF5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 name="Google Shape;303;p19">
            <a:extLst>
              <a:ext uri="{FF2B5EF4-FFF2-40B4-BE49-F238E27FC236}">
                <a16:creationId xmlns:a16="http://schemas.microsoft.com/office/drawing/2014/main" id="{1EFA78C7-C308-52E7-2A71-E1B92C80208D}"/>
              </a:ext>
            </a:extLst>
          </p:cNvPr>
          <p:cNvSpPr/>
          <p:nvPr/>
        </p:nvSpPr>
        <p:spPr>
          <a:xfrm>
            <a:off x="2704541" y="1953521"/>
            <a:ext cx="186030" cy="547620"/>
          </a:xfrm>
          <a:prstGeom prst="cube">
            <a:avLst>
              <a:gd name="adj" fmla="val 25000"/>
            </a:avLst>
          </a:prstGeom>
          <a:solidFill>
            <a:srgbClr val="EBF5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90" name="图片 89">
            <a:extLst>
              <a:ext uri="{FF2B5EF4-FFF2-40B4-BE49-F238E27FC236}">
                <a16:creationId xmlns:a16="http://schemas.microsoft.com/office/drawing/2014/main" id="{80A2BBC0-074B-8799-82DF-54EE06FDC2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42132" y="1845740"/>
            <a:ext cx="188505" cy="188505"/>
          </a:xfrm>
          <a:prstGeom prst="rect">
            <a:avLst/>
          </a:prstGeom>
        </p:spPr>
      </p:pic>
      <p:cxnSp>
        <p:nvCxnSpPr>
          <p:cNvPr id="134" name="直接箭头连接符 133">
            <a:extLst>
              <a:ext uri="{FF2B5EF4-FFF2-40B4-BE49-F238E27FC236}">
                <a16:creationId xmlns:a16="http://schemas.microsoft.com/office/drawing/2014/main" id="{174D3B1B-ED6D-19F1-7856-6DB7888926DF}"/>
              </a:ext>
            </a:extLst>
          </p:cNvPr>
          <p:cNvCxnSpPr>
            <a:cxnSpLocks/>
          </p:cNvCxnSpPr>
          <p:nvPr/>
        </p:nvCxnSpPr>
        <p:spPr>
          <a:xfrm>
            <a:off x="3611778" y="2136560"/>
            <a:ext cx="202643"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42" name="矩形: 圆角 141">
            <a:extLst>
              <a:ext uri="{FF2B5EF4-FFF2-40B4-BE49-F238E27FC236}">
                <a16:creationId xmlns:a16="http://schemas.microsoft.com/office/drawing/2014/main" id="{B143BF0D-AB7C-2523-EE8E-39154456EC97}"/>
              </a:ext>
            </a:extLst>
          </p:cNvPr>
          <p:cNvSpPr/>
          <p:nvPr/>
        </p:nvSpPr>
        <p:spPr>
          <a:xfrm>
            <a:off x="3837229" y="2010662"/>
            <a:ext cx="400216" cy="246724"/>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dirty="0"/>
          </a:p>
        </p:txBody>
      </p:sp>
      <p:sp>
        <p:nvSpPr>
          <p:cNvPr id="143" name="文本框 142">
            <a:extLst>
              <a:ext uri="{FF2B5EF4-FFF2-40B4-BE49-F238E27FC236}">
                <a16:creationId xmlns:a16="http://schemas.microsoft.com/office/drawing/2014/main" id="{EC35728D-554E-53CD-8AF7-4940DA5FD00F}"/>
              </a:ext>
            </a:extLst>
          </p:cNvPr>
          <p:cNvSpPr txBox="1"/>
          <p:nvPr/>
        </p:nvSpPr>
        <p:spPr>
          <a:xfrm>
            <a:off x="3755229" y="1980387"/>
            <a:ext cx="575799" cy="276999"/>
          </a:xfrm>
          <a:prstGeom prst="rect">
            <a:avLst/>
          </a:prstGeom>
          <a:noFill/>
        </p:spPr>
        <p:txBody>
          <a:bodyPr wrap="none" rtlCol="0">
            <a:spAutoFit/>
          </a:bodyPr>
          <a:lstStyle/>
          <a:p>
            <a:r>
              <a:rPr lang="en-US" altLang="zh-CN" sz="1200" dirty="0">
                <a:solidFill>
                  <a:schemeClr val="bg1"/>
                </a:solidFill>
                <a:latin typeface="Times New Roman" panose="02020603050405020304" pitchFamily="18" charset="0"/>
                <a:cs typeface="Times New Roman" panose="02020603050405020304" pitchFamily="18" charset="0"/>
              </a:rPr>
              <a:t>SHAP</a:t>
            </a:r>
            <a:endParaRPr lang="zh-CN" altLang="en-US" sz="1200" dirty="0">
              <a:solidFill>
                <a:schemeClr val="bg1"/>
              </a:solidFill>
              <a:latin typeface="Times New Roman" panose="02020603050405020304" pitchFamily="18" charset="0"/>
              <a:cs typeface="Times New Roman" panose="02020603050405020304" pitchFamily="18" charset="0"/>
            </a:endParaRPr>
          </a:p>
        </p:txBody>
      </p:sp>
      <p:sp>
        <p:nvSpPr>
          <p:cNvPr id="146" name="左大括号 145">
            <a:extLst>
              <a:ext uri="{FF2B5EF4-FFF2-40B4-BE49-F238E27FC236}">
                <a16:creationId xmlns:a16="http://schemas.microsoft.com/office/drawing/2014/main" id="{F609476E-B75C-FAC1-A46F-6C4234F4592A}"/>
              </a:ext>
            </a:extLst>
          </p:cNvPr>
          <p:cNvSpPr/>
          <p:nvPr/>
        </p:nvSpPr>
        <p:spPr>
          <a:xfrm>
            <a:off x="4254659" y="1718168"/>
            <a:ext cx="180278" cy="809947"/>
          </a:xfrm>
          <a:prstGeom prst="leftBrace">
            <a:avLst>
              <a:gd name="adj1" fmla="val 43996"/>
              <a:gd name="adj2" fmla="val 5441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152" name="矩形 151">
            <a:extLst>
              <a:ext uri="{FF2B5EF4-FFF2-40B4-BE49-F238E27FC236}">
                <a16:creationId xmlns:a16="http://schemas.microsoft.com/office/drawing/2014/main" id="{B389EA14-0847-F4A0-403E-0D4E89F1C773}"/>
              </a:ext>
            </a:extLst>
          </p:cNvPr>
          <p:cNvSpPr/>
          <p:nvPr/>
        </p:nvSpPr>
        <p:spPr>
          <a:xfrm>
            <a:off x="4386592" y="1761659"/>
            <a:ext cx="749689" cy="107157"/>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矩形 152">
            <a:extLst>
              <a:ext uri="{FF2B5EF4-FFF2-40B4-BE49-F238E27FC236}">
                <a16:creationId xmlns:a16="http://schemas.microsoft.com/office/drawing/2014/main" id="{BD2737A0-EDD1-0BC8-20ED-E34BC000F6F5}"/>
              </a:ext>
            </a:extLst>
          </p:cNvPr>
          <p:cNvSpPr/>
          <p:nvPr/>
        </p:nvSpPr>
        <p:spPr>
          <a:xfrm>
            <a:off x="4390560" y="1757839"/>
            <a:ext cx="892969" cy="11097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5" name="矩形 154">
            <a:extLst>
              <a:ext uri="{FF2B5EF4-FFF2-40B4-BE49-F238E27FC236}">
                <a16:creationId xmlns:a16="http://schemas.microsoft.com/office/drawing/2014/main" id="{953EF212-80F1-7AEB-479B-72FA6015EFB7}"/>
              </a:ext>
            </a:extLst>
          </p:cNvPr>
          <p:cNvSpPr/>
          <p:nvPr/>
        </p:nvSpPr>
        <p:spPr>
          <a:xfrm>
            <a:off x="4386592" y="1939357"/>
            <a:ext cx="596977" cy="107157"/>
          </a:xfrm>
          <a:prstGeom prst="rect">
            <a:avLst/>
          </a:prstGeom>
          <a:solidFill>
            <a:srgbClr val="E3EE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矩形 155">
            <a:extLst>
              <a:ext uri="{FF2B5EF4-FFF2-40B4-BE49-F238E27FC236}">
                <a16:creationId xmlns:a16="http://schemas.microsoft.com/office/drawing/2014/main" id="{0AE408B7-FDDC-20ED-2DDD-D1CE4E1200C6}"/>
              </a:ext>
            </a:extLst>
          </p:cNvPr>
          <p:cNvSpPr/>
          <p:nvPr/>
        </p:nvSpPr>
        <p:spPr>
          <a:xfrm>
            <a:off x="4390560" y="1935537"/>
            <a:ext cx="892969" cy="11097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矩形 156">
            <a:extLst>
              <a:ext uri="{FF2B5EF4-FFF2-40B4-BE49-F238E27FC236}">
                <a16:creationId xmlns:a16="http://schemas.microsoft.com/office/drawing/2014/main" id="{AC5BE1DC-3D8C-7EE2-E45C-60A6EE569442}"/>
              </a:ext>
            </a:extLst>
          </p:cNvPr>
          <p:cNvSpPr/>
          <p:nvPr/>
        </p:nvSpPr>
        <p:spPr>
          <a:xfrm>
            <a:off x="4386592" y="2142472"/>
            <a:ext cx="519747" cy="105880"/>
          </a:xfrm>
          <a:prstGeom prst="rect">
            <a:avLst/>
          </a:prstGeom>
          <a:solidFill>
            <a:srgbClr val="FFE69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58" name="矩形 157">
            <a:extLst>
              <a:ext uri="{FF2B5EF4-FFF2-40B4-BE49-F238E27FC236}">
                <a16:creationId xmlns:a16="http://schemas.microsoft.com/office/drawing/2014/main" id="{05811DAE-6CCF-E3E6-B08C-28DE84D420B4}"/>
              </a:ext>
            </a:extLst>
          </p:cNvPr>
          <p:cNvSpPr/>
          <p:nvPr/>
        </p:nvSpPr>
        <p:spPr>
          <a:xfrm>
            <a:off x="4390560" y="2138651"/>
            <a:ext cx="892969" cy="11097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59" name="矩形 158">
            <a:extLst>
              <a:ext uri="{FF2B5EF4-FFF2-40B4-BE49-F238E27FC236}">
                <a16:creationId xmlns:a16="http://schemas.microsoft.com/office/drawing/2014/main" id="{CBE5E89F-57AB-0DB6-C6DC-2C77CCA0D8BD}"/>
              </a:ext>
            </a:extLst>
          </p:cNvPr>
          <p:cNvSpPr/>
          <p:nvPr/>
        </p:nvSpPr>
        <p:spPr>
          <a:xfrm>
            <a:off x="4386592" y="2323804"/>
            <a:ext cx="749689" cy="107157"/>
          </a:xfrm>
          <a:prstGeom prst="rect">
            <a:avLst/>
          </a:prstGeom>
          <a:solidFill>
            <a:srgbClr val="ED7D3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60" name="矩形 159">
            <a:extLst>
              <a:ext uri="{FF2B5EF4-FFF2-40B4-BE49-F238E27FC236}">
                <a16:creationId xmlns:a16="http://schemas.microsoft.com/office/drawing/2014/main" id="{2DD6F46B-2BBA-0729-8AD9-149E9A07878E}"/>
              </a:ext>
            </a:extLst>
          </p:cNvPr>
          <p:cNvSpPr/>
          <p:nvPr/>
        </p:nvSpPr>
        <p:spPr>
          <a:xfrm>
            <a:off x="4390560" y="2319984"/>
            <a:ext cx="892969" cy="11097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cxnSp>
        <p:nvCxnSpPr>
          <p:cNvPr id="161" name="直接箭头连接符 160">
            <a:extLst>
              <a:ext uri="{FF2B5EF4-FFF2-40B4-BE49-F238E27FC236}">
                <a16:creationId xmlns:a16="http://schemas.microsoft.com/office/drawing/2014/main" id="{1AACFB9B-8056-16FC-4101-CF9B6777E555}"/>
              </a:ext>
            </a:extLst>
          </p:cNvPr>
          <p:cNvCxnSpPr>
            <a:cxnSpLocks/>
          </p:cNvCxnSpPr>
          <p:nvPr/>
        </p:nvCxnSpPr>
        <p:spPr>
          <a:xfrm>
            <a:off x="4774565" y="2470715"/>
            <a:ext cx="0" cy="19604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66" name="文本框 165">
            <a:extLst>
              <a:ext uri="{FF2B5EF4-FFF2-40B4-BE49-F238E27FC236}">
                <a16:creationId xmlns:a16="http://schemas.microsoft.com/office/drawing/2014/main" id="{6F39FF58-3B62-EB95-B009-8D1F29933138}"/>
              </a:ext>
            </a:extLst>
          </p:cNvPr>
          <p:cNvSpPr txBox="1"/>
          <p:nvPr/>
        </p:nvSpPr>
        <p:spPr>
          <a:xfrm>
            <a:off x="4416897" y="1515959"/>
            <a:ext cx="100290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SHAP values</a:t>
            </a:r>
            <a:endParaRPr lang="zh-CN" altLang="en-US" sz="1200" dirty="0">
              <a:latin typeface="Times New Roman" panose="02020603050405020304" pitchFamily="18" charset="0"/>
              <a:cs typeface="Times New Roman" panose="02020603050405020304" pitchFamily="18" charset="0"/>
            </a:endParaRPr>
          </a:p>
        </p:txBody>
      </p:sp>
      <p:sp>
        <p:nvSpPr>
          <p:cNvPr id="168" name="文本框 167">
            <a:extLst>
              <a:ext uri="{FF2B5EF4-FFF2-40B4-BE49-F238E27FC236}">
                <a16:creationId xmlns:a16="http://schemas.microsoft.com/office/drawing/2014/main" id="{B867F93A-EAE1-4F16-EA07-300211201355}"/>
              </a:ext>
            </a:extLst>
          </p:cNvPr>
          <p:cNvSpPr txBox="1"/>
          <p:nvPr/>
        </p:nvSpPr>
        <p:spPr>
          <a:xfrm>
            <a:off x="4753970" y="2392807"/>
            <a:ext cx="415498"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sort</a:t>
            </a:r>
            <a:endParaRPr lang="zh-CN" altLang="en-US" sz="1200" dirty="0">
              <a:latin typeface="Times New Roman" panose="02020603050405020304" pitchFamily="18" charset="0"/>
              <a:cs typeface="Times New Roman" panose="02020603050405020304" pitchFamily="18" charset="0"/>
            </a:endParaRPr>
          </a:p>
        </p:txBody>
      </p:sp>
      <p:sp>
        <p:nvSpPr>
          <p:cNvPr id="180" name="矩形 179">
            <a:extLst>
              <a:ext uri="{FF2B5EF4-FFF2-40B4-BE49-F238E27FC236}">
                <a16:creationId xmlns:a16="http://schemas.microsoft.com/office/drawing/2014/main" id="{B4A7BAAC-3446-AA95-F39C-45B3AC56C498}"/>
              </a:ext>
            </a:extLst>
          </p:cNvPr>
          <p:cNvSpPr/>
          <p:nvPr/>
        </p:nvSpPr>
        <p:spPr>
          <a:xfrm>
            <a:off x="3601097" y="3821591"/>
            <a:ext cx="1810669" cy="373571"/>
          </a:xfrm>
          <a:prstGeom prst="rect">
            <a:avLst/>
          </a:prstGeom>
          <a:noFill/>
          <a:ln w="19050">
            <a:solidFill>
              <a:srgbClr val="C00000"/>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cxnSp>
        <p:nvCxnSpPr>
          <p:cNvPr id="181" name="直接箭头连接符 180">
            <a:extLst>
              <a:ext uri="{FF2B5EF4-FFF2-40B4-BE49-F238E27FC236}">
                <a16:creationId xmlns:a16="http://schemas.microsoft.com/office/drawing/2014/main" id="{60601868-FE56-7795-C116-2EB0E5C7C16A}"/>
              </a:ext>
            </a:extLst>
          </p:cNvPr>
          <p:cNvCxnSpPr>
            <a:cxnSpLocks/>
          </p:cNvCxnSpPr>
          <p:nvPr/>
        </p:nvCxnSpPr>
        <p:spPr>
          <a:xfrm flipV="1">
            <a:off x="4557947" y="4224806"/>
            <a:ext cx="0" cy="29212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183" name="文本框 182">
                <a:extLst>
                  <a:ext uri="{FF2B5EF4-FFF2-40B4-BE49-F238E27FC236}">
                    <a16:creationId xmlns:a16="http://schemas.microsoft.com/office/drawing/2014/main" id="{7E3C4475-E625-5C05-4881-9BF0968A5878}"/>
                  </a:ext>
                </a:extLst>
              </p:cNvPr>
              <p:cNvSpPr txBox="1"/>
              <p:nvPr/>
            </p:nvSpPr>
            <p:spPr>
              <a:xfrm>
                <a:off x="3584477" y="3851549"/>
                <a:ext cx="512384" cy="29841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C00000"/>
                              </a:solidFill>
                              <a:latin typeface="Cambria Math" panose="02040503050406030204" pitchFamily="18" charset="0"/>
                            </a:rPr>
                          </m:ctrlPr>
                        </m:sSubPr>
                        <m:e>
                          <m:r>
                            <a:rPr lang="en-US" altLang="zh-CN" i="1" smtClean="0">
                              <a:solidFill>
                                <a:srgbClr val="C00000"/>
                              </a:solidFill>
                              <a:latin typeface="Cambria Math" panose="02040503050406030204" pitchFamily="18" charset="0"/>
                            </a:rPr>
                            <m:t>ℒ</m:t>
                          </m:r>
                        </m:e>
                        <m:sub>
                          <m:r>
                            <a:rPr lang="en-US" altLang="zh-CN" b="0" i="1" smtClean="0">
                              <a:solidFill>
                                <a:srgbClr val="C00000"/>
                              </a:solidFill>
                              <a:latin typeface="Cambria Math" panose="02040503050406030204" pitchFamily="18" charset="0"/>
                            </a:rPr>
                            <m:t>𝑝𝑟𝑜</m:t>
                          </m:r>
                        </m:sub>
                      </m:sSub>
                    </m:oMath>
                  </m:oMathPara>
                </a14:m>
                <a:endParaRPr lang="zh-CN" altLang="en-US" dirty="0">
                  <a:solidFill>
                    <a:srgbClr val="C00000"/>
                  </a:solidFill>
                </a:endParaRPr>
              </a:p>
            </p:txBody>
          </p:sp>
        </mc:Choice>
        <mc:Fallback xmlns="">
          <p:sp>
            <p:nvSpPr>
              <p:cNvPr id="183" name="文本框 182">
                <a:extLst>
                  <a:ext uri="{FF2B5EF4-FFF2-40B4-BE49-F238E27FC236}">
                    <a16:creationId xmlns:a16="http://schemas.microsoft.com/office/drawing/2014/main" id="{7E3C4475-E625-5C05-4881-9BF0968A5878}"/>
                  </a:ext>
                </a:extLst>
              </p:cNvPr>
              <p:cNvSpPr txBox="1">
                <a:spLocks noRot="1" noChangeAspect="1" noMove="1" noResize="1" noEditPoints="1" noAdjustHandles="1" noChangeArrowheads="1" noChangeShapeType="1" noTextEdit="1"/>
              </p:cNvSpPr>
              <p:nvPr/>
            </p:nvSpPr>
            <p:spPr>
              <a:xfrm>
                <a:off x="3584477" y="3851549"/>
                <a:ext cx="512384" cy="298415"/>
              </a:xfrm>
              <a:prstGeom prst="rect">
                <a:avLst/>
              </a:prstGeom>
              <a:blipFill>
                <a:blip r:embed="rId14"/>
                <a:stretch>
                  <a:fillRect l="-9524" r="-3571" b="-2040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4" name="文本框 183">
                <a:extLst>
                  <a:ext uri="{FF2B5EF4-FFF2-40B4-BE49-F238E27FC236}">
                    <a16:creationId xmlns:a16="http://schemas.microsoft.com/office/drawing/2014/main" id="{C9F62609-66A2-0496-923F-3651380F4865}"/>
                  </a:ext>
                </a:extLst>
              </p:cNvPr>
              <p:cNvSpPr txBox="1"/>
              <p:nvPr/>
            </p:nvSpPr>
            <p:spPr>
              <a:xfrm>
                <a:off x="4220990" y="3848919"/>
                <a:ext cx="537968" cy="29841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C00000"/>
                              </a:solidFill>
                              <a:latin typeface="Cambria Math" panose="02040503050406030204" pitchFamily="18" charset="0"/>
                            </a:rPr>
                          </m:ctrlPr>
                        </m:sSubPr>
                        <m:e>
                          <m:r>
                            <a:rPr lang="en-US" altLang="zh-CN" i="1" smtClean="0">
                              <a:solidFill>
                                <a:srgbClr val="C00000"/>
                              </a:solidFill>
                              <a:latin typeface="Cambria Math" panose="02040503050406030204" pitchFamily="18" charset="0"/>
                            </a:rPr>
                            <m:t>ℒ</m:t>
                          </m:r>
                        </m:e>
                        <m:sub>
                          <m:r>
                            <a:rPr lang="en-US" altLang="zh-CN" b="0" i="1" smtClean="0">
                              <a:solidFill>
                                <a:srgbClr val="C00000"/>
                              </a:solidFill>
                              <a:latin typeface="Cambria Math" panose="02040503050406030204" pitchFamily="18" charset="0"/>
                            </a:rPr>
                            <m:t>𝑚𝑙𝑝</m:t>
                          </m:r>
                        </m:sub>
                      </m:sSub>
                    </m:oMath>
                  </m:oMathPara>
                </a14:m>
                <a:endParaRPr lang="zh-CN" altLang="en-US" dirty="0">
                  <a:solidFill>
                    <a:srgbClr val="C00000"/>
                  </a:solidFill>
                </a:endParaRPr>
              </a:p>
            </p:txBody>
          </p:sp>
        </mc:Choice>
        <mc:Fallback xmlns="">
          <p:sp>
            <p:nvSpPr>
              <p:cNvPr id="184" name="文本框 183">
                <a:extLst>
                  <a:ext uri="{FF2B5EF4-FFF2-40B4-BE49-F238E27FC236}">
                    <a16:creationId xmlns:a16="http://schemas.microsoft.com/office/drawing/2014/main" id="{C9F62609-66A2-0496-923F-3651380F4865}"/>
                  </a:ext>
                </a:extLst>
              </p:cNvPr>
              <p:cNvSpPr txBox="1">
                <a:spLocks noRot="1" noChangeAspect="1" noMove="1" noResize="1" noEditPoints="1" noAdjustHandles="1" noChangeArrowheads="1" noChangeShapeType="1" noTextEdit="1"/>
              </p:cNvSpPr>
              <p:nvPr/>
            </p:nvSpPr>
            <p:spPr>
              <a:xfrm>
                <a:off x="4220990" y="3848919"/>
                <a:ext cx="537968" cy="298415"/>
              </a:xfrm>
              <a:prstGeom prst="rect">
                <a:avLst/>
              </a:prstGeom>
              <a:blipFill>
                <a:blip r:embed="rId15"/>
                <a:stretch>
                  <a:fillRect l="-8989" r="-6742" b="-2653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5" name="文本框 184">
                <a:extLst>
                  <a:ext uri="{FF2B5EF4-FFF2-40B4-BE49-F238E27FC236}">
                    <a16:creationId xmlns:a16="http://schemas.microsoft.com/office/drawing/2014/main" id="{4E791091-4626-D756-EE2F-2E298F68733E}"/>
                  </a:ext>
                </a:extLst>
              </p:cNvPr>
              <p:cNvSpPr txBox="1"/>
              <p:nvPr/>
            </p:nvSpPr>
            <p:spPr>
              <a:xfrm>
                <a:off x="4917301" y="3856041"/>
                <a:ext cx="514756"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C00000"/>
                              </a:solidFill>
                              <a:latin typeface="Cambria Math" panose="02040503050406030204" pitchFamily="18" charset="0"/>
                            </a:rPr>
                          </m:ctrlPr>
                        </m:sSubPr>
                        <m:e>
                          <m:r>
                            <a:rPr lang="en-US" altLang="zh-CN" i="1" smtClean="0">
                              <a:solidFill>
                                <a:srgbClr val="C00000"/>
                              </a:solidFill>
                              <a:latin typeface="Cambria Math" panose="02040503050406030204" pitchFamily="18" charset="0"/>
                            </a:rPr>
                            <m:t>ℒ</m:t>
                          </m:r>
                        </m:e>
                        <m:sub>
                          <m:r>
                            <a:rPr lang="en-US" altLang="zh-CN" b="0" i="1" smtClean="0">
                              <a:solidFill>
                                <a:srgbClr val="C00000"/>
                              </a:solidFill>
                              <a:latin typeface="Cambria Math" panose="02040503050406030204" pitchFamily="18" charset="0"/>
                            </a:rPr>
                            <m:t>𝑠𝑖𝑚</m:t>
                          </m:r>
                        </m:sub>
                      </m:sSub>
                    </m:oMath>
                  </m:oMathPara>
                </a14:m>
                <a:endParaRPr lang="zh-CN" altLang="en-US" dirty="0">
                  <a:solidFill>
                    <a:srgbClr val="C00000"/>
                  </a:solidFill>
                </a:endParaRPr>
              </a:p>
            </p:txBody>
          </p:sp>
        </mc:Choice>
        <mc:Fallback xmlns="">
          <p:sp>
            <p:nvSpPr>
              <p:cNvPr id="185" name="文本框 184">
                <a:extLst>
                  <a:ext uri="{FF2B5EF4-FFF2-40B4-BE49-F238E27FC236}">
                    <a16:creationId xmlns:a16="http://schemas.microsoft.com/office/drawing/2014/main" id="{4E791091-4626-D756-EE2F-2E298F68733E}"/>
                  </a:ext>
                </a:extLst>
              </p:cNvPr>
              <p:cNvSpPr txBox="1">
                <a:spLocks noRot="1" noChangeAspect="1" noMove="1" noResize="1" noEditPoints="1" noAdjustHandles="1" noChangeArrowheads="1" noChangeShapeType="1" noTextEdit="1"/>
              </p:cNvSpPr>
              <p:nvPr/>
            </p:nvSpPr>
            <p:spPr>
              <a:xfrm>
                <a:off x="4917301" y="3856041"/>
                <a:ext cx="514756" cy="276999"/>
              </a:xfrm>
              <a:prstGeom prst="rect">
                <a:avLst/>
              </a:prstGeom>
              <a:blipFill>
                <a:blip r:embed="rId16"/>
                <a:stretch>
                  <a:fillRect l="-10714" r="-4762" b="-17778"/>
                </a:stretch>
              </a:blipFill>
            </p:spPr>
            <p:txBody>
              <a:bodyPr/>
              <a:lstStyle/>
              <a:p>
                <a:r>
                  <a:rPr lang="zh-CN" altLang="en-US">
                    <a:noFill/>
                  </a:rPr>
                  <a:t> </a:t>
                </a:r>
              </a:p>
            </p:txBody>
          </p:sp>
        </mc:Fallback>
      </mc:AlternateContent>
      <p:sp>
        <p:nvSpPr>
          <p:cNvPr id="63" name="文本框 62">
            <a:extLst>
              <a:ext uri="{FF2B5EF4-FFF2-40B4-BE49-F238E27FC236}">
                <a16:creationId xmlns:a16="http://schemas.microsoft.com/office/drawing/2014/main" id="{2BF2455E-D9C9-27F5-5B3A-91623D2B3118}"/>
              </a:ext>
            </a:extLst>
          </p:cNvPr>
          <p:cNvSpPr txBox="1"/>
          <p:nvPr/>
        </p:nvSpPr>
        <p:spPr>
          <a:xfrm>
            <a:off x="8863596" y="1645496"/>
            <a:ext cx="638339" cy="276999"/>
          </a:xfrm>
          <a:prstGeom prst="rect">
            <a:avLst/>
          </a:prstGeom>
          <a:noFill/>
        </p:spPr>
        <p:txBody>
          <a:bodyPr wrap="square">
            <a:spAutoFit/>
          </a:bodyPr>
          <a:lstStyle/>
          <a:p>
            <a:r>
              <a:rPr lang="en-US" altLang="zh-CN" sz="1200" dirty="0">
                <a:solidFill>
                  <a:srgbClr val="C00000"/>
                </a:solidFill>
                <a:latin typeface="Times New Roman" panose="02020603050405020304" pitchFamily="18" charset="0"/>
                <a:cs typeface="Times New Roman" panose="02020603050405020304" pitchFamily="18" charset="0"/>
              </a:rPr>
              <a:t>Similar</a:t>
            </a:r>
            <a:endParaRPr lang="zh-CN" altLang="en-US" sz="1200" dirty="0">
              <a:solidFill>
                <a:srgbClr val="C00000"/>
              </a:solidFill>
              <a:latin typeface="Times New Roman" panose="02020603050405020304" pitchFamily="18" charset="0"/>
              <a:cs typeface="Times New Roman" panose="02020603050405020304" pitchFamily="18" charset="0"/>
            </a:endParaRPr>
          </a:p>
        </p:txBody>
      </p:sp>
      <p:sp>
        <p:nvSpPr>
          <p:cNvPr id="74" name="文本框 73">
            <a:extLst>
              <a:ext uri="{FF2B5EF4-FFF2-40B4-BE49-F238E27FC236}">
                <a16:creationId xmlns:a16="http://schemas.microsoft.com/office/drawing/2014/main" id="{52EECB27-3E18-D82F-3EB0-2413C161B67B}"/>
              </a:ext>
            </a:extLst>
          </p:cNvPr>
          <p:cNvSpPr txBox="1"/>
          <p:nvPr/>
        </p:nvSpPr>
        <p:spPr>
          <a:xfrm>
            <a:off x="8908387" y="3070821"/>
            <a:ext cx="638339" cy="276999"/>
          </a:xfrm>
          <a:prstGeom prst="rect">
            <a:avLst/>
          </a:prstGeom>
          <a:noFill/>
        </p:spPr>
        <p:txBody>
          <a:bodyPr wrap="square">
            <a:spAutoFit/>
          </a:bodyPr>
          <a:lstStyle/>
          <a:p>
            <a:r>
              <a:rPr lang="en-US" altLang="zh-CN" sz="1200" dirty="0">
                <a:solidFill>
                  <a:srgbClr val="C00000"/>
                </a:solidFill>
                <a:latin typeface="Times New Roman" panose="02020603050405020304" pitchFamily="18" charset="0"/>
                <a:cs typeface="Times New Roman" panose="02020603050405020304" pitchFamily="18" charset="0"/>
              </a:rPr>
              <a:t>Similar</a:t>
            </a:r>
            <a:endParaRPr lang="zh-CN" altLang="en-US" sz="1200" dirty="0">
              <a:solidFill>
                <a:srgbClr val="C00000"/>
              </a:solidFill>
              <a:latin typeface="Times New Roman" panose="02020603050405020304" pitchFamily="18" charset="0"/>
              <a:cs typeface="Times New Roman" panose="02020603050405020304" pitchFamily="18" charset="0"/>
            </a:endParaRPr>
          </a:p>
        </p:txBody>
      </p:sp>
      <p:cxnSp>
        <p:nvCxnSpPr>
          <p:cNvPr id="103" name="直接箭头连接符 102">
            <a:extLst>
              <a:ext uri="{FF2B5EF4-FFF2-40B4-BE49-F238E27FC236}">
                <a16:creationId xmlns:a16="http://schemas.microsoft.com/office/drawing/2014/main" id="{016B3E52-E8E1-1D9D-CE8D-B1610F8E8190}"/>
              </a:ext>
            </a:extLst>
          </p:cNvPr>
          <p:cNvCxnSpPr>
            <a:cxnSpLocks/>
          </p:cNvCxnSpPr>
          <p:nvPr/>
        </p:nvCxnSpPr>
        <p:spPr>
          <a:xfrm flipH="1">
            <a:off x="854688" y="3376070"/>
            <a:ext cx="949" cy="33833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21" name="椭圆 120">
            <a:extLst>
              <a:ext uri="{FF2B5EF4-FFF2-40B4-BE49-F238E27FC236}">
                <a16:creationId xmlns:a16="http://schemas.microsoft.com/office/drawing/2014/main" id="{53110DEC-BE30-440D-42C0-3161AD209478}"/>
              </a:ext>
            </a:extLst>
          </p:cNvPr>
          <p:cNvSpPr/>
          <p:nvPr/>
        </p:nvSpPr>
        <p:spPr>
          <a:xfrm>
            <a:off x="4942813" y="2797959"/>
            <a:ext cx="128588" cy="135731"/>
          </a:xfrm>
          <a:prstGeom prst="ellipse">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22" name="椭圆 121">
            <a:extLst>
              <a:ext uri="{FF2B5EF4-FFF2-40B4-BE49-F238E27FC236}">
                <a16:creationId xmlns:a16="http://schemas.microsoft.com/office/drawing/2014/main" id="{29F74220-A007-9044-63C1-A8C99EB7B367}"/>
              </a:ext>
            </a:extLst>
          </p:cNvPr>
          <p:cNvSpPr/>
          <p:nvPr/>
        </p:nvSpPr>
        <p:spPr>
          <a:xfrm>
            <a:off x="4352915" y="2691003"/>
            <a:ext cx="829699" cy="349643"/>
          </a:xfrm>
          <a:prstGeom prst="ellipse">
            <a:avLst/>
          </a:prstGeom>
          <a:noFill/>
          <a:ln>
            <a:solidFill>
              <a:srgbClr val="8FAADC"/>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3" name="椭圆 122">
            <a:extLst>
              <a:ext uri="{FF2B5EF4-FFF2-40B4-BE49-F238E27FC236}">
                <a16:creationId xmlns:a16="http://schemas.microsoft.com/office/drawing/2014/main" id="{1E9A5597-B85C-021D-F803-2D0AB31B7E6B}"/>
              </a:ext>
            </a:extLst>
          </p:cNvPr>
          <p:cNvSpPr/>
          <p:nvPr/>
        </p:nvSpPr>
        <p:spPr>
          <a:xfrm>
            <a:off x="4447401" y="2797803"/>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24" name="椭圆 123">
            <a:extLst>
              <a:ext uri="{FF2B5EF4-FFF2-40B4-BE49-F238E27FC236}">
                <a16:creationId xmlns:a16="http://schemas.microsoft.com/office/drawing/2014/main" id="{78F3C2FB-5FA9-88F1-7975-7FDE8FAF64FC}"/>
              </a:ext>
            </a:extLst>
          </p:cNvPr>
          <p:cNvSpPr/>
          <p:nvPr/>
        </p:nvSpPr>
        <p:spPr>
          <a:xfrm>
            <a:off x="4700452" y="2797803"/>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33" name="文本框 132">
            <a:extLst>
              <a:ext uri="{FF2B5EF4-FFF2-40B4-BE49-F238E27FC236}">
                <a16:creationId xmlns:a16="http://schemas.microsoft.com/office/drawing/2014/main" id="{C94BE25B-9DA3-2476-F76E-B360BE7BA4E1}"/>
              </a:ext>
            </a:extLst>
          </p:cNvPr>
          <p:cNvSpPr txBox="1"/>
          <p:nvPr/>
        </p:nvSpPr>
        <p:spPr>
          <a:xfrm>
            <a:off x="3943636" y="3006739"/>
            <a:ext cx="1543050" cy="276999"/>
          </a:xfrm>
          <a:prstGeom prst="rect">
            <a:avLst/>
          </a:prstGeom>
          <a:noFill/>
        </p:spPr>
        <p:txBody>
          <a:bodyPr wrap="square">
            <a:spAutoFit/>
          </a:bodyPr>
          <a:lstStyle/>
          <a:p>
            <a:r>
              <a:rPr lang="zh-CN" altLang="en-US" sz="1200" dirty="0">
                <a:latin typeface="Times New Roman" panose="02020603050405020304" pitchFamily="18" charset="0"/>
                <a:cs typeface="Times New Roman" panose="02020603050405020304" pitchFamily="18" charset="0"/>
              </a:rPr>
              <a:t>Representative node</a:t>
            </a:r>
            <a:r>
              <a:rPr lang="en-US" altLang="zh-CN" sz="1200" dirty="0">
                <a:latin typeface="Times New Roman" panose="02020603050405020304" pitchFamily="18" charset="0"/>
                <a:cs typeface="Times New Roman" panose="02020603050405020304" pitchFamily="18" charset="0"/>
              </a:rPr>
              <a:t>s</a:t>
            </a:r>
            <a:r>
              <a:rPr lang="zh-CN" altLang="en-US" sz="1200" dirty="0">
                <a:latin typeface="Times New Roman" panose="02020603050405020304" pitchFamily="18" charset="0"/>
                <a:cs typeface="Times New Roman" panose="02020603050405020304" pitchFamily="18" charset="0"/>
              </a:rPr>
              <a:t> </a:t>
            </a:r>
            <a:endParaRPr lang="zh-CN" altLang="en-US" sz="1200" dirty="0"/>
          </a:p>
        </p:txBody>
      </p:sp>
      <p:sp>
        <p:nvSpPr>
          <p:cNvPr id="137" name="左大括号 136">
            <a:extLst>
              <a:ext uri="{FF2B5EF4-FFF2-40B4-BE49-F238E27FC236}">
                <a16:creationId xmlns:a16="http://schemas.microsoft.com/office/drawing/2014/main" id="{022E6E5D-FB36-9746-53E4-09DE9EAB2CE5}"/>
              </a:ext>
            </a:extLst>
          </p:cNvPr>
          <p:cNvSpPr/>
          <p:nvPr/>
        </p:nvSpPr>
        <p:spPr>
          <a:xfrm rot="16200000">
            <a:off x="6220490" y="1579060"/>
            <a:ext cx="166978" cy="700297"/>
          </a:xfrm>
          <a:prstGeom prst="leftBrace">
            <a:avLst>
              <a:gd name="adj1" fmla="val 43996"/>
              <a:gd name="adj2" fmla="val 5441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138" name="左大括号 137">
            <a:extLst>
              <a:ext uri="{FF2B5EF4-FFF2-40B4-BE49-F238E27FC236}">
                <a16:creationId xmlns:a16="http://schemas.microsoft.com/office/drawing/2014/main" id="{90D97179-ADE1-06C5-763E-1BD0624AD596}"/>
              </a:ext>
            </a:extLst>
          </p:cNvPr>
          <p:cNvSpPr/>
          <p:nvPr/>
        </p:nvSpPr>
        <p:spPr>
          <a:xfrm rot="16200000">
            <a:off x="7134095" y="1615807"/>
            <a:ext cx="151355" cy="665798"/>
          </a:xfrm>
          <a:prstGeom prst="leftBrace">
            <a:avLst>
              <a:gd name="adj1" fmla="val 43996"/>
              <a:gd name="adj2" fmla="val 5441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pic>
        <p:nvPicPr>
          <p:cNvPr id="139" name="图片 138">
            <a:extLst>
              <a:ext uri="{FF2B5EF4-FFF2-40B4-BE49-F238E27FC236}">
                <a16:creationId xmlns:a16="http://schemas.microsoft.com/office/drawing/2014/main" id="{F9F54B79-9615-D63F-EB17-6CB4341CC2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13281" y="4641080"/>
            <a:ext cx="258664" cy="258664"/>
          </a:xfrm>
          <a:prstGeom prst="rect">
            <a:avLst/>
          </a:prstGeom>
        </p:spPr>
      </p:pic>
      <p:cxnSp>
        <p:nvCxnSpPr>
          <p:cNvPr id="173" name="直接箭头连接符 172">
            <a:extLst>
              <a:ext uri="{FF2B5EF4-FFF2-40B4-BE49-F238E27FC236}">
                <a16:creationId xmlns:a16="http://schemas.microsoft.com/office/drawing/2014/main" id="{947B2002-BB2C-84CF-D4D6-E27E98B4E14C}"/>
              </a:ext>
            </a:extLst>
          </p:cNvPr>
          <p:cNvCxnSpPr>
            <a:cxnSpLocks/>
          </p:cNvCxnSpPr>
          <p:nvPr/>
        </p:nvCxnSpPr>
        <p:spPr>
          <a:xfrm>
            <a:off x="8953788" y="3005129"/>
            <a:ext cx="0" cy="451786"/>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sp>
        <p:nvSpPr>
          <p:cNvPr id="240" name="文本框 239">
            <a:extLst>
              <a:ext uri="{FF2B5EF4-FFF2-40B4-BE49-F238E27FC236}">
                <a16:creationId xmlns:a16="http://schemas.microsoft.com/office/drawing/2014/main" id="{653B7607-37D1-B977-6E2F-78C9B26DDD17}"/>
              </a:ext>
            </a:extLst>
          </p:cNvPr>
          <p:cNvSpPr txBox="1"/>
          <p:nvPr/>
        </p:nvSpPr>
        <p:spPr>
          <a:xfrm>
            <a:off x="10472061" y="2808001"/>
            <a:ext cx="1347108"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Density estimation</a:t>
            </a:r>
            <a:endParaRPr lang="zh-CN" altLang="en-US" sz="1200" dirty="0">
              <a:latin typeface="Times New Roman" panose="02020603050405020304" pitchFamily="18" charset="0"/>
              <a:cs typeface="Times New Roman" panose="02020603050405020304" pitchFamily="18" charset="0"/>
            </a:endParaRPr>
          </a:p>
        </p:txBody>
      </p:sp>
      <p:sp>
        <p:nvSpPr>
          <p:cNvPr id="248" name="矩形 247">
            <a:extLst>
              <a:ext uri="{FF2B5EF4-FFF2-40B4-BE49-F238E27FC236}">
                <a16:creationId xmlns:a16="http://schemas.microsoft.com/office/drawing/2014/main" id="{32CC205B-713A-86A6-3B92-AD034FC456FD}"/>
              </a:ext>
            </a:extLst>
          </p:cNvPr>
          <p:cNvSpPr/>
          <p:nvPr/>
        </p:nvSpPr>
        <p:spPr>
          <a:xfrm>
            <a:off x="8711086" y="4083176"/>
            <a:ext cx="1863154" cy="632075"/>
          </a:xfrm>
          <a:prstGeom prst="rect">
            <a:avLst/>
          </a:prstGeom>
          <a:noFill/>
          <a:ln w="19050">
            <a:solidFill>
              <a:srgbClr val="91919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49" name="直接箭头连接符 248">
            <a:extLst>
              <a:ext uri="{FF2B5EF4-FFF2-40B4-BE49-F238E27FC236}">
                <a16:creationId xmlns:a16="http://schemas.microsoft.com/office/drawing/2014/main" id="{0D2124D3-6294-827C-7D99-D0E8A8EEDE37}"/>
              </a:ext>
            </a:extLst>
          </p:cNvPr>
          <p:cNvCxnSpPr>
            <a:cxnSpLocks/>
          </p:cNvCxnSpPr>
          <p:nvPr/>
        </p:nvCxnSpPr>
        <p:spPr>
          <a:xfrm>
            <a:off x="9272546" y="4388984"/>
            <a:ext cx="685125" cy="0"/>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250" name="文本框 249">
                <a:extLst>
                  <a:ext uri="{FF2B5EF4-FFF2-40B4-BE49-F238E27FC236}">
                    <a16:creationId xmlns:a16="http://schemas.microsoft.com/office/drawing/2014/main" id="{C78D4B7E-1931-BD16-F396-5D6EFE645ED6}"/>
                  </a:ext>
                </a:extLst>
              </p:cNvPr>
              <p:cNvSpPr txBox="1"/>
              <p:nvPr/>
            </p:nvSpPr>
            <p:spPr>
              <a:xfrm>
                <a:off x="8871543" y="4405242"/>
                <a:ext cx="1770682" cy="276999"/>
              </a:xfrm>
              <a:prstGeom prst="rect">
                <a:avLst/>
              </a:prstGeom>
              <a:noFill/>
            </p:spPr>
            <p:txBody>
              <a:bodyPr wrap="square">
                <a:spAutoFit/>
              </a:bodyPr>
              <a:lstStyle/>
              <a:p>
                <a:r>
                  <a:rPr lang="zh-CN" altLang="en-US" sz="1200" dirty="0">
                    <a:latin typeface="Times New Roman" panose="02020603050405020304" pitchFamily="18" charset="0"/>
                    <a:cs typeface="Times New Roman" panose="02020603050405020304" pitchFamily="18" charset="0"/>
                  </a:rPr>
                  <a:t>Wasserstein distance </a:t>
                </a:r>
                <a14:m>
                  <m:oMath xmlns:m="http://schemas.openxmlformats.org/officeDocument/2006/math">
                    <m:sSub>
                      <m:sSubPr>
                        <m:ctrlPr>
                          <a:rPr lang="en-US" altLang="zh-CN" sz="1200" i="1" smtClean="0">
                            <a:latin typeface="Cambria Math" panose="02040503050406030204" pitchFamily="18" charset="0"/>
                            <a:cs typeface="Times New Roman" panose="02020603050405020304" pitchFamily="18" charset="0"/>
                          </a:rPr>
                        </m:ctrlPr>
                      </m:sSubPr>
                      <m:e>
                        <m:r>
                          <a:rPr lang="en-US" altLang="zh-CN" sz="1200" b="0" i="1" smtClean="0">
                            <a:latin typeface="Cambria Math" panose="02040503050406030204" pitchFamily="18" charset="0"/>
                            <a:cs typeface="Times New Roman" panose="02020603050405020304" pitchFamily="18" charset="0"/>
                          </a:rPr>
                          <m:t>𝑙</m:t>
                        </m:r>
                      </m:e>
                      <m:sub>
                        <m:r>
                          <a:rPr lang="en-US" altLang="zh-CN" sz="1200" b="0" i="1" smtClean="0">
                            <a:latin typeface="Cambria Math" panose="02040503050406030204" pitchFamily="18" charset="0"/>
                            <a:cs typeface="Times New Roman" panose="02020603050405020304" pitchFamily="18" charset="0"/>
                          </a:rPr>
                          <m:t>𝑤</m:t>
                        </m:r>
                      </m:sub>
                    </m:sSub>
                  </m:oMath>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250" name="文本框 249">
                <a:extLst>
                  <a:ext uri="{FF2B5EF4-FFF2-40B4-BE49-F238E27FC236}">
                    <a16:creationId xmlns:a16="http://schemas.microsoft.com/office/drawing/2014/main" id="{C78D4B7E-1931-BD16-F396-5D6EFE645ED6}"/>
                  </a:ext>
                </a:extLst>
              </p:cNvPr>
              <p:cNvSpPr txBox="1">
                <a:spLocks noRot="1" noChangeAspect="1" noMove="1" noResize="1" noEditPoints="1" noAdjustHandles="1" noChangeArrowheads="1" noChangeShapeType="1" noTextEdit="1"/>
              </p:cNvSpPr>
              <p:nvPr/>
            </p:nvSpPr>
            <p:spPr>
              <a:xfrm>
                <a:off x="8871543" y="4405242"/>
                <a:ext cx="1770682" cy="276999"/>
              </a:xfrm>
              <a:prstGeom prst="rect">
                <a:avLst/>
              </a:prstGeom>
              <a:blipFill>
                <a:blip r:embed="rId17"/>
                <a:stretch>
                  <a:fillRect t="-2222" b="-17778"/>
                </a:stretch>
              </a:blipFill>
            </p:spPr>
            <p:txBody>
              <a:bodyPr/>
              <a:lstStyle/>
              <a:p>
                <a:r>
                  <a:rPr lang="zh-CN" altLang="en-US">
                    <a:noFill/>
                  </a:rPr>
                  <a:t> </a:t>
                </a:r>
              </a:p>
            </p:txBody>
          </p:sp>
        </mc:Fallback>
      </mc:AlternateContent>
      <p:pic>
        <p:nvPicPr>
          <p:cNvPr id="252" name="图片 251">
            <a:extLst>
              <a:ext uri="{FF2B5EF4-FFF2-40B4-BE49-F238E27FC236}">
                <a16:creationId xmlns:a16="http://schemas.microsoft.com/office/drawing/2014/main" id="{4D9EFE44-1758-DB77-25CA-1B85C9B27A18}"/>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0073431" y="4106786"/>
            <a:ext cx="378075" cy="378075"/>
          </a:xfrm>
          <a:prstGeom prst="rect">
            <a:avLst/>
          </a:prstGeom>
        </p:spPr>
      </p:pic>
      <p:cxnSp>
        <p:nvCxnSpPr>
          <p:cNvPr id="255" name="连接符: 肘形 254">
            <a:extLst>
              <a:ext uri="{FF2B5EF4-FFF2-40B4-BE49-F238E27FC236}">
                <a16:creationId xmlns:a16="http://schemas.microsoft.com/office/drawing/2014/main" id="{BFC817FF-869E-50BD-3FCC-C51D4CAA28BD}"/>
              </a:ext>
            </a:extLst>
          </p:cNvPr>
          <p:cNvCxnSpPr>
            <a:cxnSpLocks/>
            <a:stCxn id="186" idx="3"/>
            <a:endCxn id="234" idx="3"/>
          </p:cNvCxnSpPr>
          <p:nvPr/>
        </p:nvCxnSpPr>
        <p:spPr>
          <a:xfrm>
            <a:off x="9491185" y="1290090"/>
            <a:ext cx="12700" cy="1419098"/>
          </a:xfrm>
          <a:prstGeom prst="bentConnector3">
            <a:avLst>
              <a:gd name="adj1" fmla="val 1800000"/>
            </a:avLst>
          </a:prstGeom>
        </p:spPr>
        <p:style>
          <a:lnRef idx="3">
            <a:schemeClr val="dk1"/>
          </a:lnRef>
          <a:fillRef idx="0">
            <a:schemeClr val="dk1"/>
          </a:fillRef>
          <a:effectRef idx="2">
            <a:schemeClr val="dk1"/>
          </a:effectRef>
          <a:fontRef idx="minor">
            <a:schemeClr val="tx1"/>
          </a:fontRef>
        </p:style>
      </p:cxnSp>
      <p:cxnSp>
        <p:nvCxnSpPr>
          <p:cNvPr id="257" name="直接连接符 256">
            <a:extLst>
              <a:ext uri="{FF2B5EF4-FFF2-40B4-BE49-F238E27FC236}">
                <a16:creationId xmlns:a16="http://schemas.microsoft.com/office/drawing/2014/main" id="{F67C89C8-504B-4740-21CD-E56701D1E243}"/>
              </a:ext>
            </a:extLst>
          </p:cNvPr>
          <p:cNvCxnSpPr>
            <a:cxnSpLocks/>
          </p:cNvCxnSpPr>
          <p:nvPr/>
        </p:nvCxnSpPr>
        <p:spPr>
          <a:xfrm>
            <a:off x="9497673" y="2146360"/>
            <a:ext cx="220064" cy="0"/>
          </a:xfrm>
          <a:prstGeom prst="line">
            <a:avLst/>
          </a:prstGeom>
        </p:spPr>
        <p:style>
          <a:lnRef idx="3">
            <a:schemeClr val="dk1"/>
          </a:lnRef>
          <a:fillRef idx="0">
            <a:schemeClr val="dk1"/>
          </a:fillRef>
          <a:effectRef idx="2">
            <a:schemeClr val="dk1"/>
          </a:effectRef>
          <a:fontRef idx="minor">
            <a:schemeClr val="tx1"/>
          </a:fontRef>
        </p:style>
      </p:cxnSp>
      <p:sp>
        <p:nvSpPr>
          <p:cNvPr id="274" name="矩形 273">
            <a:extLst>
              <a:ext uri="{FF2B5EF4-FFF2-40B4-BE49-F238E27FC236}">
                <a16:creationId xmlns:a16="http://schemas.microsoft.com/office/drawing/2014/main" id="{6FF47DC1-28A0-3040-55A8-F7E56E0297D9}"/>
              </a:ext>
            </a:extLst>
          </p:cNvPr>
          <p:cNvSpPr/>
          <p:nvPr/>
        </p:nvSpPr>
        <p:spPr>
          <a:xfrm>
            <a:off x="5497859" y="1049129"/>
            <a:ext cx="2662171" cy="3987258"/>
          </a:xfrm>
          <a:prstGeom prst="rect">
            <a:avLst/>
          </a:prstGeom>
          <a:noFill/>
          <a:ln>
            <a:solidFill>
              <a:srgbClr val="91919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7" name="矩形 276">
            <a:extLst>
              <a:ext uri="{FF2B5EF4-FFF2-40B4-BE49-F238E27FC236}">
                <a16:creationId xmlns:a16="http://schemas.microsoft.com/office/drawing/2014/main" id="{C8C05616-9287-1C6E-C810-F79716EFF5DE}"/>
              </a:ext>
            </a:extLst>
          </p:cNvPr>
          <p:cNvSpPr/>
          <p:nvPr/>
        </p:nvSpPr>
        <p:spPr>
          <a:xfrm>
            <a:off x="195838" y="1781090"/>
            <a:ext cx="1359116" cy="1151947"/>
          </a:xfrm>
          <a:prstGeom prst="rect">
            <a:avLst/>
          </a:prstGeom>
          <a:noFill/>
          <a:ln>
            <a:solidFill>
              <a:srgbClr val="91919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8" name="矩形 277">
            <a:extLst>
              <a:ext uri="{FF2B5EF4-FFF2-40B4-BE49-F238E27FC236}">
                <a16:creationId xmlns:a16="http://schemas.microsoft.com/office/drawing/2014/main" id="{EA7B13C0-62BD-4FEA-6C0B-F3849B9BE74B}"/>
              </a:ext>
            </a:extLst>
          </p:cNvPr>
          <p:cNvSpPr/>
          <p:nvPr/>
        </p:nvSpPr>
        <p:spPr>
          <a:xfrm>
            <a:off x="2318717" y="1498858"/>
            <a:ext cx="3048575" cy="1776548"/>
          </a:xfrm>
          <a:prstGeom prst="rect">
            <a:avLst/>
          </a:prstGeom>
          <a:noFill/>
          <a:ln>
            <a:solidFill>
              <a:srgbClr val="91919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1" name="矩形 280">
            <a:extLst>
              <a:ext uri="{FF2B5EF4-FFF2-40B4-BE49-F238E27FC236}">
                <a16:creationId xmlns:a16="http://schemas.microsoft.com/office/drawing/2014/main" id="{8B7782DA-CF50-BB9C-6954-42758976EFFD}"/>
              </a:ext>
            </a:extLst>
          </p:cNvPr>
          <p:cNvSpPr/>
          <p:nvPr/>
        </p:nvSpPr>
        <p:spPr>
          <a:xfrm>
            <a:off x="132201" y="3816449"/>
            <a:ext cx="1600003" cy="935859"/>
          </a:xfrm>
          <a:prstGeom prst="rect">
            <a:avLst/>
          </a:prstGeom>
          <a:noFill/>
          <a:ln>
            <a:solidFill>
              <a:srgbClr val="91919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3" name="矩形 282">
            <a:extLst>
              <a:ext uri="{FF2B5EF4-FFF2-40B4-BE49-F238E27FC236}">
                <a16:creationId xmlns:a16="http://schemas.microsoft.com/office/drawing/2014/main" id="{03940BBA-A4C7-5D94-9994-0487E0928559}"/>
              </a:ext>
            </a:extLst>
          </p:cNvPr>
          <p:cNvSpPr/>
          <p:nvPr/>
        </p:nvSpPr>
        <p:spPr>
          <a:xfrm>
            <a:off x="8277401" y="1045685"/>
            <a:ext cx="3726581" cy="3980725"/>
          </a:xfrm>
          <a:prstGeom prst="rect">
            <a:avLst/>
          </a:prstGeom>
          <a:noFill/>
          <a:ln>
            <a:solidFill>
              <a:srgbClr val="91919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84" name="直接箭头连接符 283">
            <a:extLst>
              <a:ext uri="{FF2B5EF4-FFF2-40B4-BE49-F238E27FC236}">
                <a16:creationId xmlns:a16="http://schemas.microsoft.com/office/drawing/2014/main" id="{487A5B63-C9C2-63A9-EF54-B8091209D945}"/>
              </a:ext>
            </a:extLst>
          </p:cNvPr>
          <p:cNvCxnSpPr>
            <a:cxnSpLocks/>
          </p:cNvCxnSpPr>
          <p:nvPr/>
        </p:nvCxnSpPr>
        <p:spPr>
          <a:xfrm>
            <a:off x="5335648" y="2096019"/>
            <a:ext cx="221872"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87" name="直接箭头连接符 286">
            <a:extLst>
              <a:ext uri="{FF2B5EF4-FFF2-40B4-BE49-F238E27FC236}">
                <a16:creationId xmlns:a16="http://schemas.microsoft.com/office/drawing/2014/main" id="{37B161D6-7611-40D6-34E6-16966DAFA7B0}"/>
              </a:ext>
            </a:extLst>
          </p:cNvPr>
          <p:cNvCxnSpPr>
            <a:cxnSpLocks/>
          </p:cNvCxnSpPr>
          <p:nvPr/>
        </p:nvCxnSpPr>
        <p:spPr>
          <a:xfrm>
            <a:off x="8048300" y="2933227"/>
            <a:ext cx="319415"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89" name="直接箭头连接符 288">
            <a:extLst>
              <a:ext uri="{FF2B5EF4-FFF2-40B4-BE49-F238E27FC236}">
                <a16:creationId xmlns:a16="http://schemas.microsoft.com/office/drawing/2014/main" id="{D8E5EFEF-3B72-3A8F-0F4D-F00A54F68CEE}"/>
              </a:ext>
            </a:extLst>
          </p:cNvPr>
          <p:cNvCxnSpPr>
            <a:cxnSpLocks/>
          </p:cNvCxnSpPr>
          <p:nvPr/>
        </p:nvCxnSpPr>
        <p:spPr>
          <a:xfrm flipH="1">
            <a:off x="7922924" y="4454409"/>
            <a:ext cx="671528"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98" name="直接箭头连接符 297">
            <a:extLst>
              <a:ext uri="{FF2B5EF4-FFF2-40B4-BE49-F238E27FC236}">
                <a16:creationId xmlns:a16="http://schemas.microsoft.com/office/drawing/2014/main" id="{5A3C1F5C-54B7-C22A-7BBF-AA23D2058E3F}"/>
              </a:ext>
            </a:extLst>
          </p:cNvPr>
          <p:cNvCxnSpPr>
            <a:cxnSpLocks/>
          </p:cNvCxnSpPr>
          <p:nvPr/>
        </p:nvCxnSpPr>
        <p:spPr>
          <a:xfrm flipV="1">
            <a:off x="6764888" y="3989535"/>
            <a:ext cx="0" cy="16990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03" name="连接符: 曲线 302">
            <a:extLst>
              <a:ext uri="{FF2B5EF4-FFF2-40B4-BE49-F238E27FC236}">
                <a16:creationId xmlns:a16="http://schemas.microsoft.com/office/drawing/2014/main" id="{35A24255-175B-9E27-D3E5-6850386EACD9}"/>
              </a:ext>
            </a:extLst>
          </p:cNvPr>
          <p:cNvCxnSpPr>
            <a:cxnSpLocks/>
            <a:stCxn id="111" idx="0"/>
            <a:endCxn id="606" idx="3"/>
          </p:cNvCxnSpPr>
          <p:nvPr/>
        </p:nvCxnSpPr>
        <p:spPr>
          <a:xfrm rot="16200000" flipV="1">
            <a:off x="6550653" y="3385987"/>
            <a:ext cx="148784" cy="382770"/>
          </a:xfrm>
          <a:prstGeom prst="curvedConnector2">
            <a:avLst/>
          </a:prstGeom>
          <a:ln>
            <a:tailEnd type="triangle"/>
          </a:ln>
        </p:spPr>
        <p:style>
          <a:lnRef idx="3">
            <a:schemeClr val="dk1"/>
          </a:lnRef>
          <a:fillRef idx="0">
            <a:schemeClr val="dk1"/>
          </a:fillRef>
          <a:effectRef idx="2">
            <a:schemeClr val="dk1"/>
          </a:effectRef>
          <a:fontRef idx="minor">
            <a:schemeClr val="tx1"/>
          </a:fontRef>
        </p:style>
      </p:cxnSp>
      <p:cxnSp>
        <p:nvCxnSpPr>
          <p:cNvPr id="309" name="连接符: 曲线 308">
            <a:extLst>
              <a:ext uri="{FF2B5EF4-FFF2-40B4-BE49-F238E27FC236}">
                <a16:creationId xmlns:a16="http://schemas.microsoft.com/office/drawing/2014/main" id="{BD213067-EDEE-59E1-0F09-4E123EE3759C}"/>
              </a:ext>
            </a:extLst>
          </p:cNvPr>
          <p:cNvCxnSpPr>
            <a:cxnSpLocks/>
            <a:stCxn id="111" idx="0"/>
            <a:endCxn id="607" idx="1"/>
          </p:cNvCxnSpPr>
          <p:nvPr/>
        </p:nvCxnSpPr>
        <p:spPr>
          <a:xfrm rot="5400000" flipH="1" flipV="1">
            <a:off x="6920661" y="3380399"/>
            <a:ext cx="167135" cy="375596"/>
          </a:xfrm>
          <a:prstGeom prst="curvedConnector2">
            <a:avLst/>
          </a:prstGeom>
          <a:ln>
            <a:tailEnd type="triangle"/>
          </a:ln>
        </p:spPr>
        <p:style>
          <a:lnRef idx="3">
            <a:schemeClr val="dk1"/>
          </a:lnRef>
          <a:fillRef idx="0">
            <a:schemeClr val="dk1"/>
          </a:fillRef>
          <a:effectRef idx="2">
            <a:schemeClr val="dk1"/>
          </a:effectRef>
          <a:fontRef idx="minor">
            <a:schemeClr val="tx1"/>
          </a:fontRef>
        </p:style>
      </p:cxnSp>
      <p:cxnSp>
        <p:nvCxnSpPr>
          <p:cNvPr id="310" name="直接箭头连接符 309">
            <a:extLst>
              <a:ext uri="{FF2B5EF4-FFF2-40B4-BE49-F238E27FC236}">
                <a16:creationId xmlns:a16="http://schemas.microsoft.com/office/drawing/2014/main" id="{383855F2-71F6-C36A-59B5-40A5E9F574AD}"/>
              </a:ext>
            </a:extLst>
          </p:cNvPr>
          <p:cNvCxnSpPr>
            <a:cxnSpLocks/>
          </p:cNvCxnSpPr>
          <p:nvPr/>
        </p:nvCxnSpPr>
        <p:spPr>
          <a:xfrm flipH="1">
            <a:off x="5464383" y="3993818"/>
            <a:ext cx="182866"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21" name="文本框 320">
            <a:extLst>
              <a:ext uri="{FF2B5EF4-FFF2-40B4-BE49-F238E27FC236}">
                <a16:creationId xmlns:a16="http://schemas.microsoft.com/office/drawing/2014/main" id="{307C9D58-924F-5A5E-7B1E-DA39136B5B87}"/>
              </a:ext>
            </a:extLst>
          </p:cNvPr>
          <p:cNvSpPr txBox="1"/>
          <p:nvPr/>
        </p:nvSpPr>
        <p:spPr>
          <a:xfrm>
            <a:off x="2241641" y="1230458"/>
            <a:ext cx="3175165" cy="276999"/>
          </a:xfrm>
          <a:prstGeom prst="rect">
            <a:avLst/>
          </a:prstGeom>
          <a:noFill/>
        </p:spPr>
        <p:txBody>
          <a:bodyPr wrap="none" rtlCol="0">
            <a:spAutoFit/>
          </a:bodyPr>
          <a:lstStyle/>
          <a:p>
            <a:r>
              <a:rPr lang="en-US" altLang="zh-CN" sz="1200" b="1" dirty="0">
                <a:latin typeface="Times New Roman" panose="02020603050405020304" pitchFamily="18" charset="0"/>
                <a:cs typeface="Times New Roman" panose="02020603050405020304" pitchFamily="18" charset="0"/>
              </a:rPr>
              <a:t>a) SHAP-driven representative node selection</a:t>
            </a:r>
          </a:p>
        </p:txBody>
      </p:sp>
      <p:sp>
        <p:nvSpPr>
          <p:cNvPr id="326" name="文本框 325">
            <a:extLst>
              <a:ext uri="{FF2B5EF4-FFF2-40B4-BE49-F238E27FC236}">
                <a16:creationId xmlns:a16="http://schemas.microsoft.com/office/drawing/2014/main" id="{0C00B01A-B1AE-97CF-E7BD-C91A303C1E75}"/>
              </a:ext>
            </a:extLst>
          </p:cNvPr>
          <p:cNvSpPr txBox="1"/>
          <p:nvPr/>
        </p:nvSpPr>
        <p:spPr>
          <a:xfrm>
            <a:off x="5398427" y="809196"/>
            <a:ext cx="2939865" cy="276999"/>
          </a:xfrm>
          <a:prstGeom prst="rect">
            <a:avLst/>
          </a:prstGeom>
          <a:noFill/>
        </p:spPr>
        <p:txBody>
          <a:bodyPr wrap="square" rtlCol="0">
            <a:spAutoFit/>
          </a:bodyPr>
          <a:lstStyle/>
          <a:p>
            <a:r>
              <a:rPr lang="en-US" altLang="zh-CN" sz="1200" b="1" dirty="0">
                <a:latin typeface="Times New Roman" panose="02020603050405020304" pitchFamily="18" charset="0"/>
                <a:cs typeface="Times New Roman" panose="02020603050405020304" pitchFamily="18" charset="0"/>
              </a:rPr>
              <a:t>b) Isotope-driven disturbance  generation</a:t>
            </a:r>
          </a:p>
        </p:txBody>
      </p:sp>
      <p:sp>
        <p:nvSpPr>
          <p:cNvPr id="327" name="文本框 326">
            <a:extLst>
              <a:ext uri="{FF2B5EF4-FFF2-40B4-BE49-F238E27FC236}">
                <a16:creationId xmlns:a16="http://schemas.microsoft.com/office/drawing/2014/main" id="{8D8EF7C4-1B95-3DAB-747A-35042183CDAE}"/>
              </a:ext>
            </a:extLst>
          </p:cNvPr>
          <p:cNvSpPr txBox="1"/>
          <p:nvPr/>
        </p:nvSpPr>
        <p:spPr>
          <a:xfrm>
            <a:off x="8167695" y="784454"/>
            <a:ext cx="4066434" cy="276999"/>
          </a:xfrm>
          <a:prstGeom prst="rect">
            <a:avLst/>
          </a:prstGeom>
          <a:noFill/>
        </p:spPr>
        <p:txBody>
          <a:bodyPr wrap="none" rtlCol="0">
            <a:spAutoFit/>
          </a:bodyPr>
          <a:lstStyle/>
          <a:p>
            <a:r>
              <a:rPr lang="en-US" altLang="zh-CN" sz="1200" b="1" dirty="0">
                <a:latin typeface="Times New Roman" panose="02020603050405020304" pitchFamily="18" charset="0"/>
                <a:cs typeface="Times New Roman" panose="02020603050405020304" pitchFamily="18" charset="0"/>
              </a:rPr>
              <a:t>c) Bipartite perspective embedding discrepancy restriction </a:t>
            </a:r>
          </a:p>
        </p:txBody>
      </p:sp>
      <p:sp>
        <p:nvSpPr>
          <p:cNvPr id="330" name="文本框 329">
            <a:extLst>
              <a:ext uri="{FF2B5EF4-FFF2-40B4-BE49-F238E27FC236}">
                <a16:creationId xmlns:a16="http://schemas.microsoft.com/office/drawing/2014/main" id="{2D6C2786-5DB8-7C76-4FB7-42F8805777EC}"/>
              </a:ext>
            </a:extLst>
          </p:cNvPr>
          <p:cNvSpPr txBox="1"/>
          <p:nvPr/>
        </p:nvSpPr>
        <p:spPr>
          <a:xfrm>
            <a:off x="5944958" y="2569038"/>
            <a:ext cx="87716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1  0  1  0  1</a:t>
            </a:r>
          </a:p>
        </p:txBody>
      </p:sp>
      <p:sp>
        <p:nvSpPr>
          <p:cNvPr id="334" name="文本框 333">
            <a:extLst>
              <a:ext uri="{FF2B5EF4-FFF2-40B4-BE49-F238E27FC236}">
                <a16:creationId xmlns:a16="http://schemas.microsoft.com/office/drawing/2014/main" id="{8052E5DA-323C-87FE-DC02-3DD2D6F2BD4F}"/>
              </a:ext>
            </a:extLst>
          </p:cNvPr>
          <p:cNvSpPr txBox="1"/>
          <p:nvPr/>
        </p:nvSpPr>
        <p:spPr>
          <a:xfrm>
            <a:off x="5947135" y="2721438"/>
            <a:ext cx="87716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1  1  1  1  0</a:t>
            </a:r>
          </a:p>
        </p:txBody>
      </p:sp>
      <p:sp>
        <p:nvSpPr>
          <p:cNvPr id="335" name="文本框 334">
            <a:extLst>
              <a:ext uri="{FF2B5EF4-FFF2-40B4-BE49-F238E27FC236}">
                <a16:creationId xmlns:a16="http://schemas.microsoft.com/office/drawing/2014/main" id="{3958EC44-434E-5C66-6064-779861B48C5F}"/>
              </a:ext>
            </a:extLst>
          </p:cNvPr>
          <p:cNvSpPr txBox="1"/>
          <p:nvPr/>
        </p:nvSpPr>
        <p:spPr>
          <a:xfrm>
            <a:off x="5947898" y="2864579"/>
            <a:ext cx="87716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0  0      1  1</a:t>
            </a:r>
          </a:p>
        </p:txBody>
      </p:sp>
      <p:sp>
        <p:nvSpPr>
          <p:cNvPr id="336" name="文本框 335">
            <a:extLst>
              <a:ext uri="{FF2B5EF4-FFF2-40B4-BE49-F238E27FC236}">
                <a16:creationId xmlns:a16="http://schemas.microsoft.com/office/drawing/2014/main" id="{2D542F54-E6A0-160B-C63B-D38D6D3C25F5}"/>
              </a:ext>
            </a:extLst>
          </p:cNvPr>
          <p:cNvSpPr txBox="1"/>
          <p:nvPr/>
        </p:nvSpPr>
        <p:spPr>
          <a:xfrm>
            <a:off x="5950497" y="3016981"/>
            <a:ext cx="87716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1  1  1  0  0</a:t>
            </a:r>
          </a:p>
        </p:txBody>
      </p:sp>
      <p:sp>
        <p:nvSpPr>
          <p:cNvPr id="337" name="文本框 336">
            <a:extLst>
              <a:ext uri="{FF2B5EF4-FFF2-40B4-BE49-F238E27FC236}">
                <a16:creationId xmlns:a16="http://schemas.microsoft.com/office/drawing/2014/main" id="{ABA11051-1447-CB44-25C5-0682994EE7DD}"/>
              </a:ext>
            </a:extLst>
          </p:cNvPr>
          <p:cNvSpPr txBox="1"/>
          <p:nvPr/>
        </p:nvSpPr>
        <p:spPr>
          <a:xfrm>
            <a:off x="5950497" y="3162175"/>
            <a:ext cx="87716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0  0  1  1  0</a:t>
            </a:r>
          </a:p>
        </p:txBody>
      </p:sp>
      <p:sp>
        <p:nvSpPr>
          <p:cNvPr id="338" name="文本框 337">
            <a:extLst>
              <a:ext uri="{FF2B5EF4-FFF2-40B4-BE49-F238E27FC236}">
                <a16:creationId xmlns:a16="http://schemas.microsoft.com/office/drawing/2014/main" id="{E63EE558-8775-7B2D-73ED-E2A7BC21DC53}"/>
              </a:ext>
            </a:extLst>
          </p:cNvPr>
          <p:cNvSpPr txBox="1"/>
          <p:nvPr/>
        </p:nvSpPr>
        <p:spPr>
          <a:xfrm>
            <a:off x="6857946" y="2576817"/>
            <a:ext cx="87716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5  0  3  2  9</a:t>
            </a:r>
          </a:p>
        </p:txBody>
      </p:sp>
      <p:sp>
        <p:nvSpPr>
          <p:cNvPr id="339" name="文本框 338">
            <a:extLst>
              <a:ext uri="{FF2B5EF4-FFF2-40B4-BE49-F238E27FC236}">
                <a16:creationId xmlns:a16="http://schemas.microsoft.com/office/drawing/2014/main" id="{AAEA2DA8-D56C-A3B9-5DA4-73CFCB13BF5D}"/>
              </a:ext>
            </a:extLst>
          </p:cNvPr>
          <p:cNvSpPr txBox="1"/>
          <p:nvPr/>
        </p:nvSpPr>
        <p:spPr>
          <a:xfrm>
            <a:off x="6857946" y="2720638"/>
            <a:ext cx="87716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6  4  5  4  4</a:t>
            </a:r>
          </a:p>
        </p:txBody>
      </p:sp>
      <p:sp>
        <p:nvSpPr>
          <p:cNvPr id="340" name="文本框 339">
            <a:extLst>
              <a:ext uri="{FF2B5EF4-FFF2-40B4-BE49-F238E27FC236}">
                <a16:creationId xmlns:a16="http://schemas.microsoft.com/office/drawing/2014/main" id="{9B8D8252-F4D6-BC24-A89C-CC918B2587EC}"/>
              </a:ext>
            </a:extLst>
          </p:cNvPr>
          <p:cNvSpPr txBox="1"/>
          <p:nvPr/>
        </p:nvSpPr>
        <p:spPr>
          <a:xfrm>
            <a:off x="6857946" y="2863132"/>
            <a:ext cx="87716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5  0      2  8</a:t>
            </a:r>
          </a:p>
        </p:txBody>
      </p:sp>
      <p:sp>
        <p:nvSpPr>
          <p:cNvPr id="341" name="文本框 340">
            <a:extLst>
              <a:ext uri="{FF2B5EF4-FFF2-40B4-BE49-F238E27FC236}">
                <a16:creationId xmlns:a16="http://schemas.microsoft.com/office/drawing/2014/main" id="{8CAB3FC7-57C4-4784-9AF4-C45B97E27F1B}"/>
              </a:ext>
            </a:extLst>
          </p:cNvPr>
          <p:cNvSpPr txBox="1"/>
          <p:nvPr/>
        </p:nvSpPr>
        <p:spPr>
          <a:xfrm>
            <a:off x="6851415" y="3001371"/>
            <a:ext cx="87716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3  7  9  6  3</a:t>
            </a:r>
          </a:p>
        </p:txBody>
      </p:sp>
      <p:sp>
        <p:nvSpPr>
          <p:cNvPr id="342" name="文本框 341">
            <a:extLst>
              <a:ext uri="{FF2B5EF4-FFF2-40B4-BE49-F238E27FC236}">
                <a16:creationId xmlns:a16="http://schemas.microsoft.com/office/drawing/2014/main" id="{CBDE1608-3D92-DF27-3C57-E12EDB66ABDD}"/>
              </a:ext>
            </a:extLst>
          </p:cNvPr>
          <p:cNvSpPr txBox="1"/>
          <p:nvPr/>
        </p:nvSpPr>
        <p:spPr>
          <a:xfrm>
            <a:off x="6851415" y="3154421"/>
            <a:ext cx="87716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1  0  2  1  4</a:t>
            </a:r>
          </a:p>
        </p:txBody>
      </p:sp>
      <p:pic>
        <p:nvPicPr>
          <p:cNvPr id="33" name="图片 32">
            <a:extLst>
              <a:ext uri="{FF2B5EF4-FFF2-40B4-BE49-F238E27FC236}">
                <a16:creationId xmlns:a16="http://schemas.microsoft.com/office/drawing/2014/main" id="{A5D6E957-F525-8B9A-5831-C6368D997812}"/>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8750251" y="4090798"/>
            <a:ext cx="423024" cy="423024"/>
          </a:xfrm>
          <a:prstGeom prst="rect">
            <a:avLst/>
          </a:prstGeom>
        </p:spPr>
      </p:pic>
      <p:grpSp>
        <p:nvGrpSpPr>
          <p:cNvPr id="3" name="Google Shape;805;p28">
            <a:extLst>
              <a:ext uri="{FF2B5EF4-FFF2-40B4-BE49-F238E27FC236}">
                <a16:creationId xmlns:a16="http://schemas.microsoft.com/office/drawing/2014/main" id="{2D667D11-FAB2-EBE1-1013-D5E1E8BFF2E2}"/>
              </a:ext>
            </a:extLst>
          </p:cNvPr>
          <p:cNvGrpSpPr/>
          <p:nvPr/>
        </p:nvGrpSpPr>
        <p:grpSpPr>
          <a:xfrm>
            <a:off x="5986805" y="1095981"/>
            <a:ext cx="626519" cy="639192"/>
            <a:chOff x="347441" y="529183"/>
            <a:chExt cx="2163705" cy="1824635"/>
          </a:xfrm>
          <a:solidFill>
            <a:srgbClr val="E3EEFF"/>
          </a:solidFill>
        </p:grpSpPr>
        <p:grpSp>
          <p:nvGrpSpPr>
            <p:cNvPr id="4" name="Google Shape;806;p28">
              <a:extLst>
                <a:ext uri="{FF2B5EF4-FFF2-40B4-BE49-F238E27FC236}">
                  <a16:creationId xmlns:a16="http://schemas.microsoft.com/office/drawing/2014/main" id="{234FC65C-17C8-2C41-E517-760989AC2D16}"/>
                </a:ext>
              </a:extLst>
            </p:cNvPr>
            <p:cNvGrpSpPr/>
            <p:nvPr/>
          </p:nvGrpSpPr>
          <p:grpSpPr>
            <a:xfrm>
              <a:off x="745224" y="529183"/>
              <a:ext cx="1765922" cy="1596032"/>
              <a:chOff x="6240000" y="821025"/>
              <a:chExt cx="2904000" cy="2668950"/>
            </a:xfrm>
            <a:grpFill/>
          </p:grpSpPr>
          <p:sp>
            <p:nvSpPr>
              <p:cNvPr id="93" name="Google Shape;807;p28">
                <a:extLst>
                  <a:ext uri="{FF2B5EF4-FFF2-40B4-BE49-F238E27FC236}">
                    <a16:creationId xmlns:a16="http://schemas.microsoft.com/office/drawing/2014/main" id="{D9228B64-AF1F-8DA1-ED9E-3E9779022AC1}"/>
                  </a:ext>
                </a:extLst>
              </p:cNvPr>
              <p:cNvSpPr/>
              <p:nvPr/>
            </p:nvSpPr>
            <p:spPr>
              <a:xfrm flipH="1">
                <a:off x="6240000" y="821025"/>
                <a:ext cx="2904000" cy="26673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94" name="Google Shape;808;p28">
                <a:extLst>
                  <a:ext uri="{FF2B5EF4-FFF2-40B4-BE49-F238E27FC236}">
                    <a16:creationId xmlns:a16="http://schemas.microsoft.com/office/drawing/2014/main" id="{F84D57B5-A519-42EA-F903-921B7041BD7E}"/>
                  </a:ext>
                </a:extLst>
              </p:cNvPr>
              <p:cNvSpPr/>
              <p:nvPr/>
            </p:nvSpPr>
            <p:spPr>
              <a:xfrm flipH="1">
                <a:off x="6240000" y="8210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95" name="Google Shape;809;p28">
                <a:extLst>
                  <a:ext uri="{FF2B5EF4-FFF2-40B4-BE49-F238E27FC236}">
                    <a16:creationId xmlns:a16="http://schemas.microsoft.com/office/drawing/2014/main" id="{75F6F106-C07D-0293-BDE6-EBAC926F541B}"/>
                  </a:ext>
                </a:extLst>
              </p:cNvPr>
              <p:cNvSpPr/>
              <p:nvPr/>
            </p:nvSpPr>
            <p:spPr>
              <a:xfrm flipH="1">
                <a:off x="6820800" y="8210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96" name="Google Shape;810;p28">
                <a:extLst>
                  <a:ext uri="{FF2B5EF4-FFF2-40B4-BE49-F238E27FC236}">
                    <a16:creationId xmlns:a16="http://schemas.microsoft.com/office/drawing/2014/main" id="{7C0E011F-0292-CADE-225D-AE4EAB9DCD48}"/>
                  </a:ext>
                </a:extLst>
              </p:cNvPr>
              <p:cNvSpPr/>
              <p:nvPr/>
            </p:nvSpPr>
            <p:spPr>
              <a:xfrm flipH="1">
                <a:off x="7401600" y="8210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97" name="Google Shape;811;p28">
                <a:extLst>
                  <a:ext uri="{FF2B5EF4-FFF2-40B4-BE49-F238E27FC236}">
                    <a16:creationId xmlns:a16="http://schemas.microsoft.com/office/drawing/2014/main" id="{227DDE55-4558-2DF2-FE5C-DBB30E36DFFB}"/>
                  </a:ext>
                </a:extLst>
              </p:cNvPr>
              <p:cNvSpPr/>
              <p:nvPr/>
            </p:nvSpPr>
            <p:spPr>
              <a:xfrm flipH="1">
                <a:off x="7982400" y="8210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98" name="Google Shape;812;p28">
                <a:extLst>
                  <a:ext uri="{FF2B5EF4-FFF2-40B4-BE49-F238E27FC236}">
                    <a16:creationId xmlns:a16="http://schemas.microsoft.com/office/drawing/2014/main" id="{F41C2F11-B456-DB3E-366B-0DB45E8EC826}"/>
                  </a:ext>
                </a:extLst>
              </p:cNvPr>
              <p:cNvSpPr/>
              <p:nvPr/>
            </p:nvSpPr>
            <p:spPr>
              <a:xfrm flipH="1">
                <a:off x="8563200" y="8210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99" name="Google Shape;813;p28">
                <a:extLst>
                  <a:ext uri="{FF2B5EF4-FFF2-40B4-BE49-F238E27FC236}">
                    <a16:creationId xmlns:a16="http://schemas.microsoft.com/office/drawing/2014/main" id="{16043E86-5D71-A2D4-FADA-3F05E5E1FCF6}"/>
                  </a:ext>
                </a:extLst>
              </p:cNvPr>
              <p:cNvSpPr/>
              <p:nvPr/>
            </p:nvSpPr>
            <p:spPr>
              <a:xfrm flipH="1">
                <a:off x="6240000" y="1353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0" name="Google Shape;814;p28">
                <a:extLst>
                  <a:ext uri="{FF2B5EF4-FFF2-40B4-BE49-F238E27FC236}">
                    <a16:creationId xmlns:a16="http://schemas.microsoft.com/office/drawing/2014/main" id="{1AC2D7BF-8140-ED16-F61D-F48A5332F952}"/>
                  </a:ext>
                </a:extLst>
              </p:cNvPr>
              <p:cNvSpPr/>
              <p:nvPr/>
            </p:nvSpPr>
            <p:spPr>
              <a:xfrm flipH="1">
                <a:off x="6820800" y="1353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1" name="Google Shape;815;p28">
                <a:extLst>
                  <a:ext uri="{FF2B5EF4-FFF2-40B4-BE49-F238E27FC236}">
                    <a16:creationId xmlns:a16="http://schemas.microsoft.com/office/drawing/2014/main" id="{53300E1C-038E-0AA4-870E-879939AA3F2B}"/>
                  </a:ext>
                </a:extLst>
              </p:cNvPr>
              <p:cNvSpPr/>
              <p:nvPr/>
            </p:nvSpPr>
            <p:spPr>
              <a:xfrm flipH="1">
                <a:off x="7401600" y="1353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2" name="Google Shape;816;p28">
                <a:extLst>
                  <a:ext uri="{FF2B5EF4-FFF2-40B4-BE49-F238E27FC236}">
                    <a16:creationId xmlns:a16="http://schemas.microsoft.com/office/drawing/2014/main" id="{13D03CA4-8952-E697-FA6E-45D974237B1D}"/>
                  </a:ext>
                </a:extLst>
              </p:cNvPr>
              <p:cNvSpPr/>
              <p:nvPr/>
            </p:nvSpPr>
            <p:spPr>
              <a:xfrm flipH="1">
                <a:off x="7982400" y="1353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4" name="Google Shape;817;p28">
                <a:extLst>
                  <a:ext uri="{FF2B5EF4-FFF2-40B4-BE49-F238E27FC236}">
                    <a16:creationId xmlns:a16="http://schemas.microsoft.com/office/drawing/2014/main" id="{CA678966-0800-DE23-8C06-FBA5F122CDBA}"/>
                  </a:ext>
                </a:extLst>
              </p:cNvPr>
              <p:cNvSpPr/>
              <p:nvPr/>
            </p:nvSpPr>
            <p:spPr>
              <a:xfrm flipH="1">
                <a:off x="8563200" y="1353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5" name="Google Shape;818;p28">
                <a:extLst>
                  <a:ext uri="{FF2B5EF4-FFF2-40B4-BE49-F238E27FC236}">
                    <a16:creationId xmlns:a16="http://schemas.microsoft.com/office/drawing/2014/main" id="{8DBB2585-9666-0736-2A90-B251FE2595B0}"/>
                  </a:ext>
                </a:extLst>
              </p:cNvPr>
              <p:cNvSpPr/>
              <p:nvPr/>
            </p:nvSpPr>
            <p:spPr>
              <a:xfrm flipH="1">
                <a:off x="6240000" y="1888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6" name="Google Shape;819;p28">
                <a:extLst>
                  <a:ext uri="{FF2B5EF4-FFF2-40B4-BE49-F238E27FC236}">
                    <a16:creationId xmlns:a16="http://schemas.microsoft.com/office/drawing/2014/main" id="{2B8D8CFF-1BF1-7435-C527-632F50754A8E}"/>
                  </a:ext>
                </a:extLst>
              </p:cNvPr>
              <p:cNvSpPr/>
              <p:nvPr/>
            </p:nvSpPr>
            <p:spPr>
              <a:xfrm flipH="1">
                <a:off x="6820800" y="1888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7" name="Google Shape;820;p28">
                <a:extLst>
                  <a:ext uri="{FF2B5EF4-FFF2-40B4-BE49-F238E27FC236}">
                    <a16:creationId xmlns:a16="http://schemas.microsoft.com/office/drawing/2014/main" id="{EF3E1150-D84D-4822-BBB2-D1057E524554}"/>
                  </a:ext>
                </a:extLst>
              </p:cNvPr>
              <p:cNvSpPr/>
              <p:nvPr/>
            </p:nvSpPr>
            <p:spPr>
              <a:xfrm flipH="1">
                <a:off x="7401600" y="1888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8" name="Google Shape;821;p28">
                <a:extLst>
                  <a:ext uri="{FF2B5EF4-FFF2-40B4-BE49-F238E27FC236}">
                    <a16:creationId xmlns:a16="http://schemas.microsoft.com/office/drawing/2014/main" id="{B4AC07CC-82EA-AD1A-0B32-CDCD5572E81B}"/>
                  </a:ext>
                </a:extLst>
              </p:cNvPr>
              <p:cNvSpPr/>
              <p:nvPr/>
            </p:nvSpPr>
            <p:spPr>
              <a:xfrm flipH="1">
                <a:off x="7982400" y="1888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0" name="Google Shape;822;p28">
                <a:extLst>
                  <a:ext uri="{FF2B5EF4-FFF2-40B4-BE49-F238E27FC236}">
                    <a16:creationId xmlns:a16="http://schemas.microsoft.com/office/drawing/2014/main" id="{DCD48614-119F-319B-F570-DE9F63F78219}"/>
                  </a:ext>
                </a:extLst>
              </p:cNvPr>
              <p:cNvSpPr/>
              <p:nvPr/>
            </p:nvSpPr>
            <p:spPr>
              <a:xfrm flipH="1">
                <a:off x="8563200" y="1888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2" name="Google Shape;823;p28">
                <a:extLst>
                  <a:ext uri="{FF2B5EF4-FFF2-40B4-BE49-F238E27FC236}">
                    <a16:creationId xmlns:a16="http://schemas.microsoft.com/office/drawing/2014/main" id="{FA04A4C5-10E0-9EE3-2C02-7AE1808D4B40}"/>
                  </a:ext>
                </a:extLst>
              </p:cNvPr>
              <p:cNvSpPr/>
              <p:nvPr/>
            </p:nvSpPr>
            <p:spPr>
              <a:xfrm flipH="1">
                <a:off x="6240000" y="2422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3" name="Google Shape;824;p28">
                <a:extLst>
                  <a:ext uri="{FF2B5EF4-FFF2-40B4-BE49-F238E27FC236}">
                    <a16:creationId xmlns:a16="http://schemas.microsoft.com/office/drawing/2014/main" id="{DEC087F5-A35A-6221-C212-4004011371A3}"/>
                  </a:ext>
                </a:extLst>
              </p:cNvPr>
              <p:cNvSpPr/>
              <p:nvPr/>
            </p:nvSpPr>
            <p:spPr>
              <a:xfrm flipH="1">
                <a:off x="6820800" y="2422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4" name="Google Shape;825;p28">
                <a:extLst>
                  <a:ext uri="{FF2B5EF4-FFF2-40B4-BE49-F238E27FC236}">
                    <a16:creationId xmlns:a16="http://schemas.microsoft.com/office/drawing/2014/main" id="{DEF0E079-B8B1-9DFF-B7C2-110C17B13271}"/>
                  </a:ext>
                </a:extLst>
              </p:cNvPr>
              <p:cNvSpPr/>
              <p:nvPr/>
            </p:nvSpPr>
            <p:spPr>
              <a:xfrm flipH="1">
                <a:off x="7401600" y="2422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5" name="Google Shape;826;p28">
                <a:extLst>
                  <a:ext uri="{FF2B5EF4-FFF2-40B4-BE49-F238E27FC236}">
                    <a16:creationId xmlns:a16="http://schemas.microsoft.com/office/drawing/2014/main" id="{6278FCC9-7672-8DA7-9876-1915CA2309B5}"/>
                  </a:ext>
                </a:extLst>
              </p:cNvPr>
              <p:cNvSpPr/>
              <p:nvPr/>
            </p:nvSpPr>
            <p:spPr>
              <a:xfrm flipH="1">
                <a:off x="7982400" y="2422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7" name="Google Shape;827;p28">
                <a:extLst>
                  <a:ext uri="{FF2B5EF4-FFF2-40B4-BE49-F238E27FC236}">
                    <a16:creationId xmlns:a16="http://schemas.microsoft.com/office/drawing/2014/main" id="{89EEC0D3-424D-8188-8879-DE70BA3C5AC5}"/>
                  </a:ext>
                </a:extLst>
              </p:cNvPr>
              <p:cNvSpPr/>
              <p:nvPr/>
            </p:nvSpPr>
            <p:spPr>
              <a:xfrm flipH="1">
                <a:off x="8563200" y="2422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9" name="Google Shape;828;p28">
                <a:extLst>
                  <a:ext uri="{FF2B5EF4-FFF2-40B4-BE49-F238E27FC236}">
                    <a16:creationId xmlns:a16="http://schemas.microsoft.com/office/drawing/2014/main" id="{A5412FC5-4349-5760-8043-D940FC83F2D3}"/>
                  </a:ext>
                </a:extLst>
              </p:cNvPr>
              <p:cNvSpPr/>
              <p:nvPr/>
            </p:nvSpPr>
            <p:spPr>
              <a:xfrm flipH="1">
                <a:off x="6240000" y="29571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20" name="Google Shape;829;p28">
                <a:extLst>
                  <a:ext uri="{FF2B5EF4-FFF2-40B4-BE49-F238E27FC236}">
                    <a16:creationId xmlns:a16="http://schemas.microsoft.com/office/drawing/2014/main" id="{0D2DEEF1-A624-7679-3FEA-118ABF16AD2F}"/>
                  </a:ext>
                </a:extLst>
              </p:cNvPr>
              <p:cNvSpPr/>
              <p:nvPr/>
            </p:nvSpPr>
            <p:spPr>
              <a:xfrm flipH="1">
                <a:off x="6820800" y="29571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25" name="Google Shape;830;p28">
                <a:extLst>
                  <a:ext uri="{FF2B5EF4-FFF2-40B4-BE49-F238E27FC236}">
                    <a16:creationId xmlns:a16="http://schemas.microsoft.com/office/drawing/2014/main" id="{2878E1AA-C1F1-D372-9F1A-B114907CFAAD}"/>
                  </a:ext>
                </a:extLst>
              </p:cNvPr>
              <p:cNvSpPr/>
              <p:nvPr/>
            </p:nvSpPr>
            <p:spPr>
              <a:xfrm flipH="1">
                <a:off x="7401600" y="29571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26" name="Google Shape;831;p28">
                <a:extLst>
                  <a:ext uri="{FF2B5EF4-FFF2-40B4-BE49-F238E27FC236}">
                    <a16:creationId xmlns:a16="http://schemas.microsoft.com/office/drawing/2014/main" id="{49D590A5-B000-B43C-C80C-A66A83796591}"/>
                  </a:ext>
                </a:extLst>
              </p:cNvPr>
              <p:cNvSpPr/>
              <p:nvPr/>
            </p:nvSpPr>
            <p:spPr>
              <a:xfrm flipH="1">
                <a:off x="7982400" y="29571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29" name="Google Shape;832;p28">
                <a:extLst>
                  <a:ext uri="{FF2B5EF4-FFF2-40B4-BE49-F238E27FC236}">
                    <a16:creationId xmlns:a16="http://schemas.microsoft.com/office/drawing/2014/main" id="{E34505D2-9A93-86E1-AE00-AFF22CFDC411}"/>
                  </a:ext>
                </a:extLst>
              </p:cNvPr>
              <p:cNvSpPr/>
              <p:nvPr/>
            </p:nvSpPr>
            <p:spPr>
              <a:xfrm flipH="1">
                <a:off x="8563200" y="29571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grpSp>
        <p:grpSp>
          <p:nvGrpSpPr>
            <p:cNvPr id="6" name="Google Shape;833;p28">
              <a:extLst>
                <a:ext uri="{FF2B5EF4-FFF2-40B4-BE49-F238E27FC236}">
                  <a16:creationId xmlns:a16="http://schemas.microsoft.com/office/drawing/2014/main" id="{A523EFB9-67C0-7918-69AC-18CD207ED49C}"/>
                </a:ext>
              </a:extLst>
            </p:cNvPr>
            <p:cNvGrpSpPr/>
            <p:nvPr/>
          </p:nvGrpSpPr>
          <p:grpSpPr>
            <a:xfrm>
              <a:off x="546332" y="643484"/>
              <a:ext cx="1765922" cy="1596032"/>
              <a:chOff x="5950075" y="854725"/>
              <a:chExt cx="2904000" cy="2668950"/>
            </a:xfrm>
            <a:grpFill/>
          </p:grpSpPr>
          <p:sp>
            <p:nvSpPr>
              <p:cNvPr id="46" name="Google Shape;834;p28">
                <a:extLst>
                  <a:ext uri="{FF2B5EF4-FFF2-40B4-BE49-F238E27FC236}">
                    <a16:creationId xmlns:a16="http://schemas.microsoft.com/office/drawing/2014/main" id="{0B6F503D-AD37-5AED-965E-387C13F670AF}"/>
                  </a:ext>
                </a:extLst>
              </p:cNvPr>
              <p:cNvSpPr/>
              <p:nvPr/>
            </p:nvSpPr>
            <p:spPr>
              <a:xfrm flipH="1">
                <a:off x="5950075" y="854725"/>
                <a:ext cx="2904000" cy="26673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835;p28">
                <a:extLst>
                  <a:ext uri="{FF2B5EF4-FFF2-40B4-BE49-F238E27FC236}">
                    <a16:creationId xmlns:a16="http://schemas.microsoft.com/office/drawing/2014/main" id="{F4E474B4-17E8-63DA-5A06-B88FBA49B679}"/>
                  </a:ext>
                </a:extLst>
              </p:cNvPr>
              <p:cNvSpPr/>
              <p:nvPr/>
            </p:nvSpPr>
            <p:spPr>
              <a:xfrm flipH="1">
                <a:off x="5950075" y="854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836;p28">
                <a:extLst>
                  <a:ext uri="{FF2B5EF4-FFF2-40B4-BE49-F238E27FC236}">
                    <a16:creationId xmlns:a16="http://schemas.microsoft.com/office/drawing/2014/main" id="{E8239822-26AA-59B8-8ACC-F792687F9276}"/>
                  </a:ext>
                </a:extLst>
              </p:cNvPr>
              <p:cNvSpPr/>
              <p:nvPr/>
            </p:nvSpPr>
            <p:spPr>
              <a:xfrm flipH="1">
                <a:off x="6530875" y="854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837;p28">
                <a:extLst>
                  <a:ext uri="{FF2B5EF4-FFF2-40B4-BE49-F238E27FC236}">
                    <a16:creationId xmlns:a16="http://schemas.microsoft.com/office/drawing/2014/main" id="{6C4FB0D9-2977-5343-AA48-52F164011A5F}"/>
                  </a:ext>
                </a:extLst>
              </p:cNvPr>
              <p:cNvSpPr/>
              <p:nvPr/>
            </p:nvSpPr>
            <p:spPr>
              <a:xfrm flipH="1">
                <a:off x="7111675" y="854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838;p28">
                <a:extLst>
                  <a:ext uri="{FF2B5EF4-FFF2-40B4-BE49-F238E27FC236}">
                    <a16:creationId xmlns:a16="http://schemas.microsoft.com/office/drawing/2014/main" id="{95100813-2D43-8C2B-5C4B-27899A8726A8}"/>
                  </a:ext>
                </a:extLst>
              </p:cNvPr>
              <p:cNvSpPr/>
              <p:nvPr/>
            </p:nvSpPr>
            <p:spPr>
              <a:xfrm flipH="1">
                <a:off x="7692475" y="854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839;p28">
                <a:extLst>
                  <a:ext uri="{FF2B5EF4-FFF2-40B4-BE49-F238E27FC236}">
                    <a16:creationId xmlns:a16="http://schemas.microsoft.com/office/drawing/2014/main" id="{8936F548-1057-E3D0-6AB6-6A61564B865E}"/>
                  </a:ext>
                </a:extLst>
              </p:cNvPr>
              <p:cNvSpPr/>
              <p:nvPr/>
            </p:nvSpPr>
            <p:spPr>
              <a:xfrm flipH="1">
                <a:off x="8273275" y="854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840;p28">
                <a:extLst>
                  <a:ext uri="{FF2B5EF4-FFF2-40B4-BE49-F238E27FC236}">
                    <a16:creationId xmlns:a16="http://schemas.microsoft.com/office/drawing/2014/main" id="{A18A5AD5-D730-1A52-1B56-96AFC3CAE144}"/>
                  </a:ext>
                </a:extLst>
              </p:cNvPr>
              <p:cNvSpPr/>
              <p:nvPr/>
            </p:nvSpPr>
            <p:spPr>
              <a:xfrm flipH="1">
                <a:off x="5950075" y="13875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841;p28">
                <a:extLst>
                  <a:ext uri="{FF2B5EF4-FFF2-40B4-BE49-F238E27FC236}">
                    <a16:creationId xmlns:a16="http://schemas.microsoft.com/office/drawing/2014/main" id="{4595201C-D0F9-9EE0-4FB7-60FA030F5C04}"/>
                  </a:ext>
                </a:extLst>
              </p:cNvPr>
              <p:cNvSpPr/>
              <p:nvPr/>
            </p:nvSpPr>
            <p:spPr>
              <a:xfrm flipH="1">
                <a:off x="6530875" y="13875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842;p28">
                <a:extLst>
                  <a:ext uri="{FF2B5EF4-FFF2-40B4-BE49-F238E27FC236}">
                    <a16:creationId xmlns:a16="http://schemas.microsoft.com/office/drawing/2014/main" id="{A6D776E4-CEA5-C179-C367-9C80C31BEA40}"/>
                  </a:ext>
                </a:extLst>
              </p:cNvPr>
              <p:cNvSpPr/>
              <p:nvPr/>
            </p:nvSpPr>
            <p:spPr>
              <a:xfrm flipH="1">
                <a:off x="7111675" y="13875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843;p28">
                <a:extLst>
                  <a:ext uri="{FF2B5EF4-FFF2-40B4-BE49-F238E27FC236}">
                    <a16:creationId xmlns:a16="http://schemas.microsoft.com/office/drawing/2014/main" id="{1A8DEA98-C605-5B06-4168-1EE07B167935}"/>
                  </a:ext>
                </a:extLst>
              </p:cNvPr>
              <p:cNvSpPr/>
              <p:nvPr/>
            </p:nvSpPr>
            <p:spPr>
              <a:xfrm flipH="1">
                <a:off x="7692475" y="13875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844;p28">
                <a:extLst>
                  <a:ext uri="{FF2B5EF4-FFF2-40B4-BE49-F238E27FC236}">
                    <a16:creationId xmlns:a16="http://schemas.microsoft.com/office/drawing/2014/main" id="{FD6A652F-AAA2-23DD-60D1-ABCC1E66EBB4}"/>
                  </a:ext>
                </a:extLst>
              </p:cNvPr>
              <p:cNvSpPr/>
              <p:nvPr/>
            </p:nvSpPr>
            <p:spPr>
              <a:xfrm flipH="1">
                <a:off x="8273275" y="13875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845;p28">
                <a:extLst>
                  <a:ext uri="{FF2B5EF4-FFF2-40B4-BE49-F238E27FC236}">
                    <a16:creationId xmlns:a16="http://schemas.microsoft.com/office/drawing/2014/main" id="{FE42C254-2E4D-3D69-5A5D-2FC33E8280D0}"/>
                  </a:ext>
                </a:extLst>
              </p:cNvPr>
              <p:cNvSpPr/>
              <p:nvPr/>
            </p:nvSpPr>
            <p:spPr>
              <a:xfrm flipH="1">
                <a:off x="5950075" y="19219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846;p28">
                <a:extLst>
                  <a:ext uri="{FF2B5EF4-FFF2-40B4-BE49-F238E27FC236}">
                    <a16:creationId xmlns:a16="http://schemas.microsoft.com/office/drawing/2014/main" id="{BE5DB861-E67D-438E-6F8E-90EE6AD69BEE}"/>
                  </a:ext>
                </a:extLst>
              </p:cNvPr>
              <p:cNvSpPr/>
              <p:nvPr/>
            </p:nvSpPr>
            <p:spPr>
              <a:xfrm flipH="1">
                <a:off x="6530875" y="19219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847;p28">
                <a:extLst>
                  <a:ext uri="{FF2B5EF4-FFF2-40B4-BE49-F238E27FC236}">
                    <a16:creationId xmlns:a16="http://schemas.microsoft.com/office/drawing/2014/main" id="{5438D9BA-2858-EDDC-EF3E-E454EF52B2E5}"/>
                  </a:ext>
                </a:extLst>
              </p:cNvPr>
              <p:cNvSpPr/>
              <p:nvPr/>
            </p:nvSpPr>
            <p:spPr>
              <a:xfrm flipH="1">
                <a:off x="7111675" y="19219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848;p28">
                <a:extLst>
                  <a:ext uri="{FF2B5EF4-FFF2-40B4-BE49-F238E27FC236}">
                    <a16:creationId xmlns:a16="http://schemas.microsoft.com/office/drawing/2014/main" id="{CD0A0938-60D5-E804-24B3-757EA7E48A47}"/>
                  </a:ext>
                </a:extLst>
              </p:cNvPr>
              <p:cNvSpPr/>
              <p:nvPr/>
            </p:nvSpPr>
            <p:spPr>
              <a:xfrm flipH="1">
                <a:off x="7692475" y="19219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849;p28">
                <a:extLst>
                  <a:ext uri="{FF2B5EF4-FFF2-40B4-BE49-F238E27FC236}">
                    <a16:creationId xmlns:a16="http://schemas.microsoft.com/office/drawing/2014/main" id="{E5B16D7A-9199-D4F9-F37F-AEA2DD91BDB7}"/>
                  </a:ext>
                </a:extLst>
              </p:cNvPr>
              <p:cNvSpPr/>
              <p:nvPr/>
            </p:nvSpPr>
            <p:spPr>
              <a:xfrm flipH="1">
                <a:off x="8273275" y="19219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50;p28">
                <a:extLst>
                  <a:ext uri="{FF2B5EF4-FFF2-40B4-BE49-F238E27FC236}">
                    <a16:creationId xmlns:a16="http://schemas.microsoft.com/office/drawing/2014/main" id="{8258F84E-48A6-AB76-7854-5C2F84A03256}"/>
                  </a:ext>
                </a:extLst>
              </p:cNvPr>
              <p:cNvSpPr/>
              <p:nvPr/>
            </p:nvSpPr>
            <p:spPr>
              <a:xfrm flipH="1">
                <a:off x="5950075" y="24564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51;p28">
                <a:extLst>
                  <a:ext uri="{FF2B5EF4-FFF2-40B4-BE49-F238E27FC236}">
                    <a16:creationId xmlns:a16="http://schemas.microsoft.com/office/drawing/2014/main" id="{EB7F81A9-D84C-4409-FEE5-FA36AA3D1471}"/>
                  </a:ext>
                </a:extLst>
              </p:cNvPr>
              <p:cNvSpPr/>
              <p:nvPr/>
            </p:nvSpPr>
            <p:spPr>
              <a:xfrm flipH="1">
                <a:off x="6530875" y="24564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52;p28">
                <a:extLst>
                  <a:ext uri="{FF2B5EF4-FFF2-40B4-BE49-F238E27FC236}">
                    <a16:creationId xmlns:a16="http://schemas.microsoft.com/office/drawing/2014/main" id="{E1CB2649-F5E4-B8DF-39EC-3A4C55F9B62D}"/>
                  </a:ext>
                </a:extLst>
              </p:cNvPr>
              <p:cNvSpPr/>
              <p:nvPr/>
            </p:nvSpPr>
            <p:spPr>
              <a:xfrm flipH="1">
                <a:off x="7111675" y="24564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53;p28">
                <a:extLst>
                  <a:ext uri="{FF2B5EF4-FFF2-40B4-BE49-F238E27FC236}">
                    <a16:creationId xmlns:a16="http://schemas.microsoft.com/office/drawing/2014/main" id="{69E4A21A-61FA-5751-749D-FB71674D35C3}"/>
                  </a:ext>
                </a:extLst>
              </p:cNvPr>
              <p:cNvSpPr/>
              <p:nvPr/>
            </p:nvSpPr>
            <p:spPr>
              <a:xfrm flipH="1">
                <a:off x="7692475" y="24564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4;p28">
                <a:extLst>
                  <a:ext uri="{FF2B5EF4-FFF2-40B4-BE49-F238E27FC236}">
                    <a16:creationId xmlns:a16="http://schemas.microsoft.com/office/drawing/2014/main" id="{BCB6F3B8-CBC6-F7EC-7F99-20F4B5F51375}"/>
                  </a:ext>
                </a:extLst>
              </p:cNvPr>
              <p:cNvSpPr/>
              <p:nvPr/>
            </p:nvSpPr>
            <p:spPr>
              <a:xfrm flipH="1">
                <a:off x="8273275" y="24564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55;p28">
                <a:extLst>
                  <a:ext uri="{FF2B5EF4-FFF2-40B4-BE49-F238E27FC236}">
                    <a16:creationId xmlns:a16="http://schemas.microsoft.com/office/drawing/2014/main" id="{19034728-6760-8221-C893-B27AC2608A69}"/>
                  </a:ext>
                </a:extLst>
              </p:cNvPr>
              <p:cNvSpPr/>
              <p:nvPr/>
            </p:nvSpPr>
            <p:spPr>
              <a:xfrm flipH="1">
                <a:off x="5950075" y="29908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56;p28">
                <a:extLst>
                  <a:ext uri="{FF2B5EF4-FFF2-40B4-BE49-F238E27FC236}">
                    <a16:creationId xmlns:a16="http://schemas.microsoft.com/office/drawing/2014/main" id="{307136ED-0AC7-4DD9-5B6A-B7C1015D8EAE}"/>
                  </a:ext>
                </a:extLst>
              </p:cNvPr>
              <p:cNvSpPr/>
              <p:nvPr/>
            </p:nvSpPr>
            <p:spPr>
              <a:xfrm flipH="1">
                <a:off x="6530875" y="29908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57;p28">
                <a:extLst>
                  <a:ext uri="{FF2B5EF4-FFF2-40B4-BE49-F238E27FC236}">
                    <a16:creationId xmlns:a16="http://schemas.microsoft.com/office/drawing/2014/main" id="{AB0E089F-0981-AE20-46FB-D8F5937F7A84}"/>
                  </a:ext>
                </a:extLst>
              </p:cNvPr>
              <p:cNvSpPr/>
              <p:nvPr/>
            </p:nvSpPr>
            <p:spPr>
              <a:xfrm flipH="1">
                <a:off x="7111675" y="29908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58;p28">
                <a:extLst>
                  <a:ext uri="{FF2B5EF4-FFF2-40B4-BE49-F238E27FC236}">
                    <a16:creationId xmlns:a16="http://schemas.microsoft.com/office/drawing/2014/main" id="{1A1C9E33-D841-257A-AA95-C3B8ABC24C49}"/>
                  </a:ext>
                </a:extLst>
              </p:cNvPr>
              <p:cNvSpPr/>
              <p:nvPr/>
            </p:nvSpPr>
            <p:spPr>
              <a:xfrm flipH="1">
                <a:off x="7692475" y="29908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859;p28">
                <a:extLst>
                  <a:ext uri="{FF2B5EF4-FFF2-40B4-BE49-F238E27FC236}">
                    <a16:creationId xmlns:a16="http://schemas.microsoft.com/office/drawing/2014/main" id="{E74760A5-639E-623B-C831-19B5DB0C000F}"/>
                  </a:ext>
                </a:extLst>
              </p:cNvPr>
              <p:cNvSpPr/>
              <p:nvPr/>
            </p:nvSpPr>
            <p:spPr>
              <a:xfrm flipH="1">
                <a:off x="8273275" y="29908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 name="Google Shape;860;p28">
              <a:extLst>
                <a:ext uri="{FF2B5EF4-FFF2-40B4-BE49-F238E27FC236}">
                  <a16:creationId xmlns:a16="http://schemas.microsoft.com/office/drawing/2014/main" id="{3FC5A806-A6A6-56CE-6AA0-9A0C66F014E9}"/>
                </a:ext>
              </a:extLst>
            </p:cNvPr>
            <p:cNvGrpSpPr/>
            <p:nvPr/>
          </p:nvGrpSpPr>
          <p:grpSpPr>
            <a:xfrm>
              <a:off x="347441" y="757786"/>
              <a:ext cx="1765922" cy="1596032"/>
              <a:chOff x="2854300" y="1168125"/>
              <a:chExt cx="2904000" cy="2668950"/>
            </a:xfrm>
            <a:grpFill/>
          </p:grpSpPr>
          <p:sp>
            <p:nvSpPr>
              <p:cNvPr id="8" name="Google Shape;861;p28">
                <a:extLst>
                  <a:ext uri="{FF2B5EF4-FFF2-40B4-BE49-F238E27FC236}">
                    <a16:creationId xmlns:a16="http://schemas.microsoft.com/office/drawing/2014/main" id="{FABA9755-0FB1-9AD2-1377-237AF9132171}"/>
                  </a:ext>
                </a:extLst>
              </p:cNvPr>
              <p:cNvSpPr/>
              <p:nvPr/>
            </p:nvSpPr>
            <p:spPr>
              <a:xfrm flipH="1">
                <a:off x="2854300" y="1168125"/>
                <a:ext cx="2904000" cy="26673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862;p28">
                <a:extLst>
                  <a:ext uri="{FF2B5EF4-FFF2-40B4-BE49-F238E27FC236}">
                    <a16:creationId xmlns:a16="http://schemas.microsoft.com/office/drawing/2014/main" id="{28DFF698-F437-DAEE-3035-D061162D52E6}"/>
                  </a:ext>
                </a:extLst>
              </p:cNvPr>
              <p:cNvSpPr/>
              <p:nvPr/>
            </p:nvSpPr>
            <p:spPr>
              <a:xfrm flipH="1">
                <a:off x="2854300" y="11681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863;p28">
                <a:extLst>
                  <a:ext uri="{FF2B5EF4-FFF2-40B4-BE49-F238E27FC236}">
                    <a16:creationId xmlns:a16="http://schemas.microsoft.com/office/drawing/2014/main" id="{5535BE92-D368-0D25-50CA-0AD59A968DDE}"/>
                  </a:ext>
                </a:extLst>
              </p:cNvPr>
              <p:cNvSpPr/>
              <p:nvPr/>
            </p:nvSpPr>
            <p:spPr>
              <a:xfrm flipH="1">
                <a:off x="3435100" y="11681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864;p28">
                <a:extLst>
                  <a:ext uri="{FF2B5EF4-FFF2-40B4-BE49-F238E27FC236}">
                    <a16:creationId xmlns:a16="http://schemas.microsoft.com/office/drawing/2014/main" id="{B04DCE0B-CC9A-A496-99AA-F4512E65B1EA}"/>
                  </a:ext>
                </a:extLst>
              </p:cNvPr>
              <p:cNvSpPr/>
              <p:nvPr/>
            </p:nvSpPr>
            <p:spPr>
              <a:xfrm flipH="1">
                <a:off x="4015900" y="11681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865;p28">
                <a:extLst>
                  <a:ext uri="{FF2B5EF4-FFF2-40B4-BE49-F238E27FC236}">
                    <a16:creationId xmlns:a16="http://schemas.microsoft.com/office/drawing/2014/main" id="{B72E2536-E915-5E19-8E92-584AA60992F4}"/>
                  </a:ext>
                </a:extLst>
              </p:cNvPr>
              <p:cNvSpPr/>
              <p:nvPr/>
            </p:nvSpPr>
            <p:spPr>
              <a:xfrm flipH="1">
                <a:off x="4596700" y="11681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866;p28">
                <a:extLst>
                  <a:ext uri="{FF2B5EF4-FFF2-40B4-BE49-F238E27FC236}">
                    <a16:creationId xmlns:a16="http://schemas.microsoft.com/office/drawing/2014/main" id="{6775273E-855D-7082-A253-16AA939E657F}"/>
                  </a:ext>
                </a:extLst>
              </p:cNvPr>
              <p:cNvSpPr/>
              <p:nvPr/>
            </p:nvSpPr>
            <p:spPr>
              <a:xfrm flipH="1">
                <a:off x="5177500" y="11681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867;p28">
                <a:extLst>
                  <a:ext uri="{FF2B5EF4-FFF2-40B4-BE49-F238E27FC236}">
                    <a16:creationId xmlns:a16="http://schemas.microsoft.com/office/drawing/2014/main" id="{AFB70CE6-5C4E-5ACD-EBDA-CE720E29D0EB}"/>
                  </a:ext>
                </a:extLst>
              </p:cNvPr>
              <p:cNvSpPr/>
              <p:nvPr/>
            </p:nvSpPr>
            <p:spPr>
              <a:xfrm flipH="1">
                <a:off x="2854300" y="17009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868;p28">
                <a:extLst>
                  <a:ext uri="{FF2B5EF4-FFF2-40B4-BE49-F238E27FC236}">
                    <a16:creationId xmlns:a16="http://schemas.microsoft.com/office/drawing/2014/main" id="{8BF92ED0-2CF1-0252-47FC-AB2BFDDE0EC7}"/>
                  </a:ext>
                </a:extLst>
              </p:cNvPr>
              <p:cNvSpPr/>
              <p:nvPr/>
            </p:nvSpPr>
            <p:spPr>
              <a:xfrm flipH="1">
                <a:off x="3435100" y="17009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869;p28">
                <a:extLst>
                  <a:ext uri="{FF2B5EF4-FFF2-40B4-BE49-F238E27FC236}">
                    <a16:creationId xmlns:a16="http://schemas.microsoft.com/office/drawing/2014/main" id="{3E3B8DC0-0A91-DF19-7165-6639D5A6A0E5}"/>
                  </a:ext>
                </a:extLst>
              </p:cNvPr>
              <p:cNvSpPr/>
              <p:nvPr/>
            </p:nvSpPr>
            <p:spPr>
              <a:xfrm flipH="1">
                <a:off x="4015900" y="17009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870;p28">
                <a:extLst>
                  <a:ext uri="{FF2B5EF4-FFF2-40B4-BE49-F238E27FC236}">
                    <a16:creationId xmlns:a16="http://schemas.microsoft.com/office/drawing/2014/main" id="{A9B8F824-8475-192B-E72B-9CA94D271D5E}"/>
                  </a:ext>
                </a:extLst>
              </p:cNvPr>
              <p:cNvSpPr/>
              <p:nvPr/>
            </p:nvSpPr>
            <p:spPr>
              <a:xfrm flipH="1">
                <a:off x="4596700" y="17009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871;p28">
                <a:extLst>
                  <a:ext uri="{FF2B5EF4-FFF2-40B4-BE49-F238E27FC236}">
                    <a16:creationId xmlns:a16="http://schemas.microsoft.com/office/drawing/2014/main" id="{C15DD4A8-3182-5480-8567-0A84B17DC815}"/>
                  </a:ext>
                </a:extLst>
              </p:cNvPr>
              <p:cNvSpPr/>
              <p:nvPr/>
            </p:nvSpPr>
            <p:spPr>
              <a:xfrm flipH="1">
                <a:off x="5177500" y="17009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872;p28">
                <a:extLst>
                  <a:ext uri="{FF2B5EF4-FFF2-40B4-BE49-F238E27FC236}">
                    <a16:creationId xmlns:a16="http://schemas.microsoft.com/office/drawing/2014/main" id="{40A67958-6BDD-F3C7-D3D9-B64879ED0F9D}"/>
                  </a:ext>
                </a:extLst>
              </p:cNvPr>
              <p:cNvSpPr/>
              <p:nvPr/>
            </p:nvSpPr>
            <p:spPr>
              <a:xfrm flipH="1">
                <a:off x="2854300" y="22353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873;p28">
                <a:extLst>
                  <a:ext uri="{FF2B5EF4-FFF2-40B4-BE49-F238E27FC236}">
                    <a16:creationId xmlns:a16="http://schemas.microsoft.com/office/drawing/2014/main" id="{726E75FC-4791-CE15-4ACF-5228D42CCC0B}"/>
                  </a:ext>
                </a:extLst>
              </p:cNvPr>
              <p:cNvSpPr/>
              <p:nvPr/>
            </p:nvSpPr>
            <p:spPr>
              <a:xfrm flipH="1">
                <a:off x="3435100" y="22353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874;p28">
                <a:extLst>
                  <a:ext uri="{FF2B5EF4-FFF2-40B4-BE49-F238E27FC236}">
                    <a16:creationId xmlns:a16="http://schemas.microsoft.com/office/drawing/2014/main" id="{5F7FD725-BDF6-A7FB-6FA2-009F3C9A53E3}"/>
                  </a:ext>
                </a:extLst>
              </p:cNvPr>
              <p:cNvSpPr/>
              <p:nvPr/>
            </p:nvSpPr>
            <p:spPr>
              <a:xfrm flipH="1">
                <a:off x="4015900" y="22353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875;p28">
                <a:extLst>
                  <a:ext uri="{FF2B5EF4-FFF2-40B4-BE49-F238E27FC236}">
                    <a16:creationId xmlns:a16="http://schemas.microsoft.com/office/drawing/2014/main" id="{25A6A775-916E-1D29-546B-EF6AAA3EF6D3}"/>
                  </a:ext>
                </a:extLst>
              </p:cNvPr>
              <p:cNvSpPr/>
              <p:nvPr/>
            </p:nvSpPr>
            <p:spPr>
              <a:xfrm flipH="1">
                <a:off x="4596700" y="22353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876;p28">
                <a:extLst>
                  <a:ext uri="{FF2B5EF4-FFF2-40B4-BE49-F238E27FC236}">
                    <a16:creationId xmlns:a16="http://schemas.microsoft.com/office/drawing/2014/main" id="{B1DC6472-415F-D59D-BD04-161A8B7B2379}"/>
                  </a:ext>
                </a:extLst>
              </p:cNvPr>
              <p:cNvSpPr/>
              <p:nvPr/>
            </p:nvSpPr>
            <p:spPr>
              <a:xfrm flipH="1">
                <a:off x="5177500" y="22353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877;p28">
                <a:extLst>
                  <a:ext uri="{FF2B5EF4-FFF2-40B4-BE49-F238E27FC236}">
                    <a16:creationId xmlns:a16="http://schemas.microsoft.com/office/drawing/2014/main" id="{3F9C799F-6F0B-6879-05B8-F720F2E33F78}"/>
                  </a:ext>
                </a:extLst>
              </p:cNvPr>
              <p:cNvSpPr/>
              <p:nvPr/>
            </p:nvSpPr>
            <p:spPr>
              <a:xfrm flipH="1">
                <a:off x="2854300" y="2769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878;p28">
                <a:extLst>
                  <a:ext uri="{FF2B5EF4-FFF2-40B4-BE49-F238E27FC236}">
                    <a16:creationId xmlns:a16="http://schemas.microsoft.com/office/drawing/2014/main" id="{39D5933E-5B86-0089-FE41-B4133DF637F7}"/>
                  </a:ext>
                </a:extLst>
              </p:cNvPr>
              <p:cNvSpPr/>
              <p:nvPr/>
            </p:nvSpPr>
            <p:spPr>
              <a:xfrm flipH="1">
                <a:off x="3435100" y="2769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879;p28">
                <a:extLst>
                  <a:ext uri="{FF2B5EF4-FFF2-40B4-BE49-F238E27FC236}">
                    <a16:creationId xmlns:a16="http://schemas.microsoft.com/office/drawing/2014/main" id="{3061ABBC-1075-4124-DC6C-0AB7DA3FC744}"/>
                  </a:ext>
                </a:extLst>
              </p:cNvPr>
              <p:cNvSpPr/>
              <p:nvPr/>
            </p:nvSpPr>
            <p:spPr>
              <a:xfrm flipH="1">
                <a:off x="4015900" y="2769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880;p28">
                <a:extLst>
                  <a:ext uri="{FF2B5EF4-FFF2-40B4-BE49-F238E27FC236}">
                    <a16:creationId xmlns:a16="http://schemas.microsoft.com/office/drawing/2014/main" id="{532303F4-4106-15EF-AE22-44E375045240}"/>
                  </a:ext>
                </a:extLst>
              </p:cNvPr>
              <p:cNvSpPr/>
              <p:nvPr/>
            </p:nvSpPr>
            <p:spPr>
              <a:xfrm flipH="1">
                <a:off x="4596700" y="2769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881;p28">
                <a:extLst>
                  <a:ext uri="{FF2B5EF4-FFF2-40B4-BE49-F238E27FC236}">
                    <a16:creationId xmlns:a16="http://schemas.microsoft.com/office/drawing/2014/main" id="{79AF5D8C-2243-1BA6-CD7B-7923E366DD9B}"/>
                  </a:ext>
                </a:extLst>
              </p:cNvPr>
              <p:cNvSpPr/>
              <p:nvPr/>
            </p:nvSpPr>
            <p:spPr>
              <a:xfrm flipH="1">
                <a:off x="5177500" y="2769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882;p28">
                <a:extLst>
                  <a:ext uri="{FF2B5EF4-FFF2-40B4-BE49-F238E27FC236}">
                    <a16:creationId xmlns:a16="http://schemas.microsoft.com/office/drawing/2014/main" id="{5AFAB32D-6BF1-EB1B-7BAA-271BC4A16AC8}"/>
                  </a:ext>
                </a:extLst>
              </p:cNvPr>
              <p:cNvSpPr/>
              <p:nvPr/>
            </p:nvSpPr>
            <p:spPr>
              <a:xfrm flipH="1">
                <a:off x="2854300" y="3304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883;p28">
                <a:extLst>
                  <a:ext uri="{FF2B5EF4-FFF2-40B4-BE49-F238E27FC236}">
                    <a16:creationId xmlns:a16="http://schemas.microsoft.com/office/drawing/2014/main" id="{3C6126C1-A3F3-1E68-1C36-CDE9D5F8A900}"/>
                  </a:ext>
                </a:extLst>
              </p:cNvPr>
              <p:cNvSpPr/>
              <p:nvPr/>
            </p:nvSpPr>
            <p:spPr>
              <a:xfrm flipH="1">
                <a:off x="3435100" y="3304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884;p28">
                <a:extLst>
                  <a:ext uri="{FF2B5EF4-FFF2-40B4-BE49-F238E27FC236}">
                    <a16:creationId xmlns:a16="http://schemas.microsoft.com/office/drawing/2014/main" id="{91A638D0-9AEB-41CB-3667-6E3278F57845}"/>
                  </a:ext>
                </a:extLst>
              </p:cNvPr>
              <p:cNvSpPr/>
              <p:nvPr/>
            </p:nvSpPr>
            <p:spPr>
              <a:xfrm flipH="1">
                <a:off x="4015900" y="3304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885;p28">
                <a:extLst>
                  <a:ext uri="{FF2B5EF4-FFF2-40B4-BE49-F238E27FC236}">
                    <a16:creationId xmlns:a16="http://schemas.microsoft.com/office/drawing/2014/main" id="{CED70C7B-3890-EAD8-D1CD-95CA37BB83C1}"/>
                  </a:ext>
                </a:extLst>
              </p:cNvPr>
              <p:cNvSpPr/>
              <p:nvPr/>
            </p:nvSpPr>
            <p:spPr>
              <a:xfrm flipH="1">
                <a:off x="4596700" y="3304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886;p28">
                <a:extLst>
                  <a:ext uri="{FF2B5EF4-FFF2-40B4-BE49-F238E27FC236}">
                    <a16:creationId xmlns:a16="http://schemas.microsoft.com/office/drawing/2014/main" id="{19B6591C-58D0-8263-A91D-DE20DE85EB10}"/>
                  </a:ext>
                </a:extLst>
              </p:cNvPr>
              <p:cNvSpPr/>
              <p:nvPr/>
            </p:nvSpPr>
            <p:spPr>
              <a:xfrm flipH="1">
                <a:off x="5177500" y="3304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36" name="文本框 135">
            <a:extLst>
              <a:ext uri="{FF2B5EF4-FFF2-40B4-BE49-F238E27FC236}">
                <a16:creationId xmlns:a16="http://schemas.microsoft.com/office/drawing/2014/main" id="{479BB636-8492-6D5C-0384-BFEAC4236D81}"/>
              </a:ext>
            </a:extLst>
          </p:cNvPr>
          <p:cNvSpPr txBox="1"/>
          <p:nvPr/>
        </p:nvSpPr>
        <p:spPr>
          <a:xfrm>
            <a:off x="10417608" y="3551236"/>
            <a:ext cx="1573620"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Difference calculation</a:t>
            </a:r>
            <a:endParaRPr lang="zh-CN" altLang="en-US" sz="1200" dirty="0">
              <a:latin typeface="Times New Roman" panose="02020603050405020304" pitchFamily="18" charset="0"/>
              <a:cs typeface="Times New Roman" panose="02020603050405020304" pitchFamily="18" charset="0"/>
            </a:endParaRPr>
          </a:p>
        </p:txBody>
      </p:sp>
      <p:pic>
        <p:nvPicPr>
          <p:cNvPr id="558" name="图片 557">
            <a:extLst>
              <a:ext uri="{FF2B5EF4-FFF2-40B4-BE49-F238E27FC236}">
                <a16:creationId xmlns:a16="http://schemas.microsoft.com/office/drawing/2014/main" id="{72387A6E-628A-4601-5A24-773EB1609A0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51116" y="2896679"/>
            <a:ext cx="192355" cy="192355"/>
          </a:xfrm>
          <a:prstGeom prst="rect">
            <a:avLst/>
          </a:prstGeom>
        </p:spPr>
      </p:pic>
      <p:pic>
        <p:nvPicPr>
          <p:cNvPr id="559" name="图片 558">
            <a:extLst>
              <a:ext uri="{FF2B5EF4-FFF2-40B4-BE49-F238E27FC236}">
                <a16:creationId xmlns:a16="http://schemas.microsoft.com/office/drawing/2014/main" id="{CD615B2D-DA35-4256-9BA3-F743DFF69A6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00350" y="2883223"/>
            <a:ext cx="192355" cy="192355"/>
          </a:xfrm>
          <a:prstGeom prst="rect">
            <a:avLst/>
          </a:prstGeom>
        </p:spPr>
      </p:pic>
      <p:sp>
        <p:nvSpPr>
          <p:cNvPr id="145" name="文本框 144">
            <a:extLst>
              <a:ext uri="{FF2B5EF4-FFF2-40B4-BE49-F238E27FC236}">
                <a16:creationId xmlns:a16="http://schemas.microsoft.com/office/drawing/2014/main" id="{DEEB9692-9BD6-439F-C96C-1DEF90541929}"/>
              </a:ext>
            </a:extLst>
          </p:cNvPr>
          <p:cNvSpPr txBox="1"/>
          <p:nvPr/>
        </p:nvSpPr>
        <p:spPr>
          <a:xfrm>
            <a:off x="4697733" y="491190"/>
            <a:ext cx="2656475" cy="307777"/>
          </a:xfrm>
          <a:prstGeom prst="rect">
            <a:avLst/>
          </a:prstGeom>
          <a:noFill/>
        </p:spPr>
        <p:txBody>
          <a:bodyPr wrap="square">
            <a:spAutoFit/>
          </a:bodyPr>
          <a:lstStyle/>
          <a:p>
            <a:r>
              <a:rPr lang="en-US" altLang="zh-CN" sz="1400" b="1" dirty="0">
                <a:latin typeface="Times New Roman" panose="02020603050405020304" pitchFamily="18" charset="0"/>
                <a:cs typeface="Times New Roman" panose="02020603050405020304" pitchFamily="18" charset="0"/>
              </a:rPr>
              <a:t>Topological isotope  injection </a:t>
            </a:r>
            <a:endParaRPr lang="zh-CN" altLang="en-US" sz="1400" b="1" dirty="0">
              <a:latin typeface="Times New Roman" panose="02020603050405020304" pitchFamily="18" charset="0"/>
              <a:cs typeface="Times New Roman" panose="02020603050405020304" pitchFamily="18" charset="0"/>
            </a:endParaRPr>
          </a:p>
        </p:txBody>
      </p:sp>
      <p:sp>
        <p:nvSpPr>
          <p:cNvPr id="149" name="文本框 148">
            <a:extLst>
              <a:ext uri="{FF2B5EF4-FFF2-40B4-BE49-F238E27FC236}">
                <a16:creationId xmlns:a16="http://schemas.microsoft.com/office/drawing/2014/main" id="{0F2A1D62-DB69-3141-01B1-16DAFA31DE3F}"/>
              </a:ext>
            </a:extLst>
          </p:cNvPr>
          <p:cNvSpPr txBox="1"/>
          <p:nvPr/>
        </p:nvSpPr>
        <p:spPr>
          <a:xfrm>
            <a:off x="3270296" y="4722578"/>
            <a:ext cx="944761" cy="276999"/>
          </a:xfrm>
          <a:prstGeom prst="rect">
            <a:avLst/>
          </a:prstGeom>
          <a:noFill/>
        </p:spPr>
        <p:txBody>
          <a:bodyPr wrap="square">
            <a:spAutoFit/>
          </a:bodyPr>
          <a:lstStyle/>
          <a:p>
            <a:r>
              <a:rPr lang="en-US" altLang="zh-CN" sz="1200" dirty="0">
                <a:solidFill>
                  <a:srgbClr val="C00000"/>
                </a:solidFill>
                <a:latin typeface="Times New Roman" panose="02020603050405020304" pitchFamily="18" charset="0"/>
                <a:cs typeface="Times New Roman" panose="02020603050405020304" pitchFamily="18" charset="0"/>
              </a:rPr>
              <a:t>Dissimilar</a:t>
            </a:r>
            <a:endParaRPr lang="zh-CN" altLang="en-US" sz="1200" dirty="0">
              <a:solidFill>
                <a:srgbClr val="C00000"/>
              </a:solidFill>
              <a:latin typeface="Times New Roman" panose="02020603050405020304" pitchFamily="18" charset="0"/>
              <a:cs typeface="Times New Roman" panose="02020603050405020304" pitchFamily="18" charset="0"/>
            </a:endParaRPr>
          </a:p>
        </p:txBody>
      </p:sp>
      <p:sp>
        <p:nvSpPr>
          <p:cNvPr id="186" name="矩形 185">
            <a:extLst>
              <a:ext uri="{FF2B5EF4-FFF2-40B4-BE49-F238E27FC236}">
                <a16:creationId xmlns:a16="http://schemas.microsoft.com/office/drawing/2014/main" id="{D845FE89-2581-5B55-0072-C85E9C5BFFF3}"/>
              </a:ext>
            </a:extLst>
          </p:cNvPr>
          <p:cNvSpPr/>
          <p:nvPr/>
        </p:nvSpPr>
        <p:spPr>
          <a:xfrm>
            <a:off x="8554548" y="1190682"/>
            <a:ext cx="936637" cy="198815"/>
          </a:xfrm>
          <a:prstGeom prst="rect">
            <a:avLst/>
          </a:prstGeom>
          <a:solidFill>
            <a:srgbClr val="8FAAD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87" name="直接连接符 186">
            <a:extLst>
              <a:ext uri="{FF2B5EF4-FFF2-40B4-BE49-F238E27FC236}">
                <a16:creationId xmlns:a16="http://schemas.microsoft.com/office/drawing/2014/main" id="{E6807415-5C71-B1BE-BDF7-FD4252DD8E48}"/>
              </a:ext>
            </a:extLst>
          </p:cNvPr>
          <p:cNvCxnSpPr>
            <a:cxnSpLocks/>
          </p:cNvCxnSpPr>
          <p:nvPr/>
        </p:nvCxnSpPr>
        <p:spPr>
          <a:xfrm>
            <a:off x="8704313" y="1189679"/>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188" name="直接连接符 187">
            <a:extLst>
              <a:ext uri="{FF2B5EF4-FFF2-40B4-BE49-F238E27FC236}">
                <a16:creationId xmlns:a16="http://schemas.microsoft.com/office/drawing/2014/main" id="{4964AF38-BF34-A1E2-6B5C-8D6C705BBE87}"/>
              </a:ext>
            </a:extLst>
          </p:cNvPr>
          <p:cNvCxnSpPr>
            <a:cxnSpLocks/>
          </p:cNvCxnSpPr>
          <p:nvPr/>
        </p:nvCxnSpPr>
        <p:spPr>
          <a:xfrm>
            <a:off x="8871001" y="1184917"/>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189" name="直接连接符 188">
            <a:extLst>
              <a:ext uri="{FF2B5EF4-FFF2-40B4-BE49-F238E27FC236}">
                <a16:creationId xmlns:a16="http://schemas.microsoft.com/office/drawing/2014/main" id="{7CCBB4A8-804A-20E7-F186-FD78569A8595}"/>
              </a:ext>
            </a:extLst>
          </p:cNvPr>
          <p:cNvCxnSpPr>
            <a:cxnSpLocks/>
          </p:cNvCxnSpPr>
          <p:nvPr/>
        </p:nvCxnSpPr>
        <p:spPr>
          <a:xfrm>
            <a:off x="9023401" y="1187296"/>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190" name="直接连接符 189">
            <a:extLst>
              <a:ext uri="{FF2B5EF4-FFF2-40B4-BE49-F238E27FC236}">
                <a16:creationId xmlns:a16="http://schemas.microsoft.com/office/drawing/2014/main" id="{6B88B18D-1056-0EA9-74B9-043B416F3C45}"/>
              </a:ext>
            </a:extLst>
          </p:cNvPr>
          <p:cNvCxnSpPr>
            <a:cxnSpLocks/>
          </p:cNvCxnSpPr>
          <p:nvPr/>
        </p:nvCxnSpPr>
        <p:spPr>
          <a:xfrm>
            <a:off x="9180566" y="1187295"/>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191" name="直接连接符 190">
            <a:extLst>
              <a:ext uri="{FF2B5EF4-FFF2-40B4-BE49-F238E27FC236}">
                <a16:creationId xmlns:a16="http://schemas.microsoft.com/office/drawing/2014/main" id="{B4CF68BB-FE2D-08E1-5748-350480D3BA41}"/>
              </a:ext>
            </a:extLst>
          </p:cNvPr>
          <p:cNvCxnSpPr>
            <a:cxnSpLocks/>
          </p:cNvCxnSpPr>
          <p:nvPr/>
        </p:nvCxnSpPr>
        <p:spPr>
          <a:xfrm>
            <a:off x="9347254" y="1189671"/>
            <a:ext cx="0" cy="206962"/>
          </a:xfrm>
          <a:prstGeom prst="line">
            <a:avLst/>
          </a:prstGeom>
          <a:ln/>
        </p:spPr>
        <p:style>
          <a:lnRef idx="2">
            <a:schemeClr val="dk1"/>
          </a:lnRef>
          <a:fillRef idx="0">
            <a:schemeClr val="dk1"/>
          </a:fillRef>
          <a:effectRef idx="1">
            <a:schemeClr val="dk1"/>
          </a:effectRef>
          <a:fontRef idx="minor">
            <a:schemeClr val="tx1"/>
          </a:fontRef>
        </p:style>
      </p:cxnSp>
      <p:sp>
        <p:nvSpPr>
          <p:cNvPr id="197" name="矩形 196">
            <a:extLst>
              <a:ext uri="{FF2B5EF4-FFF2-40B4-BE49-F238E27FC236}">
                <a16:creationId xmlns:a16="http://schemas.microsoft.com/office/drawing/2014/main" id="{BB1D98DA-E34A-A4B2-BEF3-350F4C890B9D}"/>
              </a:ext>
            </a:extLst>
          </p:cNvPr>
          <p:cNvSpPr/>
          <p:nvPr/>
        </p:nvSpPr>
        <p:spPr>
          <a:xfrm>
            <a:off x="8556802" y="2043910"/>
            <a:ext cx="936637" cy="198815"/>
          </a:xfrm>
          <a:prstGeom prst="rect">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03" name="直接连接符 202">
            <a:extLst>
              <a:ext uri="{FF2B5EF4-FFF2-40B4-BE49-F238E27FC236}">
                <a16:creationId xmlns:a16="http://schemas.microsoft.com/office/drawing/2014/main" id="{AF49AAB6-ADD4-50D7-4860-7A71D8280D47}"/>
              </a:ext>
            </a:extLst>
          </p:cNvPr>
          <p:cNvCxnSpPr>
            <a:cxnSpLocks/>
          </p:cNvCxnSpPr>
          <p:nvPr/>
        </p:nvCxnSpPr>
        <p:spPr>
          <a:xfrm>
            <a:off x="8706567" y="2042907"/>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209" name="直接连接符 208">
            <a:extLst>
              <a:ext uri="{FF2B5EF4-FFF2-40B4-BE49-F238E27FC236}">
                <a16:creationId xmlns:a16="http://schemas.microsoft.com/office/drawing/2014/main" id="{0384A9D1-0D22-ABE5-795F-BFDF0F96EBAD}"/>
              </a:ext>
            </a:extLst>
          </p:cNvPr>
          <p:cNvCxnSpPr>
            <a:cxnSpLocks/>
          </p:cNvCxnSpPr>
          <p:nvPr/>
        </p:nvCxnSpPr>
        <p:spPr>
          <a:xfrm>
            <a:off x="8873255" y="2038145"/>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215" name="直接连接符 214">
            <a:extLst>
              <a:ext uri="{FF2B5EF4-FFF2-40B4-BE49-F238E27FC236}">
                <a16:creationId xmlns:a16="http://schemas.microsoft.com/office/drawing/2014/main" id="{D41434E6-ADC4-06AC-0A40-01A7A5992DE0}"/>
              </a:ext>
            </a:extLst>
          </p:cNvPr>
          <p:cNvCxnSpPr>
            <a:cxnSpLocks/>
          </p:cNvCxnSpPr>
          <p:nvPr/>
        </p:nvCxnSpPr>
        <p:spPr>
          <a:xfrm>
            <a:off x="9025655" y="2040524"/>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221" name="直接连接符 220">
            <a:extLst>
              <a:ext uri="{FF2B5EF4-FFF2-40B4-BE49-F238E27FC236}">
                <a16:creationId xmlns:a16="http://schemas.microsoft.com/office/drawing/2014/main" id="{99A7699A-43A8-423D-75BF-96F685162D20}"/>
              </a:ext>
            </a:extLst>
          </p:cNvPr>
          <p:cNvCxnSpPr>
            <a:cxnSpLocks/>
          </p:cNvCxnSpPr>
          <p:nvPr/>
        </p:nvCxnSpPr>
        <p:spPr>
          <a:xfrm>
            <a:off x="9182820" y="2040523"/>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227" name="直接连接符 226">
            <a:extLst>
              <a:ext uri="{FF2B5EF4-FFF2-40B4-BE49-F238E27FC236}">
                <a16:creationId xmlns:a16="http://schemas.microsoft.com/office/drawing/2014/main" id="{99302F7A-EC19-D89F-7F9A-5AD354681E44}"/>
              </a:ext>
            </a:extLst>
          </p:cNvPr>
          <p:cNvCxnSpPr>
            <a:cxnSpLocks/>
          </p:cNvCxnSpPr>
          <p:nvPr/>
        </p:nvCxnSpPr>
        <p:spPr>
          <a:xfrm>
            <a:off x="9349508" y="2042899"/>
            <a:ext cx="0" cy="206962"/>
          </a:xfrm>
          <a:prstGeom prst="line">
            <a:avLst/>
          </a:prstGeom>
          <a:ln/>
        </p:spPr>
        <p:style>
          <a:lnRef idx="2">
            <a:schemeClr val="dk1"/>
          </a:lnRef>
          <a:fillRef idx="0">
            <a:schemeClr val="dk1"/>
          </a:fillRef>
          <a:effectRef idx="1">
            <a:schemeClr val="dk1"/>
          </a:effectRef>
          <a:fontRef idx="minor">
            <a:schemeClr val="tx1"/>
          </a:fontRef>
        </p:style>
      </p:cxnSp>
      <p:sp>
        <p:nvSpPr>
          <p:cNvPr id="231" name="矩形 230">
            <a:extLst>
              <a:ext uri="{FF2B5EF4-FFF2-40B4-BE49-F238E27FC236}">
                <a16:creationId xmlns:a16="http://schemas.microsoft.com/office/drawing/2014/main" id="{08C8A97C-2962-3B34-1117-FC887426CAE4}"/>
              </a:ext>
            </a:extLst>
          </p:cNvPr>
          <p:cNvSpPr/>
          <p:nvPr/>
        </p:nvSpPr>
        <p:spPr>
          <a:xfrm>
            <a:off x="8861551" y="2039677"/>
            <a:ext cx="189782" cy="198162"/>
          </a:xfrm>
          <a:prstGeom prst="rect">
            <a:avLst/>
          </a:prstGeom>
          <a:pattFill prst="dkVert">
            <a:fgClr>
              <a:srgbClr val="ED7D31"/>
            </a:fgClr>
            <a:bgClr>
              <a:schemeClr val="bg1"/>
            </a:bgClr>
          </a:patt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234" name="矩形 233">
            <a:extLst>
              <a:ext uri="{FF2B5EF4-FFF2-40B4-BE49-F238E27FC236}">
                <a16:creationId xmlns:a16="http://schemas.microsoft.com/office/drawing/2014/main" id="{6A988BA6-7EB0-732B-DA6A-8A4506713E44}"/>
              </a:ext>
            </a:extLst>
          </p:cNvPr>
          <p:cNvSpPr/>
          <p:nvPr/>
        </p:nvSpPr>
        <p:spPr>
          <a:xfrm>
            <a:off x="8554548" y="2609780"/>
            <a:ext cx="936637" cy="198815"/>
          </a:xfrm>
          <a:prstGeom prst="rect">
            <a:avLst/>
          </a:prstGeom>
          <a:solidFill>
            <a:srgbClr val="FBE5D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35" name="直接连接符 234">
            <a:extLst>
              <a:ext uri="{FF2B5EF4-FFF2-40B4-BE49-F238E27FC236}">
                <a16:creationId xmlns:a16="http://schemas.microsoft.com/office/drawing/2014/main" id="{5765A3FF-EAF0-FB94-17A5-68740E83F92B}"/>
              </a:ext>
            </a:extLst>
          </p:cNvPr>
          <p:cNvCxnSpPr>
            <a:cxnSpLocks/>
          </p:cNvCxnSpPr>
          <p:nvPr/>
        </p:nvCxnSpPr>
        <p:spPr>
          <a:xfrm>
            <a:off x="8704313" y="2608777"/>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236" name="直接连接符 235">
            <a:extLst>
              <a:ext uri="{FF2B5EF4-FFF2-40B4-BE49-F238E27FC236}">
                <a16:creationId xmlns:a16="http://schemas.microsoft.com/office/drawing/2014/main" id="{631FD423-AFBB-6139-5DF5-0A609671EB61}"/>
              </a:ext>
            </a:extLst>
          </p:cNvPr>
          <p:cNvCxnSpPr>
            <a:cxnSpLocks/>
          </p:cNvCxnSpPr>
          <p:nvPr/>
        </p:nvCxnSpPr>
        <p:spPr>
          <a:xfrm>
            <a:off x="8871001" y="2604015"/>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237" name="直接连接符 236">
            <a:extLst>
              <a:ext uri="{FF2B5EF4-FFF2-40B4-BE49-F238E27FC236}">
                <a16:creationId xmlns:a16="http://schemas.microsoft.com/office/drawing/2014/main" id="{055FBEB6-A69A-1D97-2A2E-6337E0640883}"/>
              </a:ext>
            </a:extLst>
          </p:cNvPr>
          <p:cNvCxnSpPr>
            <a:cxnSpLocks/>
          </p:cNvCxnSpPr>
          <p:nvPr/>
        </p:nvCxnSpPr>
        <p:spPr>
          <a:xfrm>
            <a:off x="9023401" y="2606394"/>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238" name="直接连接符 237">
            <a:extLst>
              <a:ext uri="{FF2B5EF4-FFF2-40B4-BE49-F238E27FC236}">
                <a16:creationId xmlns:a16="http://schemas.microsoft.com/office/drawing/2014/main" id="{8C089EF7-E065-EC00-9661-0456E92FE2E1}"/>
              </a:ext>
            </a:extLst>
          </p:cNvPr>
          <p:cNvCxnSpPr>
            <a:cxnSpLocks/>
          </p:cNvCxnSpPr>
          <p:nvPr/>
        </p:nvCxnSpPr>
        <p:spPr>
          <a:xfrm>
            <a:off x="9180566" y="2606393"/>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239" name="直接连接符 238">
            <a:extLst>
              <a:ext uri="{FF2B5EF4-FFF2-40B4-BE49-F238E27FC236}">
                <a16:creationId xmlns:a16="http://schemas.microsoft.com/office/drawing/2014/main" id="{0858D094-E15B-0808-49B6-B96B1A2A4CC5}"/>
              </a:ext>
            </a:extLst>
          </p:cNvPr>
          <p:cNvCxnSpPr>
            <a:cxnSpLocks/>
          </p:cNvCxnSpPr>
          <p:nvPr/>
        </p:nvCxnSpPr>
        <p:spPr>
          <a:xfrm>
            <a:off x="9347254" y="2608769"/>
            <a:ext cx="0" cy="206962"/>
          </a:xfrm>
          <a:prstGeom prst="line">
            <a:avLst/>
          </a:prstGeom>
          <a:ln/>
        </p:spPr>
        <p:style>
          <a:lnRef idx="2">
            <a:schemeClr val="dk1"/>
          </a:lnRef>
          <a:fillRef idx="0">
            <a:schemeClr val="dk1"/>
          </a:fillRef>
          <a:effectRef idx="1">
            <a:schemeClr val="dk1"/>
          </a:effectRef>
          <a:fontRef idx="minor">
            <a:schemeClr val="tx1"/>
          </a:fontRef>
        </p:style>
      </p:cxnSp>
      <p:sp>
        <p:nvSpPr>
          <p:cNvPr id="243" name="矩形 242">
            <a:extLst>
              <a:ext uri="{FF2B5EF4-FFF2-40B4-BE49-F238E27FC236}">
                <a16:creationId xmlns:a16="http://schemas.microsoft.com/office/drawing/2014/main" id="{507B8455-8288-CAF3-F498-ACDAAC64D650}"/>
              </a:ext>
            </a:extLst>
          </p:cNvPr>
          <p:cNvSpPr/>
          <p:nvPr/>
        </p:nvSpPr>
        <p:spPr>
          <a:xfrm>
            <a:off x="8546084" y="3516073"/>
            <a:ext cx="936637" cy="198815"/>
          </a:xfrm>
          <a:prstGeom prst="rect">
            <a:avLst/>
          </a:prstGeom>
          <a:solidFill>
            <a:srgbClr val="DAEFF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44" name="直接连接符 243">
            <a:extLst>
              <a:ext uri="{FF2B5EF4-FFF2-40B4-BE49-F238E27FC236}">
                <a16:creationId xmlns:a16="http://schemas.microsoft.com/office/drawing/2014/main" id="{AE1FB5DC-36AC-2B79-EBD3-4785D5570708}"/>
              </a:ext>
            </a:extLst>
          </p:cNvPr>
          <p:cNvCxnSpPr>
            <a:cxnSpLocks/>
          </p:cNvCxnSpPr>
          <p:nvPr/>
        </p:nvCxnSpPr>
        <p:spPr>
          <a:xfrm>
            <a:off x="8695849" y="3515070"/>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245" name="直接连接符 244">
            <a:extLst>
              <a:ext uri="{FF2B5EF4-FFF2-40B4-BE49-F238E27FC236}">
                <a16:creationId xmlns:a16="http://schemas.microsoft.com/office/drawing/2014/main" id="{62FF9B15-693B-E47A-2C9F-93118342F8EA}"/>
              </a:ext>
            </a:extLst>
          </p:cNvPr>
          <p:cNvCxnSpPr>
            <a:cxnSpLocks/>
          </p:cNvCxnSpPr>
          <p:nvPr/>
        </p:nvCxnSpPr>
        <p:spPr>
          <a:xfrm>
            <a:off x="8862537" y="3510308"/>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246" name="直接连接符 245">
            <a:extLst>
              <a:ext uri="{FF2B5EF4-FFF2-40B4-BE49-F238E27FC236}">
                <a16:creationId xmlns:a16="http://schemas.microsoft.com/office/drawing/2014/main" id="{C4D834B1-6401-3A46-BB3F-777A70941A27}"/>
              </a:ext>
            </a:extLst>
          </p:cNvPr>
          <p:cNvCxnSpPr>
            <a:cxnSpLocks/>
          </p:cNvCxnSpPr>
          <p:nvPr/>
        </p:nvCxnSpPr>
        <p:spPr>
          <a:xfrm>
            <a:off x="9014937" y="3512687"/>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247" name="直接连接符 246">
            <a:extLst>
              <a:ext uri="{FF2B5EF4-FFF2-40B4-BE49-F238E27FC236}">
                <a16:creationId xmlns:a16="http://schemas.microsoft.com/office/drawing/2014/main" id="{DF291715-0B7C-5BE2-3D42-377530A0AE04}"/>
              </a:ext>
            </a:extLst>
          </p:cNvPr>
          <p:cNvCxnSpPr>
            <a:cxnSpLocks/>
          </p:cNvCxnSpPr>
          <p:nvPr/>
        </p:nvCxnSpPr>
        <p:spPr>
          <a:xfrm>
            <a:off x="9172102" y="3512686"/>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251" name="直接连接符 250">
            <a:extLst>
              <a:ext uri="{FF2B5EF4-FFF2-40B4-BE49-F238E27FC236}">
                <a16:creationId xmlns:a16="http://schemas.microsoft.com/office/drawing/2014/main" id="{00B7CE42-5F00-1903-B156-2D466E8349FD}"/>
              </a:ext>
            </a:extLst>
          </p:cNvPr>
          <p:cNvCxnSpPr>
            <a:cxnSpLocks/>
          </p:cNvCxnSpPr>
          <p:nvPr/>
        </p:nvCxnSpPr>
        <p:spPr>
          <a:xfrm>
            <a:off x="9338790" y="3515062"/>
            <a:ext cx="0" cy="206962"/>
          </a:xfrm>
          <a:prstGeom prst="line">
            <a:avLst/>
          </a:prstGeom>
          <a:ln/>
        </p:spPr>
        <p:style>
          <a:lnRef idx="2">
            <a:schemeClr val="dk1"/>
          </a:lnRef>
          <a:fillRef idx="0">
            <a:schemeClr val="dk1"/>
          </a:fillRef>
          <a:effectRef idx="1">
            <a:schemeClr val="dk1"/>
          </a:effectRef>
          <a:fontRef idx="minor">
            <a:schemeClr val="tx1"/>
          </a:fontRef>
        </p:style>
      </p:cxnSp>
      <p:sp>
        <p:nvSpPr>
          <p:cNvPr id="30" name="文本框 29">
            <a:extLst>
              <a:ext uri="{FF2B5EF4-FFF2-40B4-BE49-F238E27FC236}">
                <a16:creationId xmlns:a16="http://schemas.microsoft.com/office/drawing/2014/main" id="{AD397D83-3EDE-0148-4C3E-1480691D47C6}"/>
              </a:ext>
            </a:extLst>
          </p:cNvPr>
          <p:cNvSpPr txBox="1"/>
          <p:nvPr/>
        </p:nvSpPr>
        <p:spPr>
          <a:xfrm>
            <a:off x="5915793" y="1124388"/>
            <a:ext cx="774255" cy="230832"/>
          </a:xfrm>
          <a:prstGeom prst="rect">
            <a:avLst/>
          </a:prstGeom>
          <a:noFill/>
        </p:spPr>
        <p:txBody>
          <a:bodyPr wrap="square" rtlCol="0">
            <a:spAutoFit/>
          </a:bodyPr>
          <a:lstStyle/>
          <a:p>
            <a:r>
              <a:rPr lang="en-US" altLang="zh-CN" sz="900" dirty="0">
                <a:latin typeface="Times New Roman" panose="02020603050405020304" pitchFamily="18" charset="0"/>
                <a:cs typeface="Times New Roman" panose="02020603050405020304" pitchFamily="18" charset="0"/>
              </a:rPr>
              <a:t>1  0 1  0 1</a:t>
            </a:r>
          </a:p>
        </p:txBody>
      </p:sp>
      <p:sp>
        <p:nvSpPr>
          <p:cNvPr id="135" name="文本框 134">
            <a:extLst>
              <a:ext uri="{FF2B5EF4-FFF2-40B4-BE49-F238E27FC236}">
                <a16:creationId xmlns:a16="http://schemas.microsoft.com/office/drawing/2014/main" id="{F8CD7959-36A3-DA38-FDE5-69BF325C8550}"/>
              </a:ext>
            </a:extLst>
          </p:cNvPr>
          <p:cNvSpPr txBox="1"/>
          <p:nvPr/>
        </p:nvSpPr>
        <p:spPr>
          <a:xfrm>
            <a:off x="5917301" y="1241724"/>
            <a:ext cx="774255" cy="230832"/>
          </a:xfrm>
          <a:prstGeom prst="rect">
            <a:avLst/>
          </a:prstGeom>
          <a:noFill/>
        </p:spPr>
        <p:txBody>
          <a:bodyPr wrap="square" rtlCol="0">
            <a:spAutoFit/>
          </a:bodyPr>
          <a:lstStyle/>
          <a:p>
            <a:r>
              <a:rPr lang="en-US" altLang="zh-CN" sz="900" dirty="0">
                <a:latin typeface="Times New Roman" panose="02020603050405020304" pitchFamily="18" charset="0"/>
                <a:cs typeface="Times New Roman" panose="02020603050405020304" pitchFamily="18" charset="0"/>
              </a:rPr>
              <a:t>1  1 1  0 1</a:t>
            </a:r>
          </a:p>
        </p:txBody>
      </p:sp>
      <p:sp>
        <p:nvSpPr>
          <p:cNvPr id="140" name="文本框 139">
            <a:extLst>
              <a:ext uri="{FF2B5EF4-FFF2-40B4-BE49-F238E27FC236}">
                <a16:creationId xmlns:a16="http://schemas.microsoft.com/office/drawing/2014/main" id="{F589FE64-47D5-C080-ED33-D90D2D79D286}"/>
              </a:ext>
            </a:extLst>
          </p:cNvPr>
          <p:cNvSpPr txBox="1"/>
          <p:nvPr/>
        </p:nvSpPr>
        <p:spPr>
          <a:xfrm>
            <a:off x="5916088" y="1356762"/>
            <a:ext cx="645440" cy="230832"/>
          </a:xfrm>
          <a:prstGeom prst="rect">
            <a:avLst/>
          </a:prstGeom>
          <a:noFill/>
        </p:spPr>
        <p:txBody>
          <a:bodyPr wrap="square" rtlCol="0">
            <a:spAutoFit/>
          </a:bodyPr>
          <a:lstStyle/>
          <a:p>
            <a:r>
              <a:rPr lang="en-US" altLang="zh-CN" sz="900" dirty="0">
                <a:latin typeface="Times New Roman" panose="02020603050405020304" pitchFamily="18" charset="0"/>
                <a:cs typeface="Times New Roman" panose="02020603050405020304" pitchFamily="18" charset="0"/>
              </a:rPr>
              <a:t>0  0 1  0 1</a:t>
            </a:r>
          </a:p>
        </p:txBody>
      </p:sp>
      <p:sp>
        <p:nvSpPr>
          <p:cNvPr id="141" name="文本框 140">
            <a:extLst>
              <a:ext uri="{FF2B5EF4-FFF2-40B4-BE49-F238E27FC236}">
                <a16:creationId xmlns:a16="http://schemas.microsoft.com/office/drawing/2014/main" id="{420F20E5-BE43-4C56-70E5-A1B40A2E53CE}"/>
              </a:ext>
            </a:extLst>
          </p:cNvPr>
          <p:cNvSpPr txBox="1"/>
          <p:nvPr/>
        </p:nvSpPr>
        <p:spPr>
          <a:xfrm>
            <a:off x="5914037" y="1456496"/>
            <a:ext cx="645440" cy="230832"/>
          </a:xfrm>
          <a:prstGeom prst="rect">
            <a:avLst/>
          </a:prstGeom>
          <a:noFill/>
        </p:spPr>
        <p:txBody>
          <a:bodyPr wrap="square" rtlCol="0">
            <a:spAutoFit/>
          </a:bodyPr>
          <a:lstStyle/>
          <a:p>
            <a:r>
              <a:rPr lang="en-US" altLang="zh-CN" sz="900" dirty="0">
                <a:latin typeface="Times New Roman" panose="02020603050405020304" pitchFamily="18" charset="0"/>
                <a:cs typeface="Times New Roman" panose="02020603050405020304" pitchFamily="18" charset="0"/>
              </a:rPr>
              <a:t>1  0 1  0 1</a:t>
            </a:r>
          </a:p>
        </p:txBody>
      </p:sp>
      <p:sp>
        <p:nvSpPr>
          <p:cNvPr id="147" name="文本框 146">
            <a:extLst>
              <a:ext uri="{FF2B5EF4-FFF2-40B4-BE49-F238E27FC236}">
                <a16:creationId xmlns:a16="http://schemas.microsoft.com/office/drawing/2014/main" id="{B7AC91F1-D741-4F4B-D136-9F8BCB15B075}"/>
              </a:ext>
            </a:extLst>
          </p:cNvPr>
          <p:cNvSpPr txBox="1"/>
          <p:nvPr/>
        </p:nvSpPr>
        <p:spPr>
          <a:xfrm>
            <a:off x="5918629" y="1573523"/>
            <a:ext cx="645440" cy="230832"/>
          </a:xfrm>
          <a:prstGeom prst="rect">
            <a:avLst/>
          </a:prstGeom>
          <a:noFill/>
        </p:spPr>
        <p:txBody>
          <a:bodyPr wrap="square" rtlCol="0">
            <a:spAutoFit/>
          </a:bodyPr>
          <a:lstStyle/>
          <a:p>
            <a:r>
              <a:rPr lang="en-US" altLang="zh-CN" sz="900" dirty="0">
                <a:latin typeface="Times New Roman" panose="02020603050405020304" pitchFamily="18" charset="0"/>
                <a:cs typeface="Times New Roman" panose="02020603050405020304" pitchFamily="18" charset="0"/>
              </a:rPr>
              <a:t>0  0 1  1 1</a:t>
            </a:r>
          </a:p>
        </p:txBody>
      </p:sp>
      <p:sp>
        <p:nvSpPr>
          <p:cNvPr id="148" name="文本框 147">
            <a:extLst>
              <a:ext uri="{FF2B5EF4-FFF2-40B4-BE49-F238E27FC236}">
                <a16:creationId xmlns:a16="http://schemas.microsoft.com/office/drawing/2014/main" id="{8CDFD952-2B73-96B8-4191-E114DA78C9CD}"/>
              </a:ext>
            </a:extLst>
          </p:cNvPr>
          <p:cNvSpPr txBox="1"/>
          <p:nvPr/>
        </p:nvSpPr>
        <p:spPr>
          <a:xfrm>
            <a:off x="6817522" y="1359277"/>
            <a:ext cx="774255" cy="230832"/>
          </a:xfrm>
          <a:prstGeom prst="rect">
            <a:avLst/>
          </a:prstGeom>
          <a:noFill/>
        </p:spPr>
        <p:txBody>
          <a:bodyPr wrap="square" rtlCol="0">
            <a:spAutoFit/>
          </a:bodyPr>
          <a:lstStyle/>
          <a:p>
            <a:r>
              <a:rPr lang="en-US" altLang="zh-CN" sz="900" dirty="0">
                <a:latin typeface="Times New Roman" panose="02020603050405020304" pitchFamily="18" charset="0"/>
                <a:cs typeface="Times New Roman" panose="02020603050405020304" pitchFamily="18" charset="0"/>
              </a:rPr>
              <a:t>6  3 1  2 1</a:t>
            </a:r>
          </a:p>
        </p:txBody>
      </p:sp>
      <p:sp>
        <p:nvSpPr>
          <p:cNvPr id="150" name="文本框 149">
            <a:extLst>
              <a:ext uri="{FF2B5EF4-FFF2-40B4-BE49-F238E27FC236}">
                <a16:creationId xmlns:a16="http://schemas.microsoft.com/office/drawing/2014/main" id="{C662D6B8-50A2-F6CA-752D-E84EA90EDDB7}"/>
              </a:ext>
            </a:extLst>
          </p:cNvPr>
          <p:cNvSpPr txBox="1"/>
          <p:nvPr/>
        </p:nvSpPr>
        <p:spPr>
          <a:xfrm>
            <a:off x="6817522" y="1136729"/>
            <a:ext cx="774255" cy="230832"/>
          </a:xfrm>
          <a:prstGeom prst="rect">
            <a:avLst/>
          </a:prstGeom>
          <a:noFill/>
        </p:spPr>
        <p:txBody>
          <a:bodyPr wrap="square" rtlCol="0">
            <a:spAutoFit/>
          </a:bodyPr>
          <a:lstStyle/>
          <a:p>
            <a:r>
              <a:rPr lang="en-US" altLang="zh-CN" sz="900" dirty="0">
                <a:latin typeface="Times New Roman" panose="02020603050405020304" pitchFamily="18" charset="0"/>
                <a:cs typeface="Times New Roman" panose="02020603050405020304" pitchFamily="18" charset="0"/>
              </a:rPr>
              <a:t>4  0 3  8 1</a:t>
            </a:r>
          </a:p>
        </p:txBody>
      </p:sp>
      <p:sp>
        <p:nvSpPr>
          <p:cNvPr id="151" name="文本框 150">
            <a:extLst>
              <a:ext uri="{FF2B5EF4-FFF2-40B4-BE49-F238E27FC236}">
                <a16:creationId xmlns:a16="http://schemas.microsoft.com/office/drawing/2014/main" id="{9891654F-2A98-AF65-9EDC-44D7566BF1E1}"/>
              </a:ext>
            </a:extLst>
          </p:cNvPr>
          <p:cNvSpPr txBox="1"/>
          <p:nvPr/>
        </p:nvSpPr>
        <p:spPr>
          <a:xfrm>
            <a:off x="6815139" y="1244049"/>
            <a:ext cx="774255" cy="230832"/>
          </a:xfrm>
          <a:prstGeom prst="rect">
            <a:avLst/>
          </a:prstGeom>
          <a:noFill/>
        </p:spPr>
        <p:txBody>
          <a:bodyPr wrap="square" rtlCol="0">
            <a:spAutoFit/>
          </a:bodyPr>
          <a:lstStyle/>
          <a:p>
            <a:r>
              <a:rPr lang="en-US" altLang="zh-CN" sz="900" dirty="0">
                <a:latin typeface="Times New Roman" panose="02020603050405020304" pitchFamily="18" charset="0"/>
                <a:cs typeface="Times New Roman" panose="02020603050405020304" pitchFamily="18" charset="0"/>
              </a:rPr>
              <a:t>5  0 7  0 1</a:t>
            </a:r>
          </a:p>
        </p:txBody>
      </p:sp>
      <p:sp>
        <p:nvSpPr>
          <p:cNvPr id="154" name="文本框 153">
            <a:extLst>
              <a:ext uri="{FF2B5EF4-FFF2-40B4-BE49-F238E27FC236}">
                <a16:creationId xmlns:a16="http://schemas.microsoft.com/office/drawing/2014/main" id="{9FEDCE2B-103A-C048-A728-17A65AFE0B9F}"/>
              </a:ext>
            </a:extLst>
          </p:cNvPr>
          <p:cNvSpPr txBox="1"/>
          <p:nvPr/>
        </p:nvSpPr>
        <p:spPr>
          <a:xfrm>
            <a:off x="6817522" y="1474693"/>
            <a:ext cx="774255" cy="230832"/>
          </a:xfrm>
          <a:prstGeom prst="rect">
            <a:avLst/>
          </a:prstGeom>
          <a:noFill/>
        </p:spPr>
        <p:txBody>
          <a:bodyPr wrap="square" rtlCol="0">
            <a:spAutoFit/>
          </a:bodyPr>
          <a:lstStyle/>
          <a:p>
            <a:r>
              <a:rPr lang="en-US" altLang="zh-CN" sz="900" dirty="0">
                <a:latin typeface="Times New Roman" panose="02020603050405020304" pitchFamily="18" charset="0"/>
                <a:cs typeface="Times New Roman" panose="02020603050405020304" pitchFamily="18" charset="0"/>
              </a:rPr>
              <a:t>8  6 3  7 1</a:t>
            </a:r>
          </a:p>
        </p:txBody>
      </p:sp>
      <p:sp>
        <p:nvSpPr>
          <p:cNvPr id="162" name="文本框 161">
            <a:extLst>
              <a:ext uri="{FF2B5EF4-FFF2-40B4-BE49-F238E27FC236}">
                <a16:creationId xmlns:a16="http://schemas.microsoft.com/office/drawing/2014/main" id="{1B3E8EE5-EF6D-CC0D-88FB-00C8C8D135DC}"/>
              </a:ext>
            </a:extLst>
          </p:cNvPr>
          <p:cNvSpPr txBox="1"/>
          <p:nvPr/>
        </p:nvSpPr>
        <p:spPr>
          <a:xfrm>
            <a:off x="6817522" y="1590611"/>
            <a:ext cx="774255" cy="230832"/>
          </a:xfrm>
          <a:prstGeom prst="rect">
            <a:avLst/>
          </a:prstGeom>
          <a:noFill/>
        </p:spPr>
        <p:txBody>
          <a:bodyPr wrap="square" rtlCol="0">
            <a:spAutoFit/>
          </a:bodyPr>
          <a:lstStyle/>
          <a:p>
            <a:r>
              <a:rPr lang="en-US" altLang="zh-CN" sz="900" dirty="0">
                <a:latin typeface="Times New Roman" panose="02020603050405020304" pitchFamily="18" charset="0"/>
                <a:cs typeface="Times New Roman" panose="02020603050405020304" pitchFamily="18" charset="0"/>
              </a:rPr>
              <a:t>9  3 5  7 1</a:t>
            </a:r>
          </a:p>
        </p:txBody>
      </p:sp>
      <p:cxnSp>
        <p:nvCxnSpPr>
          <p:cNvPr id="242" name="直接箭头连接符 241">
            <a:extLst>
              <a:ext uri="{FF2B5EF4-FFF2-40B4-BE49-F238E27FC236}">
                <a16:creationId xmlns:a16="http://schemas.microsoft.com/office/drawing/2014/main" id="{F69ADEFA-8ACD-1061-83EE-03D9316787AB}"/>
              </a:ext>
            </a:extLst>
          </p:cNvPr>
          <p:cNvCxnSpPr>
            <a:cxnSpLocks/>
          </p:cNvCxnSpPr>
          <p:nvPr/>
        </p:nvCxnSpPr>
        <p:spPr>
          <a:xfrm>
            <a:off x="10463886" y="2094688"/>
            <a:ext cx="0" cy="30350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61" name="直接箭头连接符 260">
            <a:extLst>
              <a:ext uri="{FF2B5EF4-FFF2-40B4-BE49-F238E27FC236}">
                <a16:creationId xmlns:a16="http://schemas.microsoft.com/office/drawing/2014/main" id="{B9AF3233-8191-8D22-866A-C97C9B77B4F3}"/>
              </a:ext>
            </a:extLst>
          </p:cNvPr>
          <p:cNvCxnSpPr>
            <a:cxnSpLocks/>
          </p:cNvCxnSpPr>
          <p:nvPr/>
        </p:nvCxnSpPr>
        <p:spPr>
          <a:xfrm>
            <a:off x="10464951" y="2791818"/>
            <a:ext cx="0" cy="30350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62" name="直接箭头连接符 261">
            <a:extLst>
              <a:ext uri="{FF2B5EF4-FFF2-40B4-BE49-F238E27FC236}">
                <a16:creationId xmlns:a16="http://schemas.microsoft.com/office/drawing/2014/main" id="{DEC621B4-6621-0547-E9D5-4A4E50D0A537}"/>
              </a:ext>
            </a:extLst>
          </p:cNvPr>
          <p:cNvCxnSpPr>
            <a:cxnSpLocks/>
          </p:cNvCxnSpPr>
          <p:nvPr/>
        </p:nvCxnSpPr>
        <p:spPr>
          <a:xfrm>
            <a:off x="10460189" y="3532369"/>
            <a:ext cx="0" cy="41519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66" name="直接箭头连接符 265">
            <a:extLst>
              <a:ext uri="{FF2B5EF4-FFF2-40B4-BE49-F238E27FC236}">
                <a16:creationId xmlns:a16="http://schemas.microsoft.com/office/drawing/2014/main" id="{91567EE0-19D7-F3FB-FC8A-EBB8146662F1}"/>
              </a:ext>
            </a:extLst>
          </p:cNvPr>
          <p:cNvCxnSpPr>
            <a:cxnSpLocks/>
            <a:endCxn id="60" idx="1"/>
          </p:cNvCxnSpPr>
          <p:nvPr/>
        </p:nvCxnSpPr>
        <p:spPr>
          <a:xfrm>
            <a:off x="9758155" y="1904041"/>
            <a:ext cx="391006" cy="311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70" name="矩形 269">
            <a:extLst>
              <a:ext uri="{FF2B5EF4-FFF2-40B4-BE49-F238E27FC236}">
                <a16:creationId xmlns:a16="http://schemas.microsoft.com/office/drawing/2014/main" id="{ACFAF613-8426-C7EB-4061-6EAC406BF8CC}"/>
              </a:ext>
            </a:extLst>
          </p:cNvPr>
          <p:cNvSpPr/>
          <p:nvPr/>
        </p:nvSpPr>
        <p:spPr>
          <a:xfrm>
            <a:off x="10121831" y="2448430"/>
            <a:ext cx="1331383" cy="242548"/>
          </a:xfrm>
          <a:prstGeom prst="rect">
            <a:avLst/>
          </a:prstGeom>
          <a:solidFill>
            <a:srgbClr val="FBE3B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72" name="文本框 271">
            <a:extLst>
              <a:ext uri="{FF2B5EF4-FFF2-40B4-BE49-F238E27FC236}">
                <a16:creationId xmlns:a16="http://schemas.microsoft.com/office/drawing/2014/main" id="{538AAA66-4F24-CF9E-86C8-5C30657E5912}"/>
              </a:ext>
            </a:extLst>
          </p:cNvPr>
          <p:cNvSpPr txBox="1"/>
          <p:nvPr/>
        </p:nvSpPr>
        <p:spPr>
          <a:xfrm>
            <a:off x="10099454" y="2409660"/>
            <a:ext cx="1441420"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Contrastive learning</a:t>
            </a:r>
            <a:endParaRPr lang="zh-CN" altLang="en-US" sz="1200" dirty="0">
              <a:latin typeface="Times New Roman" panose="02020603050405020304" pitchFamily="18" charset="0"/>
              <a:cs typeface="Times New Roman" panose="02020603050405020304" pitchFamily="18" charset="0"/>
            </a:endParaRPr>
          </a:p>
        </p:txBody>
      </p:sp>
      <p:sp>
        <p:nvSpPr>
          <p:cNvPr id="286" name="文本框 285">
            <a:extLst>
              <a:ext uri="{FF2B5EF4-FFF2-40B4-BE49-F238E27FC236}">
                <a16:creationId xmlns:a16="http://schemas.microsoft.com/office/drawing/2014/main" id="{FA33A746-7CDC-DB09-2E68-02F899D4DA10}"/>
              </a:ext>
            </a:extLst>
          </p:cNvPr>
          <p:cNvSpPr txBox="1"/>
          <p:nvPr/>
        </p:nvSpPr>
        <p:spPr>
          <a:xfrm>
            <a:off x="10425295" y="2097219"/>
            <a:ext cx="1519547"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Flow model training</a:t>
            </a:r>
            <a:endParaRPr lang="zh-CN" altLang="en-US" sz="1200" dirty="0">
              <a:latin typeface="Times New Roman" panose="02020603050405020304" pitchFamily="18" charset="0"/>
              <a:cs typeface="Times New Roman" panose="02020603050405020304" pitchFamily="18" charset="0"/>
            </a:endParaRPr>
          </a:p>
        </p:txBody>
      </p:sp>
      <p:cxnSp>
        <p:nvCxnSpPr>
          <p:cNvPr id="78" name="直接箭头连接符 77">
            <a:extLst>
              <a:ext uri="{FF2B5EF4-FFF2-40B4-BE49-F238E27FC236}">
                <a16:creationId xmlns:a16="http://schemas.microsoft.com/office/drawing/2014/main" id="{C9CBEDC5-2EE5-D686-19D6-5A925B28108C}"/>
              </a:ext>
            </a:extLst>
          </p:cNvPr>
          <p:cNvCxnSpPr>
            <a:cxnSpLocks/>
          </p:cNvCxnSpPr>
          <p:nvPr/>
        </p:nvCxnSpPr>
        <p:spPr>
          <a:xfrm>
            <a:off x="1741472" y="2311575"/>
            <a:ext cx="301415"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9690264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711301-A8B4-560F-A883-68E8DF272711}"/>
            </a:ext>
          </a:extLst>
        </p:cNvPr>
        <p:cNvGrpSpPr/>
        <p:nvPr/>
      </p:nvGrpSpPr>
      <p:grpSpPr>
        <a:xfrm>
          <a:off x="0" y="0"/>
          <a:ext cx="0" cy="0"/>
          <a:chOff x="0" y="0"/>
          <a:chExt cx="0" cy="0"/>
        </a:xfrm>
      </p:grpSpPr>
      <p:sp>
        <p:nvSpPr>
          <p:cNvPr id="273" name="矩形 272">
            <a:extLst>
              <a:ext uri="{FF2B5EF4-FFF2-40B4-BE49-F238E27FC236}">
                <a16:creationId xmlns:a16="http://schemas.microsoft.com/office/drawing/2014/main" id="{1FC10CE7-0358-ED6E-ABBB-AC094E78C0C9}"/>
              </a:ext>
            </a:extLst>
          </p:cNvPr>
          <p:cNvSpPr/>
          <p:nvPr/>
        </p:nvSpPr>
        <p:spPr>
          <a:xfrm>
            <a:off x="10139518" y="3171159"/>
            <a:ext cx="1331383" cy="242548"/>
          </a:xfrm>
          <a:prstGeom prst="rect">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4" name="梯形 143">
            <a:extLst>
              <a:ext uri="{FF2B5EF4-FFF2-40B4-BE49-F238E27FC236}">
                <a16:creationId xmlns:a16="http://schemas.microsoft.com/office/drawing/2014/main" id="{1BA0748C-C772-159A-62CF-58A8168A39B8}"/>
              </a:ext>
            </a:extLst>
          </p:cNvPr>
          <p:cNvSpPr/>
          <p:nvPr/>
        </p:nvSpPr>
        <p:spPr>
          <a:xfrm rot="16200000">
            <a:off x="2376204" y="1146708"/>
            <a:ext cx="1180062" cy="1193000"/>
          </a:xfrm>
          <a:prstGeom prst="trapezoid">
            <a:avLst/>
          </a:prstGeom>
          <a:solidFill>
            <a:srgbClr val="F0F8FA"/>
          </a:solidFill>
          <a:ln>
            <a:solidFill>
              <a:srgbClr val="5FB5CD"/>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9" name="矩形 278">
            <a:extLst>
              <a:ext uri="{FF2B5EF4-FFF2-40B4-BE49-F238E27FC236}">
                <a16:creationId xmlns:a16="http://schemas.microsoft.com/office/drawing/2014/main" id="{D0A8CFF6-0CB9-0BE7-1825-3E84448AD296}"/>
              </a:ext>
            </a:extLst>
          </p:cNvPr>
          <p:cNvSpPr/>
          <p:nvPr/>
        </p:nvSpPr>
        <p:spPr>
          <a:xfrm>
            <a:off x="2158940" y="3441489"/>
            <a:ext cx="1321095" cy="521494"/>
          </a:xfrm>
          <a:prstGeom prst="rect">
            <a:avLst/>
          </a:prstGeom>
          <a:solidFill>
            <a:srgbClr val="FDF8D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74A497B9-25FB-9029-AE26-B0C4A21C8D27}"/>
              </a:ext>
            </a:extLst>
          </p:cNvPr>
          <p:cNvSpPr/>
          <p:nvPr/>
        </p:nvSpPr>
        <p:spPr>
          <a:xfrm>
            <a:off x="293875" y="1774293"/>
            <a:ext cx="128588" cy="135731"/>
          </a:xfrm>
          <a:prstGeom prst="ellipse">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16" name="椭圆 15">
            <a:extLst>
              <a:ext uri="{FF2B5EF4-FFF2-40B4-BE49-F238E27FC236}">
                <a16:creationId xmlns:a16="http://schemas.microsoft.com/office/drawing/2014/main" id="{8C42B925-B069-4F3C-B86A-0DCC8FC39F1C}"/>
              </a:ext>
            </a:extLst>
          </p:cNvPr>
          <p:cNvSpPr/>
          <p:nvPr/>
        </p:nvSpPr>
        <p:spPr>
          <a:xfrm>
            <a:off x="580816" y="1420909"/>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19" name="椭圆 18">
            <a:extLst>
              <a:ext uri="{FF2B5EF4-FFF2-40B4-BE49-F238E27FC236}">
                <a16:creationId xmlns:a16="http://schemas.microsoft.com/office/drawing/2014/main" id="{A6B82BF6-FC7E-E79C-17CD-8868BEF33120}"/>
              </a:ext>
            </a:extLst>
          </p:cNvPr>
          <p:cNvSpPr/>
          <p:nvPr/>
        </p:nvSpPr>
        <p:spPr>
          <a:xfrm>
            <a:off x="516522" y="2162850"/>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0" name="椭圆 19">
            <a:extLst>
              <a:ext uri="{FF2B5EF4-FFF2-40B4-BE49-F238E27FC236}">
                <a16:creationId xmlns:a16="http://schemas.microsoft.com/office/drawing/2014/main" id="{0F5F6FB7-8555-FB5C-D642-EA2BD1F7AC32}"/>
              </a:ext>
            </a:extLst>
          </p:cNvPr>
          <p:cNvSpPr/>
          <p:nvPr/>
        </p:nvSpPr>
        <p:spPr>
          <a:xfrm>
            <a:off x="885616" y="1794170"/>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1" name="椭圆 20">
            <a:extLst>
              <a:ext uri="{FF2B5EF4-FFF2-40B4-BE49-F238E27FC236}">
                <a16:creationId xmlns:a16="http://schemas.microsoft.com/office/drawing/2014/main" id="{6D2BE533-04C5-E7A8-7818-39FB82421A8D}"/>
              </a:ext>
            </a:extLst>
          </p:cNvPr>
          <p:cNvSpPr/>
          <p:nvPr/>
        </p:nvSpPr>
        <p:spPr>
          <a:xfrm>
            <a:off x="1173750" y="1442520"/>
            <a:ext cx="128588" cy="135731"/>
          </a:xfrm>
          <a:prstGeom prst="ellipse">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3" name="椭圆 22">
            <a:extLst>
              <a:ext uri="{FF2B5EF4-FFF2-40B4-BE49-F238E27FC236}">
                <a16:creationId xmlns:a16="http://schemas.microsoft.com/office/drawing/2014/main" id="{9CA2D45E-3BAD-440A-8A91-DABBA65F578A}"/>
              </a:ext>
            </a:extLst>
          </p:cNvPr>
          <p:cNvSpPr/>
          <p:nvPr/>
        </p:nvSpPr>
        <p:spPr>
          <a:xfrm>
            <a:off x="1307103" y="2132695"/>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7" name="椭圆 26">
            <a:extLst>
              <a:ext uri="{FF2B5EF4-FFF2-40B4-BE49-F238E27FC236}">
                <a16:creationId xmlns:a16="http://schemas.microsoft.com/office/drawing/2014/main" id="{7A956FD3-6B9F-77D5-E9C4-861A0DF0E3C2}"/>
              </a:ext>
            </a:extLst>
          </p:cNvPr>
          <p:cNvSpPr/>
          <p:nvPr/>
        </p:nvSpPr>
        <p:spPr>
          <a:xfrm>
            <a:off x="1386866" y="1876321"/>
            <a:ext cx="128588" cy="135731"/>
          </a:xfrm>
          <a:prstGeom prst="ellipse">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57" name="椭圆 56">
            <a:extLst>
              <a:ext uri="{FF2B5EF4-FFF2-40B4-BE49-F238E27FC236}">
                <a16:creationId xmlns:a16="http://schemas.microsoft.com/office/drawing/2014/main" id="{43F848DA-1100-1254-0F5D-DD13C781C8F7}"/>
              </a:ext>
            </a:extLst>
          </p:cNvPr>
          <p:cNvSpPr/>
          <p:nvPr/>
        </p:nvSpPr>
        <p:spPr>
          <a:xfrm>
            <a:off x="1017772" y="2346413"/>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59" name="直接连接符 58">
            <a:extLst>
              <a:ext uri="{FF2B5EF4-FFF2-40B4-BE49-F238E27FC236}">
                <a16:creationId xmlns:a16="http://schemas.microsoft.com/office/drawing/2014/main" id="{24FC864A-B862-0B21-B364-5AC366356460}"/>
              </a:ext>
            </a:extLst>
          </p:cNvPr>
          <p:cNvCxnSpPr>
            <a:cxnSpLocks/>
            <a:stCxn id="16" idx="3"/>
            <a:endCxn id="5" idx="0"/>
          </p:cNvCxnSpPr>
          <p:nvPr/>
        </p:nvCxnSpPr>
        <p:spPr>
          <a:xfrm flipH="1">
            <a:off x="358169" y="1536763"/>
            <a:ext cx="241478" cy="237530"/>
          </a:xfrm>
          <a:prstGeom prst="line">
            <a:avLst/>
          </a:prstGeom>
        </p:spPr>
        <p:style>
          <a:lnRef idx="2">
            <a:schemeClr val="dk1"/>
          </a:lnRef>
          <a:fillRef idx="0">
            <a:schemeClr val="dk1"/>
          </a:fillRef>
          <a:effectRef idx="1">
            <a:schemeClr val="dk1"/>
          </a:effectRef>
          <a:fontRef idx="minor">
            <a:schemeClr val="tx1"/>
          </a:fontRef>
        </p:style>
      </p:cxnSp>
      <p:cxnSp>
        <p:nvCxnSpPr>
          <p:cNvPr id="62" name="直接连接符 61">
            <a:extLst>
              <a:ext uri="{FF2B5EF4-FFF2-40B4-BE49-F238E27FC236}">
                <a16:creationId xmlns:a16="http://schemas.microsoft.com/office/drawing/2014/main" id="{6859DE28-87FE-AECF-5EBC-DBBDF4121AC3}"/>
              </a:ext>
            </a:extLst>
          </p:cNvPr>
          <p:cNvCxnSpPr>
            <a:cxnSpLocks/>
            <a:stCxn id="16" idx="5"/>
            <a:endCxn id="20" idx="1"/>
          </p:cNvCxnSpPr>
          <p:nvPr/>
        </p:nvCxnSpPr>
        <p:spPr>
          <a:xfrm>
            <a:off x="690573" y="1536763"/>
            <a:ext cx="213874" cy="277284"/>
          </a:xfrm>
          <a:prstGeom prst="line">
            <a:avLst/>
          </a:prstGeom>
        </p:spPr>
        <p:style>
          <a:lnRef idx="2">
            <a:schemeClr val="dk1"/>
          </a:lnRef>
          <a:fillRef idx="0">
            <a:schemeClr val="dk1"/>
          </a:fillRef>
          <a:effectRef idx="1">
            <a:schemeClr val="dk1"/>
          </a:effectRef>
          <a:fontRef idx="minor">
            <a:schemeClr val="tx1"/>
          </a:fontRef>
        </p:style>
      </p:cxnSp>
      <p:cxnSp>
        <p:nvCxnSpPr>
          <p:cNvPr id="66" name="直接连接符 65">
            <a:extLst>
              <a:ext uri="{FF2B5EF4-FFF2-40B4-BE49-F238E27FC236}">
                <a16:creationId xmlns:a16="http://schemas.microsoft.com/office/drawing/2014/main" id="{3CF6D371-C3D3-989B-A6B2-9C4B0EC1C1DB}"/>
              </a:ext>
            </a:extLst>
          </p:cNvPr>
          <p:cNvCxnSpPr>
            <a:cxnSpLocks/>
            <a:stCxn id="5" idx="5"/>
            <a:endCxn id="19" idx="1"/>
          </p:cNvCxnSpPr>
          <p:nvPr/>
        </p:nvCxnSpPr>
        <p:spPr>
          <a:xfrm>
            <a:off x="403632" y="1890147"/>
            <a:ext cx="131721" cy="292580"/>
          </a:xfrm>
          <a:prstGeom prst="line">
            <a:avLst/>
          </a:prstGeom>
        </p:spPr>
        <p:style>
          <a:lnRef idx="2">
            <a:schemeClr val="dk1"/>
          </a:lnRef>
          <a:fillRef idx="0">
            <a:schemeClr val="dk1"/>
          </a:fillRef>
          <a:effectRef idx="1">
            <a:schemeClr val="dk1"/>
          </a:effectRef>
          <a:fontRef idx="minor">
            <a:schemeClr val="tx1"/>
          </a:fontRef>
        </p:style>
      </p:cxnSp>
      <p:cxnSp>
        <p:nvCxnSpPr>
          <p:cNvPr id="67" name="直接连接符 66">
            <a:extLst>
              <a:ext uri="{FF2B5EF4-FFF2-40B4-BE49-F238E27FC236}">
                <a16:creationId xmlns:a16="http://schemas.microsoft.com/office/drawing/2014/main" id="{89C0A020-9DF3-CA19-B6CD-CFAFADEA8B09}"/>
              </a:ext>
            </a:extLst>
          </p:cNvPr>
          <p:cNvCxnSpPr>
            <a:cxnSpLocks/>
            <a:stCxn id="20" idx="3"/>
            <a:endCxn id="19" idx="7"/>
          </p:cNvCxnSpPr>
          <p:nvPr/>
        </p:nvCxnSpPr>
        <p:spPr>
          <a:xfrm flipH="1">
            <a:off x="626279" y="1910024"/>
            <a:ext cx="278168" cy="272703"/>
          </a:xfrm>
          <a:prstGeom prst="line">
            <a:avLst/>
          </a:prstGeom>
        </p:spPr>
        <p:style>
          <a:lnRef idx="2">
            <a:schemeClr val="dk1"/>
          </a:lnRef>
          <a:fillRef idx="0">
            <a:schemeClr val="dk1"/>
          </a:fillRef>
          <a:effectRef idx="1">
            <a:schemeClr val="dk1"/>
          </a:effectRef>
          <a:fontRef idx="minor">
            <a:schemeClr val="tx1"/>
          </a:fontRef>
        </p:style>
      </p:cxnSp>
      <p:cxnSp>
        <p:nvCxnSpPr>
          <p:cNvPr id="69" name="直接连接符 68">
            <a:extLst>
              <a:ext uri="{FF2B5EF4-FFF2-40B4-BE49-F238E27FC236}">
                <a16:creationId xmlns:a16="http://schemas.microsoft.com/office/drawing/2014/main" id="{C37C68F8-A10D-497D-EF3F-DD4AE828ABE4}"/>
              </a:ext>
            </a:extLst>
          </p:cNvPr>
          <p:cNvCxnSpPr>
            <a:cxnSpLocks/>
            <a:stCxn id="21" idx="3"/>
            <a:endCxn id="20" idx="6"/>
          </p:cNvCxnSpPr>
          <p:nvPr/>
        </p:nvCxnSpPr>
        <p:spPr>
          <a:xfrm flipH="1">
            <a:off x="1014204" y="1558374"/>
            <a:ext cx="178377" cy="303662"/>
          </a:xfrm>
          <a:prstGeom prst="line">
            <a:avLst/>
          </a:prstGeom>
        </p:spPr>
        <p:style>
          <a:lnRef idx="2">
            <a:schemeClr val="dk1"/>
          </a:lnRef>
          <a:fillRef idx="0">
            <a:schemeClr val="dk1"/>
          </a:fillRef>
          <a:effectRef idx="1">
            <a:schemeClr val="dk1"/>
          </a:effectRef>
          <a:fontRef idx="minor">
            <a:schemeClr val="tx1"/>
          </a:fontRef>
        </p:style>
      </p:cxnSp>
      <p:cxnSp>
        <p:nvCxnSpPr>
          <p:cNvPr id="70" name="直接连接符 69">
            <a:extLst>
              <a:ext uri="{FF2B5EF4-FFF2-40B4-BE49-F238E27FC236}">
                <a16:creationId xmlns:a16="http://schemas.microsoft.com/office/drawing/2014/main" id="{BCC3FA34-19E0-F3BE-6045-303A44B86542}"/>
              </a:ext>
            </a:extLst>
          </p:cNvPr>
          <p:cNvCxnSpPr>
            <a:cxnSpLocks/>
            <a:stCxn id="57" idx="0"/>
            <a:endCxn id="20" idx="4"/>
          </p:cNvCxnSpPr>
          <p:nvPr/>
        </p:nvCxnSpPr>
        <p:spPr>
          <a:xfrm flipH="1" flipV="1">
            <a:off x="949910" y="1929901"/>
            <a:ext cx="132156" cy="416512"/>
          </a:xfrm>
          <a:prstGeom prst="line">
            <a:avLst/>
          </a:prstGeom>
        </p:spPr>
        <p:style>
          <a:lnRef idx="2">
            <a:schemeClr val="dk1"/>
          </a:lnRef>
          <a:fillRef idx="0">
            <a:schemeClr val="dk1"/>
          </a:fillRef>
          <a:effectRef idx="1">
            <a:schemeClr val="dk1"/>
          </a:effectRef>
          <a:fontRef idx="minor">
            <a:schemeClr val="tx1"/>
          </a:fontRef>
        </p:style>
      </p:cxnSp>
      <p:cxnSp>
        <p:nvCxnSpPr>
          <p:cNvPr id="71" name="直接连接符 70">
            <a:extLst>
              <a:ext uri="{FF2B5EF4-FFF2-40B4-BE49-F238E27FC236}">
                <a16:creationId xmlns:a16="http://schemas.microsoft.com/office/drawing/2014/main" id="{21F98C58-EA47-8250-35D7-6ECA352F02BE}"/>
              </a:ext>
            </a:extLst>
          </p:cNvPr>
          <p:cNvCxnSpPr>
            <a:cxnSpLocks/>
            <a:stCxn id="23" idx="1"/>
            <a:endCxn id="20" idx="5"/>
          </p:cNvCxnSpPr>
          <p:nvPr/>
        </p:nvCxnSpPr>
        <p:spPr>
          <a:xfrm flipH="1" flipV="1">
            <a:off x="995373" y="1910024"/>
            <a:ext cx="330561" cy="242548"/>
          </a:xfrm>
          <a:prstGeom prst="line">
            <a:avLst/>
          </a:prstGeom>
        </p:spPr>
        <p:style>
          <a:lnRef idx="2">
            <a:schemeClr val="dk1"/>
          </a:lnRef>
          <a:fillRef idx="0">
            <a:schemeClr val="dk1"/>
          </a:fillRef>
          <a:effectRef idx="1">
            <a:schemeClr val="dk1"/>
          </a:effectRef>
          <a:fontRef idx="minor">
            <a:schemeClr val="tx1"/>
          </a:fontRef>
        </p:style>
      </p:cxnSp>
      <p:cxnSp>
        <p:nvCxnSpPr>
          <p:cNvPr id="72" name="直接连接符 71">
            <a:extLst>
              <a:ext uri="{FF2B5EF4-FFF2-40B4-BE49-F238E27FC236}">
                <a16:creationId xmlns:a16="http://schemas.microsoft.com/office/drawing/2014/main" id="{AFC33A91-A44B-6B81-7258-79887B5F7BA8}"/>
              </a:ext>
            </a:extLst>
          </p:cNvPr>
          <p:cNvCxnSpPr>
            <a:cxnSpLocks/>
            <a:stCxn id="21" idx="5"/>
            <a:endCxn id="27" idx="1"/>
          </p:cNvCxnSpPr>
          <p:nvPr/>
        </p:nvCxnSpPr>
        <p:spPr>
          <a:xfrm>
            <a:off x="1283507" y="1558374"/>
            <a:ext cx="122190" cy="337824"/>
          </a:xfrm>
          <a:prstGeom prst="line">
            <a:avLst/>
          </a:prstGeom>
        </p:spPr>
        <p:style>
          <a:lnRef idx="2">
            <a:schemeClr val="dk1"/>
          </a:lnRef>
          <a:fillRef idx="0">
            <a:schemeClr val="dk1"/>
          </a:fillRef>
          <a:effectRef idx="1">
            <a:schemeClr val="dk1"/>
          </a:effectRef>
          <a:fontRef idx="minor">
            <a:schemeClr val="tx1"/>
          </a:fontRef>
        </p:style>
      </p:cxnSp>
      <p:cxnSp>
        <p:nvCxnSpPr>
          <p:cNvPr id="13" name="直接连接符 12">
            <a:extLst>
              <a:ext uri="{FF2B5EF4-FFF2-40B4-BE49-F238E27FC236}">
                <a16:creationId xmlns:a16="http://schemas.microsoft.com/office/drawing/2014/main" id="{462AB8F7-A70B-318B-96D1-7B27C61AB209}"/>
              </a:ext>
            </a:extLst>
          </p:cNvPr>
          <p:cNvCxnSpPr>
            <a:cxnSpLocks/>
            <a:stCxn id="16" idx="4"/>
            <a:endCxn id="19" idx="0"/>
          </p:cNvCxnSpPr>
          <p:nvPr/>
        </p:nvCxnSpPr>
        <p:spPr>
          <a:xfrm flipH="1">
            <a:off x="580816" y="1556640"/>
            <a:ext cx="64294" cy="606210"/>
          </a:xfrm>
          <a:prstGeom prst="line">
            <a:avLst/>
          </a:prstGeom>
        </p:spPr>
        <p:style>
          <a:lnRef idx="2">
            <a:schemeClr val="dk1"/>
          </a:lnRef>
          <a:fillRef idx="0">
            <a:schemeClr val="dk1"/>
          </a:fillRef>
          <a:effectRef idx="1">
            <a:schemeClr val="dk1"/>
          </a:effectRef>
          <a:fontRef idx="minor">
            <a:schemeClr val="tx1"/>
          </a:fontRef>
        </p:style>
      </p:cxnSp>
      <p:cxnSp>
        <p:nvCxnSpPr>
          <p:cNvPr id="22" name="直接连接符 21">
            <a:extLst>
              <a:ext uri="{FF2B5EF4-FFF2-40B4-BE49-F238E27FC236}">
                <a16:creationId xmlns:a16="http://schemas.microsoft.com/office/drawing/2014/main" id="{CC406686-FB6F-12B2-2A77-5419A8DF03FD}"/>
              </a:ext>
            </a:extLst>
          </p:cNvPr>
          <p:cNvCxnSpPr>
            <a:stCxn id="19" idx="5"/>
            <a:endCxn id="57" idx="2"/>
          </p:cNvCxnSpPr>
          <p:nvPr/>
        </p:nvCxnSpPr>
        <p:spPr>
          <a:xfrm>
            <a:off x="626279" y="2278704"/>
            <a:ext cx="391493" cy="135575"/>
          </a:xfrm>
          <a:prstGeom prst="line">
            <a:avLst/>
          </a:prstGeom>
        </p:spPr>
        <p:style>
          <a:lnRef idx="2">
            <a:schemeClr val="dk1"/>
          </a:lnRef>
          <a:fillRef idx="0">
            <a:schemeClr val="dk1"/>
          </a:fillRef>
          <a:effectRef idx="1">
            <a:schemeClr val="dk1"/>
          </a:effectRef>
          <a:fontRef idx="minor">
            <a:schemeClr val="tx1"/>
          </a:fontRef>
        </p:style>
      </p:cxnSp>
      <p:sp>
        <p:nvSpPr>
          <p:cNvPr id="192" name="矩形 191">
            <a:extLst>
              <a:ext uri="{FF2B5EF4-FFF2-40B4-BE49-F238E27FC236}">
                <a16:creationId xmlns:a16="http://schemas.microsoft.com/office/drawing/2014/main" id="{D9763087-F64A-BCEA-4223-97B6620D1AC1}"/>
              </a:ext>
            </a:extLst>
          </p:cNvPr>
          <p:cNvSpPr/>
          <p:nvPr/>
        </p:nvSpPr>
        <p:spPr>
          <a:xfrm>
            <a:off x="215708" y="3620724"/>
            <a:ext cx="195309" cy="159798"/>
          </a:xfrm>
          <a:prstGeom prst="rect">
            <a:avLst/>
          </a:prstGeom>
          <a:solidFill>
            <a:srgbClr val="8FAAD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193" name="矩形 192">
            <a:extLst>
              <a:ext uri="{FF2B5EF4-FFF2-40B4-BE49-F238E27FC236}">
                <a16:creationId xmlns:a16="http://schemas.microsoft.com/office/drawing/2014/main" id="{B5F3C950-D908-1DD9-38D5-44019A0526CC}"/>
              </a:ext>
            </a:extLst>
          </p:cNvPr>
          <p:cNvSpPr/>
          <p:nvPr/>
        </p:nvSpPr>
        <p:spPr>
          <a:xfrm>
            <a:off x="215708" y="3780522"/>
            <a:ext cx="195309" cy="159798"/>
          </a:xfrm>
          <a:prstGeom prst="rect">
            <a:avLst/>
          </a:prstGeom>
          <a:solidFill>
            <a:srgbClr val="4472C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194" name="矩形 193">
            <a:extLst>
              <a:ext uri="{FF2B5EF4-FFF2-40B4-BE49-F238E27FC236}">
                <a16:creationId xmlns:a16="http://schemas.microsoft.com/office/drawing/2014/main" id="{39E201BC-EA5B-4733-23D2-0B8B93D8F886}"/>
              </a:ext>
            </a:extLst>
          </p:cNvPr>
          <p:cNvSpPr/>
          <p:nvPr/>
        </p:nvSpPr>
        <p:spPr>
          <a:xfrm>
            <a:off x="215707" y="3940320"/>
            <a:ext cx="195309" cy="159798"/>
          </a:xfrm>
          <a:prstGeom prst="rect">
            <a:avLst/>
          </a:prstGeom>
          <a:solidFill>
            <a:srgbClr val="8FAAD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195" name="矩形 194">
            <a:extLst>
              <a:ext uri="{FF2B5EF4-FFF2-40B4-BE49-F238E27FC236}">
                <a16:creationId xmlns:a16="http://schemas.microsoft.com/office/drawing/2014/main" id="{EB89428E-02F4-7CB3-EE8F-CC8B1446B092}"/>
              </a:ext>
            </a:extLst>
          </p:cNvPr>
          <p:cNvSpPr/>
          <p:nvPr/>
        </p:nvSpPr>
        <p:spPr>
          <a:xfrm>
            <a:off x="215706" y="4100118"/>
            <a:ext cx="195309" cy="159798"/>
          </a:xfrm>
          <a:prstGeom prst="rect">
            <a:avLst/>
          </a:prstGeom>
          <a:solidFill>
            <a:srgbClr val="4472C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196" name="矩形 195">
            <a:extLst>
              <a:ext uri="{FF2B5EF4-FFF2-40B4-BE49-F238E27FC236}">
                <a16:creationId xmlns:a16="http://schemas.microsoft.com/office/drawing/2014/main" id="{6332EE2D-150E-9C06-967C-DF992F4FD0CE}"/>
              </a:ext>
            </a:extLst>
          </p:cNvPr>
          <p:cNvSpPr/>
          <p:nvPr/>
        </p:nvSpPr>
        <p:spPr>
          <a:xfrm>
            <a:off x="215705" y="4259916"/>
            <a:ext cx="195309" cy="159798"/>
          </a:xfrm>
          <a:prstGeom prst="rect">
            <a:avLst/>
          </a:prstGeom>
          <a:solidFill>
            <a:srgbClr val="8FAAD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198" name="矩形 197">
            <a:extLst>
              <a:ext uri="{FF2B5EF4-FFF2-40B4-BE49-F238E27FC236}">
                <a16:creationId xmlns:a16="http://schemas.microsoft.com/office/drawing/2014/main" id="{032DEFA1-F46F-A599-6707-FB93C4753228}"/>
              </a:ext>
            </a:extLst>
          </p:cNvPr>
          <p:cNvSpPr/>
          <p:nvPr/>
        </p:nvSpPr>
        <p:spPr>
          <a:xfrm>
            <a:off x="444777" y="3620724"/>
            <a:ext cx="195309" cy="159798"/>
          </a:xfrm>
          <a:prstGeom prst="rect">
            <a:avLst/>
          </a:prstGeom>
          <a:solidFill>
            <a:srgbClr val="4472C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199" name="矩形 198">
            <a:extLst>
              <a:ext uri="{FF2B5EF4-FFF2-40B4-BE49-F238E27FC236}">
                <a16:creationId xmlns:a16="http://schemas.microsoft.com/office/drawing/2014/main" id="{8CC54BB2-3D11-503A-D697-4C29D0672BD9}"/>
              </a:ext>
            </a:extLst>
          </p:cNvPr>
          <p:cNvSpPr/>
          <p:nvPr/>
        </p:nvSpPr>
        <p:spPr>
          <a:xfrm>
            <a:off x="444777" y="3780522"/>
            <a:ext cx="195309" cy="159798"/>
          </a:xfrm>
          <a:prstGeom prst="rect">
            <a:avLst/>
          </a:prstGeom>
          <a:solidFill>
            <a:srgbClr val="8FAAD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200" name="矩形 199">
            <a:extLst>
              <a:ext uri="{FF2B5EF4-FFF2-40B4-BE49-F238E27FC236}">
                <a16:creationId xmlns:a16="http://schemas.microsoft.com/office/drawing/2014/main" id="{13FBEC4A-F7BA-2B49-EB95-93D8245B895B}"/>
              </a:ext>
            </a:extLst>
          </p:cNvPr>
          <p:cNvSpPr/>
          <p:nvPr/>
        </p:nvSpPr>
        <p:spPr>
          <a:xfrm>
            <a:off x="444776" y="3940320"/>
            <a:ext cx="195309" cy="15979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01" name="矩形 200">
            <a:extLst>
              <a:ext uri="{FF2B5EF4-FFF2-40B4-BE49-F238E27FC236}">
                <a16:creationId xmlns:a16="http://schemas.microsoft.com/office/drawing/2014/main" id="{41EB313F-845E-A844-5E49-4E39983474E1}"/>
              </a:ext>
            </a:extLst>
          </p:cNvPr>
          <p:cNvSpPr/>
          <p:nvPr/>
        </p:nvSpPr>
        <p:spPr>
          <a:xfrm>
            <a:off x="444775" y="4100118"/>
            <a:ext cx="195309" cy="159798"/>
          </a:xfrm>
          <a:prstGeom prst="rect">
            <a:avLst/>
          </a:prstGeom>
          <a:solidFill>
            <a:srgbClr val="8FAAD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02" name="矩形 201">
            <a:extLst>
              <a:ext uri="{FF2B5EF4-FFF2-40B4-BE49-F238E27FC236}">
                <a16:creationId xmlns:a16="http://schemas.microsoft.com/office/drawing/2014/main" id="{0F632403-F011-8C22-983B-8C53DC18C02B}"/>
              </a:ext>
            </a:extLst>
          </p:cNvPr>
          <p:cNvSpPr/>
          <p:nvPr/>
        </p:nvSpPr>
        <p:spPr>
          <a:xfrm>
            <a:off x="444774" y="4259916"/>
            <a:ext cx="195309" cy="159798"/>
          </a:xfrm>
          <a:prstGeom prst="rect">
            <a:avLst/>
          </a:prstGeom>
          <a:solidFill>
            <a:srgbClr val="4472C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04" name="矩形 203">
            <a:extLst>
              <a:ext uri="{FF2B5EF4-FFF2-40B4-BE49-F238E27FC236}">
                <a16:creationId xmlns:a16="http://schemas.microsoft.com/office/drawing/2014/main" id="{3B222D70-2AAB-FC1E-E440-FC5472E2C785}"/>
              </a:ext>
            </a:extLst>
          </p:cNvPr>
          <p:cNvSpPr/>
          <p:nvPr/>
        </p:nvSpPr>
        <p:spPr>
          <a:xfrm>
            <a:off x="696742" y="3620724"/>
            <a:ext cx="195309" cy="159798"/>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05" name="矩形 204">
            <a:extLst>
              <a:ext uri="{FF2B5EF4-FFF2-40B4-BE49-F238E27FC236}">
                <a16:creationId xmlns:a16="http://schemas.microsoft.com/office/drawing/2014/main" id="{C58F95DA-8829-6BCE-B991-21B587108683}"/>
              </a:ext>
            </a:extLst>
          </p:cNvPr>
          <p:cNvSpPr/>
          <p:nvPr/>
        </p:nvSpPr>
        <p:spPr>
          <a:xfrm>
            <a:off x="696742" y="3780522"/>
            <a:ext cx="195309" cy="159798"/>
          </a:xfrm>
          <a:prstGeom prst="rect">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206" name="矩形 205">
            <a:extLst>
              <a:ext uri="{FF2B5EF4-FFF2-40B4-BE49-F238E27FC236}">
                <a16:creationId xmlns:a16="http://schemas.microsoft.com/office/drawing/2014/main" id="{85C38D62-CE8C-2DB3-498F-DAD409EB903C}"/>
              </a:ext>
            </a:extLst>
          </p:cNvPr>
          <p:cNvSpPr/>
          <p:nvPr/>
        </p:nvSpPr>
        <p:spPr>
          <a:xfrm>
            <a:off x="696741" y="3940320"/>
            <a:ext cx="195309" cy="159798"/>
          </a:xfrm>
          <a:prstGeom prst="rect">
            <a:avLst/>
          </a:prstGeom>
          <a:solidFill>
            <a:srgbClr val="FBE5D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07" name="矩形 206">
            <a:extLst>
              <a:ext uri="{FF2B5EF4-FFF2-40B4-BE49-F238E27FC236}">
                <a16:creationId xmlns:a16="http://schemas.microsoft.com/office/drawing/2014/main" id="{262011C4-874E-7AE0-2288-F24CE4926FA7}"/>
              </a:ext>
            </a:extLst>
          </p:cNvPr>
          <p:cNvSpPr/>
          <p:nvPr/>
        </p:nvSpPr>
        <p:spPr>
          <a:xfrm>
            <a:off x="696740" y="4100118"/>
            <a:ext cx="195309" cy="159798"/>
          </a:xfrm>
          <a:prstGeom prst="rect">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08" name="矩形 207">
            <a:extLst>
              <a:ext uri="{FF2B5EF4-FFF2-40B4-BE49-F238E27FC236}">
                <a16:creationId xmlns:a16="http://schemas.microsoft.com/office/drawing/2014/main" id="{E9F8489A-E855-3B97-4C47-6BA39BB78F8C}"/>
              </a:ext>
            </a:extLst>
          </p:cNvPr>
          <p:cNvSpPr/>
          <p:nvPr/>
        </p:nvSpPr>
        <p:spPr>
          <a:xfrm>
            <a:off x="696739" y="4259916"/>
            <a:ext cx="195309" cy="159798"/>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10" name="矩形 209">
            <a:extLst>
              <a:ext uri="{FF2B5EF4-FFF2-40B4-BE49-F238E27FC236}">
                <a16:creationId xmlns:a16="http://schemas.microsoft.com/office/drawing/2014/main" id="{9710F331-E808-69B5-CDFB-ABDD090A6AE7}"/>
              </a:ext>
            </a:extLst>
          </p:cNvPr>
          <p:cNvSpPr/>
          <p:nvPr/>
        </p:nvSpPr>
        <p:spPr>
          <a:xfrm>
            <a:off x="925811" y="3620724"/>
            <a:ext cx="195309" cy="159798"/>
          </a:xfrm>
          <a:prstGeom prst="rect">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11" name="矩形 210">
            <a:extLst>
              <a:ext uri="{FF2B5EF4-FFF2-40B4-BE49-F238E27FC236}">
                <a16:creationId xmlns:a16="http://schemas.microsoft.com/office/drawing/2014/main" id="{0B1287E2-5C5B-2D2E-BC13-1386EFF20289}"/>
              </a:ext>
            </a:extLst>
          </p:cNvPr>
          <p:cNvSpPr/>
          <p:nvPr/>
        </p:nvSpPr>
        <p:spPr>
          <a:xfrm>
            <a:off x="925811" y="3780522"/>
            <a:ext cx="195309" cy="159798"/>
          </a:xfrm>
          <a:prstGeom prst="rect">
            <a:avLst/>
          </a:prstGeom>
          <a:solidFill>
            <a:srgbClr val="FBE5D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212" name="矩形 211">
            <a:extLst>
              <a:ext uri="{FF2B5EF4-FFF2-40B4-BE49-F238E27FC236}">
                <a16:creationId xmlns:a16="http://schemas.microsoft.com/office/drawing/2014/main" id="{DFF65FED-CA1F-0344-8032-37EBA5409C22}"/>
              </a:ext>
            </a:extLst>
          </p:cNvPr>
          <p:cNvSpPr/>
          <p:nvPr/>
        </p:nvSpPr>
        <p:spPr>
          <a:xfrm>
            <a:off x="925810" y="3940320"/>
            <a:ext cx="195309" cy="159798"/>
          </a:xfrm>
          <a:prstGeom prst="rect">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13" name="矩形 212">
            <a:extLst>
              <a:ext uri="{FF2B5EF4-FFF2-40B4-BE49-F238E27FC236}">
                <a16:creationId xmlns:a16="http://schemas.microsoft.com/office/drawing/2014/main" id="{7D38D776-BC44-00E6-2575-613D7CB27A08}"/>
              </a:ext>
            </a:extLst>
          </p:cNvPr>
          <p:cNvSpPr/>
          <p:nvPr/>
        </p:nvSpPr>
        <p:spPr>
          <a:xfrm>
            <a:off x="925809" y="4100118"/>
            <a:ext cx="195309" cy="159798"/>
          </a:xfrm>
          <a:prstGeom prst="rect">
            <a:avLst/>
          </a:prstGeom>
          <a:solidFill>
            <a:srgbClr val="FBE5D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14" name="矩形 213">
            <a:extLst>
              <a:ext uri="{FF2B5EF4-FFF2-40B4-BE49-F238E27FC236}">
                <a16:creationId xmlns:a16="http://schemas.microsoft.com/office/drawing/2014/main" id="{8D06B47F-BB05-2C44-E1DC-9379255D0825}"/>
              </a:ext>
            </a:extLst>
          </p:cNvPr>
          <p:cNvSpPr/>
          <p:nvPr/>
        </p:nvSpPr>
        <p:spPr>
          <a:xfrm>
            <a:off x="925808" y="4259916"/>
            <a:ext cx="195309" cy="159798"/>
          </a:xfrm>
          <a:prstGeom prst="rect">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16" name="矩形 215">
            <a:extLst>
              <a:ext uri="{FF2B5EF4-FFF2-40B4-BE49-F238E27FC236}">
                <a16:creationId xmlns:a16="http://schemas.microsoft.com/office/drawing/2014/main" id="{64380A83-5A81-656F-8DFC-9D5AB24F3ABC}"/>
              </a:ext>
            </a:extLst>
          </p:cNvPr>
          <p:cNvSpPr/>
          <p:nvPr/>
        </p:nvSpPr>
        <p:spPr>
          <a:xfrm>
            <a:off x="1182390" y="3620724"/>
            <a:ext cx="195309" cy="159798"/>
          </a:xfrm>
          <a:prstGeom prst="rect">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17" name="矩形 216">
            <a:extLst>
              <a:ext uri="{FF2B5EF4-FFF2-40B4-BE49-F238E27FC236}">
                <a16:creationId xmlns:a16="http://schemas.microsoft.com/office/drawing/2014/main" id="{D08E906E-C561-83FF-0FE2-7E2D993730CF}"/>
              </a:ext>
            </a:extLst>
          </p:cNvPr>
          <p:cNvSpPr/>
          <p:nvPr/>
        </p:nvSpPr>
        <p:spPr>
          <a:xfrm>
            <a:off x="1182390" y="3780522"/>
            <a:ext cx="195309" cy="159798"/>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218" name="矩形 217">
            <a:extLst>
              <a:ext uri="{FF2B5EF4-FFF2-40B4-BE49-F238E27FC236}">
                <a16:creationId xmlns:a16="http://schemas.microsoft.com/office/drawing/2014/main" id="{0F79A4A0-8F2F-9A72-EFD0-FE40699EED86}"/>
              </a:ext>
            </a:extLst>
          </p:cNvPr>
          <p:cNvSpPr/>
          <p:nvPr/>
        </p:nvSpPr>
        <p:spPr>
          <a:xfrm>
            <a:off x="1182389" y="3940320"/>
            <a:ext cx="195309" cy="159798"/>
          </a:xfrm>
          <a:prstGeom prst="rect">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19" name="矩形 218">
            <a:extLst>
              <a:ext uri="{FF2B5EF4-FFF2-40B4-BE49-F238E27FC236}">
                <a16:creationId xmlns:a16="http://schemas.microsoft.com/office/drawing/2014/main" id="{F4FEC9A3-D562-9986-B161-6AA3BDE860EA}"/>
              </a:ext>
            </a:extLst>
          </p:cNvPr>
          <p:cNvSpPr/>
          <p:nvPr/>
        </p:nvSpPr>
        <p:spPr>
          <a:xfrm>
            <a:off x="1182388" y="4100118"/>
            <a:ext cx="195309" cy="159798"/>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20" name="矩形 219">
            <a:extLst>
              <a:ext uri="{FF2B5EF4-FFF2-40B4-BE49-F238E27FC236}">
                <a16:creationId xmlns:a16="http://schemas.microsoft.com/office/drawing/2014/main" id="{4114357D-987F-A965-BC94-B05650BFC2D0}"/>
              </a:ext>
            </a:extLst>
          </p:cNvPr>
          <p:cNvSpPr/>
          <p:nvPr/>
        </p:nvSpPr>
        <p:spPr>
          <a:xfrm>
            <a:off x="1182387" y="4259916"/>
            <a:ext cx="195309" cy="159798"/>
          </a:xfrm>
          <a:prstGeom prst="rect">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22" name="矩形 221">
            <a:extLst>
              <a:ext uri="{FF2B5EF4-FFF2-40B4-BE49-F238E27FC236}">
                <a16:creationId xmlns:a16="http://schemas.microsoft.com/office/drawing/2014/main" id="{8B4EBD1C-31BE-908D-0CC3-C605E4D888FA}"/>
              </a:ext>
            </a:extLst>
          </p:cNvPr>
          <p:cNvSpPr/>
          <p:nvPr/>
        </p:nvSpPr>
        <p:spPr>
          <a:xfrm>
            <a:off x="1411459" y="3620724"/>
            <a:ext cx="195309" cy="159798"/>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23" name="矩形 222">
            <a:extLst>
              <a:ext uri="{FF2B5EF4-FFF2-40B4-BE49-F238E27FC236}">
                <a16:creationId xmlns:a16="http://schemas.microsoft.com/office/drawing/2014/main" id="{34CC2514-16F6-066C-E842-C3FB6EF40B80}"/>
              </a:ext>
            </a:extLst>
          </p:cNvPr>
          <p:cNvSpPr/>
          <p:nvPr/>
        </p:nvSpPr>
        <p:spPr>
          <a:xfrm>
            <a:off x="1411459" y="3780522"/>
            <a:ext cx="195309" cy="159798"/>
          </a:xfrm>
          <a:prstGeom prst="rect">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224" name="矩形 223">
            <a:extLst>
              <a:ext uri="{FF2B5EF4-FFF2-40B4-BE49-F238E27FC236}">
                <a16:creationId xmlns:a16="http://schemas.microsoft.com/office/drawing/2014/main" id="{BCD786A3-193D-02F2-AAB2-D56C84A2043D}"/>
              </a:ext>
            </a:extLst>
          </p:cNvPr>
          <p:cNvSpPr/>
          <p:nvPr/>
        </p:nvSpPr>
        <p:spPr>
          <a:xfrm>
            <a:off x="1411458" y="3940320"/>
            <a:ext cx="195309" cy="159798"/>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25" name="矩形 224">
            <a:extLst>
              <a:ext uri="{FF2B5EF4-FFF2-40B4-BE49-F238E27FC236}">
                <a16:creationId xmlns:a16="http://schemas.microsoft.com/office/drawing/2014/main" id="{67150CE3-4726-E766-91B7-3722D7CB2EDF}"/>
              </a:ext>
            </a:extLst>
          </p:cNvPr>
          <p:cNvSpPr/>
          <p:nvPr/>
        </p:nvSpPr>
        <p:spPr>
          <a:xfrm>
            <a:off x="1411457" y="4100118"/>
            <a:ext cx="195309" cy="159798"/>
          </a:xfrm>
          <a:prstGeom prst="rect">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26" name="矩形 225">
            <a:extLst>
              <a:ext uri="{FF2B5EF4-FFF2-40B4-BE49-F238E27FC236}">
                <a16:creationId xmlns:a16="http://schemas.microsoft.com/office/drawing/2014/main" id="{1773A769-387D-DFEF-D8D5-A433874E995B}"/>
              </a:ext>
            </a:extLst>
          </p:cNvPr>
          <p:cNvSpPr/>
          <p:nvPr/>
        </p:nvSpPr>
        <p:spPr>
          <a:xfrm>
            <a:off x="1411456" y="4259916"/>
            <a:ext cx="195309" cy="159798"/>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71" name="文本框 270">
            <a:extLst>
              <a:ext uri="{FF2B5EF4-FFF2-40B4-BE49-F238E27FC236}">
                <a16:creationId xmlns:a16="http://schemas.microsoft.com/office/drawing/2014/main" id="{F35E1BED-42F4-C1D2-B4B0-BB20AE366016}"/>
              </a:ext>
            </a:extLst>
          </p:cNvPr>
          <p:cNvSpPr txBox="1"/>
          <p:nvPr/>
        </p:nvSpPr>
        <p:spPr>
          <a:xfrm>
            <a:off x="1292303" y="861845"/>
            <a:ext cx="819851" cy="276999"/>
          </a:xfrm>
          <a:prstGeom prst="rect">
            <a:avLst/>
          </a:prstGeom>
          <a:noFill/>
        </p:spPr>
        <p:txBody>
          <a:bodyPr wrap="square">
            <a:spAutoFit/>
          </a:bodyPr>
          <a:lstStyle/>
          <a:p>
            <a:r>
              <a:rPr lang="en-US" altLang="zh-CN" sz="1200" b="1" dirty="0">
                <a:latin typeface="Times New Roman" panose="02020603050405020304" pitchFamily="18" charset="0"/>
                <a:cs typeface="Times New Roman" panose="02020603050405020304" pitchFamily="18" charset="0"/>
              </a:rPr>
              <a:t>Tunable</a:t>
            </a:r>
            <a:endParaRPr lang="zh-CN" altLang="en-US" sz="1200" b="1" dirty="0">
              <a:latin typeface="Times New Roman" panose="02020603050405020304" pitchFamily="18" charset="0"/>
              <a:cs typeface="Times New Roman" panose="02020603050405020304" pitchFamily="18" charset="0"/>
            </a:endParaRPr>
          </a:p>
        </p:txBody>
      </p:sp>
      <p:cxnSp>
        <p:nvCxnSpPr>
          <p:cNvPr id="276" name="直接箭头连接符 275">
            <a:extLst>
              <a:ext uri="{FF2B5EF4-FFF2-40B4-BE49-F238E27FC236}">
                <a16:creationId xmlns:a16="http://schemas.microsoft.com/office/drawing/2014/main" id="{0FB9CB0B-A53E-3360-D022-19F2C0E915D9}"/>
              </a:ext>
            </a:extLst>
          </p:cNvPr>
          <p:cNvCxnSpPr>
            <a:cxnSpLocks/>
          </p:cNvCxnSpPr>
          <p:nvPr/>
        </p:nvCxnSpPr>
        <p:spPr>
          <a:xfrm>
            <a:off x="1808480" y="3753830"/>
            <a:ext cx="301415"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80" name="文本框 279">
            <a:extLst>
              <a:ext uri="{FF2B5EF4-FFF2-40B4-BE49-F238E27FC236}">
                <a16:creationId xmlns:a16="http://schemas.microsoft.com/office/drawing/2014/main" id="{08FE3CB4-7057-45B8-D146-20D76503AF6F}"/>
              </a:ext>
            </a:extLst>
          </p:cNvPr>
          <p:cNvSpPr txBox="1"/>
          <p:nvPr/>
        </p:nvSpPr>
        <p:spPr>
          <a:xfrm>
            <a:off x="2109895" y="3469572"/>
            <a:ext cx="1419182" cy="461665"/>
          </a:xfrm>
          <a:prstGeom prst="rect">
            <a:avLst/>
          </a:prstGeom>
          <a:noFill/>
        </p:spPr>
        <p:txBody>
          <a:bodyPr wrap="square">
            <a:spAutoFit/>
          </a:bodyPr>
          <a:lstStyle/>
          <a:p>
            <a:pPr algn="ctr"/>
            <a:r>
              <a:rPr lang="en-US" altLang="zh-CN" sz="1200" dirty="0">
                <a:latin typeface="Times New Roman" panose="02020603050405020304" pitchFamily="18" charset="0"/>
                <a:cs typeface="Times New Roman" panose="02020603050405020304" pitchFamily="18" charset="0"/>
              </a:rPr>
              <a:t>Surrogate prompt generation</a:t>
            </a:r>
            <a:endParaRPr lang="zh-CN" altLang="en-US" sz="1200" dirty="0">
              <a:latin typeface="Times New Roman" panose="02020603050405020304" pitchFamily="18" charset="0"/>
              <a:cs typeface="Times New Roman" panose="02020603050405020304" pitchFamily="18" charset="0"/>
            </a:endParaRPr>
          </a:p>
        </p:txBody>
      </p:sp>
      <p:cxnSp>
        <p:nvCxnSpPr>
          <p:cNvPr id="282" name="直接箭头连接符 281">
            <a:extLst>
              <a:ext uri="{FF2B5EF4-FFF2-40B4-BE49-F238E27FC236}">
                <a16:creationId xmlns:a16="http://schemas.microsoft.com/office/drawing/2014/main" id="{7B988193-4BC6-F18E-0147-2F0CA2C49287}"/>
              </a:ext>
            </a:extLst>
          </p:cNvPr>
          <p:cNvCxnSpPr>
            <a:cxnSpLocks/>
          </p:cNvCxnSpPr>
          <p:nvPr/>
        </p:nvCxnSpPr>
        <p:spPr>
          <a:xfrm>
            <a:off x="2955444" y="4077020"/>
            <a:ext cx="0" cy="36579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07" name="文本框 306">
            <a:extLst>
              <a:ext uri="{FF2B5EF4-FFF2-40B4-BE49-F238E27FC236}">
                <a16:creationId xmlns:a16="http://schemas.microsoft.com/office/drawing/2014/main" id="{84E25E63-1800-BD95-EDD4-3A6549594A39}"/>
              </a:ext>
            </a:extLst>
          </p:cNvPr>
          <p:cNvSpPr txBox="1"/>
          <p:nvPr/>
        </p:nvSpPr>
        <p:spPr>
          <a:xfrm>
            <a:off x="1934512" y="4538486"/>
            <a:ext cx="809701" cy="461665"/>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Surrogate </a:t>
            </a:r>
          </a:p>
          <a:p>
            <a:r>
              <a:rPr lang="en-US" altLang="zh-CN" sz="1200" dirty="0">
                <a:latin typeface="Times New Roman" panose="02020603050405020304" pitchFamily="18" charset="0"/>
                <a:cs typeface="Times New Roman" panose="02020603050405020304" pitchFamily="18" charset="0"/>
              </a:rPr>
              <a:t>prompts</a:t>
            </a:r>
            <a:endParaRPr lang="zh-CN" altLang="en-US" sz="1200" dirty="0">
              <a:latin typeface="Times New Roman" panose="02020603050405020304" pitchFamily="18" charset="0"/>
              <a:cs typeface="Times New Roman" panose="02020603050405020304" pitchFamily="18" charset="0"/>
            </a:endParaRPr>
          </a:p>
        </p:txBody>
      </p:sp>
      <p:sp>
        <p:nvSpPr>
          <p:cNvPr id="308" name="文本框 307">
            <a:extLst>
              <a:ext uri="{FF2B5EF4-FFF2-40B4-BE49-F238E27FC236}">
                <a16:creationId xmlns:a16="http://schemas.microsoft.com/office/drawing/2014/main" id="{8A0C1299-C5BF-8247-4699-F1E4CBA0CB9D}"/>
              </a:ext>
            </a:extLst>
          </p:cNvPr>
          <p:cNvSpPr txBox="1"/>
          <p:nvPr/>
        </p:nvSpPr>
        <p:spPr>
          <a:xfrm>
            <a:off x="4710435" y="4518280"/>
            <a:ext cx="996542" cy="461665"/>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Disturbed prompts</a:t>
            </a:r>
            <a:endParaRPr lang="zh-CN" altLang="en-US" sz="1200" dirty="0">
              <a:latin typeface="Times New Roman" panose="02020603050405020304" pitchFamily="18" charset="0"/>
              <a:cs typeface="Times New Roman" panose="02020603050405020304" pitchFamily="18" charset="0"/>
            </a:endParaRPr>
          </a:p>
        </p:txBody>
      </p:sp>
      <p:pic>
        <p:nvPicPr>
          <p:cNvPr id="346" name="图片 345">
            <a:extLst>
              <a:ext uri="{FF2B5EF4-FFF2-40B4-BE49-F238E27FC236}">
                <a16:creationId xmlns:a16="http://schemas.microsoft.com/office/drawing/2014/main" id="{150E69E4-A8B0-0EEB-29A7-D3FA63D770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32" y="881758"/>
            <a:ext cx="265131" cy="265131"/>
          </a:xfrm>
          <a:prstGeom prst="rect">
            <a:avLst/>
          </a:prstGeom>
        </p:spPr>
      </p:pic>
      <p:sp>
        <p:nvSpPr>
          <p:cNvPr id="347" name="文本框 346">
            <a:extLst>
              <a:ext uri="{FF2B5EF4-FFF2-40B4-BE49-F238E27FC236}">
                <a16:creationId xmlns:a16="http://schemas.microsoft.com/office/drawing/2014/main" id="{7860332B-FC69-3CE8-98C8-3D127A2F869C}"/>
              </a:ext>
            </a:extLst>
          </p:cNvPr>
          <p:cNvSpPr txBox="1"/>
          <p:nvPr/>
        </p:nvSpPr>
        <p:spPr>
          <a:xfrm>
            <a:off x="238034" y="863568"/>
            <a:ext cx="676059" cy="276999"/>
          </a:xfrm>
          <a:prstGeom prst="rect">
            <a:avLst/>
          </a:prstGeom>
          <a:noFill/>
        </p:spPr>
        <p:txBody>
          <a:bodyPr wrap="square">
            <a:spAutoFit/>
          </a:bodyPr>
          <a:lstStyle/>
          <a:p>
            <a:r>
              <a:rPr lang="en-US" altLang="zh-CN" sz="1200" b="1" dirty="0">
                <a:latin typeface="Times New Roman" panose="02020603050405020304" pitchFamily="18" charset="0"/>
                <a:cs typeface="Times New Roman" panose="02020603050405020304" pitchFamily="18" charset="0"/>
              </a:rPr>
              <a:t>Frozen</a:t>
            </a:r>
            <a:endParaRPr lang="zh-CN" altLang="en-US" sz="1200" b="1" dirty="0">
              <a:latin typeface="Times New Roman" panose="02020603050405020304" pitchFamily="18" charset="0"/>
              <a:cs typeface="Times New Roman" panose="02020603050405020304" pitchFamily="18" charset="0"/>
            </a:endParaRPr>
          </a:p>
        </p:txBody>
      </p:sp>
      <p:pic>
        <p:nvPicPr>
          <p:cNvPr id="349" name="图片 348">
            <a:extLst>
              <a:ext uri="{FF2B5EF4-FFF2-40B4-BE49-F238E27FC236}">
                <a16:creationId xmlns:a16="http://schemas.microsoft.com/office/drawing/2014/main" id="{3EF53E6C-7B4A-37EA-7FEE-10242C1E2D2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0052" y="882501"/>
            <a:ext cx="241051" cy="241051"/>
          </a:xfrm>
          <a:prstGeom prst="rect">
            <a:avLst/>
          </a:prstGeom>
        </p:spPr>
      </p:pic>
      <p:grpSp>
        <p:nvGrpSpPr>
          <p:cNvPr id="374" name="Google Shape;4303;p42">
            <a:extLst>
              <a:ext uri="{FF2B5EF4-FFF2-40B4-BE49-F238E27FC236}">
                <a16:creationId xmlns:a16="http://schemas.microsoft.com/office/drawing/2014/main" id="{6853D5CC-9DB9-F806-5B3A-CE2377CD1846}"/>
              </a:ext>
            </a:extLst>
          </p:cNvPr>
          <p:cNvGrpSpPr/>
          <p:nvPr/>
        </p:nvGrpSpPr>
        <p:grpSpPr>
          <a:xfrm rot="16200000">
            <a:off x="2936559" y="4454242"/>
            <a:ext cx="177283" cy="520706"/>
            <a:chOff x="6545125" y="610550"/>
            <a:chExt cx="274900" cy="822600"/>
          </a:xfrm>
          <a:solidFill>
            <a:srgbClr val="E3EEFF"/>
          </a:solidFill>
        </p:grpSpPr>
        <p:sp>
          <p:nvSpPr>
            <p:cNvPr id="375" name="Google Shape;4304;p42">
              <a:extLst>
                <a:ext uri="{FF2B5EF4-FFF2-40B4-BE49-F238E27FC236}">
                  <a16:creationId xmlns:a16="http://schemas.microsoft.com/office/drawing/2014/main" id="{079D679A-D294-BAEB-21FF-48FBA80E4988}"/>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6" name="Google Shape;4305;p42">
              <a:extLst>
                <a:ext uri="{FF2B5EF4-FFF2-40B4-BE49-F238E27FC236}">
                  <a16:creationId xmlns:a16="http://schemas.microsoft.com/office/drawing/2014/main" id="{9929CAD8-CF70-DB2A-F863-4A94DD5F6308}"/>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7" name="Google Shape;4306;p42">
              <a:extLst>
                <a:ext uri="{FF2B5EF4-FFF2-40B4-BE49-F238E27FC236}">
                  <a16:creationId xmlns:a16="http://schemas.microsoft.com/office/drawing/2014/main" id="{1F67A16F-6A9F-3D8E-5E06-DCC8F6EDB6B6}"/>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82" name="Google Shape;4303;p42">
            <a:extLst>
              <a:ext uri="{FF2B5EF4-FFF2-40B4-BE49-F238E27FC236}">
                <a16:creationId xmlns:a16="http://schemas.microsoft.com/office/drawing/2014/main" id="{440DD2F9-BF20-FC11-886C-954FB11142BE}"/>
              </a:ext>
            </a:extLst>
          </p:cNvPr>
          <p:cNvGrpSpPr/>
          <p:nvPr/>
        </p:nvGrpSpPr>
        <p:grpSpPr>
          <a:xfrm rot="16200000">
            <a:off x="2903906" y="4480281"/>
            <a:ext cx="177283" cy="520706"/>
            <a:chOff x="6545125" y="610550"/>
            <a:chExt cx="274900" cy="822600"/>
          </a:xfrm>
          <a:solidFill>
            <a:srgbClr val="E3EEFF"/>
          </a:solidFill>
        </p:grpSpPr>
        <p:sp>
          <p:nvSpPr>
            <p:cNvPr id="383" name="Google Shape;4304;p42">
              <a:extLst>
                <a:ext uri="{FF2B5EF4-FFF2-40B4-BE49-F238E27FC236}">
                  <a16:creationId xmlns:a16="http://schemas.microsoft.com/office/drawing/2014/main" id="{52D3F642-4DF9-4468-D073-4F41E05D0D27}"/>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4" name="Google Shape;4305;p42">
              <a:extLst>
                <a:ext uri="{FF2B5EF4-FFF2-40B4-BE49-F238E27FC236}">
                  <a16:creationId xmlns:a16="http://schemas.microsoft.com/office/drawing/2014/main" id="{8747D7D8-19AD-FB0A-6FA4-614B31EA56EF}"/>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5" name="Google Shape;4306;p42">
              <a:extLst>
                <a:ext uri="{FF2B5EF4-FFF2-40B4-BE49-F238E27FC236}">
                  <a16:creationId xmlns:a16="http://schemas.microsoft.com/office/drawing/2014/main" id="{A03BD4D9-B7AE-2078-D065-662D266779D5}"/>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78" name="Google Shape;4303;p42">
            <a:extLst>
              <a:ext uri="{FF2B5EF4-FFF2-40B4-BE49-F238E27FC236}">
                <a16:creationId xmlns:a16="http://schemas.microsoft.com/office/drawing/2014/main" id="{53DD6826-50CF-1AED-5CEB-E5E42B6D944E}"/>
              </a:ext>
            </a:extLst>
          </p:cNvPr>
          <p:cNvGrpSpPr/>
          <p:nvPr/>
        </p:nvGrpSpPr>
        <p:grpSpPr>
          <a:xfrm rot="16200000">
            <a:off x="2854930" y="4510828"/>
            <a:ext cx="177283" cy="520706"/>
            <a:chOff x="6545125" y="610550"/>
            <a:chExt cx="274900" cy="822600"/>
          </a:xfrm>
          <a:solidFill>
            <a:srgbClr val="E3EEFF"/>
          </a:solidFill>
        </p:grpSpPr>
        <p:sp>
          <p:nvSpPr>
            <p:cNvPr id="379" name="Google Shape;4304;p42">
              <a:extLst>
                <a:ext uri="{FF2B5EF4-FFF2-40B4-BE49-F238E27FC236}">
                  <a16:creationId xmlns:a16="http://schemas.microsoft.com/office/drawing/2014/main" id="{D6AC761E-25FC-49CC-56E7-23A7CA52E9C8}"/>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0" name="Google Shape;4305;p42">
              <a:extLst>
                <a:ext uri="{FF2B5EF4-FFF2-40B4-BE49-F238E27FC236}">
                  <a16:creationId xmlns:a16="http://schemas.microsoft.com/office/drawing/2014/main" id="{17B43C74-1F40-DCAB-9FD6-2173A65AC20C}"/>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1" name="Google Shape;4306;p42">
              <a:extLst>
                <a:ext uri="{FF2B5EF4-FFF2-40B4-BE49-F238E27FC236}">
                  <a16:creationId xmlns:a16="http://schemas.microsoft.com/office/drawing/2014/main" id="{03AB8380-1F45-69C8-A20B-08FC4EA5C482}"/>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98" name="Google Shape;4303;p42">
            <a:extLst>
              <a:ext uri="{FF2B5EF4-FFF2-40B4-BE49-F238E27FC236}">
                <a16:creationId xmlns:a16="http://schemas.microsoft.com/office/drawing/2014/main" id="{940A9F6A-73E0-4508-0C53-F563F9C0796C}"/>
              </a:ext>
            </a:extLst>
          </p:cNvPr>
          <p:cNvGrpSpPr/>
          <p:nvPr/>
        </p:nvGrpSpPr>
        <p:grpSpPr>
          <a:xfrm rot="16200000">
            <a:off x="2822560" y="4544049"/>
            <a:ext cx="177283" cy="520706"/>
            <a:chOff x="6545125" y="610550"/>
            <a:chExt cx="274900" cy="822600"/>
          </a:xfrm>
          <a:solidFill>
            <a:srgbClr val="E3EEFF"/>
          </a:solidFill>
        </p:grpSpPr>
        <p:sp>
          <p:nvSpPr>
            <p:cNvPr id="399" name="Google Shape;4304;p42">
              <a:extLst>
                <a:ext uri="{FF2B5EF4-FFF2-40B4-BE49-F238E27FC236}">
                  <a16:creationId xmlns:a16="http://schemas.microsoft.com/office/drawing/2014/main" id="{38FD94D0-C5EC-1C02-97BC-7BB0E1F886FA}"/>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0" name="Google Shape;4305;p42">
              <a:extLst>
                <a:ext uri="{FF2B5EF4-FFF2-40B4-BE49-F238E27FC236}">
                  <a16:creationId xmlns:a16="http://schemas.microsoft.com/office/drawing/2014/main" id="{873D56AA-02E0-864F-B996-977FACEA8154}"/>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1" name="Google Shape;4306;p42">
              <a:extLst>
                <a:ext uri="{FF2B5EF4-FFF2-40B4-BE49-F238E27FC236}">
                  <a16:creationId xmlns:a16="http://schemas.microsoft.com/office/drawing/2014/main" id="{C692D851-B518-6FB0-B459-05A444A21420}"/>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03" name="Google Shape;4303;p42">
            <a:extLst>
              <a:ext uri="{FF2B5EF4-FFF2-40B4-BE49-F238E27FC236}">
                <a16:creationId xmlns:a16="http://schemas.microsoft.com/office/drawing/2014/main" id="{63BD4F18-24EB-3BF6-33BA-24259A083777}"/>
              </a:ext>
            </a:extLst>
          </p:cNvPr>
          <p:cNvGrpSpPr/>
          <p:nvPr/>
        </p:nvGrpSpPr>
        <p:grpSpPr>
          <a:xfrm rot="16200000">
            <a:off x="4336464" y="4442924"/>
            <a:ext cx="177283" cy="520706"/>
            <a:chOff x="6545125" y="610550"/>
            <a:chExt cx="274900" cy="822600"/>
          </a:xfrm>
          <a:solidFill>
            <a:srgbClr val="FFC000"/>
          </a:solidFill>
        </p:grpSpPr>
        <p:sp>
          <p:nvSpPr>
            <p:cNvPr id="404" name="Google Shape;4304;p42">
              <a:extLst>
                <a:ext uri="{FF2B5EF4-FFF2-40B4-BE49-F238E27FC236}">
                  <a16:creationId xmlns:a16="http://schemas.microsoft.com/office/drawing/2014/main" id="{EFE0B110-210E-1D4D-94A8-C607F38A8858}"/>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5" name="Google Shape;4305;p42">
              <a:extLst>
                <a:ext uri="{FF2B5EF4-FFF2-40B4-BE49-F238E27FC236}">
                  <a16:creationId xmlns:a16="http://schemas.microsoft.com/office/drawing/2014/main" id="{8D14D4C7-0C96-5F8A-1B07-BA6E510CE678}"/>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6" name="Google Shape;4306;p42">
              <a:extLst>
                <a:ext uri="{FF2B5EF4-FFF2-40B4-BE49-F238E27FC236}">
                  <a16:creationId xmlns:a16="http://schemas.microsoft.com/office/drawing/2014/main" id="{828EDCED-5F63-B8F6-F35C-DF6F932D05B8}"/>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11" name="Google Shape;4303;p42">
            <a:extLst>
              <a:ext uri="{FF2B5EF4-FFF2-40B4-BE49-F238E27FC236}">
                <a16:creationId xmlns:a16="http://schemas.microsoft.com/office/drawing/2014/main" id="{2233E326-D719-AD1E-CFAF-8E066C64006C}"/>
              </a:ext>
            </a:extLst>
          </p:cNvPr>
          <p:cNvGrpSpPr/>
          <p:nvPr/>
        </p:nvGrpSpPr>
        <p:grpSpPr>
          <a:xfrm rot="16200000">
            <a:off x="4292922" y="4481440"/>
            <a:ext cx="177283" cy="520706"/>
            <a:chOff x="6545125" y="610550"/>
            <a:chExt cx="274900" cy="822600"/>
          </a:xfrm>
          <a:solidFill>
            <a:srgbClr val="FFC000"/>
          </a:solidFill>
        </p:grpSpPr>
        <p:sp>
          <p:nvSpPr>
            <p:cNvPr id="412" name="Google Shape;4304;p42">
              <a:extLst>
                <a:ext uri="{FF2B5EF4-FFF2-40B4-BE49-F238E27FC236}">
                  <a16:creationId xmlns:a16="http://schemas.microsoft.com/office/drawing/2014/main" id="{50ED5F26-0F6D-5320-53D1-82708C8E3282}"/>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3" name="Google Shape;4305;p42">
              <a:extLst>
                <a:ext uri="{FF2B5EF4-FFF2-40B4-BE49-F238E27FC236}">
                  <a16:creationId xmlns:a16="http://schemas.microsoft.com/office/drawing/2014/main" id="{1C702C27-7290-335D-3013-7FFD35B82136}"/>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4" name="Google Shape;4306;p42">
              <a:extLst>
                <a:ext uri="{FF2B5EF4-FFF2-40B4-BE49-F238E27FC236}">
                  <a16:creationId xmlns:a16="http://schemas.microsoft.com/office/drawing/2014/main" id="{41AC2307-23A8-BF5E-8FAB-6CB21F43C2A7}"/>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15" name="Google Shape;4303;p42">
            <a:extLst>
              <a:ext uri="{FF2B5EF4-FFF2-40B4-BE49-F238E27FC236}">
                <a16:creationId xmlns:a16="http://schemas.microsoft.com/office/drawing/2014/main" id="{B47EF78A-2306-DBE5-EAB6-9ADFC8EB3B93}"/>
              </a:ext>
            </a:extLst>
          </p:cNvPr>
          <p:cNvGrpSpPr/>
          <p:nvPr/>
        </p:nvGrpSpPr>
        <p:grpSpPr>
          <a:xfrm rot="16200000">
            <a:off x="4253735" y="4515888"/>
            <a:ext cx="177283" cy="520706"/>
            <a:chOff x="6545125" y="610550"/>
            <a:chExt cx="274901" cy="822600"/>
          </a:xfrm>
          <a:solidFill>
            <a:srgbClr val="FFC000"/>
          </a:solidFill>
        </p:grpSpPr>
        <p:sp>
          <p:nvSpPr>
            <p:cNvPr id="416" name="Google Shape;4304;p42">
              <a:extLst>
                <a:ext uri="{FF2B5EF4-FFF2-40B4-BE49-F238E27FC236}">
                  <a16:creationId xmlns:a16="http://schemas.microsoft.com/office/drawing/2014/main" id="{3602C637-7ABE-0B4B-701E-C0BC69867E36}"/>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7" name="Google Shape;4305;p42">
              <a:extLst>
                <a:ext uri="{FF2B5EF4-FFF2-40B4-BE49-F238E27FC236}">
                  <a16:creationId xmlns:a16="http://schemas.microsoft.com/office/drawing/2014/main" id="{1AB84A73-424D-E737-2DEC-D187A5D06E72}"/>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8" name="Google Shape;4306;p42">
              <a:extLst>
                <a:ext uri="{FF2B5EF4-FFF2-40B4-BE49-F238E27FC236}">
                  <a16:creationId xmlns:a16="http://schemas.microsoft.com/office/drawing/2014/main" id="{4B7BC3ED-F132-4A4A-329A-AE861D8EFA2F}"/>
                </a:ext>
              </a:extLst>
            </p:cNvPr>
            <p:cNvSpPr/>
            <p:nvPr/>
          </p:nvSpPr>
          <p:spPr>
            <a:xfrm>
              <a:off x="6545825" y="1158949"/>
              <a:ext cx="274201" cy="274201"/>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19" name="Google Shape;4303;p42">
            <a:extLst>
              <a:ext uri="{FF2B5EF4-FFF2-40B4-BE49-F238E27FC236}">
                <a16:creationId xmlns:a16="http://schemas.microsoft.com/office/drawing/2014/main" id="{C1C90D41-252D-60F9-B637-D62F4B296F81}"/>
              </a:ext>
            </a:extLst>
          </p:cNvPr>
          <p:cNvGrpSpPr/>
          <p:nvPr/>
        </p:nvGrpSpPr>
        <p:grpSpPr>
          <a:xfrm rot="16200000">
            <a:off x="4210871" y="4543816"/>
            <a:ext cx="177283" cy="520706"/>
            <a:chOff x="6545125" y="610550"/>
            <a:chExt cx="274900" cy="822600"/>
          </a:xfrm>
          <a:solidFill>
            <a:srgbClr val="FFC000"/>
          </a:solidFill>
        </p:grpSpPr>
        <p:sp>
          <p:nvSpPr>
            <p:cNvPr id="420" name="Google Shape;4304;p42">
              <a:extLst>
                <a:ext uri="{FF2B5EF4-FFF2-40B4-BE49-F238E27FC236}">
                  <a16:creationId xmlns:a16="http://schemas.microsoft.com/office/drawing/2014/main" id="{01BC991F-5A41-FED0-E85E-A2BA3E28DDA5}"/>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1" name="Google Shape;4305;p42">
              <a:extLst>
                <a:ext uri="{FF2B5EF4-FFF2-40B4-BE49-F238E27FC236}">
                  <a16:creationId xmlns:a16="http://schemas.microsoft.com/office/drawing/2014/main" id="{394989B9-47A8-B33D-9E89-023665BEFC11}"/>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2" name="Google Shape;4306;p42">
              <a:extLst>
                <a:ext uri="{FF2B5EF4-FFF2-40B4-BE49-F238E27FC236}">
                  <a16:creationId xmlns:a16="http://schemas.microsoft.com/office/drawing/2014/main" id="{F8A03054-9649-9836-68A3-6FDAA3678FCC}"/>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423" name="图片 422">
            <a:extLst>
              <a:ext uri="{FF2B5EF4-FFF2-40B4-BE49-F238E27FC236}">
                <a16:creationId xmlns:a16="http://schemas.microsoft.com/office/drawing/2014/main" id="{D345F3F9-C71D-93B7-8170-8E54C5B58E7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12761" y="4412691"/>
            <a:ext cx="258664" cy="258664"/>
          </a:xfrm>
          <a:prstGeom prst="rect">
            <a:avLst/>
          </a:prstGeom>
        </p:spPr>
      </p:pic>
      <p:grpSp>
        <p:nvGrpSpPr>
          <p:cNvPr id="467" name="Google Shape;895;p28">
            <a:extLst>
              <a:ext uri="{FF2B5EF4-FFF2-40B4-BE49-F238E27FC236}">
                <a16:creationId xmlns:a16="http://schemas.microsoft.com/office/drawing/2014/main" id="{92CA7227-907B-DC00-B1EB-0D04E3C7D318}"/>
              </a:ext>
            </a:extLst>
          </p:cNvPr>
          <p:cNvGrpSpPr/>
          <p:nvPr/>
        </p:nvGrpSpPr>
        <p:grpSpPr>
          <a:xfrm>
            <a:off x="5989297" y="2642125"/>
            <a:ext cx="771100" cy="734130"/>
            <a:chOff x="5950075" y="854725"/>
            <a:chExt cx="2904000" cy="2668950"/>
          </a:xfrm>
        </p:grpSpPr>
        <p:sp>
          <p:nvSpPr>
            <p:cNvPr id="468" name="Google Shape;896;p28">
              <a:extLst>
                <a:ext uri="{FF2B5EF4-FFF2-40B4-BE49-F238E27FC236}">
                  <a16:creationId xmlns:a16="http://schemas.microsoft.com/office/drawing/2014/main" id="{6267EA4F-86CA-11D8-3F2A-78A5823D4E1E}"/>
                </a:ext>
              </a:extLst>
            </p:cNvPr>
            <p:cNvSpPr/>
            <p:nvPr/>
          </p:nvSpPr>
          <p:spPr>
            <a:xfrm flipH="1">
              <a:off x="5950075" y="854725"/>
              <a:ext cx="2904000" cy="26673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897;p28">
              <a:extLst>
                <a:ext uri="{FF2B5EF4-FFF2-40B4-BE49-F238E27FC236}">
                  <a16:creationId xmlns:a16="http://schemas.microsoft.com/office/drawing/2014/main" id="{77341993-18E3-AE19-AD92-35EEFFE6FCF1}"/>
                </a:ext>
              </a:extLst>
            </p:cNvPr>
            <p:cNvSpPr/>
            <p:nvPr/>
          </p:nvSpPr>
          <p:spPr>
            <a:xfrm flipH="1">
              <a:off x="5950075" y="854725"/>
              <a:ext cx="580800" cy="532801"/>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0" name="Google Shape;898;p28">
              <a:extLst>
                <a:ext uri="{FF2B5EF4-FFF2-40B4-BE49-F238E27FC236}">
                  <a16:creationId xmlns:a16="http://schemas.microsoft.com/office/drawing/2014/main" id="{E6479893-0613-C3C1-B2A4-64ED1D8E7D29}"/>
                </a:ext>
              </a:extLst>
            </p:cNvPr>
            <p:cNvSpPr/>
            <p:nvPr/>
          </p:nvSpPr>
          <p:spPr>
            <a:xfrm flipH="1">
              <a:off x="6530875" y="8547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899;p28">
              <a:extLst>
                <a:ext uri="{FF2B5EF4-FFF2-40B4-BE49-F238E27FC236}">
                  <a16:creationId xmlns:a16="http://schemas.microsoft.com/office/drawing/2014/main" id="{08F50F47-6F26-6C5B-7BE9-7C52581D2BCF}"/>
                </a:ext>
              </a:extLst>
            </p:cNvPr>
            <p:cNvSpPr/>
            <p:nvPr/>
          </p:nvSpPr>
          <p:spPr>
            <a:xfrm flipH="1">
              <a:off x="7111675" y="8547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900;p28">
              <a:extLst>
                <a:ext uri="{FF2B5EF4-FFF2-40B4-BE49-F238E27FC236}">
                  <a16:creationId xmlns:a16="http://schemas.microsoft.com/office/drawing/2014/main" id="{02335537-3C24-267B-B1C2-C022256F3E55}"/>
                </a:ext>
              </a:extLst>
            </p:cNvPr>
            <p:cNvSpPr/>
            <p:nvPr/>
          </p:nvSpPr>
          <p:spPr>
            <a:xfrm flipH="1">
              <a:off x="7692475" y="8547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901;p28">
              <a:extLst>
                <a:ext uri="{FF2B5EF4-FFF2-40B4-BE49-F238E27FC236}">
                  <a16:creationId xmlns:a16="http://schemas.microsoft.com/office/drawing/2014/main" id="{831AF16F-896B-87E7-9D95-AE07C3C61B9A}"/>
                </a:ext>
              </a:extLst>
            </p:cNvPr>
            <p:cNvSpPr/>
            <p:nvPr/>
          </p:nvSpPr>
          <p:spPr>
            <a:xfrm flipH="1">
              <a:off x="8273275" y="8547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902;p28">
              <a:extLst>
                <a:ext uri="{FF2B5EF4-FFF2-40B4-BE49-F238E27FC236}">
                  <a16:creationId xmlns:a16="http://schemas.microsoft.com/office/drawing/2014/main" id="{81E80F52-6448-2F01-56B6-452FC46DE972}"/>
                </a:ext>
              </a:extLst>
            </p:cNvPr>
            <p:cNvSpPr/>
            <p:nvPr/>
          </p:nvSpPr>
          <p:spPr>
            <a:xfrm flipH="1">
              <a:off x="5950075" y="13875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903;p28">
              <a:extLst>
                <a:ext uri="{FF2B5EF4-FFF2-40B4-BE49-F238E27FC236}">
                  <a16:creationId xmlns:a16="http://schemas.microsoft.com/office/drawing/2014/main" id="{5AA57CCA-2094-B01D-97B9-F6CA2CE9AC68}"/>
                </a:ext>
              </a:extLst>
            </p:cNvPr>
            <p:cNvSpPr/>
            <p:nvPr/>
          </p:nvSpPr>
          <p:spPr>
            <a:xfrm flipH="1">
              <a:off x="6530875" y="13875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904;p28">
              <a:extLst>
                <a:ext uri="{FF2B5EF4-FFF2-40B4-BE49-F238E27FC236}">
                  <a16:creationId xmlns:a16="http://schemas.microsoft.com/office/drawing/2014/main" id="{A775B905-39B8-6627-27C7-D5AFBF2F3AFB}"/>
                </a:ext>
              </a:extLst>
            </p:cNvPr>
            <p:cNvSpPr/>
            <p:nvPr/>
          </p:nvSpPr>
          <p:spPr>
            <a:xfrm flipH="1">
              <a:off x="7111675" y="13875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905;p28">
              <a:extLst>
                <a:ext uri="{FF2B5EF4-FFF2-40B4-BE49-F238E27FC236}">
                  <a16:creationId xmlns:a16="http://schemas.microsoft.com/office/drawing/2014/main" id="{D652D165-DE42-EAE9-97BC-A452C601A101}"/>
                </a:ext>
              </a:extLst>
            </p:cNvPr>
            <p:cNvSpPr/>
            <p:nvPr/>
          </p:nvSpPr>
          <p:spPr>
            <a:xfrm flipH="1">
              <a:off x="7692475" y="13875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906;p28">
              <a:extLst>
                <a:ext uri="{FF2B5EF4-FFF2-40B4-BE49-F238E27FC236}">
                  <a16:creationId xmlns:a16="http://schemas.microsoft.com/office/drawing/2014/main" id="{953BF6D2-E1C1-B961-F777-3DB0486204D5}"/>
                </a:ext>
              </a:extLst>
            </p:cNvPr>
            <p:cNvSpPr/>
            <p:nvPr/>
          </p:nvSpPr>
          <p:spPr>
            <a:xfrm flipH="1">
              <a:off x="8273275" y="13875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907;p28">
              <a:extLst>
                <a:ext uri="{FF2B5EF4-FFF2-40B4-BE49-F238E27FC236}">
                  <a16:creationId xmlns:a16="http://schemas.microsoft.com/office/drawing/2014/main" id="{E5CAB622-8B73-0E53-BF58-46C595B3F629}"/>
                </a:ext>
              </a:extLst>
            </p:cNvPr>
            <p:cNvSpPr/>
            <p:nvPr/>
          </p:nvSpPr>
          <p:spPr>
            <a:xfrm flipH="1">
              <a:off x="5950075" y="192197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908;p28">
              <a:extLst>
                <a:ext uri="{FF2B5EF4-FFF2-40B4-BE49-F238E27FC236}">
                  <a16:creationId xmlns:a16="http://schemas.microsoft.com/office/drawing/2014/main" id="{31AF1A82-C48B-4DEE-3A14-65274C7C66B6}"/>
                </a:ext>
              </a:extLst>
            </p:cNvPr>
            <p:cNvSpPr/>
            <p:nvPr/>
          </p:nvSpPr>
          <p:spPr>
            <a:xfrm flipH="1">
              <a:off x="6530875" y="192197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909;p28">
              <a:extLst>
                <a:ext uri="{FF2B5EF4-FFF2-40B4-BE49-F238E27FC236}">
                  <a16:creationId xmlns:a16="http://schemas.microsoft.com/office/drawing/2014/main" id="{E35CEEB8-8596-AF4E-7B72-8C155BE1FEBF}"/>
                </a:ext>
              </a:extLst>
            </p:cNvPr>
            <p:cNvSpPr/>
            <p:nvPr/>
          </p:nvSpPr>
          <p:spPr>
            <a:xfrm flipH="1">
              <a:off x="7111675" y="192197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910;p28">
              <a:extLst>
                <a:ext uri="{FF2B5EF4-FFF2-40B4-BE49-F238E27FC236}">
                  <a16:creationId xmlns:a16="http://schemas.microsoft.com/office/drawing/2014/main" id="{E5184CB5-A204-91B3-3275-A8A4729D95E1}"/>
                </a:ext>
              </a:extLst>
            </p:cNvPr>
            <p:cNvSpPr/>
            <p:nvPr/>
          </p:nvSpPr>
          <p:spPr>
            <a:xfrm flipH="1">
              <a:off x="7692475" y="192197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911;p28">
              <a:extLst>
                <a:ext uri="{FF2B5EF4-FFF2-40B4-BE49-F238E27FC236}">
                  <a16:creationId xmlns:a16="http://schemas.microsoft.com/office/drawing/2014/main" id="{821D5410-201F-8D9E-DDFB-7787CDAE2923}"/>
                </a:ext>
              </a:extLst>
            </p:cNvPr>
            <p:cNvSpPr/>
            <p:nvPr/>
          </p:nvSpPr>
          <p:spPr>
            <a:xfrm flipH="1">
              <a:off x="8273275" y="192197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912;p28">
              <a:extLst>
                <a:ext uri="{FF2B5EF4-FFF2-40B4-BE49-F238E27FC236}">
                  <a16:creationId xmlns:a16="http://schemas.microsoft.com/office/drawing/2014/main" id="{92AD1420-BEF3-231C-D701-14E14CDF9EE3}"/>
                </a:ext>
              </a:extLst>
            </p:cNvPr>
            <p:cNvSpPr/>
            <p:nvPr/>
          </p:nvSpPr>
          <p:spPr>
            <a:xfrm flipH="1">
              <a:off x="5950075" y="24564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913;p28">
              <a:extLst>
                <a:ext uri="{FF2B5EF4-FFF2-40B4-BE49-F238E27FC236}">
                  <a16:creationId xmlns:a16="http://schemas.microsoft.com/office/drawing/2014/main" id="{00C125DC-84E7-59E8-11E4-1F48F66EEE62}"/>
                </a:ext>
              </a:extLst>
            </p:cNvPr>
            <p:cNvSpPr/>
            <p:nvPr/>
          </p:nvSpPr>
          <p:spPr>
            <a:xfrm flipH="1">
              <a:off x="6530875" y="24564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914;p28">
              <a:extLst>
                <a:ext uri="{FF2B5EF4-FFF2-40B4-BE49-F238E27FC236}">
                  <a16:creationId xmlns:a16="http://schemas.microsoft.com/office/drawing/2014/main" id="{620C0289-C880-B320-4FB6-EAB98BB41C66}"/>
                </a:ext>
              </a:extLst>
            </p:cNvPr>
            <p:cNvSpPr/>
            <p:nvPr/>
          </p:nvSpPr>
          <p:spPr>
            <a:xfrm flipH="1">
              <a:off x="7111675" y="24564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915;p28">
              <a:extLst>
                <a:ext uri="{FF2B5EF4-FFF2-40B4-BE49-F238E27FC236}">
                  <a16:creationId xmlns:a16="http://schemas.microsoft.com/office/drawing/2014/main" id="{961304B5-65EB-D60B-8A8D-4E3EA0F7E0D3}"/>
                </a:ext>
              </a:extLst>
            </p:cNvPr>
            <p:cNvSpPr/>
            <p:nvPr/>
          </p:nvSpPr>
          <p:spPr>
            <a:xfrm flipH="1">
              <a:off x="7692475" y="24564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916;p28">
              <a:extLst>
                <a:ext uri="{FF2B5EF4-FFF2-40B4-BE49-F238E27FC236}">
                  <a16:creationId xmlns:a16="http://schemas.microsoft.com/office/drawing/2014/main" id="{120702C4-B49D-71B0-626C-6A5A5D480458}"/>
                </a:ext>
              </a:extLst>
            </p:cNvPr>
            <p:cNvSpPr/>
            <p:nvPr/>
          </p:nvSpPr>
          <p:spPr>
            <a:xfrm flipH="1">
              <a:off x="8273275" y="24564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917;p28">
              <a:extLst>
                <a:ext uri="{FF2B5EF4-FFF2-40B4-BE49-F238E27FC236}">
                  <a16:creationId xmlns:a16="http://schemas.microsoft.com/office/drawing/2014/main" id="{331C0556-2E53-98DD-D0A2-8DC7DFE1BA73}"/>
                </a:ext>
              </a:extLst>
            </p:cNvPr>
            <p:cNvSpPr/>
            <p:nvPr/>
          </p:nvSpPr>
          <p:spPr>
            <a:xfrm flipH="1">
              <a:off x="5950075" y="299087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918;p28">
              <a:extLst>
                <a:ext uri="{FF2B5EF4-FFF2-40B4-BE49-F238E27FC236}">
                  <a16:creationId xmlns:a16="http://schemas.microsoft.com/office/drawing/2014/main" id="{E6C922E3-DAC2-3AAF-6598-0E664B10C341}"/>
                </a:ext>
              </a:extLst>
            </p:cNvPr>
            <p:cNvSpPr/>
            <p:nvPr/>
          </p:nvSpPr>
          <p:spPr>
            <a:xfrm flipH="1">
              <a:off x="6530875" y="299087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919;p28">
              <a:extLst>
                <a:ext uri="{FF2B5EF4-FFF2-40B4-BE49-F238E27FC236}">
                  <a16:creationId xmlns:a16="http://schemas.microsoft.com/office/drawing/2014/main" id="{67F01B2A-EA99-2C40-38A9-881771D56755}"/>
                </a:ext>
              </a:extLst>
            </p:cNvPr>
            <p:cNvSpPr/>
            <p:nvPr/>
          </p:nvSpPr>
          <p:spPr>
            <a:xfrm flipH="1">
              <a:off x="7111675" y="299087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920;p28">
              <a:extLst>
                <a:ext uri="{FF2B5EF4-FFF2-40B4-BE49-F238E27FC236}">
                  <a16:creationId xmlns:a16="http://schemas.microsoft.com/office/drawing/2014/main" id="{0302F20C-E09F-204A-3429-3649A1D252D3}"/>
                </a:ext>
              </a:extLst>
            </p:cNvPr>
            <p:cNvSpPr/>
            <p:nvPr/>
          </p:nvSpPr>
          <p:spPr>
            <a:xfrm flipH="1">
              <a:off x="7692475" y="299087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921;p28">
              <a:extLst>
                <a:ext uri="{FF2B5EF4-FFF2-40B4-BE49-F238E27FC236}">
                  <a16:creationId xmlns:a16="http://schemas.microsoft.com/office/drawing/2014/main" id="{75C5FDE0-30DF-FC66-9D75-1104AA226476}"/>
                </a:ext>
              </a:extLst>
            </p:cNvPr>
            <p:cNvSpPr/>
            <p:nvPr/>
          </p:nvSpPr>
          <p:spPr>
            <a:xfrm flipH="1">
              <a:off x="8273275" y="299087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8" name="矩形 547">
            <a:extLst>
              <a:ext uri="{FF2B5EF4-FFF2-40B4-BE49-F238E27FC236}">
                <a16:creationId xmlns:a16="http://schemas.microsoft.com/office/drawing/2014/main" id="{B55FCEBF-B72F-414E-73AD-892645F26EC0}"/>
              </a:ext>
            </a:extLst>
          </p:cNvPr>
          <p:cNvSpPr/>
          <p:nvPr/>
        </p:nvSpPr>
        <p:spPr>
          <a:xfrm>
            <a:off x="5924373" y="2028249"/>
            <a:ext cx="1905001" cy="429559"/>
          </a:xfrm>
          <a:prstGeom prst="rect">
            <a:avLst/>
          </a:prstGeom>
          <a:solidFill>
            <a:srgbClr val="E0EFF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603" name="文本框 602">
                <a:extLst>
                  <a:ext uri="{FF2B5EF4-FFF2-40B4-BE49-F238E27FC236}">
                    <a16:creationId xmlns:a16="http://schemas.microsoft.com/office/drawing/2014/main" id="{7E476403-0F13-ADA3-CC16-080E6A3BCD3F}"/>
                  </a:ext>
                </a:extLst>
              </p:cNvPr>
              <p:cNvSpPr txBox="1"/>
              <p:nvPr/>
            </p:nvSpPr>
            <p:spPr>
              <a:xfrm>
                <a:off x="5879643" y="1994396"/>
                <a:ext cx="2052734" cy="461665"/>
              </a:xfrm>
              <a:prstGeom prst="rect">
                <a:avLst/>
              </a:prstGeom>
              <a:noFill/>
            </p:spPr>
            <p:txBody>
              <a:bodyPr wrap="square">
                <a:spAutoFit/>
              </a:bodyPr>
              <a:lstStyle/>
              <a:p>
                <a:pPr algn="ctr"/>
                <a:r>
                  <a:rPr lang="en-US" altLang="zh-CN" sz="1200" dirty="0">
                    <a:latin typeface="Times New Roman" panose="02020603050405020304" pitchFamily="18" charset="0"/>
                    <a:cs typeface="Times New Roman" panose="02020603050405020304" pitchFamily="18" charset="0"/>
                  </a:rPr>
                  <a:t>Initialize isotope adjacent matrix</a:t>
                </a:r>
                <a14:m>
                  <m:oMath xmlns:m="http://schemas.openxmlformats.org/officeDocument/2006/math">
                    <m:r>
                      <a:rPr lang="en-US" altLang="zh-CN" sz="1200" b="0" i="1" dirty="0" smtClean="0">
                        <a:latin typeface="Cambria Math" panose="02040503050406030204" pitchFamily="18" charset="0"/>
                        <a:cs typeface="Times New Roman" panose="02020603050405020304" pitchFamily="18" charset="0"/>
                      </a:rPr>
                      <m:t> </m:t>
                    </m:r>
                    <m:r>
                      <a:rPr lang="en-US" altLang="zh-CN" sz="1200" b="0" i="1" dirty="0" smtClean="0">
                        <a:latin typeface="Cambria Math" panose="02040503050406030204" pitchFamily="18" charset="0"/>
                        <a:cs typeface="Times New Roman" panose="02020603050405020304" pitchFamily="18" charset="0"/>
                      </a:rPr>
                      <m:t>h</m:t>
                    </m:r>
                  </m:oMath>
                </a14:m>
                <a:r>
                  <a:rPr lang="en-US" altLang="zh-CN" sz="1200" dirty="0">
                    <a:latin typeface="Times New Roman" panose="02020603050405020304" pitchFamily="18" charset="0"/>
                    <a:cs typeface="Times New Roman" panose="02020603050405020304" pitchFamily="18" charset="0"/>
                  </a:rPr>
                  <a:t> and feature matrix </a:t>
                </a:r>
                <a14:m>
                  <m:oMath xmlns:m="http://schemas.openxmlformats.org/officeDocument/2006/math">
                    <m:r>
                      <a:rPr lang="en-US" altLang="zh-CN" sz="1200" b="0" i="1" dirty="0" smtClean="0">
                        <a:latin typeface="Cambria Math" panose="02040503050406030204" pitchFamily="18" charset="0"/>
                        <a:cs typeface="Times New Roman" panose="02020603050405020304" pitchFamily="18" charset="0"/>
                      </a:rPr>
                      <m:t>𝑥</m:t>
                    </m:r>
                  </m:oMath>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603" name="文本框 602">
                <a:extLst>
                  <a:ext uri="{FF2B5EF4-FFF2-40B4-BE49-F238E27FC236}">
                    <a16:creationId xmlns:a16="http://schemas.microsoft.com/office/drawing/2014/main" id="{7E476403-0F13-ADA3-CC16-080E6A3BCD3F}"/>
                  </a:ext>
                </a:extLst>
              </p:cNvPr>
              <p:cNvSpPr txBox="1">
                <a:spLocks noRot="1" noChangeAspect="1" noMove="1" noResize="1" noEditPoints="1" noAdjustHandles="1" noChangeArrowheads="1" noChangeShapeType="1" noTextEdit="1"/>
              </p:cNvSpPr>
              <p:nvPr/>
            </p:nvSpPr>
            <p:spPr>
              <a:xfrm>
                <a:off x="5879643" y="1994396"/>
                <a:ext cx="2052734" cy="461665"/>
              </a:xfrm>
              <a:prstGeom prst="rect">
                <a:avLst/>
              </a:prstGeom>
              <a:blipFill>
                <a:blip r:embed="rId5"/>
                <a:stretch>
                  <a:fillRect b="-921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06" name="文本框 605">
                <a:extLst>
                  <a:ext uri="{FF2B5EF4-FFF2-40B4-BE49-F238E27FC236}">
                    <a16:creationId xmlns:a16="http://schemas.microsoft.com/office/drawing/2014/main" id="{1E7868D3-FC4D-736C-BF75-9904C4EE8D62}"/>
                  </a:ext>
                </a:extLst>
              </p:cNvPr>
              <p:cNvSpPr txBox="1"/>
              <p:nvPr/>
            </p:nvSpPr>
            <p:spPr>
              <a:xfrm>
                <a:off x="6168266" y="3364480"/>
                <a:ext cx="26539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h</m:t>
                          </m:r>
                        </m:e>
                        <m:sub>
                          <m:r>
                            <a:rPr lang="en-US" altLang="zh-CN" b="0" i="1" smtClean="0">
                              <a:latin typeface="Cambria Math" panose="02040503050406030204" pitchFamily="18" charset="0"/>
                            </a:rPr>
                            <m:t>𝑖</m:t>
                          </m:r>
                        </m:sub>
                      </m:sSub>
                    </m:oMath>
                  </m:oMathPara>
                </a14:m>
                <a:endParaRPr lang="zh-CN" altLang="en-US" dirty="0"/>
              </a:p>
            </p:txBody>
          </p:sp>
        </mc:Choice>
        <mc:Fallback xmlns="">
          <p:sp>
            <p:nvSpPr>
              <p:cNvPr id="606" name="文本框 605">
                <a:extLst>
                  <a:ext uri="{FF2B5EF4-FFF2-40B4-BE49-F238E27FC236}">
                    <a16:creationId xmlns:a16="http://schemas.microsoft.com/office/drawing/2014/main" id="{1E7868D3-FC4D-736C-BF75-9904C4EE8D62}"/>
                  </a:ext>
                </a:extLst>
              </p:cNvPr>
              <p:cNvSpPr txBox="1">
                <a:spLocks noRot="1" noChangeAspect="1" noMove="1" noResize="1" noEditPoints="1" noAdjustHandles="1" noChangeArrowheads="1" noChangeShapeType="1" noTextEdit="1"/>
              </p:cNvSpPr>
              <p:nvPr/>
            </p:nvSpPr>
            <p:spPr>
              <a:xfrm>
                <a:off x="6168266" y="3364480"/>
                <a:ext cx="265394" cy="276999"/>
              </a:xfrm>
              <a:prstGeom prst="rect">
                <a:avLst/>
              </a:prstGeom>
              <a:blipFill>
                <a:blip r:embed="rId6"/>
                <a:stretch>
                  <a:fillRect l="-20930" r="-6977" b="-1777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07" name="文本框 606">
                <a:extLst>
                  <a:ext uri="{FF2B5EF4-FFF2-40B4-BE49-F238E27FC236}">
                    <a16:creationId xmlns:a16="http://schemas.microsoft.com/office/drawing/2014/main" id="{50D23FA3-CB0A-54D4-90C7-734731326D24}"/>
                  </a:ext>
                </a:extLst>
              </p:cNvPr>
              <p:cNvSpPr txBox="1"/>
              <p:nvPr/>
            </p:nvSpPr>
            <p:spPr>
              <a:xfrm>
                <a:off x="7192026" y="3346129"/>
                <a:ext cx="25833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𝑖</m:t>
                          </m:r>
                        </m:sub>
                      </m:sSub>
                    </m:oMath>
                  </m:oMathPara>
                </a14:m>
                <a:endParaRPr lang="zh-CN" altLang="en-US" dirty="0"/>
              </a:p>
            </p:txBody>
          </p:sp>
        </mc:Choice>
        <mc:Fallback xmlns="">
          <p:sp>
            <p:nvSpPr>
              <p:cNvPr id="607" name="文本框 606">
                <a:extLst>
                  <a:ext uri="{FF2B5EF4-FFF2-40B4-BE49-F238E27FC236}">
                    <a16:creationId xmlns:a16="http://schemas.microsoft.com/office/drawing/2014/main" id="{50D23FA3-CB0A-54D4-90C7-734731326D24}"/>
                  </a:ext>
                </a:extLst>
              </p:cNvPr>
              <p:cNvSpPr txBox="1">
                <a:spLocks noRot="1" noChangeAspect="1" noMove="1" noResize="1" noEditPoints="1" noAdjustHandles="1" noChangeArrowheads="1" noChangeShapeType="1" noTextEdit="1"/>
              </p:cNvSpPr>
              <p:nvPr/>
            </p:nvSpPr>
            <p:spPr>
              <a:xfrm>
                <a:off x="7192026" y="3346129"/>
                <a:ext cx="258339" cy="276999"/>
              </a:xfrm>
              <a:prstGeom prst="rect">
                <a:avLst/>
              </a:prstGeom>
              <a:blipFill>
                <a:blip r:embed="rId7"/>
                <a:stretch>
                  <a:fillRect l="-11905" r="-7143" b="-17778"/>
                </a:stretch>
              </a:blipFill>
            </p:spPr>
            <p:txBody>
              <a:bodyPr/>
              <a:lstStyle/>
              <a:p>
                <a:r>
                  <a:rPr lang="zh-CN" altLang="en-US">
                    <a:noFill/>
                  </a:rPr>
                  <a:t> </a:t>
                </a:r>
              </a:p>
            </p:txBody>
          </p:sp>
        </mc:Fallback>
      </mc:AlternateContent>
      <p:cxnSp>
        <p:nvCxnSpPr>
          <p:cNvPr id="609" name="直接箭头连接符 608">
            <a:extLst>
              <a:ext uri="{FF2B5EF4-FFF2-40B4-BE49-F238E27FC236}">
                <a16:creationId xmlns:a16="http://schemas.microsoft.com/office/drawing/2014/main" id="{1D06D4BA-D520-4432-5526-983828C5DB7A}"/>
              </a:ext>
            </a:extLst>
          </p:cNvPr>
          <p:cNvCxnSpPr>
            <a:cxnSpLocks/>
          </p:cNvCxnSpPr>
          <p:nvPr/>
        </p:nvCxnSpPr>
        <p:spPr>
          <a:xfrm>
            <a:off x="6347294" y="2457808"/>
            <a:ext cx="0" cy="12917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611" name="直接箭头连接符 610">
            <a:extLst>
              <a:ext uri="{FF2B5EF4-FFF2-40B4-BE49-F238E27FC236}">
                <a16:creationId xmlns:a16="http://schemas.microsoft.com/office/drawing/2014/main" id="{A29D19F7-8C2F-56CD-37C5-4A2F43222B59}"/>
              </a:ext>
            </a:extLst>
          </p:cNvPr>
          <p:cNvCxnSpPr>
            <a:cxnSpLocks/>
          </p:cNvCxnSpPr>
          <p:nvPr/>
        </p:nvCxnSpPr>
        <p:spPr>
          <a:xfrm>
            <a:off x="7283466" y="2465537"/>
            <a:ext cx="0" cy="12917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nvGrpSpPr>
          <p:cNvPr id="727" name="Google Shape;895;p28">
            <a:extLst>
              <a:ext uri="{FF2B5EF4-FFF2-40B4-BE49-F238E27FC236}">
                <a16:creationId xmlns:a16="http://schemas.microsoft.com/office/drawing/2014/main" id="{78F2D77F-D3C2-D57B-B119-CB9B37ADD52E}"/>
              </a:ext>
            </a:extLst>
          </p:cNvPr>
          <p:cNvGrpSpPr/>
          <p:nvPr/>
        </p:nvGrpSpPr>
        <p:grpSpPr>
          <a:xfrm>
            <a:off x="6905875" y="2634705"/>
            <a:ext cx="771100" cy="734130"/>
            <a:chOff x="5950075" y="854725"/>
            <a:chExt cx="2904000" cy="2668950"/>
          </a:xfrm>
        </p:grpSpPr>
        <p:sp>
          <p:nvSpPr>
            <p:cNvPr id="728" name="Google Shape;896;p28">
              <a:extLst>
                <a:ext uri="{FF2B5EF4-FFF2-40B4-BE49-F238E27FC236}">
                  <a16:creationId xmlns:a16="http://schemas.microsoft.com/office/drawing/2014/main" id="{6950693F-64CB-200D-0BB6-2552B107F624}"/>
                </a:ext>
              </a:extLst>
            </p:cNvPr>
            <p:cNvSpPr/>
            <p:nvPr/>
          </p:nvSpPr>
          <p:spPr>
            <a:xfrm flipH="1">
              <a:off x="5950075" y="854725"/>
              <a:ext cx="2904000" cy="26673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897;p28">
              <a:extLst>
                <a:ext uri="{FF2B5EF4-FFF2-40B4-BE49-F238E27FC236}">
                  <a16:creationId xmlns:a16="http://schemas.microsoft.com/office/drawing/2014/main" id="{894E65E5-8FA0-547A-D9EF-3AD6B6656C56}"/>
                </a:ext>
              </a:extLst>
            </p:cNvPr>
            <p:cNvSpPr/>
            <p:nvPr/>
          </p:nvSpPr>
          <p:spPr>
            <a:xfrm flipH="1">
              <a:off x="5950075" y="854725"/>
              <a:ext cx="580800" cy="532801"/>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0" name="Google Shape;898;p28">
              <a:extLst>
                <a:ext uri="{FF2B5EF4-FFF2-40B4-BE49-F238E27FC236}">
                  <a16:creationId xmlns:a16="http://schemas.microsoft.com/office/drawing/2014/main" id="{F94E5BCD-65A6-6061-B198-5A79AB5198AF}"/>
                </a:ext>
              </a:extLst>
            </p:cNvPr>
            <p:cNvSpPr/>
            <p:nvPr/>
          </p:nvSpPr>
          <p:spPr>
            <a:xfrm flipH="1">
              <a:off x="6530875" y="8547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899;p28">
              <a:extLst>
                <a:ext uri="{FF2B5EF4-FFF2-40B4-BE49-F238E27FC236}">
                  <a16:creationId xmlns:a16="http://schemas.microsoft.com/office/drawing/2014/main" id="{C0CEE606-3E8F-13D1-BAC2-D949E4BF3191}"/>
                </a:ext>
              </a:extLst>
            </p:cNvPr>
            <p:cNvSpPr/>
            <p:nvPr/>
          </p:nvSpPr>
          <p:spPr>
            <a:xfrm flipH="1">
              <a:off x="7111675" y="8547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900;p28">
              <a:extLst>
                <a:ext uri="{FF2B5EF4-FFF2-40B4-BE49-F238E27FC236}">
                  <a16:creationId xmlns:a16="http://schemas.microsoft.com/office/drawing/2014/main" id="{2966A099-E388-E4C7-9716-C5D9282B6F06}"/>
                </a:ext>
              </a:extLst>
            </p:cNvPr>
            <p:cNvSpPr/>
            <p:nvPr/>
          </p:nvSpPr>
          <p:spPr>
            <a:xfrm flipH="1">
              <a:off x="7692475" y="8547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901;p28">
              <a:extLst>
                <a:ext uri="{FF2B5EF4-FFF2-40B4-BE49-F238E27FC236}">
                  <a16:creationId xmlns:a16="http://schemas.microsoft.com/office/drawing/2014/main" id="{DE4691BB-208D-32D1-8F3F-BEE5B2708927}"/>
                </a:ext>
              </a:extLst>
            </p:cNvPr>
            <p:cNvSpPr/>
            <p:nvPr/>
          </p:nvSpPr>
          <p:spPr>
            <a:xfrm flipH="1">
              <a:off x="8273275" y="8547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902;p28">
              <a:extLst>
                <a:ext uri="{FF2B5EF4-FFF2-40B4-BE49-F238E27FC236}">
                  <a16:creationId xmlns:a16="http://schemas.microsoft.com/office/drawing/2014/main" id="{0F2E0898-0E1B-C232-F71D-7F8E4600D621}"/>
                </a:ext>
              </a:extLst>
            </p:cNvPr>
            <p:cNvSpPr/>
            <p:nvPr/>
          </p:nvSpPr>
          <p:spPr>
            <a:xfrm flipH="1">
              <a:off x="5950075" y="13875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903;p28">
              <a:extLst>
                <a:ext uri="{FF2B5EF4-FFF2-40B4-BE49-F238E27FC236}">
                  <a16:creationId xmlns:a16="http://schemas.microsoft.com/office/drawing/2014/main" id="{658DA4BB-3611-AABF-0513-F807F87F4E29}"/>
                </a:ext>
              </a:extLst>
            </p:cNvPr>
            <p:cNvSpPr/>
            <p:nvPr/>
          </p:nvSpPr>
          <p:spPr>
            <a:xfrm flipH="1">
              <a:off x="6530875" y="13875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904;p28">
              <a:extLst>
                <a:ext uri="{FF2B5EF4-FFF2-40B4-BE49-F238E27FC236}">
                  <a16:creationId xmlns:a16="http://schemas.microsoft.com/office/drawing/2014/main" id="{9FA3B39D-0132-DD0F-CDB8-50924C36AFF9}"/>
                </a:ext>
              </a:extLst>
            </p:cNvPr>
            <p:cNvSpPr/>
            <p:nvPr/>
          </p:nvSpPr>
          <p:spPr>
            <a:xfrm flipH="1">
              <a:off x="7111675" y="13875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905;p28">
              <a:extLst>
                <a:ext uri="{FF2B5EF4-FFF2-40B4-BE49-F238E27FC236}">
                  <a16:creationId xmlns:a16="http://schemas.microsoft.com/office/drawing/2014/main" id="{4C86A919-06AD-A820-6E43-3DBC09D3C1D5}"/>
                </a:ext>
              </a:extLst>
            </p:cNvPr>
            <p:cNvSpPr/>
            <p:nvPr/>
          </p:nvSpPr>
          <p:spPr>
            <a:xfrm flipH="1">
              <a:off x="7692475" y="13875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906;p28">
              <a:extLst>
                <a:ext uri="{FF2B5EF4-FFF2-40B4-BE49-F238E27FC236}">
                  <a16:creationId xmlns:a16="http://schemas.microsoft.com/office/drawing/2014/main" id="{554D72D5-6472-8DEB-0E1B-E2450ED769CE}"/>
                </a:ext>
              </a:extLst>
            </p:cNvPr>
            <p:cNvSpPr/>
            <p:nvPr/>
          </p:nvSpPr>
          <p:spPr>
            <a:xfrm flipH="1">
              <a:off x="8273275" y="13875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907;p28">
              <a:extLst>
                <a:ext uri="{FF2B5EF4-FFF2-40B4-BE49-F238E27FC236}">
                  <a16:creationId xmlns:a16="http://schemas.microsoft.com/office/drawing/2014/main" id="{6C5B5FB5-E30F-4A77-8E0B-1E3AABECC484}"/>
                </a:ext>
              </a:extLst>
            </p:cNvPr>
            <p:cNvSpPr/>
            <p:nvPr/>
          </p:nvSpPr>
          <p:spPr>
            <a:xfrm flipH="1">
              <a:off x="5950075" y="192197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908;p28">
              <a:extLst>
                <a:ext uri="{FF2B5EF4-FFF2-40B4-BE49-F238E27FC236}">
                  <a16:creationId xmlns:a16="http://schemas.microsoft.com/office/drawing/2014/main" id="{FB051433-C8D4-75A5-22D0-E2DAC94719BB}"/>
                </a:ext>
              </a:extLst>
            </p:cNvPr>
            <p:cNvSpPr/>
            <p:nvPr/>
          </p:nvSpPr>
          <p:spPr>
            <a:xfrm flipH="1">
              <a:off x="6530875" y="192197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909;p28">
              <a:extLst>
                <a:ext uri="{FF2B5EF4-FFF2-40B4-BE49-F238E27FC236}">
                  <a16:creationId xmlns:a16="http://schemas.microsoft.com/office/drawing/2014/main" id="{B130E444-4C0F-CFFD-4ECA-0CF86F7F178C}"/>
                </a:ext>
              </a:extLst>
            </p:cNvPr>
            <p:cNvSpPr/>
            <p:nvPr/>
          </p:nvSpPr>
          <p:spPr>
            <a:xfrm flipH="1">
              <a:off x="7111675" y="192197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910;p28">
              <a:extLst>
                <a:ext uri="{FF2B5EF4-FFF2-40B4-BE49-F238E27FC236}">
                  <a16:creationId xmlns:a16="http://schemas.microsoft.com/office/drawing/2014/main" id="{1AFE7ACF-9A55-D257-6B74-6B71FC852752}"/>
                </a:ext>
              </a:extLst>
            </p:cNvPr>
            <p:cNvSpPr/>
            <p:nvPr/>
          </p:nvSpPr>
          <p:spPr>
            <a:xfrm flipH="1">
              <a:off x="7692475" y="192197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911;p28">
              <a:extLst>
                <a:ext uri="{FF2B5EF4-FFF2-40B4-BE49-F238E27FC236}">
                  <a16:creationId xmlns:a16="http://schemas.microsoft.com/office/drawing/2014/main" id="{D0869B01-ACDC-9C9B-970A-FFDA79976975}"/>
                </a:ext>
              </a:extLst>
            </p:cNvPr>
            <p:cNvSpPr/>
            <p:nvPr/>
          </p:nvSpPr>
          <p:spPr>
            <a:xfrm flipH="1">
              <a:off x="8273275" y="192197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912;p28">
              <a:extLst>
                <a:ext uri="{FF2B5EF4-FFF2-40B4-BE49-F238E27FC236}">
                  <a16:creationId xmlns:a16="http://schemas.microsoft.com/office/drawing/2014/main" id="{08B921AD-ACC0-CCE9-648A-1EE7EF72B499}"/>
                </a:ext>
              </a:extLst>
            </p:cNvPr>
            <p:cNvSpPr/>
            <p:nvPr/>
          </p:nvSpPr>
          <p:spPr>
            <a:xfrm flipH="1">
              <a:off x="5950075" y="24564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913;p28">
              <a:extLst>
                <a:ext uri="{FF2B5EF4-FFF2-40B4-BE49-F238E27FC236}">
                  <a16:creationId xmlns:a16="http://schemas.microsoft.com/office/drawing/2014/main" id="{CAE484EA-96D8-1741-CFFA-3AF4260948B4}"/>
                </a:ext>
              </a:extLst>
            </p:cNvPr>
            <p:cNvSpPr/>
            <p:nvPr/>
          </p:nvSpPr>
          <p:spPr>
            <a:xfrm flipH="1">
              <a:off x="6530875" y="24564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914;p28">
              <a:extLst>
                <a:ext uri="{FF2B5EF4-FFF2-40B4-BE49-F238E27FC236}">
                  <a16:creationId xmlns:a16="http://schemas.microsoft.com/office/drawing/2014/main" id="{D461B497-474A-213E-902F-104195B39762}"/>
                </a:ext>
              </a:extLst>
            </p:cNvPr>
            <p:cNvSpPr/>
            <p:nvPr/>
          </p:nvSpPr>
          <p:spPr>
            <a:xfrm flipH="1">
              <a:off x="7111675" y="24564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915;p28">
              <a:extLst>
                <a:ext uri="{FF2B5EF4-FFF2-40B4-BE49-F238E27FC236}">
                  <a16:creationId xmlns:a16="http://schemas.microsoft.com/office/drawing/2014/main" id="{FB635221-2640-F3D6-9E2F-D4FAAB5C96CA}"/>
                </a:ext>
              </a:extLst>
            </p:cNvPr>
            <p:cNvSpPr/>
            <p:nvPr/>
          </p:nvSpPr>
          <p:spPr>
            <a:xfrm flipH="1">
              <a:off x="7692475" y="24564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916;p28">
              <a:extLst>
                <a:ext uri="{FF2B5EF4-FFF2-40B4-BE49-F238E27FC236}">
                  <a16:creationId xmlns:a16="http://schemas.microsoft.com/office/drawing/2014/main" id="{8966153A-EF25-2B9C-DACA-F0EE49CB88B6}"/>
                </a:ext>
              </a:extLst>
            </p:cNvPr>
            <p:cNvSpPr/>
            <p:nvPr/>
          </p:nvSpPr>
          <p:spPr>
            <a:xfrm flipH="1">
              <a:off x="8273275" y="24564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917;p28">
              <a:extLst>
                <a:ext uri="{FF2B5EF4-FFF2-40B4-BE49-F238E27FC236}">
                  <a16:creationId xmlns:a16="http://schemas.microsoft.com/office/drawing/2014/main" id="{D5C1F385-171D-42C2-EA32-372F7942ED89}"/>
                </a:ext>
              </a:extLst>
            </p:cNvPr>
            <p:cNvSpPr/>
            <p:nvPr/>
          </p:nvSpPr>
          <p:spPr>
            <a:xfrm flipH="1">
              <a:off x="5950075" y="299087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918;p28">
              <a:extLst>
                <a:ext uri="{FF2B5EF4-FFF2-40B4-BE49-F238E27FC236}">
                  <a16:creationId xmlns:a16="http://schemas.microsoft.com/office/drawing/2014/main" id="{385CA681-FD53-C1EB-F6C7-51681D12A56A}"/>
                </a:ext>
              </a:extLst>
            </p:cNvPr>
            <p:cNvSpPr/>
            <p:nvPr/>
          </p:nvSpPr>
          <p:spPr>
            <a:xfrm flipH="1">
              <a:off x="6530875" y="299087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919;p28">
              <a:extLst>
                <a:ext uri="{FF2B5EF4-FFF2-40B4-BE49-F238E27FC236}">
                  <a16:creationId xmlns:a16="http://schemas.microsoft.com/office/drawing/2014/main" id="{598AE5A0-320A-E2C6-1560-1C89F678D4FF}"/>
                </a:ext>
              </a:extLst>
            </p:cNvPr>
            <p:cNvSpPr/>
            <p:nvPr/>
          </p:nvSpPr>
          <p:spPr>
            <a:xfrm flipH="1">
              <a:off x="7111675" y="299087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920;p28">
              <a:extLst>
                <a:ext uri="{FF2B5EF4-FFF2-40B4-BE49-F238E27FC236}">
                  <a16:creationId xmlns:a16="http://schemas.microsoft.com/office/drawing/2014/main" id="{17ED6271-BC89-0257-AF0D-9FAF8F517AB6}"/>
                </a:ext>
              </a:extLst>
            </p:cNvPr>
            <p:cNvSpPr/>
            <p:nvPr/>
          </p:nvSpPr>
          <p:spPr>
            <a:xfrm flipH="1">
              <a:off x="7692475" y="299087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921;p28">
              <a:extLst>
                <a:ext uri="{FF2B5EF4-FFF2-40B4-BE49-F238E27FC236}">
                  <a16:creationId xmlns:a16="http://schemas.microsoft.com/office/drawing/2014/main" id="{9D589F6C-DCE7-FDF8-0458-68F56DB272A4}"/>
                </a:ext>
              </a:extLst>
            </p:cNvPr>
            <p:cNvSpPr/>
            <p:nvPr/>
          </p:nvSpPr>
          <p:spPr>
            <a:xfrm flipH="1">
              <a:off x="8273275" y="299087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1" name="文本框 800">
            <a:extLst>
              <a:ext uri="{FF2B5EF4-FFF2-40B4-BE49-F238E27FC236}">
                <a16:creationId xmlns:a16="http://schemas.microsoft.com/office/drawing/2014/main" id="{C062E967-1F78-4869-F789-2A1099831045}"/>
              </a:ext>
            </a:extLst>
          </p:cNvPr>
          <p:cNvSpPr txBox="1"/>
          <p:nvPr/>
        </p:nvSpPr>
        <p:spPr>
          <a:xfrm>
            <a:off x="8256470" y="1347065"/>
            <a:ext cx="1463938"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Original embedding</a:t>
            </a:r>
            <a:endParaRPr lang="zh-CN" altLang="en-US" sz="1200" dirty="0">
              <a:latin typeface="Times New Roman" panose="02020603050405020304" pitchFamily="18" charset="0"/>
              <a:cs typeface="Times New Roman" panose="02020603050405020304" pitchFamily="18" charset="0"/>
            </a:endParaRPr>
          </a:p>
        </p:txBody>
      </p:sp>
      <p:sp>
        <p:nvSpPr>
          <p:cNvPr id="804" name="文本框 803">
            <a:extLst>
              <a:ext uri="{FF2B5EF4-FFF2-40B4-BE49-F238E27FC236}">
                <a16:creationId xmlns:a16="http://schemas.microsoft.com/office/drawing/2014/main" id="{F4C6C6BC-F0C3-5830-5B5B-3D8497E824DE}"/>
              </a:ext>
            </a:extLst>
          </p:cNvPr>
          <p:cNvSpPr txBox="1"/>
          <p:nvPr/>
        </p:nvSpPr>
        <p:spPr>
          <a:xfrm>
            <a:off x="8260230" y="2206867"/>
            <a:ext cx="1519548"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Disturbed embedding</a:t>
            </a:r>
            <a:endParaRPr lang="zh-CN" altLang="en-US" sz="1200" dirty="0">
              <a:latin typeface="Times New Roman" panose="02020603050405020304" pitchFamily="18" charset="0"/>
              <a:cs typeface="Times New Roman" panose="02020603050405020304" pitchFamily="18" charset="0"/>
            </a:endParaRPr>
          </a:p>
        </p:txBody>
      </p:sp>
      <p:sp>
        <p:nvSpPr>
          <p:cNvPr id="805" name="文本框 804">
            <a:extLst>
              <a:ext uri="{FF2B5EF4-FFF2-40B4-BE49-F238E27FC236}">
                <a16:creationId xmlns:a16="http://schemas.microsoft.com/office/drawing/2014/main" id="{99576A9E-0A6E-40F9-A920-CDCA07312CC8}"/>
              </a:ext>
            </a:extLst>
          </p:cNvPr>
          <p:cNvSpPr txBox="1"/>
          <p:nvPr/>
        </p:nvSpPr>
        <p:spPr>
          <a:xfrm>
            <a:off x="8283070" y="2790142"/>
            <a:ext cx="1386027"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Isotope embedding</a:t>
            </a:r>
            <a:endParaRPr lang="zh-CN" altLang="en-US" sz="1200" dirty="0">
              <a:latin typeface="Times New Roman" panose="02020603050405020304" pitchFamily="18" charset="0"/>
              <a:cs typeface="Times New Roman" panose="02020603050405020304" pitchFamily="18" charset="0"/>
            </a:endParaRPr>
          </a:p>
        </p:txBody>
      </p:sp>
      <p:sp>
        <p:nvSpPr>
          <p:cNvPr id="806" name="文本框 805">
            <a:extLst>
              <a:ext uri="{FF2B5EF4-FFF2-40B4-BE49-F238E27FC236}">
                <a16:creationId xmlns:a16="http://schemas.microsoft.com/office/drawing/2014/main" id="{600B9C0D-03E2-45F3-D8F5-17D38BE8843D}"/>
              </a:ext>
            </a:extLst>
          </p:cNvPr>
          <p:cNvSpPr txBox="1"/>
          <p:nvPr/>
        </p:nvSpPr>
        <p:spPr>
          <a:xfrm>
            <a:off x="8309670" y="3673755"/>
            <a:ext cx="1683629"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Attach node embedding</a:t>
            </a:r>
            <a:endParaRPr lang="zh-CN" altLang="en-US" sz="1200" dirty="0">
              <a:latin typeface="Times New Roman" panose="02020603050405020304" pitchFamily="18" charset="0"/>
              <a:cs typeface="Times New Roman" panose="02020603050405020304" pitchFamily="18" charset="0"/>
            </a:endParaRPr>
          </a:p>
        </p:txBody>
      </p:sp>
      <p:cxnSp>
        <p:nvCxnSpPr>
          <p:cNvPr id="822" name="直接箭头连接符 821">
            <a:extLst>
              <a:ext uri="{FF2B5EF4-FFF2-40B4-BE49-F238E27FC236}">
                <a16:creationId xmlns:a16="http://schemas.microsoft.com/office/drawing/2014/main" id="{24D797F0-51A8-ED0B-337F-1CCDC13657E6}"/>
              </a:ext>
            </a:extLst>
          </p:cNvPr>
          <p:cNvCxnSpPr/>
          <p:nvPr/>
        </p:nvCxnSpPr>
        <p:spPr>
          <a:xfrm>
            <a:off x="3396215" y="4849464"/>
            <a:ext cx="483325" cy="0"/>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cxnSp>
        <p:nvCxnSpPr>
          <p:cNvPr id="824" name="直接箭头连接符 823">
            <a:extLst>
              <a:ext uri="{FF2B5EF4-FFF2-40B4-BE49-F238E27FC236}">
                <a16:creationId xmlns:a16="http://schemas.microsoft.com/office/drawing/2014/main" id="{97E05D51-F14E-CD2F-91F8-8D74FAB2325B}"/>
              </a:ext>
            </a:extLst>
          </p:cNvPr>
          <p:cNvCxnSpPr>
            <a:cxnSpLocks/>
          </p:cNvCxnSpPr>
          <p:nvPr/>
        </p:nvCxnSpPr>
        <p:spPr>
          <a:xfrm>
            <a:off x="8911450" y="1571916"/>
            <a:ext cx="0" cy="451786"/>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grpSp>
        <p:nvGrpSpPr>
          <p:cNvPr id="995" name="Google Shape;805;p28">
            <a:extLst>
              <a:ext uri="{FF2B5EF4-FFF2-40B4-BE49-F238E27FC236}">
                <a16:creationId xmlns:a16="http://schemas.microsoft.com/office/drawing/2014/main" id="{5F25CAF7-6E02-858E-EEB1-22CD0856FA1C}"/>
              </a:ext>
            </a:extLst>
          </p:cNvPr>
          <p:cNvGrpSpPr/>
          <p:nvPr/>
        </p:nvGrpSpPr>
        <p:grpSpPr>
          <a:xfrm>
            <a:off x="6884920" y="1111276"/>
            <a:ext cx="626519" cy="639192"/>
            <a:chOff x="347441" y="529183"/>
            <a:chExt cx="2163705" cy="1824635"/>
          </a:xfrm>
          <a:solidFill>
            <a:srgbClr val="E3EEFF"/>
          </a:solidFill>
        </p:grpSpPr>
        <p:grpSp>
          <p:nvGrpSpPr>
            <p:cNvPr id="996" name="Google Shape;806;p28">
              <a:extLst>
                <a:ext uri="{FF2B5EF4-FFF2-40B4-BE49-F238E27FC236}">
                  <a16:creationId xmlns:a16="http://schemas.microsoft.com/office/drawing/2014/main" id="{447814A6-18E0-5D12-8AD2-2B0412F3E9A6}"/>
                </a:ext>
              </a:extLst>
            </p:cNvPr>
            <p:cNvGrpSpPr/>
            <p:nvPr/>
          </p:nvGrpSpPr>
          <p:grpSpPr>
            <a:xfrm>
              <a:off x="745224" y="529183"/>
              <a:ext cx="1765922" cy="1596032"/>
              <a:chOff x="6240000" y="821025"/>
              <a:chExt cx="2904000" cy="2668950"/>
            </a:xfrm>
            <a:grpFill/>
          </p:grpSpPr>
          <p:sp>
            <p:nvSpPr>
              <p:cNvPr id="1051" name="Google Shape;807;p28">
                <a:extLst>
                  <a:ext uri="{FF2B5EF4-FFF2-40B4-BE49-F238E27FC236}">
                    <a16:creationId xmlns:a16="http://schemas.microsoft.com/office/drawing/2014/main" id="{5ECBC11A-45F1-18CB-9FCB-E90EF52A586C}"/>
                  </a:ext>
                </a:extLst>
              </p:cNvPr>
              <p:cNvSpPr/>
              <p:nvPr/>
            </p:nvSpPr>
            <p:spPr>
              <a:xfrm flipH="1">
                <a:off x="6240000" y="821025"/>
                <a:ext cx="2904000" cy="26673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52" name="Google Shape;808;p28">
                <a:extLst>
                  <a:ext uri="{FF2B5EF4-FFF2-40B4-BE49-F238E27FC236}">
                    <a16:creationId xmlns:a16="http://schemas.microsoft.com/office/drawing/2014/main" id="{A79F7D2A-291B-AD3B-4A1A-D2A122D35FDE}"/>
                  </a:ext>
                </a:extLst>
              </p:cNvPr>
              <p:cNvSpPr/>
              <p:nvPr/>
            </p:nvSpPr>
            <p:spPr>
              <a:xfrm flipH="1">
                <a:off x="6240000" y="8210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53" name="Google Shape;809;p28">
                <a:extLst>
                  <a:ext uri="{FF2B5EF4-FFF2-40B4-BE49-F238E27FC236}">
                    <a16:creationId xmlns:a16="http://schemas.microsoft.com/office/drawing/2014/main" id="{C77E212F-AEC8-016D-2ADA-D07E7E2BDFD7}"/>
                  </a:ext>
                </a:extLst>
              </p:cNvPr>
              <p:cNvSpPr/>
              <p:nvPr/>
            </p:nvSpPr>
            <p:spPr>
              <a:xfrm flipH="1">
                <a:off x="6820800" y="8210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54" name="Google Shape;810;p28">
                <a:extLst>
                  <a:ext uri="{FF2B5EF4-FFF2-40B4-BE49-F238E27FC236}">
                    <a16:creationId xmlns:a16="http://schemas.microsoft.com/office/drawing/2014/main" id="{D699036E-4BEE-AC85-7C44-100A7F7B818D}"/>
                  </a:ext>
                </a:extLst>
              </p:cNvPr>
              <p:cNvSpPr/>
              <p:nvPr/>
            </p:nvSpPr>
            <p:spPr>
              <a:xfrm flipH="1">
                <a:off x="7401600" y="8210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55" name="Google Shape;811;p28">
                <a:extLst>
                  <a:ext uri="{FF2B5EF4-FFF2-40B4-BE49-F238E27FC236}">
                    <a16:creationId xmlns:a16="http://schemas.microsoft.com/office/drawing/2014/main" id="{A3687B2C-2ED4-100A-68C5-E8A9B42B16DE}"/>
                  </a:ext>
                </a:extLst>
              </p:cNvPr>
              <p:cNvSpPr/>
              <p:nvPr/>
            </p:nvSpPr>
            <p:spPr>
              <a:xfrm flipH="1">
                <a:off x="7982400" y="8210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56" name="Google Shape;812;p28">
                <a:extLst>
                  <a:ext uri="{FF2B5EF4-FFF2-40B4-BE49-F238E27FC236}">
                    <a16:creationId xmlns:a16="http://schemas.microsoft.com/office/drawing/2014/main" id="{6B6AC7A9-9FC9-A592-8FB4-5F024F79BD4E}"/>
                  </a:ext>
                </a:extLst>
              </p:cNvPr>
              <p:cNvSpPr/>
              <p:nvPr/>
            </p:nvSpPr>
            <p:spPr>
              <a:xfrm flipH="1">
                <a:off x="8563200" y="8210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57" name="Google Shape;813;p28">
                <a:extLst>
                  <a:ext uri="{FF2B5EF4-FFF2-40B4-BE49-F238E27FC236}">
                    <a16:creationId xmlns:a16="http://schemas.microsoft.com/office/drawing/2014/main" id="{BE9DFAB7-1AD9-06A7-1FF3-8405E1F0855A}"/>
                  </a:ext>
                </a:extLst>
              </p:cNvPr>
              <p:cNvSpPr/>
              <p:nvPr/>
            </p:nvSpPr>
            <p:spPr>
              <a:xfrm flipH="1">
                <a:off x="6240000" y="1353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58" name="Google Shape;814;p28">
                <a:extLst>
                  <a:ext uri="{FF2B5EF4-FFF2-40B4-BE49-F238E27FC236}">
                    <a16:creationId xmlns:a16="http://schemas.microsoft.com/office/drawing/2014/main" id="{D836E90F-81C4-9440-6AD2-1DD43CD2F568}"/>
                  </a:ext>
                </a:extLst>
              </p:cNvPr>
              <p:cNvSpPr/>
              <p:nvPr/>
            </p:nvSpPr>
            <p:spPr>
              <a:xfrm flipH="1">
                <a:off x="6820800" y="1353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59" name="Google Shape;815;p28">
                <a:extLst>
                  <a:ext uri="{FF2B5EF4-FFF2-40B4-BE49-F238E27FC236}">
                    <a16:creationId xmlns:a16="http://schemas.microsoft.com/office/drawing/2014/main" id="{0668A50D-34C3-145E-6B85-EA7D6093EC82}"/>
                  </a:ext>
                </a:extLst>
              </p:cNvPr>
              <p:cNvSpPr/>
              <p:nvPr/>
            </p:nvSpPr>
            <p:spPr>
              <a:xfrm flipH="1">
                <a:off x="7401600" y="1353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60" name="Google Shape;816;p28">
                <a:extLst>
                  <a:ext uri="{FF2B5EF4-FFF2-40B4-BE49-F238E27FC236}">
                    <a16:creationId xmlns:a16="http://schemas.microsoft.com/office/drawing/2014/main" id="{B4DE5178-43D0-97B8-2945-0F51C69A3633}"/>
                  </a:ext>
                </a:extLst>
              </p:cNvPr>
              <p:cNvSpPr/>
              <p:nvPr/>
            </p:nvSpPr>
            <p:spPr>
              <a:xfrm flipH="1">
                <a:off x="7982400" y="1353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61" name="Google Shape;817;p28">
                <a:extLst>
                  <a:ext uri="{FF2B5EF4-FFF2-40B4-BE49-F238E27FC236}">
                    <a16:creationId xmlns:a16="http://schemas.microsoft.com/office/drawing/2014/main" id="{908F9B50-449C-C309-B664-A6F85AC0BD98}"/>
                  </a:ext>
                </a:extLst>
              </p:cNvPr>
              <p:cNvSpPr/>
              <p:nvPr/>
            </p:nvSpPr>
            <p:spPr>
              <a:xfrm flipH="1">
                <a:off x="8563200" y="1353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62" name="Google Shape;818;p28">
                <a:extLst>
                  <a:ext uri="{FF2B5EF4-FFF2-40B4-BE49-F238E27FC236}">
                    <a16:creationId xmlns:a16="http://schemas.microsoft.com/office/drawing/2014/main" id="{A25DE25E-62F4-7F0E-04D0-6C89E647E53E}"/>
                  </a:ext>
                </a:extLst>
              </p:cNvPr>
              <p:cNvSpPr/>
              <p:nvPr/>
            </p:nvSpPr>
            <p:spPr>
              <a:xfrm flipH="1">
                <a:off x="6240000" y="1888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63" name="Google Shape;819;p28">
                <a:extLst>
                  <a:ext uri="{FF2B5EF4-FFF2-40B4-BE49-F238E27FC236}">
                    <a16:creationId xmlns:a16="http://schemas.microsoft.com/office/drawing/2014/main" id="{75C56CEC-C3C3-F638-F7BC-20692A041459}"/>
                  </a:ext>
                </a:extLst>
              </p:cNvPr>
              <p:cNvSpPr/>
              <p:nvPr/>
            </p:nvSpPr>
            <p:spPr>
              <a:xfrm flipH="1">
                <a:off x="6820800" y="1888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64" name="Google Shape;820;p28">
                <a:extLst>
                  <a:ext uri="{FF2B5EF4-FFF2-40B4-BE49-F238E27FC236}">
                    <a16:creationId xmlns:a16="http://schemas.microsoft.com/office/drawing/2014/main" id="{E05DA252-E0F7-3041-9EE2-7C3E829103C6}"/>
                  </a:ext>
                </a:extLst>
              </p:cNvPr>
              <p:cNvSpPr/>
              <p:nvPr/>
            </p:nvSpPr>
            <p:spPr>
              <a:xfrm flipH="1">
                <a:off x="7401600" y="1888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65" name="Google Shape;821;p28">
                <a:extLst>
                  <a:ext uri="{FF2B5EF4-FFF2-40B4-BE49-F238E27FC236}">
                    <a16:creationId xmlns:a16="http://schemas.microsoft.com/office/drawing/2014/main" id="{8F32C9B0-DF9C-94CB-218A-6939DEF40E1A}"/>
                  </a:ext>
                </a:extLst>
              </p:cNvPr>
              <p:cNvSpPr/>
              <p:nvPr/>
            </p:nvSpPr>
            <p:spPr>
              <a:xfrm flipH="1">
                <a:off x="7982400" y="1888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66" name="Google Shape;822;p28">
                <a:extLst>
                  <a:ext uri="{FF2B5EF4-FFF2-40B4-BE49-F238E27FC236}">
                    <a16:creationId xmlns:a16="http://schemas.microsoft.com/office/drawing/2014/main" id="{66775D72-D153-A8BE-C5F1-0BA8A3ABA703}"/>
                  </a:ext>
                </a:extLst>
              </p:cNvPr>
              <p:cNvSpPr/>
              <p:nvPr/>
            </p:nvSpPr>
            <p:spPr>
              <a:xfrm flipH="1">
                <a:off x="8563200" y="1888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67" name="Google Shape;823;p28">
                <a:extLst>
                  <a:ext uri="{FF2B5EF4-FFF2-40B4-BE49-F238E27FC236}">
                    <a16:creationId xmlns:a16="http://schemas.microsoft.com/office/drawing/2014/main" id="{007B6B6F-3832-0AD3-F932-726E6C6658A5}"/>
                  </a:ext>
                </a:extLst>
              </p:cNvPr>
              <p:cNvSpPr/>
              <p:nvPr/>
            </p:nvSpPr>
            <p:spPr>
              <a:xfrm flipH="1">
                <a:off x="6240000" y="2422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68" name="Google Shape;824;p28">
                <a:extLst>
                  <a:ext uri="{FF2B5EF4-FFF2-40B4-BE49-F238E27FC236}">
                    <a16:creationId xmlns:a16="http://schemas.microsoft.com/office/drawing/2014/main" id="{E94B23C4-6494-365F-C69B-A03C1C60517C}"/>
                  </a:ext>
                </a:extLst>
              </p:cNvPr>
              <p:cNvSpPr/>
              <p:nvPr/>
            </p:nvSpPr>
            <p:spPr>
              <a:xfrm flipH="1">
                <a:off x="6820800" y="2422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69" name="Google Shape;825;p28">
                <a:extLst>
                  <a:ext uri="{FF2B5EF4-FFF2-40B4-BE49-F238E27FC236}">
                    <a16:creationId xmlns:a16="http://schemas.microsoft.com/office/drawing/2014/main" id="{38341905-890C-80AB-4B2B-4B90D025E167}"/>
                  </a:ext>
                </a:extLst>
              </p:cNvPr>
              <p:cNvSpPr/>
              <p:nvPr/>
            </p:nvSpPr>
            <p:spPr>
              <a:xfrm flipH="1">
                <a:off x="7401600" y="2422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70" name="Google Shape;826;p28">
                <a:extLst>
                  <a:ext uri="{FF2B5EF4-FFF2-40B4-BE49-F238E27FC236}">
                    <a16:creationId xmlns:a16="http://schemas.microsoft.com/office/drawing/2014/main" id="{2D426D71-A8D0-2ADE-1DEB-9176F3098EE4}"/>
                  </a:ext>
                </a:extLst>
              </p:cNvPr>
              <p:cNvSpPr/>
              <p:nvPr/>
            </p:nvSpPr>
            <p:spPr>
              <a:xfrm flipH="1">
                <a:off x="7982400" y="2422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71" name="Google Shape;827;p28">
                <a:extLst>
                  <a:ext uri="{FF2B5EF4-FFF2-40B4-BE49-F238E27FC236}">
                    <a16:creationId xmlns:a16="http://schemas.microsoft.com/office/drawing/2014/main" id="{874177DB-E1C0-E6BC-56C9-11B20C1E8959}"/>
                  </a:ext>
                </a:extLst>
              </p:cNvPr>
              <p:cNvSpPr/>
              <p:nvPr/>
            </p:nvSpPr>
            <p:spPr>
              <a:xfrm flipH="1">
                <a:off x="8563200" y="2422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72" name="Google Shape;828;p28">
                <a:extLst>
                  <a:ext uri="{FF2B5EF4-FFF2-40B4-BE49-F238E27FC236}">
                    <a16:creationId xmlns:a16="http://schemas.microsoft.com/office/drawing/2014/main" id="{290EA6F1-D1CF-0D7C-96CB-9DD759D45601}"/>
                  </a:ext>
                </a:extLst>
              </p:cNvPr>
              <p:cNvSpPr/>
              <p:nvPr/>
            </p:nvSpPr>
            <p:spPr>
              <a:xfrm flipH="1">
                <a:off x="6240000" y="29571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73" name="Google Shape;829;p28">
                <a:extLst>
                  <a:ext uri="{FF2B5EF4-FFF2-40B4-BE49-F238E27FC236}">
                    <a16:creationId xmlns:a16="http://schemas.microsoft.com/office/drawing/2014/main" id="{35B25EC7-A194-6615-09B9-6468DB5C89EF}"/>
                  </a:ext>
                </a:extLst>
              </p:cNvPr>
              <p:cNvSpPr/>
              <p:nvPr/>
            </p:nvSpPr>
            <p:spPr>
              <a:xfrm flipH="1">
                <a:off x="6820800" y="29571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74" name="Google Shape;830;p28">
                <a:extLst>
                  <a:ext uri="{FF2B5EF4-FFF2-40B4-BE49-F238E27FC236}">
                    <a16:creationId xmlns:a16="http://schemas.microsoft.com/office/drawing/2014/main" id="{58623749-96E4-49BD-3AB9-4767ABCC3B43}"/>
                  </a:ext>
                </a:extLst>
              </p:cNvPr>
              <p:cNvSpPr/>
              <p:nvPr/>
            </p:nvSpPr>
            <p:spPr>
              <a:xfrm flipH="1">
                <a:off x="7401600" y="29571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75" name="Google Shape;831;p28">
                <a:extLst>
                  <a:ext uri="{FF2B5EF4-FFF2-40B4-BE49-F238E27FC236}">
                    <a16:creationId xmlns:a16="http://schemas.microsoft.com/office/drawing/2014/main" id="{7B8D2E8E-BFDB-7E72-FAB3-24CACAD9EBC7}"/>
                  </a:ext>
                </a:extLst>
              </p:cNvPr>
              <p:cNvSpPr/>
              <p:nvPr/>
            </p:nvSpPr>
            <p:spPr>
              <a:xfrm flipH="1">
                <a:off x="7982400" y="29571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76" name="Google Shape;832;p28">
                <a:extLst>
                  <a:ext uri="{FF2B5EF4-FFF2-40B4-BE49-F238E27FC236}">
                    <a16:creationId xmlns:a16="http://schemas.microsoft.com/office/drawing/2014/main" id="{790EDA60-E421-7BEA-0C8E-B954835A7067}"/>
                  </a:ext>
                </a:extLst>
              </p:cNvPr>
              <p:cNvSpPr/>
              <p:nvPr/>
            </p:nvSpPr>
            <p:spPr>
              <a:xfrm flipH="1">
                <a:off x="8563200" y="29571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grpSp>
        <p:grpSp>
          <p:nvGrpSpPr>
            <p:cNvPr id="997" name="Google Shape;833;p28">
              <a:extLst>
                <a:ext uri="{FF2B5EF4-FFF2-40B4-BE49-F238E27FC236}">
                  <a16:creationId xmlns:a16="http://schemas.microsoft.com/office/drawing/2014/main" id="{A1AE95A0-4078-BA3D-05DE-1485F83480D5}"/>
                </a:ext>
              </a:extLst>
            </p:cNvPr>
            <p:cNvGrpSpPr/>
            <p:nvPr/>
          </p:nvGrpSpPr>
          <p:grpSpPr>
            <a:xfrm>
              <a:off x="546332" y="643484"/>
              <a:ext cx="1765922" cy="1596032"/>
              <a:chOff x="5950075" y="854725"/>
              <a:chExt cx="2904000" cy="2668950"/>
            </a:xfrm>
            <a:grpFill/>
          </p:grpSpPr>
          <p:sp>
            <p:nvSpPr>
              <p:cNvPr id="1025" name="Google Shape;834;p28">
                <a:extLst>
                  <a:ext uri="{FF2B5EF4-FFF2-40B4-BE49-F238E27FC236}">
                    <a16:creationId xmlns:a16="http://schemas.microsoft.com/office/drawing/2014/main" id="{B6D1AF0D-2EF8-5285-D31C-F0B7E0613F20}"/>
                  </a:ext>
                </a:extLst>
              </p:cNvPr>
              <p:cNvSpPr/>
              <p:nvPr/>
            </p:nvSpPr>
            <p:spPr>
              <a:xfrm flipH="1">
                <a:off x="5950075" y="854725"/>
                <a:ext cx="2904000" cy="26673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835;p28">
                <a:extLst>
                  <a:ext uri="{FF2B5EF4-FFF2-40B4-BE49-F238E27FC236}">
                    <a16:creationId xmlns:a16="http://schemas.microsoft.com/office/drawing/2014/main" id="{DB75479C-8D61-5542-6232-8CFFB6BC64F4}"/>
                  </a:ext>
                </a:extLst>
              </p:cNvPr>
              <p:cNvSpPr/>
              <p:nvPr/>
            </p:nvSpPr>
            <p:spPr>
              <a:xfrm flipH="1">
                <a:off x="5950075" y="854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836;p28">
                <a:extLst>
                  <a:ext uri="{FF2B5EF4-FFF2-40B4-BE49-F238E27FC236}">
                    <a16:creationId xmlns:a16="http://schemas.microsoft.com/office/drawing/2014/main" id="{B14E563C-DF95-FD58-DC1F-FF259EF9A948}"/>
                  </a:ext>
                </a:extLst>
              </p:cNvPr>
              <p:cNvSpPr/>
              <p:nvPr/>
            </p:nvSpPr>
            <p:spPr>
              <a:xfrm flipH="1">
                <a:off x="6530875" y="854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837;p28">
                <a:extLst>
                  <a:ext uri="{FF2B5EF4-FFF2-40B4-BE49-F238E27FC236}">
                    <a16:creationId xmlns:a16="http://schemas.microsoft.com/office/drawing/2014/main" id="{704EFA71-286F-F0E4-966A-27FD894FF5B3}"/>
                  </a:ext>
                </a:extLst>
              </p:cNvPr>
              <p:cNvSpPr/>
              <p:nvPr/>
            </p:nvSpPr>
            <p:spPr>
              <a:xfrm flipH="1">
                <a:off x="7111675" y="854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838;p28">
                <a:extLst>
                  <a:ext uri="{FF2B5EF4-FFF2-40B4-BE49-F238E27FC236}">
                    <a16:creationId xmlns:a16="http://schemas.microsoft.com/office/drawing/2014/main" id="{2DA2EB58-F3CD-96D9-CD70-92EB53BCA28E}"/>
                  </a:ext>
                </a:extLst>
              </p:cNvPr>
              <p:cNvSpPr/>
              <p:nvPr/>
            </p:nvSpPr>
            <p:spPr>
              <a:xfrm flipH="1">
                <a:off x="7692475" y="854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839;p28">
                <a:extLst>
                  <a:ext uri="{FF2B5EF4-FFF2-40B4-BE49-F238E27FC236}">
                    <a16:creationId xmlns:a16="http://schemas.microsoft.com/office/drawing/2014/main" id="{B7E12B14-6C23-6536-86A0-289451937E27}"/>
                  </a:ext>
                </a:extLst>
              </p:cNvPr>
              <p:cNvSpPr/>
              <p:nvPr/>
            </p:nvSpPr>
            <p:spPr>
              <a:xfrm flipH="1">
                <a:off x="8273275" y="854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840;p28">
                <a:extLst>
                  <a:ext uri="{FF2B5EF4-FFF2-40B4-BE49-F238E27FC236}">
                    <a16:creationId xmlns:a16="http://schemas.microsoft.com/office/drawing/2014/main" id="{BBDE93C4-46D1-9EFA-1DC4-CB0822586359}"/>
                  </a:ext>
                </a:extLst>
              </p:cNvPr>
              <p:cNvSpPr/>
              <p:nvPr/>
            </p:nvSpPr>
            <p:spPr>
              <a:xfrm flipH="1">
                <a:off x="5950075" y="13875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841;p28">
                <a:extLst>
                  <a:ext uri="{FF2B5EF4-FFF2-40B4-BE49-F238E27FC236}">
                    <a16:creationId xmlns:a16="http://schemas.microsoft.com/office/drawing/2014/main" id="{673E834B-F3BD-8BC8-0747-B511D55BF66D}"/>
                  </a:ext>
                </a:extLst>
              </p:cNvPr>
              <p:cNvSpPr/>
              <p:nvPr/>
            </p:nvSpPr>
            <p:spPr>
              <a:xfrm flipH="1">
                <a:off x="6530875" y="13875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842;p28">
                <a:extLst>
                  <a:ext uri="{FF2B5EF4-FFF2-40B4-BE49-F238E27FC236}">
                    <a16:creationId xmlns:a16="http://schemas.microsoft.com/office/drawing/2014/main" id="{ED45478C-A829-B1EE-514E-5C20BB3ACBCD}"/>
                  </a:ext>
                </a:extLst>
              </p:cNvPr>
              <p:cNvSpPr/>
              <p:nvPr/>
            </p:nvSpPr>
            <p:spPr>
              <a:xfrm flipH="1">
                <a:off x="7111675" y="13875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843;p28">
                <a:extLst>
                  <a:ext uri="{FF2B5EF4-FFF2-40B4-BE49-F238E27FC236}">
                    <a16:creationId xmlns:a16="http://schemas.microsoft.com/office/drawing/2014/main" id="{8E033EDC-D0D3-72C4-68A7-0EADF6A8F656}"/>
                  </a:ext>
                </a:extLst>
              </p:cNvPr>
              <p:cNvSpPr/>
              <p:nvPr/>
            </p:nvSpPr>
            <p:spPr>
              <a:xfrm flipH="1">
                <a:off x="7692475" y="13875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844;p28">
                <a:extLst>
                  <a:ext uri="{FF2B5EF4-FFF2-40B4-BE49-F238E27FC236}">
                    <a16:creationId xmlns:a16="http://schemas.microsoft.com/office/drawing/2014/main" id="{3D2A4BAC-48B1-0B96-661B-C2199078BB9B}"/>
                  </a:ext>
                </a:extLst>
              </p:cNvPr>
              <p:cNvSpPr/>
              <p:nvPr/>
            </p:nvSpPr>
            <p:spPr>
              <a:xfrm flipH="1">
                <a:off x="8273275" y="13875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845;p28">
                <a:extLst>
                  <a:ext uri="{FF2B5EF4-FFF2-40B4-BE49-F238E27FC236}">
                    <a16:creationId xmlns:a16="http://schemas.microsoft.com/office/drawing/2014/main" id="{751FF240-AD08-F15E-D716-320BEB5B3FA5}"/>
                  </a:ext>
                </a:extLst>
              </p:cNvPr>
              <p:cNvSpPr/>
              <p:nvPr/>
            </p:nvSpPr>
            <p:spPr>
              <a:xfrm flipH="1">
                <a:off x="5950075" y="19219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846;p28">
                <a:extLst>
                  <a:ext uri="{FF2B5EF4-FFF2-40B4-BE49-F238E27FC236}">
                    <a16:creationId xmlns:a16="http://schemas.microsoft.com/office/drawing/2014/main" id="{AECD234D-5223-21EB-58C8-04D748827731}"/>
                  </a:ext>
                </a:extLst>
              </p:cNvPr>
              <p:cNvSpPr/>
              <p:nvPr/>
            </p:nvSpPr>
            <p:spPr>
              <a:xfrm flipH="1">
                <a:off x="6530875" y="19219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847;p28">
                <a:extLst>
                  <a:ext uri="{FF2B5EF4-FFF2-40B4-BE49-F238E27FC236}">
                    <a16:creationId xmlns:a16="http://schemas.microsoft.com/office/drawing/2014/main" id="{2B4295DD-44E4-DEF0-5CED-4544FDEF7E19}"/>
                  </a:ext>
                </a:extLst>
              </p:cNvPr>
              <p:cNvSpPr/>
              <p:nvPr/>
            </p:nvSpPr>
            <p:spPr>
              <a:xfrm flipH="1">
                <a:off x="7111675" y="19219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848;p28">
                <a:extLst>
                  <a:ext uri="{FF2B5EF4-FFF2-40B4-BE49-F238E27FC236}">
                    <a16:creationId xmlns:a16="http://schemas.microsoft.com/office/drawing/2014/main" id="{39A48B02-4DE9-03D0-D3F6-FA30D2D32D6D}"/>
                  </a:ext>
                </a:extLst>
              </p:cNvPr>
              <p:cNvSpPr/>
              <p:nvPr/>
            </p:nvSpPr>
            <p:spPr>
              <a:xfrm flipH="1">
                <a:off x="7692475" y="19219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849;p28">
                <a:extLst>
                  <a:ext uri="{FF2B5EF4-FFF2-40B4-BE49-F238E27FC236}">
                    <a16:creationId xmlns:a16="http://schemas.microsoft.com/office/drawing/2014/main" id="{2861B1AB-D2E8-3B1A-D6D1-2898A7199F8E}"/>
                  </a:ext>
                </a:extLst>
              </p:cNvPr>
              <p:cNvSpPr/>
              <p:nvPr/>
            </p:nvSpPr>
            <p:spPr>
              <a:xfrm flipH="1">
                <a:off x="8273275" y="19219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850;p28">
                <a:extLst>
                  <a:ext uri="{FF2B5EF4-FFF2-40B4-BE49-F238E27FC236}">
                    <a16:creationId xmlns:a16="http://schemas.microsoft.com/office/drawing/2014/main" id="{E71D9CE8-A751-AA51-79B3-FE89A4493B86}"/>
                  </a:ext>
                </a:extLst>
              </p:cNvPr>
              <p:cNvSpPr/>
              <p:nvPr/>
            </p:nvSpPr>
            <p:spPr>
              <a:xfrm flipH="1">
                <a:off x="5950075" y="24564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851;p28">
                <a:extLst>
                  <a:ext uri="{FF2B5EF4-FFF2-40B4-BE49-F238E27FC236}">
                    <a16:creationId xmlns:a16="http://schemas.microsoft.com/office/drawing/2014/main" id="{2A29148F-6E30-BA6E-26EA-4180ECEFFB54}"/>
                  </a:ext>
                </a:extLst>
              </p:cNvPr>
              <p:cNvSpPr/>
              <p:nvPr/>
            </p:nvSpPr>
            <p:spPr>
              <a:xfrm flipH="1">
                <a:off x="6530875" y="24564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852;p28">
                <a:extLst>
                  <a:ext uri="{FF2B5EF4-FFF2-40B4-BE49-F238E27FC236}">
                    <a16:creationId xmlns:a16="http://schemas.microsoft.com/office/drawing/2014/main" id="{25D8461F-7F82-31AE-669E-9ABED6CF372D}"/>
                  </a:ext>
                </a:extLst>
              </p:cNvPr>
              <p:cNvSpPr/>
              <p:nvPr/>
            </p:nvSpPr>
            <p:spPr>
              <a:xfrm flipH="1">
                <a:off x="7111675" y="24564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853;p28">
                <a:extLst>
                  <a:ext uri="{FF2B5EF4-FFF2-40B4-BE49-F238E27FC236}">
                    <a16:creationId xmlns:a16="http://schemas.microsoft.com/office/drawing/2014/main" id="{871CB008-56CF-9EA2-24FA-0BE02E81E1D8}"/>
                  </a:ext>
                </a:extLst>
              </p:cNvPr>
              <p:cNvSpPr/>
              <p:nvPr/>
            </p:nvSpPr>
            <p:spPr>
              <a:xfrm flipH="1">
                <a:off x="7692475" y="24564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854;p28">
                <a:extLst>
                  <a:ext uri="{FF2B5EF4-FFF2-40B4-BE49-F238E27FC236}">
                    <a16:creationId xmlns:a16="http://schemas.microsoft.com/office/drawing/2014/main" id="{850130B6-1454-F292-D7BF-37DA1BB8D949}"/>
                  </a:ext>
                </a:extLst>
              </p:cNvPr>
              <p:cNvSpPr/>
              <p:nvPr/>
            </p:nvSpPr>
            <p:spPr>
              <a:xfrm flipH="1">
                <a:off x="8273275" y="24564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855;p28">
                <a:extLst>
                  <a:ext uri="{FF2B5EF4-FFF2-40B4-BE49-F238E27FC236}">
                    <a16:creationId xmlns:a16="http://schemas.microsoft.com/office/drawing/2014/main" id="{05709826-3481-C7F2-848E-558444A0F1ED}"/>
                  </a:ext>
                </a:extLst>
              </p:cNvPr>
              <p:cNvSpPr/>
              <p:nvPr/>
            </p:nvSpPr>
            <p:spPr>
              <a:xfrm flipH="1">
                <a:off x="5950075" y="29908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856;p28">
                <a:extLst>
                  <a:ext uri="{FF2B5EF4-FFF2-40B4-BE49-F238E27FC236}">
                    <a16:creationId xmlns:a16="http://schemas.microsoft.com/office/drawing/2014/main" id="{903BA933-B146-EB06-AC2B-6083E7C11A43}"/>
                  </a:ext>
                </a:extLst>
              </p:cNvPr>
              <p:cNvSpPr/>
              <p:nvPr/>
            </p:nvSpPr>
            <p:spPr>
              <a:xfrm flipH="1">
                <a:off x="6530875" y="29908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857;p28">
                <a:extLst>
                  <a:ext uri="{FF2B5EF4-FFF2-40B4-BE49-F238E27FC236}">
                    <a16:creationId xmlns:a16="http://schemas.microsoft.com/office/drawing/2014/main" id="{9898A260-2E38-738E-EFA3-355BECA01CF7}"/>
                  </a:ext>
                </a:extLst>
              </p:cNvPr>
              <p:cNvSpPr/>
              <p:nvPr/>
            </p:nvSpPr>
            <p:spPr>
              <a:xfrm flipH="1">
                <a:off x="7111675" y="29908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858;p28">
                <a:extLst>
                  <a:ext uri="{FF2B5EF4-FFF2-40B4-BE49-F238E27FC236}">
                    <a16:creationId xmlns:a16="http://schemas.microsoft.com/office/drawing/2014/main" id="{1D80FA6B-60BA-AF86-2103-99C43762E8E4}"/>
                  </a:ext>
                </a:extLst>
              </p:cNvPr>
              <p:cNvSpPr/>
              <p:nvPr/>
            </p:nvSpPr>
            <p:spPr>
              <a:xfrm flipH="1">
                <a:off x="7692475" y="29908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859;p28">
                <a:extLst>
                  <a:ext uri="{FF2B5EF4-FFF2-40B4-BE49-F238E27FC236}">
                    <a16:creationId xmlns:a16="http://schemas.microsoft.com/office/drawing/2014/main" id="{79CB1B62-6C0C-4031-DED2-7D5569788385}"/>
                  </a:ext>
                </a:extLst>
              </p:cNvPr>
              <p:cNvSpPr/>
              <p:nvPr/>
            </p:nvSpPr>
            <p:spPr>
              <a:xfrm flipH="1">
                <a:off x="8273275" y="29908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8" name="Google Shape;860;p28">
              <a:extLst>
                <a:ext uri="{FF2B5EF4-FFF2-40B4-BE49-F238E27FC236}">
                  <a16:creationId xmlns:a16="http://schemas.microsoft.com/office/drawing/2014/main" id="{97D4ABB3-FBEA-2B3D-C3D1-1C9BE739A67D}"/>
                </a:ext>
              </a:extLst>
            </p:cNvPr>
            <p:cNvGrpSpPr/>
            <p:nvPr/>
          </p:nvGrpSpPr>
          <p:grpSpPr>
            <a:xfrm>
              <a:off x="347441" y="757786"/>
              <a:ext cx="1765922" cy="1596032"/>
              <a:chOff x="2854300" y="1168125"/>
              <a:chExt cx="2904000" cy="2668950"/>
            </a:xfrm>
            <a:grpFill/>
          </p:grpSpPr>
          <p:sp>
            <p:nvSpPr>
              <p:cNvPr id="999" name="Google Shape;861;p28">
                <a:extLst>
                  <a:ext uri="{FF2B5EF4-FFF2-40B4-BE49-F238E27FC236}">
                    <a16:creationId xmlns:a16="http://schemas.microsoft.com/office/drawing/2014/main" id="{5AAAACF6-9632-CB0F-6410-589F158D4DC1}"/>
                  </a:ext>
                </a:extLst>
              </p:cNvPr>
              <p:cNvSpPr/>
              <p:nvPr/>
            </p:nvSpPr>
            <p:spPr>
              <a:xfrm flipH="1">
                <a:off x="2854300" y="1168125"/>
                <a:ext cx="2904000" cy="26673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862;p28">
                <a:extLst>
                  <a:ext uri="{FF2B5EF4-FFF2-40B4-BE49-F238E27FC236}">
                    <a16:creationId xmlns:a16="http://schemas.microsoft.com/office/drawing/2014/main" id="{3DC2C960-4A28-7638-B80C-4953F7D4B370}"/>
                  </a:ext>
                </a:extLst>
              </p:cNvPr>
              <p:cNvSpPr/>
              <p:nvPr/>
            </p:nvSpPr>
            <p:spPr>
              <a:xfrm flipH="1">
                <a:off x="2854300" y="11681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863;p28">
                <a:extLst>
                  <a:ext uri="{FF2B5EF4-FFF2-40B4-BE49-F238E27FC236}">
                    <a16:creationId xmlns:a16="http://schemas.microsoft.com/office/drawing/2014/main" id="{725B1B98-D547-5340-FE7A-B0D1911D9DDE}"/>
                  </a:ext>
                </a:extLst>
              </p:cNvPr>
              <p:cNvSpPr/>
              <p:nvPr/>
            </p:nvSpPr>
            <p:spPr>
              <a:xfrm flipH="1">
                <a:off x="3435100" y="11681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864;p28">
                <a:extLst>
                  <a:ext uri="{FF2B5EF4-FFF2-40B4-BE49-F238E27FC236}">
                    <a16:creationId xmlns:a16="http://schemas.microsoft.com/office/drawing/2014/main" id="{5920C74C-CB0F-F1D5-4F3A-A453394E8CFE}"/>
                  </a:ext>
                </a:extLst>
              </p:cNvPr>
              <p:cNvSpPr/>
              <p:nvPr/>
            </p:nvSpPr>
            <p:spPr>
              <a:xfrm flipH="1">
                <a:off x="4015900" y="11681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865;p28">
                <a:extLst>
                  <a:ext uri="{FF2B5EF4-FFF2-40B4-BE49-F238E27FC236}">
                    <a16:creationId xmlns:a16="http://schemas.microsoft.com/office/drawing/2014/main" id="{3BBBB466-5E0E-A1D6-7FC8-D311F1D689C4}"/>
                  </a:ext>
                </a:extLst>
              </p:cNvPr>
              <p:cNvSpPr/>
              <p:nvPr/>
            </p:nvSpPr>
            <p:spPr>
              <a:xfrm flipH="1">
                <a:off x="4596700" y="11681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866;p28">
                <a:extLst>
                  <a:ext uri="{FF2B5EF4-FFF2-40B4-BE49-F238E27FC236}">
                    <a16:creationId xmlns:a16="http://schemas.microsoft.com/office/drawing/2014/main" id="{9E7F64E5-1C53-D3C6-4F48-8AD256B2B8FB}"/>
                  </a:ext>
                </a:extLst>
              </p:cNvPr>
              <p:cNvSpPr/>
              <p:nvPr/>
            </p:nvSpPr>
            <p:spPr>
              <a:xfrm flipH="1">
                <a:off x="5177500" y="11681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867;p28">
                <a:extLst>
                  <a:ext uri="{FF2B5EF4-FFF2-40B4-BE49-F238E27FC236}">
                    <a16:creationId xmlns:a16="http://schemas.microsoft.com/office/drawing/2014/main" id="{9186C26B-AFC5-7D74-2E69-CDF261F20E37}"/>
                  </a:ext>
                </a:extLst>
              </p:cNvPr>
              <p:cNvSpPr/>
              <p:nvPr/>
            </p:nvSpPr>
            <p:spPr>
              <a:xfrm flipH="1">
                <a:off x="2854300" y="17009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868;p28">
                <a:extLst>
                  <a:ext uri="{FF2B5EF4-FFF2-40B4-BE49-F238E27FC236}">
                    <a16:creationId xmlns:a16="http://schemas.microsoft.com/office/drawing/2014/main" id="{DDB100CF-4A38-282F-C562-EABF4887F1BE}"/>
                  </a:ext>
                </a:extLst>
              </p:cNvPr>
              <p:cNvSpPr/>
              <p:nvPr/>
            </p:nvSpPr>
            <p:spPr>
              <a:xfrm flipH="1">
                <a:off x="3435100" y="17009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869;p28">
                <a:extLst>
                  <a:ext uri="{FF2B5EF4-FFF2-40B4-BE49-F238E27FC236}">
                    <a16:creationId xmlns:a16="http://schemas.microsoft.com/office/drawing/2014/main" id="{77AE54D5-ACB0-8525-3D87-CE85DAF3FD79}"/>
                  </a:ext>
                </a:extLst>
              </p:cNvPr>
              <p:cNvSpPr/>
              <p:nvPr/>
            </p:nvSpPr>
            <p:spPr>
              <a:xfrm flipH="1">
                <a:off x="4015900" y="17009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870;p28">
                <a:extLst>
                  <a:ext uri="{FF2B5EF4-FFF2-40B4-BE49-F238E27FC236}">
                    <a16:creationId xmlns:a16="http://schemas.microsoft.com/office/drawing/2014/main" id="{DC9B15A4-EB85-0191-3FEF-E4FE50A2BCC8}"/>
                  </a:ext>
                </a:extLst>
              </p:cNvPr>
              <p:cNvSpPr/>
              <p:nvPr/>
            </p:nvSpPr>
            <p:spPr>
              <a:xfrm flipH="1">
                <a:off x="4596700" y="17009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871;p28">
                <a:extLst>
                  <a:ext uri="{FF2B5EF4-FFF2-40B4-BE49-F238E27FC236}">
                    <a16:creationId xmlns:a16="http://schemas.microsoft.com/office/drawing/2014/main" id="{E229832E-E21B-177B-9D1E-28F0116DDEA0}"/>
                  </a:ext>
                </a:extLst>
              </p:cNvPr>
              <p:cNvSpPr/>
              <p:nvPr/>
            </p:nvSpPr>
            <p:spPr>
              <a:xfrm flipH="1">
                <a:off x="5177500" y="17009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872;p28">
                <a:extLst>
                  <a:ext uri="{FF2B5EF4-FFF2-40B4-BE49-F238E27FC236}">
                    <a16:creationId xmlns:a16="http://schemas.microsoft.com/office/drawing/2014/main" id="{3F70A547-D4E5-42D5-24E0-8FC51301DB5E}"/>
                  </a:ext>
                </a:extLst>
              </p:cNvPr>
              <p:cNvSpPr/>
              <p:nvPr/>
            </p:nvSpPr>
            <p:spPr>
              <a:xfrm flipH="1">
                <a:off x="2854300" y="22353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873;p28">
                <a:extLst>
                  <a:ext uri="{FF2B5EF4-FFF2-40B4-BE49-F238E27FC236}">
                    <a16:creationId xmlns:a16="http://schemas.microsoft.com/office/drawing/2014/main" id="{7196BC18-30AA-B517-2D32-1BE2259BFE0B}"/>
                  </a:ext>
                </a:extLst>
              </p:cNvPr>
              <p:cNvSpPr/>
              <p:nvPr/>
            </p:nvSpPr>
            <p:spPr>
              <a:xfrm flipH="1">
                <a:off x="3435100" y="22353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874;p28">
                <a:extLst>
                  <a:ext uri="{FF2B5EF4-FFF2-40B4-BE49-F238E27FC236}">
                    <a16:creationId xmlns:a16="http://schemas.microsoft.com/office/drawing/2014/main" id="{57E00AB1-7C0C-0D83-4EF8-D55B03028956}"/>
                  </a:ext>
                </a:extLst>
              </p:cNvPr>
              <p:cNvSpPr/>
              <p:nvPr/>
            </p:nvSpPr>
            <p:spPr>
              <a:xfrm flipH="1">
                <a:off x="4015900" y="22353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875;p28">
                <a:extLst>
                  <a:ext uri="{FF2B5EF4-FFF2-40B4-BE49-F238E27FC236}">
                    <a16:creationId xmlns:a16="http://schemas.microsoft.com/office/drawing/2014/main" id="{600DC413-2E36-C765-C61E-CBA888FFB89B}"/>
                  </a:ext>
                </a:extLst>
              </p:cNvPr>
              <p:cNvSpPr/>
              <p:nvPr/>
            </p:nvSpPr>
            <p:spPr>
              <a:xfrm flipH="1">
                <a:off x="4596700" y="22353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876;p28">
                <a:extLst>
                  <a:ext uri="{FF2B5EF4-FFF2-40B4-BE49-F238E27FC236}">
                    <a16:creationId xmlns:a16="http://schemas.microsoft.com/office/drawing/2014/main" id="{888C2A6A-B3C5-1FCC-B4C8-85926425C774}"/>
                  </a:ext>
                </a:extLst>
              </p:cNvPr>
              <p:cNvSpPr/>
              <p:nvPr/>
            </p:nvSpPr>
            <p:spPr>
              <a:xfrm flipH="1">
                <a:off x="5177500" y="22353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877;p28">
                <a:extLst>
                  <a:ext uri="{FF2B5EF4-FFF2-40B4-BE49-F238E27FC236}">
                    <a16:creationId xmlns:a16="http://schemas.microsoft.com/office/drawing/2014/main" id="{763EE7FB-449B-DA3B-FB4F-DCBE3690B185}"/>
                  </a:ext>
                </a:extLst>
              </p:cNvPr>
              <p:cNvSpPr/>
              <p:nvPr/>
            </p:nvSpPr>
            <p:spPr>
              <a:xfrm flipH="1">
                <a:off x="2854300" y="2769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878;p28">
                <a:extLst>
                  <a:ext uri="{FF2B5EF4-FFF2-40B4-BE49-F238E27FC236}">
                    <a16:creationId xmlns:a16="http://schemas.microsoft.com/office/drawing/2014/main" id="{7694331A-BC21-8AC3-05A3-3B411A27A3E5}"/>
                  </a:ext>
                </a:extLst>
              </p:cNvPr>
              <p:cNvSpPr/>
              <p:nvPr/>
            </p:nvSpPr>
            <p:spPr>
              <a:xfrm flipH="1">
                <a:off x="3435100" y="2769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879;p28">
                <a:extLst>
                  <a:ext uri="{FF2B5EF4-FFF2-40B4-BE49-F238E27FC236}">
                    <a16:creationId xmlns:a16="http://schemas.microsoft.com/office/drawing/2014/main" id="{B028E676-46E4-3A9E-78D5-0B5E55465DAC}"/>
                  </a:ext>
                </a:extLst>
              </p:cNvPr>
              <p:cNvSpPr/>
              <p:nvPr/>
            </p:nvSpPr>
            <p:spPr>
              <a:xfrm flipH="1">
                <a:off x="4015900" y="2769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880;p28">
                <a:extLst>
                  <a:ext uri="{FF2B5EF4-FFF2-40B4-BE49-F238E27FC236}">
                    <a16:creationId xmlns:a16="http://schemas.microsoft.com/office/drawing/2014/main" id="{0B64EB98-D7EC-7ADB-6DE5-682574316C80}"/>
                  </a:ext>
                </a:extLst>
              </p:cNvPr>
              <p:cNvSpPr/>
              <p:nvPr/>
            </p:nvSpPr>
            <p:spPr>
              <a:xfrm flipH="1">
                <a:off x="4596700" y="2769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881;p28">
                <a:extLst>
                  <a:ext uri="{FF2B5EF4-FFF2-40B4-BE49-F238E27FC236}">
                    <a16:creationId xmlns:a16="http://schemas.microsoft.com/office/drawing/2014/main" id="{4EA8DEB2-01F8-05FA-8F8E-131D29F14C14}"/>
                  </a:ext>
                </a:extLst>
              </p:cNvPr>
              <p:cNvSpPr/>
              <p:nvPr/>
            </p:nvSpPr>
            <p:spPr>
              <a:xfrm flipH="1">
                <a:off x="5177500" y="2769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882;p28">
                <a:extLst>
                  <a:ext uri="{FF2B5EF4-FFF2-40B4-BE49-F238E27FC236}">
                    <a16:creationId xmlns:a16="http://schemas.microsoft.com/office/drawing/2014/main" id="{DE4BE2FF-62B8-AD70-8EEF-F363667CABE8}"/>
                  </a:ext>
                </a:extLst>
              </p:cNvPr>
              <p:cNvSpPr/>
              <p:nvPr/>
            </p:nvSpPr>
            <p:spPr>
              <a:xfrm flipH="1">
                <a:off x="2854300" y="3304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883;p28">
                <a:extLst>
                  <a:ext uri="{FF2B5EF4-FFF2-40B4-BE49-F238E27FC236}">
                    <a16:creationId xmlns:a16="http://schemas.microsoft.com/office/drawing/2014/main" id="{6BBEA67B-426F-178B-10E4-4E76621DF261}"/>
                  </a:ext>
                </a:extLst>
              </p:cNvPr>
              <p:cNvSpPr/>
              <p:nvPr/>
            </p:nvSpPr>
            <p:spPr>
              <a:xfrm flipH="1">
                <a:off x="3435100" y="3304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884;p28">
                <a:extLst>
                  <a:ext uri="{FF2B5EF4-FFF2-40B4-BE49-F238E27FC236}">
                    <a16:creationId xmlns:a16="http://schemas.microsoft.com/office/drawing/2014/main" id="{4A9A3E03-D5D3-6852-714B-E15744E60FC2}"/>
                  </a:ext>
                </a:extLst>
              </p:cNvPr>
              <p:cNvSpPr/>
              <p:nvPr/>
            </p:nvSpPr>
            <p:spPr>
              <a:xfrm flipH="1">
                <a:off x="4015900" y="3304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885;p28">
                <a:extLst>
                  <a:ext uri="{FF2B5EF4-FFF2-40B4-BE49-F238E27FC236}">
                    <a16:creationId xmlns:a16="http://schemas.microsoft.com/office/drawing/2014/main" id="{B2218FA7-F790-EA95-FF30-39B3EEA31E32}"/>
                  </a:ext>
                </a:extLst>
              </p:cNvPr>
              <p:cNvSpPr/>
              <p:nvPr/>
            </p:nvSpPr>
            <p:spPr>
              <a:xfrm flipH="1">
                <a:off x="4596700" y="3304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886;p28">
                <a:extLst>
                  <a:ext uri="{FF2B5EF4-FFF2-40B4-BE49-F238E27FC236}">
                    <a16:creationId xmlns:a16="http://schemas.microsoft.com/office/drawing/2014/main" id="{3E604B48-1534-E1E9-A8B0-A4C4C4D37C14}"/>
                  </a:ext>
                </a:extLst>
              </p:cNvPr>
              <p:cNvSpPr/>
              <p:nvPr/>
            </p:nvSpPr>
            <p:spPr>
              <a:xfrm flipH="1">
                <a:off x="5177500" y="3304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085" name="文本框 1084">
            <a:extLst>
              <a:ext uri="{FF2B5EF4-FFF2-40B4-BE49-F238E27FC236}">
                <a16:creationId xmlns:a16="http://schemas.microsoft.com/office/drawing/2014/main" id="{D289B153-B422-B8A2-B7B1-4814E7FF01CE}"/>
              </a:ext>
            </a:extLst>
          </p:cNvPr>
          <p:cNvSpPr txBox="1"/>
          <p:nvPr/>
        </p:nvSpPr>
        <p:spPr>
          <a:xfrm>
            <a:off x="6025971" y="1687288"/>
            <a:ext cx="642645"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Mean</a:t>
            </a:r>
            <a:endParaRPr lang="zh-CN" altLang="en-US" sz="1200" dirty="0">
              <a:latin typeface="Times New Roman" panose="02020603050405020304" pitchFamily="18" charset="0"/>
              <a:cs typeface="Times New Roman" panose="02020603050405020304" pitchFamily="18" charset="0"/>
            </a:endParaRPr>
          </a:p>
        </p:txBody>
      </p:sp>
      <p:sp>
        <p:nvSpPr>
          <p:cNvPr id="1088" name="文本框 1087">
            <a:extLst>
              <a:ext uri="{FF2B5EF4-FFF2-40B4-BE49-F238E27FC236}">
                <a16:creationId xmlns:a16="http://schemas.microsoft.com/office/drawing/2014/main" id="{60141858-66A6-4106-44F8-60DB168B521D}"/>
              </a:ext>
            </a:extLst>
          </p:cNvPr>
          <p:cNvSpPr txBox="1"/>
          <p:nvPr/>
        </p:nvSpPr>
        <p:spPr>
          <a:xfrm>
            <a:off x="6941988" y="1688279"/>
            <a:ext cx="642645"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Mean</a:t>
            </a:r>
            <a:endParaRPr lang="zh-CN" altLang="en-US" sz="12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093" name="文本框 1092">
                <a:extLst>
                  <a:ext uri="{FF2B5EF4-FFF2-40B4-BE49-F238E27FC236}">
                    <a16:creationId xmlns:a16="http://schemas.microsoft.com/office/drawing/2014/main" id="{984F5A54-D856-5B47-5BB4-CD6F715CE6EB}"/>
                  </a:ext>
                </a:extLst>
              </p:cNvPr>
              <p:cNvSpPr txBox="1"/>
              <p:nvPr/>
            </p:nvSpPr>
            <p:spPr>
              <a:xfrm>
                <a:off x="6527914" y="1237910"/>
                <a:ext cx="38778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h</m:t>
                      </m:r>
                    </m:oMath>
                  </m:oMathPara>
                </a14:m>
                <a:endParaRPr lang="zh-CN" altLang="en-US" dirty="0"/>
              </a:p>
            </p:txBody>
          </p:sp>
        </mc:Choice>
        <mc:Fallback xmlns="">
          <p:sp>
            <p:nvSpPr>
              <p:cNvPr id="1093" name="文本框 1092">
                <a:extLst>
                  <a:ext uri="{FF2B5EF4-FFF2-40B4-BE49-F238E27FC236}">
                    <a16:creationId xmlns:a16="http://schemas.microsoft.com/office/drawing/2014/main" id="{984F5A54-D856-5B47-5BB4-CD6F715CE6EB}"/>
                  </a:ext>
                </a:extLst>
              </p:cNvPr>
              <p:cNvSpPr txBox="1">
                <a:spLocks noRot="1" noChangeAspect="1" noMove="1" noResize="1" noEditPoints="1" noAdjustHandles="1" noChangeArrowheads="1" noChangeShapeType="1" noTextEdit="1"/>
              </p:cNvSpPr>
              <p:nvPr/>
            </p:nvSpPr>
            <p:spPr>
              <a:xfrm>
                <a:off x="6527914" y="1237910"/>
                <a:ext cx="387783" cy="369332"/>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94" name="文本框 1093">
                <a:extLst>
                  <a:ext uri="{FF2B5EF4-FFF2-40B4-BE49-F238E27FC236}">
                    <a16:creationId xmlns:a16="http://schemas.microsoft.com/office/drawing/2014/main" id="{05B9E5F0-06A2-AC2D-CAB6-7586BEB88699}"/>
                  </a:ext>
                </a:extLst>
              </p:cNvPr>
              <p:cNvSpPr txBox="1"/>
              <p:nvPr/>
            </p:nvSpPr>
            <p:spPr>
              <a:xfrm>
                <a:off x="7437960" y="1234982"/>
                <a:ext cx="38778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𝑥</m:t>
                      </m:r>
                    </m:oMath>
                  </m:oMathPara>
                </a14:m>
                <a:endParaRPr lang="zh-CN" altLang="en-US" dirty="0"/>
              </a:p>
            </p:txBody>
          </p:sp>
        </mc:Choice>
        <mc:Fallback xmlns="">
          <p:sp>
            <p:nvSpPr>
              <p:cNvPr id="1094" name="文本框 1093">
                <a:extLst>
                  <a:ext uri="{FF2B5EF4-FFF2-40B4-BE49-F238E27FC236}">
                    <a16:creationId xmlns:a16="http://schemas.microsoft.com/office/drawing/2014/main" id="{05B9E5F0-06A2-AC2D-CAB6-7586BEB88699}"/>
                  </a:ext>
                </a:extLst>
              </p:cNvPr>
              <p:cNvSpPr txBox="1">
                <a:spLocks noRot="1" noChangeAspect="1" noMove="1" noResize="1" noEditPoints="1" noAdjustHandles="1" noChangeArrowheads="1" noChangeShapeType="1" noTextEdit="1"/>
              </p:cNvSpPr>
              <p:nvPr/>
            </p:nvSpPr>
            <p:spPr>
              <a:xfrm>
                <a:off x="7437960" y="1234982"/>
                <a:ext cx="387783" cy="369332"/>
              </a:xfrm>
              <a:prstGeom prst="rect">
                <a:avLst/>
              </a:prstGeom>
              <a:blipFill>
                <a:blip r:embed="rId9"/>
                <a:stretch>
                  <a:fillRect/>
                </a:stretch>
              </a:blipFill>
            </p:spPr>
            <p:txBody>
              <a:bodyPr/>
              <a:lstStyle/>
              <a:p>
                <a:r>
                  <a:rPr lang="zh-CN" altLang="en-US">
                    <a:noFill/>
                  </a:rPr>
                  <a:t> </a:t>
                </a:r>
              </a:p>
            </p:txBody>
          </p:sp>
        </mc:Fallback>
      </mc:AlternateContent>
      <p:sp>
        <p:nvSpPr>
          <p:cNvPr id="60" name="矩形 59">
            <a:extLst>
              <a:ext uri="{FF2B5EF4-FFF2-40B4-BE49-F238E27FC236}">
                <a16:creationId xmlns:a16="http://schemas.microsoft.com/office/drawing/2014/main" id="{7313E825-66B8-15BC-6E94-9BEF2F95B8B4}"/>
              </a:ext>
            </a:extLst>
          </p:cNvPr>
          <p:cNvSpPr/>
          <p:nvPr/>
        </p:nvSpPr>
        <p:spPr>
          <a:xfrm>
            <a:off x="10149161" y="1785884"/>
            <a:ext cx="1331383" cy="242548"/>
          </a:xfrm>
          <a:prstGeom prst="rect">
            <a:avLst/>
          </a:prstGeom>
          <a:solidFill>
            <a:srgbClr val="C9E6F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7" name="文本框 76">
            <a:extLst>
              <a:ext uri="{FF2B5EF4-FFF2-40B4-BE49-F238E27FC236}">
                <a16:creationId xmlns:a16="http://schemas.microsoft.com/office/drawing/2014/main" id="{A0585B4C-24BE-2E56-EA0D-E702C8203F16}"/>
              </a:ext>
            </a:extLst>
          </p:cNvPr>
          <p:cNvSpPr txBox="1"/>
          <p:nvPr/>
        </p:nvSpPr>
        <p:spPr>
          <a:xfrm>
            <a:off x="10194506" y="1765446"/>
            <a:ext cx="1340691" cy="276999"/>
          </a:xfrm>
          <a:prstGeom prst="rect">
            <a:avLst/>
          </a:prstGeom>
          <a:noFill/>
        </p:spPr>
        <p:txBody>
          <a:bodyPr wrap="square" rtlCol="0">
            <a:spAutoFit/>
          </a:bodyPr>
          <a:lstStyle/>
          <a:p>
            <a:r>
              <a:rPr lang="en-US" altLang="zh-CN" sz="1200" dirty="0">
                <a:latin typeface="Times New Roman" panose="02020603050405020304" pitchFamily="18" charset="0"/>
                <a:cs typeface="Times New Roman" panose="02020603050405020304" pitchFamily="18" charset="0"/>
              </a:rPr>
              <a:t>Normalizing flow</a:t>
            </a:r>
            <a:endParaRPr lang="zh-CN" altLang="en-US" sz="12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79" name="文本框 78">
                <a:extLst>
                  <a:ext uri="{FF2B5EF4-FFF2-40B4-BE49-F238E27FC236}">
                    <a16:creationId xmlns:a16="http://schemas.microsoft.com/office/drawing/2014/main" id="{F80CFA3F-1319-47F8-B20B-43B3031DFD83}"/>
                  </a:ext>
                </a:extLst>
              </p:cNvPr>
              <p:cNvSpPr txBox="1"/>
              <p:nvPr/>
            </p:nvSpPr>
            <p:spPr>
              <a:xfrm>
                <a:off x="10134244" y="3146527"/>
                <a:ext cx="1336657" cy="291811"/>
              </a:xfrm>
              <a:prstGeom prst="rect">
                <a:avLst/>
              </a:prstGeom>
              <a:noFill/>
            </p:spPr>
            <p:txBody>
              <a:bodyPr wrap="square" rtlCol="0">
                <a:spAutoFit/>
              </a:bodyPr>
              <a:lstStyle/>
              <a:p>
                <a:pPr algn="r"/>
                <a14:m>
                  <m:oMath xmlns:m="http://schemas.openxmlformats.org/officeDocument/2006/math">
                    <m:sSub>
                      <m:sSubPr>
                        <m:ctrlPr>
                          <a:rPr lang="en-US" altLang="zh-CN" sz="1200" i="1" smtClean="0">
                            <a:latin typeface="Cambria Math" panose="02040503050406030204" pitchFamily="18" charset="0"/>
                            <a:cs typeface="Times New Roman" panose="02020603050405020304" pitchFamily="18" charset="0"/>
                          </a:rPr>
                        </m:ctrlPr>
                      </m:sSubPr>
                      <m:e>
                        <m:r>
                          <a:rPr lang="en-US" altLang="zh-CN" sz="1200" b="0" i="1" smtClean="0">
                            <a:latin typeface="Cambria Math" panose="02040503050406030204" pitchFamily="18" charset="0"/>
                            <a:cs typeface="Times New Roman" panose="02020603050405020304" pitchFamily="18" charset="0"/>
                          </a:rPr>
                          <m:t>𝑧</m:t>
                        </m:r>
                      </m:e>
                      <m:sub>
                        <m:r>
                          <a:rPr lang="en-US" altLang="zh-CN" sz="1200" b="0" i="1" smtClean="0">
                            <a:latin typeface="Cambria Math" panose="02040503050406030204" pitchFamily="18" charset="0"/>
                            <a:cs typeface="Times New Roman" panose="02020603050405020304" pitchFamily="18" charset="0"/>
                          </a:rPr>
                          <m:t>𝑓𝑙𝑜𝑤</m:t>
                        </m:r>
                      </m:sub>
                    </m:sSub>
                  </m:oMath>
                </a14:m>
                <a:r>
                  <a:rPr lang="en-US" altLang="zh-CN" sz="1200" dirty="0">
                    <a:latin typeface="Times New Roman" panose="02020603050405020304" pitchFamily="18" charset="0"/>
                    <a:cs typeface="Times New Roman" panose="02020603050405020304" pitchFamily="18" charset="0"/>
                  </a:rPr>
                  <a:t> </a:t>
                </a:r>
                <a14:m>
                  <m:oMath xmlns:m="http://schemas.openxmlformats.org/officeDocument/2006/math">
                    <m:r>
                      <a:rPr lang="en-US" altLang="zh-CN" sz="1200" i="1" dirty="0">
                        <a:latin typeface="Cambria Math" panose="02040503050406030204" pitchFamily="18" charset="0"/>
                        <a:cs typeface="Times New Roman" panose="02020603050405020304" pitchFamily="18" charset="0"/>
                      </a:rPr>
                      <m:t>𝐺𝑀𝑀</m:t>
                    </m:r>
                    <m:d>
                      <m:dPr>
                        <m:ctrlPr>
                          <a:rPr lang="en-US" altLang="zh-CN" sz="1200" i="1" dirty="0">
                            <a:latin typeface="Cambria Math" panose="02040503050406030204" pitchFamily="18" charset="0"/>
                            <a:cs typeface="Times New Roman" panose="02020603050405020304" pitchFamily="18" charset="0"/>
                          </a:rPr>
                        </m:ctrlPr>
                      </m:dPr>
                      <m:e>
                        <m:r>
                          <a:rPr lang="zh-CN" altLang="en-US" sz="1200" i="1" dirty="0">
                            <a:latin typeface="Cambria Math" panose="02040503050406030204" pitchFamily="18" charset="0"/>
                            <a:cs typeface="Times New Roman" panose="02020603050405020304" pitchFamily="18" charset="0"/>
                          </a:rPr>
                          <m:t>𝜇</m:t>
                        </m:r>
                        <m:r>
                          <a:rPr lang="en-US" altLang="zh-CN" sz="1200" i="1" dirty="0">
                            <a:latin typeface="Cambria Math" panose="02040503050406030204" pitchFamily="18" charset="0"/>
                            <a:cs typeface="Times New Roman" panose="02020603050405020304" pitchFamily="18" charset="0"/>
                          </a:rPr>
                          <m:t>,</m:t>
                        </m:r>
                        <m:r>
                          <a:rPr lang="zh-CN" altLang="en-US" sz="1200" i="1" dirty="0">
                            <a:latin typeface="Cambria Math" panose="02040503050406030204" pitchFamily="18" charset="0"/>
                            <a:cs typeface="Times New Roman" panose="02020603050405020304" pitchFamily="18" charset="0"/>
                          </a:rPr>
                          <m:t>𝜎</m:t>
                        </m:r>
                      </m:e>
                    </m:d>
                  </m:oMath>
                </a14:m>
                <a:endParaRPr lang="en-US" altLang="zh-CN" sz="1200" dirty="0">
                  <a:latin typeface="Times New Roman" panose="02020603050405020304" pitchFamily="18" charset="0"/>
                  <a:cs typeface="Times New Roman" panose="02020603050405020304" pitchFamily="18" charset="0"/>
                </a:endParaRPr>
              </a:p>
            </p:txBody>
          </p:sp>
        </mc:Choice>
        <mc:Fallback xmlns="">
          <p:sp>
            <p:nvSpPr>
              <p:cNvPr id="79" name="文本框 78">
                <a:extLst>
                  <a:ext uri="{FF2B5EF4-FFF2-40B4-BE49-F238E27FC236}">
                    <a16:creationId xmlns:a16="http://schemas.microsoft.com/office/drawing/2014/main" id="{F80CFA3F-1319-47F8-B20B-43B3031DFD83}"/>
                  </a:ext>
                </a:extLst>
              </p:cNvPr>
              <p:cNvSpPr txBox="1">
                <a:spLocks noRot="1" noChangeAspect="1" noMove="1" noResize="1" noEditPoints="1" noAdjustHandles="1" noChangeArrowheads="1" noChangeShapeType="1" noTextEdit="1"/>
              </p:cNvSpPr>
              <p:nvPr/>
            </p:nvSpPr>
            <p:spPr>
              <a:xfrm>
                <a:off x="10134244" y="3146527"/>
                <a:ext cx="1336657" cy="291811"/>
              </a:xfrm>
              <a:prstGeom prst="rect">
                <a:avLst/>
              </a:prstGeom>
              <a:blipFill>
                <a:blip r:embed="rId10"/>
                <a:stretch>
                  <a:fillRect b="-2083"/>
                </a:stretch>
              </a:blipFill>
            </p:spPr>
            <p:txBody>
              <a:bodyPr/>
              <a:lstStyle/>
              <a:p>
                <a:r>
                  <a:rPr lang="zh-CN" altLang="en-US">
                    <a:noFill/>
                  </a:rPr>
                  <a:t> </a:t>
                </a:r>
              </a:p>
            </p:txBody>
          </p:sp>
        </mc:Fallback>
      </mc:AlternateContent>
      <p:sp>
        <p:nvSpPr>
          <p:cNvPr id="109" name="矩形 108">
            <a:extLst>
              <a:ext uri="{FF2B5EF4-FFF2-40B4-BE49-F238E27FC236}">
                <a16:creationId xmlns:a16="http://schemas.microsoft.com/office/drawing/2014/main" id="{097B9444-CDE2-B694-596E-EE0E794D8609}"/>
              </a:ext>
            </a:extLst>
          </p:cNvPr>
          <p:cNvSpPr/>
          <p:nvPr/>
        </p:nvSpPr>
        <p:spPr>
          <a:xfrm>
            <a:off x="6035621" y="3681116"/>
            <a:ext cx="1515291" cy="277000"/>
          </a:xfrm>
          <a:prstGeom prst="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 name="文本框 110">
            <a:extLst>
              <a:ext uri="{FF2B5EF4-FFF2-40B4-BE49-F238E27FC236}">
                <a16:creationId xmlns:a16="http://schemas.microsoft.com/office/drawing/2014/main" id="{181AC872-24EA-BC65-583D-F5FFA910B93E}"/>
              </a:ext>
            </a:extLst>
          </p:cNvPr>
          <p:cNvSpPr txBox="1"/>
          <p:nvPr/>
        </p:nvSpPr>
        <p:spPr>
          <a:xfrm>
            <a:off x="6015037" y="3651764"/>
            <a:ext cx="1602786" cy="276999"/>
          </a:xfrm>
          <a:prstGeom prst="rect">
            <a:avLst/>
          </a:prstGeom>
          <a:noFill/>
        </p:spPr>
        <p:txBody>
          <a:bodyPr wrap="square">
            <a:spAutoFit/>
          </a:bodyPr>
          <a:lstStyle/>
          <a:p>
            <a:pPr algn="ctr"/>
            <a:r>
              <a:rPr lang="en-US" altLang="zh-CN" sz="1200" dirty="0">
                <a:latin typeface="Times New Roman" panose="02020603050405020304" pitchFamily="18" charset="0"/>
                <a:cs typeface="Times New Roman" panose="02020603050405020304" pitchFamily="18" charset="0"/>
              </a:rPr>
              <a:t>Bi-level optimization </a:t>
            </a:r>
            <a:endParaRPr lang="zh-CN" altLang="en-US" sz="1200" dirty="0">
              <a:latin typeface="Times New Roman" panose="02020603050405020304" pitchFamily="18" charset="0"/>
              <a:cs typeface="Times New Roman" panose="02020603050405020304" pitchFamily="18" charset="0"/>
            </a:endParaRPr>
          </a:p>
        </p:txBody>
      </p:sp>
      <p:pic>
        <p:nvPicPr>
          <p:cNvPr id="73" name="图片 72">
            <a:extLst>
              <a:ext uri="{FF2B5EF4-FFF2-40B4-BE49-F238E27FC236}">
                <a16:creationId xmlns:a16="http://schemas.microsoft.com/office/drawing/2014/main" id="{2617A79D-4E64-6C72-C783-39EFA1FD1A2E}"/>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407201" y="4096268"/>
            <a:ext cx="691248" cy="728039"/>
          </a:xfrm>
          <a:prstGeom prst="rect">
            <a:avLst/>
          </a:prstGeom>
        </p:spPr>
      </p:pic>
      <mc:AlternateContent xmlns:mc="http://schemas.openxmlformats.org/markup-compatibility/2006" xmlns:a14="http://schemas.microsoft.com/office/drawing/2010/main">
        <mc:Choice Requires="a14">
          <p:sp>
            <p:nvSpPr>
              <p:cNvPr id="75" name="文本框 74">
                <a:extLst>
                  <a:ext uri="{FF2B5EF4-FFF2-40B4-BE49-F238E27FC236}">
                    <a16:creationId xmlns:a16="http://schemas.microsoft.com/office/drawing/2014/main" id="{96E5F164-3B9C-DFC0-C35B-A2F391A471C9}"/>
                  </a:ext>
                </a:extLst>
              </p:cNvPr>
              <p:cNvSpPr txBox="1"/>
              <p:nvPr/>
            </p:nvSpPr>
            <p:spPr>
              <a:xfrm>
                <a:off x="5809597" y="4744502"/>
                <a:ext cx="2290463" cy="292068"/>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Binary MLP isotope generator </a:t>
                </a:r>
                <a14:m>
                  <m:oMath xmlns:m="http://schemas.openxmlformats.org/officeDocument/2006/math">
                    <m:sSub>
                      <m:sSubPr>
                        <m:ctrlPr>
                          <a:rPr lang="en-US" altLang="zh-CN" sz="1200" i="1" smtClean="0">
                            <a:latin typeface="Cambria Math" panose="02040503050406030204" pitchFamily="18" charset="0"/>
                            <a:cs typeface="Times New Roman" panose="02020603050405020304" pitchFamily="18" charset="0"/>
                          </a:rPr>
                        </m:ctrlPr>
                      </m:sSubPr>
                      <m:e>
                        <m:r>
                          <a:rPr lang="en-US" altLang="zh-CN" sz="1200" b="0" i="1" smtClean="0">
                            <a:latin typeface="Cambria Math" panose="02040503050406030204" pitchFamily="18" charset="0"/>
                            <a:cs typeface="Times New Roman" panose="02020603050405020304" pitchFamily="18" charset="0"/>
                          </a:rPr>
                          <m:t>𝑓</m:t>
                        </m:r>
                      </m:e>
                      <m:sub>
                        <m:r>
                          <a:rPr lang="en-US" altLang="zh-CN" sz="1200" b="0" i="1" smtClean="0">
                            <a:latin typeface="Cambria Math" panose="02040503050406030204" pitchFamily="18" charset="0"/>
                            <a:cs typeface="Times New Roman" panose="02020603050405020304" pitchFamily="18" charset="0"/>
                          </a:rPr>
                          <m:t>𝑔</m:t>
                        </m:r>
                      </m:sub>
                    </m:sSub>
                  </m:oMath>
                </a14:m>
                <a:endParaRPr lang="en-US" altLang="zh-CN" sz="1200" dirty="0">
                  <a:latin typeface="Times New Roman" panose="02020603050405020304" pitchFamily="18" charset="0"/>
                  <a:cs typeface="Times New Roman" panose="02020603050405020304" pitchFamily="18" charset="0"/>
                </a:endParaRPr>
              </a:p>
            </p:txBody>
          </p:sp>
        </mc:Choice>
        <mc:Fallback xmlns="">
          <p:sp>
            <p:nvSpPr>
              <p:cNvPr id="75" name="文本框 74">
                <a:extLst>
                  <a:ext uri="{FF2B5EF4-FFF2-40B4-BE49-F238E27FC236}">
                    <a16:creationId xmlns:a16="http://schemas.microsoft.com/office/drawing/2014/main" id="{96E5F164-3B9C-DFC0-C35B-A2F391A471C9}"/>
                  </a:ext>
                </a:extLst>
              </p:cNvPr>
              <p:cNvSpPr txBox="1">
                <a:spLocks noRot="1" noChangeAspect="1" noMove="1" noResize="1" noEditPoints="1" noAdjustHandles="1" noChangeArrowheads="1" noChangeShapeType="1" noTextEdit="1"/>
              </p:cNvSpPr>
              <p:nvPr/>
            </p:nvSpPr>
            <p:spPr>
              <a:xfrm>
                <a:off x="5809597" y="4744502"/>
                <a:ext cx="2290463" cy="292068"/>
              </a:xfrm>
              <a:prstGeom prst="rect">
                <a:avLst/>
              </a:prstGeom>
              <a:blipFill>
                <a:blip r:embed="rId12"/>
                <a:stretch>
                  <a:fillRect b="-10417"/>
                </a:stretch>
              </a:blipFill>
            </p:spPr>
            <p:txBody>
              <a:bodyPr/>
              <a:lstStyle/>
              <a:p>
                <a:r>
                  <a:rPr lang="zh-CN" altLang="en-US">
                    <a:noFill/>
                  </a:rPr>
                  <a:t> </a:t>
                </a:r>
              </a:p>
            </p:txBody>
          </p:sp>
        </mc:Fallback>
      </mc:AlternateContent>
      <p:sp>
        <p:nvSpPr>
          <p:cNvPr id="92" name="文本框 91">
            <a:extLst>
              <a:ext uri="{FF2B5EF4-FFF2-40B4-BE49-F238E27FC236}">
                <a16:creationId xmlns:a16="http://schemas.microsoft.com/office/drawing/2014/main" id="{4A05B69C-8EC5-9667-5871-6CA2002312FE}"/>
              </a:ext>
            </a:extLst>
          </p:cNvPr>
          <p:cNvSpPr txBox="1"/>
          <p:nvPr/>
        </p:nvSpPr>
        <p:spPr>
          <a:xfrm>
            <a:off x="2351644" y="2311724"/>
            <a:ext cx="1497274"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Black-box GNN</a:t>
            </a:r>
            <a:endParaRPr lang="zh-CN" altLang="en-US" sz="12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16" name="文本框 115">
                <a:extLst>
                  <a:ext uri="{FF2B5EF4-FFF2-40B4-BE49-F238E27FC236}">
                    <a16:creationId xmlns:a16="http://schemas.microsoft.com/office/drawing/2014/main" id="{6ABB9AA3-D0A0-8F14-6E8F-DD9834DCB943}"/>
                  </a:ext>
                </a:extLst>
              </p:cNvPr>
              <p:cNvSpPr txBox="1"/>
              <p:nvPr/>
            </p:nvSpPr>
            <p:spPr>
              <a:xfrm>
                <a:off x="233223" y="2516234"/>
                <a:ext cx="136800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Original datasets </a:t>
                </a:r>
                <a14:m>
                  <m:oMath xmlns:m="http://schemas.openxmlformats.org/officeDocument/2006/math">
                    <m:r>
                      <a:rPr lang="en-US" altLang="zh-CN" sz="1200" i="1" dirty="0" smtClean="0">
                        <a:latin typeface="Cambria Math" panose="02040503050406030204" pitchFamily="18" charset="0"/>
                        <a:cs typeface="Times New Roman" panose="02020603050405020304" pitchFamily="18" charset="0"/>
                      </a:rPr>
                      <m:t>𝐺</m:t>
                    </m:r>
                  </m:oMath>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116" name="文本框 115">
                <a:extLst>
                  <a:ext uri="{FF2B5EF4-FFF2-40B4-BE49-F238E27FC236}">
                    <a16:creationId xmlns:a16="http://schemas.microsoft.com/office/drawing/2014/main" id="{6ABB9AA3-D0A0-8F14-6E8F-DD9834DCB943}"/>
                  </a:ext>
                </a:extLst>
              </p:cNvPr>
              <p:cNvSpPr txBox="1">
                <a:spLocks noRot="1" noChangeAspect="1" noMove="1" noResize="1" noEditPoints="1" noAdjustHandles="1" noChangeArrowheads="1" noChangeShapeType="1" noTextEdit="1"/>
              </p:cNvSpPr>
              <p:nvPr/>
            </p:nvSpPr>
            <p:spPr>
              <a:xfrm>
                <a:off x="233223" y="2516234"/>
                <a:ext cx="1368003" cy="276999"/>
              </a:xfrm>
              <a:prstGeom prst="rect">
                <a:avLst/>
              </a:prstGeom>
              <a:blipFill>
                <a:blip r:embed="rId13"/>
                <a:stretch>
                  <a:fillRect t="-2222" b="-17778"/>
                </a:stretch>
              </a:blipFill>
            </p:spPr>
            <p:txBody>
              <a:bodyPr/>
              <a:lstStyle/>
              <a:p>
                <a:r>
                  <a:rPr lang="zh-CN" altLang="en-US">
                    <a:noFill/>
                  </a:rPr>
                  <a:t> </a:t>
                </a:r>
              </a:p>
            </p:txBody>
          </p:sp>
        </mc:Fallback>
      </mc:AlternateContent>
      <p:sp>
        <p:nvSpPr>
          <p:cNvPr id="118" name="文本框 117">
            <a:extLst>
              <a:ext uri="{FF2B5EF4-FFF2-40B4-BE49-F238E27FC236}">
                <a16:creationId xmlns:a16="http://schemas.microsoft.com/office/drawing/2014/main" id="{50AD7074-3BCC-66D7-C79F-25B91FC98437}"/>
              </a:ext>
            </a:extLst>
          </p:cNvPr>
          <p:cNvSpPr txBox="1"/>
          <p:nvPr/>
        </p:nvSpPr>
        <p:spPr>
          <a:xfrm>
            <a:off x="82486" y="4511302"/>
            <a:ext cx="1781506"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Disparate r</a:t>
            </a:r>
            <a:r>
              <a:rPr lang="zh-CN" altLang="en-US" sz="1200" dirty="0">
                <a:latin typeface="Times New Roman" panose="02020603050405020304" pitchFamily="18" charset="0"/>
                <a:cs typeface="Times New Roman" panose="02020603050405020304" pitchFamily="18" charset="0"/>
              </a:rPr>
              <a:t>epresentations</a:t>
            </a:r>
          </a:p>
        </p:txBody>
      </p:sp>
      <p:sp>
        <p:nvSpPr>
          <p:cNvPr id="127" name="Google Shape;303;p19">
            <a:extLst>
              <a:ext uri="{FF2B5EF4-FFF2-40B4-BE49-F238E27FC236}">
                <a16:creationId xmlns:a16="http://schemas.microsoft.com/office/drawing/2014/main" id="{39328A3F-EAD5-B69B-5619-A05757B9076E}"/>
              </a:ext>
            </a:extLst>
          </p:cNvPr>
          <p:cNvSpPr/>
          <p:nvPr/>
        </p:nvSpPr>
        <p:spPr>
          <a:xfrm>
            <a:off x="2448415" y="1641942"/>
            <a:ext cx="186031" cy="360549"/>
          </a:xfrm>
          <a:prstGeom prst="cube">
            <a:avLst>
              <a:gd name="adj" fmla="val 25000"/>
            </a:avLst>
          </a:prstGeom>
          <a:solidFill>
            <a:srgbClr val="EBF5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8" name="Google Shape;116;p19">
            <a:extLst>
              <a:ext uri="{FF2B5EF4-FFF2-40B4-BE49-F238E27FC236}">
                <a16:creationId xmlns:a16="http://schemas.microsoft.com/office/drawing/2014/main" id="{13F3841B-6E2B-DCA1-1856-A5AF52C6B0F7}"/>
              </a:ext>
            </a:extLst>
          </p:cNvPr>
          <p:cNvSpPr/>
          <p:nvPr/>
        </p:nvSpPr>
        <p:spPr>
          <a:xfrm>
            <a:off x="2960666" y="1465811"/>
            <a:ext cx="206145" cy="659197"/>
          </a:xfrm>
          <a:prstGeom prst="cube">
            <a:avLst>
              <a:gd name="adj" fmla="val 68741"/>
            </a:avLst>
          </a:prstGeom>
          <a:solidFill>
            <a:srgbClr val="EBF5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0" name="Google Shape;116;p19">
            <a:extLst>
              <a:ext uri="{FF2B5EF4-FFF2-40B4-BE49-F238E27FC236}">
                <a16:creationId xmlns:a16="http://schemas.microsoft.com/office/drawing/2014/main" id="{83A9FACC-2C4D-C4EE-1A5B-124659B6461E}"/>
              </a:ext>
            </a:extLst>
          </p:cNvPr>
          <p:cNvSpPr/>
          <p:nvPr/>
        </p:nvSpPr>
        <p:spPr>
          <a:xfrm>
            <a:off x="3231395" y="1396406"/>
            <a:ext cx="206145" cy="802859"/>
          </a:xfrm>
          <a:prstGeom prst="cube">
            <a:avLst>
              <a:gd name="adj" fmla="val 68741"/>
            </a:avLst>
          </a:prstGeom>
          <a:solidFill>
            <a:srgbClr val="EBF5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 name="Google Shape;303;p19">
            <a:extLst>
              <a:ext uri="{FF2B5EF4-FFF2-40B4-BE49-F238E27FC236}">
                <a16:creationId xmlns:a16="http://schemas.microsoft.com/office/drawing/2014/main" id="{DC7D23C2-595C-BB90-B902-E8A723137842}"/>
              </a:ext>
            </a:extLst>
          </p:cNvPr>
          <p:cNvSpPr/>
          <p:nvPr/>
        </p:nvSpPr>
        <p:spPr>
          <a:xfrm>
            <a:off x="2704541" y="1536961"/>
            <a:ext cx="186030" cy="547620"/>
          </a:xfrm>
          <a:prstGeom prst="cube">
            <a:avLst>
              <a:gd name="adj" fmla="val 25000"/>
            </a:avLst>
          </a:prstGeom>
          <a:solidFill>
            <a:srgbClr val="EBF5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90" name="图片 89">
            <a:extLst>
              <a:ext uri="{FF2B5EF4-FFF2-40B4-BE49-F238E27FC236}">
                <a16:creationId xmlns:a16="http://schemas.microsoft.com/office/drawing/2014/main" id="{DA71ADB5-ABDA-446E-05E3-266CB1533C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42132" y="1429180"/>
            <a:ext cx="188505" cy="188505"/>
          </a:xfrm>
          <a:prstGeom prst="rect">
            <a:avLst/>
          </a:prstGeom>
        </p:spPr>
      </p:pic>
      <p:cxnSp>
        <p:nvCxnSpPr>
          <p:cNvPr id="134" name="直接箭头连接符 133">
            <a:extLst>
              <a:ext uri="{FF2B5EF4-FFF2-40B4-BE49-F238E27FC236}">
                <a16:creationId xmlns:a16="http://schemas.microsoft.com/office/drawing/2014/main" id="{1E5C7A56-4DFC-0276-2ED5-2D7606A1FBF7}"/>
              </a:ext>
            </a:extLst>
          </p:cNvPr>
          <p:cNvCxnSpPr>
            <a:cxnSpLocks/>
          </p:cNvCxnSpPr>
          <p:nvPr/>
        </p:nvCxnSpPr>
        <p:spPr>
          <a:xfrm>
            <a:off x="3611778" y="1720000"/>
            <a:ext cx="202643"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42" name="矩形: 圆角 141">
            <a:extLst>
              <a:ext uri="{FF2B5EF4-FFF2-40B4-BE49-F238E27FC236}">
                <a16:creationId xmlns:a16="http://schemas.microsoft.com/office/drawing/2014/main" id="{38C55881-BADD-3BF2-7573-968CB3135AF7}"/>
              </a:ext>
            </a:extLst>
          </p:cNvPr>
          <p:cNvSpPr/>
          <p:nvPr/>
        </p:nvSpPr>
        <p:spPr>
          <a:xfrm>
            <a:off x="3837229" y="1594102"/>
            <a:ext cx="400216" cy="246724"/>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dirty="0"/>
          </a:p>
        </p:txBody>
      </p:sp>
      <p:sp>
        <p:nvSpPr>
          <p:cNvPr id="143" name="文本框 142">
            <a:extLst>
              <a:ext uri="{FF2B5EF4-FFF2-40B4-BE49-F238E27FC236}">
                <a16:creationId xmlns:a16="http://schemas.microsoft.com/office/drawing/2014/main" id="{D8F2CB1A-F101-1038-6CC9-36AF20679A37}"/>
              </a:ext>
            </a:extLst>
          </p:cNvPr>
          <p:cNvSpPr txBox="1"/>
          <p:nvPr/>
        </p:nvSpPr>
        <p:spPr>
          <a:xfrm>
            <a:off x="3755229" y="1563827"/>
            <a:ext cx="575799" cy="276999"/>
          </a:xfrm>
          <a:prstGeom prst="rect">
            <a:avLst/>
          </a:prstGeom>
          <a:noFill/>
        </p:spPr>
        <p:txBody>
          <a:bodyPr wrap="none" rtlCol="0">
            <a:spAutoFit/>
          </a:bodyPr>
          <a:lstStyle/>
          <a:p>
            <a:r>
              <a:rPr lang="en-US" altLang="zh-CN" sz="1200" dirty="0">
                <a:solidFill>
                  <a:schemeClr val="bg1"/>
                </a:solidFill>
                <a:latin typeface="Times New Roman" panose="02020603050405020304" pitchFamily="18" charset="0"/>
                <a:cs typeface="Times New Roman" panose="02020603050405020304" pitchFamily="18" charset="0"/>
              </a:rPr>
              <a:t>SHAP</a:t>
            </a:r>
            <a:endParaRPr lang="zh-CN" altLang="en-US" sz="1200" dirty="0">
              <a:solidFill>
                <a:schemeClr val="bg1"/>
              </a:solidFill>
              <a:latin typeface="Times New Roman" panose="02020603050405020304" pitchFamily="18" charset="0"/>
              <a:cs typeface="Times New Roman" panose="02020603050405020304" pitchFamily="18" charset="0"/>
            </a:endParaRPr>
          </a:p>
        </p:txBody>
      </p:sp>
      <p:sp>
        <p:nvSpPr>
          <p:cNvPr id="146" name="左大括号 145">
            <a:extLst>
              <a:ext uri="{FF2B5EF4-FFF2-40B4-BE49-F238E27FC236}">
                <a16:creationId xmlns:a16="http://schemas.microsoft.com/office/drawing/2014/main" id="{5BD498AB-D1D8-7EB9-B1A9-54D2346DC39B}"/>
              </a:ext>
            </a:extLst>
          </p:cNvPr>
          <p:cNvSpPr/>
          <p:nvPr/>
        </p:nvSpPr>
        <p:spPr>
          <a:xfrm>
            <a:off x="4254659" y="1301608"/>
            <a:ext cx="180278" cy="809947"/>
          </a:xfrm>
          <a:prstGeom prst="leftBrace">
            <a:avLst>
              <a:gd name="adj1" fmla="val 43996"/>
              <a:gd name="adj2" fmla="val 5441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152" name="矩形 151">
            <a:extLst>
              <a:ext uri="{FF2B5EF4-FFF2-40B4-BE49-F238E27FC236}">
                <a16:creationId xmlns:a16="http://schemas.microsoft.com/office/drawing/2014/main" id="{0D979EF7-9013-0283-D819-7E56354F6FC8}"/>
              </a:ext>
            </a:extLst>
          </p:cNvPr>
          <p:cNvSpPr/>
          <p:nvPr/>
        </p:nvSpPr>
        <p:spPr>
          <a:xfrm>
            <a:off x="4386592" y="1345099"/>
            <a:ext cx="749689" cy="107157"/>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矩形 152">
            <a:extLst>
              <a:ext uri="{FF2B5EF4-FFF2-40B4-BE49-F238E27FC236}">
                <a16:creationId xmlns:a16="http://schemas.microsoft.com/office/drawing/2014/main" id="{CCB9CB9C-91E3-A127-8981-69E637503F46}"/>
              </a:ext>
            </a:extLst>
          </p:cNvPr>
          <p:cNvSpPr/>
          <p:nvPr/>
        </p:nvSpPr>
        <p:spPr>
          <a:xfrm>
            <a:off x="4390560" y="1341279"/>
            <a:ext cx="892969" cy="11097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5" name="矩形 154">
            <a:extLst>
              <a:ext uri="{FF2B5EF4-FFF2-40B4-BE49-F238E27FC236}">
                <a16:creationId xmlns:a16="http://schemas.microsoft.com/office/drawing/2014/main" id="{A2A33FF3-55AE-4C81-D837-1084B524D703}"/>
              </a:ext>
            </a:extLst>
          </p:cNvPr>
          <p:cNvSpPr/>
          <p:nvPr/>
        </p:nvSpPr>
        <p:spPr>
          <a:xfrm>
            <a:off x="4386592" y="1522797"/>
            <a:ext cx="596977" cy="107157"/>
          </a:xfrm>
          <a:prstGeom prst="rect">
            <a:avLst/>
          </a:prstGeom>
          <a:solidFill>
            <a:srgbClr val="E3EE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矩形 155">
            <a:extLst>
              <a:ext uri="{FF2B5EF4-FFF2-40B4-BE49-F238E27FC236}">
                <a16:creationId xmlns:a16="http://schemas.microsoft.com/office/drawing/2014/main" id="{158DC8AF-BEEC-B255-F8B5-535FAF185B77}"/>
              </a:ext>
            </a:extLst>
          </p:cNvPr>
          <p:cNvSpPr/>
          <p:nvPr/>
        </p:nvSpPr>
        <p:spPr>
          <a:xfrm>
            <a:off x="4390560" y="1518977"/>
            <a:ext cx="892969" cy="11097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矩形 156">
            <a:extLst>
              <a:ext uri="{FF2B5EF4-FFF2-40B4-BE49-F238E27FC236}">
                <a16:creationId xmlns:a16="http://schemas.microsoft.com/office/drawing/2014/main" id="{9FE16B22-39A9-BF56-4C96-5F9ED201D03A}"/>
              </a:ext>
            </a:extLst>
          </p:cNvPr>
          <p:cNvSpPr/>
          <p:nvPr/>
        </p:nvSpPr>
        <p:spPr>
          <a:xfrm>
            <a:off x="4386592" y="1725912"/>
            <a:ext cx="519747" cy="105880"/>
          </a:xfrm>
          <a:prstGeom prst="rect">
            <a:avLst/>
          </a:prstGeom>
          <a:solidFill>
            <a:srgbClr val="FFE69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58" name="矩形 157">
            <a:extLst>
              <a:ext uri="{FF2B5EF4-FFF2-40B4-BE49-F238E27FC236}">
                <a16:creationId xmlns:a16="http://schemas.microsoft.com/office/drawing/2014/main" id="{7404440E-4652-C0D1-979C-A10A331A746A}"/>
              </a:ext>
            </a:extLst>
          </p:cNvPr>
          <p:cNvSpPr/>
          <p:nvPr/>
        </p:nvSpPr>
        <p:spPr>
          <a:xfrm>
            <a:off x="4390560" y="1722091"/>
            <a:ext cx="892969" cy="11097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59" name="矩形 158">
            <a:extLst>
              <a:ext uri="{FF2B5EF4-FFF2-40B4-BE49-F238E27FC236}">
                <a16:creationId xmlns:a16="http://schemas.microsoft.com/office/drawing/2014/main" id="{0C6470B8-04BC-8C05-5336-5768B79651BD}"/>
              </a:ext>
            </a:extLst>
          </p:cNvPr>
          <p:cNvSpPr/>
          <p:nvPr/>
        </p:nvSpPr>
        <p:spPr>
          <a:xfrm>
            <a:off x="4386592" y="1907244"/>
            <a:ext cx="749689" cy="107157"/>
          </a:xfrm>
          <a:prstGeom prst="rect">
            <a:avLst/>
          </a:prstGeom>
          <a:solidFill>
            <a:srgbClr val="ED7D3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60" name="矩形 159">
            <a:extLst>
              <a:ext uri="{FF2B5EF4-FFF2-40B4-BE49-F238E27FC236}">
                <a16:creationId xmlns:a16="http://schemas.microsoft.com/office/drawing/2014/main" id="{4BCBFB47-F8B2-30B0-76C0-1058CDE7E9C6}"/>
              </a:ext>
            </a:extLst>
          </p:cNvPr>
          <p:cNvSpPr/>
          <p:nvPr/>
        </p:nvSpPr>
        <p:spPr>
          <a:xfrm>
            <a:off x="4390560" y="1903424"/>
            <a:ext cx="892969" cy="11097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cxnSp>
        <p:nvCxnSpPr>
          <p:cNvPr id="161" name="直接箭头连接符 160">
            <a:extLst>
              <a:ext uri="{FF2B5EF4-FFF2-40B4-BE49-F238E27FC236}">
                <a16:creationId xmlns:a16="http://schemas.microsoft.com/office/drawing/2014/main" id="{27B92490-D923-E20C-6B0E-895C56427DF7}"/>
              </a:ext>
            </a:extLst>
          </p:cNvPr>
          <p:cNvCxnSpPr>
            <a:cxnSpLocks/>
          </p:cNvCxnSpPr>
          <p:nvPr/>
        </p:nvCxnSpPr>
        <p:spPr>
          <a:xfrm>
            <a:off x="4774565" y="2054155"/>
            <a:ext cx="0" cy="19604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66" name="文本框 165">
            <a:extLst>
              <a:ext uri="{FF2B5EF4-FFF2-40B4-BE49-F238E27FC236}">
                <a16:creationId xmlns:a16="http://schemas.microsoft.com/office/drawing/2014/main" id="{0AC9D6D4-D6A1-121E-F289-A2A1DE670AC3}"/>
              </a:ext>
            </a:extLst>
          </p:cNvPr>
          <p:cNvSpPr txBox="1"/>
          <p:nvPr/>
        </p:nvSpPr>
        <p:spPr>
          <a:xfrm>
            <a:off x="4416897" y="1099399"/>
            <a:ext cx="100290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SHAP values</a:t>
            </a:r>
            <a:endParaRPr lang="zh-CN" altLang="en-US" sz="1200" dirty="0">
              <a:latin typeface="Times New Roman" panose="02020603050405020304" pitchFamily="18" charset="0"/>
              <a:cs typeface="Times New Roman" panose="02020603050405020304" pitchFamily="18" charset="0"/>
            </a:endParaRPr>
          </a:p>
        </p:txBody>
      </p:sp>
      <p:sp>
        <p:nvSpPr>
          <p:cNvPr id="168" name="文本框 167">
            <a:extLst>
              <a:ext uri="{FF2B5EF4-FFF2-40B4-BE49-F238E27FC236}">
                <a16:creationId xmlns:a16="http://schemas.microsoft.com/office/drawing/2014/main" id="{ADC71284-783F-B9BE-8386-EA1B2BC985BC}"/>
              </a:ext>
            </a:extLst>
          </p:cNvPr>
          <p:cNvSpPr txBox="1"/>
          <p:nvPr/>
        </p:nvSpPr>
        <p:spPr>
          <a:xfrm>
            <a:off x="4753970" y="1976247"/>
            <a:ext cx="415498"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sort</a:t>
            </a:r>
            <a:endParaRPr lang="zh-CN" altLang="en-US" sz="1200" dirty="0">
              <a:latin typeface="Times New Roman" panose="02020603050405020304" pitchFamily="18" charset="0"/>
              <a:cs typeface="Times New Roman" panose="02020603050405020304" pitchFamily="18" charset="0"/>
            </a:endParaRPr>
          </a:p>
        </p:txBody>
      </p:sp>
      <p:sp>
        <p:nvSpPr>
          <p:cNvPr id="180" name="矩形 179">
            <a:extLst>
              <a:ext uri="{FF2B5EF4-FFF2-40B4-BE49-F238E27FC236}">
                <a16:creationId xmlns:a16="http://schemas.microsoft.com/office/drawing/2014/main" id="{6408C883-F4CD-F3A6-EDEA-6FD5623DF5E2}"/>
              </a:ext>
            </a:extLst>
          </p:cNvPr>
          <p:cNvSpPr/>
          <p:nvPr/>
        </p:nvSpPr>
        <p:spPr>
          <a:xfrm>
            <a:off x="3601097" y="3455831"/>
            <a:ext cx="1810669" cy="373571"/>
          </a:xfrm>
          <a:prstGeom prst="rect">
            <a:avLst/>
          </a:prstGeom>
          <a:noFill/>
          <a:ln w="19050">
            <a:solidFill>
              <a:srgbClr val="C00000"/>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mc:AlternateContent xmlns:mc="http://schemas.openxmlformats.org/markup-compatibility/2006" xmlns:a14="http://schemas.microsoft.com/office/drawing/2010/main">
        <mc:Choice Requires="a14">
          <p:sp>
            <p:nvSpPr>
              <p:cNvPr id="183" name="文本框 182">
                <a:extLst>
                  <a:ext uri="{FF2B5EF4-FFF2-40B4-BE49-F238E27FC236}">
                    <a16:creationId xmlns:a16="http://schemas.microsoft.com/office/drawing/2014/main" id="{B3CF6331-E765-603A-D4D2-989934789F40}"/>
                  </a:ext>
                </a:extLst>
              </p:cNvPr>
              <p:cNvSpPr txBox="1"/>
              <p:nvPr/>
            </p:nvSpPr>
            <p:spPr>
              <a:xfrm>
                <a:off x="3584477" y="3485789"/>
                <a:ext cx="512384" cy="29841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C00000"/>
                              </a:solidFill>
                              <a:latin typeface="Cambria Math" panose="02040503050406030204" pitchFamily="18" charset="0"/>
                            </a:rPr>
                          </m:ctrlPr>
                        </m:sSubPr>
                        <m:e>
                          <m:r>
                            <a:rPr lang="en-US" altLang="zh-CN" i="1" smtClean="0">
                              <a:solidFill>
                                <a:srgbClr val="C00000"/>
                              </a:solidFill>
                              <a:latin typeface="Cambria Math" panose="02040503050406030204" pitchFamily="18" charset="0"/>
                            </a:rPr>
                            <m:t>ℒ</m:t>
                          </m:r>
                        </m:e>
                        <m:sub>
                          <m:r>
                            <a:rPr lang="en-US" altLang="zh-CN" b="0" i="1" smtClean="0">
                              <a:solidFill>
                                <a:srgbClr val="C00000"/>
                              </a:solidFill>
                              <a:latin typeface="Cambria Math" panose="02040503050406030204" pitchFamily="18" charset="0"/>
                            </a:rPr>
                            <m:t>𝑝𝑟𝑜</m:t>
                          </m:r>
                        </m:sub>
                      </m:sSub>
                    </m:oMath>
                  </m:oMathPara>
                </a14:m>
                <a:endParaRPr lang="zh-CN" altLang="en-US" dirty="0">
                  <a:solidFill>
                    <a:srgbClr val="C00000"/>
                  </a:solidFill>
                </a:endParaRPr>
              </a:p>
            </p:txBody>
          </p:sp>
        </mc:Choice>
        <mc:Fallback xmlns="">
          <p:sp>
            <p:nvSpPr>
              <p:cNvPr id="183" name="文本框 182">
                <a:extLst>
                  <a:ext uri="{FF2B5EF4-FFF2-40B4-BE49-F238E27FC236}">
                    <a16:creationId xmlns:a16="http://schemas.microsoft.com/office/drawing/2014/main" id="{B3CF6331-E765-603A-D4D2-989934789F40}"/>
                  </a:ext>
                </a:extLst>
              </p:cNvPr>
              <p:cNvSpPr txBox="1">
                <a:spLocks noRot="1" noChangeAspect="1" noMove="1" noResize="1" noEditPoints="1" noAdjustHandles="1" noChangeArrowheads="1" noChangeShapeType="1" noTextEdit="1"/>
              </p:cNvSpPr>
              <p:nvPr/>
            </p:nvSpPr>
            <p:spPr>
              <a:xfrm>
                <a:off x="3584477" y="3485789"/>
                <a:ext cx="512384" cy="298415"/>
              </a:xfrm>
              <a:prstGeom prst="rect">
                <a:avLst/>
              </a:prstGeom>
              <a:blipFill>
                <a:blip r:embed="rId14"/>
                <a:stretch>
                  <a:fillRect l="-9524" r="-3571" b="-2040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4" name="文本框 183">
                <a:extLst>
                  <a:ext uri="{FF2B5EF4-FFF2-40B4-BE49-F238E27FC236}">
                    <a16:creationId xmlns:a16="http://schemas.microsoft.com/office/drawing/2014/main" id="{35886157-8F90-46D4-E2CC-C84DA8136F4C}"/>
                  </a:ext>
                </a:extLst>
              </p:cNvPr>
              <p:cNvSpPr txBox="1"/>
              <p:nvPr/>
            </p:nvSpPr>
            <p:spPr>
              <a:xfrm>
                <a:off x="4220990" y="3483159"/>
                <a:ext cx="537968" cy="29841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C00000"/>
                              </a:solidFill>
                              <a:latin typeface="Cambria Math" panose="02040503050406030204" pitchFamily="18" charset="0"/>
                            </a:rPr>
                          </m:ctrlPr>
                        </m:sSubPr>
                        <m:e>
                          <m:r>
                            <a:rPr lang="en-US" altLang="zh-CN" i="1" smtClean="0">
                              <a:solidFill>
                                <a:srgbClr val="C00000"/>
                              </a:solidFill>
                              <a:latin typeface="Cambria Math" panose="02040503050406030204" pitchFamily="18" charset="0"/>
                            </a:rPr>
                            <m:t>ℒ</m:t>
                          </m:r>
                        </m:e>
                        <m:sub>
                          <m:r>
                            <a:rPr lang="en-US" altLang="zh-CN" b="0" i="1" smtClean="0">
                              <a:solidFill>
                                <a:srgbClr val="C00000"/>
                              </a:solidFill>
                              <a:latin typeface="Cambria Math" panose="02040503050406030204" pitchFamily="18" charset="0"/>
                            </a:rPr>
                            <m:t>𝑚𝑙𝑝</m:t>
                          </m:r>
                        </m:sub>
                      </m:sSub>
                    </m:oMath>
                  </m:oMathPara>
                </a14:m>
                <a:endParaRPr lang="zh-CN" altLang="en-US" dirty="0">
                  <a:solidFill>
                    <a:srgbClr val="C00000"/>
                  </a:solidFill>
                </a:endParaRPr>
              </a:p>
            </p:txBody>
          </p:sp>
        </mc:Choice>
        <mc:Fallback xmlns="">
          <p:sp>
            <p:nvSpPr>
              <p:cNvPr id="184" name="文本框 183">
                <a:extLst>
                  <a:ext uri="{FF2B5EF4-FFF2-40B4-BE49-F238E27FC236}">
                    <a16:creationId xmlns:a16="http://schemas.microsoft.com/office/drawing/2014/main" id="{35886157-8F90-46D4-E2CC-C84DA8136F4C}"/>
                  </a:ext>
                </a:extLst>
              </p:cNvPr>
              <p:cNvSpPr txBox="1">
                <a:spLocks noRot="1" noChangeAspect="1" noMove="1" noResize="1" noEditPoints="1" noAdjustHandles="1" noChangeArrowheads="1" noChangeShapeType="1" noTextEdit="1"/>
              </p:cNvSpPr>
              <p:nvPr/>
            </p:nvSpPr>
            <p:spPr>
              <a:xfrm>
                <a:off x="4220990" y="3483159"/>
                <a:ext cx="537968" cy="298415"/>
              </a:xfrm>
              <a:prstGeom prst="rect">
                <a:avLst/>
              </a:prstGeom>
              <a:blipFill>
                <a:blip r:embed="rId15"/>
                <a:stretch>
                  <a:fillRect l="-8989" r="-6742" b="-2653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5" name="文本框 184">
                <a:extLst>
                  <a:ext uri="{FF2B5EF4-FFF2-40B4-BE49-F238E27FC236}">
                    <a16:creationId xmlns:a16="http://schemas.microsoft.com/office/drawing/2014/main" id="{92653F99-38A8-67AF-372F-B8E7B22D8380}"/>
                  </a:ext>
                </a:extLst>
              </p:cNvPr>
              <p:cNvSpPr txBox="1"/>
              <p:nvPr/>
            </p:nvSpPr>
            <p:spPr>
              <a:xfrm>
                <a:off x="4917301" y="3490281"/>
                <a:ext cx="514756"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C00000"/>
                              </a:solidFill>
                              <a:latin typeface="Cambria Math" panose="02040503050406030204" pitchFamily="18" charset="0"/>
                            </a:rPr>
                          </m:ctrlPr>
                        </m:sSubPr>
                        <m:e>
                          <m:r>
                            <a:rPr lang="en-US" altLang="zh-CN" i="1" smtClean="0">
                              <a:solidFill>
                                <a:srgbClr val="C00000"/>
                              </a:solidFill>
                              <a:latin typeface="Cambria Math" panose="02040503050406030204" pitchFamily="18" charset="0"/>
                            </a:rPr>
                            <m:t>ℒ</m:t>
                          </m:r>
                        </m:e>
                        <m:sub>
                          <m:r>
                            <a:rPr lang="en-US" altLang="zh-CN" b="0" i="1" smtClean="0">
                              <a:solidFill>
                                <a:srgbClr val="C00000"/>
                              </a:solidFill>
                              <a:latin typeface="Cambria Math" panose="02040503050406030204" pitchFamily="18" charset="0"/>
                            </a:rPr>
                            <m:t>𝑠𝑖𝑚</m:t>
                          </m:r>
                        </m:sub>
                      </m:sSub>
                    </m:oMath>
                  </m:oMathPara>
                </a14:m>
                <a:endParaRPr lang="zh-CN" altLang="en-US" dirty="0">
                  <a:solidFill>
                    <a:srgbClr val="C00000"/>
                  </a:solidFill>
                </a:endParaRPr>
              </a:p>
            </p:txBody>
          </p:sp>
        </mc:Choice>
        <mc:Fallback xmlns="">
          <p:sp>
            <p:nvSpPr>
              <p:cNvPr id="185" name="文本框 184">
                <a:extLst>
                  <a:ext uri="{FF2B5EF4-FFF2-40B4-BE49-F238E27FC236}">
                    <a16:creationId xmlns:a16="http://schemas.microsoft.com/office/drawing/2014/main" id="{92653F99-38A8-67AF-372F-B8E7B22D8380}"/>
                  </a:ext>
                </a:extLst>
              </p:cNvPr>
              <p:cNvSpPr txBox="1">
                <a:spLocks noRot="1" noChangeAspect="1" noMove="1" noResize="1" noEditPoints="1" noAdjustHandles="1" noChangeArrowheads="1" noChangeShapeType="1" noTextEdit="1"/>
              </p:cNvSpPr>
              <p:nvPr/>
            </p:nvSpPr>
            <p:spPr>
              <a:xfrm>
                <a:off x="4917301" y="3490281"/>
                <a:ext cx="514756" cy="276999"/>
              </a:xfrm>
              <a:prstGeom prst="rect">
                <a:avLst/>
              </a:prstGeom>
              <a:blipFill>
                <a:blip r:embed="rId16"/>
                <a:stretch>
                  <a:fillRect l="-10714" r="-4762" b="-17778"/>
                </a:stretch>
              </a:blipFill>
            </p:spPr>
            <p:txBody>
              <a:bodyPr/>
              <a:lstStyle/>
              <a:p>
                <a:r>
                  <a:rPr lang="zh-CN" altLang="en-US">
                    <a:noFill/>
                  </a:rPr>
                  <a:t> </a:t>
                </a:r>
              </a:p>
            </p:txBody>
          </p:sp>
        </mc:Fallback>
      </mc:AlternateContent>
      <p:sp>
        <p:nvSpPr>
          <p:cNvPr id="63" name="文本框 62">
            <a:extLst>
              <a:ext uri="{FF2B5EF4-FFF2-40B4-BE49-F238E27FC236}">
                <a16:creationId xmlns:a16="http://schemas.microsoft.com/office/drawing/2014/main" id="{63715D47-DF82-1366-5ACE-B80FA37BD60B}"/>
              </a:ext>
            </a:extLst>
          </p:cNvPr>
          <p:cNvSpPr txBox="1"/>
          <p:nvPr/>
        </p:nvSpPr>
        <p:spPr>
          <a:xfrm>
            <a:off x="8863596" y="1645496"/>
            <a:ext cx="638339" cy="276999"/>
          </a:xfrm>
          <a:prstGeom prst="rect">
            <a:avLst/>
          </a:prstGeom>
          <a:noFill/>
        </p:spPr>
        <p:txBody>
          <a:bodyPr wrap="square">
            <a:spAutoFit/>
          </a:bodyPr>
          <a:lstStyle/>
          <a:p>
            <a:r>
              <a:rPr lang="en-US" altLang="zh-CN" sz="1200" dirty="0">
                <a:solidFill>
                  <a:srgbClr val="C00000"/>
                </a:solidFill>
                <a:latin typeface="Times New Roman" panose="02020603050405020304" pitchFamily="18" charset="0"/>
                <a:cs typeface="Times New Roman" panose="02020603050405020304" pitchFamily="18" charset="0"/>
              </a:rPr>
              <a:t>Similar</a:t>
            </a:r>
            <a:endParaRPr lang="zh-CN" altLang="en-US" sz="1200" dirty="0">
              <a:solidFill>
                <a:srgbClr val="C00000"/>
              </a:solidFill>
              <a:latin typeface="Times New Roman" panose="02020603050405020304" pitchFamily="18" charset="0"/>
              <a:cs typeface="Times New Roman" panose="02020603050405020304" pitchFamily="18" charset="0"/>
            </a:endParaRPr>
          </a:p>
        </p:txBody>
      </p:sp>
      <p:sp>
        <p:nvSpPr>
          <p:cNvPr id="74" name="文本框 73">
            <a:extLst>
              <a:ext uri="{FF2B5EF4-FFF2-40B4-BE49-F238E27FC236}">
                <a16:creationId xmlns:a16="http://schemas.microsoft.com/office/drawing/2014/main" id="{F2E9A964-476D-FE0D-CE2B-4A8E8C0B4525}"/>
              </a:ext>
            </a:extLst>
          </p:cNvPr>
          <p:cNvSpPr txBox="1"/>
          <p:nvPr/>
        </p:nvSpPr>
        <p:spPr>
          <a:xfrm>
            <a:off x="8908387" y="3070821"/>
            <a:ext cx="638339" cy="276999"/>
          </a:xfrm>
          <a:prstGeom prst="rect">
            <a:avLst/>
          </a:prstGeom>
          <a:noFill/>
        </p:spPr>
        <p:txBody>
          <a:bodyPr wrap="square">
            <a:spAutoFit/>
          </a:bodyPr>
          <a:lstStyle/>
          <a:p>
            <a:r>
              <a:rPr lang="en-US" altLang="zh-CN" sz="1200" dirty="0">
                <a:solidFill>
                  <a:srgbClr val="C00000"/>
                </a:solidFill>
                <a:latin typeface="Times New Roman" panose="02020603050405020304" pitchFamily="18" charset="0"/>
                <a:cs typeface="Times New Roman" panose="02020603050405020304" pitchFamily="18" charset="0"/>
              </a:rPr>
              <a:t>Similar</a:t>
            </a:r>
            <a:endParaRPr lang="zh-CN" altLang="en-US" sz="1200" dirty="0">
              <a:solidFill>
                <a:srgbClr val="C00000"/>
              </a:solidFill>
              <a:latin typeface="Times New Roman" panose="02020603050405020304" pitchFamily="18" charset="0"/>
              <a:cs typeface="Times New Roman" panose="02020603050405020304" pitchFamily="18" charset="0"/>
            </a:endParaRPr>
          </a:p>
        </p:txBody>
      </p:sp>
      <p:cxnSp>
        <p:nvCxnSpPr>
          <p:cNvPr id="103" name="直接箭头连接符 102">
            <a:extLst>
              <a:ext uri="{FF2B5EF4-FFF2-40B4-BE49-F238E27FC236}">
                <a16:creationId xmlns:a16="http://schemas.microsoft.com/office/drawing/2014/main" id="{08AF5982-CA9F-5248-DC7C-F6971D9C43DB}"/>
              </a:ext>
            </a:extLst>
          </p:cNvPr>
          <p:cNvCxnSpPr>
            <a:cxnSpLocks/>
          </p:cNvCxnSpPr>
          <p:nvPr/>
        </p:nvCxnSpPr>
        <p:spPr>
          <a:xfrm flipH="1">
            <a:off x="885141" y="2967180"/>
            <a:ext cx="949" cy="33833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21" name="椭圆 120">
            <a:extLst>
              <a:ext uri="{FF2B5EF4-FFF2-40B4-BE49-F238E27FC236}">
                <a16:creationId xmlns:a16="http://schemas.microsoft.com/office/drawing/2014/main" id="{3C03D6D8-9209-356E-56A6-09DDD0439D9D}"/>
              </a:ext>
            </a:extLst>
          </p:cNvPr>
          <p:cNvSpPr/>
          <p:nvPr/>
        </p:nvSpPr>
        <p:spPr>
          <a:xfrm>
            <a:off x="4942813" y="2381399"/>
            <a:ext cx="128588" cy="135731"/>
          </a:xfrm>
          <a:prstGeom prst="ellipse">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22" name="椭圆 121">
            <a:extLst>
              <a:ext uri="{FF2B5EF4-FFF2-40B4-BE49-F238E27FC236}">
                <a16:creationId xmlns:a16="http://schemas.microsoft.com/office/drawing/2014/main" id="{223EE4C7-8358-4E25-0386-BBA2C011BEA3}"/>
              </a:ext>
            </a:extLst>
          </p:cNvPr>
          <p:cNvSpPr/>
          <p:nvPr/>
        </p:nvSpPr>
        <p:spPr>
          <a:xfrm>
            <a:off x="4352915" y="2274443"/>
            <a:ext cx="829699" cy="349643"/>
          </a:xfrm>
          <a:prstGeom prst="ellipse">
            <a:avLst/>
          </a:prstGeom>
          <a:noFill/>
          <a:ln>
            <a:solidFill>
              <a:srgbClr val="8FAADC"/>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3" name="椭圆 122">
            <a:extLst>
              <a:ext uri="{FF2B5EF4-FFF2-40B4-BE49-F238E27FC236}">
                <a16:creationId xmlns:a16="http://schemas.microsoft.com/office/drawing/2014/main" id="{82CF1734-AFD1-4938-5D45-E887A9F69565}"/>
              </a:ext>
            </a:extLst>
          </p:cNvPr>
          <p:cNvSpPr/>
          <p:nvPr/>
        </p:nvSpPr>
        <p:spPr>
          <a:xfrm>
            <a:off x="4447401" y="2381243"/>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24" name="椭圆 123">
            <a:extLst>
              <a:ext uri="{FF2B5EF4-FFF2-40B4-BE49-F238E27FC236}">
                <a16:creationId xmlns:a16="http://schemas.microsoft.com/office/drawing/2014/main" id="{F87179A3-22BF-370A-AACC-591EFF53F59C}"/>
              </a:ext>
            </a:extLst>
          </p:cNvPr>
          <p:cNvSpPr/>
          <p:nvPr/>
        </p:nvSpPr>
        <p:spPr>
          <a:xfrm>
            <a:off x="4700452" y="2381243"/>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33" name="文本框 132">
            <a:extLst>
              <a:ext uri="{FF2B5EF4-FFF2-40B4-BE49-F238E27FC236}">
                <a16:creationId xmlns:a16="http://schemas.microsoft.com/office/drawing/2014/main" id="{80BB20F7-7423-AF5D-57BB-B6D04D35D225}"/>
              </a:ext>
            </a:extLst>
          </p:cNvPr>
          <p:cNvSpPr txBox="1"/>
          <p:nvPr/>
        </p:nvSpPr>
        <p:spPr>
          <a:xfrm>
            <a:off x="3943636" y="2590179"/>
            <a:ext cx="1543050" cy="276999"/>
          </a:xfrm>
          <a:prstGeom prst="rect">
            <a:avLst/>
          </a:prstGeom>
          <a:noFill/>
        </p:spPr>
        <p:txBody>
          <a:bodyPr wrap="square">
            <a:spAutoFit/>
          </a:bodyPr>
          <a:lstStyle/>
          <a:p>
            <a:r>
              <a:rPr lang="zh-CN" altLang="en-US" sz="1200" dirty="0">
                <a:latin typeface="Times New Roman" panose="02020603050405020304" pitchFamily="18" charset="0"/>
                <a:cs typeface="Times New Roman" panose="02020603050405020304" pitchFamily="18" charset="0"/>
              </a:rPr>
              <a:t>Representative node</a:t>
            </a:r>
            <a:r>
              <a:rPr lang="en-US" altLang="zh-CN" sz="1200" dirty="0">
                <a:latin typeface="Times New Roman" panose="02020603050405020304" pitchFamily="18" charset="0"/>
                <a:cs typeface="Times New Roman" panose="02020603050405020304" pitchFamily="18" charset="0"/>
              </a:rPr>
              <a:t>s</a:t>
            </a:r>
            <a:r>
              <a:rPr lang="zh-CN" altLang="en-US" sz="1200" dirty="0">
                <a:latin typeface="Times New Roman" panose="02020603050405020304" pitchFamily="18" charset="0"/>
                <a:cs typeface="Times New Roman" panose="02020603050405020304" pitchFamily="18" charset="0"/>
              </a:rPr>
              <a:t> </a:t>
            </a:r>
            <a:endParaRPr lang="zh-CN" altLang="en-US" sz="1200" dirty="0"/>
          </a:p>
        </p:txBody>
      </p:sp>
      <p:sp>
        <p:nvSpPr>
          <p:cNvPr id="137" name="左大括号 136">
            <a:extLst>
              <a:ext uri="{FF2B5EF4-FFF2-40B4-BE49-F238E27FC236}">
                <a16:creationId xmlns:a16="http://schemas.microsoft.com/office/drawing/2014/main" id="{69E55885-4B82-A212-38CF-A00DB3807FA4}"/>
              </a:ext>
            </a:extLst>
          </p:cNvPr>
          <p:cNvSpPr/>
          <p:nvPr/>
        </p:nvSpPr>
        <p:spPr>
          <a:xfrm rot="16200000">
            <a:off x="6220490" y="1579060"/>
            <a:ext cx="166978" cy="700297"/>
          </a:xfrm>
          <a:prstGeom prst="leftBrace">
            <a:avLst>
              <a:gd name="adj1" fmla="val 43996"/>
              <a:gd name="adj2" fmla="val 5441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138" name="左大括号 137">
            <a:extLst>
              <a:ext uri="{FF2B5EF4-FFF2-40B4-BE49-F238E27FC236}">
                <a16:creationId xmlns:a16="http://schemas.microsoft.com/office/drawing/2014/main" id="{BD2AC3F5-FE43-039C-2C38-26B5FEB05D6A}"/>
              </a:ext>
            </a:extLst>
          </p:cNvPr>
          <p:cNvSpPr/>
          <p:nvPr/>
        </p:nvSpPr>
        <p:spPr>
          <a:xfrm rot="16200000">
            <a:off x="7134095" y="1615807"/>
            <a:ext cx="151355" cy="665798"/>
          </a:xfrm>
          <a:prstGeom prst="leftBrace">
            <a:avLst>
              <a:gd name="adj1" fmla="val 43996"/>
              <a:gd name="adj2" fmla="val 5441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pic>
        <p:nvPicPr>
          <p:cNvPr id="139" name="图片 138">
            <a:extLst>
              <a:ext uri="{FF2B5EF4-FFF2-40B4-BE49-F238E27FC236}">
                <a16:creationId xmlns:a16="http://schemas.microsoft.com/office/drawing/2014/main" id="{2221AABE-9BA6-5561-B302-C1B7CFDDC4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13281" y="4468360"/>
            <a:ext cx="258664" cy="258664"/>
          </a:xfrm>
          <a:prstGeom prst="rect">
            <a:avLst/>
          </a:prstGeom>
        </p:spPr>
      </p:pic>
      <p:cxnSp>
        <p:nvCxnSpPr>
          <p:cNvPr id="173" name="直接箭头连接符 172">
            <a:extLst>
              <a:ext uri="{FF2B5EF4-FFF2-40B4-BE49-F238E27FC236}">
                <a16:creationId xmlns:a16="http://schemas.microsoft.com/office/drawing/2014/main" id="{AB8495E3-4EF0-A081-112E-8EA76271B109}"/>
              </a:ext>
            </a:extLst>
          </p:cNvPr>
          <p:cNvCxnSpPr>
            <a:cxnSpLocks/>
          </p:cNvCxnSpPr>
          <p:nvPr/>
        </p:nvCxnSpPr>
        <p:spPr>
          <a:xfrm>
            <a:off x="8953788" y="3005129"/>
            <a:ext cx="0" cy="451786"/>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sp>
        <p:nvSpPr>
          <p:cNvPr id="240" name="文本框 239">
            <a:extLst>
              <a:ext uri="{FF2B5EF4-FFF2-40B4-BE49-F238E27FC236}">
                <a16:creationId xmlns:a16="http://schemas.microsoft.com/office/drawing/2014/main" id="{3EE6F45F-D86D-A9C9-96A4-7BDCC5D08D78}"/>
              </a:ext>
            </a:extLst>
          </p:cNvPr>
          <p:cNvSpPr txBox="1"/>
          <p:nvPr/>
        </p:nvSpPr>
        <p:spPr>
          <a:xfrm>
            <a:off x="10472061" y="2808001"/>
            <a:ext cx="1347108"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Density estimation</a:t>
            </a:r>
            <a:endParaRPr lang="zh-CN" altLang="en-US" sz="1200" dirty="0">
              <a:latin typeface="Times New Roman" panose="02020603050405020304" pitchFamily="18" charset="0"/>
              <a:cs typeface="Times New Roman" panose="02020603050405020304" pitchFamily="18" charset="0"/>
            </a:endParaRPr>
          </a:p>
        </p:txBody>
      </p:sp>
      <p:sp>
        <p:nvSpPr>
          <p:cNvPr id="248" name="矩形 247">
            <a:extLst>
              <a:ext uri="{FF2B5EF4-FFF2-40B4-BE49-F238E27FC236}">
                <a16:creationId xmlns:a16="http://schemas.microsoft.com/office/drawing/2014/main" id="{8D45BE28-1EFC-1911-2F03-6D51122306C3}"/>
              </a:ext>
            </a:extLst>
          </p:cNvPr>
          <p:cNvSpPr/>
          <p:nvPr/>
        </p:nvSpPr>
        <p:spPr>
          <a:xfrm>
            <a:off x="8711086" y="4083176"/>
            <a:ext cx="1863154" cy="632075"/>
          </a:xfrm>
          <a:prstGeom prst="rect">
            <a:avLst/>
          </a:prstGeom>
          <a:noFill/>
          <a:ln w="19050">
            <a:solidFill>
              <a:srgbClr val="91919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49" name="直接箭头连接符 248">
            <a:extLst>
              <a:ext uri="{FF2B5EF4-FFF2-40B4-BE49-F238E27FC236}">
                <a16:creationId xmlns:a16="http://schemas.microsoft.com/office/drawing/2014/main" id="{6DC1D1D0-BE6C-AAE8-6563-E033A22F9EE6}"/>
              </a:ext>
            </a:extLst>
          </p:cNvPr>
          <p:cNvCxnSpPr>
            <a:cxnSpLocks/>
          </p:cNvCxnSpPr>
          <p:nvPr/>
        </p:nvCxnSpPr>
        <p:spPr>
          <a:xfrm>
            <a:off x="9272546" y="4388984"/>
            <a:ext cx="685125" cy="0"/>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250" name="文本框 249">
                <a:extLst>
                  <a:ext uri="{FF2B5EF4-FFF2-40B4-BE49-F238E27FC236}">
                    <a16:creationId xmlns:a16="http://schemas.microsoft.com/office/drawing/2014/main" id="{333F95C1-439C-1EF1-D96E-E4E9877AF942}"/>
                  </a:ext>
                </a:extLst>
              </p:cNvPr>
              <p:cNvSpPr txBox="1"/>
              <p:nvPr/>
            </p:nvSpPr>
            <p:spPr>
              <a:xfrm>
                <a:off x="8871543" y="4405242"/>
                <a:ext cx="1770682" cy="276999"/>
              </a:xfrm>
              <a:prstGeom prst="rect">
                <a:avLst/>
              </a:prstGeom>
              <a:noFill/>
            </p:spPr>
            <p:txBody>
              <a:bodyPr wrap="square">
                <a:spAutoFit/>
              </a:bodyPr>
              <a:lstStyle/>
              <a:p>
                <a:r>
                  <a:rPr lang="zh-CN" altLang="en-US" sz="1200" dirty="0">
                    <a:latin typeface="Times New Roman" panose="02020603050405020304" pitchFamily="18" charset="0"/>
                    <a:cs typeface="Times New Roman" panose="02020603050405020304" pitchFamily="18" charset="0"/>
                  </a:rPr>
                  <a:t>Wasserstein distance </a:t>
                </a:r>
                <a14:m>
                  <m:oMath xmlns:m="http://schemas.openxmlformats.org/officeDocument/2006/math">
                    <m:sSub>
                      <m:sSubPr>
                        <m:ctrlPr>
                          <a:rPr lang="en-US" altLang="zh-CN" sz="1200" i="1" smtClean="0">
                            <a:latin typeface="Cambria Math" panose="02040503050406030204" pitchFamily="18" charset="0"/>
                            <a:cs typeface="Times New Roman" panose="02020603050405020304" pitchFamily="18" charset="0"/>
                          </a:rPr>
                        </m:ctrlPr>
                      </m:sSubPr>
                      <m:e>
                        <m:r>
                          <a:rPr lang="en-US" altLang="zh-CN" sz="1200" b="0" i="1" smtClean="0">
                            <a:latin typeface="Cambria Math" panose="02040503050406030204" pitchFamily="18" charset="0"/>
                            <a:cs typeface="Times New Roman" panose="02020603050405020304" pitchFamily="18" charset="0"/>
                          </a:rPr>
                          <m:t>𝑙</m:t>
                        </m:r>
                      </m:e>
                      <m:sub>
                        <m:r>
                          <a:rPr lang="en-US" altLang="zh-CN" sz="1200" b="0" i="1" smtClean="0">
                            <a:latin typeface="Cambria Math" panose="02040503050406030204" pitchFamily="18" charset="0"/>
                            <a:cs typeface="Times New Roman" panose="02020603050405020304" pitchFamily="18" charset="0"/>
                          </a:rPr>
                          <m:t>𝑤</m:t>
                        </m:r>
                      </m:sub>
                    </m:sSub>
                  </m:oMath>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250" name="文本框 249">
                <a:extLst>
                  <a:ext uri="{FF2B5EF4-FFF2-40B4-BE49-F238E27FC236}">
                    <a16:creationId xmlns:a16="http://schemas.microsoft.com/office/drawing/2014/main" id="{333F95C1-439C-1EF1-D96E-E4E9877AF942}"/>
                  </a:ext>
                </a:extLst>
              </p:cNvPr>
              <p:cNvSpPr txBox="1">
                <a:spLocks noRot="1" noChangeAspect="1" noMove="1" noResize="1" noEditPoints="1" noAdjustHandles="1" noChangeArrowheads="1" noChangeShapeType="1" noTextEdit="1"/>
              </p:cNvSpPr>
              <p:nvPr/>
            </p:nvSpPr>
            <p:spPr>
              <a:xfrm>
                <a:off x="8871543" y="4405242"/>
                <a:ext cx="1770682" cy="276999"/>
              </a:xfrm>
              <a:prstGeom prst="rect">
                <a:avLst/>
              </a:prstGeom>
              <a:blipFill>
                <a:blip r:embed="rId17"/>
                <a:stretch>
                  <a:fillRect t="-2222" b="-17778"/>
                </a:stretch>
              </a:blipFill>
            </p:spPr>
            <p:txBody>
              <a:bodyPr/>
              <a:lstStyle/>
              <a:p>
                <a:r>
                  <a:rPr lang="zh-CN" altLang="en-US">
                    <a:noFill/>
                  </a:rPr>
                  <a:t> </a:t>
                </a:r>
              </a:p>
            </p:txBody>
          </p:sp>
        </mc:Fallback>
      </mc:AlternateContent>
      <p:pic>
        <p:nvPicPr>
          <p:cNvPr id="252" name="图片 251">
            <a:extLst>
              <a:ext uri="{FF2B5EF4-FFF2-40B4-BE49-F238E27FC236}">
                <a16:creationId xmlns:a16="http://schemas.microsoft.com/office/drawing/2014/main" id="{7459FA53-EFF8-B02F-48DD-9205D05CA22F}"/>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0073431" y="4106786"/>
            <a:ext cx="378075" cy="378075"/>
          </a:xfrm>
          <a:prstGeom prst="rect">
            <a:avLst/>
          </a:prstGeom>
        </p:spPr>
      </p:pic>
      <p:cxnSp>
        <p:nvCxnSpPr>
          <p:cNvPr id="255" name="连接符: 肘形 254">
            <a:extLst>
              <a:ext uri="{FF2B5EF4-FFF2-40B4-BE49-F238E27FC236}">
                <a16:creationId xmlns:a16="http://schemas.microsoft.com/office/drawing/2014/main" id="{940B6A63-2BC5-AD3F-0010-8C72D3BAD945}"/>
              </a:ext>
            </a:extLst>
          </p:cNvPr>
          <p:cNvCxnSpPr>
            <a:cxnSpLocks/>
            <a:stCxn id="186" idx="3"/>
            <a:endCxn id="234" idx="3"/>
          </p:cNvCxnSpPr>
          <p:nvPr/>
        </p:nvCxnSpPr>
        <p:spPr>
          <a:xfrm>
            <a:off x="9491185" y="1290090"/>
            <a:ext cx="12700" cy="1419098"/>
          </a:xfrm>
          <a:prstGeom prst="bentConnector3">
            <a:avLst>
              <a:gd name="adj1" fmla="val 1800000"/>
            </a:avLst>
          </a:prstGeom>
        </p:spPr>
        <p:style>
          <a:lnRef idx="3">
            <a:schemeClr val="dk1"/>
          </a:lnRef>
          <a:fillRef idx="0">
            <a:schemeClr val="dk1"/>
          </a:fillRef>
          <a:effectRef idx="2">
            <a:schemeClr val="dk1"/>
          </a:effectRef>
          <a:fontRef idx="minor">
            <a:schemeClr val="tx1"/>
          </a:fontRef>
        </p:style>
      </p:cxnSp>
      <p:cxnSp>
        <p:nvCxnSpPr>
          <p:cNvPr id="257" name="直接连接符 256">
            <a:extLst>
              <a:ext uri="{FF2B5EF4-FFF2-40B4-BE49-F238E27FC236}">
                <a16:creationId xmlns:a16="http://schemas.microsoft.com/office/drawing/2014/main" id="{4E6CD309-410A-03B7-A08A-6EACD39A6D20}"/>
              </a:ext>
            </a:extLst>
          </p:cNvPr>
          <p:cNvCxnSpPr>
            <a:cxnSpLocks/>
          </p:cNvCxnSpPr>
          <p:nvPr/>
        </p:nvCxnSpPr>
        <p:spPr>
          <a:xfrm>
            <a:off x="9497673" y="2146360"/>
            <a:ext cx="220064" cy="0"/>
          </a:xfrm>
          <a:prstGeom prst="line">
            <a:avLst/>
          </a:prstGeom>
        </p:spPr>
        <p:style>
          <a:lnRef idx="3">
            <a:schemeClr val="dk1"/>
          </a:lnRef>
          <a:fillRef idx="0">
            <a:schemeClr val="dk1"/>
          </a:fillRef>
          <a:effectRef idx="2">
            <a:schemeClr val="dk1"/>
          </a:effectRef>
          <a:fontRef idx="minor">
            <a:schemeClr val="tx1"/>
          </a:fontRef>
        </p:style>
      </p:cxnSp>
      <p:sp>
        <p:nvSpPr>
          <p:cNvPr id="274" name="矩形 273">
            <a:extLst>
              <a:ext uri="{FF2B5EF4-FFF2-40B4-BE49-F238E27FC236}">
                <a16:creationId xmlns:a16="http://schemas.microsoft.com/office/drawing/2014/main" id="{916D04F0-EBDA-E4C4-C0E8-D92BCADB1908}"/>
              </a:ext>
            </a:extLst>
          </p:cNvPr>
          <p:cNvSpPr/>
          <p:nvPr/>
        </p:nvSpPr>
        <p:spPr>
          <a:xfrm>
            <a:off x="5497859" y="1049129"/>
            <a:ext cx="2662171" cy="3987258"/>
          </a:xfrm>
          <a:prstGeom prst="rect">
            <a:avLst/>
          </a:prstGeom>
          <a:noFill/>
          <a:ln>
            <a:solidFill>
              <a:srgbClr val="91919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7" name="矩形 276">
            <a:extLst>
              <a:ext uri="{FF2B5EF4-FFF2-40B4-BE49-F238E27FC236}">
                <a16:creationId xmlns:a16="http://schemas.microsoft.com/office/drawing/2014/main" id="{7116230E-A174-BCA4-8C1D-EEF34347C486}"/>
              </a:ext>
            </a:extLst>
          </p:cNvPr>
          <p:cNvSpPr/>
          <p:nvPr/>
        </p:nvSpPr>
        <p:spPr>
          <a:xfrm>
            <a:off x="236478" y="1334050"/>
            <a:ext cx="1359116" cy="1151947"/>
          </a:xfrm>
          <a:prstGeom prst="rect">
            <a:avLst/>
          </a:prstGeom>
          <a:noFill/>
          <a:ln>
            <a:solidFill>
              <a:srgbClr val="91919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8" name="矩形 277">
            <a:extLst>
              <a:ext uri="{FF2B5EF4-FFF2-40B4-BE49-F238E27FC236}">
                <a16:creationId xmlns:a16="http://schemas.microsoft.com/office/drawing/2014/main" id="{520ABA2B-0A5F-8A47-F4D2-238FD94AC227}"/>
              </a:ext>
            </a:extLst>
          </p:cNvPr>
          <p:cNvSpPr/>
          <p:nvPr/>
        </p:nvSpPr>
        <p:spPr>
          <a:xfrm>
            <a:off x="2318717" y="1082298"/>
            <a:ext cx="3048575" cy="1776548"/>
          </a:xfrm>
          <a:prstGeom prst="rect">
            <a:avLst/>
          </a:prstGeom>
          <a:noFill/>
          <a:ln>
            <a:solidFill>
              <a:srgbClr val="91919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1" name="矩形 280">
            <a:extLst>
              <a:ext uri="{FF2B5EF4-FFF2-40B4-BE49-F238E27FC236}">
                <a16:creationId xmlns:a16="http://schemas.microsoft.com/office/drawing/2014/main" id="{5596BD92-CEAC-8F4E-4C16-094C9FC787BC}"/>
              </a:ext>
            </a:extLst>
          </p:cNvPr>
          <p:cNvSpPr/>
          <p:nvPr/>
        </p:nvSpPr>
        <p:spPr>
          <a:xfrm>
            <a:off x="132201" y="3552289"/>
            <a:ext cx="1600003" cy="935859"/>
          </a:xfrm>
          <a:prstGeom prst="rect">
            <a:avLst/>
          </a:prstGeom>
          <a:noFill/>
          <a:ln>
            <a:solidFill>
              <a:srgbClr val="91919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3" name="矩形 282">
            <a:extLst>
              <a:ext uri="{FF2B5EF4-FFF2-40B4-BE49-F238E27FC236}">
                <a16:creationId xmlns:a16="http://schemas.microsoft.com/office/drawing/2014/main" id="{A539EF61-B6F4-594F-178E-87FECD71016A}"/>
              </a:ext>
            </a:extLst>
          </p:cNvPr>
          <p:cNvSpPr/>
          <p:nvPr/>
        </p:nvSpPr>
        <p:spPr>
          <a:xfrm>
            <a:off x="8277401" y="1045685"/>
            <a:ext cx="3726581" cy="3980725"/>
          </a:xfrm>
          <a:prstGeom prst="rect">
            <a:avLst/>
          </a:prstGeom>
          <a:noFill/>
          <a:ln>
            <a:solidFill>
              <a:srgbClr val="91919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84" name="直接箭头连接符 283">
            <a:extLst>
              <a:ext uri="{FF2B5EF4-FFF2-40B4-BE49-F238E27FC236}">
                <a16:creationId xmlns:a16="http://schemas.microsoft.com/office/drawing/2014/main" id="{03C027BA-D479-57B8-90A8-7E8A0A4EB64D}"/>
              </a:ext>
            </a:extLst>
          </p:cNvPr>
          <p:cNvCxnSpPr>
            <a:cxnSpLocks/>
          </p:cNvCxnSpPr>
          <p:nvPr/>
        </p:nvCxnSpPr>
        <p:spPr>
          <a:xfrm>
            <a:off x="5335648" y="1679459"/>
            <a:ext cx="221872"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87" name="直接箭头连接符 286">
            <a:extLst>
              <a:ext uri="{FF2B5EF4-FFF2-40B4-BE49-F238E27FC236}">
                <a16:creationId xmlns:a16="http://schemas.microsoft.com/office/drawing/2014/main" id="{77E1611A-FCE6-E2C0-BE47-10F652261EF5}"/>
              </a:ext>
            </a:extLst>
          </p:cNvPr>
          <p:cNvCxnSpPr>
            <a:cxnSpLocks/>
          </p:cNvCxnSpPr>
          <p:nvPr/>
        </p:nvCxnSpPr>
        <p:spPr>
          <a:xfrm>
            <a:off x="8048300" y="2933227"/>
            <a:ext cx="319415"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89" name="直接箭头连接符 288">
            <a:extLst>
              <a:ext uri="{FF2B5EF4-FFF2-40B4-BE49-F238E27FC236}">
                <a16:creationId xmlns:a16="http://schemas.microsoft.com/office/drawing/2014/main" id="{3878AD8F-75BC-D73F-1BA8-8DAD4057FBA7}"/>
              </a:ext>
            </a:extLst>
          </p:cNvPr>
          <p:cNvCxnSpPr>
            <a:cxnSpLocks/>
          </p:cNvCxnSpPr>
          <p:nvPr/>
        </p:nvCxnSpPr>
        <p:spPr>
          <a:xfrm flipH="1">
            <a:off x="7922924" y="4454409"/>
            <a:ext cx="671528"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98" name="直接箭头连接符 297">
            <a:extLst>
              <a:ext uri="{FF2B5EF4-FFF2-40B4-BE49-F238E27FC236}">
                <a16:creationId xmlns:a16="http://schemas.microsoft.com/office/drawing/2014/main" id="{8A65C769-7D21-6E87-A6B2-F3C4F96005B0}"/>
              </a:ext>
            </a:extLst>
          </p:cNvPr>
          <p:cNvCxnSpPr>
            <a:cxnSpLocks/>
          </p:cNvCxnSpPr>
          <p:nvPr/>
        </p:nvCxnSpPr>
        <p:spPr>
          <a:xfrm flipV="1">
            <a:off x="6764888" y="3989535"/>
            <a:ext cx="0" cy="16990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03" name="连接符: 曲线 302">
            <a:extLst>
              <a:ext uri="{FF2B5EF4-FFF2-40B4-BE49-F238E27FC236}">
                <a16:creationId xmlns:a16="http://schemas.microsoft.com/office/drawing/2014/main" id="{61BFABC6-BAEE-88E4-978F-97F9609EBC68}"/>
              </a:ext>
            </a:extLst>
          </p:cNvPr>
          <p:cNvCxnSpPr>
            <a:cxnSpLocks/>
            <a:stCxn id="111" idx="0"/>
            <a:endCxn id="606" idx="3"/>
          </p:cNvCxnSpPr>
          <p:nvPr/>
        </p:nvCxnSpPr>
        <p:spPr>
          <a:xfrm rot="16200000" flipV="1">
            <a:off x="6550653" y="3385987"/>
            <a:ext cx="148784" cy="382770"/>
          </a:xfrm>
          <a:prstGeom prst="curvedConnector2">
            <a:avLst/>
          </a:prstGeom>
          <a:ln>
            <a:tailEnd type="triangle"/>
          </a:ln>
        </p:spPr>
        <p:style>
          <a:lnRef idx="3">
            <a:schemeClr val="dk1"/>
          </a:lnRef>
          <a:fillRef idx="0">
            <a:schemeClr val="dk1"/>
          </a:fillRef>
          <a:effectRef idx="2">
            <a:schemeClr val="dk1"/>
          </a:effectRef>
          <a:fontRef idx="minor">
            <a:schemeClr val="tx1"/>
          </a:fontRef>
        </p:style>
      </p:cxnSp>
      <p:cxnSp>
        <p:nvCxnSpPr>
          <p:cNvPr id="309" name="连接符: 曲线 308">
            <a:extLst>
              <a:ext uri="{FF2B5EF4-FFF2-40B4-BE49-F238E27FC236}">
                <a16:creationId xmlns:a16="http://schemas.microsoft.com/office/drawing/2014/main" id="{5302D3BF-7CC1-473F-BD81-6352877297FD}"/>
              </a:ext>
            </a:extLst>
          </p:cNvPr>
          <p:cNvCxnSpPr>
            <a:cxnSpLocks/>
            <a:stCxn id="111" idx="0"/>
            <a:endCxn id="607" idx="1"/>
          </p:cNvCxnSpPr>
          <p:nvPr/>
        </p:nvCxnSpPr>
        <p:spPr>
          <a:xfrm rot="5400000" flipH="1" flipV="1">
            <a:off x="6920661" y="3380399"/>
            <a:ext cx="167135" cy="375596"/>
          </a:xfrm>
          <a:prstGeom prst="curvedConnector2">
            <a:avLst/>
          </a:prstGeom>
          <a:ln>
            <a:tailEnd type="triangle"/>
          </a:ln>
        </p:spPr>
        <p:style>
          <a:lnRef idx="3">
            <a:schemeClr val="dk1"/>
          </a:lnRef>
          <a:fillRef idx="0">
            <a:schemeClr val="dk1"/>
          </a:fillRef>
          <a:effectRef idx="2">
            <a:schemeClr val="dk1"/>
          </a:effectRef>
          <a:fontRef idx="minor">
            <a:schemeClr val="tx1"/>
          </a:fontRef>
        </p:style>
      </p:cxnSp>
      <p:cxnSp>
        <p:nvCxnSpPr>
          <p:cNvPr id="310" name="直接箭头连接符 309">
            <a:extLst>
              <a:ext uri="{FF2B5EF4-FFF2-40B4-BE49-F238E27FC236}">
                <a16:creationId xmlns:a16="http://schemas.microsoft.com/office/drawing/2014/main" id="{AEE42BC7-9F68-45FC-F23D-CC324CEFEC56}"/>
              </a:ext>
            </a:extLst>
          </p:cNvPr>
          <p:cNvCxnSpPr>
            <a:cxnSpLocks/>
          </p:cNvCxnSpPr>
          <p:nvPr/>
        </p:nvCxnSpPr>
        <p:spPr>
          <a:xfrm flipH="1">
            <a:off x="5464383" y="3763990"/>
            <a:ext cx="43558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21" name="文本框 320">
            <a:extLst>
              <a:ext uri="{FF2B5EF4-FFF2-40B4-BE49-F238E27FC236}">
                <a16:creationId xmlns:a16="http://schemas.microsoft.com/office/drawing/2014/main" id="{25AA9179-F95F-1A97-31E7-00D493A74E7E}"/>
              </a:ext>
            </a:extLst>
          </p:cNvPr>
          <p:cNvSpPr txBox="1"/>
          <p:nvPr/>
        </p:nvSpPr>
        <p:spPr>
          <a:xfrm>
            <a:off x="2241641" y="813898"/>
            <a:ext cx="3175165" cy="276999"/>
          </a:xfrm>
          <a:prstGeom prst="rect">
            <a:avLst/>
          </a:prstGeom>
          <a:noFill/>
        </p:spPr>
        <p:txBody>
          <a:bodyPr wrap="none" rtlCol="0">
            <a:spAutoFit/>
          </a:bodyPr>
          <a:lstStyle/>
          <a:p>
            <a:r>
              <a:rPr lang="en-US" altLang="zh-CN" sz="1200" b="1" dirty="0">
                <a:latin typeface="Times New Roman" panose="02020603050405020304" pitchFamily="18" charset="0"/>
                <a:cs typeface="Times New Roman" panose="02020603050405020304" pitchFamily="18" charset="0"/>
              </a:rPr>
              <a:t>a) SHAP-driven representative node selection</a:t>
            </a:r>
          </a:p>
        </p:txBody>
      </p:sp>
      <p:sp>
        <p:nvSpPr>
          <p:cNvPr id="326" name="文本框 325">
            <a:extLst>
              <a:ext uri="{FF2B5EF4-FFF2-40B4-BE49-F238E27FC236}">
                <a16:creationId xmlns:a16="http://schemas.microsoft.com/office/drawing/2014/main" id="{FCD6B113-1CD5-5FFE-5186-39A1B098A8D3}"/>
              </a:ext>
            </a:extLst>
          </p:cNvPr>
          <p:cNvSpPr txBox="1"/>
          <p:nvPr/>
        </p:nvSpPr>
        <p:spPr>
          <a:xfrm>
            <a:off x="5398427" y="809196"/>
            <a:ext cx="2939865" cy="276999"/>
          </a:xfrm>
          <a:prstGeom prst="rect">
            <a:avLst/>
          </a:prstGeom>
          <a:noFill/>
        </p:spPr>
        <p:txBody>
          <a:bodyPr wrap="square" rtlCol="0">
            <a:spAutoFit/>
          </a:bodyPr>
          <a:lstStyle/>
          <a:p>
            <a:r>
              <a:rPr lang="en-US" altLang="zh-CN" sz="1200" b="1" dirty="0">
                <a:latin typeface="Times New Roman" panose="02020603050405020304" pitchFamily="18" charset="0"/>
                <a:cs typeface="Times New Roman" panose="02020603050405020304" pitchFamily="18" charset="0"/>
              </a:rPr>
              <a:t>b) Isotope-driven disturbance  generation</a:t>
            </a:r>
          </a:p>
        </p:txBody>
      </p:sp>
      <p:sp>
        <p:nvSpPr>
          <p:cNvPr id="327" name="文本框 326">
            <a:extLst>
              <a:ext uri="{FF2B5EF4-FFF2-40B4-BE49-F238E27FC236}">
                <a16:creationId xmlns:a16="http://schemas.microsoft.com/office/drawing/2014/main" id="{5B256094-2228-5CC4-2951-D06FCD2083FD}"/>
              </a:ext>
            </a:extLst>
          </p:cNvPr>
          <p:cNvSpPr txBox="1"/>
          <p:nvPr/>
        </p:nvSpPr>
        <p:spPr>
          <a:xfrm>
            <a:off x="8167695" y="784454"/>
            <a:ext cx="4066434" cy="276999"/>
          </a:xfrm>
          <a:prstGeom prst="rect">
            <a:avLst/>
          </a:prstGeom>
          <a:noFill/>
        </p:spPr>
        <p:txBody>
          <a:bodyPr wrap="none" rtlCol="0">
            <a:spAutoFit/>
          </a:bodyPr>
          <a:lstStyle/>
          <a:p>
            <a:r>
              <a:rPr lang="en-US" altLang="zh-CN" sz="1200" b="1" dirty="0">
                <a:latin typeface="Times New Roman" panose="02020603050405020304" pitchFamily="18" charset="0"/>
                <a:cs typeface="Times New Roman" panose="02020603050405020304" pitchFamily="18" charset="0"/>
              </a:rPr>
              <a:t>c) Bipartite perspective embedding discrepancy restriction </a:t>
            </a:r>
          </a:p>
        </p:txBody>
      </p:sp>
      <p:sp>
        <p:nvSpPr>
          <p:cNvPr id="330" name="文本框 329">
            <a:extLst>
              <a:ext uri="{FF2B5EF4-FFF2-40B4-BE49-F238E27FC236}">
                <a16:creationId xmlns:a16="http://schemas.microsoft.com/office/drawing/2014/main" id="{CE48453B-74BB-B997-8966-37D08B5A3C6F}"/>
              </a:ext>
            </a:extLst>
          </p:cNvPr>
          <p:cNvSpPr txBox="1"/>
          <p:nvPr/>
        </p:nvSpPr>
        <p:spPr>
          <a:xfrm>
            <a:off x="5944958" y="2569038"/>
            <a:ext cx="87716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1  0  1  0  1</a:t>
            </a:r>
          </a:p>
        </p:txBody>
      </p:sp>
      <p:sp>
        <p:nvSpPr>
          <p:cNvPr id="334" name="文本框 333">
            <a:extLst>
              <a:ext uri="{FF2B5EF4-FFF2-40B4-BE49-F238E27FC236}">
                <a16:creationId xmlns:a16="http://schemas.microsoft.com/office/drawing/2014/main" id="{BCC150CD-4DB1-BA3C-2979-C49E37A7CC91}"/>
              </a:ext>
            </a:extLst>
          </p:cNvPr>
          <p:cNvSpPr txBox="1"/>
          <p:nvPr/>
        </p:nvSpPr>
        <p:spPr>
          <a:xfrm>
            <a:off x="5947135" y="2721438"/>
            <a:ext cx="87716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1  1  1  1  0</a:t>
            </a:r>
          </a:p>
        </p:txBody>
      </p:sp>
      <p:sp>
        <p:nvSpPr>
          <p:cNvPr id="335" name="文本框 334">
            <a:extLst>
              <a:ext uri="{FF2B5EF4-FFF2-40B4-BE49-F238E27FC236}">
                <a16:creationId xmlns:a16="http://schemas.microsoft.com/office/drawing/2014/main" id="{C967252F-AA3C-0B5B-2374-018330926955}"/>
              </a:ext>
            </a:extLst>
          </p:cNvPr>
          <p:cNvSpPr txBox="1"/>
          <p:nvPr/>
        </p:nvSpPr>
        <p:spPr>
          <a:xfrm>
            <a:off x="5947898" y="2864579"/>
            <a:ext cx="87716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0  0      1  1</a:t>
            </a:r>
          </a:p>
        </p:txBody>
      </p:sp>
      <p:sp>
        <p:nvSpPr>
          <p:cNvPr id="336" name="文本框 335">
            <a:extLst>
              <a:ext uri="{FF2B5EF4-FFF2-40B4-BE49-F238E27FC236}">
                <a16:creationId xmlns:a16="http://schemas.microsoft.com/office/drawing/2014/main" id="{94CB54BF-851C-EF43-D6FD-1657DF180F4D}"/>
              </a:ext>
            </a:extLst>
          </p:cNvPr>
          <p:cNvSpPr txBox="1"/>
          <p:nvPr/>
        </p:nvSpPr>
        <p:spPr>
          <a:xfrm>
            <a:off x="5950497" y="3016981"/>
            <a:ext cx="87716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1  1  1  0  0</a:t>
            </a:r>
          </a:p>
        </p:txBody>
      </p:sp>
      <p:sp>
        <p:nvSpPr>
          <p:cNvPr id="337" name="文本框 336">
            <a:extLst>
              <a:ext uri="{FF2B5EF4-FFF2-40B4-BE49-F238E27FC236}">
                <a16:creationId xmlns:a16="http://schemas.microsoft.com/office/drawing/2014/main" id="{88AF1139-D9FB-DF81-8163-821125E12A06}"/>
              </a:ext>
            </a:extLst>
          </p:cNvPr>
          <p:cNvSpPr txBox="1"/>
          <p:nvPr/>
        </p:nvSpPr>
        <p:spPr>
          <a:xfrm>
            <a:off x="5950497" y="3162175"/>
            <a:ext cx="87716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0  0  1  1  0</a:t>
            </a:r>
          </a:p>
        </p:txBody>
      </p:sp>
      <p:sp>
        <p:nvSpPr>
          <p:cNvPr id="338" name="文本框 337">
            <a:extLst>
              <a:ext uri="{FF2B5EF4-FFF2-40B4-BE49-F238E27FC236}">
                <a16:creationId xmlns:a16="http://schemas.microsoft.com/office/drawing/2014/main" id="{1F82567B-901E-A7D1-AFFA-0571EAB10337}"/>
              </a:ext>
            </a:extLst>
          </p:cNvPr>
          <p:cNvSpPr txBox="1"/>
          <p:nvPr/>
        </p:nvSpPr>
        <p:spPr>
          <a:xfrm>
            <a:off x="6857946" y="2576817"/>
            <a:ext cx="87716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5  0  3  2  9</a:t>
            </a:r>
          </a:p>
        </p:txBody>
      </p:sp>
      <p:sp>
        <p:nvSpPr>
          <p:cNvPr id="339" name="文本框 338">
            <a:extLst>
              <a:ext uri="{FF2B5EF4-FFF2-40B4-BE49-F238E27FC236}">
                <a16:creationId xmlns:a16="http://schemas.microsoft.com/office/drawing/2014/main" id="{371D4130-81BD-F495-9431-4DCD98755CCE}"/>
              </a:ext>
            </a:extLst>
          </p:cNvPr>
          <p:cNvSpPr txBox="1"/>
          <p:nvPr/>
        </p:nvSpPr>
        <p:spPr>
          <a:xfrm>
            <a:off x="6857946" y="2720638"/>
            <a:ext cx="87716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6  4  5  4  4</a:t>
            </a:r>
          </a:p>
        </p:txBody>
      </p:sp>
      <p:sp>
        <p:nvSpPr>
          <p:cNvPr id="340" name="文本框 339">
            <a:extLst>
              <a:ext uri="{FF2B5EF4-FFF2-40B4-BE49-F238E27FC236}">
                <a16:creationId xmlns:a16="http://schemas.microsoft.com/office/drawing/2014/main" id="{66F28B32-41ED-4425-087D-8A043CA86690}"/>
              </a:ext>
            </a:extLst>
          </p:cNvPr>
          <p:cNvSpPr txBox="1"/>
          <p:nvPr/>
        </p:nvSpPr>
        <p:spPr>
          <a:xfrm>
            <a:off x="6857946" y="2863132"/>
            <a:ext cx="87716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5  0      2  8</a:t>
            </a:r>
          </a:p>
        </p:txBody>
      </p:sp>
      <p:sp>
        <p:nvSpPr>
          <p:cNvPr id="341" name="文本框 340">
            <a:extLst>
              <a:ext uri="{FF2B5EF4-FFF2-40B4-BE49-F238E27FC236}">
                <a16:creationId xmlns:a16="http://schemas.microsoft.com/office/drawing/2014/main" id="{531FB954-BE04-A8D9-C488-BD6747298AF5}"/>
              </a:ext>
            </a:extLst>
          </p:cNvPr>
          <p:cNvSpPr txBox="1"/>
          <p:nvPr/>
        </p:nvSpPr>
        <p:spPr>
          <a:xfrm>
            <a:off x="6851415" y="3001371"/>
            <a:ext cx="87716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3  7  9  6  3</a:t>
            </a:r>
          </a:p>
        </p:txBody>
      </p:sp>
      <p:sp>
        <p:nvSpPr>
          <p:cNvPr id="342" name="文本框 341">
            <a:extLst>
              <a:ext uri="{FF2B5EF4-FFF2-40B4-BE49-F238E27FC236}">
                <a16:creationId xmlns:a16="http://schemas.microsoft.com/office/drawing/2014/main" id="{3B9C297F-6B8F-1E6B-4E48-C8EBAA18FE6E}"/>
              </a:ext>
            </a:extLst>
          </p:cNvPr>
          <p:cNvSpPr txBox="1"/>
          <p:nvPr/>
        </p:nvSpPr>
        <p:spPr>
          <a:xfrm>
            <a:off x="6851415" y="3154421"/>
            <a:ext cx="87716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1  0  2  1  4</a:t>
            </a:r>
          </a:p>
        </p:txBody>
      </p:sp>
      <p:pic>
        <p:nvPicPr>
          <p:cNvPr id="33" name="图片 32">
            <a:extLst>
              <a:ext uri="{FF2B5EF4-FFF2-40B4-BE49-F238E27FC236}">
                <a16:creationId xmlns:a16="http://schemas.microsoft.com/office/drawing/2014/main" id="{B9803224-AFF7-8232-2B3C-7BA566AA243C}"/>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8750251" y="4090798"/>
            <a:ext cx="423024" cy="423024"/>
          </a:xfrm>
          <a:prstGeom prst="rect">
            <a:avLst/>
          </a:prstGeom>
        </p:spPr>
      </p:pic>
      <p:grpSp>
        <p:nvGrpSpPr>
          <p:cNvPr id="3" name="Google Shape;805;p28">
            <a:extLst>
              <a:ext uri="{FF2B5EF4-FFF2-40B4-BE49-F238E27FC236}">
                <a16:creationId xmlns:a16="http://schemas.microsoft.com/office/drawing/2014/main" id="{85DDFA60-F9FC-2BB0-C3AA-1D4D644175EC}"/>
              </a:ext>
            </a:extLst>
          </p:cNvPr>
          <p:cNvGrpSpPr/>
          <p:nvPr/>
        </p:nvGrpSpPr>
        <p:grpSpPr>
          <a:xfrm>
            <a:off x="5986805" y="1095981"/>
            <a:ext cx="626519" cy="639192"/>
            <a:chOff x="347441" y="529183"/>
            <a:chExt cx="2163705" cy="1824635"/>
          </a:xfrm>
          <a:solidFill>
            <a:srgbClr val="E3EEFF"/>
          </a:solidFill>
        </p:grpSpPr>
        <p:grpSp>
          <p:nvGrpSpPr>
            <p:cNvPr id="4" name="Google Shape;806;p28">
              <a:extLst>
                <a:ext uri="{FF2B5EF4-FFF2-40B4-BE49-F238E27FC236}">
                  <a16:creationId xmlns:a16="http://schemas.microsoft.com/office/drawing/2014/main" id="{F9AAA86E-13BA-7D07-525F-F05B06F7343E}"/>
                </a:ext>
              </a:extLst>
            </p:cNvPr>
            <p:cNvGrpSpPr/>
            <p:nvPr/>
          </p:nvGrpSpPr>
          <p:grpSpPr>
            <a:xfrm>
              <a:off x="745224" y="529183"/>
              <a:ext cx="1765922" cy="1596032"/>
              <a:chOff x="6240000" y="821025"/>
              <a:chExt cx="2904000" cy="2668950"/>
            </a:xfrm>
            <a:grpFill/>
          </p:grpSpPr>
          <p:sp>
            <p:nvSpPr>
              <p:cNvPr id="93" name="Google Shape;807;p28">
                <a:extLst>
                  <a:ext uri="{FF2B5EF4-FFF2-40B4-BE49-F238E27FC236}">
                    <a16:creationId xmlns:a16="http://schemas.microsoft.com/office/drawing/2014/main" id="{BBB99880-9A36-4F6E-5F99-09C2A4CAC622}"/>
                  </a:ext>
                </a:extLst>
              </p:cNvPr>
              <p:cNvSpPr/>
              <p:nvPr/>
            </p:nvSpPr>
            <p:spPr>
              <a:xfrm flipH="1">
                <a:off x="6240000" y="821025"/>
                <a:ext cx="2904000" cy="26673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94" name="Google Shape;808;p28">
                <a:extLst>
                  <a:ext uri="{FF2B5EF4-FFF2-40B4-BE49-F238E27FC236}">
                    <a16:creationId xmlns:a16="http://schemas.microsoft.com/office/drawing/2014/main" id="{BAEAEA0F-8155-A4F2-D31F-E216A1624574}"/>
                  </a:ext>
                </a:extLst>
              </p:cNvPr>
              <p:cNvSpPr/>
              <p:nvPr/>
            </p:nvSpPr>
            <p:spPr>
              <a:xfrm flipH="1">
                <a:off x="6240000" y="8210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95" name="Google Shape;809;p28">
                <a:extLst>
                  <a:ext uri="{FF2B5EF4-FFF2-40B4-BE49-F238E27FC236}">
                    <a16:creationId xmlns:a16="http://schemas.microsoft.com/office/drawing/2014/main" id="{B28C5C0D-61EF-A1FB-1BC6-C7109658C90E}"/>
                  </a:ext>
                </a:extLst>
              </p:cNvPr>
              <p:cNvSpPr/>
              <p:nvPr/>
            </p:nvSpPr>
            <p:spPr>
              <a:xfrm flipH="1">
                <a:off x="6820800" y="8210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96" name="Google Shape;810;p28">
                <a:extLst>
                  <a:ext uri="{FF2B5EF4-FFF2-40B4-BE49-F238E27FC236}">
                    <a16:creationId xmlns:a16="http://schemas.microsoft.com/office/drawing/2014/main" id="{02F90EF9-262D-846D-D4F7-55583ACDF4DF}"/>
                  </a:ext>
                </a:extLst>
              </p:cNvPr>
              <p:cNvSpPr/>
              <p:nvPr/>
            </p:nvSpPr>
            <p:spPr>
              <a:xfrm flipH="1">
                <a:off x="7401600" y="8210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97" name="Google Shape;811;p28">
                <a:extLst>
                  <a:ext uri="{FF2B5EF4-FFF2-40B4-BE49-F238E27FC236}">
                    <a16:creationId xmlns:a16="http://schemas.microsoft.com/office/drawing/2014/main" id="{29CD7B5F-6E48-76A7-5D62-6AD0AABCFCBD}"/>
                  </a:ext>
                </a:extLst>
              </p:cNvPr>
              <p:cNvSpPr/>
              <p:nvPr/>
            </p:nvSpPr>
            <p:spPr>
              <a:xfrm flipH="1">
                <a:off x="7982400" y="8210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98" name="Google Shape;812;p28">
                <a:extLst>
                  <a:ext uri="{FF2B5EF4-FFF2-40B4-BE49-F238E27FC236}">
                    <a16:creationId xmlns:a16="http://schemas.microsoft.com/office/drawing/2014/main" id="{E55389DD-3CF0-B521-A4AA-480FF5C2B76F}"/>
                  </a:ext>
                </a:extLst>
              </p:cNvPr>
              <p:cNvSpPr/>
              <p:nvPr/>
            </p:nvSpPr>
            <p:spPr>
              <a:xfrm flipH="1">
                <a:off x="8563200" y="8210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99" name="Google Shape;813;p28">
                <a:extLst>
                  <a:ext uri="{FF2B5EF4-FFF2-40B4-BE49-F238E27FC236}">
                    <a16:creationId xmlns:a16="http://schemas.microsoft.com/office/drawing/2014/main" id="{BE44BC53-F686-A0DA-0374-EF4A661CE51E}"/>
                  </a:ext>
                </a:extLst>
              </p:cNvPr>
              <p:cNvSpPr/>
              <p:nvPr/>
            </p:nvSpPr>
            <p:spPr>
              <a:xfrm flipH="1">
                <a:off x="6240000" y="1353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0" name="Google Shape;814;p28">
                <a:extLst>
                  <a:ext uri="{FF2B5EF4-FFF2-40B4-BE49-F238E27FC236}">
                    <a16:creationId xmlns:a16="http://schemas.microsoft.com/office/drawing/2014/main" id="{08AD1BD6-A186-3698-29A9-E0D1EA6998A8}"/>
                  </a:ext>
                </a:extLst>
              </p:cNvPr>
              <p:cNvSpPr/>
              <p:nvPr/>
            </p:nvSpPr>
            <p:spPr>
              <a:xfrm flipH="1">
                <a:off x="6820800" y="1353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1" name="Google Shape;815;p28">
                <a:extLst>
                  <a:ext uri="{FF2B5EF4-FFF2-40B4-BE49-F238E27FC236}">
                    <a16:creationId xmlns:a16="http://schemas.microsoft.com/office/drawing/2014/main" id="{C813684C-389D-57DE-42B7-4D6506EC9FAC}"/>
                  </a:ext>
                </a:extLst>
              </p:cNvPr>
              <p:cNvSpPr/>
              <p:nvPr/>
            </p:nvSpPr>
            <p:spPr>
              <a:xfrm flipH="1">
                <a:off x="7401600" y="1353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2" name="Google Shape;816;p28">
                <a:extLst>
                  <a:ext uri="{FF2B5EF4-FFF2-40B4-BE49-F238E27FC236}">
                    <a16:creationId xmlns:a16="http://schemas.microsoft.com/office/drawing/2014/main" id="{39F063EA-8AC6-AE0B-4154-EEB35F248A68}"/>
                  </a:ext>
                </a:extLst>
              </p:cNvPr>
              <p:cNvSpPr/>
              <p:nvPr/>
            </p:nvSpPr>
            <p:spPr>
              <a:xfrm flipH="1">
                <a:off x="7982400" y="1353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4" name="Google Shape;817;p28">
                <a:extLst>
                  <a:ext uri="{FF2B5EF4-FFF2-40B4-BE49-F238E27FC236}">
                    <a16:creationId xmlns:a16="http://schemas.microsoft.com/office/drawing/2014/main" id="{CD3BEA80-13BA-036E-6C3F-53C7D6B36F37}"/>
                  </a:ext>
                </a:extLst>
              </p:cNvPr>
              <p:cNvSpPr/>
              <p:nvPr/>
            </p:nvSpPr>
            <p:spPr>
              <a:xfrm flipH="1">
                <a:off x="8563200" y="1353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5" name="Google Shape;818;p28">
                <a:extLst>
                  <a:ext uri="{FF2B5EF4-FFF2-40B4-BE49-F238E27FC236}">
                    <a16:creationId xmlns:a16="http://schemas.microsoft.com/office/drawing/2014/main" id="{DC43913F-5160-D4A1-5782-BF85023EAC8B}"/>
                  </a:ext>
                </a:extLst>
              </p:cNvPr>
              <p:cNvSpPr/>
              <p:nvPr/>
            </p:nvSpPr>
            <p:spPr>
              <a:xfrm flipH="1">
                <a:off x="6240000" y="1888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6" name="Google Shape;819;p28">
                <a:extLst>
                  <a:ext uri="{FF2B5EF4-FFF2-40B4-BE49-F238E27FC236}">
                    <a16:creationId xmlns:a16="http://schemas.microsoft.com/office/drawing/2014/main" id="{CC705A7A-0F85-8D31-C532-A95EA7D8FBF6}"/>
                  </a:ext>
                </a:extLst>
              </p:cNvPr>
              <p:cNvSpPr/>
              <p:nvPr/>
            </p:nvSpPr>
            <p:spPr>
              <a:xfrm flipH="1">
                <a:off x="6820800" y="1888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7" name="Google Shape;820;p28">
                <a:extLst>
                  <a:ext uri="{FF2B5EF4-FFF2-40B4-BE49-F238E27FC236}">
                    <a16:creationId xmlns:a16="http://schemas.microsoft.com/office/drawing/2014/main" id="{ECC4809A-DB77-E8F7-A94A-893C3D9F41B7}"/>
                  </a:ext>
                </a:extLst>
              </p:cNvPr>
              <p:cNvSpPr/>
              <p:nvPr/>
            </p:nvSpPr>
            <p:spPr>
              <a:xfrm flipH="1">
                <a:off x="7401600" y="1888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8" name="Google Shape;821;p28">
                <a:extLst>
                  <a:ext uri="{FF2B5EF4-FFF2-40B4-BE49-F238E27FC236}">
                    <a16:creationId xmlns:a16="http://schemas.microsoft.com/office/drawing/2014/main" id="{3AD78280-D8B7-AD3F-D9F9-ACA4AF5817B2}"/>
                  </a:ext>
                </a:extLst>
              </p:cNvPr>
              <p:cNvSpPr/>
              <p:nvPr/>
            </p:nvSpPr>
            <p:spPr>
              <a:xfrm flipH="1">
                <a:off x="7982400" y="1888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0" name="Google Shape;822;p28">
                <a:extLst>
                  <a:ext uri="{FF2B5EF4-FFF2-40B4-BE49-F238E27FC236}">
                    <a16:creationId xmlns:a16="http://schemas.microsoft.com/office/drawing/2014/main" id="{AB380B10-FD4D-DA77-F89E-B562B68B5279}"/>
                  </a:ext>
                </a:extLst>
              </p:cNvPr>
              <p:cNvSpPr/>
              <p:nvPr/>
            </p:nvSpPr>
            <p:spPr>
              <a:xfrm flipH="1">
                <a:off x="8563200" y="1888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2" name="Google Shape;823;p28">
                <a:extLst>
                  <a:ext uri="{FF2B5EF4-FFF2-40B4-BE49-F238E27FC236}">
                    <a16:creationId xmlns:a16="http://schemas.microsoft.com/office/drawing/2014/main" id="{0E1D7854-D971-53AF-A8AB-08A3A72FCB99}"/>
                  </a:ext>
                </a:extLst>
              </p:cNvPr>
              <p:cNvSpPr/>
              <p:nvPr/>
            </p:nvSpPr>
            <p:spPr>
              <a:xfrm flipH="1">
                <a:off x="6240000" y="2422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3" name="Google Shape;824;p28">
                <a:extLst>
                  <a:ext uri="{FF2B5EF4-FFF2-40B4-BE49-F238E27FC236}">
                    <a16:creationId xmlns:a16="http://schemas.microsoft.com/office/drawing/2014/main" id="{3A61C167-C531-4E62-7EF1-4BBA8BFD4D75}"/>
                  </a:ext>
                </a:extLst>
              </p:cNvPr>
              <p:cNvSpPr/>
              <p:nvPr/>
            </p:nvSpPr>
            <p:spPr>
              <a:xfrm flipH="1">
                <a:off x="6820800" y="2422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4" name="Google Shape;825;p28">
                <a:extLst>
                  <a:ext uri="{FF2B5EF4-FFF2-40B4-BE49-F238E27FC236}">
                    <a16:creationId xmlns:a16="http://schemas.microsoft.com/office/drawing/2014/main" id="{9D4483A8-948F-A2F4-A454-781F8F426874}"/>
                  </a:ext>
                </a:extLst>
              </p:cNvPr>
              <p:cNvSpPr/>
              <p:nvPr/>
            </p:nvSpPr>
            <p:spPr>
              <a:xfrm flipH="1">
                <a:off x="7401600" y="2422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5" name="Google Shape;826;p28">
                <a:extLst>
                  <a:ext uri="{FF2B5EF4-FFF2-40B4-BE49-F238E27FC236}">
                    <a16:creationId xmlns:a16="http://schemas.microsoft.com/office/drawing/2014/main" id="{C8E3748B-407A-F0A8-A44E-40AF7AE6AB36}"/>
                  </a:ext>
                </a:extLst>
              </p:cNvPr>
              <p:cNvSpPr/>
              <p:nvPr/>
            </p:nvSpPr>
            <p:spPr>
              <a:xfrm flipH="1">
                <a:off x="7982400" y="2422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7" name="Google Shape;827;p28">
                <a:extLst>
                  <a:ext uri="{FF2B5EF4-FFF2-40B4-BE49-F238E27FC236}">
                    <a16:creationId xmlns:a16="http://schemas.microsoft.com/office/drawing/2014/main" id="{3B991444-EA19-2938-A457-BC5C5558EEAF}"/>
                  </a:ext>
                </a:extLst>
              </p:cNvPr>
              <p:cNvSpPr/>
              <p:nvPr/>
            </p:nvSpPr>
            <p:spPr>
              <a:xfrm flipH="1">
                <a:off x="8563200" y="2422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9" name="Google Shape;828;p28">
                <a:extLst>
                  <a:ext uri="{FF2B5EF4-FFF2-40B4-BE49-F238E27FC236}">
                    <a16:creationId xmlns:a16="http://schemas.microsoft.com/office/drawing/2014/main" id="{F2CAAD86-B806-F364-85DC-A7FD07B25E98}"/>
                  </a:ext>
                </a:extLst>
              </p:cNvPr>
              <p:cNvSpPr/>
              <p:nvPr/>
            </p:nvSpPr>
            <p:spPr>
              <a:xfrm flipH="1">
                <a:off x="6240000" y="29571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20" name="Google Shape;829;p28">
                <a:extLst>
                  <a:ext uri="{FF2B5EF4-FFF2-40B4-BE49-F238E27FC236}">
                    <a16:creationId xmlns:a16="http://schemas.microsoft.com/office/drawing/2014/main" id="{B257E426-1C1E-1674-84F4-432EFBA3DCF6}"/>
                  </a:ext>
                </a:extLst>
              </p:cNvPr>
              <p:cNvSpPr/>
              <p:nvPr/>
            </p:nvSpPr>
            <p:spPr>
              <a:xfrm flipH="1">
                <a:off x="6820800" y="29571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25" name="Google Shape;830;p28">
                <a:extLst>
                  <a:ext uri="{FF2B5EF4-FFF2-40B4-BE49-F238E27FC236}">
                    <a16:creationId xmlns:a16="http://schemas.microsoft.com/office/drawing/2014/main" id="{4CB3DD24-5D01-A017-E57B-41CCD410CF8D}"/>
                  </a:ext>
                </a:extLst>
              </p:cNvPr>
              <p:cNvSpPr/>
              <p:nvPr/>
            </p:nvSpPr>
            <p:spPr>
              <a:xfrm flipH="1">
                <a:off x="7401600" y="29571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26" name="Google Shape;831;p28">
                <a:extLst>
                  <a:ext uri="{FF2B5EF4-FFF2-40B4-BE49-F238E27FC236}">
                    <a16:creationId xmlns:a16="http://schemas.microsoft.com/office/drawing/2014/main" id="{E37EE71B-E7AF-8BE1-7C6C-F29C853E9C87}"/>
                  </a:ext>
                </a:extLst>
              </p:cNvPr>
              <p:cNvSpPr/>
              <p:nvPr/>
            </p:nvSpPr>
            <p:spPr>
              <a:xfrm flipH="1">
                <a:off x="7982400" y="29571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29" name="Google Shape;832;p28">
                <a:extLst>
                  <a:ext uri="{FF2B5EF4-FFF2-40B4-BE49-F238E27FC236}">
                    <a16:creationId xmlns:a16="http://schemas.microsoft.com/office/drawing/2014/main" id="{B30C2ACF-CD2E-66AC-4289-3F6F0C18C620}"/>
                  </a:ext>
                </a:extLst>
              </p:cNvPr>
              <p:cNvSpPr/>
              <p:nvPr/>
            </p:nvSpPr>
            <p:spPr>
              <a:xfrm flipH="1">
                <a:off x="8563200" y="29571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grpSp>
        <p:grpSp>
          <p:nvGrpSpPr>
            <p:cNvPr id="6" name="Google Shape;833;p28">
              <a:extLst>
                <a:ext uri="{FF2B5EF4-FFF2-40B4-BE49-F238E27FC236}">
                  <a16:creationId xmlns:a16="http://schemas.microsoft.com/office/drawing/2014/main" id="{CF7A666A-0EC5-97CD-F273-A597CACE2E9A}"/>
                </a:ext>
              </a:extLst>
            </p:cNvPr>
            <p:cNvGrpSpPr/>
            <p:nvPr/>
          </p:nvGrpSpPr>
          <p:grpSpPr>
            <a:xfrm>
              <a:off x="546332" y="643484"/>
              <a:ext cx="1765922" cy="1596032"/>
              <a:chOff x="5950075" y="854725"/>
              <a:chExt cx="2904000" cy="2668950"/>
            </a:xfrm>
            <a:grpFill/>
          </p:grpSpPr>
          <p:sp>
            <p:nvSpPr>
              <p:cNvPr id="46" name="Google Shape;834;p28">
                <a:extLst>
                  <a:ext uri="{FF2B5EF4-FFF2-40B4-BE49-F238E27FC236}">
                    <a16:creationId xmlns:a16="http://schemas.microsoft.com/office/drawing/2014/main" id="{A0CED4E1-A4CF-6C20-A603-010FEA5BA3C7}"/>
                  </a:ext>
                </a:extLst>
              </p:cNvPr>
              <p:cNvSpPr/>
              <p:nvPr/>
            </p:nvSpPr>
            <p:spPr>
              <a:xfrm flipH="1">
                <a:off x="5950075" y="854725"/>
                <a:ext cx="2904000" cy="26673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835;p28">
                <a:extLst>
                  <a:ext uri="{FF2B5EF4-FFF2-40B4-BE49-F238E27FC236}">
                    <a16:creationId xmlns:a16="http://schemas.microsoft.com/office/drawing/2014/main" id="{29BAC5E9-32E2-7EA5-6326-C6BE9B6664F7}"/>
                  </a:ext>
                </a:extLst>
              </p:cNvPr>
              <p:cNvSpPr/>
              <p:nvPr/>
            </p:nvSpPr>
            <p:spPr>
              <a:xfrm flipH="1">
                <a:off x="5950075" y="854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836;p28">
                <a:extLst>
                  <a:ext uri="{FF2B5EF4-FFF2-40B4-BE49-F238E27FC236}">
                    <a16:creationId xmlns:a16="http://schemas.microsoft.com/office/drawing/2014/main" id="{A3B11F93-2D52-187C-F1FC-8B51D788E429}"/>
                  </a:ext>
                </a:extLst>
              </p:cNvPr>
              <p:cNvSpPr/>
              <p:nvPr/>
            </p:nvSpPr>
            <p:spPr>
              <a:xfrm flipH="1">
                <a:off x="6530875" y="854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837;p28">
                <a:extLst>
                  <a:ext uri="{FF2B5EF4-FFF2-40B4-BE49-F238E27FC236}">
                    <a16:creationId xmlns:a16="http://schemas.microsoft.com/office/drawing/2014/main" id="{CCE5BCDF-A85E-B61A-7392-8EDE8EF11AAE}"/>
                  </a:ext>
                </a:extLst>
              </p:cNvPr>
              <p:cNvSpPr/>
              <p:nvPr/>
            </p:nvSpPr>
            <p:spPr>
              <a:xfrm flipH="1">
                <a:off x="7111675" y="854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838;p28">
                <a:extLst>
                  <a:ext uri="{FF2B5EF4-FFF2-40B4-BE49-F238E27FC236}">
                    <a16:creationId xmlns:a16="http://schemas.microsoft.com/office/drawing/2014/main" id="{C7010F22-5B29-BD2D-4DEC-5A559ABB4813}"/>
                  </a:ext>
                </a:extLst>
              </p:cNvPr>
              <p:cNvSpPr/>
              <p:nvPr/>
            </p:nvSpPr>
            <p:spPr>
              <a:xfrm flipH="1">
                <a:off x="7692475" y="854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839;p28">
                <a:extLst>
                  <a:ext uri="{FF2B5EF4-FFF2-40B4-BE49-F238E27FC236}">
                    <a16:creationId xmlns:a16="http://schemas.microsoft.com/office/drawing/2014/main" id="{58D7C024-84F9-1783-5611-22F16D8D3B92}"/>
                  </a:ext>
                </a:extLst>
              </p:cNvPr>
              <p:cNvSpPr/>
              <p:nvPr/>
            </p:nvSpPr>
            <p:spPr>
              <a:xfrm flipH="1">
                <a:off x="8273275" y="854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840;p28">
                <a:extLst>
                  <a:ext uri="{FF2B5EF4-FFF2-40B4-BE49-F238E27FC236}">
                    <a16:creationId xmlns:a16="http://schemas.microsoft.com/office/drawing/2014/main" id="{44919F25-5D00-CC04-F217-5D636C874482}"/>
                  </a:ext>
                </a:extLst>
              </p:cNvPr>
              <p:cNvSpPr/>
              <p:nvPr/>
            </p:nvSpPr>
            <p:spPr>
              <a:xfrm flipH="1">
                <a:off x="5950075" y="13875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841;p28">
                <a:extLst>
                  <a:ext uri="{FF2B5EF4-FFF2-40B4-BE49-F238E27FC236}">
                    <a16:creationId xmlns:a16="http://schemas.microsoft.com/office/drawing/2014/main" id="{86B080F1-063A-C4D7-0A09-60C6F0A19E72}"/>
                  </a:ext>
                </a:extLst>
              </p:cNvPr>
              <p:cNvSpPr/>
              <p:nvPr/>
            </p:nvSpPr>
            <p:spPr>
              <a:xfrm flipH="1">
                <a:off x="6530875" y="13875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842;p28">
                <a:extLst>
                  <a:ext uri="{FF2B5EF4-FFF2-40B4-BE49-F238E27FC236}">
                    <a16:creationId xmlns:a16="http://schemas.microsoft.com/office/drawing/2014/main" id="{71AB0E53-F2F7-B2C0-F11F-7485B4F7483C}"/>
                  </a:ext>
                </a:extLst>
              </p:cNvPr>
              <p:cNvSpPr/>
              <p:nvPr/>
            </p:nvSpPr>
            <p:spPr>
              <a:xfrm flipH="1">
                <a:off x="7111675" y="13875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843;p28">
                <a:extLst>
                  <a:ext uri="{FF2B5EF4-FFF2-40B4-BE49-F238E27FC236}">
                    <a16:creationId xmlns:a16="http://schemas.microsoft.com/office/drawing/2014/main" id="{094B1A40-4B58-D1B7-8F03-8240161D8586}"/>
                  </a:ext>
                </a:extLst>
              </p:cNvPr>
              <p:cNvSpPr/>
              <p:nvPr/>
            </p:nvSpPr>
            <p:spPr>
              <a:xfrm flipH="1">
                <a:off x="7692475" y="13875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844;p28">
                <a:extLst>
                  <a:ext uri="{FF2B5EF4-FFF2-40B4-BE49-F238E27FC236}">
                    <a16:creationId xmlns:a16="http://schemas.microsoft.com/office/drawing/2014/main" id="{CDD7DED3-6CFC-7C34-F722-031FD0936C91}"/>
                  </a:ext>
                </a:extLst>
              </p:cNvPr>
              <p:cNvSpPr/>
              <p:nvPr/>
            </p:nvSpPr>
            <p:spPr>
              <a:xfrm flipH="1">
                <a:off x="8273275" y="13875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845;p28">
                <a:extLst>
                  <a:ext uri="{FF2B5EF4-FFF2-40B4-BE49-F238E27FC236}">
                    <a16:creationId xmlns:a16="http://schemas.microsoft.com/office/drawing/2014/main" id="{4BF2AB21-1C7A-D44F-EDB0-EC3E17099D96}"/>
                  </a:ext>
                </a:extLst>
              </p:cNvPr>
              <p:cNvSpPr/>
              <p:nvPr/>
            </p:nvSpPr>
            <p:spPr>
              <a:xfrm flipH="1">
                <a:off x="5950075" y="19219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846;p28">
                <a:extLst>
                  <a:ext uri="{FF2B5EF4-FFF2-40B4-BE49-F238E27FC236}">
                    <a16:creationId xmlns:a16="http://schemas.microsoft.com/office/drawing/2014/main" id="{D2C0B899-9814-241C-3C7C-CDC5A8AAABE1}"/>
                  </a:ext>
                </a:extLst>
              </p:cNvPr>
              <p:cNvSpPr/>
              <p:nvPr/>
            </p:nvSpPr>
            <p:spPr>
              <a:xfrm flipH="1">
                <a:off x="6530875" y="19219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847;p28">
                <a:extLst>
                  <a:ext uri="{FF2B5EF4-FFF2-40B4-BE49-F238E27FC236}">
                    <a16:creationId xmlns:a16="http://schemas.microsoft.com/office/drawing/2014/main" id="{2A1D9DD8-B002-425A-7FCA-A88E4EB2A80A}"/>
                  </a:ext>
                </a:extLst>
              </p:cNvPr>
              <p:cNvSpPr/>
              <p:nvPr/>
            </p:nvSpPr>
            <p:spPr>
              <a:xfrm flipH="1">
                <a:off x="7111675" y="19219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848;p28">
                <a:extLst>
                  <a:ext uri="{FF2B5EF4-FFF2-40B4-BE49-F238E27FC236}">
                    <a16:creationId xmlns:a16="http://schemas.microsoft.com/office/drawing/2014/main" id="{F1F23DCA-1DC5-379E-6AE2-B1ECC6ABFA00}"/>
                  </a:ext>
                </a:extLst>
              </p:cNvPr>
              <p:cNvSpPr/>
              <p:nvPr/>
            </p:nvSpPr>
            <p:spPr>
              <a:xfrm flipH="1">
                <a:off x="7692475" y="19219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849;p28">
                <a:extLst>
                  <a:ext uri="{FF2B5EF4-FFF2-40B4-BE49-F238E27FC236}">
                    <a16:creationId xmlns:a16="http://schemas.microsoft.com/office/drawing/2014/main" id="{510F5C74-E8A2-C990-7447-F4E33142962F}"/>
                  </a:ext>
                </a:extLst>
              </p:cNvPr>
              <p:cNvSpPr/>
              <p:nvPr/>
            </p:nvSpPr>
            <p:spPr>
              <a:xfrm flipH="1">
                <a:off x="8273275" y="19219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50;p28">
                <a:extLst>
                  <a:ext uri="{FF2B5EF4-FFF2-40B4-BE49-F238E27FC236}">
                    <a16:creationId xmlns:a16="http://schemas.microsoft.com/office/drawing/2014/main" id="{5E69F361-1CB6-E069-ABB0-3C05727D2BAA}"/>
                  </a:ext>
                </a:extLst>
              </p:cNvPr>
              <p:cNvSpPr/>
              <p:nvPr/>
            </p:nvSpPr>
            <p:spPr>
              <a:xfrm flipH="1">
                <a:off x="5950075" y="24564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51;p28">
                <a:extLst>
                  <a:ext uri="{FF2B5EF4-FFF2-40B4-BE49-F238E27FC236}">
                    <a16:creationId xmlns:a16="http://schemas.microsoft.com/office/drawing/2014/main" id="{7EDE5279-8AE3-77C5-D73B-7A9AEF38E38E}"/>
                  </a:ext>
                </a:extLst>
              </p:cNvPr>
              <p:cNvSpPr/>
              <p:nvPr/>
            </p:nvSpPr>
            <p:spPr>
              <a:xfrm flipH="1">
                <a:off x="6530875" y="24564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52;p28">
                <a:extLst>
                  <a:ext uri="{FF2B5EF4-FFF2-40B4-BE49-F238E27FC236}">
                    <a16:creationId xmlns:a16="http://schemas.microsoft.com/office/drawing/2014/main" id="{4317772B-9D18-B8D4-094F-2D80AF44DF0A}"/>
                  </a:ext>
                </a:extLst>
              </p:cNvPr>
              <p:cNvSpPr/>
              <p:nvPr/>
            </p:nvSpPr>
            <p:spPr>
              <a:xfrm flipH="1">
                <a:off x="7111675" y="24564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53;p28">
                <a:extLst>
                  <a:ext uri="{FF2B5EF4-FFF2-40B4-BE49-F238E27FC236}">
                    <a16:creationId xmlns:a16="http://schemas.microsoft.com/office/drawing/2014/main" id="{F00FE1A6-6B25-91B8-BE47-43EC7F9E321D}"/>
                  </a:ext>
                </a:extLst>
              </p:cNvPr>
              <p:cNvSpPr/>
              <p:nvPr/>
            </p:nvSpPr>
            <p:spPr>
              <a:xfrm flipH="1">
                <a:off x="7692475" y="24564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4;p28">
                <a:extLst>
                  <a:ext uri="{FF2B5EF4-FFF2-40B4-BE49-F238E27FC236}">
                    <a16:creationId xmlns:a16="http://schemas.microsoft.com/office/drawing/2014/main" id="{6582F459-2F8C-868E-FCA0-F840413DBC8A}"/>
                  </a:ext>
                </a:extLst>
              </p:cNvPr>
              <p:cNvSpPr/>
              <p:nvPr/>
            </p:nvSpPr>
            <p:spPr>
              <a:xfrm flipH="1">
                <a:off x="8273275" y="24564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55;p28">
                <a:extLst>
                  <a:ext uri="{FF2B5EF4-FFF2-40B4-BE49-F238E27FC236}">
                    <a16:creationId xmlns:a16="http://schemas.microsoft.com/office/drawing/2014/main" id="{7E44B9E4-6701-F91E-D661-B93B303F35A6}"/>
                  </a:ext>
                </a:extLst>
              </p:cNvPr>
              <p:cNvSpPr/>
              <p:nvPr/>
            </p:nvSpPr>
            <p:spPr>
              <a:xfrm flipH="1">
                <a:off x="5950075" y="29908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56;p28">
                <a:extLst>
                  <a:ext uri="{FF2B5EF4-FFF2-40B4-BE49-F238E27FC236}">
                    <a16:creationId xmlns:a16="http://schemas.microsoft.com/office/drawing/2014/main" id="{10383A64-C50E-DD66-9BF0-61819C116B86}"/>
                  </a:ext>
                </a:extLst>
              </p:cNvPr>
              <p:cNvSpPr/>
              <p:nvPr/>
            </p:nvSpPr>
            <p:spPr>
              <a:xfrm flipH="1">
                <a:off x="6530875" y="29908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57;p28">
                <a:extLst>
                  <a:ext uri="{FF2B5EF4-FFF2-40B4-BE49-F238E27FC236}">
                    <a16:creationId xmlns:a16="http://schemas.microsoft.com/office/drawing/2014/main" id="{22D2CE36-E1C7-5D8C-9733-A229ECFC3A57}"/>
                  </a:ext>
                </a:extLst>
              </p:cNvPr>
              <p:cNvSpPr/>
              <p:nvPr/>
            </p:nvSpPr>
            <p:spPr>
              <a:xfrm flipH="1">
                <a:off x="7111675" y="29908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58;p28">
                <a:extLst>
                  <a:ext uri="{FF2B5EF4-FFF2-40B4-BE49-F238E27FC236}">
                    <a16:creationId xmlns:a16="http://schemas.microsoft.com/office/drawing/2014/main" id="{07359B38-1B45-9DE5-53FC-4A3793FDBE6B}"/>
                  </a:ext>
                </a:extLst>
              </p:cNvPr>
              <p:cNvSpPr/>
              <p:nvPr/>
            </p:nvSpPr>
            <p:spPr>
              <a:xfrm flipH="1">
                <a:off x="7692475" y="29908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859;p28">
                <a:extLst>
                  <a:ext uri="{FF2B5EF4-FFF2-40B4-BE49-F238E27FC236}">
                    <a16:creationId xmlns:a16="http://schemas.microsoft.com/office/drawing/2014/main" id="{3529E9F9-4D9F-8F51-3688-62FFDDAA4A5E}"/>
                  </a:ext>
                </a:extLst>
              </p:cNvPr>
              <p:cNvSpPr/>
              <p:nvPr/>
            </p:nvSpPr>
            <p:spPr>
              <a:xfrm flipH="1">
                <a:off x="8273275" y="29908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 name="Google Shape;860;p28">
              <a:extLst>
                <a:ext uri="{FF2B5EF4-FFF2-40B4-BE49-F238E27FC236}">
                  <a16:creationId xmlns:a16="http://schemas.microsoft.com/office/drawing/2014/main" id="{334D0806-7D67-E160-5E25-DA1FFC30E726}"/>
                </a:ext>
              </a:extLst>
            </p:cNvPr>
            <p:cNvGrpSpPr/>
            <p:nvPr/>
          </p:nvGrpSpPr>
          <p:grpSpPr>
            <a:xfrm>
              <a:off x="347441" y="757786"/>
              <a:ext cx="1765922" cy="1596032"/>
              <a:chOff x="2854300" y="1168125"/>
              <a:chExt cx="2904000" cy="2668950"/>
            </a:xfrm>
            <a:grpFill/>
          </p:grpSpPr>
          <p:sp>
            <p:nvSpPr>
              <p:cNvPr id="8" name="Google Shape;861;p28">
                <a:extLst>
                  <a:ext uri="{FF2B5EF4-FFF2-40B4-BE49-F238E27FC236}">
                    <a16:creationId xmlns:a16="http://schemas.microsoft.com/office/drawing/2014/main" id="{4508FC7F-0312-2785-DD6D-DE8051AC1D5D}"/>
                  </a:ext>
                </a:extLst>
              </p:cNvPr>
              <p:cNvSpPr/>
              <p:nvPr/>
            </p:nvSpPr>
            <p:spPr>
              <a:xfrm flipH="1">
                <a:off x="2854300" y="1168125"/>
                <a:ext cx="2904000" cy="26673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862;p28">
                <a:extLst>
                  <a:ext uri="{FF2B5EF4-FFF2-40B4-BE49-F238E27FC236}">
                    <a16:creationId xmlns:a16="http://schemas.microsoft.com/office/drawing/2014/main" id="{B68337C7-9DBA-9CFE-1DD5-B4557B24E87D}"/>
                  </a:ext>
                </a:extLst>
              </p:cNvPr>
              <p:cNvSpPr/>
              <p:nvPr/>
            </p:nvSpPr>
            <p:spPr>
              <a:xfrm flipH="1">
                <a:off x="2854300" y="11681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863;p28">
                <a:extLst>
                  <a:ext uri="{FF2B5EF4-FFF2-40B4-BE49-F238E27FC236}">
                    <a16:creationId xmlns:a16="http://schemas.microsoft.com/office/drawing/2014/main" id="{EDCB1152-B7F4-39CA-2C5C-C948117ADF8B}"/>
                  </a:ext>
                </a:extLst>
              </p:cNvPr>
              <p:cNvSpPr/>
              <p:nvPr/>
            </p:nvSpPr>
            <p:spPr>
              <a:xfrm flipH="1">
                <a:off x="3435100" y="11681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864;p28">
                <a:extLst>
                  <a:ext uri="{FF2B5EF4-FFF2-40B4-BE49-F238E27FC236}">
                    <a16:creationId xmlns:a16="http://schemas.microsoft.com/office/drawing/2014/main" id="{B7C75683-6F32-AF17-1E34-75833E745CEC}"/>
                  </a:ext>
                </a:extLst>
              </p:cNvPr>
              <p:cNvSpPr/>
              <p:nvPr/>
            </p:nvSpPr>
            <p:spPr>
              <a:xfrm flipH="1">
                <a:off x="4015900" y="11681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865;p28">
                <a:extLst>
                  <a:ext uri="{FF2B5EF4-FFF2-40B4-BE49-F238E27FC236}">
                    <a16:creationId xmlns:a16="http://schemas.microsoft.com/office/drawing/2014/main" id="{11F7629E-1A85-4503-3618-D8B04EDC1FD5}"/>
                  </a:ext>
                </a:extLst>
              </p:cNvPr>
              <p:cNvSpPr/>
              <p:nvPr/>
            </p:nvSpPr>
            <p:spPr>
              <a:xfrm flipH="1">
                <a:off x="4596700" y="11681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866;p28">
                <a:extLst>
                  <a:ext uri="{FF2B5EF4-FFF2-40B4-BE49-F238E27FC236}">
                    <a16:creationId xmlns:a16="http://schemas.microsoft.com/office/drawing/2014/main" id="{06C1936C-6246-4E7C-9C84-2E3E23E17137}"/>
                  </a:ext>
                </a:extLst>
              </p:cNvPr>
              <p:cNvSpPr/>
              <p:nvPr/>
            </p:nvSpPr>
            <p:spPr>
              <a:xfrm flipH="1">
                <a:off x="5177500" y="11681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867;p28">
                <a:extLst>
                  <a:ext uri="{FF2B5EF4-FFF2-40B4-BE49-F238E27FC236}">
                    <a16:creationId xmlns:a16="http://schemas.microsoft.com/office/drawing/2014/main" id="{8AF5F5CE-25DF-7234-A3CE-7533BE109E5E}"/>
                  </a:ext>
                </a:extLst>
              </p:cNvPr>
              <p:cNvSpPr/>
              <p:nvPr/>
            </p:nvSpPr>
            <p:spPr>
              <a:xfrm flipH="1">
                <a:off x="2854300" y="17009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868;p28">
                <a:extLst>
                  <a:ext uri="{FF2B5EF4-FFF2-40B4-BE49-F238E27FC236}">
                    <a16:creationId xmlns:a16="http://schemas.microsoft.com/office/drawing/2014/main" id="{A63F258C-3CED-23FA-0385-855C192202EC}"/>
                  </a:ext>
                </a:extLst>
              </p:cNvPr>
              <p:cNvSpPr/>
              <p:nvPr/>
            </p:nvSpPr>
            <p:spPr>
              <a:xfrm flipH="1">
                <a:off x="3435100" y="17009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869;p28">
                <a:extLst>
                  <a:ext uri="{FF2B5EF4-FFF2-40B4-BE49-F238E27FC236}">
                    <a16:creationId xmlns:a16="http://schemas.microsoft.com/office/drawing/2014/main" id="{4B9FB3BE-9D7D-D3AD-EC14-5D0DB224A254}"/>
                  </a:ext>
                </a:extLst>
              </p:cNvPr>
              <p:cNvSpPr/>
              <p:nvPr/>
            </p:nvSpPr>
            <p:spPr>
              <a:xfrm flipH="1">
                <a:off x="4015900" y="17009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870;p28">
                <a:extLst>
                  <a:ext uri="{FF2B5EF4-FFF2-40B4-BE49-F238E27FC236}">
                    <a16:creationId xmlns:a16="http://schemas.microsoft.com/office/drawing/2014/main" id="{9B639038-9945-A65C-17A2-D0983578C5CF}"/>
                  </a:ext>
                </a:extLst>
              </p:cNvPr>
              <p:cNvSpPr/>
              <p:nvPr/>
            </p:nvSpPr>
            <p:spPr>
              <a:xfrm flipH="1">
                <a:off x="4596700" y="17009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871;p28">
                <a:extLst>
                  <a:ext uri="{FF2B5EF4-FFF2-40B4-BE49-F238E27FC236}">
                    <a16:creationId xmlns:a16="http://schemas.microsoft.com/office/drawing/2014/main" id="{20478716-BC6F-9B29-5F99-35AC68339894}"/>
                  </a:ext>
                </a:extLst>
              </p:cNvPr>
              <p:cNvSpPr/>
              <p:nvPr/>
            </p:nvSpPr>
            <p:spPr>
              <a:xfrm flipH="1">
                <a:off x="5177500" y="17009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872;p28">
                <a:extLst>
                  <a:ext uri="{FF2B5EF4-FFF2-40B4-BE49-F238E27FC236}">
                    <a16:creationId xmlns:a16="http://schemas.microsoft.com/office/drawing/2014/main" id="{E5AE5EF4-DD7E-FD5F-048E-95E02CABBD78}"/>
                  </a:ext>
                </a:extLst>
              </p:cNvPr>
              <p:cNvSpPr/>
              <p:nvPr/>
            </p:nvSpPr>
            <p:spPr>
              <a:xfrm flipH="1">
                <a:off x="2854300" y="22353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873;p28">
                <a:extLst>
                  <a:ext uri="{FF2B5EF4-FFF2-40B4-BE49-F238E27FC236}">
                    <a16:creationId xmlns:a16="http://schemas.microsoft.com/office/drawing/2014/main" id="{77EE35D5-DB92-6831-1883-0CCB1C5BE8BA}"/>
                  </a:ext>
                </a:extLst>
              </p:cNvPr>
              <p:cNvSpPr/>
              <p:nvPr/>
            </p:nvSpPr>
            <p:spPr>
              <a:xfrm flipH="1">
                <a:off x="3435100" y="22353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874;p28">
                <a:extLst>
                  <a:ext uri="{FF2B5EF4-FFF2-40B4-BE49-F238E27FC236}">
                    <a16:creationId xmlns:a16="http://schemas.microsoft.com/office/drawing/2014/main" id="{1388B5E9-5CBA-8FAF-754D-F4DE1B715886}"/>
                  </a:ext>
                </a:extLst>
              </p:cNvPr>
              <p:cNvSpPr/>
              <p:nvPr/>
            </p:nvSpPr>
            <p:spPr>
              <a:xfrm flipH="1">
                <a:off x="4015900" y="22353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875;p28">
                <a:extLst>
                  <a:ext uri="{FF2B5EF4-FFF2-40B4-BE49-F238E27FC236}">
                    <a16:creationId xmlns:a16="http://schemas.microsoft.com/office/drawing/2014/main" id="{30D33D93-6DFA-2360-0013-2A24036D8515}"/>
                  </a:ext>
                </a:extLst>
              </p:cNvPr>
              <p:cNvSpPr/>
              <p:nvPr/>
            </p:nvSpPr>
            <p:spPr>
              <a:xfrm flipH="1">
                <a:off x="4596700" y="22353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876;p28">
                <a:extLst>
                  <a:ext uri="{FF2B5EF4-FFF2-40B4-BE49-F238E27FC236}">
                    <a16:creationId xmlns:a16="http://schemas.microsoft.com/office/drawing/2014/main" id="{58CBED78-D21F-756E-819D-82800F471F0E}"/>
                  </a:ext>
                </a:extLst>
              </p:cNvPr>
              <p:cNvSpPr/>
              <p:nvPr/>
            </p:nvSpPr>
            <p:spPr>
              <a:xfrm flipH="1">
                <a:off x="5177500" y="22353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877;p28">
                <a:extLst>
                  <a:ext uri="{FF2B5EF4-FFF2-40B4-BE49-F238E27FC236}">
                    <a16:creationId xmlns:a16="http://schemas.microsoft.com/office/drawing/2014/main" id="{9A1FCCD0-C58F-96FD-2425-3193DB951532}"/>
                  </a:ext>
                </a:extLst>
              </p:cNvPr>
              <p:cNvSpPr/>
              <p:nvPr/>
            </p:nvSpPr>
            <p:spPr>
              <a:xfrm flipH="1">
                <a:off x="2854300" y="2769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878;p28">
                <a:extLst>
                  <a:ext uri="{FF2B5EF4-FFF2-40B4-BE49-F238E27FC236}">
                    <a16:creationId xmlns:a16="http://schemas.microsoft.com/office/drawing/2014/main" id="{11ED2BBF-ED7C-B4CC-4CF1-3DB87729CA2A}"/>
                  </a:ext>
                </a:extLst>
              </p:cNvPr>
              <p:cNvSpPr/>
              <p:nvPr/>
            </p:nvSpPr>
            <p:spPr>
              <a:xfrm flipH="1">
                <a:off x="3435100" y="2769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879;p28">
                <a:extLst>
                  <a:ext uri="{FF2B5EF4-FFF2-40B4-BE49-F238E27FC236}">
                    <a16:creationId xmlns:a16="http://schemas.microsoft.com/office/drawing/2014/main" id="{1F226534-8221-77FC-DA90-970F4C07A4B4}"/>
                  </a:ext>
                </a:extLst>
              </p:cNvPr>
              <p:cNvSpPr/>
              <p:nvPr/>
            </p:nvSpPr>
            <p:spPr>
              <a:xfrm flipH="1">
                <a:off x="4015900" y="2769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880;p28">
                <a:extLst>
                  <a:ext uri="{FF2B5EF4-FFF2-40B4-BE49-F238E27FC236}">
                    <a16:creationId xmlns:a16="http://schemas.microsoft.com/office/drawing/2014/main" id="{4A4220BE-C227-6B68-CFEB-73C6A6933E82}"/>
                  </a:ext>
                </a:extLst>
              </p:cNvPr>
              <p:cNvSpPr/>
              <p:nvPr/>
            </p:nvSpPr>
            <p:spPr>
              <a:xfrm flipH="1">
                <a:off x="4596700" y="2769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881;p28">
                <a:extLst>
                  <a:ext uri="{FF2B5EF4-FFF2-40B4-BE49-F238E27FC236}">
                    <a16:creationId xmlns:a16="http://schemas.microsoft.com/office/drawing/2014/main" id="{7A4AD03B-B0EC-7CEA-106A-0114C2261184}"/>
                  </a:ext>
                </a:extLst>
              </p:cNvPr>
              <p:cNvSpPr/>
              <p:nvPr/>
            </p:nvSpPr>
            <p:spPr>
              <a:xfrm flipH="1">
                <a:off x="5177500" y="2769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882;p28">
                <a:extLst>
                  <a:ext uri="{FF2B5EF4-FFF2-40B4-BE49-F238E27FC236}">
                    <a16:creationId xmlns:a16="http://schemas.microsoft.com/office/drawing/2014/main" id="{4E7D7C2C-0230-E8C0-1198-B45AD6F797DC}"/>
                  </a:ext>
                </a:extLst>
              </p:cNvPr>
              <p:cNvSpPr/>
              <p:nvPr/>
            </p:nvSpPr>
            <p:spPr>
              <a:xfrm flipH="1">
                <a:off x="2854300" y="3304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883;p28">
                <a:extLst>
                  <a:ext uri="{FF2B5EF4-FFF2-40B4-BE49-F238E27FC236}">
                    <a16:creationId xmlns:a16="http://schemas.microsoft.com/office/drawing/2014/main" id="{1536B6A4-AC55-89E8-6475-A2C952B8AFA7}"/>
                  </a:ext>
                </a:extLst>
              </p:cNvPr>
              <p:cNvSpPr/>
              <p:nvPr/>
            </p:nvSpPr>
            <p:spPr>
              <a:xfrm flipH="1">
                <a:off x="3435100" y="3304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884;p28">
                <a:extLst>
                  <a:ext uri="{FF2B5EF4-FFF2-40B4-BE49-F238E27FC236}">
                    <a16:creationId xmlns:a16="http://schemas.microsoft.com/office/drawing/2014/main" id="{EF925790-7416-F660-156E-10ADCDC5B992}"/>
                  </a:ext>
                </a:extLst>
              </p:cNvPr>
              <p:cNvSpPr/>
              <p:nvPr/>
            </p:nvSpPr>
            <p:spPr>
              <a:xfrm flipH="1">
                <a:off x="4015900" y="3304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885;p28">
                <a:extLst>
                  <a:ext uri="{FF2B5EF4-FFF2-40B4-BE49-F238E27FC236}">
                    <a16:creationId xmlns:a16="http://schemas.microsoft.com/office/drawing/2014/main" id="{26D3C7D5-D789-CB67-7E56-6DCB5D6F4C3F}"/>
                  </a:ext>
                </a:extLst>
              </p:cNvPr>
              <p:cNvSpPr/>
              <p:nvPr/>
            </p:nvSpPr>
            <p:spPr>
              <a:xfrm flipH="1">
                <a:off x="4596700" y="3304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886;p28">
                <a:extLst>
                  <a:ext uri="{FF2B5EF4-FFF2-40B4-BE49-F238E27FC236}">
                    <a16:creationId xmlns:a16="http://schemas.microsoft.com/office/drawing/2014/main" id="{E25F3765-6491-C2E8-19C4-57BE67420CDF}"/>
                  </a:ext>
                </a:extLst>
              </p:cNvPr>
              <p:cNvSpPr/>
              <p:nvPr/>
            </p:nvSpPr>
            <p:spPr>
              <a:xfrm flipH="1">
                <a:off x="5177500" y="3304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36" name="文本框 135">
            <a:extLst>
              <a:ext uri="{FF2B5EF4-FFF2-40B4-BE49-F238E27FC236}">
                <a16:creationId xmlns:a16="http://schemas.microsoft.com/office/drawing/2014/main" id="{A82F2528-6CBD-E29C-599F-F3DBD183B082}"/>
              </a:ext>
            </a:extLst>
          </p:cNvPr>
          <p:cNvSpPr txBox="1"/>
          <p:nvPr/>
        </p:nvSpPr>
        <p:spPr>
          <a:xfrm>
            <a:off x="10417608" y="3551236"/>
            <a:ext cx="1573620"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Difference calculation</a:t>
            </a:r>
            <a:endParaRPr lang="zh-CN" altLang="en-US" sz="1200" dirty="0">
              <a:latin typeface="Times New Roman" panose="02020603050405020304" pitchFamily="18" charset="0"/>
              <a:cs typeface="Times New Roman" panose="02020603050405020304" pitchFamily="18" charset="0"/>
            </a:endParaRPr>
          </a:p>
        </p:txBody>
      </p:sp>
      <p:pic>
        <p:nvPicPr>
          <p:cNvPr id="558" name="图片 557">
            <a:extLst>
              <a:ext uri="{FF2B5EF4-FFF2-40B4-BE49-F238E27FC236}">
                <a16:creationId xmlns:a16="http://schemas.microsoft.com/office/drawing/2014/main" id="{55F26A3F-E164-5DA7-2ACF-CCB3389A7C2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51116" y="2896679"/>
            <a:ext cx="192355" cy="192355"/>
          </a:xfrm>
          <a:prstGeom prst="rect">
            <a:avLst/>
          </a:prstGeom>
        </p:spPr>
      </p:pic>
      <p:pic>
        <p:nvPicPr>
          <p:cNvPr id="559" name="图片 558">
            <a:extLst>
              <a:ext uri="{FF2B5EF4-FFF2-40B4-BE49-F238E27FC236}">
                <a16:creationId xmlns:a16="http://schemas.microsoft.com/office/drawing/2014/main" id="{A36165CB-9EFD-1BD7-8DB6-72E2644FAAD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00350" y="2883223"/>
            <a:ext cx="192355" cy="192355"/>
          </a:xfrm>
          <a:prstGeom prst="rect">
            <a:avLst/>
          </a:prstGeom>
        </p:spPr>
      </p:pic>
      <p:sp>
        <p:nvSpPr>
          <p:cNvPr id="145" name="文本框 144">
            <a:extLst>
              <a:ext uri="{FF2B5EF4-FFF2-40B4-BE49-F238E27FC236}">
                <a16:creationId xmlns:a16="http://schemas.microsoft.com/office/drawing/2014/main" id="{3DE959FF-A376-8F08-04D0-A8C83585B074}"/>
              </a:ext>
            </a:extLst>
          </p:cNvPr>
          <p:cNvSpPr txBox="1"/>
          <p:nvPr/>
        </p:nvSpPr>
        <p:spPr>
          <a:xfrm>
            <a:off x="4697733" y="491190"/>
            <a:ext cx="2656475" cy="307777"/>
          </a:xfrm>
          <a:prstGeom prst="rect">
            <a:avLst/>
          </a:prstGeom>
          <a:noFill/>
        </p:spPr>
        <p:txBody>
          <a:bodyPr wrap="square">
            <a:spAutoFit/>
          </a:bodyPr>
          <a:lstStyle/>
          <a:p>
            <a:r>
              <a:rPr lang="en-US" altLang="zh-CN" sz="1400" b="1" dirty="0">
                <a:latin typeface="Times New Roman" panose="02020603050405020304" pitchFamily="18" charset="0"/>
                <a:cs typeface="Times New Roman" panose="02020603050405020304" pitchFamily="18" charset="0"/>
              </a:rPr>
              <a:t>Topological isotope  injection </a:t>
            </a:r>
            <a:endParaRPr lang="zh-CN" altLang="en-US" sz="1400" b="1" dirty="0">
              <a:latin typeface="Times New Roman" panose="02020603050405020304" pitchFamily="18" charset="0"/>
              <a:cs typeface="Times New Roman" panose="02020603050405020304" pitchFamily="18" charset="0"/>
            </a:endParaRPr>
          </a:p>
        </p:txBody>
      </p:sp>
      <p:sp>
        <p:nvSpPr>
          <p:cNvPr id="149" name="文本框 148">
            <a:extLst>
              <a:ext uri="{FF2B5EF4-FFF2-40B4-BE49-F238E27FC236}">
                <a16:creationId xmlns:a16="http://schemas.microsoft.com/office/drawing/2014/main" id="{CF1DBA28-907D-939F-0C01-140EFE131383}"/>
              </a:ext>
            </a:extLst>
          </p:cNvPr>
          <p:cNvSpPr txBox="1"/>
          <p:nvPr/>
        </p:nvSpPr>
        <p:spPr>
          <a:xfrm>
            <a:off x="3270296" y="4549858"/>
            <a:ext cx="944761" cy="276999"/>
          </a:xfrm>
          <a:prstGeom prst="rect">
            <a:avLst/>
          </a:prstGeom>
          <a:noFill/>
        </p:spPr>
        <p:txBody>
          <a:bodyPr wrap="square">
            <a:spAutoFit/>
          </a:bodyPr>
          <a:lstStyle/>
          <a:p>
            <a:r>
              <a:rPr lang="en-US" altLang="zh-CN" sz="1200" dirty="0">
                <a:solidFill>
                  <a:srgbClr val="C00000"/>
                </a:solidFill>
                <a:latin typeface="Times New Roman" panose="02020603050405020304" pitchFamily="18" charset="0"/>
                <a:cs typeface="Times New Roman" panose="02020603050405020304" pitchFamily="18" charset="0"/>
              </a:rPr>
              <a:t>Dissimilar</a:t>
            </a:r>
            <a:endParaRPr lang="zh-CN" altLang="en-US" sz="1200" dirty="0">
              <a:solidFill>
                <a:srgbClr val="C00000"/>
              </a:solidFill>
              <a:latin typeface="Times New Roman" panose="02020603050405020304" pitchFamily="18" charset="0"/>
              <a:cs typeface="Times New Roman" panose="02020603050405020304" pitchFamily="18" charset="0"/>
            </a:endParaRPr>
          </a:p>
        </p:txBody>
      </p:sp>
      <p:sp>
        <p:nvSpPr>
          <p:cNvPr id="186" name="矩形 185">
            <a:extLst>
              <a:ext uri="{FF2B5EF4-FFF2-40B4-BE49-F238E27FC236}">
                <a16:creationId xmlns:a16="http://schemas.microsoft.com/office/drawing/2014/main" id="{179DCFA8-4D7C-1543-96C6-54752AA0A147}"/>
              </a:ext>
            </a:extLst>
          </p:cNvPr>
          <p:cNvSpPr/>
          <p:nvPr/>
        </p:nvSpPr>
        <p:spPr>
          <a:xfrm>
            <a:off x="8554548" y="1190682"/>
            <a:ext cx="936637" cy="198815"/>
          </a:xfrm>
          <a:prstGeom prst="rect">
            <a:avLst/>
          </a:prstGeom>
          <a:solidFill>
            <a:srgbClr val="8FAAD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87" name="直接连接符 186">
            <a:extLst>
              <a:ext uri="{FF2B5EF4-FFF2-40B4-BE49-F238E27FC236}">
                <a16:creationId xmlns:a16="http://schemas.microsoft.com/office/drawing/2014/main" id="{E3F74715-7B4A-2DD7-0647-D84AE1095362}"/>
              </a:ext>
            </a:extLst>
          </p:cNvPr>
          <p:cNvCxnSpPr>
            <a:cxnSpLocks/>
          </p:cNvCxnSpPr>
          <p:nvPr/>
        </p:nvCxnSpPr>
        <p:spPr>
          <a:xfrm>
            <a:off x="8704313" y="1189679"/>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188" name="直接连接符 187">
            <a:extLst>
              <a:ext uri="{FF2B5EF4-FFF2-40B4-BE49-F238E27FC236}">
                <a16:creationId xmlns:a16="http://schemas.microsoft.com/office/drawing/2014/main" id="{466690F7-5BAB-913A-D28F-9F4C179F89F0}"/>
              </a:ext>
            </a:extLst>
          </p:cNvPr>
          <p:cNvCxnSpPr>
            <a:cxnSpLocks/>
          </p:cNvCxnSpPr>
          <p:nvPr/>
        </p:nvCxnSpPr>
        <p:spPr>
          <a:xfrm>
            <a:off x="8871001" y="1184917"/>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189" name="直接连接符 188">
            <a:extLst>
              <a:ext uri="{FF2B5EF4-FFF2-40B4-BE49-F238E27FC236}">
                <a16:creationId xmlns:a16="http://schemas.microsoft.com/office/drawing/2014/main" id="{CB67A885-1168-C991-E454-922A47A3DE96}"/>
              </a:ext>
            </a:extLst>
          </p:cNvPr>
          <p:cNvCxnSpPr>
            <a:cxnSpLocks/>
          </p:cNvCxnSpPr>
          <p:nvPr/>
        </p:nvCxnSpPr>
        <p:spPr>
          <a:xfrm>
            <a:off x="9023401" y="1187296"/>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190" name="直接连接符 189">
            <a:extLst>
              <a:ext uri="{FF2B5EF4-FFF2-40B4-BE49-F238E27FC236}">
                <a16:creationId xmlns:a16="http://schemas.microsoft.com/office/drawing/2014/main" id="{7D5D3C0E-2B36-9236-040D-E471BE3F6138}"/>
              </a:ext>
            </a:extLst>
          </p:cNvPr>
          <p:cNvCxnSpPr>
            <a:cxnSpLocks/>
          </p:cNvCxnSpPr>
          <p:nvPr/>
        </p:nvCxnSpPr>
        <p:spPr>
          <a:xfrm>
            <a:off x="9180566" y="1187295"/>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191" name="直接连接符 190">
            <a:extLst>
              <a:ext uri="{FF2B5EF4-FFF2-40B4-BE49-F238E27FC236}">
                <a16:creationId xmlns:a16="http://schemas.microsoft.com/office/drawing/2014/main" id="{0D511EFC-EF69-9E56-87D9-C94CF75A3C1C}"/>
              </a:ext>
            </a:extLst>
          </p:cNvPr>
          <p:cNvCxnSpPr>
            <a:cxnSpLocks/>
          </p:cNvCxnSpPr>
          <p:nvPr/>
        </p:nvCxnSpPr>
        <p:spPr>
          <a:xfrm>
            <a:off x="9347254" y="1189671"/>
            <a:ext cx="0" cy="206962"/>
          </a:xfrm>
          <a:prstGeom prst="line">
            <a:avLst/>
          </a:prstGeom>
          <a:ln/>
        </p:spPr>
        <p:style>
          <a:lnRef idx="2">
            <a:schemeClr val="dk1"/>
          </a:lnRef>
          <a:fillRef idx="0">
            <a:schemeClr val="dk1"/>
          </a:fillRef>
          <a:effectRef idx="1">
            <a:schemeClr val="dk1"/>
          </a:effectRef>
          <a:fontRef idx="minor">
            <a:schemeClr val="tx1"/>
          </a:fontRef>
        </p:style>
      </p:cxnSp>
      <p:sp>
        <p:nvSpPr>
          <p:cNvPr id="197" name="矩形 196">
            <a:extLst>
              <a:ext uri="{FF2B5EF4-FFF2-40B4-BE49-F238E27FC236}">
                <a16:creationId xmlns:a16="http://schemas.microsoft.com/office/drawing/2014/main" id="{29983771-9583-3352-29F2-FA207F42C08A}"/>
              </a:ext>
            </a:extLst>
          </p:cNvPr>
          <p:cNvSpPr/>
          <p:nvPr/>
        </p:nvSpPr>
        <p:spPr>
          <a:xfrm>
            <a:off x="8556802" y="2043910"/>
            <a:ext cx="936637" cy="198815"/>
          </a:xfrm>
          <a:prstGeom prst="rect">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03" name="直接连接符 202">
            <a:extLst>
              <a:ext uri="{FF2B5EF4-FFF2-40B4-BE49-F238E27FC236}">
                <a16:creationId xmlns:a16="http://schemas.microsoft.com/office/drawing/2014/main" id="{91DFBE3E-E47F-A492-B2EB-C57295D31867}"/>
              </a:ext>
            </a:extLst>
          </p:cNvPr>
          <p:cNvCxnSpPr>
            <a:cxnSpLocks/>
          </p:cNvCxnSpPr>
          <p:nvPr/>
        </p:nvCxnSpPr>
        <p:spPr>
          <a:xfrm>
            <a:off x="8706567" y="2042907"/>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209" name="直接连接符 208">
            <a:extLst>
              <a:ext uri="{FF2B5EF4-FFF2-40B4-BE49-F238E27FC236}">
                <a16:creationId xmlns:a16="http://schemas.microsoft.com/office/drawing/2014/main" id="{53A565E6-8119-78A3-2A76-92C06685E066}"/>
              </a:ext>
            </a:extLst>
          </p:cNvPr>
          <p:cNvCxnSpPr>
            <a:cxnSpLocks/>
          </p:cNvCxnSpPr>
          <p:nvPr/>
        </p:nvCxnSpPr>
        <p:spPr>
          <a:xfrm>
            <a:off x="8873255" y="2038145"/>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215" name="直接连接符 214">
            <a:extLst>
              <a:ext uri="{FF2B5EF4-FFF2-40B4-BE49-F238E27FC236}">
                <a16:creationId xmlns:a16="http://schemas.microsoft.com/office/drawing/2014/main" id="{FE34724F-0A8F-324F-BA53-2DABB5BF8BB7}"/>
              </a:ext>
            </a:extLst>
          </p:cNvPr>
          <p:cNvCxnSpPr>
            <a:cxnSpLocks/>
          </p:cNvCxnSpPr>
          <p:nvPr/>
        </p:nvCxnSpPr>
        <p:spPr>
          <a:xfrm>
            <a:off x="9025655" y="2040524"/>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221" name="直接连接符 220">
            <a:extLst>
              <a:ext uri="{FF2B5EF4-FFF2-40B4-BE49-F238E27FC236}">
                <a16:creationId xmlns:a16="http://schemas.microsoft.com/office/drawing/2014/main" id="{C68A2F7B-646F-0C26-C2B4-9C3C54E262E9}"/>
              </a:ext>
            </a:extLst>
          </p:cNvPr>
          <p:cNvCxnSpPr>
            <a:cxnSpLocks/>
          </p:cNvCxnSpPr>
          <p:nvPr/>
        </p:nvCxnSpPr>
        <p:spPr>
          <a:xfrm>
            <a:off x="9182820" y="2040523"/>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227" name="直接连接符 226">
            <a:extLst>
              <a:ext uri="{FF2B5EF4-FFF2-40B4-BE49-F238E27FC236}">
                <a16:creationId xmlns:a16="http://schemas.microsoft.com/office/drawing/2014/main" id="{92A5F3C2-F76D-3053-0D21-654B7EB53ABA}"/>
              </a:ext>
            </a:extLst>
          </p:cNvPr>
          <p:cNvCxnSpPr>
            <a:cxnSpLocks/>
          </p:cNvCxnSpPr>
          <p:nvPr/>
        </p:nvCxnSpPr>
        <p:spPr>
          <a:xfrm>
            <a:off x="9349508" y="2042899"/>
            <a:ext cx="0" cy="206962"/>
          </a:xfrm>
          <a:prstGeom prst="line">
            <a:avLst/>
          </a:prstGeom>
          <a:ln/>
        </p:spPr>
        <p:style>
          <a:lnRef idx="2">
            <a:schemeClr val="dk1"/>
          </a:lnRef>
          <a:fillRef idx="0">
            <a:schemeClr val="dk1"/>
          </a:fillRef>
          <a:effectRef idx="1">
            <a:schemeClr val="dk1"/>
          </a:effectRef>
          <a:fontRef idx="minor">
            <a:schemeClr val="tx1"/>
          </a:fontRef>
        </p:style>
      </p:cxnSp>
      <p:sp>
        <p:nvSpPr>
          <p:cNvPr id="231" name="矩形 230">
            <a:extLst>
              <a:ext uri="{FF2B5EF4-FFF2-40B4-BE49-F238E27FC236}">
                <a16:creationId xmlns:a16="http://schemas.microsoft.com/office/drawing/2014/main" id="{78E937D1-36A7-F721-B01E-2C15CD4A2705}"/>
              </a:ext>
            </a:extLst>
          </p:cNvPr>
          <p:cNvSpPr/>
          <p:nvPr/>
        </p:nvSpPr>
        <p:spPr>
          <a:xfrm>
            <a:off x="8861551" y="2039677"/>
            <a:ext cx="189782" cy="198162"/>
          </a:xfrm>
          <a:prstGeom prst="rect">
            <a:avLst/>
          </a:prstGeom>
          <a:pattFill prst="dkVert">
            <a:fgClr>
              <a:srgbClr val="ED7D31"/>
            </a:fgClr>
            <a:bgClr>
              <a:schemeClr val="bg1"/>
            </a:bgClr>
          </a:patt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234" name="矩形 233">
            <a:extLst>
              <a:ext uri="{FF2B5EF4-FFF2-40B4-BE49-F238E27FC236}">
                <a16:creationId xmlns:a16="http://schemas.microsoft.com/office/drawing/2014/main" id="{8E934823-CB3E-E6BC-5C98-7AEE15C657A3}"/>
              </a:ext>
            </a:extLst>
          </p:cNvPr>
          <p:cNvSpPr/>
          <p:nvPr/>
        </p:nvSpPr>
        <p:spPr>
          <a:xfrm>
            <a:off x="8554548" y="2609780"/>
            <a:ext cx="936637" cy="198815"/>
          </a:xfrm>
          <a:prstGeom prst="rect">
            <a:avLst/>
          </a:prstGeom>
          <a:solidFill>
            <a:srgbClr val="FBE5D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35" name="直接连接符 234">
            <a:extLst>
              <a:ext uri="{FF2B5EF4-FFF2-40B4-BE49-F238E27FC236}">
                <a16:creationId xmlns:a16="http://schemas.microsoft.com/office/drawing/2014/main" id="{B24A4E8F-5140-7516-0F8F-9E97215DBA25}"/>
              </a:ext>
            </a:extLst>
          </p:cNvPr>
          <p:cNvCxnSpPr>
            <a:cxnSpLocks/>
          </p:cNvCxnSpPr>
          <p:nvPr/>
        </p:nvCxnSpPr>
        <p:spPr>
          <a:xfrm>
            <a:off x="8704313" y="2608777"/>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236" name="直接连接符 235">
            <a:extLst>
              <a:ext uri="{FF2B5EF4-FFF2-40B4-BE49-F238E27FC236}">
                <a16:creationId xmlns:a16="http://schemas.microsoft.com/office/drawing/2014/main" id="{4748877B-69A9-D029-8674-681CFC6DE9EB}"/>
              </a:ext>
            </a:extLst>
          </p:cNvPr>
          <p:cNvCxnSpPr>
            <a:cxnSpLocks/>
          </p:cNvCxnSpPr>
          <p:nvPr/>
        </p:nvCxnSpPr>
        <p:spPr>
          <a:xfrm>
            <a:off x="8871001" y="2604015"/>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237" name="直接连接符 236">
            <a:extLst>
              <a:ext uri="{FF2B5EF4-FFF2-40B4-BE49-F238E27FC236}">
                <a16:creationId xmlns:a16="http://schemas.microsoft.com/office/drawing/2014/main" id="{87341A73-C57F-FE40-774E-8756D9BA5BE0}"/>
              </a:ext>
            </a:extLst>
          </p:cNvPr>
          <p:cNvCxnSpPr>
            <a:cxnSpLocks/>
          </p:cNvCxnSpPr>
          <p:nvPr/>
        </p:nvCxnSpPr>
        <p:spPr>
          <a:xfrm>
            <a:off x="9023401" y="2606394"/>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238" name="直接连接符 237">
            <a:extLst>
              <a:ext uri="{FF2B5EF4-FFF2-40B4-BE49-F238E27FC236}">
                <a16:creationId xmlns:a16="http://schemas.microsoft.com/office/drawing/2014/main" id="{30932273-D888-2D37-5429-0DE264BEF2FE}"/>
              </a:ext>
            </a:extLst>
          </p:cNvPr>
          <p:cNvCxnSpPr>
            <a:cxnSpLocks/>
          </p:cNvCxnSpPr>
          <p:nvPr/>
        </p:nvCxnSpPr>
        <p:spPr>
          <a:xfrm>
            <a:off x="9180566" y="2606393"/>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239" name="直接连接符 238">
            <a:extLst>
              <a:ext uri="{FF2B5EF4-FFF2-40B4-BE49-F238E27FC236}">
                <a16:creationId xmlns:a16="http://schemas.microsoft.com/office/drawing/2014/main" id="{AE054DD8-D7CF-17AA-1079-04FA38C68470}"/>
              </a:ext>
            </a:extLst>
          </p:cNvPr>
          <p:cNvCxnSpPr>
            <a:cxnSpLocks/>
          </p:cNvCxnSpPr>
          <p:nvPr/>
        </p:nvCxnSpPr>
        <p:spPr>
          <a:xfrm>
            <a:off x="9347254" y="2608769"/>
            <a:ext cx="0" cy="206962"/>
          </a:xfrm>
          <a:prstGeom prst="line">
            <a:avLst/>
          </a:prstGeom>
          <a:ln/>
        </p:spPr>
        <p:style>
          <a:lnRef idx="2">
            <a:schemeClr val="dk1"/>
          </a:lnRef>
          <a:fillRef idx="0">
            <a:schemeClr val="dk1"/>
          </a:fillRef>
          <a:effectRef idx="1">
            <a:schemeClr val="dk1"/>
          </a:effectRef>
          <a:fontRef idx="minor">
            <a:schemeClr val="tx1"/>
          </a:fontRef>
        </p:style>
      </p:cxnSp>
      <p:sp>
        <p:nvSpPr>
          <p:cNvPr id="243" name="矩形 242">
            <a:extLst>
              <a:ext uri="{FF2B5EF4-FFF2-40B4-BE49-F238E27FC236}">
                <a16:creationId xmlns:a16="http://schemas.microsoft.com/office/drawing/2014/main" id="{E094B95D-E3EF-8479-F8E8-B2EFA65402D4}"/>
              </a:ext>
            </a:extLst>
          </p:cNvPr>
          <p:cNvSpPr/>
          <p:nvPr/>
        </p:nvSpPr>
        <p:spPr>
          <a:xfrm>
            <a:off x="8546084" y="3516073"/>
            <a:ext cx="936637" cy="198815"/>
          </a:xfrm>
          <a:prstGeom prst="rect">
            <a:avLst/>
          </a:prstGeom>
          <a:solidFill>
            <a:srgbClr val="DAEFF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44" name="直接连接符 243">
            <a:extLst>
              <a:ext uri="{FF2B5EF4-FFF2-40B4-BE49-F238E27FC236}">
                <a16:creationId xmlns:a16="http://schemas.microsoft.com/office/drawing/2014/main" id="{EEF5E442-BD21-4CDE-1B31-A942B6F0F177}"/>
              </a:ext>
            </a:extLst>
          </p:cNvPr>
          <p:cNvCxnSpPr>
            <a:cxnSpLocks/>
          </p:cNvCxnSpPr>
          <p:nvPr/>
        </p:nvCxnSpPr>
        <p:spPr>
          <a:xfrm>
            <a:off x="8695849" y="3515070"/>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245" name="直接连接符 244">
            <a:extLst>
              <a:ext uri="{FF2B5EF4-FFF2-40B4-BE49-F238E27FC236}">
                <a16:creationId xmlns:a16="http://schemas.microsoft.com/office/drawing/2014/main" id="{5639A11F-A7AC-B4EB-8EC7-098931AC5AB6}"/>
              </a:ext>
            </a:extLst>
          </p:cNvPr>
          <p:cNvCxnSpPr>
            <a:cxnSpLocks/>
          </p:cNvCxnSpPr>
          <p:nvPr/>
        </p:nvCxnSpPr>
        <p:spPr>
          <a:xfrm>
            <a:off x="8862537" y="3510308"/>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246" name="直接连接符 245">
            <a:extLst>
              <a:ext uri="{FF2B5EF4-FFF2-40B4-BE49-F238E27FC236}">
                <a16:creationId xmlns:a16="http://schemas.microsoft.com/office/drawing/2014/main" id="{9BFB0C04-0362-9040-8B77-5E2FE09E9E59}"/>
              </a:ext>
            </a:extLst>
          </p:cNvPr>
          <p:cNvCxnSpPr>
            <a:cxnSpLocks/>
          </p:cNvCxnSpPr>
          <p:nvPr/>
        </p:nvCxnSpPr>
        <p:spPr>
          <a:xfrm>
            <a:off x="9014937" y="3512687"/>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247" name="直接连接符 246">
            <a:extLst>
              <a:ext uri="{FF2B5EF4-FFF2-40B4-BE49-F238E27FC236}">
                <a16:creationId xmlns:a16="http://schemas.microsoft.com/office/drawing/2014/main" id="{BE9114DB-D53B-6C0A-A13D-B2C79FDFCAA0}"/>
              </a:ext>
            </a:extLst>
          </p:cNvPr>
          <p:cNvCxnSpPr>
            <a:cxnSpLocks/>
          </p:cNvCxnSpPr>
          <p:nvPr/>
        </p:nvCxnSpPr>
        <p:spPr>
          <a:xfrm>
            <a:off x="9172102" y="3512686"/>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251" name="直接连接符 250">
            <a:extLst>
              <a:ext uri="{FF2B5EF4-FFF2-40B4-BE49-F238E27FC236}">
                <a16:creationId xmlns:a16="http://schemas.microsoft.com/office/drawing/2014/main" id="{53A1B5FB-1D70-AD0E-BE29-80487D8405D5}"/>
              </a:ext>
            </a:extLst>
          </p:cNvPr>
          <p:cNvCxnSpPr>
            <a:cxnSpLocks/>
          </p:cNvCxnSpPr>
          <p:nvPr/>
        </p:nvCxnSpPr>
        <p:spPr>
          <a:xfrm>
            <a:off x="9338790" y="3515062"/>
            <a:ext cx="0" cy="206962"/>
          </a:xfrm>
          <a:prstGeom prst="line">
            <a:avLst/>
          </a:prstGeom>
          <a:ln/>
        </p:spPr>
        <p:style>
          <a:lnRef idx="2">
            <a:schemeClr val="dk1"/>
          </a:lnRef>
          <a:fillRef idx="0">
            <a:schemeClr val="dk1"/>
          </a:fillRef>
          <a:effectRef idx="1">
            <a:schemeClr val="dk1"/>
          </a:effectRef>
          <a:fontRef idx="minor">
            <a:schemeClr val="tx1"/>
          </a:fontRef>
        </p:style>
      </p:cxnSp>
      <p:sp>
        <p:nvSpPr>
          <p:cNvPr id="30" name="文本框 29">
            <a:extLst>
              <a:ext uri="{FF2B5EF4-FFF2-40B4-BE49-F238E27FC236}">
                <a16:creationId xmlns:a16="http://schemas.microsoft.com/office/drawing/2014/main" id="{BDE4E7B6-D93E-E78B-23B8-4291741654F4}"/>
              </a:ext>
            </a:extLst>
          </p:cNvPr>
          <p:cNvSpPr txBox="1"/>
          <p:nvPr/>
        </p:nvSpPr>
        <p:spPr>
          <a:xfrm>
            <a:off x="5915793" y="1124388"/>
            <a:ext cx="774255" cy="230832"/>
          </a:xfrm>
          <a:prstGeom prst="rect">
            <a:avLst/>
          </a:prstGeom>
          <a:noFill/>
        </p:spPr>
        <p:txBody>
          <a:bodyPr wrap="square" rtlCol="0">
            <a:spAutoFit/>
          </a:bodyPr>
          <a:lstStyle/>
          <a:p>
            <a:r>
              <a:rPr lang="en-US" altLang="zh-CN" sz="900" dirty="0">
                <a:latin typeface="Times New Roman" panose="02020603050405020304" pitchFamily="18" charset="0"/>
                <a:cs typeface="Times New Roman" panose="02020603050405020304" pitchFamily="18" charset="0"/>
              </a:rPr>
              <a:t>1  0 1  0 1</a:t>
            </a:r>
          </a:p>
        </p:txBody>
      </p:sp>
      <p:sp>
        <p:nvSpPr>
          <p:cNvPr id="135" name="文本框 134">
            <a:extLst>
              <a:ext uri="{FF2B5EF4-FFF2-40B4-BE49-F238E27FC236}">
                <a16:creationId xmlns:a16="http://schemas.microsoft.com/office/drawing/2014/main" id="{592101FE-CB21-0BDB-80E7-AE563E71ACD1}"/>
              </a:ext>
            </a:extLst>
          </p:cNvPr>
          <p:cNvSpPr txBox="1"/>
          <p:nvPr/>
        </p:nvSpPr>
        <p:spPr>
          <a:xfrm>
            <a:off x="5917301" y="1241724"/>
            <a:ext cx="774255" cy="230832"/>
          </a:xfrm>
          <a:prstGeom prst="rect">
            <a:avLst/>
          </a:prstGeom>
          <a:noFill/>
        </p:spPr>
        <p:txBody>
          <a:bodyPr wrap="square" rtlCol="0">
            <a:spAutoFit/>
          </a:bodyPr>
          <a:lstStyle/>
          <a:p>
            <a:r>
              <a:rPr lang="en-US" altLang="zh-CN" sz="900" dirty="0">
                <a:latin typeface="Times New Roman" panose="02020603050405020304" pitchFamily="18" charset="0"/>
                <a:cs typeface="Times New Roman" panose="02020603050405020304" pitchFamily="18" charset="0"/>
              </a:rPr>
              <a:t>1  1 1  0 1</a:t>
            </a:r>
          </a:p>
        </p:txBody>
      </p:sp>
      <p:sp>
        <p:nvSpPr>
          <p:cNvPr id="140" name="文本框 139">
            <a:extLst>
              <a:ext uri="{FF2B5EF4-FFF2-40B4-BE49-F238E27FC236}">
                <a16:creationId xmlns:a16="http://schemas.microsoft.com/office/drawing/2014/main" id="{1D029A94-5864-08CA-29BE-29C15E2758CD}"/>
              </a:ext>
            </a:extLst>
          </p:cNvPr>
          <p:cNvSpPr txBox="1"/>
          <p:nvPr/>
        </p:nvSpPr>
        <p:spPr>
          <a:xfrm>
            <a:off x="5916088" y="1356762"/>
            <a:ext cx="645440" cy="230832"/>
          </a:xfrm>
          <a:prstGeom prst="rect">
            <a:avLst/>
          </a:prstGeom>
          <a:noFill/>
        </p:spPr>
        <p:txBody>
          <a:bodyPr wrap="square" rtlCol="0">
            <a:spAutoFit/>
          </a:bodyPr>
          <a:lstStyle/>
          <a:p>
            <a:r>
              <a:rPr lang="en-US" altLang="zh-CN" sz="900" dirty="0">
                <a:latin typeface="Times New Roman" panose="02020603050405020304" pitchFamily="18" charset="0"/>
                <a:cs typeface="Times New Roman" panose="02020603050405020304" pitchFamily="18" charset="0"/>
              </a:rPr>
              <a:t>0  0 1  0 1</a:t>
            </a:r>
          </a:p>
        </p:txBody>
      </p:sp>
      <p:sp>
        <p:nvSpPr>
          <p:cNvPr id="141" name="文本框 140">
            <a:extLst>
              <a:ext uri="{FF2B5EF4-FFF2-40B4-BE49-F238E27FC236}">
                <a16:creationId xmlns:a16="http://schemas.microsoft.com/office/drawing/2014/main" id="{AFC42A2D-BEA1-4A96-A078-58863FABF47E}"/>
              </a:ext>
            </a:extLst>
          </p:cNvPr>
          <p:cNvSpPr txBox="1"/>
          <p:nvPr/>
        </p:nvSpPr>
        <p:spPr>
          <a:xfrm>
            <a:off x="5914037" y="1456496"/>
            <a:ext cx="645440" cy="230832"/>
          </a:xfrm>
          <a:prstGeom prst="rect">
            <a:avLst/>
          </a:prstGeom>
          <a:noFill/>
        </p:spPr>
        <p:txBody>
          <a:bodyPr wrap="square" rtlCol="0">
            <a:spAutoFit/>
          </a:bodyPr>
          <a:lstStyle/>
          <a:p>
            <a:r>
              <a:rPr lang="en-US" altLang="zh-CN" sz="900" dirty="0">
                <a:latin typeface="Times New Roman" panose="02020603050405020304" pitchFamily="18" charset="0"/>
                <a:cs typeface="Times New Roman" panose="02020603050405020304" pitchFamily="18" charset="0"/>
              </a:rPr>
              <a:t>1  0 1  0 1</a:t>
            </a:r>
          </a:p>
        </p:txBody>
      </p:sp>
      <p:sp>
        <p:nvSpPr>
          <p:cNvPr id="147" name="文本框 146">
            <a:extLst>
              <a:ext uri="{FF2B5EF4-FFF2-40B4-BE49-F238E27FC236}">
                <a16:creationId xmlns:a16="http://schemas.microsoft.com/office/drawing/2014/main" id="{89320383-2930-2C2B-78BF-9D403193AF7F}"/>
              </a:ext>
            </a:extLst>
          </p:cNvPr>
          <p:cNvSpPr txBox="1"/>
          <p:nvPr/>
        </p:nvSpPr>
        <p:spPr>
          <a:xfrm>
            <a:off x="5918629" y="1573523"/>
            <a:ext cx="645440" cy="230832"/>
          </a:xfrm>
          <a:prstGeom prst="rect">
            <a:avLst/>
          </a:prstGeom>
          <a:noFill/>
        </p:spPr>
        <p:txBody>
          <a:bodyPr wrap="square" rtlCol="0">
            <a:spAutoFit/>
          </a:bodyPr>
          <a:lstStyle/>
          <a:p>
            <a:r>
              <a:rPr lang="en-US" altLang="zh-CN" sz="900" dirty="0">
                <a:latin typeface="Times New Roman" panose="02020603050405020304" pitchFamily="18" charset="0"/>
                <a:cs typeface="Times New Roman" panose="02020603050405020304" pitchFamily="18" charset="0"/>
              </a:rPr>
              <a:t>0  0 1  1 1</a:t>
            </a:r>
          </a:p>
        </p:txBody>
      </p:sp>
      <p:sp>
        <p:nvSpPr>
          <p:cNvPr id="148" name="文本框 147">
            <a:extLst>
              <a:ext uri="{FF2B5EF4-FFF2-40B4-BE49-F238E27FC236}">
                <a16:creationId xmlns:a16="http://schemas.microsoft.com/office/drawing/2014/main" id="{26F91766-808C-2F69-27B7-259144C691A2}"/>
              </a:ext>
            </a:extLst>
          </p:cNvPr>
          <p:cNvSpPr txBox="1"/>
          <p:nvPr/>
        </p:nvSpPr>
        <p:spPr>
          <a:xfrm>
            <a:off x="6817522" y="1359277"/>
            <a:ext cx="774255" cy="230832"/>
          </a:xfrm>
          <a:prstGeom prst="rect">
            <a:avLst/>
          </a:prstGeom>
          <a:noFill/>
        </p:spPr>
        <p:txBody>
          <a:bodyPr wrap="square" rtlCol="0">
            <a:spAutoFit/>
          </a:bodyPr>
          <a:lstStyle/>
          <a:p>
            <a:r>
              <a:rPr lang="en-US" altLang="zh-CN" sz="900" dirty="0">
                <a:latin typeface="Times New Roman" panose="02020603050405020304" pitchFamily="18" charset="0"/>
                <a:cs typeface="Times New Roman" panose="02020603050405020304" pitchFamily="18" charset="0"/>
              </a:rPr>
              <a:t>6  3 1  2 1</a:t>
            </a:r>
          </a:p>
        </p:txBody>
      </p:sp>
      <p:sp>
        <p:nvSpPr>
          <p:cNvPr id="150" name="文本框 149">
            <a:extLst>
              <a:ext uri="{FF2B5EF4-FFF2-40B4-BE49-F238E27FC236}">
                <a16:creationId xmlns:a16="http://schemas.microsoft.com/office/drawing/2014/main" id="{1957BCA2-D6D1-89AB-9A10-C4A6A2D5C9E0}"/>
              </a:ext>
            </a:extLst>
          </p:cNvPr>
          <p:cNvSpPr txBox="1"/>
          <p:nvPr/>
        </p:nvSpPr>
        <p:spPr>
          <a:xfrm>
            <a:off x="6817522" y="1136729"/>
            <a:ext cx="774255" cy="230832"/>
          </a:xfrm>
          <a:prstGeom prst="rect">
            <a:avLst/>
          </a:prstGeom>
          <a:noFill/>
        </p:spPr>
        <p:txBody>
          <a:bodyPr wrap="square" rtlCol="0">
            <a:spAutoFit/>
          </a:bodyPr>
          <a:lstStyle/>
          <a:p>
            <a:r>
              <a:rPr lang="en-US" altLang="zh-CN" sz="900" dirty="0">
                <a:latin typeface="Times New Roman" panose="02020603050405020304" pitchFamily="18" charset="0"/>
                <a:cs typeface="Times New Roman" panose="02020603050405020304" pitchFamily="18" charset="0"/>
              </a:rPr>
              <a:t>4  0 3  8 1</a:t>
            </a:r>
          </a:p>
        </p:txBody>
      </p:sp>
      <p:sp>
        <p:nvSpPr>
          <p:cNvPr id="151" name="文本框 150">
            <a:extLst>
              <a:ext uri="{FF2B5EF4-FFF2-40B4-BE49-F238E27FC236}">
                <a16:creationId xmlns:a16="http://schemas.microsoft.com/office/drawing/2014/main" id="{39C54908-9F34-CAD2-8FEB-4AE59B9EA104}"/>
              </a:ext>
            </a:extLst>
          </p:cNvPr>
          <p:cNvSpPr txBox="1"/>
          <p:nvPr/>
        </p:nvSpPr>
        <p:spPr>
          <a:xfrm>
            <a:off x="6815139" y="1244049"/>
            <a:ext cx="774255" cy="230832"/>
          </a:xfrm>
          <a:prstGeom prst="rect">
            <a:avLst/>
          </a:prstGeom>
          <a:noFill/>
        </p:spPr>
        <p:txBody>
          <a:bodyPr wrap="square" rtlCol="0">
            <a:spAutoFit/>
          </a:bodyPr>
          <a:lstStyle/>
          <a:p>
            <a:r>
              <a:rPr lang="en-US" altLang="zh-CN" sz="900" dirty="0">
                <a:latin typeface="Times New Roman" panose="02020603050405020304" pitchFamily="18" charset="0"/>
                <a:cs typeface="Times New Roman" panose="02020603050405020304" pitchFamily="18" charset="0"/>
              </a:rPr>
              <a:t>5  0 7  0 1</a:t>
            </a:r>
          </a:p>
        </p:txBody>
      </p:sp>
      <p:sp>
        <p:nvSpPr>
          <p:cNvPr id="154" name="文本框 153">
            <a:extLst>
              <a:ext uri="{FF2B5EF4-FFF2-40B4-BE49-F238E27FC236}">
                <a16:creationId xmlns:a16="http://schemas.microsoft.com/office/drawing/2014/main" id="{60A39713-FD64-7F2D-8B39-5FC57C120179}"/>
              </a:ext>
            </a:extLst>
          </p:cNvPr>
          <p:cNvSpPr txBox="1"/>
          <p:nvPr/>
        </p:nvSpPr>
        <p:spPr>
          <a:xfrm>
            <a:off x="6817522" y="1474693"/>
            <a:ext cx="774255" cy="230832"/>
          </a:xfrm>
          <a:prstGeom prst="rect">
            <a:avLst/>
          </a:prstGeom>
          <a:noFill/>
        </p:spPr>
        <p:txBody>
          <a:bodyPr wrap="square" rtlCol="0">
            <a:spAutoFit/>
          </a:bodyPr>
          <a:lstStyle/>
          <a:p>
            <a:r>
              <a:rPr lang="en-US" altLang="zh-CN" sz="900" dirty="0">
                <a:latin typeface="Times New Roman" panose="02020603050405020304" pitchFamily="18" charset="0"/>
                <a:cs typeface="Times New Roman" panose="02020603050405020304" pitchFamily="18" charset="0"/>
              </a:rPr>
              <a:t>8  6 3  7 1</a:t>
            </a:r>
          </a:p>
        </p:txBody>
      </p:sp>
      <p:sp>
        <p:nvSpPr>
          <p:cNvPr id="162" name="文本框 161">
            <a:extLst>
              <a:ext uri="{FF2B5EF4-FFF2-40B4-BE49-F238E27FC236}">
                <a16:creationId xmlns:a16="http://schemas.microsoft.com/office/drawing/2014/main" id="{58B76548-1010-9E1E-30CD-BED37017462E}"/>
              </a:ext>
            </a:extLst>
          </p:cNvPr>
          <p:cNvSpPr txBox="1"/>
          <p:nvPr/>
        </p:nvSpPr>
        <p:spPr>
          <a:xfrm>
            <a:off x="6817522" y="1590611"/>
            <a:ext cx="774255" cy="230832"/>
          </a:xfrm>
          <a:prstGeom prst="rect">
            <a:avLst/>
          </a:prstGeom>
          <a:noFill/>
        </p:spPr>
        <p:txBody>
          <a:bodyPr wrap="square" rtlCol="0">
            <a:spAutoFit/>
          </a:bodyPr>
          <a:lstStyle/>
          <a:p>
            <a:r>
              <a:rPr lang="en-US" altLang="zh-CN" sz="900" dirty="0">
                <a:latin typeface="Times New Roman" panose="02020603050405020304" pitchFamily="18" charset="0"/>
                <a:cs typeface="Times New Roman" panose="02020603050405020304" pitchFamily="18" charset="0"/>
              </a:rPr>
              <a:t>9  3 5  7 1</a:t>
            </a:r>
          </a:p>
        </p:txBody>
      </p:sp>
      <p:cxnSp>
        <p:nvCxnSpPr>
          <p:cNvPr id="242" name="直接箭头连接符 241">
            <a:extLst>
              <a:ext uri="{FF2B5EF4-FFF2-40B4-BE49-F238E27FC236}">
                <a16:creationId xmlns:a16="http://schemas.microsoft.com/office/drawing/2014/main" id="{3586DE12-F654-0768-5FDA-AB747F7E92CA}"/>
              </a:ext>
            </a:extLst>
          </p:cNvPr>
          <p:cNvCxnSpPr>
            <a:cxnSpLocks/>
          </p:cNvCxnSpPr>
          <p:nvPr/>
        </p:nvCxnSpPr>
        <p:spPr>
          <a:xfrm>
            <a:off x="10463886" y="2094688"/>
            <a:ext cx="0" cy="30350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61" name="直接箭头连接符 260">
            <a:extLst>
              <a:ext uri="{FF2B5EF4-FFF2-40B4-BE49-F238E27FC236}">
                <a16:creationId xmlns:a16="http://schemas.microsoft.com/office/drawing/2014/main" id="{75A47AF3-743B-AFEA-6623-460211830B25}"/>
              </a:ext>
            </a:extLst>
          </p:cNvPr>
          <p:cNvCxnSpPr>
            <a:cxnSpLocks/>
          </p:cNvCxnSpPr>
          <p:nvPr/>
        </p:nvCxnSpPr>
        <p:spPr>
          <a:xfrm>
            <a:off x="10464951" y="2791818"/>
            <a:ext cx="0" cy="30350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62" name="直接箭头连接符 261">
            <a:extLst>
              <a:ext uri="{FF2B5EF4-FFF2-40B4-BE49-F238E27FC236}">
                <a16:creationId xmlns:a16="http://schemas.microsoft.com/office/drawing/2014/main" id="{982B345F-68DD-CFC9-E138-F9C75E13F2BC}"/>
              </a:ext>
            </a:extLst>
          </p:cNvPr>
          <p:cNvCxnSpPr>
            <a:cxnSpLocks/>
          </p:cNvCxnSpPr>
          <p:nvPr/>
        </p:nvCxnSpPr>
        <p:spPr>
          <a:xfrm>
            <a:off x="10460189" y="3532369"/>
            <a:ext cx="0" cy="41519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66" name="直接箭头连接符 265">
            <a:extLst>
              <a:ext uri="{FF2B5EF4-FFF2-40B4-BE49-F238E27FC236}">
                <a16:creationId xmlns:a16="http://schemas.microsoft.com/office/drawing/2014/main" id="{E47BBABB-D385-427C-FBD8-D92138AD9A6A}"/>
              </a:ext>
            </a:extLst>
          </p:cNvPr>
          <p:cNvCxnSpPr>
            <a:cxnSpLocks/>
            <a:endCxn id="60" idx="1"/>
          </p:cNvCxnSpPr>
          <p:nvPr/>
        </p:nvCxnSpPr>
        <p:spPr>
          <a:xfrm>
            <a:off x="9758155" y="1904041"/>
            <a:ext cx="391006" cy="311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70" name="矩形 269">
            <a:extLst>
              <a:ext uri="{FF2B5EF4-FFF2-40B4-BE49-F238E27FC236}">
                <a16:creationId xmlns:a16="http://schemas.microsoft.com/office/drawing/2014/main" id="{647D8EE3-B62C-928D-4AF8-CF4DBC83B5A0}"/>
              </a:ext>
            </a:extLst>
          </p:cNvPr>
          <p:cNvSpPr/>
          <p:nvPr/>
        </p:nvSpPr>
        <p:spPr>
          <a:xfrm>
            <a:off x="10121831" y="2448430"/>
            <a:ext cx="1331383" cy="242548"/>
          </a:xfrm>
          <a:prstGeom prst="rect">
            <a:avLst/>
          </a:prstGeom>
          <a:solidFill>
            <a:srgbClr val="FBE3B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72" name="文本框 271">
            <a:extLst>
              <a:ext uri="{FF2B5EF4-FFF2-40B4-BE49-F238E27FC236}">
                <a16:creationId xmlns:a16="http://schemas.microsoft.com/office/drawing/2014/main" id="{1EA89FD2-E9D7-0973-010E-C97FE3A9B0AC}"/>
              </a:ext>
            </a:extLst>
          </p:cNvPr>
          <p:cNvSpPr txBox="1"/>
          <p:nvPr/>
        </p:nvSpPr>
        <p:spPr>
          <a:xfrm>
            <a:off x="10099454" y="2423728"/>
            <a:ext cx="1441420"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Contrastive learning</a:t>
            </a:r>
            <a:endParaRPr lang="zh-CN" altLang="en-US" sz="1200" dirty="0">
              <a:latin typeface="Times New Roman" panose="02020603050405020304" pitchFamily="18" charset="0"/>
              <a:cs typeface="Times New Roman" panose="02020603050405020304" pitchFamily="18" charset="0"/>
            </a:endParaRPr>
          </a:p>
        </p:txBody>
      </p:sp>
      <p:sp>
        <p:nvSpPr>
          <p:cNvPr id="286" name="文本框 285">
            <a:extLst>
              <a:ext uri="{FF2B5EF4-FFF2-40B4-BE49-F238E27FC236}">
                <a16:creationId xmlns:a16="http://schemas.microsoft.com/office/drawing/2014/main" id="{186E7467-4066-AEBE-89B7-963BFD5428EF}"/>
              </a:ext>
            </a:extLst>
          </p:cNvPr>
          <p:cNvSpPr txBox="1"/>
          <p:nvPr/>
        </p:nvSpPr>
        <p:spPr>
          <a:xfrm>
            <a:off x="10425295" y="2097219"/>
            <a:ext cx="1519547"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Flow model training</a:t>
            </a:r>
            <a:endParaRPr lang="zh-CN" altLang="en-US" sz="1200" dirty="0">
              <a:latin typeface="Times New Roman" panose="02020603050405020304" pitchFamily="18" charset="0"/>
              <a:cs typeface="Times New Roman" panose="02020603050405020304" pitchFamily="18" charset="0"/>
            </a:endParaRPr>
          </a:p>
        </p:txBody>
      </p:sp>
      <p:cxnSp>
        <p:nvCxnSpPr>
          <p:cNvPr id="78" name="直接箭头连接符 77">
            <a:extLst>
              <a:ext uri="{FF2B5EF4-FFF2-40B4-BE49-F238E27FC236}">
                <a16:creationId xmlns:a16="http://schemas.microsoft.com/office/drawing/2014/main" id="{DC8241FB-DA23-1528-D7DF-E3079DE09E37}"/>
              </a:ext>
            </a:extLst>
          </p:cNvPr>
          <p:cNvCxnSpPr>
            <a:cxnSpLocks/>
          </p:cNvCxnSpPr>
          <p:nvPr/>
        </p:nvCxnSpPr>
        <p:spPr>
          <a:xfrm>
            <a:off x="1782112" y="1895015"/>
            <a:ext cx="301415"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1" name="直接箭头连接符 30">
            <a:extLst>
              <a:ext uri="{FF2B5EF4-FFF2-40B4-BE49-F238E27FC236}">
                <a16:creationId xmlns:a16="http://schemas.microsoft.com/office/drawing/2014/main" id="{660F7254-ACE4-11E5-9E35-DC3D9E921A39}"/>
              </a:ext>
            </a:extLst>
          </p:cNvPr>
          <p:cNvCxnSpPr>
            <a:cxnSpLocks/>
          </p:cNvCxnSpPr>
          <p:nvPr/>
        </p:nvCxnSpPr>
        <p:spPr>
          <a:xfrm flipH="1" flipV="1">
            <a:off x="4390884" y="4020219"/>
            <a:ext cx="4408" cy="39247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 name="文本框 1">
            <a:extLst>
              <a:ext uri="{FF2B5EF4-FFF2-40B4-BE49-F238E27FC236}">
                <a16:creationId xmlns:a16="http://schemas.microsoft.com/office/drawing/2014/main" id="{D490B024-252F-703E-CBDB-36A4D2E01094}"/>
              </a:ext>
            </a:extLst>
          </p:cNvPr>
          <p:cNvSpPr txBox="1"/>
          <p:nvPr/>
        </p:nvSpPr>
        <p:spPr>
          <a:xfrm>
            <a:off x="238034" y="5283535"/>
            <a:ext cx="5628464" cy="369332"/>
          </a:xfrm>
          <a:prstGeom prst="rect">
            <a:avLst/>
          </a:prstGeom>
          <a:noFill/>
        </p:spPr>
        <p:txBody>
          <a:bodyPr wrap="none" rtlCol="0">
            <a:spAutoFit/>
          </a:bodyPr>
          <a:lstStyle/>
          <a:p>
            <a:r>
              <a:rPr lang="zh-CN" altLang="en-US" dirty="0"/>
              <a:t>双层优化 分类损失</a:t>
            </a:r>
            <a:r>
              <a:rPr lang="en-US" altLang="zh-CN" dirty="0"/>
              <a:t>+</a:t>
            </a:r>
            <a:r>
              <a:rPr lang="zh-CN" altLang="en-US" dirty="0"/>
              <a:t>提示向量相似性损失      </a:t>
            </a:r>
            <a:r>
              <a:rPr lang="en-US" altLang="zh-CN" dirty="0"/>
              <a:t>MLP</a:t>
            </a:r>
            <a:r>
              <a:rPr lang="zh-CN" altLang="en-US" dirty="0"/>
              <a:t>损失</a:t>
            </a:r>
          </a:p>
        </p:txBody>
      </p:sp>
    </p:spTree>
    <p:extLst>
      <p:ext uri="{BB962C8B-B14F-4D97-AF65-F5344CB8AC3E}">
        <p14:creationId xmlns:p14="http://schemas.microsoft.com/office/powerpoint/2010/main" val="9031094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矩形 61">
            <a:extLst>
              <a:ext uri="{FF2B5EF4-FFF2-40B4-BE49-F238E27FC236}">
                <a16:creationId xmlns:a16="http://schemas.microsoft.com/office/drawing/2014/main" id="{4E981C8C-CAD3-536F-EA28-848AF099ACCC}"/>
              </a:ext>
            </a:extLst>
          </p:cNvPr>
          <p:cNvSpPr/>
          <p:nvPr/>
        </p:nvSpPr>
        <p:spPr>
          <a:xfrm>
            <a:off x="6903152" y="2658759"/>
            <a:ext cx="1536260" cy="1144654"/>
          </a:xfrm>
          <a:prstGeom prst="rect">
            <a:avLst/>
          </a:prstGeom>
          <a:solidFill>
            <a:srgbClr val="E2F0D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8DDC202D-EA70-BDC1-4749-53E0ECFE6E92}"/>
              </a:ext>
            </a:extLst>
          </p:cNvPr>
          <p:cNvSpPr/>
          <p:nvPr/>
        </p:nvSpPr>
        <p:spPr>
          <a:xfrm>
            <a:off x="8938054" y="2641690"/>
            <a:ext cx="2318716" cy="1003103"/>
          </a:xfrm>
          <a:prstGeom prst="rect">
            <a:avLst/>
          </a:prstGeom>
          <a:solidFill>
            <a:srgbClr val="FBE6CC"/>
          </a:solidFill>
          <a:ln>
            <a:solidFill>
              <a:srgbClr val="91919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文本框 7">
            <a:extLst>
              <a:ext uri="{FF2B5EF4-FFF2-40B4-BE49-F238E27FC236}">
                <a16:creationId xmlns:a16="http://schemas.microsoft.com/office/drawing/2014/main" id="{1A88F193-8ECC-88C6-55AF-20CAD66C9BC6}"/>
              </a:ext>
            </a:extLst>
          </p:cNvPr>
          <p:cNvSpPr txBox="1"/>
          <p:nvPr/>
        </p:nvSpPr>
        <p:spPr>
          <a:xfrm>
            <a:off x="460029" y="2168974"/>
            <a:ext cx="1225402" cy="276999"/>
          </a:xfrm>
          <a:prstGeom prst="rect">
            <a:avLst/>
          </a:prstGeom>
          <a:noFill/>
        </p:spPr>
        <p:txBody>
          <a:bodyPr wrap="square">
            <a:spAutoFit/>
          </a:bodyPr>
          <a:lstStyle/>
          <a:p>
            <a:pPr algn="ctr"/>
            <a:r>
              <a:rPr lang="en-US" altLang="zh-CN" sz="1200" dirty="0">
                <a:latin typeface="Times New Roman" panose="02020603050405020304" pitchFamily="18" charset="0"/>
                <a:cs typeface="Times New Roman" panose="02020603050405020304" pitchFamily="18" charset="0"/>
              </a:rPr>
              <a:t>Building query</a:t>
            </a:r>
            <a:endParaRPr lang="zh-CN" altLang="en-US" sz="1200" dirty="0">
              <a:latin typeface="Times New Roman" panose="02020603050405020304" pitchFamily="18" charset="0"/>
              <a:cs typeface="Times New Roman" panose="02020603050405020304" pitchFamily="18" charset="0"/>
            </a:endParaRPr>
          </a:p>
        </p:txBody>
      </p:sp>
      <p:sp>
        <p:nvSpPr>
          <p:cNvPr id="28" name="文本框 27">
            <a:extLst>
              <a:ext uri="{FF2B5EF4-FFF2-40B4-BE49-F238E27FC236}">
                <a16:creationId xmlns:a16="http://schemas.microsoft.com/office/drawing/2014/main" id="{EDBDA155-E407-051C-F99B-F91EEA73AA59}"/>
              </a:ext>
            </a:extLst>
          </p:cNvPr>
          <p:cNvSpPr txBox="1"/>
          <p:nvPr/>
        </p:nvSpPr>
        <p:spPr>
          <a:xfrm>
            <a:off x="4635593" y="3888348"/>
            <a:ext cx="2064906"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Suspected graph model</a:t>
            </a:r>
            <a:endParaRPr lang="zh-CN" altLang="en-US" sz="1200" dirty="0"/>
          </a:p>
        </p:txBody>
      </p:sp>
      <mc:AlternateContent xmlns:mc="http://schemas.openxmlformats.org/markup-compatibility/2006" xmlns:a14="http://schemas.microsoft.com/office/drawing/2010/main">
        <mc:Choice Requires="a14">
          <p:sp>
            <p:nvSpPr>
              <p:cNvPr id="29" name="文本框 28">
                <a:extLst>
                  <a:ext uri="{FF2B5EF4-FFF2-40B4-BE49-F238E27FC236}">
                    <a16:creationId xmlns:a16="http://schemas.microsoft.com/office/drawing/2014/main" id="{C5E3E696-7C0C-CAA1-50AB-6D48AEB9CE61}"/>
                  </a:ext>
                </a:extLst>
              </p:cNvPr>
              <p:cNvSpPr txBox="1"/>
              <p:nvPr/>
            </p:nvSpPr>
            <p:spPr>
              <a:xfrm>
                <a:off x="8941644" y="2665684"/>
                <a:ext cx="2315126" cy="1015663"/>
              </a:xfrm>
              <a:prstGeom prst="rect">
                <a:avLst/>
              </a:prstGeom>
              <a:noFill/>
              <a:ln>
                <a:noFill/>
                <a:prstDash val="lgDash"/>
              </a:ln>
            </p:spPr>
            <p:txBody>
              <a:bodyPr wrap="square">
                <a:spAutoFit/>
              </a:bodyPr>
              <a:lstStyle/>
              <a:p>
                <a:r>
                  <a:rPr lang="zh-CN" altLang="en-US" sz="1200" dirty="0">
                    <a:latin typeface="Times New Roman" panose="02020603050405020304" pitchFamily="18" charset="0"/>
                    <a:cs typeface="Times New Roman" panose="02020603050405020304" pitchFamily="18" charset="0"/>
                  </a:rPr>
                  <a:t>Hypothesis testing:</a:t>
                </a:r>
                <a:endParaRPr lang="en-US" altLang="zh-CN" sz="1200" dirty="0">
                  <a:latin typeface="Times New Roman" panose="02020603050405020304" pitchFamily="18" charset="0"/>
                  <a:cs typeface="Times New Roman" panose="02020603050405020304" pitchFamily="18" charset="0"/>
                </a:endParaRPr>
              </a:p>
              <a:p>
                <a:endParaRPr lang="en-US" altLang="zh-CN" sz="1200" dirty="0">
                  <a:latin typeface="Times New Roman" panose="02020603050405020304" pitchFamily="18" charset="0"/>
                  <a:cs typeface="Times New Roman" panose="02020603050405020304" pitchFamily="18" charset="0"/>
                </a:endParaRPr>
              </a:p>
              <a:p>
                <a14:m>
                  <m:oMath xmlns:m="http://schemas.openxmlformats.org/officeDocument/2006/math">
                    <m:sSub>
                      <m:sSubPr>
                        <m:ctrlPr>
                          <a:rPr lang="en-US" altLang="zh-CN" sz="1200" i="1" smtClean="0">
                            <a:latin typeface="Cambria Math" panose="02040503050406030204" pitchFamily="18" charset="0"/>
                            <a:cs typeface="Times New Roman" panose="02020603050405020304" pitchFamily="18" charset="0"/>
                          </a:rPr>
                        </m:ctrlPr>
                      </m:sSubPr>
                      <m:e>
                        <m:r>
                          <a:rPr lang="en-US" altLang="zh-CN" sz="1200" b="0" i="1" smtClean="0">
                            <a:latin typeface="Cambria Math" panose="02040503050406030204" pitchFamily="18" charset="0"/>
                            <a:cs typeface="Times New Roman" panose="02020603050405020304" pitchFamily="18" charset="0"/>
                          </a:rPr>
                          <m:t>𝐻</m:t>
                        </m:r>
                      </m:e>
                      <m:sub>
                        <m:r>
                          <a:rPr lang="en-US" altLang="zh-CN" sz="1200" b="0" i="1" smtClean="0">
                            <a:latin typeface="Cambria Math" panose="02040503050406030204" pitchFamily="18" charset="0"/>
                            <a:cs typeface="Times New Roman" panose="02020603050405020304" pitchFamily="18" charset="0"/>
                          </a:rPr>
                          <m:t>0</m:t>
                        </m:r>
                      </m:sub>
                    </m:sSub>
                    <m:r>
                      <a:rPr lang="en-US" altLang="zh-CN" sz="1200" b="0" i="0" smtClean="0">
                        <a:latin typeface="Cambria Math" panose="02040503050406030204" pitchFamily="18" charset="0"/>
                        <a:cs typeface="Times New Roman" panose="02020603050405020304" pitchFamily="18" charset="0"/>
                      </a:rPr>
                      <m:t>:</m:t>
                    </m:r>
                  </m:oMath>
                </a14:m>
                <a:r>
                  <a:rPr lang="en-US" altLang="zh-CN" sz="1200" dirty="0">
                    <a:latin typeface="Times New Roman" panose="02020603050405020304" pitchFamily="18" charset="0"/>
                    <a:cs typeface="Times New Roman" panose="02020603050405020304" pitchFamily="18" charset="0"/>
                  </a:rPr>
                  <a:t>The observed two queries have different classification probability distributions</a:t>
                </a:r>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29" name="文本框 28">
                <a:extLst>
                  <a:ext uri="{FF2B5EF4-FFF2-40B4-BE49-F238E27FC236}">
                    <a16:creationId xmlns:a16="http://schemas.microsoft.com/office/drawing/2014/main" id="{C5E3E696-7C0C-CAA1-50AB-6D48AEB9CE61}"/>
                  </a:ext>
                </a:extLst>
              </p:cNvPr>
              <p:cNvSpPr txBox="1">
                <a:spLocks noRot="1" noChangeAspect="1" noMove="1" noResize="1" noEditPoints="1" noAdjustHandles="1" noChangeArrowheads="1" noChangeShapeType="1" noTextEdit="1"/>
              </p:cNvSpPr>
              <p:nvPr/>
            </p:nvSpPr>
            <p:spPr>
              <a:xfrm>
                <a:off x="8941644" y="2665684"/>
                <a:ext cx="2315126" cy="1015663"/>
              </a:xfrm>
              <a:prstGeom prst="rect">
                <a:avLst/>
              </a:prstGeom>
              <a:blipFill>
                <a:blip r:embed="rId2"/>
                <a:stretch>
                  <a:fillRect l="-263" r="-789" b="-3593"/>
                </a:stretch>
              </a:blipFill>
              <a:ln>
                <a:noFill/>
                <a:prstDash val="lgDash"/>
              </a:ln>
            </p:spPr>
            <p:txBody>
              <a:bodyPr/>
              <a:lstStyle/>
              <a:p>
                <a:r>
                  <a:rPr lang="zh-CN" altLang="en-US">
                    <a:noFill/>
                  </a:rPr>
                  <a:t> </a:t>
                </a:r>
              </a:p>
            </p:txBody>
          </p:sp>
        </mc:Fallback>
      </mc:AlternateContent>
      <p:sp>
        <p:nvSpPr>
          <p:cNvPr id="2" name="椭圆 1">
            <a:extLst>
              <a:ext uri="{FF2B5EF4-FFF2-40B4-BE49-F238E27FC236}">
                <a16:creationId xmlns:a16="http://schemas.microsoft.com/office/drawing/2014/main" id="{617D70BC-A4C0-2DF3-1276-21E53D9A663E}"/>
              </a:ext>
            </a:extLst>
          </p:cNvPr>
          <p:cNvSpPr/>
          <p:nvPr/>
        </p:nvSpPr>
        <p:spPr>
          <a:xfrm>
            <a:off x="676032" y="2834246"/>
            <a:ext cx="128588" cy="135731"/>
          </a:xfrm>
          <a:prstGeom prst="ellipse">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3" name="椭圆 2">
            <a:extLst>
              <a:ext uri="{FF2B5EF4-FFF2-40B4-BE49-F238E27FC236}">
                <a16:creationId xmlns:a16="http://schemas.microsoft.com/office/drawing/2014/main" id="{72DAC9E8-F2C9-421B-4692-16765393665A}"/>
              </a:ext>
            </a:extLst>
          </p:cNvPr>
          <p:cNvSpPr/>
          <p:nvPr/>
        </p:nvSpPr>
        <p:spPr>
          <a:xfrm>
            <a:off x="962973" y="2480862"/>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4" name="椭圆 3">
            <a:extLst>
              <a:ext uri="{FF2B5EF4-FFF2-40B4-BE49-F238E27FC236}">
                <a16:creationId xmlns:a16="http://schemas.microsoft.com/office/drawing/2014/main" id="{6E1B5BE0-0E65-7090-2C01-41A34F6931C4}"/>
              </a:ext>
            </a:extLst>
          </p:cNvPr>
          <p:cNvSpPr/>
          <p:nvPr/>
        </p:nvSpPr>
        <p:spPr>
          <a:xfrm>
            <a:off x="898679" y="3222803"/>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7" name="椭圆 16">
            <a:extLst>
              <a:ext uri="{FF2B5EF4-FFF2-40B4-BE49-F238E27FC236}">
                <a16:creationId xmlns:a16="http://schemas.microsoft.com/office/drawing/2014/main" id="{527469BC-B9F1-80A7-B3DD-B1AEED0A1973}"/>
              </a:ext>
            </a:extLst>
          </p:cNvPr>
          <p:cNvSpPr/>
          <p:nvPr/>
        </p:nvSpPr>
        <p:spPr>
          <a:xfrm>
            <a:off x="1267773" y="2854123"/>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8" name="椭圆 17">
            <a:extLst>
              <a:ext uri="{FF2B5EF4-FFF2-40B4-BE49-F238E27FC236}">
                <a16:creationId xmlns:a16="http://schemas.microsoft.com/office/drawing/2014/main" id="{4D980037-2198-D262-3787-9063D1F9DB42}"/>
              </a:ext>
            </a:extLst>
          </p:cNvPr>
          <p:cNvSpPr/>
          <p:nvPr/>
        </p:nvSpPr>
        <p:spPr>
          <a:xfrm>
            <a:off x="1555907" y="2502473"/>
            <a:ext cx="128588" cy="135731"/>
          </a:xfrm>
          <a:prstGeom prst="ellipse">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4" name="椭圆 23">
            <a:extLst>
              <a:ext uri="{FF2B5EF4-FFF2-40B4-BE49-F238E27FC236}">
                <a16:creationId xmlns:a16="http://schemas.microsoft.com/office/drawing/2014/main" id="{848492E3-6B77-E9EF-318D-DD3170D5C305}"/>
              </a:ext>
            </a:extLst>
          </p:cNvPr>
          <p:cNvSpPr/>
          <p:nvPr/>
        </p:nvSpPr>
        <p:spPr>
          <a:xfrm>
            <a:off x="1689260" y="3192648"/>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5" name="椭圆 24">
            <a:extLst>
              <a:ext uri="{FF2B5EF4-FFF2-40B4-BE49-F238E27FC236}">
                <a16:creationId xmlns:a16="http://schemas.microsoft.com/office/drawing/2014/main" id="{F1E052E1-ED0C-8E07-4497-A5660DB3FD87}"/>
              </a:ext>
            </a:extLst>
          </p:cNvPr>
          <p:cNvSpPr/>
          <p:nvPr/>
        </p:nvSpPr>
        <p:spPr>
          <a:xfrm>
            <a:off x="1769023" y="2936274"/>
            <a:ext cx="128588" cy="135731"/>
          </a:xfrm>
          <a:prstGeom prst="ellipse">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34" name="椭圆 33">
            <a:extLst>
              <a:ext uri="{FF2B5EF4-FFF2-40B4-BE49-F238E27FC236}">
                <a16:creationId xmlns:a16="http://schemas.microsoft.com/office/drawing/2014/main" id="{7D02DC86-B196-6EEC-31E9-A4C0B21EBA53}"/>
              </a:ext>
            </a:extLst>
          </p:cNvPr>
          <p:cNvSpPr/>
          <p:nvPr/>
        </p:nvSpPr>
        <p:spPr>
          <a:xfrm>
            <a:off x="1399929" y="3406366"/>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35" name="直接连接符 34">
            <a:extLst>
              <a:ext uri="{FF2B5EF4-FFF2-40B4-BE49-F238E27FC236}">
                <a16:creationId xmlns:a16="http://schemas.microsoft.com/office/drawing/2014/main" id="{EC06D32E-C8FA-8F72-C273-1E025D93684E}"/>
              </a:ext>
            </a:extLst>
          </p:cNvPr>
          <p:cNvCxnSpPr>
            <a:cxnSpLocks/>
            <a:stCxn id="3" idx="3"/>
            <a:endCxn id="2" idx="0"/>
          </p:cNvCxnSpPr>
          <p:nvPr/>
        </p:nvCxnSpPr>
        <p:spPr>
          <a:xfrm flipH="1">
            <a:off x="740326" y="2596716"/>
            <a:ext cx="241478" cy="237530"/>
          </a:xfrm>
          <a:prstGeom prst="line">
            <a:avLst/>
          </a:prstGeom>
        </p:spPr>
        <p:style>
          <a:lnRef idx="2">
            <a:schemeClr val="dk1"/>
          </a:lnRef>
          <a:fillRef idx="0">
            <a:schemeClr val="dk1"/>
          </a:fillRef>
          <a:effectRef idx="1">
            <a:schemeClr val="dk1"/>
          </a:effectRef>
          <a:fontRef idx="minor">
            <a:schemeClr val="tx1"/>
          </a:fontRef>
        </p:style>
      </p:cxnSp>
      <p:cxnSp>
        <p:nvCxnSpPr>
          <p:cNvPr id="36" name="直接连接符 35">
            <a:extLst>
              <a:ext uri="{FF2B5EF4-FFF2-40B4-BE49-F238E27FC236}">
                <a16:creationId xmlns:a16="http://schemas.microsoft.com/office/drawing/2014/main" id="{C45EE7F1-FE66-060B-4CA1-B492FC0C7012}"/>
              </a:ext>
            </a:extLst>
          </p:cNvPr>
          <p:cNvCxnSpPr>
            <a:cxnSpLocks/>
            <a:stCxn id="3" idx="5"/>
            <a:endCxn id="17" idx="1"/>
          </p:cNvCxnSpPr>
          <p:nvPr/>
        </p:nvCxnSpPr>
        <p:spPr>
          <a:xfrm>
            <a:off x="1072730" y="2596716"/>
            <a:ext cx="213874" cy="277284"/>
          </a:xfrm>
          <a:prstGeom prst="line">
            <a:avLst/>
          </a:prstGeom>
        </p:spPr>
        <p:style>
          <a:lnRef idx="2">
            <a:schemeClr val="dk1"/>
          </a:lnRef>
          <a:fillRef idx="0">
            <a:schemeClr val="dk1"/>
          </a:fillRef>
          <a:effectRef idx="1">
            <a:schemeClr val="dk1"/>
          </a:effectRef>
          <a:fontRef idx="minor">
            <a:schemeClr val="tx1"/>
          </a:fontRef>
        </p:style>
      </p:cxnSp>
      <p:cxnSp>
        <p:nvCxnSpPr>
          <p:cNvPr id="37" name="直接连接符 36">
            <a:extLst>
              <a:ext uri="{FF2B5EF4-FFF2-40B4-BE49-F238E27FC236}">
                <a16:creationId xmlns:a16="http://schemas.microsoft.com/office/drawing/2014/main" id="{46D5D4BB-AAC1-7EA6-6C82-54EAE2EED560}"/>
              </a:ext>
            </a:extLst>
          </p:cNvPr>
          <p:cNvCxnSpPr>
            <a:cxnSpLocks/>
            <a:stCxn id="2" idx="5"/>
            <a:endCxn id="4" idx="1"/>
          </p:cNvCxnSpPr>
          <p:nvPr/>
        </p:nvCxnSpPr>
        <p:spPr>
          <a:xfrm>
            <a:off x="785789" y="2950100"/>
            <a:ext cx="131721" cy="292580"/>
          </a:xfrm>
          <a:prstGeom prst="line">
            <a:avLst/>
          </a:prstGeom>
        </p:spPr>
        <p:style>
          <a:lnRef idx="2">
            <a:schemeClr val="dk1"/>
          </a:lnRef>
          <a:fillRef idx="0">
            <a:schemeClr val="dk1"/>
          </a:fillRef>
          <a:effectRef idx="1">
            <a:schemeClr val="dk1"/>
          </a:effectRef>
          <a:fontRef idx="minor">
            <a:schemeClr val="tx1"/>
          </a:fontRef>
        </p:style>
      </p:cxnSp>
      <p:cxnSp>
        <p:nvCxnSpPr>
          <p:cNvPr id="38" name="直接连接符 37">
            <a:extLst>
              <a:ext uri="{FF2B5EF4-FFF2-40B4-BE49-F238E27FC236}">
                <a16:creationId xmlns:a16="http://schemas.microsoft.com/office/drawing/2014/main" id="{7CA2BE50-82C2-0862-770F-CAD1487BD2F1}"/>
              </a:ext>
            </a:extLst>
          </p:cNvPr>
          <p:cNvCxnSpPr>
            <a:cxnSpLocks/>
            <a:stCxn id="17" idx="3"/>
            <a:endCxn id="4" idx="7"/>
          </p:cNvCxnSpPr>
          <p:nvPr/>
        </p:nvCxnSpPr>
        <p:spPr>
          <a:xfrm flipH="1">
            <a:off x="1008436" y="2969977"/>
            <a:ext cx="278168" cy="272703"/>
          </a:xfrm>
          <a:prstGeom prst="line">
            <a:avLst/>
          </a:prstGeom>
        </p:spPr>
        <p:style>
          <a:lnRef idx="2">
            <a:schemeClr val="dk1"/>
          </a:lnRef>
          <a:fillRef idx="0">
            <a:schemeClr val="dk1"/>
          </a:fillRef>
          <a:effectRef idx="1">
            <a:schemeClr val="dk1"/>
          </a:effectRef>
          <a:fontRef idx="minor">
            <a:schemeClr val="tx1"/>
          </a:fontRef>
        </p:style>
      </p:cxnSp>
      <p:cxnSp>
        <p:nvCxnSpPr>
          <p:cNvPr id="39" name="直接连接符 38">
            <a:extLst>
              <a:ext uri="{FF2B5EF4-FFF2-40B4-BE49-F238E27FC236}">
                <a16:creationId xmlns:a16="http://schemas.microsoft.com/office/drawing/2014/main" id="{5F16B77D-67FA-AED4-4B48-3A7B34AE69B8}"/>
              </a:ext>
            </a:extLst>
          </p:cNvPr>
          <p:cNvCxnSpPr>
            <a:cxnSpLocks/>
            <a:stCxn id="18" idx="3"/>
            <a:endCxn id="17" idx="6"/>
          </p:cNvCxnSpPr>
          <p:nvPr/>
        </p:nvCxnSpPr>
        <p:spPr>
          <a:xfrm flipH="1">
            <a:off x="1396361" y="2618327"/>
            <a:ext cx="178377" cy="303662"/>
          </a:xfrm>
          <a:prstGeom prst="line">
            <a:avLst/>
          </a:prstGeom>
        </p:spPr>
        <p:style>
          <a:lnRef idx="2">
            <a:schemeClr val="dk1"/>
          </a:lnRef>
          <a:fillRef idx="0">
            <a:schemeClr val="dk1"/>
          </a:fillRef>
          <a:effectRef idx="1">
            <a:schemeClr val="dk1"/>
          </a:effectRef>
          <a:fontRef idx="minor">
            <a:schemeClr val="tx1"/>
          </a:fontRef>
        </p:style>
      </p:cxnSp>
      <p:cxnSp>
        <p:nvCxnSpPr>
          <p:cNvPr id="40" name="直接连接符 39">
            <a:extLst>
              <a:ext uri="{FF2B5EF4-FFF2-40B4-BE49-F238E27FC236}">
                <a16:creationId xmlns:a16="http://schemas.microsoft.com/office/drawing/2014/main" id="{AEFC2664-C46E-F749-201A-541B10B400E8}"/>
              </a:ext>
            </a:extLst>
          </p:cNvPr>
          <p:cNvCxnSpPr>
            <a:cxnSpLocks/>
            <a:stCxn id="34" idx="0"/>
            <a:endCxn id="17" idx="4"/>
          </p:cNvCxnSpPr>
          <p:nvPr/>
        </p:nvCxnSpPr>
        <p:spPr>
          <a:xfrm flipH="1" flipV="1">
            <a:off x="1332067" y="2989854"/>
            <a:ext cx="132156" cy="416512"/>
          </a:xfrm>
          <a:prstGeom prst="line">
            <a:avLst/>
          </a:prstGeom>
        </p:spPr>
        <p:style>
          <a:lnRef idx="2">
            <a:schemeClr val="dk1"/>
          </a:lnRef>
          <a:fillRef idx="0">
            <a:schemeClr val="dk1"/>
          </a:fillRef>
          <a:effectRef idx="1">
            <a:schemeClr val="dk1"/>
          </a:effectRef>
          <a:fontRef idx="minor">
            <a:schemeClr val="tx1"/>
          </a:fontRef>
        </p:style>
      </p:cxnSp>
      <p:cxnSp>
        <p:nvCxnSpPr>
          <p:cNvPr id="41" name="直接连接符 40">
            <a:extLst>
              <a:ext uri="{FF2B5EF4-FFF2-40B4-BE49-F238E27FC236}">
                <a16:creationId xmlns:a16="http://schemas.microsoft.com/office/drawing/2014/main" id="{DCF54BC9-28C7-06DF-C33F-5E7003F520A2}"/>
              </a:ext>
            </a:extLst>
          </p:cNvPr>
          <p:cNvCxnSpPr>
            <a:cxnSpLocks/>
            <a:stCxn id="24" idx="1"/>
            <a:endCxn id="17" idx="5"/>
          </p:cNvCxnSpPr>
          <p:nvPr/>
        </p:nvCxnSpPr>
        <p:spPr>
          <a:xfrm flipH="1" flipV="1">
            <a:off x="1377530" y="2969977"/>
            <a:ext cx="330561" cy="242548"/>
          </a:xfrm>
          <a:prstGeom prst="line">
            <a:avLst/>
          </a:prstGeom>
        </p:spPr>
        <p:style>
          <a:lnRef idx="2">
            <a:schemeClr val="dk1"/>
          </a:lnRef>
          <a:fillRef idx="0">
            <a:schemeClr val="dk1"/>
          </a:fillRef>
          <a:effectRef idx="1">
            <a:schemeClr val="dk1"/>
          </a:effectRef>
          <a:fontRef idx="minor">
            <a:schemeClr val="tx1"/>
          </a:fontRef>
        </p:style>
      </p:cxnSp>
      <p:cxnSp>
        <p:nvCxnSpPr>
          <p:cNvPr id="42" name="直接连接符 41">
            <a:extLst>
              <a:ext uri="{FF2B5EF4-FFF2-40B4-BE49-F238E27FC236}">
                <a16:creationId xmlns:a16="http://schemas.microsoft.com/office/drawing/2014/main" id="{C8DC7DFE-D404-A07B-548A-6AF3C40D33BD}"/>
              </a:ext>
            </a:extLst>
          </p:cNvPr>
          <p:cNvCxnSpPr>
            <a:cxnSpLocks/>
            <a:stCxn id="18" idx="5"/>
            <a:endCxn id="25" idx="1"/>
          </p:cNvCxnSpPr>
          <p:nvPr/>
        </p:nvCxnSpPr>
        <p:spPr>
          <a:xfrm>
            <a:off x="1665664" y="2618327"/>
            <a:ext cx="122190" cy="337824"/>
          </a:xfrm>
          <a:prstGeom prst="line">
            <a:avLst/>
          </a:prstGeom>
        </p:spPr>
        <p:style>
          <a:lnRef idx="2">
            <a:schemeClr val="dk1"/>
          </a:lnRef>
          <a:fillRef idx="0">
            <a:schemeClr val="dk1"/>
          </a:fillRef>
          <a:effectRef idx="1">
            <a:schemeClr val="dk1"/>
          </a:effectRef>
          <a:fontRef idx="minor">
            <a:schemeClr val="tx1"/>
          </a:fontRef>
        </p:style>
      </p:cxnSp>
      <p:cxnSp>
        <p:nvCxnSpPr>
          <p:cNvPr id="43" name="直接连接符 42">
            <a:extLst>
              <a:ext uri="{FF2B5EF4-FFF2-40B4-BE49-F238E27FC236}">
                <a16:creationId xmlns:a16="http://schemas.microsoft.com/office/drawing/2014/main" id="{3CE5B4D5-F5DE-244B-5B5A-75C4AE989CB8}"/>
              </a:ext>
            </a:extLst>
          </p:cNvPr>
          <p:cNvCxnSpPr>
            <a:cxnSpLocks/>
            <a:stCxn id="3" idx="4"/>
            <a:endCxn id="4" idx="0"/>
          </p:cNvCxnSpPr>
          <p:nvPr/>
        </p:nvCxnSpPr>
        <p:spPr>
          <a:xfrm flipH="1">
            <a:off x="962973" y="2616593"/>
            <a:ext cx="64294" cy="606210"/>
          </a:xfrm>
          <a:prstGeom prst="line">
            <a:avLst/>
          </a:prstGeom>
        </p:spPr>
        <p:style>
          <a:lnRef idx="2">
            <a:schemeClr val="dk1"/>
          </a:lnRef>
          <a:fillRef idx="0">
            <a:schemeClr val="dk1"/>
          </a:fillRef>
          <a:effectRef idx="1">
            <a:schemeClr val="dk1"/>
          </a:effectRef>
          <a:fontRef idx="minor">
            <a:schemeClr val="tx1"/>
          </a:fontRef>
        </p:style>
      </p:cxnSp>
      <p:cxnSp>
        <p:nvCxnSpPr>
          <p:cNvPr id="44" name="直接连接符 43">
            <a:extLst>
              <a:ext uri="{FF2B5EF4-FFF2-40B4-BE49-F238E27FC236}">
                <a16:creationId xmlns:a16="http://schemas.microsoft.com/office/drawing/2014/main" id="{FE19703D-B0EB-9977-FF61-DB2540B1310C}"/>
              </a:ext>
            </a:extLst>
          </p:cNvPr>
          <p:cNvCxnSpPr>
            <a:stCxn id="4" idx="5"/>
            <a:endCxn id="34" idx="2"/>
          </p:cNvCxnSpPr>
          <p:nvPr/>
        </p:nvCxnSpPr>
        <p:spPr>
          <a:xfrm>
            <a:off x="1008436" y="3338657"/>
            <a:ext cx="391493" cy="135575"/>
          </a:xfrm>
          <a:prstGeom prst="line">
            <a:avLst/>
          </a:prstGeom>
        </p:spPr>
        <p:style>
          <a:lnRef idx="2">
            <a:schemeClr val="dk1"/>
          </a:lnRef>
          <a:fillRef idx="0">
            <a:schemeClr val="dk1"/>
          </a:fillRef>
          <a:effectRef idx="1">
            <a:schemeClr val="dk1"/>
          </a:effectRef>
          <a:fontRef idx="minor">
            <a:schemeClr val="tx1"/>
          </a:fontRef>
        </p:style>
      </p:cxnSp>
      <p:sp>
        <p:nvSpPr>
          <p:cNvPr id="47" name="矩形 46">
            <a:extLst>
              <a:ext uri="{FF2B5EF4-FFF2-40B4-BE49-F238E27FC236}">
                <a16:creationId xmlns:a16="http://schemas.microsoft.com/office/drawing/2014/main" id="{FC7EED4D-FBFC-A5F9-31F4-77387286F6A6}"/>
              </a:ext>
            </a:extLst>
          </p:cNvPr>
          <p:cNvSpPr/>
          <p:nvPr/>
        </p:nvSpPr>
        <p:spPr>
          <a:xfrm>
            <a:off x="583770" y="2421510"/>
            <a:ext cx="2472419" cy="1400176"/>
          </a:xfrm>
          <a:prstGeom prst="rect">
            <a:avLst/>
          </a:prstGeom>
          <a:noFill/>
          <a:ln>
            <a:solidFill>
              <a:schemeClr val="bg1">
                <a:lumMod val="65000"/>
              </a:schemeClr>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a:extLst>
              <a:ext uri="{FF2B5EF4-FFF2-40B4-BE49-F238E27FC236}">
                <a16:creationId xmlns:a16="http://schemas.microsoft.com/office/drawing/2014/main" id="{500C6649-C64C-B0B4-24D6-FF8176EB6181}"/>
              </a:ext>
            </a:extLst>
          </p:cNvPr>
          <p:cNvSpPr/>
          <p:nvPr/>
        </p:nvSpPr>
        <p:spPr>
          <a:xfrm rot="453782">
            <a:off x="2457965" y="2896359"/>
            <a:ext cx="128588" cy="135731"/>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sp>
        <p:nvSpPr>
          <p:cNvPr id="50" name="椭圆 49">
            <a:extLst>
              <a:ext uri="{FF2B5EF4-FFF2-40B4-BE49-F238E27FC236}">
                <a16:creationId xmlns:a16="http://schemas.microsoft.com/office/drawing/2014/main" id="{B7E1A71B-91C4-409C-20B6-BE0F461FC0B9}"/>
              </a:ext>
            </a:extLst>
          </p:cNvPr>
          <p:cNvSpPr/>
          <p:nvPr/>
        </p:nvSpPr>
        <p:spPr>
          <a:xfrm rot="453782">
            <a:off x="2613048" y="3049045"/>
            <a:ext cx="128588" cy="135731"/>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sp>
        <p:nvSpPr>
          <p:cNvPr id="51" name="椭圆 50">
            <a:extLst>
              <a:ext uri="{FF2B5EF4-FFF2-40B4-BE49-F238E27FC236}">
                <a16:creationId xmlns:a16="http://schemas.microsoft.com/office/drawing/2014/main" id="{46B8AC17-1AA5-E284-E97D-BC5506E47003}"/>
              </a:ext>
            </a:extLst>
          </p:cNvPr>
          <p:cNvSpPr/>
          <p:nvPr/>
        </p:nvSpPr>
        <p:spPr>
          <a:xfrm rot="453782">
            <a:off x="2371849" y="3140688"/>
            <a:ext cx="128588" cy="135731"/>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cxnSp>
        <p:nvCxnSpPr>
          <p:cNvPr id="52" name="直接连接符 51">
            <a:extLst>
              <a:ext uri="{FF2B5EF4-FFF2-40B4-BE49-F238E27FC236}">
                <a16:creationId xmlns:a16="http://schemas.microsoft.com/office/drawing/2014/main" id="{8ECD6384-1286-8B52-298B-65C5FCBCF0BC}"/>
              </a:ext>
            </a:extLst>
          </p:cNvPr>
          <p:cNvCxnSpPr>
            <a:cxnSpLocks/>
          </p:cNvCxnSpPr>
          <p:nvPr/>
        </p:nvCxnSpPr>
        <p:spPr>
          <a:xfrm rot="453782">
            <a:off x="2563693" y="3018065"/>
            <a:ext cx="74898" cy="45291"/>
          </a:xfrm>
          <a:prstGeom prst="line">
            <a:avLst/>
          </a:prstGeom>
          <a:ln>
            <a:solidFill>
              <a:srgbClr val="C00000"/>
            </a:solidFill>
          </a:ln>
        </p:spPr>
        <p:style>
          <a:lnRef idx="2">
            <a:schemeClr val="dk1"/>
          </a:lnRef>
          <a:fillRef idx="0">
            <a:schemeClr val="dk1"/>
          </a:fillRef>
          <a:effectRef idx="1">
            <a:schemeClr val="dk1"/>
          </a:effectRef>
          <a:fontRef idx="minor">
            <a:schemeClr val="tx1"/>
          </a:fontRef>
        </p:style>
      </p:cxnSp>
      <p:cxnSp>
        <p:nvCxnSpPr>
          <p:cNvPr id="53" name="直接连接符 52">
            <a:extLst>
              <a:ext uri="{FF2B5EF4-FFF2-40B4-BE49-F238E27FC236}">
                <a16:creationId xmlns:a16="http://schemas.microsoft.com/office/drawing/2014/main" id="{18C38738-8E62-2ED1-378B-6C3181E6A1FD}"/>
              </a:ext>
            </a:extLst>
          </p:cNvPr>
          <p:cNvCxnSpPr>
            <a:cxnSpLocks/>
            <a:endCxn id="51" idx="0"/>
          </p:cNvCxnSpPr>
          <p:nvPr/>
        </p:nvCxnSpPr>
        <p:spPr>
          <a:xfrm flipH="1">
            <a:off x="2445075" y="3011758"/>
            <a:ext cx="37951" cy="129520"/>
          </a:xfrm>
          <a:prstGeom prst="line">
            <a:avLst/>
          </a:prstGeom>
          <a:ln>
            <a:solidFill>
              <a:srgbClr val="C00000"/>
            </a:solidFill>
          </a:ln>
        </p:spPr>
        <p:style>
          <a:lnRef idx="2">
            <a:schemeClr val="dk1"/>
          </a:lnRef>
          <a:fillRef idx="0">
            <a:schemeClr val="dk1"/>
          </a:fillRef>
          <a:effectRef idx="1">
            <a:schemeClr val="dk1"/>
          </a:effectRef>
          <a:fontRef idx="minor">
            <a:schemeClr val="tx1"/>
          </a:fontRef>
        </p:style>
      </p:cxnSp>
      <p:cxnSp>
        <p:nvCxnSpPr>
          <p:cNvPr id="54" name="直接连接符 53">
            <a:extLst>
              <a:ext uri="{FF2B5EF4-FFF2-40B4-BE49-F238E27FC236}">
                <a16:creationId xmlns:a16="http://schemas.microsoft.com/office/drawing/2014/main" id="{F49BA2DA-DD85-89E8-BAC3-2C41EA35DBC5}"/>
              </a:ext>
            </a:extLst>
          </p:cNvPr>
          <p:cNvCxnSpPr>
            <a:cxnSpLocks/>
            <a:endCxn id="51" idx="6"/>
          </p:cNvCxnSpPr>
          <p:nvPr/>
        </p:nvCxnSpPr>
        <p:spPr>
          <a:xfrm flipH="1">
            <a:off x="2499878" y="3167050"/>
            <a:ext cx="129383" cy="49966"/>
          </a:xfrm>
          <a:prstGeom prst="line">
            <a:avLst/>
          </a:prstGeom>
          <a:ln>
            <a:solidFill>
              <a:srgbClr val="C00000"/>
            </a:solidFill>
          </a:ln>
        </p:spPr>
        <p:style>
          <a:lnRef idx="2">
            <a:schemeClr val="dk1"/>
          </a:lnRef>
          <a:fillRef idx="0">
            <a:schemeClr val="dk1"/>
          </a:fillRef>
          <a:effectRef idx="1">
            <a:schemeClr val="dk1"/>
          </a:effectRef>
          <a:fontRef idx="minor">
            <a:schemeClr val="tx1"/>
          </a:fontRef>
        </p:style>
      </p:cxnSp>
      <p:pic>
        <p:nvPicPr>
          <p:cNvPr id="58" name="图片 57">
            <a:extLst>
              <a:ext uri="{FF2B5EF4-FFF2-40B4-BE49-F238E27FC236}">
                <a16:creationId xmlns:a16="http://schemas.microsoft.com/office/drawing/2014/main" id="{9C145468-8780-99CA-E25B-FACD7B1040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36323" y="3038982"/>
            <a:ext cx="222267" cy="222267"/>
          </a:xfrm>
          <a:prstGeom prst="rect">
            <a:avLst/>
          </a:prstGeom>
        </p:spPr>
      </p:pic>
      <mc:AlternateContent xmlns:mc="http://schemas.openxmlformats.org/markup-compatibility/2006" xmlns:a14="http://schemas.microsoft.com/office/drawing/2010/main">
        <mc:Choice Requires="a14">
          <p:sp>
            <p:nvSpPr>
              <p:cNvPr id="67" name="文本框 66">
                <a:extLst>
                  <a:ext uri="{FF2B5EF4-FFF2-40B4-BE49-F238E27FC236}">
                    <a16:creationId xmlns:a16="http://schemas.microsoft.com/office/drawing/2014/main" id="{752DC82C-1775-5D5D-DAF9-935426D33335}"/>
                  </a:ext>
                </a:extLst>
              </p:cNvPr>
              <p:cNvSpPr txBox="1"/>
              <p:nvPr/>
            </p:nvSpPr>
            <p:spPr>
              <a:xfrm>
                <a:off x="583771" y="3480905"/>
                <a:ext cx="136800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Original datasets </a:t>
                </a:r>
                <a14:m>
                  <m:oMath xmlns:m="http://schemas.openxmlformats.org/officeDocument/2006/math">
                    <m:r>
                      <a:rPr lang="en-US" altLang="zh-CN" sz="1200" i="1" dirty="0" smtClean="0">
                        <a:latin typeface="Cambria Math" panose="02040503050406030204" pitchFamily="18" charset="0"/>
                        <a:cs typeface="Times New Roman" panose="02020603050405020304" pitchFamily="18" charset="0"/>
                      </a:rPr>
                      <m:t>𝐺</m:t>
                    </m:r>
                  </m:oMath>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67" name="文本框 66">
                <a:extLst>
                  <a:ext uri="{FF2B5EF4-FFF2-40B4-BE49-F238E27FC236}">
                    <a16:creationId xmlns:a16="http://schemas.microsoft.com/office/drawing/2014/main" id="{752DC82C-1775-5D5D-DAF9-935426D33335}"/>
                  </a:ext>
                </a:extLst>
              </p:cNvPr>
              <p:cNvSpPr txBox="1">
                <a:spLocks noRot="1" noChangeAspect="1" noMove="1" noResize="1" noEditPoints="1" noAdjustHandles="1" noChangeArrowheads="1" noChangeShapeType="1" noTextEdit="1"/>
              </p:cNvSpPr>
              <p:nvPr/>
            </p:nvSpPr>
            <p:spPr>
              <a:xfrm>
                <a:off x="583771" y="3480905"/>
                <a:ext cx="1368003" cy="276999"/>
              </a:xfrm>
              <a:prstGeom prst="rect">
                <a:avLst/>
              </a:prstGeom>
              <a:blipFill>
                <a:blip r:embed="rId4"/>
                <a:stretch>
                  <a:fillRect l="-446" b="-1777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8" name="文本框 67">
                <a:extLst>
                  <a:ext uri="{FF2B5EF4-FFF2-40B4-BE49-F238E27FC236}">
                    <a16:creationId xmlns:a16="http://schemas.microsoft.com/office/drawing/2014/main" id="{FB467BA3-4478-56FA-6F13-8E57DA55C713}"/>
                  </a:ext>
                </a:extLst>
              </p:cNvPr>
              <p:cNvSpPr txBox="1"/>
              <p:nvPr/>
            </p:nvSpPr>
            <p:spPr>
              <a:xfrm>
                <a:off x="2210509" y="3462064"/>
                <a:ext cx="693014"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1200" i="1" smtClean="0">
                              <a:latin typeface="Cambria Math" panose="02040503050406030204" pitchFamily="18" charset="0"/>
                              <a:cs typeface="Times New Roman" panose="02020603050405020304" pitchFamily="18" charset="0"/>
                            </a:rPr>
                          </m:ctrlPr>
                        </m:sSubPr>
                        <m:e>
                          <m:r>
                            <a:rPr lang="en-US" altLang="zh-CN" sz="1200" b="0" i="1" smtClean="0">
                              <a:latin typeface="Cambria Math" panose="02040503050406030204" pitchFamily="18" charset="0"/>
                              <a:cs typeface="Times New Roman" panose="02020603050405020304" pitchFamily="18" charset="0"/>
                            </a:rPr>
                            <m:t>𝑥</m:t>
                          </m:r>
                        </m:e>
                        <m:sub>
                          <m:r>
                            <a:rPr lang="en-US" altLang="zh-CN" sz="1200" b="0" i="1" smtClean="0">
                              <a:latin typeface="Cambria Math" panose="02040503050406030204" pitchFamily="18" charset="0"/>
                              <a:cs typeface="Times New Roman" panose="02020603050405020304" pitchFamily="18" charset="0"/>
                            </a:rPr>
                            <m:t>𝑖𝑠𝑜</m:t>
                          </m:r>
                        </m:sub>
                      </m:sSub>
                    </m:oMath>
                  </m:oMathPara>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68" name="文本框 67">
                <a:extLst>
                  <a:ext uri="{FF2B5EF4-FFF2-40B4-BE49-F238E27FC236}">
                    <a16:creationId xmlns:a16="http://schemas.microsoft.com/office/drawing/2014/main" id="{FB467BA3-4478-56FA-6F13-8E57DA55C713}"/>
                  </a:ext>
                </a:extLst>
              </p:cNvPr>
              <p:cNvSpPr txBox="1">
                <a:spLocks noRot="1" noChangeAspect="1" noMove="1" noResize="1" noEditPoints="1" noAdjustHandles="1" noChangeArrowheads="1" noChangeShapeType="1" noTextEdit="1"/>
              </p:cNvSpPr>
              <p:nvPr/>
            </p:nvSpPr>
            <p:spPr>
              <a:xfrm>
                <a:off x="2210509" y="3462064"/>
                <a:ext cx="693014" cy="276999"/>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9" name="文本框 68">
                <a:extLst>
                  <a:ext uri="{FF2B5EF4-FFF2-40B4-BE49-F238E27FC236}">
                    <a16:creationId xmlns:a16="http://schemas.microsoft.com/office/drawing/2014/main" id="{C83BCD07-96BA-2788-D5BC-DA41CE871B4B}"/>
                  </a:ext>
                </a:extLst>
              </p:cNvPr>
              <p:cNvSpPr txBox="1"/>
              <p:nvPr/>
            </p:nvSpPr>
            <p:spPr>
              <a:xfrm>
                <a:off x="3661530" y="2793118"/>
                <a:ext cx="693014"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1200" i="1" smtClean="0">
                              <a:latin typeface="Cambria Math" panose="02040503050406030204" pitchFamily="18" charset="0"/>
                              <a:cs typeface="Times New Roman" panose="02020603050405020304" pitchFamily="18" charset="0"/>
                            </a:rPr>
                          </m:ctrlPr>
                        </m:sSubPr>
                        <m:e>
                          <m:r>
                            <a:rPr lang="en-US" altLang="zh-CN" sz="1200" b="0" i="1" smtClean="0">
                              <a:latin typeface="Cambria Math" panose="02040503050406030204" pitchFamily="18" charset="0"/>
                              <a:cs typeface="Times New Roman" panose="02020603050405020304" pitchFamily="18" charset="0"/>
                            </a:rPr>
                            <m:t>𝑥</m:t>
                          </m:r>
                        </m:e>
                        <m:sub>
                          <m:r>
                            <a:rPr lang="en-US" altLang="zh-CN" sz="1200" b="0" i="1" smtClean="0">
                              <a:latin typeface="Cambria Math" panose="02040503050406030204" pitchFamily="18" charset="0"/>
                              <a:cs typeface="Times New Roman" panose="02020603050405020304" pitchFamily="18" charset="0"/>
                            </a:rPr>
                            <m:t>𝑠𝑢𝑟</m:t>
                          </m:r>
                        </m:sub>
                      </m:sSub>
                    </m:oMath>
                  </m:oMathPara>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69" name="文本框 68">
                <a:extLst>
                  <a:ext uri="{FF2B5EF4-FFF2-40B4-BE49-F238E27FC236}">
                    <a16:creationId xmlns:a16="http://schemas.microsoft.com/office/drawing/2014/main" id="{C83BCD07-96BA-2788-D5BC-DA41CE871B4B}"/>
                  </a:ext>
                </a:extLst>
              </p:cNvPr>
              <p:cNvSpPr txBox="1">
                <a:spLocks noRot="1" noChangeAspect="1" noMove="1" noResize="1" noEditPoints="1" noAdjustHandles="1" noChangeArrowheads="1" noChangeShapeType="1" noTextEdit="1"/>
              </p:cNvSpPr>
              <p:nvPr/>
            </p:nvSpPr>
            <p:spPr>
              <a:xfrm>
                <a:off x="3661530" y="2793118"/>
                <a:ext cx="693014" cy="276999"/>
              </a:xfrm>
              <a:prstGeom prst="rect">
                <a:avLst/>
              </a:prstGeom>
              <a:blipFill>
                <a:blip r:embed="rId6"/>
                <a:stretch>
                  <a:fillRect/>
                </a:stretch>
              </a:blipFill>
            </p:spPr>
            <p:txBody>
              <a:bodyPr/>
              <a:lstStyle/>
              <a:p>
                <a:r>
                  <a:rPr lang="zh-CN" altLang="en-US">
                    <a:noFill/>
                  </a:rPr>
                  <a:t> </a:t>
                </a:r>
              </a:p>
            </p:txBody>
          </p:sp>
        </mc:Fallback>
      </mc:AlternateContent>
      <p:cxnSp>
        <p:nvCxnSpPr>
          <p:cNvPr id="89" name="直接箭头连接符 88">
            <a:extLst>
              <a:ext uri="{FF2B5EF4-FFF2-40B4-BE49-F238E27FC236}">
                <a16:creationId xmlns:a16="http://schemas.microsoft.com/office/drawing/2014/main" id="{0A182055-413D-5D9E-9218-6295FF7504AF}"/>
              </a:ext>
            </a:extLst>
          </p:cNvPr>
          <p:cNvCxnSpPr>
            <a:cxnSpLocks/>
          </p:cNvCxnSpPr>
          <p:nvPr/>
        </p:nvCxnSpPr>
        <p:spPr>
          <a:xfrm>
            <a:off x="9750123" y="8564600"/>
            <a:ext cx="380177"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132" name="文本框 131">
                <a:extLst>
                  <a:ext uri="{FF2B5EF4-FFF2-40B4-BE49-F238E27FC236}">
                    <a16:creationId xmlns:a16="http://schemas.microsoft.com/office/drawing/2014/main" id="{5205855E-3CB6-DDB2-093A-DA383BBCE723}"/>
                  </a:ext>
                </a:extLst>
              </p:cNvPr>
              <p:cNvSpPr txBox="1"/>
              <p:nvPr/>
            </p:nvSpPr>
            <p:spPr>
              <a:xfrm>
                <a:off x="3678489" y="3745164"/>
                <a:ext cx="693014"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1200" i="1" smtClean="0">
                              <a:latin typeface="Cambria Math" panose="02040503050406030204" pitchFamily="18" charset="0"/>
                              <a:cs typeface="Times New Roman" panose="02020603050405020304" pitchFamily="18" charset="0"/>
                            </a:rPr>
                          </m:ctrlPr>
                        </m:sSubPr>
                        <m:e>
                          <m:r>
                            <a:rPr lang="en-US" altLang="zh-CN" sz="1200" b="0" i="1" smtClean="0">
                              <a:latin typeface="Cambria Math" panose="02040503050406030204" pitchFamily="18" charset="0"/>
                              <a:cs typeface="Times New Roman" panose="02020603050405020304" pitchFamily="18" charset="0"/>
                            </a:rPr>
                            <m:t>𝑥</m:t>
                          </m:r>
                        </m:e>
                        <m:sub>
                          <m:r>
                            <a:rPr lang="en-US" altLang="zh-CN" sz="1200" b="0" i="1" smtClean="0">
                              <a:latin typeface="Cambria Math" panose="02040503050406030204" pitchFamily="18" charset="0"/>
                              <a:cs typeface="Times New Roman" panose="02020603050405020304" pitchFamily="18" charset="0"/>
                            </a:rPr>
                            <m:t>𝑑𝑖𝑠</m:t>
                          </m:r>
                        </m:sub>
                      </m:sSub>
                    </m:oMath>
                  </m:oMathPara>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132" name="文本框 131">
                <a:extLst>
                  <a:ext uri="{FF2B5EF4-FFF2-40B4-BE49-F238E27FC236}">
                    <a16:creationId xmlns:a16="http://schemas.microsoft.com/office/drawing/2014/main" id="{5205855E-3CB6-DDB2-093A-DA383BBCE723}"/>
                  </a:ext>
                </a:extLst>
              </p:cNvPr>
              <p:cNvSpPr txBox="1">
                <a:spLocks noRot="1" noChangeAspect="1" noMove="1" noResize="1" noEditPoints="1" noAdjustHandles="1" noChangeArrowheads="1" noChangeShapeType="1" noTextEdit="1"/>
              </p:cNvSpPr>
              <p:nvPr/>
            </p:nvSpPr>
            <p:spPr>
              <a:xfrm>
                <a:off x="3678489" y="3745164"/>
                <a:ext cx="693014" cy="276999"/>
              </a:xfrm>
              <a:prstGeom prst="rect">
                <a:avLst/>
              </a:prstGeom>
              <a:blipFill>
                <a:blip r:embed="rId7"/>
                <a:stretch>
                  <a:fillRect/>
                </a:stretch>
              </a:blipFill>
            </p:spPr>
            <p:txBody>
              <a:bodyPr/>
              <a:lstStyle/>
              <a:p>
                <a:r>
                  <a:rPr lang="zh-CN" altLang="en-US">
                    <a:noFill/>
                  </a:rPr>
                  <a:t> </a:t>
                </a:r>
              </a:p>
            </p:txBody>
          </p:sp>
        </mc:Fallback>
      </mc:AlternateContent>
      <p:sp>
        <p:nvSpPr>
          <p:cNvPr id="183" name="等腰三角形 182">
            <a:extLst>
              <a:ext uri="{FF2B5EF4-FFF2-40B4-BE49-F238E27FC236}">
                <a16:creationId xmlns:a16="http://schemas.microsoft.com/office/drawing/2014/main" id="{E6839716-BC4D-D1F8-E617-29AB482BB5EF}"/>
              </a:ext>
            </a:extLst>
          </p:cNvPr>
          <p:cNvSpPr/>
          <p:nvPr/>
        </p:nvSpPr>
        <p:spPr>
          <a:xfrm>
            <a:off x="3829515" y="3405193"/>
            <a:ext cx="343449" cy="369332"/>
          </a:xfrm>
          <a:prstGeom prst="triangl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4" name="椭圆 183">
            <a:extLst>
              <a:ext uri="{FF2B5EF4-FFF2-40B4-BE49-F238E27FC236}">
                <a16:creationId xmlns:a16="http://schemas.microsoft.com/office/drawing/2014/main" id="{A25CB3D5-F7E8-8660-D9C7-09FF4F5EF8EF}"/>
              </a:ext>
            </a:extLst>
          </p:cNvPr>
          <p:cNvSpPr/>
          <p:nvPr/>
        </p:nvSpPr>
        <p:spPr>
          <a:xfrm rot="453782">
            <a:off x="3931295" y="3365224"/>
            <a:ext cx="128588" cy="135731"/>
          </a:xfrm>
          <a:prstGeom prst="ellips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sp>
        <p:nvSpPr>
          <p:cNvPr id="185" name="椭圆 184">
            <a:extLst>
              <a:ext uri="{FF2B5EF4-FFF2-40B4-BE49-F238E27FC236}">
                <a16:creationId xmlns:a16="http://schemas.microsoft.com/office/drawing/2014/main" id="{1760AA62-C7AB-1F32-168C-B69C40496619}"/>
              </a:ext>
            </a:extLst>
          </p:cNvPr>
          <p:cNvSpPr/>
          <p:nvPr/>
        </p:nvSpPr>
        <p:spPr>
          <a:xfrm rot="453782">
            <a:off x="3779508" y="3678083"/>
            <a:ext cx="128588" cy="135731"/>
          </a:xfrm>
          <a:prstGeom prst="ellips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sp>
        <p:nvSpPr>
          <p:cNvPr id="186" name="椭圆 185">
            <a:extLst>
              <a:ext uri="{FF2B5EF4-FFF2-40B4-BE49-F238E27FC236}">
                <a16:creationId xmlns:a16="http://schemas.microsoft.com/office/drawing/2014/main" id="{3D3AFAA8-B648-AE11-8B60-475B5B4419E6}"/>
              </a:ext>
            </a:extLst>
          </p:cNvPr>
          <p:cNvSpPr/>
          <p:nvPr/>
        </p:nvSpPr>
        <p:spPr>
          <a:xfrm rot="453782">
            <a:off x="4114572" y="3678083"/>
            <a:ext cx="128588" cy="135731"/>
          </a:xfrm>
          <a:prstGeom prst="ellips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187" name="等腰三角形 186">
            <a:extLst>
              <a:ext uri="{FF2B5EF4-FFF2-40B4-BE49-F238E27FC236}">
                <a16:creationId xmlns:a16="http://schemas.microsoft.com/office/drawing/2014/main" id="{0AAD2F26-C762-345F-1304-2C31DB66DB7F}"/>
              </a:ext>
            </a:extLst>
          </p:cNvPr>
          <p:cNvSpPr/>
          <p:nvPr/>
        </p:nvSpPr>
        <p:spPr>
          <a:xfrm>
            <a:off x="3835968" y="2464448"/>
            <a:ext cx="343449" cy="369332"/>
          </a:xfrm>
          <a:prstGeom prst="triangl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8" name="椭圆 187">
            <a:extLst>
              <a:ext uri="{FF2B5EF4-FFF2-40B4-BE49-F238E27FC236}">
                <a16:creationId xmlns:a16="http://schemas.microsoft.com/office/drawing/2014/main" id="{855AD585-7B6B-8D86-7C27-744D16ACDF53}"/>
              </a:ext>
            </a:extLst>
          </p:cNvPr>
          <p:cNvSpPr/>
          <p:nvPr/>
        </p:nvSpPr>
        <p:spPr>
          <a:xfrm rot="453782">
            <a:off x="3937748" y="2424479"/>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sp>
        <p:nvSpPr>
          <p:cNvPr id="189" name="椭圆 188">
            <a:extLst>
              <a:ext uri="{FF2B5EF4-FFF2-40B4-BE49-F238E27FC236}">
                <a16:creationId xmlns:a16="http://schemas.microsoft.com/office/drawing/2014/main" id="{28351350-35E4-F388-BF4D-74788ED32351}"/>
              </a:ext>
            </a:extLst>
          </p:cNvPr>
          <p:cNvSpPr/>
          <p:nvPr/>
        </p:nvSpPr>
        <p:spPr>
          <a:xfrm rot="453782">
            <a:off x="3785961" y="2737338"/>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sp>
        <p:nvSpPr>
          <p:cNvPr id="190" name="椭圆 189">
            <a:extLst>
              <a:ext uri="{FF2B5EF4-FFF2-40B4-BE49-F238E27FC236}">
                <a16:creationId xmlns:a16="http://schemas.microsoft.com/office/drawing/2014/main" id="{49F0E33C-0121-F9CE-8927-77F38F51387F}"/>
              </a:ext>
            </a:extLst>
          </p:cNvPr>
          <p:cNvSpPr/>
          <p:nvPr/>
        </p:nvSpPr>
        <p:spPr>
          <a:xfrm rot="453782">
            <a:off x="4121025" y="2737338"/>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191" name="矩形 190">
            <a:extLst>
              <a:ext uri="{FF2B5EF4-FFF2-40B4-BE49-F238E27FC236}">
                <a16:creationId xmlns:a16="http://schemas.microsoft.com/office/drawing/2014/main" id="{8B87DF18-AFA5-E747-DFA1-6DA5A3DF94AC}"/>
              </a:ext>
            </a:extLst>
          </p:cNvPr>
          <p:cNvSpPr/>
          <p:nvPr/>
        </p:nvSpPr>
        <p:spPr>
          <a:xfrm>
            <a:off x="3583109" y="2344988"/>
            <a:ext cx="788393" cy="1677176"/>
          </a:xfrm>
          <a:prstGeom prst="rect">
            <a:avLst/>
          </a:prstGeom>
          <a:noFill/>
          <a:ln>
            <a:solidFill>
              <a:srgbClr val="91919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92" name="图片 191">
            <a:extLst>
              <a:ext uri="{FF2B5EF4-FFF2-40B4-BE49-F238E27FC236}">
                <a16:creationId xmlns:a16="http://schemas.microsoft.com/office/drawing/2014/main" id="{ACCAD218-C076-EFB1-C75B-4ACB4B5712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95603" y="3020413"/>
            <a:ext cx="222267" cy="222267"/>
          </a:xfrm>
          <a:prstGeom prst="rect">
            <a:avLst/>
          </a:prstGeom>
        </p:spPr>
      </p:pic>
      <p:cxnSp>
        <p:nvCxnSpPr>
          <p:cNvPr id="200" name="直接箭头连接符 199">
            <a:extLst>
              <a:ext uri="{FF2B5EF4-FFF2-40B4-BE49-F238E27FC236}">
                <a16:creationId xmlns:a16="http://schemas.microsoft.com/office/drawing/2014/main" id="{A81C2062-E620-8698-700E-D65936D68C6E}"/>
              </a:ext>
            </a:extLst>
          </p:cNvPr>
          <p:cNvCxnSpPr>
            <a:cxnSpLocks/>
          </p:cNvCxnSpPr>
          <p:nvPr/>
        </p:nvCxnSpPr>
        <p:spPr>
          <a:xfrm>
            <a:off x="4462403" y="3665969"/>
            <a:ext cx="272657"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6" name="文本框 5">
            <a:extLst>
              <a:ext uri="{FF2B5EF4-FFF2-40B4-BE49-F238E27FC236}">
                <a16:creationId xmlns:a16="http://schemas.microsoft.com/office/drawing/2014/main" id="{60A53ADD-1A18-607B-CC29-2866414595C7}"/>
              </a:ext>
            </a:extLst>
          </p:cNvPr>
          <p:cNvSpPr txBox="1"/>
          <p:nvPr/>
        </p:nvSpPr>
        <p:spPr>
          <a:xfrm>
            <a:off x="3389340" y="2077630"/>
            <a:ext cx="1370377" cy="276999"/>
          </a:xfrm>
          <a:prstGeom prst="rect">
            <a:avLst/>
          </a:prstGeom>
          <a:noFill/>
        </p:spPr>
        <p:txBody>
          <a:bodyPr wrap="square">
            <a:spAutoFit/>
          </a:bodyPr>
          <a:lstStyle/>
          <a:p>
            <a:pPr algn="ctr"/>
            <a:r>
              <a:rPr lang="en-US" altLang="zh-CN" sz="1200" dirty="0">
                <a:latin typeface="Times New Roman" panose="02020603050405020304" pitchFamily="18" charset="0"/>
                <a:cs typeface="Times New Roman" panose="02020603050405020304" pitchFamily="18" charset="0"/>
              </a:rPr>
              <a:t>Prompt subgraphs</a:t>
            </a:r>
            <a:endParaRPr lang="zh-CN" altLang="en-US" sz="1200" dirty="0">
              <a:latin typeface="Times New Roman" panose="02020603050405020304" pitchFamily="18" charset="0"/>
              <a:cs typeface="Times New Roman" panose="02020603050405020304" pitchFamily="18" charset="0"/>
            </a:endParaRPr>
          </a:p>
        </p:txBody>
      </p:sp>
      <p:sp>
        <p:nvSpPr>
          <p:cNvPr id="7" name="文本框 6">
            <a:extLst>
              <a:ext uri="{FF2B5EF4-FFF2-40B4-BE49-F238E27FC236}">
                <a16:creationId xmlns:a16="http://schemas.microsoft.com/office/drawing/2014/main" id="{6CC92A82-7D65-26BF-8B4A-6C3033E9EEDA}"/>
              </a:ext>
            </a:extLst>
          </p:cNvPr>
          <p:cNvSpPr txBox="1"/>
          <p:nvPr/>
        </p:nvSpPr>
        <p:spPr>
          <a:xfrm>
            <a:off x="6992552" y="2677164"/>
            <a:ext cx="1364476"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(0.2 0.9 0.4 … 0.1)</a:t>
            </a:r>
            <a:endParaRPr lang="zh-CN" altLang="en-US" sz="1200" dirty="0">
              <a:latin typeface="Times New Roman" panose="02020603050405020304" pitchFamily="18" charset="0"/>
              <a:cs typeface="Times New Roman" panose="02020603050405020304" pitchFamily="18" charset="0"/>
            </a:endParaRPr>
          </a:p>
        </p:txBody>
      </p:sp>
      <p:sp>
        <p:nvSpPr>
          <p:cNvPr id="12" name="文本框 11">
            <a:extLst>
              <a:ext uri="{FF2B5EF4-FFF2-40B4-BE49-F238E27FC236}">
                <a16:creationId xmlns:a16="http://schemas.microsoft.com/office/drawing/2014/main" id="{A6ED2C52-3CF0-C511-92E6-860E77737E0F}"/>
              </a:ext>
            </a:extLst>
          </p:cNvPr>
          <p:cNvSpPr txBox="1"/>
          <p:nvPr/>
        </p:nvSpPr>
        <p:spPr>
          <a:xfrm>
            <a:off x="7058845" y="3344909"/>
            <a:ext cx="1575750"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(0.3 0.8 0.2 … 0.2)</a:t>
            </a:r>
          </a:p>
        </p:txBody>
      </p:sp>
      <p:sp>
        <p:nvSpPr>
          <p:cNvPr id="20" name="矩形 19">
            <a:extLst>
              <a:ext uri="{FF2B5EF4-FFF2-40B4-BE49-F238E27FC236}">
                <a16:creationId xmlns:a16="http://schemas.microsoft.com/office/drawing/2014/main" id="{B9C6BF6B-F558-2040-9D3D-689A5B5F4FDA}"/>
              </a:ext>
            </a:extLst>
          </p:cNvPr>
          <p:cNvSpPr/>
          <p:nvPr/>
        </p:nvSpPr>
        <p:spPr>
          <a:xfrm>
            <a:off x="6897488" y="2642360"/>
            <a:ext cx="1554604" cy="1169552"/>
          </a:xfrm>
          <a:prstGeom prst="rect">
            <a:avLst/>
          </a:prstGeom>
          <a:noFill/>
          <a:ln>
            <a:solidFill>
              <a:srgbClr val="91919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26" name="文本框 25">
                <a:extLst>
                  <a:ext uri="{FF2B5EF4-FFF2-40B4-BE49-F238E27FC236}">
                    <a16:creationId xmlns:a16="http://schemas.microsoft.com/office/drawing/2014/main" id="{BF645FCB-50EB-51C3-3F7D-EE1E8FD6C0EA}"/>
                  </a:ext>
                </a:extLst>
              </p:cNvPr>
              <p:cNvSpPr txBox="1"/>
              <p:nvPr/>
            </p:nvSpPr>
            <p:spPr>
              <a:xfrm>
                <a:off x="7477398" y="2803911"/>
                <a:ext cx="871421" cy="276999"/>
              </a:xfrm>
              <a:prstGeom prst="rect">
                <a:avLst/>
              </a:prstGeom>
              <a:noFill/>
            </p:spPr>
            <p:txBody>
              <a:bodyPr wrap="square">
                <a:spAutoFit/>
              </a:bodyPr>
              <a:lstStyle/>
              <a:p>
                <a14:m>
                  <m:oMath xmlns:m="http://schemas.openxmlformats.org/officeDocument/2006/math">
                    <m:sSub>
                      <m:sSubPr>
                        <m:ctrlPr>
                          <a:rPr lang="en-US" altLang="zh-CN" sz="1200" i="1" smtClean="0">
                            <a:latin typeface="Cambria Math" panose="02040503050406030204" pitchFamily="18" charset="0"/>
                            <a:cs typeface="Times New Roman" panose="02020603050405020304" pitchFamily="18" charset="0"/>
                          </a:rPr>
                        </m:ctrlPr>
                      </m:sSubPr>
                      <m:e>
                        <m:r>
                          <a:rPr lang="en-US" altLang="zh-CN" sz="1200" b="0" i="1" smtClean="0">
                            <a:latin typeface="Cambria Math" panose="02040503050406030204" pitchFamily="18" charset="0"/>
                            <a:cs typeface="Times New Roman" panose="02020603050405020304" pitchFamily="18" charset="0"/>
                          </a:rPr>
                          <m:t>𝑝</m:t>
                        </m:r>
                      </m:e>
                      <m:sub>
                        <m:r>
                          <a:rPr lang="en-US" altLang="zh-CN" sz="1200" i="1">
                            <a:latin typeface="Cambria Math" panose="02040503050406030204" pitchFamily="18" charset="0"/>
                            <a:cs typeface="Times New Roman" panose="02020603050405020304" pitchFamily="18" charset="0"/>
                          </a:rPr>
                          <m:t>𝑠𝑢𝑟</m:t>
                        </m:r>
                      </m:sub>
                    </m:sSub>
                  </m:oMath>
                </a14:m>
                <a:r>
                  <a:rPr lang="en-US" altLang="zh-CN" sz="1200" dirty="0">
                    <a:latin typeface="Times New Roman" panose="02020603050405020304" pitchFamily="18" charset="0"/>
                    <a:cs typeface="Times New Roman" panose="02020603050405020304" pitchFamily="18" charset="0"/>
                  </a:rPr>
                  <a:t> </a:t>
                </a:r>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26" name="文本框 25">
                <a:extLst>
                  <a:ext uri="{FF2B5EF4-FFF2-40B4-BE49-F238E27FC236}">
                    <a16:creationId xmlns:a16="http://schemas.microsoft.com/office/drawing/2014/main" id="{BF645FCB-50EB-51C3-3F7D-EE1E8FD6C0EA}"/>
                  </a:ext>
                </a:extLst>
              </p:cNvPr>
              <p:cNvSpPr txBox="1">
                <a:spLocks noRot="1" noChangeAspect="1" noMove="1" noResize="1" noEditPoints="1" noAdjustHandles="1" noChangeArrowheads="1" noChangeShapeType="1" noTextEdit="1"/>
              </p:cNvSpPr>
              <p:nvPr/>
            </p:nvSpPr>
            <p:spPr>
              <a:xfrm>
                <a:off x="7477398" y="2803911"/>
                <a:ext cx="871421" cy="276999"/>
              </a:xfrm>
              <a:prstGeom prst="rect">
                <a:avLst/>
              </a:prstGeom>
              <a:blipFill>
                <a:blip r:embed="rId8"/>
                <a:stretch>
                  <a:fillRect/>
                </a:stretch>
              </a:blipFill>
            </p:spPr>
            <p:txBody>
              <a:bodyPr/>
              <a:lstStyle/>
              <a:p>
                <a:r>
                  <a:rPr lang="zh-CN" altLang="en-US">
                    <a:noFill/>
                  </a:rPr>
                  <a:t> </a:t>
                </a:r>
              </a:p>
            </p:txBody>
          </p:sp>
        </mc:Fallback>
      </mc:AlternateContent>
      <p:sp>
        <p:nvSpPr>
          <p:cNvPr id="32" name="文本框 31">
            <a:extLst>
              <a:ext uri="{FF2B5EF4-FFF2-40B4-BE49-F238E27FC236}">
                <a16:creationId xmlns:a16="http://schemas.microsoft.com/office/drawing/2014/main" id="{834482CE-AF66-665A-25A9-03DFDAD8329E}"/>
              </a:ext>
            </a:extLst>
          </p:cNvPr>
          <p:cNvSpPr txBox="1"/>
          <p:nvPr/>
        </p:nvSpPr>
        <p:spPr>
          <a:xfrm>
            <a:off x="6817173" y="2365361"/>
            <a:ext cx="1634919"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Probability distribution </a:t>
            </a:r>
            <a:endParaRPr lang="zh-CN" altLang="en-US" sz="12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3" name="文本框 32">
                <a:extLst>
                  <a:ext uri="{FF2B5EF4-FFF2-40B4-BE49-F238E27FC236}">
                    <a16:creationId xmlns:a16="http://schemas.microsoft.com/office/drawing/2014/main" id="{54913C83-A65A-0749-8925-690770C31FB1}"/>
                  </a:ext>
                </a:extLst>
              </p:cNvPr>
              <p:cNvSpPr txBox="1"/>
              <p:nvPr/>
            </p:nvSpPr>
            <p:spPr>
              <a:xfrm>
                <a:off x="7498255" y="3492663"/>
                <a:ext cx="871421" cy="276999"/>
              </a:xfrm>
              <a:prstGeom prst="rect">
                <a:avLst/>
              </a:prstGeom>
              <a:noFill/>
            </p:spPr>
            <p:txBody>
              <a:bodyPr wrap="square">
                <a:spAutoFit/>
              </a:bodyPr>
              <a:lstStyle/>
              <a:p>
                <a14:m>
                  <m:oMath xmlns:m="http://schemas.openxmlformats.org/officeDocument/2006/math">
                    <m:sSub>
                      <m:sSubPr>
                        <m:ctrlPr>
                          <a:rPr lang="en-US" altLang="zh-CN" sz="1200" i="1" smtClean="0">
                            <a:latin typeface="Cambria Math" panose="02040503050406030204" pitchFamily="18" charset="0"/>
                            <a:cs typeface="Times New Roman" panose="02020603050405020304" pitchFamily="18" charset="0"/>
                          </a:rPr>
                        </m:ctrlPr>
                      </m:sSubPr>
                      <m:e>
                        <m:r>
                          <a:rPr lang="en-US" altLang="zh-CN" sz="1200" b="0" i="1" smtClean="0">
                            <a:latin typeface="Cambria Math" panose="02040503050406030204" pitchFamily="18" charset="0"/>
                            <a:cs typeface="Times New Roman" panose="02020603050405020304" pitchFamily="18" charset="0"/>
                          </a:rPr>
                          <m:t>𝑝</m:t>
                        </m:r>
                      </m:e>
                      <m:sub>
                        <m:r>
                          <a:rPr lang="en-US" altLang="zh-CN" sz="1200" i="1">
                            <a:latin typeface="Cambria Math" panose="02040503050406030204" pitchFamily="18" charset="0"/>
                            <a:cs typeface="Times New Roman" panose="02020603050405020304" pitchFamily="18" charset="0"/>
                          </a:rPr>
                          <m:t>𝑑𝑖𝑠</m:t>
                        </m:r>
                      </m:sub>
                    </m:sSub>
                  </m:oMath>
                </a14:m>
                <a:r>
                  <a:rPr lang="en-US" altLang="zh-CN" sz="1200" dirty="0">
                    <a:latin typeface="Times New Roman" panose="02020603050405020304" pitchFamily="18" charset="0"/>
                    <a:cs typeface="Times New Roman" panose="02020603050405020304" pitchFamily="18" charset="0"/>
                  </a:rPr>
                  <a:t> </a:t>
                </a:r>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33" name="文本框 32">
                <a:extLst>
                  <a:ext uri="{FF2B5EF4-FFF2-40B4-BE49-F238E27FC236}">
                    <a16:creationId xmlns:a16="http://schemas.microsoft.com/office/drawing/2014/main" id="{54913C83-A65A-0749-8925-690770C31FB1}"/>
                  </a:ext>
                </a:extLst>
              </p:cNvPr>
              <p:cNvSpPr txBox="1">
                <a:spLocks noRot="1" noChangeAspect="1" noMove="1" noResize="1" noEditPoints="1" noAdjustHandles="1" noChangeArrowheads="1" noChangeShapeType="1" noTextEdit="1"/>
              </p:cNvSpPr>
              <p:nvPr/>
            </p:nvSpPr>
            <p:spPr>
              <a:xfrm>
                <a:off x="7498255" y="3492663"/>
                <a:ext cx="871421" cy="276999"/>
              </a:xfrm>
              <a:prstGeom prst="rect">
                <a:avLst/>
              </a:prstGeom>
              <a:blipFill>
                <a:blip r:embed="rId9"/>
                <a:stretch>
                  <a:fillRect/>
                </a:stretch>
              </a:blipFill>
            </p:spPr>
            <p:txBody>
              <a:bodyPr/>
              <a:lstStyle/>
              <a:p>
                <a:r>
                  <a:rPr lang="zh-CN" altLang="en-US">
                    <a:noFill/>
                  </a:rPr>
                  <a:t> </a:t>
                </a:r>
              </a:p>
            </p:txBody>
          </p:sp>
        </mc:Fallback>
      </mc:AlternateContent>
      <p:cxnSp>
        <p:nvCxnSpPr>
          <p:cNvPr id="45" name="直接箭头连接符 44">
            <a:extLst>
              <a:ext uri="{FF2B5EF4-FFF2-40B4-BE49-F238E27FC236}">
                <a16:creationId xmlns:a16="http://schemas.microsoft.com/office/drawing/2014/main" id="{0579F90A-D9F1-43F7-E15F-D867B3C482ED}"/>
              </a:ext>
            </a:extLst>
          </p:cNvPr>
          <p:cNvCxnSpPr>
            <a:cxnSpLocks/>
          </p:cNvCxnSpPr>
          <p:nvPr/>
        </p:nvCxnSpPr>
        <p:spPr>
          <a:xfrm>
            <a:off x="8562895" y="2868438"/>
            <a:ext cx="192656" cy="12655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8" name="直接箭头连接符 47">
            <a:extLst>
              <a:ext uri="{FF2B5EF4-FFF2-40B4-BE49-F238E27FC236}">
                <a16:creationId xmlns:a16="http://schemas.microsoft.com/office/drawing/2014/main" id="{4601C282-0061-6699-11F4-9D425486C2B0}"/>
              </a:ext>
            </a:extLst>
          </p:cNvPr>
          <p:cNvCxnSpPr>
            <a:cxnSpLocks/>
          </p:cNvCxnSpPr>
          <p:nvPr/>
        </p:nvCxnSpPr>
        <p:spPr>
          <a:xfrm flipV="1">
            <a:off x="8556778" y="3414744"/>
            <a:ext cx="195183" cy="10352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55" name="图片 54">
            <a:extLst>
              <a:ext uri="{FF2B5EF4-FFF2-40B4-BE49-F238E27FC236}">
                <a16:creationId xmlns:a16="http://schemas.microsoft.com/office/drawing/2014/main" id="{7B5501EE-E055-4661-45CD-EDBACABCD49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411989" y="2641690"/>
            <a:ext cx="237525" cy="237525"/>
          </a:xfrm>
          <a:prstGeom prst="rect">
            <a:avLst/>
          </a:prstGeom>
        </p:spPr>
      </p:pic>
      <p:sp>
        <p:nvSpPr>
          <p:cNvPr id="61" name="文本框 60">
            <a:extLst>
              <a:ext uri="{FF2B5EF4-FFF2-40B4-BE49-F238E27FC236}">
                <a16:creationId xmlns:a16="http://schemas.microsoft.com/office/drawing/2014/main" id="{C7015A3F-2389-4774-3953-F2617844D992}"/>
              </a:ext>
            </a:extLst>
          </p:cNvPr>
          <p:cNvSpPr txBox="1"/>
          <p:nvPr/>
        </p:nvSpPr>
        <p:spPr>
          <a:xfrm>
            <a:off x="4147370" y="1713337"/>
            <a:ext cx="4048563" cy="307777"/>
          </a:xfrm>
          <a:prstGeom prst="rect">
            <a:avLst/>
          </a:prstGeom>
          <a:noFill/>
        </p:spPr>
        <p:txBody>
          <a:bodyPr wrap="square">
            <a:spAutoFit/>
          </a:bodyPr>
          <a:lstStyle/>
          <a:p>
            <a:r>
              <a:rPr lang="en-US" altLang="zh-CN" sz="1400" b="1" dirty="0">
                <a:latin typeface="Times New Roman" panose="02020603050405020304" pitchFamily="18" charset="0"/>
                <a:cs typeface="Times New Roman" panose="02020603050405020304" pitchFamily="18" charset="0"/>
              </a:rPr>
              <a:t>Prompt-driven dataset provenance verification</a:t>
            </a:r>
          </a:p>
        </p:txBody>
      </p:sp>
      <p:pic>
        <p:nvPicPr>
          <p:cNvPr id="19" name="图片 18">
            <a:extLst>
              <a:ext uri="{FF2B5EF4-FFF2-40B4-BE49-F238E27FC236}">
                <a16:creationId xmlns:a16="http://schemas.microsoft.com/office/drawing/2014/main" id="{ECD419BC-11FC-B9EC-43E4-D0A0532C6421}"/>
              </a:ext>
            </a:extLst>
          </p:cNvPr>
          <p:cNvPicPr>
            <a:picLocks noChangeAspect="1"/>
          </p:cNvPicPr>
          <p:nvPr/>
        </p:nvPicPr>
        <p:blipFill>
          <a:blip r:embed="rId11"/>
          <a:stretch>
            <a:fillRect/>
          </a:stretch>
        </p:blipFill>
        <p:spPr>
          <a:xfrm>
            <a:off x="4970847" y="2080849"/>
            <a:ext cx="936876" cy="891690"/>
          </a:xfrm>
          <a:prstGeom prst="rect">
            <a:avLst/>
          </a:prstGeom>
        </p:spPr>
      </p:pic>
      <p:sp>
        <p:nvSpPr>
          <p:cNvPr id="21" name="文本框 20">
            <a:extLst>
              <a:ext uri="{FF2B5EF4-FFF2-40B4-BE49-F238E27FC236}">
                <a16:creationId xmlns:a16="http://schemas.microsoft.com/office/drawing/2014/main" id="{B27F6FC8-E0C0-992B-1FA6-F5BACF670E8E}"/>
              </a:ext>
            </a:extLst>
          </p:cNvPr>
          <p:cNvSpPr txBox="1"/>
          <p:nvPr/>
        </p:nvSpPr>
        <p:spPr>
          <a:xfrm>
            <a:off x="4762054" y="2919698"/>
            <a:ext cx="1895837"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Legal graph model</a:t>
            </a:r>
            <a:endParaRPr lang="zh-CN" altLang="en-US" sz="1200" dirty="0"/>
          </a:p>
        </p:txBody>
      </p:sp>
      <p:cxnSp>
        <p:nvCxnSpPr>
          <p:cNvPr id="22" name="直接箭头连接符 21">
            <a:extLst>
              <a:ext uri="{FF2B5EF4-FFF2-40B4-BE49-F238E27FC236}">
                <a16:creationId xmlns:a16="http://schemas.microsoft.com/office/drawing/2014/main" id="{F46123C9-29F8-87E1-9459-737781F5BAC7}"/>
              </a:ext>
            </a:extLst>
          </p:cNvPr>
          <p:cNvCxnSpPr>
            <a:cxnSpLocks/>
          </p:cNvCxnSpPr>
          <p:nvPr/>
        </p:nvCxnSpPr>
        <p:spPr>
          <a:xfrm>
            <a:off x="4492120" y="2633534"/>
            <a:ext cx="272657"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3" name="直接箭头连接符 22">
            <a:extLst>
              <a:ext uri="{FF2B5EF4-FFF2-40B4-BE49-F238E27FC236}">
                <a16:creationId xmlns:a16="http://schemas.microsoft.com/office/drawing/2014/main" id="{4BD9196E-A26B-D4AF-905F-A4111D2708C5}"/>
              </a:ext>
            </a:extLst>
          </p:cNvPr>
          <p:cNvCxnSpPr>
            <a:cxnSpLocks/>
          </p:cNvCxnSpPr>
          <p:nvPr/>
        </p:nvCxnSpPr>
        <p:spPr>
          <a:xfrm>
            <a:off x="6413930" y="2748985"/>
            <a:ext cx="291473" cy="10513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31" name="图片 30">
            <a:extLst>
              <a:ext uri="{FF2B5EF4-FFF2-40B4-BE49-F238E27FC236}">
                <a16:creationId xmlns:a16="http://schemas.microsoft.com/office/drawing/2014/main" id="{B64A0545-58C0-AA81-77F9-53554DC5E960}"/>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122845" y="3243672"/>
            <a:ext cx="696556" cy="696556"/>
          </a:xfrm>
          <a:prstGeom prst="rect">
            <a:avLst/>
          </a:prstGeom>
        </p:spPr>
      </p:pic>
      <p:cxnSp>
        <p:nvCxnSpPr>
          <p:cNvPr id="46" name="直接箭头连接符 45">
            <a:extLst>
              <a:ext uri="{FF2B5EF4-FFF2-40B4-BE49-F238E27FC236}">
                <a16:creationId xmlns:a16="http://schemas.microsoft.com/office/drawing/2014/main" id="{5395AA65-0EF9-D3AA-B2CC-6792BA1E0E4D}"/>
              </a:ext>
            </a:extLst>
          </p:cNvPr>
          <p:cNvCxnSpPr>
            <a:cxnSpLocks/>
          </p:cNvCxnSpPr>
          <p:nvPr/>
        </p:nvCxnSpPr>
        <p:spPr>
          <a:xfrm flipV="1">
            <a:off x="6320480" y="3665969"/>
            <a:ext cx="328932" cy="9537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0516898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F0B78A-C796-AB7E-C1D4-F93E12A6D739}"/>
            </a:ext>
          </a:extLst>
        </p:cNvPr>
        <p:cNvGrpSpPr/>
        <p:nvPr/>
      </p:nvGrpSpPr>
      <p:grpSpPr>
        <a:xfrm>
          <a:off x="0" y="0"/>
          <a:ext cx="0" cy="0"/>
          <a:chOff x="0" y="0"/>
          <a:chExt cx="0" cy="0"/>
        </a:xfrm>
      </p:grpSpPr>
      <p:sp>
        <p:nvSpPr>
          <p:cNvPr id="273" name="矩形 272">
            <a:extLst>
              <a:ext uri="{FF2B5EF4-FFF2-40B4-BE49-F238E27FC236}">
                <a16:creationId xmlns:a16="http://schemas.microsoft.com/office/drawing/2014/main" id="{A66E7B0D-666E-E0DF-0139-E57FE361346A}"/>
              </a:ext>
            </a:extLst>
          </p:cNvPr>
          <p:cNvSpPr/>
          <p:nvPr/>
        </p:nvSpPr>
        <p:spPr>
          <a:xfrm>
            <a:off x="10139518" y="3171159"/>
            <a:ext cx="1331383" cy="242548"/>
          </a:xfrm>
          <a:prstGeom prst="rect">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4" name="梯形 143">
            <a:extLst>
              <a:ext uri="{FF2B5EF4-FFF2-40B4-BE49-F238E27FC236}">
                <a16:creationId xmlns:a16="http://schemas.microsoft.com/office/drawing/2014/main" id="{1E6ED5EB-495F-71FA-DFC6-0A78708A510F}"/>
              </a:ext>
            </a:extLst>
          </p:cNvPr>
          <p:cNvSpPr/>
          <p:nvPr/>
        </p:nvSpPr>
        <p:spPr>
          <a:xfrm rot="16200000">
            <a:off x="2153433" y="1276261"/>
            <a:ext cx="1180062" cy="1193000"/>
          </a:xfrm>
          <a:prstGeom prst="trapezoid">
            <a:avLst/>
          </a:prstGeom>
          <a:solidFill>
            <a:srgbClr val="F0F8FA"/>
          </a:solidFill>
          <a:ln>
            <a:solidFill>
              <a:srgbClr val="5FB5CD"/>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9" name="矩形 278">
            <a:extLst>
              <a:ext uri="{FF2B5EF4-FFF2-40B4-BE49-F238E27FC236}">
                <a16:creationId xmlns:a16="http://schemas.microsoft.com/office/drawing/2014/main" id="{093D1761-3218-55AB-A20A-A23ED5F4B741}"/>
              </a:ext>
            </a:extLst>
          </p:cNvPr>
          <p:cNvSpPr/>
          <p:nvPr/>
        </p:nvSpPr>
        <p:spPr>
          <a:xfrm>
            <a:off x="2158940" y="3441489"/>
            <a:ext cx="1321095" cy="521494"/>
          </a:xfrm>
          <a:prstGeom prst="rect">
            <a:avLst/>
          </a:prstGeom>
          <a:solidFill>
            <a:srgbClr val="FDF8D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9B450C51-F15A-2574-1091-289E658064CD}"/>
              </a:ext>
            </a:extLst>
          </p:cNvPr>
          <p:cNvSpPr/>
          <p:nvPr/>
        </p:nvSpPr>
        <p:spPr>
          <a:xfrm>
            <a:off x="293875" y="1774293"/>
            <a:ext cx="128588" cy="135731"/>
          </a:xfrm>
          <a:prstGeom prst="ellipse">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16" name="椭圆 15">
            <a:extLst>
              <a:ext uri="{FF2B5EF4-FFF2-40B4-BE49-F238E27FC236}">
                <a16:creationId xmlns:a16="http://schemas.microsoft.com/office/drawing/2014/main" id="{5F5CB4C0-6C98-2D14-EE6E-D1DBEDA2BB69}"/>
              </a:ext>
            </a:extLst>
          </p:cNvPr>
          <p:cNvSpPr/>
          <p:nvPr/>
        </p:nvSpPr>
        <p:spPr>
          <a:xfrm>
            <a:off x="580816" y="1420909"/>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19" name="椭圆 18">
            <a:extLst>
              <a:ext uri="{FF2B5EF4-FFF2-40B4-BE49-F238E27FC236}">
                <a16:creationId xmlns:a16="http://schemas.microsoft.com/office/drawing/2014/main" id="{90F43DE3-F829-13D9-1FD6-24A280859F83}"/>
              </a:ext>
            </a:extLst>
          </p:cNvPr>
          <p:cNvSpPr/>
          <p:nvPr/>
        </p:nvSpPr>
        <p:spPr>
          <a:xfrm>
            <a:off x="516522" y="2162850"/>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0" name="椭圆 19">
            <a:extLst>
              <a:ext uri="{FF2B5EF4-FFF2-40B4-BE49-F238E27FC236}">
                <a16:creationId xmlns:a16="http://schemas.microsoft.com/office/drawing/2014/main" id="{9258423C-E3F1-346E-15AC-34E1D4D44C31}"/>
              </a:ext>
            </a:extLst>
          </p:cNvPr>
          <p:cNvSpPr/>
          <p:nvPr/>
        </p:nvSpPr>
        <p:spPr>
          <a:xfrm>
            <a:off x="885616" y="1794170"/>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1" name="椭圆 20">
            <a:extLst>
              <a:ext uri="{FF2B5EF4-FFF2-40B4-BE49-F238E27FC236}">
                <a16:creationId xmlns:a16="http://schemas.microsoft.com/office/drawing/2014/main" id="{BCFEB522-0E28-AEBD-2E17-9A752F34F455}"/>
              </a:ext>
            </a:extLst>
          </p:cNvPr>
          <p:cNvSpPr/>
          <p:nvPr/>
        </p:nvSpPr>
        <p:spPr>
          <a:xfrm>
            <a:off x="1173750" y="1442520"/>
            <a:ext cx="128588" cy="135731"/>
          </a:xfrm>
          <a:prstGeom prst="ellipse">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3" name="椭圆 22">
            <a:extLst>
              <a:ext uri="{FF2B5EF4-FFF2-40B4-BE49-F238E27FC236}">
                <a16:creationId xmlns:a16="http://schemas.microsoft.com/office/drawing/2014/main" id="{A28D6A6A-EFF5-4BFF-977C-810856C1B30D}"/>
              </a:ext>
            </a:extLst>
          </p:cNvPr>
          <p:cNvSpPr/>
          <p:nvPr/>
        </p:nvSpPr>
        <p:spPr>
          <a:xfrm>
            <a:off x="1307103" y="2132695"/>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7" name="椭圆 26">
            <a:extLst>
              <a:ext uri="{FF2B5EF4-FFF2-40B4-BE49-F238E27FC236}">
                <a16:creationId xmlns:a16="http://schemas.microsoft.com/office/drawing/2014/main" id="{1CF46248-8D66-ABD1-F6CA-3637EAE2D0D8}"/>
              </a:ext>
            </a:extLst>
          </p:cNvPr>
          <p:cNvSpPr/>
          <p:nvPr/>
        </p:nvSpPr>
        <p:spPr>
          <a:xfrm>
            <a:off x="1386866" y="1876321"/>
            <a:ext cx="128588" cy="135731"/>
          </a:xfrm>
          <a:prstGeom prst="ellipse">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57" name="椭圆 56">
            <a:extLst>
              <a:ext uri="{FF2B5EF4-FFF2-40B4-BE49-F238E27FC236}">
                <a16:creationId xmlns:a16="http://schemas.microsoft.com/office/drawing/2014/main" id="{85A60D26-0181-0CB1-660A-94BEB3B82930}"/>
              </a:ext>
            </a:extLst>
          </p:cNvPr>
          <p:cNvSpPr/>
          <p:nvPr/>
        </p:nvSpPr>
        <p:spPr>
          <a:xfrm>
            <a:off x="1017772" y="2346413"/>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59" name="直接连接符 58">
            <a:extLst>
              <a:ext uri="{FF2B5EF4-FFF2-40B4-BE49-F238E27FC236}">
                <a16:creationId xmlns:a16="http://schemas.microsoft.com/office/drawing/2014/main" id="{6C8972B8-95CF-B28E-135C-52B5A888A97A}"/>
              </a:ext>
            </a:extLst>
          </p:cNvPr>
          <p:cNvCxnSpPr>
            <a:cxnSpLocks/>
            <a:stCxn id="16" idx="3"/>
            <a:endCxn id="5" idx="0"/>
          </p:cNvCxnSpPr>
          <p:nvPr/>
        </p:nvCxnSpPr>
        <p:spPr>
          <a:xfrm flipH="1">
            <a:off x="358169" y="1536763"/>
            <a:ext cx="241478" cy="237530"/>
          </a:xfrm>
          <a:prstGeom prst="line">
            <a:avLst/>
          </a:prstGeom>
        </p:spPr>
        <p:style>
          <a:lnRef idx="2">
            <a:schemeClr val="dk1"/>
          </a:lnRef>
          <a:fillRef idx="0">
            <a:schemeClr val="dk1"/>
          </a:fillRef>
          <a:effectRef idx="1">
            <a:schemeClr val="dk1"/>
          </a:effectRef>
          <a:fontRef idx="minor">
            <a:schemeClr val="tx1"/>
          </a:fontRef>
        </p:style>
      </p:cxnSp>
      <p:cxnSp>
        <p:nvCxnSpPr>
          <p:cNvPr id="62" name="直接连接符 61">
            <a:extLst>
              <a:ext uri="{FF2B5EF4-FFF2-40B4-BE49-F238E27FC236}">
                <a16:creationId xmlns:a16="http://schemas.microsoft.com/office/drawing/2014/main" id="{08ED82DB-7F91-B3F6-1925-52FFFEAD90B1}"/>
              </a:ext>
            </a:extLst>
          </p:cNvPr>
          <p:cNvCxnSpPr>
            <a:cxnSpLocks/>
            <a:stCxn id="16" idx="5"/>
            <a:endCxn id="20" idx="1"/>
          </p:cNvCxnSpPr>
          <p:nvPr/>
        </p:nvCxnSpPr>
        <p:spPr>
          <a:xfrm>
            <a:off x="690573" y="1536763"/>
            <a:ext cx="213874" cy="277284"/>
          </a:xfrm>
          <a:prstGeom prst="line">
            <a:avLst/>
          </a:prstGeom>
        </p:spPr>
        <p:style>
          <a:lnRef idx="2">
            <a:schemeClr val="dk1"/>
          </a:lnRef>
          <a:fillRef idx="0">
            <a:schemeClr val="dk1"/>
          </a:fillRef>
          <a:effectRef idx="1">
            <a:schemeClr val="dk1"/>
          </a:effectRef>
          <a:fontRef idx="minor">
            <a:schemeClr val="tx1"/>
          </a:fontRef>
        </p:style>
      </p:cxnSp>
      <p:cxnSp>
        <p:nvCxnSpPr>
          <p:cNvPr id="66" name="直接连接符 65">
            <a:extLst>
              <a:ext uri="{FF2B5EF4-FFF2-40B4-BE49-F238E27FC236}">
                <a16:creationId xmlns:a16="http://schemas.microsoft.com/office/drawing/2014/main" id="{AB3B104D-D9F0-80E5-16EB-F60311E45375}"/>
              </a:ext>
            </a:extLst>
          </p:cNvPr>
          <p:cNvCxnSpPr>
            <a:cxnSpLocks/>
            <a:stCxn id="5" idx="5"/>
            <a:endCxn id="19" idx="1"/>
          </p:cNvCxnSpPr>
          <p:nvPr/>
        </p:nvCxnSpPr>
        <p:spPr>
          <a:xfrm>
            <a:off x="403632" y="1890147"/>
            <a:ext cx="131721" cy="292580"/>
          </a:xfrm>
          <a:prstGeom prst="line">
            <a:avLst/>
          </a:prstGeom>
        </p:spPr>
        <p:style>
          <a:lnRef idx="2">
            <a:schemeClr val="dk1"/>
          </a:lnRef>
          <a:fillRef idx="0">
            <a:schemeClr val="dk1"/>
          </a:fillRef>
          <a:effectRef idx="1">
            <a:schemeClr val="dk1"/>
          </a:effectRef>
          <a:fontRef idx="minor">
            <a:schemeClr val="tx1"/>
          </a:fontRef>
        </p:style>
      </p:cxnSp>
      <p:cxnSp>
        <p:nvCxnSpPr>
          <p:cNvPr id="67" name="直接连接符 66">
            <a:extLst>
              <a:ext uri="{FF2B5EF4-FFF2-40B4-BE49-F238E27FC236}">
                <a16:creationId xmlns:a16="http://schemas.microsoft.com/office/drawing/2014/main" id="{2430603A-33F5-AFA8-9DA2-66866F474C82}"/>
              </a:ext>
            </a:extLst>
          </p:cNvPr>
          <p:cNvCxnSpPr>
            <a:cxnSpLocks/>
            <a:stCxn id="20" idx="3"/>
            <a:endCxn id="19" idx="7"/>
          </p:cNvCxnSpPr>
          <p:nvPr/>
        </p:nvCxnSpPr>
        <p:spPr>
          <a:xfrm flipH="1">
            <a:off x="626279" y="1910024"/>
            <a:ext cx="278168" cy="272703"/>
          </a:xfrm>
          <a:prstGeom prst="line">
            <a:avLst/>
          </a:prstGeom>
        </p:spPr>
        <p:style>
          <a:lnRef idx="2">
            <a:schemeClr val="dk1"/>
          </a:lnRef>
          <a:fillRef idx="0">
            <a:schemeClr val="dk1"/>
          </a:fillRef>
          <a:effectRef idx="1">
            <a:schemeClr val="dk1"/>
          </a:effectRef>
          <a:fontRef idx="minor">
            <a:schemeClr val="tx1"/>
          </a:fontRef>
        </p:style>
      </p:cxnSp>
      <p:cxnSp>
        <p:nvCxnSpPr>
          <p:cNvPr id="69" name="直接连接符 68">
            <a:extLst>
              <a:ext uri="{FF2B5EF4-FFF2-40B4-BE49-F238E27FC236}">
                <a16:creationId xmlns:a16="http://schemas.microsoft.com/office/drawing/2014/main" id="{7FE188F5-020D-BDE6-E13C-D5229997628D}"/>
              </a:ext>
            </a:extLst>
          </p:cNvPr>
          <p:cNvCxnSpPr>
            <a:cxnSpLocks/>
            <a:stCxn id="21" idx="3"/>
            <a:endCxn id="20" idx="6"/>
          </p:cNvCxnSpPr>
          <p:nvPr/>
        </p:nvCxnSpPr>
        <p:spPr>
          <a:xfrm flipH="1">
            <a:off x="1014204" y="1558374"/>
            <a:ext cx="178377" cy="303662"/>
          </a:xfrm>
          <a:prstGeom prst="line">
            <a:avLst/>
          </a:prstGeom>
        </p:spPr>
        <p:style>
          <a:lnRef idx="2">
            <a:schemeClr val="dk1"/>
          </a:lnRef>
          <a:fillRef idx="0">
            <a:schemeClr val="dk1"/>
          </a:fillRef>
          <a:effectRef idx="1">
            <a:schemeClr val="dk1"/>
          </a:effectRef>
          <a:fontRef idx="minor">
            <a:schemeClr val="tx1"/>
          </a:fontRef>
        </p:style>
      </p:cxnSp>
      <p:cxnSp>
        <p:nvCxnSpPr>
          <p:cNvPr id="70" name="直接连接符 69">
            <a:extLst>
              <a:ext uri="{FF2B5EF4-FFF2-40B4-BE49-F238E27FC236}">
                <a16:creationId xmlns:a16="http://schemas.microsoft.com/office/drawing/2014/main" id="{919255C4-DB16-7475-8F44-AAB8B3181B13}"/>
              </a:ext>
            </a:extLst>
          </p:cNvPr>
          <p:cNvCxnSpPr>
            <a:cxnSpLocks/>
            <a:stCxn id="57" idx="0"/>
            <a:endCxn id="20" idx="4"/>
          </p:cNvCxnSpPr>
          <p:nvPr/>
        </p:nvCxnSpPr>
        <p:spPr>
          <a:xfrm flipH="1" flipV="1">
            <a:off x="949910" y="1929901"/>
            <a:ext cx="132156" cy="416512"/>
          </a:xfrm>
          <a:prstGeom prst="line">
            <a:avLst/>
          </a:prstGeom>
        </p:spPr>
        <p:style>
          <a:lnRef idx="2">
            <a:schemeClr val="dk1"/>
          </a:lnRef>
          <a:fillRef idx="0">
            <a:schemeClr val="dk1"/>
          </a:fillRef>
          <a:effectRef idx="1">
            <a:schemeClr val="dk1"/>
          </a:effectRef>
          <a:fontRef idx="minor">
            <a:schemeClr val="tx1"/>
          </a:fontRef>
        </p:style>
      </p:cxnSp>
      <p:cxnSp>
        <p:nvCxnSpPr>
          <p:cNvPr id="71" name="直接连接符 70">
            <a:extLst>
              <a:ext uri="{FF2B5EF4-FFF2-40B4-BE49-F238E27FC236}">
                <a16:creationId xmlns:a16="http://schemas.microsoft.com/office/drawing/2014/main" id="{A63D1F3B-C1B2-F309-9937-F409A6715BA7}"/>
              </a:ext>
            </a:extLst>
          </p:cNvPr>
          <p:cNvCxnSpPr>
            <a:cxnSpLocks/>
            <a:stCxn id="23" idx="1"/>
            <a:endCxn id="20" idx="5"/>
          </p:cNvCxnSpPr>
          <p:nvPr/>
        </p:nvCxnSpPr>
        <p:spPr>
          <a:xfrm flipH="1" flipV="1">
            <a:off x="995373" y="1910024"/>
            <a:ext cx="330561" cy="242548"/>
          </a:xfrm>
          <a:prstGeom prst="line">
            <a:avLst/>
          </a:prstGeom>
        </p:spPr>
        <p:style>
          <a:lnRef idx="2">
            <a:schemeClr val="dk1"/>
          </a:lnRef>
          <a:fillRef idx="0">
            <a:schemeClr val="dk1"/>
          </a:fillRef>
          <a:effectRef idx="1">
            <a:schemeClr val="dk1"/>
          </a:effectRef>
          <a:fontRef idx="minor">
            <a:schemeClr val="tx1"/>
          </a:fontRef>
        </p:style>
      </p:cxnSp>
      <p:cxnSp>
        <p:nvCxnSpPr>
          <p:cNvPr id="72" name="直接连接符 71">
            <a:extLst>
              <a:ext uri="{FF2B5EF4-FFF2-40B4-BE49-F238E27FC236}">
                <a16:creationId xmlns:a16="http://schemas.microsoft.com/office/drawing/2014/main" id="{75C1C0FB-A730-39F7-4A68-E11B7DDFF711}"/>
              </a:ext>
            </a:extLst>
          </p:cNvPr>
          <p:cNvCxnSpPr>
            <a:cxnSpLocks/>
            <a:stCxn id="21" idx="5"/>
            <a:endCxn id="27" idx="1"/>
          </p:cNvCxnSpPr>
          <p:nvPr/>
        </p:nvCxnSpPr>
        <p:spPr>
          <a:xfrm>
            <a:off x="1283507" y="1558374"/>
            <a:ext cx="122190" cy="337824"/>
          </a:xfrm>
          <a:prstGeom prst="line">
            <a:avLst/>
          </a:prstGeom>
        </p:spPr>
        <p:style>
          <a:lnRef idx="2">
            <a:schemeClr val="dk1"/>
          </a:lnRef>
          <a:fillRef idx="0">
            <a:schemeClr val="dk1"/>
          </a:fillRef>
          <a:effectRef idx="1">
            <a:schemeClr val="dk1"/>
          </a:effectRef>
          <a:fontRef idx="minor">
            <a:schemeClr val="tx1"/>
          </a:fontRef>
        </p:style>
      </p:cxnSp>
      <p:cxnSp>
        <p:nvCxnSpPr>
          <p:cNvPr id="13" name="直接连接符 12">
            <a:extLst>
              <a:ext uri="{FF2B5EF4-FFF2-40B4-BE49-F238E27FC236}">
                <a16:creationId xmlns:a16="http://schemas.microsoft.com/office/drawing/2014/main" id="{C21031EC-53F5-C44F-87EA-EF2C1C615B9B}"/>
              </a:ext>
            </a:extLst>
          </p:cNvPr>
          <p:cNvCxnSpPr>
            <a:cxnSpLocks/>
            <a:stCxn id="16" idx="4"/>
            <a:endCxn id="19" idx="0"/>
          </p:cNvCxnSpPr>
          <p:nvPr/>
        </p:nvCxnSpPr>
        <p:spPr>
          <a:xfrm flipH="1">
            <a:off x="580816" y="1556640"/>
            <a:ext cx="64294" cy="606210"/>
          </a:xfrm>
          <a:prstGeom prst="line">
            <a:avLst/>
          </a:prstGeom>
        </p:spPr>
        <p:style>
          <a:lnRef idx="2">
            <a:schemeClr val="dk1"/>
          </a:lnRef>
          <a:fillRef idx="0">
            <a:schemeClr val="dk1"/>
          </a:fillRef>
          <a:effectRef idx="1">
            <a:schemeClr val="dk1"/>
          </a:effectRef>
          <a:fontRef idx="minor">
            <a:schemeClr val="tx1"/>
          </a:fontRef>
        </p:style>
      </p:cxnSp>
      <p:cxnSp>
        <p:nvCxnSpPr>
          <p:cNvPr id="22" name="直接连接符 21">
            <a:extLst>
              <a:ext uri="{FF2B5EF4-FFF2-40B4-BE49-F238E27FC236}">
                <a16:creationId xmlns:a16="http://schemas.microsoft.com/office/drawing/2014/main" id="{2E40EEEF-662B-814B-0948-0C0B3543975F}"/>
              </a:ext>
            </a:extLst>
          </p:cNvPr>
          <p:cNvCxnSpPr>
            <a:stCxn id="19" idx="5"/>
            <a:endCxn id="57" idx="2"/>
          </p:cNvCxnSpPr>
          <p:nvPr/>
        </p:nvCxnSpPr>
        <p:spPr>
          <a:xfrm>
            <a:off x="626279" y="2278704"/>
            <a:ext cx="391493" cy="135575"/>
          </a:xfrm>
          <a:prstGeom prst="line">
            <a:avLst/>
          </a:prstGeom>
        </p:spPr>
        <p:style>
          <a:lnRef idx="2">
            <a:schemeClr val="dk1"/>
          </a:lnRef>
          <a:fillRef idx="0">
            <a:schemeClr val="dk1"/>
          </a:fillRef>
          <a:effectRef idx="1">
            <a:schemeClr val="dk1"/>
          </a:effectRef>
          <a:fontRef idx="minor">
            <a:schemeClr val="tx1"/>
          </a:fontRef>
        </p:style>
      </p:cxnSp>
      <p:sp>
        <p:nvSpPr>
          <p:cNvPr id="192" name="矩形 191">
            <a:extLst>
              <a:ext uri="{FF2B5EF4-FFF2-40B4-BE49-F238E27FC236}">
                <a16:creationId xmlns:a16="http://schemas.microsoft.com/office/drawing/2014/main" id="{D491BFB9-4EDA-5048-5378-0ECD868E55E6}"/>
              </a:ext>
            </a:extLst>
          </p:cNvPr>
          <p:cNvSpPr/>
          <p:nvPr/>
        </p:nvSpPr>
        <p:spPr>
          <a:xfrm>
            <a:off x="215708" y="3620724"/>
            <a:ext cx="195309" cy="159798"/>
          </a:xfrm>
          <a:prstGeom prst="rect">
            <a:avLst/>
          </a:prstGeom>
          <a:solidFill>
            <a:srgbClr val="8FAAD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193" name="矩形 192">
            <a:extLst>
              <a:ext uri="{FF2B5EF4-FFF2-40B4-BE49-F238E27FC236}">
                <a16:creationId xmlns:a16="http://schemas.microsoft.com/office/drawing/2014/main" id="{5A2B73CC-7A02-72E4-EDA3-1F70080C51DB}"/>
              </a:ext>
            </a:extLst>
          </p:cNvPr>
          <p:cNvSpPr/>
          <p:nvPr/>
        </p:nvSpPr>
        <p:spPr>
          <a:xfrm>
            <a:off x="215708" y="3780522"/>
            <a:ext cx="195309" cy="159798"/>
          </a:xfrm>
          <a:prstGeom prst="rect">
            <a:avLst/>
          </a:prstGeom>
          <a:solidFill>
            <a:srgbClr val="4472C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194" name="矩形 193">
            <a:extLst>
              <a:ext uri="{FF2B5EF4-FFF2-40B4-BE49-F238E27FC236}">
                <a16:creationId xmlns:a16="http://schemas.microsoft.com/office/drawing/2014/main" id="{D3639CCA-B8EB-EA7E-6DE3-972AB93FAF46}"/>
              </a:ext>
            </a:extLst>
          </p:cNvPr>
          <p:cNvSpPr/>
          <p:nvPr/>
        </p:nvSpPr>
        <p:spPr>
          <a:xfrm>
            <a:off x="215707" y="3940320"/>
            <a:ext cx="195309" cy="159798"/>
          </a:xfrm>
          <a:prstGeom prst="rect">
            <a:avLst/>
          </a:prstGeom>
          <a:solidFill>
            <a:srgbClr val="8FAAD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195" name="矩形 194">
            <a:extLst>
              <a:ext uri="{FF2B5EF4-FFF2-40B4-BE49-F238E27FC236}">
                <a16:creationId xmlns:a16="http://schemas.microsoft.com/office/drawing/2014/main" id="{6818890C-AF25-F8B3-B0CD-C0D572918F5B}"/>
              </a:ext>
            </a:extLst>
          </p:cNvPr>
          <p:cNvSpPr/>
          <p:nvPr/>
        </p:nvSpPr>
        <p:spPr>
          <a:xfrm>
            <a:off x="215706" y="4100118"/>
            <a:ext cx="195309" cy="159798"/>
          </a:xfrm>
          <a:prstGeom prst="rect">
            <a:avLst/>
          </a:prstGeom>
          <a:solidFill>
            <a:srgbClr val="4472C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196" name="矩形 195">
            <a:extLst>
              <a:ext uri="{FF2B5EF4-FFF2-40B4-BE49-F238E27FC236}">
                <a16:creationId xmlns:a16="http://schemas.microsoft.com/office/drawing/2014/main" id="{8CC61A0C-93DD-5C9D-D7D6-946AC0A1D33D}"/>
              </a:ext>
            </a:extLst>
          </p:cNvPr>
          <p:cNvSpPr/>
          <p:nvPr/>
        </p:nvSpPr>
        <p:spPr>
          <a:xfrm>
            <a:off x="215705" y="4259916"/>
            <a:ext cx="195309" cy="159798"/>
          </a:xfrm>
          <a:prstGeom prst="rect">
            <a:avLst/>
          </a:prstGeom>
          <a:solidFill>
            <a:srgbClr val="8FAAD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198" name="矩形 197">
            <a:extLst>
              <a:ext uri="{FF2B5EF4-FFF2-40B4-BE49-F238E27FC236}">
                <a16:creationId xmlns:a16="http://schemas.microsoft.com/office/drawing/2014/main" id="{E9CF5B09-D3C9-2A31-367B-678577C27D20}"/>
              </a:ext>
            </a:extLst>
          </p:cNvPr>
          <p:cNvSpPr/>
          <p:nvPr/>
        </p:nvSpPr>
        <p:spPr>
          <a:xfrm>
            <a:off x="444777" y="3620724"/>
            <a:ext cx="195309" cy="159798"/>
          </a:xfrm>
          <a:prstGeom prst="rect">
            <a:avLst/>
          </a:prstGeom>
          <a:solidFill>
            <a:srgbClr val="4472C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199" name="矩形 198">
            <a:extLst>
              <a:ext uri="{FF2B5EF4-FFF2-40B4-BE49-F238E27FC236}">
                <a16:creationId xmlns:a16="http://schemas.microsoft.com/office/drawing/2014/main" id="{02786F00-8156-783F-E2A1-E4713FB69EBC}"/>
              </a:ext>
            </a:extLst>
          </p:cNvPr>
          <p:cNvSpPr/>
          <p:nvPr/>
        </p:nvSpPr>
        <p:spPr>
          <a:xfrm>
            <a:off x="444777" y="3780522"/>
            <a:ext cx="195309" cy="159798"/>
          </a:xfrm>
          <a:prstGeom prst="rect">
            <a:avLst/>
          </a:prstGeom>
          <a:solidFill>
            <a:srgbClr val="8FAAD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200" name="矩形 199">
            <a:extLst>
              <a:ext uri="{FF2B5EF4-FFF2-40B4-BE49-F238E27FC236}">
                <a16:creationId xmlns:a16="http://schemas.microsoft.com/office/drawing/2014/main" id="{FC3EF945-782F-C44C-01B7-A115A2FD2E03}"/>
              </a:ext>
            </a:extLst>
          </p:cNvPr>
          <p:cNvSpPr/>
          <p:nvPr/>
        </p:nvSpPr>
        <p:spPr>
          <a:xfrm>
            <a:off x="444776" y="3940320"/>
            <a:ext cx="195309" cy="15979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01" name="矩形 200">
            <a:extLst>
              <a:ext uri="{FF2B5EF4-FFF2-40B4-BE49-F238E27FC236}">
                <a16:creationId xmlns:a16="http://schemas.microsoft.com/office/drawing/2014/main" id="{52E38560-C478-C15C-029B-AC2299253EB2}"/>
              </a:ext>
            </a:extLst>
          </p:cNvPr>
          <p:cNvSpPr/>
          <p:nvPr/>
        </p:nvSpPr>
        <p:spPr>
          <a:xfrm>
            <a:off x="444775" y="4100118"/>
            <a:ext cx="195309" cy="159798"/>
          </a:xfrm>
          <a:prstGeom prst="rect">
            <a:avLst/>
          </a:prstGeom>
          <a:solidFill>
            <a:srgbClr val="8FAAD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02" name="矩形 201">
            <a:extLst>
              <a:ext uri="{FF2B5EF4-FFF2-40B4-BE49-F238E27FC236}">
                <a16:creationId xmlns:a16="http://schemas.microsoft.com/office/drawing/2014/main" id="{C5C44962-9458-15F3-B752-B6B3B3C79113}"/>
              </a:ext>
            </a:extLst>
          </p:cNvPr>
          <p:cNvSpPr/>
          <p:nvPr/>
        </p:nvSpPr>
        <p:spPr>
          <a:xfrm>
            <a:off x="444774" y="4259916"/>
            <a:ext cx="195309" cy="159798"/>
          </a:xfrm>
          <a:prstGeom prst="rect">
            <a:avLst/>
          </a:prstGeom>
          <a:solidFill>
            <a:srgbClr val="4472C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04" name="矩形 203">
            <a:extLst>
              <a:ext uri="{FF2B5EF4-FFF2-40B4-BE49-F238E27FC236}">
                <a16:creationId xmlns:a16="http://schemas.microsoft.com/office/drawing/2014/main" id="{E3A16FB5-2EF4-0078-1BF7-A02BF341F20E}"/>
              </a:ext>
            </a:extLst>
          </p:cNvPr>
          <p:cNvSpPr/>
          <p:nvPr/>
        </p:nvSpPr>
        <p:spPr>
          <a:xfrm>
            <a:off x="696742" y="3620724"/>
            <a:ext cx="195309" cy="159798"/>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05" name="矩形 204">
            <a:extLst>
              <a:ext uri="{FF2B5EF4-FFF2-40B4-BE49-F238E27FC236}">
                <a16:creationId xmlns:a16="http://schemas.microsoft.com/office/drawing/2014/main" id="{0A7BB798-078D-3068-C912-3F670CAAE5BB}"/>
              </a:ext>
            </a:extLst>
          </p:cNvPr>
          <p:cNvSpPr/>
          <p:nvPr/>
        </p:nvSpPr>
        <p:spPr>
          <a:xfrm>
            <a:off x="696742" y="3780522"/>
            <a:ext cx="195309" cy="159798"/>
          </a:xfrm>
          <a:prstGeom prst="rect">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206" name="矩形 205">
            <a:extLst>
              <a:ext uri="{FF2B5EF4-FFF2-40B4-BE49-F238E27FC236}">
                <a16:creationId xmlns:a16="http://schemas.microsoft.com/office/drawing/2014/main" id="{AB447E37-1EE4-60FC-6640-8EC3810CE509}"/>
              </a:ext>
            </a:extLst>
          </p:cNvPr>
          <p:cNvSpPr/>
          <p:nvPr/>
        </p:nvSpPr>
        <p:spPr>
          <a:xfrm>
            <a:off x="696741" y="3940320"/>
            <a:ext cx="195309" cy="159798"/>
          </a:xfrm>
          <a:prstGeom prst="rect">
            <a:avLst/>
          </a:prstGeom>
          <a:solidFill>
            <a:srgbClr val="FBE5D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07" name="矩形 206">
            <a:extLst>
              <a:ext uri="{FF2B5EF4-FFF2-40B4-BE49-F238E27FC236}">
                <a16:creationId xmlns:a16="http://schemas.microsoft.com/office/drawing/2014/main" id="{4ACE1413-EE11-466E-0094-0DC8A8AB81E5}"/>
              </a:ext>
            </a:extLst>
          </p:cNvPr>
          <p:cNvSpPr/>
          <p:nvPr/>
        </p:nvSpPr>
        <p:spPr>
          <a:xfrm>
            <a:off x="696740" y="4100118"/>
            <a:ext cx="195309" cy="159798"/>
          </a:xfrm>
          <a:prstGeom prst="rect">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08" name="矩形 207">
            <a:extLst>
              <a:ext uri="{FF2B5EF4-FFF2-40B4-BE49-F238E27FC236}">
                <a16:creationId xmlns:a16="http://schemas.microsoft.com/office/drawing/2014/main" id="{BFE64EC3-4C61-F7CA-A5AA-40159DA65515}"/>
              </a:ext>
            </a:extLst>
          </p:cNvPr>
          <p:cNvSpPr/>
          <p:nvPr/>
        </p:nvSpPr>
        <p:spPr>
          <a:xfrm>
            <a:off x="696739" y="4259916"/>
            <a:ext cx="195309" cy="159798"/>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10" name="矩形 209">
            <a:extLst>
              <a:ext uri="{FF2B5EF4-FFF2-40B4-BE49-F238E27FC236}">
                <a16:creationId xmlns:a16="http://schemas.microsoft.com/office/drawing/2014/main" id="{FF4E4CCA-9D45-4248-28D9-E1F42C599C37}"/>
              </a:ext>
            </a:extLst>
          </p:cNvPr>
          <p:cNvSpPr/>
          <p:nvPr/>
        </p:nvSpPr>
        <p:spPr>
          <a:xfrm>
            <a:off x="925811" y="3620724"/>
            <a:ext cx="195309" cy="159798"/>
          </a:xfrm>
          <a:prstGeom prst="rect">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11" name="矩形 210">
            <a:extLst>
              <a:ext uri="{FF2B5EF4-FFF2-40B4-BE49-F238E27FC236}">
                <a16:creationId xmlns:a16="http://schemas.microsoft.com/office/drawing/2014/main" id="{EC726323-6821-7B93-D07E-49B3094DF5A3}"/>
              </a:ext>
            </a:extLst>
          </p:cNvPr>
          <p:cNvSpPr/>
          <p:nvPr/>
        </p:nvSpPr>
        <p:spPr>
          <a:xfrm>
            <a:off x="925811" y="3780522"/>
            <a:ext cx="195309" cy="159798"/>
          </a:xfrm>
          <a:prstGeom prst="rect">
            <a:avLst/>
          </a:prstGeom>
          <a:solidFill>
            <a:srgbClr val="FBE5D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212" name="矩形 211">
            <a:extLst>
              <a:ext uri="{FF2B5EF4-FFF2-40B4-BE49-F238E27FC236}">
                <a16:creationId xmlns:a16="http://schemas.microsoft.com/office/drawing/2014/main" id="{5A58BA52-9880-4D33-383A-AE70A1E2BB39}"/>
              </a:ext>
            </a:extLst>
          </p:cNvPr>
          <p:cNvSpPr/>
          <p:nvPr/>
        </p:nvSpPr>
        <p:spPr>
          <a:xfrm>
            <a:off x="925810" y="3940320"/>
            <a:ext cx="195309" cy="159798"/>
          </a:xfrm>
          <a:prstGeom prst="rect">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13" name="矩形 212">
            <a:extLst>
              <a:ext uri="{FF2B5EF4-FFF2-40B4-BE49-F238E27FC236}">
                <a16:creationId xmlns:a16="http://schemas.microsoft.com/office/drawing/2014/main" id="{D7DEC879-B346-96EE-1458-1A2874ED69B4}"/>
              </a:ext>
            </a:extLst>
          </p:cNvPr>
          <p:cNvSpPr/>
          <p:nvPr/>
        </p:nvSpPr>
        <p:spPr>
          <a:xfrm>
            <a:off x="925809" y="4100118"/>
            <a:ext cx="195309" cy="159798"/>
          </a:xfrm>
          <a:prstGeom prst="rect">
            <a:avLst/>
          </a:prstGeom>
          <a:solidFill>
            <a:srgbClr val="FBE5D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14" name="矩形 213">
            <a:extLst>
              <a:ext uri="{FF2B5EF4-FFF2-40B4-BE49-F238E27FC236}">
                <a16:creationId xmlns:a16="http://schemas.microsoft.com/office/drawing/2014/main" id="{66F453EA-BD60-4089-6397-A3591E74D4BB}"/>
              </a:ext>
            </a:extLst>
          </p:cNvPr>
          <p:cNvSpPr/>
          <p:nvPr/>
        </p:nvSpPr>
        <p:spPr>
          <a:xfrm>
            <a:off x="925808" y="4259916"/>
            <a:ext cx="195309" cy="159798"/>
          </a:xfrm>
          <a:prstGeom prst="rect">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16" name="矩形 215">
            <a:extLst>
              <a:ext uri="{FF2B5EF4-FFF2-40B4-BE49-F238E27FC236}">
                <a16:creationId xmlns:a16="http://schemas.microsoft.com/office/drawing/2014/main" id="{3D1A902B-8F74-7D6C-2E7E-2AB342C80F0C}"/>
              </a:ext>
            </a:extLst>
          </p:cNvPr>
          <p:cNvSpPr/>
          <p:nvPr/>
        </p:nvSpPr>
        <p:spPr>
          <a:xfrm>
            <a:off x="1182390" y="3620724"/>
            <a:ext cx="195309" cy="159798"/>
          </a:xfrm>
          <a:prstGeom prst="rect">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17" name="矩形 216">
            <a:extLst>
              <a:ext uri="{FF2B5EF4-FFF2-40B4-BE49-F238E27FC236}">
                <a16:creationId xmlns:a16="http://schemas.microsoft.com/office/drawing/2014/main" id="{434173A0-AA11-34E2-C920-D4F5A15A0D59}"/>
              </a:ext>
            </a:extLst>
          </p:cNvPr>
          <p:cNvSpPr/>
          <p:nvPr/>
        </p:nvSpPr>
        <p:spPr>
          <a:xfrm>
            <a:off x="1182390" y="3780522"/>
            <a:ext cx="195309" cy="159798"/>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218" name="矩形 217">
            <a:extLst>
              <a:ext uri="{FF2B5EF4-FFF2-40B4-BE49-F238E27FC236}">
                <a16:creationId xmlns:a16="http://schemas.microsoft.com/office/drawing/2014/main" id="{CAC32C44-7AF1-8DFD-E30A-5E01CFC695DA}"/>
              </a:ext>
            </a:extLst>
          </p:cNvPr>
          <p:cNvSpPr/>
          <p:nvPr/>
        </p:nvSpPr>
        <p:spPr>
          <a:xfrm>
            <a:off x="1182389" y="3940320"/>
            <a:ext cx="195309" cy="159798"/>
          </a:xfrm>
          <a:prstGeom prst="rect">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19" name="矩形 218">
            <a:extLst>
              <a:ext uri="{FF2B5EF4-FFF2-40B4-BE49-F238E27FC236}">
                <a16:creationId xmlns:a16="http://schemas.microsoft.com/office/drawing/2014/main" id="{CCC56437-6BE5-6813-142F-39972A206EC5}"/>
              </a:ext>
            </a:extLst>
          </p:cNvPr>
          <p:cNvSpPr/>
          <p:nvPr/>
        </p:nvSpPr>
        <p:spPr>
          <a:xfrm>
            <a:off x="1182388" y="4100118"/>
            <a:ext cx="195309" cy="159798"/>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20" name="矩形 219">
            <a:extLst>
              <a:ext uri="{FF2B5EF4-FFF2-40B4-BE49-F238E27FC236}">
                <a16:creationId xmlns:a16="http://schemas.microsoft.com/office/drawing/2014/main" id="{2EAC5463-011C-42BE-9850-09399E65D58C}"/>
              </a:ext>
            </a:extLst>
          </p:cNvPr>
          <p:cNvSpPr/>
          <p:nvPr/>
        </p:nvSpPr>
        <p:spPr>
          <a:xfrm>
            <a:off x="1182387" y="4259916"/>
            <a:ext cx="195309" cy="159798"/>
          </a:xfrm>
          <a:prstGeom prst="rect">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22" name="矩形 221">
            <a:extLst>
              <a:ext uri="{FF2B5EF4-FFF2-40B4-BE49-F238E27FC236}">
                <a16:creationId xmlns:a16="http://schemas.microsoft.com/office/drawing/2014/main" id="{6C464B0F-899F-8286-85D1-B83806C76C64}"/>
              </a:ext>
            </a:extLst>
          </p:cNvPr>
          <p:cNvSpPr/>
          <p:nvPr/>
        </p:nvSpPr>
        <p:spPr>
          <a:xfrm>
            <a:off x="1411459" y="3620724"/>
            <a:ext cx="195309" cy="159798"/>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23" name="矩形 222">
            <a:extLst>
              <a:ext uri="{FF2B5EF4-FFF2-40B4-BE49-F238E27FC236}">
                <a16:creationId xmlns:a16="http://schemas.microsoft.com/office/drawing/2014/main" id="{96C041E3-61AE-D32A-95A9-42643E4063E8}"/>
              </a:ext>
            </a:extLst>
          </p:cNvPr>
          <p:cNvSpPr/>
          <p:nvPr/>
        </p:nvSpPr>
        <p:spPr>
          <a:xfrm>
            <a:off x="1411459" y="3780522"/>
            <a:ext cx="195309" cy="159798"/>
          </a:xfrm>
          <a:prstGeom prst="rect">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224" name="矩形 223">
            <a:extLst>
              <a:ext uri="{FF2B5EF4-FFF2-40B4-BE49-F238E27FC236}">
                <a16:creationId xmlns:a16="http://schemas.microsoft.com/office/drawing/2014/main" id="{272CE793-6F54-9CE9-7462-B0FCBA09FA56}"/>
              </a:ext>
            </a:extLst>
          </p:cNvPr>
          <p:cNvSpPr/>
          <p:nvPr/>
        </p:nvSpPr>
        <p:spPr>
          <a:xfrm>
            <a:off x="1411458" y="3940320"/>
            <a:ext cx="195309" cy="159798"/>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25" name="矩形 224">
            <a:extLst>
              <a:ext uri="{FF2B5EF4-FFF2-40B4-BE49-F238E27FC236}">
                <a16:creationId xmlns:a16="http://schemas.microsoft.com/office/drawing/2014/main" id="{629D6DE3-228C-E5A4-EF62-0FA2C724CA52}"/>
              </a:ext>
            </a:extLst>
          </p:cNvPr>
          <p:cNvSpPr/>
          <p:nvPr/>
        </p:nvSpPr>
        <p:spPr>
          <a:xfrm>
            <a:off x="1411457" y="4100118"/>
            <a:ext cx="195309" cy="159798"/>
          </a:xfrm>
          <a:prstGeom prst="rect">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26" name="矩形 225">
            <a:extLst>
              <a:ext uri="{FF2B5EF4-FFF2-40B4-BE49-F238E27FC236}">
                <a16:creationId xmlns:a16="http://schemas.microsoft.com/office/drawing/2014/main" id="{B39E7916-DB0B-E956-3BDD-5E7ED12D70BD}"/>
              </a:ext>
            </a:extLst>
          </p:cNvPr>
          <p:cNvSpPr/>
          <p:nvPr/>
        </p:nvSpPr>
        <p:spPr>
          <a:xfrm>
            <a:off x="1411456" y="4259916"/>
            <a:ext cx="195309" cy="159798"/>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71" name="文本框 270">
            <a:extLst>
              <a:ext uri="{FF2B5EF4-FFF2-40B4-BE49-F238E27FC236}">
                <a16:creationId xmlns:a16="http://schemas.microsoft.com/office/drawing/2014/main" id="{27F5DB23-46F3-ACF9-CEE9-75435C553A3F}"/>
              </a:ext>
            </a:extLst>
          </p:cNvPr>
          <p:cNvSpPr txBox="1"/>
          <p:nvPr/>
        </p:nvSpPr>
        <p:spPr>
          <a:xfrm>
            <a:off x="1292303" y="861845"/>
            <a:ext cx="819851" cy="276999"/>
          </a:xfrm>
          <a:prstGeom prst="rect">
            <a:avLst/>
          </a:prstGeom>
          <a:noFill/>
        </p:spPr>
        <p:txBody>
          <a:bodyPr wrap="square">
            <a:spAutoFit/>
          </a:bodyPr>
          <a:lstStyle/>
          <a:p>
            <a:r>
              <a:rPr lang="en-US" altLang="zh-CN" sz="1200" b="1" dirty="0">
                <a:latin typeface="Times New Roman" panose="02020603050405020304" pitchFamily="18" charset="0"/>
                <a:cs typeface="Times New Roman" panose="02020603050405020304" pitchFamily="18" charset="0"/>
              </a:rPr>
              <a:t>Tunable</a:t>
            </a:r>
            <a:endParaRPr lang="zh-CN" altLang="en-US" sz="1200" b="1" dirty="0">
              <a:latin typeface="Times New Roman" panose="02020603050405020304" pitchFamily="18" charset="0"/>
              <a:cs typeface="Times New Roman" panose="02020603050405020304" pitchFamily="18" charset="0"/>
            </a:endParaRPr>
          </a:p>
        </p:txBody>
      </p:sp>
      <p:cxnSp>
        <p:nvCxnSpPr>
          <p:cNvPr id="276" name="直接箭头连接符 275">
            <a:extLst>
              <a:ext uri="{FF2B5EF4-FFF2-40B4-BE49-F238E27FC236}">
                <a16:creationId xmlns:a16="http://schemas.microsoft.com/office/drawing/2014/main" id="{53524A28-2D7E-6891-F589-8D1B232FEFFD}"/>
              </a:ext>
            </a:extLst>
          </p:cNvPr>
          <p:cNvCxnSpPr>
            <a:cxnSpLocks/>
          </p:cNvCxnSpPr>
          <p:nvPr/>
        </p:nvCxnSpPr>
        <p:spPr>
          <a:xfrm>
            <a:off x="1808480" y="3753830"/>
            <a:ext cx="301415"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80" name="文本框 279">
            <a:extLst>
              <a:ext uri="{FF2B5EF4-FFF2-40B4-BE49-F238E27FC236}">
                <a16:creationId xmlns:a16="http://schemas.microsoft.com/office/drawing/2014/main" id="{695B4DFC-E091-AB65-B1CE-F38E85A730FD}"/>
              </a:ext>
            </a:extLst>
          </p:cNvPr>
          <p:cNvSpPr txBox="1"/>
          <p:nvPr/>
        </p:nvSpPr>
        <p:spPr>
          <a:xfrm>
            <a:off x="2109895" y="3469572"/>
            <a:ext cx="1419182" cy="461665"/>
          </a:xfrm>
          <a:prstGeom prst="rect">
            <a:avLst/>
          </a:prstGeom>
          <a:noFill/>
        </p:spPr>
        <p:txBody>
          <a:bodyPr wrap="square">
            <a:spAutoFit/>
          </a:bodyPr>
          <a:lstStyle/>
          <a:p>
            <a:pPr algn="ctr"/>
            <a:r>
              <a:rPr lang="en-US" altLang="zh-CN" sz="1200" dirty="0">
                <a:latin typeface="Times New Roman" panose="02020603050405020304" pitchFamily="18" charset="0"/>
                <a:cs typeface="Times New Roman" panose="02020603050405020304" pitchFamily="18" charset="0"/>
              </a:rPr>
              <a:t>Surrogate prompt generation</a:t>
            </a:r>
            <a:endParaRPr lang="zh-CN" altLang="en-US" sz="1200" dirty="0">
              <a:latin typeface="Times New Roman" panose="02020603050405020304" pitchFamily="18" charset="0"/>
              <a:cs typeface="Times New Roman" panose="02020603050405020304" pitchFamily="18" charset="0"/>
            </a:endParaRPr>
          </a:p>
        </p:txBody>
      </p:sp>
      <p:cxnSp>
        <p:nvCxnSpPr>
          <p:cNvPr id="282" name="直接箭头连接符 281">
            <a:extLst>
              <a:ext uri="{FF2B5EF4-FFF2-40B4-BE49-F238E27FC236}">
                <a16:creationId xmlns:a16="http://schemas.microsoft.com/office/drawing/2014/main" id="{4CA3B791-B812-4F2F-8434-42D65BF53887}"/>
              </a:ext>
            </a:extLst>
          </p:cNvPr>
          <p:cNvCxnSpPr>
            <a:cxnSpLocks/>
          </p:cNvCxnSpPr>
          <p:nvPr/>
        </p:nvCxnSpPr>
        <p:spPr>
          <a:xfrm>
            <a:off x="2955444" y="4077020"/>
            <a:ext cx="0" cy="36579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07" name="文本框 306">
            <a:extLst>
              <a:ext uri="{FF2B5EF4-FFF2-40B4-BE49-F238E27FC236}">
                <a16:creationId xmlns:a16="http://schemas.microsoft.com/office/drawing/2014/main" id="{9D9F860A-7E63-B59C-1BC7-FBBF7763D0BA}"/>
              </a:ext>
            </a:extLst>
          </p:cNvPr>
          <p:cNvSpPr txBox="1"/>
          <p:nvPr/>
        </p:nvSpPr>
        <p:spPr>
          <a:xfrm>
            <a:off x="1934512" y="4538486"/>
            <a:ext cx="809701" cy="461665"/>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Surrogate </a:t>
            </a:r>
          </a:p>
          <a:p>
            <a:r>
              <a:rPr lang="en-US" altLang="zh-CN" sz="1200" dirty="0">
                <a:latin typeface="Times New Roman" panose="02020603050405020304" pitchFamily="18" charset="0"/>
                <a:cs typeface="Times New Roman" panose="02020603050405020304" pitchFamily="18" charset="0"/>
              </a:rPr>
              <a:t>prompts</a:t>
            </a:r>
            <a:endParaRPr lang="zh-CN" altLang="en-US" sz="1200" dirty="0">
              <a:latin typeface="Times New Roman" panose="02020603050405020304" pitchFamily="18" charset="0"/>
              <a:cs typeface="Times New Roman" panose="02020603050405020304" pitchFamily="18" charset="0"/>
            </a:endParaRPr>
          </a:p>
        </p:txBody>
      </p:sp>
      <p:sp>
        <p:nvSpPr>
          <p:cNvPr id="308" name="文本框 307">
            <a:extLst>
              <a:ext uri="{FF2B5EF4-FFF2-40B4-BE49-F238E27FC236}">
                <a16:creationId xmlns:a16="http://schemas.microsoft.com/office/drawing/2014/main" id="{4E812FA0-6218-D839-0E05-59C9E26EB836}"/>
              </a:ext>
            </a:extLst>
          </p:cNvPr>
          <p:cNvSpPr txBox="1"/>
          <p:nvPr/>
        </p:nvSpPr>
        <p:spPr>
          <a:xfrm>
            <a:off x="4710435" y="4518280"/>
            <a:ext cx="996542" cy="461665"/>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Disturbed prompts</a:t>
            </a:r>
            <a:endParaRPr lang="zh-CN" altLang="en-US" sz="1200" dirty="0">
              <a:latin typeface="Times New Roman" panose="02020603050405020304" pitchFamily="18" charset="0"/>
              <a:cs typeface="Times New Roman" panose="02020603050405020304" pitchFamily="18" charset="0"/>
            </a:endParaRPr>
          </a:p>
        </p:txBody>
      </p:sp>
      <p:pic>
        <p:nvPicPr>
          <p:cNvPr id="346" name="图片 345">
            <a:extLst>
              <a:ext uri="{FF2B5EF4-FFF2-40B4-BE49-F238E27FC236}">
                <a16:creationId xmlns:a16="http://schemas.microsoft.com/office/drawing/2014/main" id="{61D24BC9-E2E3-03BC-D148-AE900D2307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32" y="881758"/>
            <a:ext cx="265131" cy="265131"/>
          </a:xfrm>
          <a:prstGeom prst="rect">
            <a:avLst/>
          </a:prstGeom>
        </p:spPr>
      </p:pic>
      <p:sp>
        <p:nvSpPr>
          <p:cNvPr id="347" name="文本框 346">
            <a:extLst>
              <a:ext uri="{FF2B5EF4-FFF2-40B4-BE49-F238E27FC236}">
                <a16:creationId xmlns:a16="http://schemas.microsoft.com/office/drawing/2014/main" id="{8418F0D0-9454-EC79-3E18-AF7F38D12C83}"/>
              </a:ext>
            </a:extLst>
          </p:cNvPr>
          <p:cNvSpPr txBox="1"/>
          <p:nvPr/>
        </p:nvSpPr>
        <p:spPr>
          <a:xfrm>
            <a:off x="238034" y="863568"/>
            <a:ext cx="676059" cy="276999"/>
          </a:xfrm>
          <a:prstGeom prst="rect">
            <a:avLst/>
          </a:prstGeom>
          <a:noFill/>
        </p:spPr>
        <p:txBody>
          <a:bodyPr wrap="square">
            <a:spAutoFit/>
          </a:bodyPr>
          <a:lstStyle/>
          <a:p>
            <a:r>
              <a:rPr lang="en-US" altLang="zh-CN" sz="1200" b="1" dirty="0">
                <a:latin typeface="Times New Roman" panose="02020603050405020304" pitchFamily="18" charset="0"/>
                <a:cs typeface="Times New Roman" panose="02020603050405020304" pitchFamily="18" charset="0"/>
              </a:rPr>
              <a:t>Frozen</a:t>
            </a:r>
            <a:endParaRPr lang="zh-CN" altLang="en-US" sz="1200" b="1" dirty="0">
              <a:latin typeface="Times New Roman" panose="02020603050405020304" pitchFamily="18" charset="0"/>
              <a:cs typeface="Times New Roman" panose="02020603050405020304" pitchFamily="18" charset="0"/>
            </a:endParaRPr>
          </a:p>
        </p:txBody>
      </p:sp>
      <p:pic>
        <p:nvPicPr>
          <p:cNvPr id="349" name="图片 348">
            <a:extLst>
              <a:ext uri="{FF2B5EF4-FFF2-40B4-BE49-F238E27FC236}">
                <a16:creationId xmlns:a16="http://schemas.microsoft.com/office/drawing/2014/main" id="{FF2EEC1C-ABAA-2316-CF03-F11E1F5DAF9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0052" y="882501"/>
            <a:ext cx="241051" cy="241051"/>
          </a:xfrm>
          <a:prstGeom prst="rect">
            <a:avLst/>
          </a:prstGeom>
        </p:spPr>
      </p:pic>
      <p:grpSp>
        <p:nvGrpSpPr>
          <p:cNvPr id="374" name="Google Shape;4303;p42">
            <a:extLst>
              <a:ext uri="{FF2B5EF4-FFF2-40B4-BE49-F238E27FC236}">
                <a16:creationId xmlns:a16="http://schemas.microsoft.com/office/drawing/2014/main" id="{F7A78C3A-5F04-C941-E2D5-C6B4FAC32F3D}"/>
              </a:ext>
            </a:extLst>
          </p:cNvPr>
          <p:cNvGrpSpPr/>
          <p:nvPr/>
        </p:nvGrpSpPr>
        <p:grpSpPr>
          <a:xfrm rot="16200000">
            <a:off x="2936559" y="4454242"/>
            <a:ext cx="177283" cy="520706"/>
            <a:chOff x="6545125" y="610550"/>
            <a:chExt cx="274900" cy="822600"/>
          </a:xfrm>
          <a:solidFill>
            <a:srgbClr val="E3EEFF"/>
          </a:solidFill>
        </p:grpSpPr>
        <p:sp>
          <p:nvSpPr>
            <p:cNvPr id="375" name="Google Shape;4304;p42">
              <a:extLst>
                <a:ext uri="{FF2B5EF4-FFF2-40B4-BE49-F238E27FC236}">
                  <a16:creationId xmlns:a16="http://schemas.microsoft.com/office/drawing/2014/main" id="{204EF81F-B156-76C5-9B88-B1A72B43FB5F}"/>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6" name="Google Shape;4305;p42">
              <a:extLst>
                <a:ext uri="{FF2B5EF4-FFF2-40B4-BE49-F238E27FC236}">
                  <a16:creationId xmlns:a16="http://schemas.microsoft.com/office/drawing/2014/main" id="{D09E97CE-A8B7-4AB8-9EC1-E6B9C457E326}"/>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7" name="Google Shape;4306;p42">
              <a:extLst>
                <a:ext uri="{FF2B5EF4-FFF2-40B4-BE49-F238E27FC236}">
                  <a16:creationId xmlns:a16="http://schemas.microsoft.com/office/drawing/2014/main" id="{0E2DC7C7-ACF5-B731-A3BB-92B9CC5A4C01}"/>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82" name="Google Shape;4303;p42">
            <a:extLst>
              <a:ext uri="{FF2B5EF4-FFF2-40B4-BE49-F238E27FC236}">
                <a16:creationId xmlns:a16="http://schemas.microsoft.com/office/drawing/2014/main" id="{411C38E8-DE98-37F4-9BD2-BA40D8F24B02}"/>
              </a:ext>
            </a:extLst>
          </p:cNvPr>
          <p:cNvGrpSpPr/>
          <p:nvPr/>
        </p:nvGrpSpPr>
        <p:grpSpPr>
          <a:xfrm rot="16200000">
            <a:off x="2903906" y="4480281"/>
            <a:ext cx="177283" cy="520706"/>
            <a:chOff x="6545125" y="610550"/>
            <a:chExt cx="274900" cy="822600"/>
          </a:xfrm>
          <a:solidFill>
            <a:srgbClr val="E3EEFF"/>
          </a:solidFill>
        </p:grpSpPr>
        <p:sp>
          <p:nvSpPr>
            <p:cNvPr id="383" name="Google Shape;4304;p42">
              <a:extLst>
                <a:ext uri="{FF2B5EF4-FFF2-40B4-BE49-F238E27FC236}">
                  <a16:creationId xmlns:a16="http://schemas.microsoft.com/office/drawing/2014/main" id="{412CFC68-3D93-2091-78CA-C21672287325}"/>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4" name="Google Shape;4305;p42">
              <a:extLst>
                <a:ext uri="{FF2B5EF4-FFF2-40B4-BE49-F238E27FC236}">
                  <a16:creationId xmlns:a16="http://schemas.microsoft.com/office/drawing/2014/main" id="{F21FDB25-FCFE-9B9B-2373-0EA0DCF65A01}"/>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5" name="Google Shape;4306;p42">
              <a:extLst>
                <a:ext uri="{FF2B5EF4-FFF2-40B4-BE49-F238E27FC236}">
                  <a16:creationId xmlns:a16="http://schemas.microsoft.com/office/drawing/2014/main" id="{242F293E-A191-C361-B124-9A7A69254A27}"/>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78" name="Google Shape;4303;p42">
            <a:extLst>
              <a:ext uri="{FF2B5EF4-FFF2-40B4-BE49-F238E27FC236}">
                <a16:creationId xmlns:a16="http://schemas.microsoft.com/office/drawing/2014/main" id="{ED525B30-D6B4-A847-9AF7-990F03CC3474}"/>
              </a:ext>
            </a:extLst>
          </p:cNvPr>
          <p:cNvGrpSpPr/>
          <p:nvPr/>
        </p:nvGrpSpPr>
        <p:grpSpPr>
          <a:xfrm rot="16200000">
            <a:off x="2854930" y="4510828"/>
            <a:ext cx="177283" cy="520706"/>
            <a:chOff x="6545125" y="610550"/>
            <a:chExt cx="274900" cy="822600"/>
          </a:xfrm>
          <a:solidFill>
            <a:srgbClr val="E3EEFF"/>
          </a:solidFill>
        </p:grpSpPr>
        <p:sp>
          <p:nvSpPr>
            <p:cNvPr id="379" name="Google Shape;4304;p42">
              <a:extLst>
                <a:ext uri="{FF2B5EF4-FFF2-40B4-BE49-F238E27FC236}">
                  <a16:creationId xmlns:a16="http://schemas.microsoft.com/office/drawing/2014/main" id="{A4B57634-C363-7D7F-BC8B-4EE561366035}"/>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0" name="Google Shape;4305;p42">
              <a:extLst>
                <a:ext uri="{FF2B5EF4-FFF2-40B4-BE49-F238E27FC236}">
                  <a16:creationId xmlns:a16="http://schemas.microsoft.com/office/drawing/2014/main" id="{FA89516C-C35C-914F-8A0B-C25C9BB49E77}"/>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1" name="Google Shape;4306;p42">
              <a:extLst>
                <a:ext uri="{FF2B5EF4-FFF2-40B4-BE49-F238E27FC236}">
                  <a16:creationId xmlns:a16="http://schemas.microsoft.com/office/drawing/2014/main" id="{6A48FAD9-3BF1-2D65-F9D5-EBF2539EE849}"/>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98" name="Google Shape;4303;p42">
            <a:extLst>
              <a:ext uri="{FF2B5EF4-FFF2-40B4-BE49-F238E27FC236}">
                <a16:creationId xmlns:a16="http://schemas.microsoft.com/office/drawing/2014/main" id="{7066FBD4-1215-0BFE-E773-CFBC50D16D6D}"/>
              </a:ext>
            </a:extLst>
          </p:cNvPr>
          <p:cNvGrpSpPr/>
          <p:nvPr/>
        </p:nvGrpSpPr>
        <p:grpSpPr>
          <a:xfrm rot="16200000">
            <a:off x="2822560" y="4544049"/>
            <a:ext cx="177283" cy="520706"/>
            <a:chOff x="6545125" y="610550"/>
            <a:chExt cx="274900" cy="822600"/>
          </a:xfrm>
          <a:solidFill>
            <a:srgbClr val="E3EEFF"/>
          </a:solidFill>
        </p:grpSpPr>
        <p:sp>
          <p:nvSpPr>
            <p:cNvPr id="399" name="Google Shape;4304;p42">
              <a:extLst>
                <a:ext uri="{FF2B5EF4-FFF2-40B4-BE49-F238E27FC236}">
                  <a16:creationId xmlns:a16="http://schemas.microsoft.com/office/drawing/2014/main" id="{9C82C92E-8E92-B82D-C9DC-DF8A0FA4A481}"/>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0" name="Google Shape;4305;p42">
              <a:extLst>
                <a:ext uri="{FF2B5EF4-FFF2-40B4-BE49-F238E27FC236}">
                  <a16:creationId xmlns:a16="http://schemas.microsoft.com/office/drawing/2014/main" id="{ED0D50ED-0712-44F4-1B69-2BF59C14E051}"/>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1" name="Google Shape;4306;p42">
              <a:extLst>
                <a:ext uri="{FF2B5EF4-FFF2-40B4-BE49-F238E27FC236}">
                  <a16:creationId xmlns:a16="http://schemas.microsoft.com/office/drawing/2014/main" id="{90B8BFFD-D686-472E-852D-0453F48ACB18}"/>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03" name="Google Shape;4303;p42">
            <a:extLst>
              <a:ext uri="{FF2B5EF4-FFF2-40B4-BE49-F238E27FC236}">
                <a16:creationId xmlns:a16="http://schemas.microsoft.com/office/drawing/2014/main" id="{EB6A5AE4-29E3-9AF5-29DC-3CB215A8646B}"/>
              </a:ext>
            </a:extLst>
          </p:cNvPr>
          <p:cNvGrpSpPr/>
          <p:nvPr/>
        </p:nvGrpSpPr>
        <p:grpSpPr>
          <a:xfrm rot="16200000">
            <a:off x="4336464" y="4442924"/>
            <a:ext cx="177283" cy="520706"/>
            <a:chOff x="6545125" y="610550"/>
            <a:chExt cx="274900" cy="822600"/>
          </a:xfrm>
          <a:solidFill>
            <a:srgbClr val="FFC000"/>
          </a:solidFill>
        </p:grpSpPr>
        <p:sp>
          <p:nvSpPr>
            <p:cNvPr id="404" name="Google Shape;4304;p42">
              <a:extLst>
                <a:ext uri="{FF2B5EF4-FFF2-40B4-BE49-F238E27FC236}">
                  <a16:creationId xmlns:a16="http://schemas.microsoft.com/office/drawing/2014/main" id="{F4B03528-5249-4B12-5338-F667B72B8817}"/>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5" name="Google Shape;4305;p42">
              <a:extLst>
                <a:ext uri="{FF2B5EF4-FFF2-40B4-BE49-F238E27FC236}">
                  <a16:creationId xmlns:a16="http://schemas.microsoft.com/office/drawing/2014/main" id="{37277694-06E8-AAC3-0BEF-5CA947771D4C}"/>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6" name="Google Shape;4306;p42">
              <a:extLst>
                <a:ext uri="{FF2B5EF4-FFF2-40B4-BE49-F238E27FC236}">
                  <a16:creationId xmlns:a16="http://schemas.microsoft.com/office/drawing/2014/main" id="{DCBCFDAE-EE2A-1182-2638-FBF3D3656009}"/>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11" name="Google Shape;4303;p42">
            <a:extLst>
              <a:ext uri="{FF2B5EF4-FFF2-40B4-BE49-F238E27FC236}">
                <a16:creationId xmlns:a16="http://schemas.microsoft.com/office/drawing/2014/main" id="{4A6E0361-25A2-C49E-A1A8-675074BF5218}"/>
              </a:ext>
            </a:extLst>
          </p:cNvPr>
          <p:cNvGrpSpPr/>
          <p:nvPr/>
        </p:nvGrpSpPr>
        <p:grpSpPr>
          <a:xfrm rot="16200000">
            <a:off x="4292922" y="4481440"/>
            <a:ext cx="177283" cy="520706"/>
            <a:chOff x="6545125" y="610550"/>
            <a:chExt cx="274900" cy="822600"/>
          </a:xfrm>
          <a:solidFill>
            <a:srgbClr val="FFC000"/>
          </a:solidFill>
        </p:grpSpPr>
        <p:sp>
          <p:nvSpPr>
            <p:cNvPr id="412" name="Google Shape;4304;p42">
              <a:extLst>
                <a:ext uri="{FF2B5EF4-FFF2-40B4-BE49-F238E27FC236}">
                  <a16:creationId xmlns:a16="http://schemas.microsoft.com/office/drawing/2014/main" id="{F6D0ABD5-F90F-E57B-B6A8-4A48E97815B3}"/>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3" name="Google Shape;4305;p42">
              <a:extLst>
                <a:ext uri="{FF2B5EF4-FFF2-40B4-BE49-F238E27FC236}">
                  <a16:creationId xmlns:a16="http://schemas.microsoft.com/office/drawing/2014/main" id="{0BBB6F8A-5546-D93E-58B5-D381D757B753}"/>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4" name="Google Shape;4306;p42">
              <a:extLst>
                <a:ext uri="{FF2B5EF4-FFF2-40B4-BE49-F238E27FC236}">
                  <a16:creationId xmlns:a16="http://schemas.microsoft.com/office/drawing/2014/main" id="{EAD48AA4-9F1A-4501-6A0B-91709AEBFE43}"/>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15" name="Google Shape;4303;p42">
            <a:extLst>
              <a:ext uri="{FF2B5EF4-FFF2-40B4-BE49-F238E27FC236}">
                <a16:creationId xmlns:a16="http://schemas.microsoft.com/office/drawing/2014/main" id="{B75455C6-C35F-5E84-C754-F53C58C61D43}"/>
              </a:ext>
            </a:extLst>
          </p:cNvPr>
          <p:cNvGrpSpPr/>
          <p:nvPr/>
        </p:nvGrpSpPr>
        <p:grpSpPr>
          <a:xfrm rot="16200000">
            <a:off x="4253735" y="4515888"/>
            <a:ext cx="177283" cy="520706"/>
            <a:chOff x="6545125" y="610550"/>
            <a:chExt cx="274901" cy="822600"/>
          </a:xfrm>
          <a:solidFill>
            <a:srgbClr val="FFC000"/>
          </a:solidFill>
        </p:grpSpPr>
        <p:sp>
          <p:nvSpPr>
            <p:cNvPr id="416" name="Google Shape;4304;p42">
              <a:extLst>
                <a:ext uri="{FF2B5EF4-FFF2-40B4-BE49-F238E27FC236}">
                  <a16:creationId xmlns:a16="http://schemas.microsoft.com/office/drawing/2014/main" id="{DA118DF3-C340-51CF-5CAF-B889D5A32D63}"/>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7" name="Google Shape;4305;p42">
              <a:extLst>
                <a:ext uri="{FF2B5EF4-FFF2-40B4-BE49-F238E27FC236}">
                  <a16:creationId xmlns:a16="http://schemas.microsoft.com/office/drawing/2014/main" id="{D50C4F63-8AF2-3E36-BCB3-C04D60D661E9}"/>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8" name="Google Shape;4306;p42">
              <a:extLst>
                <a:ext uri="{FF2B5EF4-FFF2-40B4-BE49-F238E27FC236}">
                  <a16:creationId xmlns:a16="http://schemas.microsoft.com/office/drawing/2014/main" id="{FF16E018-C924-3182-39D5-D40BA51B8A58}"/>
                </a:ext>
              </a:extLst>
            </p:cNvPr>
            <p:cNvSpPr/>
            <p:nvPr/>
          </p:nvSpPr>
          <p:spPr>
            <a:xfrm>
              <a:off x="6545825" y="1158949"/>
              <a:ext cx="274201" cy="274201"/>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19" name="Google Shape;4303;p42">
            <a:extLst>
              <a:ext uri="{FF2B5EF4-FFF2-40B4-BE49-F238E27FC236}">
                <a16:creationId xmlns:a16="http://schemas.microsoft.com/office/drawing/2014/main" id="{FEC5FE69-0B49-6AFF-98FE-600FB2A426A7}"/>
              </a:ext>
            </a:extLst>
          </p:cNvPr>
          <p:cNvGrpSpPr/>
          <p:nvPr/>
        </p:nvGrpSpPr>
        <p:grpSpPr>
          <a:xfrm rot="16200000">
            <a:off x="4210871" y="4543816"/>
            <a:ext cx="177283" cy="520706"/>
            <a:chOff x="6545125" y="610550"/>
            <a:chExt cx="274900" cy="822600"/>
          </a:xfrm>
          <a:solidFill>
            <a:srgbClr val="FFC000"/>
          </a:solidFill>
        </p:grpSpPr>
        <p:sp>
          <p:nvSpPr>
            <p:cNvPr id="420" name="Google Shape;4304;p42">
              <a:extLst>
                <a:ext uri="{FF2B5EF4-FFF2-40B4-BE49-F238E27FC236}">
                  <a16:creationId xmlns:a16="http://schemas.microsoft.com/office/drawing/2014/main" id="{2476FED6-D2A1-6DB0-2E57-EDE1A90E2166}"/>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1" name="Google Shape;4305;p42">
              <a:extLst>
                <a:ext uri="{FF2B5EF4-FFF2-40B4-BE49-F238E27FC236}">
                  <a16:creationId xmlns:a16="http://schemas.microsoft.com/office/drawing/2014/main" id="{0BFE3B52-2A2E-0CC7-3C5E-C9A9E0BA75DA}"/>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2" name="Google Shape;4306;p42">
              <a:extLst>
                <a:ext uri="{FF2B5EF4-FFF2-40B4-BE49-F238E27FC236}">
                  <a16:creationId xmlns:a16="http://schemas.microsoft.com/office/drawing/2014/main" id="{2B452B52-75C8-65FD-2788-6DC737314DA1}"/>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423" name="图片 422">
            <a:extLst>
              <a:ext uri="{FF2B5EF4-FFF2-40B4-BE49-F238E27FC236}">
                <a16:creationId xmlns:a16="http://schemas.microsoft.com/office/drawing/2014/main" id="{F269B156-3C2E-0D08-701C-6C2DC9A9DA2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12761" y="4412691"/>
            <a:ext cx="258664" cy="258664"/>
          </a:xfrm>
          <a:prstGeom prst="rect">
            <a:avLst/>
          </a:prstGeom>
        </p:spPr>
      </p:pic>
      <p:grpSp>
        <p:nvGrpSpPr>
          <p:cNvPr id="467" name="Google Shape;895;p28">
            <a:extLst>
              <a:ext uri="{FF2B5EF4-FFF2-40B4-BE49-F238E27FC236}">
                <a16:creationId xmlns:a16="http://schemas.microsoft.com/office/drawing/2014/main" id="{832231F0-7B7B-14B3-98F9-472ED3EE13B8}"/>
              </a:ext>
            </a:extLst>
          </p:cNvPr>
          <p:cNvGrpSpPr/>
          <p:nvPr/>
        </p:nvGrpSpPr>
        <p:grpSpPr>
          <a:xfrm>
            <a:off x="5989297" y="2642125"/>
            <a:ext cx="771100" cy="734130"/>
            <a:chOff x="5950075" y="854725"/>
            <a:chExt cx="2904000" cy="2668950"/>
          </a:xfrm>
        </p:grpSpPr>
        <p:sp>
          <p:nvSpPr>
            <p:cNvPr id="468" name="Google Shape;896;p28">
              <a:extLst>
                <a:ext uri="{FF2B5EF4-FFF2-40B4-BE49-F238E27FC236}">
                  <a16:creationId xmlns:a16="http://schemas.microsoft.com/office/drawing/2014/main" id="{D7CBE8CC-77DC-02EA-A230-AD1CE332B131}"/>
                </a:ext>
              </a:extLst>
            </p:cNvPr>
            <p:cNvSpPr/>
            <p:nvPr/>
          </p:nvSpPr>
          <p:spPr>
            <a:xfrm flipH="1">
              <a:off x="5950075" y="854725"/>
              <a:ext cx="2904000" cy="26673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897;p28">
              <a:extLst>
                <a:ext uri="{FF2B5EF4-FFF2-40B4-BE49-F238E27FC236}">
                  <a16:creationId xmlns:a16="http://schemas.microsoft.com/office/drawing/2014/main" id="{068598F3-B7C5-054F-07DA-2B95AFBA8227}"/>
                </a:ext>
              </a:extLst>
            </p:cNvPr>
            <p:cNvSpPr/>
            <p:nvPr/>
          </p:nvSpPr>
          <p:spPr>
            <a:xfrm flipH="1">
              <a:off x="5950075" y="854725"/>
              <a:ext cx="580800" cy="532801"/>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0" name="Google Shape;898;p28">
              <a:extLst>
                <a:ext uri="{FF2B5EF4-FFF2-40B4-BE49-F238E27FC236}">
                  <a16:creationId xmlns:a16="http://schemas.microsoft.com/office/drawing/2014/main" id="{F0CDC7AC-CFFD-785B-4936-6D16624819D2}"/>
                </a:ext>
              </a:extLst>
            </p:cNvPr>
            <p:cNvSpPr/>
            <p:nvPr/>
          </p:nvSpPr>
          <p:spPr>
            <a:xfrm flipH="1">
              <a:off x="6530875" y="8547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899;p28">
              <a:extLst>
                <a:ext uri="{FF2B5EF4-FFF2-40B4-BE49-F238E27FC236}">
                  <a16:creationId xmlns:a16="http://schemas.microsoft.com/office/drawing/2014/main" id="{9E573FE0-6FFE-E823-FB27-3A3345E2FDD9}"/>
                </a:ext>
              </a:extLst>
            </p:cNvPr>
            <p:cNvSpPr/>
            <p:nvPr/>
          </p:nvSpPr>
          <p:spPr>
            <a:xfrm flipH="1">
              <a:off x="7111675" y="8547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900;p28">
              <a:extLst>
                <a:ext uri="{FF2B5EF4-FFF2-40B4-BE49-F238E27FC236}">
                  <a16:creationId xmlns:a16="http://schemas.microsoft.com/office/drawing/2014/main" id="{2A726A7E-0B8A-5A5A-4846-D09F03A6CC94}"/>
                </a:ext>
              </a:extLst>
            </p:cNvPr>
            <p:cNvSpPr/>
            <p:nvPr/>
          </p:nvSpPr>
          <p:spPr>
            <a:xfrm flipH="1">
              <a:off x="7692475" y="8547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901;p28">
              <a:extLst>
                <a:ext uri="{FF2B5EF4-FFF2-40B4-BE49-F238E27FC236}">
                  <a16:creationId xmlns:a16="http://schemas.microsoft.com/office/drawing/2014/main" id="{005D27E2-AE9D-A1F1-7E57-C436BF30B9AC}"/>
                </a:ext>
              </a:extLst>
            </p:cNvPr>
            <p:cNvSpPr/>
            <p:nvPr/>
          </p:nvSpPr>
          <p:spPr>
            <a:xfrm flipH="1">
              <a:off x="8273275" y="8547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902;p28">
              <a:extLst>
                <a:ext uri="{FF2B5EF4-FFF2-40B4-BE49-F238E27FC236}">
                  <a16:creationId xmlns:a16="http://schemas.microsoft.com/office/drawing/2014/main" id="{75D966FC-CEC1-3837-4463-C68AA1D799FC}"/>
                </a:ext>
              </a:extLst>
            </p:cNvPr>
            <p:cNvSpPr/>
            <p:nvPr/>
          </p:nvSpPr>
          <p:spPr>
            <a:xfrm flipH="1">
              <a:off x="5950075" y="13875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903;p28">
              <a:extLst>
                <a:ext uri="{FF2B5EF4-FFF2-40B4-BE49-F238E27FC236}">
                  <a16:creationId xmlns:a16="http://schemas.microsoft.com/office/drawing/2014/main" id="{B0B3F55D-0C68-DE38-3BC7-A001CAA93A08}"/>
                </a:ext>
              </a:extLst>
            </p:cNvPr>
            <p:cNvSpPr/>
            <p:nvPr/>
          </p:nvSpPr>
          <p:spPr>
            <a:xfrm flipH="1">
              <a:off x="6530875" y="13875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904;p28">
              <a:extLst>
                <a:ext uri="{FF2B5EF4-FFF2-40B4-BE49-F238E27FC236}">
                  <a16:creationId xmlns:a16="http://schemas.microsoft.com/office/drawing/2014/main" id="{3D30F8B8-4140-DB71-841A-E0354901606B}"/>
                </a:ext>
              </a:extLst>
            </p:cNvPr>
            <p:cNvSpPr/>
            <p:nvPr/>
          </p:nvSpPr>
          <p:spPr>
            <a:xfrm flipH="1">
              <a:off x="7111675" y="13875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905;p28">
              <a:extLst>
                <a:ext uri="{FF2B5EF4-FFF2-40B4-BE49-F238E27FC236}">
                  <a16:creationId xmlns:a16="http://schemas.microsoft.com/office/drawing/2014/main" id="{A814A268-82EF-3B5F-F313-7E805C158C80}"/>
                </a:ext>
              </a:extLst>
            </p:cNvPr>
            <p:cNvSpPr/>
            <p:nvPr/>
          </p:nvSpPr>
          <p:spPr>
            <a:xfrm flipH="1">
              <a:off x="7692475" y="13875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906;p28">
              <a:extLst>
                <a:ext uri="{FF2B5EF4-FFF2-40B4-BE49-F238E27FC236}">
                  <a16:creationId xmlns:a16="http://schemas.microsoft.com/office/drawing/2014/main" id="{6C02B5FD-1398-7FC9-7122-E502A74B7C77}"/>
                </a:ext>
              </a:extLst>
            </p:cNvPr>
            <p:cNvSpPr/>
            <p:nvPr/>
          </p:nvSpPr>
          <p:spPr>
            <a:xfrm flipH="1">
              <a:off x="8273275" y="13875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907;p28">
              <a:extLst>
                <a:ext uri="{FF2B5EF4-FFF2-40B4-BE49-F238E27FC236}">
                  <a16:creationId xmlns:a16="http://schemas.microsoft.com/office/drawing/2014/main" id="{8EA1A8DC-0FAF-020C-7B26-C48331CD1E55}"/>
                </a:ext>
              </a:extLst>
            </p:cNvPr>
            <p:cNvSpPr/>
            <p:nvPr/>
          </p:nvSpPr>
          <p:spPr>
            <a:xfrm flipH="1">
              <a:off x="5950075" y="192197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908;p28">
              <a:extLst>
                <a:ext uri="{FF2B5EF4-FFF2-40B4-BE49-F238E27FC236}">
                  <a16:creationId xmlns:a16="http://schemas.microsoft.com/office/drawing/2014/main" id="{6C40B968-9AF5-03CC-7395-6DFB79BF31F1}"/>
                </a:ext>
              </a:extLst>
            </p:cNvPr>
            <p:cNvSpPr/>
            <p:nvPr/>
          </p:nvSpPr>
          <p:spPr>
            <a:xfrm flipH="1">
              <a:off x="6530875" y="192197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909;p28">
              <a:extLst>
                <a:ext uri="{FF2B5EF4-FFF2-40B4-BE49-F238E27FC236}">
                  <a16:creationId xmlns:a16="http://schemas.microsoft.com/office/drawing/2014/main" id="{F2DE92DB-801D-33AB-0C07-3B30A8D2E621}"/>
                </a:ext>
              </a:extLst>
            </p:cNvPr>
            <p:cNvSpPr/>
            <p:nvPr/>
          </p:nvSpPr>
          <p:spPr>
            <a:xfrm flipH="1">
              <a:off x="7111675" y="192197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910;p28">
              <a:extLst>
                <a:ext uri="{FF2B5EF4-FFF2-40B4-BE49-F238E27FC236}">
                  <a16:creationId xmlns:a16="http://schemas.microsoft.com/office/drawing/2014/main" id="{006D2405-ACAB-FDF4-E197-CC63BA9C079E}"/>
                </a:ext>
              </a:extLst>
            </p:cNvPr>
            <p:cNvSpPr/>
            <p:nvPr/>
          </p:nvSpPr>
          <p:spPr>
            <a:xfrm flipH="1">
              <a:off x="7692475" y="192197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911;p28">
              <a:extLst>
                <a:ext uri="{FF2B5EF4-FFF2-40B4-BE49-F238E27FC236}">
                  <a16:creationId xmlns:a16="http://schemas.microsoft.com/office/drawing/2014/main" id="{32A712DF-B30A-6870-3202-97D5D1E49AC8}"/>
                </a:ext>
              </a:extLst>
            </p:cNvPr>
            <p:cNvSpPr/>
            <p:nvPr/>
          </p:nvSpPr>
          <p:spPr>
            <a:xfrm flipH="1">
              <a:off x="8273275" y="192197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912;p28">
              <a:extLst>
                <a:ext uri="{FF2B5EF4-FFF2-40B4-BE49-F238E27FC236}">
                  <a16:creationId xmlns:a16="http://schemas.microsoft.com/office/drawing/2014/main" id="{7C404D86-CA32-B832-DA02-7ECD7985CB13}"/>
                </a:ext>
              </a:extLst>
            </p:cNvPr>
            <p:cNvSpPr/>
            <p:nvPr/>
          </p:nvSpPr>
          <p:spPr>
            <a:xfrm flipH="1">
              <a:off x="5950075" y="24564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913;p28">
              <a:extLst>
                <a:ext uri="{FF2B5EF4-FFF2-40B4-BE49-F238E27FC236}">
                  <a16:creationId xmlns:a16="http://schemas.microsoft.com/office/drawing/2014/main" id="{37733507-A8F4-869A-A597-736F9D40F5CE}"/>
                </a:ext>
              </a:extLst>
            </p:cNvPr>
            <p:cNvSpPr/>
            <p:nvPr/>
          </p:nvSpPr>
          <p:spPr>
            <a:xfrm flipH="1">
              <a:off x="6530875" y="24564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914;p28">
              <a:extLst>
                <a:ext uri="{FF2B5EF4-FFF2-40B4-BE49-F238E27FC236}">
                  <a16:creationId xmlns:a16="http://schemas.microsoft.com/office/drawing/2014/main" id="{F68FC1C0-8580-5908-D965-915D5C8F01D5}"/>
                </a:ext>
              </a:extLst>
            </p:cNvPr>
            <p:cNvSpPr/>
            <p:nvPr/>
          </p:nvSpPr>
          <p:spPr>
            <a:xfrm flipH="1">
              <a:off x="7111675" y="24564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915;p28">
              <a:extLst>
                <a:ext uri="{FF2B5EF4-FFF2-40B4-BE49-F238E27FC236}">
                  <a16:creationId xmlns:a16="http://schemas.microsoft.com/office/drawing/2014/main" id="{2BBABC51-C09A-A436-94A2-D9ABD1D4C042}"/>
                </a:ext>
              </a:extLst>
            </p:cNvPr>
            <p:cNvSpPr/>
            <p:nvPr/>
          </p:nvSpPr>
          <p:spPr>
            <a:xfrm flipH="1">
              <a:off x="7692475" y="24564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916;p28">
              <a:extLst>
                <a:ext uri="{FF2B5EF4-FFF2-40B4-BE49-F238E27FC236}">
                  <a16:creationId xmlns:a16="http://schemas.microsoft.com/office/drawing/2014/main" id="{31060A44-EFD1-3261-E92B-548DBBC371DC}"/>
                </a:ext>
              </a:extLst>
            </p:cNvPr>
            <p:cNvSpPr/>
            <p:nvPr/>
          </p:nvSpPr>
          <p:spPr>
            <a:xfrm flipH="1">
              <a:off x="8273275" y="24564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917;p28">
              <a:extLst>
                <a:ext uri="{FF2B5EF4-FFF2-40B4-BE49-F238E27FC236}">
                  <a16:creationId xmlns:a16="http://schemas.microsoft.com/office/drawing/2014/main" id="{DB74D262-6169-D253-E4DE-95344C0484D9}"/>
                </a:ext>
              </a:extLst>
            </p:cNvPr>
            <p:cNvSpPr/>
            <p:nvPr/>
          </p:nvSpPr>
          <p:spPr>
            <a:xfrm flipH="1">
              <a:off x="5950075" y="299087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918;p28">
              <a:extLst>
                <a:ext uri="{FF2B5EF4-FFF2-40B4-BE49-F238E27FC236}">
                  <a16:creationId xmlns:a16="http://schemas.microsoft.com/office/drawing/2014/main" id="{A67CDC08-F1D3-B480-561E-327BA80E11D5}"/>
                </a:ext>
              </a:extLst>
            </p:cNvPr>
            <p:cNvSpPr/>
            <p:nvPr/>
          </p:nvSpPr>
          <p:spPr>
            <a:xfrm flipH="1">
              <a:off x="6530875" y="299087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919;p28">
              <a:extLst>
                <a:ext uri="{FF2B5EF4-FFF2-40B4-BE49-F238E27FC236}">
                  <a16:creationId xmlns:a16="http://schemas.microsoft.com/office/drawing/2014/main" id="{46AD1335-682D-AA3B-7F1D-5375B07E7AE0}"/>
                </a:ext>
              </a:extLst>
            </p:cNvPr>
            <p:cNvSpPr/>
            <p:nvPr/>
          </p:nvSpPr>
          <p:spPr>
            <a:xfrm flipH="1">
              <a:off x="7111675" y="299087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920;p28">
              <a:extLst>
                <a:ext uri="{FF2B5EF4-FFF2-40B4-BE49-F238E27FC236}">
                  <a16:creationId xmlns:a16="http://schemas.microsoft.com/office/drawing/2014/main" id="{BD3FF666-42E0-773C-44E1-5891326B0363}"/>
                </a:ext>
              </a:extLst>
            </p:cNvPr>
            <p:cNvSpPr/>
            <p:nvPr/>
          </p:nvSpPr>
          <p:spPr>
            <a:xfrm flipH="1">
              <a:off x="7692475" y="299087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921;p28">
              <a:extLst>
                <a:ext uri="{FF2B5EF4-FFF2-40B4-BE49-F238E27FC236}">
                  <a16:creationId xmlns:a16="http://schemas.microsoft.com/office/drawing/2014/main" id="{9F80F262-1EC5-C140-4AA6-5E41FD6A6354}"/>
                </a:ext>
              </a:extLst>
            </p:cNvPr>
            <p:cNvSpPr/>
            <p:nvPr/>
          </p:nvSpPr>
          <p:spPr>
            <a:xfrm flipH="1">
              <a:off x="8273275" y="299087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8" name="矩形 547">
            <a:extLst>
              <a:ext uri="{FF2B5EF4-FFF2-40B4-BE49-F238E27FC236}">
                <a16:creationId xmlns:a16="http://schemas.microsoft.com/office/drawing/2014/main" id="{098E9316-F250-663B-5846-17654256638F}"/>
              </a:ext>
            </a:extLst>
          </p:cNvPr>
          <p:cNvSpPr/>
          <p:nvPr/>
        </p:nvSpPr>
        <p:spPr>
          <a:xfrm>
            <a:off x="5924373" y="2028249"/>
            <a:ext cx="1905001" cy="429559"/>
          </a:xfrm>
          <a:prstGeom prst="rect">
            <a:avLst/>
          </a:prstGeom>
          <a:solidFill>
            <a:srgbClr val="E0EFF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603" name="文本框 602">
                <a:extLst>
                  <a:ext uri="{FF2B5EF4-FFF2-40B4-BE49-F238E27FC236}">
                    <a16:creationId xmlns:a16="http://schemas.microsoft.com/office/drawing/2014/main" id="{8C5C3BDE-8376-BC84-8F39-830257DA9A9A}"/>
                  </a:ext>
                </a:extLst>
              </p:cNvPr>
              <p:cNvSpPr txBox="1"/>
              <p:nvPr/>
            </p:nvSpPr>
            <p:spPr>
              <a:xfrm>
                <a:off x="5879643" y="1994396"/>
                <a:ext cx="2052734" cy="461665"/>
              </a:xfrm>
              <a:prstGeom prst="rect">
                <a:avLst/>
              </a:prstGeom>
              <a:noFill/>
            </p:spPr>
            <p:txBody>
              <a:bodyPr wrap="square">
                <a:spAutoFit/>
              </a:bodyPr>
              <a:lstStyle/>
              <a:p>
                <a:pPr algn="ctr"/>
                <a:r>
                  <a:rPr lang="en-US" altLang="zh-CN" sz="1200" dirty="0">
                    <a:latin typeface="Times New Roman" panose="02020603050405020304" pitchFamily="18" charset="0"/>
                    <a:cs typeface="Times New Roman" panose="02020603050405020304" pitchFamily="18" charset="0"/>
                  </a:rPr>
                  <a:t>Initialize isotope adjacent matrix</a:t>
                </a:r>
                <a14:m>
                  <m:oMath xmlns:m="http://schemas.openxmlformats.org/officeDocument/2006/math">
                    <m:r>
                      <a:rPr lang="en-US" altLang="zh-CN" sz="1200" b="0" i="1" dirty="0" smtClean="0">
                        <a:latin typeface="Cambria Math" panose="02040503050406030204" pitchFamily="18" charset="0"/>
                        <a:cs typeface="Times New Roman" panose="02020603050405020304" pitchFamily="18" charset="0"/>
                      </a:rPr>
                      <m:t> </m:t>
                    </m:r>
                    <m:r>
                      <a:rPr lang="en-US" altLang="zh-CN" sz="1200" b="0" i="1" dirty="0" smtClean="0">
                        <a:latin typeface="Cambria Math" panose="02040503050406030204" pitchFamily="18" charset="0"/>
                        <a:cs typeface="Times New Roman" panose="02020603050405020304" pitchFamily="18" charset="0"/>
                      </a:rPr>
                      <m:t>h</m:t>
                    </m:r>
                  </m:oMath>
                </a14:m>
                <a:r>
                  <a:rPr lang="en-US" altLang="zh-CN" sz="1200" dirty="0">
                    <a:latin typeface="Times New Roman" panose="02020603050405020304" pitchFamily="18" charset="0"/>
                    <a:cs typeface="Times New Roman" panose="02020603050405020304" pitchFamily="18" charset="0"/>
                  </a:rPr>
                  <a:t> and feature matrix </a:t>
                </a:r>
                <a14:m>
                  <m:oMath xmlns:m="http://schemas.openxmlformats.org/officeDocument/2006/math">
                    <m:r>
                      <a:rPr lang="en-US" altLang="zh-CN" sz="1200" b="0" i="1" dirty="0" smtClean="0">
                        <a:latin typeface="Cambria Math" panose="02040503050406030204" pitchFamily="18" charset="0"/>
                        <a:cs typeface="Times New Roman" panose="02020603050405020304" pitchFamily="18" charset="0"/>
                      </a:rPr>
                      <m:t>𝑥</m:t>
                    </m:r>
                  </m:oMath>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603" name="文本框 602">
                <a:extLst>
                  <a:ext uri="{FF2B5EF4-FFF2-40B4-BE49-F238E27FC236}">
                    <a16:creationId xmlns:a16="http://schemas.microsoft.com/office/drawing/2014/main" id="{8C5C3BDE-8376-BC84-8F39-830257DA9A9A}"/>
                  </a:ext>
                </a:extLst>
              </p:cNvPr>
              <p:cNvSpPr txBox="1">
                <a:spLocks noRot="1" noChangeAspect="1" noMove="1" noResize="1" noEditPoints="1" noAdjustHandles="1" noChangeArrowheads="1" noChangeShapeType="1" noTextEdit="1"/>
              </p:cNvSpPr>
              <p:nvPr/>
            </p:nvSpPr>
            <p:spPr>
              <a:xfrm>
                <a:off x="5879643" y="1994396"/>
                <a:ext cx="2052734" cy="461665"/>
              </a:xfrm>
              <a:prstGeom prst="rect">
                <a:avLst/>
              </a:prstGeom>
              <a:blipFill>
                <a:blip r:embed="rId5"/>
                <a:stretch>
                  <a:fillRect b="-921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06" name="文本框 605">
                <a:extLst>
                  <a:ext uri="{FF2B5EF4-FFF2-40B4-BE49-F238E27FC236}">
                    <a16:creationId xmlns:a16="http://schemas.microsoft.com/office/drawing/2014/main" id="{5B0955AD-5139-CA02-71DB-85514C7D40CF}"/>
                  </a:ext>
                </a:extLst>
              </p:cNvPr>
              <p:cNvSpPr txBox="1"/>
              <p:nvPr/>
            </p:nvSpPr>
            <p:spPr>
              <a:xfrm>
                <a:off x="6168266" y="3364480"/>
                <a:ext cx="26539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h</m:t>
                          </m:r>
                        </m:e>
                        <m:sub>
                          <m:r>
                            <a:rPr lang="en-US" altLang="zh-CN" b="0" i="1" smtClean="0">
                              <a:latin typeface="Cambria Math" panose="02040503050406030204" pitchFamily="18" charset="0"/>
                            </a:rPr>
                            <m:t>𝑖</m:t>
                          </m:r>
                        </m:sub>
                      </m:sSub>
                    </m:oMath>
                  </m:oMathPara>
                </a14:m>
                <a:endParaRPr lang="zh-CN" altLang="en-US" dirty="0"/>
              </a:p>
            </p:txBody>
          </p:sp>
        </mc:Choice>
        <mc:Fallback xmlns="">
          <p:sp>
            <p:nvSpPr>
              <p:cNvPr id="606" name="文本框 605">
                <a:extLst>
                  <a:ext uri="{FF2B5EF4-FFF2-40B4-BE49-F238E27FC236}">
                    <a16:creationId xmlns:a16="http://schemas.microsoft.com/office/drawing/2014/main" id="{5B0955AD-5139-CA02-71DB-85514C7D40CF}"/>
                  </a:ext>
                </a:extLst>
              </p:cNvPr>
              <p:cNvSpPr txBox="1">
                <a:spLocks noRot="1" noChangeAspect="1" noMove="1" noResize="1" noEditPoints="1" noAdjustHandles="1" noChangeArrowheads="1" noChangeShapeType="1" noTextEdit="1"/>
              </p:cNvSpPr>
              <p:nvPr/>
            </p:nvSpPr>
            <p:spPr>
              <a:xfrm>
                <a:off x="6168266" y="3364480"/>
                <a:ext cx="265394" cy="276999"/>
              </a:xfrm>
              <a:prstGeom prst="rect">
                <a:avLst/>
              </a:prstGeom>
              <a:blipFill>
                <a:blip r:embed="rId6"/>
                <a:stretch>
                  <a:fillRect l="-20930" r="-6977" b="-1777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07" name="文本框 606">
                <a:extLst>
                  <a:ext uri="{FF2B5EF4-FFF2-40B4-BE49-F238E27FC236}">
                    <a16:creationId xmlns:a16="http://schemas.microsoft.com/office/drawing/2014/main" id="{770F6004-3331-28E5-C9E6-EE64F25222AD}"/>
                  </a:ext>
                </a:extLst>
              </p:cNvPr>
              <p:cNvSpPr txBox="1"/>
              <p:nvPr/>
            </p:nvSpPr>
            <p:spPr>
              <a:xfrm>
                <a:off x="7192026" y="3346129"/>
                <a:ext cx="25833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𝑖</m:t>
                          </m:r>
                        </m:sub>
                      </m:sSub>
                    </m:oMath>
                  </m:oMathPara>
                </a14:m>
                <a:endParaRPr lang="zh-CN" altLang="en-US" dirty="0"/>
              </a:p>
            </p:txBody>
          </p:sp>
        </mc:Choice>
        <mc:Fallback xmlns="">
          <p:sp>
            <p:nvSpPr>
              <p:cNvPr id="607" name="文本框 606">
                <a:extLst>
                  <a:ext uri="{FF2B5EF4-FFF2-40B4-BE49-F238E27FC236}">
                    <a16:creationId xmlns:a16="http://schemas.microsoft.com/office/drawing/2014/main" id="{770F6004-3331-28E5-C9E6-EE64F25222AD}"/>
                  </a:ext>
                </a:extLst>
              </p:cNvPr>
              <p:cNvSpPr txBox="1">
                <a:spLocks noRot="1" noChangeAspect="1" noMove="1" noResize="1" noEditPoints="1" noAdjustHandles="1" noChangeArrowheads="1" noChangeShapeType="1" noTextEdit="1"/>
              </p:cNvSpPr>
              <p:nvPr/>
            </p:nvSpPr>
            <p:spPr>
              <a:xfrm>
                <a:off x="7192026" y="3346129"/>
                <a:ext cx="258339" cy="276999"/>
              </a:xfrm>
              <a:prstGeom prst="rect">
                <a:avLst/>
              </a:prstGeom>
              <a:blipFill>
                <a:blip r:embed="rId7"/>
                <a:stretch>
                  <a:fillRect l="-11905" r="-7143" b="-17778"/>
                </a:stretch>
              </a:blipFill>
            </p:spPr>
            <p:txBody>
              <a:bodyPr/>
              <a:lstStyle/>
              <a:p>
                <a:r>
                  <a:rPr lang="zh-CN" altLang="en-US">
                    <a:noFill/>
                  </a:rPr>
                  <a:t> </a:t>
                </a:r>
              </a:p>
            </p:txBody>
          </p:sp>
        </mc:Fallback>
      </mc:AlternateContent>
      <p:cxnSp>
        <p:nvCxnSpPr>
          <p:cNvPr id="609" name="直接箭头连接符 608">
            <a:extLst>
              <a:ext uri="{FF2B5EF4-FFF2-40B4-BE49-F238E27FC236}">
                <a16:creationId xmlns:a16="http://schemas.microsoft.com/office/drawing/2014/main" id="{4A6E99DD-7866-E4CD-9CF1-43371DB2CAD8}"/>
              </a:ext>
            </a:extLst>
          </p:cNvPr>
          <p:cNvCxnSpPr>
            <a:cxnSpLocks/>
          </p:cNvCxnSpPr>
          <p:nvPr/>
        </p:nvCxnSpPr>
        <p:spPr>
          <a:xfrm>
            <a:off x="6347294" y="2457808"/>
            <a:ext cx="0" cy="12917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611" name="直接箭头连接符 610">
            <a:extLst>
              <a:ext uri="{FF2B5EF4-FFF2-40B4-BE49-F238E27FC236}">
                <a16:creationId xmlns:a16="http://schemas.microsoft.com/office/drawing/2014/main" id="{7212EFDC-4594-D403-EB26-FD93DFB35DAB}"/>
              </a:ext>
            </a:extLst>
          </p:cNvPr>
          <p:cNvCxnSpPr>
            <a:cxnSpLocks/>
          </p:cNvCxnSpPr>
          <p:nvPr/>
        </p:nvCxnSpPr>
        <p:spPr>
          <a:xfrm>
            <a:off x="7283466" y="2465537"/>
            <a:ext cx="0" cy="12917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nvGrpSpPr>
          <p:cNvPr id="727" name="Google Shape;895;p28">
            <a:extLst>
              <a:ext uri="{FF2B5EF4-FFF2-40B4-BE49-F238E27FC236}">
                <a16:creationId xmlns:a16="http://schemas.microsoft.com/office/drawing/2014/main" id="{EE231537-00CD-26B8-2327-BC91EE96D928}"/>
              </a:ext>
            </a:extLst>
          </p:cNvPr>
          <p:cNvGrpSpPr/>
          <p:nvPr/>
        </p:nvGrpSpPr>
        <p:grpSpPr>
          <a:xfrm>
            <a:off x="6905875" y="2634705"/>
            <a:ext cx="771100" cy="734130"/>
            <a:chOff x="5950075" y="854725"/>
            <a:chExt cx="2904000" cy="2668950"/>
          </a:xfrm>
        </p:grpSpPr>
        <p:sp>
          <p:nvSpPr>
            <p:cNvPr id="728" name="Google Shape;896;p28">
              <a:extLst>
                <a:ext uri="{FF2B5EF4-FFF2-40B4-BE49-F238E27FC236}">
                  <a16:creationId xmlns:a16="http://schemas.microsoft.com/office/drawing/2014/main" id="{3FC2EE07-A484-FC7B-81CA-AE9CCB2B22AD}"/>
                </a:ext>
              </a:extLst>
            </p:cNvPr>
            <p:cNvSpPr/>
            <p:nvPr/>
          </p:nvSpPr>
          <p:spPr>
            <a:xfrm flipH="1">
              <a:off x="5950075" y="854725"/>
              <a:ext cx="2904000" cy="26673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897;p28">
              <a:extLst>
                <a:ext uri="{FF2B5EF4-FFF2-40B4-BE49-F238E27FC236}">
                  <a16:creationId xmlns:a16="http://schemas.microsoft.com/office/drawing/2014/main" id="{C03C1052-2BFF-987C-AC5D-B58F065C570F}"/>
                </a:ext>
              </a:extLst>
            </p:cNvPr>
            <p:cNvSpPr/>
            <p:nvPr/>
          </p:nvSpPr>
          <p:spPr>
            <a:xfrm flipH="1">
              <a:off x="5950075" y="854725"/>
              <a:ext cx="580800" cy="532801"/>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0" name="Google Shape;898;p28">
              <a:extLst>
                <a:ext uri="{FF2B5EF4-FFF2-40B4-BE49-F238E27FC236}">
                  <a16:creationId xmlns:a16="http://schemas.microsoft.com/office/drawing/2014/main" id="{7DCFC369-CDAC-8340-EB7A-3194B8F88BBB}"/>
                </a:ext>
              </a:extLst>
            </p:cNvPr>
            <p:cNvSpPr/>
            <p:nvPr/>
          </p:nvSpPr>
          <p:spPr>
            <a:xfrm flipH="1">
              <a:off x="6530875" y="8547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899;p28">
              <a:extLst>
                <a:ext uri="{FF2B5EF4-FFF2-40B4-BE49-F238E27FC236}">
                  <a16:creationId xmlns:a16="http://schemas.microsoft.com/office/drawing/2014/main" id="{558A88AE-EDFF-04CF-9D52-88F913D57E3D}"/>
                </a:ext>
              </a:extLst>
            </p:cNvPr>
            <p:cNvSpPr/>
            <p:nvPr/>
          </p:nvSpPr>
          <p:spPr>
            <a:xfrm flipH="1">
              <a:off x="7111675" y="8547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900;p28">
              <a:extLst>
                <a:ext uri="{FF2B5EF4-FFF2-40B4-BE49-F238E27FC236}">
                  <a16:creationId xmlns:a16="http://schemas.microsoft.com/office/drawing/2014/main" id="{B5B84335-4260-EE9E-5B23-06AB2756D24E}"/>
                </a:ext>
              </a:extLst>
            </p:cNvPr>
            <p:cNvSpPr/>
            <p:nvPr/>
          </p:nvSpPr>
          <p:spPr>
            <a:xfrm flipH="1">
              <a:off x="7692475" y="8547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901;p28">
              <a:extLst>
                <a:ext uri="{FF2B5EF4-FFF2-40B4-BE49-F238E27FC236}">
                  <a16:creationId xmlns:a16="http://schemas.microsoft.com/office/drawing/2014/main" id="{4F001EBD-FF99-3EF4-FBAF-743D6C9FA587}"/>
                </a:ext>
              </a:extLst>
            </p:cNvPr>
            <p:cNvSpPr/>
            <p:nvPr/>
          </p:nvSpPr>
          <p:spPr>
            <a:xfrm flipH="1">
              <a:off x="8273275" y="8547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902;p28">
              <a:extLst>
                <a:ext uri="{FF2B5EF4-FFF2-40B4-BE49-F238E27FC236}">
                  <a16:creationId xmlns:a16="http://schemas.microsoft.com/office/drawing/2014/main" id="{B7CEF70E-77B0-6B13-AF21-2878AE03D275}"/>
                </a:ext>
              </a:extLst>
            </p:cNvPr>
            <p:cNvSpPr/>
            <p:nvPr/>
          </p:nvSpPr>
          <p:spPr>
            <a:xfrm flipH="1">
              <a:off x="5950075" y="13875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903;p28">
              <a:extLst>
                <a:ext uri="{FF2B5EF4-FFF2-40B4-BE49-F238E27FC236}">
                  <a16:creationId xmlns:a16="http://schemas.microsoft.com/office/drawing/2014/main" id="{8517AADE-193D-AA7F-359B-5E7CFC0BBA78}"/>
                </a:ext>
              </a:extLst>
            </p:cNvPr>
            <p:cNvSpPr/>
            <p:nvPr/>
          </p:nvSpPr>
          <p:spPr>
            <a:xfrm flipH="1">
              <a:off x="6530875" y="13875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904;p28">
              <a:extLst>
                <a:ext uri="{FF2B5EF4-FFF2-40B4-BE49-F238E27FC236}">
                  <a16:creationId xmlns:a16="http://schemas.microsoft.com/office/drawing/2014/main" id="{60961127-6CAA-DD40-A126-641343B78331}"/>
                </a:ext>
              </a:extLst>
            </p:cNvPr>
            <p:cNvSpPr/>
            <p:nvPr/>
          </p:nvSpPr>
          <p:spPr>
            <a:xfrm flipH="1">
              <a:off x="7111675" y="13875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905;p28">
              <a:extLst>
                <a:ext uri="{FF2B5EF4-FFF2-40B4-BE49-F238E27FC236}">
                  <a16:creationId xmlns:a16="http://schemas.microsoft.com/office/drawing/2014/main" id="{26FF0360-A424-0439-C1BB-4211A55F2938}"/>
                </a:ext>
              </a:extLst>
            </p:cNvPr>
            <p:cNvSpPr/>
            <p:nvPr/>
          </p:nvSpPr>
          <p:spPr>
            <a:xfrm flipH="1">
              <a:off x="7692475" y="13875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906;p28">
              <a:extLst>
                <a:ext uri="{FF2B5EF4-FFF2-40B4-BE49-F238E27FC236}">
                  <a16:creationId xmlns:a16="http://schemas.microsoft.com/office/drawing/2014/main" id="{62C67111-AD0A-B133-F804-D56A210250C8}"/>
                </a:ext>
              </a:extLst>
            </p:cNvPr>
            <p:cNvSpPr/>
            <p:nvPr/>
          </p:nvSpPr>
          <p:spPr>
            <a:xfrm flipH="1">
              <a:off x="8273275" y="13875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907;p28">
              <a:extLst>
                <a:ext uri="{FF2B5EF4-FFF2-40B4-BE49-F238E27FC236}">
                  <a16:creationId xmlns:a16="http://schemas.microsoft.com/office/drawing/2014/main" id="{E16B445D-8E55-2210-BC94-8CCA8E5793BC}"/>
                </a:ext>
              </a:extLst>
            </p:cNvPr>
            <p:cNvSpPr/>
            <p:nvPr/>
          </p:nvSpPr>
          <p:spPr>
            <a:xfrm flipH="1">
              <a:off x="5950075" y="192197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908;p28">
              <a:extLst>
                <a:ext uri="{FF2B5EF4-FFF2-40B4-BE49-F238E27FC236}">
                  <a16:creationId xmlns:a16="http://schemas.microsoft.com/office/drawing/2014/main" id="{4290C90B-261A-33A7-33D9-26BAF4393DA2}"/>
                </a:ext>
              </a:extLst>
            </p:cNvPr>
            <p:cNvSpPr/>
            <p:nvPr/>
          </p:nvSpPr>
          <p:spPr>
            <a:xfrm flipH="1">
              <a:off x="6530875" y="192197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909;p28">
              <a:extLst>
                <a:ext uri="{FF2B5EF4-FFF2-40B4-BE49-F238E27FC236}">
                  <a16:creationId xmlns:a16="http://schemas.microsoft.com/office/drawing/2014/main" id="{87B07CE0-F969-D06E-8B5E-6BBCC9C5E40B}"/>
                </a:ext>
              </a:extLst>
            </p:cNvPr>
            <p:cNvSpPr/>
            <p:nvPr/>
          </p:nvSpPr>
          <p:spPr>
            <a:xfrm flipH="1">
              <a:off x="7111675" y="192197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910;p28">
              <a:extLst>
                <a:ext uri="{FF2B5EF4-FFF2-40B4-BE49-F238E27FC236}">
                  <a16:creationId xmlns:a16="http://schemas.microsoft.com/office/drawing/2014/main" id="{CF1B34EC-D2EE-6E3D-14AB-3B4B77E5487F}"/>
                </a:ext>
              </a:extLst>
            </p:cNvPr>
            <p:cNvSpPr/>
            <p:nvPr/>
          </p:nvSpPr>
          <p:spPr>
            <a:xfrm flipH="1">
              <a:off x="7692475" y="192197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911;p28">
              <a:extLst>
                <a:ext uri="{FF2B5EF4-FFF2-40B4-BE49-F238E27FC236}">
                  <a16:creationId xmlns:a16="http://schemas.microsoft.com/office/drawing/2014/main" id="{802A22B9-4118-BB24-18E3-ADA3F6CDA3AB}"/>
                </a:ext>
              </a:extLst>
            </p:cNvPr>
            <p:cNvSpPr/>
            <p:nvPr/>
          </p:nvSpPr>
          <p:spPr>
            <a:xfrm flipH="1">
              <a:off x="8273275" y="192197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912;p28">
              <a:extLst>
                <a:ext uri="{FF2B5EF4-FFF2-40B4-BE49-F238E27FC236}">
                  <a16:creationId xmlns:a16="http://schemas.microsoft.com/office/drawing/2014/main" id="{3008E4E0-DC15-D0A4-AD68-3DB10A5B0514}"/>
                </a:ext>
              </a:extLst>
            </p:cNvPr>
            <p:cNvSpPr/>
            <p:nvPr/>
          </p:nvSpPr>
          <p:spPr>
            <a:xfrm flipH="1">
              <a:off x="5950075" y="24564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913;p28">
              <a:extLst>
                <a:ext uri="{FF2B5EF4-FFF2-40B4-BE49-F238E27FC236}">
                  <a16:creationId xmlns:a16="http://schemas.microsoft.com/office/drawing/2014/main" id="{B15A5F53-F151-B460-CADE-ABDBCC861A3E}"/>
                </a:ext>
              </a:extLst>
            </p:cNvPr>
            <p:cNvSpPr/>
            <p:nvPr/>
          </p:nvSpPr>
          <p:spPr>
            <a:xfrm flipH="1">
              <a:off x="6530875" y="24564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914;p28">
              <a:extLst>
                <a:ext uri="{FF2B5EF4-FFF2-40B4-BE49-F238E27FC236}">
                  <a16:creationId xmlns:a16="http://schemas.microsoft.com/office/drawing/2014/main" id="{9C06F09D-1763-C2B0-91C8-CBE6B76C774D}"/>
                </a:ext>
              </a:extLst>
            </p:cNvPr>
            <p:cNvSpPr/>
            <p:nvPr/>
          </p:nvSpPr>
          <p:spPr>
            <a:xfrm flipH="1">
              <a:off x="7111675" y="24564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915;p28">
              <a:extLst>
                <a:ext uri="{FF2B5EF4-FFF2-40B4-BE49-F238E27FC236}">
                  <a16:creationId xmlns:a16="http://schemas.microsoft.com/office/drawing/2014/main" id="{AC516908-7FED-57D4-A6DA-25A5E938BCBA}"/>
                </a:ext>
              </a:extLst>
            </p:cNvPr>
            <p:cNvSpPr/>
            <p:nvPr/>
          </p:nvSpPr>
          <p:spPr>
            <a:xfrm flipH="1">
              <a:off x="7692475" y="24564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916;p28">
              <a:extLst>
                <a:ext uri="{FF2B5EF4-FFF2-40B4-BE49-F238E27FC236}">
                  <a16:creationId xmlns:a16="http://schemas.microsoft.com/office/drawing/2014/main" id="{8B15B0FA-CC84-AB38-BB59-29866AD7116B}"/>
                </a:ext>
              </a:extLst>
            </p:cNvPr>
            <p:cNvSpPr/>
            <p:nvPr/>
          </p:nvSpPr>
          <p:spPr>
            <a:xfrm flipH="1">
              <a:off x="8273275" y="24564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917;p28">
              <a:extLst>
                <a:ext uri="{FF2B5EF4-FFF2-40B4-BE49-F238E27FC236}">
                  <a16:creationId xmlns:a16="http://schemas.microsoft.com/office/drawing/2014/main" id="{AB55B2A9-3D86-9319-3E23-C45902E902C7}"/>
                </a:ext>
              </a:extLst>
            </p:cNvPr>
            <p:cNvSpPr/>
            <p:nvPr/>
          </p:nvSpPr>
          <p:spPr>
            <a:xfrm flipH="1">
              <a:off x="5950075" y="299087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918;p28">
              <a:extLst>
                <a:ext uri="{FF2B5EF4-FFF2-40B4-BE49-F238E27FC236}">
                  <a16:creationId xmlns:a16="http://schemas.microsoft.com/office/drawing/2014/main" id="{49D5D47C-1E7C-B377-83FA-94EB4D592DB5}"/>
                </a:ext>
              </a:extLst>
            </p:cNvPr>
            <p:cNvSpPr/>
            <p:nvPr/>
          </p:nvSpPr>
          <p:spPr>
            <a:xfrm flipH="1">
              <a:off x="6530875" y="299087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919;p28">
              <a:extLst>
                <a:ext uri="{FF2B5EF4-FFF2-40B4-BE49-F238E27FC236}">
                  <a16:creationId xmlns:a16="http://schemas.microsoft.com/office/drawing/2014/main" id="{D75DB808-748E-D224-0474-D75AD6B6DF2F}"/>
                </a:ext>
              </a:extLst>
            </p:cNvPr>
            <p:cNvSpPr/>
            <p:nvPr/>
          </p:nvSpPr>
          <p:spPr>
            <a:xfrm flipH="1">
              <a:off x="7111675" y="299087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920;p28">
              <a:extLst>
                <a:ext uri="{FF2B5EF4-FFF2-40B4-BE49-F238E27FC236}">
                  <a16:creationId xmlns:a16="http://schemas.microsoft.com/office/drawing/2014/main" id="{DBAA9C96-6904-E9D8-4DFF-B4BE7FE2085D}"/>
                </a:ext>
              </a:extLst>
            </p:cNvPr>
            <p:cNvSpPr/>
            <p:nvPr/>
          </p:nvSpPr>
          <p:spPr>
            <a:xfrm flipH="1">
              <a:off x="7692475" y="299087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921;p28">
              <a:extLst>
                <a:ext uri="{FF2B5EF4-FFF2-40B4-BE49-F238E27FC236}">
                  <a16:creationId xmlns:a16="http://schemas.microsoft.com/office/drawing/2014/main" id="{E5B9C3B5-FE72-8FBE-5619-C9FF064CA6ED}"/>
                </a:ext>
              </a:extLst>
            </p:cNvPr>
            <p:cNvSpPr/>
            <p:nvPr/>
          </p:nvSpPr>
          <p:spPr>
            <a:xfrm flipH="1">
              <a:off x="8273275" y="299087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1" name="文本框 800">
            <a:extLst>
              <a:ext uri="{FF2B5EF4-FFF2-40B4-BE49-F238E27FC236}">
                <a16:creationId xmlns:a16="http://schemas.microsoft.com/office/drawing/2014/main" id="{3C8AF0EA-23FA-1010-A33B-EA84A9C5D21C}"/>
              </a:ext>
            </a:extLst>
          </p:cNvPr>
          <p:cNvSpPr txBox="1"/>
          <p:nvPr/>
        </p:nvSpPr>
        <p:spPr>
          <a:xfrm>
            <a:off x="8256470" y="1347065"/>
            <a:ext cx="1463938"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Original embedding</a:t>
            </a:r>
            <a:endParaRPr lang="zh-CN" altLang="en-US" sz="1200" dirty="0">
              <a:latin typeface="Times New Roman" panose="02020603050405020304" pitchFamily="18" charset="0"/>
              <a:cs typeface="Times New Roman" panose="02020603050405020304" pitchFamily="18" charset="0"/>
            </a:endParaRPr>
          </a:p>
        </p:txBody>
      </p:sp>
      <p:sp>
        <p:nvSpPr>
          <p:cNvPr id="804" name="文本框 803">
            <a:extLst>
              <a:ext uri="{FF2B5EF4-FFF2-40B4-BE49-F238E27FC236}">
                <a16:creationId xmlns:a16="http://schemas.microsoft.com/office/drawing/2014/main" id="{888652FC-52FA-3FF1-FDBC-645ED6AF1CD2}"/>
              </a:ext>
            </a:extLst>
          </p:cNvPr>
          <p:cNvSpPr txBox="1"/>
          <p:nvPr/>
        </p:nvSpPr>
        <p:spPr>
          <a:xfrm>
            <a:off x="8260230" y="2206867"/>
            <a:ext cx="1519548"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Disturbed embedding</a:t>
            </a:r>
            <a:endParaRPr lang="zh-CN" altLang="en-US" sz="1200" dirty="0">
              <a:latin typeface="Times New Roman" panose="02020603050405020304" pitchFamily="18" charset="0"/>
              <a:cs typeface="Times New Roman" panose="02020603050405020304" pitchFamily="18" charset="0"/>
            </a:endParaRPr>
          </a:p>
        </p:txBody>
      </p:sp>
      <p:sp>
        <p:nvSpPr>
          <p:cNvPr id="805" name="文本框 804">
            <a:extLst>
              <a:ext uri="{FF2B5EF4-FFF2-40B4-BE49-F238E27FC236}">
                <a16:creationId xmlns:a16="http://schemas.microsoft.com/office/drawing/2014/main" id="{5D903BAA-5355-1B00-007D-329BCDDCCE12}"/>
              </a:ext>
            </a:extLst>
          </p:cNvPr>
          <p:cNvSpPr txBox="1"/>
          <p:nvPr/>
        </p:nvSpPr>
        <p:spPr>
          <a:xfrm>
            <a:off x="8283070" y="2790142"/>
            <a:ext cx="1386027"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Isotope embedding</a:t>
            </a:r>
            <a:endParaRPr lang="zh-CN" altLang="en-US" sz="1200" dirty="0">
              <a:latin typeface="Times New Roman" panose="02020603050405020304" pitchFamily="18" charset="0"/>
              <a:cs typeface="Times New Roman" panose="02020603050405020304" pitchFamily="18" charset="0"/>
            </a:endParaRPr>
          </a:p>
        </p:txBody>
      </p:sp>
      <p:sp>
        <p:nvSpPr>
          <p:cNvPr id="806" name="文本框 805">
            <a:extLst>
              <a:ext uri="{FF2B5EF4-FFF2-40B4-BE49-F238E27FC236}">
                <a16:creationId xmlns:a16="http://schemas.microsoft.com/office/drawing/2014/main" id="{C4FA372C-CE20-78FD-7747-036900B00980}"/>
              </a:ext>
            </a:extLst>
          </p:cNvPr>
          <p:cNvSpPr txBox="1"/>
          <p:nvPr/>
        </p:nvSpPr>
        <p:spPr>
          <a:xfrm>
            <a:off x="8309670" y="3673755"/>
            <a:ext cx="1683629"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Attach node embedding</a:t>
            </a:r>
            <a:endParaRPr lang="zh-CN" altLang="en-US" sz="1200" dirty="0">
              <a:latin typeface="Times New Roman" panose="02020603050405020304" pitchFamily="18" charset="0"/>
              <a:cs typeface="Times New Roman" panose="02020603050405020304" pitchFamily="18" charset="0"/>
            </a:endParaRPr>
          </a:p>
        </p:txBody>
      </p:sp>
      <p:cxnSp>
        <p:nvCxnSpPr>
          <p:cNvPr id="822" name="直接箭头连接符 821">
            <a:extLst>
              <a:ext uri="{FF2B5EF4-FFF2-40B4-BE49-F238E27FC236}">
                <a16:creationId xmlns:a16="http://schemas.microsoft.com/office/drawing/2014/main" id="{715C5B72-2914-4BEE-AD69-D8D6B94E2799}"/>
              </a:ext>
            </a:extLst>
          </p:cNvPr>
          <p:cNvCxnSpPr/>
          <p:nvPr/>
        </p:nvCxnSpPr>
        <p:spPr>
          <a:xfrm>
            <a:off x="3396215" y="4849464"/>
            <a:ext cx="483325" cy="0"/>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cxnSp>
        <p:nvCxnSpPr>
          <p:cNvPr id="824" name="直接箭头连接符 823">
            <a:extLst>
              <a:ext uri="{FF2B5EF4-FFF2-40B4-BE49-F238E27FC236}">
                <a16:creationId xmlns:a16="http://schemas.microsoft.com/office/drawing/2014/main" id="{0BACD83C-F765-67BD-8772-8D94EAF905C5}"/>
              </a:ext>
            </a:extLst>
          </p:cNvPr>
          <p:cNvCxnSpPr>
            <a:cxnSpLocks/>
          </p:cNvCxnSpPr>
          <p:nvPr/>
        </p:nvCxnSpPr>
        <p:spPr>
          <a:xfrm>
            <a:off x="8911450" y="1571916"/>
            <a:ext cx="0" cy="451786"/>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grpSp>
        <p:nvGrpSpPr>
          <p:cNvPr id="995" name="Google Shape;805;p28">
            <a:extLst>
              <a:ext uri="{FF2B5EF4-FFF2-40B4-BE49-F238E27FC236}">
                <a16:creationId xmlns:a16="http://schemas.microsoft.com/office/drawing/2014/main" id="{37AE3CCC-985C-DBD9-B769-951BE4272C40}"/>
              </a:ext>
            </a:extLst>
          </p:cNvPr>
          <p:cNvGrpSpPr/>
          <p:nvPr/>
        </p:nvGrpSpPr>
        <p:grpSpPr>
          <a:xfrm>
            <a:off x="6884920" y="1111276"/>
            <a:ext cx="626519" cy="639192"/>
            <a:chOff x="347441" y="529183"/>
            <a:chExt cx="2163705" cy="1824635"/>
          </a:xfrm>
          <a:solidFill>
            <a:srgbClr val="E3EEFF"/>
          </a:solidFill>
        </p:grpSpPr>
        <p:grpSp>
          <p:nvGrpSpPr>
            <p:cNvPr id="996" name="Google Shape;806;p28">
              <a:extLst>
                <a:ext uri="{FF2B5EF4-FFF2-40B4-BE49-F238E27FC236}">
                  <a16:creationId xmlns:a16="http://schemas.microsoft.com/office/drawing/2014/main" id="{FB19BF59-21D7-89BA-4BC3-785A8B85D4EA}"/>
                </a:ext>
              </a:extLst>
            </p:cNvPr>
            <p:cNvGrpSpPr/>
            <p:nvPr/>
          </p:nvGrpSpPr>
          <p:grpSpPr>
            <a:xfrm>
              <a:off x="745224" y="529183"/>
              <a:ext cx="1765922" cy="1596032"/>
              <a:chOff x="6240000" y="821025"/>
              <a:chExt cx="2904000" cy="2668950"/>
            </a:xfrm>
            <a:grpFill/>
          </p:grpSpPr>
          <p:sp>
            <p:nvSpPr>
              <p:cNvPr id="1051" name="Google Shape;807;p28">
                <a:extLst>
                  <a:ext uri="{FF2B5EF4-FFF2-40B4-BE49-F238E27FC236}">
                    <a16:creationId xmlns:a16="http://schemas.microsoft.com/office/drawing/2014/main" id="{3156C3BD-23B8-8BF8-DB10-D1AD6F3C0A52}"/>
                  </a:ext>
                </a:extLst>
              </p:cNvPr>
              <p:cNvSpPr/>
              <p:nvPr/>
            </p:nvSpPr>
            <p:spPr>
              <a:xfrm flipH="1">
                <a:off x="6240000" y="821025"/>
                <a:ext cx="2904000" cy="26673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52" name="Google Shape;808;p28">
                <a:extLst>
                  <a:ext uri="{FF2B5EF4-FFF2-40B4-BE49-F238E27FC236}">
                    <a16:creationId xmlns:a16="http://schemas.microsoft.com/office/drawing/2014/main" id="{A23B8FB6-E7DF-EBE2-3196-12E83E3DB7EC}"/>
                  </a:ext>
                </a:extLst>
              </p:cNvPr>
              <p:cNvSpPr/>
              <p:nvPr/>
            </p:nvSpPr>
            <p:spPr>
              <a:xfrm flipH="1">
                <a:off x="6240000" y="8210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53" name="Google Shape;809;p28">
                <a:extLst>
                  <a:ext uri="{FF2B5EF4-FFF2-40B4-BE49-F238E27FC236}">
                    <a16:creationId xmlns:a16="http://schemas.microsoft.com/office/drawing/2014/main" id="{1BD485D2-522C-2A3C-BFD8-5C6E8CF69C38}"/>
                  </a:ext>
                </a:extLst>
              </p:cNvPr>
              <p:cNvSpPr/>
              <p:nvPr/>
            </p:nvSpPr>
            <p:spPr>
              <a:xfrm flipH="1">
                <a:off x="6820800" y="8210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54" name="Google Shape;810;p28">
                <a:extLst>
                  <a:ext uri="{FF2B5EF4-FFF2-40B4-BE49-F238E27FC236}">
                    <a16:creationId xmlns:a16="http://schemas.microsoft.com/office/drawing/2014/main" id="{1AAB827B-FD12-BBC0-6E10-C37CFC37D26B}"/>
                  </a:ext>
                </a:extLst>
              </p:cNvPr>
              <p:cNvSpPr/>
              <p:nvPr/>
            </p:nvSpPr>
            <p:spPr>
              <a:xfrm flipH="1">
                <a:off x="7401600" y="8210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55" name="Google Shape;811;p28">
                <a:extLst>
                  <a:ext uri="{FF2B5EF4-FFF2-40B4-BE49-F238E27FC236}">
                    <a16:creationId xmlns:a16="http://schemas.microsoft.com/office/drawing/2014/main" id="{D546C4A7-349F-4842-EAEE-E8F7B7E5FD8C}"/>
                  </a:ext>
                </a:extLst>
              </p:cNvPr>
              <p:cNvSpPr/>
              <p:nvPr/>
            </p:nvSpPr>
            <p:spPr>
              <a:xfrm flipH="1">
                <a:off x="7982400" y="8210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56" name="Google Shape;812;p28">
                <a:extLst>
                  <a:ext uri="{FF2B5EF4-FFF2-40B4-BE49-F238E27FC236}">
                    <a16:creationId xmlns:a16="http://schemas.microsoft.com/office/drawing/2014/main" id="{ADE0FEB5-7102-7DF2-A044-83C6B1F6B7BA}"/>
                  </a:ext>
                </a:extLst>
              </p:cNvPr>
              <p:cNvSpPr/>
              <p:nvPr/>
            </p:nvSpPr>
            <p:spPr>
              <a:xfrm flipH="1">
                <a:off x="8563200" y="8210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57" name="Google Shape;813;p28">
                <a:extLst>
                  <a:ext uri="{FF2B5EF4-FFF2-40B4-BE49-F238E27FC236}">
                    <a16:creationId xmlns:a16="http://schemas.microsoft.com/office/drawing/2014/main" id="{6E5D0CBD-D89B-D92D-4C11-8A6403096C03}"/>
                  </a:ext>
                </a:extLst>
              </p:cNvPr>
              <p:cNvSpPr/>
              <p:nvPr/>
            </p:nvSpPr>
            <p:spPr>
              <a:xfrm flipH="1">
                <a:off x="6240000" y="1353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58" name="Google Shape;814;p28">
                <a:extLst>
                  <a:ext uri="{FF2B5EF4-FFF2-40B4-BE49-F238E27FC236}">
                    <a16:creationId xmlns:a16="http://schemas.microsoft.com/office/drawing/2014/main" id="{C44D7B63-518B-CB8F-8E36-202F4B7D7DD3}"/>
                  </a:ext>
                </a:extLst>
              </p:cNvPr>
              <p:cNvSpPr/>
              <p:nvPr/>
            </p:nvSpPr>
            <p:spPr>
              <a:xfrm flipH="1">
                <a:off x="6820800" y="1353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59" name="Google Shape;815;p28">
                <a:extLst>
                  <a:ext uri="{FF2B5EF4-FFF2-40B4-BE49-F238E27FC236}">
                    <a16:creationId xmlns:a16="http://schemas.microsoft.com/office/drawing/2014/main" id="{CBC3B373-7A4F-68F9-D7EB-95038F016A3E}"/>
                  </a:ext>
                </a:extLst>
              </p:cNvPr>
              <p:cNvSpPr/>
              <p:nvPr/>
            </p:nvSpPr>
            <p:spPr>
              <a:xfrm flipH="1">
                <a:off x="7401600" y="1353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60" name="Google Shape;816;p28">
                <a:extLst>
                  <a:ext uri="{FF2B5EF4-FFF2-40B4-BE49-F238E27FC236}">
                    <a16:creationId xmlns:a16="http://schemas.microsoft.com/office/drawing/2014/main" id="{C6FE6799-D1D5-8B97-139C-615308250267}"/>
                  </a:ext>
                </a:extLst>
              </p:cNvPr>
              <p:cNvSpPr/>
              <p:nvPr/>
            </p:nvSpPr>
            <p:spPr>
              <a:xfrm flipH="1">
                <a:off x="7982400" y="1353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61" name="Google Shape;817;p28">
                <a:extLst>
                  <a:ext uri="{FF2B5EF4-FFF2-40B4-BE49-F238E27FC236}">
                    <a16:creationId xmlns:a16="http://schemas.microsoft.com/office/drawing/2014/main" id="{7175EB1E-76E3-D7F1-F498-571389EC879F}"/>
                  </a:ext>
                </a:extLst>
              </p:cNvPr>
              <p:cNvSpPr/>
              <p:nvPr/>
            </p:nvSpPr>
            <p:spPr>
              <a:xfrm flipH="1">
                <a:off x="8563200" y="1353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62" name="Google Shape;818;p28">
                <a:extLst>
                  <a:ext uri="{FF2B5EF4-FFF2-40B4-BE49-F238E27FC236}">
                    <a16:creationId xmlns:a16="http://schemas.microsoft.com/office/drawing/2014/main" id="{712DCE21-94E8-E8EA-7899-AAC9180E863F}"/>
                  </a:ext>
                </a:extLst>
              </p:cNvPr>
              <p:cNvSpPr/>
              <p:nvPr/>
            </p:nvSpPr>
            <p:spPr>
              <a:xfrm flipH="1">
                <a:off x="6240000" y="1888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63" name="Google Shape;819;p28">
                <a:extLst>
                  <a:ext uri="{FF2B5EF4-FFF2-40B4-BE49-F238E27FC236}">
                    <a16:creationId xmlns:a16="http://schemas.microsoft.com/office/drawing/2014/main" id="{88440049-8945-257F-B989-63E7CFDDE73A}"/>
                  </a:ext>
                </a:extLst>
              </p:cNvPr>
              <p:cNvSpPr/>
              <p:nvPr/>
            </p:nvSpPr>
            <p:spPr>
              <a:xfrm flipH="1">
                <a:off x="6820800" y="1888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64" name="Google Shape;820;p28">
                <a:extLst>
                  <a:ext uri="{FF2B5EF4-FFF2-40B4-BE49-F238E27FC236}">
                    <a16:creationId xmlns:a16="http://schemas.microsoft.com/office/drawing/2014/main" id="{140CC33E-1E3A-4F39-9FE8-40B8C839A9D1}"/>
                  </a:ext>
                </a:extLst>
              </p:cNvPr>
              <p:cNvSpPr/>
              <p:nvPr/>
            </p:nvSpPr>
            <p:spPr>
              <a:xfrm flipH="1">
                <a:off x="7401600" y="1888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65" name="Google Shape;821;p28">
                <a:extLst>
                  <a:ext uri="{FF2B5EF4-FFF2-40B4-BE49-F238E27FC236}">
                    <a16:creationId xmlns:a16="http://schemas.microsoft.com/office/drawing/2014/main" id="{85C22D65-AA90-DBC9-7E6E-C84D8F4DF480}"/>
                  </a:ext>
                </a:extLst>
              </p:cNvPr>
              <p:cNvSpPr/>
              <p:nvPr/>
            </p:nvSpPr>
            <p:spPr>
              <a:xfrm flipH="1">
                <a:off x="7982400" y="1888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66" name="Google Shape;822;p28">
                <a:extLst>
                  <a:ext uri="{FF2B5EF4-FFF2-40B4-BE49-F238E27FC236}">
                    <a16:creationId xmlns:a16="http://schemas.microsoft.com/office/drawing/2014/main" id="{CF617DF5-933C-FC0A-672B-1F52843407DB}"/>
                  </a:ext>
                </a:extLst>
              </p:cNvPr>
              <p:cNvSpPr/>
              <p:nvPr/>
            </p:nvSpPr>
            <p:spPr>
              <a:xfrm flipH="1">
                <a:off x="8563200" y="1888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67" name="Google Shape;823;p28">
                <a:extLst>
                  <a:ext uri="{FF2B5EF4-FFF2-40B4-BE49-F238E27FC236}">
                    <a16:creationId xmlns:a16="http://schemas.microsoft.com/office/drawing/2014/main" id="{73515411-45A1-CF6D-428F-D08EA6FA36FD}"/>
                  </a:ext>
                </a:extLst>
              </p:cNvPr>
              <p:cNvSpPr/>
              <p:nvPr/>
            </p:nvSpPr>
            <p:spPr>
              <a:xfrm flipH="1">
                <a:off x="6240000" y="2422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68" name="Google Shape;824;p28">
                <a:extLst>
                  <a:ext uri="{FF2B5EF4-FFF2-40B4-BE49-F238E27FC236}">
                    <a16:creationId xmlns:a16="http://schemas.microsoft.com/office/drawing/2014/main" id="{4F44C780-9952-8DB1-CE71-F8250455EF5D}"/>
                  </a:ext>
                </a:extLst>
              </p:cNvPr>
              <p:cNvSpPr/>
              <p:nvPr/>
            </p:nvSpPr>
            <p:spPr>
              <a:xfrm flipH="1">
                <a:off x="6820800" y="2422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69" name="Google Shape;825;p28">
                <a:extLst>
                  <a:ext uri="{FF2B5EF4-FFF2-40B4-BE49-F238E27FC236}">
                    <a16:creationId xmlns:a16="http://schemas.microsoft.com/office/drawing/2014/main" id="{D11F8289-3BC4-5C6E-7B2B-4542A6BAC3D4}"/>
                  </a:ext>
                </a:extLst>
              </p:cNvPr>
              <p:cNvSpPr/>
              <p:nvPr/>
            </p:nvSpPr>
            <p:spPr>
              <a:xfrm flipH="1">
                <a:off x="7401600" y="2422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70" name="Google Shape;826;p28">
                <a:extLst>
                  <a:ext uri="{FF2B5EF4-FFF2-40B4-BE49-F238E27FC236}">
                    <a16:creationId xmlns:a16="http://schemas.microsoft.com/office/drawing/2014/main" id="{6C7DEC39-C117-60F8-F132-DF02CD014DE8}"/>
                  </a:ext>
                </a:extLst>
              </p:cNvPr>
              <p:cNvSpPr/>
              <p:nvPr/>
            </p:nvSpPr>
            <p:spPr>
              <a:xfrm flipH="1">
                <a:off x="7982400" y="2422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71" name="Google Shape;827;p28">
                <a:extLst>
                  <a:ext uri="{FF2B5EF4-FFF2-40B4-BE49-F238E27FC236}">
                    <a16:creationId xmlns:a16="http://schemas.microsoft.com/office/drawing/2014/main" id="{1B976DBC-0519-ED23-338D-F9F783369523}"/>
                  </a:ext>
                </a:extLst>
              </p:cNvPr>
              <p:cNvSpPr/>
              <p:nvPr/>
            </p:nvSpPr>
            <p:spPr>
              <a:xfrm flipH="1">
                <a:off x="8563200" y="2422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72" name="Google Shape;828;p28">
                <a:extLst>
                  <a:ext uri="{FF2B5EF4-FFF2-40B4-BE49-F238E27FC236}">
                    <a16:creationId xmlns:a16="http://schemas.microsoft.com/office/drawing/2014/main" id="{7DE4E9D1-C7C5-2E6E-E9B7-24D47E55CEF8}"/>
                  </a:ext>
                </a:extLst>
              </p:cNvPr>
              <p:cNvSpPr/>
              <p:nvPr/>
            </p:nvSpPr>
            <p:spPr>
              <a:xfrm flipH="1">
                <a:off x="6240000" y="29571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73" name="Google Shape;829;p28">
                <a:extLst>
                  <a:ext uri="{FF2B5EF4-FFF2-40B4-BE49-F238E27FC236}">
                    <a16:creationId xmlns:a16="http://schemas.microsoft.com/office/drawing/2014/main" id="{F11A6749-9075-601A-0747-03196E9E1174}"/>
                  </a:ext>
                </a:extLst>
              </p:cNvPr>
              <p:cNvSpPr/>
              <p:nvPr/>
            </p:nvSpPr>
            <p:spPr>
              <a:xfrm flipH="1">
                <a:off x="6820800" y="29571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74" name="Google Shape;830;p28">
                <a:extLst>
                  <a:ext uri="{FF2B5EF4-FFF2-40B4-BE49-F238E27FC236}">
                    <a16:creationId xmlns:a16="http://schemas.microsoft.com/office/drawing/2014/main" id="{F30EC04A-70B8-0D17-4888-AAC6690EAA01}"/>
                  </a:ext>
                </a:extLst>
              </p:cNvPr>
              <p:cNvSpPr/>
              <p:nvPr/>
            </p:nvSpPr>
            <p:spPr>
              <a:xfrm flipH="1">
                <a:off x="7401600" y="29571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75" name="Google Shape;831;p28">
                <a:extLst>
                  <a:ext uri="{FF2B5EF4-FFF2-40B4-BE49-F238E27FC236}">
                    <a16:creationId xmlns:a16="http://schemas.microsoft.com/office/drawing/2014/main" id="{F4E3C323-F53E-C70E-798A-E7FE0EAB3396}"/>
                  </a:ext>
                </a:extLst>
              </p:cNvPr>
              <p:cNvSpPr/>
              <p:nvPr/>
            </p:nvSpPr>
            <p:spPr>
              <a:xfrm flipH="1">
                <a:off x="7982400" y="29571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76" name="Google Shape;832;p28">
                <a:extLst>
                  <a:ext uri="{FF2B5EF4-FFF2-40B4-BE49-F238E27FC236}">
                    <a16:creationId xmlns:a16="http://schemas.microsoft.com/office/drawing/2014/main" id="{9A261DFF-2399-35CA-BB22-EED0ED51F368}"/>
                  </a:ext>
                </a:extLst>
              </p:cNvPr>
              <p:cNvSpPr/>
              <p:nvPr/>
            </p:nvSpPr>
            <p:spPr>
              <a:xfrm flipH="1">
                <a:off x="8563200" y="29571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grpSp>
        <p:grpSp>
          <p:nvGrpSpPr>
            <p:cNvPr id="997" name="Google Shape;833;p28">
              <a:extLst>
                <a:ext uri="{FF2B5EF4-FFF2-40B4-BE49-F238E27FC236}">
                  <a16:creationId xmlns:a16="http://schemas.microsoft.com/office/drawing/2014/main" id="{C0979E3F-EC9C-3D28-212B-34D4E85D463B}"/>
                </a:ext>
              </a:extLst>
            </p:cNvPr>
            <p:cNvGrpSpPr/>
            <p:nvPr/>
          </p:nvGrpSpPr>
          <p:grpSpPr>
            <a:xfrm>
              <a:off x="546332" y="643484"/>
              <a:ext cx="1765922" cy="1596032"/>
              <a:chOff x="5950075" y="854725"/>
              <a:chExt cx="2904000" cy="2668950"/>
            </a:xfrm>
            <a:grpFill/>
          </p:grpSpPr>
          <p:sp>
            <p:nvSpPr>
              <p:cNvPr id="1025" name="Google Shape;834;p28">
                <a:extLst>
                  <a:ext uri="{FF2B5EF4-FFF2-40B4-BE49-F238E27FC236}">
                    <a16:creationId xmlns:a16="http://schemas.microsoft.com/office/drawing/2014/main" id="{8345D43D-0C01-20A6-0C2A-16A7CC859306}"/>
                  </a:ext>
                </a:extLst>
              </p:cNvPr>
              <p:cNvSpPr/>
              <p:nvPr/>
            </p:nvSpPr>
            <p:spPr>
              <a:xfrm flipH="1">
                <a:off x="5950075" y="854725"/>
                <a:ext cx="2904000" cy="26673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835;p28">
                <a:extLst>
                  <a:ext uri="{FF2B5EF4-FFF2-40B4-BE49-F238E27FC236}">
                    <a16:creationId xmlns:a16="http://schemas.microsoft.com/office/drawing/2014/main" id="{0E930214-2F5F-0926-5E1E-464BCCD6ABED}"/>
                  </a:ext>
                </a:extLst>
              </p:cNvPr>
              <p:cNvSpPr/>
              <p:nvPr/>
            </p:nvSpPr>
            <p:spPr>
              <a:xfrm flipH="1">
                <a:off x="5950075" y="854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836;p28">
                <a:extLst>
                  <a:ext uri="{FF2B5EF4-FFF2-40B4-BE49-F238E27FC236}">
                    <a16:creationId xmlns:a16="http://schemas.microsoft.com/office/drawing/2014/main" id="{7DA11995-04B2-5894-3433-30B7E734753E}"/>
                  </a:ext>
                </a:extLst>
              </p:cNvPr>
              <p:cNvSpPr/>
              <p:nvPr/>
            </p:nvSpPr>
            <p:spPr>
              <a:xfrm flipH="1">
                <a:off x="6530875" y="854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837;p28">
                <a:extLst>
                  <a:ext uri="{FF2B5EF4-FFF2-40B4-BE49-F238E27FC236}">
                    <a16:creationId xmlns:a16="http://schemas.microsoft.com/office/drawing/2014/main" id="{23DDB690-90AF-0AE4-BA1F-5C1E9116CE05}"/>
                  </a:ext>
                </a:extLst>
              </p:cNvPr>
              <p:cNvSpPr/>
              <p:nvPr/>
            </p:nvSpPr>
            <p:spPr>
              <a:xfrm flipH="1">
                <a:off x="7111675" y="854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838;p28">
                <a:extLst>
                  <a:ext uri="{FF2B5EF4-FFF2-40B4-BE49-F238E27FC236}">
                    <a16:creationId xmlns:a16="http://schemas.microsoft.com/office/drawing/2014/main" id="{C847F749-DB58-16B0-F740-70CDE023A777}"/>
                  </a:ext>
                </a:extLst>
              </p:cNvPr>
              <p:cNvSpPr/>
              <p:nvPr/>
            </p:nvSpPr>
            <p:spPr>
              <a:xfrm flipH="1">
                <a:off x="7692475" y="854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839;p28">
                <a:extLst>
                  <a:ext uri="{FF2B5EF4-FFF2-40B4-BE49-F238E27FC236}">
                    <a16:creationId xmlns:a16="http://schemas.microsoft.com/office/drawing/2014/main" id="{B8C4604D-9CAC-6D4F-1396-1775726EEA61}"/>
                  </a:ext>
                </a:extLst>
              </p:cNvPr>
              <p:cNvSpPr/>
              <p:nvPr/>
            </p:nvSpPr>
            <p:spPr>
              <a:xfrm flipH="1">
                <a:off x="8273275" y="854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840;p28">
                <a:extLst>
                  <a:ext uri="{FF2B5EF4-FFF2-40B4-BE49-F238E27FC236}">
                    <a16:creationId xmlns:a16="http://schemas.microsoft.com/office/drawing/2014/main" id="{AE8C99B6-6813-DA4B-FD0A-2A23D55A7251}"/>
                  </a:ext>
                </a:extLst>
              </p:cNvPr>
              <p:cNvSpPr/>
              <p:nvPr/>
            </p:nvSpPr>
            <p:spPr>
              <a:xfrm flipH="1">
                <a:off x="5950075" y="13875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841;p28">
                <a:extLst>
                  <a:ext uri="{FF2B5EF4-FFF2-40B4-BE49-F238E27FC236}">
                    <a16:creationId xmlns:a16="http://schemas.microsoft.com/office/drawing/2014/main" id="{D008110E-CE95-1AB2-9D15-DFFA9204F551}"/>
                  </a:ext>
                </a:extLst>
              </p:cNvPr>
              <p:cNvSpPr/>
              <p:nvPr/>
            </p:nvSpPr>
            <p:spPr>
              <a:xfrm flipH="1">
                <a:off x="6530875" y="13875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842;p28">
                <a:extLst>
                  <a:ext uri="{FF2B5EF4-FFF2-40B4-BE49-F238E27FC236}">
                    <a16:creationId xmlns:a16="http://schemas.microsoft.com/office/drawing/2014/main" id="{D1FA61DE-019F-05F7-40D2-38FC48EE7A57}"/>
                  </a:ext>
                </a:extLst>
              </p:cNvPr>
              <p:cNvSpPr/>
              <p:nvPr/>
            </p:nvSpPr>
            <p:spPr>
              <a:xfrm flipH="1">
                <a:off x="7111675" y="13875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843;p28">
                <a:extLst>
                  <a:ext uri="{FF2B5EF4-FFF2-40B4-BE49-F238E27FC236}">
                    <a16:creationId xmlns:a16="http://schemas.microsoft.com/office/drawing/2014/main" id="{B8787466-408D-517B-D883-30DFC6F74E9F}"/>
                  </a:ext>
                </a:extLst>
              </p:cNvPr>
              <p:cNvSpPr/>
              <p:nvPr/>
            </p:nvSpPr>
            <p:spPr>
              <a:xfrm flipH="1">
                <a:off x="7692475" y="13875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844;p28">
                <a:extLst>
                  <a:ext uri="{FF2B5EF4-FFF2-40B4-BE49-F238E27FC236}">
                    <a16:creationId xmlns:a16="http://schemas.microsoft.com/office/drawing/2014/main" id="{E58F691E-8478-A9E3-E128-7417D00BAC0C}"/>
                  </a:ext>
                </a:extLst>
              </p:cNvPr>
              <p:cNvSpPr/>
              <p:nvPr/>
            </p:nvSpPr>
            <p:spPr>
              <a:xfrm flipH="1">
                <a:off x="8273275" y="13875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845;p28">
                <a:extLst>
                  <a:ext uri="{FF2B5EF4-FFF2-40B4-BE49-F238E27FC236}">
                    <a16:creationId xmlns:a16="http://schemas.microsoft.com/office/drawing/2014/main" id="{8BDA44C7-CDA3-DCF0-75B0-F079F19B205A}"/>
                  </a:ext>
                </a:extLst>
              </p:cNvPr>
              <p:cNvSpPr/>
              <p:nvPr/>
            </p:nvSpPr>
            <p:spPr>
              <a:xfrm flipH="1">
                <a:off x="5950075" y="19219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846;p28">
                <a:extLst>
                  <a:ext uri="{FF2B5EF4-FFF2-40B4-BE49-F238E27FC236}">
                    <a16:creationId xmlns:a16="http://schemas.microsoft.com/office/drawing/2014/main" id="{DB7FF347-9E6F-EDA8-E0FE-409C95E713A4}"/>
                  </a:ext>
                </a:extLst>
              </p:cNvPr>
              <p:cNvSpPr/>
              <p:nvPr/>
            </p:nvSpPr>
            <p:spPr>
              <a:xfrm flipH="1">
                <a:off x="6530875" y="19219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847;p28">
                <a:extLst>
                  <a:ext uri="{FF2B5EF4-FFF2-40B4-BE49-F238E27FC236}">
                    <a16:creationId xmlns:a16="http://schemas.microsoft.com/office/drawing/2014/main" id="{78A05104-9DE4-443C-D10B-CE7C9059C7F6}"/>
                  </a:ext>
                </a:extLst>
              </p:cNvPr>
              <p:cNvSpPr/>
              <p:nvPr/>
            </p:nvSpPr>
            <p:spPr>
              <a:xfrm flipH="1">
                <a:off x="7111675" y="19219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848;p28">
                <a:extLst>
                  <a:ext uri="{FF2B5EF4-FFF2-40B4-BE49-F238E27FC236}">
                    <a16:creationId xmlns:a16="http://schemas.microsoft.com/office/drawing/2014/main" id="{62D39F14-5F4E-C0F5-129C-8F78A3940562}"/>
                  </a:ext>
                </a:extLst>
              </p:cNvPr>
              <p:cNvSpPr/>
              <p:nvPr/>
            </p:nvSpPr>
            <p:spPr>
              <a:xfrm flipH="1">
                <a:off x="7692475" y="19219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849;p28">
                <a:extLst>
                  <a:ext uri="{FF2B5EF4-FFF2-40B4-BE49-F238E27FC236}">
                    <a16:creationId xmlns:a16="http://schemas.microsoft.com/office/drawing/2014/main" id="{6BA2D5DA-9015-CCCB-86EC-F910F36D3922}"/>
                  </a:ext>
                </a:extLst>
              </p:cNvPr>
              <p:cNvSpPr/>
              <p:nvPr/>
            </p:nvSpPr>
            <p:spPr>
              <a:xfrm flipH="1">
                <a:off x="8273275" y="19219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850;p28">
                <a:extLst>
                  <a:ext uri="{FF2B5EF4-FFF2-40B4-BE49-F238E27FC236}">
                    <a16:creationId xmlns:a16="http://schemas.microsoft.com/office/drawing/2014/main" id="{3B2FAA08-1251-2359-085B-9C9E32C19A2F}"/>
                  </a:ext>
                </a:extLst>
              </p:cNvPr>
              <p:cNvSpPr/>
              <p:nvPr/>
            </p:nvSpPr>
            <p:spPr>
              <a:xfrm flipH="1">
                <a:off x="5950075" y="24564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851;p28">
                <a:extLst>
                  <a:ext uri="{FF2B5EF4-FFF2-40B4-BE49-F238E27FC236}">
                    <a16:creationId xmlns:a16="http://schemas.microsoft.com/office/drawing/2014/main" id="{287569F9-1FCB-695B-F282-D122773F1D9A}"/>
                  </a:ext>
                </a:extLst>
              </p:cNvPr>
              <p:cNvSpPr/>
              <p:nvPr/>
            </p:nvSpPr>
            <p:spPr>
              <a:xfrm flipH="1">
                <a:off x="6530875" y="24564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852;p28">
                <a:extLst>
                  <a:ext uri="{FF2B5EF4-FFF2-40B4-BE49-F238E27FC236}">
                    <a16:creationId xmlns:a16="http://schemas.microsoft.com/office/drawing/2014/main" id="{E417E68B-5EAF-7475-03B7-0E59097EA56E}"/>
                  </a:ext>
                </a:extLst>
              </p:cNvPr>
              <p:cNvSpPr/>
              <p:nvPr/>
            </p:nvSpPr>
            <p:spPr>
              <a:xfrm flipH="1">
                <a:off x="7111675" y="24564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853;p28">
                <a:extLst>
                  <a:ext uri="{FF2B5EF4-FFF2-40B4-BE49-F238E27FC236}">
                    <a16:creationId xmlns:a16="http://schemas.microsoft.com/office/drawing/2014/main" id="{A3BEBF62-B92A-E872-E511-CE1AE768FF5C}"/>
                  </a:ext>
                </a:extLst>
              </p:cNvPr>
              <p:cNvSpPr/>
              <p:nvPr/>
            </p:nvSpPr>
            <p:spPr>
              <a:xfrm flipH="1">
                <a:off x="7692475" y="24564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854;p28">
                <a:extLst>
                  <a:ext uri="{FF2B5EF4-FFF2-40B4-BE49-F238E27FC236}">
                    <a16:creationId xmlns:a16="http://schemas.microsoft.com/office/drawing/2014/main" id="{A9AC68E8-2E6D-F1B4-6B88-8CEB85A3C163}"/>
                  </a:ext>
                </a:extLst>
              </p:cNvPr>
              <p:cNvSpPr/>
              <p:nvPr/>
            </p:nvSpPr>
            <p:spPr>
              <a:xfrm flipH="1">
                <a:off x="8273275" y="24564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855;p28">
                <a:extLst>
                  <a:ext uri="{FF2B5EF4-FFF2-40B4-BE49-F238E27FC236}">
                    <a16:creationId xmlns:a16="http://schemas.microsoft.com/office/drawing/2014/main" id="{80ACB5DE-88A5-3E24-6DFF-37EB9F592BD1}"/>
                  </a:ext>
                </a:extLst>
              </p:cNvPr>
              <p:cNvSpPr/>
              <p:nvPr/>
            </p:nvSpPr>
            <p:spPr>
              <a:xfrm flipH="1">
                <a:off x="5950075" y="29908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856;p28">
                <a:extLst>
                  <a:ext uri="{FF2B5EF4-FFF2-40B4-BE49-F238E27FC236}">
                    <a16:creationId xmlns:a16="http://schemas.microsoft.com/office/drawing/2014/main" id="{96B87E20-E9B5-D497-9842-6DB962F0C0E9}"/>
                  </a:ext>
                </a:extLst>
              </p:cNvPr>
              <p:cNvSpPr/>
              <p:nvPr/>
            </p:nvSpPr>
            <p:spPr>
              <a:xfrm flipH="1">
                <a:off x="6530875" y="29908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857;p28">
                <a:extLst>
                  <a:ext uri="{FF2B5EF4-FFF2-40B4-BE49-F238E27FC236}">
                    <a16:creationId xmlns:a16="http://schemas.microsoft.com/office/drawing/2014/main" id="{EA6CD041-9F59-496A-F3D0-57C186E0560C}"/>
                  </a:ext>
                </a:extLst>
              </p:cNvPr>
              <p:cNvSpPr/>
              <p:nvPr/>
            </p:nvSpPr>
            <p:spPr>
              <a:xfrm flipH="1">
                <a:off x="7111675" y="29908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858;p28">
                <a:extLst>
                  <a:ext uri="{FF2B5EF4-FFF2-40B4-BE49-F238E27FC236}">
                    <a16:creationId xmlns:a16="http://schemas.microsoft.com/office/drawing/2014/main" id="{CFA211DB-E8ED-10B4-AD20-1709C1F13F5E}"/>
                  </a:ext>
                </a:extLst>
              </p:cNvPr>
              <p:cNvSpPr/>
              <p:nvPr/>
            </p:nvSpPr>
            <p:spPr>
              <a:xfrm flipH="1">
                <a:off x="7692475" y="29908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859;p28">
                <a:extLst>
                  <a:ext uri="{FF2B5EF4-FFF2-40B4-BE49-F238E27FC236}">
                    <a16:creationId xmlns:a16="http://schemas.microsoft.com/office/drawing/2014/main" id="{0A28D4D4-B568-6B84-8387-0CA45D8E6E17}"/>
                  </a:ext>
                </a:extLst>
              </p:cNvPr>
              <p:cNvSpPr/>
              <p:nvPr/>
            </p:nvSpPr>
            <p:spPr>
              <a:xfrm flipH="1">
                <a:off x="8273275" y="29908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8" name="Google Shape;860;p28">
              <a:extLst>
                <a:ext uri="{FF2B5EF4-FFF2-40B4-BE49-F238E27FC236}">
                  <a16:creationId xmlns:a16="http://schemas.microsoft.com/office/drawing/2014/main" id="{23C4602A-3617-E274-C8B3-451F06FF06C0}"/>
                </a:ext>
              </a:extLst>
            </p:cNvPr>
            <p:cNvGrpSpPr/>
            <p:nvPr/>
          </p:nvGrpSpPr>
          <p:grpSpPr>
            <a:xfrm>
              <a:off x="347441" y="757786"/>
              <a:ext cx="1765922" cy="1596032"/>
              <a:chOff x="2854300" y="1168125"/>
              <a:chExt cx="2904000" cy="2668950"/>
            </a:xfrm>
            <a:grpFill/>
          </p:grpSpPr>
          <p:sp>
            <p:nvSpPr>
              <p:cNvPr id="999" name="Google Shape;861;p28">
                <a:extLst>
                  <a:ext uri="{FF2B5EF4-FFF2-40B4-BE49-F238E27FC236}">
                    <a16:creationId xmlns:a16="http://schemas.microsoft.com/office/drawing/2014/main" id="{143547B6-B597-9466-DEAD-4F4F5E947BC9}"/>
                  </a:ext>
                </a:extLst>
              </p:cNvPr>
              <p:cNvSpPr/>
              <p:nvPr/>
            </p:nvSpPr>
            <p:spPr>
              <a:xfrm flipH="1">
                <a:off x="2854300" y="1168125"/>
                <a:ext cx="2904000" cy="26673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862;p28">
                <a:extLst>
                  <a:ext uri="{FF2B5EF4-FFF2-40B4-BE49-F238E27FC236}">
                    <a16:creationId xmlns:a16="http://schemas.microsoft.com/office/drawing/2014/main" id="{643FFA07-246D-393E-96F3-DB0984913CD8}"/>
                  </a:ext>
                </a:extLst>
              </p:cNvPr>
              <p:cNvSpPr/>
              <p:nvPr/>
            </p:nvSpPr>
            <p:spPr>
              <a:xfrm flipH="1">
                <a:off x="2854300" y="11681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863;p28">
                <a:extLst>
                  <a:ext uri="{FF2B5EF4-FFF2-40B4-BE49-F238E27FC236}">
                    <a16:creationId xmlns:a16="http://schemas.microsoft.com/office/drawing/2014/main" id="{B0D973C7-413C-AA4D-598E-2EB41A7B7C69}"/>
                  </a:ext>
                </a:extLst>
              </p:cNvPr>
              <p:cNvSpPr/>
              <p:nvPr/>
            </p:nvSpPr>
            <p:spPr>
              <a:xfrm flipH="1">
                <a:off x="3435100" y="11681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864;p28">
                <a:extLst>
                  <a:ext uri="{FF2B5EF4-FFF2-40B4-BE49-F238E27FC236}">
                    <a16:creationId xmlns:a16="http://schemas.microsoft.com/office/drawing/2014/main" id="{4B4F7C2B-F529-43F1-02CE-1602946FB1CA}"/>
                  </a:ext>
                </a:extLst>
              </p:cNvPr>
              <p:cNvSpPr/>
              <p:nvPr/>
            </p:nvSpPr>
            <p:spPr>
              <a:xfrm flipH="1">
                <a:off x="4015900" y="11681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865;p28">
                <a:extLst>
                  <a:ext uri="{FF2B5EF4-FFF2-40B4-BE49-F238E27FC236}">
                    <a16:creationId xmlns:a16="http://schemas.microsoft.com/office/drawing/2014/main" id="{3635BA02-01B5-EC2C-B24E-57D9F5813E7E}"/>
                  </a:ext>
                </a:extLst>
              </p:cNvPr>
              <p:cNvSpPr/>
              <p:nvPr/>
            </p:nvSpPr>
            <p:spPr>
              <a:xfrm flipH="1">
                <a:off x="4596700" y="11681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866;p28">
                <a:extLst>
                  <a:ext uri="{FF2B5EF4-FFF2-40B4-BE49-F238E27FC236}">
                    <a16:creationId xmlns:a16="http://schemas.microsoft.com/office/drawing/2014/main" id="{C4627352-F1D8-BC10-3B98-40DFE8118D30}"/>
                  </a:ext>
                </a:extLst>
              </p:cNvPr>
              <p:cNvSpPr/>
              <p:nvPr/>
            </p:nvSpPr>
            <p:spPr>
              <a:xfrm flipH="1">
                <a:off x="5177500" y="11681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867;p28">
                <a:extLst>
                  <a:ext uri="{FF2B5EF4-FFF2-40B4-BE49-F238E27FC236}">
                    <a16:creationId xmlns:a16="http://schemas.microsoft.com/office/drawing/2014/main" id="{A193278A-DF55-1BB9-201B-A658B95D29E2}"/>
                  </a:ext>
                </a:extLst>
              </p:cNvPr>
              <p:cNvSpPr/>
              <p:nvPr/>
            </p:nvSpPr>
            <p:spPr>
              <a:xfrm flipH="1">
                <a:off x="2854300" y="17009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868;p28">
                <a:extLst>
                  <a:ext uri="{FF2B5EF4-FFF2-40B4-BE49-F238E27FC236}">
                    <a16:creationId xmlns:a16="http://schemas.microsoft.com/office/drawing/2014/main" id="{AF59A3C4-B940-9BF6-F97E-19B9FF802220}"/>
                  </a:ext>
                </a:extLst>
              </p:cNvPr>
              <p:cNvSpPr/>
              <p:nvPr/>
            </p:nvSpPr>
            <p:spPr>
              <a:xfrm flipH="1">
                <a:off x="3435100" y="17009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869;p28">
                <a:extLst>
                  <a:ext uri="{FF2B5EF4-FFF2-40B4-BE49-F238E27FC236}">
                    <a16:creationId xmlns:a16="http://schemas.microsoft.com/office/drawing/2014/main" id="{7A499488-CFEE-F1BB-3AD8-483AE8A5D51E}"/>
                  </a:ext>
                </a:extLst>
              </p:cNvPr>
              <p:cNvSpPr/>
              <p:nvPr/>
            </p:nvSpPr>
            <p:spPr>
              <a:xfrm flipH="1">
                <a:off x="4015900" y="17009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870;p28">
                <a:extLst>
                  <a:ext uri="{FF2B5EF4-FFF2-40B4-BE49-F238E27FC236}">
                    <a16:creationId xmlns:a16="http://schemas.microsoft.com/office/drawing/2014/main" id="{A67C4770-62E7-7F65-6ADD-1C133EC6EC9F}"/>
                  </a:ext>
                </a:extLst>
              </p:cNvPr>
              <p:cNvSpPr/>
              <p:nvPr/>
            </p:nvSpPr>
            <p:spPr>
              <a:xfrm flipH="1">
                <a:off x="4596700" y="17009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871;p28">
                <a:extLst>
                  <a:ext uri="{FF2B5EF4-FFF2-40B4-BE49-F238E27FC236}">
                    <a16:creationId xmlns:a16="http://schemas.microsoft.com/office/drawing/2014/main" id="{346784DB-F56E-4EF9-4276-126290B2094C}"/>
                  </a:ext>
                </a:extLst>
              </p:cNvPr>
              <p:cNvSpPr/>
              <p:nvPr/>
            </p:nvSpPr>
            <p:spPr>
              <a:xfrm flipH="1">
                <a:off x="5177500" y="17009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872;p28">
                <a:extLst>
                  <a:ext uri="{FF2B5EF4-FFF2-40B4-BE49-F238E27FC236}">
                    <a16:creationId xmlns:a16="http://schemas.microsoft.com/office/drawing/2014/main" id="{E7685696-6665-1D20-D1F2-6D2AF07FE6AC}"/>
                  </a:ext>
                </a:extLst>
              </p:cNvPr>
              <p:cNvSpPr/>
              <p:nvPr/>
            </p:nvSpPr>
            <p:spPr>
              <a:xfrm flipH="1">
                <a:off x="2854300" y="22353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873;p28">
                <a:extLst>
                  <a:ext uri="{FF2B5EF4-FFF2-40B4-BE49-F238E27FC236}">
                    <a16:creationId xmlns:a16="http://schemas.microsoft.com/office/drawing/2014/main" id="{979BF873-EE57-7724-4DA1-D4121F95A82B}"/>
                  </a:ext>
                </a:extLst>
              </p:cNvPr>
              <p:cNvSpPr/>
              <p:nvPr/>
            </p:nvSpPr>
            <p:spPr>
              <a:xfrm flipH="1">
                <a:off x="3435100" y="22353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874;p28">
                <a:extLst>
                  <a:ext uri="{FF2B5EF4-FFF2-40B4-BE49-F238E27FC236}">
                    <a16:creationId xmlns:a16="http://schemas.microsoft.com/office/drawing/2014/main" id="{C7C539EA-95F8-000B-10A9-79F05167EB9B}"/>
                  </a:ext>
                </a:extLst>
              </p:cNvPr>
              <p:cNvSpPr/>
              <p:nvPr/>
            </p:nvSpPr>
            <p:spPr>
              <a:xfrm flipH="1">
                <a:off x="4015900" y="22353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875;p28">
                <a:extLst>
                  <a:ext uri="{FF2B5EF4-FFF2-40B4-BE49-F238E27FC236}">
                    <a16:creationId xmlns:a16="http://schemas.microsoft.com/office/drawing/2014/main" id="{49FC1105-35E2-F136-0055-357E312C8A74}"/>
                  </a:ext>
                </a:extLst>
              </p:cNvPr>
              <p:cNvSpPr/>
              <p:nvPr/>
            </p:nvSpPr>
            <p:spPr>
              <a:xfrm flipH="1">
                <a:off x="4596700" y="22353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876;p28">
                <a:extLst>
                  <a:ext uri="{FF2B5EF4-FFF2-40B4-BE49-F238E27FC236}">
                    <a16:creationId xmlns:a16="http://schemas.microsoft.com/office/drawing/2014/main" id="{F755C7D7-E8BA-13D2-06A2-89E48ED614D5}"/>
                  </a:ext>
                </a:extLst>
              </p:cNvPr>
              <p:cNvSpPr/>
              <p:nvPr/>
            </p:nvSpPr>
            <p:spPr>
              <a:xfrm flipH="1">
                <a:off x="5177500" y="22353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877;p28">
                <a:extLst>
                  <a:ext uri="{FF2B5EF4-FFF2-40B4-BE49-F238E27FC236}">
                    <a16:creationId xmlns:a16="http://schemas.microsoft.com/office/drawing/2014/main" id="{7935FA72-AFF3-F2DD-EBAD-73E0D1A798FF}"/>
                  </a:ext>
                </a:extLst>
              </p:cNvPr>
              <p:cNvSpPr/>
              <p:nvPr/>
            </p:nvSpPr>
            <p:spPr>
              <a:xfrm flipH="1">
                <a:off x="2854300" y="2769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878;p28">
                <a:extLst>
                  <a:ext uri="{FF2B5EF4-FFF2-40B4-BE49-F238E27FC236}">
                    <a16:creationId xmlns:a16="http://schemas.microsoft.com/office/drawing/2014/main" id="{31B6B0CC-B977-8EB5-146D-A7D6AEFA49AB}"/>
                  </a:ext>
                </a:extLst>
              </p:cNvPr>
              <p:cNvSpPr/>
              <p:nvPr/>
            </p:nvSpPr>
            <p:spPr>
              <a:xfrm flipH="1">
                <a:off x="3435100" y="2769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879;p28">
                <a:extLst>
                  <a:ext uri="{FF2B5EF4-FFF2-40B4-BE49-F238E27FC236}">
                    <a16:creationId xmlns:a16="http://schemas.microsoft.com/office/drawing/2014/main" id="{CCBB034C-6EA0-9DFC-359E-694C4A9589C6}"/>
                  </a:ext>
                </a:extLst>
              </p:cNvPr>
              <p:cNvSpPr/>
              <p:nvPr/>
            </p:nvSpPr>
            <p:spPr>
              <a:xfrm flipH="1">
                <a:off x="4015900" y="2769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880;p28">
                <a:extLst>
                  <a:ext uri="{FF2B5EF4-FFF2-40B4-BE49-F238E27FC236}">
                    <a16:creationId xmlns:a16="http://schemas.microsoft.com/office/drawing/2014/main" id="{BA392FA5-1579-E078-C9BF-7B8ACF383B97}"/>
                  </a:ext>
                </a:extLst>
              </p:cNvPr>
              <p:cNvSpPr/>
              <p:nvPr/>
            </p:nvSpPr>
            <p:spPr>
              <a:xfrm flipH="1">
                <a:off x="4596700" y="2769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881;p28">
                <a:extLst>
                  <a:ext uri="{FF2B5EF4-FFF2-40B4-BE49-F238E27FC236}">
                    <a16:creationId xmlns:a16="http://schemas.microsoft.com/office/drawing/2014/main" id="{035200B0-479F-FFA4-6827-A1E07FB9BBED}"/>
                  </a:ext>
                </a:extLst>
              </p:cNvPr>
              <p:cNvSpPr/>
              <p:nvPr/>
            </p:nvSpPr>
            <p:spPr>
              <a:xfrm flipH="1">
                <a:off x="5177500" y="2769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882;p28">
                <a:extLst>
                  <a:ext uri="{FF2B5EF4-FFF2-40B4-BE49-F238E27FC236}">
                    <a16:creationId xmlns:a16="http://schemas.microsoft.com/office/drawing/2014/main" id="{B1A48B00-A8DF-7669-F57D-7B640CB72692}"/>
                  </a:ext>
                </a:extLst>
              </p:cNvPr>
              <p:cNvSpPr/>
              <p:nvPr/>
            </p:nvSpPr>
            <p:spPr>
              <a:xfrm flipH="1">
                <a:off x="2854300" y="3304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883;p28">
                <a:extLst>
                  <a:ext uri="{FF2B5EF4-FFF2-40B4-BE49-F238E27FC236}">
                    <a16:creationId xmlns:a16="http://schemas.microsoft.com/office/drawing/2014/main" id="{785F3DC1-F6CC-928F-2FDB-27D4D40B9788}"/>
                  </a:ext>
                </a:extLst>
              </p:cNvPr>
              <p:cNvSpPr/>
              <p:nvPr/>
            </p:nvSpPr>
            <p:spPr>
              <a:xfrm flipH="1">
                <a:off x="3435100" y="3304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884;p28">
                <a:extLst>
                  <a:ext uri="{FF2B5EF4-FFF2-40B4-BE49-F238E27FC236}">
                    <a16:creationId xmlns:a16="http://schemas.microsoft.com/office/drawing/2014/main" id="{CE9C336A-706F-449D-2F74-BD231F825027}"/>
                  </a:ext>
                </a:extLst>
              </p:cNvPr>
              <p:cNvSpPr/>
              <p:nvPr/>
            </p:nvSpPr>
            <p:spPr>
              <a:xfrm flipH="1">
                <a:off x="4015900" y="3304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885;p28">
                <a:extLst>
                  <a:ext uri="{FF2B5EF4-FFF2-40B4-BE49-F238E27FC236}">
                    <a16:creationId xmlns:a16="http://schemas.microsoft.com/office/drawing/2014/main" id="{AEB51D7D-40CE-7E5C-551A-39FBDD69E2FC}"/>
                  </a:ext>
                </a:extLst>
              </p:cNvPr>
              <p:cNvSpPr/>
              <p:nvPr/>
            </p:nvSpPr>
            <p:spPr>
              <a:xfrm flipH="1">
                <a:off x="4596700" y="3304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886;p28">
                <a:extLst>
                  <a:ext uri="{FF2B5EF4-FFF2-40B4-BE49-F238E27FC236}">
                    <a16:creationId xmlns:a16="http://schemas.microsoft.com/office/drawing/2014/main" id="{A8CFE0C7-FAEE-23D6-B922-8CF8B8538D4A}"/>
                  </a:ext>
                </a:extLst>
              </p:cNvPr>
              <p:cNvSpPr/>
              <p:nvPr/>
            </p:nvSpPr>
            <p:spPr>
              <a:xfrm flipH="1">
                <a:off x="5177500" y="3304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085" name="文本框 1084">
            <a:extLst>
              <a:ext uri="{FF2B5EF4-FFF2-40B4-BE49-F238E27FC236}">
                <a16:creationId xmlns:a16="http://schemas.microsoft.com/office/drawing/2014/main" id="{DC5BBA97-CE4D-D073-6EFC-ACDC9DA7485B}"/>
              </a:ext>
            </a:extLst>
          </p:cNvPr>
          <p:cNvSpPr txBox="1"/>
          <p:nvPr/>
        </p:nvSpPr>
        <p:spPr>
          <a:xfrm>
            <a:off x="6025971" y="1687288"/>
            <a:ext cx="642645"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Mean</a:t>
            </a:r>
            <a:endParaRPr lang="zh-CN" altLang="en-US" sz="1200" dirty="0">
              <a:latin typeface="Times New Roman" panose="02020603050405020304" pitchFamily="18" charset="0"/>
              <a:cs typeface="Times New Roman" panose="02020603050405020304" pitchFamily="18" charset="0"/>
            </a:endParaRPr>
          </a:p>
        </p:txBody>
      </p:sp>
      <p:sp>
        <p:nvSpPr>
          <p:cNvPr id="1088" name="文本框 1087">
            <a:extLst>
              <a:ext uri="{FF2B5EF4-FFF2-40B4-BE49-F238E27FC236}">
                <a16:creationId xmlns:a16="http://schemas.microsoft.com/office/drawing/2014/main" id="{DC6CCB2C-3084-AB60-156B-B068FA9F0046}"/>
              </a:ext>
            </a:extLst>
          </p:cNvPr>
          <p:cNvSpPr txBox="1"/>
          <p:nvPr/>
        </p:nvSpPr>
        <p:spPr>
          <a:xfrm>
            <a:off x="6941988" y="1688279"/>
            <a:ext cx="642645"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Mean</a:t>
            </a:r>
            <a:endParaRPr lang="zh-CN" altLang="en-US" sz="12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093" name="文本框 1092">
                <a:extLst>
                  <a:ext uri="{FF2B5EF4-FFF2-40B4-BE49-F238E27FC236}">
                    <a16:creationId xmlns:a16="http://schemas.microsoft.com/office/drawing/2014/main" id="{07676AC6-B3FE-30AE-00EA-335B626937E7}"/>
                  </a:ext>
                </a:extLst>
              </p:cNvPr>
              <p:cNvSpPr txBox="1"/>
              <p:nvPr/>
            </p:nvSpPr>
            <p:spPr>
              <a:xfrm>
                <a:off x="6527914" y="1237910"/>
                <a:ext cx="38778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h</m:t>
                      </m:r>
                    </m:oMath>
                  </m:oMathPara>
                </a14:m>
                <a:endParaRPr lang="zh-CN" altLang="en-US" dirty="0"/>
              </a:p>
            </p:txBody>
          </p:sp>
        </mc:Choice>
        <mc:Fallback xmlns="">
          <p:sp>
            <p:nvSpPr>
              <p:cNvPr id="1093" name="文本框 1092">
                <a:extLst>
                  <a:ext uri="{FF2B5EF4-FFF2-40B4-BE49-F238E27FC236}">
                    <a16:creationId xmlns:a16="http://schemas.microsoft.com/office/drawing/2014/main" id="{07676AC6-B3FE-30AE-00EA-335B626937E7}"/>
                  </a:ext>
                </a:extLst>
              </p:cNvPr>
              <p:cNvSpPr txBox="1">
                <a:spLocks noRot="1" noChangeAspect="1" noMove="1" noResize="1" noEditPoints="1" noAdjustHandles="1" noChangeArrowheads="1" noChangeShapeType="1" noTextEdit="1"/>
              </p:cNvSpPr>
              <p:nvPr/>
            </p:nvSpPr>
            <p:spPr>
              <a:xfrm>
                <a:off x="6527914" y="1237910"/>
                <a:ext cx="387783" cy="369332"/>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94" name="文本框 1093">
                <a:extLst>
                  <a:ext uri="{FF2B5EF4-FFF2-40B4-BE49-F238E27FC236}">
                    <a16:creationId xmlns:a16="http://schemas.microsoft.com/office/drawing/2014/main" id="{E510AAB3-7360-2E44-DCA7-2E821BF5697E}"/>
                  </a:ext>
                </a:extLst>
              </p:cNvPr>
              <p:cNvSpPr txBox="1"/>
              <p:nvPr/>
            </p:nvSpPr>
            <p:spPr>
              <a:xfrm>
                <a:off x="7437960" y="1234982"/>
                <a:ext cx="38778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𝑥</m:t>
                      </m:r>
                    </m:oMath>
                  </m:oMathPara>
                </a14:m>
                <a:endParaRPr lang="zh-CN" altLang="en-US" dirty="0"/>
              </a:p>
            </p:txBody>
          </p:sp>
        </mc:Choice>
        <mc:Fallback xmlns="">
          <p:sp>
            <p:nvSpPr>
              <p:cNvPr id="1094" name="文本框 1093">
                <a:extLst>
                  <a:ext uri="{FF2B5EF4-FFF2-40B4-BE49-F238E27FC236}">
                    <a16:creationId xmlns:a16="http://schemas.microsoft.com/office/drawing/2014/main" id="{E510AAB3-7360-2E44-DCA7-2E821BF5697E}"/>
                  </a:ext>
                </a:extLst>
              </p:cNvPr>
              <p:cNvSpPr txBox="1">
                <a:spLocks noRot="1" noChangeAspect="1" noMove="1" noResize="1" noEditPoints="1" noAdjustHandles="1" noChangeArrowheads="1" noChangeShapeType="1" noTextEdit="1"/>
              </p:cNvSpPr>
              <p:nvPr/>
            </p:nvSpPr>
            <p:spPr>
              <a:xfrm>
                <a:off x="7437960" y="1234982"/>
                <a:ext cx="387783" cy="369332"/>
              </a:xfrm>
              <a:prstGeom prst="rect">
                <a:avLst/>
              </a:prstGeom>
              <a:blipFill>
                <a:blip r:embed="rId9"/>
                <a:stretch>
                  <a:fillRect/>
                </a:stretch>
              </a:blipFill>
            </p:spPr>
            <p:txBody>
              <a:bodyPr/>
              <a:lstStyle/>
              <a:p>
                <a:r>
                  <a:rPr lang="zh-CN" altLang="en-US">
                    <a:noFill/>
                  </a:rPr>
                  <a:t> </a:t>
                </a:r>
              </a:p>
            </p:txBody>
          </p:sp>
        </mc:Fallback>
      </mc:AlternateContent>
      <p:sp>
        <p:nvSpPr>
          <p:cNvPr id="60" name="矩形 59">
            <a:extLst>
              <a:ext uri="{FF2B5EF4-FFF2-40B4-BE49-F238E27FC236}">
                <a16:creationId xmlns:a16="http://schemas.microsoft.com/office/drawing/2014/main" id="{3C29BB8C-BE89-9200-B760-38E454AE3C13}"/>
              </a:ext>
            </a:extLst>
          </p:cNvPr>
          <p:cNvSpPr/>
          <p:nvPr/>
        </p:nvSpPr>
        <p:spPr>
          <a:xfrm>
            <a:off x="10149161" y="1785884"/>
            <a:ext cx="1331383" cy="242548"/>
          </a:xfrm>
          <a:prstGeom prst="rect">
            <a:avLst/>
          </a:prstGeom>
          <a:solidFill>
            <a:srgbClr val="C9E6F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7" name="文本框 76">
            <a:extLst>
              <a:ext uri="{FF2B5EF4-FFF2-40B4-BE49-F238E27FC236}">
                <a16:creationId xmlns:a16="http://schemas.microsoft.com/office/drawing/2014/main" id="{538072E4-68F9-28C6-6ADC-C84A4B0360BF}"/>
              </a:ext>
            </a:extLst>
          </p:cNvPr>
          <p:cNvSpPr txBox="1"/>
          <p:nvPr/>
        </p:nvSpPr>
        <p:spPr>
          <a:xfrm>
            <a:off x="10194506" y="1765446"/>
            <a:ext cx="1340691" cy="276999"/>
          </a:xfrm>
          <a:prstGeom prst="rect">
            <a:avLst/>
          </a:prstGeom>
          <a:noFill/>
        </p:spPr>
        <p:txBody>
          <a:bodyPr wrap="square" rtlCol="0">
            <a:spAutoFit/>
          </a:bodyPr>
          <a:lstStyle/>
          <a:p>
            <a:r>
              <a:rPr lang="en-US" altLang="zh-CN" sz="1200" dirty="0">
                <a:latin typeface="Times New Roman" panose="02020603050405020304" pitchFamily="18" charset="0"/>
                <a:cs typeface="Times New Roman" panose="02020603050405020304" pitchFamily="18" charset="0"/>
              </a:rPr>
              <a:t>Normalizing flow</a:t>
            </a:r>
            <a:endParaRPr lang="zh-CN" altLang="en-US" sz="12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79" name="文本框 78">
                <a:extLst>
                  <a:ext uri="{FF2B5EF4-FFF2-40B4-BE49-F238E27FC236}">
                    <a16:creationId xmlns:a16="http://schemas.microsoft.com/office/drawing/2014/main" id="{1D408620-0FF4-A172-0A59-EB2D3A9A368D}"/>
                  </a:ext>
                </a:extLst>
              </p:cNvPr>
              <p:cNvSpPr txBox="1"/>
              <p:nvPr/>
            </p:nvSpPr>
            <p:spPr>
              <a:xfrm>
                <a:off x="10134244" y="3146527"/>
                <a:ext cx="1336657" cy="291811"/>
              </a:xfrm>
              <a:prstGeom prst="rect">
                <a:avLst/>
              </a:prstGeom>
              <a:noFill/>
            </p:spPr>
            <p:txBody>
              <a:bodyPr wrap="square" rtlCol="0">
                <a:spAutoFit/>
              </a:bodyPr>
              <a:lstStyle/>
              <a:p>
                <a:pPr algn="r"/>
                <a14:m>
                  <m:oMath xmlns:m="http://schemas.openxmlformats.org/officeDocument/2006/math">
                    <m:sSub>
                      <m:sSubPr>
                        <m:ctrlPr>
                          <a:rPr lang="en-US" altLang="zh-CN" sz="1200" i="1" smtClean="0">
                            <a:latin typeface="Cambria Math" panose="02040503050406030204" pitchFamily="18" charset="0"/>
                            <a:cs typeface="Times New Roman" panose="02020603050405020304" pitchFamily="18" charset="0"/>
                          </a:rPr>
                        </m:ctrlPr>
                      </m:sSubPr>
                      <m:e>
                        <m:r>
                          <a:rPr lang="en-US" altLang="zh-CN" sz="1200" b="0" i="1" smtClean="0">
                            <a:latin typeface="Cambria Math" panose="02040503050406030204" pitchFamily="18" charset="0"/>
                            <a:cs typeface="Times New Roman" panose="02020603050405020304" pitchFamily="18" charset="0"/>
                          </a:rPr>
                          <m:t>𝑧</m:t>
                        </m:r>
                      </m:e>
                      <m:sub>
                        <m:r>
                          <a:rPr lang="en-US" altLang="zh-CN" sz="1200" b="0" i="1" smtClean="0">
                            <a:latin typeface="Cambria Math" panose="02040503050406030204" pitchFamily="18" charset="0"/>
                            <a:cs typeface="Times New Roman" panose="02020603050405020304" pitchFamily="18" charset="0"/>
                          </a:rPr>
                          <m:t>𝑓𝑙𝑜𝑤</m:t>
                        </m:r>
                      </m:sub>
                    </m:sSub>
                  </m:oMath>
                </a14:m>
                <a:r>
                  <a:rPr lang="en-US" altLang="zh-CN" sz="1200" dirty="0">
                    <a:latin typeface="Times New Roman" panose="02020603050405020304" pitchFamily="18" charset="0"/>
                    <a:cs typeface="Times New Roman" panose="02020603050405020304" pitchFamily="18" charset="0"/>
                  </a:rPr>
                  <a:t> </a:t>
                </a:r>
                <a14:m>
                  <m:oMath xmlns:m="http://schemas.openxmlformats.org/officeDocument/2006/math">
                    <m:r>
                      <a:rPr lang="en-US" altLang="zh-CN" sz="1200" i="1" dirty="0">
                        <a:latin typeface="Cambria Math" panose="02040503050406030204" pitchFamily="18" charset="0"/>
                        <a:cs typeface="Times New Roman" panose="02020603050405020304" pitchFamily="18" charset="0"/>
                      </a:rPr>
                      <m:t>𝐺𝑀𝑀</m:t>
                    </m:r>
                    <m:d>
                      <m:dPr>
                        <m:ctrlPr>
                          <a:rPr lang="en-US" altLang="zh-CN" sz="1200" i="1" dirty="0">
                            <a:latin typeface="Cambria Math" panose="02040503050406030204" pitchFamily="18" charset="0"/>
                            <a:cs typeface="Times New Roman" panose="02020603050405020304" pitchFamily="18" charset="0"/>
                          </a:rPr>
                        </m:ctrlPr>
                      </m:dPr>
                      <m:e>
                        <m:r>
                          <a:rPr lang="zh-CN" altLang="en-US" sz="1200" i="1" dirty="0">
                            <a:latin typeface="Cambria Math" panose="02040503050406030204" pitchFamily="18" charset="0"/>
                            <a:cs typeface="Times New Roman" panose="02020603050405020304" pitchFamily="18" charset="0"/>
                          </a:rPr>
                          <m:t>𝜇</m:t>
                        </m:r>
                        <m:r>
                          <a:rPr lang="en-US" altLang="zh-CN" sz="1200" i="1" dirty="0">
                            <a:latin typeface="Cambria Math" panose="02040503050406030204" pitchFamily="18" charset="0"/>
                            <a:cs typeface="Times New Roman" panose="02020603050405020304" pitchFamily="18" charset="0"/>
                          </a:rPr>
                          <m:t>,</m:t>
                        </m:r>
                        <m:r>
                          <a:rPr lang="zh-CN" altLang="en-US" sz="1200" i="1" dirty="0">
                            <a:latin typeface="Cambria Math" panose="02040503050406030204" pitchFamily="18" charset="0"/>
                            <a:cs typeface="Times New Roman" panose="02020603050405020304" pitchFamily="18" charset="0"/>
                          </a:rPr>
                          <m:t>𝜎</m:t>
                        </m:r>
                      </m:e>
                    </m:d>
                  </m:oMath>
                </a14:m>
                <a:endParaRPr lang="en-US" altLang="zh-CN" sz="1200" dirty="0">
                  <a:latin typeface="Times New Roman" panose="02020603050405020304" pitchFamily="18" charset="0"/>
                  <a:cs typeface="Times New Roman" panose="02020603050405020304" pitchFamily="18" charset="0"/>
                </a:endParaRPr>
              </a:p>
            </p:txBody>
          </p:sp>
        </mc:Choice>
        <mc:Fallback xmlns="">
          <p:sp>
            <p:nvSpPr>
              <p:cNvPr id="79" name="文本框 78">
                <a:extLst>
                  <a:ext uri="{FF2B5EF4-FFF2-40B4-BE49-F238E27FC236}">
                    <a16:creationId xmlns:a16="http://schemas.microsoft.com/office/drawing/2014/main" id="{1D408620-0FF4-A172-0A59-EB2D3A9A368D}"/>
                  </a:ext>
                </a:extLst>
              </p:cNvPr>
              <p:cNvSpPr txBox="1">
                <a:spLocks noRot="1" noChangeAspect="1" noMove="1" noResize="1" noEditPoints="1" noAdjustHandles="1" noChangeArrowheads="1" noChangeShapeType="1" noTextEdit="1"/>
              </p:cNvSpPr>
              <p:nvPr/>
            </p:nvSpPr>
            <p:spPr>
              <a:xfrm>
                <a:off x="10134244" y="3146527"/>
                <a:ext cx="1336657" cy="291811"/>
              </a:xfrm>
              <a:prstGeom prst="rect">
                <a:avLst/>
              </a:prstGeom>
              <a:blipFill>
                <a:blip r:embed="rId10"/>
                <a:stretch>
                  <a:fillRect b="-2083"/>
                </a:stretch>
              </a:blipFill>
            </p:spPr>
            <p:txBody>
              <a:bodyPr/>
              <a:lstStyle/>
              <a:p>
                <a:r>
                  <a:rPr lang="zh-CN" altLang="en-US">
                    <a:noFill/>
                  </a:rPr>
                  <a:t> </a:t>
                </a:r>
              </a:p>
            </p:txBody>
          </p:sp>
        </mc:Fallback>
      </mc:AlternateContent>
      <p:sp>
        <p:nvSpPr>
          <p:cNvPr id="109" name="矩形 108">
            <a:extLst>
              <a:ext uri="{FF2B5EF4-FFF2-40B4-BE49-F238E27FC236}">
                <a16:creationId xmlns:a16="http://schemas.microsoft.com/office/drawing/2014/main" id="{48B10DEC-C2AC-FF3A-E248-FCA25BE675F9}"/>
              </a:ext>
            </a:extLst>
          </p:cNvPr>
          <p:cNvSpPr/>
          <p:nvPr/>
        </p:nvSpPr>
        <p:spPr>
          <a:xfrm>
            <a:off x="6035621" y="3681116"/>
            <a:ext cx="1515291" cy="277000"/>
          </a:xfrm>
          <a:prstGeom prst="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 name="文本框 110">
            <a:extLst>
              <a:ext uri="{FF2B5EF4-FFF2-40B4-BE49-F238E27FC236}">
                <a16:creationId xmlns:a16="http://schemas.microsoft.com/office/drawing/2014/main" id="{D0E5A4B8-3102-36BB-B987-81A67A6DF33C}"/>
              </a:ext>
            </a:extLst>
          </p:cNvPr>
          <p:cNvSpPr txBox="1"/>
          <p:nvPr/>
        </p:nvSpPr>
        <p:spPr>
          <a:xfrm>
            <a:off x="6015037" y="3651764"/>
            <a:ext cx="1602786" cy="276999"/>
          </a:xfrm>
          <a:prstGeom prst="rect">
            <a:avLst/>
          </a:prstGeom>
          <a:noFill/>
        </p:spPr>
        <p:txBody>
          <a:bodyPr wrap="square">
            <a:spAutoFit/>
          </a:bodyPr>
          <a:lstStyle/>
          <a:p>
            <a:pPr algn="ctr"/>
            <a:r>
              <a:rPr lang="en-US" altLang="zh-CN" sz="1200" dirty="0">
                <a:latin typeface="Times New Roman" panose="02020603050405020304" pitchFamily="18" charset="0"/>
                <a:cs typeface="Times New Roman" panose="02020603050405020304" pitchFamily="18" charset="0"/>
              </a:rPr>
              <a:t>Bi-level optimization </a:t>
            </a:r>
            <a:endParaRPr lang="zh-CN" altLang="en-US" sz="1200" dirty="0">
              <a:latin typeface="Times New Roman" panose="02020603050405020304" pitchFamily="18" charset="0"/>
              <a:cs typeface="Times New Roman" panose="02020603050405020304" pitchFamily="18" charset="0"/>
            </a:endParaRPr>
          </a:p>
        </p:txBody>
      </p:sp>
      <p:pic>
        <p:nvPicPr>
          <p:cNvPr id="73" name="图片 72">
            <a:extLst>
              <a:ext uri="{FF2B5EF4-FFF2-40B4-BE49-F238E27FC236}">
                <a16:creationId xmlns:a16="http://schemas.microsoft.com/office/drawing/2014/main" id="{8C0AEA34-8BED-86DA-A05A-FB9059B66219}"/>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407201" y="4096268"/>
            <a:ext cx="691248" cy="728039"/>
          </a:xfrm>
          <a:prstGeom prst="rect">
            <a:avLst/>
          </a:prstGeom>
        </p:spPr>
      </p:pic>
      <mc:AlternateContent xmlns:mc="http://schemas.openxmlformats.org/markup-compatibility/2006" xmlns:a14="http://schemas.microsoft.com/office/drawing/2010/main">
        <mc:Choice Requires="a14">
          <p:sp>
            <p:nvSpPr>
              <p:cNvPr id="75" name="文本框 74">
                <a:extLst>
                  <a:ext uri="{FF2B5EF4-FFF2-40B4-BE49-F238E27FC236}">
                    <a16:creationId xmlns:a16="http://schemas.microsoft.com/office/drawing/2014/main" id="{C6FECFBD-69DE-E99D-9264-3A36F4365CFD}"/>
                  </a:ext>
                </a:extLst>
              </p:cNvPr>
              <p:cNvSpPr txBox="1"/>
              <p:nvPr/>
            </p:nvSpPr>
            <p:spPr>
              <a:xfrm>
                <a:off x="5809597" y="4744502"/>
                <a:ext cx="2290463" cy="292068"/>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Binary MLP isotope generator </a:t>
                </a:r>
                <a14:m>
                  <m:oMath xmlns:m="http://schemas.openxmlformats.org/officeDocument/2006/math">
                    <m:sSub>
                      <m:sSubPr>
                        <m:ctrlPr>
                          <a:rPr lang="en-US" altLang="zh-CN" sz="1200" i="1" smtClean="0">
                            <a:latin typeface="Cambria Math" panose="02040503050406030204" pitchFamily="18" charset="0"/>
                            <a:cs typeface="Times New Roman" panose="02020603050405020304" pitchFamily="18" charset="0"/>
                          </a:rPr>
                        </m:ctrlPr>
                      </m:sSubPr>
                      <m:e>
                        <m:r>
                          <a:rPr lang="en-US" altLang="zh-CN" sz="1200" b="0" i="1" smtClean="0">
                            <a:latin typeface="Cambria Math" panose="02040503050406030204" pitchFamily="18" charset="0"/>
                            <a:cs typeface="Times New Roman" panose="02020603050405020304" pitchFamily="18" charset="0"/>
                          </a:rPr>
                          <m:t>𝑓</m:t>
                        </m:r>
                      </m:e>
                      <m:sub>
                        <m:r>
                          <a:rPr lang="en-US" altLang="zh-CN" sz="1200" b="0" i="1" smtClean="0">
                            <a:latin typeface="Cambria Math" panose="02040503050406030204" pitchFamily="18" charset="0"/>
                            <a:cs typeface="Times New Roman" panose="02020603050405020304" pitchFamily="18" charset="0"/>
                          </a:rPr>
                          <m:t>𝑔</m:t>
                        </m:r>
                      </m:sub>
                    </m:sSub>
                  </m:oMath>
                </a14:m>
                <a:endParaRPr lang="en-US" altLang="zh-CN" sz="1200" dirty="0">
                  <a:latin typeface="Times New Roman" panose="02020603050405020304" pitchFamily="18" charset="0"/>
                  <a:cs typeface="Times New Roman" panose="02020603050405020304" pitchFamily="18" charset="0"/>
                </a:endParaRPr>
              </a:p>
            </p:txBody>
          </p:sp>
        </mc:Choice>
        <mc:Fallback xmlns="">
          <p:sp>
            <p:nvSpPr>
              <p:cNvPr id="75" name="文本框 74">
                <a:extLst>
                  <a:ext uri="{FF2B5EF4-FFF2-40B4-BE49-F238E27FC236}">
                    <a16:creationId xmlns:a16="http://schemas.microsoft.com/office/drawing/2014/main" id="{C6FECFBD-69DE-E99D-9264-3A36F4365CFD}"/>
                  </a:ext>
                </a:extLst>
              </p:cNvPr>
              <p:cNvSpPr txBox="1">
                <a:spLocks noRot="1" noChangeAspect="1" noMove="1" noResize="1" noEditPoints="1" noAdjustHandles="1" noChangeArrowheads="1" noChangeShapeType="1" noTextEdit="1"/>
              </p:cNvSpPr>
              <p:nvPr/>
            </p:nvSpPr>
            <p:spPr>
              <a:xfrm>
                <a:off x="5809597" y="4744502"/>
                <a:ext cx="2290463" cy="292068"/>
              </a:xfrm>
              <a:prstGeom prst="rect">
                <a:avLst/>
              </a:prstGeom>
              <a:blipFill>
                <a:blip r:embed="rId12"/>
                <a:stretch>
                  <a:fillRect b="-10417"/>
                </a:stretch>
              </a:blipFill>
            </p:spPr>
            <p:txBody>
              <a:bodyPr/>
              <a:lstStyle/>
              <a:p>
                <a:r>
                  <a:rPr lang="zh-CN" altLang="en-US">
                    <a:noFill/>
                  </a:rPr>
                  <a:t> </a:t>
                </a:r>
              </a:p>
            </p:txBody>
          </p:sp>
        </mc:Fallback>
      </mc:AlternateContent>
      <p:sp>
        <p:nvSpPr>
          <p:cNvPr id="92" name="文本框 91">
            <a:extLst>
              <a:ext uri="{FF2B5EF4-FFF2-40B4-BE49-F238E27FC236}">
                <a16:creationId xmlns:a16="http://schemas.microsoft.com/office/drawing/2014/main" id="{1B438FD2-FDB8-35A2-98B7-8C8992DD1497}"/>
              </a:ext>
            </a:extLst>
          </p:cNvPr>
          <p:cNvSpPr txBox="1"/>
          <p:nvPr/>
        </p:nvSpPr>
        <p:spPr>
          <a:xfrm>
            <a:off x="2116283" y="2461512"/>
            <a:ext cx="1497274"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Black-box GNN</a:t>
            </a:r>
            <a:endParaRPr lang="zh-CN" altLang="en-US" sz="12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16" name="文本框 115">
                <a:extLst>
                  <a:ext uri="{FF2B5EF4-FFF2-40B4-BE49-F238E27FC236}">
                    <a16:creationId xmlns:a16="http://schemas.microsoft.com/office/drawing/2014/main" id="{1BD57977-B90B-1D91-ACFF-342234E28337}"/>
                  </a:ext>
                </a:extLst>
              </p:cNvPr>
              <p:cNvSpPr txBox="1"/>
              <p:nvPr/>
            </p:nvSpPr>
            <p:spPr>
              <a:xfrm>
                <a:off x="233223" y="2516234"/>
                <a:ext cx="136800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Original datasets </a:t>
                </a:r>
                <a14:m>
                  <m:oMath xmlns:m="http://schemas.openxmlformats.org/officeDocument/2006/math">
                    <m:r>
                      <a:rPr lang="en-US" altLang="zh-CN" sz="1200" i="1" dirty="0" smtClean="0">
                        <a:latin typeface="Cambria Math" panose="02040503050406030204" pitchFamily="18" charset="0"/>
                        <a:cs typeface="Times New Roman" panose="02020603050405020304" pitchFamily="18" charset="0"/>
                      </a:rPr>
                      <m:t>𝐺</m:t>
                    </m:r>
                  </m:oMath>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116" name="文本框 115">
                <a:extLst>
                  <a:ext uri="{FF2B5EF4-FFF2-40B4-BE49-F238E27FC236}">
                    <a16:creationId xmlns:a16="http://schemas.microsoft.com/office/drawing/2014/main" id="{1BD57977-B90B-1D91-ACFF-342234E28337}"/>
                  </a:ext>
                </a:extLst>
              </p:cNvPr>
              <p:cNvSpPr txBox="1">
                <a:spLocks noRot="1" noChangeAspect="1" noMove="1" noResize="1" noEditPoints="1" noAdjustHandles="1" noChangeArrowheads="1" noChangeShapeType="1" noTextEdit="1"/>
              </p:cNvSpPr>
              <p:nvPr/>
            </p:nvSpPr>
            <p:spPr>
              <a:xfrm>
                <a:off x="233223" y="2516234"/>
                <a:ext cx="1368003" cy="276999"/>
              </a:xfrm>
              <a:prstGeom prst="rect">
                <a:avLst/>
              </a:prstGeom>
              <a:blipFill>
                <a:blip r:embed="rId13"/>
                <a:stretch>
                  <a:fillRect t="-2222" b="-17778"/>
                </a:stretch>
              </a:blipFill>
            </p:spPr>
            <p:txBody>
              <a:bodyPr/>
              <a:lstStyle/>
              <a:p>
                <a:r>
                  <a:rPr lang="zh-CN" altLang="en-US">
                    <a:noFill/>
                  </a:rPr>
                  <a:t> </a:t>
                </a:r>
              </a:p>
            </p:txBody>
          </p:sp>
        </mc:Fallback>
      </mc:AlternateContent>
      <p:sp>
        <p:nvSpPr>
          <p:cNvPr id="118" name="文本框 117">
            <a:extLst>
              <a:ext uri="{FF2B5EF4-FFF2-40B4-BE49-F238E27FC236}">
                <a16:creationId xmlns:a16="http://schemas.microsoft.com/office/drawing/2014/main" id="{0FBAD63C-E825-4E4F-0EC5-B1F40E8C74EE}"/>
              </a:ext>
            </a:extLst>
          </p:cNvPr>
          <p:cNvSpPr txBox="1"/>
          <p:nvPr/>
        </p:nvSpPr>
        <p:spPr>
          <a:xfrm>
            <a:off x="82486" y="4511302"/>
            <a:ext cx="1781506"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Disparate r</a:t>
            </a:r>
            <a:r>
              <a:rPr lang="zh-CN" altLang="en-US" sz="1200" dirty="0">
                <a:latin typeface="Times New Roman" panose="02020603050405020304" pitchFamily="18" charset="0"/>
                <a:cs typeface="Times New Roman" panose="02020603050405020304" pitchFamily="18" charset="0"/>
              </a:rPr>
              <a:t>epresentations</a:t>
            </a:r>
          </a:p>
        </p:txBody>
      </p:sp>
      <p:sp>
        <p:nvSpPr>
          <p:cNvPr id="127" name="Google Shape;303;p19">
            <a:extLst>
              <a:ext uri="{FF2B5EF4-FFF2-40B4-BE49-F238E27FC236}">
                <a16:creationId xmlns:a16="http://schemas.microsoft.com/office/drawing/2014/main" id="{E2843C7D-0D8C-49B3-C517-19B14E161DB0}"/>
              </a:ext>
            </a:extLst>
          </p:cNvPr>
          <p:cNvSpPr/>
          <p:nvPr/>
        </p:nvSpPr>
        <p:spPr>
          <a:xfrm>
            <a:off x="2225644" y="1771495"/>
            <a:ext cx="186031" cy="360549"/>
          </a:xfrm>
          <a:prstGeom prst="cube">
            <a:avLst>
              <a:gd name="adj" fmla="val 25000"/>
            </a:avLst>
          </a:prstGeom>
          <a:solidFill>
            <a:srgbClr val="EBF5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8" name="Google Shape;116;p19">
            <a:extLst>
              <a:ext uri="{FF2B5EF4-FFF2-40B4-BE49-F238E27FC236}">
                <a16:creationId xmlns:a16="http://schemas.microsoft.com/office/drawing/2014/main" id="{1619DCAA-A1FF-F44E-085F-8B6BEECBC8EA}"/>
              </a:ext>
            </a:extLst>
          </p:cNvPr>
          <p:cNvSpPr/>
          <p:nvPr/>
        </p:nvSpPr>
        <p:spPr>
          <a:xfrm>
            <a:off x="2737895" y="1595364"/>
            <a:ext cx="206145" cy="659197"/>
          </a:xfrm>
          <a:prstGeom prst="cube">
            <a:avLst>
              <a:gd name="adj" fmla="val 68741"/>
            </a:avLst>
          </a:prstGeom>
          <a:solidFill>
            <a:srgbClr val="EBF5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0" name="Google Shape;116;p19">
            <a:extLst>
              <a:ext uri="{FF2B5EF4-FFF2-40B4-BE49-F238E27FC236}">
                <a16:creationId xmlns:a16="http://schemas.microsoft.com/office/drawing/2014/main" id="{3BFEF47B-A29C-AF64-9A1A-4A4B3D22AB21}"/>
              </a:ext>
            </a:extLst>
          </p:cNvPr>
          <p:cNvSpPr/>
          <p:nvPr/>
        </p:nvSpPr>
        <p:spPr>
          <a:xfrm>
            <a:off x="3008624" y="1525959"/>
            <a:ext cx="206145" cy="802859"/>
          </a:xfrm>
          <a:prstGeom prst="cube">
            <a:avLst>
              <a:gd name="adj" fmla="val 68741"/>
            </a:avLst>
          </a:prstGeom>
          <a:solidFill>
            <a:srgbClr val="EBF5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 name="Google Shape;303;p19">
            <a:extLst>
              <a:ext uri="{FF2B5EF4-FFF2-40B4-BE49-F238E27FC236}">
                <a16:creationId xmlns:a16="http://schemas.microsoft.com/office/drawing/2014/main" id="{DF49326E-1614-EC9B-B0B8-0B3B207D1CDD}"/>
              </a:ext>
            </a:extLst>
          </p:cNvPr>
          <p:cNvSpPr/>
          <p:nvPr/>
        </p:nvSpPr>
        <p:spPr>
          <a:xfrm>
            <a:off x="2481770" y="1666514"/>
            <a:ext cx="186030" cy="547620"/>
          </a:xfrm>
          <a:prstGeom prst="cube">
            <a:avLst>
              <a:gd name="adj" fmla="val 25000"/>
            </a:avLst>
          </a:prstGeom>
          <a:solidFill>
            <a:srgbClr val="EBF5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90" name="图片 89">
            <a:extLst>
              <a:ext uri="{FF2B5EF4-FFF2-40B4-BE49-F238E27FC236}">
                <a16:creationId xmlns:a16="http://schemas.microsoft.com/office/drawing/2014/main" id="{E8825283-DEB9-246E-F169-E733980E36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19361" y="1558733"/>
            <a:ext cx="188505" cy="188505"/>
          </a:xfrm>
          <a:prstGeom prst="rect">
            <a:avLst/>
          </a:prstGeom>
        </p:spPr>
      </p:pic>
      <p:sp>
        <p:nvSpPr>
          <p:cNvPr id="142" name="矩形: 圆角 141">
            <a:extLst>
              <a:ext uri="{FF2B5EF4-FFF2-40B4-BE49-F238E27FC236}">
                <a16:creationId xmlns:a16="http://schemas.microsoft.com/office/drawing/2014/main" id="{843A411F-2E8E-95D0-C15F-9D482A5CC8A0}"/>
              </a:ext>
            </a:extLst>
          </p:cNvPr>
          <p:cNvSpPr/>
          <p:nvPr/>
        </p:nvSpPr>
        <p:spPr>
          <a:xfrm>
            <a:off x="3544309" y="1497634"/>
            <a:ext cx="276447" cy="847732"/>
          </a:xfrm>
          <a:prstGeom prst="roundRect">
            <a:avLst/>
          </a:prstGeom>
          <a:solidFill>
            <a:srgbClr val="E0EFFC"/>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dirty="0"/>
          </a:p>
        </p:txBody>
      </p:sp>
      <p:sp>
        <p:nvSpPr>
          <p:cNvPr id="143" name="文本框 142">
            <a:extLst>
              <a:ext uri="{FF2B5EF4-FFF2-40B4-BE49-F238E27FC236}">
                <a16:creationId xmlns:a16="http://schemas.microsoft.com/office/drawing/2014/main" id="{256B91E9-D479-A6C0-23E6-0DABBCC099EB}"/>
              </a:ext>
            </a:extLst>
          </p:cNvPr>
          <p:cNvSpPr txBox="1"/>
          <p:nvPr/>
        </p:nvSpPr>
        <p:spPr>
          <a:xfrm rot="5400000">
            <a:off x="3294205" y="1772243"/>
            <a:ext cx="800714" cy="276999"/>
          </a:xfrm>
          <a:prstGeom prst="rect">
            <a:avLst/>
          </a:prstGeom>
          <a:noFill/>
        </p:spPr>
        <p:txBody>
          <a:bodyPr wrap="square" rtlCol="0">
            <a:spAutoFit/>
          </a:bodyPr>
          <a:lstStyle/>
          <a:p>
            <a:r>
              <a:rPr lang="en-US" altLang="zh-CN" sz="1200" dirty="0">
                <a:latin typeface="Times New Roman" panose="02020603050405020304" pitchFamily="18" charset="0"/>
                <a:cs typeface="Times New Roman" panose="02020603050405020304" pitchFamily="18" charset="0"/>
              </a:rPr>
              <a:t> K-Means</a:t>
            </a:r>
            <a:endParaRPr lang="zh-CN" altLang="en-US" sz="1200" dirty="0">
              <a:latin typeface="Times New Roman" panose="02020603050405020304" pitchFamily="18" charset="0"/>
              <a:cs typeface="Times New Roman" panose="02020603050405020304" pitchFamily="18" charset="0"/>
            </a:endParaRPr>
          </a:p>
        </p:txBody>
      </p:sp>
      <p:sp>
        <p:nvSpPr>
          <p:cNvPr id="146" name="左大括号 145">
            <a:extLst>
              <a:ext uri="{FF2B5EF4-FFF2-40B4-BE49-F238E27FC236}">
                <a16:creationId xmlns:a16="http://schemas.microsoft.com/office/drawing/2014/main" id="{0E46C75C-3266-EF47-503B-DAE5DBD0D490}"/>
              </a:ext>
            </a:extLst>
          </p:cNvPr>
          <p:cNvSpPr/>
          <p:nvPr/>
        </p:nvSpPr>
        <p:spPr>
          <a:xfrm>
            <a:off x="4312748" y="1406300"/>
            <a:ext cx="180278" cy="809947"/>
          </a:xfrm>
          <a:prstGeom prst="leftBrace">
            <a:avLst>
              <a:gd name="adj1" fmla="val 43996"/>
              <a:gd name="adj2" fmla="val 5441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152" name="矩形 151">
            <a:extLst>
              <a:ext uri="{FF2B5EF4-FFF2-40B4-BE49-F238E27FC236}">
                <a16:creationId xmlns:a16="http://schemas.microsoft.com/office/drawing/2014/main" id="{D8F28A3A-CFFC-F6AB-96F9-CE704153C991}"/>
              </a:ext>
            </a:extLst>
          </p:cNvPr>
          <p:cNvSpPr/>
          <p:nvPr/>
        </p:nvSpPr>
        <p:spPr>
          <a:xfrm>
            <a:off x="4444681" y="1449791"/>
            <a:ext cx="749689" cy="107157"/>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矩形 152">
            <a:extLst>
              <a:ext uri="{FF2B5EF4-FFF2-40B4-BE49-F238E27FC236}">
                <a16:creationId xmlns:a16="http://schemas.microsoft.com/office/drawing/2014/main" id="{FF42164D-9C97-C2C3-E912-B199F64C770F}"/>
              </a:ext>
            </a:extLst>
          </p:cNvPr>
          <p:cNvSpPr/>
          <p:nvPr/>
        </p:nvSpPr>
        <p:spPr>
          <a:xfrm>
            <a:off x="4448649" y="1445971"/>
            <a:ext cx="892969" cy="11097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5" name="矩形 154">
            <a:extLst>
              <a:ext uri="{FF2B5EF4-FFF2-40B4-BE49-F238E27FC236}">
                <a16:creationId xmlns:a16="http://schemas.microsoft.com/office/drawing/2014/main" id="{92F4C31C-EA05-D43F-C91B-2F5D641E7983}"/>
              </a:ext>
            </a:extLst>
          </p:cNvPr>
          <p:cNvSpPr/>
          <p:nvPr/>
        </p:nvSpPr>
        <p:spPr>
          <a:xfrm>
            <a:off x="4444681" y="1627489"/>
            <a:ext cx="596977" cy="107157"/>
          </a:xfrm>
          <a:prstGeom prst="rect">
            <a:avLst/>
          </a:prstGeom>
          <a:solidFill>
            <a:srgbClr val="E3EE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矩形 155">
            <a:extLst>
              <a:ext uri="{FF2B5EF4-FFF2-40B4-BE49-F238E27FC236}">
                <a16:creationId xmlns:a16="http://schemas.microsoft.com/office/drawing/2014/main" id="{89B360BF-E2E1-A728-0A5B-45ABCA255AEF}"/>
              </a:ext>
            </a:extLst>
          </p:cNvPr>
          <p:cNvSpPr/>
          <p:nvPr/>
        </p:nvSpPr>
        <p:spPr>
          <a:xfrm>
            <a:off x="4448649" y="1623669"/>
            <a:ext cx="892969" cy="11097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矩形 156">
            <a:extLst>
              <a:ext uri="{FF2B5EF4-FFF2-40B4-BE49-F238E27FC236}">
                <a16:creationId xmlns:a16="http://schemas.microsoft.com/office/drawing/2014/main" id="{084B17EA-5213-F465-64FF-99573917A3E5}"/>
              </a:ext>
            </a:extLst>
          </p:cNvPr>
          <p:cNvSpPr/>
          <p:nvPr/>
        </p:nvSpPr>
        <p:spPr>
          <a:xfrm>
            <a:off x="4444681" y="1830604"/>
            <a:ext cx="519747" cy="105880"/>
          </a:xfrm>
          <a:prstGeom prst="rect">
            <a:avLst/>
          </a:prstGeom>
          <a:solidFill>
            <a:srgbClr val="FFE69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58" name="矩形 157">
            <a:extLst>
              <a:ext uri="{FF2B5EF4-FFF2-40B4-BE49-F238E27FC236}">
                <a16:creationId xmlns:a16="http://schemas.microsoft.com/office/drawing/2014/main" id="{F34A1CB0-EE55-3129-7DFD-813989C78C56}"/>
              </a:ext>
            </a:extLst>
          </p:cNvPr>
          <p:cNvSpPr/>
          <p:nvPr/>
        </p:nvSpPr>
        <p:spPr>
          <a:xfrm>
            <a:off x="4448649" y="1826783"/>
            <a:ext cx="892969" cy="11097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59" name="矩形 158">
            <a:extLst>
              <a:ext uri="{FF2B5EF4-FFF2-40B4-BE49-F238E27FC236}">
                <a16:creationId xmlns:a16="http://schemas.microsoft.com/office/drawing/2014/main" id="{D81A490B-C890-316A-1C96-04C0F31B9805}"/>
              </a:ext>
            </a:extLst>
          </p:cNvPr>
          <p:cNvSpPr/>
          <p:nvPr/>
        </p:nvSpPr>
        <p:spPr>
          <a:xfrm>
            <a:off x="4444681" y="2011936"/>
            <a:ext cx="749689" cy="107157"/>
          </a:xfrm>
          <a:prstGeom prst="rect">
            <a:avLst/>
          </a:prstGeom>
          <a:solidFill>
            <a:srgbClr val="ED7D3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60" name="矩形 159">
            <a:extLst>
              <a:ext uri="{FF2B5EF4-FFF2-40B4-BE49-F238E27FC236}">
                <a16:creationId xmlns:a16="http://schemas.microsoft.com/office/drawing/2014/main" id="{0332685A-2777-1960-646F-E5FE7356173D}"/>
              </a:ext>
            </a:extLst>
          </p:cNvPr>
          <p:cNvSpPr/>
          <p:nvPr/>
        </p:nvSpPr>
        <p:spPr>
          <a:xfrm>
            <a:off x="4448649" y="2008116"/>
            <a:ext cx="892969" cy="11097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cxnSp>
        <p:nvCxnSpPr>
          <p:cNvPr id="161" name="直接箭头连接符 160">
            <a:extLst>
              <a:ext uri="{FF2B5EF4-FFF2-40B4-BE49-F238E27FC236}">
                <a16:creationId xmlns:a16="http://schemas.microsoft.com/office/drawing/2014/main" id="{93FBA468-8A71-3364-7DED-F5E78E9A0398}"/>
              </a:ext>
            </a:extLst>
          </p:cNvPr>
          <p:cNvCxnSpPr>
            <a:cxnSpLocks/>
          </p:cNvCxnSpPr>
          <p:nvPr/>
        </p:nvCxnSpPr>
        <p:spPr>
          <a:xfrm>
            <a:off x="4734846" y="2218717"/>
            <a:ext cx="0" cy="33210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66" name="文本框 165">
            <a:extLst>
              <a:ext uri="{FF2B5EF4-FFF2-40B4-BE49-F238E27FC236}">
                <a16:creationId xmlns:a16="http://schemas.microsoft.com/office/drawing/2014/main" id="{B5C0BF33-569B-A383-3584-1801C0BE2F4A}"/>
              </a:ext>
            </a:extLst>
          </p:cNvPr>
          <p:cNvSpPr txBox="1"/>
          <p:nvPr/>
        </p:nvSpPr>
        <p:spPr>
          <a:xfrm>
            <a:off x="4437635" y="1183803"/>
            <a:ext cx="1019831"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Metric scores</a:t>
            </a:r>
            <a:endParaRPr lang="zh-CN" altLang="en-US" sz="1200" dirty="0">
              <a:latin typeface="Times New Roman" panose="02020603050405020304" pitchFamily="18" charset="0"/>
              <a:cs typeface="Times New Roman" panose="02020603050405020304" pitchFamily="18" charset="0"/>
            </a:endParaRPr>
          </a:p>
        </p:txBody>
      </p:sp>
      <p:sp>
        <p:nvSpPr>
          <p:cNvPr id="168" name="文本框 167">
            <a:extLst>
              <a:ext uri="{FF2B5EF4-FFF2-40B4-BE49-F238E27FC236}">
                <a16:creationId xmlns:a16="http://schemas.microsoft.com/office/drawing/2014/main" id="{A9BD733B-CA1C-2CBA-D102-E4551DDD2FBD}"/>
              </a:ext>
            </a:extLst>
          </p:cNvPr>
          <p:cNvSpPr txBox="1"/>
          <p:nvPr/>
        </p:nvSpPr>
        <p:spPr>
          <a:xfrm>
            <a:off x="4718874" y="2145264"/>
            <a:ext cx="766557" cy="430887"/>
          </a:xfrm>
          <a:prstGeom prst="rect">
            <a:avLst/>
          </a:prstGeom>
          <a:noFill/>
        </p:spPr>
        <p:txBody>
          <a:bodyPr wrap="none" rtlCol="0">
            <a:spAutoFit/>
          </a:bodyPr>
          <a:lstStyle/>
          <a:p>
            <a:r>
              <a:rPr lang="en-US" altLang="zh-CN" sz="1000" dirty="0">
                <a:latin typeface="Times New Roman" panose="02020603050405020304" pitchFamily="18" charset="0"/>
                <a:cs typeface="Times New Roman" panose="02020603050405020304" pitchFamily="18" charset="0"/>
              </a:rPr>
              <a:t>TOP-N</a:t>
            </a:r>
          </a:p>
          <a:p>
            <a:r>
              <a:rPr lang="en-US" altLang="zh-CN" sz="1200" dirty="0">
                <a:latin typeface="Times New Roman" panose="02020603050405020304" pitchFamily="18" charset="0"/>
                <a:cs typeface="Times New Roman" panose="02020603050405020304" pitchFamily="18" charset="0"/>
              </a:rPr>
              <a:t>selection</a:t>
            </a:r>
            <a:r>
              <a:rPr lang="en-US" altLang="zh-CN" sz="1000" dirty="0">
                <a:latin typeface="Times New Roman" panose="02020603050405020304" pitchFamily="18" charset="0"/>
                <a:cs typeface="Times New Roman" panose="02020603050405020304" pitchFamily="18" charset="0"/>
              </a:rPr>
              <a:t> </a:t>
            </a:r>
            <a:endParaRPr lang="zh-CN" altLang="en-US" sz="1000" dirty="0">
              <a:latin typeface="Times New Roman" panose="02020603050405020304" pitchFamily="18" charset="0"/>
              <a:cs typeface="Times New Roman" panose="02020603050405020304" pitchFamily="18" charset="0"/>
            </a:endParaRPr>
          </a:p>
        </p:txBody>
      </p:sp>
      <p:sp>
        <p:nvSpPr>
          <p:cNvPr id="180" name="矩形 179">
            <a:extLst>
              <a:ext uri="{FF2B5EF4-FFF2-40B4-BE49-F238E27FC236}">
                <a16:creationId xmlns:a16="http://schemas.microsoft.com/office/drawing/2014/main" id="{12AFCA44-9619-5FBB-5326-A333F1862197}"/>
              </a:ext>
            </a:extLst>
          </p:cNvPr>
          <p:cNvSpPr/>
          <p:nvPr/>
        </p:nvSpPr>
        <p:spPr>
          <a:xfrm>
            <a:off x="3601097" y="3455831"/>
            <a:ext cx="1810669" cy="373571"/>
          </a:xfrm>
          <a:prstGeom prst="rect">
            <a:avLst/>
          </a:prstGeom>
          <a:noFill/>
          <a:ln w="19050">
            <a:solidFill>
              <a:srgbClr val="C00000"/>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mc:AlternateContent xmlns:mc="http://schemas.openxmlformats.org/markup-compatibility/2006" xmlns:a14="http://schemas.microsoft.com/office/drawing/2010/main">
        <mc:Choice Requires="a14">
          <p:sp>
            <p:nvSpPr>
              <p:cNvPr id="183" name="文本框 182">
                <a:extLst>
                  <a:ext uri="{FF2B5EF4-FFF2-40B4-BE49-F238E27FC236}">
                    <a16:creationId xmlns:a16="http://schemas.microsoft.com/office/drawing/2014/main" id="{4F37EFA6-2B90-7BD3-9696-0F633E55F221}"/>
                  </a:ext>
                </a:extLst>
              </p:cNvPr>
              <p:cNvSpPr txBox="1"/>
              <p:nvPr/>
            </p:nvSpPr>
            <p:spPr>
              <a:xfrm>
                <a:off x="3584477" y="3485789"/>
                <a:ext cx="512384" cy="29841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C00000"/>
                              </a:solidFill>
                              <a:latin typeface="Cambria Math" panose="02040503050406030204" pitchFamily="18" charset="0"/>
                            </a:rPr>
                          </m:ctrlPr>
                        </m:sSubPr>
                        <m:e>
                          <m:r>
                            <a:rPr lang="en-US" altLang="zh-CN" i="1" smtClean="0">
                              <a:solidFill>
                                <a:srgbClr val="C00000"/>
                              </a:solidFill>
                              <a:latin typeface="Cambria Math" panose="02040503050406030204" pitchFamily="18" charset="0"/>
                            </a:rPr>
                            <m:t>ℒ</m:t>
                          </m:r>
                        </m:e>
                        <m:sub>
                          <m:r>
                            <a:rPr lang="en-US" altLang="zh-CN" b="0" i="1" smtClean="0">
                              <a:solidFill>
                                <a:srgbClr val="C00000"/>
                              </a:solidFill>
                              <a:latin typeface="Cambria Math" panose="02040503050406030204" pitchFamily="18" charset="0"/>
                            </a:rPr>
                            <m:t>𝑝𝑟𝑜</m:t>
                          </m:r>
                        </m:sub>
                      </m:sSub>
                    </m:oMath>
                  </m:oMathPara>
                </a14:m>
                <a:endParaRPr lang="zh-CN" altLang="en-US" dirty="0">
                  <a:solidFill>
                    <a:srgbClr val="C00000"/>
                  </a:solidFill>
                </a:endParaRPr>
              </a:p>
            </p:txBody>
          </p:sp>
        </mc:Choice>
        <mc:Fallback xmlns="">
          <p:sp>
            <p:nvSpPr>
              <p:cNvPr id="183" name="文本框 182">
                <a:extLst>
                  <a:ext uri="{FF2B5EF4-FFF2-40B4-BE49-F238E27FC236}">
                    <a16:creationId xmlns:a16="http://schemas.microsoft.com/office/drawing/2014/main" id="{4F37EFA6-2B90-7BD3-9696-0F633E55F221}"/>
                  </a:ext>
                </a:extLst>
              </p:cNvPr>
              <p:cNvSpPr txBox="1">
                <a:spLocks noRot="1" noChangeAspect="1" noMove="1" noResize="1" noEditPoints="1" noAdjustHandles="1" noChangeArrowheads="1" noChangeShapeType="1" noTextEdit="1"/>
              </p:cNvSpPr>
              <p:nvPr/>
            </p:nvSpPr>
            <p:spPr>
              <a:xfrm>
                <a:off x="3584477" y="3485789"/>
                <a:ext cx="512384" cy="298415"/>
              </a:xfrm>
              <a:prstGeom prst="rect">
                <a:avLst/>
              </a:prstGeom>
              <a:blipFill>
                <a:blip r:embed="rId14"/>
                <a:stretch>
                  <a:fillRect l="-9524" r="-3571" b="-2040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4" name="文本框 183">
                <a:extLst>
                  <a:ext uri="{FF2B5EF4-FFF2-40B4-BE49-F238E27FC236}">
                    <a16:creationId xmlns:a16="http://schemas.microsoft.com/office/drawing/2014/main" id="{8333586F-0753-958D-7305-6CEB981D6B4A}"/>
                  </a:ext>
                </a:extLst>
              </p:cNvPr>
              <p:cNvSpPr txBox="1"/>
              <p:nvPr/>
            </p:nvSpPr>
            <p:spPr>
              <a:xfrm>
                <a:off x="4220990" y="3483159"/>
                <a:ext cx="537968" cy="29841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C00000"/>
                              </a:solidFill>
                              <a:latin typeface="Cambria Math" panose="02040503050406030204" pitchFamily="18" charset="0"/>
                            </a:rPr>
                          </m:ctrlPr>
                        </m:sSubPr>
                        <m:e>
                          <m:r>
                            <a:rPr lang="en-US" altLang="zh-CN" i="1" smtClean="0">
                              <a:solidFill>
                                <a:srgbClr val="C00000"/>
                              </a:solidFill>
                              <a:latin typeface="Cambria Math" panose="02040503050406030204" pitchFamily="18" charset="0"/>
                            </a:rPr>
                            <m:t>ℒ</m:t>
                          </m:r>
                        </m:e>
                        <m:sub>
                          <m:r>
                            <a:rPr lang="en-US" altLang="zh-CN" b="0" i="1" smtClean="0">
                              <a:solidFill>
                                <a:srgbClr val="C00000"/>
                              </a:solidFill>
                              <a:latin typeface="Cambria Math" panose="02040503050406030204" pitchFamily="18" charset="0"/>
                            </a:rPr>
                            <m:t>𝑚𝑙𝑝</m:t>
                          </m:r>
                        </m:sub>
                      </m:sSub>
                    </m:oMath>
                  </m:oMathPara>
                </a14:m>
                <a:endParaRPr lang="zh-CN" altLang="en-US" dirty="0">
                  <a:solidFill>
                    <a:srgbClr val="C00000"/>
                  </a:solidFill>
                </a:endParaRPr>
              </a:p>
            </p:txBody>
          </p:sp>
        </mc:Choice>
        <mc:Fallback xmlns="">
          <p:sp>
            <p:nvSpPr>
              <p:cNvPr id="184" name="文本框 183">
                <a:extLst>
                  <a:ext uri="{FF2B5EF4-FFF2-40B4-BE49-F238E27FC236}">
                    <a16:creationId xmlns:a16="http://schemas.microsoft.com/office/drawing/2014/main" id="{8333586F-0753-958D-7305-6CEB981D6B4A}"/>
                  </a:ext>
                </a:extLst>
              </p:cNvPr>
              <p:cNvSpPr txBox="1">
                <a:spLocks noRot="1" noChangeAspect="1" noMove="1" noResize="1" noEditPoints="1" noAdjustHandles="1" noChangeArrowheads="1" noChangeShapeType="1" noTextEdit="1"/>
              </p:cNvSpPr>
              <p:nvPr/>
            </p:nvSpPr>
            <p:spPr>
              <a:xfrm>
                <a:off x="4220990" y="3483159"/>
                <a:ext cx="537968" cy="298415"/>
              </a:xfrm>
              <a:prstGeom prst="rect">
                <a:avLst/>
              </a:prstGeom>
              <a:blipFill>
                <a:blip r:embed="rId15"/>
                <a:stretch>
                  <a:fillRect l="-8989" r="-6742" b="-2653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5" name="文本框 184">
                <a:extLst>
                  <a:ext uri="{FF2B5EF4-FFF2-40B4-BE49-F238E27FC236}">
                    <a16:creationId xmlns:a16="http://schemas.microsoft.com/office/drawing/2014/main" id="{74D08C40-19F3-C03D-6168-2B0F6368FE74}"/>
                  </a:ext>
                </a:extLst>
              </p:cNvPr>
              <p:cNvSpPr txBox="1"/>
              <p:nvPr/>
            </p:nvSpPr>
            <p:spPr>
              <a:xfrm>
                <a:off x="4917301" y="3490281"/>
                <a:ext cx="514756"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C00000"/>
                              </a:solidFill>
                              <a:latin typeface="Cambria Math" panose="02040503050406030204" pitchFamily="18" charset="0"/>
                            </a:rPr>
                          </m:ctrlPr>
                        </m:sSubPr>
                        <m:e>
                          <m:r>
                            <a:rPr lang="en-US" altLang="zh-CN" i="1" smtClean="0">
                              <a:solidFill>
                                <a:srgbClr val="C00000"/>
                              </a:solidFill>
                              <a:latin typeface="Cambria Math" panose="02040503050406030204" pitchFamily="18" charset="0"/>
                            </a:rPr>
                            <m:t>ℒ</m:t>
                          </m:r>
                        </m:e>
                        <m:sub>
                          <m:r>
                            <a:rPr lang="en-US" altLang="zh-CN" b="0" i="1" smtClean="0">
                              <a:solidFill>
                                <a:srgbClr val="C00000"/>
                              </a:solidFill>
                              <a:latin typeface="Cambria Math" panose="02040503050406030204" pitchFamily="18" charset="0"/>
                            </a:rPr>
                            <m:t>𝑠𝑖𝑚</m:t>
                          </m:r>
                        </m:sub>
                      </m:sSub>
                    </m:oMath>
                  </m:oMathPara>
                </a14:m>
                <a:endParaRPr lang="zh-CN" altLang="en-US" dirty="0">
                  <a:solidFill>
                    <a:srgbClr val="C00000"/>
                  </a:solidFill>
                </a:endParaRPr>
              </a:p>
            </p:txBody>
          </p:sp>
        </mc:Choice>
        <mc:Fallback xmlns="">
          <p:sp>
            <p:nvSpPr>
              <p:cNvPr id="185" name="文本框 184">
                <a:extLst>
                  <a:ext uri="{FF2B5EF4-FFF2-40B4-BE49-F238E27FC236}">
                    <a16:creationId xmlns:a16="http://schemas.microsoft.com/office/drawing/2014/main" id="{74D08C40-19F3-C03D-6168-2B0F6368FE74}"/>
                  </a:ext>
                </a:extLst>
              </p:cNvPr>
              <p:cNvSpPr txBox="1">
                <a:spLocks noRot="1" noChangeAspect="1" noMove="1" noResize="1" noEditPoints="1" noAdjustHandles="1" noChangeArrowheads="1" noChangeShapeType="1" noTextEdit="1"/>
              </p:cNvSpPr>
              <p:nvPr/>
            </p:nvSpPr>
            <p:spPr>
              <a:xfrm>
                <a:off x="4917301" y="3490281"/>
                <a:ext cx="514756" cy="276999"/>
              </a:xfrm>
              <a:prstGeom prst="rect">
                <a:avLst/>
              </a:prstGeom>
              <a:blipFill>
                <a:blip r:embed="rId16"/>
                <a:stretch>
                  <a:fillRect l="-10714" r="-4762" b="-17778"/>
                </a:stretch>
              </a:blipFill>
            </p:spPr>
            <p:txBody>
              <a:bodyPr/>
              <a:lstStyle/>
              <a:p>
                <a:r>
                  <a:rPr lang="zh-CN" altLang="en-US">
                    <a:noFill/>
                  </a:rPr>
                  <a:t> </a:t>
                </a:r>
              </a:p>
            </p:txBody>
          </p:sp>
        </mc:Fallback>
      </mc:AlternateContent>
      <p:sp>
        <p:nvSpPr>
          <p:cNvPr id="63" name="文本框 62">
            <a:extLst>
              <a:ext uri="{FF2B5EF4-FFF2-40B4-BE49-F238E27FC236}">
                <a16:creationId xmlns:a16="http://schemas.microsoft.com/office/drawing/2014/main" id="{1F9A2100-14AD-C021-DC9B-7D6BF0BE9E2A}"/>
              </a:ext>
            </a:extLst>
          </p:cNvPr>
          <p:cNvSpPr txBox="1"/>
          <p:nvPr/>
        </p:nvSpPr>
        <p:spPr>
          <a:xfrm>
            <a:off x="8863596" y="1645496"/>
            <a:ext cx="638339" cy="276999"/>
          </a:xfrm>
          <a:prstGeom prst="rect">
            <a:avLst/>
          </a:prstGeom>
          <a:noFill/>
        </p:spPr>
        <p:txBody>
          <a:bodyPr wrap="square">
            <a:spAutoFit/>
          </a:bodyPr>
          <a:lstStyle/>
          <a:p>
            <a:r>
              <a:rPr lang="en-US" altLang="zh-CN" sz="1200" dirty="0">
                <a:solidFill>
                  <a:srgbClr val="C00000"/>
                </a:solidFill>
                <a:latin typeface="Times New Roman" panose="02020603050405020304" pitchFamily="18" charset="0"/>
                <a:cs typeface="Times New Roman" panose="02020603050405020304" pitchFamily="18" charset="0"/>
              </a:rPr>
              <a:t>Similar</a:t>
            </a:r>
            <a:endParaRPr lang="zh-CN" altLang="en-US" sz="1200" dirty="0">
              <a:solidFill>
                <a:srgbClr val="C00000"/>
              </a:solidFill>
              <a:latin typeface="Times New Roman" panose="02020603050405020304" pitchFamily="18" charset="0"/>
              <a:cs typeface="Times New Roman" panose="02020603050405020304" pitchFamily="18" charset="0"/>
            </a:endParaRPr>
          </a:p>
        </p:txBody>
      </p:sp>
      <p:sp>
        <p:nvSpPr>
          <p:cNvPr id="74" name="文本框 73">
            <a:extLst>
              <a:ext uri="{FF2B5EF4-FFF2-40B4-BE49-F238E27FC236}">
                <a16:creationId xmlns:a16="http://schemas.microsoft.com/office/drawing/2014/main" id="{BE4AFD23-DE3E-53BA-AA54-753FDADA07E4}"/>
              </a:ext>
            </a:extLst>
          </p:cNvPr>
          <p:cNvSpPr txBox="1"/>
          <p:nvPr/>
        </p:nvSpPr>
        <p:spPr>
          <a:xfrm>
            <a:off x="8908387" y="3070821"/>
            <a:ext cx="638339" cy="276999"/>
          </a:xfrm>
          <a:prstGeom prst="rect">
            <a:avLst/>
          </a:prstGeom>
          <a:noFill/>
        </p:spPr>
        <p:txBody>
          <a:bodyPr wrap="square">
            <a:spAutoFit/>
          </a:bodyPr>
          <a:lstStyle/>
          <a:p>
            <a:r>
              <a:rPr lang="en-US" altLang="zh-CN" sz="1200" dirty="0">
                <a:solidFill>
                  <a:srgbClr val="C00000"/>
                </a:solidFill>
                <a:latin typeface="Times New Roman" panose="02020603050405020304" pitchFamily="18" charset="0"/>
                <a:cs typeface="Times New Roman" panose="02020603050405020304" pitchFamily="18" charset="0"/>
              </a:rPr>
              <a:t>Similar</a:t>
            </a:r>
            <a:endParaRPr lang="zh-CN" altLang="en-US" sz="1200" dirty="0">
              <a:solidFill>
                <a:srgbClr val="C00000"/>
              </a:solidFill>
              <a:latin typeface="Times New Roman" panose="02020603050405020304" pitchFamily="18" charset="0"/>
              <a:cs typeface="Times New Roman" panose="02020603050405020304" pitchFamily="18" charset="0"/>
            </a:endParaRPr>
          </a:p>
        </p:txBody>
      </p:sp>
      <p:cxnSp>
        <p:nvCxnSpPr>
          <p:cNvPr id="103" name="直接箭头连接符 102">
            <a:extLst>
              <a:ext uri="{FF2B5EF4-FFF2-40B4-BE49-F238E27FC236}">
                <a16:creationId xmlns:a16="http://schemas.microsoft.com/office/drawing/2014/main" id="{A02E3B8C-E94D-2F52-84CA-761360FC9D60}"/>
              </a:ext>
            </a:extLst>
          </p:cNvPr>
          <p:cNvCxnSpPr>
            <a:cxnSpLocks/>
          </p:cNvCxnSpPr>
          <p:nvPr/>
        </p:nvCxnSpPr>
        <p:spPr>
          <a:xfrm flipH="1">
            <a:off x="885141" y="2967180"/>
            <a:ext cx="949" cy="33833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21" name="椭圆 120">
            <a:extLst>
              <a:ext uri="{FF2B5EF4-FFF2-40B4-BE49-F238E27FC236}">
                <a16:creationId xmlns:a16="http://schemas.microsoft.com/office/drawing/2014/main" id="{23FC7742-2938-6B19-0F01-3B439A354E24}"/>
              </a:ext>
            </a:extLst>
          </p:cNvPr>
          <p:cNvSpPr/>
          <p:nvPr/>
        </p:nvSpPr>
        <p:spPr>
          <a:xfrm>
            <a:off x="4942283" y="2731113"/>
            <a:ext cx="128588" cy="135731"/>
          </a:xfrm>
          <a:prstGeom prst="ellipse">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22" name="椭圆 121">
            <a:extLst>
              <a:ext uri="{FF2B5EF4-FFF2-40B4-BE49-F238E27FC236}">
                <a16:creationId xmlns:a16="http://schemas.microsoft.com/office/drawing/2014/main" id="{5C652725-8AD5-846B-D803-28CE2DC9712C}"/>
              </a:ext>
            </a:extLst>
          </p:cNvPr>
          <p:cNvSpPr/>
          <p:nvPr/>
        </p:nvSpPr>
        <p:spPr>
          <a:xfrm>
            <a:off x="4352385" y="2624157"/>
            <a:ext cx="829699" cy="349643"/>
          </a:xfrm>
          <a:prstGeom prst="ellipse">
            <a:avLst/>
          </a:prstGeom>
          <a:noFill/>
          <a:ln>
            <a:solidFill>
              <a:srgbClr val="8FAADC"/>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3" name="椭圆 122">
            <a:extLst>
              <a:ext uri="{FF2B5EF4-FFF2-40B4-BE49-F238E27FC236}">
                <a16:creationId xmlns:a16="http://schemas.microsoft.com/office/drawing/2014/main" id="{F197EBAF-8503-19CB-B3F5-14724C5B2662}"/>
              </a:ext>
            </a:extLst>
          </p:cNvPr>
          <p:cNvSpPr/>
          <p:nvPr/>
        </p:nvSpPr>
        <p:spPr>
          <a:xfrm>
            <a:off x="4446871" y="2730957"/>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24" name="椭圆 123">
            <a:extLst>
              <a:ext uri="{FF2B5EF4-FFF2-40B4-BE49-F238E27FC236}">
                <a16:creationId xmlns:a16="http://schemas.microsoft.com/office/drawing/2014/main" id="{D5457B5C-ECFD-482A-5B2F-695156E2F030}"/>
              </a:ext>
            </a:extLst>
          </p:cNvPr>
          <p:cNvSpPr/>
          <p:nvPr/>
        </p:nvSpPr>
        <p:spPr>
          <a:xfrm>
            <a:off x="4699922" y="2730957"/>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33" name="文本框 132">
            <a:extLst>
              <a:ext uri="{FF2B5EF4-FFF2-40B4-BE49-F238E27FC236}">
                <a16:creationId xmlns:a16="http://schemas.microsoft.com/office/drawing/2014/main" id="{F0BE7E61-C238-4687-F410-5C5EB817EC6E}"/>
              </a:ext>
            </a:extLst>
          </p:cNvPr>
          <p:cNvSpPr txBox="1"/>
          <p:nvPr/>
        </p:nvSpPr>
        <p:spPr>
          <a:xfrm>
            <a:off x="3880304" y="2937478"/>
            <a:ext cx="1543050" cy="276999"/>
          </a:xfrm>
          <a:prstGeom prst="rect">
            <a:avLst/>
          </a:prstGeom>
          <a:noFill/>
        </p:spPr>
        <p:txBody>
          <a:bodyPr wrap="square">
            <a:spAutoFit/>
          </a:bodyPr>
          <a:lstStyle/>
          <a:p>
            <a:r>
              <a:rPr lang="zh-CN" altLang="en-US" sz="1200" dirty="0">
                <a:latin typeface="Times New Roman" panose="02020603050405020304" pitchFamily="18" charset="0"/>
                <a:cs typeface="Times New Roman" panose="02020603050405020304" pitchFamily="18" charset="0"/>
              </a:rPr>
              <a:t>Representative node</a:t>
            </a:r>
            <a:r>
              <a:rPr lang="en-US" altLang="zh-CN" sz="1200" dirty="0">
                <a:latin typeface="Times New Roman" panose="02020603050405020304" pitchFamily="18" charset="0"/>
                <a:cs typeface="Times New Roman" panose="02020603050405020304" pitchFamily="18" charset="0"/>
              </a:rPr>
              <a:t>s</a:t>
            </a:r>
            <a:r>
              <a:rPr lang="zh-CN" altLang="en-US" sz="1200" dirty="0">
                <a:latin typeface="Times New Roman" panose="02020603050405020304" pitchFamily="18" charset="0"/>
                <a:cs typeface="Times New Roman" panose="02020603050405020304" pitchFamily="18" charset="0"/>
              </a:rPr>
              <a:t> </a:t>
            </a:r>
            <a:endParaRPr lang="zh-CN" altLang="en-US" sz="1200" dirty="0"/>
          </a:p>
        </p:txBody>
      </p:sp>
      <p:sp>
        <p:nvSpPr>
          <p:cNvPr id="137" name="左大括号 136">
            <a:extLst>
              <a:ext uri="{FF2B5EF4-FFF2-40B4-BE49-F238E27FC236}">
                <a16:creationId xmlns:a16="http://schemas.microsoft.com/office/drawing/2014/main" id="{2772CFC6-B09B-8725-F233-40A347DADE3B}"/>
              </a:ext>
            </a:extLst>
          </p:cNvPr>
          <p:cNvSpPr/>
          <p:nvPr/>
        </p:nvSpPr>
        <p:spPr>
          <a:xfrm rot="16200000">
            <a:off x="6220490" y="1579060"/>
            <a:ext cx="166978" cy="700297"/>
          </a:xfrm>
          <a:prstGeom prst="leftBrace">
            <a:avLst>
              <a:gd name="adj1" fmla="val 43996"/>
              <a:gd name="adj2" fmla="val 5441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138" name="左大括号 137">
            <a:extLst>
              <a:ext uri="{FF2B5EF4-FFF2-40B4-BE49-F238E27FC236}">
                <a16:creationId xmlns:a16="http://schemas.microsoft.com/office/drawing/2014/main" id="{2CBCB76E-B65E-6329-3748-78E75182C72A}"/>
              </a:ext>
            </a:extLst>
          </p:cNvPr>
          <p:cNvSpPr/>
          <p:nvPr/>
        </p:nvSpPr>
        <p:spPr>
          <a:xfrm rot="16200000">
            <a:off x="7134095" y="1615807"/>
            <a:ext cx="151355" cy="665798"/>
          </a:xfrm>
          <a:prstGeom prst="leftBrace">
            <a:avLst>
              <a:gd name="adj1" fmla="val 43996"/>
              <a:gd name="adj2" fmla="val 5441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pic>
        <p:nvPicPr>
          <p:cNvPr id="139" name="图片 138">
            <a:extLst>
              <a:ext uri="{FF2B5EF4-FFF2-40B4-BE49-F238E27FC236}">
                <a16:creationId xmlns:a16="http://schemas.microsoft.com/office/drawing/2014/main" id="{E4C947C9-B40F-1E27-1E6A-DAC9C8455E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13281" y="4468360"/>
            <a:ext cx="258664" cy="258664"/>
          </a:xfrm>
          <a:prstGeom prst="rect">
            <a:avLst/>
          </a:prstGeom>
        </p:spPr>
      </p:pic>
      <p:cxnSp>
        <p:nvCxnSpPr>
          <p:cNvPr id="173" name="直接箭头连接符 172">
            <a:extLst>
              <a:ext uri="{FF2B5EF4-FFF2-40B4-BE49-F238E27FC236}">
                <a16:creationId xmlns:a16="http://schemas.microsoft.com/office/drawing/2014/main" id="{5CB01BBC-20A8-4550-E6EE-A6E520B13CB6}"/>
              </a:ext>
            </a:extLst>
          </p:cNvPr>
          <p:cNvCxnSpPr>
            <a:cxnSpLocks/>
          </p:cNvCxnSpPr>
          <p:nvPr/>
        </p:nvCxnSpPr>
        <p:spPr>
          <a:xfrm>
            <a:off x="8953788" y="3005129"/>
            <a:ext cx="0" cy="451786"/>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sp>
        <p:nvSpPr>
          <p:cNvPr id="240" name="文本框 239">
            <a:extLst>
              <a:ext uri="{FF2B5EF4-FFF2-40B4-BE49-F238E27FC236}">
                <a16:creationId xmlns:a16="http://schemas.microsoft.com/office/drawing/2014/main" id="{F886A633-8120-5875-DCCB-EB0C3C8CC7B7}"/>
              </a:ext>
            </a:extLst>
          </p:cNvPr>
          <p:cNvSpPr txBox="1"/>
          <p:nvPr/>
        </p:nvSpPr>
        <p:spPr>
          <a:xfrm>
            <a:off x="10472061" y="2808001"/>
            <a:ext cx="1347108"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Density estimation</a:t>
            </a:r>
            <a:endParaRPr lang="zh-CN" altLang="en-US" sz="1200" dirty="0">
              <a:latin typeface="Times New Roman" panose="02020603050405020304" pitchFamily="18" charset="0"/>
              <a:cs typeface="Times New Roman" panose="02020603050405020304" pitchFamily="18" charset="0"/>
            </a:endParaRPr>
          </a:p>
        </p:txBody>
      </p:sp>
      <p:sp>
        <p:nvSpPr>
          <p:cNvPr id="248" name="矩形 247">
            <a:extLst>
              <a:ext uri="{FF2B5EF4-FFF2-40B4-BE49-F238E27FC236}">
                <a16:creationId xmlns:a16="http://schemas.microsoft.com/office/drawing/2014/main" id="{BFE2D356-141C-F633-DFB1-CD63D49BE302}"/>
              </a:ext>
            </a:extLst>
          </p:cNvPr>
          <p:cNvSpPr/>
          <p:nvPr/>
        </p:nvSpPr>
        <p:spPr>
          <a:xfrm>
            <a:off x="8711086" y="4083176"/>
            <a:ext cx="1863154" cy="632075"/>
          </a:xfrm>
          <a:prstGeom prst="rect">
            <a:avLst/>
          </a:prstGeom>
          <a:noFill/>
          <a:ln w="19050">
            <a:solidFill>
              <a:srgbClr val="91919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49" name="直接箭头连接符 248">
            <a:extLst>
              <a:ext uri="{FF2B5EF4-FFF2-40B4-BE49-F238E27FC236}">
                <a16:creationId xmlns:a16="http://schemas.microsoft.com/office/drawing/2014/main" id="{756F7D45-714F-439C-3879-FF89C54EC477}"/>
              </a:ext>
            </a:extLst>
          </p:cNvPr>
          <p:cNvCxnSpPr>
            <a:cxnSpLocks/>
          </p:cNvCxnSpPr>
          <p:nvPr/>
        </p:nvCxnSpPr>
        <p:spPr>
          <a:xfrm>
            <a:off x="9272546" y="4388984"/>
            <a:ext cx="685125" cy="0"/>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250" name="文本框 249">
                <a:extLst>
                  <a:ext uri="{FF2B5EF4-FFF2-40B4-BE49-F238E27FC236}">
                    <a16:creationId xmlns:a16="http://schemas.microsoft.com/office/drawing/2014/main" id="{5E845682-8DCC-FF46-F19B-705D97A6F188}"/>
                  </a:ext>
                </a:extLst>
              </p:cNvPr>
              <p:cNvSpPr txBox="1"/>
              <p:nvPr/>
            </p:nvSpPr>
            <p:spPr>
              <a:xfrm>
                <a:off x="8871543" y="4405242"/>
                <a:ext cx="1770682" cy="276999"/>
              </a:xfrm>
              <a:prstGeom prst="rect">
                <a:avLst/>
              </a:prstGeom>
              <a:noFill/>
            </p:spPr>
            <p:txBody>
              <a:bodyPr wrap="square">
                <a:spAutoFit/>
              </a:bodyPr>
              <a:lstStyle/>
              <a:p>
                <a:r>
                  <a:rPr lang="zh-CN" altLang="en-US" sz="1200" dirty="0">
                    <a:latin typeface="Times New Roman" panose="02020603050405020304" pitchFamily="18" charset="0"/>
                    <a:cs typeface="Times New Roman" panose="02020603050405020304" pitchFamily="18" charset="0"/>
                  </a:rPr>
                  <a:t>Wasserstein distance </a:t>
                </a:r>
                <a14:m>
                  <m:oMath xmlns:m="http://schemas.openxmlformats.org/officeDocument/2006/math">
                    <m:sSub>
                      <m:sSubPr>
                        <m:ctrlPr>
                          <a:rPr lang="en-US" altLang="zh-CN" sz="1200" i="1" smtClean="0">
                            <a:latin typeface="Cambria Math" panose="02040503050406030204" pitchFamily="18" charset="0"/>
                            <a:cs typeface="Times New Roman" panose="02020603050405020304" pitchFamily="18" charset="0"/>
                          </a:rPr>
                        </m:ctrlPr>
                      </m:sSubPr>
                      <m:e>
                        <m:r>
                          <a:rPr lang="en-US" altLang="zh-CN" sz="1200" b="0" i="1" smtClean="0">
                            <a:latin typeface="Cambria Math" panose="02040503050406030204" pitchFamily="18" charset="0"/>
                            <a:cs typeface="Times New Roman" panose="02020603050405020304" pitchFamily="18" charset="0"/>
                          </a:rPr>
                          <m:t>𝑙</m:t>
                        </m:r>
                      </m:e>
                      <m:sub>
                        <m:r>
                          <a:rPr lang="en-US" altLang="zh-CN" sz="1200" b="0" i="1" smtClean="0">
                            <a:latin typeface="Cambria Math" panose="02040503050406030204" pitchFamily="18" charset="0"/>
                            <a:cs typeface="Times New Roman" panose="02020603050405020304" pitchFamily="18" charset="0"/>
                          </a:rPr>
                          <m:t>𝑤</m:t>
                        </m:r>
                      </m:sub>
                    </m:sSub>
                  </m:oMath>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250" name="文本框 249">
                <a:extLst>
                  <a:ext uri="{FF2B5EF4-FFF2-40B4-BE49-F238E27FC236}">
                    <a16:creationId xmlns:a16="http://schemas.microsoft.com/office/drawing/2014/main" id="{5E845682-8DCC-FF46-F19B-705D97A6F188}"/>
                  </a:ext>
                </a:extLst>
              </p:cNvPr>
              <p:cNvSpPr txBox="1">
                <a:spLocks noRot="1" noChangeAspect="1" noMove="1" noResize="1" noEditPoints="1" noAdjustHandles="1" noChangeArrowheads="1" noChangeShapeType="1" noTextEdit="1"/>
              </p:cNvSpPr>
              <p:nvPr/>
            </p:nvSpPr>
            <p:spPr>
              <a:xfrm>
                <a:off x="8871543" y="4405242"/>
                <a:ext cx="1770682" cy="276999"/>
              </a:xfrm>
              <a:prstGeom prst="rect">
                <a:avLst/>
              </a:prstGeom>
              <a:blipFill>
                <a:blip r:embed="rId17"/>
                <a:stretch>
                  <a:fillRect t="-2222" b="-17778"/>
                </a:stretch>
              </a:blipFill>
            </p:spPr>
            <p:txBody>
              <a:bodyPr/>
              <a:lstStyle/>
              <a:p>
                <a:r>
                  <a:rPr lang="zh-CN" altLang="en-US">
                    <a:noFill/>
                  </a:rPr>
                  <a:t> </a:t>
                </a:r>
              </a:p>
            </p:txBody>
          </p:sp>
        </mc:Fallback>
      </mc:AlternateContent>
      <p:pic>
        <p:nvPicPr>
          <p:cNvPr id="252" name="图片 251">
            <a:extLst>
              <a:ext uri="{FF2B5EF4-FFF2-40B4-BE49-F238E27FC236}">
                <a16:creationId xmlns:a16="http://schemas.microsoft.com/office/drawing/2014/main" id="{A0194117-F685-0F16-23DD-5E8142603B08}"/>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0073431" y="4106786"/>
            <a:ext cx="378075" cy="378075"/>
          </a:xfrm>
          <a:prstGeom prst="rect">
            <a:avLst/>
          </a:prstGeom>
        </p:spPr>
      </p:pic>
      <p:cxnSp>
        <p:nvCxnSpPr>
          <p:cNvPr id="255" name="连接符: 肘形 254">
            <a:extLst>
              <a:ext uri="{FF2B5EF4-FFF2-40B4-BE49-F238E27FC236}">
                <a16:creationId xmlns:a16="http://schemas.microsoft.com/office/drawing/2014/main" id="{84688F97-485B-B884-6D4E-3F019EB1D2CB}"/>
              </a:ext>
            </a:extLst>
          </p:cNvPr>
          <p:cNvCxnSpPr>
            <a:cxnSpLocks/>
            <a:stCxn id="186" idx="3"/>
            <a:endCxn id="234" idx="3"/>
          </p:cNvCxnSpPr>
          <p:nvPr/>
        </p:nvCxnSpPr>
        <p:spPr>
          <a:xfrm>
            <a:off x="9491185" y="1290090"/>
            <a:ext cx="12700" cy="1419098"/>
          </a:xfrm>
          <a:prstGeom prst="bentConnector3">
            <a:avLst>
              <a:gd name="adj1" fmla="val 1800000"/>
            </a:avLst>
          </a:prstGeom>
        </p:spPr>
        <p:style>
          <a:lnRef idx="3">
            <a:schemeClr val="dk1"/>
          </a:lnRef>
          <a:fillRef idx="0">
            <a:schemeClr val="dk1"/>
          </a:fillRef>
          <a:effectRef idx="2">
            <a:schemeClr val="dk1"/>
          </a:effectRef>
          <a:fontRef idx="minor">
            <a:schemeClr val="tx1"/>
          </a:fontRef>
        </p:style>
      </p:cxnSp>
      <p:cxnSp>
        <p:nvCxnSpPr>
          <p:cNvPr id="257" name="直接连接符 256">
            <a:extLst>
              <a:ext uri="{FF2B5EF4-FFF2-40B4-BE49-F238E27FC236}">
                <a16:creationId xmlns:a16="http://schemas.microsoft.com/office/drawing/2014/main" id="{9AD5A546-7803-B9CC-CC09-30494404621F}"/>
              </a:ext>
            </a:extLst>
          </p:cNvPr>
          <p:cNvCxnSpPr>
            <a:cxnSpLocks/>
          </p:cNvCxnSpPr>
          <p:nvPr/>
        </p:nvCxnSpPr>
        <p:spPr>
          <a:xfrm>
            <a:off x="9497673" y="2146360"/>
            <a:ext cx="220064" cy="0"/>
          </a:xfrm>
          <a:prstGeom prst="line">
            <a:avLst/>
          </a:prstGeom>
        </p:spPr>
        <p:style>
          <a:lnRef idx="3">
            <a:schemeClr val="dk1"/>
          </a:lnRef>
          <a:fillRef idx="0">
            <a:schemeClr val="dk1"/>
          </a:fillRef>
          <a:effectRef idx="2">
            <a:schemeClr val="dk1"/>
          </a:effectRef>
          <a:fontRef idx="minor">
            <a:schemeClr val="tx1"/>
          </a:fontRef>
        </p:style>
      </p:cxnSp>
      <p:sp>
        <p:nvSpPr>
          <p:cNvPr id="274" name="矩形 273">
            <a:extLst>
              <a:ext uri="{FF2B5EF4-FFF2-40B4-BE49-F238E27FC236}">
                <a16:creationId xmlns:a16="http://schemas.microsoft.com/office/drawing/2014/main" id="{0871C812-45FF-0D5B-EB41-9A2D8F2EE620}"/>
              </a:ext>
            </a:extLst>
          </p:cNvPr>
          <p:cNvSpPr/>
          <p:nvPr/>
        </p:nvSpPr>
        <p:spPr>
          <a:xfrm>
            <a:off x="5497859" y="1049129"/>
            <a:ext cx="2662171" cy="3987258"/>
          </a:xfrm>
          <a:prstGeom prst="rect">
            <a:avLst/>
          </a:prstGeom>
          <a:noFill/>
          <a:ln>
            <a:solidFill>
              <a:srgbClr val="91919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7" name="矩形 276">
            <a:extLst>
              <a:ext uri="{FF2B5EF4-FFF2-40B4-BE49-F238E27FC236}">
                <a16:creationId xmlns:a16="http://schemas.microsoft.com/office/drawing/2014/main" id="{C010407E-B329-E911-53E8-8F0BC3C47619}"/>
              </a:ext>
            </a:extLst>
          </p:cNvPr>
          <p:cNvSpPr/>
          <p:nvPr/>
        </p:nvSpPr>
        <p:spPr>
          <a:xfrm>
            <a:off x="236478" y="1334050"/>
            <a:ext cx="1359116" cy="1151947"/>
          </a:xfrm>
          <a:prstGeom prst="rect">
            <a:avLst/>
          </a:prstGeom>
          <a:noFill/>
          <a:ln>
            <a:solidFill>
              <a:srgbClr val="91919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8" name="矩形 277">
            <a:extLst>
              <a:ext uri="{FF2B5EF4-FFF2-40B4-BE49-F238E27FC236}">
                <a16:creationId xmlns:a16="http://schemas.microsoft.com/office/drawing/2014/main" id="{1B069B34-C4A9-3AB5-5B4A-E47081EF0C1D}"/>
              </a:ext>
            </a:extLst>
          </p:cNvPr>
          <p:cNvSpPr/>
          <p:nvPr/>
        </p:nvSpPr>
        <p:spPr>
          <a:xfrm>
            <a:off x="2085299" y="1069701"/>
            <a:ext cx="3293769" cy="2183415"/>
          </a:xfrm>
          <a:prstGeom prst="rect">
            <a:avLst/>
          </a:prstGeom>
          <a:noFill/>
          <a:ln>
            <a:solidFill>
              <a:srgbClr val="91919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1" name="矩形 280">
            <a:extLst>
              <a:ext uri="{FF2B5EF4-FFF2-40B4-BE49-F238E27FC236}">
                <a16:creationId xmlns:a16="http://schemas.microsoft.com/office/drawing/2014/main" id="{C3B0DF60-ACFE-48E7-BC54-4F07BFC9929C}"/>
              </a:ext>
            </a:extLst>
          </p:cNvPr>
          <p:cNvSpPr/>
          <p:nvPr/>
        </p:nvSpPr>
        <p:spPr>
          <a:xfrm>
            <a:off x="132201" y="3552289"/>
            <a:ext cx="1600003" cy="935859"/>
          </a:xfrm>
          <a:prstGeom prst="rect">
            <a:avLst/>
          </a:prstGeom>
          <a:noFill/>
          <a:ln>
            <a:solidFill>
              <a:srgbClr val="91919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3" name="矩形 282">
            <a:extLst>
              <a:ext uri="{FF2B5EF4-FFF2-40B4-BE49-F238E27FC236}">
                <a16:creationId xmlns:a16="http://schemas.microsoft.com/office/drawing/2014/main" id="{B254E4F1-3DB6-FBF3-47E4-EB51D01AE37F}"/>
              </a:ext>
            </a:extLst>
          </p:cNvPr>
          <p:cNvSpPr/>
          <p:nvPr/>
        </p:nvSpPr>
        <p:spPr>
          <a:xfrm>
            <a:off x="8276227" y="1076778"/>
            <a:ext cx="3726581" cy="3980725"/>
          </a:xfrm>
          <a:prstGeom prst="rect">
            <a:avLst/>
          </a:prstGeom>
          <a:noFill/>
          <a:ln>
            <a:solidFill>
              <a:srgbClr val="91919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84" name="直接箭头连接符 283">
            <a:extLst>
              <a:ext uri="{FF2B5EF4-FFF2-40B4-BE49-F238E27FC236}">
                <a16:creationId xmlns:a16="http://schemas.microsoft.com/office/drawing/2014/main" id="{D989D860-D5E9-6A20-2BFF-C5FFB363714D}"/>
              </a:ext>
            </a:extLst>
          </p:cNvPr>
          <p:cNvCxnSpPr>
            <a:cxnSpLocks/>
          </p:cNvCxnSpPr>
          <p:nvPr/>
        </p:nvCxnSpPr>
        <p:spPr>
          <a:xfrm>
            <a:off x="5329644" y="2795227"/>
            <a:ext cx="260709"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87" name="直接箭头连接符 286">
            <a:extLst>
              <a:ext uri="{FF2B5EF4-FFF2-40B4-BE49-F238E27FC236}">
                <a16:creationId xmlns:a16="http://schemas.microsoft.com/office/drawing/2014/main" id="{AAC8AE71-092A-5939-A50D-44B89CF6740E}"/>
              </a:ext>
            </a:extLst>
          </p:cNvPr>
          <p:cNvCxnSpPr>
            <a:cxnSpLocks/>
          </p:cNvCxnSpPr>
          <p:nvPr/>
        </p:nvCxnSpPr>
        <p:spPr>
          <a:xfrm>
            <a:off x="8048300" y="2933227"/>
            <a:ext cx="319415"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89" name="直接箭头连接符 288">
            <a:extLst>
              <a:ext uri="{FF2B5EF4-FFF2-40B4-BE49-F238E27FC236}">
                <a16:creationId xmlns:a16="http://schemas.microsoft.com/office/drawing/2014/main" id="{749DC6BB-FFDE-E99D-99E2-34BA0EDC775B}"/>
              </a:ext>
            </a:extLst>
          </p:cNvPr>
          <p:cNvCxnSpPr>
            <a:cxnSpLocks/>
          </p:cNvCxnSpPr>
          <p:nvPr/>
        </p:nvCxnSpPr>
        <p:spPr>
          <a:xfrm flipH="1">
            <a:off x="7922924" y="4454409"/>
            <a:ext cx="671528"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98" name="直接箭头连接符 297">
            <a:extLst>
              <a:ext uri="{FF2B5EF4-FFF2-40B4-BE49-F238E27FC236}">
                <a16:creationId xmlns:a16="http://schemas.microsoft.com/office/drawing/2014/main" id="{6D0DEF14-450C-C8B8-5AE9-CA2C7B494F1C}"/>
              </a:ext>
            </a:extLst>
          </p:cNvPr>
          <p:cNvCxnSpPr>
            <a:cxnSpLocks/>
          </p:cNvCxnSpPr>
          <p:nvPr/>
        </p:nvCxnSpPr>
        <p:spPr>
          <a:xfrm flipV="1">
            <a:off x="6764888" y="3989535"/>
            <a:ext cx="0" cy="16990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03" name="连接符: 曲线 302">
            <a:extLst>
              <a:ext uri="{FF2B5EF4-FFF2-40B4-BE49-F238E27FC236}">
                <a16:creationId xmlns:a16="http://schemas.microsoft.com/office/drawing/2014/main" id="{66F18599-EC7A-4729-75FA-C1EEF5A730DF}"/>
              </a:ext>
            </a:extLst>
          </p:cNvPr>
          <p:cNvCxnSpPr>
            <a:cxnSpLocks/>
            <a:stCxn id="111" idx="0"/>
            <a:endCxn id="606" idx="3"/>
          </p:cNvCxnSpPr>
          <p:nvPr/>
        </p:nvCxnSpPr>
        <p:spPr>
          <a:xfrm rot="16200000" flipV="1">
            <a:off x="6550653" y="3385987"/>
            <a:ext cx="148784" cy="382770"/>
          </a:xfrm>
          <a:prstGeom prst="curvedConnector2">
            <a:avLst/>
          </a:prstGeom>
          <a:ln>
            <a:tailEnd type="triangle"/>
          </a:ln>
        </p:spPr>
        <p:style>
          <a:lnRef idx="3">
            <a:schemeClr val="dk1"/>
          </a:lnRef>
          <a:fillRef idx="0">
            <a:schemeClr val="dk1"/>
          </a:fillRef>
          <a:effectRef idx="2">
            <a:schemeClr val="dk1"/>
          </a:effectRef>
          <a:fontRef idx="minor">
            <a:schemeClr val="tx1"/>
          </a:fontRef>
        </p:style>
      </p:cxnSp>
      <p:cxnSp>
        <p:nvCxnSpPr>
          <p:cNvPr id="309" name="连接符: 曲线 308">
            <a:extLst>
              <a:ext uri="{FF2B5EF4-FFF2-40B4-BE49-F238E27FC236}">
                <a16:creationId xmlns:a16="http://schemas.microsoft.com/office/drawing/2014/main" id="{A719A4EB-9738-C9D9-AA2B-BB6250527F63}"/>
              </a:ext>
            </a:extLst>
          </p:cNvPr>
          <p:cNvCxnSpPr>
            <a:cxnSpLocks/>
            <a:stCxn id="111" idx="0"/>
            <a:endCxn id="607" idx="1"/>
          </p:cNvCxnSpPr>
          <p:nvPr/>
        </p:nvCxnSpPr>
        <p:spPr>
          <a:xfrm rot="5400000" flipH="1" flipV="1">
            <a:off x="6920661" y="3380399"/>
            <a:ext cx="167135" cy="375596"/>
          </a:xfrm>
          <a:prstGeom prst="curvedConnector2">
            <a:avLst/>
          </a:prstGeom>
          <a:ln>
            <a:tailEnd type="triangle"/>
          </a:ln>
        </p:spPr>
        <p:style>
          <a:lnRef idx="3">
            <a:schemeClr val="dk1"/>
          </a:lnRef>
          <a:fillRef idx="0">
            <a:schemeClr val="dk1"/>
          </a:fillRef>
          <a:effectRef idx="2">
            <a:schemeClr val="dk1"/>
          </a:effectRef>
          <a:fontRef idx="minor">
            <a:schemeClr val="tx1"/>
          </a:fontRef>
        </p:style>
      </p:cxnSp>
      <p:cxnSp>
        <p:nvCxnSpPr>
          <p:cNvPr id="310" name="直接箭头连接符 309">
            <a:extLst>
              <a:ext uri="{FF2B5EF4-FFF2-40B4-BE49-F238E27FC236}">
                <a16:creationId xmlns:a16="http://schemas.microsoft.com/office/drawing/2014/main" id="{CAB9FEC2-3C1F-EFAA-8F48-9C7F13DB427D}"/>
              </a:ext>
            </a:extLst>
          </p:cNvPr>
          <p:cNvCxnSpPr>
            <a:cxnSpLocks/>
          </p:cNvCxnSpPr>
          <p:nvPr/>
        </p:nvCxnSpPr>
        <p:spPr>
          <a:xfrm flipH="1">
            <a:off x="5464383" y="3763990"/>
            <a:ext cx="43558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21" name="文本框 320">
            <a:extLst>
              <a:ext uri="{FF2B5EF4-FFF2-40B4-BE49-F238E27FC236}">
                <a16:creationId xmlns:a16="http://schemas.microsoft.com/office/drawing/2014/main" id="{2ED8CDB6-4A47-8C56-F550-2773F99014D6}"/>
              </a:ext>
            </a:extLst>
          </p:cNvPr>
          <p:cNvSpPr txBox="1"/>
          <p:nvPr/>
        </p:nvSpPr>
        <p:spPr>
          <a:xfrm>
            <a:off x="2008223" y="801302"/>
            <a:ext cx="3500574" cy="276999"/>
          </a:xfrm>
          <a:prstGeom prst="rect">
            <a:avLst/>
          </a:prstGeom>
          <a:noFill/>
        </p:spPr>
        <p:txBody>
          <a:bodyPr wrap="none" rtlCol="0">
            <a:spAutoFit/>
          </a:bodyPr>
          <a:lstStyle/>
          <a:p>
            <a:r>
              <a:rPr lang="en-US" altLang="zh-CN" sz="1200" b="1" dirty="0">
                <a:latin typeface="Times New Roman" panose="02020603050405020304" pitchFamily="18" charset="0"/>
                <a:cs typeface="Times New Roman" panose="02020603050405020304" pitchFamily="18" charset="0"/>
              </a:rPr>
              <a:t>a) Centrality-guided representative node selection</a:t>
            </a:r>
          </a:p>
        </p:txBody>
      </p:sp>
      <p:sp>
        <p:nvSpPr>
          <p:cNvPr id="326" name="文本框 325">
            <a:extLst>
              <a:ext uri="{FF2B5EF4-FFF2-40B4-BE49-F238E27FC236}">
                <a16:creationId xmlns:a16="http://schemas.microsoft.com/office/drawing/2014/main" id="{7479987D-5E03-3CC0-EF12-D028546FF3A6}"/>
              </a:ext>
            </a:extLst>
          </p:cNvPr>
          <p:cNvSpPr txBox="1"/>
          <p:nvPr/>
        </p:nvSpPr>
        <p:spPr>
          <a:xfrm>
            <a:off x="5398427" y="809196"/>
            <a:ext cx="2939865" cy="276999"/>
          </a:xfrm>
          <a:prstGeom prst="rect">
            <a:avLst/>
          </a:prstGeom>
          <a:noFill/>
        </p:spPr>
        <p:txBody>
          <a:bodyPr wrap="square" rtlCol="0">
            <a:spAutoFit/>
          </a:bodyPr>
          <a:lstStyle/>
          <a:p>
            <a:r>
              <a:rPr lang="en-US" altLang="zh-CN" sz="1200" b="1" dirty="0">
                <a:latin typeface="Times New Roman" panose="02020603050405020304" pitchFamily="18" charset="0"/>
                <a:cs typeface="Times New Roman" panose="02020603050405020304" pitchFamily="18" charset="0"/>
              </a:rPr>
              <a:t>b) Isotope-driven disturbance  generation</a:t>
            </a:r>
          </a:p>
        </p:txBody>
      </p:sp>
      <p:sp>
        <p:nvSpPr>
          <p:cNvPr id="327" name="文本框 326">
            <a:extLst>
              <a:ext uri="{FF2B5EF4-FFF2-40B4-BE49-F238E27FC236}">
                <a16:creationId xmlns:a16="http://schemas.microsoft.com/office/drawing/2014/main" id="{48170C50-347B-BD16-A6DA-A51DF9230C38}"/>
              </a:ext>
            </a:extLst>
          </p:cNvPr>
          <p:cNvSpPr txBox="1"/>
          <p:nvPr/>
        </p:nvSpPr>
        <p:spPr>
          <a:xfrm>
            <a:off x="8167695" y="784454"/>
            <a:ext cx="4066434" cy="276999"/>
          </a:xfrm>
          <a:prstGeom prst="rect">
            <a:avLst/>
          </a:prstGeom>
          <a:noFill/>
        </p:spPr>
        <p:txBody>
          <a:bodyPr wrap="none" rtlCol="0">
            <a:spAutoFit/>
          </a:bodyPr>
          <a:lstStyle/>
          <a:p>
            <a:r>
              <a:rPr lang="en-US" altLang="zh-CN" sz="1200" b="1" dirty="0">
                <a:latin typeface="Times New Roman" panose="02020603050405020304" pitchFamily="18" charset="0"/>
                <a:cs typeface="Times New Roman" panose="02020603050405020304" pitchFamily="18" charset="0"/>
              </a:rPr>
              <a:t>c) Bipartite perspective embedding discrepancy restriction </a:t>
            </a:r>
          </a:p>
        </p:txBody>
      </p:sp>
      <p:sp>
        <p:nvSpPr>
          <p:cNvPr id="330" name="文本框 329">
            <a:extLst>
              <a:ext uri="{FF2B5EF4-FFF2-40B4-BE49-F238E27FC236}">
                <a16:creationId xmlns:a16="http://schemas.microsoft.com/office/drawing/2014/main" id="{16303D16-ABCB-BE16-B47E-4DCFBF9B5D97}"/>
              </a:ext>
            </a:extLst>
          </p:cNvPr>
          <p:cNvSpPr txBox="1"/>
          <p:nvPr/>
        </p:nvSpPr>
        <p:spPr>
          <a:xfrm>
            <a:off x="5944958" y="2569038"/>
            <a:ext cx="87716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1  0  1  0  1</a:t>
            </a:r>
          </a:p>
        </p:txBody>
      </p:sp>
      <p:sp>
        <p:nvSpPr>
          <p:cNvPr id="334" name="文本框 333">
            <a:extLst>
              <a:ext uri="{FF2B5EF4-FFF2-40B4-BE49-F238E27FC236}">
                <a16:creationId xmlns:a16="http://schemas.microsoft.com/office/drawing/2014/main" id="{2858BE7A-8154-B2C4-1918-6ED6C15B50A8}"/>
              </a:ext>
            </a:extLst>
          </p:cNvPr>
          <p:cNvSpPr txBox="1"/>
          <p:nvPr/>
        </p:nvSpPr>
        <p:spPr>
          <a:xfrm>
            <a:off x="5947135" y="2721438"/>
            <a:ext cx="87716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1  1  1  1  0</a:t>
            </a:r>
          </a:p>
        </p:txBody>
      </p:sp>
      <p:sp>
        <p:nvSpPr>
          <p:cNvPr id="335" name="文本框 334">
            <a:extLst>
              <a:ext uri="{FF2B5EF4-FFF2-40B4-BE49-F238E27FC236}">
                <a16:creationId xmlns:a16="http://schemas.microsoft.com/office/drawing/2014/main" id="{F7A49E79-7FD7-60DB-9C38-02D37181CDE9}"/>
              </a:ext>
            </a:extLst>
          </p:cNvPr>
          <p:cNvSpPr txBox="1"/>
          <p:nvPr/>
        </p:nvSpPr>
        <p:spPr>
          <a:xfrm>
            <a:off x="5947898" y="2864579"/>
            <a:ext cx="87716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0  0      1  1</a:t>
            </a:r>
          </a:p>
        </p:txBody>
      </p:sp>
      <p:sp>
        <p:nvSpPr>
          <p:cNvPr id="336" name="文本框 335">
            <a:extLst>
              <a:ext uri="{FF2B5EF4-FFF2-40B4-BE49-F238E27FC236}">
                <a16:creationId xmlns:a16="http://schemas.microsoft.com/office/drawing/2014/main" id="{01C34D8F-FAE6-210C-90F5-38458FC4B355}"/>
              </a:ext>
            </a:extLst>
          </p:cNvPr>
          <p:cNvSpPr txBox="1"/>
          <p:nvPr/>
        </p:nvSpPr>
        <p:spPr>
          <a:xfrm>
            <a:off x="5950497" y="3016981"/>
            <a:ext cx="87716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1  1  1  0  0</a:t>
            </a:r>
          </a:p>
        </p:txBody>
      </p:sp>
      <p:sp>
        <p:nvSpPr>
          <p:cNvPr id="337" name="文本框 336">
            <a:extLst>
              <a:ext uri="{FF2B5EF4-FFF2-40B4-BE49-F238E27FC236}">
                <a16:creationId xmlns:a16="http://schemas.microsoft.com/office/drawing/2014/main" id="{2C6973D1-ADED-8BF3-CA38-C633D2EACA5C}"/>
              </a:ext>
            </a:extLst>
          </p:cNvPr>
          <p:cNvSpPr txBox="1"/>
          <p:nvPr/>
        </p:nvSpPr>
        <p:spPr>
          <a:xfrm>
            <a:off x="5950497" y="3162175"/>
            <a:ext cx="87716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0  0  1  1  0</a:t>
            </a:r>
          </a:p>
        </p:txBody>
      </p:sp>
      <p:sp>
        <p:nvSpPr>
          <p:cNvPr id="338" name="文本框 337">
            <a:extLst>
              <a:ext uri="{FF2B5EF4-FFF2-40B4-BE49-F238E27FC236}">
                <a16:creationId xmlns:a16="http://schemas.microsoft.com/office/drawing/2014/main" id="{D4B98468-CEF3-4528-8FB0-39DA284AC0B8}"/>
              </a:ext>
            </a:extLst>
          </p:cNvPr>
          <p:cNvSpPr txBox="1"/>
          <p:nvPr/>
        </p:nvSpPr>
        <p:spPr>
          <a:xfrm>
            <a:off x="6857946" y="2576817"/>
            <a:ext cx="87716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5  0  3  2  9</a:t>
            </a:r>
          </a:p>
        </p:txBody>
      </p:sp>
      <p:sp>
        <p:nvSpPr>
          <p:cNvPr id="339" name="文本框 338">
            <a:extLst>
              <a:ext uri="{FF2B5EF4-FFF2-40B4-BE49-F238E27FC236}">
                <a16:creationId xmlns:a16="http://schemas.microsoft.com/office/drawing/2014/main" id="{F1E6456A-AE69-A746-4BC0-0E01417C92F0}"/>
              </a:ext>
            </a:extLst>
          </p:cNvPr>
          <p:cNvSpPr txBox="1"/>
          <p:nvPr/>
        </p:nvSpPr>
        <p:spPr>
          <a:xfrm>
            <a:off x="6857946" y="2720638"/>
            <a:ext cx="87716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6  4  5  4  4</a:t>
            </a:r>
          </a:p>
        </p:txBody>
      </p:sp>
      <p:sp>
        <p:nvSpPr>
          <p:cNvPr id="340" name="文本框 339">
            <a:extLst>
              <a:ext uri="{FF2B5EF4-FFF2-40B4-BE49-F238E27FC236}">
                <a16:creationId xmlns:a16="http://schemas.microsoft.com/office/drawing/2014/main" id="{9E02B42F-2CFD-731B-683C-3B571266F8A1}"/>
              </a:ext>
            </a:extLst>
          </p:cNvPr>
          <p:cNvSpPr txBox="1"/>
          <p:nvPr/>
        </p:nvSpPr>
        <p:spPr>
          <a:xfrm>
            <a:off x="6857946" y="2863132"/>
            <a:ext cx="87716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5  0      2  8</a:t>
            </a:r>
          </a:p>
        </p:txBody>
      </p:sp>
      <p:sp>
        <p:nvSpPr>
          <p:cNvPr id="341" name="文本框 340">
            <a:extLst>
              <a:ext uri="{FF2B5EF4-FFF2-40B4-BE49-F238E27FC236}">
                <a16:creationId xmlns:a16="http://schemas.microsoft.com/office/drawing/2014/main" id="{FA35440F-04DE-BC05-0AEA-F18CB4ABE81F}"/>
              </a:ext>
            </a:extLst>
          </p:cNvPr>
          <p:cNvSpPr txBox="1"/>
          <p:nvPr/>
        </p:nvSpPr>
        <p:spPr>
          <a:xfrm>
            <a:off x="6851415" y="3001371"/>
            <a:ext cx="87716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3  7  9  6  3</a:t>
            </a:r>
          </a:p>
        </p:txBody>
      </p:sp>
      <p:sp>
        <p:nvSpPr>
          <p:cNvPr id="342" name="文本框 341">
            <a:extLst>
              <a:ext uri="{FF2B5EF4-FFF2-40B4-BE49-F238E27FC236}">
                <a16:creationId xmlns:a16="http://schemas.microsoft.com/office/drawing/2014/main" id="{08595DC2-D751-BA90-64D1-636A0416774F}"/>
              </a:ext>
            </a:extLst>
          </p:cNvPr>
          <p:cNvSpPr txBox="1"/>
          <p:nvPr/>
        </p:nvSpPr>
        <p:spPr>
          <a:xfrm>
            <a:off x="6851415" y="3154421"/>
            <a:ext cx="87716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1  0  2  1  4</a:t>
            </a:r>
          </a:p>
        </p:txBody>
      </p:sp>
      <p:pic>
        <p:nvPicPr>
          <p:cNvPr id="33" name="图片 32">
            <a:extLst>
              <a:ext uri="{FF2B5EF4-FFF2-40B4-BE49-F238E27FC236}">
                <a16:creationId xmlns:a16="http://schemas.microsoft.com/office/drawing/2014/main" id="{A7886D0C-AC5D-2A85-087C-FA50AB80F1A6}"/>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8750251" y="4090798"/>
            <a:ext cx="423024" cy="423024"/>
          </a:xfrm>
          <a:prstGeom prst="rect">
            <a:avLst/>
          </a:prstGeom>
        </p:spPr>
      </p:pic>
      <p:grpSp>
        <p:nvGrpSpPr>
          <p:cNvPr id="3" name="Google Shape;805;p28">
            <a:extLst>
              <a:ext uri="{FF2B5EF4-FFF2-40B4-BE49-F238E27FC236}">
                <a16:creationId xmlns:a16="http://schemas.microsoft.com/office/drawing/2014/main" id="{6F4129F6-674E-0452-93E8-09D8D4098652}"/>
              </a:ext>
            </a:extLst>
          </p:cNvPr>
          <p:cNvGrpSpPr/>
          <p:nvPr/>
        </p:nvGrpSpPr>
        <p:grpSpPr>
          <a:xfrm>
            <a:off x="5986805" y="1095981"/>
            <a:ext cx="626519" cy="639192"/>
            <a:chOff x="347441" y="529183"/>
            <a:chExt cx="2163705" cy="1824635"/>
          </a:xfrm>
          <a:solidFill>
            <a:srgbClr val="E3EEFF"/>
          </a:solidFill>
        </p:grpSpPr>
        <p:grpSp>
          <p:nvGrpSpPr>
            <p:cNvPr id="4" name="Google Shape;806;p28">
              <a:extLst>
                <a:ext uri="{FF2B5EF4-FFF2-40B4-BE49-F238E27FC236}">
                  <a16:creationId xmlns:a16="http://schemas.microsoft.com/office/drawing/2014/main" id="{A80044A5-E23F-816D-FBE0-6B666B7A5AB1}"/>
                </a:ext>
              </a:extLst>
            </p:cNvPr>
            <p:cNvGrpSpPr/>
            <p:nvPr/>
          </p:nvGrpSpPr>
          <p:grpSpPr>
            <a:xfrm>
              <a:off x="745224" y="529183"/>
              <a:ext cx="1765922" cy="1596032"/>
              <a:chOff x="6240000" y="821025"/>
              <a:chExt cx="2904000" cy="2668950"/>
            </a:xfrm>
            <a:grpFill/>
          </p:grpSpPr>
          <p:sp>
            <p:nvSpPr>
              <p:cNvPr id="93" name="Google Shape;807;p28">
                <a:extLst>
                  <a:ext uri="{FF2B5EF4-FFF2-40B4-BE49-F238E27FC236}">
                    <a16:creationId xmlns:a16="http://schemas.microsoft.com/office/drawing/2014/main" id="{24E4FC50-4EA1-F3DB-CE8B-4F656FDBA479}"/>
                  </a:ext>
                </a:extLst>
              </p:cNvPr>
              <p:cNvSpPr/>
              <p:nvPr/>
            </p:nvSpPr>
            <p:spPr>
              <a:xfrm flipH="1">
                <a:off x="6240000" y="821025"/>
                <a:ext cx="2904000" cy="26673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94" name="Google Shape;808;p28">
                <a:extLst>
                  <a:ext uri="{FF2B5EF4-FFF2-40B4-BE49-F238E27FC236}">
                    <a16:creationId xmlns:a16="http://schemas.microsoft.com/office/drawing/2014/main" id="{9711E710-B3CF-E8FE-FB54-C7EA133854C5}"/>
                  </a:ext>
                </a:extLst>
              </p:cNvPr>
              <p:cNvSpPr/>
              <p:nvPr/>
            </p:nvSpPr>
            <p:spPr>
              <a:xfrm flipH="1">
                <a:off x="6240000" y="8210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95" name="Google Shape;809;p28">
                <a:extLst>
                  <a:ext uri="{FF2B5EF4-FFF2-40B4-BE49-F238E27FC236}">
                    <a16:creationId xmlns:a16="http://schemas.microsoft.com/office/drawing/2014/main" id="{19707C8A-CB6D-ED00-057E-6FF334E8EAD5}"/>
                  </a:ext>
                </a:extLst>
              </p:cNvPr>
              <p:cNvSpPr/>
              <p:nvPr/>
            </p:nvSpPr>
            <p:spPr>
              <a:xfrm flipH="1">
                <a:off x="6820800" y="8210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96" name="Google Shape;810;p28">
                <a:extLst>
                  <a:ext uri="{FF2B5EF4-FFF2-40B4-BE49-F238E27FC236}">
                    <a16:creationId xmlns:a16="http://schemas.microsoft.com/office/drawing/2014/main" id="{27A03338-B63A-022F-7EF3-60472C9F1630}"/>
                  </a:ext>
                </a:extLst>
              </p:cNvPr>
              <p:cNvSpPr/>
              <p:nvPr/>
            </p:nvSpPr>
            <p:spPr>
              <a:xfrm flipH="1">
                <a:off x="7401600" y="8210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97" name="Google Shape;811;p28">
                <a:extLst>
                  <a:ext uri="{FF2B5EF4-FFF2-40B4-BE49-F238E27FC236}">
                    <a16:creationId xmlns:a16="http://schemas.microsoft.com/office/drawing/2014/main" id="{9CE8D9F9-070D-D005-027C-33E4C20395B7}"/>
                  </a:ext>
                </a:extLst>
              </p:cNvPr>
              <p:cNvSpPr/>
              <p:nvPr/>
            </p:nvSpPr>
            <p:spPr>
              <a:xfrm flipH="1">
                <a:off x="7982400" y="8210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98" name="Google Shape;812;p28">
                <a:extLst>
                  <a:ext uri="{FF2B5EF4-FFF2-40B4-BE49-F238E27FC236}">
                    <a16:creationId xmlns:a16="http://schemas.microsoft.com/office/drawing/2014/main" id="{6FDE0CEA-EC83-D323-B286-692CA1627D0E}"/>
                  </a:ext>
                </a:extLst>
              </p:cNvPr>
              <p:cNvSpPr/>
              <p:nvPr/>
            </p:nvSpPr>
            <p:spPr>
              <a:xfrm flipH="1">
                <a:off x="8563200" y="8210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99" name="Google Shape;813;p28">
                <a:extLst>
                  <a:ext uri="{FF2B5EF4-FFF2-40B4-BE49-F238E27FC236}">
                    <a16:creationId xmlns:a16="http://schemas.microsoft.com/office/drawing/2014/main" id="{DA928007-C577-18F7-9EC6-E507B222BF85}"/>
                  </a:ext>
                </a:extLst>
              </p:cNvPr>
              <p:cNvSpPr/>
              <p:nvPr/>
            </p:nvSpPr>
            <p:spPr>
              <a:xfrm flipH="1">
                <a:off x="6240000" y="1353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0" name="Google Shape;814;p28">
                <a:extLst>
                  <a:ext uri="{FF2B5EF4-FFF2-40B4-BE49-F238E27FC236}">
                    <a16:creationId xmlns:a16="http://schemas.microsoft.com/office/drawing/2014/main" id="{48516951-B205-13FB-80EA-ECEE48EB539F}"/>
                  </a:ext>
                </a:extLst>
              </p:cNvPr>
              <p:cNvSpPr/>
              <p:nvPr/>
            </p:nvSpPr>
            <p:spPr>
              <a:xfrm flipH="1">
                <a:off x="6820800" y="1353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1" name="Google Shape;815;p28">
                <a:extLst>
                  <a:ext uri="{FF2B5EF4-FFF2-40B4-BE49-F238E27FC236}">
                    <a16:creationId xmlns:a16="http://schemas.microsoft.com/office/drawing/2014/main" id="{E2912697-CD96-8A20-08A3-0D83E18108DE}"/>
                  </a:ext>
                </a:extLst>
              </p:cNvPr>
              <p:cNvSpPr/>
              <p:nvPr/>
            </p:nvSpPr>
            <p:spPr>
              <a:xfrm flipH="1">
                <a:off x="7401600" y="1353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2" name="Google Shape;816;p28">
                <a:extLst>
                  <a:ext uri="{FF2B5EF4-FFF2-40B4-BE49-F238E27FC236}">
                    <a16:creationId xmlns:a16="http://schemas.microsoft.com/office/drawing/2014/main" id="{0F402793-B9F0-2EDF-D1C7-9560B43E391E}"/>
                  </a:ext>
                </a:extLst>
              </p:cNvPr>
              <p:cNvSpPr/>
              <p:nvPr/>
            </p:nvSpPr>
            <p:spPr>
              <a:xfrm flipH="1">
                <a:off x="7982400" y="1353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4" name="Google Shape;817;p28">
                <a:extLst>
                  <a:ext uri="{FF2B5EF4-FFF2-40B4-BE49-F238E27FC236}">
                    <a16:creationId xmlns:a16="http://schemas.microsoft.com/office/drawing/2014/main" id="{B1E3F450-8954-DEBA-699B-9B8A7140278D}"/>
                  </a:ext>
                </a:extLst>
              </p:cNvPr>
              <p:cNvSpPr/>
              <p:nvPr/>
            </p:nvSpPr>
            <p:spPr>
              <a:xfrm flipH="1">
                <a:off x="8563200" y="1353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5" name="Google Shape;818;p28">
                <a:extLst>
                  <a:ext uri="{FF2B5EF4-FFF2-40B4-BE49-F238E27FC236}">
                    <a16:creationId xmlns:a16="http://schemas.microsoft.com/office/drawing/2014/main" id="{EE5558BD-4F3D-8330-7045-AC036013C1E8}"/>
                  </a:ext>
                </a:extLst>
              </p:cNvPr>
              <p:cNvSpPr/>
              <p:nvPr/>
            </p:nvSpPr>
            <p:spPr>
              <a:xfrm flipH="1">
                <a:off x="6240000" y="1888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6" name="Google Shape;819;p28">
                <a:extLst>
                  <a:ext uri="{FF2B5EF4-FFF2-40B4-BE49-F238E27FC236}">
                    <a16:creationId xmlns:a16="http://schemas.microsoft.com/office/drawing/2014/main" id="{4E85AE28-DA85-B1A0-ACE7-88A291FC3E40}"/>
                  </a:ext>
                </a:extLst>
              </p:cNvPr>
              <p:cNvSpPr/>
              <p:nvPr/>
            </p:nvSpPr>
            <p:spPr>
              <a:xfrm flipH="1">
                <a:off x="6820800" y="1888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7" name="Google Shape;820;p28">
                <a:extLst>
                  <a:ext uri="{FF2B5EF4-FFF2-40B4-BE49-F238E27FC236}">
                    <a16:creationId xmlns:a16="http://schemas.microsoft.com/office/drawing/2014/main" id="{877ED418-DC7D-A4C6-53D6-0A0972FF7DB7}"/>
                  </a:ext>
                </a:extLst>
              </p:cNvPr>
              <p:cNvSpPr/>
              <p:nvPr/>
            </p:nvSpPr>
            <p:spPr>
              <a:xfrm flipH="1">
                <a:off x="7401600" y="1888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8" name="Google Shape;821;p28">
                <a:extLst>
                  <a:ext uri="{FF2B5EF4-FFF2-40B4-BE49-F238E27FC236}">
                    <a16:creationId xmlns:a16="http://schemas.microsoft.com/office/drawing/2014/main" id="{55AD6A95-8363-D2F4-6571-5DF87D4C9493}"/>
                  </a:ext>
                </a:extLst>
              </p:cNvPr>
              <p:cNvSpPr/>
              <p:nvPr/>
            </p:nvSpPr>
            <p:spPr>
              <a:xfrm flipH="1">
                <a:off x="7982400" y="1888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0" name="Google Shape;822;p28">
                <a:extLst>
                  <a:ext uri="{FF2B5EF4-FFF2-40B4-BE49-F238E27FC236}">
                    <a16:creationId xmlns:a16="http://schemas.microsoft.com/office/drawing/2014/main" id="{B46A5526-2386-7EF3-1C5F-CF29376DC11D}"/>
                  </a:ext>
                </a:extLst>
              </p:cNvPr>
              <p:cNvSpPr/>
              <p:nvPr/>
            </p:nvSpPr>
            <p:spPr>
              <a:xfrm flipH="1">
                <a:off x="8563200" y="1888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2" name="Google Shape;823;p28">
                <a:extLst>
                  <a:ext uri="{FF2B5EF4-FFF2-40B4-BE49-F238E27FC236}">
                    <a16:creationId xmlns:a16="http://schemas.microsoft.com/office/drawing/2014/main" id="{D3D8237C-342E-EFC9-9BBB-B4CB269B067A}"/>
                  </a:ext>
                </a:extLst>
              </p:cNvPr>
              <p:cNvSpPr/>
              <p:nvPr/>
            </p:nvSpPr>
            <p:spPr>
              <a:xfrm flipH="1">
                <a:off x="6240000" y="2422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3" name="Google Shape;824;p28">
                <a:extLst>
                  <a:ext uri="{FF2B5EF4-FFF2-40B4-BE49-F238E27FC236}">
                    <a16:creationId xmlns:a16="http://schemas.microsoft.com/office/drawing/2014/main" id="{DFD9ABB2-F061-E787-3C59-7DC45C58221C}"/>
                  </a:ext>
                </a:extLst>
              </p:cNvPr>
              <p:cNvSpPr/>
              <p:nvPr/>
            </p:nvSpPr>
            <p:spPr>
              <a:xfrm flipH="1">
                <a:off x="6820800" y="2422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4" name="Google Shape;825;p28">
                <a:extLst>
                  <a:ext uri="{FF2B5EF4-FFF2-40B4-BE49-F238E27FC236}">
                    <a16:creationId xmlns:a16="http://schemas.microsoft.com/office/drawing/2014/main" id="{E1C8F47A-40B5-6E5B-5B6B-18907D43991E}"/>
                  </a:ext>
                </a:extLst>
              </p:cNvPr>
              <p:cNvSpPr/>
              <p:nvPr/>
            </p:nvSpPr>
            <p:spPr>
              <a:xfrm flipH="1">
                <a:off x="7401600" y="2422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5" name="Google Shape;826;p28">
                <a:extLst>
                  <a:ext uri="{FF2B5EF4-FFF2-40B4-BE49-F238E27FC236}">
                    <a16:creationId xmlns:a16="http://schemas.microsoft.com/office/drawing/2014/main" id="{135F2B74-146C-C523-D4FA-93BCA7697C0D}"/>
                  </a:ext>
                </a:extLst>
              </p:cNvPr>
              <p:cNvSpPr/>
              <p:nvPr/>
            </p:nvSpPr>
            <p:spPr>
              <a:xfrm flipH="1">
                <a:off x="7982400" y="2422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7" name="Google Shape;827;p28">
                <a:extLst>
                  <a:ext uri="{FF2B5EF4-FFF2-40B4-BE49-F238E27FC236}">
                    <a16:creationId xmlns:a16="http://schemas.microsoft.com/office/drawing/2014/main" id="{016BC136-A57C-5128-F3B5-4F96642E4622}"/>
                  </a:ext>
                </a:extLst>
              </p:cNvPr>
              <p:cNvSpPr/>
              <p:nvPr/>
            </p:nvSpPr>
            <p:spPr>
              <a:xfrm flipH="1">
                <a:off x="8563200" y="2422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9" name="Google Shape;828;p28">
                <a:extLst>
                  <a:ext uri="{FF2B5EF4-FFF2-40B4-BE49-F238E27FC236}">
                    <a16:creationId xmlns:a16="http://schemas.microsoft.com/office/drawing/2014/main" id="{CAEE6A2F-557A-7F6A-855A-D860F0B0051F}"/>
                  </a:ext>
                </a:extLst>
              </p:cNvPr>
              <p:cNvSpPr/>
              <p:nvPr/>
            </p:nvSpPr>
            <p:spPr>
              <a:xfrm flipH="1">
                <a:off x="6240000" y="29571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20" name="Google Shape;829;p28">
                <a:extLst>
                  <a:ext uri="{FF2B5EF4-FFF2-40B4-BE49-F238E27FC236}">
                    <a16:creationId xmlns:a16="http://schemas.microsoft.com/office/drawing/2014/main" id="{3205090C-822C-B1F8-A2FF-29DD4643B04A}"/>
                  </a:ext>
                </a:extLst>
              </p:cNvPr>
              <p:cNvSpPr/>
              <p:nvPr/>
            </p:nvSpPr>
            <p:spPr>
              <a:xfrm flipH="1">
                <a:off x="6820800" y="29571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25" name="Google Shape;830;p28">
                <a:extLst>
                  <a:ext uri="{FF2B5EF4-FFF2-40B4-BE49-F238E27FC236}">
                    <a16:creationId xmlns:a16="http://schemas.microsoft.com/office/drawing/2014/main" id="{568A0309-4450-2905-C733-F010DF9DD172}"/>
                  </a:ext>
                </a:extLst>
              </p:cNvPr>
              <p:cNvSpPr/>
              <p:nvPr/>
            </p:nvSpPr>
            <p:spPr>
              <a:xfrm flipH="1">
                <a:off x="7401600" y="29571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26" name="Google Shape;831;p28">
                <a:extLst>
                  <a:ext uri="{FF2B5EF4-FFF2-40B4-BE49-F238E27FC236}">
                    <a16:creationId xmlns:a16="http://schemas.microsoft.com/office/drawing/2014/main" id="{0CA2281B-5189-8E50-81B8-1764E250BE58}"/>
                  </a:ext>
                </a:extLst>
              </p:cNvPr>
              <p:cNvSpPr/>
              <p:nvPr/>
            </p:nvSpPr>
            <p:spPr>
              <a:xfrm flipH="1">
                <a:off x="7982400" y="29571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29" name="Google Shape;832;p28">
                <a:extLst>
                  <a:ext uri="{FF2B5EF4-FFF2-40B4-BE49-F238E27FC236}">
                    <a16:creationId xmlns:a16="http://schemas.microsoft.com/office/drawing/2014/main" id="{4045C828-2E83-D87E-F2D8-EC5203A549B9}"/>
                  </a:ext>
                </a:extLst>
              </p:cNvPr>
              <p:cNvSpPr/>
              <p:nvPr/>
            </p:nvSpPr>
            <p:spPr>
              <a:xfrm flipH="1">
                <a:off x="8563200" y="29571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grpSp>
        <p:grpSp>
          <p:nvGrpSpPr>
            <p:cNvPr id="6" name="Google Shape;833;p28">
              <a:extLst>
                <a:ext uri="{FF2B5EF4-FFF2-40B4-BE49-F238E27FC236}">
                  <a16:creationId xmlns:a16="http://schemas.microsoft.com/office/drawing/2014/main" id="{5CD9717B-4521-64F8-60C1-B8F1C70BE414}"/>
                </a:ext>
              </a:extLst>
            </p:cNvPr>
            <p:cNvGrpSpPr/>
            <p:nvPr/>
          </p:nvGrpSpPr>
          <p:grpSpPr>
            <a:xfrm>
              <a:off x="546332" y="643484"/>
              <a:ext cx="1765922" cy="1596032"/>
              <a:chOff x="5950075" y="854725"/>
              <a:chExt cx="2904000" cy="2668950"/>
            </a:xfrm>
            <a:grpFill/>
          </p:grpSpPr>
          <p:sp>
            <p:nvSpPr>
              <p:cNvPr id="46" name="Google Shape;834;p28">
                <a:extLst>
                  <a:ext uri="{FF2B5EF4-FFF2-40B4-BE49-F238E27FC236}">
                    <a16:creationId xmlns:a16="http://schemas.microsoft.com/office/drawing/2014/main" id="{28A62B4C-E4DE-5077-6A6A-9F5A04DAFD84}"/>
                  </a:ext>
                </a:extLst>
              </p:cNvPr>
              <p:cNvSpPr/>
              <p:nvPr/>
            </p:nvSpPr>
            <p:spPr>
              <a:xfrm flipH="1">
                <a:off x="5950075" y="854725"/>
                <a:ext cx="2904000" cy="26673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835;p28">
                <a:extLst>
                  <a:ext uri="{FF2B5EF4-FFF2-40B4-BE49-F238E27FC236}">
                    <a16:creationId xmlns:a16="http://schemas.microsoft.com/office/drawing/2014/main" id="{4AAD86A9-4CD1-7179-D687-FECDF3FE3B98}"/>
                  </a:ext>
                </a:extLst>
              </p:cNvPr>
              <p:cNvSpPr/>
              <p:nvPr/>
            </p:nvSpPr>
            <p:spPr>
              <a:xfrm flipH="1">
                <a:off x="5950075" y="854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836;p28">
                <a:extLst>
                  <a:ext uri="{FF2B5EF4-FFF2-40B4-BE49-F238E27FC236}">
                    <a16:creationId xmlns:a16="http://schemas.microsoft.com/office/drawing/2014/main" id="{3C90A020-D18B-3C1D-AD72-9267A78CA646}"/>
                  </a:ext>
                </a:extLst>
              </p:cNvPr>
              <p:cNvSpPr/>
              <p:nvPr/>
            </p:nvSpPr>
            <p:spPr>
              <a:xfrm flipH="1">
                <a:off x="6530875" y="854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837;p28">
                <a:extLst>
                  <a:ext uri="{FF2B5EF4-FFF2-40B4-BE49-F238E27FC236}">
                    <a16:creationId xmlns:a16="http://schemas.microsoft.com/office/drawing/2014/main" id="{26BD8DA1-4044-5CB7-7204-5704972666C1}"/>
                  </a:ext>
                </a:extLst>
              </p:cNvPr>
              <p:cNvSpPr/>
              <p:nvPr/>
            </p:nvSpPr>
            <p:spPr>
              <a:xfrm flipH="1">
                <a:off x="7111675" y="854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838;p28">
                <a:extLst>
                  <a:ext uri="{FF2B5EF4-FFF2-40B4-BE49-F238E27FC236}">
                    <a16:creationId xmlns:a16="http://schemas.microsoft.com/office/drawing/2014/main" id="{FE40019B-46E2-F5D2-C7E2-C09533315C53}"/>
                  </a:ext>
                </a:extLst>
              </p:cNvPr>
              <p:cNvSpPr/>
              <p:nvPr/>
            </p:nvSpPr>
            <p:spPr>
              <a:xfrm flipH="1">
                <a:off x="7692475" y="854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839;p28">
                <a:extLst>
                  <a:ext uri="{FF2B5EF4-FFF2-40B4-BE49-F238E27FC236}">
                    <a16:creationId xmlns:a16="http://schemas.microsoft.com/office/drawing/2014/main" id="{F6439D2E-D41D-B0F2-ABF2-C66379526426}"/>
                  </a:ext>
                </a:extLst>
              </p:cNvPr>
              <p:cNvSpPr/>
              <p:nvPr/>
            </p:nvSpPr>
            <p:spPr>
              <a:xfrm flipH="1">
                <a:off x="8273275" y="854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840;p28">
                <a:extLst>
                  <a:ext uri="{FF2B5EF4-FFF2-40B4-BE49-F238E27FC236}">
                    <a16:creationId xmlns:a16="http://schemas.microsoft.com/office/drawing/2014/main" id="{4902609B-432F-7434-12B3-299D8E18EBCC}"/>
                  </a:ext>
                </a:extLst>
              </p:cNvPr>
              <p:cNvSpPr/>
              <p:nvPr/>
            </p:nvSpPr>
            <p:spPr>
              <a:xfrm flipH="1">
                <a:off x="5950075" y="13875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841;p28">
                <a:extLst>
                  <a:ext uri="{FF2B5EF4-FFF2-40B4-BE49-F238E27FC236}">
                    <a16:creationId xmlns:a16="http://schemas.microsoft.com/office/drawing/2014/main" id="{3896FCE9-6CFC-0EDF-2A55-5D4DF556000E}"/>
                  </a:ext>
                </a:extLst>
              </p:cNvPr>
              <p:cNvSpPr/>
              <p:nvPr/>
            </p:nvSpPr>
            <p:spPr>
              <a:xfrm flipH="1">
                <a:off x="6530875" y="13875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842;p28">
                <a:extLst>
                  <a:ext uri="{FF2B5EF4-FFF2-40B4-BE49-F238E27FC236}">
                    <a16:creationId xmlns:a16="http://schemas.microsoft.com/office/drawing/2014/main" id="{64155F90-AD0A-2187-D193-C684DB342493}"/>
                  </a:ext>
                </a:extLst>
              </p:cNvPr>
              <p:cNvSpPr/>
              <p:nvPr/>
            </p:nvSpPr>
            <p:spPr>
              <a:xfrm flipH="1">
                <a:off x="7111675" y="13875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843;p28">
                <a:extLst>
                  <a:ext uri="{FF2B5EF4-FFF2-40B4-BE49-F238E27FC236}">
                    <a16:creationId xmlns:a16="http://schemas.microsoft.com/office/drawing/2014/main" id="{A9F00510-087B-E191-6AEA-E5A7B1510D1D}"/>
                  </a:ext>
                </a:extLst>
              </p:cNvPr>
              <p:cNvSpPr/>
              <p:nvPr/>
            </p:nvSpPr>
            <p:spPr>
              <a:xfrm flipH="1">
                <a:off x="7692475" y="13875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844;p28">
                <a:extLst>
                  <a:ext uri="{FF2B5EF4-FFF2-40B4-BE49-F238E27FC236}">
                    <a16:creationId xmlns:a16="http://schemas.microsoft.com/office/drawing/2014/main" id="{5425486C-1D96-CA1C-B829-043B95F03028}"/>
                  </a:ext>
                </a:extLst>
              </p:cNvPr>
              <p:cNvSpPr/>
              <p:nvPr/>
            </p:nvSpPr>
            <p:spPr>
              <a:xfrm flipH="1">
                <a:off x="8273275" y="13875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845;p28">
                <a:extLst>
                  <a:ext uri="{FF2B5EF4-FFF2-40B4-BE49-F238E27FC236}">
                    <a16:creationId xmlns:a16="http://schemas.microsoft.com/office/drawing/2014/main" id="{4D4BAD49-6F87-3450-D824-1B2D303C94F5}"/>
                  </a:ext>
                </a:extLst>
              </p:cNvPr>
              <p:cNvSpPr/>
              <p:nvPr/>
            </p:nvSpPr>
            <p:spPr>
              <a:xfrm flipH="1">
                <a:off x="5950075" y="19219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846;p28">
                <a:extLst>
                  <a:ext uri="{FF2B5EF4-FFF2-40B4-BE49-F238E27FC236}">
                    <a16:creationId xmlns:a16="http://schemas.microsoft.com/office/drawing/2014/main" id="{025A4F03-F5CF-100D-D393-4457434FC762}"/>
                  </a:ext>
                </a:extLst>
              </p:cNvPr>
              <p:cNvSpPr/>
              <p:nvPr/>
            </p:nvSpPr>
            <p:spPr>
              <a:xfrm flipH="1">
                <a:off x="6530875" y="19219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847;p28">
                <a:extLst>
                  <a:ext uri="{FF2B5EF4-FFF2-40B4-BE49-F238E27FC236}">
                    <a16:creationId xmlns:a16="http://schemas.microsoft.com/office/drawing/2014/main" id="{062C64E2-7996-9B9A-217A-B837409E8F07}"/>
                  </a:ext>
                </a:extLst>
              </p:cNvPr>
              <p:cNvSpPr/>
              <p:nvPr/>
            </p:nvSpPr>
            <p:spPr>
              <a:xfrm flipH="1">
                <a:off x="7111675" y="19219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848;p28">
                <a:extLst>
                  <a:ext uri="{FF2B5EF4-FFF2-40B4-BE49-F238E27FC236}">
                    <a16:creationId xmlns:a16="http://schemas.microsoft.com/office/drawing/2014/main" id="{8B9F8926-681C-8744-6389-A58FE4508419}"/>
                  </a:ext>
                </a:extLst>
              </p:cNvPr>
              <p:cNvSpPr/>
              <p:nvPr/>
            </p:nvSpPr>
            <p:spPr>
              <a:xfrm flipH="1">
                <a:off x="7692475" y="19219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849;p28">
                <a:extLst>
                  <a:ext uri="{FF2B5EF4-FFF2-40B4-BE49-F238E27FC236}">
                    <a16:creationId xmlns:a16="http://schemas.microsoft.com/office/drawing/2014/main" id="{4E264185-EF72-F224-F1B1-83169BD4876C}"/>
                  </a:ext>
                </a:extLst>
              </p:cNvPr>
              <p:cNvSpPr/>
              <p:nvPr/>
            </p:nvSpPr>
            <p:spPr>
              <a:xfrm flipH="1">
                <a:off x="8273275" y="19219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50;p28">
                <a:extLst>
                  <a:ext uri="{FF2B5EF4-FFF2-40B4-BE49-F238E27FC236}">
                    <a16:creationId xmlns:a16="http://schemas.microsoft.com/office/drawing/2014/main" id="{268713B6-7BCE-621C-9C85-EA6C54272728}"/>
                  </a:ext>
                </a:extLst>
              </p:cNvPr>
              <p:cNvSpPr/>
              <p:nvPr/>
            </p:nvSpPr>
            <p:spPr>
              <a:xfrm flipH="1">
                <a:off x="5950075" y="24564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51;p28">
                <a:extLst>
                  <a:ext uri="{FF2B5EF4-FFF2-40B4-BE49-F238E27FC236}">
                    <a16:creationId xmlns:a16="http://schemas.microsoft.com/office/drawing/2014/main" id="{1D5DCEBE-569A-A6B5-9EDF-9E47D8F79686}"/>
                  </a:ext>
                </a:extLst>
              </p:cNvPr>
              <p:cNvSpPr/>
              <p:nvPr/>
            </p:nvSpPr>
            <p:spPr>
              <a:xfrm flipH="1">
                <a:off x="6530875" y="24564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52;p28">
                <a:extLst>
                  <a:ext uri="{FF2B5EF4-FFF2-40B4-BE49-F238E27FC236}">
                    <a16:creationId xmlns:a16="http://schemas.microsoft.com/office/drawing/2014/main" id="{5223E81C-9085-8756-332F-14F164124EA5}"/>
                  </a:ext>
                </a:extLst>
              </p:cNvPr>
              <p:cNvSpPr/>
              <p:nvPr/>
            </p:nvSpPr>
            <p:spPr>
              <a:xfrm flipH="1">
                <a:off x="7111675" y="24564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53;p28">
                <a:extLst>
                  <a:ext uri="{FF2B5EF4-FFF2-40B4-BE49-F238E27FC236}">
                    <a16:creationId xmlns:a16="http://schemas.microsoft.com/office/drawing/2014/main" id="{0052A275-2D9C-2E6D-D573-F5DE9E851056}"/>
                  </a:ext>
                </a:extLst>
              </p:cNvPr>
              <p:cNvSpPr/>
              <p:nvPr/>
            </p:nvSpPr>
            <p:spPr>
              <a:xfrm flipH="1">
                <a:off x="7692475" y="24564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4;p28">
                <a:extLst>
                  <a:ext uri="{FF2B5EF4-FFF2-40B4-BE49-F238E27FC236}">
                    <a16:creationId xmlns:a16="http://schemas.microsoft.com/office/drawing/2014/main" id="{BA73FFFD-F1F4-D0B3-CBA7-375D24ED934D}"/>
                  </a:ext>
                </a:extLst>
              </p:cNvPr>
              <p:cNvSpPr/>
              <p:nvPr/>
            </p:nvSpPr>
            <p:spPr>
              <a:xfrm flipH="1">
                <a:off x="8273275" y="24564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55;p28">
                <a:extLst>
                  <a:ext uri="{FF2B5EF4-FFF2-40B4-BE49-F238E27FC236}">
                    <a16:creationId xmlns:a16="http://schemas.microsoft.com/office/drawing/2014/main" id="{7161F08D-2F66-726E-589F-4D13145616FC}"/>
                  </a:ext>
                </a:extLst>
              </p:cNvPr>
              <p:cNvSpPr/>
              <p:nvPr/>
            </p:nvSpPr>
            <p:spPr>
              <a:xfrm flipH="1">
                <a:off x="5950075" y="29908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56;p28">
                <a:extLst>
                  <a:ext uri="{FF2B5EF4-FFF2-40B4-BE49-F238E27FC236}">
                    <a16:creationId xmlns:a16="http://schemas.microsoft.com/office/drawing/2014/main" id="{7EF39045-65B2-D383-224D-C23DAF9B7954}"/>
                  </a:ext>
                </a:extLst>
              </p:cNvPr>
              <p:cNvSpPr/>
              <p:nvPr/>
            </p:nvSpPr>
            <p:spPr>
              <a:xfrm flipH="1">
                <a:off x="6530875" y="29908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57;p28">
                <a:extLst>
                  <a:ext uri="{FF2B5EF4-FFF2-40B4-BE49-F238E27FC236}">
                    <a16:creationId xmlns:a16="http://schemas.microsoft.com/office/drawing/2014/main" id="{B983A849-E746-A96C-138C-1220B8CA320E}"/>
                  </a:ext>
                </a:extLst>
              </p:cNvPr>
              <p:cNvSpPr/>
              <p:nvPr/>
            </p:nvSpPr>
            <p:spPr>
              <a:xfrm flipH="1">
                <a:off x="7111675" y="29908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58;p28">
                <a:extLst>
                  <a:ext uri="{FF2B5EF4-FFF2-40B4-BE49-F238E27FC236}">
                    <a16:creationId xmlns:a16="http://schemas.microsoft.com/office/drawing/2014/main" id="{62F917CC-3241-8B7B-F682-BD35268F66DD}"/>
                  </a:ext>
                </a:extLst>
              </p:cNvPr>
              <p:cNvSpPr/>
              <p:nvPr/>
            </p:nvSpPr>
            <p:spPr>
              <a:xfrm flipH="1">
                <a:off x="7692475" y="29908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859;p28">
                <a:extLst>
                  <a:ext uri="{FF2B5EF4-FFF2-40B4-BE49-F238E27FC236}">
                    <a16:creationId xmlns:a16="http://schemas.microsoft.com/office/drawing/2014/main" id="{58FF02B3-5D74-25A3-EA7E-658A30B6D0CF}"/>
                  </a:ext>
                </a:extLst>
              </p:cNvPr>
              <p:cNvSpPr/>
              <p:nvPr/>
            </p:nvSpPr>
            <p:spPr>
              <a:xfrm flipH="1">
                <a:off x="8273275" y="29908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 name="Google Shape;860;p28">
              <a:extLst>
                <a:ext uri="{FF2B5EF4-FFF2-40B4-BE49-F238E27FC236}">
                  <a16:creationId xmlns:a16="http://schemas.microsoft.com/office/drawing/2014/main" id="{C48CBAFB-8AA7-ED5E-2DAE-F3F281DB5806}"/>
                </a:ext>
              </a:extLst>
            </p:cNvPr>
            <p:cNvGrpSpPr/>
            <p:nvPr/>
          </p:nvGrpSpPr>
          <p:grpSpPr>
            <a:xfrm>
              <a:off x="347441" y="757786"/>
              <a:ext cx="1765922" cy="1596032"/>
              <a:chOff x="2854300" y="1168125"/>
              <a:chExt cx="2904000" cy="2668950"/>
            </a:xfrm>
            <a:grpFill/>
          </p:grpSpPr>
          <p:sp>
            <p:nvSpPr>
              <p:cNvPr id="8" name="Google Shape;861;p28">
                <a:extLst>
                  <a:ext uri="{FF2B5EF4-FFF2-40B4-BE49-F238E27FC236}">
                    <a16:creationId xmlns:a16="http://schemas.microsoft.com/office/drawing/2014/main" id="{694AC38A-8EC3-A42B-230A-B5E207E4B2FF}"/>
                  </a:ext>
                </a:extLst>
              </p:cNvPr>
              <p:cNvSpPr/>
              <p:nvPr/>
            </p:nvSpPr>
            <p:spPr>
              <a:xfrm flipH="1">
                <a:off x="2854300" y="1168125"/>
                <a:ext cx="2904000" cy="26673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862;p28">
                <a:extLst>
                  <a:ext uri="{FF2B5EF4-FFF2-40B4-BE49-F238E27FC236}">
                    <a16:creationId xmlns:a16="http://schemas.microsoft.com/office/drawing/2014/main" id="{379DA86D-766E-7578-A3CD-87E4116AE64A}"/>
                  </a:ext>
                </a:extLst>
              </p:cNvPr>
              <p:cNvSpPr/>
              <p:nvPr/>
            </p:nvSpPr>
            <p:spPr>
              <a:xfrm flipH="1">
                <a:off x="2854300" y="11681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863;p28">
                <a:extLst>
                  <a:ext uri="{FF2B5EF4-FFF2-40B4-BE49-F238E27FC236}">
                    <a16:creationId xmlns:a16="http://schemas.microsoft.com/office/drawing/2014/main" id="{AC6EA34D-2B22-0400-F36C-28BBF1AF29E0}"/>
                  </a:ext>
                </a:extLst>
              </p:cNvPr>
              <p:cNvSpPr/>
              <p:nvPr/>
            </p:nvSpPr>
            <p:spPr>
              <a:xfrm flipH="1">
                <a:off x="3435100" y="11681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864;p28">
                <a:extLst>
                  <a:ext uri="{FF2B5EF4-FFF2-40B4-BE49-F238E27FC236}">
                    <a16:creationId xmlns:a16="http://schemas.microsoft.com/office/drawing/2014/main" id="{7E625BC6-3957-AA46-3AEB-AA61D20CE1A7}"/>
                  </a:ext>
                </a:extLst>
              </p:cNvPr>
              <p:cNvSpPr/>
              <p:nvPr/>
            </p:nvSpPr>
            <p:spPr>
              <a:xfrm flipH="1">
                <a:off x="4015900" y="11681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865;p28">
                <a:extLst>
                  <a:ext uri="{FF2B5EF4-FFF2-40B4-BE49-F238E27FC236}">
                    <a16:creationId xmlns:a16="http://schemas.microsoft.com/office/drawing/2014/main" id="{68C339C8-3060-B16E-3735-A8A63C232C23}"/>
                  </a:ext>
                </a:extLst>
              </p:cNvPr>
              <p:cNvSpPr/>
              <p:nvPr/>
            </p:nvSpPr>
            <p:spPr>
              <a:xfrm flipH="1">
                <a:off x="4596700" y="11681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866;p28">
                <a:extLst>
                  <a:ext uri="{FF2B5EF4-FFF2-40B4-BE49-F238E27FC236}">
                    <a16:creationId xmlns:a16="http://schemas.microsoft.com/office/drawing/2014/main" id="{18F0900E-15EE-DA78-12B2-B7718DBC16AF}"/>
                  </a:ext>
                </a:extLst>
              </p:cNvPr>
              <p:cNvSpPr/>
              <p:nvPr/>
            </p:nvSpPr>
            <p:spPr>
              <a:xfrm flipH="1">
                <a:off x="5177500" y="11681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867;p28">
                <a:extLst>
                  <a:ext uri="{FF2B5EF4-FFF2-40B4-BE49-F238E27FC236}">
                    <a16:creationId xmlns:a16="http://schemas.microsoft.com/office/drawing/2014/main" id="{619797CE-41BE-FB25-A933-7C43478A60EA}"/>
                  </a:ext>
                </a:extLst>
              </p:cNvPr>
              <p:cNvSpPr/>
              <p:nvPr/>
            </p:nvSpPr>
            <p:spPr>
              <a:xfrm flipH="1">
                <a:off x="2854300" y="17009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868;p28">
                <a:extLst>
                  <a:ext uri="{FF2B5EF4-FFF2-40B4-BE49-F238E27FC236}">
                    <a16:creationId xmlns:a16="http://schemas.microsoft.com/office/drawing/2014/main" id="{702DCCA2-D7FC-C51F-2295-8237A3E4095C}"/>
                  </a:ext>
                </a:extLst>
              </p:cNvPr>
              <p:cNvSpPr/>
              <p:nvPr/>
            </p:nvSpPr>
            <p:spPr>
              <a:xfrm flipH="1">
                <a:off x="3435100" y="17009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869;p28">
                <a:extLst>
                  <a:ext uri="{FF2B5EF4-FFF2-40B4-BE49-F238E27FC236}">
                    <a16:creationId xmlns:a16="http://schemas.microsoft.com/office/drawing/2014/main" id="{74FA3185-DC1C-43FF-3C01-7E835A74EF5A}"/>
                  </a:ext>
                </a:extLst>
              </p:cNvPr>
              <p:cNvSpPr/>
              <p:nvPr/>
            </p:nvSpPr>
            <p:spPr>
              <a:xfrm flipH="1">
                <a:off x="4015900" y="17009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870;p28">
                <a:extLst>
                  <a:ext uri="{FF2B5EF4-FFF2-40B4-BE49-F238E27FC236}">
                    <a16:creationId xmlns:a16="http://schemas.microsoft.com/office/drawing/2014/main" id="{5112BBFF-BEB9-BCF0-83E2-41A82007CE9C}"/>
                  </a:ext>
                </a:extLst>
              </p:cNvPr>
              <p:cNvSpPr/>
              <p:nvPr/>
            </p:nvSpPr>
            <p:spPr>
              <a:xfrm flipH="1">
                <a:off x="4596700" y="17009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871;p28">
                <a:extLst>
                  <a:ext uri="{FF2B5EF4-FFF2-40B4-BE49-F238E27FC236}">
                    <a16:creationId xmlns:a16="http://schemas.microsoft.com/office/drawing/2014/main" id="{307BFCB2-17D0-ABB8-9A27-C8EA053A1B37}"/>
                  </a:ext>
                </a:extLst>
              </p:cNvPr>
              <p:cNvSpPr/>
              <p:nvPr/>
            </p:nvSpPr>
            <p:spPr>
              <a:xfrm flipH="1">
                <a:off x="5177500" y="17009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872;p28">
                <a:extLst>
                  <a:ext uri="{FF2B5EF4-FFF2-40B4-BE49-F238E27FC236}">
                    <a16:creationId xmlns:a16="http://schemas.microsoft.com/office/drawing/2014/main" id="{4D22BB90-5C63-90D6-6E45-D3D3CD6D6D9E}"/>
                  </a:ext>
                </a:extLst>
              </p:cNvPr>
              <p:cNvSpPr/>
              <p:nvPr/>
            </p:nvSpPr>
            <p:spPr>
              <a:xfrm flipH="1">
                <a:off x="2854300" y="22353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873;p28">
                <a:extLst>
                  <a:ext uri="{FF2B5EF4-FFF2-40B4-BE49-F238E27FC236}">
                    <a16:creationId xmlns:a16="http://schemas.microsoft.com/office/drawing/2014/main" id="{837B482A-D8B3-45DC-E247-430C3AC81F67}"/>
                  </a:ext>
                </a:extLst>
              </p:cNvPr>
              <p:cNvSpPr/>
              <p:nvPr/>
            </p:nvSpPr>
            <p:spPr>
              <a:xfrm flipH="1">
                <a:off x="3435100" y="22353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874;p28">
                <a:extLst>
                  <a:ext uri="{FF2B5EF4-FFF2-40B4-BE49-F238E27FC236}">
                    <a16:creationId xmlns:a16="http://schemas.microsoft.com/office/drawing/2014/main" id="{444790D2-5220-01CE-8C9C-72E15D7E5B34}"/>
                  </a:ext>
                </a:extLst>
              </p:cNvPr>
              <p:cNvSpPr/>
              <p:nvPr/>
            </p:nvSpPr>
            <p:spPr>
              <a:xfrm flipH="1">
                <a:off x="4015900" y="22353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875;p28">
                <a:extLst>
                  <a:ext uri="{FF2B5EF4-FFF2-40B4-BE49-F238E27FC236}">
                    <a16:creationId xmlns:a16="http://schemas.microsoft.com/office/drawing/2014/main" id="{61D64C4D-3DF0-5F21-F7C4-E65C2D8BA573}"/>
                  </a:ext>
                </a:extLst>
              </p:cNvPr>
              <p:cNvSpPr/>
              <p:nvPr/>
            </p:nvSpPr>
            <p:spPr>
              <a:xfrm flipH="1">
                <a:off x="4596700" y="22353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876;p28">
                <a:extLst>
                  <a:ext uri="{FF2B5EF4-FFF2-40B4-BE49-F238E27FC236}">
                    <a16:creationId xmlns:a16="http://schemas.microsoft.com/office/drawing/2014/main" id="{2442C3F1-DEC6-8331-462D-6920B57E590A}"/>
                  </a:ext>
                </a:extLst>
              </p:cNvPr>
              <p:cNvSpPr/>
              <p:nvPr/>
            </p:nvSpPr>
            <p:spPr>
              <a:xfrm flipH="1">
                <a:off x="5177500" y="22353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877;p28">
                <a:extLst>
                  <a:ext uri="{FF2B5EF4-FFF2-40B4-BE49-F238E27FC236}">
                    <a16:creationId xmlns:a16="http://schemas.microsoft.com/office/drawing/2014/main" id="{082E687D-3589-78CA-3732-1995013EF44F}"/>
                  </a:ext>
                </a:extLst>
              </p:cNvPr>
              <p:cNvSpPr/>
              <p:nvPr/>
            </p:nvSpPr>
            <p:spPr>
              <a:xfrm flipH="1">
                <a:off x="2854300" y="2769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878;p28">
                <a:extLst>
                  <a:ext uri="{FF2B5EF4-FFF2-40B4-BE49-F238E27FC236}">
                    <a16:creationId xmlns:a16="http://schemas.microsoft.com/office/drawing/2014/main" id="{3491925A-72FD-C334-F77D-8B6FF05EB3A8}"/>
                  </a:ext>
                </a:extLst>
              </p:cNvPr>
              <p:cNvSpPr/>
              <p:nvPr/>
            </p:nvSpPr>
            <p:spPr>
              <a:xfrm flipH="1">
                <a:off x="3435100" y="2769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879;p28">
                <a:extLst>
                  <a:ext uri="{FF2B5EF4-FFF2-40B4-BE49-F238E27FC236}">
                    <a16:creationId xmlns:a16="http://schemas.microsoft.com/office/drawing/2014/main" id="{3001C28A-7E00-2615-D330-34D23C949F87}"/>
                  </a:ext>
                </a:extLst>
              </p:cNvPr>
              <p:cNvSpPr/>
              <p:nvPr/>
            </p:nvSpPr>
            <p:spPr>
              <a:xfrm flipH="1">
                <a:off x="4015900" y="2769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880;p28">
                <a:extLst>
                  <a:ext uri="{FF2B5EF4-FFF2-40B4-BE49-F238E27FC236}">
                    <a16:creationId xmlns:a16="http://schemas.microsoft.com/office/drawing/2014/main" id="{6823AFB3-2224-FD82-7E05-5AC2CC1E6055}"/>
                  </a:ext>
                </a:extLst>
              </p:cNvPr>
              <p:cNvSpPr/>
              <p:nvPr/>
            </p:nvSpPr>
            <p:spPr>
              <a:xfrm flipH="1">
                <a:off x="4596700" y="2769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881;p28">
                <a:extLst>
                  <a:ext uri="{FF2B5EF4-FFF2-40B4-BE49-F238E27FC236}">
                    <a16:creationId xmlns:a16="http://schemas.microsoft.com/office/drawing/2014/main" id="{14DD0CAC-3F92-6229-07BE-CA7E779706A6}"/>
                  </a:ext>
                </a:extLst>
              </p:cNvPr>
              <p:cNvSpPr/>
              <p:nvPr/>
            </p:nvSpPr>
            <p:spPr>
              <a:xfrm flipH="1">
                <a:off x="5177500" y="2769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882;p28">
                <a:extLst>
                  <a:ext uri="{FF2B5EF4-FFF2-40B4-BE49-F238E27FC236}">
                    <a16:creationId xmlns:a16="http://schemas.microsoft.com/office/drawing/2014/main" id="{A81259E2-3BFD-1AB5-03BE-C948A9FED6F6}"/>
                  </a:ext>
                </a:extLst>
              </p:cNvPr>
              <p:cNvSpPr/>
              <p:nvPr/>
            </p:nvSpPr>
            <p:spPr>
              <a:xfrm flipH="1">
                <a:off x="2854300" y="3304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883;p28">
                <a:extLst>
                  <a:ext uri="{FF2B5EF4-FFF2-40B4-BE49-F238E27FC236}">
                    <a16:creationId xmlns:a16="http://schemas.microsoft.com/office/drawing/2014/main" id="{DE60BC9A-3865-00E5-1090-188CD418F7C6}"/>
                  </a:ext>
                </a:extLst>
              </p:cNvPr>
              <p:cNvSpPr/>
              <p:nvPr/>
            </p:nvSpPr>
            <p:spPr>
              <a:xfrm flipH="1">
                <a:off x="3435100" y="3304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884;p28">
                <a:extLst>
                  <a:ext uri="{FF2B5EF4-FFF2-40B4-BE49-F238E27FC236}">
                    <a16:creationId xmlns:a16="http://schemas.microsoft.com/office/drawing/2014/main" id="{71775991-AECA-1936-D6D4-8E15D3AE983D}"/>
                  </a:ext>
                </a:extLst>
              </p:cNvPr>
              <p:cNvSpPr/>
              <p:nvPr/>
            </p:nvSpPr>
            <p:spPr>
              <a:xfrm flipH="1">
                <a:off x="4015900" y="3304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885;p28">
                <a:extLst>
                  <a:ext uri="{FF2B5EF4-FFF2-40B4-BE49-F238E27FC236}">
                    <a16:creationId xmlns:a16="http://schemas.microsoft.com/office/drawing/2014/main" id="{6E063B51-0189-CF62-7C88-B0DF1A7910FB}"/>
                  </a:ext>
                </a:extLst>
              </p:cNvPr>
              <p:cNvSpPr/>
              <p:nvPr/>
            </p:nvSpPr>
            <p:spPr>
              <a:xfrm flipH="1">
                <a:off x="4596700" y="3304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886;p28">
                <a:extLst>
                  <a:ext uri="{FF2B5EF4-FFF2-40B4-BE49-F238E27FC236}">
                    <a16:creationId xmlns:a16="http://schemas.microsoft.com/office/drawing/2014/main" id="{65989CC5-8970-D594-FC08-7A086F8C8BD6}"/>
                  </a:ext>
                </a:extLst>
              </p:cNvPr>
              <p:cNvSpPr/>
              <p:nvPr/>
            </p:nvSpPr>
            <p:spPr>
              <a:xfrm flipH="1">
                <a:off x="5177500" y="3304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36" name="文本框 135">
            <a:extLst>
              <a:ext uri="{FF2B5EF4-FFF2-40B4-BE49-F238E27FC236}">
                <a16:creationId xmlns:a16="http://schemas.microsoft.com/office/drawing/2014/main" id="{CB9BD6DD-83F0-A8BA-CAAD-BD4066027CDF}"/>
              </a:ext>
            </a:extLst>
          </p:cNvPr>
          <p:cNvSpPr txBox="1"/>
          <p:nvPr/>
        </p:nvSpPr>
        <p:spPr>
          <a:xfrm>
            <a:off x="10417608" y="3551236"/>
            <a:ext cx="1573620"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Difference calculation</a:t>
            </a:r>
            <a:endParaRPr lang="zh-CN" altLang="en-US" sz="1200" dirty="0">
              <a:latin typeface="Times New Roman" panose="02020603050405020304" pitchFamily="18" charset="0"/>
              <a:cs typeface="Times New Roman" panose="02020603050405020304" pitchFamily="18" charset="0"/>
            </a:endParaRPr>
          </a:p>
        </p:txBody>
      </p:sp>
      <p:pic>
        <p:nvPicPr>
          <p:cNvPr id="558" name="图片 557">
            <a:extLst>
              <a:ext uri="{FF2B5EF4-FFF2-40B4-BE49-F238E27FC236}">
                <a16:creationId xmlns:a16="http://schemas.microsoft.com/office/drawing/2014/main" id="{B31C2FE8-6796-F86C-0D99-40E0E093A76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51116" y="2896679"/>
            <a:ext cx="192355" cy="192355"/>
          </a:xfrm>
          <a:prstGeom prst="rect">
            <a:avLst/>
          </a:prstGeom>
        </p:spPr>
      </p:pic>
      <p:pic>
        <p:nvPicPr>
          <p:cNvPr id="559" name="图片 558">
            <a:extLst>
              <a:ext uri="{FF2B5EF4-FFF2-40B4-BE49-F238E27FC236}">
                <a16:creationId xmlns:a16="http://schemas.microsoft.com/office/drawing/2014/main" id="{C0BC47F5-1703-2A26-459B-7F3E65F7E69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00350" y="2883223"/>
            <a:ext cx="192355" cy="192355"/>
          </a:xfrm>
          <a:prstGeom prst="rect">
            <a:avLst/>
          </a:prstGeom>
        </p:spPr>
      </p:pic>
      <p:sp>
        <p:nvSpPr>
          <p:cNvPr id="149" name="文本框 148">
            <a:extLst>
              <a:ext uri="{FF2B5EF4-FFF2-40B4-BE49-F238E27FC236}">
                <a16:creationId xmlns:a16="http://schemas.microsoft.com/office/drawing/2014/main" id="{55554E74-796B-F173-1660-EBFF2612D34D}"/>
              </a:ext>
            </a:extLst>
          </p:cNvPr>
          <p:cNvSpPr txBox="1"/>
          <p:nvPr/>
        </p:nvSpPr>
        <p:spPr>
          <a:xfrm>
            <a:off x="3270296" y="4549858"/>
            <a:ext cx="944761" cy="276999"/>
          </a:xfrm>
          <a:prstGeom prst="rect">
            <a:avLst/>
          </a:prstGeom>
          <a:noFill/>
        </p:spPr>
        <p:txBody>
          <a:bodyPr wrap="square">
            <a:spAutoFit/>
          </a:bodyPr>
          <a:lstStyle/>
          <a:p>
            <a:r>
              <a:rPr lang="en-US" altLang="zh-CN" sz="1200" dirty="0">
                <a:solidFill>
                  <a:srgbClr val="C00000"/>
                </a:solidFill>
                <a:latin typeface="Times New Roman" panose="02020603050405020304" pitchFamily="18" charset="0"/>
                <a:cs typeface="Times New Roman" panose="02020603050405020304" pitchFamily="18" charset="0"/>
              </a:rPr>
              <a:t>Dissimilar</a:t>
            </a:r>
            <a:endParaRPr lang="zh-CN" altLang="en-US" sz="1200" dirty="0">
              <a:solidFill>
                <a:srgbClr val="C00000"/>
              </a:solidFill>
              <a:latin typeface="Times New Roman" panose="02020603050405020304" pitchFamily="18" charset="0"/>
              <a:cs typeface="Times New Roman" panose="02020603050405020304" pitchFamily="18" charset="0"/>
            </a:endParaRPr>
          </a:p>
        </p:txBody>
      </p:sp>
      <p:sp>
        <p:nvSpPr>
          <p:cNvPr id="186" name="矩形 185">
            <a:extLst>
              <a:ext uri="{FF2B5EF4-FFF2-40B4-BE49-F238E27FC236}">
                <a16:creationId xmlns:a16="http://schemas.microsoft.com/office/drawing/2014/main" id="{5EB88996-CD62-443D-74E4-3D91E570CD58}"/>
              </a:ext>
            </a:extLst>
          </p:cNvPr>
          <p:cNvSpPr/>
          <p:nvPr/>
        </p:nvSpPr>
        <p:spPr>
          <a:xfrm>
            <a:off x="8554548" y="1190682"/>
            <a:ext cx="936637" cy="198815"/>
          </a:xfrm>
          <a:prstGeom prst="rect">
            <a:avLst/>
          </a:prstGeom>
          <a:solidFill>
            <a:srgbClr val="8FAAD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87" name="直接连接符 186">
            <a:extLst>
              <a:ext uri="{FF2B5EF4-FFF2-40B4-BE49-F238E27FC236}">
                <a16:creationId xmlns:a16="http://schemas.microsoft.com/office/drawing/2014/main" id="{A54DC31A-8183-426A-BBC0-8C0A769959ED}"/>
              </a:ext>
            </a:extLst>
          </p:cNvPr>
          <p:cNvCxnSpPr>
            <a:cxnSpLocks/>
          </p:cNvCxnSpPr>
          <p:nvPr/>
        </p:nvCxnSpPr>
        <p:spPr>
          <a:xfrm>
            <a:off x="8704313" y="1189679"/>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188" name="直接连接符 187">
            <a:extLst>
              <a:ext uri="{FF2B5EF4-FFF2-40B4-BE49-F238E27FC236}">
                <a16:creationId xmlns:a16="http://schemas.microsoft.com/office/drawing/2014/main" id="{33A680DD-2FCB-5E29-3E5C-1175F58EBBE5}"/>
              </a:ext>
            </a:extLst>
          </p:cNvPr>
          <p:cNvCxnSpPr>
            <a:cxnSpLocks/>
          </p:cNvCxnSpPr>
          <p:nvPr/>
        </p:nvCxnSpPr>
        <p:spPr>
          <a:xfrm>
            <a:off x="8871001" y="1184917"/>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189" name="直接连接符 188">
            <a:extLst>
              <a:ext uri="{FF2B5EF4-FFF2-40B4-BE49-F238E27FC236}">
                <a16:creationId xmlns:a16="http://schemas.microsoft.com/office/drawing/2014/main" id="{B5FB5D91-41E9-28B9-C55C-8B2C063504D8}"/>
              </a:ext>
            </a:extLst>
          </p:cNvPr>
          <p:cNvCxnSpPr>
            <a:cxnSpLocks/>
          </p:cNvCxnSpPr>
          <p:nvPr/>
        </p:nvCxnSpPr>
        <p:spPr>
          <a:xfrm>
            <a:off x="9023401" y="1187296"/>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190" name="直接连接符 189">
            <a:extLst>
              <a:ext uri="{FF2B5EF4-FFF2-40B4-BE49-F238E27FC236}">
                <a16:creationId xmlns:a16="http://schemas.microsoft.com/office/drawing/2014/main" id="{DD952FE7-2C78-BB51-6310-A48104A54A03}"/>
              </a:ext>
            </a:extLst>
          </p:cNvPr>
          <p:cNvCxnSpPr>
            <a:cxnSpLocks/>
          </p:cNvCxnSpPr>
          <p:nvPr/>
        </p:nvCxnSpPr>
        <p:spPr>
          <a:xfrm>
            <a:off x="9180566" y="1187295"/>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191" name="直接连接符 190">
            <a:extLst>
              <a:ext uri="{FF2B5EF4-FFF2-40B4-BE49-F238E27FC236}">
                <a16:creationId xmlns:a16="http://schemas.microsoft.com/office/drawing/2014/main" id="{A6BB2DCB-7A98-CF75-7EAC-26228E99C9E2}"/>
              </a:ext>
            </a:extLst>
          </p:cNvPr>
          <p:cNvCxnSpPr>
            <a:cxnSpLocks/>
          </p:cNvCxnSpPr>
          <p:nvPr/>
        </p:nvCxnSpPr>
        <p:spPr>
          <a:xfrm>
            <a:off x="9347254" y="1189671"/>
            <a:ext cx="0" cy="206962"/>
          </a:xfrm>
          <a:prstGeom prst="line">
            <a:avLst/>
          </a:prstGeom>
          <a:ln/>
        </p:spPr>
        <p:style>
          <a:lnRef idx="2">
            <a:schemeClr val="dk1"/>
          </a:lnRef>
          <a:fillRef idx="0">
            <a:schemeClr val="dk1"/>
          </a:fillRef>
          <a:effectRef idx="1">
            <a:schemeClr val="dk1"/>
          </a:effectRef>
          <a:fontRef idx="minor">
            <a:schemeClr val="tx1"/>
          </a:fontRef>
        </p:style>
      </p:cxnSp>
      <p:sp>
        <p:nvSpPr>
          <p:cNvPr id="197" name="矩形 196">
            <a:extLst>
              <a:ext uri="{FF2B5EF4-FFF2-40B4-BE49-F238E27FC236}">
                <a16:creationId xmlns:a16="http://schemas.microsoft.com/office/drawing/2014/main" id="{008C175F-5983-AA8B-5BD3-D74F82387061}"/>
              </a:ext>
            </a:extLst>
          </p:cNvPr>
          <p:cNvSpPr/>
          <p:nvPr/>
        </p:nvSpPr>
        <p:spPr>
          <a:xfrm>
            <a:off x="8556802" y="2043910"/>
            <a:ext cx="936637" cy="198815"/>
          </a:xfrm>
          <a:prstGeom prst="rect">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03" name="直接连接符 202">
            <a:extLst>
              <a:ext uri="{FF2B5EF4-FFF2-40B4-BE49-F238E27FC236}">
                <a16:creationId xmlns:a16="http://schemas.microsoft.com/office/drawing/2014/main" id="{E5DCF07F-D167-D235-EC2B-4E982444DC3E}"/>
              </a:ext>
            </a:extLst>
          </p:cNvPr>
          <p:cNvCxnSpPr>
            <a:cxnSpLocks/>
          </p:cNvCxnSpPr>
          <p:nvPr/>
        </p:nvCxnSpPr>
        <p:spPr>
          <a:xfrm>
            <a:off x="8706567" y="2042907"/>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209" name="直接连接符 208">
            <a:extLst>
              <a:ext uri="{FF2B5EF4-FFF2-40B4-BE49-F238E27FC236}">
                <a16:creationId xmlns:a16="http://schemas.microsoft.com/office/drawing/2014/main" id="{FA439C6B-E8E7-4536-5B43-9D47DAB0C4F5}"/>
              </a:ext>
            </a:extLst>
          </p:cNvPr>
          <p:cNvCxnSpPr>
            <a:cxnSpLocks/>
          </p:cNvCxnSpPr>
          <p:nvPr/>
        </p:nvCxnSpPr>
        <p:spPr>
          <a:xfrm>
            <a:off x="8873255" y="2038145"/>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215" name="直接连接符 214">
            <a:extLst>
              <a:ext uri="{FF2B5EF4-FFF2-40B4-BE49-F238E27FC236}">
                <a16:creationId xmlns:a16="http://schemas.microsoft.com/office/drawing/2014/main" id="{9B119787-01B1-0DBD-F47C-724E7F7097B0}"/>
              </a:ext>
            </a:extLst>
          </p:cNvPr>
          <p:cNvCxnSpPr>
            <a:cxnSpLocks/>
          </p:cNvCxnSpPr>
          <p:nvPr/>
        </p:nvCxnSpPr>
        <p:spPr>
          <a:xfrm>
            <a:off x="9025655" y="2040524"/>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221" name="直接连接符 220">
            <a:extLst>
              <a:ext uri="{FF2B5EF4-FFF2-40B4-BE49-F238E27FC236}">
                <a16:creationId xmlns:a16="http://schemas.microsoft.com/office/drawing/2014/main" id="{3F958FC4-8D4D-C7E0-73B6-73003B022F39}"/>
              </a:ext>
            </a:extLst>
          </p:cNvPr>
          <p:cNvCxnSpPr>
            <a:cxnSpLocks/>
          </p:cNvCxnSpPr>
          <p:nvPr/>
        </p:nvCxnSpPr>
        <p:spPr>
          <a:xfrm>
            <a:off x="9182820" y="2040523"/>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227" name="直接连接符 226">
            <a:extLst>
              <a:ext uri="{FF2B5EF4-FFF2-40B4-BE49-F238E27FC236}">
                <a16:creationId xmlns:a16="http://schemas.microsoft.com/office/drawing/2014/main" id="{F6DCA112-6703-AFEC-C583-9DD5A96336B5}"/>
              </a:ext>
            </a:extLst>
          </p:cNvPr>
          <p:cNvCxnSpPr>
            <a:cxnSpLocks/>
          </p:cNvCxnSpPr>
          <p:nvPr/>
        </p:nvCxnSpPr>
        <p:spPr>
          <a:xfrm>
            <a:off x="9349508" y="2042899"/>
            <a:ext cx="0" cy="206962"/>
          </a:xfrm>
          <a:prstGeom prst="line">
            <a:avLst/>
          </a:prstGeom>
          <a:ln/>
        </p:spPr>
        <p:style>
          <a:lnRef idx="2">
            <a:schemeClr val="dk1"/>
          </a:lnRef>
          <a:fillRef idx="0">
            <a:schemeClr val="dk1"/>
          </a:fillRef>
          <a:effectRef idx="1">
            <a:schemeClr val="dk1"/>
          </a:effectRef>
          <a:fontRef idx="minor">
            <a:schemeClr val="tx1"/>
          </a:fontRef>
        </p:style>
      </p:cxnSp>
      <p:sp>
        <p:nvSpPr>
          <p:cNvPr id="231" name="矩形 230">
            <a:extLst>
              <a:ext uri="{FF2B5EF4-FFF2-40B4-BE49-F238E27FC236}">
                <a16:creationId xmlns:a16="http://schemas.microsoft.com/office/drawing/2014/main" id="{205DDD22-829B-9312-D178-8F6D5C102F5F}"/>
              </a:ext>
            </a:extLst>
          </p:cNvPr>
          <p:cNvSpPr/>
          <p:nvPr/>
        </p:nvSpPr>
        <p:spPr>
          <a:xfrm>
            <a:off x="8861551" y="2039677"/>
            <a:ext cx="189782" cy="198162"/>
          </a:xfrm>
          <a:prstGeom prst="rect">
            <a:avLst/>
          </a:prstGeom>
          <a:pattFill prst="dkVert">
            <a:fgClr>
              <a:srgbClr val="ED7D31"/>
            </a:fgClr>
            <a:bgClr>
              <a:schemeClr val="bg1"/>
            </a:bgClr>
          </a:patt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234" name="矩形 233">
            <a:extLst>
              <a:ext uri="{FF2B5EF4-FFF2-40B4-BE49-F238E27FC236}">
                <a16:creationId xmlns:a16="http://schemas.microsoft.com/office/drawing/2014/main" id="{6995ED79-53CF-D56C-EEE4-F46D21BC1F6C}"/>
              </a:ext>
            </a:extLst>
          </p:cNvPr>
          <p:cNvSpPr/>
          <p:nvPr/>
        </p:nvSpPr>
        <p:spPr>
          <a:xfrm>
            <a:off x="8554548" y="2609780"/>
            <a:ext cx="936637" cy="198815"/>
          </a:xfrm>
          <a:prstGeom prst="rect">
            <a:avLst/>
          </a:prstGeom>
          <a:solidFill>
            <a:srgbClr val="FBE5D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35" name="直接连接符 234">
            <a:extLst>
              <a:ext uri="{FF2B5EF4-FFF2-40B4-BE49-F238E27FC236}">
                <a16:creationId xmlns:a16="http://schemas.microsoft.com/office/drawing/2014/main" id="{B967690E-9485-E561-8030-9E0FD6016D9A}"/>
              </a:ext>
            </a:extLst>
          </p:cNvPr>
          <p:cNvCxnSpPr>
            <a:cxnSpLocks/>
          </p:cNvCxnSpPr>
          <p:nvPr/>
        </p:nvCxnSpPr>
        <p:spPr>
          <a:xfrm>
            <a:off x="8704313" y="2608777"/>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236" name="直接连接符 235">
            <a:extLst>
              <a:ext uri="{FF2B5EF4-FFF2-40B4-BE49-F238E27FC236}">
                <a16:creationId xmlns:a16="http://schemas.microsoft.com/office/drawing/2014/main" id="{6581B997-1AE1-A026-E539-324C07D4E792}"/>
              </a:ext>
            </a:extLst>
          </p:cNvPr>
          <p:cNvCxnSpPr>
            <a:cxnSpLocks/>
          </p:cNvCxnSpPr>
          <p:nvPr/>
        </p:nvCxnSpPr>
        <p:spPr>
          <a:xfrm>
            <a:off x="8871001" y="2604015"/>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237" name="直接连接符 236">
            <a:extLst>
              <a:ext uri="{FF2B5EF4-FFF2-40B4-BE49-F238E27FC236}">
                <a16:creationId xmlns:a16="http://schemas.microsoft.com/office/drawing/2014/main" id="{2C7484DA-63D5-83AD-6734-23E2002C20AF}"/>
              </a:ext>
            </a:extLst>
          </p:cNvPr>
          <p:cNvCxnSpPr>
            <a:cxnSpLocks/>
          </p:cNvCxnSpPr>
          <p:nvPr/>
        </p:nvCxnSpPr>
        <p:spPr>
          <a:xfrm>
            <a:off x="9023401" y="2606394"/>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238" name="直接连接符 237">
            <a:extLst>
              <a:ext uri="{FF2B5EF4-FFF2-40B4-BE49-F238E27FC236}">
                <a16:creationId xmlns:a16="http://schemas.microsoft.com/office/drawing/2014/main" id="{08349158-872A-5490-F706-2798D66BA62E}"/>
              </a:ext>
            </a:extLst>
          </p:cNvPr>
          <p:cNvCxnSpPr>
            <a:cxnSpLocks/>
          </p:cNvCxnSpPr>
          <p:nvPr/>
        </p:nvCxnSpPr>
        <p:spPr>
          <a:xfrm>
            <a:off x="9180566" y="2606393"/>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239" name="直接连接符 238">
            <a:extLst>
              <a:ext uri="{FF2B5EF4-FFF2-40B4-BE49-F238E27FC236}">
                <a16:creationId xmlns:a16="http://schemas.microsoft.com/office/drawing/2014/main" id="{1A4B85E8-24C2-F1B1-0280-81A9A2EF86E8}"/>
              </a:ext>
            </a:extLst>
          </p:cNvPr>
          <p:cNvCxnSpPr>
            <a:cxnSpLocks/>
          </p:cNvCxnSpPr>
          <p:nvPr/>
        </p:nvCxnSpPr>
        <p:spPr>
          <a:xfrm>
            <a:off x="9347254" y="2608769"/>
            <a:ext cx="0" cy="206962"/>
          </a:xfrm>
          <a:prstGeom prst="line">
            <a:avLst/>
          </a:prstGeom>
          <a:ln/>
        </p:spPr>
        <p:style>
          <a:lnRef idx="2">
            <a:schemeClr val="dk1"/>
          </a:lnRef>
          <a:fillRef idx="0">
            <a:schemeClr val="dk1"/>
          </a:fillRef>
          <a:effectRef idx="1">
            <a:schemeClr val="dk1"/>
          </a:effectRef>
          <a:fontRef idx="minor">
            <a:schemeClr val="tx1"/>
          </a:fontRef>
        </p:style>
      </p:cxnSp>
      <p:sp>
        <p:nvSpPr>
          <p:cNvPr id="243" name="矩形 242">
            <a:extLst>
              <a:ext uri="{FF2B5EF4-FFF2-40B4-BE49-F238E27FC236}">
                <a16:creationId xmlns:a16="http://schemas.microsoft.com/office/drawing/2014/main" id="{8F69F817-B428-78D7-604D-D6303E39CEF6}"/>
              </a:ext>
            </a:extLst>
          </p:cNvPr>
          <p:cNvSpPr/>
          <p:nvPr/>
        </p:nvSpPr>
        <p:spPr>
          <a:xfrm>
            <a:off x="8546084" y="3516073"/>
            <a:ext cx="936637" cy="198815"/>
          </a:xfrm>
          <a:prstGeom prst="rect">
            <a:avLst/>
          </a:prstGeom>
          <a:solidFill>
            <a:srgbClr val="DAEFF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44" name="直接连接符 243">
            <a:extLst>
              <a:ext uri="{FF2B5EF4-FFF2-40B4-BE49-F238E27FC236}">
                <a16:creationId xmlns:a16="http://schemas.microsoft.com/office/drawing/2014/main" id="{3397C760-F414-09E8-A6C6-BB2557F4478C}"/>
              </a:ext>
            </a:extLst>
          </p:cNvPr>
          <p:cNvCxnSpPr>
            <a:cxnSpLocks/>
          </p:cNvCxnSpPr>
          <p:nvPr/>
        </p:nvCxnSpPr>
        <p:spPr>
          <a:xfrm>
            <a:off x="8695849" y="3515070"/>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245" name="直接连接符 244">
            <a:extLst>
              <a:ext uri="{FF2B5EF4-FFF2-40B4-BE49-F238E27FC236}">
                <a16:creationId xmlns:a16="http://schemas.microsoft.com/office/drawing/2014/main" id="{378572ED-B4BF-0698-0D60-5B36F12AA808}"/>
              </a:ext>
            </a:extLst>
          </p:cNvPr>
          <p:cNvCxnSpPr>
            <a:cxnSpLocks/>
          </p:cNvCxnSpPr>
          <p:nvPr/>
        </p:nvCxnSpPr>
        <p:spPr>
          <a:xfrm>
            <a:off x="8862537" y="3510308"/>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246" name="直接连接符 245">
            <a:extLst>
              <a:ext uri="{FF2B5EF4-FFF2-40B4-BE49-F238E27FC236}">
                <a16:creationId xmlns:a16="http://schemas.microsoft.com/office/drawing/2014/main" id="{484AC5C7-0BAE-929F-5EA9-A9DEDF8EFD43}"/>
              </a:ext>
            </a:extLst>
          </p:cNvPr>
          <p:cNvCxnSpPr>
            <a:cxnSpLocks/>
          </p:cNvCxnSpPr>
          <p:nvPr/>
        </p:nvCxnSpPr>
        <p:spPr>
          <a:xfrm>
            <a:off x="9014937" y="3512687"/>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247" name="直接连接符 246">
            <a:extLst>
              <a:ext uri="{FF2B5EF4-FFF2-40B4-BE49-F238E27FC236}">
                <a16:creationId xmlns:a16="http://schemas.microsoft.com/office/drawing/2014/main" id="{15635554-1D17-CFC2-4D9A-62D11CC1F9BD}"/>
              </a:ext>
            </a:extLst>
          </p:cNvPr>
          <p:cNvCxnSpPr>
            <a:cxnSpLocks/>
          </p:cNvCxnSpPr>
          <p:nvPr/>
        </p:nvCxnSpPr>
        <p:spPr>
          <a:xfrm>
            <a:off x="9172102" y="3512686"/>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251" name="直接连接符 250">
            <a:extLst>
              <a:ext uri="{FF2B5EF4-FFF2-40B4-BE49-F238E27FC236}">
                <a16:creationId xmlns:a16="http://schemas.microsoft.com/office/drawing/2014/main" id="{41971DBB-3F76-2DA2-9E0D-5A973F5A18D2}"/>
              </a:ext>
            </a:extLst>
          </p:cNvPr>
          <p:cNvCxnSpPr>
            <a:cxnSpLocks/>
          </p:cNvCxnSpPr>
          <p:nvPr/>
        </p:nvCxnSpPr>
        <p:spPr>
          <a:xfrm>
            <a:off x="9338790" y="3515062"/>
            <a:ext cx="0" cy="206962"/>
          </a:xfrm>
          <a:prstGeom prst="line">
            <a:avLst/>
          </a:prstGeom>
          <a:ln/>
        </p:spPr>
        <p:style>
          <a:lnRef idx="2">
            <a:schemeClr val="dk1"/>
          </a:lnRef>
          <a:fillRef idx="0">
            <a:schemeClr val="dk1"/>
          </a:fillRef>
          <a:effectRef idx="1">
            <a:schemeClr val="dk1"/>
          </a:effectRef>
          <a:fontRef idx="minor">
            <a:schemeClr val="tx1"/>
          </a:fontRef>
        </p:style>
      </p:cxnSp>
      <p:sp>
        <p:nvSpPr>
          <p:cNvPr id="30" name="文本框 29">
            <a:extLst>
              <a:ext uri="{FF2B5EF4-FFF2-40B4-BE49-F238E27FC236}">
                <a16:creationId xmlns:a16="http://schemas.microsoft.com/office/drawing/2014/main" id="{53FD1FA8-2646-1DC3-8AC2-CC80A2652F1D}"/>
              </a:ext>
            </a:extLst>
          </p:cNvPr>
          <p:cNvSpPr txBox="1"/>
          <p:nvPr/>
        </p:nvSpPr>
        <p:spPr>
          <a:xfrm>
            <a:off x="5915793" y="1124388"/>
            <a:ext cx="774255" cy="230832"/>
          </a:xfrm>
          <a:prstGeom prst="rect">
            <a:avLst/>
          </a:prstGeom>
          <a:noFill/>
        </p:spPr>
        <p:txBody>
          <a:bodyPr wrap="square" rtlCol="0">
            <a:spAutoFit/>
          </a:bodyPr>
          <a:lstStyle/>
          <a:p>
            <a:r>
              <a:rPr lang="en-US" altLang="zh-CN" sz="900" dirty="0">
                <a:latin typeface="Times New Roman" panose="02020603050405020304" pitchFamily="18" charset="0"/>
                <a:cs typeface="Times New Roman" panose="02020603050405020304" pitchFamily="18" charset="0"/>
              </a:rPr>
              <a:t>1  0 1  0 1</a:t>
            </a:r>
          </a:p>
        </p:txBody>
      </p:sp>
      <p:sp>
        <p:nvSpPr>
          <p:cNvPr id="135" name="文本框 134">
            <a:extLst>
              <a:ext uri="{FF2B5EF4-FFF2-40B4-BE49-F238E27FC236}">
                <a16:creationId xmlns:a16="http://schemas.microsoft.com/office/drawing/2014/main" id="{71DEC02B-B672-599B-A25E-2F1AE9C2A406}"/>
              </a:ext>
            </a:extLst>
          </p:cNvPr>
          <p:cNvSpPr txBox="1"/>
          <p:nvPr/>
        </p:nvSpPr>
        <p:spPr>
          <a:xfrm>
            <a:off x="5917301" y="1241724"/>
            <a:ext cx="774255" cy="230832"/>
          </a:xfrm>
          <a:prstGeom prst="rect">
            <a:avLst/>
          </a:prstGeom>
          <a:noFill/>
        </p:spPr>
        <p:txBody>
          <a:bodyPr wrap="square" rtlCol="0">
            <a:spAutoFit/>
          </a:bodyPr>
          <a:lstStyle/>
          <a:p>
            <a:r>
              <a:rPr lang="en-US" altLang="zh-CN" sz="900" dirty="0">
                <a:latin typeface="Times New Roman" panose="02020603050405020304" pitchFamily="18" charset="0"/>
                <a:cs typeface="Times New Roman" panose="02020603050405020304" pitchFamily="18" charset="0"/>
              </a:rPr>
              <a:t>1  1 1  0 1</a:t>
            </a:r>
          </a:p>
        </p:txBody>
      </p:sp>
      <p:sp>
        <p:nvSpPr>
          <p:cNvPr id="140" name="文本框 139">
            <a:extLst>
              <a:ext uri="{FF2B5EF4-FFF2-40B4-BE49-F238E27FC236}">
                <a16:creationId xmlns:a16="http://schemas.microsoft.com/office/drawing/2014/main" id="{0EE3CBA7-2375-1BD7-8518-43E17860780D}"/>
              </a:ext>
            </a:extLst>
          </p:cNvPr>
          <p:cNvSpPr txBox="1"/>
          <p:nvPr/>
        </p:nvSpPr>
        <p:spPr>
          <a:xfrm>
            <a:off x="5916088" y="1356762"/>
            <a:ext cx="645440" cy="230832"/>
          </a:xfrm>
          <a:prstGeom prst="rect">
            <a:avLst/>
          </a:prstGeom>
          <a:noFill/>
        </p:spPr>
        <p:txBody>
          <a:bodyPr wrap="square" rtlCol="0">
            <a:spAutoFit/>
          </a:bodyPr>
          <a:lstStyle/>
          <a:p>
            <a:r>
              <a:rPr lang="en-US" altLang="zh-CN" sz="900" dirty="0">
                <a:latin typeface="Times New Roman" panose="02020603050405020304" pitchFamily="18" charset="0"/>
                <a:cs typeface="Times New Roman" panose="02020603050405020304" pitchFamily="18" charset="0"/>
              </a:rPr>
              <a:t>0  0 1  0 1</a:t>
            </a:r>
          </a:p>
        </p:txBody>
      </p:sp>
      <p:sp>
        <p:nvSpPr>
          <p:cNvPr id="141" name="文本框 140">
            <a:extLst>
              <a:ext uri="{FF2B5EF4-FFF2-40B4-BE49-F238E27FC236}">
                <a16:creationId xmlns:a16="http://schemas.microsoft.com/office/drawing/2014/main" id="{613C57A7-0B5A-0649-C5EE-AAEEC2A29747}"/>
              </a:ext>
            </a:extLst>
          </p:cNvPr>
          <p:cNvSpPr txBox="1"/>
          <p:nvPr/>
        </p:nvSpPr>
        <p:spPr>
          <a:xfrm>
            <a:off x="5914037" y="1456496"/>
            <a:ext cx="645440" cy="230832"/>
          </a:xfrm>
          <a:prstGeom prst="rect">
            <a:avLst/>
          </a:prstGeom>
          <a:noFill/>
        </p:spPr>
        <p:txBody>
          <a:bodyPr wrap="square" rtlCol="0">
            <a:spAutoFit/>
          </a:bodyPr>
          <a:lstStyle/>
          <a:p>
            <a:r>
              <a:rPr lang="en-US" altLang="zh-CN" sz="900" dirty="0">
                <a:latin typeface="Times New Roman" panose="02020603050405020304" pitchFamily="18" charset="0"/>
                <a:cs typeface="Times New Roman" panose="02020603050405020304" pitchFamily="18" charset="0"/>
              </a:rPr>
              <a:t>1  0 1  0 1</a:t>
            </a:r>
          </a:p>
        </p:txBody>
      </p:sp>
      <p:sp>
        <p:nvSpPr>
          <p:cNvPr id="147" name="文本框 146">
            <a:extLst>
              <a:ext uri="{FF2B5EF4-FFF2-40B4-BE49-F238E27FC236}">
                <a16:creationId xmlns:a16="http://schemas.microsoft.com/office/drawing/2014/main" id="{2B501CB5-384F-E51C-6B70-B9700951327C}"/>
              </a:ext>
            </a:extLst>
          </p:cNvPr>
          <p:cNvSpPr txBox="1"/>
          <p:nvPr/>
        </p:nvSpPr>
        <p:spPr>
          <a:xfrm>
            <a:off x="5918629" y="1573523"/>
            <a:ext cx="645440" cy="230832"/>
          </a:xfrm>
          <a:prstGeom prst="rect">
            <a:avLst/>
          </a:prstGeom>
          <a:noFill/>
        </p:spPr>
        <p:txBody>
          <a:bodyPr wrap="square" rtlCol="0">
            <a:spAutoFit/>
          </a:bodyPr>
          <a:lstStyle/>
          <a:p>
            <a:r>
              <a:rPr lang="en-US" altLang="zh-CN" sz="900" dirty="0">
                <a:latin typeface="Times New Roman" panose="02020603050405020304" pitchFamily="18" charset="0"/>
                <a:cs typeface="Times New Roman" panose="02020603050405020304" pitchFamily="18" charset="0"/>
              </a:rPr>
              <a:t>0  0 1  1 1</a:t>
            </a:r>
          </a:p>
        </p:txBody>
      </p:sp>
      <p:sp>
        <p:nvSpPr>
          <p:cNvPr id="148" name="文本框 147">
            <a:extLst>
              <a:ext uri="{FF2B5EF4-FFF2-40B4-BE49-F238E27FC236}">
                <a16:creationId xmlns:a16="http://schemas.microsoft.com/office/drawing/2014/main" id="{6790DA21-0629-1315-5339-2539AA2B1256}"/>
              </a:ext>
            </a:extLst>
          </p:cNvPr>
          <p:cNvSpPr txBox="1"/>
          <p:nvPr/>
        </p:nvSpPr>
        <p:spPr>
          <a:xfrm>
            <a:off x="6817522" y="1359277"/>
            <a:ext cx="774255" cy="230832"/>
          </a:xfrm>
          <a:prstGeom prst="rect">
            <a:avLst/>
          </a:prstGeom>
          <a:noFill/>
        </p:spPr>
        <p:txBody>
          <a:bodyPr wrap="square" rtlCol="0">
            <a:spAutoFit/>
          </a:bodyPr>
          <a:lstStyle/>
          <a:p>
            <a:r>
              <a:rPr lang="en-US" altLang="zh-CN" sz="900" dirty="0">
                <a:latin typeface="Times New Roman" panose="02020603050405020304" pitchFamily="18" charset="0"/>
                <a:cs typeface="Times New Roman" panose="02020603050405020304" pitchFamily="18" charset="0"/>
              </a:rPr>
              <a:t>6  3 1  2 1</a:t>
            </a:r>
          </a:p>
        </p:txBody>
      </p:sp>
      <p:sp>
        <p:nvSpPr>
          <p:cNvPr id="150" name="文本框 149">
            <a:extLst>
              <a:ext uri="{FF2B5EF4-FFF2-40B4-BE49-F238E27FC236}">
                <a16:creationId xmlns:a16="http://schemas.microsoft.com/office/drawing/2014/main" id="{3CD125B0-332A-BFE2-9517-402A6ED9CAAD}"/>
              </a:ext>
            </a:extLst>
          </p:cNvPr>
          <p:cNvSpPr txBox="1"/>
          <p:nvPr/>
        </p:nvSpPr>
        <p:spPr>
          <a:xfrm>
            <a:off x="6817522" y="1136729"/>
            <a:ext cx="774255" cy="230832"/>
          </a:xfrm>
          <a:prstGeom prst="rect">
            <a:avLst/>
          </a:prstGeom>
          <a:noFill/>
        </p:spPr>
        <p:txBody>
          <a:bodyPr wrap="square" rtlCol="0">
            <a:spAutoFit/>
          </a:bodyPr>
          <a:lstStyle/>
          <a:p>
            <a:r>
              <a:rPr lang="en-US" altLang="zh-CN" sz="900" dirty="0">
                <a:latin typeface="Times New Roman" panose="02020603050405020304" pitchFamily="18" charset="0"/>
                <a:cs typeface="Times New Roman" panose="02020603050405020304" pitchFamily="18" charset="0"/>
              </a:rPr>
              <a:t>4  0 3  8 1</a:t>
            </a:r>
          </a:p>
        </p:txBody>
      </p:sp>
      <p:sp>
        <p:nvSpPr>
          <p:cNvPr id="151" name="文本框 150">
            <a:extLst>
              <a:ext uri="{FF2B5EF4-FFF2-40B4-BE49-F238E27FC236}">
                <a16:creationId xmlns:a16="http://schemas.microsoft.com/office/drawing/2014/main" id="{3A5D6AB0-1D22-C4D9-3985-9BE44A605F10}"/>
              </a:ext>
            </a:extLst>
          </p:cNvPr>
          <p:cNvSpPr txBox="1"/>
          <p:nvPr/>
        </p:nvSpPr>
        <p:spPr>
          <a:xfrm>
            <a:off x="6815139" y="1244049"/>
            <a:ext cx="774255" cy="230832"/>
          </a:xfrm>
          <a:prstGeom prst="rect">
            <a:avLst/>
          </a:prstGeom>
          <a:noFill/>
        </p:spPr>
        <p:txBody>
          <a:bodyPr wrap="square" rtlCol="0">
            <a:spAutoFit/>
          </a:bodyPr>
          <a:lstStyle/>
          <a:p>
            <a:r>
              <a:rPr lang="en-US" altLang="zh-CN" sz="900" dirty="0">
                <a:latin typeface="Times New Roman" panose="02020603050405020304" pitchFamily="18" charset="0"/>
                <a:cs typeface="Times New Roman" panose="02020603050405020304" pitchFamily="18" charset="0"/>
              </a:rPr>
              <a:t>5  0 7  0 1</a:t>
            </a:r>
          </a:p>
        </p:txBody>
      </p:sp>
      <p:sp>
        <p:nvSpPr>
          <p:cNvPr id="154" name="文本框 153">
            <a:extLst>
              <a:ext uri="{FF2B5EF4-FFF2-40B4-BE49-F238E27FC236}">
                <a16:creationId xmlns:a16="http://schemas.microsoft.com/office/drawing/2014/main" id="{BFFBFA34-D0CD-E196-4F12-3D0F2E8E14D2}"/>
              </a:ext>
            </a:extLst>
          </p:cNvPr>
          <p:cNvSpPr txBox="1"/>
          <p:nvPr/>
        </p:nvSpPr>
        <p:spPr>
          <a:xfrm>
            <a:off x="6817522" y="1474693"/>
            <a:ext cx="774255" cy="230832"/>
          </a:xfrm>
          <a:prstGeom prst="rect">
            <a:avLst/>
          </a:prstGeom>
          <a:noFill/>
        </p:spPr>
        <p:txBody>
          <a:bodyPr wrap="square" rtlCol="0">
            <a:spAutoFit/>
          </a:bodyPr>
          <a:lstStyle/>
          <a:p>
            <a:r>
              <a:rPr lang="en-US" altLang="zh-CN" sz="900" dirty="0">
                <a:latin typeface="Times New Roman" panose="02020603050405020304" pitchFamily="18" charset="0"/>
                <a:cs typeface="Times New Roman" panose="02020603050405020304" pitchFamily="18" charset="0"/>
              </a:rPr>
              <a:t>8  6 3  7 1</a:t>
            </a:r>
          </a:p>
        </p:txBody>
      </p:sp>
      <p:sp>
        <p:nvSpPr>
          <p:cNvPr id="162" name="文本框 161">
            <a:extLst>
              <a:ext uri="{FF2B5EF4-FFF2-40B4-BE49-F238E27FC236}">
                <a16:creationId xmlns:a16="http://schemas.microsoft.com/office/drawing/2014/main" id="{F6BFC971-D44A-D2F2-FE6E-AEE0804E2EF2}"/>
              </a:ext>
            </a:extLst>
          </p:cNvPr>
          <p:cNvSpPr txBox="1"/>
          <p:nvPr/>
        </p:nvSpPr>
        <p:spPr>
          <a:xfrm>
            <a:off x="6817522" y="1590611"/>
            <a:ext cx="774255" cy="230832"/>
          </a:xfrm>
          <a:prstGeom prst="rect">
            <a:avLst/>
          </a:prstGeom>
          <a:noFill/>
        </p:spPr>
        <p:txBody>
          <a:bodyPr wrap="square" rtlCol="0">
            <a:spAutoFit/>
          </a:bodyPr>
          <a:lstStyle/>
          <a:p>
            <a:r>
              <a:rPr lang="en-US" altLang="zh-CN" sz="900" dirty="0">
                <a:latin typeface="Times New Roman" panose="02020603050405020304" pitchFamily="18" charset="0"/>
                <a:cs typeface="Times New Roman" panose="02020603050405020304" pitchFamily="18" charset="0"/>
              </a:rPr>
              <a:t>9  3 5  7 1</a:t>
            </a:r>
          </a:p>
        </p:txBody>
      </p:sp>
      <p:cxnSp>
        <p:nvCxnSpPr>
          <p:cNvPr id="242" name="直接箭头连接符 241">
            <a:extLst>
              <a:ext uri="{FF2B5EF4-FFF2-40B4-BE49-F238E27FC236}">
                <a16:creationId xmlns:a16="http://schemas.microsoft.com/office/drawing/2014/main" id="{093F3FB3-B7A4-80DD-3D49-EA5AB9EA2DDD}"/>
              </a:ext>
            </a:extLst>
          </p:cNvPr>
          <p:cNvCxnSpPr>
            <a:cxnSpLocks/>
          </p:cNvCxnSpPr>
          <p:nvPr/>
        </p:nvCxnSpPr>
        <p:spPr>
          <a:xfrm>
            <a:off x="10463886" y="2094688"/>
            <a:ext cx="0" cy="30350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61" name="直接箭头连接符 260">
            <a:extLst>
              <a:ext uri="{FF2B5EF4-FFF2-40B4-BE49-F238E27FC236}">
                <a16:creationId xmlns:a16="http://schemas.microsoft.com/office/drawing/2014/main" id="{5D75626B-45FE-8406-5D69-408DB3DE8F74}"/>
              </a:ext>
            </a:extLst>
          </p:cNvPr>
          <p:cNvCxnSpPr>
            <a:cxnSpLocks/>
          </p:cNvCxnSpPr>
          <p:nvPr/>
        </p:nvCxnSpPr>
        <p:spPr>
          <a:xfrm>
            <a:off x="10464951" y="2791818"/>
            <a:ext cx="0" cy="30350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62" name="直接箭头连接符 261">
            <a:extLst>
              <a:ext uri="{FF2B5EF4-FFF2-40B4-BE49-F238E27FC236}">
                <a16:creationId xmlns:a16="http://schemas.microsoft.com/office/drawing/2014/main" id="{265246C4-6D59-AA01-9A07-81361783EBB4}"/>
              </a:ext>
            </a:extLst>
          </p:cNvPr>
          <p:cNvCxnSpPr>
            <a:cxnSpLocks/>
          </p:cNvCxnSpPr>
          <p:nvPr/>
        </p:nvCxnSpPr>
        <p:spPr>
          <a:xfrm>
            <a:off x="10460189" y="3532369"/>
            <a:ext cx="0" cy="41519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66" name="直接箭头连接符 265">
            <a:extLst>
              <a:ext uri="{FF2B5EF4-FFF2-40B4-BE49-F238E27FC236}">
                <a16:creationId xmlns:a16="http://schemas.microsoft.com/office/drawing/2014/main" id="{5824A76B-C0E4-DF47-AF2F-C3C8972C20E0}"/>
              </a:ext>
            </a:extLst>
          </p:cNvPr>
          <p:cNvCxnSpPr>
            <a:cxnSpLocks/>
            <a:endCxn id="60" idx="1"/>
          </p:cNvCxnSpPr>
          <p:nvPr/>
        </p:nvCxnSpPr>
        <p:spPr>
          <a:xfrm>
            <a:off x="9758155" y="1904041"/>
            <a:ext cx="391006" cy="311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70" name="矩形 269">
            <a:extLst>
              <a:ext uri="{FF2B5EF4-FFF2-40B4-BE49-F238E27FC236}">
                <a16:creationId xmlns:a16="http://schemas.microsoft.com/office/drawing/2014/main" id="{DB616763-A2E5-D98C-5C50-2B1DBB21D5F7}"/>
              </a:ext>
            </a:extLst>
          </p:cNvPr>
          <p:cNvSpPr/>
          <p:nvPr/>
        </p:nvSpPr>
        <p:spPr>
          <a:xfrm>
            <a:off x="10121831" y="2448430"/>
            <a:ext cx="1331383" cy="242548"/>
          </a:xfrm>
          <a:prstGeom prst="rect">
            <a:avLst/>
          </a:prstGeom>
          <a:solidFill>
            <a:srgbClr val="FBE3B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72" name="文本框 271">
            <a:extLst>
              <a:ext uri="{FF2B5EF4-FFF2-40B4-BE49-F238E27FC236}">
                <a16:creationId xmlns:a16="http://schemas.microsoft.com/office/drawing/2014/main" id="{753AC762-9FEE-27B5-05C5-B567A376FEA9}"/>
              </a:ext>
            </a:extLst>
          </p:cNvPr>
          <p:cNvSpPr txBox="1"/>
          <p:nvPr/>
        </p:nvSpPr>
        <p:spPr>
          <a:xfrm>
            <a:off x="10099454" y="2423728"/>
            <a:ext cx="1441420"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Contrastive learning</a:t>
            </a:r>
            <a:endParaRPr lang="zh-CN" altLang="en-US" sz="1200" dirty="0">
              <a:latin typeface="Times New Roman" panose="02020603050405020304" pitchFamily="18" charset="0"/>
              <a:cs typeface="Times New Roman" panose="02020603050405020304" pitchFamily="18" charset="0"/>
            </a:endParaRPr>
          </a:p>
        </p:txBody>
      </p:sp>
      <p:sp>
        <p:nvSpPr>
          <p:cNvPr id="286" name="文本框 285">
            <a:extLst>
              <a:ext uri="{FF2B5EF4-FFF2-40B4-BE49-F238E27FC236}">
                <a16:creationId xmlns:a16="http://schemas.microsoft.com/office/drawing/2014/main" id="{20280F70-3EDD-18D8-BB37-68E5C33459AD}"/>
              </a:ext>
            </a:extLst>
          </p:cNvPr>
          <p:cNvSpPr txBox="1"/>
          <p:nvPr/>
        </p:nvSpPr>
        <p:spPr>
          <a:xfrm>
            <a:off x="10425295" y="2097219"/>
            <a:ext cx="1519547"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Flow model training</a:t>
            </a:r>
            <a:endParaRPr lang="zh-CN" altLang="en-US" sz="1200" dirty="0">
              <a:latin typeface="Times New Roman" panose="02020603050405020304" pitchFamily="18" charset="0"/>
              <a:cs typeface="Times New Roman" panose="02020603050405020304" pitchFamily="18" charset="0"/>
            </a:endParaRPr>
          </a:p>
        </p:txBody>
      </p:sp>
      <p:cxnSp>
        <p:nvCxnSpPr>
          <p:cNvPr id="78" name="直接箭头连接符 77">
            <a:extLst>
              <a:ext uri="{FF2B5EF4-FFF2-40B4-BE49-F238E27FC236}">
                <a16:creationId xmlns:a16="http://schemas.microsoft.com/office/drawing/2014/main" id="{47B96717-F7D5-D1A5-5A79-A4AE41F0F54F}"/>
              </a:ext>
            </a:extLst>
          </p:cNvPr>
          <p:cNvCxnSpPr>
            <a:cxnSpLocks/>
          </p:cNvCxnSpPr>
          <p:nvPr/>
        </p:nvCxnSpPr>
        <p:spPr>
          <a:xfrm>
            <a:off x="1736395" y="1895015"/>
            <a:ext cx="301415"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1" name="直接箭头连接符 30">
            <a:extLst>
              <a:ext uri="{FF2B5EF4-FFF2-40B4-BE49-F238E27FC236}">
                <a16:creationId xmlns:a16="http://schemas.microsoft.com/office/drawing/2014/main" id="{B9D6DF6A-A3B2-E7DC-6B53-C74055A3BF1E}"/>
              </a:ext>
            </a:extLst>
          </p:cNvPr>
          <p:cNvCxnSpPr>
            <a:cxnSpLocks/>
          </p:cNvCxnSpPr>
          <p:nvPr/>
        </p:nvCxnSpPr>
        <p:spPr>
          <a:xfrm flipH="1" flipV="1">
            <a:off x="4390884" y="4020219"/>
            <a:ext cx="4408" cy="39247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68" name="矩形: 圆角 67">
            <a:extLst>
              <a:ext uri="{FF2B5EF4-FFF2-40B4-BE49-F238E27FC236}">
                <a16:creationId xmlns:a16="http://schemas.microsoft.com/office/drawing/2014/main" id="{9B173884-4270-B4BD-8A92-9A5644347C71}"/>
              </a:ext>
            </a:extLst>
          </p:cNvPr>
          <p:cNvSpPr/>
          <p:nvPr/>
        </p:nvSpPr>
        <p:spPr>
          <a:xfrm>
            <a:off x="4007651" y="1243819"/>
            <a:ext cx="276447" cy="1359725"/>
          </a:xfrm>
          <a:prstGeom prst="roundRect">
            <a:avLst/>
          </a:prstGeom>
          <a:solidFill>
            <a:srgbClr val="FBE5D6"/>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dirty="0">
              <a:solidFill>
                <a:srgbClr val="C00000"/>
              </a:solidFill>
            </a:endParaRPr>
          </a:p>
        </p:txBody>
      </p:sp>
      <p:sp>
        <p:nvSpPr>
          <p:cNvPr id="163" name="文本框 162">
            <a:extLst>
              <a:ext uri="{FF2B5EF4-FFF2-40B4-BE49-F238E27FC236}">
                <a16:creationId xmlns:a16="http://schemas.microsoft.com/office/drawing/2014/main" id="{B9528441-F534-F3AA-1D0A-CDF849FA7A10}"/>
              </a:ext>
            </a:extLst>
          </p:cNvPr>
          <p:cNvSpPr txBox="1"/>
          <p:nvPr/>
        </p:nvSpPr>
        <p:spPr>
          <a:xfrm rot="5400000">
            <a:off x="3412993" y="1800239"/>
            <a:ext cx="1491342" cy="276999"/>
          </a:xfrm>
          <a:prstGeom prst="rect">
            <a:avLst/>
          </a:prstGeom>
          <a:noFill/>
        </p:spPr>
        <p:txBody>
          <a:bodyPr wrap="square">
            <a:spAutoFit/>
          </a:bodyPr>
          <a:lstStyle/>
          <a:p>
            <a:r>
              <a:rPr lang="zh-CN" altLang="en-US" sz="1200" dirty="0">
                <a:latin typeface="Times New Roman" panose="02020603050405020304" pitchFamily="18" charset="0"/>
                <a:cs typeface="Times New Roman" panose="02020603050405020304" pitchFamily="18" charset="0"/>
              </a:rPr>
              <a:t>Centrality restriction</a:t>
            </a:r>
          </a:p>
        </p:txBody>
      </p:sp>
      <p:cxnSp>
        <p:nvCxnSpPr>
          <p:cNvPr id="169" name="直接箭头连接符 168">
            <a:extLst>
              <a:ext uri="{FF2B5EF4-FFF2-40B4-BE49-F238E27FC236}">
                <a16:creationId xmlns:a16="http://schemas.microsoft.com/office/drawing/2014/main" id="{6517E632-9517-0B76-D01B-62BB9977E15E}"/>
              </a:ext>
            </a:extLst>
          </p:cNvPr>
          <p:cNvCxnSpPr>
            <a:cxnSpLocks/>
          </p:cNvCxnSpPr>
          <p:nvPr/>
        </p:nvCxnSpPr>
        <p:spPr>
          <a:xfrm>
            <a:off x="3356908" y="1894629"/>
            <a:ext cx="174883"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179" name="图片 178">
            <a:extLst>
              <a:ext uri="{FF2B5EF4-FFF2-40B4-BE49-F238E27FC236}">
                <a16:creationId xmlns:a16="http://schemas.microsoft.com/office/drawing/2014/main" id="{7CB5DDE8-4488-BB7F-8FC4-95508DBBFB09}"/>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3820641" y="1798210"/>
            <a:ext cx="186869" cy="186869"/>
          </a:xfrm>
          <a:prstGeom prst="rect">
            <a:avLst/>
          </a:prstGeom>
        </p:spPr>
      </p:pic>
      <p:sp>
        <p:nvSpPr>
          <p:cNvPr id="182" name="矩形 181">
            <a:extLst>
              <a:ext uri="{FF2B5EF4-FFF2-40B4-BE49-F238E27FC236}">
                <a16:creationId xmlns:a16="http://schemas.microsoft.com/office/drawing/2014/main" id="{8A7B9F36-178F-C332-4073-C5C41EA821CF}"/>
              </a:ext>
            </a:extLst>
          </p:cNvPr>
          <p:cNvSpPr/>
          <p:nvPr/>
        </p:nvSpPr>
        <p:spPr>
          <a:xfrm>
            <a:off x="58832" y="790303"/>
            <a:ext cx="12074335" cy="4379418"/>
          </a:xfrm>
          <a:prstGeom prst="rect">
            <a:avLst/>
          </a:prstGeom>
          <a:noFill/>
          <a:ln>
            <a:solidFill>
              <a:srgbClr val="91919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8820538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EFBEEF-1F27-C4F4-E2E9-7BBDED91DFE2}"/>
            </a:ext>
          </a:extLst>
        </p:cNvPr>
        <p:cNvGrpSpPr/>
        <p:nvPr/>
      </p:nvGrpSpPr>
      <p:grpSpPr>
        <a:xfrm>
          <a:off x="0" y="0"/>
          <a:ext cx="0" cy="0"/>
          <a:chOff x="0" y="0"/>
          <a:chExt cx="0" cy="0"/>
        </a:xfrm>
      </p:grpSpPr>
      <p:sp>
        <p:nvSpPr>
          <p:cNvPr id="273" name="矩形 272">
            <a:extLst>
              <a:ext uri="{FF2B5EF4-FFF2-40B4-BE49-F238E27FC236}">
                <a16:creationId xmlns:a16="http://schemas.microsoft.com/office/drawing/2014/main" id="{B887079D-C2B4-55F0-1E2E-6CC394342076}"/>
              </a:ext>
            </a:extLst>
          </p:cNvPr>
          <p:cNvSpPr/>
          <p:nvPr/>
        </p:nvSpPr>
        <p:spPr>
          <a:xfrm>
            <a:off x="10139518" y="3171159"/>
            <a:ext cx="1331383" cy="242548"/>
          </a:xfrm>
          <a:prstGeom prst="rect">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4" name="梯形 143">
            <a:extLst>
              <a:ext uri="{FF2B5EF4-FFF2-40B4-BE49-F238E27FC236}">
                <a16:creationId xmlns:a16="http://schemas.microsoft.com/office/drawing/2014/main" id="{9B953290-690D-03DB-59C8-40ED1197E110}"/>
              </a:ext>
            </a:extLst>
          </p:cNvPr>
          <p:cNvSpPr/>
          <p:nvPr/>
        </p:nvSpPr>
        <p:spPr>
          <a:xfrm rot="16200000">
            <a:off x="2153433" y="1276261"/>
            <a:ext cx="1180062" cy="1193000"/>
          </a:xfrm>
          <a:prstGeom prst="trapezoid">
            <a:avLst/>
          </a:prstGeom>
          <a:solidFill>
            <a:srgbClr val="F0F8FA"/>
          </a:solidFill>
          <a:ln>
            <a:solidFill>
              <a:srgbClr val="5FB5CD"/>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9" name="矩形 278">
            <a:extLst>
              <a:ext uri="{FF2B5EF4-FFF2-40B4-BE49-F238E27FC236}">
                <a16:creationId xmlns:a16="http://schemas.microsoft.com/office/drawing/2014/main" id="{BC0E71F1-EA85-9199-E5F0-E0238F9C870B}"/>
              </a:ext>
            </a:extLst>
          </p:cNvPr>
          <p:cNvSpPr/>
          <p:nvPr/>
        </p:nvSpPr>
        <p:spPr>
          <a:xfrm>
            <a:off x="2158940" y="3441489"/>
            <a:ext cx="1321095" cy="521494"/>
          </a:xfrm>
          <a:prstGeom prst="rect">
            <a:avLst/>
          </a:prstGeom>
          <a:solidFill>
            <a:srgbClr val="FDF8D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92D70634-EEB7-315B-5E13-0817EA04CE75}"/>
              </a:ext>
            </a:extLst>
          </p:cNvPr>
          <p:cNvSpPr/>
          <p:nvPr/>
        </p:nvSpPr>
        <p:spPr>
          <a:xfrm>
            <a:off x="293875" y="1774293"/>
            <a:ext cx="128588" cy="135731"/>
          </a:xfrm>
          <a:prstGeom prst="ellipse">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16" name="椭圆 15">
            <a:extLst>
              <a:ext uri="{FF2B5EF4-FFF2-40B4-BE49-F238E27FC236}">
                <a16:creationId xmlns:a16="http://schemas.microsoft.com/office/drawing/2014/main" id="{746BAFDC-F517-8AA3-6B78-B86597299A92}"/>
              </a:ext>
            </a:extLst>
          </p:cNvPr>
          <p:cNvSpPr/>
          <p:nvPr/>
        </p:nvSpPr>
        <p:spPr>
          <a:xfrm>
            <a:off x="580816" y="1420909"/>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19" name="椭圆 18">
            <a:extLst>
              <a:ext uri="{FF2B5EF4-FFF2-40B4-BE49-F238E27FC236}">
                <a16:creationId xmlns:a16="http://schemas.microsoft.com/office/drawing/2014/main" id="{49D3CDF4-5242-A380-1521-D9C249310A15}"/>
              </a:ext>
            </a:extLst>
          </p:cNvPr>
          <p:cNvSpPr/>
          <p:nvPr/>
        </p:nvSpPr>
        <p:spPr>
          <a:xfrm>
            <a:off x="516522" y="2162850"/>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0" name="椭圆 19">
            <a:extLst>
              <a:ext uri="{FF2B5EF4-FFF2-40B4-BE49-F238E27FC236}">
                <a16:creationId xmlns:a16="http://schemas.microsoft.com/office/drawing/2014/main" id="{5EB37601-5BE1-05C5-7724-13619B46F1A7}"/>
              </a:ext>
            </a:extLst>
          </p:cNvPr>
          <p:cNvSpPr/>
          <p:nvPr/>
        </p:nvSpPr>
        <p:spPr>
          <a:xfrm>
            <a:off x="885616" y="1794170"/>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1" name="椭圆 20">
            <a:extLst>
              <a:ext uri="{FF2B5EF4-FFF2-40B4-BE49-F238E27FC236}">
                <a16:creationId xmlns:a16="http://schemas.microsoft.com/office/drawing/2014/main" id="{17953EF1-F17B-3BFD-5895-649383485EB6}"/>
              </a:ext>
            </a:extLst>
          </p:cNvPr>
          <p:cNvSpPr/>
          <p:nvPr/>
        </p:nvSpPr>
        <p:spPr>
          <a:xfrm>
            <a:off x="1173750" y="1442520"/>
            <a:ext cx="128588" cy="135731"/>
          </a:xfrm>
          <a:prstGeom prst="ellipse">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3" name="椭圆 22">
            <a:extLst>
              <a:ext uri="{FF2B5EF4-FFF2-40B4-BE49-F238E27FC236}">
                <a16:creationId xmlns:a16="http://schemas.microsoft.com/office/drawing/2014/main" id="{85879612-FC48-E24E-F3C3-32942DB5B9D5}"/>
              </a:ext>
            </a:extLst>
          </p:cNvPr>
          <p:cNvSpPr/>
          <p:nvPr/>
        </p:nvSpPr>
        <p:spPr>
          <a:xfrm>
            <a:off x="1307103" y="2132695"/>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7" name="椭圆 26">
            <a:extLst>
              <a:ext uri="{FF2B5EF4-FFF2-40B4-BE49-F238E27FC236}">
                <a16:creationId xmlns:a16="http://schemas.microsoft.com/office/drawing/2014/main" id="{2F913939-5A9E-0CDA-D31C-C9B1CA2A1A47}"/>
              </a:ext>
            </a:extLst>
          </p:cNvPr>
          <p:cNvSpPr/>
          <p:nvPr/>
        </p:nvSpPr>
        <p:spPr>
          <a:xfrm>
            <a:off x="1386866" y="1876321"/>
            <a:ext cx="128588" cy="135731"/>
          </a:xfrm>
          <a:prstGeom prst="ellipse">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57" name="椭圆 56">
            <a:extLst>
              <a:ext uri="{FF2B5EF4-FFF2-40B4-BE49-F238E27FC236}">
                <a16:creationId xmlns:a16="http://schemas.microsoft.com/office/drawing/2014/main" id="{82403982-AAE0-E8D0-AF50-8752BA3A7010}"/>
              </a:ext>
            </a:extLst>
          </p:cNvPr>
          <p:cNvSpPr/>
          <p:nvPr/>
        </p:nvSpPr>
        <p:spPr>
          <a:xfrm>
            <a:off x="1017772" y="2346413"/>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59" name="直接连接符 58">
            <a:extLst>
              <a:ext uri="{FF2B5EF4-FFF2-40B4-BE49-F238E27FC236}">
                <a16:creationId xmlns:a16="http://schemas.microsoft.com/office/drawing/2014/main" id="{A5AC64A2-15C0-D094-0FF9-23670374ECCD}"/>
              </a:ext>
            </a:extLst>
          </p:cNvPr>
          <p:cNvCxnSpPr>
            <a:cxnSpLocks/>
            <a:stCxn id="16" idx="3"/>
            <a:endCxn id="5" idx="0"/>
          </p:cNvCxnSpPr>
          <p:nvPr/>
        </p:nvCxnSpPr>
        <p:spPr>
          <a:xfrm flipH="1">
            <a:off x="358169" y="1536763"/>
            <a:ext cx="241478" cy="237530"/>
          </a:xfrm>
          <a:prstGeom prst="line">
            <a:avLst/>
          </a:prstGeom>
        </p:spPr>
        <p:style>
          <a:lnRef idx="2">
            <a:schemeClr val="dk1"/>
          </a:lnRef>
          <a:fillRef idx="0">
            <a:schemeClr val="dk1"/>
          </a:fillRef>
          <a:effectRef idx="1">
            <a:schemeClr val="dk1"/>
          </a:effectRef>
          <a:fontRef idx="minor">
            <a:schemeClr val="tx1"/>
          </a:fontRef>
        </p:style>
      </p:cxnSp>
      <p:cxnSp>
        <p:nvCxnSpPr>
          <p:cNvPr id="62" name="直接连接符 61">
            <a:extLst>
              <a:ext uri="{FF2B5EF4-FFF2-40B4-BE49-F238E27FC236}">
                <a16:creationId xmlns:a16="http://schemas.microsoft.com/office/drawing/2014/main" id="{CB2B20FD-415C-A9CB-B863-E76D124655FB}"/>
              </a:ext>
            </a:extLst>
          </p:cNvPr>
          <p:cNvCxnSpPr>
            <a:cxnSpLocks/>
            <a:stCxn id="16" idx="5"/>
            <a:endCxn id="20" idx="1"/>
          </p:cNvCxnSpPr>
          <p:nvPr/>
        </p:nvCxnSpPr>
        <p:spPr>
          <a:xfrm>
            <a:off x="690573" y="1536763"/>
            <a:ext cx="213874" cy="277284"/>
          </a:xfrm>
          <a:prstGeom prst="line">
            <a:avLst/>
          </a:prstGeom>
        </p:spPr>
        <p:style>
          <a:lnRef idx="2">
            <a:schemeClr val="dk1"/>
          </a:lnRef>
          <a:fillRef idx="0">
            <a:schemeClr val="dk1"/>
          </a:fillRef>
          <a:effectRef idx="1">
            <a:schemeClr val="dk1"/>
          </a:effectRef>
          <a:fontRef idx="minor">
            <a:schemeClr val="tx1"/>
          </a:fontRef>
        </p:style>
      </p:cxnSp>
      <p:cxnSp>
        <p:nvCxnSpPr>
          <p:cNvPr id="66" name="直接连接符 65">
            <a:extLst>
              <a:ext uri="{FF2B5EF4-FFF2-40B4-BE49-F238E27FC236}">
                <a16:creationId xmlns:a16="http://schemas.microsoft.com/office/drawing/2014/main" id="{AD63272D-23C1-3B59-100D-1CDF6B306E4D}"/>
              </a:ext>
            </a:extLst>
          </p:cNvPr>
          <p:cNvCxnSpPr>
            <a:cxnSpLocks/>
            <a:stCxn id="5" idx="5"/>
            <a:endCxn id="19" idx="1"/>
          </p:cNvCxnSpPr>
          <p:nvPr/>
        </p:nvCxnSpPr>
        <p:spPr>
          <a:xfrm>
            <a:off x="403632" y="1890147"/>
            <a:ext cx="131721" cy="292580"/>
          </a:xfrm>
          <a:prstGeom prst="line">
            <a:avLst/>
          </a:prstGeom>
        </p:spPr>
        <p:style>
          <a:lnRef idx="2">
            <a:schemeClr val="dk1"/>
          </a:lnRef>
          <a:fillRef idx="0">
            <a:schemeClr val="dk1"/>
          </a:fillRef>
          <a:effectRef idx="1">
            <a:schemeClr val="dk1"/>
          </a:effectRef>
          <a:fontRef idx="minor">
            <a:schemeClr val="tx1"/>
          </a:fontRef>
        </p:style>
      </p:cxnSp>
      <p:cxnSp>
        <p:nvCxnSpPr>
          <p:cNvPr id="67" name="直接连接符 66">
            <a:extLst>
              <a:ext uri="{FF2B5EF4-FFF2-40B4-BE49-F238E27FC236}">
                <a16:creationId xmlns:a16="http://schemas.microsoft.com/office/drawing/2014/main" id="{210F89FA-57A6-6303-BF44-711952FDBCCA}"/>
              </a:ext>
            </a:extLst>
          </p:cNvPr>
          <p:cNvCxnSpPr>
            <a:cxnSpLocks/>
            <a:stCxn id="20" idx="3"/>
            <a:endCxn id="19" idx="7"/>
          </p:cNvCxnSpPr>
          <p:nvPr/>
        </p:nvCxnSpPr>
        <p:spPr>
          <a:xfrm flipH="1">
            <a:off x="626279" y="1910024"/>
            <a:ext cx="278168" cy="272703"/>
          </a:xfrm>
          <a:prstGeom prst="line">
            <a:avLst/>
          </a:prstGeom>
        </p:spPr>
        <p:style>
          <a:lnRef idx="2">
            <a:schemeClr val="dk1"/>
          </a:lnRef>
          <a:fillRef idx="0">
            <a:schemeClr val="dk1"/>
          </a:fillRef>
          <a:effectRef idx="1">
            <a:schemeClr val="dk1"/>
          </a:effectRef>
          <a:fontRef idx="minor">
            <a:schemeClr val="tx1"/>
          </a:fontRef>
        </p:style>
      </p:cxnSp>
      <p:cxnSp>
        <p:nvCxnSpPr>
          <p:cNvPr id="69" name="直接连接符 68">
            <a:extLst>
              <a:ext uri="{FF2B5EF4-FFF2-40B4-BE49-F238E27FC236}">
                <a16:creationId xmlns:a16="http://schemas.microsoft.com/office/drawing/2014/main" id="{CD0087D8-F53D-F893-3EF7-F13FDF7ECAE9}"/>
              </a:ext>
            </a:extLst>
          </p:cNvPr>
          <p:cNvCxnSpPr>
            <a:cxnSpLocks/>
            <a:stCxn id="21" idx="3"/>
            <a:endCxn id="20" idx="6"/>
          </p:cNvCxnSpPr>
          <p:nvPr/>
        </p:nvCxnSpPr>
        <p:spPr>
          <a:xfrm flipH="1">
            <a:off x="1014204" y="1558374"/>
            <a:ext cx="178377" cy="303662"/>
          </a:xfrm>
          <a:prstGeom prst="line">
            <a:avLst/>
          </a:prstGeom>
        </p:spPr>
        <p:style>
          <a:lnRef idx="2">
            <a:schemeClr val="dk1"/>
          </a:lnRef>
          <a:fillRef idx="0">
            <a:schemeClr val="dk1"/>
          </a:fillRef>
          <a:effectRef idx="1">
            <a:schemeClr val="dk1"/>
          </a:effectRef>
          <a:fontRef idx="minor">
            <a:schemeClr val="tx1"/>
          </a:fontRef>
        </p:style>
      </p:cxnSp>
      <p:cxnSp>
        <p:nvCxnSpPr>
          <p:cNvPr id="70" name="直接连接符 69">
            <a:extLst>
              <a:ext uri="{FF2B5EF4-FFF2-40B4-BE49-F238E27FC236}">
                <a16:creationId xmlns:a16="http://schemas.microsoft.com/office/drawing/2014/main" id="{E0448FDC-EB92-32D7-7DD4-D0EFCC002884}"/>
              </a:ext>
            </a:extLst>
          </p:cNvPr>
          <p:cNvCxnSpPr>
            <a:cxnSpLocks/>
            <a:stCxn id="57" idx="0"/>
            <a:endCxn id="20" idx="4"/>
          </p:cNvCxnSpPr>
          <p:nvPr/>
        </p:nvCxnSpPr>
        <p:spPr>
          <a:xfrm flipH="1" flipV="1">
            <a:off x="949910" y="1929901"/>
            <a:ext cx="132156" cy="416512"/>
          </a:xfrm>
          <a:prstGeom prst="line">
            <a:avLst/>
          </a:prstGeom>
        </p:spPr>
        <p:style>
          <a:lnRef idx="2">
            <a:schemeClr val="dk1"/>
          </a:lnRef>
          <a:fillRef idx="0">
            <a:schemeClr val="dk1"/>
          </a:fillRef>
          <a:effectRef idx="1">
            <a:schemeClr val="dk1"/>
          </a:effectRef>
          <a:fontRef idx="minor">
            <a:schemeClr val="tx1"/>
          </a:fontRef>
        </p:style>
      </p:cxnSp>
      <p:cxnSp>
        <p:nvCxnSpPr>
          <p:cNvPr id="71" name="直接连接符 70">
            <a:extLst>
              <a:ext uri="{FF2B5EF4-FFF2-40B4-BE49-F238E27FC236}">
                <a16:creationId xmlns:a16="http://schemas.microsoft.com/office/drawing/2014/main" id="{8CADFE92-50B4-538A-FA0E-018C8935B980}"/>
              </a:ext>
            </a:extLst>
          </p:cNvPr>
          <p:cNvCxnSpPr>
            <a:cxnSpLocks/>
            <a:stCxn id="23" idx="1"/>
            <a:endCxn id="20" idx="5"/>
          </p:cNvCxnSpPr>
          <p:nvPr/>
        </p:nvCxnSpPr>
        <p:spPr>
          <a:xfrm flipH="1" flipV="1">
            <a:off x="995373" y="1910024"/>
            <a:ext cx="330561" cy="242548"/>
          </a:xfrm>
          <a:prstGeom prst="line">
            <a:avLst/>
          </a:prstGeom>
        </p:spPr>
        <p:style>
          <a:lnRef idx="2">
            <a:schemeClr val="dk1"/>
          </a:lnRef>
          <a:fillRef idx="0">
            <a:schemeClr val="dk1"/>
          </a:fillRef>
          <a:effectRef idx="1">
            <a:schemeClr val="dk1"/>
          </a:effectRef>
          <a:fontRef idx="minor">
            <a:schemeClr val="tx1"/>
          </a:fontRef>
        </p:style>
      </p:cxnSp>
      <p:cxnSp>
        <p:nvCxnSpPr>
          <p:cNvPr id="72" name="直接连接符 71">
            <a:extLst>
              <a:ext uri="{FF2B5EF4-FFF2-40B4-BE49-F238E27FC236}">
                <a16:creationId xmlns:a16="http://schemas.microsoft.com/office/drawing/2014/main" id="{C068F02E-9088-588C-D3A4-7054A3614717}"/>
              </a:ext>
            </a:extLst>
          </p:cNvPr>
          <p:cNvCxnSpPr>
            <a:cxnSpLocks/>
            <a:stCxn id="21" idx="5"/>
            <a:endCxn id="27" idx="1"/>
          </p:cNvCxnSpPr>
          <p:nvPr/>
        </p:nvCxnSpPr>
        <p:spPr>
          <a:xfrm>
            <a:off x="1283507" y="1558374"/>
            <a:ext cx="122190" cy="337824"/>
          </a:xfrm>
          <a:prstGeom prst="line">
            <a:avLst/>
          </a:prstGeom>
        </p:spPr>
        <p:style>
          <a:lnRef idx="2">
            <a:schemeClr val="dk1"/>
          </a:lnRef>
          <a:fillRef idx="0">
            <a:schemeClr val="dk1"/>
          </a:fillRef>
          <a:effectRef idx="1">
            <a:schemeClr val="dk1"/>
          </a:effectRef>
          <a:fontRef idx="minor">
            <a:schemeClr val="tx1"/>
          </a:fontRef>
        </p:style>
      </p:cxnSp>
      <p:cxnSp>
        <p:nvCxnSpPr>
          <p:cNvPr id="13" name="直接连接符 12">
            <a:extLst>
              <a:ext uri="{FF2B5EF4-FFF2-40B4-BE49-F238E27FC236}">
                <a16:creationId xmlns:a16="http://schemas.microsoft.com/office/drawing/2014/main" id="{133EC5CE-2B5F-A3D0-7CE5-1910786658FC}"/>
              </a:ext>
            </a:extLst>
          </p:cNvPr>
          <p:cNvCxnSpPr>
            <a:cxnSpLocks/>
            <a:stCxn id="16" idx="4"/>
            <a:endCxn id="19" idx="0"/>
          </p:cNvCxnSpPr>
          <p:nvPr/>
        </p:nvCxnSpPr>
        <p:spPr>
          <a:xfrm flipH="1">
            <a:off x="580816" y="1556640"/>
            <a:ext cx="64294" cy="606210"/>
          </a:xfrm>
          <a:prstGeom prst="line">
            <a:avLst/>
          </a:prstGeom>
        </p:spPr>
        <p:style>
          <a:lnRef idx="2">
            <a:schemeClr val="dk1"/>
          </a:lnRef>
          <a:fillRef idx="0">
            <a:schemeClr val="dk1"/>
          </a:fillRef>
          <a:effectRef idx="1">
            <a:schemeClr val="dk1"/>
          </a:effectRef>
          <a:fontRef idx="minor">
            <a:schemeClr val="tx1"/>
          </a:fontRef>
        </p:style>
      </p:cxnSp>
      <p:cxnSp>
        <p:nvCxnSpPr>
          <p:cNvPr id="22" name="直接连接符 21">
            <a:extLst>
              <a:ext uri="{FF2B5EF4-FFF2-40B4-BE49-F238E27FC236}">
                <a16:creationId xmlns:a16="http://schemas.microsoft.com/office/drawing/2014/main" id="{372AC83E-F697-B112-4E3F-5727399F501F}"/>
              </a:ext>
            </a:extLst>
          </p:cNvPr>
          <p:cNvCxnSpPr>
            <a:stCxn id="19" idx="5"/>
            <a:endCxn id="57" idx="2"/>
          </p:cNvCxnSpPr>
          <p:nvPr/>
        </p:nvCxnSpPr>
        <p:spPr>
          <a:xfrm>
            <a:off x="626279" y="2278704"/>
            <a:ext cx="391493" cy="135575"/>
          </a:xfrm>
          <a:prstGeom prst="line">
            <a:avLst/>
          </a:prstGeom>
        </p:spPr>
        <p:style>
          <a:lnRef idx="2">
            <a:schemeClr val="dk1"/>
          </a:lnRef>
          <a:fillRef idx="0">
            <a:schemeClr val="dk1"/>
          </a:fillRef>
          <a:effectRef idx="1">
            <a:schemeClr val="dk1"/>
          </a:effectRef>
          <a:fontRef idx="minor">
            <a:schemeClr val="tx1"/>
          </a:fontRef>
        </p:style>
      </p:cxnSp>
      <p:sp>
        <p:nvSpPr>
          <p:cNvPr id="192" name="矩形 191">
            <a:extLst>
              <a:ext uri="{FF2B5EF4-FFF2-40B4-BE49-F238E27FC236}">
                <a16:creationId xmlns:a16="http://schemas.microsoft.com/office/drawing/2014/main" id="{E6F33097-A6E4-724E-6906-14750F890A1B}"/>
              </a:ext>
            </a:extLst>
          </p:cNvPr>
          <p:cNvSpPr/>
          <p:nvPr/>
        </p:nvSpPr>
        <p:spPr>
          <a:xfrm>
            <a:off x="215708" y="3620724"/>
            <a:ext cx="195309" cy="159798"/>
          </a:xfrm>
          <a:prstGeom prst="rect">
            <a:avLst/>
          </a:prstGeom>
          <a:solidFill>
            <a:srgbClr val="8FAAD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193" name="矩形 192">
            <a:extLst>
              <a:ext uri="{FF2B5EF4-FFF2-40B4-BE49-F238E27FC236}">
                <a16:creationId xmlns:a16="http://schemas.microsoft.com/office/drawing/2014/main" id="{C7342096-E82F-A4F6-D4A5-D062248B5FCF}"/>
              </a:ext>
            </a:extLst>
          </p:cNvPr>
          <p:cNvSpPr/>
          <p:nvPr/>
        </p:nvSpPr>
        <p:spPr>
          <a:xfrm>
            <a:off x="215708" y="3780522"/>
            <a:ext cx="195309" cy="159798"/>
          </a:xfrm>
          <a:prstGeom prst="rect">
            <a:avLst/>
          </a:prstGeom>
          <a:solidFill>
            <a:srgbClr val="4472C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194" name="矩形 193">
            <a:extLst>
              <a:ext uri="{FF2B5EF4-FFF2-40B4-BE49-F238E27FC236}">
                <a16:creationId xmlns:a16="http://schemas.microsoft.com/office/drawing/2014/main" id="{94911BE2-80F2-5230-1879-C004B3D89DED}"/>
              </a:ext>
            </a:extLst>
          </p:cNvPr>
          <p:cNvSpPr/>
          <p:nvPr/>
        </p:nvSpPr>
        <p:spPr>
          <a:xfrm>
            <a:off x="215707" y="3940320"/>
            <a:ext cx="195309" cy="159798"/>
          </a:xfrm>
          <a:prstGeom prst="rect">
            <a:avLst/>
          </a:prstGeom>
          <a:solidFill>
            <a:srgbClr val="8FAAD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195" name="矩形 194">
            <a:extLst>
              <a:ext uri="{FF2B5EF4-FFF2-40B4-BE49-F238E27FC236}">
                <a16:creationId xmlns:a16="http://schemas.microsoft.com/office/drawing/2014/main" id="{005C9E03-A5A8-32BB-173D-FC5F36A99464}"/>
              </a:ext>
            </a:extLst>
          </p:cNvPr>
          <p:cNvSpPr/>
          <p:nvPr/>
        </p:nvSpPr>
        <p:spPr>
          <a:xfrm>
            <a:off x="215706" y="4100118"/>
            <a:ext cx="195309" cy="159798"/>
          </a:xfrm>
          <a:prstGeom prst="rect">
            <a:avLst/>
          </a:prstGeom>
          <a:solidFill>
            <a:srgbClr val="4472C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196" name="矩形 195">
            <a:extLst>
              <a:ext uri="{FF2B5EF4-FFF2-40B4-BE49-F238E27FC236}">
                <a16:creationId xmlns:a16="http://schemas.microsoft.com/office/drawing/2014/main" id="{3ED0D8A4-EF6D-11B4-6C60-3BA3D53C9C2D}"/>
              </a:ext>
            </a:extLst>
          </p:cNvPr>
          <p:cNvSpPr/>
          <p:nvPr/>
        </p:nvSpPr>
        <p:spPr>
          <a:xfrm>
            <a:off x="215705" y="4259916"/>
            <a:ext cx="195309" cy="159798"/>
          </a:xfrm>
          <a:prstGeom prst="rect">
            <a:avLst/>
          </a:prstGeom>
          <a:solidFill>
            <a:srgbClr val="8FAAD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198" name="矩形 197">
            <a:extLst>
              <a:ext uri="{FF2B5EF4-FFF2-40B4-BE49-F238E27FC236}">
                <a16:creationId xmlns:a16="http://schemas.microsoft.com/office/drawing/2014/main" id="{68925E81-59C4-FDC8-4565-6B0538AD110F}"/>
              </a:ext>
            </a:extLst>
          </p:cNvPr>
          <p:cNvSpPr/>
          <p:nvPr/>
        </p:nvSpPr>
        <p:spPr>
          <a:xfrm>
            <a:off x="444777" y="3620724"/>
            <a:ext cx="195309" cy="159798"/>
          </a:xfrm>
          <a:prstGeom prst="rect">
            <a:avLst/>
          </a:prstGeom>
          <a:solidFill>
            <a:srgbClr val="4472C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199" name="矩形 198">
            <a:extLst>
              <a:ext uri="{FF2B5EF4-FFF2-40B4-BE49-F238E27FC236}">
                <a16:creationId xmlns:a16="http://schemas.microsoft.com/office/drawing/2014/main" id="{1D66E359-020C-27E8-59A2-87653E1DDD4E}"/>
              </a:ext>
            </a:extLst>
          </p:cNvPr>
          <p:cNvSpPr/>
          <p:nvPr/>
        </p:nvSpPr>
        <p:spPr>
          <a:xfrm>
            <a:off x="444777" y="3780522"/>
            <a:ext cx="195309" cy="159798"/>
          </a:xfrm>
          <a:prstGeom prst="rect">
            <a:avLst/>
          </a:prstGeom>
          <a:solidFill>
            <a:srgbClr val="8FAAD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200" name="矩形 199">
            <a:extLst>
              <a:ext uri="{FF2B5EF4-FFF2-40B4-BE49-F238E27FC236}">
                <a16:creationId xmlns:a16="http://schemas.microsoft.com/office/drawing/2014/main" id="{9103F33E-540D-B8DD-FD37-D35BBEEA52EE}"/>
              </a:ext>
            </a:extLst>
          </p:cNvPr>
          <p:cNvSpPr/>
          <p:nvPr/>
        </p:nvSpPr>
        <p:spPr>
          <a:xfrm>
            <a:off x="444776" y="3940320"/>
            <a:ext cx="195309" cy="15979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01" name="矩形 200">
            <a:extLst>
              <a:ext uri="{FF2B5EF4-FFF2-40B4-BE49-F238E27FC236}">
                <a16:creationId xmlns:a16="http://schemas.microsoft.com/office/drawing/2014/main" id="{D2315481-850F-1374-8261-388609DC707F}"/>
              </a:ext>
            </a:extLst>
          </p:cNvPr>
          <p:cNvSpPr/>
          <p:nvPr/>
        </p:nvSpPr>
        <p:spPr>
          <a:xfrm>
            <a:off x="444775" y="4100118"/>
            <a:ext cx="195309" cy="159798"/>
          </a:xfrm>
          <a:prstGeom prst="rect">
            <a:avLst/>
          </a:prstGeom>
          <a:solidFill>
            <a:srgbClr val="8FAAD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02" name="矩形 201">
            <a:extLst>
              <a:ext uri="{FF2B5EF4-FFF2-40B4-BE49-F238E27FC236}">
                <a16:creationId xmlns:a16="http://schemas.microsoft.com/office/drawing/2014/main" id="{0BB84A17-CD0B-675F-0774-47E7ED62479D}"/>
              </a:ext>
            </a:extLst>
          </p:cNvPr>
          <p:cNvSpPr/>
          <p:nvPr/>
        </p:nvSpPr>
        <p:spPr>
          <a:xfrm>
            <a:off x="444774" y="4259916"/>
            <a:ext cx="195309" cy="159798"/>
          </a:xfrm>
          <a:prstGeom prst="rect">
            <a:avLst/>
          </a:prstGeom>
          <a:solidFill>
            <a:srgbClr val="4472C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04" name="矩形 203">
            <a:extLst>
              <a:ext uri="{FF2B5EF4-FFF2-40B4-BE49-F238E27FC236}">
                <a16:creationId xmlns:a16="http://schemas.microsoft.com/office/drawing/2014/main" id="{921CD2DD-E3D1-0B15-0C53-18EF0AEDF53C}"/>
              </a:ext>
            </a:extLst>
          </p:cNvPr>
          <p:cNvSpPr/>
          <p:nvPr/>
        </p:nvSpPr>
        <p:spPr>
          <a:xfrm>
            <a:off x="696742" y="3620724"/>
            <a:ext cx="195309" cy="159798"/>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05" name="矩形 204">
            <a:extLst>
              <a:ext uri="{FF2B5EF4-FFF2-40B4-BE49-F238E27FC236}">
                <a16:creationId xmlns:a16="http://schemas.microsoft.com/office/drawing/2014/main" id="{9DA70F32-51BB-7EBF-347C-32F70B358102}"/>
              </a:ext>
            </a:extLst>
          </p:cNvPr>
          <p:cNvSpPr/>
          <p:nvPr/>
        </p:nvSpPr>
        <p:spPr>
          <a:xfrm>
            <a:off x="696742" y="3780522"/>
            <a:ext cx="195309" cy="159798"/>
          </a:xfrm>
          <a:prstGeom prst="rect">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206" name="矩形 205">
            <a:extLst>
              <a:ext uri="{FF2B5EF4-FFF2-40B4-BE49-F238E27FC236}">
                <a16:creationId xmlns:a16="http://schemas.microsoft.com/office/drawing/2014/main" id="{45B32415-0E26-15C9-4F73-3351353C2FA3}"/>
              </a:ext>
            </a:extLst>
          </p:cNvPr>
          <p:cNvSpPr/>
          <p:nvPr/>
        </p:nvSpPr>
        <p:spPr>
          <a:xfrm>
            <a:off x="696741" y="3940320"/>
            <a:ext cx="195309" cy="159798"/>
          </a:xfrm>
          <a:prstGeom prst="rect">
            <a:avLst/>
          </a:prstGeom>
          <a:solidFill>
            <a:srgbClr val="FBE5D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07" name="矩形 206">
            <a:extLst>
              <a:ext uri="{FF2B5EF4-FFF2-40B4-BE49-F238E27FC236}">
                <a16:creationId xmlns:a16="http://schemas.microsoft.com/office/drawing/2014/main" id="{4F52C38B-098A-F9AE-9683-769FB79282EF}"/>
              </a:ext>
            </a:extLst>
          </p:cNvPr>
          <p:cNvSpPr/>
          <p:nvPr/>
        </p:nvSpPr>
        <p:spPr>
          <a:xfrm>
            <a:off x="696740" y="4100118"/>
            <a:ext cx="195309" cy="159798"/>
          </a:xfrm>
          <a:prstGeom prst="rect">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08" name="矩形 207">
            <a:extLst>
              <a:ext uri="{FF2B5EF4-FFF2-40B4-BE49-F238E27FC236}">
                <a16:creationId xmlns:a16="http://schemas.microsoft.com/office/drawing/2014/main" id="{1CF5251F-CA0F-5F43-0F43-E2C1E29069BA}"/>
              </a:ext>
            </a:extLst>
          </p:cNvPr>
          <p:cNvSpPr/>
          <p:nvPr/>
        </p:nvSpPr>
        <p:spPr>
          <a:xfrm>
            <a:off x="696739" y="4259916"/>
            <a:ext cx="195309" cy="159798"/>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10" name="矩形 209">
            <a:extLst>
              <a:ext uri="{FF2B5EF4-FFF2-40B4-BE49-F238E27FC236}">
                <a16:creationId xmlns:a16="http://schemas.microsoft.com/office/drawing/2014/main" id="{83E49464-3A11-1186-DEAA-4144A732741D}"/>
              </a:ext>
            </a:extLst>
          </p:cNvPr>
          <p:cNvSpPr/>
          <p:nvPr/>
        </p:nvSpPr>
        <p:spPr>
          <a:xfrm>
            <a:off x="925811" y="3620724"/>
            <a:ext cx="195309" cy="159798"/>
          </a:xfrm>
          <a:prstGeom prst="rect">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11" name="矩形 210">
            <a:extLst>
              <a:ext uri="{FF2B5EF4-FFF2-40B4-BE49-F238E27FC236}">
                <a16:creationId xmlns:a16="http://schemas.microsoft.com/office/drawing/2014/main" id="{2A309789-32A1-BDAB-AD50-48860C04AE86}"/>
              </a:ext>
            </a:extLst>
          </p:cNvPr>
          <p:cNvSpPr/>
          <p:nvPr/>
        </p:nvSpPr>
        <p:spPr>
          <a:xfrm>
            <a:off x="925811" y="3780522"/>
            <a:ext cx="195309" cy="159798"/>
          </a:xfrm>
          <a:prstGeom prst="rect">
            <a:avLst/>
          </a:prstGeom>
          <a:solidFill>
            <a:srgbClr val="FBE5D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212" name="矩形 211">
            <a:extLst>
              <a:ext uri="{FF2B5EF4-FFF2-40B4-BE49-F238E27FC236}">
                <a16:creationId xmlns:a16="http://schemas.microsoft.com/office/drawing/2014/main" id="{E5128E37-66EC-898F-7062-D0F732B4F245}"/>
              </a:ext>
            </a:extLst>
          </p:cNvPr>
          <p:cNvSpPr/>
          <p:nvPr/>
        </p:nvSpPr>
        <p:spPr>
          <a:xfrm>
            <a:off x="925810" y="3940320"/>
            <a:ext cx="195309" cy="159798"/>
          </a:xfrm>
          <a:prstGeom prst="rect">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13" name="矩形 212">
            <a:extLst>
              <a:ext uri="{FF2B5EF4-FFF2-40B4-BE49-F238E27FC236}">
                <a16:creationId xmlns:a16="http://schemas.microsoft.com/office/drawing/2014/main" id="{41DC8AE8-B397-CB10-F569-584A0675C66A}"/>
              </a:ext>
            </a:extLst>
          </p:cNvPr>
          <p:cNvSpPr/>
          <p:nvPr/>
        </p:nvSpPr>
        <p:spPr>
          <a:xfrm>
            <a:off x="925809" y="4100118"/>
            <a:ext cx="195309" cy="159798"/>
          </a:xfrm>
          <a:prstGeom prst="rect">
            <a:avLst/>
          </a:prstGeom>
          <a:solidFill>
            <a:srgbClr val="FBE5D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14" name="矩形 213">
            <a:extLst>
              <a:ext uri="{FF2B5EF4-FFF2-40B4-BE49-F238E27FC236}">
                <a16:creationId xmlns:a16="http://schemas.microsoft.com/office/drawing/2014/main" id="{AE415AA5-4BD1-D864-7753-8D1A857873D0}"/>
              </a:ext>
            </a:extLst>
          </p:cNvPr>
          <p:cNvSpPr/>
          <p:nvPr/>
        </p:nvSpPr>
        <p:spPr>
          <a:xfrm>
            <a:off x="925808" y="4259916"/>
            <a:ext cx="195309" cy="159798"/>
          </a:xfrm>
          <a:prstGeom prst="rect">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16" name="矩形 215">
            <a:extLst>
              <a:ext uri="{FF2B5EF4-FFF2-40B4-BE49-F238E27FC236}">
                <a16:creationId xmlns:a16="http://schemas.microsoft.com/office/drawing/2014/main" id="{FDB55910-6A43-69FB-0135-8B48A5ACE952}"/>
              </a:ext>
            </a:extLst>
          </p:cNvPr>
          <p:cNvSpPr/>
          <p:nvPr/>
        </p:nvSpPr>
        <p:spPr>
          <a:xfrm>
            <a:off x="1182390" y="3620724"/>
            <a:ext cx="195309" cy="159798"/>
          </a:xfrm>
          <a:prstGeom prst="rect">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17" name="矩形 216">
            <a:extLst>
              <a:ext uri="{FF2B5EF4-FFF2-40B4-BE49-F238E27FC236}">
                <a16:creationId xmlns:a16="http://schemas.microsoft.com/office/drawing/2014/main" id="{0EC652C8-DBA4-8DA5-99A0-DAFF12331089}"/>
              </a:ext>
            </a:extLst>
          </p:cNvPr>
          <p:cNvSpPr/>
          <p:nvPr/>
        </p:nvSpPr>
        <p:spPr>
          <a:xfrm>
            <a:off x="1182390" y="3780522"/>
            <a:ext cx="195309" cy="159798"/>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218" name="矩形 217">
            <a:extLst>
              <a:ext uri="{FF2B5EF4-FFF2-40B4-BE49-F238E27FC236}">
                <a16:creationId xmlns:a16="http://schemas.microsoft.com/office/drawing/2014/main" id="{A5550F25-5E71-D1A6-542C-B2A778E3552A}"/>
              </a:ext>
            </a:extLst>
          </p:cNvPr>
          <p:cNvSpPr/>
          <p:nvPr/>
        </p:nvSpPr>
        <p:spPr>
          <a:xfrm>
            <a:off x="1182389" y="3940320"/>
            <a:ext cx="195309" cy="159798"/>
          </a:xfrm>
          <a:prstGeom prst="rect">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19" name="矩形 218">
            <a:extLst>
              <a:ext uri="{FF2B5EF4-FFF2-40B4-BE49-F238E27FC236}">
                <a16:creationId xmlns:a16="http://schemas.microsoft.com/office/drawing/2014/main" id="{A3F6F5E6-824A-99CF-823B-B67ADA390B55}"/>
              </a:ext>
            </a:extLst>
          </p:cNvPr>
          <p:cNvSpPr/>
          <p:nvPr/>
        </p:nvSpPr>
        <p:spPr>
          <a:xfrm>
            <a:off x="1182388" y="4100118"/>
            <a:ext cx="195309" cy="159798"/>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20" name="矩形 219">
            <a:extLst>
              <a:ext uri="{FF2B5EF4-FFF2-40B4-BE49-F238E27FC236}">
                <a16:creationId xmlns:a16="http://schemas.microsoft.com/office/drawing/2014/main" id="{60EDA937-8D10-630E-7DFE-E3CF49DA952B}"/>
              </a:ext>
            </a:extLst>
          </p:cNvPr>
          <p:cNvSpPr/>
          <p:nvPr/>
        </p:nvSpPr>
        <p:spPr>
          <a:xfrm>
            <a:off x="1182387" y="4259916"/>
            <a:ext cx="195309" cy="159798"/>
          </a:xfrm>
          <a:prstGeom prst="rect">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22" name="矩形 221">
            <a:extLst>
              <a:ext uri="{FF2B5EF4-FFF2-40B4-BE49-F238E27FC236}">
                <a16:creationId xmlns:a16="http://schemas.microsoft.com/office/drawing/2014/main" id="{5C0C356F-CF0F-2426-0568-A75E206C73AF}"/>
              </a:ext>
            </a:extLst>
          </p:cNvPr>
          <p:cNvSpPr/>
          <p:nvPr/>
        </p:nvSpPr>
        <p:spPr>
          <a:xfrm>
            <a:off x="1411459" y="3620724"/>
            <a:ext cx="195309" cy="159798"/>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23" name="矩形 222">
            <a:extLst>
              <a:ext uri="{FF2B5EF4-FFF2-40B4-BE49-F238E27FC236}">
                <a16:creationId xmlns:a16="http://schemas.microsoft.com/office/drawing/2014/main" id="{676AB0E2-C573-DD9F-2B0C-52F3B534C503}"/>
              </a:ext>
            </a:extLst>
          </p:cNvPr>
          <p:cNvSpPr/>
          <p:nvPr/>
        </p:nvSpPr>
        <p:spPr>
          <a:xfrm>
            <a:off x="1411459" y="3780522"/>
            <a:ext cx="195309" cy="159798"/>
          </a:xfrm>
          <a:prstGeom prst="rect">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224" name="矩形 223">
            <a:extLst>
              <a:ext uri="{FF2B5EF4-FFF2-40B4-BE49-F238E27FC236}">
                <a16:creationId xmlns:a16="http://schemas.microsoft.com/office/drawing/2014/main" id="{F76F702F-99DC-E914-9ECA-BE0EC4FAEFF7}"/>
              </a:ext>
            </a:extLst>
          </p:cNvPr>
          <p:cNvSpPr/>
          <p:nvPr/>
        </p:nvSpPr>
        <p:spPr>
          <a:xfrm>
            <a:off x="1411458" y="3940320"/>
            <a:ext cx="195309" cy="159798"/>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25" name="矩形 224">
            <a:extLst>
              <a:ext uri="{FF2B5EF4-FFF2-40B4-BE49-F238E27FC236}">
                <a16:creationId xmlns:a16="http://schemas.microsoft.com/office/drawing/2014/main" id="{066F79D4-CEA2-8FCE-75A1-6A9CCE5494D1}"/>
              </a:ext>
            </a:extLst>
          </p:cNvPr>
          <p:cNvSpPr/>
          <p:nvPr/>
        </p:nvSpPr>
        <p:spPr>
          <a:xfrm>
            <a:off x="1411457" y="4100118"/>
            <a:ext cx="195309" cy="159798"/>
          </a:xfrm>
          <a:prstGeom prst="rect">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26" name="矩形 225">
            <a:extLst>
              <a:ext uri="{FF2B5EF4-FFF2-40B4-BE49-F238E27FC236}">
                <a16:creationId xmlns:a16="http://schemas.microsoft.com/office/drawing/2014/main" id="{85551DF7-0147-0268-4DA1-DB17D98A93A4}"/>
              </a:ext>
            </a:extLst>
          </p:cNvPr>
          <p:cNvSpPr/>
          <p:nvPr/>
        </p:nvSpPr>
        <p:spPr>
          <a:xfrm>
            <a:off x="1411456" y="4259916"/>
            <a:ext cx="195309" cy="159798"/>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71" name="文本框 270">
            <a:extLst>
              <a:ext uri="{FF2B5EF4-FFF2-40B4-BE49-F238E27FC236}">
                <a16:creationId xmlns:a16="http://schemas.microsoft.com/office/drawing/2014/main" id="{D418B6EC-4D0C-FEF4-501B-C485E03E37C0}"/>
              </a:ext>
            </a:extLst>
          </p:cNvPr>
          <p:cNvSpPr txBox="1"/>
          <p:nvPr/>
        </p:nvSpPr>
        <p:spPr>
          <a:xfrm>
            <a:off x="1292303" y="861845"/>
            <a:ext cx="819851" cy="276999"/>
          </a:xfrm>
          <a:prstGeom prst="rect">
            <a:avLst/>
          </a:prstGeom>
          <a:noFill/>
        </p:spPr>
        <p:txBody>
          <a:bodyPr wrap="square">
            <a:spAutoFit/>
          </a:bodyPr>
          <a:lstStyle/>
          <a:p>
            <a:r>
              <a:rPr lang="en-US" altLang="zh-CN" sz="1200" b="1" dirty="0">
                <a:latin typeface="Times New Roman" panose="02020603050405020304" pitchFamily="18" charset="0"/>
                <a:cs typeface="Times New Roman" panose="02020603050405020304" pitchFamily="18" charset="0"/>
              </a:rPr>
              <a:t>Tunable</a:t>
            </a:r>
            <a:endParaRPr lang="zh-CN" altLang="en-US" sz="1200" b="1" dirty="0">
              <a:latin typeface="Times New Roman" panose="02020603050405020304" pitchFamily="18" charset="0"/>
              <a:cs typeface="Times New Roman" panose="02020603050405020304" pitchFamily="18" charset="0"/>
            </a:endParaRPr>
          </a:p>
        </p:txBody>
      </p:sp>
      <p:cxnSp>
        <p:nvCxnSpPr>
          <p:cNvPr id="276" name="直接箭头连接符 275">
            <a:extLst>
              <a:ext uri="{FF2B5EF4-FFF2-40B4-BE49-F238E27FC236}">
                <a16:creationId xmlns:a16="http://schemas.microsoft.com/office/drawing/2014/main" id="{83F3EE88-F46E-9592-067A-D5A0093D69B0}"/>
              </a:ext>
            </a:extLst>
          </p:cNvPr>
          <p:cNvCxnSpPr>
            <a:cxnSpLocks/>
          </p:cNvCxnSpPr>
          <p:nvPr/>
        </p:nvCxnSpPr>
        <p:spPr>
          <a:xfrm>
            <a:off x="1808480" y="3753830"/>
            <a:ext cx="301415"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80" name="文本框 279">
            <a:extLst>
              <a:ext uri="{FF2B5EF4-FFF2-40B4-BE49-F238E27FC236}">
                <a16:creationId xmlns:a16="http://schemas.microsoft.com/office/drawing/2014/main" id="{1AF76479-55C3-E9CE-98DD-96411EA43718}"/>
              </a:ext>
            </a:extLst>
          </p:cNvPr>
          <p:cNvSpPr txBox="1"/>
          <p:nvPr/>
        </p:nvSpPr>
        <p:spPr>
          <a:xfrm>
            <a:off x="2109895" y="3469572"/>
            <a:ext cx="1419182" cy="461665"/>
          </a:xfrm>
          <a:prstGeom prst="rect">
            <a:avLst/>
          </a:prstGeom>
          <a:noFill/>
        </p:spPr>
        <p:txBody>
          <a:bodyPr wrap="square">
            <a:spAutoFit/>
          </a:bodyPr>
          <a:lstStyle/>
          <a:p>
            <a:pPr algn="ctr"/>
            <a:r>
              <a:rPr lang="en-US" altLang="zh-CN" sz="1200" dirty="0">
                <a:latin typeface="Times New Roman" panose="02020603050405020304" pitchFamily="18" charset="0"/>
                <a:cs typeface="Times New Roman" panose="02020603050405020304" pitchFamily="18" charset="0"/>
              </a:rPr>
              <a:t>Surrogate prompt generation</a:t>
            </a:r>
            <a:endParaRPr lang="zh-CN" altLang="en-US" sz="1200" dirty="0">
              <a:latin typeface="Times New Roman" panose="02020603050405020304" pitchFamily="18" charset="0"/>
              <a:cs typeface="Times New Roman" panose="02020603050405020304" pitchFamily="18" charset="0"/>
            </a:endParaRPr>
          </a:p>
        </p:txBody>
      </p:sp>
      <p:cxnSp>
        <p:nvCxnSpPr>
          <p:cNvPr id="282" name="直接箭头连接符 281">
            <a:extLst>
              <a:ext uri="{FF2B5EF4-FFF2-40B4-BE49-F238E27FC236}">
                <a16:creationId xmlns:a16="http://schemas.microsoft.com/office/drawing/2014/main" id="{5638840D-D5AB-6BBE-8BC6-94A23234F20B}"/>
              </a:ext>
            </a:extLst>
          </p:cNvPr>
          <p:cNvCxnSpPr>
            <a:cxnSpLocks/>
          </p:cNvCxnSpPr>
          <p:nvPr/>
        </p:nvCxnSpPr>
        <p:spPr>
          <a:xfrm>
            <a:off x="2955444" y="4077020"/>
            <a:ext cx="0" cy="36579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07" name="文本框 306">
            <a:extLst>
              <a:ext uri="{FF2B5EF4-FFF2-40B4-BE49-F238E27FC236}">
                <a16:creationId xmlns:a16="http://schemas.microsoft.com/office/drawing/2014/main" id="{1F1E8973-B3E9-D4C7-721C-29658232A5BE}"/>
              </a:ext>
            </a:extLst>
          </p:cNvPr>
          <p:cNvSpPr txBox="1"/>
          <p:nvPr/>
        </p:nvSpPr>
        <p:spPr>
          <a:xfrm>
            <a:off x="1934512" y="4538486"/>
            <a:ext cx="809701" cy="461665"/>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Surrogate </a:t>
            </a:r>
          </a:p>
          <a:p>
            <a:r>
              <a:rPr lang="en-US" altLang="zh-CN" sz="1200" dirty="0">
                <a:latin typeface="Times New Roman" panose="02020603050405020304" pitchFamily="18" charset="0"/>
                <a:cs typeface="Times New Roman" panose="02020603050405020304" pitchFamily="18" charset="0"/>
              </a:rPr>
              <a:t>prompts</a:t>
            </a:r>
            <a:endParaRPr lang="zh-CN" altLang="en-US" sz="1200" dirty="0">
              <a:latin typeface="Times New Roman" panose="02020603050405020304" pitchFamily="18" charset="0"/>
              <a:cs typeface="Times New Roman" panose="02020603050405020304" pitchFamily="18" charset="0"/>
            </a:endParaRPr>
          </a:p>
        </p:txBody>
      </p:sp>
      <p:sp>
        <p:nvSpPr>
          <p:cNvPr id="308" name="文本框 307">
            <a:extLst>
              <a:ext uri="{FF2B5EF4-FFF2-40B4-BE49-F238E27FC236}">
                <a16:creationId xmlns:a16="http://schemas.microsoft.com/office/drawing/2014/main" id="{0FE5BDD8-EB17-7595-819D-8C5780135AD0}"/>
              </a:ext>
            </a:extLst>
          </p:cNvPr>
          <p:cNvSpPr txBox="1"/>
          <p:nvPr/>
        </p:nvSpPr>
        <p:spPr>
          <a:xfrm>
            <a:off x="4710435" y="4518280"/>
            <a:ext cx="996542" cy="461665"/>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Disturbed prompts</a:t>
            </a:r>
            <a:endParaRPr lang="zh-CN" altLang="en-US" sz="1200" dirty="0">
              <a:latin typeface="Times New Roman" panose="02020603050405020304" pitchFamily="18" charset="0"/>
              <a:cs typeface="Times New Roman" panose="02020603050405020304" pitchFamily="18" charset="0"/>
            </a:endParaRPr>
          </a:p>
        </p:txBody>
      </p:sp>
      <p:pic>
        <p:nvPicPr>
          <p:cNvPr id="346" name="图片 345">
            <a:extLst>
              <a:ext uri="{FF2B5EF4-FFF2-40B4-BE49-F238E27FC236}">
                <a16:creationId xmlns:a16="http://schemas.microsoft.com/office/drawing/2014/main" id="{21E58157-A07A-1238-ED3F-2E41CA2EDF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32" y="881758"/>
            <a:ext cx="265131" cy="265131"/>
          </a:xfrm>
          <a:prstGeom prst="rect">
            <a:avLst/>
          </a:prstGeom>
        </p:spPr>
      </p:pic>
      <p:sp>
        <p:nvSpPr>
          <p:cNvPr id="347" name="文本框 346">
            <a:extLst>
              <a:ext uri="{FF2B5EF4-FFF2-40B4-BE49-F238E27FC236}">
                <a16:creationId xmlns:a16="http://schemas.microsoft.com/office/drawing/2014/main" id="{E861BEC1-7D02-4853-841B-1FDD64B3A31F}"/>
              </a:ext>
            </a:extLst>
          </p:cNvPr>
          <p:cNvSpPr txBox="1"/>
          <p:nvPr/>
        </p:nvSpPr>
        <p:spPr>
          <a:xfrm>
            <a:off x="238034" y="863568"/>
            <a:ext cx="676059" cy="276999"/>
          </a:xfrm>
          <a:prstGeom prst="rect">
            <a:avLst/>
          </a:prstGeom>
          <a:noFill/>
        </p:spPr>
        <p:txBody>
          <a:bodyPr wrap="square">
            <a:spAutoFit/>
          </a:bodyPr>
          <a:lstStyle/>
          <a:p>
            <a:r>
              <a:rPr lang="en-US" altLang="zh-CN" sz="1200" b="1" dirty="0">
                <a:latin typeface="Times New Roman" panose="02020603050405020304" pitchFamily="18" charset="0"/>
                <a:cs typeface="Times New Roman" panose="02020603050405020304" pitchFamily="18" charset="0"/>
              </a:rPr>
              <a:t>Frozen</a:t>
            </a:r>
            <a:endParaRPr lang="zh-CN" altLang="en-US" sz="1200" b="1" dirty="0">
              <a:latin typeface="Times New Roman" panose="02020603050405020304" pitchFamily="18" charset="0"/>
              <a:cs typeface="Times New Roman" panose="02020603050405020304" pitchFamily="18" charset="0"/>
            </a:endParaRPr>
          </a:p>
        </p:txBody>
      </p:sp>
      <p:pic>
        <p:nvPicPr>
          <p:cNvPr id="349" name="图片 348">
            <a:extLst>
              <a:ext uri="{FF2B5EF4-FFF2-40B4-BE49-F238E27FC236}">
                <a16:creationId xmlns:a16="http://schemas.microsoft.com/office/drawing/2014/main" id="{27A77B76-9463-F1CF-A229-0F7A112C13D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0052" y="882501"/>
            <a:ext cx="241051" cy="241051"/>
          </a:xfrm>
          <a:prstGeom prst="rect">
            <a:avLst/>
          </a:prstGeom>
        </p:spPr>
      </p:pic>
      <p:grpSp>
        <p:nvGrpSpPr>
          <p:cNvPr id="374" name="Google Shape;4303;p42">
            <a:extLst>
              <a:ext uri="{FF2B5EF4-FFF2-40B4-BE49-F238E27FC236}">
                <a16:creationId xmlns:a16="http://schemas.microsoft.com/office/drawing/2014/main" id="{87AD510F-ECFB-D6FA-EA7F-A95FA07CC0F0}"/>
              </a:ext>
            </a:extLst>
          </p:cNvPr>
          <p:cNvGrpSpPr/>
          <p:nvPr/>
        </p:nvGrpSpPr>
        <p:grpSpPr>
          <a:xfrm rot="16200000">
            <a:off x="2936559" y="4454242"/>
            <a:ext cx="177283" cy="520706"/>
            <a:chOff x="6545125" y="610550"/>
            <a:chExt cx="274900" cy="822600"/>
          </a:xfrm>
          <a:solidFill>
            <a:srgbClr val="E3EEFF"/>
          </a:solidFill>
        </p:grpSpPr>
        <p:sp>
          <p:nvSpPr>
            <p:cNvPr id="375" name="Google Shape;4304;p42">
              <a:extLst>
                <a:ext uri="{FF2B5EF4-FFF2-40B4-BE49-F238E27FC236}">
                  <a16:creationId xmlns:a16="http://schemas.microsoft.com/office/drawing/2014/main" id="{8BCA50C6-E5A4-6CCD-B6CB-A0372A9609BC}"/>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6" name="Google Shape;4305;p42">
              <a:extLst>
                <a:ext uri="{FF2B5EF4-FFF2-40B4-BE49-F238E27FC236}">
                  <a16:creationId xmlns:a16="http://schemas.microsoft.com/office/drawing/2014/main" id="{ACE758AF-6435-A9F4-8DB4-4C4F92659C86}"/>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7" name="Google Shape;4306;p42">
              <a:extLst>
                <a:ext uri="{FF2B5EF4-FFF2-40B4-BE49-F238E27FC236}">
                  <a16:creationId xmlns:a16="http://schemas.microsoft.com/office/drawing/2014/main" id="{E56DFA25-8522-6C86-254C-98D85F295AB1}"/>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82" name="Google Shape;4303;p42">
            <a:extLst>
              <a:ext uri="{FF2B5EF4-FFF2-40B4-BE49-F238E27FC236}">
                <a16:creationId xmlns:a16="http://schemas.microsoft.com/office/drawing/2014/main" id="{76B5E911-5D76-45B4-A9DD-ECEECECB2F30}"/>
              </a:ext>
            </a:extLst>
          </p:cNvPr>
          <p:cNvGrpSpPr/>
          <p:nvPr/>
        </p:nvGrpSpPr>
        <p:grpSpPr>
          <a:xfrm rot="16200000">
            <a:off x="2903906" y="4480281"/>
            <a:ext cx="177283" cy="520706"/>
            <a:chOff x="6545125" y="610550"/>
            <a:chExt cx="274900" cy="822600"/>
          </a:xfrm>
          <a:solidFill>
            <a:srgbClr val="E3EEFF"/>
          </a:solidFill>
        </p:grpSpPr>
        <p:sp>
          <p:nvSpPr>
            <p:cNvPr id="383" name="Google Shape;4304;p42">
              <a:extLst>
                <a:ext uri="{FF2B5EF4-FFF2-40B4-BE49-F238E27FC236}">
                  <a16:creationId xmlns:a16="http://schemas.microsoft.com/office/drawing/2014/main" id="{579F2AC0-D852-59C0-2AEA-9BED3DE27FEA}"/>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4" name="Google Shape;4305;p42">
              <a:extLst>
                <a:ext uri="{FF2B5EF4-FFF2-40B4-BE49-F238E27FC236}">
                  <a16:creationId xmlns:a16="http://schemas.microsoft.com/office/drawing/2014/main" id="{D9509EC5-48BD-67E6-C04C-FCA40AE62DB7}"/>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5" name="Google Shape;4306;p42">
              <a:extLst>
                <a:ext uri="{FF2B5EF4-FFF2-40B4-BE49-F238E27FC236}">
                  <a16:creationId xmlns:a16="http://schemas.microsoft.com/office/drawing/2014/main" id="{D15BF7ED-678D-13FA-03F2-3857F0441B3A}"/>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78" name="Google Shape;4303;p42">
            <a:extLst>
              <a:ext uri="{FF2B5EF4-FFF2-40B4-BE49-F238E27FC236}">
                <a16:creationId xmlns:a16="http://schemas.microsoft.com/office/drawing/2014/main" id="{C5208D7A-5B54-7CDC-94C8-54BCA3F259C8}"/>
              </a:ext>
            </a:extLst>
          </p:cNvPr>
          <p:cNvGrpSpPr/>
          <p:nvPr/>
        </p:nvGrpSpPr>
        <p:grpSpPr>
          <a:xfrm rot="16200000">
            <a:off x="2854930" y="4510828"/>
            <a:ext cx="177283" cy="520706"/>
            <a:chOff x="6545125" y="610550"/>
            <a:chExt cx="274900" cy="822600"/>
          </a:xfrm>
          <a:solidFill>
            <a:srgbClr val="E3EEFF"/>
          </a:solidFill>
        </p:grpSpPr>
        <p:sp>
          <p:nvSpPr>
            <p:cNvPr id="379" name="Google Shape;4304;p42">
              <a:extLst>
                <a:ext uri="{FF2B5EF4-FFF2-40B4-BE49-F238E27FC236}">
                  <a16:creationId xmlns:a16="http://schemas.microsoft.com/office/drawing/2014/main" id="{A0C7C085-A081-16AB-6BB2-7B980F5FE52B}"/>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0" name="Google Shape;4305;p42">
              <a:extLst>
                <a:ext uri="{FF2B5EF4-FFF2-40B4-BE49-F238E27FC236}">
                  <a16:creationId xmlns:a16="http://schemas.microsoft.com/office/drawing/2014/main" id="{E4B93617-D1B7-6C14-3D14-A5A5DF7BD362}"/>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1" name="Google Shape;4306;p42">
              <a:extLst>
                <a:ext uri="{FF2B5EF4-FFF2-40B4-BE49-F238E27FC236}">
                  <a16:creationId xmlns:a16="http://schemas.microsoft.com/office/drawing/2014/main" id="{FE4F1383-89A7-9E60-EBA7-FBFBCA3109F8}"/>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98" name="Google Shape;4303;p42">
            <a:extLst>
              <a:ext uri="{FF2B5EF4-FFF2-40B4-BE49-F238E27FC236}">
                <a16:creationId xmlns:a16="http://schemas.microsoft.com/office/drawing/2014/main" id="{F7D7A485-BB3D-6F91-1C2A-4C2C673B3718}"/>
              </a:ext>
            </a:extLst>
          </p:cNvPr>
          <p:cNvGrpSpPr/>
          <p:nvPr/>
        </p:nvGrpSpPr>
        <p:grpSpPr>
          <a:xfrm rot="16200000">
            <a:off x="2822560" y="4544049"/>
            <a:ext cx="177283" cy="520706"/>
            <a:chOff x="6545125" y="610550"/>
            <a:chExt cx="274900" cy="822600"/>
          </a:xfrm>
          <a:solidFill>
            <a:srgbClr val="E3EEFF"/>
          </a:solidFill>
        </p:grpSpPr>
        <p:sp>
          <p:nvSpPr>
            <p:cNvPr id="399" name="Google Shape;4304;p42">
              <a:extLst>
                <a:ext uri="{FF2B5EF4-FFF2-40B4-BE49-F238E27FC236}">
                  <a16:creationId xmlns:a16="http://schemas.microsoft.com/office/drawing/2014/main" id="{A6D22082-160C-FD15-5F51-921ABDE69525}"/>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0" name="Google Shape;4305;p42">
              <a:extLst>
                <a:ext uri="{FF2B5EF4-FFF2-40B4-BE49-F238E27FC236}">
                  <a16:creationId xmlns:a16="http://schemas.microsoft.com/office/drawing/2014/main" id="{15C12837-4CAA-9D43-C4E2-EC0E771D1B90}"/>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1" name="Google Shape;4306;p42">
              <a:extLst>
                <a:ext uri="{FF2B5EF4-FFF2-40B4-BE49-F238E27FC236}">
                  <a16:creationId xmlns:a16="http://schemas.microsoft.com/office/drawing/2014/main" id="{A2787CFB-CCAD-4EE4-AA13-A362EDFC945D}"/>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03" name="Google Shape;4303;p42">
            <a:extLst>
              <a:ext uri="{FF2B5EF4-FFF2-40B4-BE49-F238E27FC236}">
                <a16:creationId xmlns:a16="http://schemas.microsoft.com/office/drawing/2014/main" id="{D3D3A78E-B882-6CB0-8E58-D477F50BEF09}"/>
              </a:ext>
            </a:extLst>
          </p:cNvPr>
          <p:cNvGrpSpPr/>
          <p:nvPr/>
        </p:nvGrpSpPr>
        <p:grpSpPr>
          <a:xfrm rot="16200000">
            <a:off x="4336464" y="4442924"/>
            <a:ext cx="177283" cy="520706"/>
            <a:chOff x="6545125" y="610550"/>
            <a:chExt cx="274900" cy="822600"/>
          </a:xfrm>
          <a:solidFill>
            <a:srgbClr val="FFC000"/>
          </a:solidFill>
        </p:grpSpPr>
        <p:sp>
          <p:nvSpPr>
            <p:cNvPr id="404" name="Google Shape;4304;p42">
              <a:extLst>
                <a:ext uri="{FF2B5EF4-FFF2-40B4-BE49-F238E27FC236}">
                  <a16:creationId xmlns:a16="http://schemas.microsoft.com/office/drawing/2014/main" id="{6A76CDBD-7C55-0646-1DD4-7B5927ED72B0}"/>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5" name="Google Shape;4305;p42">
              <a:extLst>
                <a:ext uri="{FF2B5EF4-FFF2-40B4-BE49-F238E27FC236}">
                  <a16:creationId xmlns:a16="http://schemas.microsoft.com/office/drawing/2014/main" id="{EA485CF9-3939-6F53-F427-8895D80F0E15}"/>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6" name="Google Shape;4306;p42">
              <a:extLst>
                <a:ext uri="{FF2B5EF4-FFF2-40B4-BE49-F238E27FC236}">
                  <a16:creationId xmlns:a16="http://schemas.microsoft.com/office/drawing/2014/main" id="{82865AD1-37B7-A7DF-BE0B-B5EAD29BB634}"/>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11" name="Google Shape;4303;p42">
            <a:extLst>
              <a:ext uri="{FF2B5EF4-FFF2-40B4-BE49-F238E27FC236}">
                <a16:creationId xmlns:a16="http://schemas.microsoft.com/office/drawing/2014/main" id="{DBB87E40-7D07-D55E-82D1-9445A1AA276E}"/>
              </a:ext>
            </a:extLst>
          </p:cNvPr>
          <p:cNvGrpSpPr/>
          <p:nvPr/>
        </p:nvGrpSpPr>
        <p:grpSpPr>
          <a:xfrm rot="16200000">
            <a:off x="4292922" y="4481440"/>
            <a:ext cx="177283" cy="520706"/>
            <a:chOff x="6545125" y="610550"/>
            <a:chExt cx="274900" cy="822600"/>
          </a:xfrm>
          <a:solidFill>
            <a:srgbClr val="FFC000"/>
          </a:solidFill>
        </p:grpSpPr>
        <p:sp>
          <p:nvSpPr>
            <p:cNvPr id="412" name="Google Shape;4304;p42">
              <a:extLst>
                <a:ext uri="{FF2B5EF4-FFF2-40B4-BE49-F238E27FC236}">
                  <a16:creationId xmlns:a16="http://schemas.microsoft.com/office/drawing/2014/main" id="{D0AABE8B-4448-7A2D-7F9D-8ED081174645}"/>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3" name="Google Shape;4305;p42">
              <a:extLst>
                <a:ext uri="{FF2B5EF4-FFF2-40B4-BE49-F238E27FC236}">
                  <a16:creationId xmlns:a16="http://schemas.microsoft.com/office/drawing/2014/main" id="{BAAC39CC-6193-EC7A-02BC-3279F9A42335}"/>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4" name="Google Shape;4306;p42">
              <a:extLst>
                <a:ext uri="{FF2B5EF4-FFF2-40B4-BE49-F238E27FC236}">
                  <a16:creationId xmlns:a16="http://schemas.microsoft.com/office/drawing/2014/main" id="{88041DC4-0F5B-410A-A2C4-E88FF3C3CAEF}"/>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15" name="Google Shape;4303;p42">
            <a:extLst>
              <a:ext uri="{FF2B5EF4-FFF2-40B4-BE49-F238E27FC236}">
                <a16:creationId xmlns:a16="http://schemas.microsoft.com/office/drawing/2014/main" id="{E3B16622-8A6F-0A73-652D-6382217381AB}"/>
              </a:ext>
            </a:extLst>
          </p:cNvPr>
          <p:cNvGrpSpPr/>
          <p:nvPr/>
        </p:nvGrpSpPr>
        <p:grpSpPr>
          <a:xfrm rot="16200000">
            <a:off x="4253735" y="4515888"/>
            <a:ext cx="177283" cy="520706"/>
            <a:chOff x="6545125" y="610550"/>
            <a:chExt cx="274901" cy="822600"/>
          </a:xfrm>
          <a:solidFill>
            <a:srgbClr val="FFC000"/>
          </a:solidFill>
        </p:grpSpPr>
        <p:sp>
          <p:nvSpPr>
            <p:cNvPr id="416" name="Google Shape;4304;p42">
              <a:extLst>
                <a:ext uri="{FF2B5EF4-FFF2-40B4-BE49-F238E27FC236}">
                  <a16:creationId xmlns:a16="http://schemas.microsoft.com/office/drawing/2014/main" id="{8D0C7894-F1CC-9B35-3940-C1F2A61E5B56}"/>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7" name="Google Shape;4305;p42">
              <a:extLst>
                <a:ext uri="{FF2B5EF4-FFF2-40B4-BE49-F238E27FC236}">
                  <a16:creationId xmlns:a16="http://schemas.microsoft.com/office/drawing/2014/main" id="{E06D5BDD-5C80-E324-46B9-670A17D8B249}"/>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8" name="Google Shape;4306;p42">
              <a:extLst>
                <a:ext uri="{FF2B5EF4-FFF2-40B4-BE49-F238E27FC236}">
                  <a16:creationId xmlns:a16="http://schemas.microsoft.com/office/drawing/2014/main" id="{A2350FF8-978B-0929-9DE8-67E48121AE12}"/>
                </a:ext>
              </a:extLst>
            </p:cNvPr>
            <p:cNvSpPr/>
            <p:nvPr/>
          </p:nvSpPr>
          <p:spPr>
            <a:xfrm>
              <a:off x="6545825" y="1158949"/>
              <a:ext cx="274201" cy="274201"/>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19" name="Google Shape;4303;p42">
            <a:extLst>
              <a:ext uri="{FF2B5EF4-FFF2-40B4-BE49-F238E27FC236}">
                <a16:creationId xmlns:a16="http://schemas.microsoft.com/office/drawing/2014/main" id="{672C2C04-522C-09F2-F710-71B575EFE072}"/>
              </a:ext>
            </a:extLst>
          </p:cNvPr>
          <p:cNvGrpSpPr/>
          <p:nvPr/>
        </p:nvGrpSpPr>
        <p:grpSpPr>
          <a:xfrm rot="16200000">
            <a:off x="4210871" y="4543816"/>
            <a:ext cx="177283" cy="520706"/>
            <a:chOff x="6545125" y="610550"/>
            <a:chExt cx="274900" cy="822600"/>
          </a:xfrm>
          <a:solidFill>
            <a:srgbClr val="FFC000"/>
          </a:solidFill>
        </p:grpSpPr>
        <p:sp>
          <p:nvSpPr>
            <p:cNvPr id="420" name="Google Shape;4304;p42">
              <a:extLst>
                <a:ext uri="{FF2B5EF4-FFF2-40B4-BE49-F238E27FC236}">
                  <a16:creationId xmlns:a16="http://schemas.microsoft.com/office/drawing/2014/main" id="{0F0F8E70-39EF-FD9A-1C0A-94978BCE3825}"/>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1" name="Google Shape;4305;p42">
              <a:extLst>
                <a:ext uri="{FF2B5EF4-FFF2-40B4-BE49-F238E27FC236}">
                  <a16:creationId xmlns:a16="http://schemas.microsoft.com/office/drawing/2014/main" id="{C3DEEE73-FD58-DCE5-0715-C0C75F71F931}"/>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2" name="Google Shape;4306;p42">
              <a:extLst>
                <a:ext uri="{FF2B5EF4-FFF2-40B4-BE49-F238E27FC236}">
                  <a16:creationId xmlns:a16="http://schemas.microsoft.com/office/drawing/2014/main" id="{49F73E0D-6825-AEF8-61F9-4867D179BEBA}"/>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423" name="图片 422">
            <a:extLst>
              <a:ext uri="{FF2B5EF4-FFF2-40B4-BE49-F238E27FC236}">
                <a16:creationId xmlns:a16="http://schemas.microsoft.com/office/drawing/2014/main" id="{AFA3C645-6294-2C99-6171-6334D28526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12761" y="4412691"/>
            <a:ext cx="258664" cy="258664"/>
          </a:xfrm>
          <a:prstGeom prst="rect">
            <a:avLst/>
          </a:prstGeom>
        </p:spPr>
      </p:pic>
      <p:grpSp>
        <p:nvGrpSpPr>
          <p:cNvPr id="467" name="Google Shape;895;p28">
            <a:extLst>
              <a:ext uri="{FF2B5EF4-FFF2-40B4-BE49-F238E27FC236}">
                <a16:creationId xmlns:a16="http://schemas.microsoft.com/office/drawing/2014/main" id="{347BD316-6526-2313-9F80-ED9724A2F0A1}"/>
              </a:ext>
            </a:extLst>
          </p:cNvPr>
          <p:cNvGrpSpPr/>
          <p:nvPr/>
        </p:nvGrpSpPr>
        <p:grpSpPr>
          <a:xfrm>
            <a:off x="5989297" y="2642125"/>
            <a:ext cx="771100" cy="734130"/>
            <a:chOff x="5950075" y="854725"/>
            <a:chExt cx="2904000" cy="2668950"/>
          </a:xfrm>
        </p:grpSpPr>
        <p:sp>
          <p:nvSpPr>
            <p:cNvPr id="468" name="Google Shape;896;p28">
              <a:extLst>
                <a:ext uri="{FF2B5EF4-FFF2-40B4-BE49-F238E27FC236}">
                  <a16:creationId xmlns:a16="http://schemas.microsoft.com/office/drawing/2014/main" id="{A778DACE-5EB3-9C33-88E3-84447A445378}"/>
                </a:ext>
              </a:extLst>
            </p:cNvPr>
            <p:cNvSpPr/>
            <p:nvPr/>
          </p:nvSpPr>
          <p:spPr>
            <a:xfrm flipH="1">
              <a:off x="5950075" y="854725"/>
              <a:ext cx="2904000" cy="26673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897;p28">
              <a:extLst>
                <a:ext uri="{FF2B5EF4-FFF2-40B4-BE49-F238E27FC236}">
                  <a16:creationId xmlns:a16="http://schemas.microsoft.com/office/drawing/2014/main" id="{161CE747-CA55-3F6D-F520-416292187D11}"/>
                </a:ext>
              </a:extLst>
            </p:cNvPr>
            <p:cNvSpPr/>
            <p:nvPr/>
          </p:nvSpPr>
          <p:spPr>
            <a:xfrm flipH="1">
              <a:off x="5950075" y="854725"/>
              <a:ext cx="580800" cy="532801"/>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0" name="Google Shape;898;p28">
              <a:extLst>
                <a:ext uri="{FF2B5EF4-FFF2-40B4-BE49-F238E27FC236}">
                  <a16:creationId xmlns:a16="http://schemas.microsoft.com/office/drawing/2014/main" id="{549EC77C-AE1C-C5E8-7527-14E0AEB9493C}"/>
                </a:ext>
              </a:extLst>
            </p:cNvPr>
            <p:cNvSpPr/>
            <p:nvPr/>
          </p:nvSpPr>
          <p:spPr>
            <a:xfrm flipH="1">
              <a:off x="6530875" y="8547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899;p28">
              <a:extLst>
                <a:ext uri="{FF2B5EF4-FFF2-40B4-BE49-F238E27FC236}">
                  <a16:creationId xmlns:a16="http://schemas.microsoft.com/office/drawing/2014/main" id="{4EC91687-F89E-C989-9595-3AF05DE194C7}"/>
                </a:ext>
              </a:extLst>
            </p:cNvPr>
            <p:cNvSpPr/>
            <p:nvPr/>
          </p:nvSpPr>
          <p:spPr>
            <a:xfrm flipH="1">
              <a:off x="7111675" y="8547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900;p28">
              <a:extLst>
                <a:ext uri="{FF2B5EF4-FFF2-40B4-BE49-F238E27FC236}">
                  <a16:creationId xmlns:a16="http://schemas.microsoft.com/office/drawing/2014/main" id="{3B87D937-E3C5-5D86-BEF8-D8FDA4078EEB}"/>
                </a:ext>
              </a:extLst>
            </p:cNvPr>
            <p:cNvSpPr/>
            <p:nvPr/>
          </p:nvSpPr>
          <p:spPr>
            <a:xfrm flipH="1">
              <a:off x="7692475" y="8547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901;p28">
              <a:extLst>
                <a:ext uri="{FF2B5EF4-FFF2-40B4-BE49-F238E27FC236}">
                  <a16:creationId xmlns:a16="http://schemas.microsoft.com/office/drawing/2014/main" id="{43D8BF2F-7CB7-531A-DEBD-434FE4A4DF22}"/>
                </a:ext>
              </a:extLst>
            </p:cNvPr>
            <p:cNvSpPr/>
            <p:nvPr/>
          </p:nvSpPr>
          <p:spPr>
            <a:xfrm flipH="1">
              <a:off x="8273275" y="8547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902;p28">
              <a:extLst>
                <a:ext uri="{FF2B5EF4-FFF2-40B4-BE49-F238E27FC236}">
                  <a16:creationId xmlns:a16="http://schemas.microsoft.com/office/drawing/2014/main" id="{D6BE40C7-2C90-95F1-21D2-2266628E27D0}"/>
                </a:ext>
              </a:extLst>
            </p:cNvPr>
            <p:cNvSpPr/>
            <p:nvPr/>
          </p:nvSpPr>
          <p:spPr>
            <a:xfrm flipH="1">
              <a:off x="5950075" y="13875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903;p28">
              <a:extLst>
                <a:ext uri="{FF2B5EF4-FFF2-40B4-BE49-F238E27FC236}">
                  <a16:creationId xmlns:a16="http://schemas.microsoft.com/office/drawing/2014/main" id="{545F364F-5AED-8355-BDF9-1F746F8A915D}"/>
                </a:ext>
              </a:extLst>
            </p:cNvPr>
            <p:cNvSpPr/>
            <p:nvPr/>
          </p:nvSpPr>
          <p:spPr>
            <a:xfrm flipH="1">
              <a:off x="6530875" y="13875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904;p28">
              <a:extLst>
                <a:ext uri="{FF2B5EF4-FFF2-40B4-BE49-F238E27FC236}">
                  <a16:creationId xmlns:a16="http://schemas.microsoft.com/office/drawing/2014/main" id="{59E7D0F7-BBE5-CFB4-4C06-6C0B8FDE203E}"/>
                </a:ext>
              </a:extLst>
            </p:cNvPr>
            <p:cNvSpPr/>
            <p:nvPr/>
          </p:nvSpPr>
          <p:spPr>
            <a:xfrm flipH="1">
              <a:off x="7111675" y="13875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905;p28">
              <a:extLst>
                <a:ext uri="{FF2B5EF4-FFF2-40B4-BE49-F238E27FC236}">
                  <a16:creationId xmlns:a16="http://schemas.microsoft.com/office/drawing/2014/main" id="{5D2E0D30-C563-52B6-897D-C78A7916AD46}"/>
                </a:ext>
              </a:extLst>
            </p:cNvPr>
            <p:cNvSpPr/>
            <p:nvPr/>
          </p:nvSpPr>
          <p:spPr>
            <a:xfrm flipH="1">
              <a:off x="7692475" y="13875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906;p28">
              <a:extLst>
                <a:ext uri="{FF2B5EF4-FFF2-40B4-BE49-F238E27FC236}">
                  <a16:creationId xmlns:a16="http://schemas.microsoft.com/office/drawing/2014/main" id="{A72E5598-F4AF-3128-E932-E2D8DAEC25E5}"/>
                </a:ext>
              </a:extLst>
            </p:cNvPr>
            <p:cNvSpPr/>
            <p:nvPr/>
          </p:nvSpPr>
          <p:spPr>
            <a:xfrm flipH="1">
              <a:off x="8273275" y="13875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907;p28">
              <a:extLst>
                <a:ext uri="{FF2B5EF4-FFF2-40B4-BE49-F238E27FC236}">
                  <a16:creationId xmlns:a16="http://schemas.microsoft.com/office/drawing/2014/main" id="{257169FD-A31A-B22B-D841-0545DE7ADB31}"/>
                </a:ext>
              </a:extLst>
            </p:cNvPr>
            <p:cNvSpPr/>
            <p:nvPr/>
          </p:nvSpPr>
          <p:spPr>
            <a:xfrm flipH="1">
              <a:off x="5950075" y="192197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908;p28">
              <a:extLst>
                <a:ext uri="{FF2B5EF4-FFF2-40B4-BE49-F238E27FC236}">
                  <a16:creationId xmlns:a16="http://schemas.microsoft.com/office/drawing/2014/main" id="{6D925549-4F2C-2DF1-E74B-45CF609C7C81}"/>
                </a:ext>
              </a:extLst>
            </p:cNvPr>
            <p:cNvSpPr/>
            <p:nvPr/>
          </p:nvSpPr>
          <p:spPr>
            <a:xfrm flipH="1">
              <a:off x="6530875" y="192197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909;p28">
              <a:extLst>
                <a:ext uri="{FF2B5EF4-FFF2-40B4-BE49-F238E27FC236}">
                  <a16:creationId xmlns:a16="http://schemas.microsoft.com/office/drawing/2014/main" id="{D5788776-E2B4-BDBE-71F5-DF05B7E8C064}"/>
                </a:ext>
              </a:extLst>
            </p:cNvPr>
            <p:cNvSpPr/>
            <p:nvPr/>
          </p:nvSpPr>
          <p:spPr>
            <a:xfrm flipH="1">
              <a:off x="7111675" y="192197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910;p28">
              <a:extLst>
                <a:ext uri="{FF2B5EF4-FFF2-40B4-BE49-F238E27FC236}">
                  <a16:creationId xmlns:a16="http://schemas.microsoft.com/office/drawing/2014/main" id="{419D39CF-5EB3-92F5-1DAD-5E2DCF3AA5BE}"/>
                </a:ext>
              </a:extLst>
            </p:cNvPr>
            <p:cNvSpPr/>
            <p:nvPr/>
          </p:nvSpPr>
          <p:spPr>
            <a:xfrm flipH="1">
              <a:off x="7692475" y="192197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911;p28">
              <a:extLst>
                <a:ext uri="{FF2B5EF4-FFF2-40B4-BE49-F238E27FC236}">
                  <a16:creationId xmlns:a16="http://schemas.microsoft.com/office/drawing/2014/main" id="{49D0FC72-F2FC-7993-7791-2D8C6DF915C0}"/>
                </a:ext>
              </a:extLst>
            </p:cNvPr>
            <p:cNvSpPr/>
            <p:nvPr/>
          </p:nvSpPr>
          <p:spPr>
            <a:xfrm flipH="1">
              <a:off x="8273275" y="192197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912;p28">
              <a:extLst>
                <a:ext uri="{FF2B5EF4-FFF2-40B4-BE49-F238E27FC236}">
                  <a16:creationId xmlns:a16="http://schemas.microsoft.com/office/drawing/2014/main" id="{699A5661-3F8C-F41C-73E0-69FD3BA34739}"/>
                </a:ext>
              </a:extLst>
            </p:cNvPr>
            <p:cNvSpPr/>
            <p:nvPr/>
          </p:nvSpPr>
          <p:spPr>
            <a:xfrm flipH="1">
              <a:off x="5950075" y="24564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913;p28">
              <a:extLst>
                <a:ext uri="{FF2B5EF4-FFF2-40B4-BE49-F238E27FC236}">
                  <a16:creationId xmlns:a16="http://schemas.microsoft.com/office/drawing/2014/main" id="{91AAFB39-8EC6-1FDA-CDF6-8C296FE7C6F5}"/>
                </a:ext>
              </a:extLst>
            </p:cNvPr>
            <p:cNvSpPr/>
            <p:nvPr/>
          </p:nvSpPr>
          <p:spPr>
            <a:xfrm flipH="1">
              <a:off x="6530875" y="24564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914;p28">
              <a:extLst>
                <a:ext uri="{FF2B5EF4-FFF2-40B4-BE49-F238E27FC236}">
                  <a16:creationId xmlns:a16="http://schemas.microsoft.com/office/drawing/2014/main" id="{21DD7A17-C041-1392-BC73-5995889E52EB}"/>
                </a:ext>
              </a:extLst>
            </p:cNvPr>
            <p:cNvSpPr/>
            <p:nvPr/>
          </p:nvSpPr>
          <p:spPr>
            <a:xfrm flipH="1">
              <a:off x="7111675" y="24564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915;p28">
              <a:extLst>
                <a:ext uri="{FF2B5EF4-FFF2-40B4-BE49-F238E27FC236}">
                  <a16:creationId xmlns:a16="http://schemas.microsoft.com/office/drawing/2014/main" id="{61D1673D-CA00-E836-A3DD-6676BE864F58}"/>
                </a:ext>
              </a:extLst>
            </p:cNvPr>
            <p:cNvSpPr/>
            <p:nvPr/>
          </p:nvSpPr>
          <p:spPr>
            <a:xfrm flipH="1">
              <a:off x="7692475" y="24564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916;p28">
              <a:extLst>
                <a:ext uri="{FF2B5EF4-FFF2-40B4-BE49-F238E27FC236}">
                  <a16:creationId xmlns:a16="http://schemas.microsoft.com/office/drawing/2014/main" id="{BC3184F0-E0BA-721A-68A7-F8F49D3C335D}"/>
                </a:ext>
              </a:extLst>
            </p:cNvPr>
            <p:cNvSpPr/>
            <p:nvPr/>
          </p:nvSpPr>
          <p:spPr>
            <a:xfrm flipH="1">
              <a:off x="8273275" y="24564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917;p28">
              <a:extLst>
                <a:ext uri="{FF2B5EF4-FFF2-40B4-BE49-F238E27FC236}">
                  <a16:creationId xmlns:a16="http://schemas.microsoft.com/office/drawing/2014/main" id="{814ADD91-01B7-B7BC-CDFB-B8B023BDBA8E}"/>
                </a:ext>
              </a:extLst>
            </p:cNvPr>
            <p:cNvSpPr/>
            <p:nvPr/>
          </p:nvSpPr>
          <p:spPr>
            <a:xfrm flipH="1">
              <a:off x="5950075" y="299087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918;p28">
              <a:extLst>
                <a:ext uri="{FF2B5EF4-FFF2-40B4-BE49-F238E27FC236}">
                  <a16:creationId xmlns:a16="http://schemas.microsoft.com/office/drawing/2014/main" id="{56CE2569-ABF0-0FE5-108F-4866B5D5AB14}"/>
                </a:ext>
              </a:extLst>
            </p:cNvPr>
            <p:cNvSpPr/>
            <p:nvPr/>
          </p:nvSpPr>
          <p:spPr>
            <a:xfrm flipH="1">
              <a:off x="6530875" y="299087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919;p28">
              <a:extLst>
                <a:ext uri="{FF2B5EF4-FFF2-40B4-BE49-F238E27FC236}">
                  <a16:creationId xmlns:a16="http://schemas.microsoft.com/office/drawing/2014/main" id="{FE84B21F-8DF9-9347-B6BC-2EEE6039C60C}"/>
                </a:ext>
              </a:extLst>
            </p:cNvPr>
            <p:cNvSpPr/>
            <p:nvPr/>
          </p:nvSpPr>
          <p:spPr>
            <a:xfrm flipH="1">
              <a:off x="7111675" y="299087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920;p28">
              <a:extLst>
                <a:ext uri="{FF2B5EF4-FFF2-40B4-BE49-F238E27FC236}">
                  <a16:creationId xmlns:a16="http://schemas.microsoft.com/office/drawing/2014/main" id="{2CB2D538-C986-B21A-7E52-6D3CDBC19565}"/>
                </a:ext>
              </a:extLst>
            </p:cNvPr>
            <p:cNvSpPr/>
            <p:nvPr/>
          </p:nvSpPr>
          <p:spPr>
            <a:xfrm flipH="1">
              <a:off x="7692475" y="299087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921;p28">
              <a:extLst>
                <a:ext uri="{FF2B5EF4-FFF2-40B4-BE49-F238E27FC236}">
                  <a16:creationId xmlns:a16="http://schemas.microsoft.com/office/drawing/2014/main" id="{72DB8786-BDBB-CAD4-E2CC-18A73A40E9AE}"/>
                </a:ext>
              </a:extLst>
            </p:cNvPr>
            <p:cNvSpPr/>
            <p:nvPr/>
          </p:nvSpPr>
          <p:spPr>
            <a:xfrm flipH="1">
              <a:off x="8273275" y="299087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8" name="矩形 547">
            <a:extLst>
              <a:ext uri="{FF2B5EF4-FFF2-40B4-BE49-F238E27FC236}">
                <a16:creationId xmlns:a16="http://schemas.microsoft.com/office/drawing/2014/main" id="{5A6AE94C-D542-E306-FE70-284D6BF3802A}"/>
              </a:ext>
            </a:extLst>
          </p:cNvPr>
          <p:cNvSpPr/>
          <p:nvPr/>
        </p:nvSpPr>
        <p:spPr>
          <a:xfrm>
            <a:off x="5924373" y="2028249"/>
            <a:ext cx="1905001" cy="429559"/>
          </a:xfrm>
          <a:prstGeom prst="rect">
            <a:avLst/>
          </a:prstGeom>
          <a:solidFill>
            <a:srgbClr val="E0EFF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603" name="文本框 602">
                <a:extLst>
                  <a:ext uri="{FF2B5EF4-FFF2-40B4-BE49-F238E27FC236}">
                    <a16:creationId xmlns:a16="http://schemas.microsoft.com/office/drawing/2014/main" id="{3A3BE2A5-1D06-3D34-C353-89361C44892F}"/>
                  </a:ext>
                </a:extLst>
              </p:cNvPr>
              <p:cNvSpPr txBox="1"/>
              <p:nvPr/>
            </p:nvSpPr>
            <p:spPr>
              <a:xfrm>
                <a:off x="5879643" y="1994396"/>
                <a:ext cx="2052734" cy="461665"/>
              </a:xfrm>
              <a:prstGeom prst="rect">
                <a:avLst/>
              </a:prstGeom>
              <a:noFill/>
            </p:spPr>
            <p:txBody>
              <a:bodyPr wrap="square">
                <a:spAutoFit/>
              </a:bodyPr>
              <a:lstStyle/>
              <a:p>
                <a:pPr algn="ctr"/>
                <a:r>
                  <a:rPr lang="en-US" altLang="zh-CN" sz="1200" dirty="0">
                    <a:latin typeface="Times New Roman" panose="02020603050405020304" pitchFamily="18" charset="0"/>
                    <a:cs typeface="Times New Roman" panose="02020603050405020304" pitchFamily="18" charset="0"/>
                  </a:rPr>
                  <a:t>Initialize isotope adjacent matrix</a:t>
                </a:r>
                <a14:m>
                  <m:oMath xmlns:m="http://schemas.openxmlformats.org/officeDocument/2006/math">
                    <m:r>
                      <a:rPr lang="en-US" altLang="zh-CN" sz="1200" b="0" i="1" dirty="0" smtClean="0">
                        <a:latin typeface="Cambria Math" panose="02040503050406030204" pitchFamily="18" charset="0"/>
                        <a:cs typeface="Times New Roman" panose="02020603050405020304" pitchFamily="18" charset="0"/>
                      </a:rPr>
                      <m:t> </m:t>
                    </m:r>
                    <m:r>
                      <a:rPr lang="en-US" altLang="zh-CN" sz="1200" b="0" i="1" dirty="0" smtClean="0">
                        <a:latin typeface="Cambria Math" panose="02040503050406030204" pitchFamily="18" charset="0"/>
                        <a:cs typeface="Times New Roman" panose="02020603050405020304" pitchFamily="18" charset="0"/>
                      </a:rPr>
                      <m:t>h</m:t>
                    </m:r>
                  </m:oMath>
                </a14:m>
                <a:r>
                  <a:rPr lang="en-US" altLang="zh-CN" sz="1200" dirty="0">
                    <a:latin typeface="Times New Roman" panose="02020603050405020304" pitchFamily="18" charset="0"/>
                    <a:cs typeface="Times New Roman" panose="02020603050405020304" pitchFamily="18" charset="0"/>
                  </a:rPr>
                  <a:t> and feature matrix </a:t>
                </a:r>
                <a14:m>
                  <m:oMath xmlns:m="http://schemas.openxmlformats.org/officeDocument/2006/math">
                    <m:r>
                      <a:rPr lang="en-US" altLang="zh-CN" sz="1200" b="0" i="1" dirty="0" smtClean="0">
                        <a:latin typeface="Cambria Math" panose="02040503050406030204" pitchFamily="18" charset="0"/>
                        <a:cs typeface="Times New Roman" panose="02020603050405020304" pitchFamily="18" charset="0"/>
                      </a:rPr>
                      <m:t>𝑥</m:t>
                    </m:r>
                  </m:oMath>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603" name="文本框 602">
                <a:extLst>
                  <a:ext uri="{FF2B5EF4-FFF2-40B4-BE49-F238E27FC236}">
                    <a16:creationId xmlns:a16="http://schemas.microsoft.com/office/drawing/2014/main" id="{3A3BE2A5-1D06-3D34-C353-89361C44892F}"/>
                  </a:ext>
                </a:extLst>
              </p:cNvPr>
              <p:cNvSpPr txBox="1">
                <a:spLocks noRot="1" noChangeAspect="1" noMove="1" noResize="1" noEditPoints="1" noAdjustHandles="1" noChangeArrowheads="1" noChangeShapeType="1" noTextEdit="1"/>
              </p:cNvSpPr>
              <p:nvPr/>
            </p:nvSpPr>
            <p:spPr>
              <a:xfrm>
                <a:off x="5879643" y="1994396"/>
                <a:ext cx="2052734" cy="461665"/>
              </a:xfrm>
              <a:prstGeom prst="rect">
                <a:avLst/>
              </a:prstGeom>
              <a:blipFill>
                <a:blip r:embed="rId5"/>
                <a:stretch>
                  <a:fillRect b="-921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06" name="文本框 605">
                <a:extLst>
                  <a:ext uri="{FF2B5EF4-FFF2-40B4-BE49-F238E27FC236}">
                    <a16:creationId xmlns:a16="http://schemas.microsoft.com/office/drawing/2014/main" id="{40BFBE42-9651-DF66-863C-F999002E54E6}"/>
                  </a:ext>
                </a:extLst>
              </p:cNvPr>
              <p:cNvSpPr txBox="1"/>
              <p:nvPr/>
            </p:nvSpPr>
            <p:spPr>
              <a:xfrm>
                <a:off x="6168266" y="3364480"/>
                <a:ext cx="26539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h</m:t>
                          </m:r>
                        </m:e>
                        <m:sub>
                          <m:r>
                            <a:rPr lang="en-US" altLang="zh-CN" b="0" i="1" smtClean="0">
                              <a:latin typeface="Cambria Math" panose="02040503050406030204" pitchFamily="18" charset="0"/>
                            </a:rPr>
                            <m:t>𝑖</m:t>
                          </m:r>
                        </m:sub>
                      </m:sSub>
                    </m:oMath>
                  </m:oMathPara>
                </a14:m>
                <a:endParaRPr lang="zh-CN" altLang="en-US" dirty="0"/>
              </a:p>
            </p:txBody>
          </p:sp>
        </mc:Choice>
        <mc:Fallback xmlns="">
          <p:sp>
            <p:nvSpPr>
              <p:cNvPr id="606" name="文本框 605">
                <a:extLst>
                  <a:ext uri="{FF2B5EF4-FFF2-40B4-BE49-F238E27FC236}">
                    <a16:creationId xmlns:a16="http://schemas.microsoft.com/office/drawing/2014/main" id="{40BFBE42-9651-DF66-863C-F999002E54E6}"/>
                  </a:ext>
                </a:extLst>
              </p:cNvPr>
              <p:cNvSpPr txBox="1">
                <a:spLocks noRot="1" noChangeAspect="1" noMove="1" noResize="1" noEditPoints="1" noAdjustHandles="1" noChangeArrowheads="1" noChangeShapeType="1" noTextEdit="1"/>
              </p:cNvSpPr>
              <p:nvPr/>
            </p:nvSpPr>
            <p:spPr>
              <a:xfrm>
                <a:off x="6168266" y="3364480"/>
                <a:ext cx="265394" cy="276999"/>
              </a:xfrm>
              <a:prstGeom prst="rect">
                <a:avLst/>
              </a:prstGeom>
              <a:blipFill>
                <a:blip r:embed="rId6"/>
                <a:stretch>
                  <a:fillRect l="-20930" r="-6977" b="-1777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07" name="文本框 606">
                <a:extLst>
                  <a:ext uri="{FF2B5EF4-FFF2-40B4-BE49-F238E27FC236}">
                    <a16:creationId xmlns:a16="http://schemas.microsoft.com/office/drawing/2014/main" id="{9C98F797-7B14-F47E-D7A6-CCF9F2D1C4C5}"/>
                  </a:ext>
                </a:extLst>
              </p:cNvPr>
              <p:cNvSpPr txBox="1"/>
              <p:nvPr/>
            </p:nvSpPr>
            <p:spPr>
              <a:xfrm>
                <a:off x="7192026" y="3346129"/>
                <a:ext cx="25833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𝑖</m:t>
                          </m:r>
                        </m:sub>
                      </m:sSub>
                    </m:oMath>
                  </m:oMathPara>
                </a14:m>
                <a:endParaRPr lang="zh-CN" altLang="en-US" dirty="0"/>
              </a:p>
            </p:txBody>
          </p:sp>
        </mc:Choice>
        <mc:Fallback xmlns="">
          <p:sp>
            <p:nvSpPr>
              <p:cNvPr id="607" name="文本框 606">
                <a:extLst>
                  <a:ext uri="{FF2B5EF4-FFF2-40B4-BE49-F238E27FC236}">
                    <a16:creationId xmlns:a16="http://schemas.microsoft.com/office/drawing/2014/main" id="{9C98F797-7B14-F47E-D7A6-CCF9F2D1C4C5}"/>
                  </a:ext>
                </a:extLst>
              </p:cNvPr>
              <p:cNvSpPr txBox="1">
                <a:spLocks noRot="1" noChangeAspect="1" noMove="1" noResize="1" noEditPoints="1" noAdjustHandles="1" noChangeArrowheads="1" noChangeShapeType="1" noTextEdit="1"/>
              </p:cNvSpPr>
              <p:nvPr/>
            </p:nvSpPr>
            <p:spPr>
              <a:xfrm>
                <a:off x="7192026" y="3346129"/>
                <a:ext cx="258339" cy="276999"/>
              </a:xfrm>
              <a:prstGeom prst="rect">
                <a:avLst/>
              </a:prstGeom>
              <a:blipFill>
                <a:blip r:embed="rId7"/>
                <a:stretch>
                  <a:fillRect l="-11905" r="-7143" b="-17778"/>
                </a:stretch>
              </a:blipFill>
            </p:spPr>
            <p:txBody>
              <a:bodyPr/>
              <a:lstStyle/>
              <a:p>
                <a:r>
                  <a:rPr lang="zh-CN" altLang="en-US">
                    <a:noFill/>
                  </a:rPr>
                  <a:t> </a:t>
                </a:r>
              </a:p>
            </p:txBody>
          </p:sp>
        </mc:Fallback>
      </mc:AlternateContent>
      <p:cxnSp>
        <p:nvCxnSpPr>
          <p:cNvPr id="609" name="直接箭头连接符 608">
            <a:extLst>
              <a:ext uri="{FF2B5EF4-FFF2-40B4-BE49-F238E27FC236}">
                <a16:creationId xmlns:a16="http://schemas.microsoft.com/office/drawing/2014/main" id="{B969D732-AC52-B5A0-20CC-3C91382C1C19}"/>
              </a:ext>
            </a:extLst>
          </p:cNvPr>
          <p:cNvCxnSpPr>
            <a:cxnSpLocks/>
          </p:cNvCxnSpPr>
          <p:nvPr/>
        </p:nvCxnSpPr>
        <p:spPr>
          <a:xfrm>
            <a:off x="6347294" y="2457808"/>
            <a:ext cx="0" cy="12917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611" name="直接箭头连接符 610">
            <a:extLst>
              <a:ext uri="{FF2B5EF4-FFF2-40B4-BE49-F238E27FC236}">
                <a16:creationId xmlns:a16="http://schemas.microsoft.com/office/drawing/2014/main" id="{75DE8E56-68B5-B382-5709-9FF43FDBE0CD}"/>
              </a:ext>
            </a:extLst>
          </p:cNvPr>
          <p:cNvCxnSpPr>
            <a:cxnSpLocks/>
          </p:cNvCxnSpPr>
          <p:nvPr/>
        </p:nvCxnSpPr>
        <p:spPr>
          <a:xfrm>
            <a:off x="7283466" y="2465537"/>
            <a:ext cx="0" cy="12917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nvGrpSpPr>
          <p:cNvPr id="727" name="Google Shape;895;p28">
            <a:extLst>
              <a:ext uri="{FF2B5EF4-FFF2-40B4-BE49-F238E27FC236}">
                <a16:creationId xmlns:a16="http://schemas.microsoft.com/office/drawing/2014/main" id="{FD9D955A-1FBE-89F6-CDA2-745038140A41}"/>
              </a:ext>
            </a:extLst>
          </p:cNvPr>
          <p:cNvGrpSpPr/>
          <p:nvPr/>
        </p:nvGrpSpPr>
        <p:grpSpPr>
          <a:xfrm>
            <a:off x="6905875" y="2634705"/>
            <a:ext cx="771100" cy="734130"/>
            <a:chOff x="5950075" y="854725"/>
            <a:chExt cx="2904000" cy="2668950"/>
          </a:xfrm>
        </p:grpSpPr>
        <p:sp>
          <p:nvSpPr>
            <p:cNvPr id="728" name="Google Shape;896;p28">
              <a:extLst>
                <a:ext uri="{FF2B5EF4-FFF2-40B4-BE49-F238E27FC236}">
                  <a16:creationId xmlns:a16="http://schemas.microsoft.com/office/drawing/2014/main" id="{DAED823A-1BC9-066B-332C-6D73BA237A02}"/>
                </a:ext>
              </a:extLst>
            </p:cNvPr>
            <p:cNvSpPr/>
            <p:nvPr/>
          </p:nvSpPr>
          <p:spPr>
            <a:xfrm flipH="1">
              <a:off x="5950075" y="854725"/>
              <a:ext cx="2904000" cy="26673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897;p28">
              <a:extLst>
                <a:ext uri="{FF2B5EF4-FFF2-40B4-BE49-F238E27FC236}">
                  <a16:creationId xmlns:a16="http://schemas.microsoft.com/office/drawing/2014/main" id="{72F469CF-AE23-EF9A-BBDD-C9106A83BC90}"/>
                </a:ext>
              </a:extLst>
            </p:cNvPr>
            <p:cNvSpPr/>
            <p:nvPr/>
          </p:nvSpPr>
          <p:spPr>
            <a:xfrm flipH="1">
              <a:off x="5950075" y="854725"/>
              <a:ext cx="580800" cy="532801"/>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0" name="Google Shape;898;p28">
              <a:extLst>
                <a:ext uri="{FF2B5EF4-FFF2-40B4-BE49-F238E27FC236}">
                  <a16:creationId xmlns:a16="http://schemas.microsoft.com/office/drawing/2014/main" id="{4849A2AD-66CE-30D6-C071-F463A15B25FF}"/>
                </a:ext>
              </a:extLst>
            </p:cNvPr>
            <p:cNvSpPr/>
            <p:nvPr/>
          </p:nvSpPr>
          <p:spPr>
            <a:xfrm flipH="1">
              <a:off x="6530875" y="8547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899;p28">
              <a:extLst>
                <a:ext uri="{FF2B5EF4-FFF2-40B4-BE49-F238E27FC236}">
                  <a16:creationId xmlns:a16="http://schemas.microsoft.com/office/drawing/2014/main" id="{7D795027-583E-9232-0108-A6D40C7A6CA1}"/>
                </a:ext>
              </a:extLst>
            </p:cNvPr>
            <p:cNvSpPr/>
            <p:nvPr/>
          </p:nvSpPr>
          <p:spPr>
            <a:xfrm flipH="1">
              <a:off x="7111675" y="8547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900;p28">
              <a:extLst>
                <a:ext uri="{FF2B5EF4-FFF2-40B4-BE49-F238E27FC236}">
                  <a16:creationId xmlns:a16="http://schemas.microsoft.com/office/drawing/2014/main" id="{68555526-4E53-CD23-F693-08CE31E0799D}"/>
                </a:ext>
              </a:extLst>
            </p:cNvPr>
            <p:cNvSpPr/>
            <p:nvPr/>
          </p:nvSpPr>
          <p:spPr>
            <a:xfrm flipH="1">
              <a:off x="7692475" y="8547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901;p28">
              <a:extLst>
                <a:ext uri="{FF2B5EF4-FFF2-40B4-BE49-F238E27FC236}">
                  <a16:creationId xmlns:a16="http://schemas.microsoft.com/office/drawing/2014/main" id="{D317CD04-1B4E-920D-0559-C025DDF1D768}"/>
                </a:ext>
              </a:extLst>
            </p:cNvPr>
            <p:cNvSpPr/>
            <p:nvPr/>
          </p:nvSpPr>
          <p:spPr>
            <a:xfrm flipH="1">
              <a:off x="8273275" y="8547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902;p28">
              <a:extLst>
                <a:ext uri="{FF2B5EF4-FFF2-40B4-BE49-F238E27FC236}">
                  <a16:creationId xmlns:a16="http://schemas.microsoft.com/office/drawing/2014/main" id="{EE6AE258-6132-582F-71C3-A0A263D34D09}"/>
                </a:ext>
              </a:extLst>
            </p:cNvPr>
            <p:cNvSpPr/>
            <p:nvPr/>
          </p:nvSpPr>
          <p:spPr>
            <a:xfrm flipH="1">
              <a:off x="5950075" y="13875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903;p28">
              <a:extLst>
                <a:ext uri="{FF2B5EF4-FFF2-40B4-BE49-F238E27FC236}">
                  <a16:creationId xmlns:a16="http://schemas.microsoft.com/office/drawing/2014/main" id="{DCC11071-D3B6-EA10-6B67-C65F093F4DFE}"/>
                </a:ext>
              </a:extLst>
            </p:cNvPr>
            <p:cNvSpPr/>
            <p:nvPr/>
          </p:nvSpPr>
          <p:spPr>
            <a:xfrm flipH="1">
              <a:off x="6530875" y="13875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904;p28">
              <a:extLst>
                <a:ext uri="{FF2B5EF4-FFF2-40B4-BE49-F238E27FC236}">
                  <a16:creationId xmlns:a16="http://schemas.microsoft.com/office/drawing/2014/main" id="{D1FB3439-8A6D-1DC6-3471-E5E418095FD6}"/>
                </a:ext>
              </a:extLst>
            </p:cNvPr>
            <p:cNvSpPr/>
            <p:nvPr/>
          </p:nvSpPr>
          <p:spPr>
            <a:xfrm flipH="1">
              <a:off x="7111675" y="13875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905;p28">
              <a:extLst>
                <a:ext uri="{FF2B5EF4-FFF2-40B4-BE49-F238E27FC236}">
                  <a16:creationId xmlns:a16="http://schemas.microsoft.com/office/drawing/2014/main" id="{137A1E8A-1A9A-6A1F-E757-549699A579C6}"/>
                </a:ext>
              </a:extLst>
            </p:cNvPr>
            <p:cNvSpPr/>
            <p:nvPr/>
          </p:nvSpPr>
          <p:spPr>
            <a:xfrm flipH="1">
              <a:off x="7692475" y="13875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906;p28">
              <a:extLst>
                <a:ext uri="{FF2B5EF4-FFF2-40B4-BE49-F238E27FC236}">
                  <a16:creationId xmlns:a16="http://schemas.microsoft.com/office/drawing/2014/main" id="{BBE61334-DD7E-94F9-1045-3DF28552738A}"/>
                </a:ext>
              </a:extLst>
            </p:cNvPr>
            <p:cNvSpPr/>
            <p:nvPr/>
          </p:nvSpPr>
          <p:spPr>
            <a:xfrm flipH="1">
              <a:off x="8273275" y="13875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907;p28">
              <a:extLst>
                <a:ext uri="{FF2B5EF4-FFF2-40B4-BE49-F238E27FC236}">
                  <a16:creationId xmlns:a16="http://schemas.microsoft.com/office/drawing/2014/main" id="{9CA16674-77AA-31CB-B00E-5C3E19C1EC15}"/>
                </a:ext>
              </a:extLst>
            </p:cNvPr>
            <p:cNvSpPr/>
            <p:nvPr/>
          </p:nvSpPr>
          <p:spPr>
            <a:xfrm flipH="1">
              <a:off x="5950075" y="192197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908;p28">
              <a:extLst>
                <a:ext uri="{FF2B5EF4-FFF2-40B4-BE49-F238E27FC236}">
                  <a16:creationId xmlns:a16="http://schemas.microsoft.com/office/drawing/2014/main" id="{942DB797-0CF8-456E-CA05-6F44B71D05CE}"/>
                </a:ext>
              </a:extLst>
            </p:cNvPr>
            <p:cNvSpPr/>
            <p:nvPr/>
          </p:nvSpPr>
          <p:spPr>
            <a:xfrm flipH="1">
              <a:off x="6530875" y="192197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909;p28">
              <a:extLst>
                <a:ext uri="{FF2B5EF4-FFF2-40B4-BE49-F238E27FC236}">
                  <a16:creationId xmlns:a16="http://schemas.microsoft.com/office/drawing/2014/main" id="{7D1259E3-D0C3-F99F-C318-4BCBCE503536}"/>
                </a:ext>
              </a:extLst>
            </p:cNvPr>
            <p:cNvSpPr/>
            <p:nvPr/>
          </p:nvSpPr>
          <p:spPr>
            <a:xfrm flipH="1">
              <a:off x="7111675" y="192197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910;p28">
              <a:extLst>
                <a:ext uri="{FF2B5EF4-FFF2-40B4-BE49-F238E27FC236}">
                  <a16:creationId xmlns:a16="http://schemas.microsoft.com/office/drawing/2014/main" id="{B3C74785-C334-5E05-F1E9-931802E2BFA3}"/>
                </a:ext>
              </a:extLst>
            </p:cNvPr>
            <p:cNvSpPr/>
            <p:nvPr/>
          </p:nvSpPr>
          <p:spPr>
            <a:xfrm flipH="1">
              <a:off x="7692475" y="192197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911;p28">
              <a:extLst>
                <a:ext uri="{FF2B5EF4-FFF2-40B4-BE49-F238E27FC236}">
                  <a16:creationId xmlns:a16="http://schemas.microsoft.com/office/drawing/2014/main" id="{FD2DB822-2088-6218-71AB-0487B0CDE3A1}"/>
                </a:ext>
              </a:extLst>
            </p:cNvPr>
            <p:cNvSpPr/>
            <p:nvPr/>
          </p:nvSpPr>
          <p:spPr>
            <a:xfrm flipH="1">
              <a:off x="8273275" y="192197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912;p28">
              <a:extLst>
                <a:ext uri="{FF2B5EF4-FFF2-40B4-BE49-F238E27FC236}">
                  <a16:creationId xmlns:a16="http://schemas.microsoft.com/office/drawing/2014/main" id="{D797B48A-0938-D533-2304-248B51487315}"/>
                </a:ext>
              </a:extLst>
            </p:cNvPr>
            <p:cNvSpPr/>
            <p:nvPr/>
          </p:nvSpPr>
          <p:spPr>
            <a:xfrm flipH="1">
              <a:off x="5950075" y="24564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913;p28">
              <a:extLst>
                <a:ext uri="{FF2B5EF4-FFF2-40B4-BE49-F238E27FC236}">
                  <a16:creationId xmlns:a16="http://schemas.microsoft.com/office/drawing/2014/main" id="{473A8258-CA5E-28E4-ACA9-98044E3D1F89}"/>
                </a:ext>
              </a:extLst>
            </p:cNvPr>
            <p:cNvSpPr/>
            <p:nvPr/>
          </p:nvSpPr>
          <p:spPr>
            <a:xfrm flipH="1">
              <a:off x="6530875" y="24564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914;p28">
              <a:extLst>
                <a:ext uri="{FF2B5EF4-FFF2-40B4-BE49-F238E27FC236}">
                  <a16:creationId xmlns:a16="http://schemas.microsoft.com/office/drawing/2014/main" id="{8CACAF9A-8458-F9BA-458C-172AE2A4FEA2}"/>
                </a:ext>
              </a:extLst>
            </p:cNvPr>
            <p:cNvSpPr/>
            <p:nvPr/>
          </p:nvSpPr>
          <p:spPr>
            <a:xfrm flipH="1">
              <a:off x="7111675" y="24564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915;p28">
              <a:extLst>
                <a:ext uri="{FF2B5EF4-FFF2-40B4-BE49-F238E27FC236}">
                  <a16:creationId xmlns:a16="http://schemas.microsoft.com/office/drawing/2014/main" id="{ABE4802C-55F4-4171-EC96-0CED54DD6496}"/>
                </a:ext>
              </a:extLst>
            </p:cNvPr>
            <p:cNvSpPr/>
            <p:nvPr/>
          </p:nvSpPr>
          <p:spPr>
            <a:xfrm flipH="1">
              <a:off x="7692475" y="24564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916;p28">
              <a:extLst>
                <a:ext uri="{FF2B5EF4-FFF2-40B4-BE49-F238E27FC236}">
                  <a16:creationId xmlns:a16="http://schemas.microsoft.com/office/drawing/2014/main" id="{FC6B2EE0-2F36-0EE0-0960-18855457A4FB}"/>
                </a:ext>
              </a:extLst>
            </p:cNvPr>
            <p:cNvSpPr/>
            <p:nvPr/>
          </p:nvSpPr>
          <p:spPr>
            <a:xfrm flipH="1">
              <a:off x="8273275" y="24564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917;p28">
              <a:extLst>
                <a:ext uri="{FF2B5EF4-FFF2-40B4-BE49-F238E27FC236}">
                  <a16:creationId xmlns:a16="http://schemas.microsoft.com/office/drawing/2014/main" id="{6F68DF6E-3841-3208-0B98-0EC3A6651921}"/>
                </a:ext>
              </a:extLst>
            </p:cNvPr>
            <p:cNvSpPr/>
            <p:nvPr/>
          </p:nvSpPr>
          <p:spPr>
            <a:xfrm flipH="1">
              <a:off x="5950075" y="299087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918;p28">
              <a:extLst>
                <a:ext uri="{FF2B5EF4-FFF2-40B4-BE49-F238E27FC236}">
                  <a16:creationId xmlns:a16="http://schemas.microsoft.com/office/drawing/2014/main" id="{CFB3CC31-3DE9-473A-46FA-6091CF2E068A}"/>
                </a:ext>
              </a:extLst>
            </p:cNvPr>
            <p:cNvSpPr/>
            <p:nvPr/>
          </p:nvSpPr>
          <p:spPr>
            <a:xfrm flipH="1">
              <a:off x="6530875" y="299087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919;p28">
              <a:extLst>
                <a:ext uri="{FF2B5EF4-FFF2-40B4-BE49-F238E27FC236}">
                  <a16:creationId xmlns:a16="http://schemas.microsoft.com/office/drawing/2014/main" id="{751BFB22-72FF-EA19-6AB3-4A11BDFD3336}"/>
                </a:ext>
              </a:extLst>
            </p:cNvPr>
            <p:cNvSpPr/>
            <p:nvPr/>
          </p:nvSpPr>
          <p:spPr>
            <a:xfrm flipH="1">
              <a:off x="7111675" y="299087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920;p28">
              <a:extLst>
                <a:ext uri="{FF2B5EF4-FFF2-40B4-BE49-F238E27FC236}">
                  <a16:creationId xmlns:a16="http://schemas.microsoft.com/office/drawing/2014/main" id="{0F55624D-2D35-8AE9-B7A2-991E4D9ED56F}"/>
                </a:ext>
              </a:extLst>
            </p:cNvPr>
            <p:cNvSpPr/>
            <p:nvPr/>
          </p:nvSpPr>
          <p:spPr>
            <a:xfrm flipH="1">
              <a:off x="7692475" y="299087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921;p28">
              <a:extLst>
                <a:ext uri="{FF2B5EF4-FFF2-40B4-BE49-F238E27FC236}">
                  <a16:creationId xmlns:a16="http://schemas.microsoft.com/office/drawing/2014/main" id="{366D494F-E797-2742-9C67-49BBB961B189}"/>
                </a:ext>
              </a:extLst>
            </p:cNvPr>
            <p:cNvSpPr/>
            <p:nvPr/>
          </p:nvSpPr>
          <p:spPr>
            <a:xfrm flipH="1">
              <a:off x="8273275" y="299087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1" name="文本框 800">
            <a:extLst>
              <a:ext uri="{FF2B5EF4-FFF2-40B4-BE49-F238E27FC236}">
                <a16:creationId xmlns:a16="http://schemas.microsoft.com/office/drawing/2014/main" id="{D491BFC2-B242-C52C-4074-BABB68F2F0FF}"/>
              </a:ext>
            </a:extLst>
          </p:cNvPr>
          <p:cNvSpPr txBox="1"/>
          <p:nvPr/>
        </p:nvSpPr>
        <p:spPr>
          <a:xfrm>
            <a:off x="8256470" y="1347065"/>
            <a:ext cx="1463938"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Original embedding</a:t>
            </a:r>
            <a:endParaRPr lang="zh-CN" altLang="en-US" sz="1200" dirty="0">
              <a:latin typeface="Times New Roman" panose="02020603050405020304" pitchFamily="18" charset="0"/>
              <a:cs typeface="Times New Roman" panose="02020603050405020304" pitchFamily="18" charset="0"/>
            </a:endParaRPr>
          </a:p>
        </p:txBody>
      </p:sp>
      <p:sp>
        <p:nvSpPr>
          <p:cNvPr id="804" name="文本框 803">
            <a:extLst>
              <a:ext uri="{FF2B5EF4-FFF2-40B4-BE49-F238E27FC236}">
                <a16:creationId xmlns:a16="http://schemas.microsoft.com/office/drawing/2014/main" id="{B74E18CD-299C-F4A8-A395-B4F308CD39FD}"/>
              </a:ext>
            </a:extLst>
          </p:cNvPr>
          <p:cNvSpPr txBox="1"/>
          <p:nvPr/>
        </p:nvSpPr>
        <p:spPr>
          <a:xfrm>
            <a:off x="8260230" y="2206867"/>
            <a:ext cx="1519548"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Disturbed embedding</a:t>
            </a:r>
            <a:endParaRPr lang="zh-CN" altLang="en-US" sz="1200" dirty="0">
              <a:latin typeface="Times New Roman" panose="02020603050405020304" pitchFamily="18" charset="0"/>
              <a:cs typeface="Times New Roman" panose="02020603050405020304" pitchFamily="18" charset="0"/>
            </a:endParaRPr>
          </a:p>
        </p:txBody>
      </p:sp>
      <p:sp>
        <p:nvSpPr>
          <p:cNvPr id="805" name="文本框 804">
            <a:extLst>
              <a:ext uri="{FF2B5EF4-FFF2-40B4-BE49-F238E27FC236}">
                <a16:creationId xmlns:a16="http://schemas.microsoft.com/office/drawing/2014/main" id="{E81F457A-5E14-76BA-B028-DA6BE433F646}"/>
              </a:ext>
            </a:extLst>
          </p:cNvPr>
          <p:cNvSpPr txBox="1"/>
          <p:nvPr/>
        </p:nvSpPr>
        <p:spPr>
          <a:xfrm>
            <a:off x="8283070" y="2790142"/>
            <a:ext cx="1386027"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Isotope embedding</a:t>
            </a:r>
            <a:endParaRPr lang="zh-CN" altLang="en-US" sz="1200" dirty="0">
              <a:latin typeface="Times New Roman" panose="02020603050405020304" pitchFamily="18" charset="0"/>
              <a:cs typeface="Times New Roman" panose="02020603050405020304" pitchFamily="18" charset="0"/>
            </a:endParaRPr>
          </a:p>
        </p:txBody>
      </p:sp>
      <p:sp>
        <p:nvSpPr>
          <p:cNvPr id="806" name="文本框 805">
            <a:extLst>
              <a:ext uri="{FF2B5EF4-FFF2-40B4-BE49-F238E27FC236}">
                <a16:creationId xmlns:a16="http://schemas.microsoft.com/office/drawing/2014/main" id="{A78C6BFE-35FC-E123-1A25-EAAC8234DAC3}"/>
              </a:ext>
            </a:extLst>
          </p:cNvPr>
          <p:cNvSpPr txBox="1"/>
          <p:nvPr/>
        </p:nvSpPr>
        <p:spPr>
          <a:xfrm>
            <a:off x="8309670" y="3673755"/>
            <a:ext cx="1683629"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Attach node embedding</a:t>
            </a:r>
            <a:endParaRPr lang="zh-CN" altLang="en-US" sz="1200" dirty="0">
              <a:latin typeface="Times New Roman" panose="02020603050405020304" pitchFamily="18" charset="0"/>
              <a:cs typeface="Times New Roman" panose="02020603050405020304" pitchFamily="18" charset="0"/>
            </a:endParaRPr>
          </a:p>
        </p:txBody>
      </p:sp>
      <p:cxnSp>
        <p:nvCxnSpPr>
          <p:cNvPr id="822" name="直接箭头连接符 821">
            <a:extLst>
              <a:ext uri="{FF2B5EF4-FFF2-40B4-BE49-F238E27FC236}">
                <a16:creationId xmlns:a16="http://schemas.microsoft.com/office/drawing/2014/main" id="{01E21F45-82B8-343B-17AD-A861F0CF60E0}"/>
              </a:ext>
            </a:extLst>
          </p:cNvPr>
          <p:cNvCxnSpPr/>
          <p:nvPr/>
        </p:nvCxnSpPr>
        <p:spPr>
          <a:xfrm>
            <a:off x="3396215" y="4849464"/>
            <a:ext cx="483325" cy="0"/>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cxnSp>
        <p:nvCxnSpPr>
          <p:cNvPr id="824" name="直接箭头连接符 823">
            <a:extLst>
              <a:ext uri="{FF2B5EF4-FFF2-40B4-BE49-F238E27FC236}">
                <a16:creationId xmlns:a16="http://schemas.microsoft.com/office/drawing/2014/main" id="{6A538821-AAF3-7AF3-0218-10F75CF48A19}"/>
              </a:ext>
            </a:extLst>
          </p:cNvPr>
          <p:cNvCxnSpPr>
            <a:cxnSpLocks/>
          </p:cNvCxnSpPr>
          <p:nvPr/>
        </p:nvCxnSpPr>
        <p:spPr>
          <a:xfrm>
            <a:off x="8911450" y="1571916"/>
            <a:ext cx="0" cy="451786"/>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grpSp>
        <p:nvGrpSpPr>
          <p:cNvPr id="995" name="Google Shape;805;p28">
            <a:extLst>
              <a:ext uri="{FF2B5EF4-FFF2-40B4-BE49-F238E27FC236}">
                <a16:creationId xmlns:a16="http://schemas.microsoft.com/office/drawing/2014/main" id="{26A93B44-2E37-684C-751F-7F11E942E255}"/>
              </a:ext>
            </a:extLst>
          </p:cNvPr>
          <p:cNvGrpSpPr/>
          <p:nvPr/>
        </p:nvGrpSpPr>
        <p:grpSpPr>
          <a:xfrm>
            <a:off x="6884920" y="1111276"/>
            <a:ext cx="626519" cy="639192"/>
            <a:chOff x="347441" y="529183"/>
            <a:chExt cx="2163705" cy="1824635"/>
          </a:xfrm>
          <a:solidFill>
            <a:srgbClr val="E3EEFF"/>
          </a:solidFill>
        </p:grpSpPr>
        <p:grpSp>
          <p:nvGrpSpPr>
            <p:cNvPr id="996" name="Google Shape;806;p28">
              <a:extLst>
                <a:ext uri="{FF2B5EF4-FFF2-40B4-BE49-F238E27FC236}">
                  <a16:creationId xmlns:a16="http://schemas.microsoft.com/office/drawing/2014/main" id="{C69CA84B-C407-6787-5ED6-43C5B1C155F9}"/>
                </a:ext>
              </a:extLst>
            </p:cNvPr>
            <p:cNvGrpSpPr/>
            <p:nvPr/>
          </p:nvGrpSpPr>
          <p:grpSpPr>
            <a:xfrm>
              <a:off x="745224" y="529183"/>
              <a:ext cx="1765922" cy="1596032"/>
              <a:chOff x="6240000" y="821025"/>
              <a:chExt cx="2904000" cy="2668950"/>
            </a:xfrm>
            <a:grpFill/>
          </p:grpSpPr>
          <p:sp>
            <p:nvSpPr>
              <p:cNvPr id="1051" name="Google Shape;807;p28">
                <a:extLst>
                  <a:ext uri="{FF2B5EF4-FFF2-40B4-BE49-F238E27FC236}">
                    <a16:creationId xmlns:a16="http://schemas.microsoft.com/office/drawing/2014/main" id="{443AE180-908C-8C51-53D9-AE0B645AFCA7}"/>
                  </a:ext>
                </a:extLst>
              </p:cNvPr>
              <p:cNvSpPr/>
              <p:nvPr/>
            </p:nvSpPr>
            <p:spPr>
              <a:xfrm flipH="1">
                <a:off x="6240000" y="821025"/>
                <a:ext cx="2904000" cy="26673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52" name="Google Shape;808;p28">
                <a:extLst>
                  <a:ext uri="{FF2B5EF4-FFF2-40B4-BE49-F238E27FC236}">
                    <a16:creationId xmlns:a16="http://schemas.microsoft.com/office/drawing/2014/main" id="{81D234AF-3400-F96C-14EB-DB4D6FC89AB4}"/>
                  </a:ext>
                </a:extLst>
              </p:cNvPr>
              <p:cNvSpPr/>
              <p:nvPr/>
            </p:nvSpPr>
            <p:spPr>
              <a:xfrm flipH="1">
                <a:off x="6240000" y="8210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53" name="Google Shape;809;p28">
                <a:extLst>
                  <a:ext uri="{FF2B5EF4-FFF2-40B4-BE49-F238E27FC236}">
                    <a16:creationId xmlns:a16="http://schemas.microsoft.com/office/drawing/2014/main" id="{92331291-B95C-EA01-068F-09FDA0B570B6}"/>
                  </a:ext>
                </a:extLst>
              </p:cNvPr>
              <p:cNvSpPr/>
              <p:nvPr/>
            </p:nvSpPr>
            <p:spPr>
              <a:xfrm flipH="1">
                <a:off x="6820800" y="8210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54" name="Google Shape;810;p28">
                <a:extLst>
                  <a:ext uri="{FF2B5EF4-FFF2-40B4-BE49-F238E27FC236}">
                    <a16:creationId xmlns:a16="http://schemas.microsoft.com/office/drawing/2014/main" id="{D4A95BA0-86EF-CED7-91EC-0FE2135EDE62}"/>
                  </a:ext>
                </a:extLst>
              </p:cNvPr>
              <p:cNvSpPr/>
              <p:nvPr/>
            </p:nvSpPr>
            <p:spPr>
              <a:xfrm flipH="1">
                <a:off x="7401600" y="8210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55" name="Google Shape;811;p28">
                <a:extLst>
                  <a:ext uri="{FF2B5EF4-FFF2-40B4-BE49-F238E27FC236}">
                    <a16:creationId xmlns:a16="http://schemas.microsoft.com/office/drawing/2014/main" id="{685BA23B-0944-E481-4E0D-46F906E15926}"/>
                  </a:ext>
                </a:extLst>
              </p:cNvPr>
              <p:cNvSpPr/>
              <p:nvPr/>
            </p:nvSpPr>
            <p:spPr>
              <a:xfrm flipH="1">
                <a:off x="7982400" y="8210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56" name="Google Shape;812;p28">
                <a:extLst>
                  <a:ext uri="{FF2B5EF4-FFF2-40B4-BE49-F238E27FC236}">
                    <a16:creationId xmlns:a16="http://schemas.microsoft.com/office/drawing/2014/main" id="{6A9AAB52-42CC-B7D9-FDAA-9455DE3D1587}"/>
                  </a:ext>
                </a:extLst>
              </p:cNvPr>
              <p:cNvSpPr/>
              <p:nvPr/>
            </p:nvSpPr>
            <p:spPr>
              <a:xfrm flipH="1">
                <a:off x="8563200" y="8210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57" name="Google Shape;813;p28">
                <a:extLst>
                  <a:ext uri="{FF2B5EF4-FFF2-40B4-BE49-F238E27FC236}">
                    <a16:creationId xmlns:a16="http://schemas.microsoft.com/office/drawing/2014/main" id="{5912AAEB-2568-D3C6-DC14-929E3C75009A}"/>
                  </a:ext>
                </a:extLst>
              </p:cNvPr>
              <p:cNvSpPr/>
              <p:nvPr/>
            </p:nvSpPr>
            <p:spPr>
              <a:xfrm flipH="1">
                <a:off x="6240000" y="1353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58" name="Google Shape;814;p28">
                <a:extLst>
                  <a:ext uri="{FF2B5EF4-FFF2-40B4-BE49-F238E27FC236}">
                    <a16:creationId xmlns:a16="http://schemas.microsoft.com/office/drawing/2014/main" id="{4155656C-3F72-C300-D2A7-74DD2EE8D3EF}"/>
                  </a:ext>
                </a:extLst>
              </p:cNvPr>
              <p:cNvSpPr/>
              <p:nvPr/>
            </p:nvSpPr>
            <p:spPr>
              <a:xfrm flipH="1">
                <a:off x="6820800" y="1353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59" name="Google Shape;815;p28">
                <a:extLst>
                  <a:ext uri="{FF2B5EF4-FFF2-40B4-BE49-F238E27FC236}">
                    <a16:creationId xmlns:a16="http://schemas.microsoft.com/office/drawing/2014/main" id="{6E0E36B6-6903-02B7-FF75-AF23157890AA}"/>
                  </a:ext>
                </a:extLst>
              </p:cNvPr>
              <p:cNvSpPr/>
              <p:nvPr/>
            </p:nvSpPr>
            <p:spPr>
              <a:xfrm flipH="1">
                <a:off x="7401600" y="1353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60" name="Google Shape;816;p28">
                <a:extLst>
                  <a:ext uri="{FF2B5EF4-FFF2-40B4-BE49-F238E27FC236}">
                    <a16:creationId xmlns:a16="http://schemas.microsoft.com/office/drawing/2014/main" id="{88AC538C-7276-FB84-0E67-F01A63E84BEB}"/>
                  </a:ext>
                </a:extLst>
              </p:cNvPr>
              <p:cNvSpPr/>
              <p:nvPr/>
            </p:nvSpPr>
            <p:spPr>
              <a:xfrm flipH="1">
                <a:off x="7982400" y="1353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61" name="Google Shape;817;p28">
                <a:extLst>
                  <a:ext uri="{FF2B5EF4-FFF2-40B4-BE49-F238E27FC236}">
                    <a16:creationId xmlns:a16="http://schemas.microsoft.com/office/drawing/2014/main" id="{F560FC91-2440-67C0-8EE5-5728F7F973D8}"/>
                  </a:ext>
                </a:extLst>
              </p:cNvPr>
              <p:cNvSpPr/>
              <p:nvPr/>
            </p:nvSpPr>
            <p:spPr>
              <a:xfrm flipH="1">
                <a:off x="8563200" y="1353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62" name="Google Shape;818;p28">
                <a:extLst>
                  <a:ext uri="{FF2B5EF4-FFF2-40B4-BE49-F238E27FC236}">
                    <a16:creationId xmlns:a16="http://schemas.microsoft.com/office/drawing/2014/main" id="{D9F56428-763E-1695-CE45-F6B4AA2E3AA3}"/>
                  </a:ext>
                </a:extLst>
              </p:cNvPr>
              <p:cNvSpPr/>
              <p:nvPr/>
            </p:nvSpPr>
            <p:spPr>
              <a:xfrm flipH="1">
                <a:off x="6240000" y="1888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63" name="Google Shape;819;p28">
                <a:extLst>
                  <a:ext uri="{FF2B5EF4-FFF2-40B4-BE49-F238E27FC236}">
                    <a16:creationId xmlns:a16="http://schemas.microsoft.com/office/drawing/2014/main" id="{425E984B-065D-C8CC-8944-65F693E939FB}"/>
                  </a:ext>
                </a:extLst>
              </p:cNvPr>
              <p:cNvSpPr/>
              <p:nvPr/>
            </p:nvSpPr>
            <p:spPr>
              <a:xfrm flipH="1">
                <a:off x="6820800" y="1888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64" name="Google Shape;820;p28">
                <a:extLst>
                  <a:ext uri="{FF2B5EF4-FFF2-40B4-BE49-F238E27FC236}">
                    <a16:creationId xmlns:a16="http://schemas.microsoft.com/office/drawing/2014/main" id="{AC615549-C4A9-946A-F27F-05FF322F9163}"/>
                  </a:ext>
                </a:extLst>
              </p:cNvPr>
              <p:cNvSpPr/>
              <p:nvPr/>
            </p:nvSpPr>
            <p:spPr>
              <a:xfrm flipH="1">
                <a:off x="7401600" y="1888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65" name="Google Shape;821;p28">
                <a:extLst>
                  <a:ext uri="{FF2B5EF4-FFF2-40B4-BE49-F238E27FC236}">
                    <a16:creationId xmlns:a16="http://schemas.microsoft.com/office/drawing/2014/main" id="{95BD8987-2962-8655-30A9-73F2B67E5B7F}"/>
                  </a:ext>
                </a:extLst>
              </p:cNvPr>
              <p:cNvSpPr/>
              <p:nvPr/>
            </p:nvSpPr>
            <p:spPr>
              <a:xfrm flipH="1">
                <a:off x="7982400" y="1888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66" name="Google Shape;822;p28">
                <a:extLst>
                  <a:ext uri="{FF2B5EF4-FFF2-40B4-BE49-F238E27FC236}">
                    <a16:creationId xmlns:a16="http://schemas.microsoft.com/office/drawing/2014/main" id="{6CA1CB17-E48A-6709-4061-831EEC2C2959}"/>
                  </a:ext>
                </a:extLst>
              </p:cNvPr>
              <p:cNvSpPr/>
              <p:nvPr/>
            </p:nvSpPr>
            <p:spPr>
              <a:xfrm flipH="1">
                <a:off x="8563200" y="1888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67" name="Google Shape;823;p28">
                <a:extLst>
                  <a:ext uri="{FF2B5EF4-FFF2-40B4-BE49-F238E27FC236}">
                    <a16:creationId xmlns:a16="http://schemas.microsoft.com/office/drawing/2014/main" id="{8B916BD4-BFF5-8106-67A9-78C4E87B37EA}"/>
                  </a:ext>
                </a:extLst>
              </p:cNvPr>
              <p:cNvSpPr/>
              <p:nvPr/>
            </p:nvSpPr>
            <p:spPr>
              <a:xfrm flipH="1">
                <a:off x="6240000" y="2422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68" name="Google Shape;824;p28">
                <a:extLst>
                  <a:ext uri="{FF2B5EF4-FFF2-40B4-BE49-F238E27FC236}">
                    <a16:creationId xmlns:a16="http://schemas.microsoft.com/office/drawing/2014/main" id="{D0F40BF0-B3A7-53C2-C145-58F0357E7768}"/>
                  </a:ext>
                </a:extLst>
              </p:cNvPr>
              <p:cNvSpPr/>
              <p:nvPr/>
            </p:nvSpPr>
            <p:spPr>
              <a:xfrm flipH="1">
                <a:off x="6820800" y="2422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69" name="Google Shape;825;p28">
                <a:extLst>
                  <a:ext uri="{FF2B5EF4-FFF2-40B4-BE49-F238E27FC236}">
                    <a16:creationId xmlns:a16="http://schemas.microsoft.com/office/drawing/2014/main" id="{F10BD430-DCE2-A4B6-46B7-45E247FC8627}"/>
                  </a:ext>
                </a:extLst>
              </p:cNvPr>
              <p:cNvSpPr/>
              <p:nvPr/>
            </p:nvSpPr>
            <p:spPr>
              <a:xfrm flipH="1">
                <a:off x="7401600" y="2422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70" name="Google Shape;826;p28">
                <a:extLst>
                  <a:ext uri="{FF2B5EF4-FFF2-40B4-BE49-F238E27FC236}">
                    <a16:creationId xmlns:a16="http://schemas.microsoft.com/office/drawing/2014/main" id="{7CB65B7C-ECB8-5031-61B9-C7E88EC7C2C1}"/>
                  </a:ext>
                </a:extLst>
              </p:cNvPr>
              <p:cNvSpPr/>
              <p:nvPr/>
            </p:nvSpPr>
            <p:spPr>
              <a:xfrm flipH="1">
                <a:off x="7982400" y="2422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71" name="Google Shape;827;p28">
                <a:extLst>
                  <a:ext uri="{FF2B5EF4-FFF2-40B4-BE49-F238E27FC236}">
                    <a16:creationId xmlns:a16="http://schemas.microsoft.com/office/drawing/2014/main" id="{062A3EE3-5664-C199-E7E6-4981A0523DF1}"/>
                  </a:ext>
                </a:extLst>
              </p:cNvPr>
              <p:cNvSpPr/>
              <p:nvPr/>
            </p:nvSpPr>
            <p:spPr>
              <a:xfrm flipH="1">
                <a:off x="8563200" y="2422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72" name="Google Shape;828;p28">
                <a:extLst>
                  <a:ext uri="{FF2B5EF4-FFF2-40B4-BE49-F238E27FC236}">
                    <a16:creationId xmlns:a16="http://schemas.microsoft.com/office/drawing/2014/main" id="{770BB838-8E8A-A129-D66E-7C958AEF05F8}"/>
                  </a:ext>
                </a:extLst>
              </p:cNvPr>
              <p:cNvSpPr/>
              <p:nvPr/>
            </p:nvSpPr>
            <p:spPr>
              <a:xfrm flipH="1">
                <a:off x="6240000" y="29571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73" name="Google Shape;829;p28">
                <a:extLst>
                  <a:ext uri="{FF2B5EF4-FFF2-40B4-BE49-F238E27FC236}">
                    <a16:creationId xmlns:a16="http://schemas.microsoft.com/office/drawing/2014/main" id="{5F28B0E1-FDDA-607B-FDEB-B7C7A2F7A15C}"/>
                  </a:ext>
                </a:extLst>
              </p:cNvPr>
              <p:cNvSpPr/>
              <p:nvPr/>
            </p:nvSpPr>
            <p:spPr>
              <a:xfrm flipH="1">
                <a:off x="6820800" y="29571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74" name="Google Shape;830;p28">
                <a:extLst>
                  <a:ext uri="{FF2B5EF4-FFF2-40B4-BE49-F238E27FC236}">
                    <a16:creationId xmlns:a16="http://schemas.microsoft.com/office/drawing/2014/main" id="{98479397-88F6-A322-D0DC-07CC690910BF}"/>
                  </a:ext>
                </a:extLst>
              </p:cNvPr>
              <p:cNvSpPr/>
              <p:nvPr/>
            </p:nvSpPr>
            <p:spPr>
              <a:xfrm flipH="1">
                <a:off x="7401600" y="29571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75" name="Google Shape;831;p28">
                <a:extLst>
                  <a:ext uri="{FF2B5EF4-FFF2-40B4-BE49-F238E27FC236}">
                    <a16:creationId xmlns:a16="http://schemas.microsoft.com/office/drawing/2014/main" id="{9227B451-3394-897C-D825-5C9B9BE96EAD}"/>
                  </a:ext>
                </a:extLst>
              </p:cNvPr>
              <p:cNvSpPr/>
              <p:nvPr/>
            </p:nvSpPr>
            <p:spPr>
              <a:xfrm flipH="1">
                <a:off x="7982400" y="29571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76" name="Google Shape;832;p28">
                <a:extLst>
                  <a:ext uri="{FF2B5EF4-FFF2-40B4-BE49-F238E27FC236}">
                    <a16:creationId xmlns:a16="http://schemas.microsoft.com/office/drawing/2014/main" id="{1790BA31-2741-D78B-E12D-578A32488B6C}"/>
                  </a:ext>
                </a:extLst>
              </p:cNvPr>
              <p:cNvSpPr/>
              <p:nvPr/>
            </p:nvSpPr>
            <p:spPr>
              <a:xfrm flipH="1">
                <a:off x="8563200" y="29571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grpSp>
        <p:grpSp>
          <p:nvGrpSpPr>
            <p:cNvPr id="997" name="Google Shape;833;p28">
              <a:extLst>
                <a:ext uri="{FF2B5EF4-FFF2-40B4-BE49-F238E27FC236}">
                  <a16:creationId xmlns:a16="http://schemas.microsoft.com/office/drawing/2014/main" id="{11B5B674-8F52-56AC-21CB-86B33F62B278}"/>
                </a:ext>
              </a:extLst>
            </p:cNvPr>
            <p:cNvGrpSpPr/>
            <p:nvPr/>
          </p:nvGrpSpPr>
          <p:grpSpPr>
            <a:xfrm>
              <a:off x="546332" y="643484"/>
              <a:ext cx="1765922" cy="1596032"/>
              <a:chOff x="5950075" y="854725"/>
              <a:chExt cx="2904000" cy="2668950"/>
            </a:xfrm>
            <a:grpFill/>
          </p:grpSpPr>
          <p:sp>
            <p:nvSpPr>
              <p:cNvPr id="1025" name="Google Shape;834;p28">
                <a:extLst>
                  <a:ext uri="{FF2B5EF4-FFF2-40B4-BE49-F238E27FC236}">
                    <a16:creationId xmlns:a16="http://schemas.microsoft.com/office/drawing/2014/main" id="{E8417D22-A916-F249-1641-87E3D1479EEA}"/>
                  </a:ext>
                </a:extLst>
              </p:cNvPr>
              <p:cNvSpPr/>
              <p:nvPr/>
            </p:nvSpPr>
            <p:spPr>
              <a:xfrm flipH="1">
                <a:off x="5950075" y="854725"/>
                <a:ext cx="2904000" cy="26673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835;p28">
                <a:extLst>
                  <a:ext uri="{FF2B5EF4-FFF2-40B4-BE49-F238E27FC236}">
                    <a16:creationId xmlns:a16="http://schemas.microsoft.com/office/drawing/2014/main" id="{62F5DC6D-C6DB-B1F2-BBC0-F638110A6CDC}"/>
                  </a:ext>
                </a:extLst>
              </p:cNvPr>
              <p:cNvSpPr/>
              <p:nvPr/>
            </p:nvSpPr>
            <p:spPr>
              <a:xfrm flipH="1">
                <a:off x="5950075" y="854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836;p28">
                <a:extLst>
                  <a:ext uri="{FF2B5EF4-FFF2-40B4-BE49-F238E27FC236}">
                    <a16:creationId xmlns:a16="http://schemas.microsoft.com/office/drawing/2014/main" id="{3947C6B3-84BB-4EE3-21E0-32CB72EB7E1B}"/>
                  </a:ext>
                </a:extLst>
              </p:cNvPr>
              <p:cNvSpPr/>
              <p:nvPr/>
            </p:nvSpPr>
            <p:spPr>
              <a:xfrm flipH="1">
                <a:off x="6530875" y="854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837;p28">
                <a:extLst>
                  <a:ext uri="{FF2B5EF4-FFF2-40B4-BE49-F238E27FC236}">
                    <a16:creationId xmlns:a16="http://schemas.microsoft.com/office/drawing/2014/main" id="{9B52F179-9041-DCF3-2E54-1EAE35B7AC37}"/>
                  </a:ext>
                </a:extLst>
              </p:cNvPr>
              <p:cNvSpPr/>
              <p:nvPr/>
            </p:nvSpPr>
            <p:spPr>
              <a:xfrm flipH="1">
                <a:off x="7111675" y="854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838;p28">
                <a:extLst>
                  <a:ext uri="{FF2B5EF4-FFF2-40B4-BE49-F238E27FC236}">
                    <a16:creationId xmlns:a16="http://schemas.microsoft.com/office/drawing/2014/main" id="{3CF1703D-CF80-5CB0-B97F-A1CCC8D1B628}"/>
                  </a:ext>
                </a:extLst>
              </p:cNvPr>
              <p:cNvSpPr/>
              <p:nvPr/>
            </p:nvSpPr>
            <p:spPr>
              <a:xfrm flipH="1">
                <a:off x="7692475" y="854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839;p28">
                <a:extLst>
                  <a:ext uri="{FF2B5EF4-FFF2-40B4-BE49-F238E27FC236}">
                    <a16:creationId xmlns:a16="http://schemas.microsoft.com/office/drawing/2014/main" id="{06D0FA23-5D38-755E-3EE9-FCA76658D73C}"/>
                  </a:ext>
                </a:extLst>
              </p:cNvPr>
              <p:cNvSpPr/>
              <p:nvPr/>
            </p:nvSpPr>
            <p:spPr>
              <a:xfrm flipH="1">
                <a:off x="8273275" y="854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840;p28">
                <a:extLst>
                  <a:ext uri="{FF2B5EF4-FFF2-40B4-BE49-F238E27FC236}">
                    <a16:creationId xmlns:a16="http://schemas.microsoft.com/office/drawing/2014/main" id="{C7C61065-5E7B-58A0-8DEC-CC687AAE9D5A}"/>
                  </a:ext>
                </a:extLst>
              </p:cNvPr>
              <p:cNvSpPr/>
              <p:nvPr/>
            </p:nvSpPr>
            <p:spPr>
              <a:xfrm flipH="1">
                <a:off x="5950075" y="13875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841;p28">
                <a:extLst>
                  <a:ext uri="{FF2B5EF4-FFF2-40B4-BE49-F238E27FC236}">
                    <a16:creationId xmlns:a16="http://schemas.microsoft.com/office/drawing/2014/main" id="{E846C78C-089A-C41A-E3DF-0AB20BBEE484}"/>
                  </a:ext>
                </a:extLst>
              </p:cNvPr>
              <p:cNvSpPr/>
              <p:nvPr/>
            </p:nvSpPr>
            <p:spPr>
              <a:xfrm flipH="1">
                <a:off x="6530875" y="13875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842;p28">
                <a:extLst>
                  <a:ext uri="{FF2B5EF4-FFF2-40B4-BE49-F238E27FC236}">
                    <a16:creationId xmlns:a16="http://schemas.microsoft.com/office/drawing/2014/main" id="{53386DA0-4A28-ED91-A1B2-33B08B957D49}"/>
                  </a:ext>
                </a:extLst>
              </p:cNvPr>
              <p:cNvSpPr/>
              <p:nvPr/>
            </p:nvSpPr>
            <p:spPr>
              <a:xfrm flipH="1">
                <a:off x="7111675" y="13875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843;p28">
                <a:extLst>
                  <a:ext uri="{FF2B5EF4-FFF2-40B4-BE49-F238E27FC236}">
                    <a16:creationId xmlns:a16="http://schemas.microsoft.com/office/drawing/2014/main" id="{CDBBC9EC-8E3D-A8DF-F1E6-82357027243F}"/>
                  </a:ext>
                </a:extLst>
              </p:cNvPr>
              <p:cNvSpPr/>
              <p:nvPr/>
            </p:nvSpPr>
            <p:spPr>
              <a:xfrm flipH="1">
                <a:off x="7692475" y="13875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844;p28">
                <a:extLst>
                  <a:ext uri="{FF2B5EF4-FFF2-40B4-BE49-F238E27FC236}">
                    <a16:creationId xmlns:a16="http://schemas.microsoft.com/office/drawing/2014/main" id="{AB1B6392-8778-A64F-CBF9-F3AB8465EB09}"/>
                  </a:ext>
                </a:extLst>
              </p:cNvPr>
              <p:cNvSpPr/>
              <p:nvPr/>
            </p:nvSpPr>
            <p:spPr>
              <a:xfrm flipH="1">
                <a:off x="8273275" y="13875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845;p28">
                <a:extLst>
                  <a:ext uri="{FF2B5EF4-FFF2-40B4-BE49-F238E27FC236}">
                    <a16:creationId xmlns:a16="http://schemas.microsoft.com/office/drawing/2014/main" id="{6CBF637A-3A53-8DBE-E5F9-46DBEDF28520}"/>
                  </a:ext>
                </a:extLst>
              </p:cNvPr>
              <p:cNvSpPr/>
              <p:nvPr/>
            </p:nvSpPr>
            <p:spPr>
              <a:xfrm flipH="1">
                <a:off x="5950075" y="19219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846;p28">
                <a:extLst>
                  <a:ext uri="{FF2B5EF4-FFF2-40B4-BE49-F238E27FC236}">
                    <a16:creationId xmlns:a16="http://schemas.microsoft.com/office/drawing/2014/main" id="{37DA0522-4F5C-F7C6-4E77-83BD9901F328}"/>
                  </a:ext>
                </a:extLst>
              </p:cNvPr>
              <p:cNvSpPr/>
              <p:nvPr/>
            </p:nvSpPr>
            <p:spPr>
              <a:xfrm flipH="1">
                <a:off x="6530875" y="19219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847;p28">
                <a:extLst>
                  <a:ext uri="{FF2B5EF4-FFF2-40B4-BE49-F238E27FC236}">
                    <a16:creationId xmlns:a16="http://schemas.microsoft.com/office/drawing/2014/main" id="{665A2934-66E2-D56B-5A7C-465CE77E4FC4}"/>
                  </a:ext>
                </a:extLst>
              </p:cNvPr>
              <p:cNvSpPr/>
              <p:nvPr/>
            </p:nvSpPr>
            <p:spPr>
              <a:xfrm flipH="1">
                <a:off x="7111675" y="19219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848;p28">
                <a:extLst>
                  <a:ext uri="{FF2B5EF4-FFF2-40B4-BE49-F238E27FC236}">
                    <a16:creationId xmlns:a16="http://schemas.microsoft.com/office/drawing/2014/main" id="{33403E9E-8A96-8C09-0A1A-21E7B757D196}"/>
                  </a:ext>
                </a:extLst>
              </p:cNvPr>
              <p:cNvSpPr/>
              <p:nvPr/>
            </p:nvSpPr>
            <p:spPr>
              <a:xfrm flipH="1">
                <a:off x="7692475" y="19219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849;p28">
                <a:extLst>
                  <a:ext uri="{FF2B5EF4-FFF2-40B4-BE49-F238E27FC236}">
                    <a16:creationId xmlns:a16="http://schemas.microsoft.com/office/drawing/2014/main" id="{98E176E9-8645-0FCC-A131-4592A331C3CE}"/>
                  </a:ext>
                </a:extLst>
              </p:cNvPr>
              <p:cNvSpPr/>
              <p:nvPr/>
            </p:nvSpPr>
            <p:spPr>
              <a:xfrm flipH="1">
                <a:off x="8273275" y="19219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850;p28">
                <a:extLst>
                  <a:ext uri="{FF2B5EF4-FFF2-40B4-BE49-F238E27FC236}">
                    <a16:creationId xmlns:a16="http://schemas.microsoft.com/office/drawing/2014/main" id="{B5E750D2-3114-96F4-4254-955B491025D5}"/>
                  </a:ext>
                </a:extLst>
              </p:cNvPr>
              <p:cNvSpPr/>
              <p:nvPr/>
            </p:nvSpPr>
            <p:spPr>
              <a:xfrm flipH="1">
                <a:off x="5950075" y="24564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851;p28">
                <a:extLst>
                  <a:ext uri="{FF2B5EF4-FFF2-40B4-BE49-F238E27FC236}">
                    <a16:creationId xmlns:a16="http://schemas.microsoft.com/office/drawing/2014/main" id="{10AFF787-74EA-BF93-0899-D04645CAD037}"/>
                  </a:ext>
                </a:extLst>
              </p:cNvPr>
              <p:cNvSpPr/>
              <p:nvPr/>
            </p:nvSpPr>
            <p:spPr>
              <a:xfrm flipH="1">
                <a:off x="6530875" y="24564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852;p28">
                <a:extLst>
                  <a:ext uri="{FF2B5EF4-FFF2-40B4-BE49-F238E27FC236}">
                    <a16:creationId xmlns:a16="http://schemas.microsoft.com/office/drawing/2014/main" id="{E818B3C9-CB15-6DD9-2A4F-A493A695896A}"/>
                  </a:ext>
                </a:extLst>
              </p:cNvPr>
              <p:cNvSpPr/>
              <p:nvPr/>
            </p:nvSpPr>
            <p:spPr>
              <a:xfrm flipH="1">
                <a:off x="7111675" y="24564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853;p28">
                <a:extLst>
                  <a:ext uri="{FF2B5EF4-FFF2-40B4-BE49-F238E27FC236}">
                    <a16:creationId xmlns:a16="http://schemas.microsoft.com/office/drawing/2014/main" id="{61CDD34C-3EEB-BBD9-13B2-E4B852C148FD}"/>
                  </a:ext>
                </a:extLst>
              </p:cNvPr>
              <p:cNvSpPr/>
              <p:nvPr/>
            </p:nvSpPr>
            <p:spPr>
              <a:xfrm flipH="1">
                <a:off x="7692475" y="24564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854;p28">
                <a:extLst>
                  <a:ext uri="{FF2B5EF4-FFF2-40B4-BE49-F238E27FC236}">
                    <a16:creationId xmlns:a16="http://schemas.microsoft.com/office/drawing/2014/main" id="{57C22679-53C8-4277-306F-65E99518B9F3}"/>
                  </a:ext>
                </a:extLst>
              </p:cNvPr>
              <p:cNvSpPr/>
              <p:nvPr/>
            </p:nvSpPr>
            <p:spPr>
              <a:xfrm flipH="1">
                <a:off x="8273275" y="24564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855;p28">
                <a:extLst>
                  <a:ext uri="{FF2B5EF4-FFF2-40B4-BE49-F238E27FC236}">
                    <a16:creationId xmlns:a16="http://schemas.microsoft.com/office/drawing/2014/main" id="{8A235BF1-D36F-59C0-CDE1-BAACA7AF38C6}"/>
                  </a:ext>
                </a:extLst>
              </p:cNvPr>
              <p:cNvSpPr/>
              <p:nvPr/>
            </p:nvSpPr>
            <p:spPr>
              <a:xfrm flipH="1">
                <a:off x="5950075" y="29908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856;p28">
                <a:extLst>
                  <a:ext uri="{FF2B5EF4-FFF2-40B4-BE49-F238E27FC236}">
                    <a16:creationId xmlns:a16="http://schemas.microsoft.com/office/drawing/2014/main" id="{CAA0D820-B4A0-9FF2-FEF0-986306DDF108}"/>
                  </a:ext>
                </a:extLst>
              </p:cNvPr>
              <p:cNvSpPr/>
              <p:nvPr/>
            </p:nvSpPr>
            <p:spPr>
              <a:xfrm flipH="1">
                <a:off x="6530875" y="29908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857;p28">
                <a:extLst>
                  <a:ext uri="{FF2B5EF4-FFF2-40B4-BE49-F238E27FC236}">
                    <a16:creationId xmlns:a16="http://schemas.microsoft.com/office/drawing/2014/main" id="{15AC593D-6C90-C13D-4B36-D2CAD06F51D5}"/>
                  </a:ext>
                </a:extLst>
              </p:cNvPr>
              <p:cNvSpPr/>
              <p:nvPr/>
            </p:nvSpPr>
            <p:spPr>
              <a:xfrm flipH="1">
                <a:off x="7111675" y="29908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858;p28">
                <a:extLst>
                  <a:ext uri="{FF2B5EF4-FFF2-40B4-BE49-F238E27FC236}">
                    <a16:creationId xmlns:a16="http://schemas.microsoft.com/office/drawing/2014/main" id="{D2389CB6-4A69-8CCD-AA17-FA3A1FDDA14C}"/>
                  </a:ext>
                </a:extLst>
              </p:cNvPr>
              <p:cNvSpPr/>
              <p:nvPr/>
            </p:nvSpPr>
            <p:spPr>
              <a:xfrm flipH="1">
                <a:off x="7692475" y="29908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859;p28">
                <a:extLst>
                  <a:ext uri="{FF2B5EF4-FFF2-40B4-BE49-F238E27FC236}">
                    <a16:creationId xmlns:a16="http://schemas.microsoft.com/office/drawing/2014/main" id="{5791692D-ED5E-41ED-F63E-435DB96B4E7C}"/>
                  </a:ext>
                </a:extLst>
              </p:cNvPr>
              <p:cNvSpPr/>
              <p:nvPr/>
            </p:nvSpPr>
            <p:spPr>
              <a:xfrm flipH="1">
                <a:off x="8273275" y="29908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8" name="Google Shape;860;p28">
              <a:extLst>
                <a:ext uri="{FF2B5EF4-FFF2-40B4-BE49-F238E27FC236}">
                  <a16:creationId xmlns:a16="http://schemas.microsoft.com/office/drawing/2014/main" id="{C49299AD-4AAB-72CA-86CA-1F13683B452A}"/>
                </a:ext>
              </a:extLst>
            </p:cNvPr>
            <p:cNvGrpSpPr/>
            <p:nvPr/>
          </p:nvGrpSpPr>
          <p:grpSpPr>
            <a:xfrm>
              <a:off x="347441" y="757786"/>
              <a:ext cx="1765922" cy="1596032"/>
              <a:chOff x="2854300" y="1168125"/>
              <a:chExt cx="2904000" cy="2668950"/>
            </a:xfrm>
            <a:grpFill/>
          </p:grpSpPr>
          <p:sp>
            <p:nvSpPr>
              <p:cNvPr id="999" name="Google Shape;861;p28">
                <a:extLst>
                  <a:ext uri="{FF2B5EF4-FFF2-40B4-BE49-F238E27FC236}">
                    <a16:creationId xmlns:a16="http://schemas.microsoft.com/office/drawing/2014/main" id="{37063F42-0100-6BFE-3EDC-9985098350E3}"/>
                  </a:ext>
                </a:extLst>
              </p:cNvPr>
              <p:cNvSpPr/>
              <p:nvPr/>
            </p:nvSpPr>
            <p:spPr>
              <a:xfrm flipH="1">
                <a:off x="2854300" y="1168125"/>
                <a:ext cx="2904000" cy="26673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862;p28">
                <a:extLst>
                  <a:ext uri="{FF2B5EF4-FFF2-40B4-BE49-F238E27FC236}">
                    <a16:creationId xmlns:a16="http://schemas.microsoft.com/office/drawing/2014/main" id="{013DEC83-E381-B289-3791-43612555764E}"/>
                  </a:ext>
                </a:extLst>
              </p:cNvPr>
              <p:cNvSpPr/>
              <p:nvPr/>
            </p:nvSpPr>
            <p:spPr>
              <a:xfrm flipH="1">
                <a:off x="2854300" y="11681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863;p28">
                <a:extLst>
                  <a:ext uri="{FF2B5EF4-FFF2-40B4-BE49-F238E27FC236}">
                    <a16:creationId xmlns:a16="http://schemas.microsoft.com/office/drawing/2014/main" id="{E0FB142E-D33E-AFDD-FBD6-4ADB55E8992C}"/>
                  </a:ext>
                </a:extLst>
              </p:cNvPr>
              <p:cNvSpPr/>
              <p:nvPr/>
            </p:nvSpPr>
            <p:spPr>
              <a:xfrm flipH="1">
                <a:off x="3435100" y="11681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864;p28">
                <a:extLst>
                  <a:ext uri="{FF2B5EF4-FFF2-40B4-BE49-F238E27FC236}">
                    <a16:creationId xmlns:a16="http://schemas.microsoft.com/office/drawing/2014/main" id="{30C33E43-5C93-B1F7-6791-77D443C7B39D}"/>
                  </a:ext>
                </a:extLst>
              </p:cNvPr>
              <p:cNvSpPr/>
              <p:nvPr/>
            </p:nvSpPr>
            <p:spPr>
              <a:xfrm flipH="1">
                <a:off x="4015900" y="11681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865;p28">
                <a:extLst>
                  <a:ext uri="{FF2B5EF4-FFF2-40B4-BE49-F238E27FC236}">
                    <a16:creationId xmlns:a16="http://schemas.microsoft.com/office/drawing/2014/main" id="{247B8EBD-70D6-A577-F530-638A2B8E985D}"/>
                  </a:ext>
                </a:extLst>
              </p:cNvPr>
              <p:cNvSpPr/>
              <p:nvPr/>
            </p:nvSpPr>
            <p:spPr>
              <a:xfrm flipH="1">
                <a:off x="4596700" y="11681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866;p28">
                <a:extLst>
                  <a:ext uri="{FF2B5EF4-FFF2-40B4-BE49-F238E27FC236}">
                    <a16:creationId xmlns:a16="http://schemas.microsoft.com/office/drawing/2014/main" id="{F251A746-7BC8-3E8F-3324-EE2874186C7B}"/>
                  </a:ext>
                </a:extLst>
              </p:cNvPr>
              <p:cNvSpPr/>
              <p:nvPr/>
            </p:nvSpPr>
            <p:spPr>
              <a:xfrm flipH="1">
                <a:off x="5177500" y="11681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867;p28">
                <a:extLst>
                  <a:ext uri="{FF2B5EF4-FFF2-40B4-BE49-F238E27FC236}">
                    <a16:creationId xmlns:a16="http://schemas.microsoft.com/office/drawing/2014/main" id="{B360971C-AAE1-86DE-E8A2-927E82AC835D}"/>
                  </a:ext>
                </a:extLst>
              </p:cNvPr>
              <p:cNvSpPr/>
              <p:nvPr/>
            </p:nvSpPr>
            <p:spPr>
              <a:xfrm flipH="1">
                <a:off x="2854300" y="17009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868;p28">
                <a:extLst>
                  <a:ext uri="{FF2B5EF4-FFF2-40B4-BE49-F238E27FC236}">
                    <a16:creationId xmlns:a16="http://schemas.microsoft.com/office/drawing/2014/main" id="{EF546517-6BAC-6FDF-FD90-DAC091DA6A2A}"/>
                  </a:ext>
                </a:extLst>
              </p:cNvPr>
              <p:cNvSpPr/>
              <p:nvPr/>
            </p:nvSpPr>
            <p:spPr>
              <a:xfrm flipH="1">
                <a:off x="3435100" y="17009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869;p28">
                <a:extLst>
                  <a:ext uri="{FF2B5EF4-FFF2-40B4-BE49-F238E27FC236}">
                    <a16:creationId xmlns:a16="http://schemas.microsoft.com/office/drawing/2014/main" id="{3FE231EB-EF7B-80BE-9279-B76A6F4B48C5}"/>
                  </a:ext>
                </a:extLst>
              </p:cNvPr>
              <p:cNvSpPr/>
              <p:nvPr/>
            </p:nvSpPr>
            <p:spPr>
              <a:xfrm flipH="1">
                <a:off x="4015900" y="17009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870;p28">
                <a:extLst>
                  <a:ext uri="{FF2B5EF4-FFF2-40B4-BE49-F238E27FC236}">
                    <a16:creationId xmlns:a16="http://schemas.microsoft.com/office/drawing/2014/main" id="{8B5A4CF9-06E5-D6A5-DCC7-A7B5C955794B}"/>
                  </a:ext>
                </a:extLst>
              </p:cNvPr>
              <p:cNvSpPr/>
              <p:nvPr/>
            </p:nvSpPr>
            <p:spPr>
              <a:xfrm flipH="1">
                <a:off x="4596700" y="17009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871;p28">
                <a:extLst>
                  <a:ext uri="{FF2B5EF4-FFF2-40B4-BE49-F238E27FC236}">
                    <a16:creationId xmlns:a16="http://schemas.microsoft.com/office/drawing/2014/main" id="{C45E7FA9-14E2-67AF-E749-925D75800D44}"/>
                  </a:ext>
                </a:extLst>
              </p:cNvPr>
              <p:cNvSpPr/>
              <p:nvPr/>
            </p:nvSpPr>
            <p:spPr>
              <a:xfrm flipH="1">
                <a:off x="5177500" y="17009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872;p28">
                <a:extLst>
                  <a:ext uri="{FF2B5EF4-FFF2-40B4-BE49-F238E27FC236}">
                    <a16:creationId xmlns:a16="http://schemas.microsoft.com/office/drawing/2014/main" id="{ECEC875D-8334-A5DE-45B6-8A0EF70FB536}"/>
                  </a:ext>
                </a:extLst>
              </p:cNvPr>
              <p:cNvSpPr/>
              <p:nvPr/>
            </p:nvSpPr>
            <p:spPr>
              <a:xfrm flipH="1">
                <a:off x="2854300" y="22353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873;p28">
                <a:extLst>
                  <a:ext uri="{FF2B5EF4-FFF2-40B4-BE49-F238E27FC236}">
                    <a16:creationId xmlns:a16="http://schemas.microsoft.com/office/drawing/2014/main" id="{FE7C931B-668E-E2ED-2E0E-328070B21CDC}"/>
                  </a:ext>
                </a:extLst>
              </p:cNvPr>
              <p:cNvSpPr/>
              <p:nvPr/>
            </p:nvSpPr>
            <p:spPr>
              <a:xfrm flipH="1">
                <a:off x="3435100" y="22353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874;p28">
                <a:extLst>
                  <a:ext uri="{FF2B5EF4-FFF2-40B4-BE49-F238E27FC236}">
                    <a16:creationId xmlns:a16="http://schemas.microsoft.com/office/drawing/2014/main" id="{01767729-B668-90EF-B2A0-D6DECFAEF85E}"/>
                  </a:ext>
                </a:extLst>
              </p:cNvPr>
              <p:cNvSpPr/>
              <p:nvPr/>
            </p:nvSpPr>
            <p:spPr>
              <a:xfrm flipH="1">
                <a:off x="4015900" y="22353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875;p28">
                <a:extLst>
                  <a:ext uri="{FF2B5EF4-FFF2-40B4-BE49-F238E27FC236}">
                    <a16:creationId xmlns:a16="http://schemas.microsoft.com/office/drawing/2014/main" id="{91942EBD-2FF3-916B-99E2-0A9B05798BF1}"/>
                  </a:ext>
                </a:extLst>
              </p:cNvPr>
              <p:cNvSpPr/>
              <p:nvPr/>
            </p:nvSpPr>
            <p:spPr>
              <a:xfrm flipH="1">
                <a:off x="4596700" y="22353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876;p28">
                <a:extLst>
                  <a:ext uri="{FF2B5EF4-FFF2-40B4-BE49-F238E27FC236}">
                    <a16:creationId xmlns:a16="http://schemas.microsoft.com/office/drawing/2014/main" id="{95423CF1-B420-A570-9126-5DCABC81B8FA}"/>
                  </a:ext>
                </a:extLst>
              </p:cNvPr>
              <p:cNvSpPr/>
              <p:nvPr/>
            </p:nvSpPr>
            <p:spPr>
              <a:xfrm flipH="1">
                <a:off x="5177500" y="22353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877;p28">
                <a:extLst>
                  <a:ext uri="{FF2B5EF4-FFF2-40B4-BE49-F238E27FC236}">
                    <a16:creationId xmlns:a16="http://schemas.microsoft.com/office/drawing/2014/main" id="{5834AB4B-7318-F871-0FD7-B241506E390A}"/>
                  </a:ext>
                </a:extLst>
              </p:cNvPr>
              <p:cNvSpPr/>
              <p:nvPr/>
            </p:nvSpPr>
            <p:spPr>
              <a:xfrm flipH="1">
                <a:off x="2854300" y="2769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878;p28">
                <a:extLst>
                  <a:ext uri="{FF2B5EF4-FFF2-40B4-BE49-F238E27FC236}">
                    <a16:creationId xmlns:a16="http://schemas.microsoft.com/office/drawing/2014/main" id="{AA1C4699-AD32-50D1-C17A-2C270BA5534D}"/>
                  </a:ext>
                </a:extLst>
              </p:cNvPr>
              <p:cNvSpPr/>
              <p:nvPr/>
            </p:nvSpPr>
            <p:spPr>
              <a:xfrm flipH="1">
                <a:off x="3435100" y="2769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879;p28">
                <a:extLst>
                  <a:ext uri="{FF2B5EF4-FFF2-40B4-BE49-F238E27FC236}">
                    <a16:creationId xmlns:a16="http://schemas.microsoft.com/office/drawing/2014/main" id="{C22FD384-6161-1351-2FB2-8D8C8FF79483}"/>
                  </a:ext>
                </a:extLst>
              </p:cNvPr>
              <p:cNvSpPr/>
              <p:nvPr/>
            </p:nvSpPr>
            <p:spPr>
              <a:xfrm flipH="1">
                <a:off x="4015900" y="2769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880;p28">
                <a:extLst>
                  <a:ext uri="{FF2B5EF4-FFF2-40B4-BE49-F238E27FC236}">
                    <a16:creationId xmlns:a16="http://schemas.microsoft.com/office/drawing/2014/main" id="{FACFB5BB-C485-3A3D-95E9-388AE71A409D}"/>
                  </a:ext>
                </a:extLst>
              </p:cNvPr>
              <p:cNvSpPr/>
              <p:nvPr/>
            </p:nvSpPr>
            <p:spPr>
              <a:xfrm flipH="1">
                <a:off x="4596700" y="2769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881;p28">
                <a:extLst>
                  <a:ext uri="{FF2B5EF4-FFF2-40B4-BE49-F238E27FC236}">
                    <a16:creationId xmlns:a16="http://schemas.microsoft.com/office/drawing/2014/main" id="{F791E5FF-15E7-A672-F2A8-8285F0CD9B40}"/>
                  </a:ext>
                </a:extLst>
              </p:cNvPr>
              <p:cNvSpPr/>
              <p:nvPr/>
            </p:nvSpPr>
            <p:spPr>
              <a:xfrm flipH="1">
                <a:off x="5177500" y="2769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882;p28">
                <a:extLst>
                  <a:ext uri="{FF2B5EF4-FFF2-40B4-BE49-F238E27FC236}">
                    <a16:creationId xmlns:a16="http://schemas.microsoft.com/office/drawing/2014/main" id="{7BED9B56-72BA-D692-BA94-2F611844EAC8}"/>
                  </a:ext>
                </a:extLst>
              </p:cNvPr>
              <p:cNvSpPr/>
              <p:nvPr/>
            </p:nvSpPr>
            <p:spPr>
              <a:xfrm flipH="1">
                <a:off x="2854300" y="3304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883;p28">
                <a:extLst>
                  <a:ext uri="{FF2B5EF4-FFF2-40B4-BE49-F238E27FC236}">
                    <a16:creationId xmlns:a16="http://schemas.microsoft.com/office/drawing/2014/main" id="{0B345C14-9E98-D7F0-EAFC-87B48DA4FDED}"/>
                  </a:ext>
                </a:extLst>
              </p:cNvPr>
              <p:cNvSpPr/>
              <p:nvPr/>
            </p:nvSpPr>
            <p:spPr>
              <a:xfrm flipH="1">
                <a:off x="3435100" y="3304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884;p28">
                <a:extLst>
                  <a:ext uri="{FF2B5EF4-FFF2-40B4-BE49-F238E27FC236}">
                    <a16:creationId xmlns:a16="http://schemas.microsoft.com/office/drawing/2014/main" id="{385D261D-C2A7-A36B-8751-8764538ECCD4}"/>
                  </a:ext>
                </a:extLst>
              </p:cNvPr>
              <p:cNvSpPr/>
              <p:nvPr/>
            </p:nvSpPr>
            <p:spPr>
              <a:xfrm flipH="1">
                <a:off x="4015900" y="3304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885;p28">
                <a:extLst>
                  <a:ext uri="{FF2B5EF4-FFF2-40B4-BE49-F238E27FC236}">
                    <a16:creationId xmlns:a16="http://schemas.microsoft.com/office/drawing/2014/main" id="{4F30BB08-1EDA-0652-DBC8-EDE46250F2F9}"/>
                  </a:ext>
                </a:extLst>
              </p:cNvPr>
              <p:cNvSpPr/>
              <p:nvPr/>
            </p:nvSpPr>
            <p:spPr>
              <a:xfrm flipH="1">
                <a:off x="4596700" y="3304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886;p28">
                <a:extLst>
                  <a:ext uri="{FF2B5EF4-FFF2-40B4-BE49-F238E27FC236}">
                    <a16:creationId xmlns:a16="http://schemas.microsoft.com/office/drawing/2014/main" id="{28836A89-363A-8D29-CCFD-A5B9C3BBC688}"/>
                  </a:ext>
                </a:extLst>
              </p:cNvPr>
              <p:cNvSpPr/>
              <p:nvPr/>
            </p:nvSpPr>
            <p:spPr>
              <a:xfrm flipH="1">
                <a:off x="5177500" y="3304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085" name="文本框 1084">
            <a:extLst>
              <a:ext uri="{FF2B5EF4-FFF2-40B4-BE49-F238E27FC236}">
                <a16:creationId xmlns:a16="http://schemas.microsoft.com/office/drawing/2014/main" id="{3F819663-5835-4A15-1759-AF9C14201030}"/>
              </a:ext>
            </a:extLst>
          </p:cNvPr>
          <p:cNvSpPr txBox="1"/>
          <p:nvPr/>
        </p:nvSpPr>
        <p:spPr>
          <a:xfrm>
            <a:off x="6025971" y="1687288"/>
            <a:ext cx="642645"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Mean</a:t>
            </a:r>
            <a:endParaRPr lang="zh-CN" altLang="en-US" sz="1200" dirty="0">
              <a:latin typeface="Times New Roman" panose="02020603050405020304" pitchFamily="18" charset="0"/>
              <a:cs typeface="Times New Roman" panose="02020603050405020304" pitchFamily="18" charset="0"/>
            </a:endParaRPr>
          </a:p>
        </p:txBody>
      </p:sp>
      <p:sp>
        <p:nvSpPr>
          <p:cNvPr id="1088" name="文本框 1087">
            <a:extLst>
              <a:ext uri="{FF2B5EF4-FFF2-40B4-BE49-F238E27FC236}">
                <a16:creationId xmlns:a16="http://schemas.microsoft.com/office/drawing/2014/main" id="{B87C0382-E8A5-9866-56F5-FFA1244D0A34}"/>
              </a:ext>
            </a:extLst>
          </p:cNvPr>
          <p:cNvSpPr txBox="1"/>
          <p:nvPr/>
        </p:nvSpPr>
        <p:spPr>
          <a:xfrm>
            <a:off x="6941988" y="1688279"/>
            <a:ext cx="642645"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Mean</a:t>
            </a:r>
            <a:endParaRPr lang="zh-CN" altLang="en-US" sz="12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093" name="文本框 1092">
                <a:extLst>
                  <a:ext uri="{FF2B5EF4-FFF2-40B4-BE49-F238E27FC236}">
                    <a16:creationId xmlns:a16="http://schemas.microsoft.com/office/drawing/2014/main" id="{B4E70823-A483-3C11-DA57-F79B1D660C23}"/>
                  </a:ext>
                </a:extLst>
              </p:cNvPr>
              <p:cNvSpPr txBox="1"/>
              <p:nvPr/>
            </p:nvSpPr>
            <p:spPr>
              <a:xfrm>
                <a:off x="6527914" y="1237910"/>
                <a:ext cx="38778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h</m:t>
                      </m:r>
                    </m:oMath>
                  </m:oMathPara>
                </a14:m>
                <a:endParaRPr lang="zh-CN" altLang="en-US" dirty="0"/>
              </a:p>
            </p:txBody>
          </p:sp>
        </mc:Choice>
        <mc:Fallback xmlns="">
          <p:sp>
            <p:nvSpPr>
              <p:cNvPr id="1093" name="文本框 1092">
                <a:extLst>
                  <a:ext uri="{FF2B5EF4-FFF2-40B4-BE49-F238E27FC236}">
                    <a16:creationId xmlns:a16="http://schemas.microsoft.com/office/drawing/2014/main" id="{B4E70823-A483-3C11-DA57-F79B1D660C23}"/>
                  </a:ext>
                </a:extLst>
              </p:cNvPr>
              <p:cNvSpPr txBox="1">
                <a:spLocks noRot="1" noChangeAspect="1" noMove="1" noResize="1" noEditPoints="1" noAdjustHandles="1" noChangeArrowheads="1" noChangeShapeType="1" noTextEdit="1"/>
              </p:cNvSpPr>
              <p:nvPr/>
            </p:nvSpPr>
            <p:spPr>
              <a:xfrm>
                <a:off x="6527914" y="1237910"/>
                <a:ext cx="387783" cy="369332"/>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94" name="文本框 1093">
                <a:extLst>
                  <a:ext uri="{FF2B5EF4-FFF2-40B4-BE49-F238E27FC236}">
                    <a16:creationId xmlns:a16="http://schemas.microsoft.com/office/drawing/2014/main" id="{0E9E4893-669A-2714-66D7-C5D9A794DD29}"/>
                  </a:ext>
                </a:extLst>
              </p:cNvPr>
              <p:cNvSpPr txBox="1"/>
              <p:nvPr/>
            </p:nvSpPr>
            <p:spPr>
              <a:xfrm>
                <a:off x="7437960" y="1234982"/>
                <a:ext cx="38778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𝑥</m:t>
                      </m:r>
                    </m:oMath>
                  </m:oMathPara>
                </a14:m>
                <a:endParaRPr lang="zh-CN" altLang="en-US" dirty="0"/>
              </a:p>
            </p:txBody>
          </p:sp>
        </mc:Choice>
        <mc:Fallback xmlns="">
          <p:sp>
            <p:nvSpPr>
              <p:cNvPr id="1094" name="文本框 1093">
                <a:extLst>
                  <a:ext uri="{FF2B5EF4-FFF2-40B4-BE49-F238E27FC236}">
                    <a16:creationId xmlns:a16="http://schemas.microsoft.com/office/drawing/2014/main" id="{0E9E4893-669A-2714-66D7-C5D9A794DD29}"/>
                  </a:ext>
                </a:extLst>
              </p:cNvPr>
              <p:cNvSpPr txBox="1">
                <a:spLocks noRot="1" noChangeAspect="1" noMove="1" noResize="1" noEditPoints="1" noAdjustHandles="1" noChangeArrowheads="1" noChangeShapeType="1" noTextEdit="1"/>
              </p:cNvSpPr>
              <p:nvPr/>
            </p:nvSpPr>
            <p:spPr>
              <a:xfrm>
                <a:off x="7437960" y="1234982"/>
                <a:ext cx="387783" cy="369332"/>
              </a:xfrm>
              <a:prstGeom prst="rect">
                <a:avLst/>
              </a:prstGeom>
              <a:blipFill>
                <a:blip r:embed="rId9"/>
                <a:stretch>
                  <a:fillRect/>
                </a:stretch>
              </a:blipFill>
            </p:spPr>
            <p:txBody>
              <a:bodyPr/>
              <a:lstStyle/>
              <a:p>
                <a:r>
                  <a:rPr lang="zh-CN" altLang="en-US">
                    <a:noFill/>
                  </a:rPr>
                  <a:t> </a:t>
                </a:r>
              </a:p>
            </p:txBody>
          </p:sp>
        </mc:Fallback>
      </mc:AlternateContent>
      <p:sp>
        <p:nvSpPr>
          <p:cNvPr id="60" name="矩形 59">
            <a:extLst>
              <a:ext uri="{FF2B5EF4-FFF2-40B4-BE49-F238E27FC236}">
                <a16:creationId xmlns:a16="http://schemas.microsoft.com/office/drawing/2014/main" id="{732BEB95-2499-795B-8460-F47844FCC665}"/>
              </a:ext>
            </a:extLst>
          </p:cNvPr>
          <p:cNvSpPr/>
          <p:nvPr/>
        </p:nvSpPr>
        <p:spPr>
          <a:xfrm>
            <a:off x="10149161" y="1785884"/>
            <a:ext cx="1331383" cy="242548"/>
          </a:xfrm>
          <a:prstGeom prst="rect">
            <a:avLst/>
          </a:prstGeom>
          <a:solidFill>
            <a:srgbClr val="C9E6F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7" name="文本框 76">
            <a:extLst>
              <a:ext uri="{FF2B5EF4-FFF2-40B4-BE49-F238E27FC236}">
                <a16:creationId xmlns:a16="http://schemas.microsoft.com/office/drawing/2014/main" id="{8823A100-83FA-9F81-A70B-579B7CD4922B}"/>
              </a:ext>
            </a:extLst>
          </p:cNvPr>
          <p:cNvSpPr txBox="1"/>
          <p:nvPr/>
        </p:nvSpPr>
        <p:spPr>
          <a:xfrm>
            <a:off x="10194506" y="1765446"/>
            <a:ext cx="1340691" cy="276999"/>
          </a:xfrm>
          <a:prstGeom prst="rect">
            <a:avLst/>
          </a:prstGeom>
          <a:noFill/>
        </p:spPr>
        <p:txBody>
          <a:bodyPr wrap="square" rtlCol="0">
            <a:spAutoFit/>
          </a:bodyPr>
          <a:lstStyle/>
          <a:p>
            <a:r>
              <a:rPr lang="en-US" altLang="zh-CN" sz="1200" dirty="0">
                <a:latin typeface="Times New Roman" panose="02020603050405020304" pitchFamily="18" charset="0"/>
                <a:cs typeface="Times New Roman" panose="02020603050405020304" pitchFamily="18" charset="0"/>
              </a:rPr>
              <a:t>Normalizing flow</a:t>
            </a:r>
            <a:endParaRPr lang="zh-CN" altLang="en-US" sz="12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79" name="文本框 78">
                <a:extLst>
                  <a:ext uri="{FF2B5EF4-FFF2-40B4-BE49-F238E27FC236}">
                    <a16:creationId xmlns:a16="http://schemas.microsoft.com/office/drawing/2014/main" id="{CFF3FE74-874D-9A43-970C-EC21DD482D79}"/>
                  </a:ext>
                </a:extLst>
              </p:cNvPr>
              <p:cNvSpPr txBox="1"/>
              <p:nvPr/>
            </p:nvSpPr>
            <p:spPr>
              <a:xfrm>
                <a:off x="10134244" y="3146527"/>
                <a:ext cx="1336657" cy="291811"/>
              </a:xfrm>
              <a:prstGeom prst="rect">
                <a:avLst/>
              </a:prstGeom>
              <a:noFill/>
            </p:spPr>
            <p:txBody>
              <a:bodyPr wrap="square" rtlCol="0">
                <a:spAutoFit/>
              </a:bodyPr>
              <a:lstStyle/>
              <a:p>
                <a:pPr algn="r"/>
                <a14:m>
                  <m:oMath xmlns:m="http://schemas.openxmlformats.org/officeDocument/2006/math">
                    <m:sSub>
                      <m:sSubPr>
                        <m:ctrlPr>
                          <a:rPr lang="en-US" altLang="zh-CN" sz="1200" i="1" smtClean="0">
                            <a:latin typeface="Cambria Math" panose="02040503050406030204" pitchFamily="18" charset="0"/>
                            <a:cs typeface="Times New Roman" panose="02020603050405020304" pitchFamily="18" charset="0"/>
                          </a:rPr>
                        </m:ctrlPr>
                      </m:sSubPr>
                      <m:e>
                        <m:r>
                          <a:rPr lang="en-US" altLang="zh-CN" sz="1200" b="0" i="1" smtClean="0">
                            <a:latin typeface="Cambria Math" panose="02040503050406030204" pitchFamily="18" charset="0"/>
                            <a:cs typeface="Times New Roman" panose="02020603050405020304" pitchFamily="18" charset="0"/>
                          </a:rPr>
                          <m:t>𝑧</m:t>
                        </m:r>
                      </m:e>
                      <m:sub>
                        <m:r>
                          <a:rPr lang="en-US" altLang="zh-CN" sz="1200" b="0" i="1" smtClean="0">
                            <a:latin typeface="Cambria Math" panose="02040503050406030204" pitchFamily="18" charset="0"/>
                            <a:cs typeface="Times New Roman" panose="02020603050405020304" pitchFamily="18" charset="0"/>
                          </a:rPr>
                          <m:t>𝑓𝑙𝑜𝑤</m:t>
                        </m:r>
                      </m:sub>
                    </m:sSub>
                  </m:oMath>
                </a14:m>
                <a:r>
                  <a:rPr lang="en-US" altLang="zh-CN" sz="1200" dirty="0">
                    <a:latin typeface="Times New Roman" panose="02020603050405020304" pitchFamily="18" charset="0"/>
                    <a:cs typeface="Times New Roman" panose="02020603050405020304" pitchFamily="18" charset="0"/>
                  </a:rPr>
                  <a:t> </a:t>
                </a:r>
                <a14:m>
                  <m:oMath xmlns:m="http://schemas.openxmlformats.org/officeDocument/2006/math">
                    <m:r>
                      <a:rPr lang="en-US" altLang="zh-CN" sz="1200" i="1" dirty="0">
                        <a:latin typeface="Cambria Math" panose="02040503050406030204" pitchFamily="18" charset="0"/>
                        <a:cs typeface="Times New Roman" panose="02020603050405020304" pitchFamily="18" charset="0"/>
                      </a:rPr>
                      <m:t>𝐺𝑀𝑀</m:t>
                    </m:r>
                    <m:d>
                      <m:dPr>
                        <m:ctrlPr>
                          <a:rPr lang="en-US" altLang="zh-CN" sz="1200" i="1" dirty="0">
                            <a:latin typeface="Cambria Math" panose="02040503050406030204" pitchFamily="18" charset="0"/>
                            <a:cs typeface="Times New Roman" panose="02020603050405020304" pitchFamily="18" charset="0"/>
                          </a:rPr>
                        </m:ctrlPr>
                      </m:dPr>
                      <m:e>
                        <m:r>
                          <a:rPr lang="zh-CN" altLang="en-US" sz="1200" i="1" dirty="0">
                            <a:latin typeface="Cambria Math" panose="02040503050406030204" pitchFamily="18" charset="0"/>
                            <a:cs typeface="Times New Roman" panose="02020603050405020304" pitchFamily="18" charset="0"/>
                          </a:rPr>
                          <m:t>𝜇</m:t>
                        </m:r>
                        <m:r>
                          <a:rPr lang="en-US" altLang="zh-CN" sz="1200" i="1" dirty="0">
                            <a:latin typeface="Cambria Math" panose="02040503050406030204" pitchFamily="18" charset="0"/>
                            <a:cs typeface="Times New Roman" panose="02020603050405020304" pitchFamily="18" charset="0"/>
                          </a:rPr>
                          <m:t>,</m:t>
                        </m:r>
                        <m:r>
                          <a:rPr lang="zh-CN" altLang="en-US" sz="1200" i="1" dirty="0">
                            <a:latin typeface="Cambria Math" panose="02040503050406030204" pitchFamily="18" charset="0"/>
                            <a:cs typeface="Times New Roman" panose="02020603050405020304" pitchFamily="18" charset="0"/>
                          </a:rPr>
                          <m:t>𝜎</m:t>
                        </m:r>
                      </m:e>
                    </m:d>
                  </m:oMath>
                </a14:m>
                <a:endParaRPr lang="en-US" altLang="zh-CN" sz="1200" dirty="0">
                  <a:latin typeface="Times New Roman" panose="02020603050405020304" pitchFamily="18" charset="0"/>
                  <a:cs typeface="Times New Roman" panose="02020603050405020304" pitchFamily="18" charset="0"/>
                </a:endParaRPr>
              </a:p>
            </p:txBody>
          </p:sp>
        </mc:Choice>
        <mc:Fallback xmlns="">
          <p:sp>
            <p:nvSpPr>
              <p:cNvPr id="79" name="文本框 78">
                <a:extLst>
                  <a:ext uri="{FF2B5EF4-FFF2-40B4-BE49-F238E27FC236}">
                    <a16:creationId xmlns:a16="http://schemas.microsoft.com/office/drawing/2014/main" id="{CFF3FE74-874D-9A43-970C-EC21DD482D79}"/>
                  </a:ext>
                </a:extLst>
              </p:cNvPr>
              <p:cNvSpPr txBox="1">
                <a:spLocks noRot="1" noChangeAspect="1" noMove="1" noResize="1" noEditPoints="1" noAdjustHandles="1" noChangeArrowheads="1" noChangeShapeType="1" noTextEdit="1"/>
              </p:cNvSpPr>
              <p:nvPr/>
            </p:nvSpPr>
            <p:spPr>
              <a:xfrm>
                <a:off x="10134244" y="3146527"/>
                <a:ext cx="1336657" cy="291811"/>
              </a:xfrm>
              <a:prstGeom prst="rect">
                <a:avLst/>
              </a:prstGeom>
              <a:blipFill>
                <a:blip r:embed="rId10"/>
                <a:stretch>
                  <a:fillRect b="-2083"/>
                </a:stretch>
              </a:blipFill>
            </p:spPr>
            <p:txBody>
              <a:bodyPr/>
              <a:lstStyle/>
              <a:p>
                <a:r>
                  <a:rPr lang="zh-CN" altLang="en-US">
                    <a:noFill/>
                  </a:rPr>
                  <a:t> </a:t>
                </a:r>
              </a:p>
            </p:txBody>
          </p:sp>
        </mc:Fallback>
      </mc:AlternateContent>
      <p:sp>
        <p:nvSpPr>
          <p:cNvPr id="109" name="矩形 108">
            <a:extLst>
              <a:ext uri="{FF2B5EF4-FFF2-40B4-BE49-F238E27FC236}">
                <a16:creationId xmlns:a16="http://schemas.microsoft.com/office/drawing/2014/main" id="{0FA76013-AD98-A886-29BD-4E74AD3760B1}"/>
              </a:ext>
            </a:extLst>
          </p:cNvPr>
          <p:cNvSpPr/>
          <p:nvPr/>
        </p:nvSpPr>
        <p:spPr>
          <a:xfrm>
            <a:off x="6035621" y="3681116"/>
            <a:ext cx="1515291" cy="277000"/>
          </a:xfrm>
          <a:prstGeom prst="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 name="文本框 110">
            <a:extLst>
              <a:ext uri="{FF2B5EF4-FFF2-40B4-BE49-F238E27FC236}">
                <a16:creationId xmlns:a16="http://schemas.microsoft.com/office/drawing/2014/main" id="{4CDA0EC2-48F5-BD90-66C9-5C09261BB233}"/>
              </a:ext>
            </a:extLst>
          </p:cNvPr>
          <p:cNvSpPr txBox="1"/>
          <p:nvPr/>
        </p:nvSpPr>
        <p:spPr>
          <a:xfrm>
            <a:off x="6015037" y="3651764"/>
            <a:ext cx="1602786" cy="276999"/>
          </a:xfrm>
          <a:prstGeom prst="rect">
            <a:avLst/>
          </a:prstGeom>
          <a:noFill/>
        </p:spPr>
        <p:txBody>
          <a:bodyPr wrap="square">
            <a:spAutoFit/>
          </a:bodyPr>
          <a:lstStyle/>
          <a:p>
            <a:pPr algn="ctr"/>
            <a:r>
              <a:rPr lang="en-US" altLang="zh-CN" sz="1200" dirty="0">
                <a:latin typeface="Times New Roman" panose="02020603050405020304" pitchFamily="18" charset="0"/>
                <a:cs typeface="Times New Roman" panose="02020603050405020304" pitchFamily="18" charset="0"/>
              </a:rPr>
              <a:t>Bi-level optimization </a:t>
            </a:r>
            <a:endParaRPr lang="zh-CN" altLang="en-US" sz="1200" dirty="0">
              <a:latin typeface="Times New Roman" panose="02020603050405020304" pitchFamily="18" charset="0"/>
              <a:cs typeface="Times New Roman" panose="02020603050405020304" pitchFamily="18" charset="0"/>
            </a:endParaRPr>
          </a:p>
        </p:txBody>
      </p:sp>
      <p:pic>
        <p:nvPicPr>
          <p:cNvPr id="73" name="图片 72">
            <a:extLst>
              <a:ext uri="{FF2B5EF4-FFF2-40B4-BE49-F238E27FC236}">
                <a16:creationId xmlns:a16="http://schemas.microsoft.com/office/drawing/2014/main" id="{38BA22EA-891C-D150-78C7-ECB02A33794B}"/>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407201" y="4096268"/>
            <a:ext cx="691248" cy="728039"/>
          </a:xfrm>
          <a:prstGeom prst="rect">
            <a:avLst/>
          </a:prstGeom>
        </p:spPr>
      </p:pic>
      <mc:AlternateContent xmlns:mc="http://schemas.openxmlformats.org/markup-compatibility/2006" xmlns:a14="http://schemas.microsoft.com/office/drawing/2010/main">
        <mc:Choice Requires="a14">
          <p:sp>
            <p:nvSpPr>
              <p:cNvPr id="75" name="文本框 74">
                <a:extLst>
                  <a:ext uri="{FF2B5EF4-FFF2-40B4-BE49-F238E27FC236}">
                    <a16:creationId xmlns:a16="http://schemas.microsoft.com/office/drawing/2014/main" id="{AF55FD04-9B95-207D-6141-2393CEDBD4AC}"/>
                  </a:ext>
                </a:extLst>
              </p:cNvPr>
              <p:cNvSpPr txBox="1"/>
              <p:nvPr/>
            </p:nvSpPr>
            <p:spPr>
              <a:xfrm>
                <a:off x="5809597" y="4744502"/>
                <a:ext cx="2290463" cy="292068"/>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Binary MLP isotope generator </a:t>
                </a:r>
                <a14:m>
                  <m:oMath xmlns:m="http://schemas.openxmlformats.org/officeDocument/2006/math">
                    <m:sSub>
                      <m:sSubPr>
                        <m:ctrlPr>
                          <a:rPr lang="en-US" altLang="zh-CN" sz="1200" i="1" smtClean="0">
                            <a:latin typeface="Cambria Math" panose="02040503050406030204" pitchFamily="18" charset="0"/>
                            <a:cs typeface="Times New Roman" panose="02020603050405020304" pitchFamily="18" charset="0"/>
                          </a:rPr>
                        </m:ctrlPr>
                      </m:sSubPr>
                      <m:e>
                        <m:r>
                          <a:rPr lang="en-US" altLang="zh-CN" sz="1200" b="0" i="1" smtClean="0">
                            <a:latin typeface="Cambria Math" panose="02040503050406030204" pitchFamily="18" charset="0"/>
                            <a:cs typeface="Times New Roman" panose="02020603050405020304" pitchFamily="18" charset="0"/>
                          </a:rPr>
                          <m:t>𝑓</m:t>
                        </m:r>
                      </m:e>
                      <m:sub>
                        <m:r>
                          <a:rPr lang="en-US" altLang="zh-CN" sz="1200" b="0" i="1" smtClean="0">
                            <a:latin typeface="Cambria Math" panose="02040503050406030204" pitchFamily="18" charset="0"/>
                            <a:cs typeface="Times New Roman" panose="02020603050405020304" pitchFamily="18" charset="0"/>
                          </a:rPr>
                          <m:t>𝑔</m:t>
                        </m:r>
                      </m:sub>
                    </m:sSub>
                  </m:oMath>
                </a14:m>
                <a:endParaRPr lang="en-US" altLang="zh-CN" sz="1200" dirty="0">
                  <a:latin typeface="Times New Roman" panose="02020603050405020304" pitchFamily="18" charset="0"/>
                  <a:cs typeface="Times New Roman" panose="02020603050405020304" pitchFamily="18" charset="0"/>
                </a:endParaRPr>
              </a:p>
            </p:txBody>
          </p:sp>
        </mc:Choice>
        <mc:Fallback xmlns="">
          <p:sp>
            <p:nvSpPr>
              <p:cNvPr id="75" name="文本框 74">
                <a:extLst>
                  <a:ext uri="{FF2B5EF4-FFF2-40B4-BE49-F238E27FC236}">
                    <a16:creationId xmlns:a16="http://schemas.microsoft.com/office/drawing/2014/main" id="{AF55FD04-9B95-207D-6141-2393CEDBD4AC}"/>
                  </a:ext>
                </a:extLst>
              </p:cNvPr>
              <p:cNvSpPr txBox="1">
                <a:spLocks noRot="1" noChangeAspect="1" noMove="1" noResize="1" noEditPoints="1" noAdjustHandles="1" noChangeArrowheads="1" noChangeShapeType="1" noTextEdit="1"/>
              </p:cNvSpPr>
              <p:nvPr/>
            </p:nvSpPr>
            <p:spPr>
              <a:xfrm>
                <a:off x="5809597" y="4744502"/>
                <a:ext cx="2290463" cy="292068"/>
              </a:xfrm>
              <a:prstGeom prst="rect">
                <a:avLst/>
              </a:prstGeom>
              <a:blipFill>
                <a:blip r:embed="rId12"/>
                <a:stretch>
                  <a:fillRect b="-10417"/>
                </a:stretch>
              </a:blipFill>
            </p:spPr>
            <p:txBody>
              <a:bodyPr/>
              <a:lstStyle/>
              <a:p>
                <a:r>
                  <a:rPr lang="zh-CN" altLang="en-US">
                    <a:noFill/>
                  </a:rPr>
                  <a:t> </a:t>
                </a:r>
              </a:p>
            </p:txBody>
          </p:sp>
        </mc:Fallback>
      </mc:AlternateContent>
      <p:sp>
        <p:nvSpPr>
          <p:cNvPr id="92" name="文本框 91">
            <a:extLst>
              <a:ext uri="{FF2B5EF4-FFF2-40B4-BE49-F238E27FC236}">
                <a16:creationId xmlns:a16="http://schemas.microsoft.com/office/drawing/2014/main" id="{0C51B491-E07E-FADF-A604-D5AC3BF737D7}"/>
              </a:ext>
            </a:extLst>
          </p:cNvPr>
          <p:cNvSpPr txBox="1"/>
          <p:nvPr/>
        </p:nvSpPr>
        <p:spPr>
          <a:xfrm>
            <a:off x="2116283" y="2461512"/>
            <a:ext cx="1497274"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Black-box GNN</a:t>
            </a:r>
            <a:endParaRPr lang="zh-CN" altLang="en-US" sz="12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16" name="文本框 115">
                <a:extLst>
                  <a:ext uri="{FF2B5EF4-FFF2-40B4-BE49-F238E27FC236}">
                    <a16:creationId xmlns:a16="http://schemas.microsoft.com/office/drawing/2014/main" id="{779FAA30-1B71-F4FA-34B6-61DA2678D55F}"/>
                  </a:ext>
                </a:extLst>
              </p:cNvPr>
              <p:cNvSpPr txBox="1"/>
              <p:nvPr/>
            </p:nvSpPr>
            <p:spPr>
              <a:xfrm>
                <a:off x="233223" y="2516234"/>
                <a:ext cx="136800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Original datasets </a:t>
                </a:r>
                <a14:m>
                  <m:oMath xmlns:m="http://schemas.openxmlformats.org/officeDocument/2006/math">
                    <m:r>
                      <a:rPr lang="en-US" altLang="zh-CN" sz="1200" i="1" dirty="0" smtClean="0">
                        <a:latin typeface="Cambria Math" panose="02040503050406030204" pitchFamily="18" charset="0"/>
                        <a:cs typeface="Times New Roman" panose="02020603050405020304" pitchFamily="18" charset="0"/>
                      </a:rPr>
                      <m:t>𝐺</m:t>
                    </m:r>
                  </m:oMath>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116" name="文本框 115">
                <a:extLst>
                  <a:ext uri="{FF2B5EF4-FFF2-40B4-BE49-F238E27FC236}">
                    <a16:creationId xmlns:a16="http://schemas.microsoft.com/office/drawing/2014/main" id="{779FAA30-1B71-F4FA-34B6-61DA2678D55F}"/>
                  </a:ext>
                </a:extLst>
              </p:cNvPr>
              <p:cNvSpPr txBox="1">
                <a:spLocks noRot="1" noChangeAspect="1" noMove="1" noResize="1" noEditPoints="1" noAdjustHandles="1" noChangeArrowheads="1" noChangeShapeType="1" noTextEdit="1"/>
              </p:cNvSpPr>
              <p:nvPr/>
            </p:nvSpPr>
            <p:spPr>
              <a:xfrm>
                <a:off x="233223" y="2516234"/>
                <a:ext cx="1368003" cy="276999"/>
              </a:xfrm>
              <a:prstGeom prst="rect">
                <a:avLst/>
              </a:prstGeom>
              <a:blipFill>
                <a:blip r:embed="rId13"/>
                <a:stretch>
                  <a:fillRect t="-2222" b="-17778"/>
                </a:stretch>
              </a:blipFill>
            </p:spPr>
            <p:txBody>
              <a:bodyPr/>
              <a:lstStyle/>
              <a:p>
                <a:r>
                  <a:rPr lang="zh-CN" altLang="en-US">
                    <a:noFill/>
                  </a:rPr>
                  <a:t> </a:t>
                </a:r>
              </a:p>
            </p:txBody>
          </p:sp>
        </mc:Fallback>
      </mc:AlternateContent>
      <p:sp>
        <p:nvSpPr>
          <p:cNvPr id="118" name="文本框 117">
            <a:extLst>
              <a:ext uri="{FF2B5EF4-FFF2-40B4-BE49-F238E27FC236}">
                <a16:creationId xmlns:a16="http://schemas.microsoft.com/office/drawing/2014/main" id="{E0C8A7FB-AFE3-062A-84F2-C34DE2B61386}"/>
              </a:ext>
            </a:extLst>
          </p:cNvPr>
          <p:cNvSpPr txBox="1"/>
          <p:nvPr/>
        </p:nvSpPr>
        <p:spPr>
          <a:xfrm>
            <a:off x="82486" y="4511302"/>
            <a:ext cx="1781506"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Disparate r</a:t>
            </a:r>
            <a:r>
              <a:rPr lang="zh-CN" altLang="en-US" sz="1200" dirty="0">
                <a:latin typeface="Times New Roman" panose="02020603050405020304" pitchFamily="18" charset="0"/>
                <a:cs typeface="Times New Roman" panose="02020603050405020304" pitchFamily="18" charset="0"/>
              </a:rPr>
              <a:t>epresentations</a:t>
            </a:r>
          </a:p>
        </p:txBody>
      </p:sp>
      <p:sp>
        <p:nvSpPr>
          <p:cNvPr id="127" name="Google Shape;303;p19">
            <a:extLst>
              <a:ext uri="{FF2B5EF4-FFF2-40B4-BE49-F238E27FC236}">
                <a16:creationId xmlns:a16="http://schemas.microsoft.com/office/drawing/2014/main" id="{956F6FFA-B500-92A2-892A-EC7B531E1C94}"/>
              </a:ext>
            </a:extLst>
          </p:cNvPr>
          <p:cNvSpPr/>
          <p:nvPr/>
        </p:nvSpPr>
        <p:spPr>
          <a:xfrm>
            <a:off x="2225644" y="1771495"/>
            <a:ext cx="186031" cy="360549"/>
          </a:xfrm>
          <a:prstGeom prst="cube">
            <a:avLst>
              <a:gd name="adj" fmla="val 25000"/>
            </a:avLst>
          </a:prstGeom>
          <a:solidFill>
            <a:srgbClr val="EBF5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8" name="Google Shape;116;p19">
            <a:extLst>
              <a:ext uri="{FF2B5EF4-FFF2-40B4-BE49-F238E27FC236}">
                <a16:creationId xmlns:a16="http://schemas.microsoft.com/office/drawing/2014/main" id="{8A0E111C-EC85-F62C-7388-87F0CE6AA999}"/>
              </a:ext>
            </a:extLst>
          </p:cNvPr>
          <p:cNvSpPr/>
          <p:nvPr/>
        </p:nvSpPr>
        <p:spPr>
          <a:xfrm>
            <a:off x="2737895" y="1595364"/>
            <a:ext cx="206145" cy="659197"/>
          </a:xfrm>
          <a:prstGeom prst="cube">
            <a:avLst>
              <a:gd name="adj" fmla="val 68741"/>
            </a:avLst>
          </a:prstGeom>
          <a:solidFill>
            <a:srgbClr val="EBF5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0" name="Google Shape;116;p19">
            <a:extLst>
              <a:ext uri="{FF2B5EF4-FFF2-40B4-BE49-F238E27FC236}">
                <a16:creationId xmlns:a16="http://schemas.microsoft.com/office/drawing/2014/main" id="{F815BA1E-9829-6EF1-5C53-6295FC51EB4E}"/>
              </a:ext>
            </a:extLst>
          </p:cNvPr>
          <p:cNvSpPr/>
          <p:nvPr/>
        </p:nvSpPr>
        <p:spPr>
          <a:xfrm>
            <a:off x="3008624" y="1525959"/>
            <a:ext cx="206145" cy="802859"/>
          </a:xfrm>
          <a:prstGeom prst="cube">
            <a:avLst>
              <a:gd name="adj" fmla="val 68741"/>
            </a:avLst>
          </a:prstGeom>
          <a:solidFill>
            <a:srgbClr val="EBF5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 name="Google Shape;303;p19">
            <a:extLst>
              <a:ext uri="{FF2B5EF4-FFF2-40B4-BE49-F238E27FC236}">
                <a16:creationId xmlns:a16="http://schemas.microsoft.com/office/drawing/2014/main" id="{269C340A-59B8-ADC2-48B0-191F03A57512}"/>
              </a:ext>
            </a:extLst>
          </p:cNvPr>
          <p:cNvSpPr/>
          <p:nvPr/>
        </p:nvSpPr>
        <p:spPr>
          <a:xfrm>
            <a:off x="2481770" y="1666514"/>
            <a:ext cx="186030" cy="547620"/>
          </a:xfrm>
          <a:prstGeom prst="cube">
            <a:avLst>
              <a:gd name="adj" fmla="val 25000"/>
            </a:avLst>
          </a:prstGeom>
          <a:solidFill>
            <a:srgbClr val="EBF5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90" name="图片 89">
            <a:extLst>
              <a:ext uri="{FF2B5EF4-FFF2-40B4-BE49-F238E27FC236}">
                <a16:creationId xmlns:a16="http://schemas.microsoft.com/office/drawing/2014/main" id="{B38DB29B-8CCD-3F9C-812F-4555EE29F5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19361" y="1558733"/>
            <a:ext cx="188505" cy="188505"/>
          </a:xfrm>
          <a:prstGeom prst="rect">
            <a:avLst/>
          </a:prstGeom>
        </p:spPr>
      </p:pic>
      <p:sp>
        <p:nvSpPr>
          <p:cNvPr id="142" name="矩形: 圆角 141">
            <a:extLst>
              <a:ext uri="{FF2B5EF4-FFF2-40B4-BE49-F238E27FC236}">
                <a16:creationId xmlns:a16="http://schemas.microsoft.com/office/drawing/2014/main" id="{786A175D-A2B8-9CF2-647A-40ECBA88A599}"/>
              </a:ext>
            </a:extLst>
          </p:cNvPr>
          <p:cNvSpPr/>
          <p:nvPr/>
        </p:nvSpPr>
        <p:spPr>
          <a:xfrm>
            <a:off x="3544309" y="1497634"/>
            <a:ext cx="276447" cy="847732"/>
          </a:xfrm>
          <a:prstGeom prst="roundRect">
            <a:avLst/>
          </a:prstGeom>
          <a:solidFill>
            <a:srgbClr val="E0EFFC"/>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dirty="0"/>
          </a:p>
        </p:txBody>
      </p:sp>
      <p:sp>
        <p:nvSpPr>
          <p:cNvPr id="143" name="文本框 142">
            <a:extLst>
              <a:ext uri="{FF2B5EF4-FFF2-40B4-BE49-F238E27FC236}">
                <a16:creationId xmlns:a16="http://schemas.microsoft.com/office/drawing/2014/main" id="{94F016C1-233A-2723-A160-1E56E84EC0A3}"/>
              </a:ext>
            </a:extLst>
          </p:cNvPr>
          <p:cNvSpPr txBox="1"/>
          <p:nvPr/>
        </p:nvSpPr>
        <p:spPr>
          <a:xfrm rot="5400000">
            <a:off x="3294205" y="1772243"/>
            <a:ext cx="800714" cy="276999"/>
          </a:xfrm>
          <a:prstGeom prst="rect">
            <a:avLst/>
          </a:prstGeom>
          <a:noFill/>
        </p:spPr>
        <p:txBody>
          <a:bodyPr wrap="square" rtlCol="0">
            <a:spAutoFit/>
          </a:bodyPr>
          <a:lstStyle/>
          <a:p>
            <a:r>
              <a:rPr lang="en-US" altLang="zh-CN" sz="1200" dirty="0">
                <a:latin typeface="Times New Roman" panose="02020603050405020304" pitchFamily="18" charset="0"/>
                <a:cs typeface="Times New Roman" panose="02020603050405020304" pitchFamily="18" charset="0"/>
              </a:rPr>
              <a:t> K-Means</a:t>
            </a:r>
            <a:endParaRPr lang="zh-CN" altLang="en-US" sz="1200" dirty="0">
              <a:latin typeface="Times New Roman" panose="02020603050405020304" pitchFamily="18" charset="0"/>
              <a:cs typeface="Times New Roman" panose="02020603050405020304" pitchFamily="18" charset="0"/>
            </a:endParaRPr>
          </a:p>
        </p:txBody>
      </p:sp>
      <p:sp>
        <p:nvSpPr>
          <p:cNvPr id="146" name="左大括号 145">
            <a:extLst>
              <a:ext uri="{FF2B5EF4-FFF2-40B4-BE49-F238E27FC236}">
                <a16:creationId xmlns:a16="http://schemas.microsoft.com/office/drawing/2014/main" id="{422846AB-518D-A434-77F9-730B4E2267D3}"/>
              </a:ext>
            </a:extLst>
          </p:cNvPr>
          <p:cNvSpPr/>
          <p:nvPr/>
        </p:nvSpPr>
        <p:spPr>
          <a:xfrm>
            <a:off x="4312748" y="1406300"/>
            <a:ext cx="180278" cy="809947"/>
          </a:xfrm>
          <a:prstGeom prst="leftBrace">
            <a:avLst>
              <a:gd name="adj1" fmla="val 43996"/>
              <a:gd name="adj2" fmla="val 5441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152" name="矩形 151">
            <a:extLst>
              <a:ext uri="{FF2B5EF4-FFF2-40B4-BE49-F238E27FC236}">
                <a16:creationId xmlns:a16="http://schemas.microsoft.com/office/drawing/2014/main" id="{A6325CF6-DF8B-07A4-BE2A-0F85A9B80E78}"/>
              </a:ext>
            </a:extLst>
          </p:cNvPr>
          <p:cNvSpPr/>
          <p:nvPr/>
        </p:nvSpPr>
        <p:spPr>
          <a:xfrm>
            <a:off x="4444681" y="1449791"/>
            <a:ext cx="749689" cy="107157"/>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矩形 152">
            <a:extLst>
              <a:ext uri="{FF2B5EF4-FFF2-40B4-BE49-F238E27FC236}">
                <a16:creationId xmlns:a16="http://schemas.microsoft.com/office/drawing/2014/main" id="{69666310-7812-51F2-B181-B0549A838CB1}"/>
              </a:ext>
            </a:extLst>
          </p:cNvPr>
          <p:cNvSpPr/>
          <p:nvPr/>
        </p:nvSpPr>
        <p:spPr>
          <a:xfrm>
            <a:off x="4448649" y="1445971"/>
            <a:ext cx="892969" cy="11097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5" name="矩形 154">
            <a:extLst>
              <a:ext uri="{FF2B5EF4-FFF2-40B4-BE49-F238E27FC236}">
                <a16:creationId xmlns:a16="http://schemas.microsoft.com/office/drawing/2014/main" id="{1DAFDA48-EAF9-B99D-5385-AED9CCA169F2}"/>
              </a:ext>
            </a:extLst>
          </p:cNvPr>
          <p:cNvSpPr/>
          <p:nvPr/>
        </p:nvSpPr>
        <p:spPr>
          <a:xfrm>
            <a:off x="4444681" y="1627489"/>
            <a:ext cx="596977" cy="107157"/>
          </a:xfrm>
          <a:prstGeom prst="rect">
            <a:avLst/>
          </a:prstGeom>
          <a:solidFill>
            <a:srgbClr val="E3EE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矩形 155">
            <a:extLst>
              <a:ext uri="{FF2B5EF4-FFF2-40B4-BE49-F238E27FC236}">
                <a16:creationId xmlns:a16="http://schemas.microsoft.com/office/drawing/2014/main" id="{5596B9AF-D1FE-D44D-31C8-AD71E78E4449}"/>
              </a:ext>
            </a:extLst>
          </p:cNvPr>
          <p:cNvSpPr/>
          <p:nvPr/>
        </p:nvSpPr>
        <p:spPr>
          <a:xfrm>
            <a:off x="4448649" y="1623669"/>
            <a:ext cx="892969" cy="11097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矩形 156">
            <a:extLst>
              <a:ext uri="{FF2B5EF4-FFF2-40B4-BE49-F238E27FC236}">
                <a16:creationId xmlns:a16="http://schemas.microsoft.com/office/drawing/2014/main" id="{55D29686-3783-CB6E-2FE9-564C94460A0F}"/>
              </a:ext>
            </a:extLst>
          </p:cNvPr>
          <p:cNvSpPr/>
          <p:nvPr/>
        </p:nvSpPr>
        <p:spPr>
          <a:xfrm>
            <a:off x="4444681" y="1830604"/>
            <a:ext cx="519747" cy="105880"/>
          </a:xfrm>
          <a:prstGeom prst="rect">
            <a:avLst/>
          </a:prstGeom>
          <a:solidFill>
            <a:srgbClr val="FFE69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58" name="矩形 157">
            <a:extLst>
              <a:ext uri="{FF2B5EF4-FFF2-40B4-BE49-F238E27FC236}">
                <a16:creationId xmlns:a16="http://schemas.microsoft.com/office/drawing/2014/main" id="{C8EB9790-3559-6BFD-ADE2-5FDD486F7C52}"/>
              </a:ext>
            </a:extLst>
          </p:cNvPr>
          <p:cNvSpPr/>
          <p:nvPr/>
        </p:nvSpPr>
        <p:spPr>
          <a:xfrm>
            <a:off x="4448649" y="1826783"/>
            <a:ext cx="892969" cy="11097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59" name="矩形 158">
            <a:extLst>
              <a:ext uri="{FF2B5EF4-FFF2-40B4-BE49-F238E27FC236}">
                <a16:creationId xmlns:a16="http://schemas.microsoft.com/office/drawing/2014/main" id="{BE52226D-E3AF-3EB3-C142-9ACFFCAE054E}"/>
              </a:ext>
            </a:extLst>
          </p:cNvPr>
          <p:cNvSpPr/>
          <p:nvPr/>
        </p:nvSpPr>
        <p:spPr>
          <a:xfrm>
            <a:off x="4444681" y="2011936"/>
            <a:ext cx="749689" cy="107157"/>
          </a:xfrm>
          <a:prstGeom prst="rect">
            <a:avLst/>
          </a:prstGeom>
          <a:solidFill>
            <a:srgbClr val="ED7D3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60" name="矩形 159">
            <a:extLst>
              <a:ext uri="{FF2B5EF4-FFF2-40B4-BE49-F238E27FC236}">
                <a16:creationId xmlns:a16="http://schemas.microsoft.com/office/drawing/2014/main" id="{9CF98A81-C17E-B220-7903-98FA5C0BB147}"/>
              </a:ext>
            </a:extLst>
          </p:cNvPr>
          <p:cNvSpPr/>
          <p:nvPr/>
        </p:nvSpPr>
        <p:spPr>
          <a:xfrm>
            <a:off x="4448649" y="2008116"/>
            <a:ext cx="892969" cy="11097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cxnSp>
        <p:nvCxnSpPr>
          <p:cNvPr id="161" name="直接箭头连接符 160">
            <a:extLst>
              <a:ext uri="{FF2B5EF4-FFF2-40B4-BE49-F238E27FC236}">
                <a16:creationId xmlns:a16="http://schemas.microsoft.com/office/drawing/2014/main" id="{2BEDB74F-53E9-30D1-5306-925C71524668}"/>
              </a:ext>
            </a:extLst>
          </p:cNvPr>
          <p:cNvCxnSpPr>
            <a:cxnSpLocks/>
          </p:cNvCxnSpPr>
          <p:nvPr/>
        </p:nvCxnSpPr>
        <p:spPr>
          <a:xfrm>
            <a:off x="4734846" y="2218717"/>
            <a:ext cx="0" cy="33210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66" name="文本框 165">
            <a:extLst>
              <a:ext uri="{FF2B5EF4-FFF2-40B4-BE49-F238E27FC236}">
                <a16:creationId xmlns:a16="http://schemas.microsoft.com/office/drawing/2014/main" id="{782617E8-D8DE-83F5-EF6E-1CA6DA0A4284}"/>
              </a:ext>
            </a:extLst>
          </p:cNvPr>
          <p:cNvSpPr txBox="1"/>
          <p:nvPr/>
        </p:nvSpPr>
        <p:spPr>
          <a:xfrm>
            <a:off x="4437635" y="1183803"/>
            <a:ext cx="1019831"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Metric scores</a:t>
            </a:r>
            <a:endParaRPr lang="zh-CN" altLang="en-US" sz="1200" dirty="0">
              <a:latin typeface="Times New Roman" panose="02020603050405020304" pitchFamily="18" charset="0"/>
              <a:cs typeface="Times New Roman" panose="02020603050405020304" pitchFamily="18" charset="0"/>
            </a:endParaRPr>
          </a:p>
        </p:txBody>
      </p:sp>
      <p:sp>
        <p:nvSpPr>
          <p:cNvPr id="168" name="文本框 167">
            <a:extLst>
              <a:ext uri="{FF2B5EF4-FFF2-40B4-BE49-F238E27FC236}">
                <a16:creationId xmlns:a16="http://schemas.microsoft.com/office/drawing/2014/main" id="{260EF123-8FEF-A024-3009-A133DBA4CAF4}"/>
              </a:ext>
            </a:extLst>
          </p:cNvPr>
          <p:cNvSpPr txBox="1"/>
          <p:nvPr/>
        </p:nvSpPr>
        <p:spPr>
          <a:xfrm>
            <a:off x="4718874" y="2145264"/>
            <a:ext cx="766557" cy="430887"/>
          </a:xfrm>
          <a:prstGeom prst="rect">
            <a:avLst/>
          </a:prstGeom>
          <a:noFill/>
        </p:spPr>
        <p:txBody>
          <a:bodyPr wrap="none" rtlCol="0">
            <a:spAutoFit/>
          </a:bodyPr>
          <a:lstStyle/>
          <a:p>
            <a:r>
              <a:rPr lang="en-US" altLang="zh-CN" sz="1000" dirty="0">
                <a:latin typeface="Times New Roman" panose="02020603050405020304" pitchFamily="18" charset="0"/>
                <a:cs typeface="Times New Roman" panose="02020603050405020304" pitchFamily="18" charset="0"/>
              </a:rPr>
              <a:t>TOP-N</a:t>
            </a:r>
          </a:p>
          <a:p>
            <a:r>
              <a:rPr lang="en-US" altLang="zh-CN" sz="1200" dirty="0">
                <a:latin typeface="Times New Roman" panose="02020603050405020304" pitchFamily="18" charset="0"/>
                <a:cs typeface="Times New Roman" panose="02020603050405020304" pitchFamily="18" charset="0"/>
              </a:rPr>
              <a:t>selection</a:t>
            </a:r>
            <a:r>
              <a:rPr lang="en-US" altLang="zh-CN" sz="1000" dirty="0">
                <a:latin typeface="Times New Roman" panose="02020603050405020304" pitchFamily="18" charset="0"/>
                <a:cs typeface="Times New Roman" panose="02020603050405020304" pitchFamily="18" charset="0"/>
              </a:rPr>
              <a:t> </a:t>
            </a:r>
            <a:endParaRPr lang="zh-CN" altLang="en-US" sz="1000" dirty="0">
              <a:latin typeface="Times New Roman" panose="02020603050405020304" pitchFamily="18" charset="0"/>
              <a:cs typeface="Times New Roman" panose="02020603050405020304" pitchFamily="18" charset="0"/>
            </a:endParaRPr>
          </a:p>
        </p:txBody>
      </p:sp>
      <p:sp>
        <p:nvSpPr>
          <p:cNvPr id="180" name="矩形 179">
            <a:extLst>
              <a:ext uri="{FF2B5EF4-FFF2-40B4-BE49-F238E27FC236}">
                <a16:creationId xmlns:a16="http://schemas.microsoft.com/office/drawing/2014/main" id="{52B94234-9304-3B3C-E3EF-F5E3695A0E80}"/>
              </a:ext>
            </a:extLst>
          </p:cNvPr>
          <p:cNvSpPr/>
          <p:nvPr/>
        </p:nvSpPr>
        <p:spPr>
          <a:xfrm>
            <a:off x="3601097" y="3455831"/>
            <a:ext cx="1810669" cy="373571"/>
          </a:xfrm>
          <a:prstGeom prst="rect">
            <a:avLst/>
          </a:prstGeom>
          <a:noFill/>
          <a:ln w="19050">
            <a:solidFill>
              <a:srgbClr val="C00000"/>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mc:AlternateContent xmlns:mc="http://schemas.openxmlformats.org/markup-compatibility/2006" xmlns:a14="http://schemas.microsoft.com/office/drawing/2010/main">
        <mc:Choice Requires="a14">
          <p:sp>
            <p:nvSpPr>
              <p:cNvPr id="183" name="文本框 182">
                <a:extLst>
                  <a:ext uri="{FF2B5EF4-FFF2-40B4-BE49-F238E27FC236}">
                    <a16:creationId xmlns:a16="http://schemas.microsoft.com/office/drawing/2014/main" id="{F8F85735-E4B2-6D42-E02D-B8A95E1B6A9F}"/>
                  </a:ext>
                </a:extLst>
              </p:cNvPr>
              <p:cNvSpPr txBox="1"/>
              <p:nvPr/>
            </p:nvSpPr>
            <p:spPr>
              <a:xfrm>
                <a:off x="3584477" y="3485789"/>
                <a:ext cx="512384" cy="29841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C00000"/>
                              </a:solidFill>
                              <a:latin typeface="Cambria Math" panose="02040503050406030204" pitchFamily="18" charset="0"/>
                            </a:rPr>
                          </m:ctrlPr>
                        </m:sSubPr>
                        <m:e>
                          <m:r>
                            <a:rPr lang="en-US" altLang="zh-CN" i="1" smtClean="0">
                              <a:solidFill>
                                <a:srgbClr val="C00000"/>
                              </a:solidFill>
                              <a:latin typeface="Cambria Math" panose="02040503050406030204" pitchFamily="18" charset="0"/>
                            </a:rPr>
                            <m:t>ℒ</m:t>
                          </m:r>
                        </m:e>
                        <m:sub>
                          <m:r>
                            <a:rPr lang="en-US" altLang="zh-CN" b="0" i="1" smtClean="0">
                              <a:solidFill>
                                <a:srgbClr val="C00000"/>
                              </a:solidFill>
                              <a:latin typeface="Cambria Math" panose="02040503050406030204" pitchFamily="18" charset="0"/>
                            </a:rPr>
                            <m:t>𝑝𝑟𝑜</m:t>
                          </m:r>
                        </m:sub>
                      </m:sSub>
                    </m:oMath>
                  </m:oMathPara>
                </a14:m>
                <a:endParaRPr lang="zh-CN" altLang="en-US" dirty="0">
                  <a:solidFill>
                    <a:srgbClr val="C00000"/>
                  </a:solidFill>
                </a:endParaRPr>
              </a:p>
            </p:txBody>
          </p:sp>
        </mc:Choice>
        <mc:Fallback xmlns="">
          <p:sp>
            <p:nvSpPr>
              <p:cNvPr id="183" name="文本框 182">
                <a:extLst>
                  <a:ext uri="{FF2B5EF4-FFF2-40B4-BE49-F238E27FC236}">
                    <a16:creationId xmlns:a16="http://schemas.microsoft.com/office/drawing/2014/main" id="{F8F85735-E4B2-6D42-E02D-B8A95E1B6A9F}"/>
                  </a:ext>
                </a:extLst>
              </p:cNvPr>
              <p:cNvSpPr txBox="1">
                <a:spLocks noRot="1" noChangeAspect="1" noMove="1" noResize="1" noEditPoints="1" noAdjustHandles="1" noChangeArrowheads="1" noChangeShapeType="1" noTextEdit="1"/>
              </p:cNvSpPr>
              <p:nvPr/>
            </p:nvSpPr>
            <p:spPr>
              <a:xfrm>
                <a:off x="3584477" y="3485789"/>
                <a:ext cx="512384" cy="298415"/>
              </a:xfrm>
              <a:prstGeom prst="rect">
                <a:avLst/>
              </a:prstGeom>
              <a:blipFill>
                <a:blip r:embed="rId14"/>
                <a:stretch>
                  <a:fillRect l="-9524" r="-3571" b="-2040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4" name="文本框 183">
                <a:extLst>
                  <a:ext uri="{FF2B5EF4-FFF2-40B4-BE49-F238E27FC236}">
                    <a16:creationId xmlns:a16="http://schemas.microsoft.com/office/drawing/2014/main" id="{AC164AA9-67F5-C74A-1060-2D57B9395B2F}"/>
                  </a:ext>
                </a:extLst>
              </p:cNvPr>
              <p:cNvSpPr txBox="1"/>
              <p:nvPr/>
            </p:nvSpPr>
            <p:spPr>
              <a:xfrm>
                <a:off x="4220990" y="3483159"/>
                <a:ext cx="537968" cy="29841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C00000"/>
                              </a:solidFill>
                              <a:latin typeface="Cambria Math" panose="02040503050406030204" pitchFamily="18" charset="0"/>
                            </a:rPr>
                          </m:ctrlPr>
                        </m:sSubPr>
                        <m:e>
                          <m:r>
                            <a:rPr lang="en-US" altLang="zh-CN" i="1" smtClean="0">
                              <a:solidFill>
                                <a:srgbClr val="C00000"/>
                              </a:solidFill>
                              <a:latin typeface="Cambria Math" panose="02040503050406030204" pitchFamily="18" charset="0"/>
                            </a:rPr>
                            <m:t>ℒ</m:t>
                          </m:r>
                        </m:e>
                        <m:sub>
                          <m:r>
                            <a:rPr lang="en-US" altLang="zh-CN" b="0" i="1" smtClean="0">
                              <a:solidFill>
                                <a:srgbClr val="C00000"/>
                              </a:solidFill>
                              <a:latin typeface="Cambria Math" panose="02040503050406030204" pitchFamily="18" charset="0"/>
                            </a:rPr>
                            <m:t>𝑚𝑙𝑝</m:t>
                          </m:r>
                        </m:sub>
                      </m:sSub>
                    </m:oMath>
                  </m:oMathPara>
                </a14:m>
                <a:endParaRPr lang="zh-CN" altLang="en-US" dirty="0">
                  <a:solidFill>
                    <a:srgbClr val="C00000"/>
                  </a:solidFill>
                </a:endParaRPr>
              </a:p>
            </p:txBody>
          </p:sp>
        </mc:Choice>
        <mc:Fallback xmlns="">
          <p:sp>
            <p:nvSpPr>
              <p:cNvPr id="184" name="文本框 183">
                <a:extLst>
                  <a:ext uri="{FF2B5EF4-FFF2-40B4-BE49-F238E27FC236}">
                    <a16:creationId xmlns:a16="http://schemas.microsoft.com/office/drawing/2014/main" id="{AC164AA9-67F5-C74A-1060-2D57B9395B2F}"/>
                  </a:ext>
                </a:extLst>
              </p:cNvPr>
              <p:cNvSpPr txBox="1">
                <a:spLocks noRot="1" noChangeAspect="1" noMove="1" noResize="1" noEditPoints="1" noAdjustHandles="1" noChangeArrowheads="1" noChangeShapeType="1" noTextEdit="1"/>
              </p:cNvSpPr>
              <p:nvPr/>
            </p:nvSpPr>
            <p:spPr>
              <a:xfrm>
                <a:off x="4220990" y="3483159"/>
                <a:ext cx="537968" cy="298415"/>
              </a:xfrm>
              <a:prstGeom prst="rect">
                <a:avLst/>
              </a:prstGeom>
              <a:blipFill>
                <a:blip r:embed="rId15"/>
                <a:stretch>
                  <a:fillRect l="-8989" r="-6742" b="-2653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5" name="文本框 184">
                <a:extLst>
                  <a:ext uri="{FF2B5EF4-FFF2-40B4-BE49-F238E27FC236}">
                    <a16:creationId xmlns:a16="http://schemas.microsoft.com/office/drawing/2014/main" id="{16924AF4-37ED-CB3A-663B-7FC83AA82813}"/>
                  </a:ext>
                </a:extLst>
              </p:cNvPr>
              <p:cNvSpPr txBox="1"/>
              <p:nvPr/>
            </p:nvSpPr>
            <p:spPr>
              <a:xfrm>
                <a:off x="4917301" y="3490281"/>
                <a:ext cx="514756"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C00000"/>
                              </a:solidFill>
                              <a:latin typeface="Cambria Math" panose="02040503050406030204" pitchFamily="18" charset="0"/>
                            </a:rPr>
                          </m:ctrlPr>
                        </m:sSubPr>
                        <m:e>
                          <m:r>
                            <a:rPr lang="en-US" altLang="zh-CN" i="1" smtClean="0">
                              <a:solidFill>
                                <a:srgbClr val="C00000"/>
                              </a:solidFill>
                              <a:latin typeface="Cambria Math" panose="02040503050406030204" pitchFamily="18" charset="0"/>
                            </a:rPr>
                            <m:t>ℒ</m:t>
                          </m:r>
                        </m:e>
                        <m:sub>
                          <m:r>
                            <a:rPr lang="en-US" altLang="zh-CN" b="0" i="1" smtClean="0">
                              <a:solidFill>
                                <a:srgbClr val="C00000"/>
                              </a:solidFill>
                              <a:latin typeface="Cambria Math" panose="02040503050406030204" pitchFamily="18" charset="0"/>
                            </a:rPr>
                            <m:t>𝑠𝑖𝑚</m:t>
                          </m:r>
                        </m:sub>
                      </m:sSub>
                    </m:oMath>
                  </m:oMathPara>
                </a14:m>
                <a:endParaRPr lang="zh-CN" altLang="en-US" dirty="0">
                  <a:solidFill>
                    <a:srgbClr val="C00000"/>
                  </a:solidFill>
                </a:endParaRPr>
              </a:p>
            </p:txBody>
          </p:sp>
        </mc:Choice>
        <mc:Fallback xmlns="">
          <p:sp>
            <p:nvSpPr>
              <p:cNvPr id="185" name="文本框 184">
                <a:extLst>
                  <a:ext uri="{FF2B5EF4-FFF2-40B4-BE49-F238E27FC236}">
                    <a16:creationId xmlns:a16="http://schemas.microsoft.com/office/drawing/2014/main" id="{16924AF4-37ED-CB3A-663B-7FC83AA82813}"/>
                  </a:ext>
                </a:extLst>
              </p:cNvPr>
              <p:cNvSpPr txBox="1">
                <a:spLocks noRot="1" noChangeAspect="1" noMove="1" noResize="1" noEditPoints="1" noAdjustHandles="1" noChangeArrowheads="1" noChangeShapeType="1" noTextEdit="1"/>
              </p:cNvSpPr>
              <p:nvPr/>
            </p:nvSpPr>
            <p:spPr>
              <a:xfrm>
                <a:off x="4917301" y="3490281"/>
                <a:ext cx="514756" cy="276999"/>
              </a:xfrm>
              <a:prstGeom prst="rect">
                <a:avLst/>
              </a:prstGeom>
              <a:blipFill>
                <a:blip r:embed="rId16"/>
                <a:stretch>
                  <a:fillRect l="-10714" r="-4762" b="-17778"/>
                </a:stretch>
              </a:blipFill>
            </p:spPr>
            <p:txBody>
              <a:bodyPr/>
              <a:lstStyle/>
              <a:p>
                <a:r>
                  <a:rPr lang="zh-CN" altLang="en-US">
                    <a:noFill/>
                  </a:rPr>
                  <a:t> </a:t>
                </a:r>
              </a:p>
            </p:txBody>
          </p:sp>
        </mc:Fallback>
      </mc:AlternateContent>
      <p:sp>
        <p:nvSpPr>
          <p:cNvPr id="63" name="文本框 62">
            <a:extLst>
              <a:ext uri="{FF2B5EF4-FFF2-40B4-BE49-F238E27FC236}">
                <a16:creationId xmlns:a16="http://schemas.microsoft.com/office/drawing/2014/main" id="{2D42C52E-719F-6352-C2E9-9114DFD5C918}"/>
              </a:ext>
            </a:extLst>
          </p:cNvPr>
          <p:cNvSpPr txBox="1"/>
          <p:nvPr/>
        </p:nvSpPr>
        <p:spPr>
          <a:xfrm>
            <a:off x="8863596" y="1645496"/>
            <a:ext cx="638339" cy="276999"/>
          </a:xfrm>
          <a:prstGeom prst="rect">
            <a:avLst/>
          </a:prstGeom>
          <a:noFill/>
        </p:spPr>
        <p:txBody>
          <a:bodyPr wrap="square">
            <a:spAutoFit/>
          </a:bodyPr>
          <a:lstStyle/>
          <a:p>
            <a:r>
              <a:rPr lang="en-US" altLang="zh-CN" sz="1200" dirty="0">
                <a:solidFill>
                  <a:srgbClr val="C00000"/>
                </a:solidFill>
                <a:latin typeface="Times New Roman" panose="02020603050405020304" pitchFamily="18" charset="0"/>
                <a:cs typeface="Times New Roman" panose="02020603050405020304" pitchFamily="18" charset="0"/>
              </a:rPr>
              <a:t>Similar</a:t>
            </a:r>
            <a:endParaRPr lang="zh-CN" altLang="en-US" sz="1200" dirty="0">
              <a:solidFill>
                <a:srgbClr val="C00000"/>
              </a:solidFill>
              <a:latin typeface="Times New Roman" panose="02020603050405020304" pitchFamily="18" charset="0"/>
              <a:cs typeface="Times New Roman" panose="02020603050405020304" pitchFamily="18" charset="0"/>
            </a:endParaRPr>
          </a:p>
        </p:txBody>
      </p:sp>
      <p:sp>
        <p:nvSpPr>
          <p:cNvPr id="74" name="文本框 73">
            <a:extLst>
              <a:ext uri="{FF2B5EF4-FFF2-40B4-BE49-F238E27FC236}">
                <a16:creationId xmlns:a16="http://schemas.microsoft.com/office/drawing/2014/main" id="{10C8B75B-70DA-72F1-960D-7DDB61DBF2F0}"/>
              </a:ext>
            </a:extLst>
          </p:cNvPr>
          <p:cNvSpPr txBox="1"/>
          <p:nvPr/>
        </p:nvSpPr>
        <p:spPr>
          <a:xfrm>
            <a:off x="8908387" y="3070821"/>
            <a:ext cx="638339" cy="276999"/>
          </a:xfrm>
          <a:prstGeom prst="rect">
            <a:avLst/>
          </a:prstGeom>
          <a:noFill/>
        </p:spPr>
        <p:txBody>
          <a:bodyPr wrap="square">
            <a:spAutoFit/>
          </a:bodyPr>
          <a:lstStyle/>
          <a:p>
            <a:r>
              <a:rPr lang="en-US" altLang="zh-CN" sz="1200" dirty="0">
                <a:solidFill>
                  <a:srgbClr val="C00000"/>
                </a:solidFill>
                <a:latin typeface="Times New Roman" panose="02020603050405020304" pitchFamily="18" charset="0"/>
                <a:cs typeface="Times New Roman" panose="02020603050405020304" pitchFamily="18" charset="0"/>
              </a:rPr>
              <a:t>Similar</a:t>
            </a:r>
            <a:endParaRPr lang="zh-CN" altLang="en-US" sz="1200" dirty="0">
              <a:solidFill>
                <a:srgbClr val="C00000"/>
              </a:solidFill>
              <a:latin typeface="Times New Roman" panose="02020603050405020304" pitchFamily="18" charset="0"/>
              <a:cs typeface="Times New Roman" panose="02020603050405020304" pitchFamily="18" charset="0"/>
            </a:endParaRPr>
          </a:p>
        </p:txBody>
      </p:sp>
      <p:cxnSp>
        <p:nvCxnSpPr>
          <p:cNvPr id="103" name="直接箭头连接符 102">
            <a:extLst>
              <a:ext uri="{FF2B5EF4-FFF2-40B4-BE49-F238E27FC236}">
                <a16:creationId xmlns:a16="http://schemas.microsoft.com/office/drawing/2014/main" id="{00D7BBE6-6575-20F8-63B7-339E4CA7D19B}"/>
              </a:ext>
            </a:extLst>
          </p:cNvPr>
          <p:cNvCxnSpPr>
            <a:cxnSpLocks/>
          </p:cNvCxnSpPr>
          <p:nvPr/>
        </p:nvCxnSpPr>
        <p:spPr>
          <a:xfrm flipH="1">
            <a:off x="885141" y="2967180"/>
            <a:ext cx="949" cy="33833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21" name="椭圆 120">
            <a:extLst>
              <a:ext uri="{FF2B5EF4-FFF2-40B4-BE49-F238E27FC236}">
                <a16:creationId xmlns:a16="http://schemas.microsoft.com/office/drawing/2014/main" id="{5DF18A1F-9983-D2F9-6D4B-DC6AD82939A0}"/>
              </a:ext>
            </a:extLst>
          </p:cNvPr>
          <p:cNvSpPr/>
          <p:nvPr/>
        </p:nvSpPr>
        <p:spPr>
          <a:xfrm>
            <a:off x="4942283" y="2731113"/>
            <a:ext cx="128588" cy="135731"/>
          </a:xfrm>
          <a:prstGeom prst="ellipse">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22" name="椭圆 121">
            <a:extLst>
              <a:ext uri="{FF2B5EF4-FFF2-40B4-BE49-F238E27FC236}">
                <a16:creationId xmlns:a16="http://schemas.microsoft.com/office/drawing/2014/main" id="{71730D3C-9BC6-E7FD-B141-2A068054111E}"/>
              </a:ext>
            </a:extLst>
          </p:cNvPr>
          <p:cNvSpPr/>
          <p:nvPr/>
        </p:nvSpPr>
        <p:spPr>
          <a:xfrm>
            <a:off x="4352385" y="2624157"/>
            <a:ext cx="829699" cy="349643"/>
          </a:xfrm>
          <a:prstGeom prst="ellipse">
            <a:avLst/>
          </a:prstGeom>
          <a:noFill/>
          <a:ln>
            <a:solidFill>
              <a:srgbClr val="8FAADC"/>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3" name="椭圆 122">
            <a:extLst>
              <a:ext uri="{FF2B5EF4-FFF2-40B4-BE49-F238E27FC236}">
                <a16:creationId xmlns:a16="http://schemas.microsoft.com/office/drawing/2014/main" id="{CA30BB09-6918-A6E9-5B4F-6F1DDB98416D}"/>
              </a:ext>
            </a:extLst>
          </p:cNvPr>
          <p:cNvSpPr/>
          <p:nvPr/>
        </p:nvSpPr>
        <p:spPr>
          <a:xfrm>
            <a:off x="4446871" y="2730957"/>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24" name="椭圆 123">
            <a:extLst>
              <a:ext uri="{FF2B5EF4-FFF2-40B4-BE49-F238E27FC236}">
                <a16:creationId xmlns:a16="http://schemas.microsoft.com/office/drawing/2014/main" id="{72C61B98-C750-98AB-9FF2-4ACA1707701E}"/>
              </a:ext>
            </a:extLst>
          </p:cNvPr>
          <p:cNvSpPr/>
          <p:nvPr/>
        </p:nvSpPr>
        <p:spPr>
          <a:xfrm>
            <a:off x="4699922" y="2730957"/>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33" name="文本框 132">
            <a:extLst>
              <a:ext uri="{FF2B5EF4-FFF2-40B4-BE49-F238E27FC236}">
                <a16:creationId xmlns:a16="http://schemas.microsoft.com/office/drawing/2014/main" id="{6F45E536-740E-4B7F-6ED6-ECC3FE12BBC5}"/>
              </a:ext>
            </a:extLst>
          </p:cNvPr>
          <p:cNvSpPr txBox="1"/>
          <p:nvPr/>
        </p:nvSpPr>
        <p:spPr>
          <a:xfrm>
            <a:off x="3880304" y="2937478"/>
            <a:ext cx="1543050" cy="276999"/>
          </a:xfrm>
          <a:prstGeom prst="rect">
            <a:avLst/>
          </a:prstGeom>
          <a:noFill/>
        </p:spPr>
        <p:txBody>
          <a:bodyPr wrap="square">
            <a:spAutoFit/>
          </a:bodyPr>
          <a:lstStyle/>
          <a:p>
            <a:r>
              <a:rPr lang="zh-CN" altLang="en-US" sz="1200" dirty="0">
                <a:latin typeface="Times New Roman" panose="02020603050405020304" pitchFamily="18" charset="0"/>
                <a:cs typeface="Times New Roman" panose="02020603050405020304" pitchFamily="18" charset="0"/>
              </a:rPr>
              <a:t>Representative node</a:t>
            </a:r>
            <a:r>
              <a:rPr lang="en-US" altLang="zh-CN" sz="1200" dirty="0">
                <a:latin typeface="Times New Roman" panose="02020603050405020304" pitchFamily="18" charset="0"/>
                <a:cs typeface="Times New Roman" panose="02020603050405020304" pitchFamily="18" charset="0"/>
              </a:rPr>
              <a:t>s</a:t>
            </a:r>
            <a:r>
              <a:rPr lang="zh-CN" altLang="en-US" sz="1200" dirty="0">
                <a:latin typeface="Times New Roman" panose="02020603050405020304" pitchFamily="18" charset="0"/>
                <a:cs typeface="Times New Roman" panose="02020603050405020304" pitchFamily="18" charset="0"/>
              </a:rPr>
              <a:t> </a:t>
            </a:r>
            <a:endParaRPr lang="zh-CN" altLang="en-US" sz="1200" dirty="0"/>
          </a:p>
        </p:txBody>
      </p:sp>
      <p:sp>
        <p:nvSpPr>
          <p:cNvPr id="137" name="左大括号 136">
            <a:extLst>
              <a:ext uri="{FF2B5EF4-FFF2-40B4-BE49-F238E27FC236}">
                <a16:creationId xmlns:a16="http://schemas.microsoft.com/office/drawing/2014/main" id="{5B8BC284-8B3C-EB2B-0118-0032832C34E5}"/>
              </a:ext>
            </a:extLst>
          </p:cNvPr>
          <p:cNvSpPr/>
          <p:nvPr/>
        </p:nvSpPr>
        <p:spPr>
          <a:xfrm rot="16200000">
            <a:off x="6220490" y="1579060"/>
            <a:ext cx="166978" cy="700297"/>
          </a:xfrm>
          <a:prstGeom prst="leftBrace">
            <a:avLst>
              <a:gd name="adj1" fmla="val 43996"/>
              <a:gd name="adj2" fmla="val 5441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138" name="左大括号 137">
            <a:extLst>
              <a:ext uri="{FF2B5EF4-FFF2-40B4-BE49-F238E27FC236}">
                <a16:creationId xmlns:a16="http://schemas.microsoft.com/office/drawing/2014/main" id="{7FC73DAA-119F-DBBF-48CB-8221F5652BE1}"/>
              </a:ext>
            </a:extLst>
          </p:cNvPr>
          <p:cNvSpPr/>
          <p:nvPr/>
        </p:nvSpPr>
        <p:spPr>
          <a:xfrm rot="16200000">
            <a:off x="7134095" y="1615807"/>
            <a:ext cx="151355" cy="665798"/>
          </a:xfrm>
          <a:prstGeom prst="leftBrace">
            <a:avLst>
              <a:gd name="adj1" fmla="val 43996"/>
              <a:gd name="adj2" fmla="val 5441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pic>
        <p:nvPicPr>
          <p:cNvPr id="139" name="图片 138">
            <a:extLst>
              <a:ext uri="{FF2B5EF4-FFF2-40B4-BE49-F238E27FC236}">
                <a16:creationId xmlns:a16="http://schemas.microsoft.com/office/drawing/2014/main" id="{8C01ED4E-4BD0-1007-D5E3-FE3A871F37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13281" y="4468360"/>
            <a:ext cx="258664" cy="258664"/>
          </a:xfrm>
          <a:prstGeom prst="rect">
            <a:avLst/>
          </a:prstGeom>
        </p:spPr>
      </p:pic>
      <p:cxnSp>
        <p:nvCxnSpPr>
          <p:cNvPr id="173" name="直接箭头连接符 172">
            <a:extLst>
              <a:ext uri="{FF2B5EF4-FFF2-40B4-BE49-F238E27FC236}">
                <a16:creationId xmlns:a16="http://schemas.microsoft.com/office/drawing/2014/main" id="{97072217-AE2F-729A-5042-2DB3A44CB151}"/>
              </a:ext>
            </a:extLst>
          </p:cNvPr>
          <p:cNvCxnSpPr>
            <a:cxnSpLocks/>
          </p:cNvCxnSpPr>
          <p:nvPr/>
        </p:nvCxnSpPr>
        <p:spPr>
          <a:xfrm>
            <a:off x="8953788" y="3005129"/>
            <a:ext cx="0" cy="451786"/>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sp>
        <p:nvSpPr>
          <p:cNvPr id="240" name="文本框 239">
            <a:extLst>
              <a:ext uri="{FF2B5EF4-FFF2-40B4-BE49-F238E27FC236}">
                <a16:creationId xmlns:a16="http://schemas.microsoft.com/office/drawing/2014/main" id="{AF4B101C-B5BF-98B1-E988-E5D99D29BE11}"/>
              </a:ext>
            </a:extLst>
          </p:cNvPr>
          <p:cNvSpPr txBox="1"/>
          <p:nvPr/>
        </p:nvSpPr>
        <p:spPr>
          <a:xfrm>
            <a:off x="10472061" y="2808001"/>
            <a:ext cx="1347108"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Density estimation</a:t>
            </a:r>
            <a:endParaRPr lang="zh-CN" altLang="en-US" sz="1200" dirty="0">
              <a:latin typeface="Times New Roman" panose="02020603050405020304" pitchFamily="18" charset="0"/>
              <a:cs typeface="Times New Roman" panose="02020603050405020304" pitchFamily="18" charset="0"/>
            </a:endParaRPr>
          </a:p>
        </p:txBody>
      </p:sp>
      <p:sp>
        <p:nvSpPr>
          <p:cNvPr id="248" name="矩形 247">
            <a:extLst>
              <a:ext uri="{FF2B5EF4-FFF2-40B4-BE49-F238E27FC236}">
                <a16:creationId xmlns:a16="http://schemas.microsoft.com/office/drawing/2014/main" id="{71ED139C-2067-C247-F51A-1806DD44E36D}"/>
              </a:ext>
            </a:extLst>
          </p:cNvPr>
          <p:cNvSpPr/>
          <p:nvPr/>
        </p:nvSpPr>
        <p:spPr>
          <a:xfrm>
            <a:off x="8711086" y="4083176"/>
            <a:ext cx="1863154" cy="632075"/>
          </a:xfrm>
          <a:prstGeom prst="rect">
            <a:avLst/>
          </a:prstGeom>
          <a:noFill/>
          <a:ln w="19050">
            <a:solidFill>
              <a:srgbClr val="91919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49" name="直接箭头连接符 248">
            <a:extLst>
              <a:ext uri="{FF2B5EF4-FFF2-40B4-BE49-F238E27FC236}">
                <a16:creationId xmlns:a16="http://schemas.microsoft.com/office/drawing/2014/main" id="{BEC91613-E9E6-ACE6-66D4-4855B76374AA}"/>
              </a:ext>
            </a:extLst>
          </p:cNvPr>
          <p:cNvCxnSpPr>
            <a:cxnSpLocks/>
          </p:cNvCxnSpPr>
          <p:nvPr/>
        </p:nvCxnSpPr>
        <p:spPr>
          <a:xfrm>
            <a:off x="9272546" y="4388984"/>
            <a:ext cx="685125" cy="0"/>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250" name="文本框 249">
                <a:extLst>
                  <a:ext uri="{FF2B5EF4-FFF2-40B4-BE49-F238E27FC236}">
                    <a16:creationId xmlns:a16="http://schemas.microsoft.com/office/drawing/2014/main" id="{F21D8E6E-B7A8-DD51-5F63-A0FFCA5A92A9}"/>
                  </a:ext>
                </a:extLst>
              </p:cNvPr>
              <p:cNvSpPr txBox="1"/>
              <p:nvPr/>
            </p:nvSpPr>
            <p:spPr>
              <a:xfrm>
                <a:off x="8871543" y="4405242"/>
                <a:ext cx="1770682" cy="276999"/>
              </a:xfrm>
              <a:prstGeom prst="rect">
                <a:avLst/>
              </a:prstGeom>
              <a:noFill/>
            </p:spPr>
            <p:txBody>
              <a:bodyPr wrap="square">
                <a:spAutoFit/>
              </a:bodyPr>
              <a:lstStyle/>
              <a:p>
                <a:r>
                  <a:rPr lang="zh-CN" altLang="en-US" sz="1200" dirty="0">
                    <a:latin typeface="Times New Roman" panose="02020603050405020304" pitchFamily="18" charset="0"/>
                    <a:cs typeface="Times New Roman" panose="02020603050405020304" pitchFamily="18" charset="0"/>
                  </a:rPr>
                  <a:t>Wasserstein distance </a:t>
                </a:r>
                <a14:m>
                  <m:oMath xmlns:m="http://schemas.openxmlformats.org/officeDocument/2006/math">
                    <m:sSub>
                      <m:sSubPr>
                        <m:ctrlPr>
                          <a:rPr lang="en-US" altLang="zh-CN" sz="1200" i="1" smtClean="0">
                            <a:latin typeface="Cambria Math" panose="02040503050406030204" pitchFamily="18" charset="0"/>
                            <a:cs typeface="Times New Roman" panose="02020603050405020304" pitchFamily="18" charset="0"/>
                          </a:rPr>
                        </m:ctrlPr>
                      </m:sSubPr>
                      <m:e>
                        <m:r>
                          <a:rPr lang="en-US" altLang="zh-CN" sz="1200" b="0" i="1" smtClean="0">
                            <a:latin typeface="Cambria Math" panose="02040503050406030204" pitchFamily="18" charset="0"/>
                            <a:cs typeface="Times New Roman" panose="02020603050405020304" pitchFamily="18" charset="0"/>
                          </a:rPr>
                          <m:t>𝑙</m:t>
                        </m:r>
                      </m:e>
                      <m:sub>
                        <m:r>
                          <a:rPr lang="en-US" altLang="zh-CN" sz="1200" b="0" i="1" smtClean="0">
                            <a:latin typeface="Cambria Math" panose="02040503050406030204" pitchFamily="18" charset="0"/>
                            <a:cs typeface="Times New Roman" panose="02020603050405020304" pitchFamily="18" charset="0"/>
                          </a:rPr>
                          <m:t>𝑤</m:t>
                        </m:r>
                      </m:sub>
                    </m:sSub>
                  </m:oMath>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250" name="文本框 249">
                <a:extLst>
                  <a:ext uri="{FF2B5EF4-FFF2-40B4-BE49-F238E27FC236}">
                    <a16:creationId xmlns:a16="http://schemas.microsoft.com/office/drawing/2014/main" id="{F21D8E6E-B7A8-DD51-5F63-A0FFCA5A92A9}"/>
                  </a:ext>
                </a:extLst>
              </p:cNvPr>
              <p:cNvSpPr txBox="1">
                <a:spLocks noRot="1" noChangeAspect="1" noMove="1" noResize="1" noEditPoints="1" noAdjustHandles="1" noChangeArrowheads="1" noChangeShapeType="1" noTextEdit="1"/>
              </p:cNvSpPr>
              <p:nvPr/>
            </p:nvSpPr>
            <p:spPr>
              <a:xfrm>
                <a:off x="8871543" y="4405242"/>
                <a:ext cx="1770682" cy="276999"/>
              </a:xfrm>
              <a:prstGeom prst="rect">
                <a:avLst/>
              </a:prstGeom>
              <a:blipFill>
                <a:blip r:embed="rId17"/>
                <a:stretch>
                  <a:fillRect t="-2222" b="-17778"/>
                </a:stretch>
              </a:blipFill>
            </p:spPr>
            <p:txBody>
              <a:bodyPr/>
              <a:lstStyle/>
              <a:p>
                <a:r>
                  <a:rPr lang="zh-CN" altLang="en-US">
                    <a:noFill/>
                  </a:rPr>
                  <a:t> </a:t>
                </a:r>
              </a:p>
            </p:txBody>
          </p:sp>
        </mc:Fallback>
      </mc:AlternateContent>
      <p:pic>
        <p:nvPicPr>
          <p:cNvPr id="252" name="图片 251">
            <a:extLst>
              <a:ext uri="{FF2B5EF4-FFF2-40B4-BE49-F238E27FC236}">
                <a16:creationId xmlns:a16="http://schemas.microsoft.com/office/drawing/2014/main" id="{2E9D5399-984D-4BEE-658E-3F0C1837F756}"/>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0073431" y="4106786"/>
            <a:ext cx="378075" cy="378075"/>
          </a:xfrm>
          <a:prstGeom prst="rect">
            <a:avLst/>
          </a:prstGeom>
        </p:spPr>
      </p:pic>
      <p:cxnSp>
        <p:nvCxnSpPr>
          <p:cNvPr id="255" name="连接符: 肘形 254">
            <a:extLst>
              <a:ext uri="{FF2B5EF4-FFF2-40B4-BE49-F238E27FC236}">
                <a16:creationId xmlns:a16="http://schemas.microsoft.com/office/drawing/2014/main" id="{8C1DDE02-77F1-66C4-AD4B-B14E580F474C}"/>
              </a:ext>
            </a:extLst>
          </p:cNvPr>
          <p:cNvCxnSpPr>
            <a:cxnSpLocks/>
            <a:stCxn id="186" idx="3"/>
            <a:endCxn id="234" idx="3"/>
          </p:cNvCxnSpPr>
          <p:nvPr/>
        </p:nvCxnSpPr>
        <p:spPr>
          <a:xfrm>
            <a:off x="9491185" y="1290090"/>
            <a:ext cx="12700" cy="1419098"/>
          </a:xfrm>
          <a:prstGeom prst="bentConnector3">
            <a:avLst>
              <a:gd name="adj1" fmla="val 1800000"/>
            </a:avLst>
          </a:prstGeom>
        </p:spPr>
        <p:style>
          <a:lnRef idx="3">
            <a:schemeClr val="dk1"/>
          </a:lnRef>
          <a:fillRef idx="0">
            <a:schemeClr val="dk1"/>
          </a:fillRef>
          <a:effectRef idx="2">
            <a:schemeClr val="dk1"/>
          </a:effectRef>
          <a:fontRef idx="minor">
            <a:schemeClr val="tx1"/>
          </a:fontRef>
        </p:style>
      </p:cxnSp>
      <p:cxnSp>
        <p:nvCxnSpPr>
          <p:cNvPr id="257" name="直接连接符 256">
            <a:extLst>
              <a:ext uri="{FF2B5EF4-FFF2-40B4-BE49-F238E27FC236}">
                <a16:creationId xmlns:a16="http://schemas.microsoft.com/office/drawing/2014/main" id="{C822125E-248B-4B03-2CFD-A8A10D146EDA}"/>
              </a:ext>
            </a:extLst>
          </p:cNvPr>
          <p:cNvCxnSpPr>
            <a:cxnSpLocks/>
          </p:cNvCxnSpPr>
          <p:nvPr/>
        </p:nvCxnSpPr>
        <p:spPr>
          <a:xfrm>
            <a:off x="9497673" y="2146360"/>
            <a:ext cx="220064" cy="0"/>
          </a:xfrm>
          <a:prstGeom prst="line">
            <a:avLst/>
          </a:prstGeom>
        </p:spPr>
        <p:style>
          <a:lnRef idx="3">
            <a:schemeClr val="dk1"/>
          </a:lnRef>
          <a:fillRef idx="0">
            <a:schemeClr val="dk1"/>
          </a:fillRef>
          <a:effectRef idx="2">
            <a:schemeClr val="dk1"/>
          </a:effectRef>
          <a:fontRef idx="minor">
            <a:schemeClr val="tx1"/>
          </a:fontRef>
        </p:style>
      </p:cxnSp>
      <p:sp>
        <p:nvSpPr>
          <p:cNvPr id="274" name="矩形 273">
            <a:extLst>
              <a:ext uri="{FF2B5EF4-FFF2-40B4-BE49-F238E27FC236}">
                <a16:creationId xmlns:a16="http://schemas.microsoft.com/office/drawing/2014/main" id="{5F462F43-B85A-E6D7-57A2-36E34D73D0B5}"/>
              </a:ext>
            </a:extLst>
          </p:cNvPr>
          <p:cNvSpPr/>
          <p:nvPr/>
        </p:nvSpPr>
        <p:spPr>
          <a:xfrm>
            <a:off x="5497859" y="1049129"/>
            <a:ext cx="2662171" cy="3987258"/>
          </a:xfrm>
          <a:prstGeom prst="rect">
            <a:avLst/>
          </a:prstGeom>
          <a:noFill/>
          <a:ln>
            <a:solidFill>
              <a:srgbClr val="91919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7" name="矩形 276">
            <a:extLst>
              <a:ext uri="{FF2B5EF4-FFF2-40B4-BE49-F238E27FC236}">
                <a16:creationId xmlns:a16="http://schemas.microsoft.com/office/drawing/2014/main" id="{BEC78211-2F13-6C60-899E-0B4A0C4D97F0}"/>
              </a:ext>
            </a:extLst>
          </p:cNvPr>
          <p:cNvSpPr/>
          <p:nvPr/>
        </p:nvSpPr>
        <p:spPr>
          <a:xfrm>
            <a:off x="236478" y="1334050"/>
            <a:ext cx="1359116" cy="1151947"/>
          </a:xfrm>
          <a:prstGeom prst="rect">
            <a:avLst/>
          </a:prstGeom>
          <a:noFill/>
          <a:ln>
            <a:solidFill>
              <a:srgbClr val="91919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8" name="矩形 277">
            <a:extLst>
              <a:ext uri="{FF2B5EF4-FFF2-40B4-BE49-F238E27FC236}">
                <a16:creationId xmlns:a16="http://schemas.microsoft.com/office/drawing/2014/main" id="{1A52F168-CCA4-3599-A4BA-3A122B3EA5E5}"/>
              </a:ext>
            </a:extLst>
          </p:cNvPr>
          <p:cNvSpPr/>
          <p:nvPr/>
        </p:nvSpPr>
        <p:spPr>
          <a:xfrm>
            <a:off x="2085299" y="1069701"/>
            <a:ext cx="3293769" cy="2183415"/>
          </a:xfrm>
          <a:prstGeom prst="rect">
            <a:avLst/>
          </a:prstGeom>
          <a:noFill/>
          <a:ln>
            <a:solidFill>
              <a:srgbClr val="91919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1" name="矩形 280">
            <a:extLst>
              <a:ext uri="{FF2B5EF4-FFF2-40B4-BE49-F238E27FC236}">
                <a16:creationId xmlns:a16="http://schemas.microsoft.com/office/drawing/2014/main" id="{B4478806-F1AF-E2FE-3FB7-35B7DC1CF7DB}"/>
              </a:ext>
            </a:extLst>
          </p:cNvPr>
          <p:cNvSpPr/>
          <p:nvPr/>
        </p:nvSpPr>
        <p:spPr>
          <a:xfrm>
            <a:off x="132201" y="3552289"/>
            <a:ext cx="1600003" cy="935859"/>
          </a:xfrm>
          <a:prstGeom prst="rect">
            <a:avLst/>
          </a:prstGeom>
          <a:noFill/>
          <a:ln>
            <a:solidFill>
              <a:srgbClr val="91919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3" name="矩形 282">
            <a:extLst>
              <a:ext uri="{FF2B5EF4-FFF2-40B4-BE49-F238E27FC236}">
                <a16:creationId xmlns:a16="http://schemas.microsoft.com/office/drawing/2014/main" id="{89C69370-77F4-0C63-A5D7-613F3AC6D446}"/>
              </a:ext>
            </a:extLst>
          </p:cNvPr>
          <p:cNvSpPr/>
          <p:nvPr/>
        </p:nvSpPr>
        <p:spPr>
          <a:xfrm>
            <a:off x="8276227" y="1076778"/>
            <a:ext cx="3726581" cy="3980725"/>
          </a:xfrm>
          <a:prstGeom prst="rect">
            <a:avLst/>
          </a:prstGeom>
          <a:noFill/>
          <a:ln>
            <a:solidFill>
              <a:srgbClr val="91919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84" name="直接箭头连接符 283">
            <a:extLst>
              <a:ext uri="{FF2B5EF4-FFF2-40B4-BE49-F238E27FC236}">
                <a16:creationId xmlns:a16="http://schemas.microsoft.com/office/drawing/2014/main" id="{3EA5E9EA-E8C4-8DEE-AC6F-37F538C1B148}"/>
              </a:ext>
            </a:extLst>
          </p:cNvPr>
          <p:cNvCxnSpPr>
            <a:cxnSpLocks/>
          </p:cNvCxnSpPr>
          <p:nvPr/>
        </p:nvCxnSpPr>
        <p:spPr>
          <a:xfrm>
            <a:off x="5336175" y="2298841"/>
            <a:ext cx="260709"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87" name="直接箭头连接符 286">
            <a:extLst>
              <a:ext uri="{FF2B5EF4-FFF2-40B4-BE49-F238E27FC236}">
                <a16:creationId xmlns:a16="http://schemas.microsoft.com/office/drawing/2014/main" id="{B112A35F-2723-2A1F-C38E-896426B0BD97}"/>
              </a:ext>
            </a:extLst>
          </p:cNvPr>
          <p:cNvCxnSpPr>
            <a:cxnSpLocks/>
          </p:cNvCxnSpPr>
          <p:nvPr/>
        </p:nvCxnSpPr>
        <p:spPr>
          <a:xfrm>
            <a:off x="8022176" y="2933227"/>
            <a:ext cx="319415"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89" name="直接箭头连接符 288">
            <a:extLst>
              <a:ext uri="{FF2B5EF4-FFF2-40B4-BE49-F238E27FC236}">
                <a16:creationId xmlns:a16="http://schemas.microsoft.com/office/drawing/2014/main" id="{F0E57B55-E008-B41F-F15B-4C8634B6C2D0}"/>
              </a:ext>
            </a:extLst>
          </p:cNvPr>
          <p:cNvCxnSpPr>
            <a:cxnSpLocks/>
          </p:cNvCxnSpPr>
          <p:nvPr/>
        </p:nvCxnSpPr>
        <p:spPr>
          <a:xfrm flipH="1">
            <a:off x="7922924" y="4454409"/>
            <a:ext cx="671528"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98" name="直接箭头连接符 297">
            <a:extLst>
              <a:ext uri="{FF2B5EF4-FFF2-40B4-BE49-F238E27FC236}">
                <a16:creationId xmlns:a16="http://schemas.microsoft.com/office/drawing/2014/main" id="{A4BF7BC8-4CFE-EDF3-C322-81155231B144}"/>
              </a:ext>
            </a:extLst>
          </p:cNvPr>
          <p:cNvCxnSpPr>
            <a:cxnSpLocks/>
          </p:cNvCxnSpPr>
          <p:nvPr/>
        </p:nvCxnSpPr>
        <p:spPr>
          <a:xfrm flipV="1">
            <a:off x="6764888" y="3989535"/>
            <a:ext cx="0" cy="16990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03" name="连接符: 曲线 302">
            <a:extLst>
              <a:ext uri="{FF2B5EF4-FFF2-40B4-BE49-F238E27FC236}">
                <a16:creationId xmlns:a16="http://schemas.microsoft.com/office/drawing/2014/main" id="{6861469F-6A24-F26C-E834-9150561B8864}"/>
              </a:ext>
            </a:extLst>
          </p:cNvPr>
          <p:cNvCxnSpPr>
            <a:cxnSpLocks/>
            <a:stCxn id="111" idx="0"/>
            <a:endCxn id="606" idx="3"/>
          </p:cNvCxnSpPr>
          <p:nvPr/>
        </p:nvCxnSpPr>
        <p:spPr>
          <a:xfrm rot="16200000" flipV="1">
            <a:off x="6550653" y="3385987"/>
            <a:ext cx="148784" cy="382770"/>
          </a:xfrm>
          <a:prstGeom prst="curvedConnector2">
            <a:avLst/>
          </a:prstGeom>
          <a:ln>
            <a:tailEnd type="triangle"/>
          </a:ln>
        </p:spPr>
        <p:style>
          <a:lnRef idx="3">
            <a:schemeClr val="dk1"/>
          </a:lnRef>
          <a:fillRef idx="0">
            <a:schemeClr val="dk1"/>
          </a:fillRef>
          <a:effectRef idx="2">
            <a:schemeClr val="dk1"/>
          </a:effectRef>
          <a:fontRef idx="minor">
            <a:schemeClr val="tx1"/>
          </a:fontRef>
        </p:style>
      </p:cxnSp>
      <p:cxnSp>
        <p:nvCxnSpPr>
          <p:cNvPr id="309" name="连接符: 曲线 308">
            <a:extLst>
              <a:ext uri="{FF2B5EF4-FFF2-40B4-BE49-F238E27FC236}">
                <a16:creationId xmlns:a16="http://schemas.microsoft.com/office/drawing/2014/main" id="{E567E3AA-038B-88FD-C8DB-BE32856ADDC6}"/>
              </a:ext>
            </a:extLst>
          </p:cNvPr>
          <p:cNvCxnSpPr>
            <a:cxnSpLocks/>
            <a:stCxn id="111" idx="0"/>
            <a:endCxn id="607" idx="1"/>
          </p:cNvCxnSpPr>
          <p:nvPr/>
        </p:nvCxnSpPr>
        <p:spPr>
          <a:xfrm rot="5400000" flipH="1" flipV="1">
            <a:off x="6920661" y="3380399"/>
            <a:ext cx="167135" cy="375596"/>
          </a:xfrm>
          <a:prstGeom prst="curvedConnector2">
            <a:avLst/>
          </a:prstGeom>
          <a:ln>
            <a:tailEnd type="triangle"/>
          </a:ln>
        </p:spPr>
        <p:style>
          <a:lnRef idx="3">
            <a:schemeClr val="dk1"/>
          </a:lnRef>
          <a:fillRef idx="0">
            <a:schemeClr val="dk1"/>
          </a:fillRef>
          <a:effectRef idx="2">
            <a:schemeClr val="dk1"/>
          </a:effectRef>
          <a:fontRef idx="minor">
            <a:schemeClr val="tx1"/>
          </a:fontRef>
        </p:style>
      </p:cxnSp>
      <p:cxnSp>
        <p:nvCxnSpPr>
          <p:cNvPr id="310" name="直接箭头连接符 309">
            <a:extLst>
              <a:ext uri="{FF2B5EF4-FFF2-40B4-BE49-F238E27FC236}">
                <a16:creationId xmlns:a16="http://schemas.microsoft.com/office/drawing/2014/main" id="{902C14AC-020F-5AF1-2F9D-70B6502EEA01}"/>
              </a:ext>
            </a:extLst>
          </p:cNvPr>
          <p:cNvCxnSpPr>
            <a:cxnSpLocks/>
          </p:cNvCxnSpPr>
          <p:nvPr/>
        </p:nvCxnSpPr>
        <p:spPr>
          <a:xfrm flipH="1">
            <a:off x="5444063" y="3753830"/>
            <a:ext cx="43558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21" name="文本框 320">
            <a:extLst>
              <a:ext uri="{FF2B5EF4-FFF2-40B4-BE49-F238E27FC236}">
                <a16:creationId xmlns:a16="http://schemas.microsoft.com/office/drawing/2014/main" id="{65901A9D-4ED1-3DA6-9F06-84325DF275C2}"/>
              </a:ext>
            </a:extLst>
          </p:cNvPr>
          <p:cNvSpPr txBox="1"/>
          <p:nvPr/>
        </p:nvSpPr>
        <p:spPr>
          <a:xfrm>
            <a:off x="2008223" y="801302"/>
            <a:ext cx="3500574" cy="276999"/>
          </a:xfrm>
          <a:prstGeom prst="rect">
            <a:avLst/>
          </a:prstGeom>
          <a:noFill/>
        </p:spPr>
        <p:txBody>
          <a:bodyPr wrap="none" rtlCol="0">
            <a:spAutoFit/>
          </a:bodyPr>
          <a:lstStyle/>
          <a:p>
            <a:r>
              <a:rPr lang="en-US" altLang="zh-CN" sz="1200" b="1" dirty="0">
                <a:latin typeface="Times New Roman" panose="02020603050405020304" pitchFamily="18" charset="0"/>
                <a:cs typeface="Times New Roman" panose="02020603050405020304" pitchFamily="18" charset="0"/>
              </a:rPr>
              <a:t>a) Centrality-guided representative node selection</a:t>
            </a:r>
          </a:p>
        </p:txBody>
      </p:sp>
      <p:sp>
        <p:nvSpPr>
          <p:cNvPr id="326" name="文本框 325">
            <a:extLst>
              <a:ext uri="{FF2B5EF4-FFF2-40B4-BE49-F238E27FC236}">
                <a16:creationId xmlns:a16="http://schemas.microsoft.com/office/drawing/2014/main" id="{7DC69268-E226-454A-7965-D237078E168B}"/>
              </a:ext>
            </a:extLst>
          </p:cNvPr>
          <p:cNvSpPr txBox="1"/>
          <p:nvPr/>
        </p:nvSpPr>
        <p:spPr>
          <a:xfrm>
            <a:off x="5398427" y="809196"/>
            <a:ext cx="2939865" cy="276999"/>
          </a:xfrm>
          <a:prstGeom prst="rect">
            <a:avLst/>
          </a:prstGeom>
          <a:noFill/>
        </p:spPr>
        <p:txBody>
          <a:bodyPr wrap="square" rtlCol="0">
            <a:spAutoFit/>
          </a:bodyPr>
          <a:lstStyle/>
          <a:p>
            <a:r>
              <a:rPr lang="en-US" altLang="zh-CN" sz="1200" b="1" dirty="0">
                <a:latin typeface="Times New Roman" panose="02020603050405020304" pitchFamily="18" charset="0"/>
                <a:cs typeface="Times New Roman" panose="02020603050405020304" pitchFamily="18" charset="0"/>
              </a:rPr>
              <a:t>b) Isotope-driven disturbance  generation</a:t>
            </a:r>
          </a:p>
        </p:txBody>
      </p:sp>
      <p:sp>
        <p:nvSpPr>
          <p:cNvPr id="327" name="文本框 326">
            <a:extLst>
              <a:ext uri="{FF2B5EF4-FFF2-40B4-BE49-F238E27FC236}">
                <a16:creationId xmlns:a16="http://schemas.microsoft.com/office/drawing/2014/main" id="{CD360004-DB9D-8F0D-48B6-4B85CF609E43}"/>
              </a:ext>
            </a:extLst>
          </p:cNvPr>
          <p:cNvSpPr txBox="1"/>
          <p:nvPr/>
        </p:nvSpPr>
        <p:spPr>
          <a:xfrm>
            <a:off x="8167695" y="784454"/>
            <a:ext cx="4066434" cy="276999"/>
          </a:xfrm>
          <a:prstGeom prst="rect">
            <a:avLst/>
          </a:prstGeom>
          <a:noFill/>
        </p:spPr>
        <p:txBody>
          <a:bodyPr wrap="none" rtlCol="0">
            <a:spAutoFit/>
          </a:bodyPr>
          <a:lstStyle/>
          <a:p>
            <a:r>
              <a:rPr lang="en-US" altLang="zh-CN" sz="1200" b="1" dirty="0">
                <a:latin typeface="Times New Roman" panose="02020603050405020304" pitchFamily="18" charset="0"/>
                <a:cs typeface="Times New Roman" panose="02020603050405020304" pitchFamily="18" charset="0"/>
              </a:rPr>
              <a:t>c) Bipartite perspective embedding discrepancy restriction </a:t>
            </a:r>
          </a:p>
        </p:txBody>
      </p:sp>
      <p:sp>
        <p:nvSpPr>
          <p:cNvPr id="330" name="文本框 329">
            <a:extLst>
              <a:ext uri="{FF2B5EF4-FFF2-40B4-BE49-F238E27FC236}">
                <a16:creationId xmlns:a16="http://schemas.microsoft.com/office/drawing/2014/main" id="{6F9BD3D0-C10C-3C5F-D611-A023A147223F}"/>
              </a:ext>
            </a:extLst>
          </p:cNvPr>
          <p:cNvSpPr txBox="1"/>
          <p:nvPr/>
        </p:nvSpPr>
        <p:spPr>
          <a:xfrm>
            <a:off x="5944958" y="2569038"/>
            <a:ext cx="87716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1  0  1  0  1</a:t>
            </a:r>
          </a:p>
        </p:txBody>
      </p:sp>
      <p:sp>
        <p:nvSpPr>
          <p:cNvPr id="334" name="文本框 333">
            <a:extLst>
              <a:ext uri="{FF2B5EF4-FFF2-40B4-BE49-F238E27FC236}">
                <a16:creationId xmlns:a16="http://schemas.microsoft.com/office/drawing/2014/main" id="{3E403878-BEA5-7B5A-7ADB-1F8AA22DD327}"/>
              </a:ext>
            </a:extLst>
          </p:cNvPr>
          <p:cNvSpPr txBox="1"/>
          <p:nvPr/>
        </p:nvSpPr>
        <p:spPr>
          <a:xfrm>
            <a:off x="5947135" y="2721438"/>
            <a:ext cx="87716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1  1  1  1  0</a:t>
            </a:r>
          </a:p>
        </p:txBody>
      </p:sp>
      <p:sp>
        <p:nvSpPr>
          <p:cNvPr id="335" name="文本框 334">
            <a:extLst>
              <a:ext uri="{FF2B5EF4-FFF2-40B4-BE49-F238E27FC236}">
                <a16:creationId xmlns:a16="http://schemas.microsoft.com/office/drawing/2014/main" id="{B57451F6-3B23-55F7-6EF9-89E315162B78}"/>
              </a:ext>
            </a:extLst>
          </p:cNvPr>
          <p:cNvSpPr txBox="1"/>
          <p:nvPr/>
        </p:nvSpPr>
        <p:spPr>
          <a:xfrm>
            <a:off x="5947898" y="2864579"/>
            <a:ext cx="87716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0  0      1  1</a:t>
            </a:r>
          </a:p>
        </p:txBody>
      </p:sp>
      <p:sp>
        <p:nvSpPr>
          <p:cNvPr id="336" name="文本框 335">
            <a:extLst>
              <a:ext uri="{FF2B5EF4-FFF2-40B4-BE49-F238E27FC236}">
                <a16:creationId xmlns:a16="http://schemas.microsoft.com/office/drawing/2014/main" id="{1D901E54-E133-CA6E-56B8-7D2A7708BE45}"/>
              </a:ext>
            </a:extLst>
          </p:cNvPr>
          <p:cNvSpPr txBox="1"/>
          <p:nvPr/>
        </p:nvSpPr>
        <p:spPr>
          <a:xfrm>
            <a:off x="5950497" y="3016981"/>
            <a:ext cx="87716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1  1  1  0  0</a:t>
            </a:r>
          </a:p>
        </p:txBody>
      </p:sp>
      <p:sp>
        <p:nvSpPr>
          <p:cNvPr id="337" name="文本框 336">
            <a:extLst>
              <a:ext uri="{FF2B5EF4-FFF2-40B4-BE49-F238E27FC236}">
                <a16:creationId xmlns:a16="http://schemas.microsoft.com/office/drawing/2014/main" id="{00AE3703-586F-F05A-FC52-0BB4A97B5C72}"/>
              </a:ext>
            </a:extLst>
          </p:cNvPr>
          <p:cNvSpPr txBox="1"/>
          <p:nvPr/>
        </p:nvSpPr>
        <p:spPr>
          <a:xfrm>
            <a:off x="5950497" y="3162175"/>
            <a:ext cx="87716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0  0  1  1  0</a:t>
            </a:r>
          </a:p>
        </p:txBody>
      </p:sp>
      <p:sp>
        <p:nvSpPr>
          <p:cNvPr id="338" name="文本框 337">
            <a:extLst>
              <a:ext uri="{FF2B5EF4-FFF2-40B4-BE49-F238E27FC236}">
                <a16:creationId xmlns:a16="http://schemas.microsoft.com/office/drawing/2014/main" id="{7CCBFAB2-046A-776A-E384-354769C2A0E4}"/>
              </a:ext>
            </a:extLst>
          </p:cNvPr>
          <p:cNvSpPr txBox="1"/>
          <p:nvPr/>
        </p:nvSpPr>
        <p:spPr>
          <a:xfrm>
            <a:off x="6857946" y="2576817"/>
            <a:ext cx="87716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5  0  3  2  9</a:t>
            </a:r>
          </a:p>
        </p:txBody>
      </p:sp>
      <p:sp>
        <p:nvSpPr>
          <p:cNvPr id="339" name="文本框 338">
            <a:extLst>
              <a:ext uri="{FF2B5EF4-FFF2-40B4-BE49-F238E27FC236}">
                <a16:creationId xmlns:a16="http://schemas.microsoft.com/office/drawing/2014/main" id="{BC4CEA45-2426-2FC1-737F-9AB76C3770B4}"/>
              </a:ext>
            </a:extLst>
          </p:cNvPr>
          <p:cNvSpPr txBox="1"/>
          <p:nvPr/>
        </p:nvSpPr>
        <p:spPr>
          <a:xfrm>
            <a:off x="6857946" y="2720638"/>
            <a:ext cx="87716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6  4  5  4  4</a:t>
            </a:r>
          </a:p>
        </p:txBody>
      </p:sp>
      <p:sp>
        <p:nvSpPr>
          <p:cNvPr id="340" name="文本框 339">
            <a:extLst>
              <a:ext uri="{FF2B5EF4-FFF2-40B4-BE49-F238E27FC236}">
                <a16:creationId xmlns:a16="http://schemas.microsoft.com/office/drawing/2014/main" id="{A5AFD5C5-8E22-C0DC-FFC6-EB1FBFE777E5}"/>
              </a:ext>
            </a:extLst>
          </p:cNvPr>
          <p:cNvSpPr txBox="1"/>
          <p:nvPr/>
        </p:nvSpPr>
        <p:spPr>
          <a:xfrm>
            <a:off x="6857946" y="2863132"/>
            <a:ext cx="87716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5  0      2  8</a:t>
            </a:r>
          </a:p>
        </p:txBody>
      </p:sp>
      <p:sp>
        <p:nvSpPr>
          <p:cNvPr id="341" name="文本框 340">
            <a:extLst>
              <a:ext uri="{FF2B5EF4-FFF2-40B4-BE49-F238E27FC236}">
                <a16:creationId xmlns:a16="http://schemas.microsoft.com/office/drawing/2014/main" id="{2C3CEB06-44F1-AFE3-0380-121A9610D821}"/>
              </a:ext>
            </a:extLst>
          </p:cNvPr>
          <p:cNvSpPr txBox="1"/>
          <p:nvPr/>
        </p:nvSpPr>
        <p:spPr>
          <a:xfrm>
            <a:off x="6851415" y="3001371"/>
            <a:ext cx="87716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3  7  9  6  3</a:t>
            </a:r>
          </a:p>
        </p:txBody>
      </p:sp>
      <p:sp>
        <p:nvSpPr>
          <p:cNvPr id="342" name="文本框 341">
            <a:extLst>
              <a:ext uri="{FF2B5EF4-FFF2-40B4-BE49-F238E27FC236}">
                <a16:creationId xmlns:a16="http://schemas.microsoft.com/office/drawing/2014/main" id="{3091D5F2-3351-4B4A-553A-26D332852EE3}"/>
              </a:ext>
            </a:extLst>
          </p:cNvPr>
          <p:cNvSpPr txBox="1"/>
          <p:nvPr/>
        </p:nvSpPr>
        <p:spPr>
          <a:xfrm>
            <a:off x="6851415" y="3154421"/>
            <a:ext cx="87716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1  0  2  1  4</a:t>
            </a:r>
          </a:p>
        </p:txBody>
      </p:sp>
      <p:pic>
        <p:nvPicPr>
          <p:cNvPr id="33" name="图片 32">
            <a:extLst>
              <a:ext uri="{FF2B5EF4-FFF2-40B4-BE49-F238E27FC236}">
                <a16:creationId xmlns:a16="http://schemas.microsoft.com/office/drawing/2014/main" id="{BCF2EF49-BAE0-794E-486E-493F1AC2510D}"/>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8750251" y="4090798"/>
            <a:ext cx="423024" cy="423024"/>
          </a:xfrm>
          <a:prstGeom prst="rect">
            <a:avLst/>
          </a:prstGeom>
        </p:spPr>
      </p:pic>
      <p:grpSp>
        <p:nvGrpSpPr>
          <p:cNvPr id="3" name="Google Shape;805;p28">
            <a:extLst>
              <a:ext uri="{FF2B5EF4-FFF2-40B4-BE49-F238E27FC236}">
                <a16:creationId xmlns:a16="http://schemas.microsoft.com/office/drawing/2014/main" id="{4731FD6F-B90D-0AEF-FAF2-592F84EE5574}"/>
              </a:ext>
            </a:extLst>
          </p:cNvPr>
          <p:cNvGrpSpPr/>
          <p:nvPr/>
        </p:nvGrpSpPr>
        <p:grpSpPr>
          <a:xfrm>
            <a:off x="5986805" y="1095981"/>
            <a:ext cx="626519" cy="639192"/>
            <a:chOff x="347441" y="529183"/>
            <a:chExt cx="2163705" cy="1824635"/>
          </a:xfrm>
          <a:solidFill>
            <a:srgbClr val="E3EEFF"/>
          </a:solidFill>
        </p:grpSpPr>
        <p:grpSp>
          <p:nvGrpSpPr>
            <p:cNvPr id="4" name="Google Shape;806;p28">
              <a:extLst>
                <a:ext uri="{FF2B5EF4-FFF2-40B4-BE49-F238E27FC236}">
                  <a16:creationId xmlns:a16="http://schemas.microsoft.com/office/drawing/2014/main" id="{AE852C05-3EE7-3301-2994-675DFACCD101}"/>
                </a:ext>
              </a:extLst>
            </p:cNvPr>
            <p:cNvGrpSpPr/>
            <p:nvPr/>
          </p:nvGrpSpPr>
          <p:grpSpPr>
            <a:xfrm>
              <a:off x="745224" y="529183"/>
              <a:ext cx="1765922" cy="1596032"/>
              <a:chOff x="6240000" y="821025"/>
              <a:chExt cx="2904000" cy="2668950"/>
            </a:xfrm>
            <a:grpFill/>
          </p:grpSpPr>
          <p:sp>
            <p:nvSpPr>
              <p:cNvPr id="93" name="Google Shape;807;p28">
                <a:extLst>
                  <a:ext uri="{FF2B5EF4-FFF2-40B4-BE49-F238E27FC236}">
                    <a16:creationId xmlns:a16="http://schemas.microsoft.com/office/drawing/2014/main" id="{FF9B097A-9E6B-1EF3-83DF-638B7586CBBE}"/>
                  </a:ext>
                </a:extLst>
              </p:cNvPr>
              <p:cNvSpPr/>
              <p:nvPr/>
            </p:nvSpPr>
            <p:spPr>
              <a:xfrm flipH="1">
                <a:off x="6240000" y="821025"/>
                <a:ext cx="2904000" cy="26673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94" name="Google Shape;808;p28">
                <a:extLst>
                  <a:ext uri="{FF2B5EF4-FFF2-40B4-BE49-F238E27FC236}">
                    <a16:creationId xmlns:a16="http://schemas.microsoft.com/office/drawing/2014/main" id="{BE7FF4E5-2A05-DE84-7FC5-3C38901C8C30}"/>
                  </a:ext>
                </a:extLst>
              </p:cNvPr>
              <p:cNvSpPr/>
              <p:nvPr/>
            </p:nvSpPr>
            <p:spPr>
              <a:xfrm flipH="1">
                <a:off x="6240000" y="8210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95" name="Google Shape;809;p28">
                <a:extLst>
                  <a:ext uri="{FF2B5EF4-FFF2-40B4-BE49-F238E27FC236}">
                    <a16:creationId xmlns:a16="http://schemas.microsoft.com/office/drawing/2014/main" id="{485F1F07-EB0E-019C-85D6-E3A8CAB91089}"/>
                  </a:ext>
                </a:extLst>
              </p:cNvPr>
              <p:cNvSpPr/>
              <p:nvPr/>
            </p:nvSpPr>
            <p:spPr>
              <a:xfrm flipH="1">
                <a:off x="6820800" y="8210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96" name="Google Shape;810;p28">
                <a:extLst>
                  <a:ext uri="{FF2B5EF4-FFF2-40B4-BE49-F238E27FC236}">
                    <a16:creationId xmlns:a16="http://schemas.microsoft.com/office/drawing/2014/main" id="{9EFDFDCC-5849-7AAB-AEDA-79C8C0F0082E}"/>
                  </a:ext>
                </a:extLst>
              </p:cNvPr>
              <p:cNvSpPr/>
              <p:nvPr/>
            </p:nvSpPr>
            <p:spPr>
              <a:xfrm flipH="1">
                <a:off x="7401600" y="8210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97" name="Google Shape;811;p28">
                <a:extLst>
                  <a:ext uri="{FF2B5EF4-FFF2-40B4-BE49-F238E27FC236}">
                    <a16:creationId xmlns:a16="http://schemas.microsoft.com/office/drawing/2014/main" id="{8FD3A3E0-E81A-2E2D-9CF1-03525988D223}"/>
                  </a:ext>
                </a:extLst>
              </p:cNvPr>
              <p:cNvSpPr/>
              <p:nvPr/>
            </p:nvSpPr>
            <p:spPr>
              <a:xfrm flipH="1">
                <a:off x="7982400" y="8210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98" name="Google Shape;812;p28">
                <a:extLst>
                  <a:ext uri="{FF2B5EF4-FFF2-40B4-BE49-F238E27FC236}">
                    <a16:creationId xmlns:a16="http://schemas.microsoft.com/office/drawing/2014/main" id="{B5893F51-7AC7-5A6D-4DDF-A5DA3811499C}"/>
                  </a:ext>
                </a:extLst>
              </p:cNvPr>
              <p:cNvSpPr/>
              <p:nvPr/>
            </p:nvSpPr>
            <p:spPr>
              <a:xfrm flipH="1">
                <a:off x="8563200" y="8210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99" name="Google Shape;813;p28">
                <a:extLst>
                  <a:ext uri="{FF2B5EF4-FFF2-40B4-BE49-F238E27FC236}">
                    <a16:creationId xmlns:a16="http://schemas.microsoft.com/office/drawing/2014/main" id="{79E36839-83B5-87F8-8853-02F2C2D1D3D1}"/>
                  </a:ext>
                </a:extLst>
              </p:cNvPr>
              <p:cNvSpPr/>
              <p:nvPr/>
            </p:nvSpPr>
            <p:spPr>
              <a:xfrm flipH="1">
                <a:off x="6240000" y="1353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0" name="Google Shape;814;p28">
                <a:extLst>
                  <a:ext uri="{FF2B5EF4-FFF2-40B4-BE49-F238E27FC236}">
                    <a16:creationId xmlns:a16="http://schemas.microsoft.com/office/drawing/2014/main" id="{0811069C-73B6-BAE6-2BE3-597CF9D5807B}"/>
                  </a:ext>
                </a:extLst>
              </p:cNvPr>
              <p:cNvSpPr/>
              <p:nvPr/>
            </p:nvSpPr>
            <p:spPr>
              <a:xfrm flipH="1">
                <a:off x="6820800" y="1353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1" name="Google Shape;815;p28">
                <a:extLst>
                  <a:ext uri="{FF2B5EF4-FFF2-40B4-BE49-F238E27FC236}">
                    <a16:creationId xmlns:a16="http://schemas.microsoft.com/office/drawing/2014/main" id="{838BA22D-278B-3F0C-5A9B-0E0FC985BDFB}"/>
                  </a:ext>
                </a:extLst>
              </p:cNvPr>
              <p:cNvSpPr/>
              <p:nvPr/>
            </p:nvSpPr>
            <p:spPr>
              <a:xfrm flipH="1">
                <a:off x="7401600" y="1353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2" name="Google Shape;816;p28">
                <a:extLst>
                  <a:ext uri="{FF2B5EF4-FFF2-40B4-BE49-F238E27FC236}">
                    <a16:creationId xmlns:a16="http://schemas.microsoft.com/office/drawing/2014/main" id="{EAA5454B-6D1B-D3D5-8E41-E66DC3EA09C3}"/>
                  </a:ext>
                </a:extLst>
              </p:cNvPr>
              <p:cNvSpPr/>
              <p:nvPr/>
            </p:nvSpPr>
            <p:spPr>
              <a:xfrm flipH="1">
                <a:off x="7982400" y="1353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4" name="Google Shape;817;p28">
                <a:extLst>
                  <a:ext uri="{FF2B5EF4-FFF2-40B4-BE49-F238E27FC236}">
                    <a16:creationId xmlns:a16="http://schemas.microsoft.com/office/drawing/2014/main" id="{25A1AF32-DAB3-A6B0-CAE4-4B4A4250E2A8}"/>
                  </a:ext>
                </a:extLst>
              </p:cNvPr>
              <p:cNvSpPr/>
              <p:nvPr/>
            </p:nvSpPr>
            <p:spPr>
              <a:xfrm flipH="1">
                <a:off x="8563200" y="1353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5" name="Google Shape;818;p28">
                <a:extLst>
                  <a:ext uri="{FF2B5EF4-FFF2-40B4-BE49-F238E27FC236}">
                    <a16:creationId xmlns:a16="http://schemas.microsoft.com/office/drawing/2014/main" id="{DD48B0E4-0C62-3136-A0FA-BC57C9853D0B}"/>
                  </a:ext>
                </a:extLst>
              </p:cNvPr>
              <p:cNvSpPr/>
              <p:nvPr/>
            </p:nvSpPr>
            <p:spPr>
              <a:xfrm flipH="1">
                <a:off x="6240000" y="1888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6" name="Google Shape;819;p28">
                <a:extLst>
                  <a:ext uri="{FF2B5EF4-FFF2-40B4-BE49-F238E27FC236}">
                    <a16:creationId xmlns:a16="http://schemas.microsoft.com/office/drawing/2014/main" id="{20DC0EB1-0F49-72FA-BB03-20F58F48C034}"/>
                  </a:ext>
                </a:extLst>
              </p:cNvPr>
              <p:cNvSpPr/>
              <p:nvPr/>
            </p:nvSpPr>
            <p:spPr>
              <a:xfrm flipH="1">
                <a:off x="6820800" y="1888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7" name="Google Shape;820;p28">
                <a:extLst>
                  <a:ext uri="{FF2B5EF4-FFF2-40B4-BE49-F238E27FC236}">
                    <a16:creationId xmlns:a16="http://schemas.microsoft.com/office/drawing/2014/main" id="{45967610-094E-0B7D-F9FE-09468814FB1C}"/>
                  </a:ext>
                </a:extLst>
              </p:cNvPr>
              <p:cNvSpPr/>
              <p:nvPr/>
            </p:nvSpPr>
            <p:spPr>
              <a:xfrm flipH="1">
                <a:off x="7401600" y="1888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8" name="Google Shape;821;p28">
                <a:extLst>
                  <a:ext uri="{FF2B5EF4-FFF2-40B4-BE49-F238E27FC236}">
                    <a16:creationId xmlns:a16="http://schemas.microsoft.com/office/drawing/2014/main" id="{C7054A4A-25AB-57A3-F7DA-AA1C1A0744DE}"/>
                  </a:ext>
                </a:extLst>
              </p:cNvPr>
              <p:cNvSpPr/>
              <p:nvPr/>
            </p:nvSpPr>
            <p:spPr>
              <a:xfrm flipH="1">
                <a:off x="7982400" y="1888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0" name="Google Shape;822;p28">
                <a:extLst>
                  <a:ext uri="{FF2B5EF4-FFF2-40B4-BE49-F238E27FC236}">
                    <a16:creationId xmlns:a16="http://schemas.microsoft.com/office/drawing/2014/main" id="{62325E78-EADB-1B64-4E5B-B1702C11B5F9}"/>
                  </a:ext>
                </a:extLst>
              </p:cNvPr>
              <p:cNvSpPr/>
              <p:nvPr/>
            </p:nvSpPr>
            <p:spPr>
              <a:xfrm flipH="1">
                <a:off x="8563200" y="1888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2" name="Google Shape;823;p28">
                <a:extLst>
                  <a:ext uri="{FF2B5EF4-FFF2-40B4-BE49-F238E27FC236}">
                    <a16:creationId xmlns:a16="http://schemas.microsoft.com/office/drawing/2014/main" id="{94CD3D5C-ED70-A6B0-0CB1-4AFDCBE94708}"/>
                  </a:ext>
                </a:extLst>
              </p:cNvPr>
              <p:cNvSpPr/>
              <p:nvPr/>
            </p:nvSpPr>
            <p:spPr>
              <a:xfrm flipH="1">
                <a:off x="6240000" y="2422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3" name="Google Shape;824;p28">
                <a:extLst>
                  <a:ext uri="{FF2B5EF4-FFF2-40B4-BE49-F238E27FC236}">
                    <a16:creationId xmlns:a16="http://schemas.microsoft.com/office/drawing/2014/main" id="{66347A32-72B1-CA54-C747-EBFE7C01686E}"/>
                  </a:ext>
                </a:extLst>
              </p:cNvPr>
              <p:cNvSpPr/>
              <p:nvPr/>
            </p:nvSpPr>
            <p:spPr>
              <a:xfrm flipH="1">
                <a:off x="6820800" y="2422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4" name="Google Shape;825;p28">
                <a:extLst>
                  <a:ext uri="{FF2B5EF4-FFF2-40B4-BE49-F238E27FC236}">
                    <a16:creationId xmlns:a16="http://schemas.microsoft.com/office/drawing/2014/main" id="{9EF906B8-0D18-A7E7-547B-BE4767FA1439}"/>
                  </a:ext>
                </a:extLst>
              </p:cNvPr>
              <p:cNvSpPr/>
              <p:nvPr/>
            </p:nvSpPr>
            <p:spPr>
              <a:xfrm flipH="1">
                <a:off x="7401600" y="2422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5" name="Google Shape;826;p28">
                <a:extLst>
                  <a:ext uri="{FF2B5EF4-FFF2-40B4-BE49-F238E27FC236}">
                    <a16:creationId xmlns:a16="http://schemas.microsoft.com/office/drawing/2014/main" id="{C3823EC3-E694-A712-40F9-DBF3708B8C05}"/>
                  </a:ext>
                </a:extLst>
              </p:cNvPr>
              <p:cNvSpPr/>
              <p:nvPr/>
            </p:nvSpPr>
            <p:spPr>
              <a:xfrm flipH="1">
                <a:off x="7982400" y="2422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7" name="Google Shape;827;p28">
                <a:extLst>
                  <a:ext uri="{FF2B5EF4-FFF2-40B4-BE49-F238E27FC236}">
                    <a16:creationId xmlns:a16="http://schemas.microsoft.com/office/drawing/2014/main" id="{EFB9DEEA-82DD-43C2-4C9E-B5E1BDD6942E}"/>
                  </a:ext>
                </a:extLst>
              </p:cNvPr>
              <p:cNvSpPr/>
              <p:nvPr/>
            </p:nvSpPr>
            <p:spPr>
              <a:xfrm flipH="1">
                <a:off x="8563200" y="2422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9" name="Google Shape;828;p28">
                <a:extLst>
                  <a:ext uri="{FF2B5EF4-FFF2-40B4-BE49-F238E27FC236}">
                    <a16:creationId xmlns:a16="http://schemas.microsoft.com/office/drawing/2014/main" id="{AC9BDB20-D687-7173-C4DB-84B72B8D8F52}"/>
                  </a:ext>
                </a:extLst>
              </p:cNvPr>
              <p:cNvSpPr/>
              <p:nvPr/>
            </p:nvSpPr>
            <p:spPr>
              <a:xfrm flipH="1">
                <a:off x="6240000" y="29571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20" name="Google Shape;829;p28">
                <a:extLst>
                  <a:ext uri="{FF2B5EF4-FFF2-40B4-BE49-F238E27FC236}">
                    <a16:creationId xmlns:a16="http://schemas.microsoft.com/office/drawing/2014/main" id="{FAE941E7-B2EA-D1D5-BD14-0E7FA3CC101C}"/>
                  </a:ext>
                </a:extLst>
              </p:cNvPr>
              <p:cNvSpPr/>
              <p:nvPr/>
            </p:nvSpPr>
            <p:spPr>
              <a:xfrm flipH="1">
                <a:off x="6820800" y="29571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25" name="Google Shape;830;p28">
                <a:extLst>
                  <a:ext uri="{FF2B5EF4-FFF2-40B4-BE49-F238E27FC236}">
                    <a16:creationId xmlns:a16="http://schemas.microsoft.com/office/drawing/2014/main" id="{FC8504BB-18AC-BE0F-BAD8-E2CA2CAC5795}"/>
                  </a:ext>
                </a:extLst>
              </p:cNvPr>
              <p:cNvSpPr/>
              <p:nvPr/>
            </p:nvSpPr>
            <p:spPr>
              <a:xfrm flipH="1">
                <a:off x="7401600" y="29571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26" name="Google Shape;831;p28">
                <a:extLst>
                  <a:ext uri="{FF2B5EF4-FFF2-40B4-BE49-F238E27FC236}">
                    <a16:creationId xmlns:a16="http://schemas.microsoft.com/office/drawing/2014/main" id="{9840C1D6-B5DF-0046-3790-34393BCA96F4}"/>
                  </a:ext>
                </a:extLst>
              </p:cNvPr>
              <p:cNvSpPr/>
              <p:nvPr/>
            </p:nvSpPr>
            <p:spPr>
              <a:xfrm flipH="1">
                <a:off x="7982400" y="29571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29" name="Google Shape;832;p28">
                <a:extLst>
                  <a:ext uri="{FF2B5EF4-FFF2-40B4-BE49-F238E27FC236}">
                    <a16:creationId xmlns:a16="http://schemas.microsoft.com/office/drawing/2014/main" id="{A627CC58-86E9-F283-5DA0-F90DE7E7931F}"/>
                  </a:ext>
                </a:extLst>
              </p:cNvPr>
              <p:cNvSpPr/>
              <p:nvPr/>
            </p:nvSpPr>
            <p:spPr>
              <a:xfrm flipH="1">
                <a:off x="8563200" y="29571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grpSp>
        <p:grpSp>
          <p:nvGrpSpPr>
            <p:cNvPr id="6" name="Google Shape;833;p28">
              <a:extLst>
                <a:ext uri="{FF2B5EF4-FFF2-40B4-BE49-F238E27FC236}">
                  <a16:creationId xmlns:a16="http://schemas.microsoft.com/office/drawing/2014/main" id="{3FCE3667-1A84-D37D-C9B5-6BA78EB9514D}"/>
                </a:ext>
              </a:extLst>
            </p:cNvPr>
            <p:cNvGrpSpPr/>
            <p:nvPr/>
          </p:nvGrpSpPr>
          <p:grpSpPr>
            <a:xfrm>
              <a:off x="546332" y="643484"/>
              <a:ext cx="1765922" cy="1596032"/>
              <a:chOff x="5950075" y="854725"/>
              <a:chExt cx="2904000" cy="2668950"/>
            </a:xfrm>
            <a:grpFill/>
          </p:grpSpPr>
          <p:sp>
            <p:nvSpPr>
              <p:cNvPr id="46" name="Google Shape;834;p28">
                <a:extLst>
                  <a:ext uri="{FF2B5EF4-FFF2-40B4-BE49-F238E27FC236}">
                    <a16:creationId xmlns:a16="http://schemas.microsoft.com/office/drawing/2014/main" id="{C904C5A2-B1F5-F1D0-A820-EEB84B6D8BFC}"/>
                  </a:ext>
                </a:extLst>
              </p:cNvPr>
              <p:cNvSpPr/>
              <p:nvPr/>
            </p:nvSpPr>
            <p:spPr>
              <a:xfrm flipH="1">
                <a:off x="5950075" y="854725"/>
                <a:ext cx="2904000" cy="26673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835;p28">
                <a:extLst>
                  <a:ext uri="{FF2B5EF4-FFF2-40B4-BE49-F238E27FC236}">
                    <a16:creationId xmlns:a16="http://schemas.microsoft.com/office/drawing/2014/main" id="{144078C5-43AA-4F55-7209-C4D6F8194300}"/>
                  </a:ext>
                </a:extLst>
              </p:cNvPr>
              <p:cNvSpPr/>
              <p:nvPr/>
            </p:nvSpPr>
            <p:spPr>
              <a:xfrm flipH="1">
                <a:off x="5950075" y="854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836;p28">
                <a:extLst>
                  <a:ext uri="{FF2B5EF4-FFF2-40B4-BE49-F238E27FC236}">
                    <a16:creationId xmlns:a16="http://schemas.microsoft.com/office/drawing/2014/main" id="{F68DB489-1201-1E1C-AACB-C32F35D4B893}"/>
                  </a:ext>
                </a:extLst>
              </p:cNvPr>
              <p:cNvSpPr/>
              <p:nvPr/>
            </p:nvSpPr>
            <p:spPr>
              <a:xfrm flipH="1">
                <a:off x="6530875" y="854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837;p28">
                <a:extLst>
                  <a:ext uri="{FF2B5EF4-FFF2-40B4-BE49-F238E27FC236}">
                    <a16:creationId xmlns:a16="http://schemas.microsoft.com/office/drawing/2014/main" id="{99FB0A53-1B19-7DF3-5635-75DCC40ADB03}"/>
                  </a:ext>
                </a:extLst>
              </p:cNvPr>
              <p:cNvSpPr/>
              <p:nvPr/>
            </p:nvSpPr>
            <p:spPr>
              <a:xfrm flipH="1">
                <a:off x="7111675" y="854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838;p28">
                <a:extLst>
                  <a:ext uri="{FF2B5EF4-FFF2-40B4-BE49-F238E27FC236}">
                    <a16:creationId xmlns:a16="http://schemas.microsoft.com/office/drawing/2014/main" id="{A2663594-03C3-7ED3-421D-06299A22EFEA}"/>
                  </a:ext>
                </a:extLst>
              </p:cNvPr>
              <p:cNvSpPr/>
              <p:nvPr/>
            </p:nvSpPr>
            <p:spPr>
              <a:xfrm flipH="1">
                <a:off x="7692475" y="854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839;p28">
                <a:extLst>
                  <a:ext uri="{FF2B5EF4-FFF2-40B4-BE49-F238E27FC236}">
                    <a16:creationId xmlns:a16="http://schemas.microsoft.com/office/drawing/2014/main" id="{0E9323AE-D7C5-1823-4D93-DBC9477F22AA}"/>
                  </a:ext>
                </a:extLst>
              </p:cNvPr>
              <p:cNvSpPr/>
              <p:nvPr/>
            </p:nvSpPr>
            <p:spPr>
              <a:xfrm flipH="1">
                <a:off x="8273275" y="854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840;p28">
                <a:extLst>
                  <a:ext uri="{FF2B5EF4-FFF2-40B4-BE49-F238E27FC236}">
                    <a16:creationId xmlns:a16="http://schemas.microsoft.com/office/drawing/2014/main" id="{F2DAA68A-A3BC-7D1D-B880-7FBAA930D5FF}"/>
                  </a:ext>
                </a:extLst>
              </p:cNvPr>
              <p:cNvSpPr/>
              <p:nvPr/>
            </p:nvSpPr>
            <p:spPr>
              <a:xfrm flipH="1">
                <a:off x="5950075" y="13875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841;p28">
                <a:extLst>
                  <a:ext uri="{FF2B5EF4-FFF2-40B4-BE49-F238E27FC236}">
                    <a16:creationId xmlns:a16="http://schemas.microsoft.com/office/drawing/2014/main" id="{A8A31D34-B084-42A4-3549-46AC02327FAD}"/>
                  </a:ext>
                </a:extLst>
              </p:cNvPr>
              <p:cNvSpPr/>
              <p:nvPr/>
            </p:nvSpPr>
            <p:spPr>
              <a:xfrm flipH="1">
                <a:off x="6530875" y="13875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842;p28">
                <a:extLst>
                  <a:ext uri="{FF2B5EF4-FFF2-40B4-BE49-F238E27FC236}">
                    <a16:creationId xmlns:a16="http://schemas.microsoft.com/office/drawing/2014/main" id="{38A3FAA6-D484-0ABE-EE59-2CA524CA84A3}"/>
                  </a:ext>
                </a:extLst>
              </p:cNvPr>
              <p:cNvSpPr/>
              <p:nvPr/>
            </p:nvSpPr>
            <p:spPr>
              <a:xfrm flipH="1">
                <a:off x="7111675" y="13875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843;p28">
                <a:extLst>
                  <a:ext uri="{FF2B5EF4-FFF2-40B4-BE49-F238E27FC236}">
                    <a16:creationId xmlns:a16="http://schemas.microsoft.com/office/drawing/2014/main" id="{FBB2F6D9-1766-BFE7-EEA3-BACBC5CE7485}"/>
                  </a:ext>
                </a:extLst>
              </p:cNvPr>
              <p:cNvSpPr/>
              <p:nvPr/>
            </p:nvSpPr>
            <p:spPr>
              <a:xfrm flipH="1">
                <a:off x="7692475" y="13875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844;p28">
                <a:extLst>
                  <a:ext uri="{FF2B5EF4-FFF2-40B4-BE49-F238E27FC236}">
                    <a16:creationId xmlns:a16="http://schemas.microsoft.com/office/drawing/2014/main" id="{B35A9666-9F97-90B8-DA3E-858E49410B12}"/>
                  </a:ext>
                </a:extLst>
              </p:cNvPr>
              <p:cNvSpPr/>
              <p:nvPr/>
            </p:nvSpPr>
            <p:spPr>
              <a:xfrm flipH="1">
                <a:off x="8273275" y="13875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845;p28">
                <a:extLst>
                  <a:ext uri="{FF2B5EF4-FFF2-40B4-BE49-F238E27FC236}">
                    <a16:creationId xmlns:a16="http://schemas.microsoft.com/office/drawing/2014/main" id="{00D62F1E-5875-DA12-439E-82399BBFE322}"/>
                  </a:ext>
                </a:extLst>
              </p:cNvPr>
              <p:cNvSpPr/>
              <p:nvPr/>
            </p:nvSpPr>
            <p:spPr>
              <a:xfrm flipH="1">
                <a:off x="5950075" y="19219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846;p28">
                <a:extLst>
                  <a:ext uri="{FF2B5EF4-FFF2-40B4-BE49-F238E27FC236}">
                    <a16:creationId xmlns:a16="http://schemas.microsoft.com/office/drawing/2014/main" id="{2152C787-F744-2795-000A-D374D9CF3474}"/>
                  </a:ext>
                </a:extLst>
              </p:cNvPr>
              <p:cNvSpPr/>
              <p:nvPr/>
            </p:nvSpPr>
            <p:spPr>
              <a:xfrm flipH="1">
                <a:off x="6530875" y="19219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847;p28">
                <a:extLst>
                  <a:ext uri="{FF2B5EF4-FFF2-40B4-BE49-F238E27FC236}">
                    <a16:creationId xmlns:a16="http://schemas.microsoft.com/office/drawing/2014/main" id="{A27838B8-197C-A68B-686F-7FDC2C44ACF4}"/>
                  </a:ext>
                </a:extLst>
              </p:cNvPr>
              <p:cNvSpPr/>
              <p:nvPr/>
            </p:nvSpPr>
            <p:spPr>
              <a:xfrm flipH="1">
                <a:off x="7111675" y="19219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848;p28">
                <a:extLst>
                  <a:ext uri="{FF2B5EF4-FFF2-40B4-BE49-F238E27FC236}">
                    <a16:creationId xmlns:a16="http://schemas.microsoft.com/office/drawing/2014/main" id="{C91DA908-948A-2808-9FDE-DE4703841636}"/>
                  </a:ext>
                </a:extLst>
              </p:cNvPr>
              <p:cNvSpPr/>
              <p:nvPr/>
            </p:nvSpPr>
            <p:spPr>
              <a:xfrm flipH="1">
                <a:off x="7692475" y="19219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849;p28">
                <a:extLst>
                  <a:ext uri="{FF2B5EF4-FFF2-40B4-BE49-F238E27FC236}">
                    <a16:creationId xmlns:a16="http://schemas.microsoft.com/office/drawing/2014/main" id="{27DB4AE4-BBBB-B1B7-1586-E6B4DBF5EC79}"/>
                  </a:ext>
                </a:extLst>
              </p:cNvPr>
              <p:cNvSpPr/>
              <p:nvPr/>
            </p:nvSpPr>
            <p:spPr>
              <a:xfrm flipH="1">
                <a:off x="8273275" y="19219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50;p28">
                <a:extLst>
                  <a:ext uri="{FF2B5EF4-FFF2-40B4-BE49-F238E27FC236}">
                    <a16:creationId xmlns:a16="http://schemas.microsoft.com/office/drawing/2014/main" id="{9C4E56EA-4D37-EE49-B941-7EA678467808}"/>
                  </a:ext>
                </a:extLst>
              </p:cNvPr>
              <p:cNvSpPr/>
              <p:nvPr/>
            </p:nvSpPr>
            <p:spPr>
              <a:xfrm flipH="1">
                <a:off x="5950075" y="24564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51;p28">
                <a:extLst>
                  <a:ext uri="{FF2B5EF4-FFF2-40B4-BE49-F238E27FC236}">
                    <a16:creationId xmlns:a16="http://schemas.microsoft.com/office/drawing/2014/main" id="{C21AE460-8D9D-B934-FB7A-DF08BCE24790}"/>
                  </a:ext>
                </a:extLst>
              </p:cNvPr>
              <p:cNvSpPr/>
              <p:nvPr/>
            </p:nvSpPr>
            <p:spPr>
              <a:xfrm flipH="1">
                <a:off x="6530875" y="24564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52;p28">
                <a:extLst>
                  <a:ext uri="{FF2B5EF4-FFF2-40B4-BE49-F238E27FC236}">
                    <a16:creationId xmlns:a16="http://schemas.microsoft.com/office/drawing/2014/main" id="{19160CE4-5813-A7EB-C6E6-4111D7802616}"/>
                  </a:ext>
                </a:extLst>
              </p:cNvPr>
              <p:cNvSpPr/>
              <p:nvPr/>
            </p:nvSpPr>
            <p:spPr>
              <a:xfrm flipH="1">
                <a:off x="7111675" y="24564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53;p28">
                <a:extLst>
                  <a:ext uri="{FF2B5EF4-FFF2-40B4-BE49-F238E27FC236}">
                    <a16:creationId xmlns:a16="http://schemas.microsoft.com/office/drawing/2014/main" id="{5DB48EBE-90E0-37E3-5799-A24310F96C92}"/>
                  </a:ext>
                </a:extLst>
              </p:cNvPr>
              <p:cNvSpPr/>
              <p:nvPr/>
            </p:nvSpPr>
            <p:spPr>
              <a:xfrm flipH="1">
                <a:off x="7692475" y="24564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4;p28">
                <a:extLst>
                  <a:ext uri="{FF2B5EF4-FFF2-40B4-BE49-F238E27FC236}">
                    <a16:creationId xmlns:a16="http://schemas.microsoft.com/office/drawing/2014/main" id="{E175A3EC-7106-91E1-648A-68998B9FC9C0}"/>
                  </a:ext>
                </a:extLst>
              </p:cNvPr>
              <p:cNvSpPr/>
              <p:nvPr/>
            </p:nvSpPr>
            <p:spPr>
              <a:xfrm flipH="1">
                <a:off x="8273275" y="24564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55;p28">
                <a:extLst>
                  <a:ext uri="{FF2B5EF4-FFF2-40B4-BE49-F238E27FC236}">
                    <a16:creationId xmlns:a16="http://schemas.microsoft.com/office/drawing/2014/main" id="{D35EB987-06C3-0A0D-ECB0-B0F2FA2DBFCD}"/>
                  </a:ext>
                </a:extLst>
              </p:cNvPr>
              <p:cNvSpPr/>
              <p:nvPr/>
            </p:nvSpPr>
            <p:spPr>
              <a:xfrm flipH="1">
                <a:off x="5950075" y="29908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56;p28">
                <a:extLst>
                  <a:ext uri="{FF2B5EF4-FFF2-40B4-BE49-F238E27FC236}">
                    <a16:creationId xmlns:a16="http://schemas.microsoft.com/office/drawing/2014/main" id="{0BECE138-CA38-CC7C-925C-21E14DD92925}"/>
                  </a:ext>
                </a:extLst>
              </p:cNvPr>
              <p:cNvSpPr/>
              <p:nvPr/>
            </p:nvSpPr>
            <p:spPr>
              <a:xfrm flipH="1">
                <a:off x="6530875" y="29908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57;p28">
                <a:extLst>
                  <a:ext uri="{FF2B5EF4-FFF2-40B4-BE49-F238E27FC236}">
                    <a16:creationId xmlns:a16="http://schemas.microsoft.com/office/drawing/2014/main" id="{BC8682E9-3E99-7C18-1451-5A54B696BAF2}"/>
                  </a:ext>
                </a:extLst>
              </p:cNvPr>
              <p:cNvSpPr/>
              <p:nvPr/>
            </p:nvSpPr>
            <p:spPr>
              <a:xfrm flipH="1">
                <a:off x="7111675" y="29908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58;p28">
                <a:extLst>
                  <a:ext uri="{FF2B5EF4-FFF2-40B4-BE49-F238E27FC236}">
                    <a16:creationId xmlns:a16="http://schemas.microsoft.com/office/drawing/2014/main" id="{7C452F69-4D1C-6516-BE21-73C4497F34DC}"/>
                  </a:ext>
                </a:extLst>
              </p:cNvPr>
              <p:cNvSpPr/>
              <p:nvPr/>
            </p:nvSpPr>
            <p:spPr>
              <a:xfrm flipH="1">
                <a:off x="7692475" y="29908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859;p28">
                <a:extLst>
                  <a:ext uri="{FF2B5EF4-FFF2-40B4-BE49-F238E27FC236}">
                    <a16:creationId xmlns:a16="http://schemas.microsoft.com/office/drawing/2014/main" id="{9F5EB174-ABF5-14DD-B439-185239F5CE05}"/>
                  </a:ext>
                </a:extLst>
              </p:cNvPr>
              <p:cNvSpPr/>
              <p:nvPr/>
            </p:nvSpPr>
            <p:spPr>
              <a:xfrm flipH="1">
                <a:off x="8273275" y="29908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 name="Google Shape;860;p28">
              <a:extLst>
                <a:ext uri="{FF2B5EF4-FFF2-40B4-BE49-F238E27FC236}">
                  <a16:creationId xmlns:a16="http://schemas.microsoft.com/office/drawing/2014/main" id="{04232CA1-96B5-7966-2AA2-A49AAE69793E}"/>
                </a:ext>
              </a:extLst>
            </p:cNvPr>
            <p:cNvGrpSpPr/>
            <p:nvPr/>
          </p:nvGrpSpPr>
          <p:grpSpPr>
            <a:xfrm>
              <a:off x="347441" y="757786"/>
              <a:ext cx="1765922" cy="1596032"/>
              <a:chOff x="2854300" y="1168125"/>
              <a:chExt cx="2904000" cy="2668950"/>
            </a:xfrm>
            <a:grpFill/>
          </p:grpSpPr>
          <p:sp>
            <p:nvSpPr>
              <p:cNvPr id="8" name="Google Shape;861;p28">
                <a:extLst>
                  <a:ext uri="{FF2B5EF4-FFF2-40B4-BE49-F238E27FC236}">
                    <a16:creationId xmlns:a16="http://schemas.microsoft.com/office/drawing/2014/main" id="{67636CBD-EBE2-051C-B171-047D677DBBBA}"/>
                  </a:ext>
                </a:extLst>
              </p:cNvPr>
              <p:cNvSpPr/>
              <p:nvPr/>
            </p:nvSpPr>
            <p:spPr>
              <a:xfrm flipH="1">
                <a:off x="2854300" y="1168125"/>
                <a:ext cx="2904000" cy="26673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862;p28">
                <a:extLst>
                  <a:ext uri="{FF2B5EF4-FFF2-40B4-BE49-F238E27FC236}">
                    <a16:creationId xmlns:a16="http://schemas.microsoft.com/office/drawing/2014/main" id="{BFA0D8CF-FFD0-1C19-94F0-68DB9B2EF0AD}"/>
                  </a:ext>
                </a:extLst>
              </p:cNvPr>
              <p:cNvSpPr/>
              <p:nvPr/>
            </p:nvSpPr>
            <p:spPr>
              <a:xfrm flipH="1">
                <a:off x="2854300" y="11681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863;p28">
                <a:extLst>
                  <a:ext uri="{FF2B5EF4-FFF2-40B4-BE49-F238E27FC236}">
                    <a16:creationId xmlns:a16="http://schemas.microsoft.com/office/drawing/2014/main" id="{5E692B68-6A71-967B-339C-8B86EA3D9D77}"/>
                  </a:ext>
                </a:extLst>
              </p:cNvPr>
              <p:cNvSpPr/>
              <p:nvPr/>
            </p:nvSpPr>
            <p:spPr>
              <a:xfrm flipH="1">
                <a:off x="3435100" y="11681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864;p28">
                <a:extLst>
                  <a:ext uri="{FF2B5EF4-FFF2-40B4-BE49-F238E27FC236}">
                    <a16:creationId xmlns:a16="http://schemas.microsoft.com/office/drawing/2014/main" id="{468E4BBE-3EB8-DFBC-6122-28C1811A3B79}"/>
                  </a:ext>
                </a:extLst>
              </p:cNvPr>
              <p:cNvSpPr/>
              <p:nvPr/>
            </p:nvSpPr>
            <p:spPr>
              <a:xfrm flipH="1">
                <a:off x="4015900" y="11681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865;p28">
                <a:extLst>
                  <a:ext uri="{FF2B5EF4-FFF2-40B4-BE49-F238E27FC236}">
                    <a16:creationId xmlns:a16="http://schemas.microsoft.com/office/drawing/2014/main" id="{FC494771-2041-9494-7629-CFC55766DBB3}"/>
                  </a:ext>
                </a:extLst>
              </p:cNvPr>
              <p:cNvSpPr/>
              <p:nvPr/>
            </p:nvSpPr>
            <p:spPr>
              <a:xfrm flipH="1">
                <a:off x="4596700" y="11681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866;p28">
                <a:extLst>
                  <a:ext uri="{FF2B5EF4-FFF2-40B4-BE49-F238E27FC236}">
                    <a16:creationId xmlns:a16="http://schemas.microsoft.com/office/drawing/2014/main" id="{53AC82F5-A9F3-9E14-6922-4B0A0EA7CF54}"/>
                  </a:ext>
                </a:extLst>
              </p:cNvPr>
              <p:cNvSpPr/>
              <p:nvPr/>
            </p:nvSpPr>
            <p:spPr>
              <a:xfrm flipH="1">
                <a:off x="5177500" y="11681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867;p28">
                <a:extLst>
                  <a:ext uri="{FF2B5EF4-FFF2-40B4-BE49-F238E27FC236}">
                    <a16:creationId xmlns:a16="http://schemas.microsoft.com/office/drawing/2014/main" id="{37B6FDC8-C519-3D12-AAED-8FBBE7A00780}"/>
                  </a:ext>
                </a:extLst>
              </p:cNvPr>
              <p:cNvSpPr/>
              <p:nvPr/>
            </p:nvSpPr>
            <p:spPr>
              <a:xfrm flipH="1">
                <a:off x="2854300" y="17009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868;p28">
                <a:extLst>
                  <a:ext uri="{FF2B5EF4-FFF2-40B4-BE49-F238E27FC236}">
                    <a16:creationId xmlns:a16="http://schemas.microsoft.com/office/drawing/2014/main" id="{7E763422-3B4C-05CE-D056-8890DFE39DED}"/>
                  </a:ext>
                </a:extLst>
              </p:cNvPr>
              <p:cNvSpPr/>
              <p:nvPr/>
            </p:nvSpPr>
            <p:spPr>
              <a:xfrm flipH="1">
                <a:off x="3435100" y="17009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869;p28">
                <a:extLst>
                  <a:ext uri="{FF2B5EF4-FFF2-40B4-BE49-F238E27FC236}">
                    <a16:creationId xmlns:a16="http://schemas.microsoft.com/office/drawing/2014/main" id="{D55B4ACB-2BEA-2673-7D6B-F33BDC27964E}"/>
                  </a:ext>
                </a:extLst>
              </p:cNvPr>
              <p:cNvSpPr/>
              <p:nvPr/>
            </p:nvSpPr>
            <p:spPr>
              <a:xfrm flipH="1">
                <a:off x="4015900" y="17009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870;p28">
                <a:extLst>
                  <a:ext uri="{FF2B5EF4-FFF2-40B4-BE49-F238E27FC236}">
                    <a16:creationId xmlns:a16="http://schemas.microsoft.com/office/drawing/2014/main" id="{30266180-9AF5-D677-7597-038B6E7A115D}"/>
                  </a:ext>
                </a:extLst>
              </p:cNvPr>
              <p:cNvSpPr/>
              <p:nvPr/>
            </p:nvSpPr>
            <p:spPr>
              <a:xfrm flipH="1">
                <a:off x="4596700" y="17009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871;p28">
                <a:extLst>
                  <a:ext uri="{FF2B5EF4-FFF2-40B4-BE49-F238E27FC236}">
                    <a16:creationId xmlns:a16="http://schemas.microsoft.com/office/drawing/2014/main" id="{DE0502D6-36AD-4642-6002-2AA7FD6D6B38}"/>
                  </a:ext>
                </a:extLst>
              </p:cNvPr>
              <p:cNvSpPr/>
              <p:nvPr/>
            </p:nvSpPr>
            <p:spPr>
              <a:xfrm flipH="1">
                <a:off x="5177500" y="17009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872;p28">
                <a:extLst>
                  <a:ext uri="{FF2B5EF4-FFF2-40B4-BE49-F238E27FC236}">
                    <a16:creationId xmlns:a16="http://schemas.microsoft.com/office/drawing/2014/main" id="{395AD03B-8AE9-174F-5F83-6769054DD390}"/>
                  </a:ext>
                </a:extLst>
              </p:cNvPr>
              <p:cNvSpPr/>
              <p:nvPr/>
            </p:nvSpPr>
            <p:spPr>
              <a:xfrm flipH="1">
                <a:off x="2854300" y="22353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873;p28">
                <a:extLst>
                  <a:ext uri="{FF2B5EF4-FFF2-40B4-BE49-F238E27FC236}">
                    <a16:creationId xmlns:a16="http://schemas.microsoft.com/office/drawing/2014/main" id="{AAAC6392-31C8-348D-CB66-5FE00A2C6DDC}"/>
                  </a:ext>
                </a:extLst>
              </p:cNvPr>
              <p:cNvSpPr/>
              <p:nvPr/>
            </p:nvSpPr>
            <p:spPr>
              <a:xfrm flipH="1">
                <a:off x="3435100" y="22353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874;p28">
                <a:extLst>
                  <a:ext uri="{FF2B5EF4-FFF2-40B4-BE49-F238E27FC236}">
                    <a16:creationId xmlns:a16="http://schemas.microsoft.com/office/drawing/2014/main" id="{10355A72-B8C5-9974-7C80-2996C525AC96}"/>
                  </a:ext>
                </a:extLst>
              </p:cNvPr>
              <p:cNvSpPr/>
              <p:nvPr/>
            </p:nvSpPr>
            <p:spPr>
              <a:xfrm flipH="1">
                <a:off x="4015900" y="22353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875;p28">
                <a:extLst>
                  <a:ext uri="{FF2B5EF4-FFF2-40B4-BE49-F238E27FC236}">
                    <a16:creationId xmlns:a16="http://schemas.microsoft.com/office/drawing/2014/main" id="{F08592D8-2446-7993-A23F-CDAE9FCF390F}"/>
                  </a:ext>
                </a:extLst>
              </p:cNvPr>
              <p:cNvSpPr/>
              <p:nvPr/>
            </p:nvSpPr>
            <p:spPr>
              <a:xfrm flipH="1">
                <a:off x="4596700" y="22353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876;p28">
                <a:extLst>
                  <a:ext uri="{FF2B5EF4-FFF2-40B4-BE49-F238E27FC236}">
                    <a16:creationId xmlns:a16="http://schemas.microsoft.com/office/drawing/2014/main" id="{C54555E0-8AC2-A639-05B9-7C3DDDBEE6DF}"/>
                  </a:ext>
                </a:extLst>
              </p:cNvPr>
              <p:cNvSpPr/>
              <p:nvPr/>
            </p:nvSpPr>
            <p:spPr>
              <a:xfrm flipH="1">
                <a:off x="5177500" y="22353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877;p28">
                <a:extLst>
                  <a:ext uri="{FF2B5EF4-FFF2-40B4-BE49-F238E27FC236}">
                    <a16:creationId xmlns:a16="http://schemas.microsoft.com/office/drawing/2014/main" id="{F3BBD17B-498B-6EBC-08BB-233FA87E1F46}"/>
                  </a:ext>
                </a:extLst>
              </p:cNvPr>
              <p:cNvSpPr/>
              <p:nvPr/>
            </p:nvSpPr>
            <p:spPr>
              <a:xfrm flipH="1">
                <a:off x="2854300" y="2769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878;p28">
                <a:extLst>
                  <a:ext uri="{FF2B5EF4-FFF2-40B4-BE49-F238E27FC236}">
                    <a16:creationId xmlns:a16="http://schemas.microsoft.com/office/drawing/2014/main" id="{681B831C-9213-3A35-5845-C76F16A2FAE3}"/>
                  </a:ext>
                </a:extLst>
              </p:cNvPr>
              <p:cNvSpPr/>
              <p:nvPr/>
            </p:nvSpPr>
            <p:spPr>
              <a:xfrm flipH="1">
                <a:off x="3435100" y="2769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879;p28">
                <a:extLst>
                  <a:ext uri="{FF2B5EF4-FFF2-40B4-BE49-F238E27FC236}">
                    <a16:creationId xmlns:a16="http://schemas.microsoft.com/office/drawing/2014/main" id="{2B6301F3-BA82-FA6F-BE07-BF8CDBA58D36}"/>
                  </a:ext>
                </a:extLst>
              </p:cNvPr>
              <p:cNvSpPr/>
              <p:nvPr/>
            </p:nvSpPr>
            <p:spPr>
              <a:xfrm flipH="1">
                <a:off x="4015900" y="2769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880;p28">
                <a:extLst>
                  <a:ext uri="{FF2B5EF4-FFF2-40B4-BE49-F238E27FC236}">
                    <a16:creationId xmlns:a16="http://schemas.microsoft.com/office/drawing/2014/main" id="{2EC033DF-DD1A-7FD3-3FCB-5D41E40D03E3}"/>
                  </a:ext>
                </a:extLst>
              </p:cNvPr>
              <p:cNvSpPr/>
              <p:nvPr/>
            </p:nvSpPr>
            <p:spPr>
              <a:xfrm flipH="1">
                <a:off x="4596700" y="2769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881;p28">
                <a:extLst>
                  <a:ext uri="{FF2B5EF4-FFF2-40B4-BE49-F238E27FC236}">
                    <a16:creationId xmlns:a16="http://schemas.microsoft.com/office/drawing/2014/main" id="{47DCC88C-2481-6552-EE3B-EE9A82ADC1C4}"/>
                  </a:ext>
                </a:extLst>
              </p:cNvPr>
              <p:cNvSpPr/>
              <p:nvPr/>
            </p:nvSpPr>
            <p:spPr>
              <a:xfrm flipH="1">
                <a:off x="5177500" y="2769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882;p28">
                <a:extLst>
                  <a:ext uri="{FF2B5EF4-FFF2-40B4-BE49-F238E27FC236}">
                    <a16:creationId xmlns:a16="http://schemas.microsoft.com/office/drawing/2014/main" id="{183637C8-C3F4-5699-0DCF-FD54A8349640}"/>
                  </a:ext>
                </a:extLst>
              </p:cNvPr>
              <p:cNvSpPr/>
              <p:nvPr/>
            </p:nvSpPr>
            <p:spPr>
              <a:xfrm flipH="1">
                <a:off x="2854300" y="3304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883;p28">
                <a:extLst>
                  <a:ext uri="{FF2B5EF4-FFF2-40B4-BE49-F238E27FC236}">
                    <a16:creationId xmlns:a16="http://schemas.microsoft.com/office/drawing/2014/main" id="{022704A7-ECBE-409F-C073-8962D784335D}"/>
                  </a:ext>
                </a:extLst>
              </p:cNvPr>
              <p:cNvSpPr/>
              <p:nvPr/>
            </p:nvSpPr>
            <p:spPr>
              <a:xfrm flipH="1">
                <a:off x="3435100" y="3304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884;p28">
                <a:extLst>
                  <a:ext uri="{FF2B5EF4-FFF2-40B4-BE49-F238E27FC236}">
                    <a16:creationId xmlns:a16="http://schemas.microsoft.com/office/drawing/2014/main" id="{D183D2E2-704C-B761-0A4A-510A444764E4}"/>
                  </a:ext>
                </a:extLst>
              </p:cNvPr>
              <p:cNvSpPr/>
              <p:nvPr/>
            </p:nvSpPr>
            <p:spPr>
              <a:xfrm flipH="1">
                <a:off x="4015900" y="3304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885;p28">
                <a:extLst>
                  <a:ext uri="{FF2B5EF4-FFF2-40B4-BE49-F238E27FC236}">
                    <a16:creationId xmlns:a16="http://schemas.microsoft.com/office/drawing/2014/main" id="{1FB1D3B2-4788-B206-4FAE-42861FAEFE91}"/>
                  </a:ext>
                </a:extLst>
              </p:cNvPr>
              <p:cNvSpPr/>
              <p:nvPr/>
            </p:nvSpPr>
            <p:spPr>
              <a:xfrm flipH="1">
                <a:off x="4596700" y="3304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886;p28">
                <a:extLst>
                  <a:ext uri="{FF2B5EF4-FFF2-40B4-BE49-F238E27FC236}">
                    <a16:creationId xmlns:a16="http://schemas.microsoft.com/office/drawing/2014/main" id="{48F89626-15FE-5D9C-4680-E0DDF149C6B1}"/>
                  </a:ext>
                </a:extLst>
              </p:cNvPr>
              <p:cNvSpPr/>
              <p:nvPr/>
            </p:nvSpPr>
            <p:spPr>
              <a:xfrm flipH="1">
                <a:off x="5177500" y="3304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36" name="文本框 135">
            <a:extLst>
              <a:ext uri="{FF2B5EF4-FFF2-40B4-BE49-F238E27FC236}">
                <a16:creationId xmlns:a16="http://schemas.microsoft.com/office/drawing/2014/main" id="{98443CA5-8EBB-2C65-97BC-4EC8937BEA04}"/>
              </a:ext>
            </a:extLst>
          </p:cNvPr>
          <p:cNvSpPr txBox="1"/>
          <p:nvPr/>
        </p:nvSpPr>
        <p:spPr>
          <a:xfrm>
            <a:off x="10417608" y="3551236"/>
            <a:ext cx="1573620"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Difference calculation</a:t>
            </a:r>
            <a:endParaRPr lang="zh-CN" altLang="en-US" sz="1200" dirty="0">
              <a:latin typeface="Times New Roman" panose="02020603050405020304" pitchFamily="18" charset="0"/>
              <a:cs typeface="Times New Roman" panose="02020603050405020304" pitchFamily="18" charset="0"/>
            </a:endParaRPr>
          </a:p>
        </p:txBody>
      </p:sp>
      <p:pic>
        <p:nvPicPr>
          <p:cNvPr id="558" name="图片 557">
            <a:extLst>
              <a:ext uri="{FF2B5EF4-FFF2-40B4-BE49-F238E27FC236}">
                <a16:creationId xmlns:a16="http://schemas.microsoft.com/office/drawing/2014/main" id="{361DAB6F-365A-F8BD-980D-5C84E179266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51116" y="2896679"/>
            <a:ext cx="192355" cy="192355"/>
          </a:xfrm>
          <a:prstGeom prst="rect">
            <a:avLst/>
          </a:prstGeom>
        </p:spPr>
      </p:pic>
      <p:pic>
        <p:nvPicPr>
          <p:cNvPr id="559" name="图片 558">
            <a:extLst>
              <a:ext uri="{FF2B5EF4-FFF2-40B4-BE49-F238E27FC236}">
                <a16:creationId xmlns:a16="http://schemas.microsoft.com/office/drawing/2014/main" id="{A194A476-27D8-FCA2-982F-077CA107815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00350" y="2883223"/>
            <a:ext cx="192355" cy="192355"/>
          </a:xfrm>
          <a:prstGeom prst="rect">
            <a:avLst/>
          </a:prstGeom>
        </p:spPr>
      </p:pic>
      <p:sp>
        <p:nvSpPr>
          <p:cNvPr id="149" name="文本框 148">
            <a:extLst>
              <a:ext uri="{FF2B5EF4-FFF2-40B4-BE49-F238E27FC236}">
                <a16:creationId xmlns:a16="http://schemas.microsoft.com/office/drawing/2014/main" id="{1498BB93-7A1B-58AF-D61C-7EE8CBB46177}"/>
              </a:ext>
            </a:extLst>
          </p:cNvPr>
          <p:cNvSpPr txBox="1"/>
          <p:nvPr/>
        </p:nvSpPr>
        <p:spPr>
          <a:xfrm>
            <a:off x="3270296" y="4549858"/>
            <a:ext cx="877161" cy="276999"/>
          </a:xfrm>
          <a:prstGeom prst="rect">
            <a:avLst/>
          </a:prstGeom>
          <a:noFill/>
        </p:spPr>
        <p:txBody>
          <a:bodyPr wrap="square">
            <a:spAutoFit/>
          </a:bodyPr>
          <a:lstStyle/>
          <a:p>
            <a:r>
              <a:rPr lang="en-US" altLang="zh-CN" sz="1200" dirty="0">
                <a:solidFill>
                  <a:srgbClr val="C00000"/>
                </a:solidFill>
                <a:latin typeface="Times New Roman" panose="02020603050405020304" pitchFamily="18" charset="0"/>
                <a:cs typeface="Times New Roman" panose="02020603050405020304" pitchFamily="18" charset="0"/>
              </a:rPr>
              <a:t>Dissimilar</a:t>
            </a:r>
            <a:endParaRPr lang="zh-CN" altLang="en-US" sz="1200" dirty="0">
              <a:solidFill>
                <a:srgbClr val="C00000"/>
              </a:solidFill>
              <a:latin typeface="Times New Roman" panose="02020603050405020304" pitchFamily="18" charset="0"/>
              <a:cs typeface="Times New Roman" panose="02020603050405020304" pitchFamily="18" charset="0"/>
            </a:endParaRPr>
          </a:p>
        </p:txBody>
      </p:sp>
      <p:sp>
        <p:nvSpPr>
          <p:cNvPr id="186" name="矩形 185">
            <a:extLst>
              <a:ext uri="{FF2B5EF4-FFF2-40B4-BE49-F238E27FC236}">
                <a16:creationId xmlns:a16="http://schemas.microsoft.com/office/drawing/2014/main" id="{F4D67FBD-2252-B3A3-E658-A391043820B2}"/>
              </a:ext>
            </a:extLst>
          </p:cNvPr>
          <p:cNvSpPr/>
          <p:nvPr/>
        </p:nvSpPr>
        <p:spPr>
          <a:xfrm>
            <a:off x="8554548" y="1190682"/>
            <a:ext cx="936637" cy="198815"/>
          </a:xfrm>
          <a:prstGeom prst="rect">
            <a:avLst/>
          </a:prstGeom>
          <a:solidFill>
            <a:srgbClr val="8FAAD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87" name="直接连接符 186">
            <a:extLst>
              <a:ext uri="{FF2B5EF4-FFF2-40B4-BE49-F238E27FC236}">
                <a16:creationId xmlns:a16="http://schemas.microsoft.com/office/drawing/2014/main" id="{584EEA3F-2F54-1145-BEFE-16B42328D3A1}"/>
              </a:ext>
            </a:extLst>
          </p:cNvPr>
          <p:cNvCxnSpPr>
            <a:cxnSpLocks/>
          </p:cNvCxnSpPr>
          <p:nvPr/>
        </p:nvCxnSpPr>
        <p:spPr>
          <a:xfrm>
            <a:off x="8704313" y="1189679"/>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188" name="直接连接符 187">
            <a:extLst>
              <a:ext uri="{FF2B5EF4-FFF2-40B4-BE49-F238E27FC236}">
                <a16:creationId xmlns:a16="http://schemas.microsoft.com/office/drawing/2014/main" id="{656BD8F5-348B-A906-6BAD-D8A244FF9766}"/>
              </a:ext>
            </a:extLst>
          </p:cNvPr>
          <p:cNvCxnSpPr>
            <a:cxnSpLocks/>
          </p:cNvCxnSpPr>
          <p:nvPr/>
        </p:nvCxnSpPr>
        <p:spPr>
          <a:xfrm>
            <a:off x="8871001" y="1184917"/>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189" name="直接连接符 188">
            <a:extLst>
              <a:ext uri="{FF2B5EF4-FFF2-40B4-BE49-F238E27FC236}">
                <a16:creationId xmlns:a16="http://schemas.microsoft.com/office/drawing/2014/main" id="{78021963-390A-6F0B-532A-5BF69E4A8F53}"/>
              </a:ext>
            </a:extLst>
          </p:cNvPr>
          <p:cNvCxnSpPr>
            <a:cxnSpLocks/>
          </p:cNvCxnSpPr>
          <p:nvPr/>
        </p:nvCxnSpPr>
        <p:spPr>
          <a:xfrm>
            <a:off x="9023401" y="1187296"/>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190" name="直接连接符 189">
            <a:extLst>
              <a:ext uri="{FF2B5EF4-FFF2-40B4-BE49-F238E27FC236}">
                <a16:creationId xmlns:a16="http://schemas.microsoft.com/office/drawing/2014/main" id="{2B0B73C2-B314-8042-762E-22E579EA9109}"/>
              </a:ext>
            </a:extLst>
          </p:cNvPr>
          <p:cNvCxnSpPr>
            <a:cxnSpLocks/>
          </p:cNvCxnSpPr>
          <p:nvPr/>
        </p:nvCxnSpPr>
        <p:spPr>
          <a:xfrm>
            <a:off x="9180566" y="1187295"/>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191" name="直接连接符 190">
            <a:extLst>
              <a:ext uri="{FF2B5EF4-FFF2-40B4-BE49-F238E27FC236}">
                <a16:creationId xmlns:a16="http://schemas.microsoft.com/office/drawing/2014/main" id="{DE300D90-C79F-9DB8-8DB1-FA18E80F72B4}"/>
              </a:ext>
            </a:extLst>
          </p:cNvPr>
          <p:cNvCxnSpPr>
            <a:cxnSpLocks/>
          </p:cNvCxnSpPr>
          <p:nvPr/>
        </p:nvCxnSpPr>
        <p:spPr>
          <a:xfrm>
            <a:off x="9347254" y="1189671"/>
            <a:ext cx="0" cy="206962"/>
          </a:xfrm>
          <a:prstGeom prst="line">
            <a:avLst/>
          </a:prstGeom>
          <a:ln/>
        </p:spPr>
        <p:style>
          <a:lnRef idx="2">
            <a:schemeClr val="dk1"/>
          </a:lnRef>
          <a:fillRef idx="0">
            <a:schemeClr val="dk1"/>
          </a:fillRef>
          <a:effectRef idx="1">
            <a:schemeClr val="dk1"/>
          </a:effectRef>
          <a:fontRef idx="minor">
            <a:schemeClr val="tx1"/>
          </a:fontRef>
        </p:style>
      </p:cxnSp>
      <p:sp>
        <p:nvSpPr>
          <p:cNvPr id="197" name="矩形 196">
            <a:extLst>
              <a:ext uri="{FF2B5EF4-FFF2-40B4-BE49-F238E27FC236}">
                <a16:creationId xmlns:a16="http://schemas.microsoft.com/office/drawing/2014/main" id="{F06CD78C-C7F7-68F8-0285-C2B79742A877}"/>
              </a:ext>
            </a:extLst>
          </p:cNvPr>
          <p:cNvSpPr/>
          <p:nvPr/>
        </p:nvSpPr>
        <p:spPr>
          <a:xfrm>
            <a:off x="8556802" y="2043910"/>
            <a:ext cx="936637" cy="198815"/>
          </a:xfrm>
          <a:prstGeom prst="rect">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03" name="直接连接符 202">
            <a:extLst>
              <a:ext uri="{FF2B5EF4-FFF2-40B4-BE49-F238E27FC236}">
                <a16:creationId xmlns:a16="http://schemas.microsoft.com/office/drawing/2014/main" id="{4B6B9788-622A-7593-922F-E02787B25C6C}"/>
              </a:ext>
            </a:extLst>
          </p:cNvPr>
          <p:cNvCxnSpPr>
            <a:cxnSpLocks/>
          </p:cNvCxnSpPr>
          <p:nvPr/>
        </p:nvCxnSpPr>
        <p:spPr>
          <a:xfrm>
            <a:off x="8706567" y="2042907"/>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209" name="直接连接符 208">
            <a:extLst>
              <a:ext uri="{FF2B5EF4-FFF2-40B4-BE49-F238E27FC236}">
                <a16:creationId xmlns:a16="http://schemas.microsoft.com/office/drawing/2014/main" id="{853F8724-ACA2-FFF0-730D-420CC160B64F}"/>
              </a:ext>
            </a:extLst>
          </p:cNvPr>
          <p:cNvCxnSpPr>
            <a:cxnSpLocks/>
          </p:cNvCxnSpPr>
          <p:nvPr/>
        </p:nvCxnSpPr>
        <p:spPr>
          <a:xfrm>
            <a:off x="8873255" y="2038145"/>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215" name="直接连接符 214">
            <a:extLst>
              <a:ext uri="{FF2B5EF4-FFF2-40B4-BE49-F238E27FC236}">
                <a16:creationId xmlns:a16="http://schemas.microsoft.com/office/drawing/2014/main" id="{041FB024-4BCD-5813-E96C-CFF435FF7007}"/>
              </a:ext>
            </a:extLst>
          </p:cNvPr>
          <p:cNvCxnSpPr>
            <a:cxnSpLocks/>
          </p:cNvCxnSpPr>
          <p:nvPr/>
        </p:nvCxnSpPr>
        <p:spPr>
          <a:xfrm>
            <a:off x="9025655" y="2040524"/>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221" name="直接连接符 220">
            <a:extLst>
              <a:ext uri="{FF2B5EF4-FFF2-40B4-BE49-F238E27FC236}">
                <a16:creationId xmlns:a16="http://schemas.microsoft.com/office/drawing/2014/main" id="{3EA48CF3-3236-5981-A56B-0C2A688E9F05}"/>
              </a:ext>
            </a:extLst>
          </p:cNvPr>
          <p:cNvCxnSpPr>
            <a:cxnSpLocks/>
          </p:cNvCxnSpPr>
          <p:nvPr/>
        </p:nvCxnSpPr>
        <p:spPr>
          <a:xfrm>
            <a:off x="9182820" y="2040523"/>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227" name="直接连接符 226">
            <a:extLst>
              <a:ext uri="{FF2B5EF4-FFF2-40B4-BE49-F238E27FC236}">
                <a16:creationId xmlns:a16="http://schemas.microsoft.com/office/drawing/2014/main" id="{BAF0928A-F9AC-D050-5D38-0063E38C6F4E}"/>
              </a:ext>
            </a:extLst>
          </p:cNvPr>
          <p:cNvCxnSpPr>
            <a:cxnSpLocks/>
          </p:cNvCxnSpPr>
          <p:nvPr/>
        </p:nvCxnSpPr>
        <p:spPr>
          <a:xfrm>
            <a:off x="9349508" y="2042899"/>
            <a:ext cx="0" cy="206962"/>
          </a:xfrm>
          <a:prstGeom prst="line">
            <a:avLst/>
          </a:prstGeom>
          <a:ln/>
        </p:spPr>
        <p:style>
          <a:lnRef idx="2">
            <a:schemeClr val="dk1"/>
          </a:lnRef>
          <a:fillRef idx="0">
            <a:schemeClr val="dk1"/>
          </a:fillRef>
          <a:effectRef idx="1">
            <a:schemeClr val="dk1"/>
          </a:effectRef>
          <a:fontRef idx="minor">
            <a:schemeClr val="tx1"/>
          </a:fontRef>
        </p:style>
      </p:cxnSp>
      <p:sp>
        <p:nvSpPr>
          <p:cNvPr id="231" name="矩形 230">
            <a:extLst>
              <a:ext uri="{FF2B5EF4-FFF2-40B4-BE49-F238E27FC236}">
                <a16:creationId xmlns:a16="http://schemas.microsoft.com/office/drawing/2014/main" id="{B6571583-90B9-9558-8A7A-DBB6F280B699}"/>
              </a:ext>
            </a:extLst>
          </p:cNvPr>
          <p:cNvSpPr/>
          <p:nvPr/>
        </p:nvSpPr>
        <p:spPr>
          <a:xfrm>
            <a:off x="8861551" y="2039677"/>
            <a:ext cx="189782" cy="198162"/>
          </a:xfrm>
          <a:prstGeom prst="rect">
            <a:avLst/>
          </a:prstGeom>
          <a:pattFill prst="dkVert">
            <a:fgClr>
              <a:srgbClr val="ED7D31"/>
            </a:fgClr>
            <a:bgClr>
              <a:schemeClr val="bg1"/>
            </a:bgClr>
          </a:patt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234" name="矩形 233">
            <a:extLst>
              <a:ext uri="{FF2B5EF4-FFF2-40B4-BE49-F238E27FC236}">
                <a16:creationId xmlns:a16="http://schemas.microsoft.com/office/drawing/2014/main" id="{939CDADB-68B7-7109-349A-A20B2FFCEBE9}"/>
              </a:ext>
            </a:extLst>
          </p:cNvPr>
          <p:cNvSpPr/>
          <p:nvPr/>
        </p:nvSpPr>
        <p:spPr>
          <a:xfrm>
            <a:off x="8554548" y="2609780"/>
            <a:ext cx="936637" cy="198815"/>
          </a:xfrm>
          <a:prstGeom prst="rect">
            <a:avLst/>
          </a:prstGeom>
          <a:solidFill>
            <a:srgbClr val="FBE5D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35" name="直接连接符 234">
            <a:extLst>
              <a:ext uri="{FF2B5EF4-FFF2-40B4-BE49-F238E27FC236}">
                <a16:creationId xmlns:a16="http://schemas.microsoft.com/office/drawing/2014/main" id="{130A0511-FEEF-7AA3-A1BA-E5FD412A1E2E}"/>
              </a:ext>
            </a:extLst>
          </p:cNvPr>
          <p:cNvCxnSpPr>
            <a:cxnSpLocks/>
          </p:cNvCxnSpPr>
          <p:nvPr/>
        </p:nvCxnSpPr>
        <p:spPr>
          <a:xfrm>
            <a:off x="8704313" y="2608777"/>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236" name="直接连接符 235">
            <a:extLst>
              <a:ext uri="{FF2B5EF4-FFF2-40B4-BE49-F238E27FC236}">
                <a16:creationId xmlns:a16="http://schemas.microsoft.com/office/drawing/2014/main" id="{FF905FB5-39BE-C5D9-A46F-7746F81860BF}"/>
              </a:ext>
            </a:extLst>
          </p:cNvPr>
          <p:cNvCxnSpPr>
            <a:cxnSpLocks/>
          </p:cNvCxnSpPr>
          <p:nvPr/>
        </p:nvCxnSpPr>
        <p:spPr>
          <a:xfrm>
            <a:off x="8871001" y="2604015"/>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237" name="直接连接符 236">
            <a:extLst>
              <a:ext uri="{FF2B5EF4-FFF2-40B4-BE49-F238E27FC236}">
                <a16:creationId xmlns:a16="http://schemas.microsoft.com/office/drawing/2014/main" id="{A938BA3A-B447-8BBB-47B2-DB69AE4FF3AE}"/>
              </a:ext>
            </a:extLst>
          </p:cNvPr>
          <p:cNvCxnSpPr>
            <a:cxnSpLocks/>
          </p:cNvCxnSpPr>
          <p:nvPr/>
        </p:nvCxnSpPr>
        <p:spPr>
          <a:xfrm>
            <a:off x="9023401" y="2606394"/>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238" name="直接连接符 237">
            <a:extLst>
              <a:ext uri="{FF2B5EF4-FFF2-40B4-BE49-F238E27FC236}">
                <a16:creationId xmlns:a16="http://schemas.microsoft.com/office/drawing/2014/main" id="{04C93B00-A91A-5641-3295-C2843FF9C108}"/>
              </a:ext>
            </a:extLst>
          </p:cNvPr>
          <p:cNvCxnSpPr>
            <a:cxnSpLocks/>
          </p:cNvCxnSpPr>
          <p:nvPr/>
        </p:nvCxnSpPr>
        <p:spPr>
          <a:xfrm>
            <a:off x="9180566" y="2606393"/>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239" name="直接连接符 238">
            <a:extLst>
              <a:ext uri="{FF2B5EF4-FFF2-40B4-BE49-F238E27FC236}">
                <a16:creationId xmlns:a16="http://schemas.microsoft.com/office/drawing/2014/main" id="{D9B1B21D-772D-8C3E-88B9-66C5A170E11B}"/>
              </a:ext>
            </a:extLst>
          </p:cNvPr>
          <p:cNvCxnSpPr>
            <a:cxnSpLocks/>
          </p:cNvCxnSpPr>
          <p:nvPr/>
        </p:nvCxnSpPr>
        <p:spPr>
          <a:xfrm>
            <a:off x="9347254" y="2608769"/>
            <a:ext cx="0" cy="206962"/>
          </a:xfrm>
          <a:prstGeom prst="line">
            <a:avLst/>
          </a:prstGeom>
          <a:ln/>
        </p:spPr>
        <p:style>
          <a:lnRef idx="2">
            <a:schemeClr val="dk1"/>
          </a:lnRef>
          <a:fillRef idx="0">
            <a:schemeClr val="dk1"/>
          </a:fillRef>
          <a:effectRef idx="1">
            <a:schemeClr val="dk1"/>
          </a:effectRef>
          <a:fontRef idx="minor">
            <a:schemeClr val="tx1"/>
          </a:fontRef>
        </p:style>
      </p:cxnSp>
      <p:sp>
        <p:nvSpPr>
          <p:cNvPr id="243" name="矩形 242">
            <a:extLst>
              <a:ext uri="{FF2B5EF4-FFF2-40B4-BE49-F238E27FC236}">
                <a16:creationId xmlns:a16="http://schemas.microsoft.com/office/drawing/2014/main" id="{71378637-B461-8322-D171-55C3A22EF708}"/>
              </a:ext>
            </a:extLst>
          </p:cNvPr>
          <p:cNvSpPr/>
          <p:nvPr/>
        </p:nvSpPr>
        <p:spPr>
          <a:xfrm>
            <a:off x="8546084" y="3516073"/>
            <a:ext cx="936637" cy="198815"/>
          </a:xfrm>
          <a:prstGeom prst="rect">
            <a:avLst/>
          </a:prstGeom>
          <a:solidFill>
            <a:srgbClr val="DAEFF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44" name="直接连接符 243">
            <a:extLst>
              <a:ext uri="{FF2B5EF4-FFF2-40B4-BE49-F238E27FC236}">
                <a16:creationId xmlns:a16="http://schemas.microsoft.com/office/drawing/2014/main" id="{51A62F74-9619-9DA3-4920-0749F53A800D}"/>
              </a:ext>
            </a:extLst>
          </p:cNvPr>
          <p:cNvCxnSpPr>
            <a:cxnSpLocks/>
          </p:cNvCxnSpPr>
          <p:nvPr/>
        </p:nvCxnSpPr>
        <p:spPr>
          <a:xfrm>
            <a:off x="8695849" y="3515070"/>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245" name="直接连接符 244">
            <a:extLst>
              <a:ext uri="{FF2B5EF4-FFF2-40B4-BE49-F238E27FC236}">
                <a16:creationId xmlns:a16="http://schemas.microsoft.com/office/drawing/2014/main" id="{C2B16759-BE88-5BA8-A3B0-C4071AB9483B}"/>
              </a:ext>
            </a:extLst>
          </p:cNvPr>
          <p:cNvCxnSpPr>
            <a:cxnSpLocks/>
          </p:cNvCxnSpPr>
          <p:nvPr/>
        </p:nvCxnSpPr>
        <p:spPr>
          <a:xfrm>
            <a:off x="8862537" y="3510308"/>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246" name="直接连接符 245">
            <a:extLst>
              <a:ext uri="{FF2B5EF4-FFF2-40B4-BE49-F238E27FC236}">
                <a16:creationId xmlns:a16="http://schemas.microsoft.com/office/drawing/2014/main" id="{EB9784F0-A411-88A9-425B-37DF7A4D9F90}"/>
              </a:ext>
            </a:extLst>
          </p:cNvPr>
          <p:cNvCxnSpPr>
            <a:cxnSpLocks/>
          </p:cNvCxnSpPr>
          <p:nvPr/>
        </p:nvCxnSpPr>
        <p:spPr>
          <a:xfrm>
            <a:off x="9014937" y="3512687"/>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247" name="直接连接符 246">
            <a:extLst>
              <a:ext uri="{FF2B5EF4-FFF2-40B4-BE49-F238E27FC236}">
                <a16:creationId xmlns:a16="http://schemas.microsoft.com/office/drawing/2014/main" id="{B687C065-F4EB-C273-FC0A-A8C3CD9A998C}"/>
              </a:ext>
            </a:extLst>
          </p:cNvPr>
          <p:cNvCxnSpPr>
            <a:cxnSpLocks/>
          </p:cNvCxnSpPr>
          <p:nvPr/>
        </p:nvCxnSpPr>
        <p:spPr>
          <a:xfrm>
            <a:off x="9172102" y="3512686"/>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251" name="直接连接符 250">
            <a:extLst>
              <a:ext uri="{FF2B5EF4-FFF2-40B4-BE49-F238E27FC236}">
                <a16:creationId xmlns:a16="http://schemas.microsoft.com/office/drawing/2014/main" id="{A3A2D9B2-082D-B25C-6737-17B18B0AEFDA}"/>
              </a:ext>
            </a:extLst>
          </p:cNvPr>
          <p:cNvCxnSpPr>
            <a:cxnSpLocks/>
          </p:cNvCxnSpPr>
          <p:nvPr/>
        </p:nvCxnSpPr>
        <p:spPr>
          <a:xfrm>
            <a:off x="9338790" y="3515062"/>
            <a:ext cx="0" cy="206962"/>
          </a:xfrm>
          <a:prstGeom prst="line">
            <a:avLst/>
          </a:prstGeom>
          <a:ln/>
        </p:spPr>
        <p:style>
          <a:lnRef idx="2">
            <a:schemeClr val="dk1"/>
          </a:lnRef>
          <a:fillRef idx="0">
            <a:schemeClr val="dk1"/>
          </a:fillRef>
          <a:effectRef idx="1">
            <a:schemeClr val="dk1"/>
          </a:effectRef>
          <a:fontRef idx="minor">
            <a:schemeClr val="tx1"/>
          </a:fontRef>
        </p:style>
      </p:cxnSp>
      <p:sp>
        <p:nvSpPr>
          <p:cNvPr id="30" name="文本框 29">
            <a:extLst>
              <a:ext uri="{FF2B5EF4-FFF2-40B4-BE49-F238E27FC236}">
                <a16:creationId xmlns:a16="http://schemas.microsoft.com/office/drawing/2014/main" id="{A68DDC96-F7C7-47EF-F09C-1AEF7217B6A6}"/>
              </a:ext>
            </a:extLst>
          </p:cNvPr>
          <p:cNvSpPr txBox="1"/>
          <p:nvPr/>
        </p:nvSpPr>
        <p:spPr>
          <a:xfrm>
            <a:off x="5915793" y="1124388"/>
            <a:ext cx="774255" cy="230832"/>
          </a:xfrm>
          <a:prstGeom prst="rect">
            <a:avLst/>
          </a:prstGeom>
          <a:noFill/>
        </p:spPr>
        <p:txBody>
          <a:bodyPr wrap="square" rtlCol="0">
            <a:spAutoFit/>
          </a:bodyPr>
          <a:lstStyle/>
          <a:p>
            <a:r>
              <a:rPr lang="en-US" altLang="zh-CN" sz="900" dirty="0">
                <a:latin typeface="Times New Roman" panose="02020603050405020304" pitchFamily="18" charset="0"/>
                <a:cs typeface="Times New Roman" panose="02020603050405020304" pitchFamily="18" charset="0"/>
              </a:rPr>
              <a:t>1  0 1  0 1</a:t>
            </a:r>
          </a:p>
        </p:txBody>
      </p:sp>
      <p:sp>
        <p:nvSpPr>
          <p:cNvPr id="135" name="文本框 134">
            <a:extLst>
              <a:ext uri="{FF2B5EF4-FFF2-40B4-BE49-F238E27FC236}">
                <a16:creationId xmlns:a16="http://schemas.microsoft.com/office/drawing/2014/main" id="{4F3E4EFF-23CC-B653-43B0-F9A897F715EA}"/>
              </a:ext>
            </a:extLst>
          </p:cNvPr>
          <p:cNvSpPr txBox="1"/>
          <p:nvPr/>
        </p:nvSpPr>
        <p:spPr>
          <a:xfrm>
            <a:off x="5917301" y="1241724"/>
            <a:ext cx="774255" cy="230832"/>
          </a:xfrm>
          <a:prstGeom prst="rect">
            <a:avLst/>
          </a:prstGeom>
          <a:noFill/>
        </p:spPr>
        <p:txBody>
          <a:bodyPr wrap="square" rtlCol="0">
            <a:spAutoFit/>
          </a:bodyPr>
          <a:lstStyle/>
          <a:p>
            <a:r>
              <a:rPr lang="en-US" altLang="zh-CN" sz="900" dirty="0">
                <a:latin typeface="Times New Roman" panose="02020603050405020304" pitchFamily="18" charset="0"/>
                <a:cs typeface="Times New Roman" panose="02020603050405020304" pitchFamily="18" charset="0"/>
              </a:rPr>
              <a:t>1  1 1  0 1</a:t>
            </a:r>
          </a:p>
        </p:txBody>
      </p:sp>
      <p:sp>
        <p:nvSpPr>
          <p:cNvPr id="140" name="文本框 139">
            <a:extLst>
              <a:ext uri="{FF2B5EF4-FFF2-40B4-BE49-F238E27FC236}">
                <a16:creationId xmlns:a16="http://schemas.microsoft.com/office/drawing/2014/main" id="{4884B90E-13B7-157B-2E5B-55F2260C383C}"/>
              </a:ext>
            </a:extLst>
          </p:cNvPr>
          <p:cNvSpPr txBox="1"/>
          <p:nvPr/>
        </p:nvSpPr>
        <p:spPr>
          <a:xfrm>
            <a:off x="5916088" y="1356762"/>
            <a:ext cx="645440" cy="230832"/>
          </a:xfrm>
          <a:prstGeom prst="rect">
            <a:avLst/>
          </a:prstGeom>
          <a:noFill/>
        </p:spPr>
        <p:txBody>
          <a:bodyPr wrap="square" rtlCol="0">
            <a:spAutoFit/>
          </a:bodyPr>
          <a:lstStyle/>
          <a:p>
            <a:r>
              <a:rPr lang="en-US" altLang="zh-CN" sz="900" dirty="0">
                <a:latin typeface="Times New Roman" panose="02020603050405020304" pitchFamily="18" charset="0"/>
                <a:cs typeface="Times New Roman" panose="02020603050405020304" pitchFamily="18" charset="0"/>
              </a:rPr>
              <a:t>0  0 1  0 1</a:t>
            </a:r>
          </a:p>
        </p:txBody>
      </p:sp>
      <p:sp>
        <p:nvSpPr>
          <p:cNvPr id="141" name="文本框 140">
            <a:extLst>
              <a:ext uri="{FF2B5EF4-FFF2-40B4-BE49-F238E27FC236}">
                <a16:creationId xmlns:a16="http://schemas.microsoft.com/office/drawing/2014/main" id="{62CF810E-D478-F879-6B4B-19F6E227D316}"/>
              </a:ext>
            </a:extLst>
          </p:cNvPr>
          <p:cNvSpPr txBox="1"/>
          <p:nvPr/>
        </p:nvSpPr>
        <p:spPr>
          <a:xfrm>
            <a:off x="5914037" y="1456496"/>
            <a:ext cx="645440" cy="230832"/>
          </a:xfrm>
          <a:prstGeom prst="rect">
            <a:avLst/>
          </a:prstGeom>
          <a:noFill/>
        </p:spPr>
        <p:txBody>
          <a:bodyPr wrap="square" rtlCol="0">
            <a:spAutoFit/>
          </a:bodyPr>
          <a:lstStyle/>
          <a:p>
            <a:r>
              <a:rPr lang="en-US" altLang="zh-CN" sz="900" dirty="0">
                <a:latin typeface="Times New Roman" panose="02020603050405020304" pitchFamily="18" charset="0"/>
                <a:cs typeface="Times New Roman" panose="02020603050405020304" pitchFamily="18" charset="0"/>
              </a:rPr>
              <a:t>1  0 1  0 1</a:t>
            </a:r>
          </a:p>
        </p:txBody>
      </p:sp>
      <p:sp>
        <p:nvSpPr>
          <p:cNvPr id="147" name="文本框 146">
            <a:extLst>
              <a:ext uri="{FF2B5EF4-FFF2-40B4-BE49-F238E27FC236}">
                <a16:creationId xmlns:a16="http://schemas.microsoft.com/office/drawing/2014/main" id="{56072D2D-DAB1-3D23-CB09-3BF1A0929ACA}"/>
              </a:ext>
            </a:extLst>
          </p:cNvPr>
          <p:cNvSpPr txBox="1"/>
          <p:nvPr/>
        </p:nvSpPr>
        <p:spPr>
          <a:xfrm>
            <a:off x="5918629" y="1573523"/>
            <a:ext cx="645440" cy="230832"/>
          </a:xfrm>
          <a:prstGeom prst="rect">
            <a:avLst/>
          </a:prstGeom>
          <a:noFill/>
        </p:spPr>
        <p:txBody>
          <a:bodyPr wrap="square" rtlCol="0">
            <a:spAutoFit/>
          </a:bodyPr>
          <a:lstStyle/>
          <a:p>
            <a:r>
              <a:rPr lang="en-US" altLang="zh-CN" sz="900" dirty="0">
                <a:latin typeface="Times New Roman" panose="02020603050405020304" pitchFamily="18" charset="0"/>
                <a:cs typeface="Times New Roman" panose="02020603050405020304" pitchFamily="18" charset="0"/>
              </a:rPr>
              <a:t>0  0 1  1 1</a:t>
            </a:r>
          </a:p>
        </p:txBody>
      </p:sp>
      <p:sp>
        <p:nvSpPr>
          <p:cNvPr id="148" name="文本框 147">
            <a:extLst>
              <a:ext uri="{FF2B5EF4-FFF2-40B4-BE49-F238E27FC236}">
                <a16:creationId xmlns:a16="http://schemas.microsoft.com/office/drawing/2014/main" id="{263412D0-A8EE-7010-6667-7C19E2C73CAE}"/>
              </a:ext>
            </a:extLst>
          </p:cNvPr>
          <p:cNvSpPr txBox="1"/>
          <p:nvPr/>
        </p:nvSpPr>
        <p:spPr>
          <a:xfrm>
            <a:off x="6817522" y="1359277"/>
            <a:ext cx="774255" cy="230832"/>
          </a:xfrm>
          <a:prstGeom prst="rect">
            <a:avLst/>
          </a:prstGeom>
          <a:noFill/>
        </p:spPr>
        <p:txBody>
          <a:bodyPr wrap="square" rtlCol="0">
            <a:spAutoFit/>
          </a:bodyPr>
          <a:lstStyle/>
          <a:p>
            <a:r>
              <a:rPr lang="en-US" altLang="zh-CN" sz="900" dirty="0">
                <a:latin typeface="Times New Roman" panose="02020603050405020304" pitchFamily="18" charset="0"/>
                <a:cs typeface="Times New Roman" panose="02020603050405020304" pitchFamily="18" charset="0"/>
              </a:rPr>
              <a:t>6  3 1  2 1</a:t>
            </a:r>
          </a:p>
        </p:txBody>
      </p:sp>
      <p:sp>
        <p:nvSpPr>
          <p:cNvPr id="150" name="文本框 149">
            <a:extLst>
              <a:ext uri="{FF2B5EF4-FFF2-40B4-BE49-F238E27FC236}">
                <a16:creationId xmlns:a16="http://schemas.microsoft.com/office/drawing/2014/main" id="{6F6E2461-D520-77C6-C9E3-66958117A67B}"/>
              </a:ext>
            </a:extLst>
          </p:cNvPr>
          <p:cNvSpPr txBox="1"/>
          <p:nvPr/>
        </p:nvSpPr>
        <p:spPr>
          <a:xfrm>
            <a:off x="6817522" y="1136729"/>
            <a:ext cx="774255" cy="230832"/>
          </a:xfrm>
          <a:prstGeom prst="rect">
            <a:avLst/>
          </a:prstGeom>
          <a:noFill/>
        </p:spPr>
        <p:txBody>
          <a:bodyPr wrap="square" rtlCol="0">
            <a:spAutoFit/>
          </a:bodyPr>
          <a:lstStyle/>
          <a:p>
            <a:r>
              <a:rPr lang="en-US" altLang="zh-CN" sz="900" dirty="0">
                <a:latin typeface="Times New Roman" panose="02020603050405020304" pitchFamily="18" charset="0"/>
                <a:cs typeface="Times New Roman" panose="02020603050405020304" pitchFamily="18" charset="0"/>
              </a:rPr>
              <a:t>4  0 3  8 1</a:t>
            </a:r>
          </a:p>
        </p:txBody>
      </p:sp>
      <p:sp>
        <p:nvSpPr>
          <p:cNvPr id="151" name="文本框 150">
            <a:extLst>
              <a:ext uri="{FF2B5EF4-FFF2-40B4-BE49-F238E27FC236}">
                <a16:creationId xmlns:a16="http://schemas.microsoft.com/office/drawing/2014/main" id="{B5DA86A5-88E7-9F62-6DB0-497879D4A400}"/>
              </a:ext>
            </a:extLst>
          </p:cNvPr>
          <p:cNvSpPr txBox="1"/>
          <p:nvPr/>
        </p:nvSpPr>
        <p:spPr>
          <a:xfrm>
            <a:off x="6815139" y="1244049"/>
            <a:ext cx="774255" cy="230832"/>
          </a:xfrm>
          <a:prstGeom prst="rect">
            <a:avLst/>
          </a:prstGeom>
          <a:noFill/>
        </p:spPr>
        <p:txBody>
          <a:bodyPr wrap="square" rtlCol="0">
            <a:spAutoFit/>
          </a:bodyPr>
          <a:lstStyle/>
          <a:p>
            <a:r>
              <a:rPr lang="en-US" altLang="zh-CN" sz="900" dirty="0">
                <a:latin typeface="Times New Roman" panose="02020603050405020304" pitchFamily="18" charset="0"/>
                <a:cs typeface="Times New Roman" panose="02020603050405020304" pitchFamily="18" charset="0"/>
              </a:rPr>
              <a:t>5  0 7  0 1</a:t>
            </a:r>
          </a:p>
        </p:txBody>
      </p:sp>
      <p:sp>
        <p:nvSpPr>
          <p:cNvPr id="154" name="文本框 153">
            <a:extLst>
              <a:ext uri="{FF2B5EF4-FFF2-40B4-BE49-F238E27FC236}">
                <a16:creationId xmlns:a16="http://schemas.microsoft.com/office/drawing/2014/main" id="{9C50AA28-334F-C000-4025-898481324538}"/>
              </a:ext>
            </a:extLst>
          </p:cNvPr>
          <p:cNvSpPr txBox="1"/>
          <p:nvPr/>
        </p:nvSpPr>
        <p:spPr>
          <a:xfrm>
            <a:off x="6817522" y="1474693"/>
            <a:ext cx="774255" cy="230832"/>
          </a:xfrm>
          <a:prstGeom prst="rect">
            <a:avLst/>
          </a:prstGeom>
          <a:noFill/>
        </p:spPr>
        <p:txBody>
          <a:bodyPr wrap="square" rtlCol="0">
            <a:spAutoFit/>
          </a:bodyPr>
          <a:lstStyle/>
          <a:p>
            <a:r>
              <a:rPr lang="en-US" altLang="zh-CN" sz="900" dirty="0">
                <a:latin typeface="Times New Roman" panose="02020603050405020304" pitchFamily="18" charset="0"/>
                <a:cs typeface="Times New Roman" panose="02020603050405020304" pitchFamily="18" charset="0"/>
              </a:rPr>
              <a:t>8  6 3  7 1</a:t>
            </a:r>
          </a:p>
        </p:txBody>
      </p:sp>
      <p:sp>
        <p:nvSpPr>
          <p:cNvPr id="162" name="文本框 161">
            <a:extLst>
              <a:ext uri="{FF2B5EF4-FFF2-40B4-BE49-F238E27FC236}">
                <a16:creationId xmlns:a16="http://schemas.microsoft.com/office/drawing/2014/main" id="{346AE0AA-2E8B-0444-F4E4-C4446C26E4BC}"/>
              </a:ext>
            </a:extLst>
          </p:cNvPr>
          <p:cNvSpPr txBox="1"/>
          <p:nvPr/>
        </p:nvSpPr>
        <p:spPr>
          <a:xfrm>
            <a:off x="6817522" y="1590611"/>
            <a:ext cx="774255" cy="230832"/>
          </a:xfrm>
          <a:prstGeom prst="rect">
            <a:avLst/>
          </a:prstGeom>
          <a:noFill/>
        </p:spPr>
        <p:txBody>
          <a:bodyPr wrap="square" rtlCol="0">
            <a:spAutoFit/>
          </a:bodyPr>
          <a:lstStyle/>
          <a:p>
            <a:r>
              <a:rPr lang="en-US" altLang="zh-CN" sz="900" dirty="0">
                <a:latin typeface="Times New Roman" panose="02020603050405020304" pitchFamily="18" charset="0"/>
                <a:cs typeface="Times New Roman" panose="02020603050405020304" pitchFamily="18" charset="0"/>
              </a:rPr>
              <a:t>9  3 5  7 1</a:t>
            </a:r>
          </a:p>
        </p:txBody>
      </p:sp>
      <p:cxnSp>
        <p:nvCxnSpPr>
          <p:cNvPr id="242" name="直接箭头连接符 241">
            <a:extLst>
              <a:ext uri="{FF2B5EF4-FFF2-40B4-BE49-F238E27FC236}">
                <a16:creationId xmlns:a16="http://schemas.microsoft.com/office/drawing/2014/main" id="{FECFEA2F-D589-8E33-BD65-D229DD50375B}"/>
              </a:ext>
            </a:extLst>
          </p:cNvPr>
          <p:cNvCxnSpPr>
            <a:cxnSpLocks/>
          </p:cNvCxnSpPr>
          <p:nvPr/>
        </p:nvCxnSpPr>
        <p:spPr>
          <a:xfrm>
            <a:off x="10463886" y="2094688"/>
            <a:ext cx="0" cy="30350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61" name="直接箭头连接符 260">
            <a:extLst>
              <a:ext uri="{FF2B5EF4-FFF2-40B4-BE49-F238E27FC236}">
                <a16:creationId xmlns:a16="http://schemas.microsoft.com/office/drawing/2014/main" id="{45B5D9F4-9B25-7506-4A82-D857B641253F}"/>
              </a:ext>
            </a:extLst>
          </p:cNvPr>
          <p:cNvCxnSpPr>
            <a:cxnSpLocks/>
          </p:cNvCxnSpPr>
          <p:nvPr/>
        </p:nvCxnSpPr>
        <p:spPr>
          <a:xfrm>
            <a:off x="10464951" y="2791818"/>
            <a:ext cx="0" cy="30350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62" name="直接箭头连接符 261">
            <a:extLst>
              <a:ext uri="{FF2B5EF4-FFF2-40B4-BE49-F238E27FC236}">
                <a16:creationId xmlns:a16="http://schemas.microsoft.com/office/drawing/2014/main" id="{FBDC3E8E-3308-1F99-C4DA-80724C7FD69B}"/>
              </a:ext>
            </a:extLst>
          </p:cNvPr>
          <p:cNvCxnSpPr>
            <a:cxnSpLocks/>
          </p:cNvCxnSpPr>
          <p:nvPr/>
        </p:nvCxnSpPr>
        <p:spPr>
          <a:xfrm>
            <a:off x="10460189" y="3532369"/>
            <a:ext cx="0" cy="41519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66" name="直接箭头连接符 265">
            <a:extLst>
              <a:ext uri="{FF2B5EF4-FFF2-40B4-BE49-F238E27FC236}">
                <a16:creationId xmlns:a16="http://schemas.microsoft.com/office/drawing/2014/main" id="{241799E3-CBFD-E863-66A6-21F899E0B8CD}"/>
              </a:ext>
            </a:extLst>
          </p:cNvPr>
          <p:cNvCxnSpPr>
            <a:cxnSpLocks/>
            <a:endCxn id="60" idx="1"/>
          </p:cNvCxnSpPr>
          <p:nvPr/>
        </p:nvCxnSpPr>
        <p:spPr>
          <a:xfrm>
            <a:off x="9758155" y="1904041"/>
            <a:ext cx="391006" cy="311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70" name="矩形 269">
            <a:extLst>
              <a:ext uri="{FF2B5EF4-FFF2-40B4-BE49-F238E27FC236}">
                <a16:creationId xmlns:a16="http://schemas.microsoft.com/office/drawing/2014/main" id="{52E0ED36-297E-AF12-24AD-9E20818248F2}"/>
              </a:ext>
            </a:extLst>
          </p:cNvPr>
          <p:cNvSpPr/>
          <p:nvPr/>
        </p:nvSpPr>
        <p:spPr>
          <a:xfrm>
            <a:off x="10121831" y="2448430"/>
            <a:ext cx="1331383" cy="242548"/>
          </a:xfrm>
          <a:prstGeom prst="rect">
            <a:avLst/>
          </a:prstGeom>
          <a:solidFill>
            <a:srgbClr val="FBE3B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72" name="文本框 271">
            <a:extLst>
              <a:ext uri="{FF2B5EF4-FFF2-40B4-BE49-F238E27FC236}">
                <a16:creationId xmlns:a16="http://schemas.microsoft.com/office/drawing/2014/main" id="{BC7FA8EA-E526-652B-A3E2-CBD5166740E2}"/>
              </a:ext>
            </a:extLst>
          </p:cNvPr>
          <p:cNvSpPr txBox="1"/>
          <p:nvPr/>
        </p:nvSpPr>
        <p:spPr>
          <a:xfrm>
            <a:off x="10099454" y="2423728"/>
            <a:ext cx="1441420"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Contrastive learning</a:t>
            </a:r>
            <a:endParaRPr lang="zh-CN" altLang="en-US" sz="1200" dirty="0">
              <a:latin typeface="Times New Roman" panose="02020603050405020304" pitchFamily="18" charset="0"/>
              <a:cs typeface="Times New Roman" panose="02020603050405020304" pitchFamily="18" charset="0"/>
            </a:endParaRPr>
          </a:p>
        </p:txBody>
      </p:sp>
      <p:sp>
        <p:nvSpPr>
          <p:cNvPr id="286" name="文本框 285">
            <a:extLst>
              <a:ext uri="{FF2B5EF4-FFF2-40B4-BE49-F238E27FC236}">
                <a16:creationId xmlns:a16="http://schemas.microsoft.com/office/drawing/2014/main" id="{E0D1C65E-CBD4-F998-E563-38EED2901B3B}"/>
              </a:ext>
            </a:extLst>
          </p:cNvPr>
          <p:cNvSpPr txBox="1"/>
          <p:nvPr/>
        </p:nvSpPr>
        <p:spPr>
          <a:xfrm>
            <a:off x="10425295" y="2097219"/>
            <a:ext cx="1519547"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Flow model training</a:t>
            </a:r>
            <a:endParaRPr lang="zh-CN" altLang="en-US" sz="1200" dirty="0">
              <a:latin typeface="Times New Roman" panose="02020603050405020304" pitchFamily="18" charset="0"/>
              <a:cs typeface="Times New Roman" panose="02020603050405020304" pitchFamily="18" charset="0"/>
            </a:endParaRPr>
          </a:p>
        </p:txBody>
      </p:sp>
      <p:cxnSp>
        <p:nvCxnSpPr>
          <p:cNvPr id="78" name="直接箭头连接符 77">
            <a:extLst>
              <a:ext uri="{FF2B5EF4-FFF2-40B4-BE49-F238E27FC236}">
                <a16:creationId xmlns:a16="http://schemas.microsoft.com/office/drawing/2014/main" id="{A7D531A1-5082-72BC-7E87-AD93B4C7BF3F}"/>
              </a:ext>
            </a:extLst>
          </p:cNvPr>
          <p:cNvCxnSpPr>
            <a:cxnSpLocks/>
          </p:cNvCxnSpPr>
          <p:nvPr/>
        </p:nvCxnSpPr>
        <p:spPr>
          <a:xfrm>
            <a:off x="1736395" y="1895015"/>
            <a:ext cx="301415"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1" name="直接箭头连接符 30">
            <a:extLst>
              <a:ext uri="{FF2B5EF4-FFF2-40B4-BE49-F238E27FC236}">
                <a16:creationId xmlns:a16="http://schemas.microsoft.com/office/drawing/2014/main" id="{3DA8F8AA-A2D9-A992-F5C2-BC78F3880C79}"/>
              </a:ext>
            </a:extLst>
          </p:cNvPr>
          <p:cNvCxnSpPr>
            <a:cxnSpLocks/>
          </p:cNvCxnSpPr>
          <p:nvPr/>
        </p:nvCxnSpPr>
        <p:spPr>
          <a:xfrm flipH="1" flipV="1">
            <a:off x="4390884" y="4020219"/>
            <a:ext cx="4408" cy="39247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68" name="矩形: 圆角 67">
            <a:extLst>
              <a:ext uri="{FF2B5EF4-FFF2-40B4-BE49-F238E27FC236}">
                <a16:creationId xmlns:a16="http://schemas.microsoft.com/office/drawing/2014/main" id="{2B1EBBA3-6808-1AE9-A652-B17B68EEEDC6}"/>
              </a:ext>
            </a:extLst>
          </p:cNvPr>
          <p:cNvSpPr/>
          <p:nvPr/>
        </p:nvSpPr>
        <p:spPr>
          <a:xfrm>
            <a:off x="4007651" y="1243819"/>
            <a:ext cx="276447" cy="1359725"/>
          </a:xfrm>
          <a:prstGeom prst="roundRect">
            <a:avLst/>
          </a:prstGeom>
          <a:solidFill>
            <a:srgbClr val="FBE5D6"/>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dirty="0">
              <a:solidFill>
                <a:srgbClr val="C00000"/>
              </a:solidFill>
            </a:endParaRPr>
          </a:p>
        </p:txBody>
      </p:sp>
      <p:sp>
        <p:nvSpPr>
          <p:cNvPr id="163" name="文本框 162">
            <a:extLst>
              <a:ext uri="{FF2B5EF4-FFF2-40B4-BE49-F238E27FC236}">
                <a16:creationId xmlns:a16="http://schemas.microsoft.com/office/drawing/2014/main" id="{F174EE23-C0B9-8DAB-A396-AB5A34CF4461}"/>
              </a:ext>
            </a:extLst>
          </p:cNvPr>
          <p:cNvSpPr txBox="1"/>
          <p:nvPr/>
        </p:nvSpPr>
        <p:spPr>
          <a:xfrm rot="5400000">
            <a:off x="3412993" y="1800239"/>
            <a:ext cx="1491342" cy="276999"/>
          </a:xfrm>
          <a:prstGeom prst="rect">
            <a:avLst/>
          </a:prstGeom>
          <a:noFill/>
        </p:spPr>
        <p:txBody>
          <a:bodyPr wrap="square">
            <a:spAutoFit/>
          </a:bodyPr>
          <a:lstStyle/>
          <a:p>
            <a:r>
              <a:rPr lang="zh-CN" altLang="en-US" sz="1200" dirty="0">
                <a:latin typeface="Times New Roman" panose="02020603050405020304" pitchFamily="18" charset="0"/>
                <a:cs typeface="Times New Roman" panose="02020603050405020304" pitchFamily="18" charset="0"/>
              </a:rPr>
              <a:t>Centrality restriction</a:t>
            </a:r>
          </a:p>
        </p:txBody>
      </p:sp>
      <p:cxnSp>
        <p:nvCxnSpPr>
          <p:cNvPr id="169" name="直接箭头连接符 168">
            <a:extLst>
              <a:ext uri="{FF2B5EF4-FFF2-40B4-BE49-F238E27FC236}">
                <a16:creationId xmlns:a16="http://schemas.microsoft.com/office/drawing/2014/main" id="{AA1B5FD3-1292-16E0-E9A7-D26D79965911}"/>
              </a:ext>
            </a:extLst>
          </p:cNvPr>
          <p:cNvCxnSpPr>
            <a:cxnSpLocks/>
          </p:cNvCxnSpPr>
          <p:nvPr/>
        </p:nvCxnSpPr>
        <p:spPr>
          <a:xfrm>
            <a:off x="3356908" y="1894629"/>
            <a:ext cx="174883"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179" name="图片 178">
            <a:extLst>
              <a:ext uri="{FF2B5EF4-FFF2-40B4-BE49-F238E27FC236}">
                <a16:creationId xmlns:a16="http://schemas.microsoft.com/office/drawing/2014/main" id="{B295F7FD-D1B7-F769-8AD1-4C198544A999}"/>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3820641" y="1798210"/>
            <a:ext cx="186869" cy="186869"/>
          </a:xfrm>
          <a:prstGeom prst="rect">
            <a:avLst/>
          </a:prstGeom>
        </p:spPr>
      </p:pic>
      <p:sp>
        <p:nvSpPr>
          <p:cNvPr id="2" name="文本框 1">
            <a:extLst>
              <a:ext uri="{FF2B5EF4-FFF2-40B4-BE49-F238E27FC236}">
                <a16:creationId xmlns:a16="http://schemas.microsoft.com/office/drawing/2014/main" id="{C83A6CA1-5D37-4814-7864-EEC7B3FE8DC2}"/>
              </a:ext>
            </a:extLst>
          </p:cNvPr>
          <p:cNvSpPr txBox="1"/>
          <p:nvPr/>
        </p:nvSpPr>
        <p:spPr>
          <a:xfrm>
            <a:off x="7024509" y="313724"/>
            <a:ext cx="5032147" cy="369332"/>
          </a:xfrm>
          <a:prstGeom prst="rect">
            <a:avLst/>
          </a:prstGeom>
          <a:noFill/>
        </p:spPr>
        <p:txBody>
          <a:bodyPr wrap="none" rtlCol="0">
            <a:spAutoFit/>
          </a:bodyPr>
          <a:lstStyle/>
          <a:p>
            <a:r>
              <a:rPr lang="zh-CN" altLang="en-US" dirty="0"/>
              <a:t>从特征相似性和分布相似性上约束生成的同位素</a:t>
            </a:r>
          </a:p>
        </p:txBody>
      </p:sp>
      <p:sp>
        <p:nvSpPr>
          <p:cNvPr id="25" name="文本框 24">
            <a:extLst>
              <a:ext uri="{FF2B5EF4-FFF2-40B4-BE49-F238E27FC236}">
                <a16:creationId xmlns:a16="http://schemas.microsoft.com/office/drawing/2014/main" id="{2EAFC8AC-B48A-1DE8-AB2F-069189EC89A2}"/>
              </a:ext>
            </a:extLst>
          </p:cNvPr>
          <p:cNvSpPr txBox="1"/>
          <p:nvPr/>
        </p:nvSpPr>
        <p:spPr>
          <a:xfrm>
            <a:off x="176645" y="5397869"/>
            <a:ext cx="11495455" cy="1200329"/>
          </a:xfrm>
          <a:prstGeom prst="rect">
            <a:avLst/>
          </a:prstGeom>
          <a:noFill/>
        </p:spPr>
        <p:txBody>
          <a:bodyPr wrap="none" rtlCol="0">
            <a:spAutoFit/>
          </a:bodyPr>
          <a:lstStyle/>
          <a:p>
            <a:r>
              <a:rPr lang="zh-CN" altLang="en-US" dirty="0"/>
              <a:t>提高扰动后的提示与代理提示的特征差异，平衡下游任务的准确性和溯源效果，提示不同会造成的结果也不同。</a:t>
            </a:r>
            <a:endParaRPr lang="en-US" altLang="zh-CN" dirty="0"/>
          </a:p>
          <a:p>
            <a:r>
              <a:rPr lang="zh-CN" altLang="en-US" dirty="0"/>
              <a:t>但提示不同会导致模型性能变差，因此需要平衡二者</a:t>
            </a:r>
            <a:endParaRPr lang="en-US" altLang="zh-CN" dirty="0"/>
          </a:p>
          <a:p>
            <a:r>
              <a:rPr lang="zh-CN" altLang="en-US" dirty="0"/>
              <a:t>双层优化 一层是固定提示差异性损失和下游任务损失不动 根据二元嵌入差异约束来优化同位素 </a:t>
            </a:r>
            <a:r>
              <a:rPr lang="zh-CN" altLang="en-US" dirty="0">
                <a:solidFill>
                  <a:srgbClr val="FF0000"/>
                </a:solidFill>
              </a:rPr>
              <a:t>同位素动</a:t>
            </a:r>
            <a:endParaRPr lang="en-US" altLang="zh-CN" dirty="0">
              <a:solidFill>
                <a:srgbClr val="FF0000"/>
              </a:solidFill>
            </a:endParaRPr>
          </a:p>
          <a:p>
            <a:r>
              <a:rPr lang="zh-CN" altLang="en-US" dirty="0"/>
              <a:t>另外一个是优化是固定二元差异损失不动，优化下游分类损失和提示差异性损失  </a:t>
            </a:r>
            <a:r>
              <a:rPr lang="zh-CN" altLang="en-US" dirty="0">
                <a:solidFill>
                  <a:srgbClr val="FF0000"/>
                </a:solidFill>
              </a:rPr>
              <a:t>提示动</a:t>
            </a:r>
            <a:endParaRPr lang="en-US" altLang="zh-CN" dirty="0">
              <a:solidFill>
                <a:srgbClr val="FF0000"/>
              </a:solidFill>
            </a:endParaRPr>
          </a:p>
        </p:txBody>
      </p:sp>
    </p:spTree>
    <p:extLst>
      <p:ext uri="{BB962C8B-B14F-4D97-AF65-F5344CB8AC3E}">
        <p14:creationId xmlns:p14="http://schemas.microsoft.com/office/powerpoint/2010/main" val="30934208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070A7DD3-8E8F-850F-9D06-BFA54CACD95A}"/>
              </a:ext>
            </a:extLst>
          </p:cNvPr>
          <p:cNvSpPr/>
          <p:nvPr/>
        </p:nvSpPr>
        <p:spPr>
          <a:xfrm>
            <a:off x="1371580" y="2629366"/>
            <a:ext cx="1628751" cy="128587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sp>
        <p:nvSpPr>
          <p:cNvPr id="3" name="文本框 2">
            <a:extLst>
              <a:ext uri="{FF2B5EF4-FFF2-40B4-BE49-F238E27FC236}">
                <a16:creationId xmlns:a16="http://schemas.microsoft.com/office/drawing/2014/main" id="{8CDAF7B8-D299-7C94-2047-F01A95413B31}"/>
              </a:ext>
            </a:extLst>
          </p:cNvPr>
          <p:cNvSpPr txBox="1"/>
          <p:nvPr/>
        </p:nvSpPr>
        <p:spPr>
          <a:xfrm>
            <a:off x="1245522" y="2240125"/>
            <a:ext cx="1681871"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Downstream Datasets G</a:t>
            </a:r>
            <a:endParaRPr lang="zh-CN" altLang="en-US" sz="1200" dirty="0">
              <a:latin typeface="Times New Roman" panose="02020603050405020304" pitchFamily="18" charset="0"/>
              <a:cs typeface="Times New Roman" panose="02020603050405020304" pitchFamily="18" charset="0"/>
            </a:endParaRPr>
          </a:p>
        </p:txBody>
      </p:sp>
      <p:sp>
        <p:nvSpPr>
          <p:cNvPr id="5" name="椭圆 4">
            <a:extLst>
              <a:ext uri="{FF2B5EF4-FFF2-40B4-BE49-F238E27FC236}">
                <a16:creationId xmlns:a16="http://schemas.microsoft.com/office/drawing/2014/main" id="{6F8A844C-160C-4518-3ED7-D6637A1CDF30}"/>
              </a:ext>
            </a:extLst>
          </p:cNvPr>
          <p:cNvSpPr/>
          <p:nvPr/>
        </p:nvSpPr>
        <p:spPr>
          <a:xfrm>
            <a:off x="1596944" y="3090502"/>
            <a:ext cx="128588" cy="135731"/>
          </a:xfrm>
          <a:prstGeom prst="ellipse">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200" dirty="0">
              <a:latin typeface="Times New Roman" panose="02020603050405020304" pitchFamily="18" charset="0"/>
              <a:cs typeface="Times New Roman" panose="02020603050405020304" pitchFamily="18" charset="0"/>
            </a:endParaRPr>
          </a:p>
        </p:txBody>
      </p:sp>
      <p:sp>
        <p:nvSpPr>
          <p:cNvPr id="16" name="椭圆 15">
            <a:extLst>
              <a:ext uri="{FF2B5EF4-FFF2-40B4-BE49-F238E27FC236}">
                <a16:creationId xmlns:a16="http://schemas.microsoft.com/office/drawing/2014/main" id="{8825C72F-365B-A701-FEBC-05B2A054E030}"/>
              </a:ext>
            </a:extLst>
          </p:cNvPr>
          <p:cNvSpPr/>
          <p:nvPr/>
        </p:nvSpPr>
        <p:spPr>
          <a:xfrm>
            <a:off x="1883885" y="2737118"/>
            <a:ext cx="128588" cy="135731"/>
          </a:xfrm>
          <a:prstGeom prst="ellipse">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sp>
        <p:nvSpPr>
          <p:cNvPr id="19" name="椭圆 18">
            <a:extLst>
              <a:ext uri="{FF2B5EF4-FFF2-40B4-BE49-F238E27FC236}">
                <a16:creationId xmlns:a16="http://schemas.microsoft.com/office/drawing/2014/main" id="{54900879-561A-63EA-FCC4-8FFF658AFBB9}"/>
              </a:ext>
            </a:extLst>
          </p:cNvPr>
          <p:cNvSpPr/>
          <p:nvPr/>
        </p:nvSpPr>
        <p:spPr>
          <a:xfrm>
            <a:off x="1819591" y="3479059"/>
            <a:ext cx="128588" cy="135731"/>
          </a:xfrm>
          <a:prstGeom prst="ellipse">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20" name="椭圆 19">
            <a:extLst>
              <a:ext uri="{FF2B5EF4-FFF2-40B4-BE49-F238E27FC236}">
                <a16:creationId xmlns:a16="http://schemas.microsoft.com/office/drawing/2014/main" id="{F907BC2F-D538-5E33-7CFB-C9451ECAEEBD}"/>
              </a:ext>
            </a:extLst>
          </p:cNvPr>
          <p:cNvSpPr/>
          <p:nvPr/>
        </p:nvSpPr>
        <p:spPr>
          <a:xfrm>
            <a:off x="2188685" y="3110379"/>
            <a:ext cx="128588" cy="135731"/>
          </a:xfrm>
          <a:prstGeom prst="ellipse">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21" name="椭圆 20">
            <a:extLst>
              <a:ext uri="{FF2B5EF4-FFF2-40B4-BE49-F238E27FC236}">
                <a16:creationId xmlns:a16="http://schemas.microsoft.com/office/drawing/2014/main" id="{E8287A12-C7E5-C029-98AD-1336A7F76D0C}"/>
              </a:ext>
            </a:extLst>
          </p:cNvPr>
          <p:cNvSpPr/>
          <p:nvPr/>
        </p:nvSpPr>
        <p:spPr>
          <a:xfrm>
            <a:off x="2476819" y="2758729"/>
            <a:ext cx="128588" cy="135731"/>
          </a:xfrm>
          <a:prstGeom prst="ellipse">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sp>
        <p:nvSpPr>
          <p:cNvPr id="23" name="椭圆 22">
            <a:extLst>
              <a:ext uri="{FF2B5EF4-FFF2-40B4-BE49-F238E27FC236}">
                <a16:creationId xmlns:a16="http://schemas.microsoft.com/office/drawing/2014/main" id="{E8ECDF2F-739E-24D6-C982-2F9D55E5B9A0}"/>
              </a:ext>
            </a:extLst>
          </p:cNvPr>
          <p:cNvSpPr/>
          <p:nvPr/>
        </p:nvSpPr>
        <p:spPr>
          <a:xfrm>
            <a:off x="2610172" y="3448904"/>
            <a:ext cx="128588" cy="135731"/>
          </a:xfrm>
          <a:prstGeom prst="ellipse">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27" name="椭圆 26">
            <a:extLst>
              <a:ext uri="{FF2B5EF4-FFF2-40B4-BE49-F238E27FC236}">
                <a16:creationId xmlns:a16="http://schemas.microsoft.com/office/drawing/2014/main" id="{13C1B86B-1D6F-23A2-D0F1-7FAE77377206}"/>
              </a:ext>
            </a:extLst>
          </p:cNvPr>
          <p:cNvSpPr/>
          <p:nvPr/>
        </p:nvSpPr>
        <p:spPr>
          <a:xfrm>
            <a:off x="2689935" y="3192530"/>
            <a:ext cx="128588" cy="135731"/>
          </a:xfrm>
          <a:prstGeom prst="ellipse">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sp>
        <p:nvSpPr>
          <p:cNvPr id="57" name="椭圆 56">
            <a:extLst>
              <a:ext uri="{FF2B5EF4-FFF2-40B4-BE49-F238E27FC236}">
                <a16:creationId xmlns:a16="http://schemas.microsoft.com/office/drawing/2014/main" id="{9BFFBE4C-0FF9-CDDD-5F4C-8E5D4CEE16DD}"/>
              </a:ext>
            </a:extLst>
          </p:cNvPr>
          <p:cNvSpPr/>
          <p:nvPr/>
        </p:nvSpPr>
        <p:spPr>
          <a:xfrm>
            <a:off x="2320841" y="3662622"/>
            <a:ext cx="128588" cy="135731"/>
          </a:xfrm>
          <a:prstGeom prst="ellipse">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cxnSp>
        <p:nvCxnSpPr>
          <p:cNvPr id="59" name="直接连接符 58">
            <a:extLst>
              <a:ext uri="{FF2B5EF4-FFF2-40B4-BE49-F238E27FC236}">
                <a16:creationId xmlns:a16="http://schemas.microsoft.com/office/drawing/2014/main" id="{E189F25F-F7D2-8986-589A-325FB767FA89}"/>
              </a:ext>
            </a:extLst>
          </p:cNvPr>
          <p:cNvCxnSpPr>
            <a:stCxn id="16" idx="3"/>
            <a:endCxn id="5" idx="0"/>
          </p:cNvCxnSpPr>
          <p:nvPr/>
        </p:nvCxnSpPr>
        <p:spPr>
          <a:xfrm flipH="1">
            <a:off x="1661238" y="2852972"/>
            <a:ext cx="241478" cy="237530"/>
          </a:xfrm>
          <a:prstGeom prst="line">
            <a:avLst/>
          </a:prstGeom>
        </p:spPr>
        <p:style>
          <a:lnRef idx="1">
            <a:schemeClr val="dk1"/>
          </a:lnRef>
          <a:fillRef idx="0">
            <a:schemeClr val="dk1"/>
          </a:fillRef>
          <a:effectRef idx="0">
            <a:schemeClr val="dk1"/>
          </a:effectRef>
          <a:fontRef idx="minor">
            <a:schemeClr val="tx1"/>
          </a:fontRef>
        </p:style>
      </p:cxnSp>
      <p:cxnSp>
        <p:nvCxnSpPr>
          <p:cNvPr id="62" name="直接连接符 61">
            <a:extLst>
              <a:ext uri="{FF2B5EF4-FFF2-40B4-BE49-F238E27FC236}">
                <a16:creationId xmlns:a16="http://schemas.microsoft.com/office/drawing/2014/main" id="{3307C903-B835-6B30-C69B-EEDDCEDA4715}"/>
              </a:ext>
            </a:extLst>
          </p:cNvPr>
          <p:cNvCxnSpPr>
            <a:cxnSpLocks/>
            <a:endCxn id="20" idx="1"/>
          </p:cNvCxnSpPr>
          <p:nvPr/>
        </p:nvCxnSpPr>
        <p:spPr>
          <a:xfrm>
            <a:off x="1991044" y="2768980"/>
            <a:ext cx="216472" cy="361276"/>
          </a:xfrm>
          <a:prstGeom prst="line">
            <a:avLst/>
          </a:prstGeom>
        </p:spPr>
        <p:style>
          <a:lnRef idx="1">
            <a:schemeClr val="dk1"/>
          </a:lnRef>
          <a:fillRef idx="0">
            <a:schemeClr val="dk1"/>
          </a:fillRef>
          <a:effectRef idx="0">
            <a:schemeClr val="dk1"/>
          </a:effectRef>
          <a:fontRef idx="minor">
            <a:schemeClr val="tx1"/>
          </a:fontRef>
        </p:style>
      </p:cxnSp>
      <p:cxnSp>
        <p:nvCxnSpPr>
          <p:cNvPr id="66" name="直接连接符 65">
            <a:extLst>
              <a:ext uri="{FF2B5EF4-FFF2-40B4-BE49-F238E27FC236}">
                <a16:creationId xmlns:a16="http://schemas.microsoft.com/office/drawing/2014/main" id="{52487F4C-EA79-5BE1-33BA-AEC33210F2B0}"/>
              </a:ext>
            </a:extLst>
          </p:cNvPr>
          <p:cNvCxnSpPr>
            <a:cxnSpLocks/>
            <a:stCxn id="5" idx="5"/>
            <a:endCxn id="19" idx="1"/>
          </p:cNvCxnSpPr>
          <p:nvPr/>
        </p:nvCxnSpPr>
        <p:spPr>
          <a:xfrm>
            <a:off x="1706701" y="3206356"/>
            <a:ext cx="131721" cy="292580"/>
          </a:xfrm>
          <a:prstGeom prst="line">
            <a:avLst/>
          </a:prstGeom>
        </p:spPr>
        <p:style>
          <a:lnRef idx="1">
            <a:schemeClr val="dk1"/>
          </a:lnRef>
          <a:fillRef idx="0">
            <a:schemeClr val="dk1"/>
          </a:fillRef>
          <a:effectRef idx="0">
            <a:schemeClr val="dk1"/>
          </a:effectRef>
          <a:fontRef idx="minor">
            <a:schemeClr val="tx1"/>
          </a:fontRef>
        </p:style>
      </p:cxnSp>
      <p:cxnSp>
        <p:nvCxnSpPr>
          <p:cNvPr id="67" name="直接连接符 66">
            <a:extLst>
              <a:ext uri="{FF2B5EF4-FFF2-40B4-BE49-F238E27FC236}">
                <a16:creationId xmlns:a16="http://schemas.microsoft.com/office/drawing/2014/main" id="{4A40EB8E-5E54-78DA-7902-8FA8E881B1E5}"/>
              </a:ext>
            </a:extLst>
          </p:cNvPr>
          <p:cNvCxnSpPr>
            <a:cxnSpLocks/>
            <a:stCxn id="20" idx="3"/>
            <a:endCxn id="19" idx="7"/>
          </p:cNvCxnSpPr>
          <p:nvPr/>
        </p:nvCxnSpPr>
        <p:spPr>
          <a:xfrm flipH="1">
            <a:off x="1929348" y="3226233"/>
            <a:ext cx="278168" cy="272703"/>
          </a:xfrm>
          <a:prstGeom prst="line">
            <a:avLst/>
          </a:prstGeom>
        </p:spPr>
        <p:style>
          <a:lnRef idx="1">
            <a:schemeClr val="dk1"/>
          </a:lnRef>
          <a:fillRef idx="0">
            <a:schemeClr val="dk1"/>
          </a:fillRef>
          <a:effectRef idx="0">
            <a:schemeClr val="dk1"/>
          </a:effectRef>
          <a:fontRef idx="minor">
            <a:schemeClr val="tx1"/>
          </a:fontRef>
        </p:style>
      </p:cxnSp>
      <p:cxnSp>
        <p:nvCxnSpPr>
          <p:cNvPr id="69" name="直接连接符 68">
            <a:extLst>
              <a:ext uri="{FF2B5EF4-FFF2-40B4-BE49-F238E27FC236}">
                <a16:creationId xmlns:a16="http://schemas.microsoft.com/office/drawing/2014/main" id="{60AE0872-9BAD-C97A-976A-962A887E9FEB}"/>
              </a:ext>
            </a:extLst>
          </p:cNvPr>
          <p:cNvCxnSpPr>
            <a:cxnSpLocks/>
            <a:stCxn id="21" idx="5"/>
            <a:endCxn id="20" idx="6"/>
          </p:cNvCxnSpPr>
          <p:nvPr/>
        </p:nvCxnSpPr>
        <p:spPr>
          <a:xfrm flipH="1">
            <a:off x="2317273" y="2874583"/>
            <a:ext cx="269303" cy="303662"/>
          </a:xfrm>
          <a:prstGeom prst="line">
            <a:avLst/>
          </a:prstGeom>
        </p:spPr>
        <p:style>
          <a:lnRef idx="1">
            <a:schemeClr val="dk1"/>
          </a:lnRef>
          <a:fillRef idx="0">
            <a:schemeClr val="dk1"/>
          </a:fillRef>
          <a:effectRef idx="0">
            <a:schemeClr val="dk1"/>
          </a:effectRef>
          <a:fontRef idx="minor">
            <a:schemeClr val="tx1"/>
          </a:fontRef>
        </p:style>
      </p:cxnSp>
      <p:cxnSp>
        <p:nvCxnSpPr>
          <p:cNvPr id="70" name="直接连接符 69">
            <a:extLst>
              <a:ext uri="{FF2B5EF4-FFF2-40B4-BE49-F238E27FC236}">
                <a16:creationId xmlns:a16="http://schemas.microsoft.com/office/drawing/2014/main" id="{684E75EE-7ED4-C88E-835B-1BDCE4A83EFF}"/>
              </a:ext>
            </a:extLst>
          </p:cNvPr>
          <p:cNvCxnSpPr>
            <a:cxnSpLocks/>
            <a:stCxn id="57" idx="0"/>
            <a:endCxn id="20" idx="4"/>
          </p:cNvCxnSpPr>
          <p:nvPr/>
        </p:nvCxnSpPr>
        <p:spPr>
          <a:xfrm flipH="1" flipV="1">
            <a:off x="2252979" y="3246110"/>
            <a:ext cx="132156" cy="416512"/>
          </a:xfrm>
          <a:prstGeom prst="line">
            <a:avLst/>
          </a:prstGeom>
        </p:spPr>
        <p:style>
          <a:lnRef idx="1">
            <a:schemeClr val="dk1"/>
          </a:lnRef>
          <a:fillRef idx="0">
            <a:schemeClr val="dk1"/>
          </a:fillRef>
          <a:effectRef idx="0">
            <a:schemeClr val="dk1"/>
          </a:effectRef>
          <a:fontRef idx="minor">
            <a:schemeClr val="tx1"/>
          </a:fontRef>
        </p:style>
      </p:cxnSp>
      <p:cxnSp>
        <p:nvCxnSpPr>
          <p:cNvPr id="71" name="直接连接符 70">
            <a:extLst>
              <a:ext uri="{FF2B5EF4-FFF2-40B4-BE49-F238E27FC236}">
                <a16:creationId xmlns:a16="http://schemas.microsoft.com/office/drawing/2014/main" id="{E65FE8CA-DB06-D596-3EDE-4D23185357B5}"/>
              </a:ext>
            </a:extLst>
          </p:cNvPr>
          <p:cNvCxnSpPr>
            <a:cxnSpLocks/>
            <a:stCxn id="23" idx="2"/>
            <a:endCxn id="20" idx="4"/>
          </p:cNvCxnSpPr>
          <p:nvPr/>
        </p:nvCxnSpPr>
        <p:spPr>
          <a:xfrm flipH="1" flipV="1">
            <a:off x="2252979" y="3246110"/>
            <a:ext cx="357193" cy="270660"/>
          </a:xfrm>
          <a:prstGeom prst="line">
            <a:avLst/>
          </a:prstGeom>
        </p:spPr>
        <p:style>
          <a:lnRef idx="1">
            <a:schemeClr val="dk1"/>
          </a:lnRef>
          <a:fillRef idx="0">
            <a:schemeClr val="dk1"/>
          </a:fillRef>
          <a:effectRef idx="0">
            <a:schemeClr val="dk1"/>
          </a:effectRef>
          <a:fontRef idx="minor">
            <a:schemeClr val="tx1"/>
          </a:fontRef>
        </p:style>
      </p:cxnSp>
      <p:cxnSp>
        <p:nvCxnSpPr>
          <p:cNvPr id="72" name="直接连接符 71">
            <a:extLst>
              <a:ext uri="{FF2B5EF4-FFF2-40B4-BE49-F238E27FC236}">
                <a16:creationId xmlns:a16="http://schemas.microsoft.com/office/drawing/2014/main" id="{F6EFFF18-548B-7CF1-D9C1-979035C1250C}"/>
              </a:ext>
            </a:extLst>
          </p:cNvPr>
          <p:cNvCxnSpPr>
            <a:cxnSpLocks/>
            <a:stCxn id="21" idx="5"/>
            <a:endCxn id="27" idx="1"/>
          </p:cNvCxnSpPr>
          <p:nvPr/>
        </p:nvCxnSpPr>
        <p:spPr>
          <a:xfrm>
            <a:off x="2586576" y="2874583"/>
            <a:ext cx="122190" cy="337824"/>
          </a:xfrm>
          <a:prstGeom prst="line">
            <a:avLst/>
          </a:prstGeom>
        </p:spPr>
        <p:style>
          <a:lnRef idx="1">
            <a:schemeClr val="dk1"/>
          </a:lnRef>
          <a:fillRef idx="0">
            <a:schemeClr val="dk1"/>
          </a:fillRef>
          <a:effectRef idx="0">
            <a:schemeClr val="dk1"/>
          </a:effectRef>
          <a:fontRef idx="minor">
            <a:schemeClr val="tx1"/>
          </a:fontRef>
        </p:style>
      </p:cxnSp>
      <p:sp>
        <p:nvSpPr>
          <p:cNvPr id="73" name="文本框 72">
            <a:extLst>
              <a:ext uri="{FF2B5EF4-FFF2-40B4-BE49-F238E27FC236}">
                <a16:creationId xmlns:a16="http://schemas.microsoft.com/office/drawing/2014/main" id="{794380C1-737E-D944-7609-FB1952F77BE3}"/>
              </a:ext>
            </a:extLst>
          </p:cNvPr>
          <p:cNvSpPr txBox="1"/>
          <p:nvPr/>
        </p:nvSpPr>
        <p:spPr>
          <a:xfrm>
            <a:off x="1501822" y="2975422"/>
            <a:ext cx="230677" cy="338554"/>
          </a:xfrm>
          <a:prstGeom prst="rect">
            <a:avLst/>
          </a:prstGeom>
          <a:noFill/>
        </p:spPr>
        <p:txBody>
          <a:bodyPr wrap="square" rtlCol="0">
            <a:spAutoFit/>
          </a:bodyPr>
          <a:lstStyle/>
          <a:p>
            <a:r>
              <a:rPr lang="en-US" altLang="zh-CN" sz="1600" dirty="0">
                <a:latin typeface="Times New Roman" panose="02020603050405020304" pitchFamily="18" charset="0"/>
                <a:cs typeface="Times New Roman" panose="02020603050405020304" pitchFamily="18" charset="0"/>
              </a:rPr>
              <a:t>+</a:t>
            </a:r>
            <a:endParaRPr lang="zh-CN" altLang="en-US" sz="1600" dirty="0">
              <a:latin typeface="Times New Roman" panose="02020603050405020304" pitchFamily="18" charset="0"/>
              <a:cs typeface="Times New Roman" panose="02020603050405020304" pitchFamily="18" charset="0"/>
            </a:endParaRPr>
          </a:p>
        </p:txBody>
      </p:sp>
      <p:sp>
        <p:nvSpPr>
          <p:cNvPr id="74" name="文本框 73">
            <a:extLst>
              <a:ext uri="{FF2B5EF4-FFF2-40B4-BE49-F238E27FC236}">
                <a16:creationId xmlns:a16="http://schemas.microsoft.com/office/drawing/2014/main" id="{B6928B8C-6DA1-D0DB-0BCE-860B0A3E6D85}"/>
              </a:ext>
            </a:extLst>
          </p:cNvPr>
          <p:cNvSpPr txBox="1"/>
          <p:nvPr/>
        </p:nvSpPr>
        <p:spPr>
          <a:xfrm>
            <a:off x="2626188" y="3049906"/>
            <a:ext cx="261610"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a:t>
            </a:r>
            <a:endParaRPr lang="zh-CN" altLang="en-US" dirty="0">
              <a:latin typeface="Times New Roman" panose="02020603050405020304" pitchFamily="18" charset="0"/>
              <a:cs typeface="Times New Roman" panose="02020603050405020304" pitchFamily="18" charset="0"/>
            </a:endParaRPr>
          </a:p>
        </p:txBody>
      </p:sp>
      <p:sp>
        <p:nvSpPr>
          <p:cNvPr id="108" name="矩形: 圆角 107">
            <a:extLst>
              <a:ext uri="{FF2B5EF4-FFF2-40B4-BE49-F238E27FC236}">
                <a16:creationId xmlns:a16="http://schemas.microsoft.com/office/drawing/2014/main" id="{7069B4B7-3617-DFBD-7B04-CC9595DF2A47}"/>
              </a:ext>
            </a:extLst>
          </p:cNvPr>
          <p:cNvSpPr/>
          <p:nvPr/>
        </p:nvSpPr>
        <p:spPr>
          <a:xfrm>
            <a:off x="3706600" y="1529734"/>
            <a:ext cx="900736" cy="280511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200" dirty="0">
                <a:latin typeface="Times New Roman" panose="02020603050405020304" pitchFamily="18" charset="0"/>
                <a:cs typeface="Times New Roman" panose="02020603050405020304" pitchFamily="18" charset="0"/>
              </a:rPr>
              <a:t>Pre-Train</a:t>
            </a:r>
          </a:p>
          <a:p>
            <a:pPr algn="ctr"/>
            <a:r>
              <a:rPr lang="en-US" altLang="zh-CN" sz="1200" dirty="0">
                <a:latin typeface="Times New Roman" panose="02020603050405020304" pitchFamily="18" charset="0"/>
                <a:cs typeface="Times New Roman" panose="02020603050405020304" pitchFamily="18" charset="0"/>
              </a:rPr>
              <a:t>Model</a:t>
            </a:r>
            <a:endParaRPr lang="zh-CN" altLang="en-US" sz="1200" dirty="0">
              <a:latin typeface="Times New Roman" panose="02020603050405020304" pitchFamily="18" charset="0"/>
              <a:cs typeface="Times New Roman" panose="02020603050405020304" pitchFamily="18" charset="0"/>
            </a:endParaRPr>
          </a:p>
        </p:txBody>
      </p:sp>
      <p:graphicFrame>
        <p:nvGraphicFramePr>
          <p:cNvPr id="109" name="表格 108">
            <a:extLst>
              <a:ext uri="{FF2B5EF4-FFF2-40B4-BE49-F238E27FC236}">
                <a16:creationId xmlns:a16="http://schemas.microsoft.com/office/drawing/2014/main" id="{ECC94B14-01A5-AFC5-428A-80DAF1D84D16}"/>
              </a:ext>
            </a:extLst>
          </p:cNvPr>
          <p:cNvGraphicFramePr>
            <a:graphicFrameLocks noGrp="1"/>
          </p:cNvGraphicFramePr>
          <p:nvPr>
            <p:extLst>
              <p:ext uri="{D42A27DB-BD31-4B8C-83A1-F6EECF244321}">
                <p14:modId xmlns:p14="http://schemas.microsoft.com/office/powerpoint/2010/main" val="2384317559"/>
              </p:ext>
            </p:extLst>
          </p:nvPr>
        </p:nvGraphicFramePr>
        <p:xfrm>
          <a:off x="5471053" y="3383186"/>
          <a:ext cx="2159000" cy="365760"/>
        </p:xfrm>
        <a:graphic>
          <a:graphicData uri="http://schemas.openxmlformats.org/drawingml/2006/table">
            <a:tbl>
              <a:tblPr firstRow="1" bandRow="1">
                <a:tableStyleId>{21E4AEA4-8DFA-4A89-87EB-49C32662AFE0}</a:tableStyleId>
              </a:tblPr>
              <a:tblGrid>
                <a:gridCol w="208280">
                  <a:extLst>
                    <a:ext uri="{9D8B030D-6E8A-4147-A177-3AD203B41FA5}">
                      <a16:colId xmlns:a16="http://schemas.microsoft.com/office/drawing/2014/main" val="1923799692"/>
                    </a:ext>
                  </a:extLst>
                </a:gridCol>
                <a:gridCol w="208280">
                  <a:extLst>
                    <a:ext uri="{9D8B030D-6E8A-4147-A177-3AD203B41FA5}">
                      <a16:colId xmlns:a16="http://schemas.microsoft.com/office/drawing/2014/main" val="3479001255"/>
                    </a:ext>
                  </a:extLst>
                </a:gridCol>
                <a:gridCol w="208280">
                  <a:extLst>
                    <a:ext uri="{9D8B030D-6E8A-4147-A177-3AD203B41FA5}">
                      <a16:colId xmlns:a16="http://schemas.microsoft.com/office/drawing/2014/main" val="1069490510"/>
                    </a:ext>
                  </a:extLst>
                </a:gridCol>
                <a:gridCol w="208280">
                  <a:extLst>
                    <a:ext uri="{9D8B030D-6E8A-4147-A177-3AD203B41FA5}">
                      <a16:colId xmlns:a16="http://schemas.microsoft.com/office/drawing/2014/main" val="2030114845"/>
                    </a:ext>
                  </a:extLst>
                </a:gridCol>
                <a:gridCol w="208280">
                  <a:extLst>
                    <a:ext uri="{9D8B030D-6E8A-4147-A177-3AD203B41FA5}">
                      <a16:colId xmlns:a16="http://schemas.microsoft.com/office/drawing/2014/main" val="3368444135"/>
                    </a:ext>
                  </a:extLst>
                </a:gridCol>
                <a:gridCol w="246380">
                  <a:extLst>
                    <a:ext uri="{9D8B030D-6E8A-4147-A177-3AD203B41FA5}">
                      <a16:colId xmlns:a16="http://schemas.microsoft.com/office/drawing/2014/main" val="2430847542"/>
                    </a:ext>
                  </a:extLst>
                </a:gridCol>
                <a:gridCol w="246380">
                  <a:extLst>
                    <a:ext uri="{9D8B030D-6E8A-4147-A177-3AD203B41FA5}">
                      <a16:colId xmlns:a16="http://schemas.microsoft.com/office/drawing/2014/main" val="3500608298"/>
                    </a:ext>
                  </a:extLst>
                </a:gridCol>
                <a:gridCol w="208280">
                  <a:extLst>
                    <a:ext uri="{9D8B030D-6E8A-4147-A177-3AD203B41FA5}">
                      <a16:colId xmlns:a16="http://schemas.microsoft.com/office/drawing/2014/main" val="4059097926"/>
                    </a:ext>
                  </a:extLst>
                </a:gridCol>
                <a:gridCol w="208280">
                  <a:extLst>
                    <a:ext uri="{9D8B030D-6E8A-4147-A177-3AD203B41FA5}">
                      <a16:colId xmlns:a16="http://schemas.microsoft.com/office/drawing/2014/main" val="1549850014"/>
                    </a:ext>
                  </a:extLst>
                </a:gridCol>
                <a:gridCol w="208280">
                  <a:extLst>
                    <a:ext uri="{9D8B030D-6E8A-4147-A177-3AD203B41FA5}">
                      <a16:colId xmlns:a16="http://schemas.microsoft.com/office/drawing/2014/main" val="2294249219"/>
                    </a:ext>
                  </a:extLst>
                </a:gridCol>
              </a:tblGrid>
              <a:tr h="341030">
                <a:tc>
                  <a:txBody>
                    <a:bodyPr/>
                    <a:lstStyle/>
                    <a:p>
                      <a:endParaRPr lang="zh-CN" altLang="en-US"/>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extLst>
                  <a:ext uri="{0D108BD9-81ED-4DB2-BD59-A6C34878D82A}">
                    <a16:rowId xmlns:a16="http://schemas.microsoft.com/office/drawing/2014/main" val="3384835053"/>
                  </a:ext>
                </a:extLst>
              </a:tr>
            </a:tbl>
          </a:graphicData>
        </a:graphic>
      </p:graphicFrame>
      <p:sp>
        <p:nvSpPr>
          <p:cNvPr id="112" name="箭头: 右 111">
            <a:extLst>
              <a:ext uri="{FF2B5EF4-FFF2-40B4-BE49-F238E27FC236}">
                <a16:creationId xmlns:a16="http://schemas.microsoft.com/office/drawing/2014/main" id="{89D4FE23-EA27-FD3C-6DBC-AFFE93632BFF}"/>
              </a:ext>
            </a:extLst>
          </p:cNvPr>
          <p:cNvSpPr/>
          <p:nvPr/>
        </p:nvSpPr>
        <p:spPr>
          <a:xfrm>
            <a:off x="3135783" y="3111833"/>
            <a:ext cx="429621" cy="245477"/>
          </a:xfrm>
          <a:prstGeom prst="rightArrow">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14" name="文本框 113">
                <a:extLst>
                  <a:ext uri="{FF2B5EF4-FFF2-40B4-BE49-F238E27FC236}">
                    <a16:creationId xmlns:a16="http://schemas.microsoft.com/office/drawing/2014/main" id="{903AFC14-CC2E-FA67-D821-C10528C60F6D}"/>
                  </a:ext>
                </a:extLst>
              </p:cNvPr>
              <p:cNvSpPr txBox="1"/>
              <p:nvPr/>
            </p:nvSpPr>
            <p:spPr>
              <a:xfrm>
                <a:off x="5471585" y="3044987"/>
                <a:ext cx="2074788" cy="307777"/>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P</a:t>
                </a:r>
                <a14:m>
                  <m:oMath xmlns:m="http://schemas.openxmlformats.org/officeDocument/2006/math">
                    <m:r>
                      <m:rPr>
                        <m:sty m:val="p"/>
                      </m:rPr>
                      <a:rPr lang="en-US" altLang="zh-CN" sz="1400" b="0" i="0" smtClean="0">
                        <a:latin typeface="Cambria Math" panose="02040503050406030204" pitchFamily="18" charset="0"/>
                      </a:rPr>
                      <m:t>rompt</m:t>
                    </m:r>
                    <m:r>
                      <a:rPr lang="en-US" altLang="zh-CN" sz="1400" b="0" i="0" smtClean="0">
                        <a:latin typeface="Cambria Math" panose="02040503050406030204" pitchFamily="18" charset="0"/>
                      </a:rPr>
                      <m:t> </m:t>
                    </m:r>
                    <m:r>
                      <m:rPr>
                        <m:sty m:val="p"/>
                      </m:rPr>
                      <a:rPr lang="en-US" altLang="zh-CN" sz="1400" b="0" i="0" smtClean="0">
                        <a:latin typeface="Cambria Math" panose="02040503050406030204" pitchFamily="18" charset="0"/>
                      </a:rPr>
                      <m:t>Learning</m:t>
                    </m:r>
                    <m:r>
                      <a:rPr lang="en-US" altLang="zh-CN" sz="1400" b="0" i="0" smtClean="0">
                        <a:latin typeface="Cambria Math" panose="02040503050406030204" pitchFamily="18" charset="0"/>
                      </a:rPr>
                      <m:t> </m:t>
                    </m:r>
                    <m:r>
                      <a:rPr lang="en-US" altLang="zh-CN" sz="1400" b="0" i="1" dirty="0" smtClean="0">
                        <a:latin typeface="Cambria Math" panose="02040503050406030204" pitchFamily="18" charset="0"/>
                      </a:rPr>
                      <m:t>𝑝</m:t>
                    </m:r>
                  </m:oMath>
                </a14:m>
                <a:endParaRPr lang="zh-CN" altLang="en-US" sz="1400" dirty="0">
                  <a:latin typeface="Times New Roman" panose="02020603050405020304" pitchFamily="18" charset="0"/>
                  <a:cs typeface="Times New Roman" panose="02020603050405020304" pitchFamily="18" charset="0"/>
                </a:endParaRPr>
              </a:p>
            </p:txBody>
          </p:sp>
        </mc:Choice>
        <mc:Fallback xmlns="">
          <p:sp>
            <p:nvSpPr>
              <p:cNvPr id="114" name="文本框 113">
                <a:extLst>
                  <a:ext uri="{FF2B5EF4-FFF2-40B4-BE49-F238E27FC236}">
                    <a16:creationId xmlns:a16="http://schemas.microsoft.com/office/drawing/2014/main" id="{903AFC14-CC2E-FA67-D821-C10528C60F6D}"/>
                  </a:ext>
                </a:extLst>
              </p:cNvPr>
              <p:cNvSpPr txBox="1">
                <a:spLocks noRot="1" noChangeAspect="1" noMove="1" noResize="1" noEditPoints="1" noAdjustHandles="1" noChangeArrowheads="1" noChangeShapeType="1" noTextEdit="1"/>
              </p:cNvSpPr>
              <p:nvPr/>
            </p:nvSpPr>
            <p:spPr>
              <a:xfrm>
                <a:off x="5471585" y="3044987"/>
                <a:ext cx="2074788" cy="307777"/>
              </a:xfrm>
              <a:prstGeom prst="rect">
                <a:avLst/>
              </a:prstGeom>
              <a:blipFill>
                <a:blip r:embed="rId2"/>
                <a:stretch>
                  <a:fillRect t="-4000" b="-20000"/>
                </a:stretch>
              </a:blipFill>
            </p:spPr>
            <p:txBody>
              <a:bodyPr/>
              <a:lstStyle/>
              <a:p>
                <a:r>
                  <a:rPr lang="zh-CN" altLang="en-US">
                    <a:noFill/>
                  </a:rPr>
                  <a:t> </a:t>
                </a:r>
              </a:p>
            </p:txBody>
          </p:sp>
        </mc:Fallback>
      </mc:AlternateContent>
      <p:graphicFrame>
        <p:nvGraphicFramePr>
          <p:cNvPr id="115" name="表格 114">
            <a:extLst>
              <a:ext uri="{FF2B5EF4-FFF2-40B4-BE49-F238E27FC236}">
                <a16:creationId xmlns:a16="http://schemas.microsoft.com/office/drawing/2014/main" id="{E0375B2C-6CA8-3966-27B4-E8B89CA212BA}"/>
              </a:ext>
            </a:extLst>
          </p:cNvPr>
          <p:cNvGraphicFramePr>
            <a:graphicFrameLocks noGrp="1"/>
          </p:cNvGraphicFramePr>
          <p:nvPr>
            <p:extLst>
              <p:ext uri="{D42A27DB-BD31-4B8C-83A1-F6EECF244321}">
                <p14:modId xmlns:p14="http://schemas.microsoft.com/office/powerpoint/2010/main" val="3239463724"/>
              </p:ext>
            </p:extLst>
          </p:nvPr>
        </p:nvGraphicFramePr>
        <p:xfrm>
          <a:off x="5463573" y="2293923"/>
          <a:ext cx="2082800" cy="365760"/>
        </p:xfrm>
        <a:graphic>
          <a:graphicData uri="http://schemas.openxmlformats.org/drawingml/2006/table">
            <a:tbl>
              <a:tblPr firstRow="1" bandRow="1">
                <a:tableStyleId>{5C22544A-7EE6-4342-B048-85BDC9FD1C3A}</a:tableStyleId>
              </a:tblPr>
              <a:tblGrid>
                <a:gridCol w="208280">
                  <a:extLst>
                    <a:ext uri="{9D8B030D-6E8A-4147-A177-3AD203B41FA5}">
                      <a16:colId xmlns:a16="http://schemas.microsoft.com/office/drawing/2014/main" val="1923799692"/>
                    </a:ext>
                  </a:extLst>
                </a:gridCol>
                <a:gridCol w="208280">
                  <a:extLst>
                    <a:ext uri="{9D8B030D-6E8A-4147-A177-3AD203B41FA5}">
                      <a16:colId xmlns:a16="http://schemas.microsoft.com/office/drawing/2014/main" val="3479001255"/>
                    </a:ext>
                  </a:extLst>
                </a:gridCol>
                <a:gridCol w="208280">
                  <a:extLst>
                    <a:ext uri="{9D8B030D-6E8A-4147-A177-3AD203B41FA5}">
                      <a16:colId xmlns:a16="http://schemas.microsoft.com/office/drawing/2014/main" val="1069490510"/>
                    </a:ext>
                  </a:extLst>
                </a:gridCol>
                <a:gridCol w="208280">
                  <a:extLst>
                    <a:ext uri="{9D8B030D-6E8A-4147-A177-3AD203B41FA5}">
                      <a16:colId xmlns:a16="http://schemas.microsoft.com/office/drawing/2014/main" val="2030114845"/>
                    </a:ext>
                  </a:extLst>
                </a:gridCol>
                <a:gridCol w="208280">
                  <a:extLst>
                    <a:ext uri="{9D8B030D-6E8A-4147-A177-3AD203B41FA5}">
                      <a16:colId xmlns:a16="http://schemas.microsoft.com/office/drawing/2014/main" val="3368444135"/>
                    </a:ext>
                  </a:extLst>
                </a:gridCol>
                <a:gridCol w="208280">
                  <a:extLst>
                    <a:ext uri="{9D8B030D-6E8A-4147-A177-3AD203B41FA5}">
                      <a16:colId xmlns:a16="http://schemas.microsoft.com/office/drawing/2014/main" val="2430847542"/>
                    </a:ext>
                  </a:extLst>
                </a:gridCol>
                <a:gridCol w="208280">
                  <a:extLst>
                    <a:ext uri="{9D8B030D-6E8A-4147-A177-3AD203B41FA5}">
                      <a16:colId xmlns:a16="http://schemas.microsoft.com/office/drawing/2014/main" val="3500608298"/>
                    </a:ext>
                  </a:extLst>
                </a:gridCol>
                <a:gridCol w="208280">
                  <a:extLst>
                    <a:ext uri="{9D8B030D-6E8A-4147-A177-3AD203B41FA5}">
                      <a16:colId xmlns:a16="http://schemas.microsoft.com/office/drawing/2014/main" val="4059097926"/>
                    </a:ext>
                  </a:extLst>
                </a:gridCol>
                <a:gridCol w="208280">
                  <a:extLst>
                    <a:ext uri="{9D8B030D-6E8A-4147-A177-3AD203B41FA5}">
                      <a16:colId xmlns:a16="http://schemas.microsoft.com/office/drawing/2014/main" val="1549850014"/>
                    </a:ext>
                  </a:extLst>
                </a:gridCol>
                <a:gridCol w="208280">
                  <a:extLst>
                    <a:ext uri="{9D8B030D-6E8A-4147-A177-3AD203B41FA5}">
                      <a16:colId xmlns:a16="http://schemas.microsoft.com/office/drawing/2014/main" val="2294249219"/>
                    </a:ext>
                  </a:extLst>
                </a:gridCol>
              </a:tblGrid>
              <a:tr h="341030">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tc>
                  <a:txBody>
                    <a:bodyPr/>
                    <a:lstStyle/>
                    <a:p>
                      <a:endParaRPr lang="zh-CN" altLang="en-US"/>
                    </a:p>
                  </a:txBody>
                  <a:tcPr/>
                </a:tc>
                <a:tc>
                  <a:txBody>
                    <a:bodyPr/>
                    <a:lstStyle/>
                    <a:p>
                      <a:endParaRPr lang="zh-CN" altLang="en-US" dirty="0"/>
                    </a:p>
                  </a:txBody>
                  <a:tcPr/>
                </a:tc>
                <a:tc>
                  <a:txBody>
                    <a:bodyPr/>
                    <a:lstStyle/>
                    <a:p>
                      <a:endParaRPr lang="zh-CN" altLang="en-US" dirty="0"/>
                    </a:p>
                  </a:txBody>
                  <a:tcPr/>
                </a:tc>
                <a:extLst>
                  <a:ext uri="{0D108BD9-81ED-4DB2-BD59-A6C34878D82A}">
                    <a16:rowId xmlns:a16="http://schemas.microsoft.com/office/drawing/2014/main" val="3384835053"/>
                  </a:ext>
                </a:extLst>
              </a:tr>
            </a:tbl>
          </a:graphicData>
        </a:graphic>
      </p:graphicFrame>
      <mc:AlternateContent xmlns:mc="http://schemas.openxmlformats.org/markup-compatibility/2006" xmlns:a14="http://schemas.microsoft.com/office/drawing/2010/main">
        <mc:Choice Requires="a14">
          <p:sp>
            <p:nvSpPr>
              <p:cNvPr id="116" name="文本框 115">
                <a:extLst>
                  <a:ext uri="{FF2B5EF4-FFF2-40B4-BE49-F238E27FC236}">
                    <a16:creationId xmlns:a16="http://schemas.microsoft.com/office/drawing/2014/main" id="{3C83E17E-37B8-4EF2-4607-27FF3A0C933D}"/>
                  </a:ext>
                </a:extLst>
              </p:cNvPr>
              <p:cNvSpPr txBox="1"/>
              <p:nvPr/>
            </p:nvSpPr>
            <p:spPr>
              <a:xfrm>
                <a:off x="5455777" y="1932348"/>
                <a:ext cx="2074788" cy="307777"/>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G</a:t>
                </a:r>
                <a14:m>
                  <m:oMath xmlns:m="http://schemas.openxmlformats.org/officeDocument/2006/math">
                    <m:r>
                      <m:rPr>
                        <m:sty m:val="p"/>
                      </m:rPr>
                      <a:rPr lang="en-US" altLang="zh-CN" sz="1400" b="0" i="0" dirty="0" smtClean="0">
                        <a:latin typeface="Cambria Math" panose="02040503050406030204" pitchFamily="18" charset="0"/>
                      </a:rPr>
                      <m:t>NN</m:t>
                    </m:r>
                    <m:r>
                      <a:rPr lang="en-US" altLang="zh-CN" sz="1400" b="0" i="1" dirty="0" smtClean="0">
                        <a:latin typeface="Cambria Math" panose="02040503050406030204" pitchFamily="18" charset="0"/>
                      </a:rPr>
                      <m:t> </m:t>
                    </m:r>
                  </m:oMath>
                </a14:m>
                <a:r>
                  <a:rPr lang="en-US" altLang="zh-CN" sz="1400" dirty="0">
                    <a:latin typeface="Times New Roman" panose="02020603050405020304" pitchFamily="18" charset="0"/>
                    <a:cs typeface="Times New Roman" panose="02020603050405020304" pitchFamily="18" charset="0"/>
                  </a:rPr>
                  <a:t>Embedding</a:t>
                </a:r>
              </a:p>
            </p:txBody>
          </p:sp>
        </mc:Choice>
        <mc:Fallback xmlns="">
          <p:sp>
            <p:nvSpPr>
              <p:cNvPr id="116" name="文本框 115">
                <a:extLst>
                  <a:ext uri="{FF2B5EF4-FFF2-40B4-BE49-F238E27FC236}">
                    <a16:creationId xmlns:a16="http://schemas.microsoft.com/office/drawing/2014/main" id="{3C83E17E-37B8-4EF2-4607-27FF3A0C933D}"/>
                  </a:ext>
                </a:extLst>
              </p:cNvPr>
              <p:cNvSpPr txBox="1">
                <a:spLocks noRot="1" noChangeAspect="1" noMove="1" noResize="1" noEditPoints="1" noAdjustHandles="1" noChangeArrowheads="1" noChangeShapeType="1" noTextEdit="1"/>
              </p:cNvSpPr>
              <p:nvPr/>
            </p:nvSpPr>
            <p:spPr>
              <a:xfrm>
                <a:off x="5455777" y="1932348"/>
                <a:ext cx="2074788" cy="307777"/>
              </a:xfrm>
              <a:prstGeom prst="rect">
                <a:avLst/>
              </a:prstGeom>
              <a:blipFill>
                <a:blip r:embed="rId3"/>
                <a:stretch>
                  <a:fillRect t="-4000" b="-20000"/>
                </a:stretch>
              </a:blipFill>
            </p:spPr>
            <p:txBody>
              <a:bodyPr/>
              <a:lstStyle/>
              <a:p>
                <a:r>
                  <a:rPr lang="zh-CN" altLang="en-US">
                    <a:noFill/>
                  </a:rPr>
                  <a:t> </a:t>
                </a:r>
              </a:p>
            </p:txBody>
          </p:sp>
        </mc:Fallback>
      </mc:AlternateContent>
      <p:sp>
        <p:nvSpPr>
          <p:cNvPr id="120" name="加号 119">
            <a:extLst>
              <a:ext uri="{FF2B5EF4-FFF2-40B4-BE49-F238E27FC236}">
                <a16:creationId xmlns:a16="http://schemas.microsoft.com/office/drawing/2014/main" id="{FE30103A-9F48-8815-118F-5839FC30A1D5}"/>
              </a:ext>
            </a:extLst>
          </p:cNvPr>
          <p:cNvSpPr/>
          <p:nvPr/>
        </p:nvSpPr>
        <p:spPr>
          <a:xfrm>
            <a:off x="6328054" y="2786429"/>
            <a:ext cx="242887" cy="270660"/>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1" name="箭头: 右 120">
            <a:extLst>
              <a:ext uri="{FF2B5EF4-FFF2-40B4-BE49-F238E27FC236}">
                <a16:creationId xmlns:a16="http://schemas.microsoft.com/office/drawing/2014/main" id="{AEC2795B-CBF8-F266-45AB-96396FF87A0C}"/>
              </a:ext>
            </a:extLst>
          </p:cNvPr>
          <p:cNvSpPr/>
          <p:nvPr/>
        </p:nvSpPr>
        <p:spPr>
          <a:xfrm>
            <a:off x="4742944" y="2383889"/>
            <a:ext cx="429621" cy="245477"/>
          </a:xfrm>
          <a:prstGeom prst="rightArrow">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13" name="矩形: 圆角 12">
            <a:extLst>
              <a:ext uri="{FF2B5EF4-FFF2-40B4-BE49-F238E27FC236}">
                <a16:creationId xmlns:a16="http://schemas.microsoft.com/office/drawing/2014/main" id="{F03DB0DE-0F7A-72BE-10DC-71E689020B10}"/>
              </a:ext>
            </a:extLst>
          </p:cNvPr>
          <p:cNvSpPr/>
          <p:nvPr/>
        </p:nvSpPr>
        <p:spPr>
          <a:xfrm>
            <a:off x="9288986" y="1875352"/>
            <a:ext cx="924368" cy="245949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200" dirty="0">
                <a:latin typeface="Times New Roman" panose="02020603050405020304" pitchFamily="18" charset="0"/>
                <a:cs typeface="Times New Roman" panose="02020603050405020304" pitchFamily="18" charset="0"/>
              </a:rPr>
              <a:t>Classifier</a:t>
            </a:r>
          </a:p>
          <a:p>
            <a:pPr algn="ctr"/>
            <a:r>
              <a:rPr lang="en-US" altLang="zh-CN" sz="1200" dirty="0">
                <a:latin typeface="Times New Roman" panose="02020603050405020304" pitchFamily="18" charset="0"/>
                <a:cs typeface="Times New Roman" panose="02020603050405020304" pitchFamily="18" charset="0"/>
              </a:rPr>
              <a:t>Loss</a:t>
            </a:r>
            <a:endParaRPr lang="zh-CN" altLang="en-US" sz="1200" dirty="0">
              <a:latin typeface="Times New Roman" panose="02020603050405020304" pitchFamily="18" charset="0"/>
              <a:cs typeface="Times New Roman" panose="02020603050405020304" pitchFamily="18" charset="0"/>
            </a:endParaRPr>
          </a:p>
        </p:txBody>
      </p:sp>
      <p:sp>
        <p:nvSpPr>
          <p:cNvPr id="15" name="箭头: 右 14">
            <a:extLst>
              <a:ext uri="{FF2B5EF4-FFF2-40B4-BE49-F238E27FC236}">
                <a16:creationId xmlns:a16="http://schemas.microsoft.com/office/drawing/2014/main" id="{444BFBAD-805E-89A9-C269-F9A4B0D95A38}"/>
              </a:ext>
            </a:extLst>
          </p:cNvPr>
          <p:cNvSpPr/>
          <p:nvPr/>
        </p:nvSpPr>
        <p:spPr>
          <a:xfrm>
            <a:off x="8029898" y="2799020"/>
            <a:ext cx="429621" cy="245477"/>
          </a:xfrm>
          <a:prstGeom prst="rightArrow">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cxnSp>
        <p:nvCxnSpPr>
          <p:cNvPr id="18" name="直接箭头连接符 17">
            <a:extLst>
              <a:ext uri="{FF2B5EF4-FFF2-40B4-BE49-F238E27FC236}">
                <a16:creationId xmlns:a16="http://schemas.microsoft.com/office/drawing/2014/main" id="{3AF40DEB-2D6D-C2E9-C4C4-8E2BFD6D4B7F}"/>
              </a:ext>
            </a:extLst>
          </p:cNvPr>
          <p:cNvCxnSpPr>
            <a:cxnSpLocks/>
          </p:cNvCxnSpPr>
          <p:nvPr/>
        </p:nvCxnSpPr>
        <p:spPr>
          <a:xfrm flipH="1">
            <a:off x="7813323" y="3547913"/>
            <a:ext cx="1475663"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21757800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521D55-1D0C-5847-AE8F-ACBFA3A8EA2C}"/>
            </a:ext>
          </a:extLst>
        </p:cNvPr>
        <p:cNvGrpSpPr/>
        <p:nvPr/>
      </p:nvGrpSpPr>
      <p:grpSpPr>
        <a:xfrm>
          <a:off x="0" y="0"/>
          <a:ext cx="0" cy="0"/>
          <a:chOff x="0" y="0"/>
          <a:chExt cx="0" cy="0"/>
        </a:xfrm>
      </p:grpSpPr>
      <p:sp>
        <p:nvSpPr>
          <p:cNvPr id="273" name="矩形 272">
            <a:extLst>
              <a:ext uri="{FF2B5EF4-FFF2-40B4-BE49-F238E27FC236}">
                <a16:creationId xmlns:a16="http://schemas.microsoft.com/office/drawing/2014/main" id="{C3E06B18-9B7F-B575-13B3-901EE7DBD056}"/>
              </a:ext>
            </a:extLst>
          </p:cNvPr>
          <p:cNvSpPr/>
          <p:nvPr/>
        </p:nvSpPr>
        <p:spPr>
          <a:xfrm>
            <a:off x="10139518" y="3171159"/>
            <a:ext cx="1331383" cy="242548"/>
          </a:xfrm>
          <a:prstGeom prst="rect">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4" name="梯形 143">
            <a:extLst>
              <a:ext uri="{FF2B5EF4-FFF2-40B4-BE49-F238E27FC236}">
                <a16:creationId xmlns:a16="http://schemas.microsoft.com/office/drawing/2014/main" id="{5220B231-D82E-A3CE-482F-5F490E066D56}"/>
              </a:ext>
            </a:extLst>
          </p:cNvPr>
          <p:cNvSpPr/>
          <p:nvPr/>
        </p:nvSpPr>
        <p:spPr>
          <a:xfrm rot="16200000">
            <a:off x="2153433" y="1276261"/>
            <a:ext cx="1180062" cy="1193000"/>
          </a:xfrm>
          <a:prstGeom prst="trapezoid">
            <a:avLst/>
          </a:prstGeom>
          <a:solidFill>
            <a:srgbClr val="F0F8FA"/>
          </a:solidFill>
          <a:ln>
            <a:solidFill>
              <a:srgbClr val="5FB5CD"/>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9" name="矩形 278">
            <a:extLst>
              <a:ext uri="{FF2B5EF4-FFF2-40B4-BE49-F238E27FC236}">
                <a16:creationId xmlns:a16="http://schemas.microsoft.com/office/drawing/2014/main" id="{C231413F-2D20-B58F-3F93-50BD6D47A641}"/>
              </a:ext>
            </a:extLst>
          </p:cNvPr>
          <p:cNvSpPr/>
          <p:nvPr/>
        </p:nvSpPr>
        <p:spPr>
          <a:xfrm>
            <a:off x="2158940" y="3441489"/>
            <a:ext cx="1321095" cy="521494"/>
          </a:xfrm>
          <a:prstGeom prst="rect">
            <a:avLst/>
          </a:prstGeom>
          <a:solidFill>
            <a:srgbClr val="FDF8D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EE90BA40-30C8-7491-4D73-F6CC4D0D5A19}"/>
              </a:ext>
            </a:extLst>
          </p:cNvPr>
          <p:cNvSpPr/>
          <p:nvPr/>
        </p:nvSpPr>
        <p:spPr>
          <a:xfrm>
            <a:off x="293875" y="1774293"/>
            <a:ext cx="128588" cy="135731"/>
          </a:xfrm>
          <a:prstGeom prst="ellipse">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16" name="椭圆 15">
            <a:extLst>
              <a:ext uri="{FF2B5EF4-FFF2-40B4-BE49-F238E27FC236}">
                <a16:creationId xmlns:a16="http://schemas.microsoft.com/office/drawing/2014/main" id="{33F14B87-99B3-94D5-E194-38E58892E6FA}"/>
              </a:ext>
            </a:extLst>
          </p:cNvPr>
          <p:cNvSpPr/>
          <p:nvPr/>
        </p:nvSpPr>
        <p:spPr>
          <a:xfrm>
            <a:off x="580816" y="1420909"/>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19" name="椭圆 18">
            <a:extLst>
              <a:ext uri="{FF2B5EF4-FFF2-40B4-BE49-F238E27FC236}">
                <a16:creationId xmlns:a16="http://schemas.microsoft.com/office/drawing/2014/main" id="{5511C1AA-1553-5AF6-7D5E-AFD353C6AC58}"/>
              </a:ext>
            </a:extLst>
          </p:cNvPr>
          <p:cNvSpPr/>
          <p:nvPr/>
        </p:nvSpPr>
        <p:spPr>
          <a:xfrm>
            <a:off x="516522" y="2162850"/>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0" name="椭圆 19">
            <a:extLst>
              <a:ext uri="{FF2B5EF4-FFF2-40B4-BE49-F238E27FC236}">
                <a16:creationId xmlns:a16="http://schemas.microsoft.com/office/drawing/2014/main" id="{3F2D0201-E632-0A5C-60B2-834494AE3AF7}"/>
              </a:ext>
            </a:extLst>
          </p:cNvPr>
          <p:cNvSpPr/>
          <p:nvPr/>
        </p:nvSpPr>
        <p:spPr>
          <a:xfrm>
            <a:off x="885616" y="1794170"/>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1" name="椭圆 20">
            <a:extLst>
              <a:ext uri="{FF2B5EF4-FFF2-40B4-BE49-F238E27FC236}">
                <a16:creationId xmlns:a16="http://schemas.microsoft.com/office/drawing/2014/main" id="{E9AF1C95-9774-F6A5-8126-B22F2313543C}"/>
              </a:ext>
            </a:extLst>
          </p:cNvPr>
          <p:cNvSpPr/>
          <p:nvPr/>
        </p:nvSpPr>
        <p:spPr>
          <a:xfrm>
            <a:off x="1173750" y="1442520"/>
            <a:ext cx="128588" cy="135731"/>
          </a:xfrm>
          <a:prstGeom prst="ellipse">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3" name="椭圆 22">
            <a:extLst>
              <a:ext uri="{FF2B5EF4-FFF2-40B4-BE49-F238E27FC236}">
                <a16:creationId xmlns:a16="http://schemas.microsoft.com/office/drawing/2014/main" id="{B1EB4A0D-FFB3-A9EB-C2AC-A566C9D8102D}"/>
              </a:ext>
            </a:extLst>
          </p:cNvPr>
          <p:cNvSpPr/>
          <p:nvPr/>
        </p:nvSpPr>
        <p:spPr>
          <a:xfrm>
            <a:off x="1307103" y="2132695"/>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7" name="椭圆 26">
            <a:extLst>
              <a:ext uri="{FF2B5EF4-FFF2-40B4-BE49-F238E27FC236}">
                <a16:creationId xmlns:a16="http://schemas.microsoft.com/office/drawing/2014/main" id="{251D1E2F-B097-4E32-D9CE-6A8F90A94AD9}"/>
              </a:ext>
            </a:extLst>
          </p:cNvPr>
          <p:cNvSpPr/>
          <p:nvPr/>
        </p:nvSpPr>
        <p:spPr>
          <a:xfrm>
            <a:off x="1386866" y="1876321"/>
            <a:ext cx="128588" cy="135731"/>
          </a:xfrm>
          <a:prstGeom prst="ellipse">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57" name="椭圆 56">
            <a:extLst>
              <a:ext uri="{FF2B5EF4-FFF2-40B4-BE49-F238E27FC236}">
                <a16:creationId xmlns:a16="http://schemas.microsoft.com/office/drawing/2014/main" id="{B7FDDFCB-0C21-D112-B41B-D1D07B82B13F}"/>
              </a:ext>
            </a:extLst>
          </p:cNvPr>
          <p:cNvSpPr/>
          <p:nvPr/>
        </p:nvSpPr>
        <p:spPr>
          <a:xfrm>
            <a:off x="1017772" y="2346413"/>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59" name="直接连接符 58">
            <a:extLst>
              <a:ext uri="{FF2B5EF4-FFF2-40B4-BE49-F238E27FC236}">
                <a16:creationId xmlns:a16="http://schemas.microsoft.com/office/drawing/2014/main" id="{DB703F53-94E1-0C9D-468D-6E459CD55176}"/>
              </a:ext>
            </a:extLst>
          </p:cNvPr>
          <p:cNvCxnSpPr>
            <a:cxnSpLocks/>
            <a:stCxn id="16" idx="3"/>
            <a:endCxn id="5" idx="0"/>
          </p:cNvCxnSpPr>
          <p:nvPr/>
        </p:nvCxnSpPr>
        <p:spPr>
          <a:xfrm flipH="1">
            <a:off x="358169" y="1536763"/>
            <a:ext cx="241478" cy="237530"/>
          </a:xfrm>
          <a:prstGeom prst="line">
            <a:avLst/>
          </a:prstGeom>
        </p:spPr>
        <p:style>
          <a:lnRef idx="2">
            <a:schemeClr val="dk1"/>
          </a:lnRef>
          <a:fillRef idx="0">
            <a:schemeClr val="dk1"/>
          </a:fillRef>
          <a:effectRef idx="1">
            <a:schemeClr val="dk1"/>
          </a:effectRef>
          <a:fontRef idx="minor">
            <a:schemeClr val="tx1"/>
          </a:fontRef>
        </p:style>
      </p:cxnSp>
      <p:cxnSp>
        <p:nvCxnSpPr>
          <p:cNvPr id="62" name="直接连接符 61">
            <a:extLst>
              <a:ext uri="{FF2B5EF4-FFF2-40B4-BE49-F238E27FC236}">
                <a16:creationId xmlns:a16="http://schemas.microsoft.com/office/drawing/2014/main" id="{2B6831D7-FDC3-8E76-3F2E-1A03164D7B42}"/>
              </a:ext>
            </a:extLst>
          </p:cNvPr>
          <p:cNvCxnSpPr>
            <a:cxnSpLocks/>
            <a:stCxn id="16" idx="5"/>
            <a:endCxn id="20" idx="1"/>
          </p:cNvCxnSpPr>
          <p:nvPr/>
        </p:nvCxnSpPr>
        <p:spPr>
          <a:xfrm>
            <a:off x="690573" y="1536763"/>
            <a:ext cx="213874" cy="277284"/>
          </a:xfrm>
          <a:prstGeom prst="line">
            <a:avLst/>
          </a:prstGeom>
        </p:spPr>
        <p:style>
          <a:lnRef idx="2">
            <a:schemeClr val="dk1"/>
          </a:lnRef>
          <a:fillRef idx="0">
            <a:schemeClr val="dk1"/>
          </a:fillRef>
          <a:effectRef idx="1">
            <a:schemeClr val="dk1"/>
          </a:effectRef>
          <a:fontRef idx="minor">
            <a:schemeClr val="tx1"/>
          </a:fontRef>
        </p:style>
      </p:cxnSp>
      <p:cxnSp>
        <p:nvCxnSpPr>
          <p:cNvPr id="66" name="直接连接符 65">
            <a:extLst>
              <a:ext uri="{FF2B5EF4-FFF2-40B4-BE49-F238E27FC236}">
                <a16:creationId xmlns:a16="http://schemas.microsoft.com/office/drawing/2014/main" id="{9FACE57F-B4F4-C680-C91C-5FF754A51276}"/>
              </a:ext>
            </a:extLst>
          </p:cNvPr>
          <p:cNvCxnSpPr>
            <a:cxnSpLocks/>
            <a:stCxn id="5" idx="5"/>
            <a:endCxn id="19" idx="1"/>
          </p:cNvCxnSpPr>
          <p:nvPr/>
        </p:nvCxnSpPr>
        <p:spPr>
          <a:xfrm>
            <a:off x="403632" y="1890147"/>
            <a:ext cx="131721" cy="292580"/>
          </a:xfrm>
          <a:prstGeom prst="line">
            <a:avLst/>
          </a:prstGeom>
        </p:spPr>
        <p:style>
          <a:lnRef idx="2">
            <a:schemeClr val="dk1"/>
          </a:lnRef>
          <a:fillRef idx="0">
            <a:schemeClr val="dk1"/>
          </a:fillRef>
          <a:effectRef idx="1">
            <a:schemeClr val="dk1"/>
          </a:effectRef>
          <a:fontRef idx="minor">
            <a:schemeClr val="tx1"/>
          </a:fontRef>
        </p:style>
      </p:cxnSp>
      <p:cxnSp>
        <p:nvCxnSpPr>
          <p:cNvPr id="67" name="直接连接符 66">
            <a:extLst>
              <a:ext uri="{FF2B5EF4-FFF2-40B4-BE49-F238E27FC236}">
                <a16:creationId xmlns:a16="http://schemas.microsoft.com/office/drawing/2014/main" id="{6D39E0F7-2EF4-A24B-682A-3BE4BF67A755}"/>
              </a:ext>
            </a:extLst>
          </p:cNvPr>
          <p:cNvCxnSpPr>
            <a:cxnSpLocks/>
            <a:stCxn id="20" idx="3"/>
            <a:endCxn id="19" idx="7"/>
          </p:cNvCxnSpPr>
          <p:nvPr/>
        </p:nvCxnSpPr>
        <p:spPr>
          <a:xfrm flipH="1">
            <a:off x="626279" y="1910024"/>
            <a:ext cx="278168" cy="272703"/>
          </a:xfrm>
          <a:prstGeom prst="line">
            <a:avLst/>
          </a:prstGeom>
        </p:spPr>
        <p:style>
          <a:lnRef idx="2">
            <a:schemeClr val="dk1"/>
          </a:lnRef>
          <a:fillRef idx="0">
            <a:schemeClr val="dk1"/>
          </a:fillRef>
          <a:effectRef idx="1">
            <a:schemeClr val="dk1"/>
          </a:effectRef>
          <a:fontRef idx="minor">
            <a:schemeClr val="tx1"/>
          </a:fontRef>
        </p:style>
      </p:cxnSp>
      <p:cxnSp>
        <p:nvCxnSpPr>
          <p:cNvPr id="69" name="直接连接符 68">
            <a:extLst>
              <a:ext uri="{FF2B5EF4-FFF2-40B4-BE49-F238E27FC236}">
                <a16:creationId xmlns:a16="http://schemas.microsoft.com/office/drawing/2014/main" id="{85A1FA57-7C84-5612-3B61-9273FD68C42C}"/>
              </a:ext>
            </a:extLst>
          </p:cNvPr>
          <p:cNvCxnSpPr>
            <a:cxnSpLocks/>
            <a:stCxn id="21" idx="3"/>
            <a:endCxn id="20" idx="6"/>
          </p:cNvCxnSpPr>
          <p:nvPr/>
        </p:nvCxnSpPr>
        <p:spPr>
          <a:xfrm flipH="1">
            <a:off x="1014204" y="1558374"/>
            <a:ext cx="178377" cy="303662"/>
          </a:xfrm>
          <a:prstGeom prst="line">
            <a:avLst/>
          </a:prstGeom>
        </p:spPr>
        <p:style>
          <a:lnRef idx="2">
            <a:schemeClr val="dk1"/>
          </a:lnRef>
          <a:fillRef idx="0">
            <a:schemeClr val="dk1"/>
          </a:fillRef>
          <a:effectRef idx="1">
            <a:schemeClr val="dk1"/>
          </a:effectRef>
          <a:fontRef idx="minor">
            <a:schemeClr val="tx1"/>
          </a:fontRef>
        </p:style>
      </p:cxnSp>
      <p:cxnSp>
        <p:nvCxnSpPr>
          <p:cNvPr id="70" name="直接连接符 69">
            <a:extLst>
              <a:ext uri="{FF2B5EF4-FFF2-40B4-BE49-F238E27FC236}">
                <a16:creationId xmlns:a16="http://schemas.microsoft.com/office/drawing/2014/main" id="{5B627ABF-59D3-E4C7-5C7F-105234B31ADB}"/>
              </a:ext>
            </a:extLst>
          </p:cNvPr>
          <p:cNvCxnSpPr>
            <a:cxnSpLocks/>
            <a:stCxn id="57" idx="0"/>
            <a:endCxn id="20" idx="4"/>
          </p:cNvCxnSpPr>
          <p:nvPr/>
        </p:nvCxnSpPr>
        <p:spPr>
          <a:xfrm flipH="1" flipV="1">
            <a:off x="949910" y="1929901"/>
            <a:ext cx="132156" cy="416512"/>
          </a:xfrm>
          <a:prstGeom prst="line">
            <a:avLst/>
          </a:prstGeom>
        </p:spPr>
        <p:style>
          <a:lnRef idx="2">
            <a:schemeClr val="dk1"/>
          </a:lnRef>
          <a:fillRef idx="0">
            <a:schemeClr val="dk1"/>
          </a:fillRef>
          <a:effectRef idx="1">
            <a:schemeClr val="dk1"/>
          </a:effectRef>
          <a:fontRef idx="minor">
            <a:schemeClr val="tx1"/>
          </a:fontRef>
        </p:style>
      </p:cxnSp>
      <p:cxnSp>
        <p:nvCxnSpPr>
          <p:cNvPr id="71" name="直接连接符 70">
            <a:extLst>
              <a:ext uri="{FF2B5EF4-FFF2-40B4-BE49-F238E27FC236}">
                <a16:creationId xmlns:a16="http://schemas.microsoft.com/office/drawing/2014/main" id="{A3DF22EF-D232-BBD8-4E7A-27EF629ACE9B}"/>
              </a:ext>
            </a:extLst>
          </p:cNvPr>
          <p:cNvCxnSpPr>
            <a:cxnSpLocks/>
            <a:stCxn id="23" idx="1"/>
            <a:endCxn id="20" idx="5"/>
          </p:cNvCxnSpPr>
          <p:nvPr/>
        </p:nvCxnSpPr>
        <p:spPr>
          <a:xfrm flipH="1" flipV="1">
            <a:off x="995373" y="1910024"/>
            <a:ext cx="330561" cy="242548"/>
          </a:xfrm>
          <a:prstGeom prst="line">
            <a:avLst/>
          </a:prstGeom>
        </p:spPr>
        <p:style>
          <a:lnRef idx="2">
            <a:schemeClr val="dk1"/>
          </a:lnRef>
          <a:fillRef idx="0">
            <a:schemeClr val="dk1"/>
          </a:fillRef>
          <a:effectRef idx="1">
            <a:schemeClr val="dk1"/>
          </a:effectRef>
          <a:fontRef idx="minor">
            <a:schemeClr val="tx1"/>
          </a:fontRef>
        </p:style>
      </p:cxnSp>
      <p:cxnSp>
        <p:nvCxnSpPr>
          <p:cNvPr id="72" name="直接连接符 71">
            <a:extLst>
              <a:ext uri="{FF2B5EF4-FFF2-40B4-BE49-F238E27FC236}">
                <a16:creationId xmlns:a16="http://schemas.microsoft.com/office/drawing/2014/main" id="{7AE21DA8-59D4-D466-8CA0-54D9FA808799}"/>
              </a:ext>
            </a:extLst>
          </p:cNvPr>
          <p:cNvCxnSpPr>
            <a:cxnSpLocks/>
            <a:stCxn id="21" idx="5"/>
            <a:endCxn id="27" idx="1"/>
          </p:cNvCxnSpPr>
          <p:nvPr/>
        </p:nvCxnSpPr>
        <p:spPr>
          <a:xfrm>
            <a:off x="1283507" y="1558374"/>
            <a:ext cx="122190" cy="337824"/>
          </a:xfrm>
          <a:prstGeom prst="line">
            <a:avLst/>
          </a:prstGeom>
        </p:spPr>
        <p:style>
          <a:lnRef idx="2">
            <a:schemeClr val="dk1"/>
          </a:lnRef>
          <a:fillRef idx="0">
            <a:schemeClr val="dk1"/>
          </a:fillRef>
          <a:effectRef idx="1">
            <a:schemeClr val="dk1"/>
          </a:effectRef>
          <a:fontRef idx="minor">
            <a:schemeClr val="tx1"/>
          </a:fontRef>
        </p:style>
      </p:cxnSp>
      <p:cxnSp>
        <p:nvCxnSpPr>
          <p:cNvPr id="13" name="直接连接符 12">
            <a:extLst>
              <a:ext uri="{FF2B5EF4-FFF2-40B4-BE49-F238E27FC236}">
                <a16:creationId xmlns:a16="http://schemas.microsoft.com/office/drawing/2014/main" id="{BA2B5F48-549B-D280-957C-2160F12D13B7}"/>
              </a:ext>
            </a:extLst>
          </p:cNvPr>
          <p:cNvCxnSpPr>
            <a:cxnSpLocks/>
            <a:stCxn id="16" idx="4"/>
            <a:endCxn id="19" idx="0"/>
          </p:cNvCxnSpPr>
          <p:nvPr/>
        </p:nvCxnSpPr>
        <p:spPr>
          <a:xfrm flipH="1">
            <a:off x="580816" y="1556640"/>
            <a:ext cx="64294" cy="606210"/>
          </a:xfrm>
          <a:prstGeom prst="line">
            <a:avLst/>
          </a:prstGeom>
        </p:spPr>
        <p:style>
          <a:lnRef idx="2">
            <a:schemeClr val="dk1"/>
          </a:lnRef>
          <a:fillRef idx="0">
            <a:schemeClr val="dk1"/>
          </a:fillRef>
          <a:effectRef idx="1">
            <a:schemeClr val="dk1"/>
          </a:effectRef>
          <a:fontRef idx="minor">
            <a:schemeClr val="tx1"/>
          </a:fontRef>
        </p:style>
      </p:cxnSp>
      <p:cxnSp>
        <p:nvCxnSpPr>
          <p:cNvPr id="22" name="直接连接符 21">
            <a:extLst>
              <a:ext uri="{FF2B5EF4-FFF2-40B4-BE49-F238E27FC236}">
                <a16:creationId xmlns:a16="http://schemas.microsoft.com/office/drawing/2014/main" id="{B5E9A9EF-4EF3-7D55-321F-1699FB180F13}"/>
              </a:ext>
            </a:extLst>
          </p:cNvPr>
          <p:cNvCxnSpPr>
            <a:stCxn id="19" idx="5"/>
            <a:endCxn id="57" idx="2"/>
          </p:cNvCxnSpPr>
          <p:nvPr/>
        </p:nvCxnSpPr>
        <p:spPr>
          <a:xfrm>
            <a:off x="626279" y="2278704"/>
            <a:ext cx="391493" cy="135575"/>
          </a:xfrm>
          <a:prstGeom prst="line">
            <a:avLst/>
          </a:prstGeom>
        </p:spPr>
        <p:style>
          <a:lnRef idx="2">
            <a:schemeClr val="dk1"/>
          </a:lnRef>
          <a:fillRef idx="0">
            <a:schemeClr val="dk1"/>
          </a:fillRef>
          <a:effectRef idx="1">
            <a:schemeClr val="dk1"/>
          </a:effectRef>
          <a:fontRef idx="minor">
            <a:schemeClr val="tx1"/>
          </a:fontRef>
        </p:style>
      </p:cxnSp>
      <p:sp>
        <p:nvSpPr>
          <p:cNvPr id="192" name="矩形 191">
            <a:extLst>
              <a:ext uri="{FF2B5EF4-FFF2-40B4-BE49-F238E27FC236}">
                <a16:creationId xmlns:a16="http://schemas.microsoft.com/office/drawing/2014/main" id="{A4BE281E-CC47-8598-005D-FBFF34E28B35}"/>
              </a:ext>
            </a:extLst>
          </p:cNvPr>
          <p:cNvSpPr/>
          <p:nvPr/>
        </p:nvSpPr>
        <p:spPr>
          <a:xfrm>
            <a:off x="215708" y="3620724"/>
            <a:ext cx="195309" cy="159798"/>
          </a:xfrm>
          <a:prstGeom prst="rect">
            <a:avLst/>
          </a:prstGeom>
          <a:solidFill>
            <a:srgbClr val="8FAAD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193" name="矩形 192">
            <a:extLst>
              <a:ext uri="{FF2B5EF4-FFF2-40B4-BE49-F238E27FC236}">
                <a16:creationId xmlns:a16="http://schemas.microsoft.com/office/drawing/2014/main" id="{E78CB595-D52C-8DD3-DFCE-4FBD86E1B0C9}"/>
              </a:ext>
            </a:extLst>
          </p:cNvPr>
          <p:cNvSpPr/>
          <p:nvPr/>
        </p:nvSpPr>
        <p:spPr>
          <a:xfrm>
            <a:off x="215708" y="3780522"/>
            <a:ext cx="195309" cy="159798"/>
          </a:xfrm>
          <a:prstGeom prst="rect">
            <a:avLst/>
          </a:prstGeom>
          <a:solidFill>
            <a:srgbClr val="4472C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194" name="矩形 193">
            <a:extLst>
              <a:ext uri="{FF2B5EF4-FFF2-40B4-BE49-F238E27FC236}">
                <a16:creationId xmlns:a16="http://schemas.microsoft.com/office/drawing/2014/main" id="{66701036-20B0-B4B7-FAD6-DFE0C4262573}"/>
              </a:ext>
            </a:extLst>
          </p:cNvPr>
          <p:cNvSpPr/>
          <p:nvPr/>
        </p:nvSpPr>
        <p:spPr>
          <a:xfrm>
            <a:off x="215707" y="3940320"/>
            <a:ext cx="195309" cy="159798"/>
          </a:xfrm>
          <a:prstGeom prst="rect">
            <a:avLst/>
          </a:prstGeom>
          <a:solidFill>
            <a:srgbClr val="8FAAD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195" name="矩形 194">
            <a:extLst>
              <a:ext uri="{FF2B5EF4-FFF2-40B4-BE49-F238E27FC236}">
                <a16:creationId xmlns:a16="http://schemas.microsoft.com/office/drawing/2014/main" id="{E316316B-44D9-453B-D6CA-041FB375129D}"/>
              </a:ext>
            </a:extLst>
          </p:cNvPr>
          <p:cNvSpPr/>
          <p:nvPr/>
        </p:nvSpPr>
        <p:spPr>
          <a:xfrm>
            <a:off x="215706" y="4100118"/>
            <a:ext cx="195309" cy="159798"/>
          </a:xfrm>
          <a:prstGeom prst="rect">
            <a:avLst/>
          </a:prstGeom>
          <a:solidFill>
            <a:srgbClr val="4472C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196" name="矩形 195">
            <a:extLst>
              <a:ext uri="{FF2B5EF4-FFF2-40B4-BE49-F238E27FC236}">
                <a16:creationId xmlns:a16="http://schemas.microsoft.com/office/drawing/2014/main" id="{1D47708B-4624-6245-0BB5-0486CB9598FA}"/>
              </a:ext>
            </a:extLst>
          </p:cNvPr>
          <p:cNvSpPr/>
          <p:nvPr/>
        </p:nvSpPr>
        <p:spPr>
          <a:xfrm>
            <a:off x="215705" y="4259916"/>
            <a:ext cx="195309" cy="159798"/>
          </a:xfrm>
          <a:prstGeom prst="rect">
            <a:avLst/>
          </a:prstGeom>
          <a:solidFill>
            <a:srgbClr val="8FAAD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198" name="矩形 197">
            <a:extLst>
              <a:ext uri="{FF2B5EF4-FFF2-40B4-BE49-F238E27FC236}">
                <a16:creationId xmlns:a16="http://schemas.microsoft.com/office/drawing/2014/main" id="{282893C6-3477-3970-1030-0B4CA2CF1C9F}"/>
              </a:ext>
            </a:extLst>
          </p:cNvPr>
          <p:cNvSpPr/>
          <p:nvPr/>
        </p:nvSpPr>
        <p:spPr>
          <a:xfrm>
            <a:off x="444777" y="3620724"/>
            <a:ext cx="195309" cy="159798"/>
          </a:xfrm>
          <a:prstGeom prst="rect">
            <a:avLst/>
          </a:prstGeom>
          <a:solidFill>
            <a:srgbClr val="4472C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199" name="矩形 198">
            <a:extLst>
              <a:ext uri="{FF2B5EF4-FFF2-40B4-BE49-F238E27FC236}">
                <a16:creationId xmlns:a16="http://schemas.microsoft.com/office/drawing/2014/main" id="{9DE40143-C7A7-1193-2482-D1D51F0EE763}"/>
              </a:ext>
            </a:extLst>
          </p:cNvPr>
          <p:cNvSpPr/>
          <p:nvPr/>
        </p:nvSpPr>
        <p:spPr>
          <a:xfrm>
            <a:off x="444777" y="3780522"/>
            <a:ext cx="195309" cy="159798"/>
          </a:xfrm>
          <a:prstGeom prst="rect">
            <a:avLst/>
          </a:prstGeom>
          <a:solidFill>
            <a:srgbClr val="8FAAD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200" name="矩形 199">
            <a:extLst>
              <a:ext uri="{FF2B5EF4-FFF2-40B4-BE49-F238E27FC236}">
                <a16:creationId xmlns:a16="http://schemas.microsoft.com/office/drawing/2014/main" id="{958E890F-8B87-C405-71BE-42503B78572B}"/>
              </a:ext>
            </a:extLst>
          </p:cNvPr>
          <p:cNvSpPr/>
          <p:nvPr/>
        </p:nvSpPr>
        <p:spPr>
          <a:xfrm>
            <a:off x="444776" y="3940320"/>
            <a:ext cx="195309" cy="15979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01" name="矩形 200">
            <a:extLst>
              <a:ext uri="{FF2B5EF4-FFF2-40B4-BE49-F238E27FC236}">
                <a16:creationId xmlns:a16="http://schemas.microsoft.com/office/drawing/2014/main" id="{4446484C-177F-02DC-4486-4B105126F8FB}"/>
              </a:ext>
            </a:extLst>
          </p:cNvPr>
          <p:cNvSpPr/>
          <p:nvPr/>
        </p:nvSpPr>
        <p:spPr>
          <a:xfrm>
            <a:off x="444775" y="4100118"/>
            <a:ext cx="195309" cy="159798"/>
          </a:xfrm>
          <a:prstGeom prst="rect">
            <a:avLst/>
          </a:prstGeom>
          <a:solidFill>
            <a:srgbClr val="8FAAD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02" name="矩形 201">
            <a:extLst>
              <a:ext uri="{FF2B5EF4-FFF2-40B4-BE49-F238E27FC236}">
                <a16:creationId xmlns:a16="http://schemas.microsoft.com/office/drawing/2014/main" id="{93FB65F0-0D99-6773-4514-74B6202A4459}"/>
              </a:ext>
            </a:extLst>
          </p:cNvPr>
          <p:cNvSpPr/>
          <p:nvPr/>
        </p:nvSpPr>
        <p:spPr>
          <a:xfrm>
            <a:off x="444774" y="4259916"/>
            <a:ext cx="195309" cy="159798"/>
          </a:xfrm>
          <a:prstGeom prst="rect">
            <a:avLst/>
          </a:prstGeom>
          <a:solidFill>
            <a:srgbClr val="4472C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04" name="矩形 203">
            <a:extLst>
              <a:ext uri="{FF2B5EF4-FFF2-40B4-BE49-F238E27FC236}">
                <a16:creationId xmlns:a16="http://schemas.microsoft.com/office/drawing/2014/main" id="{16E1EB4F-25E5-7A84-A474-603CAC1AEC2B}"/>
              </a:ext>
            </a:extLst>
          </p:cNvPr>
          <p:cNvSpPr/>
          <p:nvPr/>
        </p:nvSpPr>
        <p:spPr>
          <a:xfrm>
            <a:off x="696742" y="3620724"/>
            <a:ext cx="195309" cy="159798"/>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05" name="矩形 204">
            <a:extLst>
              <a:ext uri="{FF2B5EF4-FFF2-40B4-BE49-F238E27FC236}">
                <a16:creationId xmlns:a16="http://schemas.microsoft.com/office/drawing/2014/main" id="{64E32CFF-781D-71EB-75F2-20CF9EB7337A}"/>
              </a:ext>
            </a:extLst>
          </p:cNvPr>
          <p:cNvSpPr/>
          <p:nvPr/>
        </p:nvSpPr>
        <p:spPr>
          <a:xfrm>
            <a:off x="696742" y="3780522"/>
            <a:ext cx="195309" cy="159798"/>
          </a:xfrm>
          <a:prstGeom prst="rect">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206" name="矩形 205">
            <a:extLst>
              <a:ext uri="{FF2B5EF4-FFF2-40B4-BE49-F238E27FC236}">
                <a16:creationId xmlns:a16="http://schemas.microsoft.com/office/drawing/2014/main" id="{59CFC9D6-0E34-A313-79F1-9DAA9FB6952A}"/>
              </a:ext>
            </a:extLst>
          </p:cNvPr>
          <p:cNvSpPr/>
          <p:nvPr/>
        </p:nvSpPr>
        <p:spPr>
          <a:xfrm>
            <a:off x="696741" y="3940320"/>
            <a:ext cx="195309" cy="159798"/>
          </a:xfrm>
          <a:prstGeom prst="rect">
            <a:avLst/>
          </a:prstGeom>
          <a:solidFill>
            <a:srgbClr val="FBE5D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07" name="矩形 206">
            <a:extLst>
              <a:ext uri="{FF2B5EF4-FFF2-40B4-BE49-F238E27FC236}">
                <a16:creationId xmlns:a16="http://schemas.microsoft.com/office/drawing/2014/main" id="{894193D7-7B06-636C-E09A-D4405EB3C5A1}"/>
              </a:ext>
            </a:extLst>
          </p:cNvPr>
          <p:cNvSpPr/>
          <p:nvPr/>
        </p:nvSpPr>
        <p:spPr>
          <a:xfrm>
            <a:off x="696740" y="4100118"/>
            <a:ext cx="195309" cy="159798"/>
          </a:xfrm>
          <a:prstGeom prst="rect">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08" name="矩形 207">
            <a:extLst>
              <a:ext uri="{FF2B5EF4-FFF2-40B4-BE49-F238E27FC236}">
                <a16:creationId xmlns:a16="http://schemas.microsoft.com/office/drawing/2014/main" id="{952A355B-C83A-6C97-2333-DB81038BD9A7}"/>
              </a:ext>
            </a:extLst>
          </p:cNvPr>
          <p:cNvSpPr/>
          <p:nvPr/>
        </p:nvSpPr>
        <p:spPr>
          <a:xfrm>
            <a:off x="696739" y="4259916"/>
            <a:ext cx="195309" cy="159798"/>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10" name="矩形 209">
            <a:extLst>
              <a:ext uri="{FF2B5EF4-FFF2-40B4-BE49-F238E27FC236}">
                <a16:creationId xmlns:a16="http://schemas.microsoft.com/office/drawing/2014/main" id="{8D5E6F09-D459-C202-EB80-33435DDBF47D}"/>
              </a:ext>
            </a:extLst>
          </p:cNvPr>
          <p:cNvSpPr/>
          <p:nvPr/>
        </p:nvSpPr>
        <p:spPr>
          <a:xfrm>
            <a:off x="925811" y="3620724"/>
            <a:ext cx="195309" cy="159798"/>
          </a:xfrm>
          <a:prstGeom prst="rect">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11" name="矩形 210">
            <a:extLst>
              <a:ext uri="{FF2B5EF4-FFF2-40B4-BE49-F238E27FC236}">
                <a16:creationId xmlns:a16="http://schemas.microsoft.com/office/drawing/2014/main" id="{5BFF2B09-C472-2352-52B0-C85CC513AAE2}"/>
              </a:ext>
            </a:extLst>
          </p:cNvPr>
          <p:cNvSpPr/>
          <p:nvPr/>
        </p:nvSpPr>
        <p:spPr>
          <a:xfrm>
            <a:off x="925811" y="3780522"/>
            <a:ext cx="195309" cy="159798"/>
          </a:xfrm>
          <a:prstGeom prst="rect">
            <a:avLst/>
          </a:prstGeom>
          <a:solidFill>
            <a:srgbClr val="FBE5D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212" name="矩形 211">
            <a:extLst>
              <a:ext uri="{FF2B5EF4-FFF2-40B4-BE49-F238E27FC236}">
                <a16:creationId xmlns:a16="http://schemas.microsoft.com/office/drawing/2014/main" id="{C01C54D8-71DB-3B37-3086-C3464FD02FB0}"/>
              </a:ext>
            </a:extLst>
          </p:cNvPr>
          <p:cNvSpPr/>
          <p:nvPr/>
        </p:nvSpPr>
        <p:spPr>
          <a:xfrm>
            <a:off x="925810" y="3940320"/>
            <a:ext cx="195309" cy="159798"/>
          </a:xfrm>
          <a:prstGeom prst="rect">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13" name="矩形 212">
            <a:extLst>
              <a:ext uri="{FF2B5EF4-FFF2-40B4-BE49-F238E27FC236}">
                <a16:creationId xmlns:a16="http://schemas.microsoft.com/office/drawing/2014/main" id="{A5429A25-3BCE-FA2E-1364-C449E5E7A781}"/>
              </a:ext>
            </a:extLst>
          </p:cNvPr>
          <p:cNvSpPr/>
          <p:nvPr/>
        </p:nvSpPr>
        <p:spPr>
          <a:xfrm>
            <a:off x="925809" y="4100118"/>
            <a:ext cx="195309" cy="159798"/>
          </a:xfrm>
          <a:prstGeom prst="rect">
            <a:avLst/>
          </a:prstGeom>
          <a:solidFill>
            <a:srgbClr val="FBE5D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14" name="矩形 213">
            <a:extLst>
              <a:ext uri="{FF2B5EF4-FFF2-40B4-BE49-F238E27FC236}">
                <a16:creationId xmlns:a16="http://schemas.microsoft.com/office/drawing/2014/main" id="{A20C81AD-62AB-21ED-A010-C857C8595A09}"/>
              </a:ext>
            </a:extLst>
          </p:cNvPr>
          <p:cNvSpPr/>
          <p:nvPr/>
        </p:nvSpPr>
        <p:spPr>
          <a:xfrm>
            <a:off x="925808" y="4259916"/>
            <a:ext cx="195309" cy="159798"/>
          </a:xfrm>
          <a:prstGeom prst="rect">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16" name="矩形 215">
            <a:extLst>
              <a:ext uri="{FF2B5EF4-FFF2-40B4-BE49-F238E27FC236}">
                <a16:creationId xmlns:a16="http://schemas.microsoft.com/office/drawing/2014/main" id="{CFB15D5D-0EBE-83C9-32B6-DCC61A997B0C}"/>
              </a:ext>
            </a:extLst>
          </p:cNvPr>
          <p:cNvSpPr/>
          <p:nvPr/>
        </p:nvSpPr>
        <p:spPr>
          <a:xfrm>
            <a:off x="1182390" y="3620724"/>
            <a:ext cx="195309" cy="159798"/>
          </a:xfrm>
          <a:prstGeom prst="rect">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17" name="矩形 216">
            <a:extLst>
              <a:ext uri="{FF2B5EF4-FFF2-40B4-BE49-F238E27FC236}">
                <a16:creationId xmlns:a16="http://schemas.microsoft.com/office/drawing/2014/main" id="{126299CF-68F3-C5BB-2A03-FD9ACC624E9B}"/>
              </a:ext>
            </a:extLst>
          </p:cNvPr>
          <p:cNvSpPr/>
          <p:nvPr/>
        </p:nvSpPr>
        <p:spPr>
          <a:xfrm>
            <a:off x="1182390" y="3780522"/>
            <a:ext cx="195309" cy="159798"/>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218" name="矩形 217">
            <a:extLst>
              <a:ext uri="{FF2B5EF4-FFF2-40B4-BE49-F238E27FC236}">
                <a16:creationId xmlns:a16="http://schemas.microsoft.com/office/drawing/2014/main" id="{054BC166-B4C4-0BE4-19A8-7F922B041888}"/>
              </a:ext>
            </a:extLst>
          </p:cNvPr>
          <p:cNvSpPr/>
          <p:nvPr/>
        </p:nvSpPr>
        <p:spPr>
          <a:xfrm>
            <a:off x="1182389" y="3940320"/>
            <a:ext cx="195309" cy="159798"/>
          </a:xfrm>
          <a:prstGeom prst="rect">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19" name="矩形 218">
            <a:extLst>
              <a:ext uri="{FF2B5EF4-FFF2-40B4-BE49-F238E27FC236}">
                <a16:creationId xmlns:a16="http://schemas.microsoft.com/office/drawing/2014/main" id="{B8259F67-0071-D6FB-E2A2-C2AF13233337}"/>
              </a:ext>
            </a:extLst>
          </p:cNvPr>
          <p:cNvSpPr/>
          <p:nvPr/>
        </p:nvSpPr>
        <p:spPr>
          <a:xfrm>
            <a:off x="1182388" y="4100118"/>
            <a:ext cx="195309" cy="159798"/>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20" name="矩形 219">
            <a:extLst>
              <a:ext uri="{FF2B5EF4-FFF2-40B4-BE49-F238E27FC236}">
                <a16:creationId xmlns:a16="http://schemas.microsoft.com/office/drawing/2014/main" id="{D3606246-7690-BC32-30E1-92FD68B09BC7}"/>
              </a:ext>
            </a:extLst>
          </p:cNvPr>
          <p:cNvSpPr/>
          <p:nvPr/>
        </p:nvSpPr>
        <p:spPr>
          <a:xfrm>
            <a:off x="1182387" y="4259916"/>
            <a:ext cx="195309" cy="159798"/>
          </a:xfrm>
          <a:prstGeom prst="rect">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22" name="矩形 221">
            <a:extLst>
              <a:ext uri="{FF2B5EF4-FFF2-40B4-BE49-F238E27FC236}">
                <a16:creationId xmlns:a16="http://schemas.microsoft.com/office/drawing/2014/main" id="{442C1440-55A2-A49F-80DB-6110AF8E45FC}"/>
              </a:ext>
            </a:extLst>
          </p:cNvPr>
          <p:cNvSpPr/>
          <p:nvPr/>
        </p:nvSpPr>
        <p:spPr>
          <a:xfrm>
            <a:off x="1411459" y="3620724"/>
            <a:ext cx="195309" cy="159798"/>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23" name="矩形 222">
            <a:extLst>
              <a:ext uri="{FF2B5EF4-FFF2-40B4-BE49-F238E27FC236}">
                <a16:creationId xmlns:a16="http://schemas.microsoft.com/office/drawing/2014/main" id="{E1811DA8-A9E9-4DDA-46EE-B789BB2620CD}"/>
              </a:ext>
            </a:extLst>
          </p:cNvPr>
          <p:cNvSpPr/>
          <p:nvPr/>
        </p:nvSpPr>
        <p:spPr>
          <a:xfrm>
            <a:off x="1411459" y="3780522"/>
            <a:ext cx="195309" cy="159798"/>
          </a:xfrm>
          <a:prstGeom prst="rect">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224" name="矩形 223">
            <a:extLst>
              <a:ext uri="{FF2B5EF4-FFF2-40B4-BE49-F238E27FC236}">
                <a16:creationId xmlns:a16="http://schemas.microsoft.com/office/drawing/2014/main" id="{6EE42AE8-AC8B-1515-C417-096FDCE53EC0}"/>
              </a:ext>
            </a:extLst>
          </p:cNvPr>
          <p:cNvSpPr/>
          <p:nvPr/>
        </p:nvSpPr>
        <p:spPr>
          <a:xfrm>
            <a:off x="1411458" y="3940320"/>
            <a:ext cx="195309" cy="159798"/>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25" name="矩形 224">
            <a:extLst>
              <a:ext uri="{FF2B5EF4-FFF2-40B4-BE49-F238E27FC236}">
                <a16:creationId xmlns:a16="http://schemas.microsoft.com/office/drawing/2014/main" id="{E272F6F0-1BBD-4CDE-5D80-032BA6956873}"/>
              </a:ext>
            </a:extLst>
          </p:cNvPr>
          <p:cNvSpPr/>
          <p:nvPr/>
        </p:nvSpPr>
        <p:spPr>
          <a:xfrm>
            <a:off x="1411457" y="4100118"/>
            <a:ext cx="195309" cy="159798"/>
          </a:xfrm>
          <a:prstGeom prst="rect">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26" name="矩形 225">
            <a:extLst>
              <a:ext uri="{FF2B5EF4-FFF2-40B4-BE49-F238E27FC236}">
                <a16:creationId xmlns:a16="http://schemas.microsoft.com/office/drawing/2014/main" id="{4D40D186-68BF-DE0B-1286-4AB3DD293F34}"/>
              </a:ext>
            </a:extLst>
          </p:cNvPr>
          <p:cNvSpPr/>
          <p:nvPr/>
        </p:nvSpPr>
        <p:spPr>
          <a:xfrm>
            <a:off x="1411456" y="4259916"/>
            <a:ext cx="195309" cy="159798"/>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71" name="文本框 270">
            <a:extLst>
              <a:ext uri="{FF2B5EF4-FFF2-40B4-BE49-F238E27FC236}">
                <a16:creationId xmlns:a16="http://schemas.microsoft.com/office/drawing/2014/main" id="{813EC479-091A-D02E-70E8-D0007CDE5FCE}"/>
              </a:ext>
            </a:extLst>
          </p:cNvPr>
          <p:cNvSpPr txBox="1"/>
          <p:nvPr/>
        </p:nvSpPr>
        <p:spPr>
          <a:xfrm>
            <a:off x="1292303" y="861845"/>
            <a:ext cx="819851" cy="276999"/>
          </a:xfrm>
          <a:prstGeom prst="rect">
            <a:avLst/>
          </a:prstGeom>
          <a:noFill/>
        </p:spPr>
        <p:txBody>
          <a:bodyPr wrap="square">
            <a:spAutoFit/>
          </a:bodyPr>
          <a:lstStyle/>
          <a:p>
            <a:r>
              <a:rPr lang="en-US" altLang="zh-CN" sz="1200" b="1" dirty="0">
                <a:latin typeface="Times New Roman" panose="02020603050405020304" pitchFamily="18" charset="0"/>
                <a:cs typeface="Times New Roman" panose="02020603050405020304" pitchFamily="18" charset="0"/>
              </a:rPr>
              <a:t>Tunable</a:t>
            </a:r>
            <a:endParaRPr lang="zh-CN" altLang="en-US" sz="1200" b="1" dirty="0">
              <a:latin typeface="Times New Roman" panose="02020603050405020304" pitchFamily="18" charset="0"/>
              <a:cs typeface="Times New Roman" panose="02020603050405020304" pitchFamily="18" charset="0"/>
            </a:endParaRPr>
          </a:p>
        </p:txBody>
      </p:sp>
      <p:cxnSp>
        <p:nvCxnSpPr>
          <p:cNvPr id="276" name="直接箭头连接符 275">
            <a:extLst>
              <a:ext uri="{FF2B5EF4-FFF2-40B4-BE49-F238E27FC236}">
                <a16:creationId xmlns:a16="http://schemas.microsoft.com/office/drawing/2014/main" id="{19119474-9C16-8C8A-64DB-BFD06EEBEF50}"/>
              </a:ext>
            </a:extLst>
          </p:cNvPr>
          <p:cNvCxnSpPr>
            <a:cxnSpLocks/>
          </p:cNvCxnSpPr>
          <p:nvPr/>
        </p:nvCxnSpPr>
        <p:spPr>
          <a:xfrm>
            <a:off x="1808480" y="3753830"/>
            <a:ext cx="301415"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80" name="文本框 279">
            <a:extLst>
              <a:ext uri="{FF2B5EF4-FFF2-40B4-BE49-F238E27FC236}">
                <a16:creationId xmlns:a16="http://schemas.microsoft.com/office/drawing/2014/main" id="{72A72A8A-C49D-CE26-8FE7-60243FAA6D9C}"/>
              </a:ext>
            </a:extLst>
          </p:cNvPr>
          <p:cNvSpPr txBox="1"/>
          <p:nvPr/>
        </p:nvSpPr>
        <p:spPr>
          <a:xfrm>
            <a:off x="2109895" y="3469572"/>
            <a:ext cx="1419182" cy="461665"/>
          </a:xfrm>
          <a:prstGeom prst="rect">
            <a:avLst/>
          </a:prstGeom>
          <a:noFill/>
        </p:spPr>
        <p:txBody>
          <a:bodyPr wrap="square">
            <a:spAutoFit/>
          </a:bodyPr>
          <a:lstStyle/>
          <a:p>
            <a:pPr algn="ctr"/>
            <a:r>
              <a:rPr lang="en-US" altLang="zh-CN" sz="1200" dirty="0">
                <a:latin typeface="Times New Roman" panose="02020603050405020304" pitchFamily="18" charset="0"/>
                <a:cs typeface="Times New Roman" panose="02020603050405020304" pitchFamily="18" charset="0"/>
              </a:rPr>
              <a:t>Surrogate prompt generation</a:t>
            </a:r>
            <a:endParaRPr lang="zh-CN" altLang="en-US" sz="1200" dirty="0">
              <a:latin typeface="Times New Roman" panose="02020603050405020304" pitchFamily="18" charset="0"/>
              <a:cs typeface="Times New Roman" panose="02020603050405020304" pitchFamily="18" charset="0"/>
            </a:endParaRPr>
          </a:p>
        </p:txBody>
      </p:sp>
      <p:cxnSp>
        <p:nvCxnSpPr>
          <p:cNvPr id="282" name="直接箭头连接符 281">
            <a:extLst>
              <a:ext uri="{FF2B5EF4-FFF2-40B4-BE49-F238E27FC236}">
                <a16:creationId xmlns:a16="http://schemas.microsoft.com/office/drawing/2014/main" id="{3F59ABFA-7DAD-2585-3D70-87207DEC246B}"/>
              </a:ext>
            </a:extLst>
          </p:cNvPr>
          <p:cNvCxnSpPr>
            <a:cxnSpLocks/>
          </p:cNvCxnSpPr>
          <p:nvPr/>
        </p:nvCxnSpPr>
        <p:spPr>
          <a:xfrm>
            <a:off x="2955444" y="4077020"/>
            <a:ext cx="0" cy="36579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07" name="文本框 306">
            <a:extLst>
              <a:ext uri="{FF2B5EF4-FFF2-40B4-BE49-F238E27FC236}">
                <a16:creationId xmlns:a16="http://schemas.microsoft.com/office/drawing/2014/main" id="{4E1D82E3-73BC-DC32-30D9-D45A671276D1}"/>
              </a:ext>
            </a:extLst>
          </p:cNvPr>
          <p:cNvSpPr txBox="1"/>
          <p:nvPr/>
        </p:nvSpPr>
        <p:spPr>
          <a:xfrm>
            <a:off x="1934512" y="4538486"/>
            <a:ext cx="809701" cy="461665"/>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Surrogate </a:t>
            </a:r>
          </a:p>
          <a:p>
            <a:r>
              <a:rPr lang="en-US" altLang="zh-CN" sz="1200" dirty="0">
                <a:latin typeface="Times New Roman" panose="02020603050405020304" pitchFamily="18" charset="0"/>
                <a:cs typeface="Times New Roman" panose="02020603050405020304" pitchFamily="18" charset="0"/>
              </a:rPr>
              <a:t>prompts</a:t>
            </a:r>
            <a:endParaRPr lang="zh-CN" altLang="en-US" sz="1200" dirty="0">
              <a:latin typeface="Times New Roman" panose="02020603050405020304" pitchFamily="18" charset="0"/>
              <a:cs typeface="Times New Roman" panose="02020603050405020304" pitchFamily="18" charset="0"/>
            </a:endParaRPr>
          </a:p>
        </p:txBody>
      </p:sp>
      <p:sp>
        <p:nvSpPr>
          <p:cNvPr id="308" name="文本框 307">
            <a:extLst>
              <a:ext uri="{FF2B5EF4-FFF2-40B4-BE49-F238E27FC236}">
                <a16:creationId xmlns:a16="http://schemas.microsoft.com/office/drawing/2014/main" id="{7C2D5E30-1137-8FDA-7446-40EB8F325969}"/>
              </a:ext>
            </a:extLst>
          </p:cNvPr>
          <p:cNvSpPr txBox="1"/>
          <p:nvPr/>
        </p:nvSpPr>
        <p:spPr>
          <a:xfrm>
            <a:off x="4710435" y="4518280"/>
            <a:ext cx="996542" cy="461665"/>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Disturbed prompts</a:t>
            </a:r>
            <a:endParaRPr lang="zh-CN" altLang="en-US" sz="1200" dirty="0">
              <a:latin typeface="Times New Roman" panose="02020603050405020304" pitchFamily="18" charset="0"/>
              <a:cs typeface="Times New Roman" panose="02020603050405020304" pitchFamily="18" charset="0"/>
            </a:endParaRPr>
          </a:p>
        </p:txBody>
      </p:sp>
      <p:pic>
        <p:nvPicPr>
          <p:cNvPr id="346" name="图片 345">
            <a:extLst>
              <a:ext uri="{FF2B5EF4-FFF2-40B4-BE49-F238E27FC236}">
                <a16:creationId xmlns:a16="http://schemas.microsoft.com/office/drawing/2014/main" id="{BF8A010C-7CCB-D396-12D1-6705E044C9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32" y="881758"/>
            <a:ext cx="265131" cy="265131"/>
          </a:xfrm>
          <a:prstGeom prst="rect">
            <a:avLst/>
          </a:prstGeom>
        </p:spPr>
      </p:pic>
      <p:sp>
        <p:nvSpPr>
          <p:cNvPr id="347" name="文本框 346">
            <a:extLst>
              <a:ext uri="{FF2B5EF4-FFF2-40B4-BE49-F238E27FC236}">
                <a16:creationId xmlns:a16="http://schemas.microsoft.com/office/drawing/2014/main" id="{CA88FE11-F922-ACDC-8B21-DA6278477DD1}"/>
              </a:ext>
            </a:extLst>
          </p:cNvPr>
          <p:cNvSpPr txBox="1"/>
          <p:nvPr/>
        </p:nvSpPr>
        <p:spPr>
          <a:xfrm>
            <a:off x="238034" y="863568"/>
            <a:ext cx="676059" cy="276999"/>
          </a:xfrm>
          <a:prstGeom prst="rect">
            <a:avLst/>
          </a:prstGeom>
          <a:noFill/>
        </p:spPr>
        <p:txBody>
          <a:bodyPr wrap="square">
            <a:spAutoFit/>
          </a:bodyPr>
          <a:lstStyle/>
          <a:p>
            <a:r>
              <a:rPr lang="en-US" altLang="zh-CN" sz="1200" b="1" dirty="0">
                <a:latin typeface="Times New Roman" panose="02020603050405020304" pitchFamily="18" charset="0"/>
                <a:cs typeface="Times New Roman" panose="02020603050405020304" pitchFamily="18" charset="0"/>
              </a:rPr>
              <a:t>Frozen</a:t>
            </a:r>
            <a:endParaRPr lang="zh-CN" altLang="en-US" sz="1200" b="1" dirty="0">
              <a:latin typeface="Times New Roman" panose="02020603050405020304" pitchFamily="18" charset="0"/>
              <a:cs typeface="Times New Roman" panose="02020603050405020304" pitchFamily="18" charset="0"/>
            </a:endParaRPr>
          </a:p>
        </p:txBody>
      </p:sp>
      <p:pic>
        <p:nvPicPr>
          <p:cNvPr id="349" name="图片 348">
            <a:extLst>
              <a:ext uri="{FF2B5EF4-FFF2-40B4-BE49-F238E27FC236}">
                <a16:creationId xmlns:a16="http://schemas.microsoft.com/office/drawing/2014/main" id="{30C1B463-12B0-F6A5-9711-4AD2F693FED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0052" y="882501"/>
            <a:ext cx="241051" cy="241051"/>
          </a:xfrm>
          <a:prstGeom prst="rect">
            <a:avLst/>
          </a:prstGeom>
        </p:spPr>
      </p:pic>
      <p:grpSp>
        <p:nvGrpSpPr>
          <p:cNvPr id="374" name="Google Shape;4303;p42">
            <a:extLst>
              <a:ext uri="{FF2B5EF4-FFF2-40B4-BE49-F238E27FC236}">
                <a16:creationId xmlns:a16="http://schemas.microsoft.com/office/drawing/2014/main" id="{4FF37097-1C0D-1102-7097-2BC19E4B1786}"/>
              </a:ext>
            </a:extLst>
          </p:cNvPr>
          <p:cNvGrpSpPr/>
          <p:nvPr/>
        </p:nvGrpSpPr>
        <p:grpSpPr>
          <a:xfrm rot="16200000">
            <a:off x="2936559" y="4454242"/>
            <a:ext cx="177283" cy="520706"/>
            <a:chOff x="6545125" y="610550"/>
            <a:chExt cx="274900" cy="822600"/>
          </a:xfrm>
          <a:solidFill>
            <a:srgbClr val="E3EEFF"/>
          </a:solidFill>
        </p:grpSpPr>
        <p:sp>
          <p:nvSpPr>
            <p:cNvPr id="375" name="Google Shape;4304;p42">
              <a:extLst>
                <a:ext uri="{FF2B5EF4-FFF2-40B4-BE49-F238E27FC236}">
                  <a16:creationId xmlns:a16="http://schemas.microsoft.com/office/drawing/2014/main" id="{B92CEB2A-E095-43BF-6B9D-5B35AE69A973}"/>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6" name="Google Shape;4305;p42">
              <a:extLst>
                <a:ext uri="{FF2B5EF4-FFF2-40B4-BE49-F238E27FC236}">
                  <a16:creationId xmlns:a16="http://schemas.microsoft.com/office/drawing/2014/main" id="{E55090F9-C754-4509-CA81-39A83F785226}"/>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7" name="Google Shape;4306;p42">
              <a:extLst>
                <a:ext uri="{FF2B5EF4-FFF2-40B4-BE49-F238E27FC236}">
                  <a16:creationId xmlns:a16="http://schemas.microsoft.com/office/drawing/2014/main" id="{2A8C3EA1-D812-3999-7A4C-6F0A5EF7DCD8}"/>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82" name="Google Shape;4303;p42">
            <a:extLst>
              <a:ext uri="{FF2B5EF4-FFF2-40B4-BE49-F238E27FC236}">
                <a16:creationId xmlns:a16="http://schemas.microsoft.com/office/drawing/2014/main" id="{5CAE99B5-1B29-98B1-0EDA-D1CBA6FC141C}"/>
              </a:ext>
            </a:extLst>
          </p:cNvPr>
          <p:cNvGrpSpPr/>
          <p:nvPr/>
        </p:nvGrpSpPr>
        <p:grpSpPr>
          <a:xfrm rot="16200000">
            <a:off x="2903906" y="4480281"/>
            <a:ext cx="177283" cy="520706"/>
            <a:chOff x="6545125" y="610550"/>
            <a:chExt cx="274900" cy="822600"/>
          </a:xfrm>
          <a:solidFill>
            <a:srgbClr val="E3EEFF"/>
          </a:solidFill>
        </p:grpSpPr>
        <p:sp>
          <p:nvSpPr>
            <p:cNvPr id="383" name="Google Shape;4304;p42">
              <a:extLst>
                <a:ext uri="{FF2B5EF4-FFF2-40B4-BE49-F238E27FC236}">
                  <a16:creationId xmlns:a16="http://schemas.microsoft.com/office/drawing/2014/main" id="{D0711928-0575-DFCF-D66E-5FF14D5CDFAF}"/>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4" name="Google Shape;4305;p42">
              <a:extLst>
                <a:ext uri="{FF2B5EF4-FFF2-40B4-BE49-F238E27FC236}">
                  <a16:creationId xmlns:a16="http://schemas.microsoft.com/office/drawing/2014/main" id="{21ACE027-197D-4A84-C828-305FB35AA8B5}"/>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5" name="Google Shape;4306;p42">
              <a:extLst>
                <a:ext uri="{FF2B5EF4-FFF2-40B4-BE49-F238E27FC236}">
                  <a16:creationId xmlns:a16="http://schemas.microsoft.com/office/drawing/2014/main" id="{1493BD03-7B1C-234D-F146-FB4BE482CD43}"/>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78" name="Google Shape;4303;p42">
            <a:extLst>
              <a:ext uri="{FF2B5EF4-FFF2-40B4-BE49-F238E27FC236}">
                <a16:creationId xmlns:a16="http://schemas.microsoft.com/office/drawing/2014/main" id="{9ADDEFA5-B409-CC3A-5A34-7E52B2B4F712}"/>
              </a:ext>
            </a:extLst>
          </p:cNvPr>
          <p:cNvGrpSpPr/>
          <p:nvPr/>
        </p:nvGrpSpPr>
        <p:grpSpPr>
          <a:xfrm rot="16200000">
            <a:off x="2854930" y="4510828"/>
            <a:ext cx="177283" cy="520706"/>
            <a:chOff x="6545125" y="610550"/>
            <a:chExt cx="274900" cy="822600"/>
          </a:xfrm>
          <a:solidFill>
            <a:srgbClr val="E3EEFF"/>
          </a:solidFill>
        </p:grpSpPr>
        <p:sp>
          <p:nvSpPr>
            <p:cNvPr id="379" name="Google Shape;4304;p42">
              <a:extLst>
                <a:ext uri="{FF2B5EF4-FFF2-40B4-BE49-F238E27FC236}">
                  <a16:creationId xmlns:a16="http://schemas.microsoft.com/office/drawing/2014/main" id="{189F8C6F-5AB1-257E-9869-741C57D16AB0}"/>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0" name="Google Shape;4305;p42">
              <a:extLst>
                <a:ext uri="{FF2B5EF4-FFF2-40B4-BE49-F238E27FC236}">
                  <a16:creationId xmlns:a16="http://schemas.microsoft.com/office/drawing/2014/main" id="{1166AC3F-96BC-6CDC-F98E-6CDB2EE2C6A1}"/>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1" name="Google Shape;4306;p42">
              <a:extLst>
                <a:ext uri="{FF2B5EF4-FFF2-40B4-BE49-F238E27FC236}">
                  <a16:creationId xmlns:a16="http://schemas.microsoft.com/office/drawing/2014/main" id="{DF8E5E6C-D1F7-648E-9396-BFE0AE0294F0}"/>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98" name="Google Shape;4303;p42">
            <a:extLst>
              <a:ext uri="{FF2B5EF4-FFF2-40B4-BE49-F238E27FC236}">
                <a16:creationId xmlns:a16="http://schemas.microsoft.com/office/drawing/2014/main" id="{7BE4C12E-8F93-3925-EBC6-2200112EF330}"/>
              </a:ext>
            </a:extLst>
          </p:cNvPr>
          <p:cNvGrpSpPr/>
          <p:nvPr/>
        </p:nvGrpSpPr>
        <p:grpSpPr>
          <a:xfrm rot="16200000">
            <a:off x="2822560" y="4544049"/>
            <a:ext cx="177283" cy="520706"/>
            <a:chOff x="6545125" y="610550"/>
            <a:chExt cx="274900" cy="822600"/>
          </a:xfrm>
          <a:solidFill>
            <a:srgbClr val="E3EEFF"/>
          </a:solidFill>
        </p:grpSpPr>
        <p:sp>
          <p:nvSpPr>
            <p:cNvPr id="399" name="Google Shape;4304;p42">
              <a:extLst>
                <a:ext uri="{FF2B5EF4-FFF2-40B4-BE49-F238E27FC236}">
                  <a16:creationId xmlns:a16="http://schemas.microsoft.com/office/drawing/2014/main" id="{05EDA9F1-AF3E-4F78-F601-F606DB016A97}"/>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0" name="Google Shape;4305;p42">
              <a:extLst>
                <a:ext uri="{FF2B5EF4-FFF2-40B4-BE49-F238E27FC236}">
                  <a16:creationId xmlns:a16="http://schemas.microsoft.com/office/drawing/2014/main" id="{DF322E78-562F-EB0D-AED8-537FD6F481F9}"/>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1" name="Google Shape;4306;p42">
              <a:extLst>
                <a:ext uri="{FF2B5EF4-FFF2-40B4-BE49-F238E27FC236}">
                  <a16:creationId xmlns:a16="http://schemas.microsoft.com/office/drawing/2014/main" id="{9BEB99A6-70B9-9ADC-991F-D42D7090E0DB}"/>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03" name="Google Shape;4303;p42">
            <a:extLst>
              <a:ext uri="{FF2B5EF4-FFF2-40B4-BE49-F238E27FC236}">
                <a16:creationId xmlns:a16="http://schemas.microsoft.com/office/drawing/2014/main" id="{925DCB10-C2A2-1F40-C696-7CA05D84AA26}"/>
              </a:ext>
            </a:extLst>
          </p:cNvPr>
          <p:cNvGrpSpPr/>
          <p:nvPr/>
        </p:nvGrpSpPr>
        <p:grpSpPr>
          <a:xfrm rot="16200000">
            <a:off x="4336464" y="4442924"/>
            <a:ext cx="177283" cy="520706"/>
            <a:chOff x="6545125" y="610550"/>
            <a:chExt cx="274900" cy="822600"/>
          </a:xfrm>
          <a:solidFill>
            <a:srgbClr val="FFC000"/>
          </a:solidFill>
        </p:grpSpPr>
        <p:sp>
          <p:nvSpPr>
            <p:cNvPr id="404" name="Google Shape;4304;p42">
              <a:extLst>
                <a:ext uri="{FF2B5EF4-FFF2-40B4-BE49-F238E27FC236}">
                  <a16:creationId xmlns:a16="http://schemas.microsoft.com/office/drawing/2014/main" id="{7F1A714F-F216-FCC6-EA4E-07F19373E830}"/>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5" name="Google Shape;4305;p42">
              <a:extLst>
                <a:ext uri="{FF2B5EF4-FFF2-40B4-BE49-F238E27FC236}">
                  <a16:creationId xmlns:a16="http://schemas.microsoft.com/office/drawing/2014/main" id="{C2A656BE-6C1E-3E26-8042-DBFA82B0F297}"/>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6" name="Google Shape;4306;p42">
              <a:extLst>
                <a:ext uri="{FF2B5EF4-FFF2-40B4-BE49-F238E27FC236}">
                  <a16:creationId xmlns:a16="http://schemas.microsoft.com/office/drawing/2014/main" id="{21B613F9-ACB0-8632-4D64-FAA5B5FD2253}"/>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11" name="Google Shape;4303;p42">
            <a:extLst>
              <a:ext uri="{FF2B5EF4-FFF2-40B4-BE49-F238E27FC236}">
                <a16:creationId xmlns:a16="http://schemas.microsoft.com/office/drawing/2014/main" id="{49697836-3D75-3F03-73AF-7001D13C3C68}"/>
              </a:ext>
            </a:extLst>
          </p:cNvPr>
          <p:cNvGrpSpPr/>
          <p:nvPr/>
        </p:nvGrpSpPr>
        <p:grpSpPr>
          <a:xfrm rot="16200000">
            <a:off x="4292922" y="4481440"/>
            <a:ext cx="177283" cy="520706"/>
            <a:chOff x="6545125" y="610550"/>
            <a:chExt cx="274900" cy="822600"/>
          </a:xfrm>
          <a:solidFill>
            <a:srgbClr val="FFC000"/>
          </a:solidFill>
        </p:grpSpPr>
        <p:sp>
          <p:nvSpPr>
            <p:cNvPr id="412" name="Google Shape;4304;p42">
              <a:extLst>
                <a:ext uri="{FF2B5EF4-FFF2-40B4-BE49-F238E27FC236}">
                  <a16:creationId xmlns:a16="http://schemas.microsoft.com/office/drawing/2014/main" id="{F9A22D49-7ABF-EA65-507F-3B2E08A45BB6}"/>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3" name="Google Shape;4305;p42">
              <a:extLst>
                <a:ext uri="{FF2B5EF4-FFF2-40B4-BE49-F238E27FC236}">
                  <a16:creationId xmlns:a16="http://schemas.microsoft.com/office/drawing/2014/main" id="{67DFA72B-6669-85E7-0AE6-577C05F0DEB8}"/>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4" name="Google Shape;4306;p42">
              <a:extLst>
                <a:ext uri="{FF2B5EF4-FFF2-40B4-BE49-F238E27FC236}">
                  <a16:creationId xmlns:a16="http://schemas.microsoft.com/office/drawing/2014/main" id="{8EDF611E-E31A-42F9-1870-4A7925984893}"/>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15" name="Google Shape;4303;p42">
            <a:extLst>
              <a:ext uri="{FF2B5EF4-FFF2-40B4-BE49-F238E27FC236}">
                <a16:creationId xmlns:a16="http://schemas.microsoft.com/office/drawing/2014/main" id="{2C520167-543A-EDF7-28CC-7DE8E00F0719}"/>
              </a:ext>
            </a:extLst>
          </p:cNvPr>
          <p:cNvGrpSpPr/>
          <p:nvPr/>
        </p:nvGrpSpPr>
        <p:grpSpPr>
          <a:xfrm rot="16200000">
            <a:off x="4253735" y="4515888"/>
            <a:ext cx="177283" cy="520706"/>
            <a:chOff x="6545125" y="610550"/>
            <a:chExt cx="274901" cy="822600"/>
          </a:xfrm>
          <a:solidFill>
            <a:srgbClr val="FFC000"/>
          </a:solidFill>
        </p:grpSpPr>
        <p:sp>
          <p:nvSpPr>
            <p:cNvPr id="416" name="Google Shape;4304;p42">
              <a:extLst>
                <a:ext uri="{FF2B5EF4-FFF2-40B4-BE49-F238E27FC236}">
                  <a16:creationId xmlns:a16="http://schemas.microsoft.com/office/drawing/2014/main" id="{1B271940-BB00-DBA8-25E2-AD5C07F73267}"/>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7" name="Google Shape;4305;p42">
              <a:extLst>
                <a:ext uri="{FF2B5EF4-FFF2-40B4-BE49-F238E27FC236}">
                  <a16:creationId xmlns:a16="http://schemas.microsoft.com/office/drawing/2014/main" id="{B528053A-A9D1-A9F7-3BC8-B71AC19C0694}"/>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8" name="Google Shape;4306;p42">
              <a:extLst>
                <a:ext uri="{FF2B5EF4-FFF2-40B4-BE49-F238E27FC236}">
                  <a16:creationId xmlns:a16="http://schemas.microsoft.com/office/drawing/2014/main" id="{E4C39CAA-955E-EAE6-8B9A-DA20137B21CA}"/>
                </a:ext>
              </a:extLst>
            </p:cNvPr>
            <p:cNvSpPr/>
            <p:nvPr/>
          </p:nvSpPr>
          <p:spPr>
            <a:xfrm>
              <a:off x="6545825" y="1158949"/>
              <a:ext cx="274201" cy="274201"/>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19" name="Google Shape;4303;p42">
            <a:extLst>
              <a:ext uri="{FF2B5EF4-FFF2-40B4-BE49-F238E27FC236}">
                <a16:creationId xmlns:a16="http://schemas.microsoft.com/office/drawing/2014/main" id="{99573B7F-86FD-E99F-5E6E-1F5735DAEC75}"/>
              </a:ext>
            </a:extLst>
          </p:cNvPr>
          <p:cNvGrpSpPr/>
          <p:nvPr/>
        </p:nvGrpSpPr>
        <p:grpSpPr>
          <a:xfrm rot="16200000">
            <a:off x="4210871" y="4543816"/>
            <a:ext cx="177283" cy="520706"/>
            <a:chOff x="6545125" y="610550"/>
            <a:chExt cx="274900" cy="822600"/>
          </a:xfrm>
          <a:solidFill>
            <a:srgbClr val="FFC000"/>
          </a:solidFill>
        </p:grpSpPr>
        <p:sp>
          <p:nvSpPr>
            <p:cNvPr id="420" name="Google Shape;4304;p42">
              <a:extLst>
                <a:ext uri="{FF2B5EF4-FFF2-40B4-BE49-F238E27FC236}">
                  <a16:creationId xmlns:a16="http://schemas.microsoft.com/office/drawing/2014/main" id="{570EF2B1-96DC-60C0-7A05-24DCA44A1018}"/>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1" name="Google Shape;4305;p42">
              <a:extLst>
                <a:ext uri="{FF2B5EF4-FFF2-40B4-BE49-F238E27FC236}">
                  <a16:creationId xmlns:a16="http://schemas.microsoft.com/office/drawing/2014/main" id="{9907CD8B-14CA-BE72-A7F7-252B0C2C0272}"/>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2" name="Google Shape;4306;p42">
              <a:extLst>
                <a:ext uri="{FF2B5EF4-FFF2-40B4-BE49-F238E27FC236}">
                  <a16:creationId xmlns:a16="http://schemas.microsoft.com/office/drawing/2014/main" id="{7DB88B36-674F-D1CF-B07D-621A6542E0B9}"/>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423" name="图片 422">
            <a:extLst>
              <a:ext uri="{FF2B5EF4-FFF2-40B4-BE49-F238E27FC236}">
                <a16:creationId xmlns:a16="http://schemas.microsoft.com/office/drawing/2014/main" id="{45BF51C5-5515-EDC0-CED9-7CCD7DDD33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12761" y="4412691"/>
            <a:ext cx="258664" cy="258664"/>
          </a:xfrm>
          <a:prstGeom prst="rect">
            <a:avLst/>
          </a:prstGeom>
        </p:spPr>
      </p:pic>
      <p:grpSp>
        <p:nvGrpSpPr>
          <p:cNvPr id="467" name="Google Shape;895;p28">
            <a:extLst>
              <a:ext uri="{FF2B5EF4-FFF2-40B4-BE49-F238E27FC236}">
                <a16:creationId xmlns:a16="http://schemas.microsoft.com/office/drawing/2014/main" id="{20F91741-70B9-3F25-F907-7F16DB27FA00}"/>
              </a:ext>
            </a:extLst>
          </p:cNvPr>
          <p:cNvGrpSpPr/>
          <p:nvPr/>
        </p:nvGrpSpPr>
        <p:grpSpPr>
          <a:xfrm>
            <a:off x="5989297" y="2642125"/>
            <a:ext cx="771100" cy="734130"/>
            <a:chOff x="5950075" y="854725"/>
            <a:chExt cx="2904000" cy="2668950"/>
          </a:xfrm>
        </p:grpSpPr>
        <p:sp>
          <p:nvSpPr>
            <p:cNvPr id="468" name="Google Shape;896;p28">
              <a:extLst>
                <a:ext uri="{FF2B5EF4-FFF2-40B4-BE49-F238E27FC236}">
                  <a16:creationId xmlns:a16="http://schemas.microsoft.com/office/drawing/2014/main" id="{C230D091-3C60-8837-AAD0-E16A73701A07}"/>
                </a:ext>
              </a:extLst>
            </p:cNvPr>
            <p:cNvSpPr/>
            <p:nvPr/>
          </p:nvSpPr>
          <p:spPr>
            <a:xfrm flipH="1">
              <a:off x="5950075" y="854725"/>
              <a:ext cx="2904000" cy="26673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897;p28">
              <a:extLst>
                <a:ext uri="{FF2B5EF4-FFF2-40B4-BE49-F238E27FC236}">
                  <a16:creationId xmlns:a16="http://schemas.microsoft.com/office/drawing/2014/main" id="{249F413F-702F-88F5-7A44-E86DBD0E8CB1}"/>
                </a:ext>
              </a:extLst>
            </p:cNvPr>
            <p:cNvSpPr/>
            <p:nvPr/>
          </p:nvSpPr>
          <p:spPr>
            <a:xfrm flipH="1">
              <a:off x="5950075" y="854725"/>
              <a:ext cx="580800" cy="532801"/>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0" name="Google Shape;898;p28">
              <a:extLst>
                <a:ext uri="{FF2B5EF4-FFF2-40B4-BE49-F238E27FC236}">
                  <a16:creationId xmlns:a16="http://schemas.microsoft.com/office/drawing/2014/main" id="{E4F0136A-D176-13C8-87E0-66B0C80B8F75}"/>
                </a:ext>
              </a:extLst>
            </p:cNvPr>
            <p:cNvSpPr/>
            <p:nvPr/>
          </p:nvSpPr>
          <p:spPr>
            <a:xfrm flipH="1">
              <a:off x="6530875" y="8547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899;p28">
              <a:extLst>
                <a:ext uri="{FF2B5EF4-FFF2-40B4-BE49-F238E27FC236}">
                  <a16:creationId xmlns:a16="http://schemas.microsoft.com/office/drawing/2014/main" id="{30B79336-E560-AE0A-4F30-0CCDA4EFE507}"/>
                </a:ext>
              </a:extLst>
            </p:cNvPr>
            <p:cNvSpPr/>
            <p:nvPr/>
          </p:nvSpPr>
          <p:spPr>
            <a:xfrm flipH="1">
              <a:off x="7111675" y="8547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900;p28">
              <a:extLst>
                <a:ext uri="{FF2B5EF4-FFF2-40B4-BE49-F238E27FC236}">
                  <a16:creationId xmlns:a16="http://schemas.microsoft.com/office/drawing/2014/main" id="{1AD15695-2F9B-CA4D-9929-C89F4E503D4B}"/>
                </a:ext>
              </a:extLst>
            </p:cNvPr>
            <p:cNvSpPr/>
            <p:nvPr/>
          </p:nvSpPr>
          <p:spPr>
            <a:xfrm flipH="1">
              <a:off x="7692475" y="8547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901;p28">
              <a:extLst>
                <a:ext uri="{FF2B5EF4-FFF2-40B4-BE49-F238E27FC236}">
                  <a16:creationId xmlns:a16="http://schemas.microsoft.com/office/drawing/2014/main" id="{D2C47B5B-5429-6901-4DB1-8DC76ACAEBBE}"/>
                </a:ext>
              </a:extLst>
            </p:cNvPr>
            <p:cNvSpPr/>
            <p:nvPr/>
          </p:nvSpPr>
          <p:spPr>
            <a:xfrm flipH="1">
              <a:off x="8273275" y="8547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902;p28">
              <a:extLst>
                <a:ext uri="{FF2B5EF4-FFF2-40B4-BE49-F238E27FC236}">
                  <a16:creationId xmlns:a16="http://schemas.microsoft.com/office/drawing/2014/main" id="{7EA8818A-EB92-F537-E513-2065C23F23FE}"/>
                </a:ext>
              </a:extLst>
            </p:cNvPr>
            <p:cNvSpPr/>
            <p:nvPr/>
          </p:nvSpPr>
          <p:spPr>
            <a:xfrm flipH="1">
              <a:off x="5950075" y="13875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903;p28">
              <a:extLst>
                <a:ext uri="{FF2B5EF4-FFF2-40B4-BE49-F238E27FC236}">
                  <a16:creationId xmlns:a16="http://schemas.microsoft.com/office/drawing/2014/main" id="{1C645376-15B8-2DB8-432D-D55F1AE290D3}"/>
                </a:ext>
              </a:extLst>
            </p:cNvPr>
            <p:cNvSpPr/>
            <p:nvPr/>
          </p:nvSpPr>
          <p:spPr>
            <a:xfrm flipH="1">
              <a:off x="6530875" y="13875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904;p28">
              <a:extLst>
                <a:ext uri="{FF2B5EF4-FFF2-40B4-BE49-F238E27FC236}">
                  <a16:creationId xmlns:a16="http://schemas.microsoft.com/office/drawing/2014/main" id="{B5C6105D-3BF3-DC89-BD9F-BAF4A8E66E08}"/>
                </a:ext>
              </a:extLst>
            </p:cNvPr>
            <p:cNvSpPr/>
            <p:nvPr/>
          </p:nvSpPr>
          <p:spPr>
            <a:xfrm flipH="1">
              <a:off x="7111675" y="13875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905;p28">
              <a:extLst>
                <a:ext uri="{FF2B5EF4-FFF2-40B4-BE49-F238E27FC236}">
                  <a16:creationId xmlns:a16="http://schemas.microsoft.com/office/drawing/2014/main" id="{E5729B92-53EB-B586-5F83-AE5B55748CC8}"/>
                </a:ext>
              </a:extLst>
            </p:cNvPr>
            <p:cNvSpPr/>
            <p:nvPr/>
          </p:nvSpPr>
          <p:spPr>
            <a:xfrm flipH="1">
              <a:off x="7692475" y="13875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906;p28">
              <a:extLst>
                <a:ext uri="{FF2B5EF4-FFF2-40B4-BE49-F238E27FC236}">
                  <a16:creationId xmlns:a16="http://schemas.microsoft.com/office/drawing/2014/main" id="{A0859D88-C929-BEE4-A988-DB8CB60242AE}"/>
                </a:ext>
              </a:extLst>
            </p:cNvPr>
            <p:cNvSpPr/>
            <p:nvPr/>
          </p:nvSpPr>
          <p:spPr>
            <a:xfrm flipH="1">
              <a:off x="8273275" y="13875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907;p28">
              <a:extLst>
                <a:ext uri="{FF2B5EF4-FFF2-40B4-BE49-F238E27FC236}">
                  <a16:creationId xmlns:a16="http://schemas.microsoft.com/office/drawing/2014/main" id="{AC20C1B2-2DEE-D9FE-30DA-FEEAC7D76178}"/>
                </a:ext>
              </a:extLst>
            </p:cNvPr>
            <p:cNvSpPr/>
            <p:nvPr/>
          </p:nvSpPr>
          <p:spPr>
            <a:xfrm flipH="1">
              <a:off x="5950075" y="192197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908;p28">
              <a:extLst>
                <a:ext uri="{FF2B5EF4-FFF2-40B4-BE49-F238E27FC236}">
                  <a16:creationId xmlns:a16="http://schemas.microsoft.com/office/drawing/2014/main" id="{03A31288-015D-1BB1-C65C-C9BE7D1D1CDA}"/>
                </a:ext>
              </a:extLst>
            </p:cNvPr>
            <p:cNvSpPr/>
            <p:nvPr/>
          </p:nvSpPr>
          <p:spPr>
            <a:xfrm flipH="1">
              <a:off x="6530875" y="192197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909;p28">
              <a:extLst>
                <a:ext uri="{FF2B5EF4-FFF2-40B4-BE49-F238E27FC236}">
                  <a16:creationId xmlns:a16="http://schemas.microsoft.com/office/drawing/2014/main" id="{8EFA362D-47B3-B143-2FA1-335537C30DD1}"/>
                </a:ext>
              </a:extLst>
            </p:cNvPr>
            <p:cNvSpPr/>
            <p:nvPr/>
          </p:nvSpPr>
          <p:spPr>
            <a:xfrm flipH="1">
              <a:off x="7111675" y="192197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910;p28">
              <a:extLst>
                <a:ext uri="{FF2B5EF4-FFF2-40B4-BE49-F238E27FC236}">
                  <a16:creationId xmlns:a16="http://schemas.microsoft.com/office/drawing/2014/main" id="{B30A0FF2-2380-9B59-C962-2043F24EBFF4}"/>
                </a:ext>
              </a:extLst>
            </p:cNvPr>
            <p:cNvSpPr/>
            <p:nvPr/>
          </p:nvSpPr>
          <p:spPr>
            <a:xfrm flipH="1">
              <a:off x="7692475" y="192197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911;p28">
              <a:extLst>
                <a:ext uri="{FF2B5EF4-FFF2-40B4-BE49-F238E27FC236}">
                  <a16:creationId xmlns:a16="http://schemas.microsoft.com/office/drawing/2014/main" id="{83D47651-61E4-AA15-2CFE-6789A202D5E3}"/>
                </a:ext>
              </a:extLst>
            </p:cNvPr>
            <p:cNvSpPr/>
            <p:nvPr/>
          </p:nvSpPr>
          <p:spPr>
            <a:xfrm flipH="1">
              <a:off x="8273275" y="192197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912;p28">
              <a:extLst>
                <a:ext uri="{FF2B5EF4-FFF2-40B4-BE49-F238E27FC236}">
                  <a16:creationId xmlns:a16="http://schemas.microsoft.com/office/drawing/2014/main" id="{B05E29EB-770B-A3CA-91D8-253C0D68EBEA}"/>
                </a:ext>
              </a:extLst>
            </p:cNvPr>
            <p:cNvSpPr/>
            <p:nvPr/>
          </p:nvSpPr>
          <p:spPr>
            <a:xfrm flipH="1">
              <a:off x="5950075" y="24564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913;p28">
              <a:extLst>
                <a:ext uri="{FF2B5EF4-FFF2-40B4-BE49-F238E27FC236}">
                  <a16:creationId xmlns:a16="http://schemas.microsoft.com/office/drawing/2014/main" id="{24FFA9B4-44FE-28C2-F03E-EE72408882E8}"/>
                </a:ext>
              </a:extLst>
            </p:cNvPr>
            <p:cNvSpPr/>
            <p:nvPr/>
          </p:nvSpPr>
          <p:spPr>
            <a:xfrm flipH="1">
              <a:off x="6530875" y="24564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914;p28">
              <a:extLst>
                <a:ext uri="{FF2B5EF4-FFF2-40B4-BE49-F238E27FC236}">
                  <a16:creationId xmlns:a16="http://schemas.microsoft.com/office/drawing/2014/main" id="{CE113275-8B5B-E174-37C8-91B29DF17A3A}"/>
                </a:ext>
              </a:extLst>
            </p:cNvPr>
            <p:cNvSpPr/>
            <p:nvPr/>
          </p:nvSpPr>
          <p:spPr>
            <a:xfrm flipH="1">
              <a:off x="7111675" y="24564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915;p28">
              <a:extLst>
                <a:ext uri="{FF2B5EF4-FFF2-40B4-BE49-F238E27FC236}">
                  <a16:creationId xmlns:a16="http://schemas.microsoft.com/office/drawing/2014/main" id="{79FD137F-85CB-FC18-0811-AB36228D1D3D}"/>
                </a:ext>
              </a:extLst>
            </p:cNvPr>
            <p:cNvSpPr/>
            <p:nvPr/>
          </p:nvSpPr>
          <p:spPr>
            <a:xfrm flipH="1">
              <a:off x="7692475" y="24564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916;p28">
              <a:extLst>
                <a:ext uri="{FF2B5EF4-FFF2-40B4-BE49-F238E27FC236}">
                  <a16:creationId xmlns:a16="http://schemas.microsoft.com/office/drawing/2014/main" id="{21BA8789-1AD3-EB9E-86B4-C6F3098E8BDE}"/>
                </a:ext>
              </a:extLst>
            </p:cNvPr>
            <p:cNvSpPr/>
            <p:nvPr/>
          </p:nvSpPr>
          <p:spPr>
            <a:xfrm flipH="1">
              <a:off x="8273275" y="24564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917;p28">
              <a:extLst>
                <a:ext uri="{FF2B5EF4-FFF2-40B4-BE49-F238E27FC236}">
                  <a16:creationId xmlns:a16="http://schemas.microsoft.com/office/drawing/2014/main" id="{B9084178-914B-5675-4D92-E134CDFC17B9}"/>
                </a:ext>
              </a:extLst>
            </p:cNvPr>
            <p:cNvSpPr/>
            <p:nvPr/>
          </p:nvSpPr>
          <p:spPr>
            <a:xfrm flipH="1">
              <a:off x="5950075" y="299087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918;p28">
              <a:extLst>
                <a:ext uri="{FF2B5EF4-FFF2-40B4-BE49-F238E27FC236}">
                  <a16:creationId xmlns:a16="http://schemas.microsoft.com/office/drawing/2014/main" id="{D2280A36-A63B-BD3B-1847-DA56B887DB37}"/>
                </a:ext>
              </a:extLst>
            </p:cNvPr>
            <p:cNvSpPr/>
            <p:nvPr/>
          </p:nvSpPr>
          <p:spPr>
            <a:xfrm flipH="1">
              <a:off x="6530875" y="299087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919;p28">
              <a:extLst>
                <a:ext uri="{FF2B5EF4-FFF2-40B4-BE49-F238E27FC236}">
                  <a16:creationId xmlns:a16="http://schemas.microsoft.com/office/drawing/2014/main" id="{1584C454-370F-1CDA-3F07-982C1111389D}"/>
                </a:ext>
              </a:extLst>
            </p:cNvPr>
            <p:cNvSpPr/>
            <p:nvPr/>
          </p:nvSpPr>
          <p:spPr>
            <a:xfrm flipH="1">
              <a:off x="7111675" y="299087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920;p28">
              <a:extLst>
                <a:ext uri="{FF2B5EF4-FFF2-40B4-BE49-F238E27FC236}">
                  <a16:creationId xmlns:a16="http://schemas.microsoft.com/office/drawing/2014/main" id="{C693D5FE-985B-C5BE-0472-6C71DA795ED0}"/>
                </a:ext>
              </a:extLst>
            </p:cNvPr>
            <p:cNvSpPr/>
            <p:nvPr/>
          </p:nvSpPr>
          <p:spPr>
            <a:xfrm flipH="1">
              <a:off x="7692475" y="299087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921;p28">
              <a:extLst>
                <a:ext uri="{FF2B5EF4-FFF2-40B4-BE49-F238E27FC236}">
                  <a16:creationId xmlns:a16="http://schemas.microsoft.com/office/drawing/2014/main" id="{F283646C-8BB0-D38F-E0A2-4100076BAD99}"/>
                </a:ext>
              </a:extLst>
            </p:cNvPr>
            <p:cNvSpPr/>
            <p:nvPr/>
          </p:nvSpPr>
          <p:spPr>
            <a:xfrm flipH="1">
              <a:off x="8273275" y="299087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8" name="矩形 547">
            <a:extLst>
              <a:ext uri="{FF2B5EF4-FFF2-40B4-BE49-F238E27FC236}">
                <a16:creationId xmlns:a16="http://schemas.microsoft.com/office/drawing/2014/main" id="{B564B30A-52FD-3E89-018E-BBD0168921E2}"/>
              </a:ext>
            </a:extLst>
          </p:cNvPr>
          <p:cNvSpPr/>
          <p:nvPr/>
        </p:nvSpPr>
        <p:spPr>
          <a:xfrm>
            <a:off x="5924373" y="2028249"/>
            <a:ext cx="1905001" cy="429559"/>
          </a:xfrm>
          <a:prstGeom prst="rect">
            <a:avLst/>
          </a:prstGeom>
          <a:solidFill>
            <a:srgbClr val="E0EFF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603" name="文本框 602">
                <a:extLst>
                  <a:ext uri="{FF2B5EF4-FFF2-40B4-BE49-F238E27FC236}">
                    <a16:creationId xmlns:a16="http://schemas.microsoft.com/office/drawing/2014/main" id="{A76B6E22-D1AA-8376-9439-D88F3F4233EE}"/>
                  </a:ext>
                </a:extLst>
              </p:cNvPr>
              <p:cNvSpPr txBox="1"/>
              <p:nvPr/>
            </p:nvSpPr>
            <p:spPr>
              <a:xfrm>
                <a:off x="5879643" y="1994396"/>
                <a:ext cx="2052734" cy="461665"/>
              </a:xfrm>
              <a:prstGeom prst="rect">
                <a:avLst/>
              </a:prstGeom>
              <a:noFill/>
            </p:spPr>
            <p:txBody>
              <a:bodyPr wrap="square">
                <a:spAutoFit/>
              </a:bodyPr>
              <a:lstStyle/>
              <a:p>
                <a:pPr algn="ctr"/>
                <a:r>
                  <a:rPr lang="en-US" altLang="zh-CN" sz="1200" dirty="0">
                    <a:latin typeface="Times New Roman" panose="02020603050405020304" pitchFamily="18" charset="0"/>
                    <a:cs typeface="Times New Roman" panose="02020603050405020304" pitchFamily="18" charset="0"/>
                  </a:rPr>
                  <a:t>Initialize isotope adjacent matrix</a:t>
                </a:r>
                <a14:m>
                  <m:oMath xmlns:m="http://schemas.openxmlformats.org/officeDocument/2006/math">
                    <m:r>
                      <a:rPr lang="en-US" altLang="zh-CN" sz="1200" b="0" i="1" dirty="0" smtClean="0">
                        <a:latin typeface="Cambria Math" panose="02040503050406030204" pitchFamily="18" charset="0"/>
                        <a:cs typeface="Times New Roman" panose="02020603050405020304" pitchFamily="18" charset="0"/>
                      </a:rPr>
                      <m:t> </m:t>
                    </m:r>
                    <m:r>
                      <a:rPr lang="en-US" altLang="zh-CN" sz="1200" b="0" i="1" dirty="0" smtClean="0">
                        <a:latin typeface="Cambria Math" panose="02040503050406030204" pitchFamily="18" charset="0"/>
                        <a:cs typeface="Times New Roman" panose="02020603050405020304" pitchFamily="18" charset="0"/>
                      </a:rPr>
                      <m:t>h</m:t>
                    </m:r>
                  </m:oMath>
                </a14:m>
                <a:r>
                  <a:rPr lang="en-US" altLang="zh-CN" sz="1200" dirty="0">
                    <a:latin typeface="Times New Roman" panose="02020603050405020304" pitchFamily="18" charset="0"/>
                    <a:cs typeface="Times New Roman" panose="02020603050405020304" pitchFamily="18" charset="0"/>
                  </a:rPr>
                  <a:t> and feature matrix </a:t>
                </a:r>
                <a14:m>
                  <m:oMath xmlns:m="http://schemas.openxmlformats.org/officeDocument/2006/math">
                    <m:r>
                      <a:rPr lang="en-US" altLang="zh-CN" sz="1200" b="0" i="1" dirty="0" smtClean="0">
                        <a:latin typeface="Cambria Math" panose="02040503050406030204" pitchFamily="18" charset="0"/>
                        <a:cs typeface="Times New Roman" panose="02020603050405020304" pitchFamily="18" charset="0"/>
                      </a:rPr>
                      <m:t>𝑥</m:t>
                    </m:r>
                  </m:oMath>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603" name="文本框 602">
                <a:extLst>
                  <a:ext uri="{FF2B5EF4-FFF2-40B4-BE49-F238E27FC236}">
                    <a16:creationId xmlns:a16="http://schemas.microsoft.com/office/drawing/2014/main" id="{A76B6E22-D1AA-8376-9439-D88F3F4233EE}"/>
                  </a:ext>
                </a:extLst>
              </p:cNvPr>
              <p:cNvSpPr txBox="1">
                <a:spLocks noRot="1" noChangeAspect="1" noMove="1" noResize="1" noEditPoints="1" noAdjustHandles="1" noChangeArrowheads="1" noChangeShapeType="1" noTextEdit="1"/>
              </p:cNvSpPr>
              <p:nvPr/>
            </p:nvSpPr>
            <p:spPr>
              <a:xfrm>
                <a:off x="5879643" y="1994396"/>
                <a:ext cx="2052734" cy="461665"/>
              </a:xfrm>
              <a:prstGeom prst="rect">
                <a:avLst/>
              </a:prstGeom>
              <a:blipFill>
                <a:blip r:embed="rId5"/>
                <a:stretch>
                  <a:fillRect b="-921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06" name="文本框 605">
                <a:extLst>
                  <a:ext uri="{FF2B5EF4-FFF2-40B4-BE49-F238E27FC236}">
                    <a16:creationId xmlns:a16="http://schemas.microsoft.com/office/drawing/2014/main" id="{91EC1B8C-14D8-0C00-EBFB-61E0C77891B3}"/>
                  </a:ext>
                </a:extLst>
              </p:cNvPr>
              <p:cNvSpPr txBox="1"/>
              <p:nvPr/>
            </p:nvSpPr>
            <p:spPr>
              <a:xfrm>
                <a:off x="6168266" y="3364480"/>
                <a:ext cx="26539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h</m:t>
                          </m:r>
                        </m:e>
                        <m:sub>
                          <m:r>
                            <a:rPr lang="en-US" altLang="zh-CN" b="0" i="1" smtClean="0">
                              <a:latin typeface="Cambria Math" panose="02040503050406030204" pitchFamily="18" charset="0"/>
                            </a:rPr>
                            <m:t>𝑖</m:t>
                          </m:r>
                        </m:sub>
                      </m:sSub>
                    </m:oMath>
                  </m:oMathPara>
                </a14:m>
                <a:endParaRPr lang="zh-CN" altLang="en-US" dirty="0"/>
              </a:p>
            </p:txBody>
          </p:sp>
        </mc:Choice>
        <mc:Fallback xmlns="">
          <p:sp>
            <p:nvSpPr>
              <p:cNvPr id="606" name="文本框 605">
                <a:extLst>
                  <a:ext uri="{FF2B5EF4-FFF2-40B4-BE49-F238E27FC236}">
                    <a16:creationId xmlns:a16="http://schemas.microsoft.com/office/drawing/2014/main" id="{91EC1B8C-14D8-0C00-EBFB-61E0C77891B3}"/>
                  </a:ext>
                </a:extLst>
              </p:cNvPr>
              <p:cNvSpPr txBox="1">
                <a:spLocks noRot="1" noChangeAspect="1" noMove="1" noResize="1" noEditPoints="1" noAdjustHandles="1" noChangeArrowheads="1" noChangeShapeType="1" noTextEdit="1"/>
              </p:cNvSpPr>
              <p:nvPr/>
            </p:nvSpPr>
            <p:spPr>
              <a:xfrm>
                <a:off x="6168266" y="3364480"/>
                <a:ext cx="265394" cy="276999"/>
              </a:xfrm>
              <a:prstGeom prst="rect">
                <a:avLst/>
              </a:prstGeom>
              <a:blipFill>
                <a:blip r:embed="rId6"/>
                <a:stretch>
                  <a:fillRect l="-20930" r="-6977" b="-1777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07" name="文本框 606">
                <a:extLst>
                  <a:ext uri="{FF2B5EF4-FFF2-40B4-BE49-F238E27FC236}">
                    <a16:creationId xmlns:a16="http://schemas.microsoft.com/office/drawing/2014/main" id="{180C82F1-5D2B-1378-15A9-4B81121315E2}"/>
                  </a:ext>
                </a:extLst>
              </p:cNvPr>
              <p:cNvSpPr txBox="1"/>
              <p:nvPr/>
            </p:nvSpPr>
            <p:spPr>
              <a:xfrm>
                <a:off x="7192026" y="3346129"/>
                <a:ext cx="25833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𝑖</m:t>
                          </m:r>
                        </m:sub>
                      </m:sSub>
                    </m:oMath>
                  </m:oMathPara>
                </a14:m>
                <a:endParaRPr lang="zh-CN" altLang="en-US" dirty="0"/>
              </a:p>
            </p:txBody>
          </p:sp>
        </mc:Choice>
        <mc:Fallback xmlns="">
          <p:sp>
            <p:nvSpPr>
              <p:cNvPr id="607" name="文本框 606">
                <a:extLst>
                  <a:ext uri="{FF2B5EF4-FFF2-40B4-BE49-F238E27FC236}">
                    <a16:creationId xmlns:a16="http://schemas.microsoft.com/office/drawing/2014/main" id="{180C82F1-5D2B-1378-15A9-4B81121315E2}"/>
                  </a:ext>
                </a:extLst>
              </p:cNvPr>
              <p:cNvSpPr txBox="1">
                <a:spLocks noRot="1" noChangeAspect="1" noMove="1" noResize="1" noEditPoints="1" noAdjustHandles="1" noChangeArrowheads="1" noChangeShapeType="1" noTextEdit="1"/>
              </p:cNvSpPr>
              <p:nvPr/>
            </p:nvSpPr>
            <p:spPr>
              <a:xfrm>
                <a:off x="7192026" y="3346129"/>
                <a:ext cx="258339" cy="276999"/>
              </a:xfrm>
              <a:prstGeom prst="rect">
                <a:avLst/>
              </a:prstGeom>
              <a:blipFill>
                <a:blip r:embed="rId7"/>
                <a:stretch>
                  <a:fillRect l="-11905" r="-7143" b="-17778"/>
                </a:stretch>
              </a:blipFill>
            </p:spPr>
            <p:txBody>
              <a:bodyPr/>
              <a:lstStyle/>
              <a:p>
                <a:r>
                  <a:rPr lang="zh-CN" altLang="en-US">
                    <a:noFill/>
                  </a:rPr>
                  <a:t> </a:t>
                </a:r>
              </a:p>
            </p:txBody>
          </p:sp>
        </mc:Fallback>
      </mc:AlternateContent>
      <p:cxnSp>
        <p:nvCxnSpPr>
          <p:cNvPr id="609" name="直接箭头连接符 608">
            <a:extLst>
              <a:ext uri="{FF2B5EF4-FFF2-40B4-BE49-F238E27FC236}">
                <a16:creationId xmlns:a16="http://schemas.microsoft.com/office/drawing/2014/main" id="{A27A8B33-659B-A917-873B-62BB208B3758}"/>
              </a:ext>
            </a:extLst>
          </p:cNvPr>
          <p:cNvCxnSpPr>
            <a:cxnSpLocks/>
          </p:cNvCxnSpPr>
          <p:nvPr/>
        </p:nvCxnSpPr>
        <p:spPr>
          <a:xfrm>
            <a:off x="6347294" y="2457808"/>
            <a:ext cx="0" cy="12917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611" name="直接箭头连接符 610">
            <a:extLst>
              <a:ext uri="{FF2B5EF4-FFF2-40B4-BE49-F238E27FC236}">
                <a16:creationId xmlns:a16="http://schemas.microsoft.com/office/drawing/2014/main" id="{11F4BD17-C312-7035-2869-E54717678FB7}"/>
              </a:ext>
            </a:extLst>
          </p:cNvPr>
          <p:cNvCxnSpPr>
            <a:cxnSpLocks/>
          </p:cNvCxnSpPr>
          <p:nvPr/>
        </p:nvCxnSpPr>
        <p:spPr>
          <a:xfrm>
            <a:off x="7283466" y="2465537"/>
            <a:ext cx="0" cy="12917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nvGrpSpPr>
          <p:cNvPr id="727" name="Google Shape;895;p28">
            <a:extLst>
              <a:ext uri="{FF2B5EF4-FFF2-40B4-BE49-F238E27FC236}">
                <a16:creationId xmlns:a16="http://schemas.microsoft.com/office/drawing/2014/main" id="{0B5F67C9-4B15-6A60-78E0-F16D1F4F6D0F}"/>
              </a:ext>
            </a:extLst>
          </p:cNvPr>
          <p:cNvGrpSpPr/>
          <p:nvPr/>
        </p:nvGrpSpPr>
        <p:grpSpPr>
          <a:xfrm>
            <a:off x="6905875" y="2634705"/>
            <a:ext cx="771100" cy="734130"/>
            <a:chOff x="5950075" y="854725"/>
            <a:chExt cx="2904000" cy="2668950"/>
          </a:xfrm>
        </p:grpSpPr>
        <p:sp>
          <p:nvSpPr>
            <p:cNvPr id="728" name="Google Shape;896;p28">
              <a:extLst>
                <a:ext uri="{FF2B5EF4-FFF2-40B4-BE49-F238E27FC236}">
                  <a16:creationId xmlns:a16="http://schemas.microsoft.com/office/drawing/2014/main" id="{F92F0C0C-26BD-6A45-CB20-D5E5865D7A59}"/>
                </a:ext>
              </a:extLst>
            </p:cNvPr>
            <p:cNvSpPr/>
            <p:nvPr/>
          </p:nvSpPr>
          <p:spPr>
            <a:xfrm flipH="1">
              <a:off x="5950075" y="854725"/>
              <a:ext cx="2904000" cy="26673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897;p28">
              <a:extLst>
                <a:ext uri="{FF2B5EF4-FFF2-40B4-BE49-F238E27FC236}">
                  <a16:creationId xmlns:a16="http://schemas.microsoft.com/office/drawing/2014/main" id="{3AADBD15-0A25-8D63-FBA4-1629F1C96292}"/>
                </a:ext>
              </a:extLst>
            </p:cNvPr>
            <p:cNvSpPr/>
            <p:nvPr/>
          </p:nvSpPr>
          <p:spPr>
            <a:xfrm flipH="1">
              <a:off x="5950075" y="854725"/>
              <a:ext cx="580800" cy="532801"/>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0" name="Google Shape;898;p28">
              <a:extLst>
                <a:ext uri="{FF2B5EF4-FFF2-40B4-BE49-F238E27FC236}">
                  <a16:creationId xmlns:a16="http://schemas.microsoft.com/office/drawing/2014/main" id="{D8B04DE3-C02F-7DC5-2015-A20D067CEAC9}"/>
                </a:ext>
              </a:extLst>
            </p:cNvPr>
            <p:cNvSpPr/>
            <p:nvPr/>
          </p:nvSpPr>
          <p:spPr>
            <a:xfrm flipH="1">
              <a:off x="6530875" y="8547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899;p28">
              <a:extLst>
                <a:ext uri="{FF2B5EF4-FFF2-40B4-BE49-F238E27FC236}">
                  <a16:creationId xmlns:a16="http://schemas.microsoft.com/office/drawing/2014/main" id="{E997E50D-114C-CA26-F3F1-CBBE0D324087}"/>
                </a:ext>
              </a:extLst>
            </p:cNvPr>
            <p:cNvSpPr/>
            <p:nvPr/>
          </p:nvSpPr>
          <p:spPr>
            <a:xfrm flipH="1">
              <a:off x="7111675" y="8547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900;p28">
              <a:extLst>
                <a:ext uri="{FF2B5EF4-FFF2-40B4-BE49-F238E27FC236}">
                  <a16:creationId xmlns:a16="http://schemas.microsoft.com/office/drawing/2014/main" id="{B5BE3949-2E43-0B95-3401-D2FEB0ED0FB3}"/>
                </a:ext>
              </a:extLst>
            </p:cNvPr>
            <p:cNvSpPr/>
            <p:nvPr/>
          </p:nvSpPr>
          <p:spPr>
            <a:xfrm flipH="1">
              <a:off x="7692475" y="8547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901;p28">
              <a:extLst>
                <a:ext uri="{FF2B5EF4-FFF2-40B4-BE49-F238E27FC236}">
                  <a16:creationId xmlns:a16="http://schemas.microsoft.com/office/drawing/2014/main" id="{3539D084-7DEB-5192-E309-3CC3BBC26687}"/>
                </a:ext>
              </a:extLst>
            </p:cNvPr>
            <p:cNvSpPr/>
            <p:nvPr/>
          </p:nvSpPr>
          <p:spPr>
            <a:xfrm flipH="1">
              <a:off x="8273275" y="8547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902;p28">
              <a:extLst>
                <a:ext uri="{FF2B5EF4-FFF2-40B4-BE49-F238E27FC236}">
                  <a16:creationId xmlns:a16="http://schemas.microsoft.com/office/drawing/2014/main" id="{F3F5B053-F00A-18A4-C1B9-01A565BBA956}"/>
                </a:ext>
              </a:extLst>
            </p:cNvPr>
            <p:cNvSpPr/>
            <p:nvPr/>
          </p:nvSpPr>
          <p:spPr>
            <a:xfrm flipH="1">
              <a:off x="5950075" y="13875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903;p28">
              <a:extLst>
                <a:ext uri="{FF2B5EF4-FFF2-40B4-BE49-F238E27FC236}">
                  <a16:creationId xmlns:a16="http://schemas.microsoft.com/office/drawing/2014/main" id="{F6D73CE1-58B3-9D47-9436-FADAE6800668}"/>
                </a:ext>
              </a:extLst>
            </p:cNvPr>
            <p:cNvSpPr/>
            <p:nvPr/>
          </p:nvSpPr>
          <p:spPr>
            <a:xfrm flipH="1">
              <a:off x="6530875" y="13875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904;p28">
              <a:extLst>
                <a:ext uri="{FF2B5EF4-FFF2-40B4-BE49-F238E27FC236}">
                  <a16:creationId xmlns:a16="http://schemas.microsoft.com/office/drawing/2014/main" id="{E752FFBC-E6DD-8DEC-1E32-DDFFE4C765B2}"/>
                </a:ext>
              </a:extLst>
            </p:cNvPr>
            <p:cNvSpPr/>
            <p:nvPr/>
          </p:nvSpPr>
          <p:spPr>
            <a:xfrm flipH="1">
              <a:off x="7111675" y="13875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905;p28">
              <a:extLst>
                <a:ext uri="{FF2B5EF4-FFF2-40B4-BE49-F238E27FC236}">
                  <a16:creationId xmlns:a16="http://schemas.microsoft.com/office/drawing/2014/main" id="{7F07F084-A7C4-C8E0-B6DC-762C0709FDE4}"/>
                </a:ext>
              </a:extLst>
            </p:cNvPr>
            <p:cNvSpPr/>
            <p:nvPr/>
          </p:nvSpPr>
          <p:spPr>
            <a:xfrm flipH="1">
              <a:off x="7692475" y="13875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906;p28">
              <a:extLst>
                <a:ext uri="{FF2B5EF4-FFF2-40B4-BE49-F238E27FC236}">
                  <a16:creationId xmlns:a16="http://schemas.microsoft.com/office/drawing/2014/main" id="{C8FA7964-C7DE-A42C-97F5-3014EC5939CB}"/>
                </a:ext>
              </a:extLst>
            </p:cNvPr>
            <p:cNvSpPr/>
            <p:nvPr/>
          </p:nvSpPr>
          <p:spPr>
            <a:xfrm flipH="1">
              <a:off x="8273275" y="13875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907;p28">
              <a:extLst>
                <a:ext uri="{FF2B5EF4-FFF2-40B4-BE49-F238E27FC236}">
                  <a16:creationId xmlns:a16="http://schemas.microsoft.com/office/drawing/2014/main" id="{96C4A24B-7458-BAAE-1E08-CBAC1DED5DCF}"/>
                </a:ext>
              </a:extLst>
            </p:cNvPr>
            <p:cNvSpPr/>
            <p:nvPr/>
          </p:nvSpPr>
          <p:spPr>
            <a:xfrm flipH="1">
              <a:off x="5950075" y="192197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908;p28">
              <a:extLst>
                <a:ext uri="{FF2B5EF4-FFF2-40B4-BE49-F238E27FC236}">
                  <a16:creationId xmlns:a16="http://schemas.microsoft.com/office/drawing/2014/main" id="{88D60CC0-C5EE-D78C-D554-58F387257911}"/>
                </a:ext>
              </a:extLst>
            </p:cNvPr>
            <p:cNvSpPr/>
            <p:nvPr/>
          </p:nvSpPr>
          <p:spPr>
            <a:xfrm flipH="1">
              <a:off x="6530875" y="192197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909;p28">
              <a:extLst>
                <a:ext uri="{FF2B5EF4-FFF2-40B4-BE49-F238E27FC236}">
                  <a16:creationId xmlns:a16="http://schemas.microsoft.com/office/drawing/2014/main" id="{AA6F0AC2-B3CA-326B-2C09-B12C45F5C597}"/>
                </a:ext>
              </a:extLst>
            </p:cNvPr>
            <p:cNvSpPr/>
            <p:nvPr/>
          </p:nvSpPr>
          <p:spPr>
            <a:xfrm flipH="1">
              <a:off x="7111675" y="192197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910;p28">
              <a:extLst>
                <a:ext uri="{FF2B5EF4-FFF2-40B4-BE49-F238E27FC236}">
                  <a16:creationId xmlns:a16="http://schemas.microsoft.com/office/drawing/2014/main" id="{1E58368B-BE81-F1FA-EC7E-61930F22B5DC}"/>
                </a:ext>
              </a:extLst>
            </p:cNvPr>
            <p:cNvSpPr/>
            <p:nvPr/>
          </p:nvSpPr>
          <p:spPr>
            <a:xfrm flipH="1">
              <a:off x="7692475" y="192197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911;p28">
              <a:extLst>
                <a:ext uri="{FF2B5EF4-FFF2-40B4-BE49-F238E27FC236}">
                  <a16:creationId xmlns:a16="http://schemas.microsoft.com/office/drawing/2014/main" id="{4EAA00EE-2969-040F-5C60-9DD65AD1A601}"/>
                </a:ext>
              </a:extLst>
            </p:cNvPr>
            <p:cNvSpPr/>
            <p:nvPr/>
          </p:nvSpPr>
          <p:spPr>
            <a:xfrm flipH="1">
              <a:off x="8273275" y="192197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912;p28">
              <a:extLst>
                <a:ext uri="{FF2B5EF4-FFF2-40B4-BE49-F238E27FC236}">
                  <a16:creationId xmlns:a16="http://schemas.microsoft.com/office/drawing/2014/main" id="{4362FED3-8102-EE74-1F4A-33D41B31EE47}"/>
                </a:ext>
              </a:extLst>
            </p:cNvPr>
            <p:cNvSpPr/>
            <p:nvPr/>
          </p:nvSpPr>
          <p:spPr>
            <a:xfrm flipH="1">
              <a:off x="5950075" y="24564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913;p28">
              <a:extLst>
                <a:ext uri="{FF2B5EF4-FFF2-40B4-BE49-F238E27FC236}">
                  <a16:creationId xmlns:a16="http://schemas.microsoft.com/office/drawing/2014/main" id="{8A4E1B7A-E5B9-5CB6-C8D9-FC702E441478}"/>
                </a:ext>
              </a:extLst>
            </p:cNvPr>
            <p:cNvSpPr/>
            <p:nvPr/>
          </p:nvSpPr>
          <p:spPr>
            <a:xfrm flipH="1">
              <a:off x="6530875" y="24564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914;p28">
              <a:extLst>
                <a:ext uri="{FF2B5EF4-FFF2-40B4-BE49-F238E27FC236}">
                  <a16:creationId xmlns:a16="http://schemas.microsoft.com/office/drawing/2014/main" id="{7AE3F80E-F1C2-62D2-917C-8873FF86D4E1}"/>
                </a:ext>
              </a:extLst>
            </p:cNvPr>
            <p:cNvSpPr/>
            <p:nvPr/>
          </p:nvSpPr>
          <p:spPr>
            <a:xfrm flipH="1">
              <a:off x="7111675" y="24564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915;p28">
              <a:extLst>
                <a:ext uri="{FF2B5EF4-FFF2-40B4-BE49-F238E27FC236}">
                  <a16:creationId xmlns:a16="http://schemas.microsoft.com/office/drawing/2014/main" id="{D436353D-9006-3365-13EB-B5551C122F6C}"/>
                </a:ext>
              </a:extLst>
            </p:cNvPr>
            <p:cNvSpPr/>
            <p:nvPr/>
          </p:nvSpPr>
          <p:spPr>
            <a:xfrm flipH="1">
              <a:off x="7692475" y="24564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916;p28">
              <a:extLst>
                <a:ext uri="{FF2B5EF4-FFF2-40B4-BE49-F238E27FC236}">
                  <a16:creationId xmlns:a16="http://schemas.microsoft.com/office/drawing/2014/main" id="{8161D3B8-30A6-F56E-F1B1-B847917AB683}"/>
                </a:ext>
              </a:extLst>
            </p:cNvPr>
            <p:cNvSpPr/>
            <p:nvPr/>
          </p:nvSpPr>
          <p:spPr>
            <a:xfrm flipH="1">
              <a:off x="8273275" y="24564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917;p28">
              <a:extLst>
                <a:ext uri="{FF2B5EF4-FFF2-40B4-BE49-F238E27FC236}">
                  <a16:creationId xmlns:a16="http://schemas.microsoft.com/office/drawing/2014/main" id="{E5D579D8-B567-BCBD-2C79-608A6078E997}"/>
                </a:ext>
              </a:extLst>
            </p:cNvPr>
            <p:cNvSpPr/>
            <p:nvPr/>
          </p:nvSpPr>
          <p:spPr>
            <a:xfrm flipH="1">
              <a:off x="5950075" y="299087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918;p28">
              <a:extLst>
                <a:ext uri="{FF2B5EF4-FFF2-40B4-BE49-F238E27FC236}">
                  <a16:creationId xmlns:a16="http://schemas.microsoft.com/office/drawing/2014/main" id="{5E6025A6-A05C-7B84-C6D5-FD0DAA22CCE9}"/>
                </a:ext>
              </a:extLst>
            </p:cNvPr>
            <p:cNvSpPr/>
            <p:nvPr/>
          </p:nvSpPr>
          <p:spPr>
            <a:xfrm flipH="1">
              <a:off x="6530875" y="299087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919;p28">
              <a:extLst>
                <a:ext uri="{FF2B5EF4-FFF2-40B4-BE49-F238E27FC236}">
                  <a16:creationId xmlns:a16="http://schemas.microsoft.com/office/drawing/2014/main" id="{6F9D0664-5F5D-85A4-04E7-C6E4D7538BBA}"/>
                </a:ext>
              </a:extLst>
            </p:cNvPr>
            <p:cNvSpPr/>
            <p:nvPr/>
          </p:nvSpPr>
          <p:spPr>
            <a:xfrm flipH="1">
              <a:off x="7111675" y="299087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920;p28">
              <a:extLst>
                <a:ext uri="{FF2B5EF4-FFF2-40B4-BE49-F238E27FC236}">
                  <a16:creationId xmlns:a16="http://schemas.microsoft.com/office/drawing/2014/main" id="{6FC96460-B978-EFEA-73FC-59FCA6437ED9}"/>
                </a:ext>
              </a:extLst>
            </p:cNvPr>
            <p:cNvSpPr/>
            <p:nvPr/>
          </p:nvSpPr>
          <p:spPr>
            <a:xfrm flipH="1">
              <a:off x="7692475" y="299087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921;p28">
              <a:extLst>
                <a:ext uri="{FF2B5EF4-FFF2-40B4-BE49-F238E27FC236}">
                  <a16:creationId xmlns:a16="http://schemas.microsoft.com/office/drawing/2014/main" id="{01422E56-28FF-D833-AF1A-66A8055D7606}"/>
                </a:ext>
              </a:extLst>
            </p:cNvPr>
            <p:cNvSpPr/>
            <p:nvPr/>
          </p:nvSpPr>
          <p:spPr>
            <a:xfrm flipH="1">
              <a:off x="8273275" y="299087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1" name="文本框 800">
            <a:extLst>
              <a:ext uri="{FF2B5EF4-FFF2-40B4-BE49-F238E27FC236}">
                <a16:creationId xmlns:a16="http://schemas.microsoft.com/office/drawing/2014/main" id="{008C90BC-7A4A-14E7-33E8-0155E9DBB6C2}"/>
              </a:ext>
            </a:extLst>
          </p:cNvPr>
          <p:cNvSpPr txBox="1"/>
          <p:nvPr/>
        </p:nvSpPr>
        <p:spPr>
          <a:xfrm>
            <a:off x="8256470" y="1347065"/>
            <a:ext cx="1463938"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Original embedding</a:t>
            </a:r>
            <a:endParaRPr lang="zh-CN" altLang="en-US" sz="1200" dirty="0">
              <a:latin typeface="Times New Roman" panose="02020603050405020304" pitchFamily="18" charset="0"/>
              <a:cs typeface="Times New Roman" panose="02020603050405020304" pitchFamily="18" charset="0"/>
            </a:endParaRPr>
          </a:p>
        </p:txBody>
      </p:sp>
      <p:sp>
        <p:nvSpPr>
          <p:cNvPr id="804" name="文本框 803">
            <a:extLst>
              <a:ext uri="{FF2B5EF4-FFF2-40B4-BE49-F238E27FC236}">
                <a16:creationId xmlns:a16="http://schemas.microsoft.com/office/drawing/2014/main" id="{FD5A9D7B-0A38-6583-16F4-33CE1EE7C5BC}"/>
              </a:ext>
            </a:extLst>
          </p:cNvPr>
          <p:cNvSpPr txBox="1"/>
          <p:nvPr/>
        </p:nvSpPr>
        <p:spPr>
          <a:xfrm>
            <a:off x="8260230" y="2206867"/>
            <a:ext cx="1519548"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Disturbed embedding</a:t>
            </a:r>
            <a:endParaRPr lang="zh-CN" altLang="en-US" sz="1200" dirty="0">
              <a:latin typeface="Times New Roman" panose="02020603050405020304" pitchFamily="18" charset="0"/>
              <a:cs typeface="Times New Roman" panose="02020603050405020304" pitchFamily="18" charset="0"/>
            </a:endParaRPr>
          </a:p>
        </p:txBody>
      </p:sp>
      <p:sp>
        <p:nvSpPr>
          <p:cNvPr id="805" name="文本框 804">
            <a:extLst>
              <a:ext uri="{FF2B5EF4-FFF2-40B4-BE49-F238E27FC236}">
                <a16:creationId xmlns:a16="http://schemas.microsoft.com/office/drawing/2014/main" id="{FAFB3F04-D793-6DA8-F13F-C0FA75BBDCFD}"/>
              </a:ext>
            </a:extLst>
          </p:cNvPr>
          <p:cNvSpPr txBox="1"/>
          <p:nvPr/>
        </p:nvSpPr>
        <p:spPr>
          <a:xfrm>
            <a:off x="8283070" y="2790142"/>
            <a:ext cx="1386027"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Isotope embedding</a:t>
            </a:r>
            <a:endParaRPr lang="zh-CN" altLang="en-US" sz="1200" dirty="0">
              <a:latin typeface="Times New Roman" panose="02020603050405020304" pitchFamily="18" charset="0"/>
              <a:cs typeface="Times New Roman" panose="02020603050405020304" pitchFamily="18" charset="0"/>
            </a:endParaRPr>
          </a:p>
        </p:txBody>
      </p:sp>
      <p:sp>
        <p:nvSpPr>
          <p:cNvPr id="806" name="文本框 805">
            <a:extLst>
              <a:ext uri="{FF2B5EF4-FFF2-40B4-BE49-F238E27FC236}">
                <a16:creationId xmlns:a16="http://schemas.microsoft.com/office/drawing/2014/main" id="{433B8B20-4CA4-C084-6B1B-A52BC55C0A80}"/>
              </a:ext>
            </a:extLst>
          </p:cNvPr>
          <p:cNvSpPr txBox="1"/>
          <p:nvPr/>
        </p:nvSpPr>
        <p:spPr>
          <a:xfrm>
            <a:off x="8309670" y="3673755"/>
            <a:ext cx="1683629"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Attach node embedding</a:t>
            </a:r>
            <a:endParaRPr lang="zh-CN" altLang="en-US" sz="1200" dirty="0">
              <a:latin typeface="Times New Roman" panose="02020603050405020304" pitchFamily="18" charset="0"/>
              <a:cs typeface="Times New Roman" panose="02020603050405020304" pitchFamily="18" charset="0"/>
            </a:endParaRPr>
          </a:p>
        </p:txBody>
      </p:sp>
      <p:cxnSp>
        <p:nvCxnSpPr>
          <p:cNvPr id="822" name="直接箭头连接符 821">
            <a:extLst>
              <a:ext uri="{FF2B5EF4-FFF2-40B4-BE49-F238E27FC236}">
                <a16:creationId xmlns:a16="http://schemas.microsoft.com/office/drawing/2014/main" id="{C3962D20-D4D7-3EDB-EF37-65004EAE7994}"/>
              </a:ext>
            </a:extLst>
          </p:cNvPr>
          <p:cNvCxnSpPr/>
          <p:nvPr/>
        </p:nvCxnSpPr>
        <p:spPr>
          <a:xfrm>
            <a:off x="3396215" y="4849464"/>
            <a:ext cx="483325" cy="0"/>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cxnSp>
        <p:nvCxnSpPr>
          <p:cNvPr id="824" name="直接箭头连接符 823">
            <a:extLst>
              <a:ext uri="{FF2B5EF4-FFF2-40B4-BE49-F238E27FC236}">
                <a16:creationId xmlns:a16="http://schemas.microsoft.com/office/drawing/2014/main" id="{9E480D26-8763-FE3D-E199-8620A8A65CDF}"/>
              </a:ext>
            </a:extLst>
          </p:cNvPr>
          <p:cNvCxnSpPr>
            <a:cxnSpLocks/>
          </p:cNvCxnSpPr>
          <p:nvPr/>
        </p:nvCxnSpPr>
        <p:spPr>
          <a:xfrm>
            <a:off x="8911450" y="1571916"/>
            <a:ext cx="0" cy="451786"/>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grpSp>
        <p:nvGrpSpPr>
          <p:cNvPr id="995" name="Google Shape;805;p28">
            <a:extLst>
              <a:ext uri="{FF2B5EF4-FFF2-40B4-BE49-F238E27FC236}">
                <a16:creationId xmlns:a16="http://schemas.microsoft.com/office/drawing/2014/main" id="{2B7EEFC9-0A96-C757-FD82-1C665BDAE3C8}"/>
              </a:ext>
            </a:extLst>
          </p:cNvPr>
          <p:cNvGrpSpPr/>
          <p:nvPr/>
        </p:nvGrpSpPr>
        <p:grpSpPr>
          <a:xfrm>
            <a:off x="6884920" y="1111276"/>
            <a:ext cx="626519" cy="639192"/>
            <a:chOff x="347441" y="529183"/>
            <a:chExt cx="2163705" cy="1824635"/>
          </a:xfrm>
          <a:solidFill>
            <a:srgbClr val="E3EEFF"/>
          </a:solidFill>
        </p:grpSpPr>
        <p:grpSp>
          <p:nvGrpSpPr>
            <p:cNvPr id="996" name="Google Shape;806;p28">
              <a:extLst>
                <a:ext uri="{FF2B5EF4-FFF2-40B4-BE49-F238E27FC236}">
                  <a16:creationId xmlns:a16="http://schemas.microsoft.com/office/drawing/2014/main" id="{FAB88F69-85F6-0F84-590F-8DAA75E99686}"/>
                </a:ext>
              </a:extLst>
            </p:cNvPr>
            <p:cNvGrpSpPr/>
            <p:nvPr/>
          </p:nvGrpSpPr>
          <p:grpSpPr>
            <a:xfrm>
              <a:off x="745224" y="529183"/>
              <a:ext cx="1765922" cy="1596032"/>
              <a:chOff x="6240000" y="821025"/>
              <a:chExt cx="2904000" cy="2668950"/>
            </a:xfrm>
            <a:grpFill/>
          </p:grpSpPr>
          <p:sp>
            <p:nvSpPr>
              <p:cNvPr id="1051" name="Google Shape;807;p28">
                <a:extLst>
                  <a:ext uri="{FF2B5EF4-FFF2-40B4-BE49-F238E27FC236}">
                    <a16:creationId xmlns:a16="http://schemas.microsoft.com/office/drawing/2014/main" id="{B91F857E-5BC5-9906-E1D5-BC8D9A625FCD}"/>
                  </a:ext>
                </a:extLst>
              </p:cNvPr>
              <p:cNvSpPr/>
              <p:nvPr/>
            </p:nvSpPr>
            <p:spPr>
              <a:xfrm flipH="1">
                <a:off x="6240000" y="821025"/>
                <a:ext cx="2904000" cy="26673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52" name="Google Shape;808;p28">
                <a:extLst>
                  <a:ext uri="{FF2B5EF4-FFF2-40B4-BE49-F238E27FC236}">
                    <a16:creationId xmlns:a16="http://schemas.microsoft.com/office/drawing/2014/main" id="{84D7D975-0368-FD78-EBE0-337D26563F0D}"/>
                  </a:ext>
                </a:extLst>
              </p:cNvPr>
              <p:cNvSpPr/>
              <p:nvPr/>
            </p:nvSpPr>
            <p:spPr>
              <a:xfrm flipH="1">
                <a:off x="6240000" y="8210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53" name="Google Shape;809;p28">
                <a:extLst>
                  <a:ext uri="{FF2B5EF4-FFF2-40B4-BE49-F238E27FC236}">
                    <a16:creationId xmlns:a16="http://schemas.microsoft.com/office/drawing/2014/main" id="{13AFFF6C-55FA-121E-AA08-D6A4B39A8BBA}"/>
                  </a:ext>
                </a:extLst>
              </p:cNvPr>
              <p:cNvSpPr/>
              <p:nvPr/>
            </p:nvSpPr>
            <p:spPr>
              <a:xfrm flipH="1">
                <a:off x="6820800" y="8210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54" name="Google Shape;810;p28">
                <a:extLst>
                  <a:ext uri="{FF2B5EF4-FFF2-40B4-BE49-F238E27FC236}">
                    <a16:creationId xmlns:a16="http://schemas.microsoft.com/office/drawing/2014/main" id="{E953E514-C18C-ADC9-CBA4-23B78C6728F3}"/>
                  </a:ext>
                </a:extLst>
              </p:cNvPr>
              <p:cNvSpPr/>
              <p:nvPr/>
            </p:nvSpPr>
            <p:spPr>
              <a:xfrm flipH="1">
                <a:off x="7401600" y="8210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55" name="Google Shape;811;p28">
                <a:extLst>
                  <a:ext uri="{FF2B5EF4-FFF2-40B4-BE49-F238E27FC236}">
                    <a16:creationId xmlns:a16="http://schemas.microsoft.com/office/drawing/2014/main" id="{BCB50390-7452-1D62-ACD4-BD48F7411B75}"/>
                  </a:ext>
                </a:extLst>
              </p:cNvPr>
              <p:cNvSpPr/>
              <p:nvPr/>
            </p:nvSpPr>
            <p:spPr>
              <a:xfrm flipH="1">
                <a:off x="7982400" y="8210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56" name="Google Shape;812;p28">
                <a:extLst>
                  <a:ext uri="{FF2B5EF4-FFF2-40B4-BE49-F238E27FC236}">
                    <a16:creationId xmlns:a16="http://schemas.microsoft.com/office/drawing/2014/main" id="{36B3A5DD-453E-3C4B-D68E-194B4852E570}"/>
                  </a:ext>
                </a:extLst>
              </p:cNvPr>
              <p:cNvSpPr/>
              <p:nvPr/>
            </p:nvSpPr>
            <p:spPr>
              <a:xfrm flipH="1">
                <a:off x="8563200" y="8210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57" name="Google Shape;813;p28">
                <a:extLst>
                  <a:ext uri="{FF2B5EF4-FFF2-40B4-BE49-F238E27FC236}">
                    <a16:creationId xmlns:a16="http://schemas.microsoft.com/office/drawing/2014/main" id="{4C3B16A3-4274-3A33-5419-33208D2F550D}"/>
                  </a:ext>
                </a:extLst>
              </p:cNvPr>
              <p:cNvSpPr/>
              <p:nvPr/>
            </p:nvSpPr>
            <p:spPr>
              <a:xfrm flipH="1">
                <a:off x="6240000" y="1353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58" name="Google Shape;814;p28">
                <a:extLst>
                  <a:ext uri="{FF2B5EF4-FFF2-40B4-BE49-F238E27FC236}">
                    <a16:creationId xmlns:a16="http://schemas.microsoft.com/office/drawing/2014/main" id="{8F6578CB-87A2-6B53-6CE0-1D5DFD6407D1}"/>
                  </a:ext>
                </a:extLst>
              </p:cNvPr>
              <p:cNvSpPr/>
              <p:nvPr/>
            </p:nvSpPr>
            <p:spPr>
              <a:xfrm flipH="1">
                <a:off x="6820800" y="1353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59" name="Google Shape;815;p28">
                <a:extLst>
                  <a:ext uri="{FF2B5EF4-FFF2-40B4-BE49-F238E27FC236}">
                    <a16:creationId xmlns:a16="http://schemas.microsoft.com/office/drawing/2014/main" id="{4FE76F98-4215-BDDA-8EA0-A010E97FEFF7}"/>
                  </a:ext>
                </a:extLst>
              </p:cNvPr>
              <p:cNvSpPr/>
              <p:nvPr/>
            </p:nvSpPr>
            <p:spPr>
              <a:xfrm flipH="1">
                <a:off x="7401600" y="1353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60" name="Google Shape;816;p28">
                <a:extLst>
                  <a:ext uri="{FF2B5EF4-FFF2-40B4-BE49-F238E27FC236}">
                    <a16:creationId xmlns:a16="http://schemas.microsoft.com/office/drawing/2014/main" id="{4A4297EF-1722-135B-1088-2AE89CFFE6BC}"/>
                  </a:ext>
                </a:extLst>
              </p:cNvPr>
              <p:cNvSpPr/>
              <p:nvPr/>
            </p:nvSpPr>
            <p:spPr>
              <a:xfrm flipH="1">
                <a:off x="7982400" y="1353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61" name="Google Shape;817;p28">
                <a:extLst>
                  <a:ext uri="{FF2B5EF4-FFF2-40B4-BE49-F238E27FC236}">
                    <a16:creationId xmlns:a16="http://schemas.microsoft.com/office/drawing/2014/main" id="{AA2583F8-28C4-84AE-E9C3-BF2F63218142}"/>
                  </a:ext>
                </a:extLst>
              </p:cNvPr>
              <p:cNvSpPr/>
              <p:nvPr/>
            </p:nvSpPr>
            <p:spPr>
              <a:xfrm flipH="1">
                <a:off x="8563200" y="1353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62" name="Google Shape;818;p28">
                <a:extLst>
                  <a:ext uri="{FF2B5EF4-FFF2-40B4-BE49-F238E27FC236}">
                    <a16:creationId xmlns:a16="http://schemas.microsoft.com/office/drawing/2014/main" id="{E1FB044F-7373-1742-A667-1E115672C48E}"/>
                  </a:ext>
                </a:extLst>
              </p:cNvPr>
              <p:cNvSpPr/>
              <p:nvPr/>
            </p:nvSpPr>
            <p:spPr>
              <a:xfrm flipH="1">
                <a:off x="6240000" y="1888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63" name="Google Shape;819;p28">
                <a:extLst>
                  <a:ext uri="{FF2B5EF4-FFF2-40B4-BE49-F238E27FC236}">
                    <a16:creationId xmlns:a16="http://schemas.microsoft.com/office/drawing/2014/main" id="{6BFBC9F7-8BD8-2BEF-0E7D-11EDC3C094DC}"/>
                  </a:ext>
                </a:extLst>
              </p:cNvPr>
              <p:cNvSpPr/>
              <p:nvPr/>
            </p:nvSpPr>
            <p:spPr>
              <a:xfrm flipH="1">
                <a:off x="6820800" y="1888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64" name="Google Shape;820;p28">
                <a:extLst>
                  <a:ext uri="{FF2B5EF4-FFF2-40B4-BE49-F238E27FC236}">
                    <a16:creationId xmlns:a16="http://schemas.microsoft.com/office/drawing/2014/main" id="{C6ED8D09-485F-C759-6426-128C665EE18C}"/>
                  </a:ext>
                </a:extLst>
              </p:cNvPr>
              <p:cNvSpPr/>
              <p:nvPr/>
            </p:nvSpPr>
            <p:spPr>
              <a:xfrm flipH="1">
                <a:off x="7401600" y="1888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65" name="Google Shape;821;p28">
                <a:extLst>
                  <a:ext uri="{FF2B5EF4-FFF2-40B4-BE49-F238E27FC236}">
                    <a16:creationId xmlns:a16="http://schemas.microsoft.com/office/drawing/2014/main" id="{0F09950E-DF0E-971E-0BE9-FEADAD279AA5}"/>
                  </a:ext>
                </a:extLst>
              </p:cNvPr>
              <p:cNvSpPr/>
              <p:nvPr/>
            </p:nvSpPr>
            <p:spPr>
              <a:xfrm flipH="1">
                <a:off x="7982400" y="1888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66" name="Google Shape;822;p28">
                <a:extLst>
                  <a:ext uri="{FF2B5EF4-FFF2-40B4-BE49-F238E27FC236}">
                    <a16:creationId xmlns:a16="http://schemas.microsoft.com/office/drawing/2014/main" id="{8F879120-72E1-CB08-9D55-375162D5A3DD}"/>
                  </a:ext>
                </a:extLst>
              </p:cNvPr>
              <p:cNvSpPr/>
              <p:nvPr/>
            </p:nvSpPr>
            <p:spPr>
              <a:xfrm flipH="1">
                <a:off x="8563200" y="1888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67" name="Google Shape;823;p28">
                <a:extLst>
                  <a:ext uri="{FF2B5EF4-FFF2-40B4-BE49-F238E27FC236}">
                    <a16:creationId xmlns:a16="http://schemas.microsoft.com/office/drawing/2014/main" id="{86D03727-9942-2869-6E14-4513B162724A}"/>
                  </a:ext>
                </a:extLst>
              </p:cNvPr>
              <p:cNvSpPr/>
              <p:nvPr/>
            </p:nvSpPr>
            <p:spPr>
              <a:xfrm flipH="1">
                <a:off x="6240000" y="2422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68" name="Google Shape;824;p28">
                <a:extLst>
                  <a:ext uri="{FF2B5EF4-FFF2-40B4-BE49-F238E27FC236}">
                    <a16:creationId xmlns:a16="http://schemas.microsoft.com/office/drawing/2014/main" id="{A4EC2398-D6A0-CAAB-F75D-4FBCFD116ADB}"/>
                  </a:ext>
                </a:extLst>
              </p:cNvPr>
              <p:cNvSpPr/>
              <p:nvPr/>
            </p:nvSpPr>
            <p:spPr>
              <a:xfrm flipH="1">
                <a:off x="6820800" y="2422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69" name="Google Shape;825;p28">
                <a:extLst>
                  <a:ext uri="{FF2B5EF4-FFF2-40B4-BE49-F238E27FC236}">
                    <a16:creationId xmlns:a16="http://schemas.microsoft.com/office/drawing/2014/main" id="{D42F146E-360E-F987-5E77-2606C6ACC006}"/>
                  </a:ext>
                </a:extLst>
              </p:cNvPr>
              <p:cNvSpPr/>
              <p:nvPr/>
            </p:nvSpPr>
            <p:spPr>
              <a:xfrm flipH="1">
                <a:off x="7401600" y="2422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70" name="Google Shape;826;p28">
                <a:extLst>
                  <a:ext uri="{FF2B5EF4-FFF2-40B4-BE49-F238E27FC236}">
                    <a16:creationId xmlns:a16="http://schemas.microsoft.com/office/drawing/2014/main" id="{5B4E15D2-BADF-0995-FD34-DEBCC851222F}"/>
                  </a:ext>
                </a:extLst>
              </p:cNvPr>
              <p:cNvSpPr/>
              <p:nvPr/>
            </p:nvSpPr>
            <p:spPr>
              <a:xfrm flipH="1">
                <a:off x="7982400" y="2422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71" name="Google Shape;827;p28">
                <a:extLst>
                  <a:ext uri="{FF2B5EF4-FFF2-40B4-BE49-F238E27FC236}">
                    <a16:creationId xmlns:a16="http://schemas.microsoft.com/office/drawing/2014/main" id="{0A9C994D-5BE5-B3AA-0ACF-848A8C0A8099}"/>
                  </a:ext>
                </a:extLst>
              </p:cNvPr>
              <p:cNvSpPr/>
              <p:nvPr/>
            </p:nvSpPr>
            <p:spPr>
              <a:xfrm flipH="1">
                <a:off x="8563200" y="2422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72" name="Google Shape;828;p28">
                <a:extLst>
                  <a:ext uri="{FF2B5EF4-FFF2-40B4-BE49-F238E27FC236}">
                    <a16:creationId xmlns:a16="http://schemas.microsoft.com/office/drawing/2014/main" id="{5F50AA38-52F2-B89B-754C-E3CDA8CCE2D8}"/>
                  </a:ext>
                </a:extLst>
              </p:cNvPr>
              <p:cNvSpPr/>
              <p:nvPr/>
            </p:nvSpPr>
            <p:spPr>
              <a:xfrm flipH="1">
                <a:off x="6240000" y="29571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73" name="Google Shape;829;p28">
                <a:extLst>
                  <a:ext uri="{FF2B5EF4-FFF2-40B4-BE49-F238E27FC236}">
                    <a16:creationId xmlns:a16="http://schemas.microsoft.com/office/drawing/2014/main" id="{9E967D3E-4C2F-AA36-9911-AB0EBF0AF340}"/>
                  </a:ext>
                </a:extLst>
              </p:cNvPr>
              <p:cNvSpPr/>
              <p:nvPr/>
            </p:nvSpPr>
            <p:spPr>
              <a:xfrm flipH="1">
                <a:off x="6820800" y="29571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74" name="Google Shape;830;p28">
                <a:extLst>
                  <a:ext uri="{FF2B5EF4-FFF2-40B4-BE49-F238E27FC236}">
                    <a16:creationId xmlns:a16="http://schemas.microsoft.com/office/drawing/2014/main" id="{B3573190-0150-7025-07D7-3ACCAAC3848A}"/>
                  </a:ext>
                </a:extLst>
              </p:cNvPr>
              <p:cNvSpPr/>
              <p:nvPr/>
            </p:nvSpPr>
            <p:spPr>
              <a:xfrm flipH="1">
                <a:off x="7401600" y="29571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75" name="Google Shape;831;p28">
                <a:extLst>
                  <a:ext uri="{FF2B5EF4-FFF2-40B4-BE49-F238E27FC236}">
                    <a16:creationId xmlns:a16="http://schemas.microsoft.com/office/drawing/2014/main" id="{C46BFCF8-7C03-3612-AEDE-DE5960FC40E0}"/>
                  </a:ext>
                </a:extLst>
              </p:cNvPr>
              <p:cNvSpPr/>
              <p:nvPr/>
            </p:nvSpPr>
            <p:spPr>
              <a:xfrm flipH="1">
                <a:off x="7982400" y="29571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76" name="Google Shape;832;p28">
                <a:extLst>
                  <a:ext uri="{FF2B5EF4-FFF2-40B4-BE49-F238E27FC236}">
                    <a16:creationId xmlns:a16="http://schemas.microsoft.com/office/drawing/2014/main" id="{5EC44045-21F0-997D-6165-C05CE8EA7734}"/>
                  </a:ext>
                </a:extLst>
              </p:cNvPr>
              <p:cNvSpPr/>
              <p:nvPr/>
            </p:nvSpPr>
            <p:spPr>
              <a:xfrm flipH="1">
                <a:off x="8563200" y="29571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grpSp>
        <p:grpSp>
          <p:nvGrpSpPr>
            <p:cNvPr id="997" name="Google Shape;833;p28">
              <a:extLst>
                <a:ext uri="{FF2B5EF4-FFF2-40B4-BE49-F238E27FC236}">
                  <a16:creationId xmlns:a16="http://schemas.microsoft.com/office/drawing/2014/main" id="{06958794-9DC9-617E-C9E2-AE94A900780B}"/>
                </a:ext>
              </a:extLst>
            </p:cNvPr>
            <p:cNvGrpSpPr/>
            <p:nvPr/>
          </p:nvGrpSpPr>
          <p:grpSpPr>
            <a:xfrm>
              <a:off x="546332" y="643484"/>
              <a:ext cx="1765922" cy="1596032"/>
              <a:chOff x="5950075" y="854725"/>
              <a:chExt cx="2904000" cy="2668950"/>
            </a:xfrm>
            <a:grpFill/>
          </p:grpSpPr>
          <p:sp>
            <p:nvSpPr>
              <p:cNvPr id="1025" name="Google Shape;834;p28">
                <a:extLst>
                  <a:ext uri="{FF2B5EF4-FFF2-40B4-BE49-F238E27FC236}">
                    <a16:creationId xmlns:a16="http://schemas.microsoft.com/office/drawing/2014/main" id="{A7F51430-FEF4-8248-C819-3F8CE2834D15}"/>
                  </a:ext>
                </a:extLst>
              </p:cNvPr>
              <p:cNvSpPr/>
              <p:nvPr/>
            </p:nvSpPr>
            <p:spPr>
              <a:xfrm flipH="1">
                <a:off x="5950075" y="854725"/>
                <a:ext cx="2904000" cy="26673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835;p28">
                <a:extLst>
                  <a:ext uri="{FF2B5EF4-FFF2-40B4-BE49-F238E27FC236}">
                    <a16:creationId xmlns:a16="http://schemas.microsoft.com/office/drawing/2014/main" id="{B53A60BF-E6AF-77D5-E805-1EA13968AADE}"/>
                  </a:ext>
                </a:extLst>
              </p:cNvPr>
              <p:cNvSpPr/>
              <p:nvPr/>
            </p:nvSpPr>
            <p:spPr>
              <a:xfrm flipH="1">
                <a:off x="5950075" y="854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836;p28">
                <a:extLst>
                  <a:ext uri="{FF2B5EF4-FFF2-40B4-BE49-F238E27FC236}">
                    <a16:creationId xmlns:a16="http://schemas.microsoft.com/office/drawing/2014/main" id="{EF498778-8671-742E-863C-8FB26E1F6C04}"/>
                  </a:ext>
                </a:extLst>
              </p:cNvPr>
              <p:cNvSpPr/>
              <p:nvPr/>
            </p:nvSpPr>
            <p:spPr>
              <a:xfrm flipH="1">
                <a:off x="6530875" y="854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837;p28">
                <a:extLst>
                  <a:ext uri="{FF2B5EF4-FFF2-40B4-BE49-F238E27FC236}">
                    <a16:creationId xmlns:a16="http://schemas.microsoft.com/office/drawing/2014/main" id="{5E59E591-EA93-FD0D-A12B-28EA3224142A}"/>
                  </a:ext>
                </a:extLst>
              </p:cNvPr>
              <p:cNvSpPr/>
              <p:nvPr/>
            </p:nvSpPr>
            <p:spPr>
              <a:xfrm flipH="1">
                <a:off x="7111675" y="854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838;p28">
                <a:extLst>
                  <a:ext uri="{FF2B5EF4-FFF2-40B4-BE49-F238E27FC236}">
                    <a16:creationId xmlns:a16="http://schemas.microsoft.com/office/drawing/2014/main" id="{0F9FD10E-F941-4A58-0F61-6192BBC71C96}"/>
                  </a:ext>
                </a:extLst>
              </p:cNvPr>
              <p:cNvSpPr/>
              <p:nvPr/>
            </p:nvSpPr>
            <p:spPr>
              <a:xfrm flipH="1">
                <a:off x="7692475" y="854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839;p28">
                <a:extLst>
                  <a:ext uri="{FF2B5EF4-FFF2-40B4-BE49-F238E27FC236}">
                    <a16:creationId xmlns:a16="http://schemas.microsoft.com/office/drawing/2014/main" id="{25E04771-FD16-1D30-C637-6A08D002ADD1}"/>
                  </a:ext>
                </a:extLst>
              </p:cNvPr>
              <p:cNvSpPr/>
              <p:nvPr/>
            </p:nvSpPr>
            <p:spPr>
              <a:xfrm flipH="1">
                <a:off x="8273275" y="854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840;p28">
                <a:extLst>
                  <a:ext uri="{FF2B5EF4-FFF2-40B4-BE49-F238E27FC236}">
                    <a16:creationId xmlns:a16="http://schemas.microsoft.com/office/drawing/2014/main" id="{767ADC1A-CDA6-7B3A-CE60-2B90E14C6357}"/>
                  </a:ext>
                </a:extLst>
              </p:cNvPr>
              <p:cNvSpPr/>
              <p:nvPr/>
            </p:nvSpPr>
            <p:spPr>
              <a:xfrm flipH="1">
                <a:off x="5950075" y="13875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841;p28">
                <a:extLst>
                  <a:ext uri="{FF2B5EF4-FFF2-40B4-BE49-F238E27FC236}">
                    <a16:creationId xmlns:a16="http://schemas.microsoft.com/office/drawing/2014/main" id="{7B2ED5E4-D839-D6E3-5A38-8E9381C505DE}"/>
                  </a:ext>
                </a:extLst>
              </p:cNvPr>
              <p:cNvSpPr/>
              <p:nvPr/>
            </p:nvSpPr>
            <p:spPr>
              <a:xfrm flipH="1">
                <a:off x="6530875" y="13875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842;p28">
                <a:extLst>
                  <a:ext uri="{FF2B5EF4-FFF2-40B4-BE49-F238E27FC236}">
                    <a16:creationId xmlns:a16="http://schemas.microsoft.com/office/drawing/2014/main" id="{CDABDCEC-B724-CDAB-EAD4-569DB8E54546}"/>
                  </a:ext>
                </a:extLst>
              </p:cNvPr>
              <p:cNvSpPr/>
              <p:nvPr/>
            </p:nvSpPr>
            <p:spPr>
              <a:xfrm flipH="1">
                <a:off x="7111675" y="13875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843;p28">
                <a:extLst>
                  <a:ext uri="{FF2B5EF4-FFF2-40B4-BE49-F238E27FC236}">
                    <a16:creationId xmlns:a16="http://schemas.microsoft.com/office/drawing/2014/main" id="{F8CA9DE8-CE89-51D6-61D6-EEACEB6C15E0}"/>
                  </a:ext>
                </a:extLst>
              </p:cNvPr>
              <p:cNvSpPr/>
              <p:nvPr/>
            </p:nvSpPr>
            <p:spPr>
              <a:xfrm flipH="1">
                <a:off x="7692475" y="13875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844;p28">
                <a:extLst>
                  <a:ext uri="{FF2B5EF4-FFF2-40B4-BE49-F238E27FC236}">
                    <a16:creationId xmlns:a16="http://schemas.microsoft.com/office/drawing/2014/main" id="{B36B0B93-9A86-F084-FA3F-DB1C92DB057D}"/>
                  </a:ext>
                </a:extLst>
              </p:cNvPr>
              <p:cNvSpPr/>
              <p:nvPr/>
            </p:nvSpPr>
            <p:spPr>
              <a:xfrm flipH="1">
                <a:off x="8273275" y="13875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845;p28">
                <a:extLst>
                  <a:ext uri="{FF2B5EF4-FFF2-40B4-BE49-F238E27FC236}">
                    <a16:creationId xmlns:a16="http://schemas.microsoft.com/office/drawing/2014/main" id="{A1638AC7-1FAD-3A8A-0CD6-6B679551F76D}"/>
                  </a:ext>
                </a:extLst>
              </p:cNvPr>
              <p:cNvSpPr/>
              <p:nvPr/>
            </p:nvSpPr>
            <p:spPr>
              <a:xfrm flipH="1">
                <a:off x="5950075" y="19219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846;p28">
                <a:extLst>
                  <a:ext uri="{FF2B5EF4-FFF2-40B4-BE49-F238E27FC236}">
                    <a16:creationId xmlns:a16="http://schemas.microsoft.com/office/drawing/2014/main" id="{324CB3D3-B97A-28EB-38DA-08D3F9CD6881}"/>
                  </a:ext>
                </a:extLst>
              </p:cNvPr>
              <p:cNvSpPr/>
              <p:nvPr/>
            </p:nvSpPr>
            <p:spPr>
              <a:xfrm flipH="1">
                <a:off x="6530875" y="19219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847;p28">
                <a:extLst>
                  <a:ext uri="{FF2B5EF4-FFF2-40B4-BE49-F238E27FC236}">
                    <a16:creationId xmlns:a16="http://schemas.microsoft.com/office/drawing/2014/main" id="{0DC4F137-A3CB-9187-67F3-AC95B3D6A0F2}"/>
                  </a:ext>
                </a:extLst>
              </p:cNvPr>
              <p:cNvSpPr/>
              <p:nvPr/>
            </p:nvSpPr>
            <p:spPr>
              <a:xfrm flipH="1">
                <a:off x="7111675" y="19219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848;p28">
                <a:extLst>
                  <a:ext uri="{FF2B5EF4-FFF2-40B4-BE49-F238E27FC236}">
                    <a16:creationId xmlns:a16="http://schemas.microsoft.com/office/drawing/2014/main" id="{CC0A3D32-055C-7F4C-1137-06D8AE9FC9ED}"/>
                  </a:ext>
                </a:extLst>
              </p:cNvPr>
              <p:cNvSpPr/>
              <p:nvPr/>
            </p:nvSpPr>
            <p:spPr>
              <a:xfrm flipH="1">
                <a:off x="7692475" y="19219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849;p28">
                <a:extLst>
                  <a:ext uri="{FF2B5EF4-FFF2-40B4-BE49-F238E27FC236}">
                    <a16:creationId xmlns:a16="http://schemas.microsoft.com/office/drawing/2014/main" id="{2903D1DB-2A20-AB80-14BC-292B256749DB}"/>
                  </a:ext>
                </a:extLst>
              </p:cNvPr>
              <p:cNvSpPr/>
              <p:nvPr/>
            </p:nvSpPr>
            <p:spPr>
              <a:xfrm flipH="1">
                <a:off x="8273275" y="19219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850;p28">
                <a:extLst>
                  <a:ext uri="{FF2B5EF4-FFF2-40B4-BE49-F238E27FC236}">
                    <a16:creationId xmlns:a16="http://schemas.microsoft.com/office/drawing/2014/main" id="{4BAEBF7F-4C65-37D7-EE2E-90151D171EC8}"/>
                  </a:ext>
                </a:extLst>
              </p:cNvPr>
              <p:cNvSpPr/>
              <p:nvPr/>
            </p:nvSpPr>
            <p:spPr>
              <a:xfrm flipH="1">
                <a:off x="5950075" y="24564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851;p28">
                <a:extLst>
                  <a:ext uri="{FF2B5EF4-FFF2-40B4-BE49-F238E27FC236}">
                    <a16:creationId xmlns:a16="http://schemas.microsoft.com/office/drawing/2014/main" id="{0C3104E8-9DEC-8A7B-D565-4705321AC250}"/>
                  </a:ext>
                </a:extLst>
              </p:cNvPr>
              <p:cNvSpPr/>
              <p:nvPr/>
            </p:nvSpPr>
            <p:spPr>
              <a:xfrm flipH="1">
                <a:off x="6530875" y="24564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852;p28">
                <a:extLst>
                  <a:ext uri="{FF2B5EF4-FFF2-40B4-BE49-F238E27FC236}">
                    <a16:creationId xmlns:a16="http://schemas.microsoft.com/office/drawing/2014/main" id="{D04ABC8E-2D72-8B8D-E84B-5AA6DDD5D615}"/>
                  </a:ext>
                </a:extLst>
              </p:cNvPr>
              <p:cNvSpPr/>
              <p:nvPr/>
            </p:nvSpPr>
            <p:spPr>
              <a:xfrm flipH="1">
                <a:off x="7111675" y="24564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853;p28">
                <a:extLst>
                  <a:ext uri="{FF2B5EF4-FFF2-40B4-BE49-F238E27FC236}">
                    <a16:creationId xmlns:a16="http://schemas.microsoft.com/office/drawing/2014/main" id="{3B7AB9A7-0887-528E-052E-AF07AF9778EC}"/>
                  </a:ext>
                </a:extLst>
              </p:cNvPr>
              <p:cNvSpPr/>
              <p:nvPr/>
            </p:nvSpPr>
            <p:spPr>
              <a:xfrm flipH="1">
                <a:off x="7692475" y="24564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854;p28">
                <a:extLst>
                  <a:ext uri="{FF2B5EF4-FFF2-40B4-BE49-F238E27FC236}">
                    <a16:creationId xmlns:a16="http://schemas.microsoft.com/office/drawing/2014/main" id="{8E58F318-9B43-65AF-F9BE-77D6D749BE1F}"/>
                  </a:ext>
                </a:extLst>
              </p:cNvPr>
              <p:cNvSpPr/>
              <p:nvPr/>
            </p:nvSpPr>
            <p:spPr>
              <a:xfrm flipH="1">
                <a:off x="8273275" y="24564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855;p28">
                <a:extLst>
                  <a:ext uri="{FF2B5EF4-FFF2-40B4-BE49-F238E27FC236}">
                    <a16:creationId xmlns:a16="http://schemas.microsoft.com/office/drawing/2014/main" id="{6F005738-6131-6136-C55A-4942ACCED683}"/>
                  </a:ext>
                </a:extLst>
              </p:cNvPr>
              <p:cNvSpPr/>
              <p:nvPr/>
            </p:nvSpPr>
            <p:spPr>
              <a:xfrm flipH="1">
                <a:off x="5950075" y="29908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856;p28">
                <a:extLst>
                  <a:ext uri="{FF2B5EF4-FFF2-40B4-BE49-F238E27FC236}">
                    <a16:creationId xmlns:a16="http://schemas.microsoft.com/office/drawing/2014/main" id="{E9727ECF-4FE5-01F7-97B4-C4750CF60B17}"/>
                  </a:ext>
                </a:extLst>
              </p:cNvPr>
              <p:cNvSpPr/>
              <p:nvPr/>
            </p:nvSpPr>
            <p:spPr>
              <a:xfrm flipH="1">
                <a:off x="6530875" y="29908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857;p28">
                <a:extLst>
                  <a:ext uri="{FF2B5EF4-FFF2-40B4-BE49-F238E27FC236}">
                    <a16:creationId xmlns:a16="http://schemas.microsoft.com/office/drawing/2014/main" id="{35657A02-FB7C-F7E9-5182-70200C0FB3AC}"/>
                  </a:ext>
                </a:extLst>
              </p:cNvPr>
              <p:cNvSpPr/>
              <p:nvPr/>
            </p:nvSpPr>
            <p:spPr>
              <a:xfrm flipH="1">
                <a:off x="7111675" y="29908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858;p28">
                <a:extLst>
                  <a:ext uri="{FF2B5EF4-FFF2-40B4-BE49-F238E27FC236}">
                    <a16:creationId xmlns:a16="http://schemas.microsoft.com/office/drawing/2014/main" id="{690780C1-CA3F-1935-C0A0-0C81B2A25EB3}"/>
                  </a:ext>
                </a:extLst>
              </p:cNvPr>
              <p:cNvSpPr/>
              <p:nvPr/>
            </p:nvSpPr>
            <p:spPr>
              <a:xfrm flipH="1">
                <a:off x="7692475" y="29908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859;p28">
                <a:extLst>
                  <a:ext uri="{FF2B5EF4-FFF2-40B4-BE49-F238E27FC236}">
                    <a16:creationId xmlns:a16="http://schemas.microsoft.com/office/drawing/2014/main" id="{0CE751A6-E823-D609-023E-FF4E1156FF7B}"/>
                  </a:ext>
                </a:extLst>
              </p:cNvPr>
              <p:cNvSpPr/>
              <p:nvPr/>
            </p:nvSpPr>
            <p:spPr>
              <a:xfrm flipH="1">
                <a:off x="8273275" y="29908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8" name="Google Shape;860;p28">
              <a:extLst>
                <a:ext uri="{FF2B5EF4-FFF2-40B4-BE49-F238E27FC236}">
                  <a16:creationId xmlns:a16="http://schemas.microsoft.com/office/drawing/2014/main" id="{0B7117D9-16EA-B025-2B4B-41DF642DE6DC}"/>
                </a:ext>
              </a:extLst>
            </p:cNvPr>
            <p:cNvGrpSpPr/>
            <p:nvPr/>
          </p:nvGrpSpPr>
          <p:grpSpPr>
            <a:xfrm>
              <a:off x="347441" y="757786"/>
              <a:ext cx="1765922" cy="1596032"/>
              <a:chOff x="2854300" y="1168125"/>
              <a:chExt cx="2904000" cy="2668950"/>
            </a:xfrm>
            <a:grpFill/>
          </p:grpSpPr>
          <p:sp>
            <p:nvSpPr>
              <p:cNvPr id="999" name="Google Shape;861;p28">
                <a:extLst>
                  <a:ext uri="{FF2B5EF4-FFF2-40B4-BE49-F238E27FC236}">
                    <a16:creationId xmlns:a16="http://schemas.microsoft.com/office/drawing/2014/main" id="{8A81ED63-2523-2F16-21D4-AE3AF95D5345}"/>
                  </a:ext>
                </a:extLst>
              </p:cNvPr>
              <p:cNvSpPr/>
              <p:nvPr/>
            </p:nvSpPr>
            <p:spPr>
              <a:xfrm flipH="1">
                <a:off x="2854300" y="1168125"/>
                <a:ext cx="2904000" cy="26673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862;p28">
                <a:extLst>
                  <a:ext uri="{FF2B5EF4-FFF2-40B4-BE49-F238E27FC236}">
                    <a16:creationId xmlns:a16="http://schemas.microsoft.com/office/drawing/2014/main" id="{5AFD0625-0CE1-977D-A90A-4B6AE0B91B85}"/>
                  </a:ext>
                </a:extLst>
              </p:cNvPr>
              <p:cNvSpPr/>
              <p:nvPr/>
            </p:nvSpPr>
            <p:spPr>
              <a:xfrm flipH="1">
                <a:off x="2854300" y="11681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863;p28">
                <a:extLst>
                  <a:ext uri="{FF2B5EF4-FFF2-40B4-BE49-F238E27FC236}">
                    <a16:creationId xmlns:a16="http://schemas.microsoft.com/office/drawing/2014/main" id="{1C460B1E-6754-E4A5-A623-71912B8949F2}"/>
                  </a:ext>
                </a:extLst>
              </p:cNvPr>
              <p:cNvSpPr/>
              <p:nvPr/>
            </p:nvSpPr>
            <p:spPr>
              <a:xfrm flipH="1">
                <a:off x="3435100" y="11681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864;p28">
                <a:extLst>
                  <a:ext uri="{FF2B5EF4-FFF2-40B4-BE49-F238E27FC236}">
                    <a16:creationId xmlns:a16="http://schemas.microsoft.com/office/drawing/2014/main" id="{58651229-A0C1-F69B-3B76-269037E8E428}"/>
                  </a:ext>
                </a:extLst>
              </p:cNvPr>
              <p:cNvSpPr/>
              <p:nvPr/>
            </p:nvSpPr>
            <p:spPr>
              <a:xfrm flipH="1">
                <a:off x="4015900" y="11681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865;p28">
                <a:extLst>
                  <a:ext uri="{FF2B5EF4-FFF2-40B4-BE49-F238E27FC236}">
                    <a16:creationId xmlns:a16="http://schemas.microsoft.com/office/drawing/2014/main" id="{9BE31D07-48C5-C66A-F957-9DD322ECBF26}"/>
                  </a:ext>
                </a:extLst>
              </p:cNvPr>
              <p:cNvSpPr/>
              <p:nvPr/>
            </p:nvSpPr>
            <p:spPr>
              <a:xfrm flipH="1">
                <a:off x="4596700" y="11681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866;p28">
                <a:extLst>
                  <a:ext uri="{FF2B5EF4-FFF2-40B4-BE49-F238E27FC236}">
                    <a16:creationId xmlns:a16="http://schemas.microsoft.com/office/drawing/2014/main" id="{69AFA725-D530-D4AA-5F4C-0C11B1FF537D}"/>
                  </a:ext>
                </a:extLst>
              </p:cNvPr>
              <p:cNvSpPr/>
              <p:nvPr/>
            </p:nvSpPr>
            <p:spPr>
              <a:xfrm flipH="1">
                <a:off x="5177500" y="11681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867;p28">
                <a:extLst>
                  <a:ext uri="{FF2B5EF4-FFF2-40B4-BE49-F238E27FC236}">
                    <a16:creationId xmlns:a16="http://schemas.microsoft.com/office/drawing/2014/main" id="{6FD5A605-5DC3-9FFE-04D6-A48180AA5EF5}"/>
                  </a:ext>
                </a:extLst>
              </p:cNvPr>
              <p:cNvSpPr/>
              <p:nvPr/>
            </p:nvSpPr>
            <p:spPr>
              <a:xfrm flipH="1">
                <a:off x="2854300" y="17009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868;p28">
                <a:extLst>
                  <a:ext uri="{FF2B5EF4-FFF2-40B4-BE49-F238E27FC236}">
                    <a16:creationId xmlns:a16="http://schemas.microsoft.com/office/drawing/2014/main" id="{A0F9FBB5-8EDE-20E8-AB74-11208CB1155E}"/>
                  </a:ext>
                </a:extLst>
              </p:cNvPr>
              <p:cNvSpPr/>
              <p:nvPr/>
            </p:nvSpPr>
            <p:spPr>
              <a:xfrm flipH="1">
                <a:off x="3435100" y="17009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869;p28">
                <a:extLst>
                  <a:ext uri="{FF2B5EF4-FFF2-40B4-BE49-F238E27FC236}">
                    <a16:creationId xmlns:a16="http://schemas.microsoft.com/office/drawing/2014/main" id="{FBAC1481-087B-6B7F-187C-1BFBD551A1E9}"/>
                  </a:ext>
                </a:extLst>
              </p:cNvPr>
              <p:cNvSpPr/>
              <p:nvPr/>
            </p:nvSpPr>
            <p:spPr>
              <a:xfrm flipH="1">
                <a:off x="4015900" y="17009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870;p28">
                <a:extLst>
                  <a:ext uri="{FF2B5EF4-FFF2-40B4-BE49-F238E27FC236}">
                    <a16:creationId xmlns:a16="http://schemas.microsoft.com/office/drawing/2014/main" id="{21CBD582-4502-4191-6D39-2DB77B3B9DA9}"/>
                  </a:ext>
                </a:extLst>
              </p:cNvPr>
              <p:cNvSpPr/>
              <p:nvPr/>
            </p:nvSpPr>
            <p:spPr>
              <a:xfrm flipH="1">
                <a:off x="4596700" y="17009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871;p28">
                <a:extLst>
                  <a:ext uri="{FF2B5EF4-FFF2-40B4-BE49-F238E27FC236}">
                    <a16:creationId xmlns:a16="http://schemas.microsoft.com/office/drawing/2014/main" id="{61B82556-4162-D490-F681-084434B0EE6A}"/>
                  </a:ext>
                </a:extLst>
              </p:cNvPr>
              <p:cNvSpPr/>
              <p:nvPr/>
            </p:nvSpPr>
            <p:spPr>
              <a:xfrm flipH="1">
                <a:off x="5177500" y="17009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872;p28">
                <a:extLst>
                  <a:ext uri="{FF2B5EF4-FFF2-40B4-BE49-F238E27FC236}">
                    <a16:creationId xmlns:a16="http://schemas.microsoft.com/office/drawing/2014/main" id="{EC20A440-02AC-DF16-9BAE-CB3665AA27AE}"/>
                  </a:ext>
                </a:extLst>
              </p:cNvPr>
              <p:cNvSpPr/>
              <p:nvPr/>
            </p:nvSpPr>
            <p:spPr>
              <a:xfrm flipH="1">
                <a:off x="2854300" y="22353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873;p28">
                <a:extLst>
                  <a:ext uri="{FF2B5EF4-FFF2-40B4-BE49-F238E27FC236}">
                    <a16:creationId xmlns:a16="http://schemas.microsoft.com/office/drawing/2014/main" id="{D39DE3E9-D757-1C7D-E4CA-375692AF7244}"/>
                  </a:ext>
                </a:extLst>
              </p:cNvPr>
              <p:cNvSpPr/>
              <p:nvPr/>
            </p:nvSpPr>
            <p:spPr>
              <a:xfrm flipH="1">
                <a:off x="3435100" y="22353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874;p28">
                <a:extLst>
                  <a:ext uri="{FF2B5EF4-FFF2-40B4-BE49-F238E27FC236}">
                    <a16:creationId xmlns:a16="http://schemas.microsoft.com/office/drawing/2014/main" id="{9474453D-0BB5-F3A7-794D-1093837CA88D}"/>
                  </a:ext>
                </a:extLst>
              </p:cNvPr>
              <p:cNvSpPr/>
              <p:nvPr/>
            </p:nvSpPr>
            <p:spPr>
              <a:xfrm flipH="1">
                <a:off x="4015900" y="22353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875;p28">
                <a:extLst>
                  <a:ext uri="{FF2B5EF4-FFF2-40B4-BE49-F238E27FC236}">
                    <a16:creationId xmlns:a16="http://schemas.microsoft.com/office/drawing/2014/main" id="{5DFA252A-CF39-2462-62ED-192C2F5F0C65}"/>
                  </a:ext>
                </a:extLst>
              </p:cNvPr>
              <p:cNvSpPr/>
              <p:nvPr/>
            </p:nvSpPr>
            <p:spPr>
              <a:xfrm flipH="1">
                <a:off x="4596700" y="22353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876;p28">
                <a:extLst>
                  <a:ext uri="{FF2B5EF4-FFF2-40B4-BE49-F238E27FC236}">
                    <a16:creationId xmlns:a16="http://schemas.microsoft.com/office/drawing/2014/main" id="{9D69FA8F-25BE-A517-3678-99C4F914A726}"/>
                  </a:ext>
                </a:extLst>
              </p:cNvPr>
              <p:cNvSpPr/>
              <p:nvPr/>
            </p:nvSpPr>
            <p:spPr>
              <a:xfrm flipH="1">
                <a:off x="5177500" y="22353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877;p28">
                <a:extLst>
                  <a:ext uri="{FF2B5EF4-FFF2-40B4-BE49-F238E27FC236}">
                    <a16:creationId xmlns:a16="http://schemas.microsoft.com/office/drawing/2014/main" id="{2AC6CDA9-3AB3-31DD-0BBB-C844FCE12D64}"/>
                  </a:ext>
                </a:extLst>
              </p:cNvPr>
              <p:cNvSpPr/>
              <p:nvPr/>
            </p:nvSpPr>
            <p:spPr>
              <a:xfrm flipH="1">
                <a:off x="2854300" y="2769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878;p28">
                <a:extLst>
                  <a:ext uri="{FF2B5EF4-FFF2-40B4-BE49-F238E27FC236}">
                    <a16:creationId xmlns:a16="http://schemas.microsoft.com/office/drawing/2014/main" id="{B9B91BAC-8287-712D-8D7D-809D36F36145}"/>
                  </a:ext>
                </a:extLst>
              </p:cNvPr>
              <p:cNvSpPr/>
              <p:nvPr/>
            </p:nvSpPr>
            <p:spPr>
              <a:xfrm flipH="1">
                <a:off x="3435100" y="2769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879;p28">
                <a:extLst>
                  <a:ext uri="{FF2B5EF4-FFF2-40B4-BE49-F238E27FC236}">
                    <a16:creationId xmlns:a16="http://schemas.microsoft.com/office/drawing/2014/main" id="{E01A9147-D2F7-EFC9-359F-2F5899436143}"/>
                  </a:ext>
                </a:extLst>
              </p:cNvPr>
              <p:cNvSpPr/>
              <p:nvPr/>
            </p:nvSpPr>
            <p:spPr>
              <a:xfrm flipH="1">
                <a:off x="4015900" y="2769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880;p28">
                <a:extLst>
                  <a:ext uri="{FF2B5EF4-FFF2-40B4-BE49-F238E27FC236}">
                    <a16:creationId xmlns:a16="http://schemas.microsoft.com/office/drawing/2014/main" id="{7AE70339-7C3B-94EC-FEFE-2E6D77FB9D8F}"/>
                  </a:ext>
                </a:extLst>
              </p:cNvPr>
              <p:cNvSpPr/>
              <p:nvPr/>
            </p:nvSpPr>
            <p:spPr>
              <a:xfrm flipH="1">
                <a:off x="4596700" y="2769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881;p28">
                <a:extLst>
                  <a:ext uri="{FF2B5EF4-FFF2-40B4-BE49-F238E27FC236}">
                    <a16:creationId xmlns:a16="http://schemas.microsoft.com/office/drawing/2014/main" id="{2619B683-402F-81E9-64CA-83F04CE389FC}"/>
                  </a:ext>
                </a:extLst>
              </p:cNvPr>
              <p:cNvSpPr/>
              <p:nvPr/>
            </p:nvSpPr>
            <p:spPr>
              <a:xfrm flipH="1">
                <a:off x="5177500" y="2769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882;p28">
                <a:extLst>
                  <a:ext uri="{FF2B5EF4-FFF2-40B4-BE49-F238E27FC236}">
                    <a16:creationId xmlns:a16="http://schemas.microsoft.com/office/drawing/2014/main" id="{CDBE54DE-D677-0875-BAB2-860DC86C56C6}"/>
                  </a:ext>
                </a:extLst>
              </p:cNvPr>
              <p:cNvSpPr/>
              <p:nvPr/>
            </p:nvSpPr>
            <p:spPr>
              <a:xfrm flipH="1">
                <a:off x="2854300" y="3304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883;p28">
                <a:extLst>
                  <a:ext uri="{FF2B5EF4-FFF2-40B4-BE49-F238E27FC236}">
                    <a16:creationId xmlns:a16="http://schemas.microsoft.com/office/drawing/2014/main" id="{C9E69AD3-C69F-6C91-47E1-08742815EC70}"/>
                  </a:ext>
                </a:extLst>
              </p:cNvPr>
              <p:cNvSpPr/>
              <p:nvPr/>
            </p:nvSpPr>
            <p:spPr>
              <a:xfrm flipH="1">
                <a:off x="3435100" y="3304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884;p28">
                <a:extLst>
                  <a:ext uri="{FF2B5EF4-FFF2-40B4-BE49-F238E27FC236}">
                    <a16:creationId xmlns:a16="http://schemas.microsoft.com/office/drawing/2014/main" id="{F1E4FE54-D535-F51A-65B4-C052E05846FA}"/>
                  </a:ext>
                </a:extLst>
              </p:cNvPr>
              <p:cNvSpPr/>
              <p:nvPr/>
            </p:nvSpPr>
            <p:spPr>
              <a:xfrm flipH="1">
                <a:off x="4015900" y="3304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885;p28">
                <a:extLst>
                  <a:ext uri="{FF2B5EF4-FFF2-40B4-BE49-F238E27FC236}">
                    <a16:creationId xmlns:a16="http://schemas.microsoft.com/office/drawing/2014/main" id="{EDE92F04-9978-B5DC-752E-593715C1015E}"/>
                  </a:ext>
                </a:extLst>
              </p:cNvPr>
              <p:cNvSpPr/>
              <p:nvPr/>
            </p:nvSpPr>
            <p:spPr>
              <a:xfrm flipH="1">
                <a:off x="4596700" y="3304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886;p28">
                <a:extLst>
                  <a:ext uri="{FF2B5EF4-FFF2-40B4-BE49-F238E27FC236}">
                    <a16:creationId xmlns:a16="http://schemas.microsoft.com/office/drawing/2014/main" id="{6A142C99-9478-E25E-3402-09A06258473A}"/>
                  </a:ext>
                </a:extLst>
              </p:cNvPr>
              <p:cNvSpPr/>
              <p:nvPr/>
            </p:nvSpPr>
            <p:spPr>
              <a:xfrm flipH="1">
                <a:off x="5177500" y="3304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085" name="文本框 1084">
            <a:extLst>
              <a:ext uri="{FF2B5EF4-FFF2-40B4-BE49-F238E27FC236}">
                <a16:creationId xmlns:a16="http://schemas.microsoft.com/office/drawing/2014/main" id="{1DAABF1C-5525-B2D3-7D3D-BF7EBB695602}"/>
              </a:ext>
            </a:extLst>
          </p:cNvPr>
          <p:cNvSpPr txBox="1"/>
          <p:nvPr/>
        </p:nvSpPr>
        <p:spPr>
          <a:xfrm>
            <a:off x="6025971" y="1687288"/>
            <a:ext cx="642645"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Mean</a:t>
            </a:r>
            <a:endParaRPr lang="zh-CN" altLang="en-US" sz="1200" dirty="0">
              <a:latin typeface="Times New Roman" panose="02020603050405020304" pitchFamily="18" charset="0"/>
              <a:cs typeface="Times New Roman" panose="02020603050405020304" pitchFamily="18" charset="0"/>
            </a:endParaRPr>
          </a:p>
        </p:txBody>
      </p:sp>
      <p:sp>
        <p:nvSpPr>
          <p:cNvPr id="1088" name="文本框 1087">
            <a:extLst>
              <a:ext uri="{FF2B5EF4-FFF2-40B4-BE49-F238E27FC236}">
                <a16:creationId xmlns:a16="http://schemas.microsoft.com/office/drawing/2014/main" id="{2429950A-3C54-61A2-0679-0F2F87E83230}"/>
              </a:ext>
            </a:extLst>
          </p:cNvPr>
          <p:cNvSpPr txBox="1"/>
          <p:nvPr/>
        </p:nvSpPr>
        <p:spPr>
          <a:xfrm>
            <a:off x="6941988" y="1688279"/>
            <a:ext cx="642645"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Mean</a:t>
            </a:r>
            <a:endParaRPr lang="zh-CN" altLang="en-US" sz="12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093" name="文本框 1092">
                <a:extLst>
                  <a:ext uri="{FF2B5EF4-FFF2-40B4-BE49-F238E27FC236}">
                    <a16:creationId xmlns:a16="http://schemas.microsoft.com/office/drawing/2014/main" id="{CF2B7CFA-1380-D27A-2C65-B3C11F455F3E}"/>
                  </a:ext>
                </a:extLst>
              </p:cNvPr>
              <p:cNvSpPr txBox="1"/>
              <p:nvPr/>
            </p:nvSpPr>
            <p:spPr>
              <a:xfrm>
                <a:off x="6527914" y="1237910"/>
                <a:ext cx="38778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h</m:t>
                      </m:r>
                    </m:oMath>
                  </m:oMathPara>
                </a14:m>
                <a:endParaRPr lang="zh-CN" altLang="en-US" dirty="0"/>
              </a:p>
            </p:txBody>
          </p:sp>
        </mc:Choice>
        <mc:Fallback xmlns="">
          <p:sp>
            <p:nvSpPr>
              <p:cNvPr id="1093" name="文本框 1092">
                <a:extLst>
                  <a:ext uri="{FF2B5EF4-FFF2-40B4-BE49-F238E27FC236}">
                    <a16:creationId xmlns:a16="http://schemas.microsoft.com/office/drawing/2014/main" id="{CF2B7CFA-1380-D27A-2C65-B3C11F455F3E}"/>
                  </a:ext>
                </a:extLst>
              </p:cNvPr>
              <p:cNvSpPr txBox="1">
                <a:spLocks noRot="1" noChangeAspect="1" noMove="1" noResize="1" noEditPoints="1" noAdjustHandles="1" noChangeArrowheads="1" noChangeShapeType="1" noTextEdit="1"/>
              </p:cNvSpPr>
              <p:nvPr/>
            </p:nvSpPr>
            <p:spPr>
              <a:xfrm>
                <a:off x="6527914" y="1237910"/>
                <a:ext cx="387783" cy="369332"/>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94" name="文本框 1093">
                <a:extLst>
                  <a:ext uri="{FF2B5EF4-FFF2-40B4-BE49-F238E27FC236}">
                    <a16:creationId xmlns:a16="http://schemas.microsoft.com/office/drawing/2014/main" id="{50036D0F-61BE-F99F-47A2-FEBF49A23BB8}"/>
                  </a:ext>
                </a:extLst>
              </p:cNvPr>
              <p:cNvSpPr txBox="1"/>
              <p:nvPr/>
            </p:nvSpPr>
            <p:spPr>
              <a:xfrm>
                <a:off x="7437960" y="1234982"/>
                <a:ext cx="38778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𝑥</m:t>
                      </m:r>
                    </m:oMath>
                  </m:oMathPara>
                </a14:m>
                <a:endParaRPr lang="zh-CN" altLang="en-US" dirty="0"/>
              </a:p>
            </p:txBody>
          </p:sp>
        </mc:Choice>
        <mc:Fallback xmlns="">
          <p:sp>
            <p:nvSpPr>
              <p:cNvPr id="1094" name="文本框 1093">
                <a:extLst>
                  <a:ext uri="{FF2B5EF4-FFF2-40B4-BE49-F238E27FC236}">
                    <a16:creationId xmlns:a16="http://schemas.microsoft.com/office/drawing/2014/main" id="{50036D0F-61BE-F99F-47A2-FEBF49A23BB8}"/>
                  </a:ext>
                </a:extLst>
              </p:cNvPr>
              <p:cNvSpPr txBox="1">
                <a:spLocks noRot="1" noChangeAspect="1" noMove="1" noResize="1" noEditPoints="1" noAdjustHandles="1" noChangeArrowheads="1" noChangeShapeType="1" noTextEdit="1"/>
              </p:cNvSpPr>
              <p:nvPr/>
            </p:nvSpPr>
            <p:spPr>
              <a:xfrm>
                <a:off x="7437960" y="1234982"/>
                <a:ext cx="387783" cy="369332"/>
              </a:xfrm>
              <a:prstGeom prst="rect">
                <a:avLst/>
              </a:prstGeom>
              <a:blipFill>
                <a:blip r:embed="rId9"/>
                <a:stretch>
                  <a:fillRect/>
                </a:stretch>
              </a:blipFill>
            </p:spPr>
            <p:txBody>
              <a:bodyPr/>
              <a:lstStyle/>
              <a:p>
                <a:r>
                  <a:rPr lang="zh-CN" altLang="en-US">
                    <a:noFill/>
                  </a:rPr>
                  <a:t> </a:t>
                </a:r>
              </a:p>
            </p:txBody>
          </p:sp>
        </mc:Fallback>
      </mc:AlternateContent>
      <p:sp>
        <p:nvSpPr>
          <p:cNvPr id="60" name="矩形 59">
            <a:extLst>
              <a:ext uri="{FF2B5EF4-FFF2-40B4-BE49-F238E27FC236}">
                <a16:creationId xmlns:a16="http://schemas.microsoft.com/office/drawing/2014/main" id="{DEEC0DA6-7127-9DFD-4505-788178F7109B}"/>
              </a:ext>
            </a:extLst>
          </p:cNvPr>
          <p:cNvSpPr/>
          <p:nvPr/>
        </p:nvSpPr>
        <p:spPr>
          <a:xfrm>
            <a:off x="10149161" y="1785884"/>
            <a:ext cx="1331383" cy="242548"/>
          </a:xfrm>
          <a:prstGeom prst="rect">
            <a:avLst/>
          </a:prstGeom>
          <a:solidFill>
            <a:srgbClr val="C9E6F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7" name="文本框 76">
            <a:extLst>
              <a:ext uri="{FF2B5EF4-FFF2-40B4-BE49-F238E27FC236}">
                <a16:creationId xmlns:a16="http://schemas.microsoft.com/office/drawing/2014/main" id="{DA075B74-AB66-23B0-69FB-36D7E320578E}"/>
              </a:ext>
            </a:extLst>
          </p:cNvPr>
          <p:cNvSpPr txBox="1"/>
          <p:nvPr/>
        </p:nvSpPr>
        <p:spPr>
          <a:xfrm>
            <a:off x="10194506" y="1765446"/>
            <a:ext cx="1340691" cy="276999"/>
          </a:xfrm>
          <a:prstGeom prst="rect">
            <a:avLst/>
          </a:prstGeom>
          <a:noFill/>
        </p:spPr>
        <p:txBody>
          <a:bodyPr wrap="square" rtlCol="0">
            <a:spAutoFit/>
          </a:bodyPr>
          <a:lstStyle/>
          <a:p>
            <a:r>
              <a:rPr lang="en-US" altLang="zh-CN" sz="1200" dirty="0">
                <a:latin typeface="Times New Roman" panose="02020603050405020304" pitchFamily="18" charset="0"/>
                <a:cs typeface="Times New Roman" panose="02020603050405020304" pitchFamily="18" charset="0"/>
              </a:rPr>
              <a:t>Normalizing flow</a:t>
            </a:r>
            <a:endParaRPr lang="zh-CN" altLang="en-US" sz="12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79" name="文本框 78">
                <a:extLst>
                  <a:ext uri="{FF2B5EF4-FFF2-40B4-BE49-F238E27FC236}">
                    <a16:creationId xmlns:a16="http://schemas.microsoft.com/office/drawing/2014/main" id="{CA7EA45A-E648-04C5-38C4-382235CE1989}"/>
                  </a:ext>
                </a:extLst>
              </p:cNvPr>
              <p:cNvSpPr txBox="1"/>
              <p:nvPr/>
            </p:nvSpPr>
            <p:spPr>
              <a:xfrm>
                <a:off x="10134244" y="3146527"/>
                <a:ext cx="1336657" cy="291811"/>
              </a:xfrm>
              <a:prstGeom prst="rect">
                <a:avLst/>
              </a:prstGeom>
              <a:noFill/>
            </p:spPr>
            <p:txBody>
              <a:bodyPr wrap="square" rtlCol="0">
                <a:spAutoFit/>
              </a:bodyPr>
              <a:lstStyle/>
              <a:p>
                <a:pPr algn="r"/>
                <a14:m>
                  <m:oMath xmlns:m="http://schemas.openxmlformats.org/officeDocument/2006/math">
                    <m:sSub>
                      <m:sSubPr>
                        <m:ctrlPr>
                          <a:rPr lang="en-US" altLang="zh-CN" sz="1200" i="1" smtClean="0">
                            <a:latin typeface="Cambria Math" panose="02040503050406030204" pitchFamily="18" charset="0"/>
                            <a:cs typeface="Times New Roman" panose="02020603050405020304" pitchFamily="18" charset="0"/>
                          </a:rPr>
                        </m:ctrlPr>
                      </m:sSubPr>
                      <m:e>
                        <m:r>
                          <a:rPr lang="en-US" altLang="zh-CN" sz="1200" b="0" i="1" smtClean="0">
                            <a:latin typeface="Cambria Math" panose="02040503050406030204" pitchFamily="18" charset="0"/>
                            <a:cs typeface="Times New Roman" panose="02020603050405020304" pitchFamily="18" charset="0"/>
                          </a:rPr>
                          <m:t>𝑧</m:t>
                        </m:r>
                      </m:e>
                      <m:sub>
                        <m:r>
                          <a:rPr lang="en-US" altLang="zh-CN" sz="1200" b="0" i="1" smtClean="0">
                            <a:latin typeface="Cambria Math" panose="02040503050406030204" pitchFamily="18" charset="0"/>
                            <a:cs typeface="Times New Roman" panose="02020603050405020304" pitchFamily="18" charset="0"/>
                          </a:rPr>
                          <m:t>𝑓𝑙𝑜𝑤</m:t>
                        </m:r>
                      </m:sub>
                    </m:sSub>
                  </m:oMath>
                </a14:m>
                <a:r>
                  <a:rPr lang="en-US" altLang="zh-CN" sz="1200" dirty="0">
                    <a:latin typeface="Times New Roman" panose="02020603050405020304" pitchFamily="18" charset="0"/>
                    <a:cs typeface="Times New Roman" panose="02020603050405020304" pitchFamily="18" charset="0"/>
                  </a:rPr>
                  <a:t> </a:t>
                </a:r>
                <a14:m>
                  <m:oMath xmlns:m="http://schemas.openxmlformats.org/officeDocument/2006/math">
                    <m:r>
                      <a:rPr lang="en-US" altLang="zh-CN" sz="1200" i="1" dirty="0">
                        <a:latin typeface="Cambria Math" panose="02040503050406030204" pitchFamily="18" charset="0"/>
                        <a:cs typeface="Times New Roman" panose="02020603050405020304" pitchFamily="18" charset="0"/>
                      </a:rPr>
                      <m:t>𝐺𝑀𝑀</m:t>
                    </m:r>
                    <m:d>
                      <m:dPr>
                        <m:ctrlPr>
                          <a:rPr lang="en-US" altLang="zh-CN" sz="1200" i="1" dirty="0">
                            <a:latin typeface="Cambria Math" panose="02040503050406030204" pitchFamily="18" charset="0"/>
                            <a:cs typeface="Times New Roman" panose="02020603050405020304" pitchFamily="18" charset="0"/>
                          </a:rPr>
                        </m:ctrlPr>
                      </m:dPr>
                      <m:e>
                        <m:r>
                          <a:rPr lang="zh-CN" altLang="en-US" sz="1200" i="1" dirty="0">
                            <a:latin typeface="Cambria Math" panose="02040503050406030204" pitchFamily="18" charset="0"/>
                            <a:cs typeface="Times New Roman" panose="02020603050405020304" pitchFamily="18" charset="0"/>
                          </a:rPr>
                          <m:t>𝜇</m:t>
                        </m:r>
                        <m:r>
                          <a:rPr lang="en-US" altLang="zh-CN" sz="1200" i="1" dirty="0">
                            <a:latin typeface="Cambria Math" panose="02040503050406030204" pitchFamily="18" charset="0"/>
                            <a:cs typeface="Times New Roman" panose="02020603050405020304" pitchFamily="18" charset="0"/>
                          </a:rPr>
                          <m:t>,</m:t>
                        </m:r>
                        <m:r>
                          <a:rPr lang="zh-CN" altLang="en-US" sz="1200" i="1" dirty="0">
                            <a:latin typeface="Cambria Math" panose="02040503050406030204" pitchFamily="18" charset="0"/>
                            <a:cs typeface="Times New Roman" panose="02020603050405020304" pitchFamily="18" charset="0"/>
                          </a:rPr>
                          <m:t>𝜎</m:t>
                        </m:r>
                      </m:e>
                    </m:d>
                  </m:oMath>
                </a14:m>
                <a:endParaRPr lang="en-US" altLang="zh-CN" sz="1200" dirty="0">
                  <a:latin typeface="Times New Roman" panose="02020603050405020304" pitchFamily="18" charset="0"/>
                  <a:cs typeface="Times New Roman" panose="02020603050405020304" pitchFamily="18" charset="0"/>
                </a:endParaRPr>
              </a:p>
            </p:txBody>
          </p:sp>
        </mc:Choice>
        <mc:Fallback xmlns="">
          <p:sp>
            <p:nvSpPr>
              <p:cNvPr id="79" name="文本框 78">
                <a:extLst>
                  <a:ext uri="{FF2B5EF4-FFF2-40B4-BE49-F238E27FC236}">
                    <a16:creationId xmlns:a16="http://schemas.microsoft.com/office/drawing/2014/main" id="{CA7EA45A-E648-04C5-38C4-382235CE1989}"/>
                  </a:ext>
                </a:extLst>
              </p:cNvPr>
              <p:cNvSpPr txBox="1">
                <a:spLocks noRot="1" noChangeAspect="1" noMove="1" noResize="1" noEditPoints="1" noAdjustHandles="1" noChangeArrowheads="1" noChangeShapeType="1" noTextEdit="1"/>
              </p:cNvSpPr>
              <p:nvPr/>
            </p:nvSpPr>
            <p:spPr>
              <a:xfrm>
                <a:off x="10134244" y="3146527"/>
                <a:ext cx="1336657" cy="291811"/>
              </a:xfrm>
              <a:prstGeom prst="rect">
                <a:avLst/>
              </a:prstGeom>
              <a:blipFill>
                <a:blip r:embed="rId10"/>
                <a:stretch>
                  <a:fillRect b="-2083"/>
                </a:stretch>
              </a:blipFill>
            </p:spPr>
            <p:txBody>
              <a:bodyPr/>
              <a:lstStyle/>
              <a:p>
                <a:r>
                  <a:rPr lang="zh-CN" altLang="en-US">
                    <a:noFill/>
                  </a:rPr>
                  <a:t> </a:t>
                </a:r>
              </a:p>
            </p:txBody>
          </p:sp>
        </mc:Fallback>
      </mc:AlternateContent>
      <p:sp>
        <p:nvSpPr>
          <p:cNvPr id="109" name="矩形 108">
            <a:extLst>
              <a:ext uri="{FF2B5EF4-FFF2-40B4-BE49-F238E27FC236}">
                <a16:creationId xmlns:a16="http://schemas.microsoft.com/office/drawing/2014/main" id="{736E6EFB-8324-9973-06E6-09D82E4EBCD4}"/>
              </a:ext>
            </a:extLst>
          </p:cNvPr>
          <p:cNvSpPr/>
          <p:nvPr/>
        </p:nvSpPr>
        <p:spPr>
          <a:xfrm>
            <a:off x="6035621" y="3681116"/>
            <a:ext cx="1515291" cy="277000"/>
          </a:xfrm>
          <a:prstGeom prst="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 name="文本框 110">
            <a:extLst>
              <a:ext uri="{FF2B5EF4-FFF2-40B4-BE49-F238E27FC236}">
                <a16:creationId xmlns:a16="http://schemas.microsoft.com/office/drawing/2014/main" id="{B46C0287-BD51-9659-23AC-B1013342DE2F}"/>
              </a:ext>
            </a:extLst>
          </p:cNvPr>
          <p:cNvSpPr txBox="1"/>
          <p:nvPr/>
        </p:nvSpPr>
        <p:spPr>
          <a:xfrm>
            <a:off x="6015037" y="3651764"/>
            <a:ext cx="1602786" cy="276999"/>
          </a:xfrm>
          <a:prstGeom prst="rect">
            <a:avLst/>
          </a:prstGeom>
          <a:noFill/>
        </p:spPr>
        <p:txBody>
          <a:bodyPr wrap="square">
            <a:spAutoFit/>
          </a:bodyPr>
          <a:lstStyle/>
          <a:p>
            <a:pPr algn="ctr"/>
            <a:r>
              <a:rPr lang="en-US" altLang="zh-CN" sz="1200" dirty="0">
                <a:latin typeface="Times New Roman" panose="02020603050405020304" pitchFamily="18" charset="0"/>
                <a:cs typeface="Times New Roman" panose="02020603050405020304" pitchFamily="18" charset="0"/>
              </a:rPr>
              <a:t>Bi-level optimization </a:t>
            </a:r>
            <a:endParaRPr lang="zh-CN" altLang="en-US" sz="1200" dirty="0">
              <a:latin typeface="Times New Roman" panose="02020603050405020304" pitchFamily="18" charset="0"/>
              <a:cs typeface="Times New Roman" panose="02020603050405020304" pitchFamily="18" charset="0"/>
            </a:endParaRPr>
          </a:p>
        </p:txBody>
      </p:sp>
      <p:pic>
        <p:nvPicPr>
          <p:cNvPr id="73" name="图片 72">
            <a:extLst>
              <a:ext uri="{FF2B5EF4-FFF2-40B4-BE49-F238E27FC236}">
                <a16:creationId xmlns:a16="http://schemas.microsoft.com/office/drawing/2014/main" id="{1D880B98-77B8-1D90-62EC-0173C4C834CE}"/>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407201" y="4096268"/>
            <a:ext cx="691248" cy="728039"/>
          </a:xfrm>
          <a:prstGeom prst="rect">
            <a:avLst/>
          </a:prstGeom>
        </p:spPr>
      </p:pic>
      <mc:AlternateContent xmlns:mc="http://schemas.openxmlformats.org/markup-compatibility/2006" xmlns:a14="http://schemas.microsoft.com/office/drawing/2010/main">
        <mc:Choice Requires="a14">
          <p:sp>
            <p:nvSpPr>
              <p:cNvPr id="75" name="文本框 74">
                <a:extLst>
                  <a:ext uri="{FF2B5EF4-FFF2-40B4-BE49-F238E27FC236}">
                    <a16:creationId xmlns:a16="http://schemas.microsoft.com/office/drawing/2014/main" id="{664EAF31-AC83-5254-3C13-1FA9E4A77EA9}"/>
                  </a:ext>
                </a:extLst>
              </p:cNvPr>
              <p:cNvSpPr txBox="1"/>
              <p:nvPr/>
            </p:nvSpPr>
            <p:spPr>
              <a:xfrm>
                <a:off x="5809597" y="4744502"/>
                <a:ext cx="2290463" cy="292068"/>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Binary MLP isotope generator </a:t>
                </a:r>
                <a14:m>
                  <m:oMath xmlns:m="http://schemas.openxmlformats.org/officeDocument/2006/math">
                    <m:sSub>
                      <m:sSubPr>
                        <m:ctrlPr>
                          <a:rPr lang="en-US" altLang="zh-CN" sz="1200" i="1" smtClean="0">
                            <a:latin typeface="Cambria Math" panose="02040503050406030204" pitchFamily="18" charset="0"/>
                            <a:cs typeface="Times New Roman" panose="02020603050405020304" pitchFamily="18" charset="0"/>
                          </a:rPr>
                        </m:ctrlPr>
                      </m:sSubPr>
                      <m:e>
                        <m:r>
                          <a:rPr lang="en-US" altLang="zh-CN" sz="1200" b="0" i="1" smtClean="0">
                            <a:latin typeface="Cambria Math" panose="02040503050406030204" pitchFamily="18" charset="0"/>
                            <a:cs typeface="Times New Roman" panose="02020603050405020304" pitchFamily="18" charset="0"/>
                          </a:rPr>
                          <m:t>𝑓</m:t>
                        </m:r>
                      </m:e>
                      <m:sub>
                        <m:r>
                          <a:rPr lang="en-US" altLang="zh-CN" sz="1200" b="0" i="1" smtClean="0">
                            <a:latin typeface="Cambria Math" panose="02040503050406030204" pitchFamily="18" charset="0"/>
                            <a:cs typeface="Times New Roman" panose="02020603050405020304" pitchFamily="18" charset="0"/>
                          </a:rPr>
                          <m:t>𝑔</m:t>
                        </m:r>
                      </m:sub>
                    </m:sSub>
                  </m:oMath>
                </a14:m>
                <a:endParaRPr lang="en-US" altLang="zh-CN" sz="1200" dirty="0">
                  <a:latin typeface="Times New Roman" panose="02020603050405020304" pitchFamily="18" charset="0"/>
                  <a:cs typeface="Times New Roman" panose="02020603050405020304" pitchFamily="18" charset="0"/>
                </a:endParaRPr>
              </a:p>
            </p:txBody>
          </p:sp>
        </mc:Choice>
        <mc:Fallback xmlns="">
          <p:sp>
            <p:nvSpPr>
              <p:cNvPr id="75" name="文本框 74">
                <a:extLst>
                  <a:ext uri="{FF2B5EF4-FFF2-40B4-BE49-F238E27FC236}">
                    <a16:creationId xmlns:a16="http://schemas.microsoft.com/office/drawing/2014/main" id="{664EAF31-AC83-5254-3C13-1FA9E4A77EA9}"/>
                  </a:ext>
                </a:extLst>
              </p:cNvPr>
              <p:cNvSpPr txBox="1">
                <a:spLocks noRot="1" noChangeAspect="1" noMove="1" noResize="1" noEditPoints="1" noAdjustHandles="1" noChangeArrowheads="1" noChangeShapeType="1" noTextEdit="1"/>
              </p:cNvSpPr>
              <p:nvPr/>
            </p:nvSpPr>
            <p:spPr>
              <a:xfrm>
                <a:off x="5809597" y="4744502"/>
                <a:ext cx="2290463" cy="292068"/>
              </a:xfrm>
              <a:prstGeom prst="rect">
                <a:avLst/>
              </a:prstGeom>
              <a:blipFill>
                <a:blip r:embed="rId12"/>
                <a:stretch>
                  <a:fillRect b="-10417"/>
                </a:stretch>
              </a:blipFill>
            </p:spPr>
            <p:txBody>
              <a:bodyPr/>
              <a:lstStyle/>
              <a:p>
                <a:r>
                  <a:rPr lang="zh-CN" altLang="en-US">
                    <a:noFill/>
                  </a:rPr>
                  <a:t> </a:t>
                </a:r>
              </a:p>
            </p:txBody>
          </p:sp>
        </mc:Fallback>
      </mc:AlternateContent>
      <p:sp>
        <p:nvSpPr>
          <p:cNvPr id="92" name="文本框 91">
            <a:extLst>
              <a:ext uri="{FF2B5EF4-FFF2-40B4-BE49-F238E27FC236}">
                <a16:creationId xmlns:a16="http://schemas.microsoft.com/office/drawing/2014/main" id="{1451558D-22E8-DEED-241F-75F76444D434}"/>
              </a:ext>
            </a:extLst>
          </p:cNvPr>
          <p:cNvSpPr txBox="1"/>
          <p:nvPr/>
        </p:nvSpPr>
        <p:spPr>
          <a:xfrm>
            <a:off x="2116283" y="2461512"/>
            <a:ext cx="1497274"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Black-box GNN</a:t>
            </a:r>
            <a:endParaRPr lang="zh-CN" altLang="en-US" sz="12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16" name="文本框 115">
                <a:extLst>
                  <a:ext uri="{FF2B5EF4-FFF2-40B4-BE49-F238E27FC236}">
                    <a16:creationId xmlns:a16="http://schemas.microsoft.com/office/drawing/2014/main" id="{F3294488-5D8E-FC89-39A2-366FBB15E3CC}"/>
                  </a:ext>
                </a:extLst>
              </p:cNvPr>
              <p:cNvSpPr txBox="1"/>
              <p:nvPr/>
            </p:nvSpPr>
            <p:spPr>
              <a:xfrm>
                <a:off x="233223" y="2516234"/>
                <a:ext cx="136800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Original datasets </a:t>
                </a:r>
                <a14:m>
                  <m:oMath xmlns:m="http://schemas.openxmlformats.org/officeDocument/2006/math">
                    <m:r>
                      <a:rPr lang="en-US" altLang="zh-CN" sz="1200" i="1" dirty="0" smtClean="0">
                        <a:latin typeface="Cambria Math" panose="02040503050406030204" pitchFamily="18" charset="0"/>
                        <a:cs typeface="Times New Roman" panose="02020603050405020304" pitchFamily="18" charset="0"/>
                      </a:rPr>
                      <m:t>𝐺</m:t>
                    </m:r>
                  </m:oMath>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116" name="文本框 115">
                <a:extLst>
                  <a:ext uri="{FF2B5EF4-FFF2-40B4-BE49-F238E27FC236}">
                    <a16:creationId xmlns:a16="http://schemas.microsoft.com/office/drawing/2014/main" id="{F3294488-5D8E-FC89-39A2-366FBB15E3CC}"/>
                  </a:ext>
                </a:extLst>
              </p:cNvPr>
              <p:cNvSpPr txBox="1">
                <a:spLocks noRot="1" noChangeAspect="1" noMove="1" noResize="1" noEditPoints="1" noAdjustHandles="1" noChangeArrowheads="1" noChangeShapeType="1" noTextEdit="1"/>
              </p:cNvSpPr>
              <p:nvPr/>
            </p:nvSpPr>
            <p:spPr>
              <a:xfrm>
                <a:off x="233223" y="2516234"/>
                <a:ext cx="1368003" cy="276999"/>
              </a:xfrm>
              <a:prstGeom prst="rect">
                <a:avLst/>
              </a:prstGeom>
              <a:blipFill>
                <a:blip r:embed="rId13"/>
                <a:stretch>
                  <a:fillRect t="-2222" b="-17778"/>
                </a:stretch>
              </a:blipFill>
            </p:spPr>
            <p:txBody>
              <a:bodyPr/>
              <a:lstStyle/>
              <a:p>
                <a:r>
                  <a:rPr lang="zh-CN" altLang="en-US">
                    <a:noFill/>
                  </a:rPr>
                  <a:t> </a:t>
                </a:r>
              </a:p>
            </p:txBody>
          </p:sp>
        </mc:Fallback>
      </mc:AlternateContent>
      <p:sp>
        <p:nvSpPr>
          <p:cNvPr id="118" name="文本框 117">
            <a:extLst>
              <a:ext uri="{FF2B5EF4-FFF2-40B4-BE49-F238E27FC236}">
                <a16:creationId xmlns:a16="http://schemas.microsoft.com/office/drawing/2014/main" id="{47E0C7FD-ADD2-0664-5E59-EDA1DFA4F7F6}"/>
              </a:ext>
            </a:extLst>
          </p:cNvPr>
          <p:cNvSpPr txBox="1"/>
          <p:nvPr/>
        </p:nvSpPr>
        <p:spPr>
          <a:xfrm>
            <a:off x="82486" y="4511302"/>
            <a:ext cx="1781506"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Disparate r</a:t>
            </a:r>
            <a:r>
              <a:rPr lang="zh-CN" altLang="en-US" sz="1200" dirty="0">
                <a:latin typeface="Times New Roman" panose="02020603050405020304" pitchFamily="18" charset="0"/>
                <a:cs typeface="Times New Roman" panose="02020603050405020304" pitchFamily="18" charset="0"/>
              </a:rPr>
              <a:t>epresentations</a:t>
            </a:r>
          </a:p>
        </p:txBody>
      </p:sp>
      <p:sp>
        <p:nvSpPr>
          <p:cNvPr id="127" name="Google Shape;303;p19">
            <a:extLst>
              <a:ext uri="{FF2B5EF4-FFF2-40B4-BE49-F238E27FC236}">
                <a16:creationId xmlns:a16="http://schemas.microsoft.com/office/drawing/2014/main" id="{6EF6ABD8-EA05-FBF1-6DF2-DBEF5E89AE34}"/>
              </a:ext>
            </a:extLst>
          </p:cNvPr>
          <p:cNvSpPr/>
          <p:nvPr/>
        </p:nvSpPr>
        <p:spPr>
          <a:xfrm>
            <a:off x="2225644" y="1771495"/>
            <a:ext cx="186031" cy="360549"/>
          </a:xfrm>
          <a:prstGeom prst="cube">
            <a:avLst>
              <a:gd name="adj" fmla="val 25000"/>
            </a:avLst>
          </a:prstGeom>
          <a:solidFill>
            <a:srgbClr val="EBF5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8" name="Google Shape;116;p19">
            <a:extLst>
              <a:ext uri="{FF2B5EF4-FFF2-40B4-BE49-F238E27FC236}">
                <a16:creationId xmlns:a16="http://schemas.microsoft.com/office/drawing/2014/main" id="{8F988992-4E07-93D0-B4B2-546239B0E351}"/>
              </a:ext>
            </a:extLst>
          </p:cNvPr>
          <p:cNvSpPr/>
          <p:nvPr/>
        </p:nvSpPr>
        <p:spPr>
          <a:xfrm>
            <a:off x="2737895" y="1595364"/>
            <a:ext cx="206145" cy="659197"/>
          </a:xfrm>
          <a:prstGeom prst="cube">
            <a:avLst>
              <a:gd name="adj" fmla="val 68741"/>
            </a:avLst>
          </a:prstGeom>
          <a:solidFill>
            <a:srgbClr val="EBF5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0" name="Google Shape;116;p19">
            <a:extLst>
              <a:ext uri="{FF2B5EF4-FFF2-40B4-BE49-F238E27FC236}">
                <a16:creationId xmlns:a16="http://schemas.microsoft.com/office/drawing/2014/main" id="{D7393402-A0A9-0701-B0D8-8C26934DE47E}"/>
              </a:ext>
            </a:extLst>
          </p:cNvPr>
          <p:cNvSpPr/>
          <p:nvPr/>
        </p:nvSpPr>
        <p:spPr>
          <a:xfrm>
            <a:off x="3008624" y="1525959"/>
            <a:ext cx="206145" cy="802859"/>
          </a:xfrm>
          <a:prstGeom prst="cube">
            <a:avLst>
              <a:gd name="adj" fmla="val 68741"/>
            </a:avLst>
          </a:prstGeom>
          <a:solidFill>
            <a:srgbClr val="EBF5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 name="Google Shape;303;p19">
            <a:extLst>
              <a:ext uri="{FF2B5EF4-FFF2-40B4-BE49-F238E27FC236}">
                <a16:creationId xmlns:a16="http://schemas.microsoft.com/office/drawing/2014/main" id="{643369DC-70AE-458C-657C-2F406D7554E7}"/>
              </a:ext>
            </a:extLst>
          </p:cNvPr>
          <p:cNvSpPr/>
          <p:nvPr/>
        </p:nvSpPr>
        <p:spPr>
          <a:xfrm>
            <a:off x="2481770" y="1666514"/>
            <a:ext cx="186030" cy="547620"/>
          </a:xfrm>
          <a:prstGeom prst="cube">
            <a:avLst>
              <a:gd name="adj" fmla="val 25000"/>
            </a:avLst>
          </a:prstGeom>
          <a:solidFill>
            <a:srgbClr val="EBF5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90" name="图片 89">
            <a:extLst>
              <a:ext uri="{FF2B5EF4-FFF2-40B4-BE49-F238E27FC236}">
                <a16:creationId xmlns:a16="http://schemas.microsoft.com/office/drawing/2014/main" id="{5975EE50-D4E5-1614-0EE0-647C99475F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19361" y="1558733"/>
            <a:ext cx="188505" cy="188505"/>
          </a:xfrm>
          <a:prstGeom prst="rect">
            <a:avLst/>
          </a:prstGeom>
        </p:spPr>
      </p:pic>
      <p:sp>
        <p:nvSpPr>
          <p:cNvPr id="142" name="矩形: 圆角 141">
            <a:extLst>
              <a:ext uri="{FF2B5EF4-FFF2-40B4-BE49-F238E27FC236}">
                <a16:creationId xmlns:a16="http://schemas.microsoft.com/office/drawing/2014/main" id="{19959B1F-75BE-6DDD-F160-CE207247A938}"/>
              </a:ext>
            </a:extLst>
          </p:cNvPr>
          <p:cNvSpPr/>
          <p:nvPr/>
        </p:nvSpPr>
        <p:spPr>
          <a:xfrm>
            <a:off x="3544309" y="1497634"/>
            <a:ext cx="276447" cy="847732"/>
          </a:xfrm>
          <a:prstGeom prst="roundRect">
            <a:avLst/>
          </a:prstGeom>
          <a:solidFill>
            <a:srgbClr val="E0EFFC"/>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dirty="0"/>
          </a:p>
        </p:txBody>
      </p:sp>
      <p:sp>
        <p:nvSpPr>
          <p:cNvPr id="143" name="文本框 142">
            <a:extLst>
              <a:ext uri="{FF2B5EF4-FFF2-40B4-BE49-F238E27FC236}">
                <a16:creationId xmlns:a16="http://schemas.microsoft.com/office/drawing/2014/main" id="{9BC97084-9A1C-CF9A-E504-12B63CD91ABD}"/>
              </a:ext>
            </a:extLst>
          </p:cNvPr>
          <p:cNvSpPr txBox="1"/>
          <p:nvPr/>
        </p:nvSpPr>
        <p:spPr>
          <a:xfrm rot="5400000">
            <a:off x="3294205" y="1772243"/>
            <a:ext cx="800714" cy="276999"/>
          </a:xfrm>
          <a:prstGeom prst="rect">
            <a:avLst/>
          </a:prstGeom>
          <a:noFill/>
        </p:spPr>
        <p:txBody>
          <a:bodyPr wrap="square" rtlCol="0">
            <a:spAutoFit/>
          </a:bodyPr>
          <a:lstStyle/>
          <a:p>
            <a:r>
              <a:rPr lang="en-US" altLang="zh-CN" sz="1200" dirty="0">
                <a:latin typeface="Times New Roman" panose="02020603050405020304" pitchFamily="18" charset="0"/>
                <a:cs typeface="Times New Roman" panose="02020603050405020304" pitchFamily="18" charset="0"/>
              </a:rPr>
              <a:t> </a:t>
            </a:r>
            <a:r>
              <a:rPr lang="en-US" altLang="zh-CN" sz="1200" i="1" dirty="0">
                <a:latin typeface="Times New Roman" panose="02020603050405020304" pitchFamily="18" charset="0"/>
                <a:cs typeface="Times New Roman" panose="02020603050405020304" pitchFamily="18" charset="0"/>
              </a:rPr>
              <a:t>K</a:t>
            </a:r>
            <a:r>
              <a:rPr lang="en-US" altLang="zh-CN" sz="1200" dirty="0">
                <a:latin typeface="Times New Roman" panose="02020603050405020304" pitchFamily="18" charset="0"/>
                <a:cs typeface="Times New Roman" panose="02020603050405020304" pitchFamily="18" charset="0"/>
              </a:rPr>
              <a:t>-Means</a:t>
            </a:r>
            <a:endParaRPr lang="zh-CN" altLang="en-US" sz="1200" dirty="0">
              <a:latin typeface="Times New Roman" panose="02020603050405020304" pitchFamily="18" charset="0"/>
              <a:cs typeface="Times New Roman" panose="02020603050405020304" pitchFamily="18" charset="0"/>
            </a:endParaRPr>
          </a:p>
        </p:txBody>
      </p:sp>
      <p:sp>
        <p:nvSpPr>
          <p:cNvPr id="146" name="左大括号 145">
            <a:extLst>
              <a:ext uri="{FF2B5EF4-FFF2-40B4-BE49-F238E27FC236}">
                <a16:creationId xmlns:a16="http://schemas.microsoft.com/office/drawing/2014/main" id="{F7C5C7E1-CD44-A064-C529-2B07D6CB4C65}"/>
              </a:ext>
            </a:extLst>
          </p:cNvPr>
          <p:cNvSpPr/>
          <p:nvPr/>
        </p:nvSpPr>
        <p:spPr>
          <a:xfrm>
            <a:off x="4312748" y="1406300"/>
            <a:ext cx="180278" cy="809947"/>
          </a:xfrm>
          <a:prstGeom prst="leftBrace">
            <a:avLst>
              <a:gd name="adj1" fmla="val 43996"/>
              <a:gd name="adj2" fmla="val 5441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152" name="矩形 151">
            <a:extLst>
              <a:ext uri="{FF2B5EF4-FFF2-40B4-BE49-F238E27FC236}">
                <a16:creationId xmlns:a16="http://schemas.microsoft.com/office/drawing/2014/main" id="{67FF37F0-BCB5-5793-C5D4-4D00BB69C08D}"/>
              </a:ext>
            </a:extLst>
          </p:cNvPr>
          <p:cNvSpPr/>
          <p:nvPr/>
        </p:nvSpPr>
        <p:spPr>
          <a:xfrm>
            <a:off x="4444681" y="1449791"/>
            <a:ext cx="749689" cy="107157"/>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矩形 152">
            <a:extLst>
              <a:ext uri="{FF2B5EF4-FFF2-40B4-BE49-F238E27FC236}">
                <a16:creationId xmlns:a16="http://schemas.microsoft.com/office/drawing/2014/main" id="{FC264284-A878-8881-11C8-6CF85E20C98E}"/>
              </a:ext>
            </a:extLst>
          </p:cNvPr>
          <p:cNvSpPr/>
          <p:nvPr/>
        </p:nvSpPr>
        <p:spPr>
          <a:xfrm>
            <a:off x="4448649" y="1445971"/>
            <a:ext cx="892969" cy="11097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5" name="矩形 154">
            <a:extLst>
              <a:ext uri="{FF2B5EF4-FFF2-40B4-BE49-F238E27FC236}">
                <a16:creationId xmlns:a16="http://schemas.microsoft.com/office/drawing/2014/main" id="{A84CB472-62E6-D3C9-1C5C-8E3FEB4236FB}"/>
              </a:ext>
            </a:extLst>
          </p:cNvPr>
          <p:cNvSpPr/>
          <p:nvPr/>
        </p:nvSpPr>
        <p:spPr>
          <a:xfrm>
            <a:off x="4444681" y="1627489"/>
            <a:ext cx="596977" cy="107157"/>
          </a:xfrm>
          <a:prstGeom prst="rect">
            <a:avLst/>
          </a:prstGeom>
          <a:solidFill>
            <a:srgbClr val="E3EE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矩形 155">
            <a:extLst>
              <a:ext uri="{FF2B5EF4-FFF2-40B4-BE49-F238E27FC236}">
                <a16:creationId xmlns:a16="http://schemas.microsoft.com/office/drawing/2014/main" id="{6C8137A3-7D56-9F1E-AE28-8CA4F88E527F}"/>
              </a:ext>
            </a:extLst>
          </p:cNvPr>
          <p:cNvSpPr/>
          <p:nvPr/>
        </p:nvSpPr>
        <p:spPr>
          <a:xfrm>
            <a:off x="4448649" y="1623669"/>
            <a:ext cx="892969" cy="11097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矩形 156">
            <a:extLst>
              <a:ext uri="{FF2B5EF4-FFF2-40B4-BE49-F238E27FC236}">
                <a16:creationId xmlns:a16="http://schemas.microsoft.com/office/drawing/2014/main" id="{0848257F-7F23-4E47-E583-1EEFA5551991}"/>
              </a:ext>
            </a:extLst>
          </p:cNvPr>
          <p:cNvSpPr/>
          <p:nvPr/>
        </p:nvSpPr>
        <p:spPr>
          <a:xfrm>
            <a:off x="4444681" y="1830604"/>
            <a:ext cx="519747" cy="105880"/>
          </a:xfrm>
          <a:prstGeom prst="rect">
            <a:avLst/>
          </a:prstGeom>
          <a:solidFill>
            <a:srgbClr val="FFE69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58" name="矩形 157">
            <a:extLst>
              <a:ext uri="{FF2B5EF4-FFF2-40B4-BE49-F238E27FC236}">
                <a16:creationId xmlns:a16="http://schemas.microsoft.com/office/drawing/2014/main" id="{A85C25A0-CFBC-8023-66EB-0389C2949C75}"/>
              </a:ext>
            </a:extLst>
          </p:cNvPr>
          <p:cNvSpPr/>
          <p:nvPr/>
        </p:nvSpPr>
        <p:spPr>
          <a:xfrm>
            <a:off x="4448649" y="1826783"/>
            <a:ext cx="892969" cy="11097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59" name="矩形 158">
            <a:extLst>
              <a:ext uri="{FF2B5EF4-FFF2-40B4-BE49-F238E27FC236}">
                <a16:creationId xmlns:a16="http://schemas.microsoft.com/office/drawing/2014/main" id="{C92B6510-2B0E-B20A-E089-728F3660E7C1}"/>
              </a:ext>
            </a:extLst>
          </p:cNvPr>
          <p:cNvSpPr/>
          <p:nvPr/>
        </p:nvSpPr>
        <p:spPr>
          <a:xfrm>
            <a:off x="4444681" y="2011936"/>
            <a:ext cx="749689" cy="107157"/>
          </a:xfrm>
          <a:prstGeom prst="rect">
            <a:avLst/>
          </a:prstGeom>
          <a:solidFill>
            <a:srgbClr val="ED7D3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60" name="矩形 159">
            <a:extLst>
              <a:ext uri="{FF2B5EF4-FFF2-40B4-BE49-F238E27FC236}">
                <a16:creationId xmlns:a16="http://schemas.microsoft.com/office/drawing/2014/main" id="{D39B7515-EFE4-48EE-9976-100D096D79C9}"/>
              </a:ext>
            </a:extLst>
          </p:cNvPr>
          <p:cNvSpPr/>
          <p:nvPr/>
        </p:nvSpPr>
        <p:spPr>
          <a:xfrm>
            <a:off x="4448649" y="2008116"/>
            <a:ext cx="892969" cy="11097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cxnSp>
        <p:nvCxnSpPr>
          <p:cNvPr id="161" name="直接箭头连接符 160">
            <a:extLst>
              <a:ext uri="{FF2B5EF4-FFF2-40B4-BE49-F238E27FC236}">
                <a16:creationId xmlns:a16="http://schemas.microsoft.com/office/drawing/2014/main" id="{A8C897CB-3D15-3C04-460E-839049FA118A}"/>
              </a:ext>
            </a:extLst>
          </p:cNvPr>
          <p:cNvCxnSpPr>
            <a:cxnSpLocks/>
          </p:cNvCxnSpPr>
          <p:nvPr/>
        </p:nvCxnSpPr>
        <p:spPr>
          <a:xfrm>
            <a:off x="4734846" y="2218717"/>
            <a:ext cx="0" cy="33210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66" name="文本框 165">
            <a:extLst>
              <a:ext uri="{FF2B5EF4-FFF2-40B4-BE49-F238E27FC236}">
                <a16:creationId xmlns:a16="http://schemas.microsoft.com/office/drawing/2014/main" id="{CEEADDB0-2715-0DF2-6388-6B87EC0E0557}"/>
              </a:ext>
            </a:extLst>
          </p:cNvPr>
          <p:cNvSpPr txBox="1"/>
          <p:nvPr/>
        </p:nvSpPr>
        <p:spPr>
          <a:xfrm>
            <a:off x="4437635" y="1183803"/>
            <a:ext cx="1019831"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Metric scores</a:t>
            </a:r>
            <a:endParaRPr lang="zh-CN" altLang="en-US" sz="1200" dirty="0">
              <a:latin typeface="Times New Roman" panose="02020603050405020304" pitchFamily="18" charset="0"/>
              <a:cs typeface="Times New Roman" panose="02020603050405020304" pitchFamily="18" charset="0"/>
            </a:endParaRPr>
          </a:p>
        </p:txBody>
      </p:sp>
      <p:sp>
        <p:nvSpPr>
          <p:cNvPr id="168" name="文本框 167">
            <a:extLst>
              <a:ext uri="{FF2B5EF4-FFF2-40B4-BE49-F238E27FC236}">
                <a16:creationId xmlns:a16="http://schemas.microsoft.com/office/drawing/2014/main" id="{82B57AC1-D785-5906-6188-9DB1E20FA694}"/>
              </a:ext>
            </a:extLst>
          </p:cNvPr>
          <p:cNvSpPr txBox="1"/>
          <p:nvPr/>
        </p:nvSpPr>
        <p:spPr>
          <a:xfrm>
            <a:off x="4718874" y="2145264"/>
            <a:ext cx="766557" cy="430887"/>
          </a:xfrm>
          <a:prstGeom prst="rect">
            <a:avLst/>
          </a:prstGeom>
          <a:noFill/>
        </p:spPr>
        <p:txBody>
          <a:bodyPr wrap="none" rtlCol="0">
            <a:spAutoFit/>
          </a:bodyPr>
          <a:lstStyle/>
          <a:p>
            <a:r>
              <a:rPr lang="en-US" altLang="zh-CN" sz="1000" dirty="0">
                <a:latin typeface="Times New Roman" panose="02020603050405020304" pitchFamily="18" charset="0"/>
                <a:cs typeface="Times New Roman" panose="02020603050405020304" pitchFamily="18" charset="0"/>
              </a:rPr>
              <a:t>TOP-</a:t>
            </a:r>
            <a:r>
              <a:rPr lang="en-US" altLang="zh-CN" sz="1000" i="1" dirty="0">
                <a:latin typeface="Times New Roman" panose="02020603050405020304" pitchFamily="18" charset="0"/>
                <a:cs typeface="Times New Roman" panose="02020603050405020304" pitchFamily="18" charset="0"/>
              </a:rPr>
              <a:t>N</a:t>
            </a:r>
          </a:p>
          <a:p>
            <a:r>
              <a:rPr lang="en-US" altLang="zh-CN" sz="1200" dirty="0">
                <a:latin typeface="Times New Roman" panose="02020603050405020304" pitchFamily="18" charset="0"/>
                <a:cs typeface="Times New Roman" panose="02020603050405020304" pitchFamily="18" charset="0"/>
              </a:rPr>
              <a:t>selection</a:t>
            </a:r>
            <a:r>
              <a:rPr lang="en-US" altLang="zh-CN" sz="1000" dirty="0">
                <a:latin typeface="Times New Roman" panose="02020603050405020304" pitchFamily="18" charset="0"/>
                <a:cs typeface="Times New Roman" panose="02020603050405020304" pitchFamily="18" charset="0"/>
              </a:rPr>
              <a:t> </a:t>
            </a:r>
            <a:endParaRPr lang="zh-CN" altLang="en-US" sz="1000" dirty="0">
              <a:latin typeface="Times New Roman" panose="02020603050405020304" pitchFamily="18" charset="0"/>
              <a:cs typeface="Times New Roman" panose="02020603050405020304" pitchFamily="18" charset="0"/>
            </a:endParaRPr>
          </a:p>
        </p:txBody>
      </p:sp>
      <p:sp>
        <p:nvSpPr>
          <p:cNvPr id="180" name="矩形 179">
            <a:extLst>
              <a:ext uri="{FF2B5EF4-FFF2-40B4-BE49-F238E27FC236}">
                <a16:creationId xmlns:a16="http://schemas.microsoft.com/office/drawing/2014/main" id="{8237E7DD-9994-6969-400C-55100EB8D35D}"/>
              </a:ext>
            </a:extLst>
          </p:cNvPr>
          <p:cNvSpPr/>
          <p:nvPr/>
        </p:nvSpPr>
        <p:spPr>
          <a:xfrm>
            <a:off x="3601097" y="3455831"/>
            <a:ext cx="1810669" cy="373571"/>
          </a:xfrm>
          <a:prstGeom prst="rect">
            <a:avLst/>
          </a:prstGeom>
          <a:noFill/>
          <a:ln w="19050">
            <a:solidFill>
              <a:srgbClr val="C00000"/>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mc:AlternateContent xmlns:mc="http://schemas.openxmlformats.org/markup-compatibility/2006" xmlns:a14="http://schemas.microsoft.com/office/drawing/2010/main">
        <mc:Choice Requires="a14">
          <p:sp>
            <p:nvSpPr>
              <p:cNvPr id="183" name="文本框 182">
                <a:extLst>
                  <a:ext uri="{FF2B5EF4-FFF2-40B4-BE49-F238E27FC236}">
                    <a16:creationId xmlns:a16="http://schemas.microsoft.com/office/drawing/2014/main" id="{D86219FE-A0A6-0B9B-FDC5-A3256E6CD760}"/>
                  </a:ext>
                </a:extLst>
              </p:cNvPr>
              <p:cNvSpPr txBox="1"/>
              <p:nvPr/>
            </p:nvSpPr>
            <p:spPr>
              <a:xfrm>
                <a:off x="3584477" y="3485789"/>
                <a:ext cx="512384" cy="29841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C00000"/>
                              </a:solidFill>
                              <a:latin typeface="Cambria Math" panose="02040503050406030204" pitchFamily="18" charset="0"/>
                            </a:rPr>
                          </m:ctrlPr>
                        </m:sSubPr>
                        <m:e>
                          <m:r>
                            <a:rPr lang="en-US" altLang="zh-CN" i="1" smtClean="0">
                              <a:solidFill>
                                <a:srgbClr val="C00000"/>
                              </a:solidFill>
                              <a:latin typeface="Cambria Math" panose="02040503050406030204" pitchFamily="18" charset="0"/>
                            </a:rPr>
                            <m:t>ℒ</m:t>
                          </m:r>
                        </m:e>
                        <m:sub>
                          <m:r>
                            <a:rPr lang="en-US" altLang="zh-CN" b="0" i="1" smtClean="0">
                              <a:solidFill>
                                <a:srgbClr val="C00000"/>
                              </a:solidFill>
                              <a:latin typeface="Cambria Math" panose="02040503050406030204" pitchFamily="18" charset="0"/>
                            </a:rPr>
                            <m:t>𝑝𝑟𝑜</m:t>
                          </m:r>
                        </m:sub>
                      </m:sSub>
                    </m:oMath>
                  </m:oMathPara>
                </a14:m>
                <a:endParaRPr lang="zh-CN" altLang="en-US" dirty="0">
                  <a:solidFill>
                    <a:srgbClr val="C00000"/>
                  </a:solidFill>
                </a:endParaRPr>
              </a:p>
            </p:txBody>
          </p:sp>
        </mc:Choice>
        <mc:Fallback xmlns="">
          <p:sp>
            <p:nvSpPr>
              <p:cNvPr id="183" name="文本框 182">
                <a:extLst>
                  <a:ext uri="{FF2B5EF4-FFF2-40B4-BE49-F238E27FC236}">
                    <a16:creationId xmlns:a16="http://schemas.microsoft.com/office/drawing/2014/main" id="{D86219FE-A0A6-0B9B-FDC5-A3256E6CD760}"/>
                  </a:ext>
                </a:extLst>
              </p:cNvPr>
              <p:cNvSpPr txBox="1">
                <a:spLocks noRot="1" noChangeAspect="1" noMove="1" noResize="1" noEditPoints="1" noAdjustHandles="1" noChangeArrowheads="1" noChangeShapeType="1" noTextEdit="1"/>
              </p:cNvSpPr>
              <p:nvPr/>
            </p:nvSpPr>
            <p:spPr>
              <a:xfrm>
                <a:off x="3584477" y="3485789"/>
                <a:ext cx="512384" cy="298415"/>
              </a:xfrm>
              <a:prstGeom prst="rect">
                <a:avLst/>
              </a:prstGeom>
              <a:blipFill>
                <a:blip r:embed="rId14"/>
                <a:stretch>
                  <a:fillRect l="-9524" r="-3571" b="-2040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4" name="文本框 183">
                <a:extLst>
                  <a:ext uri="{FF2B5EF4-FFF2-40B4-BE49-F238E27FC236}">
                    <a16:creationId xmlns:a16="http://schemas.microsoft.com/office/drawing/2014/main" id="{938F1388-FA87-F0B4-5BB2-059E60FC1CFA}"/>
                  </a:ext>
                </a:extLst>
              </p:cNvPr>
              <p:cNvSpPr txBox="1"/>
              <p:nvPr/>
            </p:nvSpPr>
            <p:spPr>
              <a:xfrm>
                <a:off x="4220990" y="3483159"/>
                <a:ext cx="537968" cy="29841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C00000"/>
                              </a:solidFill>
                              <a:latin typeface="Cambria Math" panose="02040503050406030204" pitchFamily="18" charset="0"/>
                            </a:rPr>
                          </m:ctrlPr>
                        </m:sSubPr>
                        <m:e>
                          <m:r>
                            <a:rPr lang="en-US" altLang="zh-CN" i="1" smtClean="0">
                              <a:solidFill>
                                <a:srgbClr val="C00000"/>
                              </a:solidFill>
                              <a:latin typeface="Cambria Math" panose="02040503050406030204" pitchFamily="18" charset="0"/>
                            </a:rPr>
                            <m:t>ℒ</m:t>
                          </m:r>
                        </m:e>
                        <m:sub>
                          <m:r>
                            <a:rPr lang="en-US" altLang="zh-CN" b="0" i="1" smtClean="0">
                              <a:solidFill>
                                <a:srgbClr val="C00000"/>
                              </a:solidFill>
                              <a:latin typeface="Cambria Math" panose="02040503050406030204" pitchFamily="18" charset="0"/>
                            </a:rPr>
                            <m:t>𝑚𝑙𝑝</m:t>
                          </m:r>
                        </m:sub>
                      </m:sSub>
                    </m:oMath>
                  </m:oMathPara>
                </a14:m>
                <a:endParaRPr lang="zh-CN" altLang="en-US" dirty="0">
                  <a:solidFill>
                    <a:srgbClr val="C00000"/>
                  </a:solidFill>
                </a:endParaRPr>
              </a:p>
            </p:txBody>
          </p:sp>
        </mc:Choice>
        <mc:Fallback xmlns="">
          <p:sp>
            <p:nvSpPr>
              <p:cNvPr id="184" name="文本框 183">
                <a:extLst>
                  <a:ext uri="{FF2B5EF4-FFF2-40B4-BE49-F238E27FC236}">
                    <a16:creationId xmlns:a16="http://schemas.microsoft.com/office/drawing/2014/main" id="{938F1388-FA87-F0B4-5BB2-059E60FC1CFA}"/>
                  </a:ext>
                </a:extLst>
              </p:cNvPr>
              <p:cNvSpPr txBox="1">
                <a:spLocks noRot="1" noChangeAspect="1" noMove="1" noResize="1" noEditPoints="1" noAdjustHandles="1" noChangeArrowheads="1" noChangeShapeType="1" noTextEdit="1"/>
              </p:cNvSpPr>
              <p:nvPr/>
            </p:nvSpPr>
            <p:spPr>
              <a:xfrm>
                <a:off x="4220990" y="3483159"/>
                <a:ext cx="537968" cy="298415"/>
              </a:xfrm>
              <a:prstGeom prst="rect">
                <a:avLst/>
              </a:prstGeom>
              <a:blipFill>
                <a:blip r:embed="rId15"/>
                <a:stretch>
                  <a:fillRect l="-8989" r="-6742" b="-2653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5" name="文本框 184">
                <a:extLst>
                  <a:ext uri="{FF2B5EF4-FFF2-40B4-BE49-F238E27FC236}">
                    <a16:creationId xmlns:a16="http://schemas.microsoft.com/office/drawing/2014/main" id="{187FBBBA-403E-10EF-BF9A-AED33FE75EC9}"/>
                  </a:ext>
                </a:extLst>
              </p:cNvPr>
              <p:cNvSpPr txBox="1"/>
              <p:nvPr/>
            </p:nvSpPr>
            <p:spPr>
              <a:xfrm>
                <a:off x="4917301" y="3490281"/>
                <a:ext cx="514756"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C00000"/>
                              </a:solidFill>
                              <a:latin typeface="Cambria Math" panose="02040503050406030204" pitchFamily="18" charset="0"/>
                            </a:rPr>
                          </m:ctrlPr>
                        </m:sSubPr>
                        <m:e>
                          <m:r>
                            <a:rPr lang="en-US" altLang="zh-CN" i="1" smtClean="0">
                              <a:solidFill>
                                <a:srgbClr val="C00000"/>
                              </a:solidFill>
                              <a:latin typeface="Cambria Math" panose="02040503050406030204" pitchFamily="18" charset="0"/>
                            </a:rPr>
                            <m:t>ℒ</m:t>
                          </m:r>
                        </m:e>
                        <m:sub>
                          <m:r>
                            <a:rPr lang="en-US" altLang="zh-CN" b="0" i="1" smtClean="0">
                              <a:solidFill>
                                <a:srgbClr val="C00000"/>
                              </a:solidFill>
                              <a:latin typeface="Cambria Math" panose="02040503050406030204" pitchFamily="18" charset="0"/>
                            </a:rPr>
                            <m:t>𝑠𝑖𝑚</m:t>
                          </m:r>
                        </m:sub>
                      </m:sSub>
                    </m:oMath>
                  </m:oMathPara>
                </a14:m>
                <a:endParaRPr lang="zh-CN" altLang="en-US" dirty="0">
                  <a:solidFill>
                    <a:srgbClr val="C00000"/>
                  </a:solidFill>
                </a:endParaRPr>
              </a:p>
            </p:txBody>
          </p:sp>
        </mc:Choice>
        <mc:Fallback xmlns="">
          <p:sp>
            <p:nvSpPr>
              <p:cNvPr id="185" name="文本框 184">
                <a:extLst>
                  <a:ext uri="{FF2B5EF4-FFF2-40B4-BE49-F238E27FC236}">
                    <a16:creationId xmlns:a16="http://schemas.microsoft.com/office/drawing/2014/main" id="{187FBBBA-403E-10EF-BF9A-AED33FE75EC9}"/>
                  </a:ext>
                </a:extLst>
              </p:cNvPr>
              <p:cNvSpPr txBox="1">
                <a:spLocks noRot="1" noChangeAspect="1" noMove="1" noResize="1" noEditPoints="1" noAdjustHandles="1" noChangeArrowheads="1" noChangeShapeType="1" noTextEdit="1"/>
              </p:cNvSpPr>
              <p:nvPr/>
            </p:nvSpPr>
            <p:spPr>
              <a:xfrm>
                <a:off x="4917301" y="3490281"/>
                <a:ext cx="514756" cy="276999"/>
              </a:xfrm>
              <a:prstGeom prst="rect">
                <a:avLst/>
              </a:prstGeom>
              <a:blipFill>
                <a:blip r:embed="rId16"/>
                <a:stretch>
                  <a:fillRect l="-10714" r="-4762" b="-17778"/>
                </a:stretch>
              </a:blipFill>
            </p:spPr>
            <p:txBody>
              <a:bodyPr/>
              <a:lstStyle/>
              <a:p>
                <a:r>
                  <a:rPr lang="zh-CN" altLang="en-US">
                    <a:noFill/>
                  </a:rPr>
                  <a:t> </a:t>
                </a:r>
              </a:p>
            </p:txBody>
          </p:sp>
        </mc:Fallback>
      </mc:AlternateContent>
      <p:sp>
        <p:nvSpPr>
          <p:cNvPr id="63" name="文本框 62">
            <a:extLst>
              <a:ext uri="{FF2B5EF4-FFF2-40B4-BE49-F238E27FC236}">
                <a16:creationId xmlns:a16="http://schemas.microsoft.com/office/drawing/2014/main" id="{2A91002D-2861-1928-8AA0-A8D092AC82E6}"/>
              </a:ext>
            </a:extLst>
          </p:cNvPr>
          <p:cNvSpPr txBox="1"/>
          <p:nvPr/>
        </p:nvSpPr>
        <p:spPr>
          <a:xfrm>
            <a:off x="8863596" y="1645496"/>
            <a:ext cx="638339" cy="276999"/>
          </a:xfrm>
          <a:prstGeom prst="rect">
            <a:avLst/>
          </a:prstGeom>
          <a:noFill/>
        </p:spPr>
        <p:txBody>
          <a:bodyPr wrap="square">
            <a:spAutoFit/>
          </a:bodyPr>
          <a:lstStyle/>
          <a:p>
            <a:r>
              <a:rPr lang="en-US" altLang="zh-CN" sz="1200" dirty="0">
                <a:solidFill>
                  <a:srgbClr val="C00000"/>
                </a:solidFill>
                <a:latin typeface="Times New Roman" panose="02020603050405020304" pitchFamily="18" charset="0"/>
                <a:cs typeface="Times New Roman" panose="02020603050405020304" pitchFamily="18" charset="0"/>
              </a:rPr>
              <a:t>Similar</a:t>
            </a:r>
            <a:endParaRPr lang="zh-CN" altLang="en-US" sz="1200" dirty="0">
              <a:solidFill>
                <a:srgbClr val="C00000"/>
              </a:solidFill>
              <a:latin typeface="Times New Roman" panose="02020603050405020304" pitchFamily="18" charset="0"/>
              <a:cs typeface="Times New Roman" panose="02020603050405020304" pitchFamily="18" charset="0"/>
            </a:endParaRPr>
          </a:p>
        </p:txBody>
      </p:sp>
      <p:sp>
        <p:nvSpPr>
          <p:cNvPr id="74" name="文本框 73">
            <a:extLst>
              <a:ext uri="{FF2B5EF4-FFF2-40B4-BE49-F238E27FC236}">
                <a16:creationId xmlns:a16="http://schemas.microsoft.com/office/drawing/2014/main" id="{33E51D80-A196-4567-6EF9-25A643C3A897}"/>
              </a:ext>
            </a:extLst>
          </p:cNvPr>
          <p:cNvSpPr txBox="1"/>
          <p:nvPr/>
        </p:nvSpPr>
        <p:spPr>
          <a:xfrm>
            <a:off x="8908387" y="3070821"/>
            <a:ext cx="638339" cy="276999"/>
          </a:xfrm>
          <a:prstGeom prst="rect">
            <a:avLst/>
          </a:prstGeom>
          <a:noFill/>
        </p:spPr>
        <p:txBody>
          <a:bodyPr wrap="square">
            <a:spAutoFit/>
          </a:bodyPr>
          <a:lstStyle/>
          <a:p>
            <a:r>
              <a:rPr lang="en-US" altLang="zh-CN" sz="1200" dirty="0">
                <a:solidFill>
                  <a:srgbClr val="C00000"/>
                </a:solidFill>
                <a:latin typeface="Times New Roman" panose="02020603050405020304" pitchFamily="18" charset="0"/>
                <a:cs typeface="Times New Roman" panose="02020603050405020304" pitchFamily="18" charset="0"/>
              </a:rPr>
              <a:t>Similar</a:t>
            </a:r>
            <a:endParaRPr lang="zh-CN" altLang="en-US" sz="1200" dirty="0">
              <a:solidFill>
                <a:srgbClr val="C00000"/>
              </a:solidFill>
              <a:latin typeface="Times New Roman" panose="02020603050405020304" pitchFamily="18" charset="0"/>
              <a:cs typeface="Times New Roman" panose="02020603050405020304" pitchFamily="18" charset="0"/>
            </a:endParaRPr>
          </a:p>
        </p:txBody>
      </p:sp>
      <p:cxnSp>
        <p:nvCxnSpPr>
          <p:cNvPr id="103" name="直接箭头连接符 102">
            <a:extLst>
              <a:ext uri="{FF2B5EF4-FFF2-40B4-BE49-F238E27FC236}">
                <a16:creationId xmlns:a16="http://schemas.microsoft.com/office/drawing/2014/main" id="{98E94F75-12C9-4ABD-F647-D8CA9943DDDE}"/>
              </a:ext>
            </a:extLst>
          </p:cNvPr>
          <p:cNvCxnSpPr>
            <a:cxnSpLocks/>
          </p:cNvCxnSpPr>
          <p:nvPr/>
        </p:nvCxnSpPr>
        <p:spPr>
          <a:xfrm flipH="1">
            <a:off x="885141" y="2967180"/>
            <a:ext cx="949" cy="33833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21" name="椭圆 120">
            <a:extLst>
              <a:ext uri="{FF2B5EF4-FFF2-40B4-BE49-F238E27FC236}">
                <a16:creationId xmlns:a16="http://schemas.microsoft.com/office/drawing/2014/main" id="{27121962-816E-72FC-4A4A-116AC40D8A39}"/>
              </a:ext>
            </a:extLst>
          </p:cNvPr>
          <p:cNvSpPr/>
          <p:nvPr/>
        </p:nvSpPr>
        <p:spPr>
          <a:xfrm>
            <a:off x="4942283" y="2731113"/>
            <a:ext cx="128588" cy="135731"/>
          </a:xfrm>
          <a:prstGeom prst="ellipse">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22" name="椭圆 121">
            <a:extLst>
              <a:ext uri="{FF2B5EF4-FFF2-40B4-BE49-F238E27FC236}">
                <a16:creationId xmlns:a16="http://schemas.microsoft.com/office/drawing/2014/main" id="{030EBD69-82C7-6B38-45E1-C06D2DCD30B5}"/>
              </a:ext>
            </a:extLst>
          </p:cNvPr>
          <p:cNvSpPr/>
          <p:nvPr/>
        </p:nvSpPr>
        <p:spPr>
          <a:xfrm>
            <a:off x="4352385" y="2624157"/>
            <a:ext cx="829699" cy="349643"/>
          </a:xfrm>
          <a:prstGeom prst="ellipse">
            <a:avLst/>
          </a:prstGeom>
          <a:noFill/>
          <a:ln>
            <a:solidFill>
              <a:srgbClr val="8FAADC"/>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3" name="椭圆 122">
            <a:extLst>
              <a:ext uri="{FF2B5EF4-FFF2-40B4-BE49-F238E27FC236}">
                <a16:creationId xmlns:a16="http://schemas.microsoft.com/office/drawing/2014/main" id="{775D51EE-6F22-13EF-6A7E-D2B322E077B8}"/>
              </a:ext>
            </a:extLst>
          </p:cNvPr>
          <p:cNvSpPr/>
          <p:nvPr/>
        </p:nvSpPr>
        <p:spPr>
          <a:xfrm>
            <a:off x="4446871" y="2730957"/>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24" name="椭圆 123">
            <a:extLst>
              <a:ext uri="{FF2B5EF4-FFF2-40B4-BE49-F238E27FC236}">
                <a16:creationId xmlns:a16="http://schemas.microsoft.com/office/drawing/2014/main" id="{A509DA79-16DC-5C91-CD41-70E67730A01D}"/>
              </a:ext>
            </a:extLst>
          </p:cNvPr>
          <p:cNvSpPr/>
          <p:nvPr/>
        </p:nvSpPr>
        <p:spPr>
          <a:xfrm>
            <a:off x="4699922" y="2730957"/>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33" name="文本框 132">
            <a:extLst>
              <a:ext uri="{FF2B5EF4-FFF2-40B4-BE49-F238E27FC236}">
                <a16:creationId xmlns:a16="http://schemas.microsoft.com/office/drawing/2014/main" id="{74C5451A-C0C9-2849-C9DD-25D4A0C101D9}"/>
              </a:ext>
            </a:extLst>
          </p:cNvPr>
          <p:cNvSpPr txBox="1"/>
          <p:nvPr/>
        </p:nvSpPr>
        <p:spPr>
          <a:xfrm>
            <a:off x="3880304" y="2937478"/>
            <a:ext cx="1543050" cy="276999"/>
          </a:xfrm>
          <a:prstGeom prst="rect">
            <a:avLst/>
          </a:prstGeom>
          <a:noFill/>
        </p:spPr>
        <p:txBody>
          <a:bodyPr wrap="square">
            <a:spAutoFit/>
          </a:bodyPr>
          <a:lstStyle/>
          <a:p>
            <a:r>
              <a:rPr lang="zh-CN" altLang="en-US" sz="1200" dirty="0">
                <a:latin typeface="Times New Roman" panose="02020603050405020304" pitchFamily="18" charset="0"/>
                <a:cs typeface="Times New Roman" panose="02020603050405020304" pitchFamily="18" charset="0"/>
              </a:rPr>
              <a:t>Representative node</a:t>
            </a:r>
            <a:r>
              <a:rPr lang="en-US" altLang="zh-CN" sz="1200" dirty="0">
                <a:latin typeface="Times New Roman" panose="02020603050405020304" pitchFamily="18" charset="0"/>
                <a:cs typeface="Times New Roman" panose="02020603050405020304" pitchFamily="18" charset="0"/>
              </a:rPr>
              <a:t>s</a:t>
            </a:r>
            <a:r>
              <a:rPr lang="zh-CN" altLang="en-US" sz="1200" dirty="0">
                <a:latin typeface="Times New Roman" panose="02020603050405020304" pitchFamily="18" charset="0"/>
                <a:cs typeface="Times New Roman" panose="02020603050405020304" pitchFamily="18" charset="0"/>
              </a:rPr>
              <a:t> </a:t>
            </a:r>
            <a:endParaRPr lang="zh-CN" altLang="en-US" sz="1200" dirty="0"/>
          </a:p>
        </p:txBody>
      </p:sp>
      <p:sp>
        <p:nvSpPr>
          <p:cNvPr id="137" name="左大括号 136">
            <a:extLst>
              <a:ext uri="{FF2B5EF4-FFF2-40B4-BE49-F238E27FC236}">
                <a16:creationId xmlns:a16="http://schemas.microsoft.com/office/drawing/2014/main" id="{9EE7BA95-3487-D26D-C949-130BCAF455C9}"/>
              </a:ext>
            </a:extLst>
          </p:cNvPr>
          <p:cNvSpPr/>
          <p:nvPr/>
        </p:nvSpPr>
        <p:spPr>
          <a:xfrm rot="16200000">
            <a:off x="6220490" y="1579060"/>
            <a:ext cx="166978" cy="700297"/>
          </a:xfrm>
          <a:prstGeom prst="leftBrace">
            <a:avLst>
              <a:gd name="adj1" fmla="val 43996"/>
              <a:gd name="adj2" fmla="val 5441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138" name="左大括号 137">
            <a:extLst>
              <a:ext uri="{FF2B5EF4-FFF2-40B4-BE49-F238E27FC236}">
                <a16:creationId xmlns:a16="http://schemas.microsoft.com/office/drawing/2014/main" id="{B37B621A-D51A-EE78-BEAF-042C62D33976}"/>
              </a:ext>
            </a:extLst>
          </p:cNvPr>
          <p:cNvSpPr/>
          <p:nvPr/>
        </p:nvSpPr>
        <p:spPr>
          <a:xfrm rot="16200000">
            <a:off x="7134095" y="1615807"/>
            <a:ext cx="151355" cy="665798"/>
          </a:xfrm>
          <a:prstGeom prst="leftBrace">
            <a:avLst>
              <a:gd name="adj1" fmla="val 43996"/>
              <a:gd name="adj2" fmla="val 5441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pic>
        <p:nvPicPr>
          <p:cNvPr id="139" name="图片 138">
            <a:extLst>
              <a:ext uri="{FF2B5EF4-FFF2-40B4-BE49-F238E27FC236}">
                <a16:creationId xmlns:a16="http://schemas.microsoft.com/office/drawing/2014/main" id="{D3637788-ECB1-2564-D7E2-5D66D0D798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13281" y="4468360"/>
            <a:ext cx="258664" cy="258664"/>
          </a:xfrm>
          <a:prstGeom prst="rect">
            <a:avLst/>
          </a:prstGeom>
        </p:spPr>
      </p:pic>
      <p:cxnSp>
        <p:nvCxnSpPr>
          <p:cNvPr id="173" name="直接箭头连接符 172">
            <a:extLst>
              <a:ext uri="{FF2B5EF4-FFF2-40B4-BE49-F238E27FC236}">
                <a16:creationId xmlns:a16="http://schemas.microsoft.com/office/drawing/2014/main" id="{CC5AD7AC-53A3-A052-F358-6255061A1929}"/>
              </a:ext>
            </a:extLst>
          </p:cNvPr>
          <p:cNvCxnSpPr>
            <a:cxnSpLocks/>
          </p:cNvCxnSpPr>
          <p:nvPr/>
        </p:nvCxnSpPr>
        <p:spPr>
          <a:xfrm>
            <a:off x="8953788" y="3005129"/>
            <a:ext cx="0" cy="451786"/>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sp>
        <p:nvSpPr>
          <p:cNvPr id="240" name="文本框 239">
            <a:extLst>
              <a:ext uri="{FF2B5EF4-FFF2-40B4-BE49-F238E27FC236}">
                <a16:creationId xmlns:a16="http://schemas.microsoft.com/office/drawing/2014/main" id="{DE1CDBCA-7D61-A20E-5DDE-49F7EAEB3E52}"/>
              </a:ext>
            </a:extLst>
          </p:cNvPr>
          <p:cNvSpPr txBox="1"/>
          <p:nvPr/>
        </p:nvSpPr>
        <p:spPr>
          <a:xfrm>
            <a:off x="10472061" y="2808001"/>
            <a:ext cx="1347108"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Density estimation</a:t>
            </a:r>
            <a:endParaRPr lang="zh-CN" altLang="en-US" sz="1200" dirty="0">
              <a:latin typeface="Times New Roman" panose="02020603050405020304" pitchFamily="18" charset="0"/>
              <a:cs typeface="Times New Roman" panose="02020603050405020304" pitchFamily="18" charset="0"/>
            </a:endParaRPr>
          </a:p>
        </p:txBody>
      </p:sp>
      <p:sp>
        <p:nvSpPr>
          <p:cNvPr id="248" name="矩形 247">
            <a:extLst>
              <a:ext uri="{FF2B5EF4-FFF2-40B4-BE49-F238E27FC236}">
                <a16:creationId xmlns:a16="http://schemas.microsoft.com/office/drawing/2014/main" id="{1A7C6F2D-6119-CFBB-1ED4-6ACE546CE20F}"/>
              </a:ext>
            </a:extLst>
          </p:cNvPr>
          <p:cNvSpPr/>
          <p:nvPr/>
        </p:nvSpPr>
        <p:spPr>
          <a:xfrm>
            <a:off x="8711086" y="4083176"/>
            <a:ext cx="1863154" cy="632075"/>
          </a:xfrm>
          <a:prstGeom prst="rect">
            <a:avLst/>
          </a:prstGeom>
          <a:noFill/>
          <a:ln w="19050">
            <a:solidFill>
              <a:srgbClr val="91919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49" name="直接箭头连接符 248">
            <a:extLst>
              <a:ext uri="{FF2B5EF4-FFF2-40B4-BE49-F238E27FC236}">
                <a16:creationId xmlns:a16="http://schemas.microsoft.com/office/drawing/2014/main" id="{77F6B29E-2CEE-5451-007A-0B78116FDDFA}"/>
              </a:ext>
            </a:extLst>
          </p:cNvPr>
          <p:cNvCxnSpPr>
            <a:cxnSpLocks/>
          </p:cNvCxnSpPr>
          <p:nvPr/>
        </p:nvCxnSpPr>
        <p:spPr>
          <a:xfrm>
            <a:off x="9272546" y="4388984"/>
            <a:ext cx="685125" cy="0"/>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250" name="文本框 249">
                <a:extLst>
                  <a:ext uri="{FF2B5EF4-FFF2-40B4-BE49-F238E27FC236}">
                    <a16:creationId xmlns:a16="http://schemas.microsoft.com/office/drawing/2014/main" id="{5AD54166-1782-8CA9-D445-4E5D85E1A618}"/>
                  </a:ext>
                </a:extLst>
              </p:cNvPr>
              <p:cNvSpPr txBox="1"/>
              <p:nvPr/>
            </p:nvSpPr>
            <p:spPr>
              <a:xfrm>
                <a:off x="8871543" y="4405242"/>
                <a:ext cx="1770682" cy="276999"/>
              </a:xfrm>
              <a:prstGeom prst="rect">
                <a:avLst/>
              </a:prstGeom>
              <a:noFill/>
            </p:spPr>
            <p:txBody>
              <a:bodyPr wrap="square">
                <a:spAutoFit/>
              </a:bodyPr>
              <a:lstStyle/>
              <a:p>
                <a:r>
                  <a:rPr lang="zh-CN" altLang="en-US" sz="1200" dirty="0">
                    <a:latin typeface="Times New Roman" panose="02020603050405020304" pitchFamily="18" charset="0"/>
                    <a:cs typeface="Times New Roman" panose="02020603050405020304" pitchFamily="18" charset="0"/>
                  </a:rPr>
                  <a:t>Wasserstein distance </a:t>
                </a:r>
                <a14:m>
                  <m:oMath xmlns:m="http://schemas.openxmlformats.org/officeDocument/2006/math">
                    <m:sSub>
                      <m:sSubPr>
                        <m:ctrlPr>
                          <a:rPr lang="en-US" altLang="zh-CN" sz="1200" i="1" smtClean="0">
                            <a:latin typeface="Cambria Math" panose="02040503050406030204" pitchFamily="18" charset="0"/>
                            <a:cs typeface="Times New Roman" panose="02020603050405020304" pitchFamily="18" charset="0"/>
                          </a:rPr>
                        </m:ctrlPr>
                      </m:sSubPr>
                      <m:e>
                        <m:r>
                          <a:rPr lang="en-US" altLang="zh-CN" sz="1200" b="0" i="1" smtClean="0">
                            <a:latin typeface="Cambria Math" panose="02040503050406030204" pitchFamily="18" charset="0"/>
                            <a:cs typeface="Times New Roman" panose="02020603050405020304" pitchFamily="18" charset="0"/>
                          </a:rPr>
                          <m:t>𝑙</m:t>
                        </m:r>
                      </m:e>
                      <m:sub>
                        <m:r>
                          <a:rPr lang="en-US" altLang="zh-CN" sz="1200" b="0" i="1" smtClean="0">
                            <a:latin typeface="Cambria Math" panose="02040503050406030204" pitchFamily="18" charset="0"/>
                            <a:cs typeface="Times New Roman" panose="02020603050405020304" pitchFamily="18" charset="0"/>
                          </a:rPr>
                          <m:t>𝑤</m:t>
                        </m:r>
                      </m:sub>
                    </m:sSub>
                  </m:oMath>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250" name="文本框 249">
                <a:extLst>
                  <a:ext uri="{FF2B5EF4-FFF2-40B4-BE49-F238E27FC236}">
                    <a16:creationId xmlns:a16="http://schemas.microsoft.com/office/drawing/2014/main" id="{5AD54166-1782-8CA9-D445-4E5D85E1A618}"/>
                  </a:ext>
                </a:extLst>
              </p:cNvPr>
              <p:cNvSpPr txBox="1">
                <a:spLocks noRot="1" noChangeAspect="1" noMove="1" noResize="1" noEditPoints="1" noAdjustHandles="1" noChangeArrowheads="1" noChangeShapeType="1" noTextEdit="1"/>
              </p:cNvSpPr>
              <p:nvPr/>
            </p:nvSpPr>
            <p:spPr>
              <a:xfrm>
                <a:off x="8871543" y="4405242"/>
                <a:ext cx="1770682" cy="276999"/>
              </a:xfrm>
              <a:prstGeom prst="rect">
                <a:avLst/>
              </a:prstGeom>
              <a:blipFill>
                <a:blip r:embed="rId17"/>
                <a:stretch>
                  <a:fillRect t="-2222" b="-17778"/>
                </a:stretch>
              </a:blipFill>
            </p:spPr>
            <p:txBody>
              <a:bodyPr/>
              <a:lstStyle/>
              <a:p>
                <a:r>
                  <a:rPr lang="zh-CN" altLang="en-US">
                    <a:noFill/>
                  </a:rPr>
                  <a:t> </a:t>
                </a:r>
              </a:p>
            </p:txBody>
          </p:sp>
        </mc:Fallback>
      </mc:AlternateContent>
      <p:pic>
        <p:nvPicPr>
          <p:cNvPr id="252" name="图片 251">
            <a:extLst>
              <a:ext uri="{FF2B5EF4-FFF2-40B4-BE49-F238E27FC236}">
                <a16:creationId xmlns:a16="http://schemas.microsoft.com/office/drawing/2014/main" id="{7121DCD1-E9DC-3C1A-9026-6DD2FCE20628}"/>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0073431" y="4106786"/>
            <a:ext cx="378075" cy="378075"/>
          </a:xfrm>
          <a:prstGeom prst="rect">
            <a:avLst/>
          </a:prstGeom>
        </p:spPr>
      </p:pic>
      <p:cxnSp>
        <p:nvCxnSpPr>
          <p:cNvPr id="255" name="连接符: 肘形 254">
            <a:extLst>
              <a:ext uri="{FF2B5EF4-FFF2-40B4-BE49-F238E27FC236}">
                <a16:creationId xmlns:a16="http://schemas.microsoft.com/office/drawing/2014/main" id="{597AFDF6-50C9-667E-F0FF-A01279B77C6E}"/>
              </a:ext>
            </a:extLst>
          </p:cNvPr>
          <p:cNvCxnSpPr>
            <a:cxnSpLocks/>
            <a:stCxn id="186" idx="3"/>
            <a:endCxn id="234" idx="3"/>
          </p:cNvCxnSpPr>
          <p:nvPr/>
        </p:nvCxnSpPr>
        <p:spPr>
          <a:xfrm>
            <a:off x="9491185" y="1290090"/>
            <a:ext cx="12700" cy="1419098"/>
          </a:xfrm>
          <a:prstGeom prst="bentConnector3">
            <a:avLst>
              <a:gd name="adj1" fmla="val 1800000"/>
            </a:avLst>
          </a:prstGeom>
        </p:spPr>
        <p:style>
          <a:lnRef idx="3">
            <a:schemeClr val="dk1"/>
          </a:lnRef>
          <a:fillRef idx="0">
            <a:schemeClr val="dk1"/>
          </a:fillRef>
          <a:effectRef idx="2">
            <a:schemeClr val="dk1"/>
          </a:effectRef>
          <a:fontRef idx="minor">
            <a:schemeClr val="tx1"/>
          </a:fontRef>
        </p:style>
      </p:cxnSp>
      <p:cxnSp>
        <p:nvCxnSpPr>
          <p:cNvPr id="257" name="直接连接符 256">
            <a:extLst>
              <a:ext uri="{FF2B5EF4-FFF2-40B4-BE49-F238E27FC236}">
                <a16:creationId xmlns:a16="http://schemas.microsoft.com/office/drawing/2014/main" id="{0F799FC6-2411-7EED-B3FB-6C5D2CEA0565}"/>
              </a:ext>
            </a:extLst>
          </p:cNvPr>
          <p:cNvCxnSpPr>
            <a:cxnSpLocks/>
          </p:cNvCxnSpPr>
          <p:nvPr/>
        </p:nvCxnSpPr>
        <p:spPr>
          <a:xfrm>
            <a:off x="9497673" y="2146360"/>
            <a:ext cx="220064" cy="0"/>
          </a:xfrm>
          <a:prstGeom prst="line">
            <a:avLst/>
          </a:prstGeom>
        </p:spPr>
        <p:style>
          <a:lnRef idx="3">
            <a:schemeClr val="dk1"/>
          </a:lnRef>
          <a:fillRef idx="0">
            <a:schemeClr val="dk1"/>
          </a:fillRef>
          <a:effectRef idx="2">
            <a:schemeClr val="dk1"/>
          </a:effectRef>
          <a:fontRef idx="minor">
            <a:schemeClr val="tx1"/>
          </a:fontRef>
        </p:style>
      </p:cxnSp>
      <p:sp>
        <p:nvSpPr>
          <p:cNvPr id="274" name="矩形 273">
            <a:extLst>
              <a:ext uri="{FF2B5EF4-FFF2-40B4-BE49-F238E27FC236}">
                <a16:creationId xmlns:a16="http://schemas.microsoft.com/office/drawing/2014/main" id="{F060D731-625C-AED3-A5CE-2BA98EA9A26D}"/>
              </a:ext>
            </a:extLst>
          </p:cNvPr>
          <p:cNvSpPr/>
          <p:nvPr/>
        </p:nvSpPr>
        <p:spPr>
          <a:xfrm>
            <a:off x="5497859" y="1049129"/>
            <a:ext cx="2662171" cy="3987258"/>
          </a:xfrm>
          <a:prstGeom prst="rect">
            <a:avLst/>
          </a:prstGeom>
          <a:noFill/>
          <a:ln>
            <a:solidFill>
              <a:srgbClr val="91919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7" name="矩形 276">
            <a:extLst>
              <a:ext uri="{FF2B5EF4-FFF2-40B4-BE49-F238E27FC236}">
                <a16:creationId xmlns:a16="http://schemas.microsoft.com/office/drawing/2014/main" id="{77F9D890-C89E-40C0-26C7-5B60C270993F}"/>
              </a:ext>
            </a:extLst>
          </p:cNvPr>
          <p:cNvSpPr/>
          <p:nvPr/>
        </p:nvSpPr>
        <p:spPr>
          <a:xfrm>
            <a:off x="236478" y="1334050"/>
            <a:ext cx="1359116" cy="1151947"/>
          </a:xfrm>
          <a:prstGeom prst="rect">
            <a:avLst/>
          </a:prstGeom>
          <a:noFill/>
          <a:ln>
            <a:solidFill>
              <a:srgbClr val="91919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8" name="矩形 277">
            <a:extLst>
              <a:ext uri="{FF2B5EF4-FFF2-40B4-BE49-F238E27FC236}">
                <a16:creationId xmlns:a16="http://schemas.microsoft.com/office/drawing/2014/main" id="{FAE3E983-0D30-750D-3FA2-9CB7049593BA}"/>
              </a:ext>
            </a:extLst>
          </p:cNvPr>
          <p:cNvSpPr/>
          <p:nvPr/>
        </p:nvSpPr>
        <p:spPr>
          <a:xfrm>
            <a:off x="2085299" y="1069701"/>
            <a:ext cx="3293769" cy="2183415"/>
          </a:xfrm>
          <a:prstGeom prst="rect">
            <a:avLst/>
          </a:prstGeom>
          <a:noFill/>
          <a:ln>
            <a:solidFill>
              <a:srgbClr val="91919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1" name="矩形 280">
            <a:extLst>
              <a:ext uri="{FF2B5EF4-FFF2-40B4-BE49-F238E27FC236}">
                <a16:creationId xmlns:a16="http://schemas.microsoft.com/office/drawing/2014/main" id="{267E9C3F-0EE7-754E-7C45-E09BC9E31179}"/>
              </a:ext>
            </a:extLst>
          </p:cNvPr>
          <p:cNvSpPr/>
          <p:nvPr/>
        </p:nvSpPr>
        <p:spPr>
          <a:xfrm>
            <a:off x="132201" y="3552289"/>
            <a:ext cx="1600003" cy="935859"/>
          </a:xfrm>
          <a:prstGeom prst="rect">
            <a:avLst/>
          </a:prstGeom>
          <a:noFill/>
          <a:ln>
            <a:solidFill>
              <a:srgbClr val="91919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3" name="矩形 282">
            <a:extLst>
              <a:ext uri="{FF2B5EF4-FFF2-40B4-BE49-F238E27FC236}">
                <a16:creationId xmlns:a16="http://schemas.microsoft.com/office/drawing/2014/main" id="{BA2C45CE-C5B9-43E2-B43F-DA7DDBD52A74}"/>
              </a:ext>
            </a:extLst>
          </p:cNvPr>
          <p:cNvSpPr/>
          <p:nvPr/>
        </p:nvSpPr>
        <p:spPr>
          <a:xfrm>
            <a:off x="8276227" y="1076778"/>
            <a:ext cx="3726581" cy="3980725"/>
          </a:xfrm>
          <a:prstGeom prst="rect">
            <a:avLst/>
          </a:prstGeom>
          <a:noFill/>
          <a:ln>
            <a:solidFill>
              <a:srgbClr val="91919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84" name="直接箭头连接符 283">
            <a:extLst>
              <a:ext uri="{FF2B5EF4-FFF2-40B4-BE49-F238E27FC236}">
                <a16:creationId xmlns:a16="http://schemas.microsoft.com/office/drawing/2014/main" id="{38E6ACA9-CAB0-7642-8D34-195A80429AD3}"/>
              </a:ext>
            </a:extLst>
          </p:cNvPr>
          <p:cNvCxnSpPr>
            <a:cxnSpLocks/>
          </p:cNvCxnSpPr>
          <p:nvPr/>
        </p:nvCxnSpPr>
        <p:spPr>
          <a:xfrm>
            <a:off x="5336175" y="2298841"/>
            <a:ext cx="260709"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87" name="直接箭头连接符 286">
            <a:extLst>
              <a:ext uri="{FF2B5EF4-FFF2-40B4-BE49-F238E27FC236}">
                <a16:creationId xmlns:a16="http://schemas.microsoft.com/office/drawing/2014/main" id="{BE93A24A-91B2-B108-27DA-F5B29A2082F5}"/>
              </a:ext>
            </a:extLst>
          </p:cNvPr>
          <p:cNvCxnSpPr>
            <a:cxnSpLocks/>
          </p:cNvCxnSpPr>
          <p:nvPr/>
        </p:nvCxnSpPr>
        <p:spPr>
          <a:xfrm>
            <a:off x="8022176" y="2933227"/>
            <a:ext cx="319415"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89" name="直接箭头连接符 288">
            <a:extLst>
              <a:ext uri="{FF2B5EF4-FFF2-40B4-BE49-F238E27FC236}">
                <a16:creationId xmlns:a16="http://schemas.microsoft.com/office/drawing/2014/main" id="{913B46E4-F721-3A7E-53D1-4755786027B5}"/>
              </a:ext>
            </a:extLst>
          </p:cNvPr>
          <p:cNvCxnSpPr>
            <a:cxnSpLocks/>
          </p:cNvCxnSpPr>
          <p:nvPr/>
        </p:nvCxnSpPr>
        <p:spPr>
          <a:xfrm flipH="1">
            <a:off x="7922924" y="4454409"/>
            <a:ext cx="671528"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98" name="直接箭头连接符 297">
            <a:extLst>
              <a:ext uri="{FF2B5EF4-FFF2-40B4-BE49-F238E27FC236}">
                <a16:creationId xmlns:a16="http://schemas.microsoft.com/office/drawing/2014/main" id="{6783A3C1-7197-2C64-8032-9675F2238513}"/>
              </a:ext>
            </a:extLst>
          </p:cNvPr>
          <p:cNvCxnSpPr>
            <a:cxnSpLocks/>
          </p:cNvCxnSpPr>
          <p:nvPr/>
        </p:nvCxnSpPr>
        <p:spPr>
          <a:xfrm flipV="1">
            <a:off x="6764888" y="3989535"/>
            <a:ext cx="0" cy="16990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03" name="连接符: 曲线 302">
            <a:extLst>
              <a:ext uri="{FF2B5EF4-FFF2-40B4-BE49-F238E27FC236}">
                <a16:creationId xmlns:a16="http://schemas.microsoft.com/office/drawing/2014/main" id="{52C81211-D49C-CF99-0C68-7777B5A990A0}"/>
              </a:ext>
            </a:extLst>
          </p:cNvPr>
          <p:cNvCxnSpPr>
            <a:cxnSpLocks/>
            <a:stCxn id="111" idx="0"/>
            <a:endCxn id="606" idx="3"/>
          </p:cNvCxnSpPr>
          <p:nvPr/>
        </p:nvCxnSpPr>
        <p:spPr>
          <a:xfrm rot="16200000" flipV="1">
            <a:off x="6550653" y="3385987"/>
            <a:ext cx="148784" cy="382770"/>
          </a:xfrm>
          <a:prstGeom prst="curvedConnector2">
            <a:avLst/>
          </a:prstGeom>
          <a:ln>
            <a:tailEnd type="triangle"/>
          </a:ln>
        </p:spPr>
        <p:style>
          <a:lnRef idx="3">
            <a:schemeClr val="dk1"/>
          </a:lnRef>
          <a:fillRef idx="0">
            <a:schemeClr val="dk1"/>
          </a:fillRef>
          <a:effectRef idx="2">
            <a:schemeClr val="dk1"/>
          </a:effectRef>
          <a:fontRef idx="minor">
            <a:schemeClr val="tx1"/>
          </a:fontRef>
        </p:style>
      </p:cxnSp>
      <p:cxnSp>
        <p:nvCxnSpPr>
          <p:cNvPr id="309" name="连接符: 曲线 308">
            <a:extLst>
              <a:ext uri="{FF2B5EF4-FFF2-40B4-BE49-F238E27FC236}">
                <a16:creationId xmlns:a16="http://schemas.microsoft.com/office/drawing/2014/main" id="{AA683B32-8D58-0F33-46E2-886A7F40846C}"/>
              </a:ext>
            </a:extLst>
          </p:cNvPr>
          <p:cNvCxnSpPr>
            <a:cxnSpLocks/>
            <a:stCxn id="111" idx="0"/>
            <a:endCxn id="607" idx="1"/>
          </p:cNvCxnSpPr>
          <p:nvPr/>
        </p:nvCxnSpPr>
        <p:spPr>
          <a:xfrm rot="5400000" flipH="1" flipV="1">
            <a:off x="6920661" y="3380399"/>
            <a:ext cx="167135" cy="375596"/>
          </a:xfrm>
          <a:prstGeom prst="curvedConnector2">
            <a:avLst/>
          </a:prstGeom>
          <a:ln>
            <a:tailEnd type="triangle"/>
          </a:ln>
        </p:spPr>
        <p:style>
          <a:lnRef idx="3">
            <a:schemeClr val="dk1"/>
          </a:lnRef>
          <a:fillRef idx="0">
            <a:schemeClr val="dk1"/>
          </a:fillRef>
          <a:effectRef idx="2">
            <a:schemeClr val="dk1"/>
          </a:effectRef>
          <a:fontRef idx="minor">
            <a:schemeClr val="tx1"/>
          </a:fontRef>
        </p:style>
      </p:cxnSp>
      <p:cxnSp>
        <p:nvCxnSpPr>
          <p:cNvPr id="310" name="直接箭头连接符 309">
            <a:extLst>
              <a:ext uri="{FF2B5EF4-FFF2-40B4-BE49-F238E27FC236}">
                <a16:creationId xmlns:a16="http://schemas.microsoft.com/office/drawing/2014/main" id="{B99D5955-063A-31CC-153E-09A9470760A6}"/>
              </a:ext>
            </a:extLst>
          </p:cNvPr>
          <p:cNvCxnSpPr>
            <a:cxnSpLocks/>
          </p:cNvCxnSpPr>
          <p:nvPr/>
        </p:nvCxnSpPr>
        <p:spPr>
          <a:xfrm flipH="1">
            <a:off x="5444063" y="3753830"/>
            <a:ext cx="43558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21" name="文本框 320">
            <a:extLst>
              <a:ext uri="{FF2B5EF4-FFF2-40B4-BE49-F238E27FC236}">
                <a16:creationId xmlns:a16="http://schemas.microsoft.com/office/drawing/2014/main" id="{B6D3CCE7-DCF3-715D-ED69-463FA0293FEB}"/>
              </a:ext>
            </a:extLst>
          </p:cNvPr>
          <p:cNvSpPr txBox="1"/>
          <p:nvPr/>
        </p:nvSpPr>
        <p:spPr>
          <a:xfrm>
            <a:off x="2008223" y="801302"/>
            <a:ext cx="3500574" cy="276999"/>
          </a:xfrm>
          <a:prstGeom prst="rect">
            <a:avLst/>
          </a:prstGeom>
          <a:noFill/>
        </p:spPr>
        <p:txBody>
          <a:bodyPr wrap="none" rtlCol="0">
            <a:spAutoFit/>
          </a:bodyPr>
          <a:lstStyle/>
          <a:p>
            <a:r>
              <a:rPr lang="en-US" altLang="zh-CN" sz="1200" b="1" dirty="0">
                <a:latin typeface="Times New Roman" panose="02020603050405020304" pitchFamily="18" charset="0"/>
                <a:cs typeface="Times New Roman" panose="02020603050405020304" pitchFamily="18" charset="0"/>
              </a:rPr>
              <a:t>a) Centrality-guided representative node selection</a:t>
            </a:r>
          </a:p>
        </p:txBody>
      </p:sp>
      <p:sp>
        <p:nvSpPr>
          <p:cNvPr id="326" name="文本框 325">
            <a:extLst>
              <a:ext uri="{FF2B5EF4-FFF2-40B4-BE49-F238E27FC236}">
                <a16:creationId xmlns:a16="http://schemas.microsoft.com/office/drawing/2014/main" id="{E6FF4A33-B386-6763-5E0B-2C9848014959}"/>
              </a:ext>
            </a:extLst>
          </p:cNvPr>
          <p:cNvSpPr txBox="1"/>
          <p:nvPr/>
        </p:nvSpPr>
        <p:spPr>
          <a:xfrm>
            <a:off x="5398427" y="809196"/>
            <a:ext cx="2939865" cy="276999"/>
          </a:xfrm>
          <a:prstGeom prst="rect">
            <a:avLst/>
          </a:prstGeom>
          <a:noFill/>
        </p:spPr>
        <p:txBody>
          <a:bodyPr wrap="square" rtlCol="0">
            <a:spAutoFit/>
          </a:bodyPr>
          <a:lstStyle/>
          <a:p>
            <a:r>
              <a:rPr lang="en-US" altLang="zh-CN" sz="1200" b="1" dirty="0">
                <a:latin typeface="Times New Roman" panose="02020603050405020304" pitchFamily="18" charset="0"/>
                <a:cs typeface="Times New Roman" panose="02020603050405020304" pitchFamily="18" charset="0"/>
              </a:rPr>
              <a:t>b) Isotope-driven disturbance  generation</a:t>
            </a:r>
          </a:p>
        </p:txBody>
      </p:sp>
      <p:sp>
        <p:nvSpPr>
          <p:cNvPr id="327" name="文本框 326">
            <a:extLst>
              <a:ext uri="{FF2B5EF4-FFF2-40B4-BE49-F238E27FC236}">
                <a16:creationId xmlns:a16="http://schemas.microsoft.com/office/drawing/2014/main" id="{3891E62F-A0D2-7332-34DA-05D2F32DCA4F}"/>
              </a:ext>
            </a:extLst>
          </p:cNvPr>
          <p:cNvSpPr txBox="1"/>
          <p:nvPr/>
        </p:nvSpPr>
        <p:spPr>
          <a:xfrm>
            <a:off x="8167695" y="784454"/>
            <a:ext cx="4066434" cy="276999"/>
          </a:xfrm>
          <a:prstGeom prst="rect">
            <a:avLst/>
          </a:prstGeom>
          <a:noFill/>
        </p:spPr>
        <p:txBody>
          <a:bodyPr wrap="none" rtlCol="0">
            <a:spAutoFit/>
          </a:bodyPr>
          <a:lstStyle/>
          <a:p>
            <a:r>
              <a:rPr lang="en-US" altLang="zh-CN" sz="1200" b="1" dirty="0">
                <a:latin typeface="Times New Roman" panose="02020603050405020304" pitchFamily="18" charset="0"/>
                <a:cs typeface="Times New Roman" panose="02020603050405020304" pitchFamily="18" charset="0"/>
              </a:rPr>
              <a:t>c) Bipartite perspective embedding discrepancy restriction </a:t>
            </a:r>
          </a:p>
        </p:txBody>
      </p:sp>
      <p:sp>
        <p:nvSpPr>
          <p:cNvPr id="330" name="文本框 329">
            <a:extLst>
              <a:ext uri="{FF2B5EF4-FFF2-40B4-BE49-F238E27FC236}">
                <a16:creationId xmlns:a16="http://schemas.microsoft.com/office/drawing/2014/main" id="{5443A6C1-D3BA-DFA6-C70E-759288B9C3D1}"/>
              </a:ext>
            </a:extLst>
          </p:cNvPr>
          <p:cNvSpPr txBox="1"/>
          <p:nvPr/>
        </p:nvSpPr>
        <p:spPr>
          <a:xfrm>
            <a:off x="5944958" y="2569038"/>
            <a:ext cx="87716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1  0  1  0  1</a:t>
            </a:r>
          </a:p>
        </p:txBody>
      </p:sp>
      <p:sp>
        <p:nvSpPr>
          <p:cNvPr id="334" name="文本框 333">
            <a:extLst>
              <a:ext uri="{FF2B5EF4-FFF2-40B4-BE49-F238E27FC236}">
                <a16:creationId xmlns:a16="http://schemas.microsoft.com/office/drawing/2014/main" id="{CF6761CC-36C3-BF55-65DD-DCCC9FC2CEC4}"/>
              </a:ext>
            </a:extLst>
          </p:cNvPr>
          <p:cNvSpPr txBox="1"/>
          <p:nvPr/>
        </p:nvSpPr>
        <p:spPr>
          <a:xfrm>
            <a:off x="5947135" y="2721438"/>
            <a:ext cx="87716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1  1  1  1  0</a:t>
            </a:r>
          </a:p>
        </p:txBody>
      </p:sp>
      <p:sp>
        <p:nvSpPr>
          <p:cNvPr id="335" name="文本框 334">
            <a:extLst>
              <a:ext uri="{FF2B5EF4-FFF2-40B4-BE49-F238E27FC236}">
                <a16:creationId xmlns:a16="http://schemas.microsoft.com/office/drawing/2014/main" id="{64B03E98-5907-F83B-096D-766828C90168}"/>
              </a:ext>
            </a:extLst>
          </p:cNvPr>
          <p:cNvSpPr txBox="1"/>
          <p:nvPr/>
        </p:nvSpPr>
        <p:spPr>
          <a:xfrm>
            <a:off x="5947898" y="2864579"/>
            <a:ext cx="87716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0  0      1  1</a:t>
            </a:r>
          </a:p>
        </p:txBody>
      </p:sp>
      <p:sp>
        <p:nvSpPr>
          <p:cNvPr id="336" name="文本框 335">
            <a:extLst>
              <a:ext uri="{FF2B5EF4-FFF2-40B4-BE49-F238E27FC236}">
                <a16:creationId xmlns:a16="http://schemas.microsoft.com/office/drawing/2014/main" id="{FCE259B7-5514-2903-1631-3ADF39CE92A1}"/>
              </a:ext>
            </a:extLst>
          </p:cNvPr>
          <p:cNvSpPr txBox="1"/>
          <p:nvPr/>
        </p:nvSpPr>
        <p:spPr>
          <a:xfrm>
            <a:off x="5950497" y="3016981"/>
            <a:ext cx="87716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1  1  1  0  0</a:t>
            </a:r>
          </a:p>
        </p:txBody>
      </p:sp>
      <p:sp>
        <p:nvSpPr>
          <p:cNvPr id="337" name="文本框 336">
            <a:extLst>
              <a:ext uri="{FF2B5EF4-FFF2-40B4-BE49-F238E27FC236}">
                <a16:creationId xmlns:a16="http://schemas.microsoft.com/office/drawing/2014/main" id="{FF70F9DE-6B63-96CE-0BAB-B9AC821E0146}"/>
              </a:ext>
            </a:extLst>
          </p:cNvPr>
          <p:cNvSpPr txBox="1"/>
          <p:nvPr/>
        </p:nvSpPr>
        <p:spPr>
          <a:xfrm>
            <a:off x="5950497" y="3162175"/>
            <a:ext cx="87716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0  0  1  1  0</a:t>
            </a:r>
          </a:p>
        </p:txBody>
      </p:sp>
      <p:sp>
        <p:nvSpPr>
          <p:cNvPr id="338" name="文本框 337">
            <a:extLst>
              <a:ext uri="{FF2B5EF4-FFF2-40B4-BE49-F238E27FC236}">
                <a16:creationId xmlns:a16="http://schemas.microsoft.com/office/drawing/2014/main" id="{6874731F-FBBA-A086-6486-FDCC3E18A2E7}"/>
              </a:ext>
            </a:extLst>
          </p:cNvPr>
          <p:cNvSpPr txBox="1"/>
          <p:nvPr/>
        </p:nvSpPr>
        <p:spPr>
          <a:xfrm>
            <a:off x="6857946" y="2576817"/>
            <a:ext cx="87716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5  0  3  2  9</a:t>
            </a:r>
          </a:p>
        </p:txBody>
      </p:sp>
      <p:sp>
        <p:nvSpPr>
          <p:cNvPr id="339" name="文本框 338">
            <a:extLst>
              <a:ext uri="{FF2B5EF4-FFF2-40B4-BE49-F238E27FC236}">
                <a16:creationId xmlns:a16="http://schemas.microsoft.com/office/drawing/2014/main" id="{1ABEAE1B-E215-A729-E461-3625B423F942}"/>
              </a:ext>
            </a:extLst>
          </p:cNvPr>
          <p:cNvSpPr txBox="1"/>
          <p:nvPr/>
        </p:nvSpPr>
        <p:spPr>
          <a:xfrm>
            <a:off x="6857946" y="2720638"/>
            <a:ext cx="87716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6  4  5  4  4</a:t>
            </a:r>
          </a:p>
        </p:txBody>
      </p:sp>
      <p:sp>
        <p:nvSpPr>
          <p:cNvPr id="340" name="文本框 339">
            <a:extLst>
              <a:ext uri="{FF2B5EF4-FFF2-40B4-BE49-F238E27FC236}">
                <a16:creationId xmlns:a16="http://schemas.microsoft.com/office/drawing/2014/main" id="{C8173D83-7B7F-5DA6-4BED-B28233111A98}"/>
              </a:ext>
            </a:extLst>
          </p:cNvPr>
          <p:cNvSpPr txBox="1"/>
          <p:nvPr/>
        </p:nvSpPr>
        <p:spPr>
          <a:xfrm>
            <a:off x="6857946" y="2863132"/>
            <a:ext cx="87716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5  0      2  8</a:t>
            </a:r>
          </a:p>
        </p:txBody>
      </p:sp>
      <p:sp>
        <p:nvSpPr>
          <p:cNvPr id="341" name="文本框 340">
            <a:extLst>
              <a:ext uri="{FF2B5EF4-FFF2-40B4-BE49-F238E27FC236}">
                <a16:creationId xmlns:a16="http://schemas.microsoft.com/office/drawing/2014/main" id="{56E57A07-6984-7B16-1940-287A748ADF23}"/>
              </a:ext>
            </a:extLst>
          </p:cNvPr>
          <p:cNvSpPr txBox="1"/>
          <p:nvPr/>
        </p:nvSpPr>
        <p:spPr>
          <a:xfrm>
            <a:off x="6851415" y="3001371"/>
            <a:ext cx="87716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3  7  9  6  3</a:t>
            </a:r>
          </a:p>
        </p:txBody>
      </p:sp>
      <p:sp>
        <p:nvSpPr>
          <p:cNvPr id="342" name="文本框 341">
            <a:extLst>
              <a:ext uri="{FF2B5EF4-FFF2-40B4-BE49-F238E27FC236}">
                <a16:creationId xmlns:a16="http://schemas.microsoft.com/office/drawing/2014/main" id="{0E46A772-D6A6-1556-F35B-71DB3D0DE781}"/>
              </a:ext>
            </a:extLst>
          </p:cNvPr>
          <p:cNvSpPr txBox="1"/>
          <p:nvPr/>
        </p:nvSpPr>
        <p:spPr>
          <a:xfrm>
            <a:off x="6851415" y="3154421"/>
            <a:ext cx="87716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1  0  2  1  4</a:t>
            </a:r>
          </a:p>
        </p:txBody>
      </p:sp>
      <p:pic>
        <p:nvPicPr>
          <p:cNvPr id="33" name="图片 32">
            <a:extLst>
              <a:ext uri="{FF2B5EF4-FFF2-40B4-BE49-F238E27FC236}">
                <a16:creationId xmlns:a16="http://schemas.microsoft.com/office/drawing/2014/main" id="{40BF9BF0-824C-0906-3FD4-FCE5343E53D5}"/>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8750251" y="4090798"/>
            <a:ext cx="423024" cy="423024"/>
          </a:xfrm>
          <a:prstGeom prst="rect">
            <a:avLst/>
          </a:prstGeom>
        </p:spPr>
      </p:pic>
      <p:grpSp>
        <p:nvGrpSpPr>
          <p:cNvPr id="3" name="Google Shape;805;p28">
            <a:extLst>
              <a:ext uri="{FF2B5EF4-FFF2-40B4-BE49-F238E27FC236}">
                <a16:creationId xmlns:a16="http://schemas.microsoft.com/office/drawing/2014/main" id="{91F06111-9DB9-2F03-03C1-BFC928C9295A}"/>
              </a:ext>
            </a:extLst>
          </p:cNvPr>
          <p:cNvGrpSpPr/>
          <p:nvPr/>
        </p:nvGrpSpPr>
        <p:grpSpPr>
          <a:xfrm>
            <a:off x="5986805" y="1095981"/>
            <a:ext cx="626519" cy="639192"/>
            <a:chOff x="347441" y="529183"/>
            <a:chExt cx="2163705" cy="1824635"/>
          </a:xfrm>
          <a:solidFill>
            <a:srgbClr val="E3EEFF"/>
          </a:solidFill>
        </p:grpSpPr>
        <p:grpSp>
          <p:nvGrpSpPr>
            <p:cNvPr id="4" name="Google Shape;806;p28">
              <a:extLst>
                <a:ext uri="{FF2B5EF4-FFF2-40B4-BE49-F238E27FC236}">
                  <a16:creationId xmlns:a16="http://schemas.microsoft.com/office/drawing/2014/main" id="{0BDA74F4-4BF2-C207-157A-19E6905B6FA6}"/>
                </a:ext>
              </a:extLst>
            </p:cNvPr>
            <p:cNvGrpSpPr/>
            <p:nvPr/>
          </p:nvGrpSpPr>
          <p:grpSpPr>
            <a:xfrm>
              <a:off x="745224" y="529183"/>
              <a:ext cx="1765922" cy="1596032"/>
              <a:chOff x="6240000" y="821025"/>
              <a:chExt cx="2904000" cy="2668950"/>
            </a:xfrm>
            <a:grpFill/>
          </p:grpSpPr>
          <p:sp>
            <p:nvSpPr>
              <p:cNvPr id="93" name="Google Shape;807;p28">
                <a:extLst>
                  <a:ext uri="{FF2B5EF4-FFF2-40B4-BE49-F238E27FC236}">
                    <a16:creationId xmlns:a16="http://schemas.microsoft.com/office/drawing/2014/main" id="{246C5C29-D4AA-216E-BC66-0AED770923E8}"/>
                  </a:ext>
                </a:extLst>
              </p:cNvPr>
              <p:cNvSpPr/>
              <p:nvPr/>
            </p:nvSpPr>
            <p:spPr>
              <a:xfrm flipH="1">
                <a:off x="6240000" y="821025"/>
                <a:ext cx="2904000" cy="26673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94" name="Google Shape;808;p28">
                <a:extLst>
                  <a:ext uri="{FF2B5EF4-FFF2-40B4-BE49-F238E27FC236}">
                    <a16:creationId xmlns:a16="http://schemas.microsoft.com/office/drawing/2014/main" id="{E64A295D-5708-E408-2952-DBCB72805A63}"/>
                  </a:ext>
                </a:extLst>
              </p:cNvPr>
              <p:cNvSpPr/>
              <p:nvPr/>
            </p:nvSpPr>
            <p:spPr>
              <a:xfrm flipH="1">
                <a:off x="6240000" y="8210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95" name="Google Shape;809;p28">
                <a:extLst>
                  <a:ext uri="{FF2B5EF4-FFF2-40B4-BE49-F238E27FC236}">
                    <a16:creationId xmlns:a16="http://schemas.microsoft.com/office/drawing/2014/main" id="{61FF77EE-00E0-B026-440A-CB891FD4B019}"/>
                  </a:ext>
                </a:extLst>
              </p:cNvPr>
              <p:cNvSpPr/>
              <p:nvPr/>
            </p:nvSpPr>
            <p:spPr>
              <a:xfrm flipH="1">
                <a:off x="6820800" y="8210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96" name="Google Shape;810;p28">
                <a:extLst>
                  <a:ext uri="{FF2B5EF4-FFF2-40B4-BE49-F238E27FC236}">
                    <a16:creationId xmlns:a16="http://schemas.microsoft.com/office/drawing/2014/main" id="{BE223FDD-8268-924E-742C-1C7D016DA1E5}"/>
                  </a:ext>
                </a:extLst>
              </p:cNvPr>
              <p:cNvSpPr/>
              <p:nvPr/>
            </p:nvSpPr>
            <p:spPr>
              <a:xfrm flipH="1">
                <a:off x="7401600" y="8210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97" name="Google Shape;811;p28">
                <a:extLst>
                  <a:ext uri="{FF2B5EF4-FFF2-40B4-BE49-F238E27FC236}">
                    <a16:creationId xmlns:a16="http://schemas.microsoft.com/office/drawing/2014/main" id="{28A80E6E-1A41-E906-15EA-7C21BB39319D}"/>
                  </a:ext>
                </a:extLst>
              </p:cNvPr>
              <p:cNvSpPr/>
              <p:nvPr/>
            </p:nvSpPr>
            <p:spPr>
              <a:xfrm flipH="1">
                <a:off x="7982400" y="8210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98" name="Google Shape;812;p28">
                <a:extLst>
                  <a:ext uri="{FF2B5EF4-FFF2-40B4-BE49-F238E27FC236}">
                    <a16:creationId xmlns:a16="http://schemas.microsoft.com/office/drawing/2014/main" id="{B94D58E6-8595-82E2-8D19-71C305C5B822}"/>
                  </a:ext>
                </a:extLst>
              </p:cNvPr>
              <p:cNvSpPr/>
              <p:nvPr/>
            </p:nvSpPr>
            <p:spPr>
              <a:xfrm flipH="1">
                <a:off x="8563200" y="8210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99" name="Google Shape;813;p28">
                <a:extLst>
                  <a:ext uri="{FF2B5EF4-FFF2-40B4-BE49-F238E27FC236}">
                    <a16:creationId xmlns:a16="http://schemas.microsoft.com/office/drawing/2014/main" id="{8954C3AC-D403-3D96-6B58-5994143C3FA1}"/>
                  </a:ext>
                </a:extLst>
              </p:cNvPr>
              <p:cNvSpPr/>
              <p:nvPr/>
            </p:nvSpPr>
            <p:spPr>
              <a:xfrm flipH="1">
                <a:off x="6240000" y="1353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0" name="Google Shape;814;p28">
                <a:extLst>
                  <a:ext uri="{FF2B5EF4-FFF2-40B4-BE49-F238E27FC236}">
                    <a16:creationId xmlns:a16="http://schemas.microsoft.com/office/drawing/2014/main" id="{BF6FD70B-99FF-DC87-26F9-A69CAF350E9B}"/>
                  </a:ext>
                </a:extLst>
              </p:cNvPr>
              <p:cNvSpPr/>
              <p:nvPr/>
            </p:nvSpPr>
            <p:spPr>
              <a:xfrm flipH="1">
                <a:off x="6820800" y="1353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1" name="Google Shape;815;p28">
                <a:extLst>
                  <a:ext uri="{FF2B5EF4-FFF2-40B4-BE49-F238E27FC236}">
                    <a16:creationId xmlns:a16="http://schemas.microsoft.com/office/drawing/2014/main" id="{AFDF6F46-B8A3-EA75-253A-D6E04EC27BF9}"/>
                  </a:ext>
                </a:extLst>
              </p:cNvPr>
              <p:cNvSpPr/>
              <p:nvPr/>
            </p:nvSpPr>
            <p:spPr>
              <a:xfrm flipH="1">
                <a:off x="7401600" y="1353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2" name="Google Shape;816;p28">
                <a:extLst>
                  <a:ext uri="{FF2B5EF4-FFF2-40B4-BE49-F238E27FC236}">
                    <a16:creationId xmlns:a16="http://schemas.microsoft.com/office/drawing/2014/main" id="{D0E7CCE0-4E7F-A09F-463B-E70F868F5BC3}"/>
                  </a:ext>
                </a:extLst>
              </p:cNvPr>
              <p:cNvSpPr/>
              <p:nvPr/>
            </p:nvSpPr>
            <p:spPr>
              <a:xfrm flipH="1">
                <a:off x="7982400" y="1353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4" name="Google Shape;817;p28">
                <a:extLst>
                  <a:ext uri="{FF2B5EF4-FFF2-40B4-BE49-F238E27FC236}">
                    <a16:creationId xmlns:a16="http://schemas.microsoft.com/office/drawing/2014/main" id="{65B79287-A920-D5BD-FA74-AB134ACB0517}"/>
                  </a:ext>
                </a:extLst>
              </p:cNvPr>
              <p:cNvSpPr/>
              <p:nvPr/>
            </p:nvSpPr>
            <p:spPr>
              <a:xfrm flipH="1">
                <a:off x="8563200" y="1353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5" name="Google Shape;818;p28">
                <a:extLst>
                  <a:ext uri="{FF2B5EF4-FFF2-40B4-BE49-F238E27FC236}">
                    <a16:creationId xmlns:a16="http://schemas.microsoft.com/office/drawing/2014/main" id="{B309F391-BDCA-E248-1568-2DB7858C5735}"/>
                  </a:ext>
                </a:extLst>
              </p:cNvPr>
              <p:cNvSpPr/>
              <p:nvPr/>
            </p:nvSpPr>
            <p:spPr>
              <a:xfrm flipH="1">
                <a:off x="6240000" y="1888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6" name="Google Shape;819;p28">
                <a:extLst>
                  <a:ext uri="{FF2B5EF4-FFF2-40B4-BE49-F238E27FC236}">
                    <a16:creationId xmlns:a16="http://schemas.microsoft.com/office/drawing/2014/main" id="{1D72CBD7-B6A6-3AFB-8BCB-25B2D22B21FB}"/>
                  </a:ext>
                </a:extLst>
              </p:cNvPr>
              <p:cNvSpPr/>
              <p:nvPr/>
            </p:nvSpPr>
            <p:spPr>
              <a:xfrm flipH="1">
                <a:off x="6820800" y="1888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7" name="Google Shape;820;p28">
                <a:extLst>
                  <a:ext uri="{FF2B5EF4-FFF2-40B4-BE49-F238E27FC236}">
                    <a16:creationId xmlns:a16="http://schemas.microsoft.com/office/drawing/2014/main" id="{A40C1F2D-AC91-3E06-4580-4F066F7E0B88}"/>
                  </a:ext>
                </a:extLst>
              </p:cNvPr>
              <p:cNvSpPr/>
              <p:nvPr/>
            </p:nvSpPr>
            <p:spPr>
              <a:xfrm flipH="1">
                <a:off x="7401600" y="1888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8" name="Google Shape;821;p28">
                <a:extLst>
                  <a:ext uri="{FF2B5EF4-FFF2-40B4-BE49-F238E27FC236}">
                    <a16:creationId xmlns:a16="http://schemas.microsoft.com/office/drawing/2014/main" id="{F2D903EB-FB42-5C4A-158D-C743C9B90298}"/>
                  </a:ext>
                </a:extLst>
              </p:cNvPr>
              <p:cNvSpPr/>
              <p:nvPr/>
            </p:nvSpPr>
            <p:spPr>
              <a:xfrm flipH="1">
                <a:off x="7982400" y="1888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0" name="Google Shape;822;p28">
                <a:extLst>
                  <a:ext uri="{FF2B5EF4-FFF2-40B4-BE49-F238E27FC236}">
                    <a16:creationId xmlns:a16="http://schemas.microsoft.com/office/drawing/2014/main" id="{23E90839-6088-8551-1224-B50A8AF5F3D7}"/>
                  </a:ext>
                </a:extLst>
              </p:cNvPr>
              <p:cNvSpPr/>
              <p:nvPr/>
            </p:nvSpPr>
            <p:spPr>
              <a:xfrm flipH="1">
                <a:off x="8563200" y="1888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2" name="Google Shape;823;p28">
                <a:extLst>
                  <a:ext uri="{FF2B5EF4-FFF2-40B4-BE49-F238E27FC236}">
                    <a16:creationId xmlns:a16="http://schemas.microsoft.com/office/drawing/2014/main" id="{314C7545-0971-7E3D-3390-3CB362EC01BB}"/>
                  </a:ext>
                </a:extLst>
              </p:cNvPr>
              <p:cNvSpPr/>
              <p:nvPr/>
            </p:nvSpPr>
            <p:spPr>
              <a:xfrm flipH="1">
                <a:off x="6240000" y="2422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3" name="Google Shape;824;p28">
                <a:extLst>
                  <a:ext uri="{FF2B5EF4-FFF2-40B4-BE49-F238E27FC236}">
                    <a16:creationId xmlns:a16="http://schemas.microsoft.com/office/drawing/2014/main" id="{84570BC6-B337-AA9E-87CA-F14DA106472E}"/>
                  </a:ext>
                </a:extLst>
              </p:cNvPr>
              <p:cNvSpPr/>
              <p:nvPr/>
            </p:nvSpPr>
            <p:spPr>
              <a:xfrm flipH="1">
                <a:off x="6820800" y="2422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4" name="Google Shape;825;p28">
                <a:extLst>
                  <a:ext uri="{FF2B5EF4-FFF2-40B4-BE49-F238E27FC236}">
                    <a16:creationId xmlns:a16="http://schemas.microsoft.com/office/drawing/2014/main" id="{14BDDE4C-9F08-151A-975A-8D25C41CF087}"/>
                  </a:ext>
                </a:extLst>
              </p:cNvPr>
              <p:cNvSpPr/>
              <p:nvPr/>
            </p:nvSpPr>
            <p:spPr>
              <a:xfrm flipH="1">
                <a:off x="7401600" y="2422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5" name="Google Shape;826;p28">
                <a:extLst>
                  <a:ext uri="{FF2B5EF4-FFF2-40B4-BE49-F238E27FC236}">
                    <a16:creationId xmlns:a16="http://schemas.microsoft.com/office/drawing/2014/main" id="{59B93683-AAF0-2431-A366-2B4C2AC84632}"/>
                  </a:ext>
                </a:extLst>
              </p:cNvPr>
              <p:cNvSpPr/>
              <p:nvPr/>
            </p:nvSpPr>
            <p:spPr>
              <a:xfrm flipH="1">
                <a:off x="7982400" y="2422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7" name="Google Shape;827;p28">
                <a:extLst>
                  <a:ext uri="{FF2B5EF4-FFF2-40B4-BE49-F238E27FC236}">
                    <a16:creationId xmlns:a16="http://schemas.microsoft.com/office/drawing/2014/main" id="{32D60059-9F46-0EDF-0098-C29B68BABDFB}"/>
                  </a:ext>
                </a:extLst>
              </p:cNvPr>
              <p:cNvSpPr/>
              <p:nvPr/>
            </p:nvSpPr>
            <p:spPr>
              <a:xfrm flipH="1">
                <a:off x="8563200" y="2422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9" name="Google Shape;828;p28">
                <a:extLst>
                  <a:ext uri="{FF2B5EF4-FFF2-40B4-BE49-F238E27FC236}">
                    <a16:creationId xmlns:a16="http://schemas.microsoft.com/office/drawing/2014/main" id="{B3594464-2C8D-C594-07AE-ABD5C16FABF0}"/>
                  </a:ext>
                </a:extLst>
              </p:cNvPr>
              <p:cNvSpPr/>
              <p:nvPr/>
            </p:nvSpPr>
            <p:spPr>
              <a:xfrm flipH="1">
                <a:off x="6240000" y="29571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20" name="Google Shape;829;p28">
                <a:extLst>
                  <a:ext uri="{FF2B5EF4-FFF2-40B4-BE49-F238E27FC236}">
                    <a16:creationId xmlns:a16="http://schemas.microsoft.com/office/drawing/2014/main" id="{7F90FA52-542E-E413-00BA-842ED5D1DCF2}"/>
                  </a:ext>
                </a:extLst>
              </p:cNvPr>
              <p:cNvSpPr/>
              <p:nvPr/>
            </p:nvSpPr>
            <p:spPr>
              <a:xfrm flipH="1">
                <a:off x="6820800" y="29571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25" name="Google Shape;830;p28">
                <a:extLst>
                  <a:ext uri="{FF2B5EF4-FFF2-40B4-BE49-F238E27FC236}">
                    <a16:creationId xmlns:a16="http://schemas.microsoft.com/office/drawing/2014/main" id="{43C8CC0A-BE6E-D2C6-B466-3ECB6400DA4A}"/>
                  </a:ext>
                </a:extLst>
              </p:cNvPr>
              <p:cNvSpPr/>
              <p:nvPr/>
            </p:nvSpPr>
            <p:spPr>
              <a:xfrm flipH="1">
                <a:off x="7401600" y="29571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26" name="Google Shape;831;p28">
                <a:extLst>
                  <a:ext uri="{FF2B5EF4-FFF2-40B4-BE49-F238E27FC236}">
                    <a16:creationId xmlns:a16="http://schemas.microsoft.com/office/drawing/2014/main" id="{95988B17-012D-F353-8005-63C773F64353}"/>
                  </a:ext>
                </a:extLst>
              </p:cNvPr>
              <p:cNvSpPr/>
              <p:nvPr/>
            </p:nvSpPr>
            <p:spPr>
              <a:xfrm flipH="1">
                <a:off x="7982400" y="29571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29" name="Google Shape;832;p28">
                <a:extLst>
                  <a:ext uri="{FF2B5EF4-FFF2-40B4-BE49-F238E27FC236}">
                    <a16:creationId xmlns:a16="http://schemas.microsoft.com/office/drawing/2014/main" id="{A1C40E40-68CB-7B9C-0AA2-DB674AC2813B}"/>
                  </a:ext>
                </a:extLst>
              </p:cNvPr>
              <p:cNvSpPr/>
              <p:nvPr/>
            </p:nvSpPr>
            <p:spPr>
              <a:xfrm flipH="1">
                <a:off x="8563200" y="29571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grpSp>
        <p:grpSp>
          <p:nvGrpSpPr>
            <p:cNvPr id="6" name="Google Shape;833;p28">
              <a:extLst>
                <a:ext uri="{FF2B5EF4-FFF2-40B4-BE49-F238E27FC236}">
                  <a16:creationId xmlns:a16="http://schemas.microsoft.com/office/drawing/2014/main" id="{2C602581-82A3-6AD7-A796-DFFFA6E60B25}"/>
                </a:ext>
              </a:extLst>
            </p:cNvPr>
            <p:cNvGrpSpPr/>
            <p:nvPr/>
          </p:nvGrpSpPr>
          <p:grpSpPr>
            <a:xfrm>
              <a:off x="546332" y="643484"/>
              <a:ext cx="1765922" cy="1596032"/>
              <a:chOff x="5950075" y="854725"/>
              <a:chExt cx="2904000" cy="2668950"/>
            </a:xfrm>
            <a:grpFill/>
          </p:grpSpPr>
          <p:sp>
            <p:nvSpPr>
              <p:cNvPr id="46" name="Google Shape;834;p28">
                <a:extLst>
                  <a:ext uri="{FF2B5EF4-FFF2-40B4-BE49-F238E27FC236}">
                    <a16:creationId xmlns:a16="http://schemas.microsoft.com/office/drawing/2014/main" id="{CDFDFAD0-5BB2-F0EE-4268-01D04C13372E}"/>
                  </a:ext>
                </a:extLst>
              </p:cNvPr>
              <p:cNvSpPr/>
              <p:nvPr/>
            </p:nvSpPr>
            <p:spPr>
              <a:xfrm flipH="1">
                <a:off x="5950075" y="854725"/>
                <a:ext cx="2904000" cy="26673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835;p28">
                <a:extLst>
                  <a:ext uri="{FF2B5EF4-FFF2-40B4-BE49-F238E27FC236}">
                    <a16:creationId xmlns:a16="http://schemas.microsoft.com/office/drawing/2014/main" id="{53B7C208-4E84-12B9-D063-ACE36B204EEA}"/>
                  </a:ext>
                </a:extLst>
              </p:cNvPr>
              <p:cNvSpPr/>
              <p:nvPr/>
            </p:nvSpPr>
            <p:spPr>
              <a:xfrm flipH="1">
                <a:off x="5950075" y="854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836;p28">
                <a:extLst>
                  <a:ext uri="{FF2B5EF4-FFF2-40B4-BE49-F238E27FC236}">
                    <a16:creationId xmlns:a16="http://schemas.microsoft.com/office/drawing/2014/main" id="{0BA75F9D-7A9B-EC58-A29B-9E78F5F3B727}"/>
                  </a:ext>
                </a:extLst>
              </p:cNvPr>
              <p:cNvSpPr/>
              <p:nvPr/>
            </p:nvSpPr>
            <p:spPr>
              <a:xfrm flipH="1">
                <a:off x="6530875" y="854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837;p28">
                <a:extLst>
                  <a:ext uri="{FF2B5EF4-FFF2-40B4-BE49-F238E27FC236}">
                    <a16:creationId xmlns:a16="http://schemas.microsoft.com/office/drawing/2014/main" id="{80A6381A-6B9F-FBDD-32E3-F9857BD1D6E6}"/>
                  </a:ext>
                </a:extLst>
              </p:cNvPr>
              <p:cNvSpPr/>
              <p:nvPr/>
            </p:nvSpPr>
            <p:spPr>
              <a:xfrm flipH="1">
                <a:off x="7111675" y="854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838;p28">
                <a:extLst>
                  <a:ext uri="{FF2B5EF4-FFF2-40B4-BE49-F238E27FC236}">
                    <a16:creationId xmlns:a16="http://schemas.microsoft.com/office/drawing/2014/main" id="{3831A371-7C84-1015-FCE8-4A7057623EC0}"/>
                  </a:ext>
                </a:extLst>
              </p:cNvPr>
              <p:cNvSpPr/>
              <p:nvPr/>
            </p:nvSpPr>
            <p:spPr>
              <a:xfrm flipH="1">
                <a:off x="7692475" y="854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839;p28">
                <a:extLst>
                  <a:ext uri="{FF2B5EF4-FFF2-40B4-BE49-F238E27FC236}">
                    <a16:creationId xmlns:a16="http://schemas.microsoft.com/office/drawing/2014/main" id="{56CE3842-B0B8-893F-E109-05E048F2D092}"/>
                  </a:ext>
                </a:extLst>
              </p:cNvPr>
              <p:cNvSpPr/>
              <p:nvPr/>
            </p:nvSpPr>
            <p:spPr>
              <a:xfrm flipH="1">
                <a:off x="8273275" y="854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840;p28">
                <a:extLst>
                  <a:ext uri="{FF2B5EF4-FFF2-40B4-BE49-F238E27FC236}">
                    <a16:creationId xmlns:a16="http://schemas.microsoft.com/office/drawing/2014/main" id="{EE140508-2057-A5F1-DFBA-14AF9EE6D1BA}"/>
                  </a:ext>
                </a:extLst>
              </p:cNvPr>
              <p:cNvSpPr/>
              <p:nvPr/>
            </p:nvSpPr>
            <p:spPr>
              <a:xfrm flipH="1">
                <a:off x="5950075" y="13875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841;p28">
                <a:extLst>
                  <a:ext uri="{FF2B5EF4-FFF2-40B4-BE49-F238E27FC236}">
                    <a16:creationId xmlns:a16="http://schemas.microsoft.com/office/drawing/2014/main" id="{C6D4B5A7-2AC1-48CF-B7F2-84BDAE8EB82A}"/>
                  </a:ext>
                </a:extLst>
              </p:cNvPr>
              <p:cNvSpPr/>
              <p:nvPr/>
            </p:nvSpPr>
            <p:spPr>
              <a:xfrm flipH="1">
                <a:off x="6530875" y="13875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842;p28">
                <a:extLst>
                  <a:ext uri="{FF2B5EF4-FFF2-40B4-BE49-F238E27FC236}">
                    <a16:creationId xmlns:a16="http://schemas.microsoft.com/office/drawing/2014/main" id="{209DD3D5-6D69-7E87-23B1-185F9353F43C}"/>
                  </a:ext>
                </a:extLst>
              </p:cNvPr>
              <p:cNvSpPr/>
              <p:nvPr/>
            </p:nvSpPr>
            <p:spPr>
              <a:xfrm flipH="1">
                <a:off x="7111675" y="13875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843;p28">
                <a:extLst>
                  <a:ext uri="{FF2B5EF4-FFF2-40B4-BE49-F238E27FC236}">
                    <a16:creationId xmlns:a16="http://schemas.microsoft.com/office/drawing/2014/main" id="{D96ED4D3-4D66-408A-2282-0BA9730133F3}"/>
                  </a:ext>
                </a:extLst>
              </p:cNvPr>
              <p:cNvSpPr/>
              <p:nvPr/>
            </p:nvSpPr>
            <p:spPr>
              <a:xfrm flipH="1">
                <a:off x="7692475" y="13875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844;p28">
                <a:extLst>
                  <a:ext uri="{FF2B5EF4-FFF2-40B4-BE49-F238E27FC236}">
                    <a16:creationId xmlns:a16="http://schemas.microsoft.com/office/drawing/2014/main" id="{3646B690-4B6D-4801-6C59-95FC08AD81AF}"/>
                  </a:ext>
                </a:extLst>
              </p:cNvPr>
              <p:cNvSpPr/>
              <p:nvPr/>
            </p:nvSpPr>
            <p:spPr>
              <a:xfrm flipH="1">
                <a:off x="8273275" y="13875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845;p28">
                <a:extLst>
                  <a:ext uri="{FF2B5EF4-FFF2-40B4-BE49-F238E27FC236}">
                    <a16:creationId xmlns:a16="http://schemas.microsoft.com/office/drawing/2014/main" id="{B938DF33-68C6-3651-B907-E12C1182E497}"/>
                  </a:ext>
                </a:extLst>
              </p:cNvPr>
              <p:cNvSpPr/>
              <p:nvPr/>
            </p:nvSpPr>
            <p:spPr>
              <a:xfrm flipH="1">
                <a:off x="5950075" y="19219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846;p28">
                <a:extLst>
                  <a:ext uri="{FF2B5EF4-FFF2-40B4-BE49-F238E27FC236}">
                    <a16:creationId xmlns:a16="http://schemas.microsoft.com/office/drawing/2014/main" id="{48AA4DF9-CE96-839B-419C-0697C7EEBA07}"/>
                  </a:ext>
                </a:extLst>
              </p:cNvPr>
              <p:cNvSpPr/>
              <p:nvPr/>
            </p:nvSpPr>
            <p:spPr>
              <a:xfrm flipH="1">
                <a:off x="6530875" y="19219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847;p28">
                <a:extLst>
                  <a:ext uri="{FF2B5EF4-FFF2-40B4-BE49-F238E27FC236}">
                    <a16:creationId xmlns:a16="http://schemas.microsoft.com/office/drawing/2014/main" id="{CC9D012E-1A96-0AB9-D335-6D9A5FBC88A4}"/>
                  </a:ext>
                </a:extLst>
              </p:cNvPr>
              <p:cNvSpPr/>
              <p:nvPr/>
            </p:nvSpPr>
            <p:spPr>
              <a:xfrm flipH="1">
                <a:off x="7111675" y="19219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848;p28">
                <a:extLst>
                  <a:ext uri="{FF2B5EF4-FFF2-40B4-BE49-F238E27FC236}">
                    <a16:creationId xmlns:a16="http://schemas.microsoft.com/office/drawing/2014/main" id="{92EBAA94-68B4-E9F7-DCE6-69C07B6A49EA}"/>
                  </a:ext>
                </a:extLst>
              </p:cNvPr>
              <p:cNvSpPr/>
              <p:nvPr/>
            </p:nvSpPr>
            <p:spPr>
              <a:xfrm flipH="1">
                <a:off x="7692475" y="19219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849;p28">
                <a:extLst>
                  <a:ext uri="{FF2B5EF4-FFF2-40B4-BE49-F238E27FC236}">
                    <a16:creationId xmlns:a16="http://schemas.microsoft.com/office/drawing/2014/main" id="{FBC5973F-D6AA-17A8-989A-72865BD3D815}"/>
                  </a:ext>
                </a:extLst>
              </p:cNvPr>
              <p:cNvSpPr/>
              <p:nvPr/>
            </p:nvSpPr>
            <p:spPr>
              <a:xfrm flipH="1">
                <a:off x="8273275" y="19219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50;p28">
                <a:extLst>
                  <a:ext uri="{FF2B5EF4-FFF2-40B4-BE49-F238E27FC236}">
                    <a16:creationId xmlns:a16="http://schemas.microsoft.com/office/drawing/2014/main" id="{C43B6E60-E6AE-10C0-B1F4-CF4771E519B9}"/>
                  </a:ext>
                </a:extLst>
              </p:cNvPr>
              <p:cNvSpPr/>
              <p:nvPr/>
            </p:nvSpPr>
            <p:spPr>
              <a:xfrm flipH="1">
                <a:off x="5950075" y="24564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51;p28">
                <a:extLst>
                  <a:ext uri="{FF2B5EF4-FFF2-40B4-BE49-F238E27FC236}">
                    <a16:creationId xmlns:a16="http://schemas.microsoft.com/office/drawing/2014/main" id="{C19AE260-8633-6138-ABFE-20864A63B71A}"/>
                  </a:ext>
                </a:extLst>
              </p:cNvPr>
              <p:cNvSpPr/>
              <p:nvPr/>
            </p:nvSpPr>
            <p:spPr>
              <a:xfrm flipH="1">
                <a:off x="6530875" y="24564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52;p28">
                <a:extLst>
                  <a:ext uri="{FF2B5EF4-FFF2-40B4-BE49-F238E27FC236}">
                    <a16:creationId xmlns:a16="http://schemas.microsoft.com/office/drawing/2014/main" id="{7BB5B0A1-FEC6-77EC-8D83-84B7F222DB47}"/>
                  </a:ext>
                </a:extLst>
              </p:cNvPr>
              <p:cNvSpPr/>
              <p:nvPr/>
            </p:nvSpPr>
            <p:spPr>
              <a:xfrm flipH="1">
                <a:off x="7111675" y="24564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53;p28">
                <a:extLst>
                  <a:ext uri="{FF2B5EF4-FFF2-40B4-BE49-F238E27FC236}">
                    <a16:creationId xmlns:a16="http://schemas.microsoft.com/office/drawing/2014/main" id="{C5DA7E5B-BCEE-A673-8963-1C09B9BD9CF4}"/>
                  </a:ext>
                </a:extLst>
              </p:cNvPr>
              <p:cNvSpPr/>
              <p:nvPr/>
            </p:nvSpPr>
            <p:spPr>
              <a:xfrm flipH="1">
                <a:off x="7692475" y="24564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4;p28">
                <a:extLst>
                  <a:ext uri="{FF2B5EF4-FFF2-40B4-BE49-F238E27FC236}">
                    <a16:creationId xmlns:a16="http://schemas.microsoft.com/office/drawing/2014/main" id="{1BA9E0D2-5BD7-8CB9-08F0-34469E21F49F}"/>
                  </a:ext>
                </a:extLst>
              </p:cNvPr>
              <p:cNvSpPr/>
              <p:nvPr/>
            </p:nvSpPr>
            <p:spPr>
              <a:xfrm flipH="1">
                <a:off x="8273275" y="24564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55;p28">
                <a:extLst>
                  <a:ext uri="{FF2B5EF4-FFF2-40B4-BE49-F238E27FC236}">
                    <a16:creationId xmlns:a16="http://schemas.microsoft.com/office/drawing/2014/main" id="{BDA4BB3D-5FBC-8210-29D4-6D2EA63667F8}"/>
                  </a:ext>
                </a:extLst>
              </p:cNvPr>
              <p:cNvSpPr/>
              <p:nvPr/>
            </p:nvSpPr>
            <p:spPr>
              <a:xfrm flipH="1">
                <a:off x="5950075" y="29908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56;p28">
                <a:extLst>
                  <a:ext uri="{FF2B5EF4-FFF2-40B4-BE49-F238E27FC236}">
                    <a16:creationId xmlns:a16="http://schemas.microsoft.com/office/drawing/2014/main" id="{8798B3B5-5104-8770-B13E-791B2E718384}"/>
                  </a:ext>
                </a:extLst>
              </p:cNvPr>
              <p:cNvSpPr/>
              <p:nvPr/>
            </p:nvSpPr>
            <p:spPr>
              <a:xfrm flipH="1">
                <a:off x="6530875" y="29908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57;p28">
                <a:extLst>
                  <a:ext uri="{FF2B5EF4-FFF2-40B4-BE49-F238E27FC236}">
                    <a16:creationId xmlns:a16="http://schemas.microsoft.com/office/drawing/2014/main" id="{FAFE6AA2-E326-109B-45A6-D19409FC41BE}"/>
                  </a:ext>
                </a:extLst>
              </p:cNvPr>
              <p:cNvSpPr/>
              <p:nvPr/>
            </p:nvSpPr>
            <p:spPr>
              <a:xfrm flipH="1">
                <a:off x="7111675" y="29908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58;p28">
                <a:extLst>
                  <a:ext uri="{FF2B5EF4-FFF2-40B4-BE49-F238E27FC236}">
                    <a16:creationId xmlns:a16="http://schemas.microsoft.com/office/drawing/2014/main" id="{311C384C-0B55-DEB1-1FD6-E8C8FD19585D}"/>
                  </a:ext>
                </a:extLst>
              </p:cNvPr>
              <p:cNvSpPr/>
              <p:nvPr/>
            </p:nvSpPr>
            <p:spPr>
              <a:xfrm flipH="1">
                <a:off x="7692475" y="29908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859;p28">
                <a:extLst>
                  <a:ext uri="{FF2B5EF4-FFF2-40B4-BE49-F238E27FC236}">
                    <a16:creationId xmlns:a16="http://schemas.microsoft.com/office/drawing/2014/main" id="{89ACFF6D-1B84-CF5D-4728-117FFC988DE1}"/>
                  </a:ext>
                </a:extLst>
              </p:cNvPr>
              <p:cNvSpPr/>
              <p:nvPr/>
            </p:nvSpPr>
            <p:spPr>
              <a:xfrm flipH="1">
                <a:off x="8273275" y="29908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 name="Google Shape;860;p28">
              <a:extLst>
                <a:ext uri="{FF2B5EF4-FFF2-40B4-BE49-F238E27FC236}">
                  <a16:creationId xmlns:a16="http://schemas.microsoft.com/office/drawing/2014/main" id="{12BE7476-3E40-A51D-ACB7-D8C762FE3E30}"/>
                </a:ext>
              </a:extLst>
            </p:cNvPr>
            <p:cNvGrpSpPr/>
            <p:nvPr/>
          </p:nvGrpSpPr>
          <p:grpSpPr>
            <a:xfrm>
              <a:off x="347441" y="757786"/>
              <a:ext cx="1765922" cy="1596032"/>
              <a:chOff x="2854300" y="1168125"/>
              <a:chExt cx="2904000" cy="2668950"/>
            </a:xfrm>
            <a:grpFill/>
          </p:grpSpPr>
          <p:sp>
            <p:nvSpPr>
              <p:cNvPr id="8" name="Google Shape;861;p28">
                <a:extLst>
                  <a:ext uri="{FF2B5EF4-FFF2-40B4-BE49-F238E27FC236}">
                    <a16:creationId xmlns:a16="http://schemas.microsoft.com/office/drawing/2014/main" id="{67CA563C-9A41-50FB-741A-628875CB7FDD}"/>
                  </a:ext>
                </a:extLst>
              </p:cNvPr>
              <p:cNvSpPr/>
              <p:nvPr/>
            </p:nvSpPr>
            <p:spPr>
              <a:xfrm flipH="1">
                <a:off x="2854300" y="1168125"/>
                <a:ext cx="2904000" cy="26673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862;p28">
                <a:extLst>
                  <a:ext uri="{FF2B5EF4-FFF2-40B4-BE49-F238E27FC236}">
                    <a16:creationId xmlns:a16="http://schemas.microsoft.com/office/drawing/2014/main" id="{FCED898D-DFB5-10DD-C1AA-5727E8C1035C}"/>
                  </a:ext>
                </a:extLst>
              </p:cNvPr>
              <p:cNvSpPr/>
              <p:nvPr/>
            </p:nvSpPr>
            <p:spPr>
              <a:xfrm flipH="1">
                <a:off x="2854300" y="11681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863;p28">
                <a:extLst>
                  <a:ext uri="{FF2B5EF4-FFF2-40B4-BE49-F238E27FC236}">
                    <a16:creationId xmlns:a16="http://schemas.microsoft.com/office/drawing/2014/main" id="{C060A570-A205-9361-78E9-823A70380DB9}"/>
                  </a:ext>
                </a:extLst>
              </p:cNvPr>
              <p:cNvSpPr/>
              <p:nvPr/>
            </p:nvSpPr>
            <p:spPr>
              <a:xfrm flipH="1">
                <a:off x="3435100" y="11681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864;p28">
                <a:extLst>
                  <a:ext uri="{FF2B5EF4-FFF2-40B4-BE49-F238E27FC236}">
                    <a16:creationId xmlns:a16="http://schemas.microsoft.com/office/drawing/2014/main" id="{F8E8F925-A4AB-EE9E-4F08-EB5AAF92D8C0}"/>
                  </a:ext>
                </a:extLst>
              </p:cNvPr>
              <p:cNvSpPr/>
              <p:nvPr/>
            </p:nvSpPr>
            <p:spPr>
              <a:xfrm flipH="1">
                <a:off x="4015900" y="11681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865;p28">
                <a:extLst>
                  <a:ext uri="{FF2B5EF4-FFF2-40B4-BE49-F238E27FC236}">
                    <a16:creationId xmlns:a16="http://schemas.microsoft.com/office/drawing/2014/main" id="{5EF41DAE-8D19-AF7E-D195-1BEDD091119B}"/>
                  </a:ext>
                </a:extLst>
              </p:cNvPr>
              <p:cNvSpPr/>
              <p:nvPr/>
            </p:nvSpPr>
            <p:spPr>
              <a:xfrm flipH="1">
                <a:off x="4596700" y="11681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866;p28">
                <a:extLst>
                  <a:ext uri="{FF2B5EF4-FFF2-40B4-BE49-F238E27FC236}">
                    <a16:creationId xmlns:a16="http://schemas.microsoft.com/office/drawing/2014/main" id="{CF9D4632-C304-B7EE-7F6D-ADFB67DD0E72}"/>
                  </a:ext>
                </a:extLst>
              </p:cNvPr>
              <p:cNvSpPr/>
              <p:nvPr/>
            </p:nvSpPr>
            <p:spPr>
              <a:xfrm flipH="1">
                <a:off x="5177500" y="11681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867;p28">
                <a:extLst>
                  <a:ext uri="{FF2B5EF4-FFF2-40B4-BE49-F238E27FC236}">
                    <a16:creationId xmlns:a16="http://schemas.microsoft.com/office/drawing/2014/main" id="{24D7F2A9-3A71-4F3E-7925-BEAF5EDA9097}"/>
                  </a:ext>
                </a:extLst>
              </p:cNvPr>
              <p:cNvSpPr/>
              <p:nvPr/>
            </p:nvSpPr>
            <p:spPr>
              <a:xfrm flipH="1">
                <a:off x="2854300" y="17009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868;p28">
                <a:extLst>
                  <a:ext uri="{FF2B5EF4-FFF2-40B4-BE49-F238E27FC236}">
                    <a16:creationId xmlns:a16="http://schemas.microsoft.com/office/drawing/2014/main" id="{AC1626FB-6DAF-2215-8214-65F4E4790238}"/>
                  </a:ext>
                </a:extLst>
              </p:cNvPr>
              <p:cNvSpPr/>
              <p:nvPr/>
            </p:nvSpPr>
            <p:spPr>
              <a:xfrm flipH="1">
                <a:off x="3435100" y="17009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869;p28">
                <a:extLst>
                  <a:ext uri="{FF2B5EF4-FFF2-40B4-BE49-F238E27FC236}">
                    <a16:creationId xmlns:a16="http://schemas.microsoft.com/office/drawing/2014/main" id="{B76C31D0-9924-508E-6923-EE5906921C10}"/>
                  </a:ext>
                </a:extLst>
              </p:cNvPr>
              <p:cNvSpPr/>
              <p:nvPr/>
            </p:nvSpPr>
            <p:spPr>
              <a:xfrm flipH="1">
                <a:off x="4015900" y="17009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870;p28">
                <a:extLst>
                  <a:ext uri="{FF2B5EF4-FFF2-40B4-BE49-F238E27FC236}">
                    <a16:creationId xmlns:a16="http://schemas.microsoft.com/office/drawing/2014/main" id="{BFB8595B-8953-DBC9-2DC9-95D1FFB97816}"/>
                  </a:ext>
                </a:extLst>
              </p:cNvPr>
              <p:cNvSpPr/>
              <p:nvPr/>
            </p:nvSpPr>
            <p:spPr>
              <a:xfrm flipH="1">
                <a:off x="4596700" y="17009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871;p28">
                <a:extLst>
                  <a:ext uri="{FF2B5EF4-FFF2-40B4-BE49-F238E27FC236}">
                    <a16:creationId xmlns:a16="http://schemas.microsoft.com/office/drawing/2014/main" id="{B0D96D97-5AA7-AE7E-450C-A172345C10A8}"/>
                  </a:ext>
                </a:extLst>
              </p:cNvPr>
              <p:cNvSpPr/>
              <p:nvPr/>
            </p:nvSpPr>
            <p:spPr>
              <a:xfrm flipH="1">
                <a:off x="5177500" y="17009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872;p28">
                <a:extLst>
                  <a:ext uri="{FF2B5EF4-FFF2-40B4-BE49-F238E27FC236}">
                    <a16:creationId xmlns:a16="http://schemas.microsoft.com/office/drawing/2014/main" id="{A6AE105A-AC7C-85EF-C3B7-335D0A4ADC4A}"/>
                  </a:ext>
                </a:extLst>
              </p:cNvPr>
              <p:cNvSpPr/>
              <p:nvPr/>
            </p:nvSpPr>
            <p:spPr>
              <a:xfrm flipH="1">
                <a:off x="2854300" y="22353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873;p28">
                <a:extLst>
                  <a:ext uri="{FF2B5EF4-FFF2-40B4-BE49-F238E27FC236}">
                    <a16:creationId xmlns:a16="http://schemas.microsoft.com/office/drawing/2014/main" id="{08B9BD14-A4D5-25F5-C143-F1BA69B9B703}"/>
                  </a:ext>
                </a:extLst>
              </p:cNvPr>
              <p:cNvSpPr/>
              <p:nvPr/>
            </p:nvSpPr>
            <p:spPr>
              <a:xfrm flipH="1">
                <a:off x="3435100" y="22353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874;p28">
                <a:extLst>
                  <a:ext uri="{FF2B5EF4-FFF2-40B4-BE49-F238E27FC236}">
                    <a16:creationId xmlns:a16="http://schemas.microsoft.com/office/drawing/2014/main" id="{BA2D43D2-6FC9-A259-E37C-C8674C102A5F}"/>
                  </a:ext>
                </a:extLst>
              </p:cNvPr>
              <p:cNvSpPr/>
              <p:nvPr/>
            </p:nvSpPr>
            <p:spPr>
              <a:xfrm flipH="1">
                <a:off x="4015900" y="22353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875;p28">
                <a:extLst>
                  <a:ext uri="{FF2B5EF4-FFF2-40B4-BE49-F238E27FC236}">
                    <a16:creationId xmlns:a16="http://schemas.microsoft.com/office/drawing/2014/main" id="{EDB01AA4-1A83-62DB-3BE9-FA18B3F4BECF}"/>
                  </a:ext>
                </a:extLst>
              </p:cNvPr>
              <p:cNvSpPr/>
              <p:nvPr/>
            </p:nvSpPr>
            <p:spPr>
              <a:xfrm flipH="1">
                <a:off x="4596700" y="22353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876;p28">
                <a:extLst>
                  <a:ext uri="{FF2B5EF4-FFF2-40B4-BE49-F238E27FC236}">
                    <a16:creationId xmlns:a16="http://schemas.microsoft.com/office/drawing/2014/main" id="{6233656B-ED97-2400-EC36-E246518776B2}"/>
                  </a:ext>
                </a:extLst>
              </p:cNvPr>
              <p:cNvSpPr/>
              <p:nvPr/>
            </p:nvSpPr>
            <p:spPr>
              <a:xfrm flipH="1">
                <a:off x="5177500" y="22353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877;p28">
                <a:extLst>
                  <a:ext uri="{FF2B5EF4-FFF2-40B4-BE49-F238E27FC236}">
                    <a16:creationId xmlns:a16="http://schemas.microsoft.com/office/drawing/2014/main" id="{E08DAC9A-64B4-68DA-C47E-494B26A2CFEF}"/>
                  </a:ext>
                </a:extLst>
              </p:cNvPr>
              <p:cNvSpPr/>
              <p:nvPr/>
            </p:nvSpPr>
            <p:spPr>
              <a:xfrm flipH="1">
                <a:off x="2854300" y="2769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878;p28">
                <a:extLst>
                  <a:ext uri="{FF2B5EF4-FFF2-40B4-BE49-F238E27FC236}">
                    <a16:creationId xmlns:a16="http://schemas.microsoft.com/office/drawing/2014/main" id="{9913EC33-24CF-4986-A2D5-119336D2196D}"/>
                  </a:ext>
                </a:extLst>
              </p:cNvPr>
              <p:cNvSpPr/>
              <p:nvPr/>
            </p:nvSpPr>
            <p:spPr>
              <a:xfrm flipH="1">
                <a:off x="3435100" y="2769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879;p28">
                <a:extLst>
                  <a:ext uri="{FF2B5EF4-FFF2-40B4-BE49-F238E27FC236}">
                    <a16:creationId xmlns:a16="http://schemas.microsoft.com/office/drawing/2014/main" id="{1385AEF3-096D-06A7-D588-3BD0C75169C9}"/>
                  </a:ext>
                </a:extLst>
              </p:cNvPr>
              <p:cNvSpPr/>
              <p:nvPr/>
            </p:nvSpPr>
            <p:spPr>
              <a:xfrm flipH="1">
                <a:off x="4015900" y="2769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880;p28">
                <a:extLst>
                  <a:ext uri="{FF2B5EF4-FFF2-40B4-BE49-F238E27FC236}">
                    <a16:creationId xmlns:a16="http://schemas.microsoft.com/office/drawing/2014/main" id="{50E12F46-18F2-9206-CB25-E1ECF691DAF4}"/>
                  </a:ext>
                </a:extLst>
              </p:cNvPr>
              <p:cNvSpPr/>
              <p:nvPr/>
            </p:nvSpPr>
            <p:spPr>
              <a:xfrm flipH="1">
                <a:off x="4596700" y="2769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881;p28">
                <a:extLst>
                  <a:ext uri="{FF2B5EF4-FFF2-40B4-BE49-F238E27FC236}">
                    <a16:creationId xmlns:a16="http://schemas.microsoft.com/office/drawing/2014/main" id="{BDEF8C10-C94C-1F10-742E-AF8D02171769}"/>
                  </a:ext>
                </a:extLst>
              </p:cNvPr>
              <p:cNvSpPr/>
              <p:nvPr/>
            </p:nvSpPr>
            <p:spPr>
              <a:xfrm flipH="1">
                <a:off x="5177500" y="2769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882;p28">
                <a:extLst>
                  <a:ext uri="{FF2B5EF4-FFF2-40B4-BE49-F238E27FC236}">
                    <a16:creationId xmlns:a16="http://schemas.microsoft.com/office/drawing/2014/main" id="{B13D17F8-3884-4E80-D60B-A543C1A68125}"/>
                  </a:ext>
                </a:extLst>
              </p:cNvPr>
              <p:cNvSpPr/>
              <p:nvPr/>
            </p:nvSpPr>
            <p:spPr>
              <a:xfrm flipH="1">
                <a:off x="2854300" y="3304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883;p28">
                <a:extLst>
                  <a:ext uri="{FF2B5EF4-FFF2-40B4-BE49-F238E27FC236}">
                    <a16:creationId xmlns:a16="http://schemas.microsoft.com/office/drawing/2014/main" id="{D9CC0963-2CC0-5C0F-6F60-32D1899E1498}"/>
                  </a:ext>
                </a:extLst>
              </p:cNvPr>
              <p:cNvSpPr/>
              <p:nvPr/>
            </p:nvSpPr>
            <p:spPr>
              <a:xfrm flipH="1">
                <a:off x="3435100" y="3304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884;p28">
                <a:extLst>
                  <a:ext uri="{FF2B5EF4-FFF2-40B4-BE49-F238E27FC236}">
                    <a16:creationId xmlns:a16="http://schemas.microsoft.com/office/drawing/2014/main" id="{7BFAF0EA-A935-7556-0E68-123F610F0130}"/>
                  </a:ext>
                </a:extLst>
              </p:cNvPr>
              <p:cNvSpPr/>
              <p:nvPr/>
            </p:nvSpPr>
            <p:spPr>
              <a:xfrm flipH="1">
                <a:off x="4015900" y="3304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885;p28">
                <a:extLst>
                  <a:ext uri="{FF2B5EF4-FFF2-40B4-BE49-F238E27FC236}">
                    <a16:creationId xmlns:a16="http://schemas.microsoft.com/office/drawing/2014/main" id="{22E057B6-4C73-BA07-290F-3E2C0968144C}"/>
                  </a:ext>
                </a:extLst>
              </p:cNvPr>
              <p:cNvSpPr/>
              <p:nvPr/>
            </p:nvSpPr>
            <p:spPr>
              <a:xfrm flipH="1">
                <a:off x="4596700" y="3304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886;p28">
                <a:extLst>
                  <a:ext uri="{FF2B5EF4-FFF2-40B4-BE49-F238E27FC236}">
                    <a16:creationId xmlns:a16="http://schemas.microsoft.com/office/drawing/2014/main" id="{ADA70F08-4403-608D-FAA1-7535ADCB008A}"/>
                  </a:ext>
                </a:extLst>
              </p:cNvPr>
              <p:cNvSpPr/>
              <p:nvPr/>
            </p:nvSpPr>
            <p:spPr>
              <a:xfrm flipH="1">
                <a:off x="5177500" y="3304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36" name="文本框 135">
            <a:extLst>
              <a:ext uri="{FF2B5EF4-FFF2-40B4-BE49-F238E27FC236}">
                <a16:creationId xmlns:a16="http://schemas.microsoft.com/office/drawing/2014/main" id="{9B802BE7-73AA-CFFE-1818-C79FCEF40223}"/>
              </a:ext>
            </a:extLst>
          </p:cNvPr>
          <p:cNvSpPr txBox="1"/>
          <p:nvPr/>
        </p:nvSpPr>
        <p:spPr>
          <a:xfrm>
            <a:off x="10417608" y="3551236"/>
            <a:ext cx="1573620"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Difference calculation</a:t>
            </a:r>
            <a:endParaRPr lang="zh-CN" altLang="en-US" sz="1200" dirty="0">
              <a:latin typeface="Times New Roman" panose="02020603050405020304" pitchFamily="18" charset="0"/>
              <a:cs typeface="Times New Roman" panose="02020603050405020304" pitchFamily="18" charset="0"/>
            </a:endParaRPr>
          </a:p>
        </p:txBody>
      </p:sp>
      <p:pic>
        <p:nvPicPr>
          <p:cNvPr id="558" name="图片 557">
            <a:extLst>
              <a:ext uri="{FF2B5EF4-FFF2-40B4-BE49-F238E27FC236}">
                <a16:creationId xmlns:a16="http://schemas.microsoft.com/office/drawing/2014/main" id="{B4DE4FD5-92C8-5D39-9276-0B42770A383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51116" y="2896679"/>
            <a:ext cx="192355" cy="192355"/>
          </a:xfrm>
          <a:prstGeom prst="rect">
            <a:avLst/>
          </a:prstGeom>
        </p:spPr>
      </p:pic>
      <p:pic>
        <p:nvPicPr>
          <p:cNvPr id="559" name="图片 558">
            <a:extLst>
              <a:ext uri="{FF2B5EF4-FFF2-40B4-BE49-F238E27FC236}">
                <a16:creationId xmlns:a16="http://schemas.microsoft.com/office/drawing/2014/main" id="{8A119BCB-934C-B54B-58FF-B4F8C5112C8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00350" y="2883223"/>
            <a:ext cx="192355" cy="192355"/>
          </a:xfrm>
          <a:prstGeom prst="rect">
            <a:avLst/>
          </a:prstGeom>
        </p:spPr>
      </p:pic>
      <p:sp>
        <p:nvSpPr>
          <p:cNvPr id="149" name="文本框 148">
            <a:extLst>
              <a:ext uri="{FF2B5EF4-FFF2-40B4-BE49-F238E27FC236}">
                <a16:creationId xmlns:a16="http://schemas.microsoft.com/office/drawing/2014/main" id="{17D5D47B-2594-FF1C-B076-864CFB73B12E}"/>
              </a:ext>
            </a:extLst>
          </p:cNvPr>
          <p:cNvSpPr txBox="1"/>
          <p:nvPr/>
        </p:nvSpPr>
        <p:spPr>
          <a:xfrm>
            <a:off x="3270296" y="4549858"/>
            <a:ext cx="877161" cy="276999"/>
          </a:xfrm>
          <a:prstGeom prst="rect">
            <a:avLst/>
          </a:prstGeom>
          <a:noFill/>
        </p:spPr>
        <p:txBody>
          <a:bodyPr wrap="square">
            <a:spAutoFit/>
          </a:bodyPr>
          <a:lstStyle/>
          <a:p>
            <a:r>
              <a:rPr lang="en-US" altLang="zh-CN" sz="1200" dirty="0">
                <a:solidFill>
                  <a:srgbClr val="C00000"/>
                </a:solidFill>
                <a:latin typeface="Times New Roman" panose="02020603050405020304" pitchFamily="18" charset="0"/>
                <a:cs typeface="Times New Roman" panose="02020603050405020304" pitchFamily="18" charset="0"/>
              </a:rPr>
              <a:t>Dissimilar</a:t>
            </a:r>
            <a:endParaRPr lang="zh-CN" altLang="en-US" sz="1200" dirty="0">
              <a:solidFill>
                <a:srgbClr val="C00000"/>
              </a:solidFill>
              <a:latin typeface="Times New Roman" panose="02020603050405020304" pitchFamily="18" charset="0"/>
              <a:cs typeface="Times New Roman" panose="02020603050405020304" pitchFamily="18" charset="0"/>
            </a:endParaRPr>
          </a:p>
        </p:txBody>
      </p:sp>
      <p:sp>
        <p:nvSpPr>
          <p:cNvPr id="186" name="矩形 185">
            <a:extLst>
              <a:ext uri="{FF2B5EF4-FFF2-40B4-BE49-F238E27FC236}">
                <a16:creationId xmlns:a16="http://schemas.microsoft.com/office/drawing/2014/main" id="{A1201C8D-5C82-9AEA-C5C8-792CE7A1256A}"/>
              </a:ext>
            </a:extLst>
          </p:cNvPr>
          <p:cNvSpPr/>
          <p:nvPr/>
        </p:nvSpPr>
        <p:spPr>
          <a:xfrm>
            <a:off x="8554548" y="1190682"/>
            <a:ext cx="936637" cy="198815"/>
          </a:xfrm>
          <a:prstGeom prst="rect">
            <a:avLst/>
          </a:prstGeom>
          <a:solidFill>
            <a:srgbClr val="8FAAD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87" name="直接连接符 186">
            <a:extLst>
              <a:ext uri="{FF2B5EF4-FFF2-40B4-BE49-F238E27FC236}">
                <a16:creationId xmlns:a16="http://schemas.microsoft.com/office/drawing/2014/main" id="{8EB51D76-83E8-9B02-2D89-9314BA616FCC}"/>
              </a:ext>
            </a:extLst>
          </p:cNvPr>
          <p:cNvCxnSpPr>
            <a:cxnSpLocks/>
          </p:cNvCxnSpPr>
          <p:nvPr/>
        </p:nvCxnSpPr>
        <p:spPr>
          <a:xfrm>
            <a:off x="8704313" y="1189679"/>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188" name="直接连接符 187">
            <a:extLst>
              <a:ext uri="{FF2B5EF4-FFF2-40B4-BE49-F238E27FC236}">
                <a16:creationId xmlns:a16="http://schemas.microsoft.com/office/drawing/2014/main" id="{42FBDCAA-6180-F9DB-2C48-ACCAE52295BC}"/>
              </a:ext>
            </a:extLst>
          </p:cNvPr>
          <p:cNvCxnSpPr>
            <a:cxnSpLocks/>
          </p:cNvCxnSpPr>
          <p:nvPr/>
        </p:nvCxnSpPr>
        <p:spPr>
          <a:xfrm>
            <a:off x="8871001" y="1184917"/>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189" name="直接连接符 188">
            <a:extLst>
              <a:ext uri="{FF2B5EF4-FFF2-40B4-BE49-F238E27FC236}">
                <a16:creationId xmlns:a16="http://schemas.microsoft.com/office/drawing/2014/main" id="{D2F9517F-6305-BDEA-F7B1-4BD8B46D6D21}"/>
              </a:ext>
            </a:extLst>
          </p:cNvPr>
          <p:cNvCxnSpPr>
            <a:cxnSpLocks/>
          </p:cNvCxnSpPr>
          <p:nvPr/>
        </p:nvCxnSpPr>
        <p:spPr>
          <a:xfrm>
            <a:off x="9023401" y="1187296"/>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190" name="直接连接符 189">
            <a:extLst>
              <a:ext uri="{FF2B5EF4-FFF2-40B4-BE49-F238E27FC236}">
                <a16:creationId xmlns:a16="http://schemas.microsoft.com/office/drawing/2014/main" id="{44A1C0C0-F0F9-0661-93E0-FF65FC86CC9B}"/>
              </a:ext>
            </a:extLst>
          </p:cNvPr>
          <p:cNvCxnSpPr>
            <a:cxnSpLocks/>
          </p:cNvCxnSpPr>
          <p:nvPr/>
        </p:nvCxnSpPr>
        <p:spPr>
          <a:xfrm>
            <a:off x="9180566" y="1187295"/>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191" name="直接连接符 190">
            <a:extLst>
              <a:ext uri="{FF2B5EF4-FFF2-40B4-BE49-F238E27FC236}">
                <a16:creationId xmlns:a16="http://schemas.microsoft.com/office/drawing/2014/main" id="{91EEA666-5B04-7D6E-3D33-BB15BC1FC25B}"/>
              </a:ext>
            </a:extLst>
          </p:cNvPr>
          <p:cNvCxnSpPr>
            <a:cxnSpLocks/>
          </p:cNvCxnSpPr>
          <p:nvPr/>
        </p:nvCxnSpPr>
        <p:spPr>
          <a:xfrm>
            <a:off x="9347254" y="1189671"/>
            <a:ext cx="0" cy="206962"/>
          </a:xfrm>
          <a:prstGeom prst="line">
            <a:avLst/>
          </a:prstGeom>
          <a:ln/>
        </p:spPr>
        <p:style>
          <a:lnRef idx="2">
            <a:schemeClr val="dk1"/>
          </a:lnRef>
          <a:fillRef idx="0">
            <a:schemeClr val="dk1"/>
          </a:fillRef>
          <a:effectRef idx="1">
            <a:schemeClr val="dk1"/>
          </a:effectRef>
          <a:fontRef idx="minor">
            <a:schemeClr val="tx1"/>
          </a:fontRef>
        </p:style>
      </p:cxnSp>
      <p:sp>
        <p:nvSpPr>
          <p:cNvPr id="197" name="矩形 196">
            <a:extLst>
              <a:ext uri="{FF2B5EF4-FFF2-40B4-BE49-F238E27FC236}">
                <a16:creationId xmlns:a16="http://schemas.microsoft.com/office/drawing/2014/main" id="{D94B7095-8262-F6F6-B9FF-C5B483C0B5D6}"/>
              </a:ext>
            </a:extLst>
          </p:cNvPr>
          <p:cNvSpPr/>
          <p:nvPr/>
        </p:nvSpPr>
        <p:spPr>
          <a:xfrm>
            <a:off x="8556802" y="2043910"/>
            <a:ext cx="936637" cy="198815"/>
          </a:xfrm>
          <a:prstGeom prst="rect">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03" name="直接连接符 202">
            <a:extLst>
              <a:ext uri="{FF2B5EF4-FFF2-40B4-BE49-F238E27FC236}">
                <a16:creationId xmlns:a16="http://schemas.microsoft.com/office/drawing/2014/main" id="{AC3EDA88-1EC8-D923-58CB-95E25277BA56}"/>
              </a:ext>
            </a:extLst>
          </p:cNvPr>
          <p:cNvCxnSpPr>
            <a:cxnSpLocks/>
          </p:cNvCxnSpPr>
          <p:nvPr/>
        </p:nvCxnSpPr>
        <p:spPr>
          <a:xfrm>
            <a:off x="8706567" y="2042907"/>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209" name="直接连接符 208">
            <a:extLst>
              <a:ext uri="{FF2B5EF4-FFF2-40B4-BE49-F238E27FC236}">
                <a16:creationId xmlns:a16="http://schemas.microsoft.com/office/drawing/2014/main" id="{2111E19C-9FC0-007B-AD23-CBDBFE545276}"/>
              </a:ext>
            </a:extLst>
          </p:cNvPr>
          <p:cNvCxnSpPr>
            <a:cxnSpLocks/>
          </p:cNvCxnSpPr>
          <p:nvPr/>
        </p:nvCxnSpPr>
        <p:spPr>
          <a:xfrm>
            <a:off x="8873255" y="2038145"/>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215" name="直接连接符 214">
            <a:extLst>
              <a:ext uri="{FF2B5EF4-FFF2-40B4-BE49-F238E27FC236}">
                <a16:creationId xmlns:a16="http://schemas.microsoft.com/office/drawing/2014/main" id="{A4A1FAB8-153C-D144-0CAD-5BB9D61FC2D3}"/>
              </a:ext>
            </a:extLst>
          </p:cNvPr>
          <p:cNvCxnSpPr>
            <a:cxnSpLocks/>
          </p:cNvCxnSpPr>
          <p:nvPr/>
        </p:nvCxnSpPr>
        <p:spPr>
          <a:xfrm>
            <a:off x="9025655" y="2040524"/>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221" name="直接连接符 220">
            <a:extLst>
              <a:ext uri="{FF2B5EF4-FFF2-40B4-BE49-F238E27FC236}">
                <a16:creationId xmlns:a16="http://schemas.microsoft.com/office/drawing/2014/main" id="{D14EBDAD-AB22-E4DE-4712-C0FCAA41F152}"/>
              </a:ext>
            </a:extLst>
          </p:cNvPr>
          <p:cNvCxnSpPr>
            <a:cxnSpLocks/>
          </p:cNvCxnSpPr>
          <p:nvPr/>
        </p:nvCxnSpPr>
        <p:spPr>
          <a:xfrm>
            <a:off x="9182820" y="2040523"/>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227" name="直接连接符 226">
            <a:extLst>
              <a:ext uri="{FF2B5EF4-FFF2-40B4-BE49-F238E27FC236}">
                <a16:creationId xmlns:a16="http://schemas.microsoft.com/office/drawing/2014/main" id="{EEBA80A0-D5A2-7F42-F7D6-BDDF03819C94}"/>
              </a:ext>
            </a:extLst>
          </p:cNvPr>
          <p:cNvCxnSpPr>
            <a:cxnSpLocks/>
          </p:cNvCxnSpPr>
          <p:nvPr/>
        </p:nvCxnSpPr>
        <p:spPr>
          <a:xfrm>
            <a:off x="9349508" y="2042899"/>
            <a:ext cx="0" cy="206962"/>
          </a:xfrm>
          <a:prstGeom prst="line">
            <a:avLst/>
          </a:prstGeom>
          <a:ln/>
        </p:spPr>
        <p:style>
          <a:lnRef idx="2">
            <a:schemeClr val="dk1"/>
          </a:lnRef>
          <a:fillRef idx="0">
            <a:schemeClr val="dk1"/>
          </a:fillRef>
          <a:effectRef idx="1">
            <a:schemeClr val="dk1"/>
          </a:effectRef>
          <a:fontRef idx="minor">
            <a:schemeClr val="tx1"/>
          </a:fontRef>
        </p:style>
      </p:cxnSp>
      <p:sp>
        <p:nvSpPr>
          <p:cNvPr id="231" name="矩形 230">
            <a:extLst>
              <a:ext uri="{FF2B5EF4-FFF2-40B4-BE49-F238E27FC236}">
                <a16:creationId xmlns:a16="http://schemas.microsoft.com/office/drawing/2014/main" id="{65A6FDB4-8492-28BD-061C-627809B29361}"/>
              </a:ext>
            </a:extLst>
          </p:cNvPr>
          <p:cNvSpPr/>
          <p:nvPr/>
        </p:nvSpPr>
        <p:spPr>
          <a:xfrm>
            <a:off x="8861551" y="2039677"/>
            <a:ext cx="189782" cy="198162"/>
          </a:xfrm>
          <a:prstGeom prst="rect">
            <a:avLst/>
          </a:prstGeom>
          <a:pattFill prst="dkVert">
            <a:fgClr>
              <a:srgbClr val="ED7D31"/>
            </a:fgClr>
            <a:bgClr>
              <a:schemeClr val="bg1"/>
            </a:bgClr>
          </a:patt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234" name="矩形 233">
            <a:extLst>
              <a:ext uri="{FF2B5EF4-FFF2-40B4-BE49-F238E27FC236}">
                <a16:creationId xmlns:a16="http://schemas.microsoft.com/office/drawing/2014/main" id="{44A83497-A13C-706D-67B1-194A6CD928C2}"/>
              </a:ext>
            </a:extLst>
          </p:cNvPr>
          <p:cNvSpPr/>
          <p:nvPr/>
        </p:nvSpPr>
        <p:spPr>
          <a:xfrm>
            <a:off x="8554548" y="2609780"/>
            <a:ext cx="936637" cy="198815"/>
          </a:xfrm>
          <a:prstGeom prst="rect">
            <a:avLst/>
          </a:prstGeom>
          <a:solidFill>
            <a:srgbClr val="FBE5D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35" name="直接连接符 234">
            <a:extLst>
              <a:ext uri="{FF2B5EF4-FFF2-40B4-BE49-F238E27FC236}">
                <a16:creationId xmlns:a16="http://schemas.microsoft.com/office/drawing/2014/main" id="{F2AABE4E-02F3-A15F-FFD0-D49FDAAB9E79}"/>
              </a:ext>
            </a:extLst>
          </p:cNvPr>
          <p:cNvCxnSpPr>
            <a:cxnSpLocks/>
          </p:cNvCxnSpPr>
          <p:nvPr/>
        </p:nvCxnSpPr>
        <p:spPr>
          <a:xfrm>
            <a:off x="8704313" y="2608777"/>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236" name="直接连接符 235">
            <a:extLst>
              <a:ext uri="{FF2B5EF4-FFF2-40B4-BE49-F238E27FC236}">
                <a16:creationId xmlns:a16="http://schemas.microsoft.com/office/drawing/2014/main" id="{F9C36398-3449-2819-FED9-DB6F613F8E8E}"/>
              </a:ext>
            </a:extLst>
          </p:cNvPr>
          <p:cNvCxnSpPr>
            <a:cxnSpLocks/>
          </p:cNvCxnSpPr>
          <p:nvPr/>
        </p:nvCxnSpPr>
        <p:spPr>
          <a:xfrm>
            <a:off x="8871001" y="2604015"/>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237" name="直接连接符 236">
            <a:extLst>
              <a:ext uri="{FF2B5EF4-FFF2-40B4-BE49-F238E27FC236}">
                <a16:creationId xmlns:a16="http://schemas.microsoft.com/office/drawing/2014/main" id="{44F8769E-BA58-F735-BFBA-29FD14108570}"/>
              </a:ext>
            </a:extLst>
          </p:cNvPr>
          <p:cNvCxnSpPr>
            <a:cxnSpLocks/>
          </p:cNvCxnSpPr>
          <p:nvPr/>
        </p:nvCxnSpPr>
        <p:spPr>
          <a:xfrm>
            <a:off x="9023401" y="2606394"/>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238" name="直接连接符 237">
            <a:extLst>
              <a:ext uri="{FF2B5EF4-FFF2-40B4-BE49-F238E27FC236}">
                <a16:creationId xmlns:a16="http://schemas.microsoft.com/office/drawing/2014/main" id="{56C04596-65B3-0A1D-DC95-2B152F8BD9E3}"/>
              </a:ext>
            </a:extLst>
          </p:cNvPr>
          <p:cNvCxnSpPr>
            <a:cxnSpLocks/>
          </p:cNvCxnSpPr>
          <p:nvPr/>
        </p:nvCxnSpPr>
        <p:spPr>
          <a:xfrm>
            <a:off x="9180566" y="2606393"/>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239" name="直接连接符 238">
            <a:extLst>
              <a:ext uri="{FF2B5EF4-FFF2-40B4-BE49-F238E27FC236}">
                <a16:creationId xmlns:a16="http://schemas.microsoft.com/office/drawing/2014/main" id="{7B070782-BE5C-FD00-CF94-E482E274E43E}"/>
              </a:ext>
            </a:extLst>
          </p:cNvPr>
          <p:cNvCxnSpPr>
            <a:cxnSpLocks/>
          </p:cNvCxnSpPr>
          <p:nvPr/>
        </p:nvCxnSpPr>
        <p:spPr>
          <a:xfrm>
            <a:off x="9347254" y="2608769"/>
            <a:ext cx="0" cy="206962"/>
          </a:xfrm>
          <a:prstGeom prst="line">
            <a:avLst/>
          </a:prstGeom>
          <a:ln/>
        </p:spPr>
        <p:style>
          <a:lnRef idx="2">
            <a:schemeClr val="dk1"/>
          </a:lnRef>
          <a:fillRef idx="0">
            <a:schemeClr val="dk1"/>
          </a:fillRef>
          <a:effectRef idx="1">
            <a:schemeClr val="dk1"/>
          </a:effectRef>
          <a:fontRef idx="minor">
            <a:schemeClr val="tx1"/>
          </a:fontRef>
        </p:style>
      </p:cxnSp>
      <p:sp>
        <p:nvSpPr>
          <p:cNvPr id="243" name="矩形 242">
            <a:extLst>
              <a:ext uri="{FF2B5EF4-FFF2-40B4-BE49-F238E27FC236}">
                <a16:creationId xmlns:a16="http://schemas.microsoft.com/office/drawing/2014/main" id="{E00527A0-6547-2147-8827-9FCBAE07A251}"/>
              </a:ext>
            </a:extLst>
          </p:cNvPr>
          <p:cNvSpPr/>
          <p:nvPr/>
        </p:nvSpPr>
        <p:spPr>
          <a:xfrm>
            <a:off x="8546084" y="3516073"/>
            <a:ext cx="936637" cy="198815"/>
          </a:xfrm>
          <a:prstGeom prst="rect">
            <a:avLst/>
          </a:prstGeom>
          <a:solidFill>
            <a:srgbClr val="DAEFF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44" name="直接连接符 243">
            <a:extLst>
              <a:ext uri="{FF2B5EF4-FFF2-40B4-BE49-F238E27FC236}">
                <a16:creationId xmlns:a16="http://schemas.microsoft.com/office/drawing/2014/main" id="{443CA5F7-BC93-3041-7EAA-C798C579DE45}"/>
              </a:ext>
            </a:extLst>
          </p:cNvPr>
          <p:cNvCxnSpPr>
            <a:cxnSpLocks/>
          </p:cNvCxnSpPr>
          <p:nvPr/>
        </p:nvCxnSpPr>
        <p:spPr>
          <a:xfrm>
            <a:off x="8695849" y="3515070"/>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245" name="直接连接符 244">
            <a:extLst>
              <a:ext uri="{FF2B5EF4-FFF2-40B4-BE49-F238E27FC236}">
                <a16:creationId xmlns:a16="http://schemas.microsoft.com/office/drawing/2014/main" id="{4AB34101-5F5E-ABDA-F787-0A52F1A382CA}"/>
              </a:ext>
            </a:extLst>
          </p:cNvPr>
          <p:cNvCxnSpPr>
            <a:cxnSpLocks/>
          </p:cNvCxnSpPr>
          <p:nvPr/>
        </p:nvCxnSpPr>
        <p:spPr>
          <a:xfrm>
            <a:off x="8862537" y="3510308"/>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246" name="直接连接符 245">
            <a:extLst>
              <a:ext uri="{FF2B5EF4-FFF2-40B4-BE49-F238E27FC236}">
                <a16:creationId xmlns:a16="http://schemas.microsoft.com/office/drawing/2014/main" id="{34F86EAA-B292-33CD-5767-3E2CA4948B19}"/>
              </a:ext>
            </a:extLst>
          </p:cNvPr>
          <p:cNvCxnSpPr>
            <a:cxnSpLocks/>
          </p:cNvCxnSpPr>
          <p:nvPr/>
        </p:nvCxnSpPr>
        <p:spPr>
          <a:xfrm>
            <a:off x="9014937" y="3512687"/>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247" name="直接连接符 246">
            <a:extLst>
              <a:ext uri="{FF2B5EF4-FFF2-40B4-BE49-F238E27FC236}">
                <a16:creationId xmlns:a16="http://schemas.microsoft.com/office/drawing/2014/main" id="{DD837435-8728-49AB-D4A4-0B88DA9B7130}"/>
              </a:ext>
            </a:extLst>
          </p:cNvPr>
          <p:cNvCxnSpPr>
            <a:cxnSpLocks/>
          </p:cNvCxnSpPr>
          <p:nvPr/>
        </p:nvCxnSpPr>
        <p:spPr>
          <a:xfrm>
            <a:off x="9172102" y="3512686"/>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251" name="直接连接符 250">
            <a:extLst>
              <a:ext uri="{FF2B5EF4-FFF2-40B4-BE49-F238E27FC236}">
                <a16:creationId xmlns:a16="http://schemas.microsoft.com/office/drawing/2014/main" id="{E9E0C7C8-6341-4403-E3BC-E6C451B4591A}"/>
              </a:ext>
            </a:extLst>
          </p:cNvPr>
          <p:cNvCxnSpPr>
            <a:cxnSpLocks/>
          </p:cNvCxnSpPr>
          <p:nvPr/>
        </p:nvCxnSpPr>
        <p:spPr>
          <a:xfrm>
            <a:off x="9338790" y="3515062"/>
            <a:ext cx="0" cy="206962"/>
          </a:xfrm>
          <a:prstGeom prst="line">
            <a:avLst/>
          </a:prstGeom>
          <a:ln/>
        </p:spPr>
        <p:style>
          <a:lnRef idx="2">
            <a:schemeClr val="dk1"/>
          </a:lnRef>
          <a:fillRef idx="0">
            <a:schemeClr val="dk1"/>
          </a:fillRef>
          <a:effectRef idx="1">
            <a:schemeClr val="dk1"/>
          </a:effectRef>
          <a:fontRef idx="minor">
            <a:schemeClr val="tx1"/>
          </a:fontRef>
        </p:style>
      </p:cxnSp>
      <p:sp>
        <p:nvSpPr>
          <p:cNvPr id="30" name="文本框 29">
            <a:extLst>
              <a:ext uri="{FF2B5EF4-FFF2-40B4-BE49-F238E27FC236}">
                <a16:creationId xmlns:a16="http://schemas.microsoft.com/office/drawing/2014/main" id="{06DC48D3-3069-BF94-6F48-4D16B7153E06}"/>
              </a:ext>
            </a:extLst>
          </p:cNvPr>
          <p:cNvSpPr txBox="1"/>
          <p:nvPr/>
        </p:nvSpPr>
        <p:spPr>
          <a:xfrm>
            <a:off x="5915793" y="1124388"/>
            <a:ext cx="774255" cy="230832"/>
          </a:xfrm>
          <a:prstGeom prst="rect">
            <a:avLst/>
          </a:prstGeom>
          <a:noFill/>
        </p:spPr>
        <p:txBody>
          <a:bodyPr wrap="square" rtlCol="0">
            <a:spAutoFit/>
          </a:bodyPr>
          <a:lstStyle/>
          <a:p>
            <a:r>
              <a:rPr lang="en-US" altLang="zh-CN" sz="900" dirty="0">
                <a:latin typeface="Times New Roman" panose="02020603050405020304" pitchFamily="18" charset="0"/>
                <a:cs typeface="Times New Roman" panose="02020603050405020304" pitchFamily="18" charset="0"/>
              </a:rPr>
              <a:t>1  0 1  0 1</a:t>
            </a:r>
          </a:p>
        </p:txBody>
      </p:sp>
      <p:sp>
        <p:nvSpPr>
          <p:cNvPr id="135" name="文本框 134">
            <a:extLst>
              <a:ext uri="{FF2B5EF4-FFF2-40B4-BE49-F238E27FC236}">
                <a16:creationId xmlns:a16="http://schemas.microsoft.com/office/drawing/2014/main" id="{BE4F8CB1-F8BA-5CFE-2B5C-6BA239575CCA}"/>
              </a:ext>
            </a:extLst>
          </p:cNvPr>
          <p:cNvSpPr txBox="1"/>
          <p:nvPr/>
        </p:nvSpPr>
        <p:spPr>
          <a:xfrm>
            <a:off x="5917301" y="1241724"/>
            <a:ext cx="774255" cy="230832"/>
          </a:xfrm>
          <a:prstGeom prst="rect">
            <a:avLst/>
          </a:prstGeom>
          <a:noFill/>
        </p:spPr>
        <p:txBody>
          <a:bodyPr wrap="square" rtlCol="0">
            <a:spAutoFit/>
          </a:bodyPr>
          <a:lstStyle/>
          <a:p>
            <a:r>
              <a:rPr lang="en-US" altLang="zh-CN" sz="900" dirty="0">
                <a:latin typeface="Times New Roman" panose="02020603050405020304" pitchFamily="18" charset="0"/>
                <a:cs typeface="Times New Roman" panose="02020603050405020304" pitchFamily="18" charset="0"/>
              </a:rPr>
              <a:t>1  1 1  0 1</a:t>
            </a:r>
          </a:p>
        </p:txBody>
      </p:sp>
      <p:sp>
        <p:nvSpPr>
          <p:cNvPr id="140" name="文本框 139">
            <a:extLst>
              <a:ext uri="{FF2B5EF4-FFF2-40B4-BE49-F238E27FC236}">
                <a16:creationId xmlns:a16="http://schemas.microsoft.com/office/drawing/2014/main" id="{9E5E7A89-796F-4EEB-3660-95352264D431}"/>
              </a:ext>
            </a:extLst>
          </p:cNvPr>
          <p:cNvSpPr txBox="1"/>
          <p:nvPr/>
        </p:nvSpPr>
        <p:spPr>
          <a:xfrm>
            <a:off x="5916088" y="1356762"/>
            <a:ext cx="645440" cy="230832"/>
          </a:xfrm>
          <a:prstGeom prst="rect">
            <a:avLst/>
          </a:prstGeom>
          <a:noFill/>
        </p:spPr>
        <p:txBody>
          <a:bodyPr wrap="square" rtlCol="0">
            <a:spAutoFit/>
          </a:bodyPr>
          <a:lstStyle/>
          <a:p>
            <a:r>
              <a:rPr lang="en-US" altLang="zh-CN" sz="900" dirty="0">
                <a:latin typeface="Times New Roman" panose="02020603050405020304" pitchFamily="18" charset="0"/>
                <a:cs typeface="Times New Roman" panose="02020603050405020304" pitchFamily="18" charset="0"/>
              </a:rPr>
              <a:t>0  0 1  0 1</a:t>
            </a:r>
          </a:p>
        </p:txBody>
      </p:sp>
      <p:sp>
        <p:nvSpPr>
          <p:cNvPr id="141" name="文本框 140">
            <a:extLst>
              <a:ext uri="{FF2B5EF4-FFF2-40B4-BE49-F238E27FC236}">
                <a16:creationId xmlns:a16="http://schemas.microsoft.com/office/drawing/2014/main" id="{6192475B-6E37-FC6A-469B-1CF6820DBEB8}"/>
              </a:ext>
            </a:extLst>
          </p:cNvPr>
          <p:cNvSpPr txBox="1"/>
          <p:nvPr/>
        </p:nvSpPr>
        <p:spPr>
          <a:xfrm>
            <a:off x="5914037" y="1456496"/>
            <a:ext cx="645440" cy="230832"/>
          </a:xfrm>
          <a:prstGeom prst="rect">
            <a:avLst/>
          </a:prstGeom>
          <a:noFill/>
        </p:spPr>
        <p:txBody>
          <a:bodyPr wrap="square" rtlCol="0">
            <a:spAutoFit/>
          </a:bodyPr>
          <a:lstStyle/>
          <a:p>
            <a:r>
              <a:rPr lang="en-US" altLang="zh-CN" sz="900" dirty="0">
                <a:latin typeface="Times New Roman" panose="02020603050405020304" pitchFamily="18" charset="0"/>
                <a:cs typeface="Times New Roman" panose="02020603050405020304" pitchFamily="18" charset="0"/>
              </a:rPr>
              <a:t>1  0 1  0 1</a:t>
            </a:r>
          </a:p>
        </p:txBody>
      </p:sp>
      <p:sp>
        <p:nvSpPr>
          <p:cNvPr id="147" name="文本框 146">
            <a:extLst>
              <a:ext uri="{FF2B5EF4-FFF2-40B4-BE49-F238E27FC236}">
                <a16:creationId xmlns:a16="http://schemas.microsoft.com/office/drawing/2014/main" id="{17DDADDA-57AE-9D85-1A66-42D8E81D5F29}"/>
              </a:ext>
            </a:extLst>
          </p:cNvPr>
          <p:cNvSpPr txBox="1"/>
          <p:nvPr/>
        </p:nvSpPr>
        <p:spPr>
          <a:xfrm>
            <a:off x="5918629" y="1573523"/>
            <a:ext cx="645440" cy="230832"/>
          </a:xfrm>
          <a:prstGeom prst="rect">
            <a:avLst/>
          </a:prstGeom>
          <a:noFill/>
        </p:spPr>
        <p:txBody>
          <a:bodyPr wrap="square" rtlCol="0">
            <a:spAutoFit/>
          </a:bodyPr>
          <a:lstStyle/>
          <a:p>
            <a:r>
              <a:rPr lang="en-US" altLang="zh-CN" sz="900" dirty="0">
                <a:latin typeface="Times New Roman" panose="02020603050405020304" pitchFamily="18" charset="0"/>
                <a:cs typeface="Times New Roman" panose="02020603050405020304" pitchFamily="18" charset="0"/>
              </a:rPr>
              <a:t>0  0 1  1 1</a:t>
            </a:r>
          </a:p>
        </p:txBody>
      </p:sp>
      <p:sp>
        <p:nvSpPr>
          <p:cNvPr id="148" name="文本框 147">
            <a:extLst>
              <a:ext uri="{FF2B5EF4-FFF2-40B4-BE49-F238E27FC236}">
                <a16:creationId xmlns:a16="http://schemas.microsoft.com/office/drawing/2014/main" id="{2F84D452-A717-C5FD-1C29-650D332CE72D}"/>
              </a:ext>
            </a:extLst>
          </p:cNvPr>
          <p:cNvSpPr txBox="1"/>
          <p:nvPr/>
        </p:nvSpPr>
        <p:spPr>
          <a:xfrm>
            <a:off x="6817522" y="1359277"/>
            <a:ext cx="774255" cy="230832"/>
          </a:xfrm>
          <a:prstGeom prst="rect">
            <a:avLst/>
          </a:prstGeom>
          <a:noFill/>
        </p:spPr>
        <p:txBody>
          <a:bodyPr wrap="square" rtlCol="0">
            <a:spAutoFit/>
          </a:bodyPr>
          <a:lstStyle/>
          <a:p>
            <a:r>
              <a:rPr lang="en-US" altLang="zh-CN" sz="900" dirty="0">
                <a:latin typeface="Times New Roman" panose="02020603050405020304" pitchFamily="18" charset="0"/>
                <a:cs typeface="Times New Roman" panose="02020603050405020304" pitchFamily="18" charset="0"/>
              </a:rPr>
              <a:t>6  3 1  2 1</a:t>
            </a:r>
          </a:p>
        </p:txBody>
      </p:sp>
      <p:sp>
        <p:nvSpPr>
          <p:cNvPr id="150" name="文本框 149">
            <a:extLst>
              <a:ext uri="{FF2B5EF4-FFF2-40B4-BE49-F238E27FC236}">
                <a16:creationId xmlns:a16="http://schemas.microsoft.com/office/drawing/2014/main" id="{FD60D9BE-B75F-1C1B-4DEF-CBF9C3676365}"/>
              </a:ext>
            </a:extLst>
          </p:cNvPr>
          <p:cNvSpPr txBox="1"/>
          <p:nvPr/>
        </p:nvSpPr>
        <p:spPr>
          <a:xfrm>
            <a:off x="6817522" y="1136729"/>
            <a:ext cx="774255" cy="230832"/>
          </a:xfrm>
          <a:prstGeom prst="rect">
            <a:avLst/>
          </a:prstGeom>
          <a:noFill/>
        </p:spPr>
        <p:txBody>
          <a:bodyPr wrap="square" rtlCol="0">
            <a:spAutoFit/>
          </a:bodyPr>
          <a:lstStyle/>
          <a:p>
            <a:r>
              <a:rPr lang="en-US" altLang="zh-CN" sz="900" dirty="0">
                <a:latin typeface="Times New Roman" panose="02020603050405020304" pitchFamily="18" charset="0"/>
                <a:cs typeface="Times New Roman" panose="02020603050405020304" pitchFamily="18" charset="0"/>
              </a:rPr>
              <a:t>4  0 3  8 1</a:t>
            </a:r>
          </a:p>
        </p:txBody>
      </p:sp>
      <p:sp>
        <p:nvSpPr>
          <p:cNvPr id="151" name="文本框 150">
            <a:extLst>
              <a:ext uri="{FF2B5EF4-FFF2-40B4-BE49-F238E27FC236}">
                <a16:creationId xmlns:a16="http://schemas.microsoft.com/office/drawing/2014/main" id="{72A80F36-FDBD-CEAE-FBCE-317BCEDDE9E8}"/>
              </a:ext>
            </a:extLst>
          </p:cNvPr>
          <p:cNvSpPr txBox="1"/>
          <p:nvPr/>
        </p:nvSpPr>
        <p:spPr>
          <a:xfrm>
            <a:off x="6815139" y="1244049"/>
            <a:ext cx="774255" cy="230832"/>
          </a:xfrm>
          <a:prstGeom prst="rect">
            <a:avLst/>
          </a:prstGeom>
          <a:noFill/>
        </p:spPr>
        <p:txBody>
          <a:bodyPr wrap="square" rtlCol="0">
            <a:spAutoFit/>
          </a:bodyPr>
          <a:lstStyle/>
          <a:p>
            <a:r>
              <a:rPr lang="en-US" altLang="zh-CN" sz="900" dirty="0">
                <a:latin typeface="Times New Roman" panose="02020603050405020304" pitchFamily="18" charset="0"/>
                <a:cs typeface="Times New Roman" panose="02020603050405020304" pitchFamily="18" charset="0"/>
              </a:rPr>
              <a:t>5  0 7  0 1</a:t>
            </a:r>
          </a:p>
        </p:txBody>
      </p:sp>
      <p:sp>
        <p:nvSpPr>
          <p:cNvPr id="154" name="文本框 153">
            <a:extLst>
              <a:ext uri="{FF2B5EF4-FFF2-40B4-BE49-F238E27FC236}">
                <a16:creationId xmlns:a16="http://schemas.microsoft.com/office/drawing/2014/main" id="{8E54E2C3-8953-203E-0F95-E52A3B90BCE9}"/>
              </a:ext>
            </a:extLst>
          </p:cNvPr>
          <p:cNvSpPr txBox="1"/>
          <p:nvPr/>
        </p:nvSpPr>
        <p:spPr>
          <a:xfrm>
            <a:off x="6817522" y="1474693"/>
            <a:ext cx="774255" cy="230832"/>
          </a:xfrm>
          <a:prstGeom prst="rect">
            <a:avLst/>
          </a:prstGeom>
          <a:noFill/>
        </p:spPr>
        <p:txBody>
          <a:bodyPr wrap="square" rtlCol="0">
            <a:spAutoFit/>
          </a:bodyPr>
          <a:lstStyle/>
          <a:p>
            <a:r>
              <a:rPr lang="en-US" altLang="zh-CN" sz="900" dirty="0">
                <a:latin typeface="Times New Roman" panose="02020603050405020304" pitchFamily="18" charset="0"/>
                <a:cs typeface="Times New Roman" panose="02020603050405020304" pitchFamily="18" charset="0"/>
              </a:rPr>
              <a:t>8  6 3  7 1</a:t>
            </a:r>
          </a:p>
        </p:txBody>
      </p:sp>
      <p:sp>
        <p:nvSpPr>
          <p:cNvPr id="162" name="文本框 161">
            <a:extLst>
              <a:ext uri="{FF2B5EF4-FFF2-40B4-BE49-F238E27FC236}">
                <a16:creationId xmlns:a16="http://schemas.microsoft.com/office/drawing/2014/main" id="{D578B08D-60EE-C980-7B1D-68A1E2153319}"/>
              </a:ext>
            </a:extLst>
          </p:cNvPr>
          <p:cNvSpPr txBox="1"/>
          <p:nvPr/>
        </p:nvSpPr>
        <p:spPr>
          <a:xfrm>
            <a:off x="6817522" y="1590611"/>
            <a:ext cx="774255" cy="230832"/>
          </a:xfrm>
          <a:prstGeom prst="rect">
            <a:avLst/>
          </a:prstGeom>
          <a:noFill/>
        </p:spPr>
        <p:txBody>
          <a:bodyPr wrap="square" rtlCol="0">
            <a:spAutoFit/>
          </a:bodyPr>
          <a:lstStyle/>
          <a:p>
            <a:r>
              <a:rPr lang="en-US" altLang="zh-CN" sz="900" dirty="0">
                <a:latin typeface="Times New Roman" panose="02020603050405020304" pitchFamily="18" charset="0"/>
                <a:cs typeface="Times New Roman" panose="02020603050405020304" pitchFamily="18" charset="0"/>
              </a:rPr>
              <a:t>9  3 5  7 1</a:t>
            </a:r>
          </a:p>
        </p:txBody>
      </p:sp>
      <p:cxnSp>
        <p:nvCxnSpPr>
          <p:cNvPr id="242" name="直接箭头连接符 241">
            <a:extLst>
              <a:ext uri="{FF2B5EF4-FFF2-40B4-BE49-F238E27FC236}">
                <a16:creationId xmlns:a16="http://schemas.microsoft.com/office/drawing/2014/main" id="{F5280932-1F82-7B1A-2549-844EACCC3F3F}"/>
              </a:ext>
            </a:extLst>
          </p:cNvPr>
          <p:cNvCxnSpPr>
            <a:cxnSpLocks/>
          </p:cNvCxnSpPr>
          <p:nvPr/>
        </p:nvCxnSpPr>
        <p:spPr>
          <a:xfrm>
            <a:off x="10463886" y="2094688"/>
            <a:ext cx="0" cy="30350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61" name="直接箭头连接符 260">
            <a:extLst>
              <a:ext uri="{FF2B5EF4-FFF2-40B4-BE49-F238E27FC236}">
                <a16:creationId xmlns:a16="http://schemas.microsoft.com/office/drawing/2014/main" id="{2EB23BB6-2149-F89B-5584-559C3B543B21}"/>
              </a:ext>
            </a:extLst>
          </p:cNvPr>
          <p:cNvCxnSpPr>
            <a:cxnSpLocks/>
          </p:cNvCxnSpPr>
          <p:nvPr/>
        </p:nvCxnSpPr>
        <p:spPr>
          <a:xfrm>
            <a:off x="10464951" y="2791818"/>
            <a:ext cx="0" cy="30350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62" name="直接箭头连接符 261">
            <a:extLst>
              <a:ext uri="{FF2B5EF4-FFF2-40B4-BE49-F238E27FC236}">
                <a16:creationId xmlns:a16="http://schemas.microsoft.com/office/drawing/2014/main" id="{41315C90-79DC-1258-71AB-67293C820548}"/>
              </a:ext>
            </a:extLst>
          </p:cNvPr>
          <p:cNvCxnSpPr>
            <a:cxnSpLocks/>
          </p:cNvCxnSpPr>
          <p:nvPr/>
        </p:nvCxnSpPr>
        <p:spPr>
          <a:xfrm>
            <a:off x="10460189" y="3532369"/>
            <a:ext cx="0" cy="41519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66" name="直接箭头连接符 265">
            <a:extLst>
              <a:ext uri="{FF2B5EF4-FFF2-40B4-BE49-F238E27FC236}">
                <a16:creationId xmlns:a16="http://schemas.microsoft.com/office/drawing/2014/main" id="{F8EB7FC5-91B0-A22C-02AC-B54D7D78515B}"/>
              </a:ext>
            </a:extLst>
          </p:cNvPr>
          <p:cNvCxnSpPr>
            <a:cxnSpLocks/>
            <a:endCxn id="60" idx="1"/>
          </p:cNvCxnSpPr>
          <p:nvPr/>
        </p:nvCxnSpPr>
        <p:spPr>
          <a:xfrm>
            <a:off x="9758155" y="1904041"/>
            <a:ext cx="391006" cy="311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70" name="矩形 269">
            <a:extLst>
              <a:ext uri="{FF2B5EF4-FFF2-40B4-BE49-F238E27FC236}">
                <a16:creationId xmlns:a16="http://schemas.microsoft.com/office/drawing/2014/main" id="{9BEBFC00-5159-F593-24B9-D078596AD82D}"/>
              </a:ext>
            </a:extLst>
          </p:cNvPr>
          <p:cNvSpPr/>
          <p:nvPr/>
        </p:nvSpPr>
        <p:spPr>
          <a:xfrm>
            <a:off x="10121831" y="2448430"/>
            <a:ext cx="1331383" cy="242548"/>
          </a:xfrm>
          <a:prstGeom prst="rect">
            <a:avLst/>
          </a:prstGeom>
          <a:solidFill>
            <a:srgbClr val="FBE3B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72" name="文本框 271">
            <a:extLst>
              <a:ext uri="{FF2B5EF4-FFF2-40B4-BE49-F238E27FC236}">
                <a16:creationId xmlns:a16="http://schemas.microsoft.com/office/drawing/2014/main" id="{1EC21046-556D-2E2A-E6BF-B6FDDEDDA97A}"/>
              </a:ext>
            </a:extLst>
          </p:cNvPr>
          <p:cNvSpPr txBox="1"/>
          <p:nvPr/>
        </p:nvSpPr>
        <p:spPr>
          <a:xfrm>
            <a:off x="10099454" y="2423728"/>
            <a:ext cx="1441420"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Contrastive learning</a:t>
            </a:r>
            <a:endParaRPr lang="zh-CN" altLang="en-US" sz="1200" dirty="0">
              <a:latin typeface="Times New Roman" panose="02020603050405020304" pitchFamily="18" charset="0"/>
              <a:cs typeface="Times New Roman" panose="02020603050405020304" pitchFamily="18" charset="0"/>
            </a:endParaRPr>
          </a:p>
        </p:txBody>
      </p:sp>
      <p:sp>
        <p:nvSpPr>
          <p:cNvPr id="286" name="文本框 285">
            <a:extLst>
              <a:ext uri="{FF2B5EF4-FFF2-40B4-BE49-F238E27FC236}">
                <a16:creationId xmlns:a16="http://schemas.microsoft.com/office/drawing/2014/main" id="{4F786353-75B4-D0B9-3581-6AB2D0EF608D}"/>
              </a:ext>
            </a:extLst>
          </p:cNvPr>
          <p:cNvSpPr txBox="1"/>
          <p:nvPr/>
        </p:nvSpPr>
        <p:spPr>
          <a:xfrm>
            <a:off x="10425295" y="2097219"/>
            <a:ext cx="1519547"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Flow model training</a:t>
            </a:r>
            <a:endParaRPr lang="zh-CN" altLang="en-US" sz="1200" dirty="0">
              <a:latin typeface="Times New Roman" panose="02020603050405020304" pitchFamily="18" charset="0"/>
              <a:cs typeface="Times New Roman" panose="02020603050405020304" pitchFamily="18" charset="0"/>
            </a:endParaRPr>
          </a:p>
        </p:txBody>
      </p:sp>
      <p:cxnSp>
        <p:nvCxnSpPr>
          <p:cNvPr id="78" name="直接箭头连接符 77">
            <a:extLst>
              <a:ext uri="{FF2B5EF4-FFF2-40B4-BE49-F238E27FC236}">
                <a16:creationId xmlns:a16="http://schemas.microsoft.com/office/drawing/2014/main" id="{5B4AA449-CA45-5DEA-50B8-D06A9B112CD3}"/>
              </a:ext>
            </a:extLst>
          </p:cNvPr>
          <p:cNvCxnSpPr>
            <a:cxnSpLocks/>
          </p:cNvCxnSpPr>
          <p:nvPr/>
        </p:nvCxnSpPr>
        <p:spPr>
          <a:xfrm>
            <a:off x="1736395" y="1895015"/>
            <a:ext cx="301415"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1" name="直接箭头连接符 30">
            <a:extLst>
              <a:ext uri="{FF2B5EF4-FFF2-40B4-BE49-F238E27FC236}">
                <a16:creationId xmlns:a16="http://schemas.microsoft.com/office/drawing/2014/main" id="{9E35BFEC-D5E8-EA03-DD1A-1717EF9124BF}"/>
              </a:ext>
            </a:extLst>
          </p:cNvPr>
          <p:cNvCxnSpPr>
            <a:cxnSpLocks/>
          </p:cNvCxnSpPr>
          <p:nvPr/>
        </p:nvCxnSpPr>
        <p:spPr>
          <a:xfrm flipH="1" flipV="1">
            <a:off x="4390884" y="4020219"/>
            <a:ext cx="4408" cy="39247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68" name="矩形: 圆角 67">
            <a:extLst>
              <a:ext uri="{FF2B5EF4-FFF2-40B4-BE49-F238E27FC236}">
                <a16:creationId xmlns:a16="http://schemas.microsoft.com/office/drawing/2014/main" id="{EB7FA83D-1DBA-7CE0-B047-60EA6D4A85D1}"/>
              </a:ext>
            </a:extLst>
          </p:cNvPr>
          <p:cNvSpPr/>
          <p:nvPr/>
        </p:nvSpPr>
        <p:spPr>
          <a:xfrm>
            <a:off x="4007651" y="1243819"/>
            <a:ext cx="276447" cy="1359725"/>
          </a:xfrm>
          <a:prstGeom prst="roundRect">
            <a:avLst/>
          </a:prstGeom>
          <a:solidFill>
            <a:srgbClr val="FBE5D6"/>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dirty="0">
              <a:solidFill>
                <a:srgbClr val="C00000"/>
              </a:solidFill>
            </a:endParaRPr>
          </a:p>
        </p:txBody>
      </p:sp>
      <p:sp>
        <p:nvSpPr>
          <p:cNvPr id="163" name="文本框 162">
            <a:extLst>
              <a:ext uri="{FF2B5EF4-FFF2-40B4-BE49-F238E27FC236}">
                <a16:creationId xmlns:a16="http://schemas.microsoft.com/office/drawing/2014/main" id="{9ADC4062-D51F-32C7-0EB5-FA047DF230F8}"/>
              </a:ext>
            </a:extLst>
          </p:cNvPr>
          <p:cNvSpPr txBox="1"/>
          <p:nvPr/>
        </p:nvSpPr>
        <p:spPr>
          <a:xfrm rot="5400000">
            <a:off x="3412993" y="1800239"/>
            <a:ext cx="1491342" cy="276999"/>
          </a:xfrm>
          <a:prstGeom prst="rect">
            <a:avLst/>
          </a:prstGeom>
          <a:noFill/>
        </p:spPr>
        <p:txBody>
          <a:bodyPr wrap="square">
            <a:spAutoFit/>
          </a:bodyPr>
          <a:lstStyle/>
          <a:p>
            <a:r>
              <a:rPr lang="zh-CN" altLang="en-US" sz="1200" dirty="0">
                <a:latin typeface="Times New Roman" panose="02020603050405020304" pitchFamily="18" charset="0"/>
                <a:cs typeface="Times New Roman" panose="02020603050405020304" pitchFamily="18" charset="0"/>
              </a:rPr>
              <a:t>Centrality restriction</a:t>
            </a:r>
          </a:p>
        </p:txBody>
      </p:sp>
      <p:cxnSp>
        <p:nvCxnSpPr>
          <p:cNvPr id="169" name="直接箭头连接符 168">
            <a:extLst>
              <a:ext uri="{FF2B5EF4-FFF2-40B4-BE49-F238E27FC236}">
                <a16:creationId xmlns:a16="http://schemas.microsoft.com/office/drawing/2014/main" id="{3DD72DB4-5E44-0B64-0E10-7AC915BEC1D3}"/>
              </a:ext>
            </a:extLst>
          </p:cNvPr>
          <p:cNvCxnSpPr>
            <a:cxnSpLocks/>
          </p:cNvCxnSpPr>
          <p:nvPr/>
        </p:nvCxnSpPr>
        <p:spPr>
          <a:xfrm>
            <a:off x="3356908" y="1894629"/>
            <a:ext cx="174883"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82" name="文本框 81">
            <a:extLst>
              <a:ext uri="{FF2B5EF4-FFF2-40B4-BE49-F238E27FC236}">
                <a16:creationId xmlns:a16="http://schemas.microsoft.com/office/drawing/2014/main" id="{BBFBD5A5-E6A0-2865-A653-9940562E4C4D}"/>
              </a:ext>
            </a:extLst>
          </p:cNvPr>
          <p:cNvSpPr txBox="1"/>
          <p:nvPr/>
        </p:nvSpPr>
        <p:spPr>
          <a:xfrm>
            <a:off x="8800690" y="12695"/>
            <a:ext cx="1338828" cy="369332"/>
          </a:xfrm>
          <a:prstGeom prst="rect">
            <a:avLst/>
          </a:prstGeom>
          <a:noFill/>
        </p:spPr>
        <p:txBody>
          <a:bodyPr wrap="none" rtlCol="0">
            <a:spAutoFit/>
          </a:bodyPr>
          <a:lstStyle/>
          <a:p>
            <a:r>
              <a:rPr lang="zh-CN" altLang="en-US" dirty="0"/>
              <a:t>度数中心性</a:t>
            </a:r>
          </a:p>
        </p:txBody>
      </p:sp>
      <p:sp>
        <p:nvSpPr>
          <p:cNvPr id="132" name="文本框 131">
            <a:extLst>
              <a:ext uri="{FF2B5EF4-FFF2-40B4-BE49-F238E27FC236}">
                <a16:creationId xmlns:a16="http://schemas.microsoft.com/office/drawing/2014/main" id="{F11CED1C-138F-AED0-BFEE-59128D7D3430}"/>
              </a:ext>
            </a:extLst>
          </p:cNvPr>
          <p:cNvSpPr txBox="1"/>
          <p:nvPr/>
        </p:nvSpPr>
        <p:spPr>
          <a:xfrm>
            <a:off x="7681176" y="-89882"/>
            <a:ext cx="1338828" cy="369332"/>
          </a:xfrm>
          <a:prstGeom prst="rect">
            <a:avLst/>
          </a:prstGeom>
          <a:noFill/>
        </p:spPr>
        <p:txBody>
          <a:bodyPr wrap="none" rtlCol="0">
            <a:spAutoFit/>
          </a:bodyPr>
          <a:lstStyle/>
          <a:p>
            <a:r>
              <a:rPr lang="zh-CN" altLang="en-US" dirty="0"/>
              <a:t>接近中心性</a:t>
            </a:r>
          </a:p>
        </p:txBody>
      </p:sp>
      <p:sp>
        <p:nvSpPr>
          <p:cNvPr id="134" name="文本框 133">
            <a:extLst>
              <a:ext uri="{FF2B5EF4-FFF2-40B4-BE49-F238E27FC236}">
                <a16:creationId xmlns:a16="http://schemas.microsoft.com/office/drawing/2014/main" id="{2F7F3042-35D1-ED55-1232-24D0D2A6400F}"/>
              </a:ext>
            </a:extLst>
          </p:cNvPr>
          <p:cNvSpPr txBox="1"/>
          <p:nvPr/>
        </p:nvSpPr>
        <p:spPr>
          <a:xfrm>
            <a:off x="10071518" y="175847"/>
            <a:ext cx="1107996" cy="369332"/>
          </a:xfrm>
          <a:prstGeom prst="rect">
            <a:avLst/>
          </a:prstGeom>
          <a:noFill/>
        </p:spPr>
        <p:txBody>
          <a:bodyPr wrap="none" rtlCol="0">
            <a:spAutoFit/>
          </a:bodyPr>
          <a:lstStyle/>
          <a:p>
            <a:r>
              <a:rPr lang="zh-CN" altLang="en-US" dirty="0"/>
              <a:t>变量斜体</a:t>
            </a:r>
          </a:p>
        </p:txBody>
      </p:sp>
      <p:cxnSp>
        <p:nvCxnSpPr>
          <p:cNvPr id="145" name="直接箭头连接符 144">
            <a:extLst>
              <a:ext uri="{FF2B5EF4-FFF2-40B4-BE49-F238E27FC236}">
                <a16:creationId xmlns:a16="http://schemas.microsoft.com/office/drawing/2014/main" id="{2D4F2EC1-D0EE-2E53-F000-3150281C3329}"/>
              </a:ext>
            </a:extLst>
          </p:cNvPr>
          <p:cNvCxnSpPr>
            <a:cxnSpLocks/>
          </p:cNvCxnSpPr>
          <p:nvPr/>
        </p:nvCxnSpPr>
        <p:spPr>
          <a:xfrm>
            <a:off x="3837878" y="1896863"/>
            <a:ext cx="174883"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6779073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1769CC-8DDA-8F9B-736D-17CB6BDDDCC8}"/>
            </a:ext>
          </a:extLst>
        </p:cNvPr>
        <p:cNvGrpSpPr/>
        <p:nvPr/>
      </p:nvGrpSpPr>
      <p:grpSpPr>
        <a:xfrm>
          <a:off x="0" y="0"/>
          <a:ext cx="0" cy="0"/>
          <a:chOff x="0" y="0"/>
          <a:chExt cx="0" cy="0"/>
        </a:xfrm>
      </p:grpSpPr>
      <p:sp>
        <p:nvSpPr>
          <p:cNvPr id="273" name="矩形 272">
            <a:extLst>
              <a:ext uri="{FF2B5EF4-FFF2-40B4-BE49-F238E27FC236}">
                <a16:creationId xmlns:a16="http://schemas.microsoft.com/office/drawing/2014/main" id="{167709E2-9FFC-5D0B-5918-6762E256D875}"/>
              </a:ext>
            </a:extLst>
          </p:cNvPr>
          <p:cNvSpPr/>
          <p:nvPr/>
        </p:nvSpPr>
        <p:spPr>
          <a:xfrm>
            <a:off x="9913879" y="2350659"/>
            <a:ext cx="1331383" cy="242548"/>
          </a:xfrm>
          <a:prstGeom prst="rect">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4" name="梯形 143">
            <a:extLst>
              <a:ext uri="{FF2B5EF4-FFF2-40B4-BE49-F238E27FC236}">
                <a16:creationId xmlns:a16="http://schemas.microsoft.com/office/drawing/2014/main" id="{774399D4-F8CB-5772-2832-AA07B75D2F2F}"/>
              </a:ext>
            </a:extLst>
          </p:cNvPr>
          <p:cNvSpPr/>
          <p:nvPr/>
        </p:nvSpPr>
        <p:spPr>
          <a:xfrm rot="16200000">
            <a:off x="2800621" y="605952"/>
            <a:ext cx="1180062" cy="1193000"/>
          </a:xfrm>
          <a:prstGeom prst="trapezoid">
            <a:avLst/>
          </a:prstGeom>
          <a:solidFill>
            <a:srgbClr val="F0F8FA"/>
          </a:solidFill>
          <a:ln>
            <a:solidFill>
              <a:srgbClr val="5FB5CD"/>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9" name="矩形 278">
            <a:extLst>
              <a:ext uri="{FF2B5EF4-FFF2-40B4-BE49-F238E27FC236}">
                <a16:creationId xmlns:a16="http://schemas.microsoft.com/office/drawing/2014/main" id="{81A264F1-A875-A2E4-BF67-AADC7559935D}"/>
              </a:ext>
            </a:extLst>
          </p:cNvPr>
          <p:cNvSpPr/>
          <p:nvPr/>
        </p:nvSpPr>
        <p:spPr>
          <a:xfrm>
            <a:off x="2806128" y="2771180"/>
            <a:ext cx="1321095" cy="521494"/>
          </a:xfrm>
          <a:prstGeom prst="rect">
            <a:avLst/>
          </a:prstGeom>
          <a:solidFill>
            <a:srgbClr val="FDF8D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9EC59283-A3F5-9B5B-CBCD-8B6B03EC1827}"/>
              </a:ext>
            </a:extLst>
          </p:cNvPr>
          <p:cNvSpPr/>
          <p:nvPr/>
        </p:nvSpPr>
        <p:spPr>
          <a:xfrm>
            <a:off x="941063" y="1103984"/>
            <a:ext cx="128588" cy="135731"/>
          </a:xfrm>
          <a:prstGeom prst="ellipse">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16" name="椭圆 15">
            <a:extLst>
              <a:ext uri="{FF2B5EF4-FFF2-40B4-BE49-F238E27FC236}">
                <a16:creationId xmlns:a16="http://schemas.microsoft.com/office/drawing/2014/main" id="{B86EC8BF-3E10-270D-6AD6-5825AC23BCF8}"/>
              </a:ext>
            </a:extLst>
          </p:cNvPr>
          <p:cNvSpPr/>
          <p:nvPr/>
        </p:nvSpPr>
        <p:spPr>
          <a:xfrm>
            <a:off x="1228004" y="750600"/>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19" name="椭圆 18">
            <a:extLst>
              <a:ext uri="{FF2B5EF4-FFF2-40B4-BE49-F238E27FC236}">
                <a16:creationId xmlns:a16="http://schemas.microsoft.com/office/drawing/2014/main" id="{A9C7ED53-D93E-B455-BC2D-435A46172B3D}"/>
              </a:ext>
            </a:extLst>
          </p:cNvPr>
          <p:cNvSpPr/>
          <p:nvPr/>
        </p:nvSpPr>
        <p:spPr>
          <a:xfrm>
            <a:off x="1163710" y="1492541"/>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0" name="椭圆 19">
            <a:extLst>
              <a:ext uri="{FF2B5EF4-FFF2-40B4-BE49-F238E27FC236}">
                <a16:creationId xmlns:a16="http://schemas.microsoft.com/office/drawing/2014/main" id="{C86DFA09-272D-82BD-6C0A-A16FCF9DA9F1}"/>
              </a:ext>
            </a:extLst>
          </p:cNvPr>
          <p:cNvSpPr/>
          <p:nvPr/>
        </p:nvSpPr>
        <p:spPr>
          <a:xfrm>
            <a:off x="1532804" y="1123861"/>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1" name="椭圆 20">
            <a:extLst>
              <a:ext uri="{FF2B5EF4-FFF2-40B4-BE49-F238E27FC236}">
                <a16:creationId xmlns:a16="http://schemas.microsoft.com/office/drawing/2014/main" id="{17442E18-8181-EC29-B497-5072BA74352E}"/>
              </a:ext>
            </a:extLst>
          </p:cNvPr>
          <p:cNvSpPr/>
          <p:nvPr/>
        </p:nvSpPr>
        <p:spPr>
          <a:xfrm>
            <a:off x="1820938" y="772211"/>
            <a:ext cx="128588" cy="135731"/>
          </a:xfrm>
          <a:prstGeom prst="ellipse">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3" name="椭圆 22">
            <a:extLst>
              <a:ext uri="{FF2B5EF4-FFF2-40B4-BE49-F238E27FC236}">
                <a16:creationId xmlns:a16="http://schemas.microsoft.com/office/drawing/2014/main" id="{FB8828EB-9D05-D179-01D1-DB29E3CEC470}"/>
              </a:ext>
            </a:extLst>
          </p:cNvPr>
          <p:cNvSpPr/>
          <p:nvPr/>
        </p:nvSpPr>
        <p:spPr>
          <a:xfrm>
            <a:off x="1954291" y="1462386"/>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7" name="椭圆 26">
            <a:extLst>
              <a:ext uri="{FF2B5EF4-FFF2-40B4-BE49-F238E27FC236}">
                <a16:creationId xmlns:a16="http://schemas.microsoft.com/office/drawing/2014/main" id="{73F48093-C357-011D-AF68-D160FAFE6DDE}"/>
              </a:ext>
            </a:extLst>
          </p:cNvPr>
          <p:cNvSpPr/>
          <p:nvPr/>
        </p:nvSpPr>
        <p:spPr>
          <a:xfrm>
            <a:off x="2034054" y="1206012"/>
            <a:ext cx="128588" cy="135731"/>
          </a:xfrm>
          <a:prstGeom prst="ellipse">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57" name="椭圆 56">
            <a:extLst>
              <a:ext uri="{FF2B5EF4-FFF2-40B4-BE49-F238E27FC236}">
                <a16:creationId xmlns:a16="http://schemas.microsoft.com/office/drawing/2014/main" id="{83660AF9-0A85-3449-AC33-D2899471CB92}"/>
              </a:ext>
            </a:extLst>
          </p:cNvPr>
          <p:cNvSpPr/>
          <p:nvPr/>
        </p:nvSpPr>
        <p:spPr>
          <a:xfrm>
            <a:off x="1664960" y="1676104"/>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59" name="直接连接符 58">
            <a:extLst>
              <a:ext uri="{FF2B5EF4-FFF2-40B4-BE49-F238E27FC236}">
                <a16:creationId xmlns:a16="http://schemas.microsoft.com/office/drawing/2014/main" id="{33480B04-2B3F-F3F0-F1D7-BA2A31D1047F}"/>
              </a:ext>
            </a:extLst>
          </p:cNvPr>
          <p:cNvCxnSpPr>
            <a:cxnSpLocks/>
            <a:stCxn id="16" idx="3"/>
            <a:endCxn id="5" idx="0"/>
          </p:cNvCxnSpPr>
          <p:nvPr/>
        </p:nvCxnSpPr>
        <p:spPr>
          <a:xfrm flipH="1">
            <a:off x="1005357" y="866454"/>
            <a:ext cx="241478" cy="237530"/>
          </a:xfrm>
          <a:prstGeom prst="line">
            <a:avLst/>
          </a:prstGeom>
        </p:spPr>
        <p:style>
          <a:lnRef idx="2">
            <a:schemeClr val="dk1"/>
          </a:lnRef>
          <a:fillRef idx="0">
            <a:schemeClr val="dk1"/>
          </a:fillRef>
          <a:effectRef idx="1">
            <a:schemeClr val="dk1"/>
          </a:effectRef>
          <a:fontRef idx="minor">
            <a:schemeClr val="tx1"/>
          </a:fontRef>
        </p:style>
      </p:cxnSp>
      <p:cxnSp>
        <p:nvCxnSpPr>
          <p:cNvPr id="62" name="直接连接符 61">
            <a:extLst>
              <a:ext uri="{FF2B5EF4-FFF2-40B4-BE49-F238E27FC236}">
                <a16:creationId xmlns:a16="http://schemas.microsoft.com/office/drawing/2014/main" id="{C4DDA530-0A1A-25E0-9316-3455E1648332}"/>
              </a:ext>
            </a:extLst>
          </p:cNvPr>
          <p:cNvCxnSpPr>
            <a:cxnSpLocks/>
            <a:stCxn id="16" idx="5"/>
            <a:endCxn id="20" idx="1"/>
          </p:cNvCxnSpPr>
          <p:nvPr/>
        </p:nvCxnSpPr>
        <p:spPr>
          <a:xfrm>
            <a:off x="1337761" y="866454"/>
            <a:ext cx="213874" cy="277284"/>
          </a:xfrm>
          <a:prstGeom prst="line">
            <a:avLst/>
          </a:prstGeom>
        </p:spPr>
        <p:style>
          <a:lnRef idx="2">
            <a:schemeClr val="dk1"/>
          </a:lnRef>
          <a:fillRef idx="0">
            <a:schemeClr val="dk1"/>
          </a:fillRef>
          <a:effectRef idx="1">
            <a:schemeClr val="dk1"/>
          </a:effectRef>
          <a:fontRef idx="minor">
            <a:schemeClr val="tx1"/>
          </a:fontRef>
        </p:style>
      </p:cxnSp>
      <p:cxnSp>
        <p:nvCxnSpPr>
          <p:cNvPr id="66" name="直接连接符 65">
            <a:extLst>
              <a:ext uri="{FF2B5EF4-FFF2-40B4-BE49-F238E27FC236}">
                <a16:creationId xmlns:a16="http://schemas.microsoft.com/office/drawing/2014/main" id="{C2D07AB8-227F-2A81-EDDE-C7A672015674}"/>
              </a:ext>
            </a:extLst>
          </p:cNvPr>
          <p:cNvCxnSpPr>
            <a:cxnSpLocks/>
            <a:stCxn id="5" idx="5"/>
            <a:endCxn id="19" idx="1"/>
          </p:cNvCxnSpPr>
          <p:nvPr/>
        </p:nvCxnSpPr>
        <p:spPr>
          <a:xfrm>
            <a:off x="1050820" y="1219838"/>
            <a:ext cx="131721" cy="292580"/>
          </a:xfrm>
          <a:prstGeom prst="line">
            <a:avLst/>
          </a:prstGeom>
        </p:spPr>
        <p:style>
          <a:lnRef idx="2">
            <a:schemeClr val="dk1"/>
          </a:lnRef>
          <a:fillRef idx="0">
            <a:schemeClr val="dk1"/>
          </a:fillRef>
          <a:effectRef idx="1">
            <a:schemeClr val="dk1"/>
          </a:effectRef>
          <a:fontRef idx="minor">
            <a:schemeClr val="tx1"/>
          </a:fontRef>
        </p:style>
      </p:cxnSp>
      <p:cxnSp>
        <p:nvCxnSpPr>
          <p:cNvPr id="67" name="直接连接符 66">
            <a:extLst>
              <a:ext uri="{FF2B5EF4-FFF2-40B4-BE49-F238E27FC236}">
                <a16:creationId xmlns:a16="http://schemas.microsoft.com/office/drawing/2014/main" id="{1976A58B-B97C-A36A-4118-57641FA91EB4}"/>
              </a:ext>
            </a:extLst>
          </p:cNvPr>
          <p:cNvCxnSpPr>
            <a:cxnSpLocks/>
            <a:stCxn id="20" idx="3"/>
            <a:endCxn id="19" idx="7"/>
          </p:cNvCxnSpPr>
          <p:nvPr/>
        </p:nvCxnSpPr>
        <p:spPr>
          <a:xfrm flipH="1">
            <a:off x="1273467" y="1239715"/>
            <a:ext cx="278168" cy="272703"/>
          </a:xfrm>
          <a:prstGeom prst="line">
            <a:avLst/>
          </a:prstGeom>
        </p:spPr>
        <p:style>
          <a:lnRef idx="2">
            <a:schemeClr val="dk1"/>
          </a:lnRef>
          <a:fillRef idx="0">
            <a:schemeClr val="dk1"/>
          </a:fillRef>
          <a:effectRef idx="1">
            <a:schemeClr val="dk1"/>
          </a:effectRef>
          <a:fontRef idx="minor">
            <a:schemeClr val="tx1"/>
          </a:fontRef>
        </p:style>
      </p:cxnSp>
      <p:cxnSp>
        <p:nvCxnSpPr>
          <p:cNvPr id="69" name="直接连接符 68">
            <a:extLst>
              <a:ext uri="{FF2B5EF4-FFF2-40B4-BE49-F238E27FC236}">
                <a16:creationId xmlns:a16="http://schemas.microsoft.com/office/drawing/2014/main" id="{9AF86916-A1C7-A5E1-1BCA-706BE9B2C2A4}"/>
              </a:ext>
            </a:extLst>
          </p:cNvPr>
          <p:cNvCxnSpPr>
            <a:cxnSpLocks/>
            <a:stCxn id="21" idx="3"/>
            <a:endCxn id="20" idx="6"/>
          </p:cNvCxnSpPr>
          <p:nvPr/>
        </p:nvCxnSpPr>
        <p:spPr>
          <a:xfrm flipH="1">
            <a:off x="1661392" y="888065"/>
            <a:ext cx="178377" cy="303662"/>
          </a:xfrm>
          <a:prstGeom prst="line">
            <a:avLst/>
          </a:prstGeom>
        </p:spPr>
        <p:style>
          <a:lnRef idx="2">
            <a:schemeClr val="dk1"/>
          </a:lnRef>
          <a:fillRef idx="0">
            <a:schemeClr val="dk1"/>
          </a:fillRef>
          <a:effectRef idx="1">
            <a:schemeClr val="dk1"/>
          </a:effectRef>
          <a:fontRef idx="minor">
            <a:schemeClr val="tx1"/>
          </a:fontRef>
        </p:style>
      </p:cxnSp>
      <p:cxnSp>
        <p:nvCxnSpPr>
          <p:cNvPr id="70" name="直接连接符 69">
            <a:extLst>
              <a:ext uri="{FF2B5EF4-FFF2-40B4-BE49-F238E27FC236}">
                <a16:creationId xmlns:a16="http://schemas.microsoft.com/office/drawing/2014/main" id="{1522AD6C-834A-EF9F-6F91-1874D1B529ED}"/>
              </a:ext>
            </a:extLst>
          </p:cNvPr>
          <p:cNvCxnSpPr>
            <a:cxnSpLocks/>
            <a:stCxn id="57" idx="0"/>
            <a:endCxn id="20" idx="4"/>
          </p:cNvCxnSpPr>
          <p:nvPr/>
        </p:nvCxnSpPr>
        <p:spPr>
          <a:xfrm flipH="1" flipV="1">
            <a:off x="1597098" y="1259592"/>
            <a:ext cx="132156" cy="416512"/>
          </a:xfrm>
          <a:prstGeom prst="line">
            <a:avLst/>
          </a:prstGeom>
        </p:spPr>
        <p:style>
          <a:lnRef idx="2">
            <a:schemeClr val="dk1"/>
          </a:lnRef>
          <a:fillRef idx="0">
            <a:schemeClr val="dk1"/>
          </a:fillRef>
          <a:effectRef idx="1">
            <a:schemeClr val="dk1"/>
          </a:effectRef>
          <a:fontRef idx="minor">
            <a:schemeClr val="tx1"/>
          </a:fontRef>
        </p:style>
      </p:cxnSp>
      <p:cxnSp>
        <p:nvCxnSpPr>
          <p:cNvPr id="71" name="直接连接符 70">
            <a:extLst>
              <a:ext uri="{FF2B5EF4-FFF2-40B4-BE49-F238E27FC236}">
                <a16:creationId xmlns:a16="http://schemas.microsoft.com/office/drawing/2014/main" id="{5EFC72E5-51C9-DD24-533B-B7CF2A0CCC75}"/>
              </a:ext>
            </a:extLst>
          </p:cNvPr>
          <p:cNvCxnSpPr>
            <a:cxnSpLocks/>
            <a:stCxn id="23" idx="1"/>
            <a:endCxn id="20" idx="5"/>
          </p:cNvCxnSpPr>
          <p:nvPr/>
        </p:nvCxnSpPr>
        <p:spPr>
          <a:xfrm flipH="1" flipV="1">
            <a:off x="1642561" y="1239715"/>
            <a:ext cx="330561" cy="242548"/>
          </a:xfrm>
          <a:prstGeom prst="line">
            <a:avLst/>
          </a:prstGeom>
        </p:spPr>
        <p:style>
          <a:lnRef idx="2">
            <a:schemeClr val="dk1"/>
          </a:lnRef>
          <a:fillRef idx="0">
            <a:schemeClr val="dk1"/>
          </a:fillRef>
          <a:effectRef idx="1">
            <a:schemeClr val="dk1"/>
          </a:effectRef>
          <a:fontRef idx="minor">
            <a:schemeClr val="tx1"/>
          </a:fontRef>
        </p:style>
      </p:cxnSp>
      <p:cxnSp>
        <p:nvCxnSpPr>
          <p:cNvPr id="72" name="直接连接符 71">
            <a:extLst>
              <a:ext uri="{FF2B5EF4-FFF2-40B4-BE49-F238E27FC236}">
                <a16:creationId xmlns:a16="http://schemas.microsoft.com/office/drawing/2014/main" id="{8CC73A19-8F97-DAA1-6398-AB15CE91108B}"/>
              </a:ext>
            </a:extLst>
          </p:cNvPr>
          <p:cNvCxnSpPr>
            <a:cxnSpLocks/>
            <a:stCxn id="21" idx="5"/>
            <a:endCxn id="27" idx="1"/>
          </p:cNvCxnSpPr>
          <p:nvPr/>
        </p:nvCxnSpPr>
        <p:spPr>
          <a:xfrm>
            <a:off x="1930695" y="888065"/>
            <a:ext cx="122190" cy="337824"/>
          </a:xfrm>
          <a:prstGeom prst="line">
            <a:avLst/>
          </a:prstGeom>
        </p:spPr>
        <p:style>
          <a:lnRef idx="2">
            <a:schemeClr val="dk1"/>
          </a:lnRef>
          <a:fillRef idx="0">
            <a:schemeClr val="dk1"/>
          </a:fillRef>
          <a:effectRef idx="1">
            <a:schemeClr val="dk1"/>
          </a:effectRef>
          <a:fontRef idx="minor">
            <a:schemeClr val="tx1"/>
          </a:fontRef>
        </p:style>
      </p:cxnSp>
      <p:cxnSp>
        <p:nvCxnSpPr>
          <p:cNvPr id="13" name="直接连接符 12">
            <a:extLst>
              <a:ext uri="{FF2B5EF4-FFF2-40B4-BE49-F238E27FC236}">
                <a16:creationId xmlns:a16="http://schemas.microsoft.com/office/drawing/2014/main" id="{C2BCEF57-6A88-E201-2EAB-34E462C00864}"/>
              </a:ext>
            </a:extLst>
          </p:cNvPr>
          <p:cNvCxnSpPr>
            <a:cxnSpLocks/>
            <a:stCxn id="16" idx="4"/>
            <a:endCxn id="19" idx="0"/>
          </p:cNvCxnSpPr>
          <p:nvPr/>
        </p:nvCxnSpPr>
        <p:spPr>
          <a:xfrm flipH="1">
            <a:off x="1228004" y="886331"/>
            <a:ext cx="64294" cy="606210"/>
          </a:xfrm>
          <a:prstGeom prst="line">
            <a:avLst/>
          </a:prstGeom>
        </p:spPr>
        <p:style>
          <a:lnRef idx="2">
            <a:schemeClr val="dk1"/>
          </a:lnRef>
          <a:fillRef idx="0">
            <a:schemeClr val="dk1"/>
          </a:fillRef>
          <a:effectRef idx="1">
            <a:schemeClr val="dk1"/>
          </a:effectRef>
          <a:fontRef idx="minor">
            <a:schemeClr val="tx1"/>
          </a:fontRef>
        </p:style>
      </p:cxnSp>
      <p:cxnSp>
        <p:nvCxnSpPr>
          <p:cNvPr id="22" name="直接连接符 21">
            <a:extLst>
              <a:ext uri="{FF2B5EF4-FFF2-40B4-BE49-F238E27FC236}">
                <a16:creationId xmlns:a16="http://schemas.microsoft.com/office/drawing/2014/main" id="{BCE73DEA-E004-A16B-278D-A08153615231}"/>
              </a:ext>
            </a:extLst>
          </p:cNvPr>
          <p:cNvCxnSpPr>
            <a:stCxn id="19" idx="5"/>
            <a:endCxn id="57" idx="2"/>
          </p:cNvCxnSpPr>
          <p:nvPr/>
        </p:nvCxnSpPr>
        <p:spPr>
          <a:xfrm>
            <a:off x="1273467" y="1608395"/>
            <a:ext cx="391493" cy="135575"/>
          </a:xfrm>
          <a:prstGeom prst="line">
            <a:avLst/>
          </a:prstGeom>
        </p:spPr>
        <p:style>
          <a:lnRef idx="2">
            <a:schemeClr val="dk1"/>
          </a:lnRef>
          <a:fillRef idx="0">
            <a:schemeClr val="dk1"/>
          </a:fillRef>
          <a:effectRef idx="1">
            <a:schemeClr val="dk1"/>
          </a:effectRef>
          <a:fontRef idx="minor">
            <a:schemeClr val="tx1"/>
          </a:fontRef>
        </p:style>
      </p:cxnSp>
      <p:sp>
        <p:nvSpPr>
          <p:cNvPr id="192" name="矩形 191">
            <a:extLst>
              <a:ext uri="{FF2B5EF4-FFF2-40B4-BE49-F238E27FC236}">
                <a16:creationId xmlns:a16="http://schemas.microsoft.com/office/drawing/2014/main" id="{828DA843-8D8D-5E1A-261A-DBF2B74B66F1}"/>
              </a:ext>
            </a:extLst>
          </p:cNvPr>
          <p:cNvSpPr/>
          <p:nvPr/>
        </p:nvSpPr>
        <p:spPr>
          <a:xfrm>
            <a:off x="862896" y="2950415"/>
            <a:ext cx="195309" cy="159798"/>
          </a:xfrm>
          <a:prstGeom prst="rect">
            <a:avLst/>
          </a:prstGeom>
          <a:solidFill>
            <a:srgbClr val="8FAAD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193" name="矩形 192">
            <a:extLst>
              <a:ext uri="{FF2B5EF4-FFF2-40B4-BE49-F238E27FC236}">
                <a16:creationId xmlns:a16="http://schemas.microsoft.com/office/drawing/2014/main" id="{D3D4BA6E-4277-8FE9-1BAD-0633EC24052F}"/>
              </a:ext>
            </a:extLst>
          </p:cNvPr>
          <p:cNvSpPr/>
          <p:nvPr/>
        </p:nvSpPr>
        <p:spPr>
          <a:xfrm>
            <a:off x="862896" y="3110213"/>
            <a:ext cx="195309" cy="159798"/>
          </a:xfrm>
          <a:prstGeom prst="rect">
            <a:avLst/>
          </a:prstGeom>
          <a:solidFill>
            <a:srgbClr val="4472C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194" name="矩形 193">
            <a:extLst>
              <a:ext uri="{FF2B5EF4-FFF2-40B4-BE49-F238E27FC236}">
                <a16:creationId xmlns:a16="http://schemas.microsoft.com/office/drawing/2014/main" id="{C9656078-E700-D2C9-CAB7-75084267E2E2}"/>
              </a:ext>
            </a:extLst>
          </p:cNvPr>
          <p:cNvSpPr/>
          <p:nvPr/>
        </p:nvSpPr>
        <p:spPr>
          <a:xfrm>
            <a:off x="862895" y="3270011"/>
            <a:ext cx="195309" cy="159798"/>
          </a:xfrm>
          <a:prstGeom prst="rect">
            <a:avLst/>
          </a:prstGeom>
          <a:solidFill>
            <a:srgbClr val="8FAAD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195" name="矩形 194">
            <a:extLst>
              <a:ext uri="{FF2B5EF4-FFF2-40B4-BE49-F238E27FC236}">
                <a16:creationId xmlns:a16="http://schemas.microsoft.com/office/drawing/2014/main" id="{7D699DAB-64D8-C55D-E76C-CC16AA5C37F1}"/>
              </a:ext>
            </a:extLst>
          </p:cNvPr>
          <p:cNvSpPr/>
          <p:nvPr/>
        </p:nvSpPr>
        <p:spPr>
          <a:xfrm>
            <a:off x="862894" y="3429809"/>
            <a:ext cx="195309" cy="159798"/>
          </a:xfrm>
          <a:prstGeom prst="rect">
            <a:avLst/>
          </a:prstGeom>
          <a:solidFill>
            <a:srgbClr val="4472C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196" name="矩形 195">
            <a:extLst>
              <a:ext uri="{FF2B5EF4-FFF2-40B4-BE49-F238E27FC236}">
                <a16:creationId xmlns:a16="http://schemas.microsoft.com/office/drawing/2014/main" id="{9403F7DC-A9C1-EF3F-9ECD-E2B4DD3CC409}"/>
              </a:ext>
            </a:extLst>
          </p:cNvPr>
          <p:cNvSpPr/>
          <p:nvPr/>
        </p:nvSpPr>
        <p:spPr>
          <a:xfrm>
            <a:off x="862893" y="3589607"/>
            <a:ext cx="195309" cy="159798"/>
          </a:xfrm>
          <a:prstGeom prst="rect">
            <a:avLst/>
          </a:prstGeom>
          <a:solidFill>
            <a:srgbClr val="8FAAD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198" name="矩形 197">
            <a:extLst>
              <a:ext uri="{FF2B5EF4-FFF2-40B4-BE49-F238E27FC236}">
                <a16:creationId xmlns:a16="http://schemas.microsoft.com/office/drawing/2014/main" id="{49BE508C-8F78-F027-DA50-54C7BBFF1CA3}"/>
              </a:ext>
            </a:extLst>
          </p:cNvPr>
          <p:cNvSpPr/>
          <p:nvPr/>
        </p:nvSpPr>
        <p:spPr>
          <a:xfrm>
            <a:off x="1091965" y="2950415"/>
            <a:ext cx="195309" cy="159798"/>
          </a:xfrm>
          <a:prstGeom prst="rect">
            <a:avLst/>
          </a:prstGeom>
          <a:solidFill>
            <a:srgbClr val="4472C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199" name="矩形 198">
            <a:extLst>
              <a:ext uri="{FF2B5EF4-FFF2-40B4-BE49-F238E27FC236}">
                <a16:creationId xmlns:a16="http://schemas.microsoft.com/office/drawing/2014/main" id="{4E503DE3-0B6B-983C-7564-848AADAEFA23}"/>
              </a:ext>
            </a:extLst>
          </p:cNvPr>
          <p:cNvSpPr/>
          <p:nvPr/>
        </p:nvSpPr>
        <p:spPr>
          <a:xfrm>
            <a:off x="1091965" y="3110213"/>
            <a:ext cx="195309" cy="159798"/>
          </a:xfrm>
          <a:prstGeom prst="rect">
            <a:avLst/>
          </a:prstGeom>
          <a:solidFill>
            <a:srgbClr val="8FAAD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200" name="矩形 199">
            <a:extLst>
              <a:ext uri="{FF2B5EF4-FFF2-40B4-BE49-F238E27FC236}">
                <a16:creationId xmlns:a16="http://schemas.microsoft.com/office/drawing/2014/main" id="{B1ACBBE3-3A28-6BD4-1A30-8C54E278567C}"/>
              </a:ext>
            </a:extLst>
          </p:cNvPr>
          <p:cNvSpPr/>
          <p:nvPr/>
        </p:nvSpPr>
        <p:spPr>
          <a:xfrm>
            <a:off x="1091964" y="3270011"/>
            <a:ext cx="195309" cy="15979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01" name="矩形 200">
            <a:extLst>
              <a:ext uri="{FF2B5EF4-FFF2-40B4-BE49-F238E27FC236}">
                <a16:creationId xmlns:a16="http://schemas.microsoft.com/office/drawing/2014/main" id="{86EEAB84-1AF2-6D3C-9791-4C2182780C6D}"/>
              </a:ext>
            </a:extLst>
          </p:cNvPr>
          <p:cNvSpPr/>
          <p:nvPr/>
        </p:nvSpPr>
        <p:spPr>
          <a:xfrm>
            <a:off x="1091963" y="3429809"/>
            <a:ext cx="195309" cy="159798"/>
          </a:xfrm>
          <a:prstGeom prst="rect">
            <a:avLst/>
          </a:prstGeom>
          <a:solidFill>
            <a:srgbClr val="8FAAD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02" name="矩形 201">
            <a:extLst>
              <a:ext uri="{FF2B5EF4-FFF2-40B4-BE49-F238E27FC236}">
                <a16:creationId xmlns:a16="http://schemas.microsoft.com/office/drawing/2014/main" id="{1776488F-9A29-8328-3BBF-A13A33519BA0}"/>
              </a:ext>
            </a:extLst>
          </p:cNvPr>
          <p:cNvSpPr/>
          <p:nvPr/>
        </p:nvSpPr>
        <p:spPr>
          <a:xfrm>
            <a:off x="1091962" y="3589607"/>
            <a:ext cx="195309" cy="159798"/>
          </a:xfrm>
          <a:prstGeom prst="rect">
            <a:avLst/>
          </a:prstGeom>
          <a:solidFill>
            <a:srgbClr val="4472C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04" name="矩形 203">
            <a:extLst>
              <a:ext uri="{FF2B5EF4-FFF2-40B4-BE49-F238E27FC236}">
                <a16:creationId xmlns:a16="http://schemas.microsoft.com/office/drawing/2014/main" id="{97298B53-D3AC-B64D-853C-F927022090D1}"/>
              </a:ext>
            </a:extLst>
          </p:cNvPr>
          <p:cNvSpPr/>
          <p:nvPr/>
        </p:nvSpPr>
        <p:spPr>
          <a:xfrm>
            <a:off x="1343930" y="2950415"/>
            <a:ext cx="195309" cy="159798"/>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05" name="矩形 204">
            <a:extLst>
              <a:ext uri="{FF2B5EF4-FFF2-40B4-BE49-F238E27FC236}">
                <a16:creationId xmlns:a16="http://schemas.microsoft.com/office/drawing/2014/main" id="{141BBFBD-45EC-C91D-B1D4-98658E800B50}"/>
              </a:ext>
            </a:extLst>
          </p:cNvPr>
          <p:cNvSpPr/>
          <p:nvPr/>
        </p:nvSpPr>
        <p:spPr>
          <a:xfrm>
            <a:off x="1343930" y="3110213"/>
            <a:ext cx="195309" cy="159798"/>
          </a:xfrm>
          <a:prstGeom prst="rect">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206" name="矩形 205">
            <a:extLst>
              <a:ext uri="{FF2B5EF4-FFF2-40B4-BE49-F238E27FC236}">
                <a16:creationId xmlns:a16="http://schemas.microsoft.com/office/drawing/2014/main" id="{1B64EE5A-EC60-6210-1BCA-B19919379694}"/>
              </a:ext>
            </a:extLst>
          </p:cNvPr>
          <p:cNvSpPr/>
          <p:nvPr/>
        </p:nvSpPr>
        <p:spPr>
          <a:xfrm>
            <a:off x="1343929" y="3270011"/>
            <a:ext cx="195309" cy="159798"/>
          </a:xfrm>
          <a:prstGeom prst="rect">
            <a:avLst/>
          </a:prstGeom>
          <a:solidFill>
            <a:srgbClr val="FBE5D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07" name="矩形 206">
            <a:extLst>
              <a:ext uri="{FF2B5EF4-FFF2-40B4-BE49-F238E27FC236}">
                <a16:creationId xmlns:a16="http://schemas.microsoft.com/office/drawing/2014/main" id="{5266F1A1-CF87-9031-2F7D-46098D093818}"/>
              </a:ext>
            </a:extLst>
          </p:cNvPr>
          <p:cNvSpPr/>
          <p:nvPr/>
        </p:nvSpPr>
        <p:spPr>
          <a:xfrm>
            <a:off x="1343928" y="3429809"/>
            <a:ext cx="195309" cy="159798"/>
          </a:xfrm>
          <a:prstGeom prst="rect">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08" name="矩形 207">
            <a:extLst>
              <a:ext uri="{FF2B5EF4-FFF2-40B4-BE49-F238E27FC236}">
                <a16:creationId xmlns:a16="http://schemas.microsoft.com/office/drawing/2014/main" id="{2A6778DC-0D30-E601-810E-F05A843ACF66}"/>
              </a:ext>
            </a:extLst>
          </p:cNvPr>
          <p:cNvSpPr/>
          <p:nvPr/>
        </p:nvSpPr>
        <p:spPr>
          <a:xfrm>
            <a:off x="1343927" y="3589607"/>
            <a:ext cx="195309" cy="159798"/>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10" name="矩形 209">
            <a:extLst>
              <a:ext uri="{FF2B5EF4-FFF2-40B4-BE49-F238E27FC236}">
                <a16:creationId xmlns:a16="http://schemas.microsoft.com/office/drawing/2014/main" id="{262E4485-771B-CEF8-5D27-F9C3CAE3AD04}"/>
              </a:ext>
            </a:extLst>
          </p:cNvPr>
          <p:cNvSpPr/>
          <p:nvPr/>
        </p:nvSpPr>
        <p:spPr>
          <a:xfrm>
            <a:off x="1572999" y="2950415"/>
            <a:ext cx="195309" cy="159798"/>
          </a:xfrm>
          <a:prstGeom prst="rect">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11" name="矩形 210">
            <a:extLst>
              <a:ext uri="{FF2B5EF4-FFF2-40B4-BE49-F238E27FC236}">
                <a16:creationId xmlns:a16="http://schemas.microsoft.com/office/drawing/2014/main" id="{89CCF079-8CE5-A6B1-6783-BEECFD5A3212}"/>
              </a:ext>
            </a:extLst>
          </p:cNvPr>
          <p:cNvSpPr/>
          <p:nvPr/>
        </p:nvSpPr>
        <p:spPr>
          <a:xfrm>
            <a:off x="1572999" y="3110213"/>
            <a:ext cx="195309" cy="159798"/>
          </a:xfrm>
          <a:prstGeom prst="rect">
            <a:avLst/>
          </a:prstGeom>
          <a:solidFill>
            <a:srgbClr val="FBE5D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212" name="矩形 211">
            <a:extLst>
              <a:ext uri="{FF2B5EF4-FFF2-40B4-BE49-F238E27FC236}">
                <a16:creationId xmlns:a16="http://schemas.microsoft.com/office/drawing/2014/main" id="{71A7A6C7-62B3-6FC9-B323-B844497FF5C2}"/>
              </a:ext>
            </a:extLst>
          </p:cNvPr>
          <p:cNvSpPr/>
          <p:nvPr/>
        </p:nvSpPr>
        <p:spPr>
          <a:xfrm>
            <a:off x="1572998" y="3270011"/>
            <a:ext cx="195309" cy="159798"/>
          </a:xfrm>
          <a:prstGeom prst="rect">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13" name="矩形 212">
            <a:extLst>
              <a:ext uri="{FF2B5EF4-FFF2-40B4-BE49-F238E27FC236}">
                <a16:creationId xmlns:a16="http://schemas.microsoft.com/office/drawing/2014/main" id="{42D1FCF8-F535-BCFD-8EAF-609365056AE4}"/>
              </a:ext>
            </a:extLst>
          </p:cNvPr>
          <p:cNvSpPr/>
          <p:nvPr/>
        </p:nvSpPr>
        <p:spPr>
          <a:xfrm>
            <a:off x="1572997" y="3429809"/>
            <a:ext cx="195309" cy="159798"/>
          </a:xfrm>
          <a:prstGeom prst="rect">
            <a:avLst/>
          </a:prstGeom>
          <a:solidFill>
            <a:srgbClr val="FBE5D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14" name="矩形 213">
            <a:extLst>
              <a:ext uri="{FF2B5EF4-FFF2-40B4-BE49-F238E27FC236}">
                <a16:creationId xmlns:a16="http://schemas.microsoft.com/office/drawing/2014/main" id="{2808E577-9D2C-6CBE-2C27-1C018F97D2CD}"/>
              </a:ext>
            </a:extLst>
          </p:cNvPr>
          <p:cNvSpPr/>
          <p:nvPr/>
        </p:nvSpPr>
        <p:spPr>
          <a:xfrm>
            <a:off x="1572996" y="3589607"/>
            <a:ext cx="195309" cy="159798"/>
          </a:xfrm>
          <a:prstGeom prst="rect">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16" name="矩形 215">
            <a:extLst>
              <a:ext uri="{FF2B5EF4-FFF2-40B4-BE49-F238E27FC236}">
                <a16:creationId xmlns:a16="http://schemas.microsoft.com/office/drawing/2014/main" id="{B1D151F3-968A-01AD-8C6D-E93AC42BB6E4}"/>
              </a:ext>
            </a:extLst>
          </p:cNvPr>
          <p:cNvSpPr/>
          <p:nvPr/>
        </p:nvSpPr>
        <p:spPr>
          <a:xfrm>
            <a:off x="1829578" y="2950415"/>
            <a:ext cx="195309" cy="159798"/>
          </a:xfrm>
          <a:prstGeom prst="rect">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17" name="矩形 216">
            <a:extLst>
              <a:ext uri="{FF2B5EF4-FFF2-40B4-BE49-F238E27FC236}">
                <a16:creationId xmlns:a16="http://schemas.microsoft.com/office/drawing/2014/main" id="{EFB64708-F75C-6183-09B5-99EA0C78CF40}"/>
              </a:ext>
            </a:extLst>
          </p:cNvPr>
          <p:cNvSpPr/>
          <p:nvPr/>
        </p:nvSpPr>
        <p:spPr>
          <a:xfrm>
            <a:off x="1829578" y="3110213"/>
            <a:ext cx="195309" cy="159798"/>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218" name="矩形 217">
            <a:extLst>
              <a:ext uri="{FF2B5EF4-FFF2-40B4-BE49-F238E27FC236}">
                <a16:creationId xmlns:a16="http://schemas.microsoft.com/office/drawing/2014/main" id="{A8B10E13-F2A3-97B7-F9F9-35DB28C606B6}"/>
              </a:ext>
            </a:extLst>
          </p:cNvPr>
          <p:cNvSpPr/>
          <p:nvPr/>
        </p:nvSpPr>
        <p:spPr>
          <a:xfrm>
            <a:off x="1829577" y="3270011"/>
            <a:ext cx="195309" cy="159798"/>
          </a:xfrm>
          <a:prstGeom prst="rect">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19" name="矩形 218">
            <a:extLst>
              <a:ext uri="{FF2B5EF4-FFF2-40B4-BE49-F238E27FC236}">
                <a16:creationId xmlns:a16="http://schemas.microsoft.com/office/drawing/2014/main" id="{3C773DBC-9E07-8695-8542-1295F4749F98}"/>
              </a:ext>
            </a:extLst>
          </p:cNvPr>
          <p:cNvSpPr/>
          <p:nvPr/>
        </p:nvSpPr>
        <p:spPr>
          <a:xfrm>
            <a:off x="1829576" y="3429809"/>
            <a:ext cx="195309" cy="159798"/>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20" name="矩形 219">
            <a:extLst>
              <a:ext uri="{FF2B5EF4-FFF2-40B4-BE49-F238E27FC236}">
                <a16:creationId xmlns:a16="http://schemas.microsoft.com/office/drawing/2014/main" id="{2680D674-B90F-AB36-37C9-0D84A06A3A11}"/>
              </a:ext>
            </a:extLst>
          </p:cNvPr>
          <p:cNvSpPr/>
          <p:nvPr/>
        </p:nvSpPr>
        <p:spPr>
          <a:xfrm>
            <a:off x="1829575" y="3589607"/>
            <a:ext cx="195309" cy="159798"/>
          </a:xfrm>
          <a:prstGeom prst="rect">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22" name="矩形 221">
            <a:extLst>
              <a:ext uri="{FF2B5EF4-FFF2-40B4-BE49-F238E27FC236}">
                <a16:creationId xmlns:a16="http://schemas.microsoft.com/office/drawing/2014/main" id="{5D1B0EB2-D933-DF54-77AC-A1B02DBEF08B}"/>
              </a:ext>
            </a:extLst>
          </p:cNvPr>
          <p:cNvSpPr/>
          <p:nvPr/>
        </p:nvSpPr>
        <p:spPr>
          <a:xfrm>
            <a:off x="2058647" y="2950415"/>
            <a:ext cx="195309" cy="159798"/>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23" name="矩形 222">
            <a:extLst>
              <a:ext uri="{FF2B5EF4-FFF2-40B4-BE49-F238E27FC236}">
                <a16:creationId xmlns:a16="http://schemas.microsoft.com/office/drawing/2014/main" id="{A8B6A3D5-6824-F07A-9CB1-34CB060FC59F}"/>
              </a:ext>
            </a:extLst>
          </p:cNvPr>
          <p:cNvSpPr/>
          <p:nvPr/>
        </p:nvSpPr>
        <p:spPr>
          <a:xfrm>
            <a:off x="2058647" y="3110213"/>
            <a:ext cx="195309" cy="159798"/>
          </a:xfrm>
          <a:prstGeom prst="rect">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224" name="矩形 223">
            <a:extLst>
              <a:ext uri="{FF2B5EF4-FFF2-40B4-BE49-F238E27FC236}">
                <a16:creationId xmlns:a16="http://schemas.microsoft.com/office/drawing/2014/main" id="{04F45F33-CA71-DC84-0E11-AF17FBD21287}"/>
              </a:ext>
            </a:extLst>
          </p:cNvPr>
          <p:cNvSpPr/>
          <p:nvPr/>
        </p:nvSpPr>
        <p:spPr>
          <a:xfrm>
            <a:off x="2058646" y="3270011"/>
            <a:ext cx="195309" cy="159798"/>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25" name="矩形 224">
            <a:extLst>
              <a:ext uri="{FF2B5EF4-FFF2-40B4-BE49-F238E27FC236}">
                <a16:creationId xmlns:a16="http://schemas.microsoft.com/office/drawing/2014/main" id="{D9117B07-A4DA-4FFA-258C-FA48F816211C}"/>
              </a:ext>
            </a:extLst>
          </p:cNvPr>
          <p:cNvSpPr/>
          <p:nvPr/>
        </p:nvSpPr>
        <p:spPr>
          <a:xfrm>
            <a:off x="2058645" y="3429809"/>
            <a:ext cx="195309" cy="159798"/>
          </a:xfrm>
          <a:prstGeom prst="rect">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26" name="矩形 225">
            <a:extLst>
              <a:ext uri="{FF2B5EF4-FFF2-40B4-BE49-F238E27FC236}">
                <a16:creationId xmlns:a16="http://schemas.microsoft.com/office/drawing/2014/main" id="{E5CA9FDB-0496-2762-60C4-A11AD3F3D547}"/>
              </a:ext>
            </a:extLst>
          </p:cNvPr>
          <p:cNvSpPr/>
          <p:nvPr/>
        </p:nvSpPr>
        <p:spPr>
          <a:xfrm>
            <a:off x="2058644" y="3589607"/>
            <a:ext cx="195309" cy="159798"/>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71" name="文本框 270">
            <a:extLst>
              <a:ext uri="{FF2B5EF4-FFF2-40B4-BE49-F238E27FC236}">
                <a16:creationId xmlns:a16="http://schemas.microsoft.com/office/drawing/2014/main" id="{7DF6CA9A-8A45-A5A0-C39A-CFAE1BA1183C}"/>
              </a:ext>
            </a:extLst>
          </p:cNvPr>
          <p:cNvSpPr txBox="1"/>
          <p:nvPr/>
        </p:nvSpPr>
        <p:spPr>
          <a:xfrm>
            <a:off x="1783092" y="196807"/>
            <a:ext cx="819851" cy="276999"/>
          </a:xfrm>
          <a:prstGeom prst="rect">
            <a:avLst/>
          </a:prstGeom>
          <a:noFill/>
        </p:spPr>
        <p:txBody>
          <a:bodyPr wrap="square">
            <a:spAutoFit/>
          </a:bodyPr>
          <a:lstStyle/>
          <a:p>
            <a:r>
              <a:rPr lang="en-US" altLang="zh-CN" sz="1200" b="1" dirty="0">
                <a:latin typeface="Times New Roman" panose="02020603050405020304" pitchFamily="18" charset="0"/>
                <a:cs typeface="Times New Roman" panose="02020603050405020304" pitchFamily="18" charset="0"/>
              </a:rPr>
              <a:t>Tunable</a:t>
            </a:r>
            <a:endParaRPr lang="zh-CN" altLang="en-US" sz="1200" b="1" dirty="0">
              <a:latin typeface="Times New Roman" panose="02020603050405020304" pitchFamily="18" charset="0"/>
              <a:cs typeface="Times New Roman" panose="02020603050405020304" pitchFamily="18" charset="0"/>
            </a:endParaRPr>
          </a:p>
        </p:txBody>
      </p:sp>
      <p:cxnSp>
        <p:nvCxnSpPr>
          <p:cNvPr id="276" name="直接箭头连接符 275">
            <a:extLst>
              <a:ext uri="{FF2B5EF4-FFF2-40B4-BE49-F238E27FC236}">
                <a16:creationId xmlns:a16="http://schemas.microsoft.com/office/drawing/2014/main" id="{BD446A01-F894-E30B-5046-37892409859F}"/>
              </a:ext>
            </a:extLst>
          </p:cNvPr>
          <p:cNvCxnSpPr>
            <a:cxnSpLocks/>
          </p:cNvCxnSpPr>
          <p:nvPr/>
        </p:nvCxnSpPr>
        <p:spPr>
          <a:xfrm>
            <a:off x="2455668" y="3110213"/>
            <a:ext cx="301415"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80" name="文本框 279">
            <a:extLst>
              <a:ext uri="{FF2B5EF4-FFF2-40B4-BE49-F238E27FC236}">
                <a16:creationId xmlns:a16="http://schemas.microsoft.com/office/drawing/2014/main" id="{2B61CFC9-7C3C-5BF7-F448-191444EBEE75}"/>
              </a:ext>
            </a:extLst>
          </p:cNvPr>
          <p:cNvSpPr txBox="1"/>
          <p:nvPr/>
        </p:nvSpPr>
        <p:spPr>
          <a:xfrm>
            <a:off x="2757083" y="2799263"/>
            <a:ext cx="1419182" cy="461665"/>
          </a:xfrm>
          <a:prstGeom prst="rect">
            <a:avLst/>
          </a:prstGeom>
          <a:noFill/>
        </p:spPr>
        <p:txBody>
          <a:bodyPr wrap="square">
            <a:spAutoFit/>
          </a:bodyPr>
          <a:lstStyle/>
          <a:p>
            <a:pPr algn="ctr"/>
            <a:r>
              <a:rPr lang="en-US" altLang="zh-CN" sz="1200" dirty="0">
                <a:latin typeface="Times New Roman" panose="02020603050405020304" pitchFamily="18" charset="0"/>
                <a:cs typeface="Times New Roman" panose="02020603050405020304" pitchFamily="18" charset="0"/>
              </a:rPr>
              <a:t>Surrogate prompt generation</a:t>
            </a:r>
            <a:endParaRPr lang="zh-CN" altLang="en-US" sz="1200" dirty="0">
              <a:latin typeface="Times New Roman" panose="02020603050405020304" pitchFamily="18" charset="0"/>
              <a:cs typeface="Times New Roman" panose="02020603050405020304" pitchFamily="18" charset="0"/>
            </a:endParaRPr>
          </a:p>
        </p:txBody>
      </p:sp>
      <p:cxnSp>
        <p:nvCxnSpPr>
          <p:cNvPr id="282" name="直接箭头连接符 281">
            <a:extLst>
              <a:ext uri="{FF2B5EF4-FFF2-40B4-BE49-F238E27FC236}">
                <a16:creationId xmlns:a16="http://schemas.microsoft.com/office/drawing/2014/main" id="{41AC045F-9D34-172A-279F-20C84B6B9A94}"/>
              </a:ext>
            </a:extLst>
          </p:cNvPr>
          <p:cNvCxnSpPr>
            <a:cxnSpLocks/>
          </p:cNvCxnSpPr>
          <p:nvPr/>
        </p:nvCxnSpPr>
        <p:spPr>
          <a:xfrm>
            <a:off x="3602632" y="3406711"/>
            <a:ext cx="0" cy="36579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07" name="文本框 306">
            <a:extLst>
              <a:ext uri="{FF2B5EF4-FFF2-40B4-BE49-F238E27FC236}">
                <a16:creationId xmlns:a16="http://schemas.microsoft.com/office/drawing/2014/main" id="{DA823887-AF26-4B4B-A6BB-36DA533A0AF8}"/>
              </a:ext>
            </a:extLst>
          </p:cNvPr>
          <p:cNvSpPr txBox="1"/>
          <p:nvPr/>
        </p:nvSpPr>
        <p:spPr>
          <a:xfrm>
            <a:off x="2581700" y="3868177"/>
            <a:ext cx="809701" cy="461665"/>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Surrogate </a:t>
            </a:r>
          </a:p>
          <a:p>
            <a:r>
              <a:rPr lang="en-US" altLang="zh-CN" sz="1200" dirty="0">
                <a:latin typeface="Times New Roman" panose="02020603050405020304" pitchFamily="18" charset="0"/>
                <a:cs typeface="Times New Roman" panose="02020603050405020304" pitchFamily="18" charset="0"/>
              </a:rPr>
              <a:t>prompts</a:t>
            </a:r>
            <a:endParaRPr lang="zh-CN" altLang="en-US" sz="1200" dirty="0">
              <a:latin typeface="Times New Roman" panose="02020603050405020304" pitchFamily="18" charset="0"/>
              <a:cs typeface="Times New Roman" panose="02020603050405020304" pitchFamily="18" charset="0"/>
            </a:endParaRPr>
          </a:p>
        </p:txBody>
      </p:sp>
      <p:sp>
        <p:nvSpPr>
          <p:cNvPr id="308" name="文本框 307">
            <a:extLst>
              <a:ext uri="{FF2B5EF4-FFF2-40B4-BE49-F238E27FC236}">
                <a16:creationId xmlns:a16="http://schemas.microsoft.com/office/drawing/2014/main" id="{25E8DC6B-45B2-97C6-5F68-3BC8D9D2905E}"/>
              </a:ext>
            </a:extLst>
          </p:cNvPr>
          <p:cNvSpPr txBox="1"/>
          <p:nvPr/>
        </p:nvSpPr>
        <p:spPr>
          <a:xfrm>
            <a:off x="5357623" y="3847971"/>
            <a:ext cx="996542" cy="461665"/>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Disturbed prompts</a:t>
            </a:r>
            <a:endParaRPr lang="zh-CN" altLang="en-US" sz="1200" dirty="0">
              <a:latin typeface="Times New Roman" panose="02020603050405020304" pitchFamily="18" charset="0"/>
              <a:cs typeface="Times New Roman" panose="02020603050405020304" pitchFamily="18" charset="0"/>
            </a:endParaRPr>
          </a:p>
        </p:txBody>
      </p:sp>
      <p:pic>
        <p:nvPicPr>
          <p:cNvPr id="346" name="图片 345">
            <a:extLst>
              <a:ext uri="{FF2B5EF4-FFF2-40B4-BE49-F238E27FC236}">
                <a16:creationId xmlns:a16="http://schemas.microsoft.com/office/drawing/2014/main" id="{739F5C92-4AEB-0082-052D-949183D9E3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6131" y="198051"/>
            <a:ext cx="265131" cy="265131"/>
          </a:xfrm>
          <a:prstGeom prst="rect">
            <a:avLst/>
          </a:prstGeom>
        </p:spPr>
      </p:pic>
      <p:sp>
        <p:nvSpPr>
          <p:cNvPr id="347" name="文本框 346">
            <a:extLst>
              <a:ext uri="{FF2B5EF4-FFF2-40B4-BE49-F238E27FC236}">
                <a16:creationId xmlns:a16="http://schemas.microsoft.com/office/drawing/2014/main" id="{7F458C21-57D5-BE9C-8343-B1785991B591}"/>
              </a:ext>
            </a:extLst>
          </p:cNvPr>
          <p:cNvSpPr txBox="1"/>
          <p:nvPr/>
        </p:nvSpPr>
        <p:spPr>
          <a:xfrm>
            <a:off x="985333" y="179861"/>
            <a:ext cx="676059" cy="276999"/>
          </a:xfrm>
          <a:prstGeom prst="rect">
            <a:avLst/>
          </a:prstGeom>
          <a:noFill/>
        </p:spPr>
        <p:txBody>
          <a:bodyPr wrap="square">
            <a:spAutoFit/>
          </a:bodyPr>
          <a:lstStyle/>
          <a:p>
            <a:r>
              <a:rPr lang="en-US" altLang="zh-CN" sz="1200" b="1" dirty="0">
                <a:latin typeface="Times New Roman" panose="02020603050405020304" pitchFamily="18" charset="0"/>
                <a:cs typeface="Times New Roman" panose="02020603050405020304" pitchFamily="18" charset="0"/>
              </a:rPr>
              <a:t>Frozen</a:t>
            </a:r>
            <a:endParaRPr lang="zh-CN" altLang="en-US" sz="1200" b="1" dirty="0">
              <a:latin typeface="Times New Roman" panose="02020603050405020304" pitchFamily="18" charset="0"/>
              <a:cs typeface="Times New Roman" panose="02020603050405020304" pitchFamily="18" charset="0"/>
            </a:endParaRPr>
          </a:p>
        </p:txBody>
      </p:sp>
      <p:pic>
        <p:nvPicPr>
          <p:cNvPr id="349" name="图片 348">
            <a:extLst>
              <a:ext uri="{FF2B5EF4-FFF2-40B4-BE49-F238E27FC236}">
                <a16:creationId xmlns:a16="http://schemas.microsoft.com/office/drawing/2014/main" id="{58E1C6C5-0968-AEE4-5050-B383092B6F5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42561" y="176396"/>
            <a:ext cx="241051" cy="241051"/>
          </a:xfrm>
          <a:prstGeom prst="rect">
            <a:avLst/>
          </a:prstGeom>
        </p:spPr>
      </p:pic>
      <p:grpSp>
        <p:nvGrpSpPr>
          <p:cNvPr id="374" name="Google Shape;4303;p42">
            <a:extLst>
              <a:ext uri="{FF2B5EF4-FFF2-40B4-BE49-F238E27FC236}">
                <a16:creationId xmlns:a16="http://schemas.microsoft.com/office/drawing/2014/main" id="{89A9B69B-AA26-5FAE-2A37-DCAC42A32729}"/>
              </a:ext>
            </a:extLst>
          </p:cNvPr>
          <p:cNvGrpSpPr/>
          <p:nvPr/>
        </p:nvGrpSpPr>
        <p:grpSpPr>
          <a:xfrm rot="16200000">
            <a:off x="3583747" y="3783933"/>
            <a:ext cx="177283" cy="520706"/>
            <a:chOff x="6545125" y="610550"/>
            <a:chExt cx="274900" cy="822600"/>
          </a:xfrm>
          <a:solidFill>
            <a:srgbClr val="E3EEFF"/>
          </a:solidFill>
        </p:grpSpPr>
        <p:sp>
          <p:nvSpPr>
            <p:cNvPr id="375" name="Google Shape;4304;p42">
              <a:extLst>
                <a:ext uri="{FF2B5EF4-FFF2-40B4-BE49-F238E27FC236}">
                  <a16:creationId xmlns:a16="http://schemas.microsoft.com/office/drawing/2014/main" id="{327BF61B-4AA0-D31D-EE25-049AD1BEE261}"/>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6" name="Google Shape;4305;p42">
              <a:extLst>
                <a:ext uri="{FF2B5EF4-FFF2-40B4-BE49-F238E27FC236}">
                  <a16:creationId xmlns:a16="http://schemas.microsoft.com/office/drawing/2014/main" id="{D5959A81-558B-59F2-956D-4ACA386C56DB}"/>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7" name="Google Shape;4306;p42">
              <a:extLst>
                <a:ext uri="{FF2B5EF4-FFF2-40B4-BE49-F238E27FC236}">
                  <a16:creationId xmlns:a16="http://schemas.microsoft.com/office/drawing/2014/main" id="{2AC361FA-15D2-51BF-FD87-227229D78CE9}"/>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82" name="Google Shape;4303;p42">
            <a:extLst>
              <a:ext uri="{FF2B5EF4-FFF2-40B4-BE49-F238E27FC236}">
                <a16:creationId xmlns:a16="http://schemas.microsoft.com/office/drawing/2014/main" id="{28646D54-A575-9C2A-EF51-FF5AC3BA6B2E}"/>
              </a:ext>
            </a:extLst>
          </p:cNvPr>
          <p:cNvGrpSpPr/>
          <p:nvPr/>
        </p:nvGrpSpPr>
        <p:grpSpPr>
          <a:xfrm rot="16200000">
            <a:off x="3551094" y="3809972"/>
            <a:ext cx="177283" cy="520706"/>
            <a:chOff x="6545125" y="610550"/>
            <a:chExt cx="274900" cy="822600"/>
          </a:xfrm>
          <a:solidFill>
            <a:srgbClr val="E3EEFF"/>
          </a:solidFill>
        </p:grpSpPr>
        <p:sp>
          <p:nvSpPr>
            <p:cNvPr id="383" name="Google Shape;4304;p42">
              <a:extLst>
                <a:ext uri="{FF2B5EF4-FFF2-40B4-BE49-F238E27FC236}">
                  <a16:creationId xmlns:a16="http://schemas.microsoft.com/office/drawing/2014/main" id="{1AD0AD5E-6FDA-EA08-09BB-2ADD60E2186A}"/>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4" name="Google Shape;4305;p42">
              <a:extLst>
                <a:ext uri="{FF2B5EF4-FFF2-40B4-BE49-F238E27FC236}">
                  <a16:creationId xmlns:a16="http://schemas.microsoft.com/office/drawing/2014/main" id="{32BF3BF6-5D1B-A1E8-DF3B-49B9ACF288AC}"/>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5" name="Google Shape;4306;p42">
              <a:extLst>
                <a:ext uri="{FF2B5EF4-FFF2-40B4-BE49-F238E27FC236}">
                  <a16:creationId xmlns:a16="http://schemas.microsoft.com/office/drawing/2014/main" id="{96D1BBF6-DE09-A67C-A17B-FFAFFE45141D}"/>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78" name="Google Shape;4303;p42">
            <a:extLst>
              <a:ext uri="{FF2B5EF4-FFF2-40B4-BE49-F238E27FC236}">
                <a16:creationId xmlns:a16="http://schemas.microsoft.com/office/drawing/2014/main" id="{91D74FCA-721C-DD20-4F6D-592B9800B4B3}"/>
              </a:ext>
            </a:extLst>
          </p:cNvPr>
          <p:cNvGrpSpPr/>
          <p:nvPr/>
        </p:nvGrpSpPr>
        <p:grpSpPr>
          <a:xfrm rot="16200000">
            <a:off x="3502118" y="3840519"/>
            <a:ext cx="177283" cy="520706"/>
            <a:chOff x="6545125" y="610550"/>
            <a:chExt cx="274900" cy="822600"/>
          </a:xfrm>
          <a:solidFill>
            <a:srgbClr val="E3EEFF"/>
          </a:solidFill>
        </p:grpSpPr>
        <p:sp>
          <p:nvSpPr>
            <p:cNvPr id="379" name="Google Shape;4304;p42">
              <a:extLst>
                <a:ext uri="{FF2B5EF4-FFF2-40B4-BE49-F238E27FC236}">
                  <a16:creationId xmlns:a16="http://schemas.microsoft.com/office/drawing/2014/main" id="{B750380F-1F63-E2E0-D3EE-09AE06010660}"/>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0" name="Google Shape;4305;p42">
              <a:extLst>
                <a:ext uri="{FF2B5EF4-FFF2-40B4-BE49-F238E27FC236}">
                  <a16:creationId xmlns:a16="http://schemas.microsoft.com/office/drawing/2014/main" id="{733B1943-9BED-1879-85A7-5B79BF382AFC}"/>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1" name="Google Shape;4306;p42">
              <a:extLst>
                <a:ext uri="{FF2B5EF4-FFF2-40B4-BE49-F238E27FC236}">
                  <a16:creationId xmlns:a16="http://schemas.microsoft.com/office/drawing/2014/main" id="{73F15A97-177E-163A-C56A-44B591D41B85}"/>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98" name="Google Shape;4303;p42">
            <a:extLst>
              <a:ext uri="{FF2B5EF4-FFF2-40B4-BE49-F238E27FC236}">
                <a16:creationId xmlns:a16="http://schemas.microsoft.com/office/drawing/2014/main" id="{3F7C167B-1390-3705-77AD-9D557054FC93}"/>
              </a:ext>
            </a:extLst>
          </p:cNvPr>
          <p:cNvGrpSpPr/>
          <p:nvPr/>
        </p:nvGrpSpPr>
        <p:grpSpPr>
          <a:xfrm rot="16200000">
            <a:off x="3469748" y="3873740"/>
            <a:ext cx="177283" cy="520706"/>
            <a:chOff x="6545125" y="610550"/>
            <a:chExt cx="274900" cy="822600"/>
          </a:xfrm>
          <a:solidFill>
            <a:srgbClr val="E3EEFF"/>
          </a:solidFill>
        </p:grpSpPr>
        <p:sp>
          <p:nvSpPr>
            <p:cNvPr id="399" name="Google Shape;4304;p42">
              <a:extLst>
                <a:ext uri="{FF2B5EF4-FFF2-40B4-BE49-F238E27FC236}">
                  <a16:creationId xmlns:a16="http://schemas.microsoft.com/office/drawing/2014/main" id="{AECD3D67-8DE7-F274-B533-BF1354C3F92B}"/>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0" name="Google Shape;4305;p42">
              <a:extLst>
                <a:ext uri="{FF2B5EF4-FFF2-40B4-BE49-F238E27FC236}">
                  <a16:creationId xmlns:a16="http://schemas.microsoft.com/office/drawing/2014/main" id="{9DDD99CD-7D11-D06D-F53C-AFE90601D534}"/>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1" name="Google Shape;4306;p42">
              <a:extLst>
                <a:ext uri="{FF2B5EF4-FFF2-40B4-BE49-F238E27FC236}">
                  <a16:creationId xmlns:a16="http://schemas.microsoft.com/office/drawing/2014/main" id="{E0717165-9341-C1D2-EE43-3DDBE016A18B}"/>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03" name="Google Shape;4303;p42">
            <a:extLst>
              <a:ext uri="{FF2B5EF4-FFF2-40B4-BE49-F238E27FC236}">
                <a16:creationId xmlns:a16="http://schemas.microsoft.com/office/drawing/2014/main" id="{DB288DB7-6FC1-60A7-54EF-CA4F1C08AD33}"/>
              </a:ext>
            </a:extLst>
          </p:cNvPr>
          <p:cNvGrpSpPr/>
          <p:nvPr/>
        </p:nvGrpSpPr>
        <p:grpSpPr>
          <a:xfrm rot="16200000">
            <a:off x="4983652" y="3772615"/>
            <a:ext cx="177283" cy="520706"/>
            <a:chOff x="6545125" y="610550"/>
            <a:chExt cx="274900" cy="822600"/>
          </a:xfrm>
          <a:solidFill>
            <a:srgbClr val="FFC000"/>
          </a:solidFill>
        </p:grpSpPr>
        <p:sp>
          <p:nvSpPr>
            <p:cNvPr id="404" name="Google Shape;4304;p42">
              <a:extLst>
                <a:ext uri="{FF2B5EF4-FFF2-40B4-BE49-F238E27FC236}">
                  <a16:creationId xmlns:a16="http://schemas.microsoft.com/office/drawing/2014/main" id="{7B889252-890C-1CD1-A079-A22EA312EC81}"/>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5" name="Google Shape;4305;p42">
              <a:extLst>
                <a:ext uri="{FF2B5EF4-FFF2-40B4-BE49-F238E27FC236}">
                  <a16:creationId xmlns:a16="http://schemas.microsoft.com/office/drawing/2014/main" id="{C61039FB-FBE8-0E5D-9188-29C9F5882F71}"/>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6" name="Google Shape;4306;p42">
              <a:extLst>
                <a:ext uri="{FF2B5EF4-FFF2-40B4-BE49-F238E27FC236}">
                  <a16:creationId xmlns:a16="http://schemas.microsoft.com/office/drawing/2014/main" id="{003BBE68-483E-3336-FA55-5EE532E7F184}"/>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11" name="Google Shape;4303;p42">
            <a:extLst>
              <a:ext uri="{FF2B5EF4-FFF2-40B4-BE49-F238E27FC236}">
                <a16:creationId xmlns:a16="http://schemas.microsoft.com/office/drawing/2014/main" id="{6F41CFD0-2B03-1BF7-4CC0-5D0D6BAF02A1}"/>
              </a:ext>
            </a:extLst>
          </p:cNvPr>
          <p:cNvGrpSpPr/>
          <p:nvPr/>
        </p:nvGrpSpPr>
        <p:grpSpPr>
          <a:xfrm rot="16200000">
            <a:off x="4940110" y="3811131"/>
            <a:ext cx="177283" cy="520706"/>
            <a:chOff x="6545125" y="610550"/>
            <a:chExt cx="274900" cy="822600"/>
          </a:xfrm>
          <a:solidFill>
            <a:srgbClr val="FFC000"/>
          </a:solidFill>
        </p:grpSpPr>
        <p:sp>
          <p:nvSpPr>
            <p:cNvPr id="412" name="Google Shape;4304;p42">
              <a:extLst>
                <a:ext uri="{FF2B5EF4-FFF2-40B4-BE49-F238E27FC236}">
                  <a16:creationId xmlns:a16="http://schemas.microsoft.com/office/drawing/2014/main" id="{4DD336CA-8C23-65B2-032E-19B20C9A052C}"/>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3" name="Google Shape;4305;p42">
              <a:extLst>
                <a:ext uri="{FF2B5EF4-FFF2-40B4-BE49-F238E27FC236}">
                  <a16:creationId xmlns:a16="http://schemas.microsoft.com/office/drawing/2014/main" id="{120417E3-3976-1F2B-4D5E-AEB2E1778FA1}"/>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4" name="Google Shape;4306;p42">
              <a:extLst>
                <a:ext uri="{FF2B5EF4-FFF2-40B4-BE49-F238E27FC236}">
                  <a16:creationId xmlns:a16="http://schemas.microsoft.com/office/drawing/2014/main" id="{49A27B50-CA9D-4D02-2699-43FBCBBE9B0C}"/>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15" name="Google Shape;4303;p42">
            <a:extLst>
              <a:ext uri="{FF2B5EF4-FFF2-40B4-BE49-F238E27FC236}">
                <a16:creationId xmlns:a16="http://schemas.microsoft.com/office/drawing/2014/main" id="{92729888-F529-3E0B-ECD0-6B9D7F264FE7}"/>
              </a:ext>
            </a:extLst>
          </p:cNvPr>
          <p:cNvGrpSpPr/>
          <p:nvPr/>
        </p:nvGrpSpPr>
        <p:grpSpPr>
          <a:xfrm rot="16200000">
            <a:off x="4900923" y="3845579"/>
            <a:ext cx="177283" cy="520706"/>
            <a:chOff x="6545125" y="610550"/>
            <a:chExt cx="274901" cy="822600"/>
          </a:xfrm>
          <a:solidFill>
            <a:srgbClr val="FFC000"/>
          </a:solidFill>
        </p:grpSpPr>
        <p:sp>
          <p:nvSpPr>
            <p:cNvPr id="416" name="Google Shape;4304;p42">
              <a:extLst>
                <a:ext uri="{FF2B5EF4-FFF2-40B4-BE49-F238E27FC236}">
                  <a16:creationId xmlns:a16="http://schemas.microsoft.com/office/drawing/2014/main" id="{E396C342-C4D1-B0BB-8C7E-BF0F1D52487A}"/>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7" name="Google Shape;4305;p42">
              <a:extLst>
                <a:ext uri="{FF2B5EF4-FFF2-40B4-BE49-F238E27FC236}">
                  <a16:creationId xmlns:a16="http://schemas.microsoft.com/office/drawing/2014/main" id="{DC8683EE-BF2B-1AD9-C7A2-43C62525AE3D}"/>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8" name="Google Shape;4306;p42">
              <a:extLst>
                <a:ext uri="{FF2B5EF4-FFF2-40B4-BE49-F238E27FC236}">
                  <a16:creationId xmlns:a16="http://schemas.microsoft.com/office/drawing/2014/main" id="{B62AB92D-1E9F-1D03-14D4-FD79E1429702}"/>
                </a:ext>
              </a:extLst>
            </p:cNvPr>
            <p:cNvSpPr/>
            <p:nvPr/>
          </p:nvSpPr>
          <p:spPr>
            <a:xfrm>
              <a:off x="6545825" y="1158949"/>
              <a:ext cx="274201" cy="274201"/>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19" name="Google Shape;4303;p42">
            <a:extLst>
              <a:ext uri="{FF2B5EF4-FFF2-40B4-BE49-F238E27FC236}">
                <a16:creationId xmlns:a16="http://schemas.microsoft.com/office/drawing/2014/main" id="{63C5317C-9614-7014-1E8A-F4165D5B7864}"/>
              </a:ext>
            </a:extLst>
          </p:cNvPr>
          <p:cNvGrpSpPr/>
          <p:nvPr/>
        </p:nvGrpSpPr>
        <p:grpSpPr>
          <a:xfrm rot="16200000">
            <a:off x="4858059" y="3873507"/>
            <a:ext cx="177283" cy="520706"/>
            <a:chOff x="6545125" y="610550"/>
            <a:chExt cx="274900" cy="822600"/>
          </a:xfrm>
          <a:solidFill>
            <a:srgbClr val="FFC000"/>
          </a:solidFill>
        </p:grpSpPr>
        <p:sp>
          <p:nvSpPr>
            <p:cNvPr id="420" name="Google Shape;4304;p42">
              <a:extLst>
                <a:ext uri="{FF2B5EF4-FFF2-40B4-BE49-F238E27FC236}">
                  <a16:creationId xmlns:a16="http://schemas.microsoft.com/office/drawing/2014/main" id="{9D60AB36-9AFA-4D7B-3C91-0D19D73F9BC8}"/>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1" name="Google Shape;4305;p42">
              <a:extLst>
                <a:ext uri="{FF2B5EF4-FFF2-40B4-BE49-F238E27FC236}">
                  <a16:creationId xmlns:a16="http://schemas.microsoft.com/office/drawing/2014/main" id="{1B4993BF-B17D-840A-8404-5011976D6BC8}"/>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2" name="Google Shape;4306;p42">
              <a:extLst>
                <a:ext uri="{FF2B5EF4-FFF2-40B4-BE49-F238E27FC236}">
                  <a16:creationId xmlns:a16="http://schemas.microsoft.com/office/drawing/2014/main" id="{92EC5D12-E6A6-7CA4-3873-57B976F65013}"/>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423" name="图片 422">
            <a:extLst>
              <a:ext uri="{FF2B5EF4-FFF2-40B4-BE49-F238E27FC236}">
                <a16:creationId xmlns:a16="http://schemas.microsoft.com/office/drawing/2014/main" id="{F17EA5CE-C1AE-6FD7-2C85-3E0CF4EFDD2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59949" y="3742382"/>
            <a:ext cx="258664" cy="258664"/>
          </a:xfrm>
          <a:prstGeom prst="rect">
            <a:avLst/>
          </a:prstGeom>
        </p:spPr>
      </p:pic>
      <p:grpSp>
        <p:nvGrpSpPr>
          <p:cNvPr id="467" name="Google Shape;895;p28">
            <a:extLst>
              <a:ext uri="{FF2B5EF4-FFF2-40B4-BE49-F238E27FC236}">
                <a16:creationId xmlns:a16="http://schemas.microsoft.com/office/drawing/2014/main" id="{EBE7DFB6-2ADD-9371-BEFA-7B5C7E9183CA}"/>
              </a:ext>
            </a:extLst>
          </p:cNvPr>
          <p:cNvGrpSpPr/>
          <p:nvPr/>
        </p:nvGrpSpPr>
        <p:grpSpPr>
          <a:xfrm>
            <a:off x="6350856" y="1935580"/>
            <a:ext cx="771100" cy="734130"/>
            <a:chOff x="5950075" y="854725"/>
            <a:chExt cx="2904000" cy="2668950"/>
          </a:xfrm>
        </p:grpSpPr>
        <p:sp>
          <p:nvSpPr>
            <p:cNvPr id="468" name="Google Shape;896;p28">
              <a:extLst>
                <a:ext uri="{FF2B5EF4-FFF2-40B4-BE49-F238E27FC236}">
                  <a16:creationId xmlns:a16="http://schemas.microsoft.com/office/drawing/2014/main" id="{CCCEE5C8-5A34-0D9B-8BEA-30B769D22926}"/>
                </a:ext>
              </a:extLst>
            </p:cNvPr>
            <p:cNvSpPr/>
            <p:nvPr/>
          </p:nvSpPr>
          <p:spPr>
            <a:xfrm flipH="1">
              <a:off x="5950075" y="854725"/>
              <a:ext cx="2904000" cy="26673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897;p28">
              <a:extLst>
                <a:ext uri="{FF2B5EF4-FFF2-40B4-BE49-F238E27FC236}">
                  <a16:creationId xmlns:a16="http://schemas.microsoft.com/office/drawing/2014/main" id="{35EF1379-34B7-91F9-8558-FC4607A0F93B}"/>
                </a:ext>
              </a:extLst>
            </p:cNvPr>
            <p:cNvSpPr/>
            <p:nvPr/>
          </p:nvSpPr>
          <p:spPr>
            <a:xfrm flipH="1">
              <a:off x="5950075" y="854725"/>
              <a:ext cx="580800" cy="532801"/>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0" name="Google Shape;898;p28">
              <a:extLst>
                <a:ext uri="{FF2B5EF4-FFF2-40B4-BE49-F238E27FC236}">
                  <a16:creationId xmlns:a16="http://schemas.microsoft.com/office/drawing/2014/main" id="{F1821035-DECD-142E-ECB8-8BF0DFB2EE29}"/>
                </a:ext>
              </a:extLst>
            </p:cNvPr>
            <p:cNvSpPr/>
            <p:nvPr/>
          </p:nvSpPr>
          <p:spPr>
            <a:xfrm flipH="1">
              <a:off x="6530875" y="8547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899;p28">
              <a:extLst>
                <a:ext uri="{FF2B5EF4-FFF2-40B4-BE49-F238E27FC236}">
                  <a16:creationId xmlns:a16="http://schemas.microsoft.com/office/drawing/2014/main" id="{CAAB961C-A79D-0CE8-2C6A-00372EB51BD1}"/>
                </a:ext>
              </a:extLst>
            </p:cNvPr>
            <p:cNvSpPr/>
            <p:nvPr/>
          </p:nvSpPr>
          <p:spPr>
            <a:xfrm flipH="1">
              <a:off x="7111675" y="8547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900;p28">
              <a:extLst>
                <a:ext uri="{FF2B5EF4-FFF2-40B4-BE49-F238E27FC236}">
                  <a16:creationId xmlns:a16="http://schemas.microsoft.com/office/drawing/2014/main" id="{CE9FB50B-ED57-0E92-4E49-AF37FBC45E01}"/>
                </a:ext>
              </a:extLst>
            </p:cNvPr>
            <p:cNvSpPr/>
            <p:nvPr/>
          </p:nvSpPr>
          <p:spPr>
            <a:xfrm flipH="1">
              <a:off x="7692475" y="8547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901;p28">
              <a:extLst>
                <a:ext uri="{FF2B5EF4-FFF2-40B4-BE49-F238E27FC236}">
                  <a16:creationId xmlns:a16="http://schemas.microsoft.com/office/drawing/2014/main" id="{2CC88D7A-094B-AE22-052F-09859C1489C0}"/>
                </a:ext>
              </a:extLst>
            </p:cNvPr>
            <p:cNvSpPr/>
            <p:nvPr/>
          </p:nvSpPr>
          <p:spPr>
            <a:xfrm flipH="1">
              <a:off x="8273275" y="8547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902;p28">
              <a:extLst>
                <a:ext uri="{FF2B5EF4-FFF2-40B4-BE49-F238E27FC236}">
                  <a16:creationId xmlns:a16="http://schemas.microsoft.com/office/drawing/2014/main" id="{A2FB1778-CB63-D8AC-5190-A3A694701F6F}"/>
                </a:ext>
              </a:extLst>
            </p:cNvPr>
            <p:cNvSpPr/>
            <p:nvPr/>
          </p:nvSpPr>
          <p:spPr>
            <a:xfrm flipH="1">
              <a:off x="5950075" y="13875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903;p28">
              <a:extLst>
                <a:ext uri="{FF2B5EF4-FFF2-40B4-BE49-F238E27FC236}">
                  <a16:creationId xmlns:a16="http://schemas.microsoft.com/office/drawing/2014/main" id="{CABA3499-0DAA-E38E-7449-423BFCBF2228}"/>
                </a:ext>
              </a:extLst>
            </p:cNvPr>
            <p:cNvSpPr/>
            <p:nvPr/>
          </p:nvSpPr>
          <p:spPr>
            <a:xfrm flipH="1">
              <a:off x="6530875" y="13875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904;p28">
              <a:extLst>
                <a:ext uri="{FF2B5EF4-FFF2-40B4-BE49-F238E27FC236}">
                  <a16:creationId xmlns:a16="http://schemas.microsoft.com/office/drawing/2014/main" id="{17613565-A58F-F36C-3F62-4B3653BD506C}"/>
                </a:ext>
              </a:extLst>
            </p:cNvPr>
            <p:cNvSpPr/>
            <p:nvPr/>
          </p:nvSpPr>
          <p:spPr>
            <a:xfrm flipH="1">
              <a:off x="7111675" y="13875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905;p28">
              <a:extLst>
                <a:ext uri="{FF2B5EF4-FFF2-40B4-BE49-F238E27FC236}">
                  <a16:creationId xmlns:a16="http://schemas.microsoft.com/office/drawing/2014/main" id="{22172768-3249-7613-75F7-852E02175850}"/>
                </a:ext>
              </a:extLst>
            </p:cNvPr>
            <p:cNvSpPr/>
            <p:nvPr/>
          </p:nvSpPr>
          <p:spPr>
            <a:xfrm flipH="1">
              <a:off x="7692475" y="13875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906;p28">
              <a:extLst>
                <a:ext uri="{FF2B5EF4-FFF2-40B4-BE49-F238E27FC236}">
                  <a16:creationId xmlns:a16="http://schemas.microsoft.com/office/drawing/2014/main" id="{B666B925-A384-EBA7-6813-90E86B900F54}"/>
                </a:ext>
              </a:extLst>
            </p:cNvPr>
            <p:cNvSpPr/>
            <p:nvPr/>
          </p:nvSpPr>
          <p:spPr>
            <a:xfrm flipH="1">
              <a:off x="8273275" y="13875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907;p28">
              <a:extLst>
                <a:ext uri="{FF2B5EF4-FFF2-40B4-BE49-F238E27FC236}">
                  <a16:creationId xmlns:a16="http://schemas.microsoft.com/office/drawing/2014/main" id="{7B8DB582-E430-51E8-2321-52ED72F38252}"/>
                </a:ext>
              </a:extLst>
            </p:cNvPr>
            <p:cNvSpPr/>
            <p:nvPr/>
          </p:nvSpPr>
          <p:spPr>
            <a:xfrm flipH="1">
              <a:off x="5950075" y="192197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908;p28">
              <a:extLst>
                <a:ext uri="{FF2B5EF4-FFF2-40B4-BE49-F238E27FC236}">
                  <a16:creationId xmlns:a16="http://schemas.microsoft.com/office/drawing/2014/main" id="{EF30EFA4-47BB-95BB-80BB-FAC6970AE490}"/>
                </a:ext>
              </a:extLst>
            </p:cNvPr>
            <p:cNvSpPr/>
            <p:nvPr/>
          </p:nvSpPr>
          <p:spPr>
            <a:xfrm flipH="1">
              <a:off x="6530875" y="192197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909;p28">
              <a:extLst>
                <a:ext uri="{FF2B5EF4-FFF2-40B4-BE49-F238E27FC236}">
                  <a16:creationId xmlns:a16="http://schemas.microsoft.com/office/drawing/2014/main" id="{3C582A3C-B76E-FF63-8C1C-95586F4AB907}"/>
                </a:ext>
              </a:extLst>
            </p:cNvPr>
            <p:cNvSpPr/>
            <p:nvPr/>
          </p:nvSpPr>
          <p:spPr>
            <a:xfrm flipH="1">
              <a:off x="7111675" y="192197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910;p28">
              <a:extLst>
                <a:ext uri="{FF2B5EF4-FFF2-40B4-BE49-F238E27FC236}">
                  <a16:creationId xmlns:a16="http://schemas.microsoft.com/office/drawing/2014/main" id="{DDFE9992-BC14-5129-85EC-571CA52A86B7}"/>
                </a:ext>
              </a:extLst>
            </p:cNvPr>
            <p:cNvSpPr/>
            <p:nvPr/>
          </p:nvSpPr>
          <p:spPr>
            <a:xfrm flipH="1">
              <a:off x="7692475" y="192197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911;p28">
              <a:extLst>
                <a:ext uri="{FF2B5EF4-FFF2-40B4-BE49-F238E27FC236}">
                  <a16:creationId xmlns:a16="http://schemas.microsoft.com/office/drawing/2014/main" id="{3D417ECD-35BA-419C-602F-E14488009DD9}"/>
                </a:ext>
              </a:extLst>
            </p:cNvPr>
            <p:cNvSpPr/>
            <p:nvPr/>
          </p:nvSpPr>
          <p:spPr>
            <a:xfrm flipH="1">
              <a:off x="8273275" y="192197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912;p28">
              <a:extLst>
                <a:ext uri="{FF2B5EF4-FFF2-40B4-BE49-F238E27FC236}">
                  <a16:creationId xmlns:a16="http://schemas.microsoft.com/office/drawing/2014/main" id="{48B10DDB-FC4C-8C9E-F7D2-87BCBC3AAB49}"/>
                </a:ext>
              </a:extLst>
            </p:cNvPr>
            <p:cNvSpPr/>
            <p:nvPr/>
          </p:nvSpPr>
          <p:spPr>
            <a:xfrm flipH="1">
              <a:off x="5950075" y="24564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913;p28">
              <a:extLst>
                <a:ext uri="{FF2B5EF4-FFF2-40B4-BE49-F238E27FC236}">
                  <a16:creationId xmlns:a16="http://schemas.microsoft.com/office/drawing/2014/main" id="{57D70BD0-8AC8-D466-798D-263E1A1EC569}"/>
                </a:ext>
              </a:extLst>
            </p:cNvPr>
            <p:cNvSpPr/>
            <p:nvPr/>
          </p:nvSpPr>
          <p:spPr>
            <a:xfrm flipH="1">
              <a:off x="6530875" y="24564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914;p28">
              <a:extLst>
                <a:ext uri="{FF2B5EF4-FFF2-40B4-BE49-F238E27FC236}">
                  <a16:creationId xmlns:a16="http://schemas.microsoft.com/office/drawing/2014/main" id="{728379FE-B1EC-D827-9DBB-661CC34157A0}"/>
                </a:ext>
              </a:extLst>
            </p:cNvPr>
            <p:cNvSpPr/>
            <p:nvPr/>
          </p:nvSpPr>
          <p:spPr>
            <a:xfrm flipH="1">
              <a:off x="7111675" y="24564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915;p28">
              <a:extLst>
                <a:ext uri="{FF2B5EF4-FFF2-40B4-BE49-F238E27FC236}">
                  <a16:creationId xmlns:a16="http://schemas.microsoft.com/office/drawing/2014/main" id="{C9126E8D-CE4C-3885-A42A-DF2D9491FF93}"/>
                </a:ext>
              </a:extLst>
            </p:cNvPr>
            <p:cNvSpPr/>
            <p:nvPr/>
          </p:nvSpPr>
          <p:spPr>
            <a:xfrm flipH="1">
              <a:off x="7692475" y="24564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916;p28">
              <a:extLst>
                <a:ext uri="{FF2B5EF4-FFF2-40B4-BE49-F238E27FC236}">
                  <a16:creationId xmlns:a16="http://schemas.microsoft.com/office/drawing/2014/main" id="{6F0327B5-47BE-AC0F-DE37-B3F51A11CC10}"/>
                </a:ext>
              </a:extLst>
            </p:cNvPr>
            <p:cNvSpPr/>
            <p:nvPr/>
          </p:nvSpPr>
          <p:spPr>
            <a:xfrm flipH="1">
              <a:off x="8273275" y="24564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917;p28">
              <a:extLst>
                <a:ext uri="{FF2B5EF4-FFF2-40B4-BE49-F238E27FC236}">
                  <a16:creationId xmlns:a16="http://schemas.microsoft.com/office/drawing/2014/main" id="{E608DBCE-233F-6FE0-EDC1-FCF9510785ED}"/>
                </a:ext>
              </a:extLst>
            </p:cNvPr>
            <p:cNvSpPr/>
            <p:nvPr/>
          </p:nvSpPr>
          <p:spPr>
            <a:xfrm flipH="1">
              <a:off x="5950075" y="299087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918;p28">
              <a:extLst>
                <a:ext uri="{FF2B5EF4-FFF2-40B4-BE49-F238E27FC236}">
                  <a16:creationId xmlns:a16="http://schemas.microsoft.com/office/drawing/2014/main" id="{D52BF035-E9C0-1B90-ECA1-5C9B7389093F}"/>
                </a:ext>
              </a:extLst>
            </p:cNvPr>
            <p:cNvSpPr/>
            <p:nvPr/>
          </p:nvSpPr>
          <p:spPr>
            <a:xfrm flipH="1">
              <a:off x="6530875" y="299087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919;p28">
              <a:extLst>
                <a:ext uri="{FF2B5EF4-FFF2-40B4-BE49-F238E27FC236}">
                  <a16:creationId xmlns:a16="http://schemas.microsoft.com/office/drawing/2014/main" id="{149FDAA5-0C42-604B-7029-A7C0B617791B}"/>
                </a:ext>
              </a:extLst>
            </p:cNvPr>
            <p:cNvSpPr/>
            <p:nvPr/>
          </p:nvSpPr>
          <p:spPr>
            <a:xfrm flipH="1">
              <a:off x="7111675" y="299087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920;p28">
              <a:extLst>
                <a:ext uri="{FF2B5EF4-FFF2-40B4-BE49-F238E27FC236}">
                  <a16:creationId xmlns:a16="http://schemas.microsoft.com/office/drawing/2014/main" id="{B7DF1DB0-E3E0-7322-581C-2E2CF549DF67}"/>
                </a:ext>
              </a:extLst>
            </p:cNvPr>
            <p:cNvSpPr/>
            <p:nvPr/>
          </p:nvSpPr>
          <p:spPr>
            <a:xfrm flipH="1">
              <a:off x="7692475" y="299087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921;p28">
              <a:extLst>
                <a:ext uri="{FF2B5EF4-FFF2-40B4-BE49-F238E27FC236}">
                  <a16:creationId xmlns:a16="http://schemas.microsoft.com/office/drawing/2014/main" id="{4B377A68-6574-CDE0-22EF-81C8C39BA27D}"/>
                </a:ext>
              </a:extLst>
            </p:cNvPr>
            <p:cNvSpPr/>
            <p:nvPr/>
          </p:nvSpPr>
          <p:spPr>
            <a:xfrm flipH="1">
              <a:off x="8273275" y="299087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8" name="矩形 547">
            <a:extLst>
              <a:ext uri="{FF2B5EF4-FFF2-40B4-BE49-F238E27FC236}">
                <a16:creationId xmlns:a16="http://schemas.microsoft.com/office/drawing/2014/main" id="{DE9E3EBE-C9A3-A01E-933F-838D1045C771}"/>
              </a:ext>
            </a:extLst>
          </p:cNvPr>
          <p:cNvSpPr/>
          <p:nvPr/>
        </p:nvSpPr>
        <p:spPr>
          <a:xfrm>
            <a:off x="6285932" y="1321704"/>
            <a:ext cx="1905001" cy="429559"/>
          </a:xfrm>
          <a:prstGeom prst="rect">
            <a:avLst/>
          </a:prstGeom>
          <a:solidFill>
            <a:srgbClr val="E0EFF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603" name="文本框 602">
                <a:extLst>
                  <a:ext uri="{FF2B5EF4-FFF2-40B4-BE49-F238E27FC236}">
                    <a16:creationId xmlns:a16="http://schemas.microsoft.com/office/drawing/2014/main" id="{D086A89D-0563-309E-4328-AC65B951095D}"/>
                  </a:ext>
                </a:extLst>
              </p:cNvPr>
              <p:cNvSpPr txBox="1"/>
              <p:nvPr/>
            </p:nvSpPr>
            <p:spPr>
              <a:xfrm>
                <a:off x="6241202" y="1287851"/>
                <a:ext cx="2052734" cy="461665"/>
              </a:xfrm>
              <a:prstGeom prst="rect">
                <a:avLst/>
              </a:prstGeom>
              <a:noFill/>
            </p:spPr>
            <p:txBody>
              <a:bodyPr wrap="square">
                <a:spAutoFit/>
              </a:bodyPr>
              <a:lstStyle/>
              <a:p>
                <a:pPr algn="ctr"/>
                <a:r>
                  <a:rPr lang="en-US" altLang="zh-CN" sz="1200" dirty="0">
                    <a:latin typeface="Times New Roman" panose="02020603050405020304" pitchFamily="18" charset="0"/>
                    <a:cs typeface="Times New Roman" panose="02020603050405020304" pitchFamily="18" charset="0"/>
                  </a:rPr>
                  <a:t>Initialize isotope adjacent matrix</a:t>
                </a:r>
                <a14:m>
                  <m:oMath xmlns:m="http://schemas.openxmlformats.org/officeDocument/2006/math">
                    <m:r>
                      <a:rPr lang="en-US" altLang="zh-CN" sz="1200" b="0" i="1" dirty="0" smtClean="0">
                        <a:latin typeface="Cambria Math" panose="02040503050406030204" pitchFamily="18" charset="0"/>
                        <a:cs typeface="Times New Roman" panose="02020603050405020304" pitchFamily="18" charset="0"/>
                      </a:rPr>
                      <m:t> </m:t>
                    </m:r>
                    <m:r>
                      <a:rPr lang="en-US" altLang="zh-CN" sz="1200" b="0" i="1" dirty="0" smtClean="0">
                        <a:latin typeface="Cambria Math" panose="02040503050406030204" pitchFamily="18" charset="0"/>
                        <a:cs typeface="Times New Roman" panose="02020603050405020304" pitchFamily="18" charset="0"/>
                      </a:rPr>
                      <m:t>h</m:t>
                    </m:r>
                  </m:oMath>
                </a14:m>
                <a:r>
                  <a:rPr lang="en-US" altLang="zh-CN" sz="1200" dirty="0">
                    <a:latin typeface="Times New Roman" panose="02020603050405020304" pitchFamily="18" charset="0"/>
                    <a:cs typeface="Times New Roman" panose="02020603050405020304" pitchFamily="18" charset="0"/>
                  </a:rPr>
                  <a:t> and feature matrix </a:t>
                </a:r>
                <a14:m>
                  <m:oMath xmlns:m="http://schemas.openxmlformats.org/officeDocument/2006/math">
                    <m:r>
                      <a:rPr lang="en-US" altLang="zh-CN" sz="1200" b="0" i="1" dirty="0" smtClean="0">
                        <a:latin typeface="Cambria Math" panose="02040503050406030204" pitchFamily="18" charset="0"/>
                        <a:cs typeface="Times New Roman" panose="02020603050405020304" pitchFamily="18" charset="0"/>
                      </a:rPr>
                      <m:t>𝑥</m:t>
                    </m:r>
                  </m:oMath>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603" name="文本框 602">
                <a:extLst>
                  <a:ext uri="{FF2B5EF4-FFF2-40B4-BE49-F238E27FC236}">
                    <a16:creationId xmlns:a16="http://schemas.microsoft.com/office/drawing/2014/main" id="{D086A89D-0563-309E-4328-AC65B951095D}"/>
                  </a:ext>
                </a:extLst>
              </p:cNvPr>
              <p:cNvSpPr txBox="1">
                <a:spLocks noRot="1" noChangeAspect="1" noMove="1" noResize="1" noEditPoints="1" noAdjustHandles="1" noChangeArrowheads="1" noChangeShapeType="1" noTextEdit="1"/>
              </p:cNvSpPr>
              <p:nvPr/>
            </p:nvSpPr>
            <p:spPr>
              <a:xfrm>
                <a:off x="6241202" y="1287851"/>
                <a:ext cx="2052734" cy="461665"/>
              </a:xfrm>
              <a:prstGeom prst="rect">
                <a:avLst/>
              </a:prstGeom>
              <a:blipFill>
                <a:blip r:embed="rId5"/>
                <a:stretch>
                  <a:fillRect b="-921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06" name="文本框 605">
                <a:extLst>
                  <a:ext uri="{FF2B5EF4-FFF2-40B4-BE49-F238E27FC236}">
                    <a16:creationId xmlns:a16="http://schemas.microsoft.com/office/drawing/2014/main" id="{F56F2306-29DA-0495-1088-123B33C7DD8B}"/>
                  </a:ext>
                </a:extLst>
              </p:cNvPr>
              <p:cNvSpPr txBox="1"/>
              <p:nvPr/>
            </p:nvSpPr>
            <p:spPr>
              <a:xfrm>
                <a:off x="6529825" y="2657935"/>
                <a:ext cx="26539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h</m:t>
                          </m:r>
                        </m:e>
                        <m:sub>
                          <m:r>
                            <a:rPr lang="en-US" altLang="zh-CN" b="0" i="1" smtClean="0">
                              <a:latin typeface="Cambria Math" panose="02040503050406030204" pitchFamily="18" charset="0"/>
                            </a:rPr>
                            <m:t>𝑖</m:t>
                          </m:r>
                        </m:sub>
                      </m:sSub>
                    </m:oMath>
                  </m:oMathPara>
                </a14:m>
                <a:endParaRPr lang="zh-CN" altLang="en-US" dirty="0"/>
              </a:p>
            </p:txBody>
          </p:sp>
        </mc:Choice>
        <mc:Fallback xmlns="">
          <p:sp>
            <p:nvSpPr>
              <p:cNvPr id="606" name="文本框 605">
                <a:extLst>
                  <a:ext uri="{FF2B5EF4-FFF2-40B4-BE49-F238E27FC236}">
                    <a16:creationId xmlns:a16="http://schemas.microsoft.com/office/drawing/2014/main" id="{F56F2306-29DA-0495-1088-123B33C7DD8B}"/>
                  </a:ext>
                </a:extLst>
              </p:cNvPr>
              <p:cNvSpPr txBox="1">
                <a:spLocks noRot="1" noChangeAspect="1" noMove="1" noResize="1" noEditPoints="1" noAdjustHandles="1" noChangeArrowheads="1" noChangeShapeType="1" noTextEdit="1"/>
              </p:cNvSpPr>
              <p:nvPr/>
            </p:nvSpPr>
            <p:spPr>
              <a:xfrm>
                <a:off x="6529825" y="2657935"/>
                <a:ext cx="265394" cy="276999"/>
              </a:xfrm>
              <a:prstGeom prst="rect">
                <a:avLst/>
              </a:prstGeom>
              <a:blipFill>
                <a:blip r:embed="rId6"/>
                <a:stretch>
                  <a:fillRect l="-20455" r="-6818" b="-2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07" name="文本框 606">
                <a:extLst>
                  <a:ext uri="{FF2B5EF4-FFF2-40B4-BE49-F238E27FC236}">
                    <a16:creationId xmlns:a16="http://schemas.microsoft.com/office/drawing/2014/main" id="{92DA624F-B970-0069-E736-B7C0C17688E2}"/>
                  </a:ext>
                </a:extLst>
              </p:cNvPr>
              <p:cNvSpPr txBox="1"/>
              <p:nvPr/>
            </p:nvSpPr>
            <p:spPr>
              <a:xfrm>
                <a:off x="7553585" y="2639584"/>
                <a:ext cx="25833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𝑖</m:t>
                          </m:r>
                        </m:sub>
                      </m:sSub>
                    </m:oMath>
                  </m:oMathPara>
                </a14:m>
                <a:endParaRPr lang="zh-CN" altLang="en-US" dirty="0"/>
              </a:p>
            </p:txBody>
          </p:sp>
        </mc:Choice>
        <mc:Fallback xmlns="">
          <p:sp>
            <p:nvSpPr>
              <p:cNvPr id="607" name="文本框 606">
                <a:extLst>
                  <a:ext uri="{FF2B5EF4-FFF2-40B4-BE49-F238E27FC236}">
                    <a16:creationId xmlns:a16="http://schemas.microsoft.com/office/drawing/2014/main" id="{92DA624F-B970-0069-E736-B7C0C17688E2}"/>
                  </a:ext>
                </a:extLst>
              </p:cNvPr>
              <p:cNvSpPr txBox="1">
                <a:spLocks noRot="1" noChangeAspect="1" noMove="1" noResize="1" noEditPoints="1" noAdjustHandles="1" noChangeArrowheads="1" noChangeShapeType="1" noTextEdit="1"/>
              </p:cNvSpPr>
              <p:nvPr/>
            </p:nvSpPr>
            <p:spPr>
              <a:xfrm>
                <a:off x="7553585" y="2639584"/>
                <a:ext cx="258339" cy="276999"/>
              </a:xfrm>
              <a:prstGeom prst="rect">
                <a:avLst/>
              </a:prstGeom>
              <a:blipFill>
                <a:blip r:embed="rId7"/>
                <a:stretch>
                  <a:fillRect l="-11905" r="-9524" b="-20000"/>
                </a:stretch>
              </a:blipFill>
            </p:spPr>
            <p:txBody>
              <a:bodyPr/>
              <a:lstStyle/>
              <a:p>
                <a:r>
                  <a:rPr lang="zh-CN" altLang="en-US">
                    <a:noFill/>
                  </a:rPr>
                  <a:t> </a:t>
                </a:r>
              </a:p>
            </p:txBody>
          </p:sp>
        </mc:Fallback>
      </mc:AlternateContent>
      <p:cxnSp>
        <p:nvCxnSpPr>
          <p:cNvPr id="609" name="直接箭头连接符 608">
            <a:extLst>
              <a:ext uri="{FF2B5EF4-FFF2-40B4-BE49-F238E27FC236}">
                <a16:creationId xmlns:a16="http://schemas.microsoft.com/office/drawing/2014/main" id="{043269A9-6BF2-25C7-3DE2-3BA3C11FBA83}"/>
              </a:ext>
            </a:extLst>
          </p:cNvPr>
          <p:cNvCxnSpPr>
            <a:cxnSpLocks/>
          </p:cNvCxnSpPr>
          <p:nvPr/>
        </p:nvCxnSpPr>
        <p:spPr>
          <a:xfrm>
            <a:off x="6708853" y="1751263"/>
            <a:ext cx="0" cy="12917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611" name="直接箭头连接符 610">
            <a:extLst>
              <a:ext uri="{FF2B5EF4-FFF2-40B4-BE49-F238E27FC236}">
                <a16:creationId xmlns:a16="http://schemas.microsoft.com/office/drawing/2014/main" id="{10E9D01F-4698-E4AF-C793-29DDC0CC3EEA}"/>
              </a:ext>
            </a:extLst>
          </p:cNvPr>
          <p:cNvCxnSpPr>
            <a:cxnSpLocks/>
          </p:cNvCxnSpPr>
          <p:nvPr/>
        </p:nvCxnSpPr>
        <p:spPr>
          <a:xfrm>
            <a:off x="7645025" y="1758992"/>
            <a:ext cx="0" cy="12917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nvGrpSpPr>
          <p:cNvPr id="727" name="Google Shape;895;p28">
            <a:extLst>
              <a:ext uri="{FF2B5EF4-FFF2-40B4-BE49-F238E27FC236}">
                <a16:creationId xmlns:a16="http://schemas.microsoft.com/office/drawing/2014/main" id="{0EF00223-466E-CB06-1482-A882A71A6709}"/>
              </a:ext>
            </a:extLst>
          </p:cNvPr>
          <p:cNvGrpSpPr/>
          <p:nvPr/>
        </p:nvGrpSpPr>
        <p:grpSpPr>
          <a:xfrm>
            <a:off x="7267434" y="1928160"/>
            <a:ext cx="771100" cy="734130"/>
            <a:chOff x="5950075" y="854725"/>
            <a:chExt cx="2904000" cy="2668950"/>
          </a:xfrm>
        </p:grpSpPr>
        <p:sp>
          <p:nvSpPr>
            <p:cNvPr id="728" name="Google Shape;896;p28">
              <a:extLst>
                <a:ext uri="{FF2B5EF4-FFF2-40B4-BE49-F238E27FC236}">
                  <a16:creationId xmlns:a16="http://schemas.microsoft.com/office/drawing/2014/main" id="{912ABE9A-1726-A05F-5E51-9DA57F837C37}"/>
                </a:ext>
              </a:extLst>
            </p:cNvPr>
            <p:cNvSpPr/>
            <p:nvPr/>
          </p:nvSpPr>
          <p:spPr>
            <a:xfrm flipH="1">
              <a:off x="5950075" y="854725"/>
              <a:ext cx="2904000" cy="26673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897;p28">
              <a:extLst>
                <a:ext uri="{FF2B5EF4-FFF2-40B4-BE49-F238E27FC236}">
                  <a16:creationId xmlns:a16="http://schemas.microsoft.com/office/drawing/2014/main" id="{FD3C8D27-33D0-BF2D-B262-211B0FE35ECD}"/>
                </a:ext>
              </a:extLst>
            </p:cNvPr>
            <p:cNvSpPr/>
            <p:nvPr/>
          </p:nvSpPr>
          <p:spPr>
            <a:xfrm flipH="1">
              <a:off x="5950075" y="854725"/>
              <a:ext cx="580800" cy="532801"/>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0" name="Google Shape;898;p28">
              <a:extLst>
                <a:ext uri="{FF2B5EF4-FFF2-40B4-BE49-F238E27FC236}">
                  <a16:creationId xmlns:a16="http://schemas.microsoft.com/office/drawing/2014/main" id="{6A6BDC04-225D-3BBF-2E43-8E140F6ABAD0}"/>
                </a:ext>
              </a:extLst>
            </p:cNvPr>
            <p:cNvSpPr/>
            <p:nvPr/>
          </p:nvSpPr>
          <p:spPr>
            <a:xfrm flipH="1">
              <a:off x="6530875" y="8547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899;p28">
              <a:extLst>
                <a:ext uri="{FF2B5EF4-FFF2-40B4-BE49-F238E27FC236}">
                  <a16:creationId xmlns:a16="http://schemas.microsoft.com/office/drawing/2014/main" id="{399B75CB-BF40-18C4-A732-37E5A242CE8C}"/>
                </a:ext>
              </a:extLst>
            </p:cNvPr>
            <p:cNvSpPr/>
            <p:nvPr/>
          </p:nvSpPr>
          <p:spPr>
            <a:xfrm flipH="1">
              <a:off x="7111675" y="8547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900;p28">
              <a:extLst>
                <a:ext uri="{FF2B5EF4-FFF2-40B4-BE49-F238E27FC236}">
                  <a16:creationId xmlns:a16="http://schemas.microsoft.com/office/drawing/2014/main" id="{9FAC923A-B9A5-6A93-CDA3-AC92E28F68D1}"/>
                </a:ext>
              </a:extLst>
            </p:cNvPr>
            <p:cNvSpPr/>
            <p:nvPr/>
          </p:nvSpPr>
          <p:spPr>
            <a:xfrm flipH="1">
              <a:off x="7692475" y="8547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901;p28">
              <a:extLst>
                <a:ext uri="{FF2B5EF4-FFF2-40B4-BE49-F238E27FC236}">
                  <a16:creationId xmlns:a16="http://schemas.microsoft.com/office/drawing/2014/main" id="{B99E9C0A-6F66-9622-B215-EBA99FDB151C}"/>
                </a:ext>
              </a:extLst>
            </p:cNvPr>
            <p:cNvSpPr/>
            <p:nvPr/>
          </p:nvSpPr>
          <p:spPr>
            <a:xfrm flipH="1">
              <a:off x="8273275" y="8547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902;p28">
              <a:extLst>
                <a:ext uri="{FF2B5EF4-FFF2-40B4-BE49-F238E27FC236}">
                  <a16:creationId xmlns:a16="http://schemas.microsoft.com/office/drawing/2014/main" id="{3F5C0F69-ECA7-9A20-CD04-F159C98A4DD9}"/>
                </a:ext>
              </a:extLst>
            </p:cNvPr>
            <p:cNvSpPr/>
            <p:nvPr/>
          </p:nvSpPr>
          <p:spPr>
            <a:xfrm flipH="1">
              <a:off x="5950075" y="13875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903;p28">
              <a:extLst>
                <a:ext uri="{FF2B5EF4-FFF2-40B4-BE49-F238E27FC236}">
                  <a16:creationId xmlns:a16="http://schemas.microsoft.com/office/drawing/2014/main" id="{FE4E0A24-3DEA-0F97-4B22-7505F36C5A77}"/>
                </a:ext>
              </a:extLst>
            </p:cNvPr>
            <p:cNvSpPr/>
            <p:nvPr/>
          </p:nvSpPr>
          <p:spPr>
            <a:xfrm flipH="1">
              <a:off x="6530875" y="13875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904;p28">
              <a:extLst>
                <a:ext uri="{FF2B5EF4-FFF2-40B4-BE49-F238E27FC236}">
                  <a16:creationId xmlns:a16="http://schemas.microsoft.com/office/drawing/2014/main" id="{8D078431-BF5D-3508-D908-49816FD1D783}"/>
                </a:ext>
              </a:extLst>
            </p:cNvPr>
            <p:cNvSpPr/>
            <p:nvPr/>
          </p:nvSpPr>
          <p:spPr>
            <a:xfrm flipH="1">
              <a:off x="7111675" y="13875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905;p28">
              <a:extLst>
                <a:ext uri="{FF2B5EF4-FFF2-40B4-BE49-F238E27FC236}">
                  <a16:creationId xmlns:a16="http://schemas.microsoft.com/office/drawing/2014/main" id="{A285DB5E-8A10-7EC8-B9DF-CA2324094A1B}"/>
                </a:ext>
              </a:extLst>
            </p:cNvPr>
            <p:cNvSpPr/>
            <p:nvPr/>
          </p:nvSpPr>
          <p:spPr>
            <a:xfrm flipH="1">
              <a:off x="7692475" y="13875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906;p28">
              <a:extLst>
                <a:ext uri="{FF2B5EF4-FFF2-40B4-BE49-F238E27FC236}">
                  <a16:creationId xmlns:a16="http://schemas.microsoft.com/office/drawing/2014/main" id="{C5462EED-8EF7-D138-7E0B-786BFC2F8C1E}"/>
                </a:ext>
              </a:extLst>
            </p:cNvPr>
            <p:cNvSpPr/>
            <p:nvPr/>
          </p:nvSpPr>
          <p:spPr>
            <a:xfrm flipH="1">
              <a:off x="8273275" y="13875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907;p28">
              <a:extLst>
                <a:ext uri="{FF2B5EF4-FFF2-40B4-BE49-F238E27FC236}">
                  <a16:creationId xmlns:a16="http://schemas.microsoft.com/office/drawing/2014/main" id="{4105CB45-26B6-D863-6503-82FD1AFC6724}"/>
                </a:ext>
              </a:extLst>
            </p:cNvPr>
            <p:cNvSpPr/>
            <p:nvPr/>
          </p:nvSpPr>
          <p:spPr>
            <a:xfrm flipH="1">
              <a:off x="5950075" y="192197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908;p28">
              <a:extLst>
                <a:ext uri="{FF2B5EF4-FFF2-40B4-BE49-F238E27FC236}">
                  <a16:creationId xmlns:a16="http://schemas.microsoft.com/office/drawing/2014/main" id="{88B97C3C-49FA-3653-71BE-B62BF1F94A9D}"/>
                </a:ext>
              </a:extLst>
            </p:cNvPr>
            <p:cNvSpPr/>
            <p:nvPr/>
          </p:nvSpPr>
          <p:spPr>
            <a:xfrm flipH="1">
              <a:off x="6530875" y="192197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909;p28">
              <a:extLst>
                <a:ext uri="{FF2B5EF4-FFF2-40B4-BE49-F238E27FC236}">
                  <a16:creationId xmlns:a16="http://schemas.microsoft.com/office/drawing/2014/main" id="{5C693F9B-1870-3771-CD14-4029C0B5FAFA}"/>
                </a:ext>
              </a:extLst>
            </p:cNvPr>
            <p:cNvSpPr/>
            <p:nvPr/>
          </p:nvSpPr>
          <p:spPr>
            <a:xfrm flipH="1">
              <a:off x="7111675" y="192197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910;p28">
              <a:extLst>
                <a:ext uri="{FF2B5EF4-FFF2-40B4-BE49-F238E27FC236}">
                  <a16:creationId xmlns:a16="http://schemas.microsoft.com/office/drawing/2014/main" id="{487758F5-AEBD-DA4A-85DA-BE11B30154CA}"/>
                </a:ext>
              </a:extLst>
            </p:cNvPr>
            <p:cNvSpPr/>
            <p:nvPr/>
          </p:nvSpPr>
          <p:spPr>
            <a:xfrm flipH="1">
              <a:off x="7692475" y="192197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911;p28">
              <a:extLst>
                <a:ext uri="{FF2B5EF4-FFF2-40B4-BE49-F238E27FC236}">
                  <a16:creationId xmlns:a16="http://schemas.microsoft.com/office/drawing/2014/main" id="{AB1A2B1A-77D5-5ADB-B9CB-81A891C4B63F}"/>
                </a:ext>
              </a:extLst>
            </p:cNvPr>
            <p:cNvSpPr/>
            <p:nvPr/>
          </p:nvSpPr>
          <p:spPr>
            <a:xfrm flipH="1">
              <a:off x="8273275" y="192197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912;p28">
              <a:extLst>
                <a:ext uri="{FF2B5EF4-FFF2-40B4-BE49-F238E27FC236}">
                  <a16:creationId xmlns:a16="http://schemas.microsoft.com/office/drawing/2014/main" id="{DCBD0BBF-6812-9D10-270B-FB996A565FE8}"/>
                </a:ext>
              </a:extLst>
            </p:cNvPr>
            <p:cNvSpPr/>
            <p:nvPr/>
          </p:nvSpPr>
          <p:spPr>
            <a:xfrm flipH="1">
              <a:off x="5950075" y="24564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913;p28">
              <a:extLst>
                <a:ext uri="{FF2B5EF4-FFF2-40B4-BE49-F238E27FC236}">
                  <a16:creationId xmlns:a16="http://schemas.microsoft.com/office/drawing/2014/main" id="{26694BBD-9CE7-9910-869A-C1CAE84355A5}"/>
                </a:ext>
              </a:extLst>
            </p:cNvPr>
            <p:cNvSpPr/>
            <p:nvPr/>
          </p:nvSpPr>
          <p:spPr>
            <a:xfrm flipH="1">
              <a:off x="6530875" y="24564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914;p28">
              <a:extLst>
                <a:ext uri="{FF2B5EF4-FFF2-40B4-BE49-F238E27FC236}">
                  <a16:creationId xmlns:a16="http://schemas.microsoft.com/office/drawing/2014/main" id="{DECFEC17-CDCB-2A98-31E7-AEF59E896E6B}"/>
                </a:ext>
              </a:extLst>
            </p:cNvPr>
            <p:cNvSpPr/>
            <p:nvPr/>
          </p:nvSpPr>
          <p:spPr>
            <a:xfrm flipH="1">
              <a:off x="7111675" y="24564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915;p28">
              <a:extLst>
                <a:ext uri="{FF2B5EF4-FFF2-40B4-BE49-F238E27FC236}">
                  <a16:creationId xmlns:a16="http://schemas.microsoft.com/office/drawing/2014/main" id="{B4E397A1-8643-82FE-0610-3C648EFF8F7D}"/>
                </a:ext>
              </a:extLst>
            </p:cNvPr>
            <p:cNvSpPr/>
            <p:nvPr/>
          </p:nvSpPr>
          <p:spPr>
            <a:xfrm flipH="1">
              <a:off x="7692475" y="24564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916;p28">
              <a:extLst>
                <a:ext uri="{FF2B5EF4-FFF2-40B4-BE49-F238E27FC236}">
                  <a16:creationId xmlns:a16="http://schemas.microsoft.com/office/drawing/2014/main" id="{B5931656-7E68-3529-74FA-8CE3757C1609}"/>
                </a:ext>
              </a:extLst>
            </p:cNvPr>
            <p:cNvSpPr/>
            <p:nvPr/>
          </p:nvSpPr>
          <p:spPr>
            <a:xfrm flipH="1">
              <a:off x="8273275" y="24564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917;p28">
              <a:extLst>
                <a:ext uri="{FF2B5EF4-FFF2-40B4-BE49-F238E27FC236}">
                  <a16:creationId xmlns:a16="http://schemas.microsoft.com/office/drawing/2014/main" id="{5D956643-1D97-D461-716F-AEC75E1CF099}"/>
                </a:ext>
              </a:extLst>
            </p:cNvPr>
            <p:cNvSpPr/>
            <p:nvPr/>
          </p:nvSpPr>
          <p:spPr>
            <a:xfrm flipH="1">
              <a:off x="5950075" y="299087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918;p28">
              <a:extLst>
                <a:ext uri="{FF2B5EF4-FFF2-40B4-BE49-F238E27FC236}">
                  <a16:creationId xmlns:a16="http://schemas.microsoft.com/office/drawing/2014/main" id="{2EEEE20B-CED9-29BE-C005-C7FE9DCD35C6}"/>
                </a:ext>
              </a:extLst>
            </p:cNvPr>
            <p:cNvSpPr/>
            <p:nvPr/>
          </p:nvSpPr>
          <p:spPr>
            <a:xfrm flipH="1">
              <a:off x="6530875" y="299087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919;p28">
              <a:extLst>
                <a:ext uri="{FF2B5EF4-FFF2-40B4-BE49-F238E27FC236}">
                  <a16:creationId xmlns:a16="http://schemas.microsoft.com/office/drawing/2014/main" id="{29F87680-7DDB-A17A-6E2D-6E6778438EE8}"/>
                </a:ext>
              </a:extLst>
            </p:cNvPr>
            <p:cNvSpPr/>
            <p:nvPr/>
          </p:nvSpPr>
          <p:spPr>
            <a:xfrm flipH="1">
              <a:off x="7111675" y="299087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920;p28">
              <a:extLst>
                <a:ext uri="{FF2B5EF4-FFF2-40B4-BE49-F238E27FC236}">
                  <a16:creationId xmlns:a16="http://schemas.microsoft.com/office/drawing/2014/main" id="{BA30191C-83DA-F810-CC70-136D295EF1A0}"/>
                </a:ext>
              </a:extLst>
            </p:cNvPr>
            <p:cNvSpPr/>
            <p:nvPr/>
          </p:nvSpPr>
          <p:spPr>
            <a:xfrm flipH="1">
              <a:off x="7692475" y="299087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921;p28">
              <a:extLst>
                <a:ext uri="{FF2B5EF4-FFF2-40B4-BE49-F238E27FC236}">
                  <a16:creationId xmlns:a16="http://schemas.microsoft.com/office/drawing/2014/main" id="{C3F8B551-F981-3807-0305-EC5F0AADFBEC}"/>
                </a:ext>
              </a:extLst>
            </p:cNvPr>
            <p:cNvSpPr/>
            <p:nvPr/>
          </p:nvSpPr>
          <p:spPr>
            <a:xfrm flipH="1">
              <a:off x="8273275" y="299087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1" name="文本框 800">
            <a:extLst>
              <a:ext uri="{FF2B5EF4-FFF2-40B4-BE49-F238E27FC236}">
                <a16:creationId xmlns:a16="http://schemas.microsoft.com/office/drawing/2014/main" id="{E1CC4E24-1C2E-4D66-31BC-1D9EE0D3E763}"/>
              </a:ext>
            </a:extLst>
          </p:cNvPr>
          <p:cNvSpPr txBox="1"/>
          <p:nvPr/>
        </p:nvSpPr>
        <p:spPr>
          <a:xfrm>
            <a:off x="8209149" y="678668"/>
            <a:ext cx="1463938"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Original embedding</a:t>
            </a:r>
            <a:endParaRPr lang="zh-CN" altLang="en-US" sz="1200" dirty="0">
              <a:latin typeface="Times New Roman" panose="02020603050405020304" pitchFamily="18" charset="0"/>
              <a:cs typeface="Times New Roman" panose="02020603050405020304" pitchFamily="18" charset="0"/>
            </a:endParaRPr>
          </a:p>
        </p:txBody>
      </p:sp>
      <p:sp>
        <p:nvSpPr>
          <p:cNvPr id="804" name="文本框 803">
            <a:extLst>
              <a:ext uri="{FF2B5EF4-FFF2-40B4-BE49-F238E27FC236}">
                <a16:creationId xmlns:a16="http://schemas.microsoft.com/office/drawing/2014/main" id="{FA3AA1A4-C473-2BBF-0286-FD206242687F}"/>
              </a:ext>
            </a:extLst>
          </p:cNvPr>
          <p:cNvSpPr txBox="1"/>
          <p:nvPr/>
        </p:nvSpPr>
        <p:spPr>
          <a:xfrm>
            <a:off x="8212909" y="1538470"/>
            <a:ext cx="1519548"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Disturbed embedding</a:t>
            </a:r>
            <a:endParaRPr lang="zh-CN" altLang="en-US" sz="1200" dirty="0">
              <a:latin typeface="Times New Roman" panose="02020603050405020304" pitchFamily="18" charset="0"/>
              <a:cs typeface="Times New Roman" panose="02020603050405020304" pitchFamily="18" charset="0"/>
            </a:endParaRPr>
          </a:p>
        </p:txBody>
      </p:sp>
      <p:sp>
        <p:nvSpPr>
          <p:cNvPr id="805" name="文本框 804">
            <a:extLst>
              <a:ext uri="{FF2B5EF4-FFF2-40B4-BE49-F238E27FC236}">
                <a16:creationId xmlns:a16="http://schemas.microsoft.com/office/drawing/2014/main" id="{A0FEA4C4-BBFD-70D6-E46B-03BF65DA80F0}"/>
              </a:ext>
            </a:extLst>
          </p:cNvPr>
          <p:cNvSpPr txBox="1"/>
          <p:nvPr/>
        </p:nvSpPr>
        <p:spPr>
          <a:xfrm>
            <a:off x="8235749" y="2121745"/>
            <a:ext cx="1386027"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Isotope embedding</a:t>
            </a:r>
            <a:endParaRPr lang="zh-CN" altLang="en-US" sz="1200" dirty="0">
              <a:latin typeface="Times New Roman" panose="02020603050405020304" pitchFamily="18" charset="0"/>
              <a:cs typeface="Times New Roman" panose="02020603050405020304" pitchFamily="18" charset="0"/>
            </a:endParaRPr>
          </a:p>
        </p:txBody>
      </p:sp>
      <p:sp>
        <p:nvSpPr>
          <p:cNvPr id="806" name="文本框 805">
            <a:extLst>
              <a:ext uri="{FF2B5EF4-FFF2-40B4-BE49-F238E27FC236}">
                <a16:creationId xmlns:a16="http://schemas.microsoft.com/office/drawing/2014/main" id="{9EF00D1B-065A-58B7-3A19-3E35EED670D6}"/>
              </a:ext>
            </a:extLst>
          </p:cNvPr>
          <p:cNvSpPr txBox="1"/>
          <p:nvPr/>
        </p:nvSpPr>
        <p:spPr>
          <a:xfrm>
            <a:off x="8262349" y="3005358"/>
            <a:ext cx="1683629"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Attach node embedding</a:t>
            </a:r>
            <a:endParaRPr lang="zh-CN" altLang="en-US" sz="1200" dirty="0">
              <a:latin typeface="Times New Roman" panose="02020603050405020304" pitchFamily="18" charset="0"/>
              <a:cs typeface="Times New Roman" panose="02020603050405020304" pitchFamily="18" charset="0"/>
            </a:endParaRPr>
          </a:p>
        </p:txBody>
      </p:sp>
      <p:cxnSp>
        <p:nvCxnSpPr>
          <p:cNvPr id="822" name="直接箭头连接符 821">
            <a:extLst>
              <a:ext uri="{FF2B5EF4-FFF2-40B4-BE49-F238E27FC236}">
                <a16:creationId xmlns:a16="http://schemas.microsoft.com/office/drawing/2014/main" id="{24B57687-EA1C-EA53-35F2-2A0AB3D2136A}"/>
              </a:ext>
            </a:extLst>
          </p:cNvPr>
          <p:cNvCxnSpPr/>
          <p:nvPr/>
        </p:nvCxnSpPr>
        <p:spPr>
          <a:xfrm>
            <a:off x="4043403" y="4179155"/>
            <a:ext cx="483325" cy="0"/>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cxnSp>
        <p:nvCxnSpPr>
          <p:cNvPr id="824" name="直接箭头连接符 823">
            <a:extLst>
              <a:ext uri="{FF2B5EF4-FFF2-40B4-BE49-F238E27FC236}">
                <a16:creationId xmlns:a16="http://schemas.microsoft.com/office/drawing/2014/main" id="{10BA7598-D2DD-8F14-E89F-7C1894BDDA68}"/>
              </a:ext>
            </a:extLst>
          </p:cNvPr>
          <p:cNvCxnSpPr>
            <a:cxnSpLocks/>
          </p:cNvCxnSpPr>
          <p:nvPr/>
        </p:nvCxnSpPr>
        <p:spPr>
          <a:xfrm>
            <a:off x="8864129" y="903519"/>
            <a:ext cx="0" cy="451786"/>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grpSp>
        <p:nvGrpSpPr>
          <p:cNvPr id="995" name="Google Shape;805;p28">
            <a:extLst>
              <a:ext uri="{FF2B5EF4-FFF2-40B4-BE49-F238E27FC236}">
                <a16:creationId xmlns:a16="http://schemas.microsoft.com/office/drawing/2014/main" id="{E9EEF29C-F95C-AF24-B1E8-07CE4FF6095D}"/>
              </a:ext>
            </a:extLst>
          </p:cNvPr>
          <p:cNvGrpSpPr/>
          <p:nvPr/>
        </p:nvGrpSpPr>
        <p:grpSpPr>
          <a:xfrm>
            <a:off x="7246479" y="404731"/>
            <a:ext cx="626519" cy="639192"/>
            <a:chOff x="347441" y="529183"/>
            <a:chExt cx="2163705" cy="1824635"/>
          </a:xfrm>
          <a:solidFill>
            <a:srgbClr val="E3EEFF"/>
          </a:solidFill>
        </p:grpSpPr>
        <p:grpSp>
          <p:nvGrpSpPr>
            <p:cNvPr id="996" name="Google Shape;806;p28">
              <a:extLst>
                <a:ext uri="{FF2B5EF4-FFF2-40B4-BE49-F238E27FC236}">
                  <a16:creationId xmlns:a16="http://schemas.microsoft.com/office/drawing/2014/main" id="{AD56154E-7055-BE72-F1BD-B308FBD2E15A}"/>
                </a:ext>
              </a:extLst>
            </p:cNvPr>
            <p:cNvGrpSpPr/>
            <p:nvPr/>
          </p:nvGrpSpPr>
          <p:grpSpPr>
            <a:xfrm>
              <a:off x="745224" y="529183"/>
              <a:ext cx="1765922" cy="1596032"/>
              <a:chOff x="6240000" y="821025"/>
              <a:chExt cx="2904000" cy="2668950"/>
            </a:xfrm>
            <a:grpFill/>
          </p:grpSpPr>
          <p:sp>
            <p:nvSpPr>
              <p:cNvPr id="1051" name="Google Shape;807;p28">
                <a:extLst>
                  <a:ext uri="{FF2B5EF4-FFF2-40B4-BE49-F238E27FC236}">
                    <a16:creationId xmlns:a16="http://schemas.microsoft.com/office/drawing/2014/main" id="{6A34D634-06FB-5E09-61F7-307A5DE40BEC}"/>
                  </a:ext>
                </a:extLst>
              </p:cNvPr>
              <p:cNvSpPr/>
              <p:nvPr/>
            </p:nvSpPr>
            <p:spPr>
              <a:xfrm flipH="1">
                <a:off x="6240000" y="821025"/>
                <a:ext cx="2904000" cy="26673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52" name="Google Shape;808;p28">
                <a:extLst>
                  <a:ext uri="{FF2B5EF4-FFF2-40B4-BE49-F238E27FC236}">
                    <a16:creationId xmlns:a16="http://schemas.microsoft.com/office/drawing/2014/main" id="{6D3E4AC9-4243-0CAC-C26D-23C14EBF7E05}"/>
                  </a:ext>
                </a:extLst>
              </p:cNvPr>
              <p:cNvSpPr/>
              <p:nvPr/>
            </p:nvSpPr>
            <p:spPr>
              <a:xfrm flipH="1">
                <a:off x="6240000" y="8210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53" name="Google Shape;809;p28">
                <a:extLst>
                  <a:ext uri="{FF2B5EF4-FFF2-40B4-BE49-F238E27FC236}">
                    <a16:creationId xmlns:a16="http://schemas.microsoft.com/office/drawing/2014/main" id="{6200AF34-9AAD-B3F6-A2A2-DEDB2C4BAA7B}"/>
                  </a:ext>
                </a:extLst>
              </p:cNvPr>
              <p:cNvSpPr/>
              <p:nvPr/>
            </p:nvSpPr>
            <p:spPr>
              <a:xfrm flipH="1">
                <a:off x="6820800" y="8210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54" name="Google Shape;810;p28">
                <a:extLst>
                  <a:ext uri="{FF2B5EF4-FFF2-40B4-BE49-F238E27FC236}">
                    <a16:creationId xmlns:a16="http://schemas.microsoft.com/office/drawing/2014/main" id="{BBF03019-E328-CAF1-8B83-0926DD94CF9B}"/>
                  </a:ext>
                </a:extLst>
              </p:cNvPr>
              <p:cNvSpPr/>
              <p:nvPr/>
            </p:nvSpPr>
            <p:spPr>
              <a:xfrm flipH="1">
                <a:off x="7401600" y="8210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55" name="Google Shape;811;p28">
                <a:extLst>
                  <a:ext uri="{FF2B5EF4-FFF2-40B4-BE49-F238E27FC236}">
                    <a16:creationId xmlns:a16="http://schemas.microsoft.com/office/drawing/2014/main" id="{78E1F083-234E-19C9-F117-E3A19A2C8E9B}"/>
                  </a:ext>
                </a:extLst>
              </p:cNvPr>
              <p:cNvSpPr/>
              <p:nvPr/>
            </p:nvSpPr>
            <p:spPr>
              <a:xfrm flipH="1">
                <a:off x="7982400" y="8210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56" name="Google Shape;812;p28">
                <a:extLst>
                  <a:ext uri="{FF2B5EF4-FFF2-40B4-BE49-F238E27FC236}">
                    <a16:creationId xmlns:a16="http://schemas.microsoft.com/office/drawing/2014/main" id="{0B9B45EA-DBFF-45C2-D57D-07AAC5573A53}"/>
                  </a:ext>
                </a:extLst>
              </p:cNvPr>
              <p:cNvSpPr/>
              <p:nvPr/>
            </p:nvSpPr>
            <p:spPr>
              <a:xfrm flipH="1">
                <a:off x="8563200" y="8210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57" name="Google Shape;813;p28">
                <a:extLst>
                  <a:ext uri="{FF2B5EF4-FFF2-40B4-BE49-F238E27FC236}">
                    <a16:creationId xmlns:a16="http://schemas.microsoft.com/office/drawing/2014/main" id="{4D7C2581-DB27-4964-4759-33C740A6EE35}"/>
                  </a:ext>
                </a:extLst>
              </p:cNvPr>
              <p:cNvSpPr/>
              <p:nvPr/>
            </p:nvSpPr>
            <p:spPr>
              <a:xfrm flipH="1">
                <a:off x="6240000" y="1353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58" name="Google Shape;814;p28">
                <a:extLst>
                  <a:ext uri="{FF2B5EF4-FFF2-40B4-BE49-F238E27FC236}">
                    <a16:creationId xmlns:a16="http://schemas.microsoft.com/office/drawing/2014/main" id="{33B01C57-B38D-B336-CB95-FD1DDA9B9274}"/>
                  </a:ext>
                </a:extLst>
              </p:cNvPr>
              <p:cNvSpPr/>
              <p:nvPr/>
            </p:nvSpPr>
            <p:spPr>
              <a:xfrm flipH="1">
                <a:off x="6820800" y="1353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59" name="Google Shape;815;p28">
                <a:extLst>
                  <a:ext uri="{FF2B5EF4-FFF2-40B4-BE49-F238E27FC236}">
                    <a16:creationId xmlns:a16="http://schemas.microsoft.com/office/drawing/2014/main" id="{19E1FDAF-678E-7685-0A3F-3F57DB235F5E}"/>
                  </a:ext>
                </a:extLst>
              </p:cNvPr>
              <p:cNvSpPr/>
              <p:nvPr/>
            </p:nvSpPr>
            <p:spPr>
              <a:xfrm flipH="1">
                <a:off x="7401600" y="1353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60" name="Google Shape;816;p28">
                <a:extLst>
                  <a:ext uri="{FF2B5EF4-FFF2-40B4-BE49-F238E27FC236}">
                    <a16:creationId xmlns:a16="http://schemas.microsoft.com/office/drawing/2014/main" id="{1CCAACFE-E21E-5671-74F1-BAF25D35C1D5}"/>
                  </a:ext>
                </a:extLst>
              </p:cNvPr>
              <p:cNvSpPr/>
              <p:nvPr/>
            </p:nvSpPr>
            <p:spPr>
              <a:xfrm flipH="1">
                <a:off x="7982400" y="1353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61" name="Google Shape;817;p28">
                <a:extLst>
                  <a:ext uri="{FF2B5EF4-FFF2-40B4-BE49-F238E27FC236}">
                    <a16:creationId xmlns:a16="http://schemas.microsoft.com/office/drawing/2014/main" id="{F05F7D16-B173-EC2D-B218-2B6F5FD1C7EB}"/>
                  </a:ext>
                </a:extLst>
              </p:cNvPr>
              <p:cNvSpPr/>
              <p:nvPr/>
            </p:nvSpPr>
            <p:spPr>
              <a:xfrm flipH="1">
                <a:off x="8563200" y="1353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62" name="Google Shape;818;p28">
                <a:extLst>
                  <a:ext uri="{FF2B5EF4-FFF2-40B4-BE49-F238E27FC236}">
                    <a16:creationId xmlns:a16="http://schemas.microsoft.com/office/drawing/2014/main" id="{4A215F6C-3A33-B527-B126-A31CE69D5C63}"/>
                  </a:ext>
                </a:extLst>
              </p:cNvPr>
              <p:cNvSpPr/>
              <p:nvPr/>
            </p:nvSpPr>
            <p:spPr>
              <a:xfrm flipH="1">
                <a:off x="6240000" y="1888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63" name="Google Shape;819;p28">
                <a:extLst>
                  <a:ext uri="{FF2B5EF4-FFF2-40B4-BE49-F238E27FC236}">
                    <a16:creationId xmlns:a16="http://schemas.microsoft.com/office/drawing/2014/main" id="{5E440E3F-93DC-C8E4-336F-7F79C8C76BA6}"/>
                  </a:ext>
                </a:extLst>
              </p:cNvPr>
              <p:cNvSpPr/>
              <p:nvPr/>
            </p:nvSpPr>
            <p:spPr>
              <a:xfrm flipH="1">
                <a:off x="6820800" y="1888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64" name="Google Shape;820;p28">
                <a:extLst>
                  <a:ext uri="{FF2B5EF4-FFF2-40B4-BE49-F238E27FC236}">
                    <a16:creationId xmlns:a16="http://schemas.microsoft.com/office/drawing/2014/main" id="{B1388400-00C9-FA24-5EDE-AFF660BCDE77}"/>
                  </a:ext>
                </a:extLst>
              </p:cNvPr>
              <p:cNvSpPr/>
              <p:nvPr/>
            </p:nvSpPr>
            <p:spPr>
              <a:xfrm flipH="1">
                <a:off x="7401600" y="1888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65" name="Google Shape;821;p28">
                <a:extLst>
                  <a:ext uri="{FF2B5EF4-FFF2-40B4-BE49-F238E27FC236}">
                    <a16:creationId xmlns:a16="http://schemas.microsoft.com/office/drawing/2014/main" id="{8BF5172B-B556-880D-1AAA-8E17BCD60671}"/>
                  </a:ext>
                </a:extLst>
              </p:cNvPr>
              <p:cNvSpPr/>
              <p:nvPr/>
            </p:nvSpPr>
            <p:spPr>
              <a:xfrm flipH="1">
                <a:off x="7982400" y="1888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66" name="Google Shape;822;p28">
                <a:extLst>
                  <a:ext uri="{FF2B5EF4-FFF2-40B4-BE49-F238E27FC236}">
                    <a16:creationId xmlns:a16="http://schemas.microsoft.com/office/drawing/2014/main" id="{8241C77D-D677-D256-9997-B8967656B4C8}"/>
                  </a:ext>
                </a:extLst>
              </p:cNvPr>
              <p:cNvSpPr/>
              <p:nvPr/>
            </p:nvSpPr>
            <p:spPr>
              <a:xfrm flipH="1">
                <a:off x="8563200" y="1888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67" name="Google Shape;823;p28">
                <a:extLst>
                  <a:ext uri="{FF2B5EF4-FFF2-40B4-BE49-F238E27FC236}">
                    <a16:creationId xmlns:a16="http://schemas.microsoft.com/office/drawing/2014/main" id="{BDF81A1A-E97F-E0C1-8B9A-7B3541E74F5E}"/>
                  </a:ext>
                </a:extLst>
              </p:cNvPr>
              <p:cNvSpPr/>
              <p:nvPr/>
            </p:nvSpPr>
            <p:spPr>
              <a:xfrm flipH="1">
                <a:off x="6240000" y="2422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68" name="Google Shape;824;p28">
                <a:extLst>
                  <a:ext uri="{FF2B5EF4-FFF2-40B4-BE49-F238E27FC236}">
                    <a16:creationId xmlns:a16="http://schemas.microsoft.com/office/drawing/2014/main" id="{B2728BD7-F276-6D78-DE88-071FA3C1EF5D}"/>
                  </a:ext>
                </a:extLst>
              </p:cNvPr>
              <p:cNvSpPr/>
              <p:nvPr/>
            </p:nvSpPr>
            <p:spPr>
              <a:xfrm flipH="1">
                <a:off x="6820800" y="2422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69" name="Google Shape;825;p28">
                <a:extLst>
                  <a:ext uri="{FF2B5EF4-FFF2-40B4-BE49-F238E27FC236}">
                    <a16:creationId xmlns:a16="http://schemas.microsoft.com/office/drawing/2014/main" id="{B1B3CCEC-3CBB-8391-DE96-4E580FBC1766}"/>
                  </a:ext>
                </a:extLst>
              </p:cNvPr>
              <p:cNvSpPr/>
              <p:nvPr/>
            </p:nvSpPr>
            <p:spPr>
              <a:xfrm flipH="1">
                <a:off x="7401600" y="2422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70" name="Google Shape;826;p28">
                <a:extLst>
                  <a:ext uri="{FF2B5EF4-FFF2-40B4-BE49-F238E27FC236}">
                    <a16:creationId xmlns:a16="http://schemas.microsoft.com/office/drawing/2014/main" id="{06B6FB5A-73D3-876D-6CAD-65E379F92717}"/>
                  </a:ext>
                </a:extLst>
              </p:cNvPr>
              <p:cNvSpPr/>
              <p:nvPr/>
            </p:nvSpPr>
            <p:spPr>
              <a:xfrm flipH="1">
                <a:off x="7982400" y="2422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71" name="Google Shape;827;p28">
                <a:extLst>
                  <a:ext uri="{FF2B5EF4-FFF2-40B4-BE49-F238E27FC236}">
                    <a16:creationId xmlns:a16="http://schemas.microsoft.com/office/drawing/2014/main" id="{9B44BC09-1D74-1AB5-1E6F-01055F244AB7}"/>
                  </a:ext>
                </a:extLst>
              </p:cNvPr>
              <p:cNvSpPr/>
              <p:nvPr/>
            </p:nvSpPr>
            <p:spPr>
              <a:xfrm flipH="1">
                <a:off x="8563200" y="2422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72" name="Google Shape;828;p28">
                <a:extLst>
                  <a:ext uri="{FF2B5EF4-FFF2-40B4-BE49-F238E27FC236}">
                    <a16:creationId xmlns:a16="http://schemas.microsoft.com/office/drawing/2014/main" id="{ED5B0A3B-E4A9-9090-632E-799C048F93A3}"/>
                  </a:ext>
                </a:extLst>
              </p:cNvPr>
              <p:cNvSpPr/>
              <p:nvPr/>
            </p:nvSpPr>
            <p:spPr>
              <a:xfrm flipH="1">
                <a:off x="6240000" y="29571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73" name="Google Shape;829;p28">
                <a:extLst>
                  <a:ext uri="{FF2B5EF4-FFF2-40B4-BE49-F238E27FC236}">
                    <a16:creationId xmlns:a16="http://schemas.microsoft.com/office/drawing/2014/main" id="{F8214181-48CD-9896-D5EF-B00D5A822A8C}"/>
                  </a:ext>
                </a:extLst>
              </p:cNvPr>
              <p:cNvSpPr/>
              <p:nvPr/>
            </p:nvSpPr>
            <p:spPr>
              <a:xfrm flipH="1">
                <a:off x="6820800" y="29571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74" name="Google Shape;830;p28">
                <a:extLst>
                  <a:ext uri="{FF2B5EF4-FFF2-40B4-BE49-F238E27FC236}">
                    <a16:creationId xmlns:a16="http://schemas.microsoft.com/office/drawing/2014/main" id="{3BCE7566-4D4C-FDDB-058A-3F667015C3D2}"/>
                  </a:ext>
                </a:extLst>
              </p:cNvPr>
              <p:cNvSpPr/>
              <p:nvPr/>
            </p:nvSpPr>
            <p:spPr>
              <a:xfrm flipH="1">
                <a:off x="7401600" y="29571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75" name="Google Shape;831;p28">
                <a:extLst>
                  <a:ext uri="{FF2B5EF4-FFF2-40B4-BE49-F238E27FC236}">
                    <a16:creationId xmlns:a16="http://schemas.microsoft.com/office/drawing/2014/main" id="{086BDBC0-AC82-8B04-6E31-E317F969AEDB}"/>
                  </a:ext>
                </a:extLst>
              </p:cNvPr>
              <p:cNvSpPr/>
              <p:nvPr/>
            </p:nvSpPr>
            <p:spPr>
              <a:xfrm flipH="1">
                <a:off x="7982400" y="29571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76" name="Google Shape;832;p28">
                <a:extLst>
                  <a:ext uri="{FF2B5EF4-FFF2-40B4-BE49-F238E27FC236}">
                    <a16:creationId xmlns:a16="http://schemas.microsoft.com/office/drawing/2014/main" id="{218E7314-393D-8E17-98AD-B1532F85E07C}"/>
                  </a:ext>
                </a:extLst>
              </p:cNvPr>
              <p:cNvSpPr/>
              <p:nvPr/>
            </p:nvSpPr>
            <p:spPr>
              <a:xfrm flipH="1">
                <a:off x="8563200" y="29571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grpSp>
        <p:grpSp>
          <p:nvGrpSpPr>
            <p:cNvPr id="997" name="Google Shape;833;p28">
              <a:extLst>
                <a:ext uri="{FF2B5EF4-FFF2-40B4-BE49-F238E27FC236}">
                  <a16:creationId xmlns:a16="http://schemas.microsoft.com/office/drawing/2014/main" id="{1BA61CD4-71C4-44A4-75B4-21C6873EC28D}"/>
                </a:ext>
              </a:extLst>
            </p:cNvPr>
            <p:cNvGrpSpPr/>
            <p:nvPr/>
          </p:nvGrpSpPr>
          <p:grpSpPr>
            <a:xfrm>
              <a:off x="546332" y="643484"/>
              <a:ext cx="1765922" cy="1596032"/>
              <a:chOff x="5950075" y="854725"/>
              <a:chExt cx="2904000" cy="2668950"/>
            </a:xfrm>
            <a:grpFill/>
          </p:grpSpPr>
          <p:sp>
            <p:nvSpPr>
              <p:cNvPr id="1025" name="Google Shape;834;p28">
                <a:extLst>
                  <a:ext uri="{FF2B5EF4-FFF2-40B4-BE49-F238E27FC236}">
                    <a16:creationId xmlns:a16="http://schemas.microsoft.com/office/drawing/2014/main" id="{8D66B17D-C33E-2109-9DC2-E0C355DE2DF0}"/>
                  </a:ext>
                </a:extLst>
              </p:cNvPr>
              <p:cNvSpPr/>
              <p:nvPr/>
            </p:nvSpPr>
            <p:spPr>
              <a:xfrm flipH="1">
                <a:off x="5950075" y="854725"/>
                <a:ext cx="2904000" cy="26673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835;p28">
                <a:extLst>
                  <a:ext uri="{FF2B5EF4-FFF2-40B4-BE49-F238E27FC236}">
                    <a16:creationId xmlns:a16="http://schemas.microsoft.com/office/drawing/2014/main" id="{3F6BCD87-B408-C9AE-6BC3-D0C0D844AA6E}"/>
                  </a:ext>
                </a:extLst>
              </p:cNvPr>
              <p:cNvSpPr/>
              <p:nvPr/>
            </p:nvSpPr>
            <p:spPr>
              <a:xfrm flipH="1">
                <a:off x="5950075" y="854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836;p28">
                <a:extLst>
                  <a:ext uri="{FF2B5EF4-FFF2-40B4-BE49-F238E27FC236}">
                    <a16:creationId xmlns:a16="http://schemas.microsoft.com/office/drawing/2014/main" id="{CFAB3257-41D7-C4A8-A1C0-0AA585352D1A}"/>
                  </a:ext>
                </a:extLst>
              </p:cNvPr>
              <p:cNvSpPr/>
              <p:nvPr/>
            </p:nvSpPr>
            <p:spPr>
              <a:xfrm flipH="1">
                <a:off x="6530875" y="854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837;p28">
                <a:extLst>
                  <a:ext uri="{FF2B5EF4-FFF2-40B4-BE49-F238E27FC236}">
                    <a16:creationId xmlns:a16="http://schemas.microsoft.com/office/drawing/2014/main" id="{9A3F5E0B-AFA0-037B-23DB-887D746874A8}"/>
                  </a:ext>
                </a:extLst>
              </p:cNvPr>
              <p:cNvSpPr/>
              <p:nvPr/>
            </p:nvSpPr>
            <p:spPr>
              <a:xfrm flipH="1">
                <a:off x="7111675" y="854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838;p28">
                <a:extLst>
                  <a:ext uri="{FF2B5EF4-FFF2-40B4-BE49-F238E27FC236}">
                    <a16:creationId xmlns:a16="http://schemas.microsoft.com/office/drawing/2014/main" id="{61A149D1-9C12-2C97-9D89-C67EB32297A5}"/>
                  </a:ext>
                </a:extLst>
              </p:cNvPr>
              <p:cNvSpPr/>
              <p:nvPr/>
            </p:nvSpPr>
            <p:spPr>
              <a:xfrm flipH="1">
                <a:off x="7692475" y="854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839;p28">
                <a:extLst>
                  <a:ext uri="{FF2B5EF4-FFF2-40B4-BE49-F238E27FC236}">
                    <a16:creationId xmlns:a16="http://schemas.microsoft.com/office/drawing/2014/main" id="{50BA6130-14F0-17DB-5968-88CDBE37654E}"/>
                  </a:ext>
                </a:extLst>
              </p:cNvPr>
              <p:cNvSpPr/>
              <p:nvPr/>
            </p:nvSpPr>
            <p:spPr>
              <a:xfrm flipH="1">
                <a:off x="8273275" y="854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840;p28">
                <a:extLst>
                  <a:ext uri="{FF2B5EF4-FFF2-40B4-BE49-F238E27FC236}">
                    <a16:creationId xmlns:a16="http://schemas.microsoft.com/office/drawing/2014/main" id="{B130403E-4F3C-8E58-D1CC-3A4BDB42C710}"/>
                  </a:ext>
                </a:extLst>
              </p:cNvPr>
              <p:cNvSpPr/>
              <p:nvPr/>
            </p:nvSpPr>
            <p:spPr>
              <a:xfrm flipH="1">
                <a:off x="5950075" y="13875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841;p28">
                <a:extLst>
                  <a:ext uri="{FF2B5EF4-FFF2-40B4-BE49-F238E27FC236}">
                    <a16:creationId xmlns:a16="http://schemas.microsoft.com/office/drawing/2014/main" id="{F2430A23-70E4-603B-1E29-409EA39C816B}"/>
                  </a:ext>
                </a:extLst>
              </p:cNvPr>
              <p:cNvSpPr/>
              <p:nvPr/>
            </p:nvSpPr>
            <p:spPr>
              <a:xfrm flipH="1">
                <a:off x="6530875" y="13875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842;p28">
                <a:extLst>
                  <a:ext uri="{FF2B5EF4-FFF2-40B4-BE49-F238E27FC236}">
                    <a16:creationId xmlns:a16="http://schemas.microsoft.com/office/drawing/2014/main" id="{F875E96C-FA02-E00F-F681-892D73915364}"/>
                  </a:ext>
                </a:extLst>
              </p:cNvPr>
              <p:cNvSpPr/>
              <p:nvPr/>
            </p:nvSpPr>
            <p:spPr>
              <a:xfrm flipH="1">
                <a:off x="7111675" y="13875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843;p28">
                <a:extLst>
                  <a:ext uri="{FF2B5EF4-FFF2-40B4-BE49-F238E27FC236}">
                    <a16:creationId xmlns:a16="http://schemas.microsoft.com/office/drawing/2014/main" id="{8F6E320F-EA59-231E-7274-12E53F0C996D}"/>
                  </a:ext>
                </a:extLst>
              </p:cNvPr>
              <p:cNvSpPr/>
              <p:nvPr/>
            </p:nvSpPr>
            <p:spPr>
              <a:xfrm flipH="1">
                <a:off x="7692475" y="13875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844;p28">
                <a:extLst>
                  <a:ext uri="{FF2B5EF4-FFF2-40B4-BE49-F238E27FC236}">
                    <a16:creationId xmlns:a16="http://schemas.microsoft.com/office/drawing/2014/main" id="{C93932A9-7A4C-AD3C-24E7-FB484CB4184A}"/>
                  </a:ext>
                </a:extLst>
              </p:cNvPr>
              <p:cNvSpPr/>
              <p:nvPr/>
            </p:nvSpPr>
            <p:spPr>
              <a:xfrm flipH="1">
                <a:off x="8273275" y="13875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845;p28">
                <a:extLst>
                  <a:ext uri="{FF2B5EF4-FFF2-40B4-BE49-F238E27FC236}">
                    <a16:creationId xmlns:a16="http://schemas.microsoft.com/office/drawing/2014/main" id="{3A38EF5E-DE16-A30E-EC4C-5758D60CA1E2}"/>
                  </a:ext>
                </a:extLst>
              </p:cNvPr>
              <p:cNvSpPr/>
              <p:nvPr/>
            </p:nvSpPr>
            <p:spPr>
              <a:xfrm flipH="1">
                <a:off x="5950075" y="19219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846;p28">
                <a:extLst>
                  <a:ext uri="{FF2B5EF4-FFF2-40B4-BE49-F238E27FC236}">
                    <a16:creationId xmlns:a16="http://schemas.microsoft.com/office/drawing/2014/main" id="{072BAB36-8539-19C3-C221-F2C0ADACD7D1}"/>
                  </a:ext>
                </a:extLst>
              </p:cNvPr>
              <p:cNvSpPr/>
              <p:nvPr/>
            </p:nvSpPr>
            <p:spPr>
              <a:xfrm flipH="1">
                <a:off x="6530875" y="19219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847;p28">
                <a:extLst>
                  <a:ext uri="{FF2B5EF4-FFF2-40B4-BE49-F238E27FC236}">
                    <a16:creationId xmlns:a16="http://schemas.microsoft.com/office/drawing/2014/main" id="{A147318C-144E-634F-D368-AD4901BA57B1}"/>
                  </a:ext>
                </a:extLst>
              </p:cNvPr>
              <p:cNvSpPr/>
              <p:nvPr/>
            </p:nvSpPr>
            <p:spPr>
              <a:xfrm flipH="1">
                <a:off x="7111675" y="19219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848;p28">
                <a:extLst>
                  <a:ext uri="{FF2B5EF4-FFF2-40B4-BE49-F238E27FC236}">
                    <a16:creationId xmlns:a16="http://schemas.microsoft.com/office/drawing/2014/main" id="{CC241A6D-C496-FCA4-644D-8D0293D5639B}"/>
                  </a:ext>
                </a:extLst>
              </p:cNvPr>
              <p:cNvSpPr/>
              <p:nvPr/>
            </p:nvSpPr>
            <p:spPr>
              <a:xfrm flipH="1">
                <a:off x="7692475" y="19219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849;p28">
                <a:extLst>
                  <a:ext uri="{FF2B5EF4-FFF2-40B4-BE49-F238E27FC236}">
                    <a16:creationId xmlns:a16="http://schemas.microsoft.com/office/drawing/2014/main" id="{8AED1AA6-00E9-9255-7822-80E74DF51D6C}"/>
                  </a:ext>
                </a:extLst>
              </p:cNvPr>
              <p:cNvSpPr/>
              <p:nvPr/>
            </p:nvSpPr>
            <p:spPr>
              <a:xfrm flipH="1">
                <a:off x="8273275" y="19219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850;p28">
                <a:extLst>
                  <a:ext uri="{FF2B5EF4-FFF2-40B4-BE49-F238E27FC236}">
                    <a16:creationId xmlns:a16="http://schemas.microsoft.com/office/drawing/2014/main" id="{D0C08B8F-EA78-C974-CE63-8933A934E844}"/>
                  </a:ext>
                </a:extLst>
              </p:cNvPr>
              <p:cNvSpPr/>
              <p:nvPr/>
            </p:nvSpPr>
            <p:spPr>
              <a:xfrm flipH="1">
                <a:off x="5950075" y="24564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851;p28">
                <a:extLst>
                  <a:ext uri="{FF2B5EF4-FFF2-40B4-BE49-F238E27FC236}">
                    <a16:creationId xmlns:a16="http://schemas.microsoft.com/office/drawing/2014/main" id="{0C573692-67CB-D6CF-671C-D9B7708BFCD1}"/>
                  </a:ext>
                </a:extLst>
              </p:cNvPr>
              <p:cNvSpPr/>
              <p:nvPr/>
            </p:nvSpPr>
            <p:spPr>
              <a:xfrm flipH="1">
                <a:off x="6530875" y="24564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852;p28">
                <a:extLst>
                  <a:ext uri="{FF2B5EF4-FFF2-40B4-BE49-F238E27FC236}">
                    <a16:creationId xmlns:a16="http://schemas.microsoft.com/office/drawing/2014/main" id="{0A8B9597-52A4-38AD-E704-8E143B0A02ED}"/>
                  </a:ext>
                </a:extLst>
              </p:cNvPr>
              <p:cNvSpPr/>
              <p:nvPr/>
            </p:nvSpPr>
            <p:spPr>
              <a:xfrm flipH="1">
                <a:off x="7111675" y="24564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853;p28">
                <a:extLst>
                  <a:ext uri="{FF2B5EF4-FFF2-40B4-BE49-F238E27FC236}">
                    <a16:creationId xmlns:a16="http://schemas.microsoft.com/office/drawing/2014/main" id="{F9389CDB-AB3D-DBF6-08A5-0280BD249426}"/>
                  </a:ext>
                </a:extLst>
              </p:cNvPr>
              <p:cNvSpPr/>
              <p:nvPr/>
            </p:nvSpPr>
            <p:spPr>
              <a:xfrm flipH="1">
                <a:off x="7692475" y="24564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854;p28">
                <a:extLst>
                  <a:ext uri="{FF2B5EF4-FFF2-40B4-BE49-F238E27FC236}">
                    <a16:creationId xmlns:a16="http://schemas.microsoft.com/office/drawing/2014/main" id="{7B99EDC4-36D7-A1BA-4E21-215C2F29BF64}"/>
                  </a:ext>
                </a:extLst>
              </p:cNvPr>
              <p:cNvSpPr/>
              <p:nvPr/>
            </p:nvSpPr>
            <p:spPr>
              <a:xfrm flipH="1">
                <a:off x="8273275" y="24564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855;p28">
                <a:extLst>
                  <a:ext uri="{FF2B5EF4-FFF2-40B4-BE49-F238E27FC236}">
                    <a16:creationId xmlns:a16="http://schemas.microsoft.com/office/drawing/2014/main" id="{18FE8B3A-6CFC-4FD5-3B7B-7C4FFDC70238}"/>
                  </a:ext>
                </a:extLst>
              </p:cNvPr>
              <p:cNvSpPr/>
              <p:nvPr/>
            </p:nvSpPr>
            <p:spPr>
              <a:xfrm flipH="1">
                <a:off x="5950075" y="29908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856;p28">
                <a:extLst>
                  <a:ext uri="{FF2B5EF4-FFF2-40B4-BE49-F238E27FC236}">
                    <a16:creationId xmlns:a16="http://schemas.microsoft.com/office/drawing/2014/main" id="{A7F6E029-9D61-E6E3-3EB8-5E4D798CB8AC}"/>
                  </a:ext>
                </a:extLst>
              </p:cNvPr>
              <p:cNvSpPr/>
              <p:nvPr/>
            </p:nvSpPr>
            <p:spPr>
              <a:xfrm flipH="1">
                <a:off x="6530875" y="29908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857;p28">
                <a:extLst>
                  <a:ext uri="{FF2B5EF4-FFF2-40B4-BE49-F238E27FC236}">
                    <a16:creationId xmlns:a16="http://schemas.microsoft.com/office/drawing/2014/main" id="{0CAB5DDA-A640-08ED-E65B-D3A1172DE044}"/>
                  </a:ext>
                </a:extLst>
              </p:cNvPr>
              <p:cNvSpPr/>
              <p:nvPr/>
            </p:nvSpPr>
            <p:spPr>
              <a:xfrm flipH="1">
                <a:off x="7111675" y="29908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858;p28">
                <a:extLst>
                  <a:ext uri="{FF2B5EF4-FFF2-40B4-BE49-F238E27FC236}">
                    <a16:creationId xmlns:a16="http://schemas.microsoft.com/office/drawing/2014/main" id="{C30BD892-A486-9698-B8EA-45F4A041F1D5}"/>
                  </a:ext>
                </a:extLst>
              </p:cNvPr>
              <p:cNvSpPr/>
              <p:nvPr/>
            </p:nvSpPr>
            <p:spPr>
              <a:xfrm flipH="1">
                <a:off x="7692475" y="29908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859;p28">
                <a:extLst>
                  <a:ext uri="{FF2B5EF4-FFF2-40B4-BE49-F238E27FC236}">
                    <a16:creationId xmlns:a16="http://schemas.microsoft.com/office/drawing/2014/main" id="{3DB25ED4-3B1D-D7E3-7D7F-03D72D0805B4}"/>
                  </a:ext>
                </a:extLst>
              </p:cNvPr>
              <p:cNvSpPr/>
              <p:nvPr/>
            </p:nvSpPr>
            <p:spPr>
              <a:xfrm flipH="1">
                <a:off x="8273275" y="29908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8" name="Google Shape;860;p28">
              <a:extLst>
                <a:ext uri="{FF2B5EF4-FFF2-40B4-BE49-F238E27FC236}">
                  <a16:creationId xmlns:a16="http://schemas.microsoft.com/office/drawing/2014/main" id="{04AF2671-994F-B178-1237-A946D067F05F}"/>
                </a:ext>
              </a:extLst>
            </p:cNvPr>
            <p:cNvGrpSpPr/>
            <p:nvPr/>
          </p:nvGrpSpPr>
          <p:grpSpPr>
            <a:xfrm>
              <a:off x="347441" y="757786"/>
              <a:ext cx="1765922" cy="1596032"/>
              <a:chOff x="2854300" y="1168125"/>
              <a:chExt cx="2904000" cy="2668950"/>
            </a:xfrm>
            <a:grpFill/>
          </p:grpSpPr>
          <p:sp>
            <p:nvSpPr>
              <p:cNvPr id="999" name="Google Shape;861;p28">
                <a:extLst>
                  <a:ext uri="{FF2B5EF4-FFF2-40B4-BE49-F238E27FC236}">
                    <a16:creationId xmlns:a16="http://schemas.microsoft.com/office/drawing/2014/main" id="{55036E98-6324-AABC-1FF1-51983F154DC6}"/>
                  </a:ext>
                </a:extLst>
              </p:cNvPr>
              <p:cNvSpPr/>
              <p:nvPr/>
            </p:nvSpPr>
            <p:spPr>
              <a:xfrm flipH="1">
                <a:off x="2854300" y="1168125"/>
                <a:ext cx="2904000" cy="26673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862;p28">
                <a:extLst>
                  <a:ext uri="{FF2B5EF4-FFF2-40B4-BE49-F238E27FC236}">
                    <a16:creationId xmlns:a16="http://schemas.microsoft.com/office/drawing/2014/main" id="{64EE0E2D-F281-861C-6E07-563EF141B5B5}"/>
                  </a:ext>
                </a:extLst>
              </p:cNvPr>
              <p:cNvSpPr/>
              <p:nvPr/>
            </p:nvSpPr>
            <p:spPr>
              <a:xfrm flipH="1">
                <a:off x="2854300" y="11681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863;p28">
                <a:extLst>
                  <a:ext uri="{FF2B5EF4-FFF2-40B4-BE49-F238E27FC236}">
                    <a16:creationId xmlns:a16="http://schemas.microsoft.com/office/drawing/2014/main" id="{8CBB10D1-96A9-4EC3-E481-3EC39A9244BF}"/>
                  </a:ext>
                </a:extLst>
              </p:cNvPr>
              <p:cNvSpPr/>
              <p:nvPr/>
            </p:nvSpPr>
            <p:spPr>
              <a:xfrm flipH="1">
                <a:off x="3435100" y="11681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864;p28">
                <a:extLst>
                  <a:ext uri="{FF2B5EF4-FFF2-40B4-BE49-F238E27FC236}">
                    <a16:creationId xmlns:a16="http://schemas.microsoft.com/office/drawing/2014/main" id="{E59BF88B-5F0F-6B71-636C-AEF3C91550FE}"/>
                  </a:ext>
                </a:extLst>
              </p:cNvPr>
              <p:cNvSpPr/>
              <p:nvPr/>
            </p:nvSpPr>
            <p:spPr>
              <a:xfrm flipH="1">
                <a:off x="4015900" y="11681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865;p28">
                <a:extLst>
                  <a:ext uri="{FF2B5EF4-FFF2-40B4-BE49-F238E27FC236}">
                    <a16:creationId xmlns:a16="http://schemas.microsoft.com/office/drawing/2014/main" id="{C2C64AC4-491F-719F-7EF1-8EA58BB1B092}"/>
                  </a:ext>
                </a:extLst>
              </p:cNvPr>
              <p:cNvSpPr/>
              <p:nvPr/>
            </p:nvSpPr>
            <p:spPr>
              <a:xfrm flipH="1">
                <a:off x="4596700" y="11681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866;p28">
                <a:extLst>
                  <a:ext uri="{FF2B5EF4-FFF2-40B4-BE49-F238E27FC236}">
                    <a16:creationId xmlns:a16="http://schemas.microsoft.com/office/drawing/2014/main" id="{FF4CD68F-E9CF-0C36-8FE2-ABE802E31391}"/>
                  </a:ext>
                </a:extLst>
              </p:cNvPr>
              <p:cNvSpPr/>
              <p:nvPr/>
            </p:nvSpPr>
            <p:spPr>
              <a:xfrm flipH="1">
                <a:off x="5177500" y="11681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867;p28">
                <a:extLst>
                  <a:ext uri="{FF2B5EF4-FFF2-40B4-BE49-F238E27FC236}">
                    <a16:creationId xmlns:a16="http://schemas.microsoft.com/office/drawing/2014/main" id="{1E0C824D-CA79-F767-D6CA-AE14C5961A4B}"/>
                  </a:ext>
                </a:extLst>
              </p:cNvPr>
              <p:cNvSpPr/>
              <p:nvPr/>
            </p:nvSpPr>
            <p:spPr>
              <a:xfrm flipH="1">
                <a:off x="2854300" y="17009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868;p28">
                <a:extLst>
                  <a:ext uri="{FF2B5EF4-FFF2-40B4-BE49-F238E27FC236}">
                    <a16:creationId xmlns:a16="http://schemas.microsoft.com/office/drawing/2014/main" id="{DFCA3CF3-72E4-2A57-1F3D-5B49113848EC}"/>
                  </a:ext>
                </a:extLst>
              </p:cNvPr>
              <p:cNvSpPr/>
              <p:nvPr/>
            </p:nvSpPr>
            <p:spPr>
              <a:xfrm flipH="1">
                <a:off x="3435100" y="17009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869;p28">
                <a:extLst>
                  <a:ext uri="{FF2B5EF4-FFF2-40B4-BE49-F238E27FC236}">
                    <a16:creationId xmlns:a16="http://schemas.microsoft.com/office/drawing/2014/main" id="{144187DC-0EC7-1E5A-8AED-6DA01EEB44BE}"/>
                  </a:ext>
                </a:extLst>
              </p:cNvPr>
              <p:cNvSpPr/>
              <p:nvPr/>
            </p:nvSpPr>
            <p:spPr>
              <a:xfrm flipH="1">
                <a:off x="4015900" y="17009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870;p28">
                <a:extLst>
                  <a:ext uri="{FF2B5EF4-FFF2-40B4-BE49-F238E27FC236}">
                    <a16:creationId xmlns:a16="http://schemas.microsoft.com/office/drawing/2014/main" id="{5325D815-D6C7-4CCA-C0FE-7CF8699626C4}"/>
                  </a:ext>
                </a:extLst>
              </p:cNvPr>
              <p:cNvSpPr/>
              <p:nvPr/>
            </p:nvSpPr>
            <p:spPr>
              <a:xfrm flipH="1">
                <a:off x="4596700" y="17009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871;p28">
                <a:extLst>
                  <a:ext uri="{FF2B5EF4-FFF2-40B4-BE49-F238E27FC236}">
                    <a16:creationId xmlns:a16="http://schemas.microsoft.com/office/drawing/2014/main" id="{E7CA554D-BC5F-0D1E-CC08-1E4C784305FF}"/>
                  </a:ext>
                </a:extLst>
              </p:cNvPr>
              <p:cNvSpPr/>
              <p:nvPr/>
            </p:nvSpPr>
            <p:spPr>
              <a:xfrm flipH="1">
                <a:off x="5177500" y="17009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872;p28">
                <a:extLst>
                  <a:ext uri="{FF2B5EF4-FFF2-40B4-BE49-F238E27FC236}">
                    <a16:creationId xmlns:a16="http://schemas.microsoft.com/office/drawing/2014/main" id="{EF28C1CB-7FF7-75B1-CA7D-562D9E9DD22E}"/>
                  </a:ext>
                </a:extLst>
              </p:cNvPr>
              <p:cNvSpPr/>
              <p:nvPr/>
            </p:nvSpPr>
            <p:spPr>
              <a:xfrm flipH="1">
                <a:off x="2854300" y="22353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873;p28">
                <a:extLst>
                  <a:ext uri="{FF2B5EF4-FFF2-40B4-BE49-F238E27FC236}">
                    <a16:creationId xmlns:a16="http://schemas.microsoft.com/office/drawing/2014/main" id="{FD15EB54-86BB-06FE-D17D-6FAFBBC73CF6}"/>
                  </a:ext>
                </a:extLst>
              </p:cNvPr>
              <p:cNvSpPr/>
              <p:nvPr/>
            </p:nvSpPr>
            <p:spPr>
              <a:xfrm flipH="1">
                <a:off x="3435100" y="22353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874;p28">
                <a:extLst>
                  <a:ext uri="{FF2B5EF4-FFF2-40B4-BE49-F238E27FC236}">
                    <a16:creationId xmlns:a16="http://schemas.microsoft.com/office/drawing/2014/main" id="{05A5E8B8-8A09-05C7-764F-3BDC66F35F05}"/>
                  </a:ext>
                </a:extLst>
              </p:cNvPr>
              <p:cNvSpPr/>
              <p:nvPr/>
            </p:nvSpPr>
            <p:spPr>
              <a:xfrm flipH="1">
                <a:off x="4015900" y="22353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875;p28">
                <a:extLst>
                  <a:ext uri="{FF2B5EF4-FFF2-40B4-BE49-F238E27FC236}">
                    <a16:creationId xmlns:a16="http://schemas.microsoft.com/office/drawing/2014/main" id="{DC489FB6-AC57-617E-E402-E3362B72A602}"/>
                  </a:ext>
                </a:extLst>
              </p:cNvPr>
              <p:cNvSpPr/>
              <p:nvPr/>
            </p:nvSpPr>
            <p:spPr>
              <a:xfrm flipH="1">
                <a:off x="4596700" y="22353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876;p28">
                <a:extLst>
                  <a:ext uri="{FF2B5EF4-FFF2-40B4-BE49-F238E27FC236}">
                    <a16:creationId xmlns:a16="http://schemas.microsoft.com/office/drawing/2014/main" id="{F1834621-A27F-02E3-C8BC-85F8A7E2FDC6}"/>
                  </a:ext>
                </a:extLst>
              </p:cNvPr>
              <p:cNvSpPr/>
              <p:nvPr/>
            </p:nvSpPr>
            <p:spPr>
              <a:xfrm flipH="1">
                <a:off x="5177500" y="22353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877;p28">
                <a:extLst>
                  <a:ext uri="{FF2B5EF4-FFF2-40B4-BE49-F238E27FC236}">
                    <a16:creationId xmlns:a16="http://schemas.microsoft.com/office/drawing/2014/main" id="{0BEED293-3AD9-031D-A47F-2B7CB0021408}"/>
                  </a:ext>
                </a:extLst>
              </p:cNvPr>
              <p:cNvSpPr/>
              <p:nvPr/>
            </p:nvSpPr>
            <p:spPr>
              <a:xfrm flipH="1">
                <a:off x="2854300" y="2769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878;p28">
                <a:extLst>
                  <a:ext uri="{FF2B5EF4-FFF2-40B4-BE49-F238E27FC236}">
                    <a16:creationId xmlns:a16="http://schemas.microsoft.com/office/drawing/2014/main" id="{D67F9E27-F80F-DA59-F912-55BCBA657E88}"/>
                  </a:ext>
                </a:extLst>
              </p:cNvPr>
              <p:cNvSpPr/>
              <p:nvPr/>
            </p:nvSpPr>
            <p:spPr>
              <a:xfrm flipH="1">
                <a:off x="3435100" y="2769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879;p28">
                <a:extLst>
                  <a:ext uri="{FF2B5EF4-FFF2-40B4-BE49-F238E27FC236}">
                    <a16:creationId xmlns:a16="http://schemas.microsoft.com/office/drawing/2014/main" id="{ABBA5FBA-3E50-7A07-E1A6-0A2A8B198799}"/>
                  </a:ext>
                </a:extLst>
              </p:cNvPr>
              <p:cNvSpPr/>
              <p:nvPr/>
            </p:nvSpPr>
            <p:spPr>
              <a:xfrm flipH="1">
                <a:off x="4015900" y="2769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880;p28">
                <a:extLst>
                  <a:ext uri="{FF2B5EF4-FFF2-40B4-BE49-F238E27FC236}">
                    <a16:creationId xmlns:a16="http://schemas.microsoft.com/office/drawing/2014/main" id="{F8F6DBCA-FE31-2081-5681-238CFE581A38}"/>
                  </a:ext>
                </a:extLst>
              </p:cNvPr>
              <p:cNvSpPr/>
              <p:nvPr/>
            </p:nvSpPr>
            <p:spPr>
              <a:xfrm flipH="1">
                <a:off x="4596700" y="2769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881;p28">
                <a:extLst>
                  <a:ext uri="{FF2B5EF4-FFF2-40B4-BE49-F238E27FC236}">
                    <a16:creationId xmlns:a16="http://schemas.microsoft.com/office/drawing/2014/main" id="{706B675F-464F-26A9-9AB5-D5BA3CB49266}"/>
                  </a:ext>
                </a:extLst>
              </p:cNvPr>
              <p:cNvSpPr/>
              <p:nvPr/>
            </p:nvSpPr>
            <p:spPr>
              <a:xfrm flipH="1">
                <a:off x="5177500" y="2769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882;p28">
                <a:extLst>
                  <a:ext uri="{FF2B5EF4-FFF2-40B4-BE49-F238E27FC236}">
                    <a16:creationId xmlns:a16="http://schemas.microsoft.com/office/drawing/2014/main" id="{1FF3323D-C868-1422-F4E1-FDE2653AA170}"/>
                  </a:ext>
                </a:extLst>
              </p:cNvPr>
              <p:cNvSpPr/>
              <p:nvPr/>
            </p:nvSpPr>
            <p:spPr>
              <a:xfrm flipH="1">
                <a:off x="2854300" y="3304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883;p28">
                <a:extLst>
                  <a:ext uri="{FF2B5EF4-FFF2-40B4-BE49-F238E27FC236}">
                    <a16:creationId xmlns:a16="http://schemas.microsoft.com/office/drawing/2014/main" id="{9362AB00-FB94-A08B-C64E-8387000183F2}"/>
                  </a:ext>
                </a:extLst>
              </p:cNvPr>
              <p:cNvSpPr/>
              <p:nvPr/>
            </p:nvSpPr>
            <p:spPr>
              <a:xfrm flipH="1">
                <a:off x="3435100" y="3304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884;p28">
                <a:extLst>
                  <a:ext uri="{FF2B5EF4-FFF2-40B4-BE49-F238E27FC236}">
                    <a16:creationId xmlns:a16="http://schemas.microsoft.com/office/drawing/2014/main" id="{1C7B25E4-13FB-70C3-E74A-343043174DD6}"/>
                  </a:ext>
                </a:extLst>
              </p:cNvPr>
              <p:cNvSpPr/>
              <p:nvPr/>
            </p:nvSpPr>
            <p:spPr>
              <a:xfrm flipH="1">
                <a:off x="4015900" y="3304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885;p28">
                <a:extLst>
                  <a:ext uri="{FF2B5EF4-FFF2-40B4-BE49-F238E27FC236}">
                    <a16:creationId xmlns:a16="http://schemas.microsoft.com/office/drawing/2014/main" id="{0E43C5C1-77E7-A94F-D1D1-82B8EB51A0C1}"/>
                  </a:ext>
                </a:extLst>
              </p:cNvPr>
              <p:cNvSpPr/>
              <p:nvPr/>
            </p:nvSpPr>
            <p:spPr>
              <a:xfrm flipH="1">
                <a:off x="4596700" y="3304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886;p28">
                <a:extLst>
                  <a:ext uri="{FF2B5EF4-FFF2-40B4-BE49-F238E27FC236}">
                    <a16:creationId xmlns:a16="http://schemas.microsoft.com/office/drawing/2014/main" id="{64F1C573-8D2D-DBC6-1EAB-CBCAD57A4878}"/>
                  </a:ext>
                </a:extLst>
              </p:cNvPr>
              <p:cNvSpPr/>
              <p:nvPr/>
            </p:nvSpPr>
            <p:spPr>
              <a:xfrm flipH="1">
                <a:off x="5177500" y="3304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085" name="文本框 1084">
            <a:extLst>
              <a:ext uri="{FF2B5EF4-FFF2-40B4-BE49-F238E27FC236}">
                <a16:creationId xmlns:a16="http://schemas.microsoft.com/office/drawing/2014/main" id="{BD8CC1BF-D0C7-486E-C4CE-66F492A0EDB0}"/>
              </a:ext>
            </a:extLst>
          </p:cNvPr>
          <p:cNvSpPr txBox="1"/>
          <p:nvPr/>
        </p:nvSpPr>
        <p:spPr>
          <a:xfrm>
            <a:off x="6387530" y="980743"/>
            <a:ext cx="642645"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Mean</a:t>
            </a:r>
            <a:endParaRPr lang="zh-CN" altLang="en-US" sz="1200" dirty="0">
              <a:latin typeface="Times New Roman" panose="02020603050405020304" pitchFamily="18" charset="0"/>
              <a:cs typeface="Times New Roman" panose="02020603050405020304" pitchFamily="18" charset="0"/>
            </a:endParaRPr>
          </a:p>
        </p:txBody>
      </p:sp>
      <p:sp>
        <p:nvSpPr>
          <p:cNvPr id="1088" name="文本框 1087">
            <a:extLst>
              <a:ext uri="{FF2B5EF4-FFF2-40B4-BE49-F238E27FC236}">
                <a16:creationId xmlns:a16="http://schemas.microsoft.com/office/drawing/2014/main" id="{A6521AE3-AF71-574C-620A-97420F32FA5C}"/>
              </a:ext>
            </a:extLst>
          </p:cNvPr>
          <p:cNvSpPr txBox="1"/>
          <p:nvPr/>
        </p:nvSpPr>
        <p:spPr>
          <a:xfrm>
            <a:off x="7303547" y="981734"/>
            <a:ext cx="642645"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Mean</a:t>
            </a:r>
            <a:endParaRPr lang="zh-CN" altLang="en-US" sz="12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093" name="文本框 1092">
                <a:extLst>
                  <a:ext uri="{FF2B5EF4-FFF2-40B4-BE49-F238E27FC236}">
                    <a16:creationId xmlns:a16="http://schemas.microsoft.com/office/drawing/2014/main" id="{A896EAF5-711C-D247-AC87-064C53F401C2}"/>
                  </a:ext>
                </a:extLst>
              </p:cNvPr>
              <p:cNvSpPr txBox="1"/>
              <p:nvPr/>
            </p:nvSpPr>
            <p:spPr>
              <a:xfrm>
                <a:off x="6889473" y="531365"/>
                <a:ext cx="38778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h</m:t>
                      </m:r>
                    </m:oMath>
                  </m:oMathPara>
                </a14:m>
                <a:endParaRPr lang="zh-CN" altLang="en-US" dirty="0"/>
              </a:p>
            </p:txBody>
          </p:sp>
        </mc:Choice>
        <mc:Fallback xmlns="">
          <p:sp>
            <p:nvSpPr>
              <p:cNvPr id="1093" name="文本框 1092">
                <a:extLst>
                  <a:ext uri="{FF2B5EF4-FFF2-40B4-BE49-F238E27FC236}">
                    <a16:creationId xmlns:a16="http://schemas.microsoft.com/office/drawing/2014/main" id="{A896EAF5-711C-D247-AC87-064C53F401C2}"/>
                  </a:ext>
                </a:extLst>
              </p:cNvPr>
              <p:cNvSpPr txBox="1">
                <a:spLocks noRot="1" noChangeAspect="1" noMove="1" noResize="1" noEditPoints="1" noAdjustHandles="1" noChangeArrowheads="1" noChangeShapeType="1" noTextEdit="1"/>
              </p:cNvSpPr>
              <p:nvPr/>
            </p:nvSpPr>
            <p:spPr>
              <a:xfrm>
                <a:off x="6889473" y="531365"/>
                <a:ext cx="387783" cy="369332"/>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94" name="文本框 1093">
                <a:extLst>
                  <a:ext uri="{FF2B5EF4-FFF2-40B4-BE49-F238E27FC236}">
                    <a16:creationId xmlns:a16="http://schemas.microsoft.com/office/drawing/2014/main" id="{F102EE30-3121-D58A-BF60-64700CA1E17C}"/>
                  </a:ext>
                </a:extLst>
              </p:cNvPr>
              <p:cNvSpPr txBox="1"/>
              <p:nvPr/>
            </p:nvSpPr>
            <p:spPr>
              <a:xfrm>
                <a:off x="7799519" y="528437"/>
                <a:ext cx="38778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𝑥</m:t>
                      </m:r>
                    </m:oMath>
                  </m:oMathPara>
                </a14:m>
                <a:endParaRPr lang="zh-CN" altLang="en-US" dirty="0"/>
              </a:p>
            </p:txBody>
          </p:sp>
        </mc:Choice>
        <mc:Fallback xmlns="">
          <p:sp>
            <p:nvSpPr>
              <p:cNvPr id="1094" name="文本框 1093">
                <a:extLst>
                  <a:ext uri="{FF2B5EF4-FFF2-40B4-BE49-F238E27FC236}">
                    <a16:creationId xmlns:a16="http://schemas.microsoft.com/office/drawing/2014/main" id="{F102EE30-3121-D58A-BF60-64700CA1E17C}"/>
                  </a:ext>
                </a:extLst>
              </p:cNvPr>
              <p:cNvSpPr txBox="1">
                <a:spLocks noRot="1" noChangeAspect="1" noMove="1" noResize="1" noEditPoints="1" noAdjustHandles="1" noChangeArrowheads="1" noChangeShapeType="1" noTextEdit="1"/>
              </p:cNvSpPr>
              <p:nvPr/>
            </p:nvSpPr>
            <p:spPr>
              <a:xfrm>
                <a:off x="7799519" y="528437"/>
                <a:ext cx="387783" cy="369332"/>
              </a:xfrm>
              <a:prstGeom prst="rect">
                <a:avLst/>
              </a:prstGeom>
              <a:blipFill>
                <a:blip r:embed="rId9"/>
                <a:stretch>
                  <a:fillRect/>
                </a:stretch>
              </a:blipFill>
            </p:spPr>
            <p:txBody>
              <a:bodyPr/>
              <a:lstStyle/>
              <a:p>
                <a:r>
                  <a:rPr lang="zh-CN" altLang="en-US">
                    <a:noFill/>
                  </a:rPr>
                  <a:t> </a:t>
                </a:r>
              </a:p>
            </p:txBody>
          </p:sp>
        </mc:Fallback>
      </mc:AlternateContent>
      <p:sp>
        <p:nvSpPr>
          <p:cNvPr id="60" name="矩形 59">
            <a:extLst>
              <a:ext uri="{FF2B5EF4-FFF2-40B4-BE49-F238E27FC236}">
                <a16:creationId xmlns:a16="http://schemas.microsoft.com/office/drawing/2014/main" id="{F4FCC68D-2471-F0E7-933E-DA404FFD862B}"/>
              </a:ext>
            </a:extLst>
          </p:cNvPr>
          <p:cNvSpPr/>
          <p:nvPr/>
        </p:nvSpPr>
        <p:spPr>
          <a:xfrm>
            <a:off x="9923522" y="965384"/>
            <a:ext cx="1331383" cy="242548"/>
          </a:xfrm>
          <a:prstGeom prst="rect">
            <a:avLst/>
          </a:prstGeom>
          <a:solidFill>
            <a:srgbClr val="C9E6F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7" name="文本框 76">
            <a:extLst>
              <a:ext uri="{FF2B5EF4-FFF2-40B4-BE49-F238E27FC236}">
                <a16:creationId xmlns:a16="http://schemas.microsoft.com/office/drawing/2014/main" id="{AC9F85EE-4C56-F4A7-8F77-4D93EA432C2F}"/>
              </a:ext>
            </a:extLst>
          </p:cNvPr>
          <p:cNvSpPr txBox="1"/>
          <p:nvPr/>
        </p:nvSpPr>
        <p:spPr>
          <a:xfrm>
            <a:off x="9968867" y="944946"/>
            <a:ext cx="1340691" cy="276999"/>
          </a:xfrm>
          <a:prstGeom prst="rect">
            <a:avLst/>
          </a:prstGeom>
          <a:noFill/>
        </p:spPr>
        <p:txBody>
          <a:bodyPr wrap="square" rtlCol="0">
            <a:spAutoFit/>
          </a:bodyPr>
          <a:lstStyle/>
          <a:p>
            <a:r>
              <a:rPr lang="en-US" altLang="zh-CN" sz="1200" dirty="0">
                <a:latin typeface="Times New Roman" panose="02020603050405020304" pitchFamily="18" charset="0"/>
                <a:cs typeface="Times New Roman" panose="02020603050405020304" pitchFamily="18" charset="0"/>
              </a:rPr>
              <a:t>Normalizing flow</a:t>
            </a:r>
            <a:endParaRPr lang="zh-CN" altLang="en-US" sz="12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79" name="文本框 78">
                <a:extLst>
                  <a:ext uri="{FF2B5EF4-FFF2-40B4-BE49-F238E27FC236}">
                    <a16:creationId xmlns:a16="http://schemas.microsoft.com/office/drawing/2014/main" id="{9C54054B-8B17-AA80-6D7F-2393B6BDA416}"/>
                  </a:ext>
                </a:extLst>
              </p:cNvPr>
              <p:cNvSpPr txBox="1"/>
              <p:nvPr/>
            </p:nvSpPr>
            <p:spPr>
              <a:xfrm>
                <a:off x="9908605" y="2326027"/>
                <a:ext cx="1336657" cy="291811"/>
              </a:xfrm>
              <a:prstGeom prst="rect">
                <a:avLst/>
              </a:prstGeom>
              <a:noFill/>
            </p:spPr>
            <p:txBody>
              <a:bodyPr wrap="square" rtlCol="0">
                <a:spAutoFit/>
              </a:bodyPr>
              <a:lstStyle/>
              <a:p>
                <a:pPr algn="r"/>
                <a14:m>
                  <m:oMath xmlns:m="http://schemas.openxmlformats.org/officeDocument/2006/math">
                    <m:sSub>
                      <m:sSubPr>
                        <m:ctrlPr>
                          <a:rPr lang="en-US" altLang="zh-CN" sz="1200" i="1" smtClean="0">
                            <a:latin typeface="Cambria Math" panose="02040503050406030204" pitchFamily="18" charset="0"/>
                            <a:cs typeface="Times New Roman" panose="02020603050405020304" pitchFamily="18" charset="0"/>
                          </a:rPr>
                        </m:ctrlPr>
                      </m:sSubPr>
                      <m:e>
                        <m:r>
                          <a:rPr lang="en-US" altLang="zh-CN" sz="1200" b="0" i="1" smtClean="0">
                            <a:latin typeface="Cambria Math" panose="02040503050406030204" pitchFamily="18" charset="0"/>
                            <a:cs typeface="Times New Roman" panose="02020603050405020304" pitchFamily="18" charset="0"/>
                          </a:rPr>
                          <m:t>𝑧</m:t>
                        </m:r>
                      </m:e>
                      <m:sub>
                        <m:r>
                          <a:rPr lang="en-US" altLang="zh-CN" sz="1200" b="0" i="1" smtClean="0">
                            <a:latin typeface="Cambria Math" panose="02040503050406030204" pitchFamily="18" charset="0"/>
                            <a:cs typeface="Times New Roman" panose="02020603050405020304" pitchFamily="18" charset="0"/>
                          </a:rPr>
                          <m:t>𝑓𝑙𝑜𝑤</m:t>
                        </m:r>
                      </m:sub>
                    </m:sSub>
                  </m:oMath>
                </a14:m>
                <a:r>
                  <a:rPr lang="en-US" altLang="zh-CN" sz="1200" dirty="0">
                    <a:latin typeface="Times New Roman" panose="02020603050405020304" pitchFamily="18" charset="0"/>
                    <a:cs typeface="Times New Roman" panose="02020603050405020304" pitchFamily="18" charset="0"/>
                  </a:rPr>
                  <a:t> </a:t>
                </a:r>
                <a14:m>
                  <m:oMath xmlns:m="http://schemas.openxmlformats.org/officeDocument/2006/math">
                    <m:r>
                      <a:rPr lang="en-US" altLang="zh-CN" sz="1200" i="1" dirty="0">
                        <a:latin typeface="Cambria Math" panose="02040503050406030204" pitchFamily="18" charset="0"/>
                        <a:cs typeface="Times New Roman" panose="02020603050405020304" pitchFamily="18" charset="0"/>
                      </a:rPr>
                      <m:t>𝐺𝑀𝑀</m:t>
                    </m:r>
                    <m:d>
                      <m:dPr>
                        <m:ctrlPr>
                          <a:rPr lang="en-US" altLang="zh-CN" sz="1200" i="1" dirty="0">
                            <a:latin typeface="Cambria Math" panose="02040503050406030204" pitchFamily="18" charset="0"/>
                            <a:cs typeface="Times New Roman" panose="02020603050405020304" pitchFamily="18" charset="0"/>
                          </a:rPr>
                        </m:ctrlPr>
                      </m:dPr>
                      <m:e>
                        <m:r>
                          <a:rPr lang="zh-CN" altLang="en-US" sz="1200" i="1" dirty="0">
                            <a:latin typeface="Cambria Math" panose="02040503050406030204" pitchFamily="18" charset="0"/>
                            <a:cs typeface="Times New Roman" panose="02020603050405020304" pitchFamily="18" charset="0"/>
                          </a:rPr>
                          <m:t>𝜇</m:t>
                        </m:r>
                        <m:r>
                          <a:rPr lang="en-US" altLang="zh-CN" sz="1200" i="1" dirty="0">
                            <a:latin typeface="Cambria Math" panose="02040503050406030204" pitchFamily="18" charset="0"/>
                            <a:cs typeface="Times New Roman" panose="02020603050405020304" pitchFamily="18" charset="0"/>
                          </a:rPr>
                          <m:t>,</m:t>
                        </m:r>
                        <m:r>
                          <a:rPr lang="zh-CN" altLang="en-US" sz="1200" i="1" dirty="0">
                            <a:latin typeface="Cambria Math" panose="02040503050406030204" pitchFamily="18" charset="0"/>
                            <a:cs typeface="Times New Roman" panose="02020603050405020304" pitchFamily="18" charset="0"/>
                          </a:rPr>
                          <m:t>𝜎</m:t>
                        </m:r>
                      </m:e>
                    </m:d>
                  </m:oMath>
                </a14:m>
                <a:endParaRPr lang="en-US" altLang="zh-CN" sz="1200" dirty="0">
                  <a:latin typeface="Times New Roman" panose="02020603050405020304" pitchFamily="18" charset="0"/>
                  <a:cs typeface="Times New Roman" panose="02020603050405020304" pitchFamily="18" charset="0"/>
                </a:endParaRPr>
              </a:p>
            </p:txBody>
          </p:sp>
        </mc:Choice>
        <mc:Fallback xmlns="">
          <p:sp>
            <p:nvSpPr>
              <p:cNvPr id="79" name="文本框 78">
                <a:extLst>
                  <a:ext uri="{FF2B5EF4-FFF2-40B4-BE49-F238E27FC236}">
                    <a16:creationId xmlns:a16="http://schemas.microsoft.com/office/drawing/2014/main" id="{9C54054B-8B17-AA80-6D7F-2393B6BDA416}"/>
                  </a:ext>
                </a:extLst>
              </p:cNvPr>
              <p:cNvSpPr txBox="1">
                <a:spLocks noRot="1" noChangeAspect="1" noMove="1" noResize="1" noEditPoints="1" noAdjustHandles="1" noChangeArrowheads="1" noChangeShapeType="1" noTextEdit="1"/>
              </p:cNvSpPr>
              <p:nvPr/>
            </p:nvSpPr>
            <p:spPr>
              <a:xfrm>
                <a:off x="9908605" y="2326027"/>
                <a:ext cx="1336657" cy="291811"/>
              </a:xfrm>
              <a:prstGeom prst="rect">
                <a:avLst/>
              </a:prstGeom>
              <a:blipFill>
                <a:blip r:embed="rId10"/>
                <a:stretch>
                  <a:fillRect b="-4255"/>
                </a:stretch>
              </a:blipFill>
            </p:spPr>
            <p:txBody>
              <a:bodyPr/>
              <a:lstStyle/>
              <a:p>
                <a:r>
                  <a:rPr lang="zh-CN" altLang="en-US">
                    <a:noFill/>
                  </a:rPr>
                  <a:t> </a:t>
                </a:r>
              </a:p>
            </p:txBody>
          </p:sp>
        </mc:Fallback>
      </mc:AlternateContent>
      <p:sp>
        <p:nvSpPr>
          <p:cNvPr id="109" name="矩形 108">
            <a:extLst>
              <a:ext uri="{FF2B5EF4-FFF2-40B4-BE49-F238E27FC236}">
                <a16:creationId xmlns:a16="http://schemas.microsoft.com/office/drawing/2014/main" id="{B48FBF0B-D987-8BF7-6C51-883B05A26326}"/>
              </a:ext>
            </a:extLst>
          </p:cNvPr>
          <p:cNvSpPr/>
          <p:nvPr/>
        </p:nvSpPr>
        <p:spPr>
          <a:xfrm>
            <a:off x="6397180" y="2974571"/>
            <a:ext cx="1515291" cy="277000"/>
          </a:xfrm>
          <a:prstGeom prst="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 name="文本框 110">
            <a:extLst>
              <a:ext uri="{FF2B5EF4-FFF2-40B4-BE49-F238E27FC236}">
                <a16:creationId xmlns:a16="http://schemas.microsoft.com/office/drawing/2014/main" id="{5E28992A-500D-780E-50D1-CBE77F990D86}"/>
              </a:ext>
            </a:extLst>
          </p:cNvPr>
          <p:cNvSpPr txBox="1"/>
          <p:nvPr/>
        </p:nvSpPr>
        <p:spPr>
          <a:xfrm>
            <a:off x="6376596" y="2945219"/>
            <a:ext cx="1602786" cy="276999"/>
          </a:xfrm>
          <a:prstGeom prst="rect">
            <a:avLst/>
          </a:prstGeom>
          <a:noFill/>
        </p:spPr>
        <p:txBody>
          <a:bodyPr wrap="square">
            <a:spAutoFit/>
          </a:bodyPr>
          <a:lstStyle/>
          <a:p>
            <a:pPr algn="ctr"/>
            <a:r>
              <a:rPr lang="en-US" altLang="zh-CN" sz="1200" dirty="0">
                <a:latin typeface="Times New Roman" panose="02020603050405020304" pitchFamily="18" charset="0"/>
                <a:cs typeface="Times New Roman" panose="02020603050405020304" pitchFamily="18" charset="0"/>
              </a:rPr>
              <a:t>Bi-level optimization </a:t>
            </a:r>
            <a:endParaRPr lang="zh-CN" altLang="en-US" sz="1200" dirty="0">
              <a:latin typeface="Times New Roman" panose="02020603050405020304" pitchFamily="18" charset="0"/>
              <a:cs typeface="Times New Roman" panose="02020603050405020304" pitchFamily="18" charset="0"/>
            </a:endParaRPr>
          </a:p>
        </p:txBody>
      </p:sp>
      <p:pic>
        <p:nvPicPr>
          <p:cNvPr id="73" name="图片 72">
            <a:extLst>
              <a:ext uri="{FF2B5EF4-FFF2-40B4-BE49-F238E27FC236}">
                <a16:creationId xmlns:a16="http://schemas.microsoft.com/office/drawing/2014/main" id="{8AF27ECC-E5DD-0385-8C54-CC78848FEAD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768760" y="3389723"/>
            <a:ext cx="691248" cy="728039"/>
          </a:xfrm>
          <a:prstGeom prst="rect">
            <a:avLst/>
          </a:prstGeom>
        </p:spPr>
      </p:pic>
      <mc:AlternateContent xmlns:mc="http://schemas.openxmlformats.org/markup-compatibility/2006" xmlns:a14="http://schemas.microsoft.com/office/drawing/2010/main">
        <mc:Choice Requires="a14">
          <p:sp>
            <p:nvSpPr>
              <p:cNvPr id="75" name="文本框 74">
                <a:extLst>
                  <a:ext uri="{FF2B5EF4-FFF2-40B4-BE49-F238E27FC236}">
                    <a16:creationId xmlns:a16="http://schemas.microsoft.com/office/drawing/2014/main" id="{DBDDD855-5A5B-522F-9225-06CD2B55721F}"/>
                  </a:ext>
                </a:extLst>
              </p:cNvPr>
              <p:cNvSpPr txBox="1"/>
              <p:nvPr/>
            </p:nvSpPr>
            <p:spPr>
              <a:xfrm>
                <a:off x="6171156" y="4037957"/>
                <a:ext cx="2290463" cy="292068"/>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Binary MLP isotope generator </a:t>
                </a:r>
                <a14:m>
                  <m:oMath xmlns:m="http://schemas.openxmlformats.org/officeDocument/2006/math">
                    <m:sSub>
                      <m:sSubPr>
                        <m:ctrlPr>
                          <a:rPr lang="en-US" altLang="zh-CN" sz="1200" i="1" smtClean="0">
                            <a:latin typeface="Cambria Math" panose="02040503050406030204" pitchFamily="18" charset="0"/>
                            <a:cs typeface="Times New Roman" panose="02020603050405020304" pitchFamily="18" charset="0"/>
                          </a:rPr>
                        </m:ctrlPr>
                      </m:sSubPr>
                      <m:e>
                        <m:r>
                          <a:rPr lang="en-US" altLang="zh-CN" sz="1200" b="0" i="1" smtClean="0">
                            <a:latin typeface="Cambria Math" panose="02040503050406030204" pitchFamily="18" charset="0"/>
                            <a:cs typeface="Times New Roman" panose="02020603050405020304" pitchFamily="18" charset="0"/>
                          </a:rPr>
                          <m:t>𝑓</m:t>
                        </m:r>
                      </m:e>
                      <m:sub>
                        <m:r>
                          <a:rPr lang="en-US" altLang="zh-CN" sz="1200" b="0" i="1" smtClean="0">
                            <a:latin typeface="Cambria Math" panose="02040503050406030204" pitchFamily="18" charset="0"/>
                            <a:cs typeface="Times New Roman" panose="02020603050405020304" pitchFamily="18" charset="0"/>
                          </a:rPr>
                          <m:t>𝑔</m:t>
                        </m:r>
                      </m:sub>
                    </m:sSub>
                  </m:oMath>
                </a14:m>
                <a:endParaRPr lang="en-US" altLang="zh-CN" sz="1200" dirty="0">
                  <a:latin typeface="Times New Roman" panose="02020603050405020304" pitchFamily="18" charset="0"/>
                  <a:cs typeface="Times New Roman" panose="02020603050405020304" pitchFamily="18" charset="0"/>
                </a:endParaRPr>
              </a:p>
            </p:txBody>
          </p:sp>
        </mc:Choice>
        <mc:Fallback xmlns="">
          <p:sp>
            <p:nvSpPr>
              <p:cNvPr id="75" name="文本框 74">
                <a:extLst>
                  <a:ext uri="{FF2B5EF4-FFF2-40B4-BE49-F238E27FC236}">
                    <a16:creationId xmlns:a16="http://schemas.microsoft.com/office/drawing/2014/main" id="{DBDDD855-5A5B-522F-9225-06CD2B55721F}"/>
                  </a:ext>
                </a:extLst>
              </p:cNvPr>
              <p:cNvSpPr txBox="1">
                <a:spLocks noRot="1" noChangeAspect="1" noMove="1" noResize="1" noEditPoints="1" noAdjustHandles="1" noChangeArrowheads="1" noChangeShapeType="1" noTextEdit="1"/>
              </p:cNvSpPr>
              <p:nvPr/>
            </p:nvSpPr>
            <p:spPr>
              <a:xfrm>
                <a:off x="6171156" y="4037957"/>
                <a:ext cx="2290463" cy="292068"/>
              </a:xfrm>
              <a:prstGeom prst="rect">
                <a:avLst/>
              </a:prstGeom>
              <a:blipFill>
                <a:blip r:embed="rId12"/>
                <a:stretch>
                  <a:fillRect b="-10417"/>
                </a:stretch>
              </a:blipFill>
            </p:spPr>
            <p:txBody>
              <a:bodyPr/>
              <a:lstStyle/>
              <a:p>
                <a:r>
                  <a:rPr lang="zh-CN" altLang="en-US">
                    <a:noFill/>
                  </a:rPr>
                  <a:t> </a:t>
                </a:r>
              </a:p>
            </p:txBody>
          </p:sp>
        </mc:Fallback>
      </mc:AlternateContent>
      <p:sp>
        <p:nvSpPr>
          <p:cNvPr id="92" name="文本框 91">
            <a:extLst>
              <a:ext uri="{FF2B5EF4-FFF2-40B4-BE49-F238E27FC236}">
                <a16:creationId xmlns:a16="http://schemas.microsoft.com/office/drawing/2014/main" id="{86F3B1D2-E0AC-4BAC-8DBE-BB8A6ED30D59}"/>
              </a:ext>
            </a:extLst>
          </p:cNvPr>
          <p:cNvSpPr txBox="1"/>
          <p:nvPr/>
        </p:nvSpPr>
        <p:spPr>
          <a:xfrm>
            <a:off x="2763471" y="1791203"/>
            <a:ext cx="1497274"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Black-box GNN</a:t>
            </a:r>
            <a:endParaRPr lang="zh-CN" altLang="en-US" sz="12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16" name="文本框 115">
                <a:extLst>
                  <a:ext uri="{FF2B5EF4-FFF2-40B4-BE49-F238E27FC236}">
                    <a16:creationId xmlns:a16="http://schemas.microsoft.com/office/drawing/2014/main" id="{D4C511CF-18E7-BD96-130B-739FD0C0806F}"/>
                  </a:ext>
                </a:extLst>
              </p:cNvPr>
              <p:cNvSpPr txBox="1"/>
              <p:nvPr/>
            </p:nvSpPr>
            <p:spPr>
              <a:xfrm>
                <a:off x="880411" y="1845925"/>
                <a:ext cx="136800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Original datasets </a:t>
                </a:r>
                <a14:m>
                  <m:oMath xmlns:m="http://schemas.openxmlformats.org/officeDocument/2006/math">
                    <m:r>
                      <a:rPr lang="en-US" altLang="zh-CN" sz="1200" i="1" dirty="0" smtClean="0">
                        <a:latin typeface="Cambria Math" panose="02040503050406030204" pitchFamily="18" charset="0"/>
                        <a:cs typeface="Times New Roman" panose="02020603050405020304" pitchFamily="18" charset="0"/>
                      </a:rPr>
                      <m:t>𝐺</m:t>
                    </m:r>
                  </m:oMath>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116" name="文本框 115">
                <a:extLst>
                  <a:ext uri="{FF2B5EF4-FFF2-40B4-BE49-F238E27FC236}">
                    <a16:creationId xmlns:a16="http://schemas.microsoft.com/office/drawing/2014/main" id="{D4C511CF-18E7-BD96-130B-739FD0C0806F}"/>
                  </a:ext>
                </a:extLst>
              </p:cNvPr>
              <p:cNvSpPr txBox="1">
                <a:spLocks noRot="1" noChangeAspect="1" noMove="1" noResize="1" noEditPoints="1" noAdjustHandles="1" noChangeArrowheads="1" noChangeShapeType="1" noTextEdit="1"/>
              </p:cNvSpPr>
              <p:nvPr/>
            </p:nvSpPr>
            <p:spPr>
              <a:xfrm>
                <a:off x="880411" y="1845925"/>
                <a:ext cx="1368003" cy="276999"/>
              </a:xfrm>
              <a:prstGeom prst="rect">
                <a:avLst/>
              </a:prstGeom>
              <a:blipFill>
                <a:blip r:embed="rId13"/>
                <a:stretch>
                  <a:fillRect t="-2222" b="-17778"/>
                </a:stretch>
              </a:blipFill>
            </p:spPr>
            <p:txBody>
              <a:bodyPr/>
              <a:lstStyle/>
              <a:p>
                <a:r>
                  <a:rPr lang="zh-CN" altLang="en-US">
                    <a:noFill/>
                  </a:rPr>
                  <a:t> </a:t>
                </a:r>
              </a:p>
            </p:txBody>
          </p:sp>
        </mc:Fallback>
      </mc:AlternateContent>
      <p:sp>
        <p:nvSpPr>
          <p:cNvPr id="118" name="文本框 117">
            <a:extLst>
              <a:ext uri="{FF2B5EF4-FFF2-40B4-BE49-F238E27FC236}">
                <a16:creationId xmlns:a16="http://schemas.microsoft.com/office/drawing/2014/main" id="{4EA41386-A5EF-7E21-45E4-C2B857EA4788}"/>
              </a:ext>
            </a:extLst>
          </p:cNvPr>
          <p:cNvSpPr txBox="1"/>
          <p:nvPr/>
        </p:nvSpPr>
        <p:spPr>
          <a:xfrm>
            <a:off x="729674" y="3840993"/>
            <a:ext cx="1781506"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Disparate r</a:t>
            </a:r>
            <a:r>
              <a:rPr lang="zh-CN" altLang="en-US" sz="1200" dirty="0">
                <a:latin typeface="Times New Roman" panose="02020603050405020304" pitchFamily="18" charset="0"/>
                <a:cs typeface="Times New Roman" panose="02020603050405020304" pitchFamily="18" charset="0"/>
              </a:rPr>
              <a:t>epresentations</a:t>
            </a:r>
          </a:p>
        </p:txBody>
      </p:sp>
      <p:sp>
        <p:nvSpPr>
          <p:cNvPr id="127" name="Google Shape;303;p19">
            <a:extLst>
              <a:ext uri="{FF2B5EF4-FFF2-40B4-BE49-F238E27FC236}">
                <a16:creationId xmlns:a16="http://schemas.microsoft.com/office/drawing/2014/main" id="{429C1B42-2D5E-F5A2-98FB-3CFF3079AD3E}"/>
              </a:ext>
            </a:extLst>
          </p:cNvPr>
          <p:cNvSpPr/>
          <p:nvPr/>
        </p:nvSpPr>
        <p:spPr>
          <a:xfrm>
            <a:off x="2872832" y="1101186"/>
            <a:ext cx="186031" cy="360549"/>
          </a:xfrm>
          <a:prstGeom prst="cube">
            <a:avLst>
              <a:gd name="adj" fmla="val 25000"/>
            </a:avLst>
          </a:prstGeom>
          <a:solidFill>
            <a:srgbClr val="EBF5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8" name="Google Shape;116;p19">
            <a:extLst>
              <a:ext uri="{FF2B5EF4-FFF2-40B4-BE49-F238E27FC236}">
                <a16:creationId xmlns:a16="http://schemas.microsoft.com/office/drawing/2014/main" id="{FCF5841A-7641-C91E-8DF3-AA8192489E9D}"/>
              </a:ext>
            </a:extLst>
          </p:cNvPr>
          <p:cNvSpPr/>
          <p:nvPr/>
        </p:nvSpPr>
        <p:spPr>
          <a:xfrm>
            <a:off x="3385083" y="925055"/>
            <a:ext cx="206145" cy="659197"/>
          </a:xfrm>
          <a:prstGeom prst="cube">
            <a:avLst>
              <a:gd name="adj" fmla="val 68741"/>
            </a:avLst>
          </a:prstGeom>
          <a:solidFill>
            <a:srgbClr val="EBF5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0" name="Google Shape;116;p19">
            <a:extLst>
              <a:ext uri="{FF2B5EF4-FFF2-40B4-BE49-F238E27FC236}">
                <a16:creationId xmlns:a16="http://schemas.microsoft.com/office/drawing/2014/main" id="{4E016ED0-B991-FB12-0B2C-DB246733D991}"/>
              </a:ext>
            </a:extLst>
          </p:cNvPr>
          <p:cNvSpPr/>
          <p:nvPr/>
        </p:nvSpPr>
        <p:spPr>
          <a:xfrm>
            <a:off x="3655812" y="855650"/>
            <a:ext cx="206145" cy="802859"/>
          </a:xfrm>
          <a:prstGeom prst="cube">
            <a:avLst>
              <a:gd name="adj" fmla="val 68741"/>
            </a:avLst>
          </a:prstGeom>
          <a:solidFill>
            <a:srgbClr val="EBF5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 name="Google Shape;303;p19">
            <a:extLst>
              <a:ext uri="{FF2B5EF4-FFF2-40B4-BE49-F238E27FC236}">
                <a16:creationId xmlns:a16="http://schemas.microsoft.com/office/drawing/2014/main" id="{8A98407D-B3DD-1A9A-6E34-1F9D2F5F465A}"/>
              </a:ext>
            </a:extLst>
          </p:cNvPr>
          <p:cNvSpPr/>
          <p:nvPr/>
        </p:nvSpPr>
        <p:spPr>
          <a:xfrm>
            <a:off x="3128958" y="996205"/>
            <a:ext cx="186030" cy="547620"/>
          </a:xfrm>
          <a:prstGeom prst="cube">
            <a:avLst>
              <a:gd name="adj" fmla="val 25000"/>
            </a:avLst>
          </a:prstGeom>
          <a:solidFill>
            <a:srgbClr val="EBF5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90" name="图片 89">
            <a:extLst>
              <a:ext uri="{FF2B5EF4-FFF2-40B4-BE49-F238E27FC236}">
                <a16:creationId xmlns:a16="http://schemas.microsoft.com/office/drawing/2014/main" id="{E500E47B-8304-E33A-AA98-956D345D95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66549" y="888424"/>
            <a:ext cx="188505" cy="188505"/>
          </a:xfrm>
          <a:prstGeom prst="rect">
            <a:avLst/>
          </a:prstGeom>
        </p:spPr>
      </p:pic>
      <p:sp>
        <p:nvSpPr>
          <p:cNvPr id="142" name="矩形: 圆角 141">
            <a:extLst>
              <a:ext uri="{FF2B5EF4-FFF2-40B4-BE49-F238E27FC236}">
                <a16:creationId xmlns:a16="http://schemas.microsoft.com/office/drawing/2014/main" id="{AB7D4671-CF3E-C75F-6284-16D0E69E50CC}"/>
              </a:ext>
            </a:extLst>
          </p:cNvPr>
          <p:cNvSpPr/>
          <p:nvPr/>
        </p:nvSpPr>
        <p:spPr>
          <a:xfrm>
            <a:off x="4191497" y="827325"/>
            <a:ext cx="276447" cy="847732"/>
          </a:xfrm>
          <a:prstGeom prst="roundRect">
            <a:avLst/>
          </a:prstGeom>
          <a:solidFill>
            <a:srgbClr val="E0EFFC"/>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dirty="0"/>
          </a:p>
        </p:txBody>
      </p:sp>
      <p:sp>
        <p:nvSpPr>
          <p:cNvPr id="143" name="文本框 142">
            <a:extLst>
              <a:ext uri="{FF2B5EF4-FFF2-40B4-BE49-F238E27FC236}">
                <a16:creationId xmlns:a16="http://schemas.microsoft.com/office/drawing/2014/main" id="{9EAF9CEA-8FEB-2656-91BC-E931C8C29AAA}"/>
              </a:ext>
            </a:extLst>
          </p:cNvPr>
          <p:cNvSpPr txBox="1"/>
          <p:nvPr/>
        </p:nvSpPr>
        <p:spPr>
          <a:xfrm rot="5400000">
            <a:off x="3941393" y="1101934"/>
            <a:ext cx="800714" cy="276999"/>
          </a:xfrm>
          <a:prstGeom prst="rect">
            <a:avLst/>
          </a:prstGeom>
          <a:noFill/>
        </p:spPr>
        <p:txBody>
          <a:bodyPr wrap="square" rtlCol="0">
            <a:spAutoFit/>
          </a:bodyPr>
          <a:lstStyle/>
          <a:p>
            <a:r>
              <a:rPr lang="en-US" altLang="zh-CN" sz="1200" dirty="0">
                <a:latin typeface="Times New Roman" panose="02020603050405020304" pitchFamily="18" charset="0"/>
                <a:cs typeface="Times New Roman" panose="02020603050405020304" pitchFamily="18" charset="0"/>
              </a:rPr>
              <a:t> </a:t>
            </a:r>
            <a:r>
              <a:rPr lang="en-US" altLang="zh-CN" sz="1200" i="1" dirty="0">
                <a:latin typeface="Times New Roman" panose="02020603050405020304" pitchFamily="18" charset="0"/>
                <a:cs typeface="Times New Roman" panose="02020603050405020304" pitchFamily="18" charset="0"/>
              </a:rPr>
              <a:t>K</a:t>
            </a:r>
            <a:r>
              <a:rPr lang="en-US" altLang="zh-CN" sz="1200" dirty="0">
                <a:latin typeface="Times New Roman" panose="02020603050405020304" pitchFamily="18" charset="0"/>
                <a:cs typeface="Times New Roman" panose="02020603050405020304" pitchFamily="18" charset="0"/>
              </a:rPr>
              <a:t>-Means</a:t>
            </a:r>
            <a:endParaRPr lang="zh-CN" altLang="en-US" sz="1200" dirty="0">
              <a:latin typeface="Times New Roman" panose="02020603050405020304" pitchFamily="18" charset="0"/>
              <a:cs typeface="Times New Roman" panose="02020603050405020304" pitchFamily="18" charset="0"/>
            </a:endParaRPr>
          </a:p>
        </p:txBody>
      </p:sp>
      <p:sp>
        <p:nvSpPr>
          <p:cNvPr id="146" name="左大括号 145">
            <a:extLst>
              <a:ext uri="{FF2B5EF4-FFF2-40B4-BE49-F238E27FC236}">
                <a16:creationId xmlns:a16="http://schemas.microsoft.com/office/drawing/2014/main" id="{4CCC771E-1266-20E4-D049-5C5E85B83610}"/>
              </a:ext>
            </a:extLst>
          </p:cNvPr>
          <p:cNvSpPr/>
          <p:nvPr/>
        </p:nvSpPr>
        <p:spPr>
          <a:xfrm>
            <a:off x="4959936" y="735991"/>
            <a:ext cx="180278" cy="809947"/>
          </a:xfrm>
          <a:prstGeom prst="leftBrace">
            <a:avLst>
              <a:gd name="adj1" fmla="val 43996"/>
              <a:gd name="adj2" fmla="val 5441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152" name="矩形 151">
            <a:extLst>
              <a:ext uri="{FF2B5EF4-FFF2-40B4-BE49-F238E27FC236}">
                <a16:creationId xmlns:a16="http://schemas.microsoft.com/office/drawing/2014/main" id="{B72A32CC-DB90-296F-B752-A5337A564D42}"/>
              </a:ext>
            </a:extLst>
          </p:cNvPr>
          <p:cNvSpPr/>
          <p:nvPr/>
        </p:nvSpPr>
        <p:spPr>
          <a:xfrm>
            <a:off x="5091869" y="779482"/>
            <a:ext cx="749689" cy="107157"/>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矩形 152">
            <a:extLst>
              <a:ext uri="{FF2B5EF4-FFF2-40B4-BE49-F238E27FC236}">
                <a16:creationId xmlns:a16="http://schemas.microsoft.com/office/drawing/2014/main" id="{934DF3B6-E649-078D-D97D-91CAFFA21E6D}"/>
              </a:ext>
            </a:extLst>
          </p:cNvPr>
          <p:cNvSpPr/>
          <p:nvPr/>
        </p:nvSpPr>
        <p:spPr>
          <a:xfrm>
            <a:off x="5095837" y="775662"/>
            <a:ext cx="892969" cy="11097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5" name="矩形 154">
            <a:extLst>
              <a:ext uri="{FF2B5EF4-FFF2-40B4-BE49-F238E27FC236}">
                <a16:creationId xmlns:a16="http://schemas.microsoft.com/office/drawing/2014/main" id="{0994E5FA-41EB-F325-939E-ACB4335D9B47}"/>
              </a:ext>
            </a:extLst>
          </p:cNvPr>
          <p:cNvSpPr/>
          <p:nvPr/>
        </p:nvSpPr>
        <p:spPr>
          <a:xfrm>
            <a:off x="5091869" y="957180"/>
            <a:ext cx="596977" cy="107157"/>
          </a:xfrm>
          <a:prstGeom prst="rect">
            <a:avLst/>
          </a:prstGeom>
          <a:solidFill>
            <a:srgbClr val="E3EE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矩形 155">
            <a:extLst>
              <a:ext uri="{FF2B5EF4-FFF2-40B4-BE49-F238E27FC236}">
                <a16:creationId xmlns:a16="http://schemas.microsoft.com/office/drawing/2014/main" id="{633C23F6-359D-6B84-C9BA-E961D5731501}"/>
              </a:ext>
            </a:extLst>
          </p:cNvPr>
          <p:cNvSpPr/>
          <p:nvPr/>
        </p:nvSpPr>
        <p:spPr>
          <a:xfrm>
            <a:off x="5095837" y="953360"/>
            <a:ext cx="892969" cy="11097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矩形 156">
            <a:extLst>
              <a:ext uri="{FF2B5EF4-FFF2-40B4-BE49-F238E27FC236}">
                <a16:creationId xmlns:a16="http://schemas.microsoft.com/office/drawing/2014/main" id="{12BDAEBE-6B13-E05E-DDD6-21F889AC78A6}"/>
              </a:ext>
            </a:extLst>
          </p:cNvPr>
          <p:cNvSpPr/>
          <p:nvPr/>
        </p:nvSpPr>
        <p:spPr>
          <a:xfrm>
            <a:off x="5091869" y="1160295"/>
            <a:ext cx="519747" cy="105880"/>
          </a:xfrm>
          <a:prstGeom prst="rect">
            <a:avLst/>
          </a:prstGeom>
          <a:solidFill>
            <a:srgbClr val="FFE69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58" name="矩形 157">
            <a:extLst>
              <a:ext uri="{FF2B5EF4-FFF2-40B4-BE49-F238E27FC236}">
                <a16:creationId xmlns:a16="http://schemas.microsoft.com/office/drawing/2014/main" id="{49D976B5-A756-4700-8354-F3EC0283142D}"/>
              </a:ext>
            </a:extLst>
          </p:cNvPr>
          <p:cNvSpPr/>
          <p:nvPr/>
        </p:nvSpPr>
        <p:spPr>
          <a:xfrm>
            <a:off x="5095837" y="1156474"/>
            <a:ext cx="892969" cy="11097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59" name="矩形 158">
            <a:extLst>
              <a:ext uri="{FF2B5EF4-FFF2-40B4-BE49-F238E27FC236}">
                <a16:creationId xmlns:a16="http://schemas.microsoft.com/office/drawing/2014/main" id="{44071926-9DD7-FCE9-54C4-9CAC0CA767D7}"/>
              </a:ext>
            </a:extLst>
          </p:cNvPr>
          <p:cNvSpPr/>
          <p:nvPr/>
        </p:nvSpPr>
        <p:spPr>
          <a:xfrm>
            <a:off x="5091869" y="1341627"/>
            <a:ext cx="749689" cy="107157"/>
          </a:xfrm>
          <a:prstGeom prst="rect">
            <a:avLst/>
          </a:prstGeom>
          <a:solidFill>
            <a:srgbClr val="ED7D3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60" name="矩形 159">
            <a:extLst>
              <a:ext uri="{FF2B5EF4-FFF2-40B4-BE49-F238E27FC236}">
                <a16:creationId xmlns:a16="http://schemas.microsoft.com/office/drawing/2014/main" id="{D17E9F52-ED0B-55D3-0DD3-B4C6341E157F}"/>
              </a:ext>
            </a:extLst>
          </p:cNvPr>
          <p:cNvSpPr/>
          <p:nvPr/>
        </p:nvSpPr>
        <p:spPr>
          <a:xfrm>
            <a:off x="5095837" y="1337807"/>
            <a:ext cx="892969" cy="11097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cxnSp>
        <p:nvCxnSpPr>
          <p:cNvPr id="161" name="直接箭头连接符 160">
            <a:extLst>
              <a:ext uri="{FF2B5EF4-FFF2-40B4-BE49-F238E27FC236}">
                <a16:creationId xmlns:a16="http://schemas.microsoft.com/office/drawing/2014/main" id="{E7917E71-6A27-825B-E11B-3AAC1257A126}"/>
              </a:ext>
            </a:extLst>
          </p:cNvPr>
          <p:cNvCxnSpPr>
            <a:cxnSpLocks/>
          </p:cNvCxnSpPr>
          <p:nvPr/>
        </p:nvCxnSpPr>
        <p:spPr>
          <a:xfrm>
            <a:off x="5382034" y="1548408"/>
            <a:ext cx="0" cy="33210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66" name="文本框 165">
            <a:extLst>
              <a:ext uri="{FF2B5EF4-FFF2-40B4-BE49-F238E27FC236}">
                <a16:creationId xmlns:a16="http://schemas.microsoft.com/office/drawing/2014/main" id="{1963DE20-B602-DCE8-06A3-D251B833E2BF}"/>
              </a:ext>
            </a:extLst>
          </p:cNvPr>
          <p:cNvSpPr txBox="1"/>
          <p:nvPr/>
        </p:nvSpPr>
        <p:spPr>
          <a:xfrm>
            <a:off x="5084823" y="513494"/>
            <a:ext cx="1019831"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Metric scores</a:t>
            </a:r>
            <a:endParaRPr lang="zh-CN" altLang="en-US" sz="1200" dirty="0">
              <a:latin typeface="Times New Roman" panose="02020603050405020304" pitchFamily="18" charset="0"/>
              <a:cs typeface="Times New Roman" panose="02020603050405020304" pitchFamily="18" charset="0"/>
            </a:endParaRPr>
          </a:p>
        </p:txBody>
      </p:sp>
      <p:sp>
        <p:nvSpPr>
          <p:cNvPr id="168" name="文本框 167">
            <a:extLst>
              <a:ext uri="{FF2B5EF4-FFF2-40B4-BE49-F238E27FC236}">
                <a16:creationId xmlns:a16="http://schemas.microsoft.com/office/drawing/2014/main" id="{90A8AD3F-09B4-B09A-E2D8-C37AC19B9F9E}"/>
              </a:ext>
            </a:extLst>
          </p:cNvPr>
          <p:cNvSpPr txBox="1"/>
          <p:nvPr/>
        </p:nvSpPr>
        <p:spPr>
          <a:xfrm>
            <a:off x="5366062" y="1474955"/>
            <a:ext cx="766557" cy="430887"/>
          </a:xfrm>
          <a:prstGeom prst="rect">
            <a:avLst/>
          </a:prstGeom>
          <a:noFill/>
        </p:spPr>
        <p:txBody>
          <a:bodyPr wrap="none" rtlCol="0">
            <a:spAutoFit/>
          </a:bodyPr>
          <a:lstStyle/>
          <a:p>
            <a:r>
              <a:rPr lang="en-US" altLang="zh-CN" sz="1000" dirty="0">
                <a:latin typeface="Times New Roman" panose="02020603050405020304" pitchFamily="18" charset="0"/>
                <a:cs typeface="Times New Roman" panose="02020603050405020304" pitchFamily="18" charset="0"/>
              </a:rPr>
              <a:t>TOP-</a:t>
            </a:r>
            <a:r>
              <a:rPr lang="en-US" altLang="zh-CN" sz="1000" i="1" dirty="0">
                <a:latin typeface="Times New Roman" panose="02020603050405020304" pitchFamily="18" charset="0"/>
                <a:cs typeface="Times New Roman" panose="02020603050405020304" pitchFamily="18" charset="0"/>
              </a:rPr>
              <a:t>N</a:t>
            </a:r>
          </a:p>
          <a:p>
            <a:r>
              <a:rPr lang="en-US" altLang="zh-CN" sz="1200" dirty="0">
                <a:latin typeface="Times New Roman" panose="02020603050405020304" pitchFamily="18" charset="0"/>
                <a:cs typeface="Times New Roman" panose="02020603050405020304" pitchFamily="18" charset="0"/>
              </a:rPr>
              <a:t>selection</a:t>
            </a:r>
            <a:r>
              <a:rPr lang="en-US" altLang="zh-CN" sz="1000" dirty="0">
                <a:latin typeface="Times New Roman" panose="02020603050405020304" pitchFamily="18" charset="0"/>
                <a:cs typeface="Times New Roman" panose="02020603050405020304" pitchFamily="18" charset="0"/>
              </a:rPr>
              <a:t> </a:t>
            </a:r>
            <a:endParaRPr lang="zh-CN" altLang="en-US" sz="1000" dirty="0">
              <a:latin typeface="Times New Roman" panose="02020603050405020304" pitchFamily="18" charset="0"/>
              <a:cs typeface="Times New Roman" panose="02020603050405020304" pitchFamily="18" charset="0"/>
            </a:endParaRPr>
          </a:p>
        </p:txBody>
      </p:sp>
      <p:sp>
        <p:nvSpPr>
          <p:cNvPr id="180" name="矩形 179">
            <a:extLst>
              <a:ext uri="{FF2B5EF4-FFF2-40B4-BE49-F238E27FC236}">
                <a16:creationId xmlns:a16="http://schemas.microsoft.com/office/drawing/2014/main" id="{23B224C4-ECCF-B4C0-DDF8-6F3C7B9AC83F}"/>
              </a:ext>
            </a:extLst>
          </p:cNvPr>
          <p:cNvSpPr/>
          <p:nvPr/>
        </p:nvSpPr>
        <p:spPr>
          <a:xfrm>
            <a:off x="4265696" y="2876329"/>
            <a:ext cx="1810669" cy="373571"/>
          </a:xfrm>
          <a:prstGeom prst="rect">
            <a:avLst/>
          </a:prstGeom>
          <a:noFill/>
          <a:ln w="19050">
            <a:solidFill>
              <a:srgbClr val="C00000"/>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mc:AlternateContent xmlns:mc="http://schemas.openxmlformats.org/markup-compatibility/2006" xmlns:a14="http://schemas.microsoft.com/office/drawing/2010/main">
        <mc:Choice Requires="a14">
          <p:sp>
            <p:nvSpPr>
              <p:cNvPr id="183" name="文本框 182">
                <a:extLst>
                  <a:ext uri="{FF2B5EF4-FFF2-40B4-BE49-F238E27FC236}">
                    <a16:creationId xmlns:a16="http://schemas.microsoft.com/office/drawing/2014/main" id="{B86C6B9B-37DD-8C59-C644-B1FD8DA14C38}"/>
                  </a:ext>
                </a:extLst>
              </p:cNvPr>
              <p:cNvSpPr txBox="1"/>
              <p:nvPr/>
            </p:nvSpPr>
            <p:spPr>
              <a:xfrm>
                <a:off x="4249076" y="2906287"/>
                <a:ext cx="512384" cy="29841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C00000"/>
                              </a:solidFill>
                              <a:latin typeface="Cambria Math" panose="02040503050406030204" pitchFamily="18" charset="0"/>
                            </a:rPr>
                          </m:ctrlPr>
                        </m:sSubPr>
                        <m:e>
                          <m:r>
                            <a:rPr lang="en-US" altLang="zh-CN" i="1" smtClean="0">
                              <a:solidFill>
                                <a:srgbClr val="C00000"/>
                              </a:solidFill>
                              <a:latin typeface="Cambria Math" panose="02040503050406030204" pitchFamily="18" charset="0"/>
                            </a:rPr>
                            <m:t>ℒ</m:t>
                          </m:r>
                        </m:e>
                        <m:sub>
                          <m:r>
                            <a:rPr lang="en-US" altLang="zh-CN" b="0" i="1" smtClean="0">
                              <a:solidFill>
                                <a:srgbClr val="C00000"/>
                              </a:solidFill>
                              <a:latin typeface="Cambria Math" panose="02040503050406030204" pitchFamily="18" charset="0"/>
                            </a:rPr>
                            <m:t>𝑝𝑟𝑜</m:t>
                          </m:r>
                        </m:sub>
                      </m:sSub>
                    </m:oMath>
                  </m:oMathPara>
                </a14:m>
                <a:endParaRPr lang="zh-CN" altLang="en-US" dirty="0">
                  <a:solidFill>
                    <a:srgbClr val="C00000"/>
                  </a:solidFill>
                </a:endParaRPr>
              </a:p>
            </p:txBody>
          </p:sp>
        </mc:Choice>
        <mc:Fallback xmlns="">
          <p:sp>
            <p:nvSpPr>
              <p:cNvPr id="183" name="文本框 182">
                <a:extLst>
                  <a:ext uri="{FF2B5EF4-FFF2-40B4-BE49-F238E27FC236}">
                    <a16:creationId xmlns:a16="http://schemas.microsoft.com/office/drawing/2014/main" id="{B86C6B9B-37DD-8C59-C644-B1FD8DA14C38}"/>
                  </a:ext>
                </a:extLst>
              </p:cNvPr>
              <p:cNvSpPr txBox="1">
                <a:spLocks noRot="1" noChangeAspect="1" noMove="1" noResize="1" noEditPoints="1" noAdjustHandles="1" noChangeArrowheads="1" noChangeShapeType="1" noTextEdit="1"/>
              </p:cNvSpPr>
              <p:nvPr/>
            </p:nvSpPr>
            <p:spPr>
              <a:xfrm>
                <a:off x="4249076" y="2906287"/>
                <a:ext cx="512384" cy="298415"/>
              </a:xfrm>
              <a:prstGeom prst="rect">
                <a:avLst/>
              </a:prstGeom>
              <a:blipFill>
                <a:blip r:embed="rId14"/>
                <a:stretch>
                  <a:fillRect l="-9524" r="-3571" b="-2040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4" name="文本框 183">
                <a:extLst>
                  <a:ext uri="{FF2B5EF4-FFF2-40B4-BE49-F238E27FC236}">
                    <a16:creationId xmlns:a16="http://schemas.microsoft.com/office/drawing/2014/main" id="{9E1DB444-DF86-9F43-EEB2-B724E7EC943F}"/>
                  </a:ext>
                </a:extLst>
              </p:cNvPr>
              <p:cNvSpPr txBox="1"/>
              <p:nvPr/>
            </p:nvSpPr>
            <p:spPr>
              <a:xfrm>
                <a:off x="4885589" y="2903657"/>
                <a:ext cx="537968" cy="29841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C00000"/>
                              </a:solidFill>
                              <a:latin typeface="Cambria Math" panose="02040503050406030204" pitchFamily="18" charset="0"/>
                            </a:rPr>
                          </m:ctrlPr>
                        </m:sSubPr>
                        <m:e>
                          <m:r>
                            <a:rPr lang="en-US" altLang="zh-CN" i="1" smtClean="0">
                              <a:solidFill>
                                <a:srgbClr val="C00000"/>
                              </a:solidFill>
                              <a:latin typeface="Cambria Math" panose="02040503050406030204" pitchFamily="18" charset="0"/>
                            </a:rPr>
                            <m:t>ℒ</m:t>
                          </m:r>
                        </m:e>
                        <m:sub>
                          <m:r>
                            <a:rPr lang="en-US" altLang="zh-CN" b="0" i="1" smtClean="0">
                              <a:solidFill>
                                <a:srgbClr val="C00000"/>
                              </a:solidFill>
                              <a:latin typeface="Cambria Math" panose="02040503050406030204" pitchFamily="18" charset="0"/>
                            </a:rPr>
                            <m:t>𝑚𝑙𝑝</m:t>
                          </m:r>
                        </m:sub>
                      </m:sSub>
                    </m:oMath>
                  </m:oMathPara>
                </a14:m>
                <a:endParaRPr lang="zh-CN" altLang="en-US" dirty="0">
                  <a:solidFill>
                    <a:srgbClr val="C00000"/>
                  </a:solidFill>
                </a:endParaRPr>
              </a:p>
            </p:txBody>
          </p:sp>
        </mc:Choice>
        <mc:Fallback xmlns="">
          <p:sp>
            <p:nvSpPr>
              <p:cNvPr id="184" name="文本框 183">
                <a:extLst>
                  <a:ext uri="{FF2B5EF4-FFF2-40B4-BE49-F238E27FC236}">
                    <a16:creationId xmlns:a16="http://schemas.microsoft.com/office/drawing/2014/main" id="{9E1DB444-DF86-9F43-EEB2-B724E7EC943F}"/>
                  </a:ext>
                </a:extLst>
              </p:cNvPr>
              <p:cNvSpPr txBox="1">
                <a:spLocks noRot="1" noChangeAspect="1" noMove="1" noResize="1" noEditPoints="1" noAdjustHandles="1" noChangeArrowheads="1" noChangeShapeType="1" noTextEdit="1"/>
              </p:cNvSpPr>
              <p:nvPr/>
            </p:nvSpPr>
            <p:spPr>
              <a:xfrm>
                <a:off x="4885589" y="2903657"/>
                <a:ext cx="537968" cy="298415"/>
              </a:xfrm>
              <a:prstGeom prst="rect">
                <a:avLst/>
              </a:prstGeom>
              <a:blipFill>
                <a:blip r:embed="rId15"/>
                <a:stretch>
                  <a:fillRect l="-8989" r="-6742" b="-2653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5" name="文本框 184">
                <a:extLst>
                  <a:ext uri="{FF2B5EF4-FFF2-40B4-BE49-F238E27FC236}">
                    <a16:creationId xmlns:a16="http://schemas.microsoft.com/office/drawing/2014/main" id="{8FE98C79-554A-E242-DBA3-55D6CEAFAC6C}"/>
                  </a:ext>
                </a:extLst>
              </p:cNvPr>
              <p:cNvSpPr txBox="1"/>
              <p:nvPr/>
            </p:nvSpPr>
            <p:spPr>
              <a:xfrm>
                <a:off x="5581900" y="2910779"/>
                <a:ext cx="514756"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C00000"/>
                              </a:solidFill>
                              <a:latin typeface="Cambria Math" panose="02040503050406030204" pitchFamily="18" charset="0"/>
                            </a:rPr>
                          </m:ctrlPr>
                        </m:sSubPr>
                        <m:e>
                          <m:r>
                            <a:rPr lang="en-US" altLang="zh-CN" i="1" smtClean="0">
                              <a:solidFill>
                                <a:srgbClr val="C00000"/>
                              </a:solidFill>
                              <a:latin typeface="Cambria Math" panose="02040503050406030204" pitchFamily="18" charset="0"/>
                            </a:rPr>
                            <m:t>ℒ</m:t>
                          </m:r>
                        </m:e>
                        <m:sub>
                          <m:r>
                            <a:rPr lang="en-US" altLang="zh-CN" b="0" i="1" smtClean="0">
                              <a:solidFill>
                                <a:srgbClr val="C00000"/>
                              </a:solidFill>
                              <a:latin typeface="Cambria Math" panose="02040503050406030204" pitchFamily="18" charset="0"/>
                            </a:rPr>
                            <m:t>𝑠𝑖𝑚</m:t>
                          </m:r>
                        </m:sub>
                      </m:sSub>
                    </m:oMath>
                  </m:oMathPara>
                </a14:m>
                <a:endParaRPr lang="zh-CN" altLang="en-US" dirty="0">
                  <a:solidFill>
                    <a:srgbClr val="C00000"/>
                  </a:solidFill>
                </a:endParaRPr>
              </a:p>
            </p:txBody>
          </p:sp>
        </mc:Choice>
        <mc:Fallback xmlns="">
          <p:sp>
            <p:nvSpPr>
              <p:cNvPr id="185" name="文本框 184">
                <a:extLst>
                  <a:ext uri="{FF2B5EF4-FFF2-40B4-BE49-F238E27FC236}">
                    <a16:creationId xmlns:a16="http://schemas.microsoft.com/office/drawing/2014/main" id="{8FE98C79-554A-E242-DBA3-55D6CEAFAC6C}"/>
                  </a:ext>
                </a:extLst>
              </p:cNvPr>
              <p:cNvSpPr txBox="1">
                <a:spLocks noRot="1" noChangeAspect="1" noMove="1" noResize="1" noEditPoints="1" noAdjustHandles="1" noChangeArrowheads="1" noChangeShapeType="1" noTextEdit="1"/>
              </p:cNvSpPr>
              <p:nvPr/>
            </p:nvSpPr>
            <p:spPr>
              <a:xfrm>
                <a:off x="5581900" y="2910779"/>
                <a:ext cx="514756" cy="276999"/>
              </a:xfrm>
              <a:prstGeom prst="rect">
                <a:avLst/>
              </a:prstGeom>
              <a:blipFill>
                <a:blip r:embed="rId16"/>
                <a:stretch>
                  <a:fillRect l="-10714" r="-4762" b="-17391"/>
                </a:stretch>
              </a:blipFill>
            </p:spPr>
            <p:txBody>
              <a:bodyPr/>
              <a:lstStyle/>
              <a:p>
                <a:r>
                  <a:rPr lang="zh-CN" altLang="en-US">
                    <a:noFill/>
                  </a:rPr>
                  <a:t> </a:t>
                </a:r>
              </a:p>
            </p:txBody>
          </p:sp>
        </mc:Fallback>
      </mc:AlternateContent>
      <p:sp>
        <p:nvSpPr>
          <p:cNvPr id="63" name="文本框 62">
            <a:extLst>
              <a:ext uri="{FF2B5EF4-FFF2-40B4-BE49-F238E27FC236}">
                <a16:creationId xmlns:a16="http://schemas.microsoft.com/office/drawing/2014/main" id="{07E836C6-3377-860F-276B-198C8D5FDE77}"/>
              </a:ext>
            </a:extLst>
          </p:cNvPr>
          <p:cNvSpPr txBox="1"/>
          <p:nvPr/>
        </p:nvSpPr>
        <p:spPr>
          <a:xfrm>
            <a:off x="8816275" y="977099"/>
            <a:ext cx="638339" cy="276999"/>
          </a:xfrm>
          <a:prstGeom prst="rect">
            <a:avLst/>
          </a:prstGeom>
          <a:noFill/>
        </p:spPr>
        <p:txBody>
          <a:bodyPr wrap="square">
            <a:spAutoFit/>
          </a:bodyPr>
          <a:lstStyle/>
          <a:p>
            <a:r>
              <a:rPr lang="en-US" altLang="zh-CN" sz="1200" dirty="0">
                <a:solidFill>
                  <a:srgbClr val="C00000"/>
                </a:solidFill>
                <a:latin typeface="Times New Roman" panose="02020603050405020304" pitchFamily="18" charset="0"/>
                <a:cs typeface="Times New Roman" panose="02020603050405020304" pitchFamily="18" charset="0"/>
              </a:rPr>
              <a:t>Similar</a:t>
            </a:r>
            <a:endParaRPr lang="zh-CN" altLang="en-US" sz="1200" dirty="0">
              <a:solidFill>
                <a:srgbClr val="C00000"/>
              </a:solidFill>
              <a:latin typeface="Times New Roman" panose="02020603050405020304" pitchFamily="18" charset="0"/>
              <a:cs typeface="Times New Roman" panose="02020603050405020304" pitchFamily="18" charset="0"/>
            </a:endParaRPr>
          </a:p>
        </p:txBody>
      </p:sp>
      <p:sp>
        <p:nvSpPr>
          <p:cNvPr id="74" name="文本框 73">
            <a:extLst>
              <a:ext uri="{FF2B5EF4-FFF2-40B4-BE49-F238E27FC236}">
                <a16:creationId xmlns:a16="http://schemas.microsoft.com/office/drawing/2014/main" id="{BB23BA84-2082-2078-532F-0A1C7880C13A}"/>
              </a:ext>
            </a:extLst>
          </p:cNvPr>
          <p:cNvSpPr txBox="1"/>
          <p:nvPr/>
        </p:nvSpPr>
        <p:spPr>
          <a:xfrm>
            <a:off x="8861066" y="2402424"/>
            <a:ext cx="638339" cy="276999"/>
          </a:xfrm>
          <a:prstGeom prst="rect">
            <a:avLst/>
          </a:prstGeom>
          <a:noFill/>
        </p:spPr>
        <p:txBody>
          <a:bodyPr wrap="square">
            <a:spAutoFit/>
          </a:bodyPr>
          <a:lstStyle/>
          <a:p>
            <a:r>
              <a:rPr lang="en-US" altLang="zh-CN" sz="1200" dirty="0">
                <a:solidFill>
                  <a:srgbClr val="C00000"/>
                </a:solidFill>
                <a:latin typeface="Times New Roman" panose="02020603050405020304" pitchFamily="18" charset="0"/>
                <a:cs typeface="Times New Roman" panose="02020603050405020304" pitchFamily="18" charset="0"/>
              </a:rPr>
              <a:t>Similar</a:t>
            </a:r>
            <a:endParaRPr lang="zh-CN" altLang="en-US" sz="1200" dirty="0">
              <a:solidFill>
                <a:srgbClr val="C00000"/>
              </a:solidFill>
              <a:latin typeface="Times New Roman" panose="02020603050405020304" pitchFamily="18" charset="0"/>
              <a:cs typeface="Times New Roman" panose="02020603050405020304" pitchFamily="18" charset="0"/>
            </a:endParaRPr>
          </a:p>
        </p:txBody>
      </p:sp>
      <p:cxnSp>
        <p:nvCxnSpPr>
          <p:cNvPr id="103" name="直接箭头连接符 102">
            <a:extLst>
              <a:ext uri="{FF2B5EF4-FFF2-40B4-BE49-F238E27FC236}">
                <a16:creationId xmlns:a16="http://schemas.microsoft.com/office/drawing/2014/main" id="{31782F59-0964-B870-9B4C-E61BA7DF9F7B}"/>
              </a:ext>
            </a:extLst>
          </p:cNvPr>
          <p:cNvCxnSpPr>
            <a:cxnSpLocks/>
          </p:cNvCxnSpPr>
          <p:nvPr/>
        </p:nvCxnSpPr>
        <p:spPr>
          <a:xfrm flipH="1">
            <a:off x="1532329" y="2296871"/>
            <a:ext cx="949" cy="33833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21" name="椭圆 120">
            <a:extLst>
              <a:ext uri="{FF2B5EF4-FFF2-40B4-BE49-F238E27FC236}">
                <a16:creationId xmlns:a16="http://schemas.microsoft.com/office/drawing/2014/main" id="{81E3FCB9-5721-9067-64B6-F3FA3BB34798}"/>
              </a:ext>
            </a:extLst>
          </p:cNvPr>
          <p:cNvSpPr/>
          <p:nvPr/>
        </p:nvSpPr>
        <p:spPr>
          <a:xfrm>
            <a:off x="5589471" y="2060804"/>
            <a:ext cx="128588" cy="135731"/>
          </a:xfrm>
          <a:prstGeom prst="ellipse">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22" name="椭圆 121">
            <a:extLst>
              <a:ext uri="{FF2B5EF4-FFF2-40B4-BE49-F238E27FC236}">
                <a16:creationId xmlns:a16="http://schemas.microsoft.com/office/drawing/2014/main" id="{E161E748-ED90-BD15-7CEE-6301A36D2DB4}"/>
              </a:ext>
            </a:extLst>
          </p:cNvPr>
          <p:cNvSpPr/>
          <p:nvPr/>
        </p:nvSpPr>
        <p:spPr>
          <a:xfrm>
            <a:off x="4999573" y="1953848"/>
            <a:ext cx="829699" cy="349643"/>
          </a:xfrm>
          <a:prstGeom prst="ellipse">
            <a:avLst/>
          </a:prstGeom>
          <a:noFill/>
          <a:ln>
            <a:solidFill>
              <a:srgbClr val="8FAADC"/>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3" name="椭圆 122">
            <a:extLst>
              <a:ext uri="{FF2B5EF4-FFF2-40B4-BE49-F238E27FC236}">
                <a16:creationId xmlns:a16="http://schemas.microsoft.com/office/drawing/2014/main" id="{2DEA84D6-C374-2A17-0476-300FE0855AED}"/>
              </a:ext>
            </a:extLst>
          </p:cNvPr>
          <p:cNvSpPr/>
          <p:nvPr/>
        </p:nvSpPr>
        <p:spPr>
          <a:xfrm>
            <a:off x="5094059" y="2060648"/>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24" name="椭圆 123">
            <a:extLst>
              <a:ext uri="{FF2B5EF4-FFF2-40B4-BE49-F238E27FC236}">
                <a16:creationId xmlns:a16="http://schemas.microsoft.com/office/drawing/2014/main" id="{336215B3-CF2A-9069-D814-0573C9EAB16A}"/>
              </a:ext>
            </a:extLst>
          </p:cNvPr>
          <p:cNvSpPr/>
          <p:nvPr/>
        </p:nvSpPr>
        <p:spPr>
          <a:xfrm>
            <a:off x="5347110" y="2060648"/>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33" name="文本框 132">
            <a:extLst>
              <a:ext uri="{FF2B5EF4-FFF2-40B4-BE49-F238E27FC236}">
                <a16:creationId xmlns:a16="http://schemas.microsoft.com/office/drawing/2014/main" id="{70EBCF4D-67FA-3111-9C90-BF0F25A1B99B}"/>
              </a:ext>
            </a:extLst>
          </p:cNvPr>
          <p:cNvSpPr txBox="1"/>
          <p:nvPr/>
        </p:nvSpPr>
        <p:spPr>
          <a:xfrm>
            <a:off x="4527492" y="2267169"/>
            <a:ext cx="1543050" cy="276999"/>
          </a:xfrm>
          <a:prstGeom prst="rect">
            <a:avLst/>
          </a:prstGeom>
          <a:noFill/>
        </p:spPr>
        <p:txBody>
          <a:bodyPr wrap="square">
            <a:spAutoFit/>
          </a:bodyPr>
          <a:lstStyle/>
          <a:p>
            <a:r>
              <a:rPr lang="zh-CN" altLang="en-US" sz="1200" dirty="0">
                <a:latin typeface="Times New Roman" panose="02020603050405020304" pitchFamily="18" charset="0"/>
                <a:cs typeface="Times New Roman" panose="02020603050405020304" pitchFamily="18" charset="0"/>
              </a:rPr>
              <a:t>Representative node</a:t>
            </a:r>
            <a:r>
              <a:rPr lang="en-US" altLang="zh-CN" sz="1200" dirty="0">
                <a:latin typeface="Times New Roman" panose="02020603050405020304" pitchFamily="18" charset="0"/>
                <a:cs typeface="Times New Roman" panose="02020603050405020304" pitchFamily="18" charset="0"/>
              </a:rPr>
              <a:t>s</a:t>
            </a:r>
            <a:r>
              <a:rPr lang="zh-CN" altLang="en-US" sz="1200" dirty="0">
                <a:latin typeface="Times New Roman" panose="02020603050405020304" pitchFamily="18" charset="0"/>
                <a:cs typeface="Times New Roman" panose="02020603050405020304" pitchFamily="18" charset="0"/>
              </a:rPr>
              <a:t> </a:t>
            </a:r>
            <a:endParaRPr lang="zh-CN" altLang="en-US" sz="1200" dirty="0"/>
          </a:p>
        </p:txBody>
      </p:sp>
      <p:sp>
        <p:nvSpPr>
          <p:cNvPr id="137" name="左大括号 136">
            <a:extLst>
              <a:ext uri="{FF2B5EF4-FFF2-40B4-BE49-F238E27FC236}">
                <a16:creationId xmlns:a16="http://schemas.microsoft.com/office/drawing/2014/main" id="{A9B78081-B5FA-A130-BB77-74923F00D082}"/>
              </a:ext>
            </a:extLst>
          </p:cNvPr>
          <p:cNvSpPr/>
          <p:nvPr/>
        </p:nvSpPr>
        <p:spPr>
          <a:xfrm rot="16200000">
            <a:off x="6582049" y="872515"/>
            <a:ext cx="166978" cy="700297"/>
          </a:xfrm>
          <a:prstGeom prst="leftBrace">
            <a:avLst>
              <a:gd name="adj1" fmla="val 43996"/>
              <a:gd name="adj2" fmla="val 5441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138" name="左大括号 137">
            <a:extLst>
              <a:ext uri="{FF2B5EF4-FFF2-40B4-BE49-F238E27FC236}">
                <a16:creationId xmlns:a16="http://schemas.microsoft.com/office/drawing/2014/main" id="{4648EE27-8329-CECB-13EA-1DA9E99E6ACD}"/>
              </a:ext>
            </a:extLst>
          </p:cNvPr>
          <p:cNvSpPr/>
          <p:nvPr/>
        </p:nvSpPr>
        <p:spPr>
          <a:xfrm rot="16200000">
            <a:off x="7495654" y="909262"/>
            <a:ext cx="151355" cy="665798"/>
          </a:xfrm>
          <a:prstGeom prst="leftBrace">
            <a:avLst>
              <a:gd name="adj1" fmla="val 43996"/>
              <a:gd name="adj2" fmla="val 5441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pic>
        <p:nvPicPr>
          <p:cNvPr id="139" name="图片 138">
            <a:extLst>
              <a:ext uri="{FF2B5EF4-FFF2-40B4-BE49-F238E27FC236}">
                <a16:creationId xmlns:a16="http://schemas.microsoft.com/office/drawing/2014/main" id="{71B6D556-A9A6-0193-3AA9-727B59A262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60469" y="3798051"/>
            <a:ext cx="258664" cy="258664"/>
          </a:xfrm>
          <a:prstGeom prst="rect">
            <a:avLst/>
          </a:prstGeom>
        </p:spPr>
      </p:pic>
      <p:cxnSp>
        <p:nvCxnSpPr>
          <p:cNvPr id="173" name="直接箭头连接符 172">
            <a:extLst>
              <a:ext uri="{FF2B5EF4-FFF2-40B4-BE49-F238E27FC236}">
                <a16:creationId xmlns:a16="http://schemas.microsoft.com/office/drawing/2014/main" id="{BF018D0D-515C-170F-78B2-9EEE0AEFBFAB}"/>
              </a:ext>
            </a:extLst>
          </p:cNvPr>
          <p:cNvCxnSpPr>
            <a:cxnSpLocks/>
          </p:cNvCxnSpPr>
          <p:nvPr/>
        </p:nvCxnSpPr>
        <p:spPr>
          <a:xfrm>
            <a:off x="8906467" y="2336732"/>
            <a:ext cx="0" cy="451786"/>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sp>
        <p:nvSpPr>
          <p:cNvPr id="240" name="文本框 239">
            <a:extLst>
              <a:ext uri="{FF2B5EF4-FFF2-40B4-BE49-F238E27FC236}">
                <a16:creationId xmlns:a16="http://schemas.microsoft.com/office/drawing/2014/main" id="{34E83403-2A6A-3E5F-33BB-F5D6165B2B55}"/>
              </a:ext>
            </a:extLst>
          </p:cNvPr>
          <p:cNvSpPr txBox="1"/>
          <p:nvPr/>
        </p:nvSpPr>
        <p:spPr>
          <a:xfrm>
            <a:off x="10190150" y="1966399"/>
            <a:ext cx="1347108"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Density estimation</a:t>
            </a:r>
            <a:endParaRPr lang="zh-CN" altLang="en-US" sz="1200" dirty="0">
              <a:latin typeface="Times New Roman" panose="02020603050405020304" pitchFamily="18" charset="0"/>
              <a:cs typeface="Times New Roman" panose="02020603050405020304" pitchFamily="18" charset="0"/>
            </a:endParaRPr>
          </a:p>
        </p:txBody>
      </p:sp>
      <p:sp>
        <p:nvSpPr>
          <p:cNvPr id="248" name="矩形 247">
            <a:extLst>
              <a:ext uri="{FF2B5EF4-FFF2-40B4-BE49-F238E27FC236}">
                <a16:creationId xmlns:a16="http://schemas.microsoft.com/office/drawing/2014/main" id="{C0460120-BB45-4F42-E2E4-449626E66177}"/>
              </a:ext>
            </a:extLst>
          </p:cNvPr>
          <p:cNvSpPr/>
          <p:nvPr/>
        </p:nvSpPr>
        <p:spPr>
          <a:xfrm>
            <a:off x="8530121" y="3498796"/>
            <a:ext cx="1863154" cy="632075"/>
          </a:xfrm>
          <a:prstGeom prst="rect">
            <a:avLst/>
          </a:prstGeom>
          <a:noFill/>
          <a:ln w="19050">
            <a:solidFill>
              <a:srgbClr val="91919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49" name="直接箭头连接符 248">
            <a:extLst>
              <a:ext uri="{FF2B5EF4-FFF2-40B4-BE49-F238E27FC236}">
                <a16:creationId xmlns:a16="http://schemas.microsoft.com/office/drawing/2014/main" id="{073F8D03-224A-404C-73F2-11E7009B346D}"/>
              </a:ext>
            </a:extLst>
          </p:cNvPr>
          <p:cNvCxnSpPr>
            <a:cxnSpLocks/>
          </p:cNvCxnSpPr>
          <p:nvPr/>
        </p:nvCxnSpPr>
        <p:spPr>
          <a:xfrm>
            <a:off x="9091581" y="3804604"/>
            <a:ext cx="685125" cy="0"/>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250" name="文本框 249">
                <a:extLst>
                  <a:ext uri="{FF2B5EF4-FFF2-40B4-BE49-F238E27FC236}">
                    <a16:creationId xmlns:a16="http://schemas.microsoft.com/office/drawing/2014/main" id="{2C9E7EEA-F7CC-27AA-8B93-9EFE85A5EEDE}"/>
                  </a:ext>
                </a:extLst>
              </p:cNvPr>
              <p:cNvSpPr txBox="1"/>
              <p:nvPr/>
            </p:nvSpPr>
            <p:spPr>
              <a:xfrm>
                <a:off x="8690578" y="3820862"/>
                <a:ext cx="1770682" cy="276999"/>
              </a:xfrm>
              <a:prstGeom prst="rect">
                <a:avLst/>
              </a:prstGeom>
              <a:noFill/>
            </p:spPr>
            <p:txBody>
              <a:bodyPr wrap="square">
                <a:spAutoFit/>
              </a:bodyPr>
              <a:lstStyle/>
              <a:p>
                <a:r>
                  <a:rPr lang="zh-CN" altLang="en-US" sz="1200" dirty="0">
                    <a:latin typeface="Times New Roman" panose="02020603050405020304" pitchFamily="18" charset="0"/>
                    <a:cs typeface="Times New Roman" panose="02020603050405020304" pitchFamily="18" charset="0"/>
                  </a:rPr>
                  <a:t>Wasserstein distance </a:t>
                </a:r>
                <a14:m>
                  <m:oMath xmlns:m="http://schemas.openxmlformats.org/officeDocument/2006/math">
                    <m:sSub>
                      <m:sSubPr>
                        <m:ctrlPr>
                          <a:rPr lang="en-US" altLang="zh-CN" sz="1200" i="1" smtClean="0">
                            <a:latin typeface="Cambria Math" panose="02040503050406030204" pitchFamily="18" charset="0"/>
                            <a:cs typeface="Times New Roman" panose="02020603050405020304" pitchFamily="18" charset="0"/>
                          </a:rPr>
                        </m:ctrlPr>
                      </m:sSubPr>
                      <m:e>
                        <m:r>
                          <a:rPr lang="en-US" altLang="zh-CN" sz="1200" b="0" i="1" smtClean="0">
                            <a:latin typeface="Cambria Math" panose="02040503050406030204" pitchFamily="18" charset="0"/>
                            <a:cs typeface="Times New Roman" panose="02020603050405020304" pitchFamily="18" charset="0"/>
                          </a:rPr>
                          <m:t>𝑙</m:t>
                        </m:r>
                      </m:e>
                      <m:sub>
                        <m:r>
                          <a:rPr lang="en-US" altLang="zh-CN" sz="1200" b="0" i="1" smtClean="0">
                            <a:latin typeface="Cambria Math" panose="02040503050406030204" pitchFamily="18" charset="0"/>
                            <a:cs typeface="Times New Roman" panose="02020603050405020304" pitchFamily="18" charset="0"/>
                          </a:rPr>
                          <m:t>𝑤</m:t>
                        </m:r>
                      </m:sub>
                    </m:sSub>
                  </m:oMath>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250" name="文本框 249">
                <a:extLst>
                  <a:ext uri="{FF2B5EF4-FFF2-40B4-BE49-F238E27FC236}">
                    <a16:creationId xmlns:a16="http://schemas.microsoft.com/office/drawing/2014/main" id="{2C9E7EEA-F7CC-27AA-8B93-9EFE85A5EEDE}"/>
                  </a:ext>
                </a:extLst>
              </p:cNvPr>
              <p:cNvSpPr txBox="1">
                <a:spLocks noRot="1" noChangeAspect="1" noMove="1" noResize="1" noEditPoints="1" noAdjustHandles="1" noChangeArrowheads="1" noChangeShapeType="1" noTextEdit="1"/>
              </p:cNvSpPr>
              <p:nvPr/>
            </p:nvSpPr>
            <p:spPr>
              <a:xfrm>
                <a:off x="8690578" y="3820862"/>
                <a:ext cx="1770682" cy="276999"/>
              </a:xfrm>
              <a:prstGeom prst="rect">
                <a:avLst/>
              </a:prstGeom>
              <a:blipFill>
                <a:blip r:embed="rId17"/>
                <a:stretch>
                  <a:fillRect l="-345" t="-2222" b="-17778"/>
                </a:stretch>
              </a:blipFill>
            </p:spPr>
            <p:txBody>
              <a:bodyPr/>
              <a:lstStyle/>
              <a:p>
                <a:r>
                  <a:rPr lang="zh-CN" altLang="en-US">
                    <a:noFill/>
                  </a:rPr>
                  <a:t> </a:t>
                </a:r>
              </a:p>
            </p:txBody>
          </p:sp>
        </mc:Fallback>
      </mc:AlternateContent>
      <p:pic>
        <p:nvPicPr>
          <p:cNvPr id="252" name="图片 251">
            <a:extLst>
              <a:ext uri="{FF2B5EF4-FFF2-40B4-BE49-F238E27FC236}">
                <a16:creationId xmlns:a16="http://schemas.microsoft.com/office/drawing/2014/main" id="{DF0C3806-A80B-2C64-7246-ABACA6135BB1}"/>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9892466" y="3522406"/>
            <a:ext cx="378075" cy="378075"/>
          </a:xfrm>
          <a:prstGeom prst="rect">
            <a:avLst/>
          </a:prstGeom>
        </p:spPr>
      </p:pic>
      <p:cxnSp>
        <p:nvCxnSpPr>
          <p:cNvPr id="255" name="连接符: 肘形 254">
            <a:extLst>
              <a:ext uri="{FF2B5EF4-FFF2-40B4-BE49-F238E27FC236}">
                <a16:creationId xmlns:a16="http://schemas.microsoft.com/office/drawing/2014/main" id="{2ABA3946-0E59-6982-FB7C-59E7A79A523B}"/>
              </a:ext>
            </a:extLst>
          </p:cNvPr>
          <p:cNvCxnSpPr>
            <a:cxnSpLocks/>
            <a:stCxn id="186" idx="3"/>
            <a:endCxn id="234" idx="3"/>
          </p:cNvCxnSpPr>
          <p:nvPr/>
        </p:nvCxnSpPr>
        <p:spPr>
          <a:xfrm>
            <a:off x="9443864" y="621693"/>
            <a:ext cx="12700" cy="1419098"/>
          </a:xfrm>
          <a:prstGeom prst="bentConnector3">
            <a:avLst>
              <a:gd name="adj1" fmla="val 1800000"/>
            </a:avLst>
          </a:prstGeom>
        </p:spPr>
        <p:style>
          <a:lnRef idx="3">
            <a:schemeClr val="dk1"/>
          </a:lnRef>
          <a:fillRef idx="0">
            <a:schemeClr val="dk1"/>
          </a:fillRef>
          <a:effectRef idx="2">
            <a:schemeClr val="dk1"/>
          </a:effectRef>
          <a:fontRef idx="minor">
            <a:schemeClr val="tx1"/>
          </a:fontRef>
        </p:style>
      </p:cxnSp>
      <p:cxnSp>
        <p:nvCxnSpPr>
          <p:cNvPr id="257" name="直接连接符 256">
            <a:extLst>
              <a:ext uri="{FF2B5EF4-FFF2-40B4-BE49-F238E27FC236}">
                <a16:creationId xmlns:a16="http://schemas.microsoft.com/office/drawing/2014/main" id="{37530CAC-7106-650B-7DFB-CF7DB9A00BC1}"/>
              </a:ext>
            </a:extLst>
          </p:cNvPr>
          <p:cNvCxnSpPr>
            <a:cxnSpLocks/>
          </p:cNvCxnSpPr>
          <p:nvPr/>
        </p:nvCxnSpPr>
        <p:spPr>
          <a:xfrm>
            <a:off x="9450352" y="1477963"/>
            <a:ext cx="220064" cy="0"/>
          </a:xfrm>
          <a:prstGeom prst="line">
            <a:avLst/>
          </a:prstGeom>
        </p:spPr>
        <p:style>
          <a:lnRef idx="3">
            <a:schemeClr val="dk1"/>
          </a:lnRef>
          <a:fillRef idx="0">
            <a:schemeClr val="dk1"/>
          </a:fillRef>
          <a:effectRef idx="2">
            <a:schemeClr val="dk1"/>
          </a:effectRef>
          <a:fontRef idx="minor">
            <a:schemeClr val="tx1"/>
          </a:fontRef>
        </p:style>
      </p:cxnSp>
      <p:sp>
        <p:nvSpPr>
          <p:cNvPr id="277" name="矩形 276">
            <a:extLst>
              <a:ext uri="{FF2B5EF4-FFF2-40B4-BE49-F238E27FC236}">
                <a16:creationId xmlns:a16="http://schemas.microsoft.com/office/drawing/2014/main" id="{EAFC3A18-B8D6-6B3C-16EA-4669EFCEDE19}"/>
              </a:ext>
            </a:extLst>
          </p:cNvPr>
          <p:cNvSpPr/>
          <p:nvPr/>
        </p:nvSpPr>
        <p:spPr>
          <a:xfrm>
            <a:off x="883666" y="663741"/>
            <a:ext cx="1359116" cy="1151947"/>
          </a:xfrm>
          <a:prstGeom prst="rect">
            <a:avLst/>
          </a:prstGeom>
          <a:noFill/>
          <a:ln>
            <a:solidFill>
              <a:srgbClr val="91919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8" name="矩形 277">
            <a:extLst>
              <a:ext uri="{FF2B5EF4-FFF2-40B4-BE49-F238E27FC236}">
                <a16:creationId xmlns:a16="http://schemas.microsoft.com/office/drawing/2014/main" id="{5FD2D402-86F8-8C53-B864-0E70A6A6049E}"/>
              </a:ext>
            </a:extLst>
          </p:cNvPr>
          <p:cNvSpPr/>
          <p:nvPr/>
        </p:nvSpPr>
        <p:spPr>
          <a:xfrm>
            <a:off x="2732487" y="371256"/>
            <a:ext cx="3293769" cy="2183415"/>
          </a:xfrm>
          <a:prstGeom prst="rect">
            <a:avLst/>
          </a:prstGeom>
          <a:noFill/>
          <a:ln>
            <a:solidFill>
              <a:srgbClr val="91919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1" name="矩形 280">
            <a:extLst>
              <a:ext uri="{FF2B5EF4-FFF2-40B4-BE49-F238E27FC236}">
                <a16:creationId xmlns:a16="http://schemas.microsoft.com/office/drawing/2014/main" id="{53B389D6-08BB-B33B-3E22-B27ECE527975}"/>
              </a:ext>
            </a:extLst>
          </p:cNvPr>
          <p:cNvSpPr/>
          <p:nvPr/>
        </p:nvSpPr>
        <p:spPr>
          <a:xfrm>
            <a:off x="779389" y="2881980"/>
            <a:ext cx="1600003" cy="935859"/>
          </a:xfrm>
          <a:prstGeom prst="rect">
            <a:avLst/>
          </a:prstGeom>
          <a:noFill/>
          <a:ln>
            <a:solidFill>
              <a:srgbClr val="91919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87" name="直接箭头连接符 286">
            <a:extLst>
              <a:ext uri="{FF2B5EF4-FFF2-40B4-BE49-F238E27FC236}">
                <a16:creationId xmlns:a16="http://schemas.microsoft.com/office/drawing/2014/main" id="{749D2B81-79F9-7E93-36EB-8C291D1AC3EA}"/>
              </a:ext>
            </a:extLst>
          </p:cNvPr>
          <p:cNvCxnSpPr>
            <a:cxnSpLocks/>
          </p:cNvCxnSpPr>
          <p:nvPr/>
        </p:nvCxnSpPr>
        <p:spPr>
          <a:xfrm>
            <a:off x="8112496" y="2262605"/>
            <a:ext cx="176138" cy="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89" name="直接箭头连接符 288">
            <a:extLst>
              <a:ext uri="{FF2B5EF4-FFF2-40B4-BE49-F238E27FC236}">
                <a16:creationId xmlns:a16="http://schemas.microsoft.com/office/drawing/2014/main" id="{EFCF62CD-1F91-E393-7993-2406ADE55036}"/>
              </a:ext>
            </a:extLst>
          </p:cNvPr>
          <p:cNvCxnSpPr>
            <a:cxnSpLocks/>
          </p:cNvCxnSpPr>
          <p:nvPr/>
        </p:nvCxnSpPr>
        <p:spPr>
          <a:xfrm flipH="1">
            <a:off x="8030510" y="3772502"/>
            <a:ext cx="410478"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98" name="直接箭头连接符 297">
            <a:extLst>
              <a:ext uri="{FF2B5EF4-FFF2-40B4-BE49-F238E27FC236}">
                <a16:creationId xmlns:a16="http://schemas.microsoft.com/office/drawing/2014/main" id="{F64BC7F4-EF5C-0A43-817D-65D74AF39651}"/>
              </a:ext>
            </a:extLst>
          </p:cNvPr>
          <p:cNvCxnSpPr>
            <a:cxnSpLocks/>
          </p:cNvCxnSpPr>
          <p:nvPr/>
        </p:nvCxnSpPr>
        <p:spPr>
          <a:xfrm flipV="1">
            <a:off x="7126447" y="3282990"/>
            <a:ext cx="0" cy="16990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03" name="连接符: 曲线 302">
            <a:extLst>
              <a:ext uri="{FF2B5EF4-FFF2-40B4-BE49-F238E27FC236}">
                <a16:creationId xmlns:a16="http://schemas.microsoft.com/office/drawing/2014/main" id="{AF0D047A-E6AE-36C8-BAF9-115AB7415B38}"/>
              </a:ext>
            </a:extLst>
          </p:cNvPr>
          <p:cNvCxnSpPr>
            <a:cxnSpLocks/>
            <a:stCxn id="111" idx="0"/>
            <a:endCxn id="606" idx="3"/>
          </p:cNvCxnSpPr>
          <p:nvPr/>
        </p:nvCxnSpPr>
        <p:spPr>
          <a:xfrm rot="16200000" flipV="1">
            <a:off x="6912212" y="2679442"/>
            <a:ext cx="148784" cy="382770"/>
          </a:xfrm>
          <a:prstGeom prst="curvedConnector2">
            <a:avLst/>
          </a:prstGeom>
          <a:ln>
            <a:tailEnd type="triangle"/>
          </a:ln>
        </p:spPr>
        <p:style>
          <a:lnRef idx="3">
            <a:schemeClr val="dk1"/>
          </a:lnRef>
          <a:fillRef idx="0">
            <a:schemeClr val="dk1"/>
          </a:fillRef>
          <a:effectRef idx="2">
            <a:schemeClr val="dk1"/>
          </a:effectRef>
          <a:fontRef idx="minor">
            <a:schemeClr val="tx1"/>
          </a:fontRef>
        </p:style>
      </p:cxnSp>
      <p:cxnSp>
        <p:nvCxnSpPr>
          <p:cNvPr id="309" name="连接符: 曲线 308">
            <a:extLst>
              <a:ext uri="{FF2B5EF4-FFF2-40B4-BE49-F238E27FC236}">
                <a16:creationId xmlns:a16="http://schemas.microsoft.com/office/drawing/2014/main" id="{EF24C3B3-20A7-3C27-EC75-4AD2F5D25457}"/>
              </a:ext>
            </a:extLst>
          </p:cNvPr>
          <p:cNvCxnSpPr>
            <a:cxnSpLocks/>
            <a:stCxn id="111" idx="0"/>
            <a:endCxn id="607" idx="1"/>
          </p:cNvCxnSpPr>
          <p:nvPr/>
        </p:nvCxnSpPr>
        <p:spPr>
          <a:xfrm rot="5400000" flipH="1" flipV="1">
            <a:off x="7282220" y="2673854"/>
            <a:ext cx="167135" cy="375596"/>
          </a:xfrm>
          <a:prstGeom prst="curvedConnector2">
            <a:avLst/>
          </a:prstGeom>
          <a:ln>
            <a:tailEnd type="triangle"/>
          </a:ln>
        </p:spPr>
        <p:style>
          <a:lnRef idx="3">
            <a:schemeClr val="dk1"/>
          </a:lnRef>
          <a:fillRef idx="0">
            <a:schemeClr val="dk1"/>
          </a:fillRef>
          <a:effectRef idx="2">
            <a:schemeClr val="dk1"/>
          </a:effectRef>
          <a:fontRef idx="minor">
            <a:schemeClr val="tx1"/>
          </a:fontRef>
        </p:style>
      </p:cxnSp>
      <p:sp>
        <p:nvSpPr>
          <p:cNvPr id="321" name="文本框 320">
            <a:extLst>
              <a:ext uri="{FF2B5EF4-FFF2-40B4-BE49-F238E27FC236}">
                <a16:creationId xmlns:a16="http://schemas.microsoft.com/office/drawing/2014/main" id="{F54E24CA-4ECF-E925-AC71-9EC629E39664}"/>
              </a:ext>
            </a:extLst>
          </p:cNvPr>
          <p:cNvSpPr txBox="1"/>
          <p:nvPr/>
        </p:nvSpPr>
        <p:spPr>
          <a:xfrm>
            <a:off x="2655411" y="102857"/>
            <a:ext cx="3500574" cy="276999"/>
          </a:xfrm>
          <a:prstGeom prst="rect">
            <a:avLst/>
          </a:prstGeom>
          <a:noFill/>
        </p:spPr>
        <p:txBody>
          <a:bodyPr wrap="none" rtlCol="0">
            <a:spAutoFit/>
          </a:bodyPr>
          <a:lstStyle/>
          <a:p>
            <a:r>
              <a:rPr lang="en-US" altLang="zh-CN" sz="1200" b="1" dirty="0">
                <a:latin typeface="Times New Roman" panose="02020603050405020304" pitchFamily="18" charset="0"/>
                <a:cs typeface="Times New Roman" panose="02020603050405020304" pitchFamily="18" charset="0"/>
              </a:rPr>
              <a:t>a) Centrality-guided representative node selection</a:t>
            </a:r>
          </a:p>
        </p:txBody>
      </p:sp>
      <p:sp>
        <p:nvSpPr>
          <p:cNvPr id="330" name="文本框 329">
            <a:extLst>
              <a:ext uri="{FF2B5EF4-FFF2-40B4-BE49-F238E27FC236}">
                <a16:creationId xmlns:a16="http://schemas.microsoft.com/office/drawing/2014/main" id="{133E812B-845E-7875-7D9A-601824F4A70F}"/>
              </a:ext>
            </a:extLst>
          </p:cNvPr>
          <p:cNvSpPr txBox="1"/>
          <p:nvPr/>
        </p:nvSpPr>
        <p:spPr>
          <a:xfrm>
            <a:off x="6306517" y="1862493"/>
            <a:ext cx="87716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1  0  1  0  1</a:t>
            </a:r>
          </a:p>
        </p:txBody>
      </p:sp>
      <p:sp>
        <p:nvSpPr>
          <p:cNvPr id="334" name="文本框 333">
            <a:extLst>
              <a:ext uri="{FF2B5EF4-FFF2-40B4-BE49-F238E27FC236}">
                <a16:creationId xmlns:a16="http://schemas.microsoft.com/office/drawing/2014/main" id="{661B319D-DBAB-D09C-32A3-11D58A8C7D37}"/>
              </a:ext>
            </a:extLst>
          </p:cNvPr>
          <p:cNvSpPr txBox="1"/>
          <p:nvPr/>
        </p:nvSpPr>
        <p:spPr>
          <a:xfrm>
            <a:off x="6308694" y="2014893"/>
            <a:ext cx="87716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1  1  1  1  0</a:t>
            </a:r>
          </a:p>
        </p:txBody>
      </p:sp>
      <p:sp>
        <p:nvSpPr>
          <p:cNvPr id="335" name="文本框 334">
            <a:extLst>
              <a:ext uri="{FF2B5EF4-FFF2-40B4-BE49-F238E27FC236}">
                <a16:creationId xmlns:a16="http://schemas.microsoft.com/office/drawing/2014/main" id="{8B740280-A3E9-BBC3-30E9-C59F6C4F32DA}"/>
              </a:ext>
            </a:extLst>
          </p:cNvPr>
          <p:cNvSpPr txBox="1"/>
          <p:nvPr/>
        </p:nvSpPr>
        <p:spPr>
          <a:xfrm>
            <a:off x="6309457" y="2158034"/>
            <a:ext cx="87716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0  0      1  1</a:t>
            </a:r>
          </a:p>
        </p:txBody>
      </p:sp>
      <p:sp>
        <p:nvSpPr>
          <p:cNvPr id="336" name="文本框 335">
            <a:extLst>
              <a:ext uri="{FF2B5EF4-FFF2-40B4-BE49-F238E27FC236}">
                <a16:creationId xmlns:a16="http://schemas.microsoft.com/office/drawing/2014/main" id="{BA8BB252-D1D6-6B8A-28C2-FE693B49528E}"/>
              </a:ext>
            </a:extLst>
          </p:cNvPr>
          <p:cNvSpPr txBox="1"/>
          <p:nvPr/>
        </p:nvSpPr>
        <p:spPr>
          <a:xfrm>
            <a:off x="6312056" y="2310436"/>
            <a:ext cx="87716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1  1  1  0  0</a:t>
            </a:r>
          </a:p>
        </p:txBody>
      </p:sp>
      <p:sp>
        <p:nvSpPr>
          <p:cNvPr id="337" name="文本框 336">
            <a:extLst>
              <a:ext uri="{FF2B5EF4-FFF2-40B4-BE49-F238E27FC236}">
                <a16:creationId xmlns:a16="http://schemas.microsoft.com/office/drawing/2014/main" id="{1E09C34A-B50F-AE05-49AD-7D0A187AF14A}"/>
              </a:ext>
            </a:extLst>
          </p:cNvPr>
          <p:cNvSpPr txBox="1"/>
          <p:nvPr/>
        </p:nvSpPr>
        <p:spPr>
          <a:xfrm>
            <a:off x="6312056" y="2455630"/>
            <a:ext cx="87716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0  0  1  1  0</a:t>
            </a:r>
          </a:p>
        </p:txBody>
      </p:sp>
      <p:sp>
        <p:nvSpPr>
          <p:cNvPr id="338" name="文本框 337">
            <a:extLst>
              <a:ext uri="{FF2B5EF4-FFF2-40B4-BE49-F238E27FC236}">
                <a16:creationId xmlns:a16="http://schemas.microsoft.com/office/drawing/2014/main" id="{DD983594-B3F5-A6D5-36C7-463A0A3F5E4B}"/>
              </a:ext>
            </a:extLst>
          </p:cNvPr>
          <p:cNvSpPr txBox="1"/>
          <p:nvPr/>
        </p:nvSpPr>
        <p:spPr>
          <a:xfrm>
            <a:off x="7219505" y="1870272"/>
            <a:ext cx="87716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5  0  3  2  9</a:t>
            </a:r>
          </a:p>
        </p:txBody>
      </p:sp>
      <p:sp>
        <p:nvSpPr>
          <p:cNvPr id="339" name="文本框 338">
            <a:extLst>
              <a:ext uri="{FF2B5EF4-FFF2-40B4-BE49-F238E27FC236}">
                <a16:creationId xmlns:a16="http://schemas.microsoft.com/office/drawing/2014/main" id="{FBC69A00-6209-3356-1FC9-C32105D234F8}"/>
              </a:ext>
            </a:extLst>
          </p:cNvPr>
          <p:cNvSpPr txBox="1"/>
          <p:nvPr/>
        </p:nvSpPr>
        <p:spPr>
          <a:xfrm>
            <a:off x="7219505" y="2014093"/>
            <a:ext cx="87716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6  4  5  4  4</a:t>
            </a:r>
          </a:p>
        </p:txBody>
      </p:sp>
      <p:sp>
        <p:nvSpPr>
          <p:cNvPr id="340" name="文本框 339">
            <a:extLst>
              <a:ext uri="{FF2B5EF4-FFF2-40B4-BE49-F238E27FC236}">
                <a16:creationId xmlns:a16="http://schemas.microsoft.com/office/drawing/2014/main" id="{F4BEC855-2013-ED1F-774B-9DADD2A2C943}"/>
              </a:ext>
            </a:extLst>
          </p:cNvPr>
          <p:cNvSpPr txBox="1"/>
          <p:nvPr/>
        </p:nvSpPr>
        <p:spPr>
          <a:xfrm>
            <a:off x="7219505" y="2156587"/>
            <a:ext cx="87716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5  0      2  8</a:t>
            </a:r>
          </a:p>
        </p:txBody>
      </p:sp>
      <p:sp>
        <p:nvSpPr>
          <p:cNvPr id="341" name="文本框 340">
            <a:extLst>
              <a:ext uri="{FF2B5EF4-FFF2-40B4-BE49-F238E27FC236}">
                <a16:creationId xmlns:a16="http://schemas.microsoft.com/office/drawing/2014/main" id="{0A90617C-B032-56A1-43D8-07103530368A}"/>
              </a:ext>
            </a:extLst>
          </p:cNvPr>
          <p:cNvSpPr txBox="1"/>
          <p:nvPr/>
        </p:nvSpPr>
        <p:spPr>
          <a:xfrm>
            <a:off x="7212974" y="2294826"/>
            <a:ext cx="87716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3  7  9  6  3</a:t>
            </a:r>
          </a:p>
        </p:txBody>
      </p:sp>
      <p:sp>
        <p:nvSpPr>
          <p:cNvPr id="342" name="文本框 341">
            <a:extLst>
              <a:ext uri="{FF2B5EF4-FFF2-40B4-BE49-F238E27FC236}">
                <a16:creationId xmlns:a16="http://schemas.microsoft.com/office/drawing/2014/main" id="{DE79B53A-D6AB-B72B-4065-46F4CE3FC596}"/>
              </a:ext>
            </a:extLst>
          </p:cNvPr>
          <p:cNvSpPr txBox="1"/>
          <p:nvPr/>
        </p:nvSpPr>
        <p:spPr>
          <a:xfrm>
            <a:off x="7212974" y="2447876"/>
            <a:ext cx="87716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1  0  2  1  4</a:t>
            </a:r>
          </a:p>
        </p:txBody>
      </p:sp>
      <p:pic>
        <p:nvPicPr>
          <p:cNvPr id="33" name="图片 32">
            <a:extLst>
              <a:ext uri="{FF2B5EF4-FFF2-40B4-BE49-F238E27FC236}">
                <a16:creationId xmlns:a16="http://schemas.microsoft.com/office/drawing/2014/main" id="{CD37AF4F-2010-E21A-A012-24E3DF6684B5}"/>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8569286" y="3506418"/>
            <a:ext cx="423024" cy="423024"/>
          </a:xfrm>
          <a:prstGeom prst="rect">
            <a:avLst/>
          </a:prstGeom>
        </p:spPr>
      </p:pic>
      <p:grpSp>
        <p:nvGrpSpPr>
          <p:cNvPr id="3" name="Google Shape;805;p28">
            <a:extLst>
              <a:ext uri="{FF2B5EF4-FFF2-40B4-BE49-F238E27FC236}">
                <a16:creationId xmlns:a16="http://schemas.microsoft.com/office/drawing/2014/main" id="{91DD5095-D5A8-A378-1D5F-A90F0621E6F3}"/>
              </a:ext>
            </a:extLst>
          </p:cNvPr>
          <p:cNvGrpSpPr/>
          <p:nvPr/>
        </p:nvGrpSpPr>
        <p:grpSpPr>
          <a:xfrm>
            <a:off x="6348364" y="389436"/>
            <a:ext cx="626519" cy="639192"/>
            <a:chOff x="347441" y="529183"/>
            <a:chExt cx="2163705" cy="1824635"/>
          </a:xfrm>
          <a:solidFill>
            <a:srgbClr val="E3EEFF"/>
          </a:solidFill>
        </p:grpSpPr>
        <p:grpSp>
          <p:nvGrpSpPr>
            <p:cNvPr id="4" name="Google Shape;806;p28">
              <a:extLst>
                <a:ext uri="{FF2B5EF4-FFF2-40B4-BE49-F238E27FC236}">
                  <a16:creationId xmlns:a16="http://schemas.microsoft.com/office/drawing/2014/main" id="{15E4BA2F-1337-0AED-A34D-54A5CE1A377F}"/>
                </a:ext>
              </a:extLst>
            </p:cNvPr>
            <p:cNvGrpSpPr/>
            <p:nvPr/>
          </p:nvGrpSpPr>
          <p:grpSpPr>
            <a:xfrm>
              <a:off x="745224" y="529183"/>
              <a:ext cx="1765922" cy="1596032"/>
              <a:chOff x="6240000" y="821025"/>
              <a:chExt cx="2904000" cy="2668950"/>
            </a:xfrm>
            <a:grpFill/>
          </p:grpSpPr>
          <p:sp>
            <p:nvSpPr>
              <p:cNvPr id="93" name="Google Shape;807;p28">
                <a:extLst>
                  <a:ext uri="{FF2B5EF4-FFF2-40B4-BE49-F238E27FC236}">
                    <a16:creationId xmlns:a16="http://schemas.microsoft.com/office/drawing/2014/main" id="{E294428F-B5CF-6C48-E09C-0517F5A95EA0}"/>
                  </a:ext>
                </a:extLst>
              </p:cNvPr>
              <p:cNvSpPr/>
              <p:nvPr/>
            </p:nvSpPr>
            <p:spPr>
              <a:xfrm flipH="1">
                <a:off x="6240000" y="821025"/>
                <a:ext cx="2904000" cy="26673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94" name="Google Shape;808;p28">
                <a:extLst>
                  <a:ext uri="{FF2B5EF4-FFF2-40B4-BE49-F238E27FC236}">
                    <a16:creationId xmlns:a16="http://schemas.microsoft.com/office/drawing/2014/main" id="{E124FA22-369D-AE66-DD6A-A3CC5B86F465}"/>
                  </a:ext>
                </a:extLst>
              </p:cNvPr>
              <p:cNvSpPr/>
              <p:nvPr/>
            </p:nvSpPr>
            <p:spPr>
              <a:xfrm flipH="1">
                <a:off x="6240000" y="8210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95" name="Google Shape;809;p28">
                <a:extLst>
                  <a:ext uri="{FF2B5EF4-FFF2-40B4-BE49-F238E27FC236}">
                    <a16:creationId xmlns:a16="http://schemas.microsoft.com/office/drawing/2014/main" id="{3614785B-AB77-9397-D396-63E4E718E9D6}"/>
                  </a:ext>
                </a:extLst>
              </p:cNvPr>
              <p:cNvSpPr/>
              <p:nvPr/>
            </p:nvSpPr>
            <p:spPr>
              <a:xfrm flipH="1">
                <a:off x="6820800" y="8210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96" name="Google Shape;810;p28">
                <a:extLst>
                  <a:ext uri="{FF2B5EF4-FFF2-40B4-BE49-F238E27FC236}">
                    <a16:creationId xmlns:a16="http://schemas.microsoft.com/office/drawing/2014/main" id="{2DDAB2B4-1623-4A76-B805-BCD4C2842802}"/>
                  </a:ext>
                </a:extLst>
              </p:cNvPr>
              <p:cNvSpPr/>
              <p:nvPr/>
            </p:nvSpPr>
            <p:spPr>
              <a:xfrm flipH="1">
                <a:off x="7401600" y="8210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97" name="Google Shape;811;p28">
                <a:extLst>
                  <a:ext uri="{FF2B5EF4-FFF2-40B4-BE49-F238E27FC236}">
                    <a16:creationId xmlns:a16="http://schemas.microsoft.com/office/drawing/2014/main" id="{41695806-A19C-9104-4771-F21C19EEA17F}"/>
                  </a:ext>
                </a:extLst>
              </p:cNvPr>
              <p:cNvSpPr/>
              <p:nvPr/>
            </p:nvSpPr>
            <p:spPr>
              <a:xfrm flipH="1">
                <a:off x="7982400" y="8210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98" name="Google Shape;812;p28">
                <a:extLst>
                  <a:ext uri="{FF2B5EF4-FFF2-40B4-BE49-F238E27FC236}">
                    <a16:creationId xmlns:a16="http://schemas.microsoft.com/office/drawing/2014/main" id="{ECFD5F21-1C64-C49B-5F42-5B9954397356}"/>
                  </a:ext>
                </a:extLst>
              </p:cNvPr>
              <p:cNvSpPr/>
              <p:nvPr/>
            </p:nvSpPr>
            <p:spPr>
              <a:xfrm flipH="1">
                <a:off x="8563200" y="8210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99" name="Google Shape;813;p28">
                <a:extLst>
                  <a:ext uri="{FF2B5EF4-FFF2-40B4-BE49-F238E27FC236}">
                    <a16:creationId xmlns:a16="http://schemas.microsoft.com/office/drawing/2014/main" id="{D89AE1ED-5698-30E2-DFD8-1F101D073BE7}"/>
                  </a:ext>
                </a:extLst>
              </p:cNvPr>
              <p:cNvSpPr/>
              <p:nvPr/>
            </p:nvSpPr>
            <p:spPr>
              <a:xfrm flipH="1">
                <a:off x="6240000" y="1353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0" name="Google Shape;814;p28">
                <a:extLst>
                  <a:ext uri="{FF2B5EF4-FFF2-40B4-BE49-F238E27FC236}">
                    <a16:creationId xmlns:a16="http://schemas.microsoft.com/office/drawing/2014/main" id="{12A02517-D3CA-6B49-EF4E-DA65F5D70FCA}"/>
                  </a:ext>
                </a:extLst>
              </p:cNvPr>
              <p:cNvSpPr/>
              <p:nvPr/>
            </p:nvSpPr>
            <p:spPr>
              <a:xfrm flipH="1">
                <a:off x="6820800" y="1353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1" name="Google Shape;815;p28">
                <a:extLst>
                  <a:ext uri="{FF2B5EF4-FFF2-40B4-BE49-F238E27FC236}">
                    <a16:creationId xmlns:a16="http://schemas.microsoft.com/office/drawing/2014/main" id="{2E67428A-5D0D-CAC0-BC96-873AFB374694}"/>
                  </a:ext>
                </a:extLst>
              </p:cNvPr>
              <p:cNvSpPr/>
              <p:nvPr/>
            </p:nvSpPr>
            <p:spPr>
              <a:xfrm flipH="1">
                <a:off x="7401600" y="1353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2" name="Google Shape;816;p28">
                <a:extLst>
                  <a:ext uri="{FF2B5EF4-FFF2-40B4-BE49-F238E27FC236}">
                    <a16:creationId xmlns:a16="http://schemas.microsoft.com/office/drawing/2014/main" id="{CEED90AF-DA1A-E5D4-0061-C28D1CFD3B0A}"/>
                  </a:ext>
                </a:extLst>
              </p:cNvPr>
              <p:cNvSpPr/>
              <p:nvPr/>
            </p:nvSpPr>
            <p:spPr>
              <a:xfrm flipH="1">
                <a:off x="7982400" y="1353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4" name="Google Shape;817;p28">
                <a:extLst>
                  <a:ext uri="{FF2B5EF4-FFF2-40B4-BE49-F238E27FC236}">
                    <a16:creationId xmlns:a16="http://schemas.microsoft.com/office/drawing/2014/main" id="{B989EB76-841E-B21E-E5CA-79A58F2D7E5A}"/>
                  </a:ext>
                </a:extLst>
              </p:cNvPr>
              <p:cNvSpPr/>
              <p:nvPr/>
            </p:nvSpPr>
            <p:spPr>
              <a:xfrm flipH="1">
                <a:off x="8563200" y="1353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5" name="Google Shape;818;p28">
                <a:extLst>
                  <a:ext uri="{FF2B5EF4-FFF2-40B4-BE49-F238E27FC236}">
                    <a16:creationId xmlns:a16="http://schemas.microsoft.com/office/drawing/2014/main" id="{1436DB27-167C-EB76-7CB7-7732530FCF32}"/>
                  </a:ext>
                </a:extLst>
              </p:cNvPr>
              <p:cNvSpPr/>
              <p:nvPr/>
            </p:nvSpPr>
            <p:spPr>
              <a:xfrm flipH="1">
                <a:off x="6240000" y="1888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6" name="Google Shape;819;p28">
                <a:extLst>
                  <a:ext uri="{FF2B5EF4-FFF2-40B4-BE49-F238E27FC236}">
                    <a16:creationId xmlns:a16="http://schemas.microsoft.com/office/drawing/2014/main" id="{67BBA39D-16FF-CEE1-932D-5DD7A47A9252}"/>
                  </a:ext>
                </a:extLst>
              </p:cNvPr>
              <p:cNvSpPr/>
              <p:nvPr/>
            </p:nvSpPr>
            <p:spPr>
              <a:xfrm flipH="1">
                <a:off x="6820800" y="1888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7" name="Google Shape;820;p28">
                <a:extLst>
                  <a:ext uri="{FF2B5EF4-FFF2-40B4-BE49-F238E27FC236}">
                    <a16:creationId xmlns:a16="http://schemas.microsoft.com/office/drawing/2014/main" id="{ECB64F54-1E64-2D4D-7F0C-E5D7CD2CA165}"/>
                  </a:ext>
                </a:extLst>
              </p:cNvPr>
              <p:cNvSpPr/>
              <p:nvPr/>
            </p:nvSpPr>
            <p:spPr>
              <a:xfrm flipH="1">
                <a:off x="7401600" y="1888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8" name="Google Shape;821;p28">
                <a:extLst>
                  <a:ext uri="{FF2B5EF4-FFF2-40B4-BE49-F238E27FC236}">
                    <a16:creationId xmlns:a16="http://schemas.microsoft.com/office/drawing/2014/main" id="{4BC22465-8659-63C0-B66D-D62FBF4A8EB5}"/>
                  </a:ext>
                </a:extLst>
              </p:cNvPr>
              <p:cNvSpPr/>
              <p:nvPr/>
            </p:nvSpPr>
            <p:spPr>
              <a:xfrm flipH="1">
                <a:off x="7982400" y="1888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0" name="Google Shape;822;p28">
                <a:extLst>
                  <a:ext uri="{FF2B5EF4-FFF2-40B4-BE49-F238E27FC236}">
                    <a16:creationId xmlns:a16="http://schemas.microsoft.com/office/drawing/2014/main" id="{6906BC8B-36A0-6299-1AFC-98B40685DA70}"/>
                  </a:ext>
                </a:extLst>
              </p:cNvPr>
              <p:cNvSpPr/>
              <p:nvPr/>
            </p:nvSpPr>
            <p:spPr>
              <a:xfrm flipH="1">
                <a:off x="8563200" y="1888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2" name="Google Shape;823;p28">
                <a:extLst>
                  <a:ext uri="{FF2B5EF4-FFF2-40B4-BE49-F238E27FC236}">
                    <a16:creationId xmlns:a16="http://schemas.microsoft.com/office/drawing/2014/main" id="{DFB27D26-3A03-9EEF-E8A0-FD45BC1B0AFD}"/>
                  </a:ext>
                </a:extLst>
              </p:cNvPr>
              <p:cNvSpPr/>
              <p:nvPr/>
            </p:nvSpPr>
            <p:spPr>
              <a:xfrm flipH="1">
                <a:off x="6240000" y="2422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3" name="Google Shape;824;p28">
                <a:extLst>
                  <a:ext uri="{FF2B5EF4-FFF2-40B4-BE49-F238E27FC236}">
                    <a16:creationId xmlns:a16="http://schemas.microsoft.com/office/drawing/2014/main" id="{253BFEFB-2666-A332-DA36-83C8B2403A6F}"/>
                  </a:ext>
                </a:extLst>
              </p:cNvPr>
              <p:cNvSpPr/>
              <p:nvPr/>
            </p:nvSpPr>
            <p:spPr>
              <a:xfrm flipH="1">
                <a:off x="6820800" y="2422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4" name="Google Shape;825;p28">
                <a:extLst>
                  <a:ext uri="{FF2B5EF4-FFF2-40B4-BE49-F238E27FC236}">
                    <a16:creationId xmlns:a16="http://schemas.microsoft.com/office/drawing/2014/main" id="{F1574A1E-FA30-7D1B-B7E2-A1C358B72D6E}"/>
                  </a:ext>
                </a:extLst>
              </p:cNvPr>
              <p:cNvSpPr/>
              <p:nvPr/>
            </p:nvSpPr>
            <p:spPr>
              <a:xfrm flipH="1">
                <a:off x="7401600" y="2422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5" name="Google Shape;826;p28">
                <a:extLst>
                  <a:ext uri="{FF2B5EF4-FFF2-40B4-BE49-F238E27FC236}">
                    <a16:creationId xmlns:a16="http://schemas.microsoft.com/office/drawing/2014/main" id="{5AD65061-D660-9CCA-95ED-1465A4456A83}"/>
                  </a:ext>
                </a:extLst>
              </p:cNvPr>
              <p:cNvSpPr/>
              <p:nvPr/>
            </p:nvSpPr>
            <p:spPr>
              <a:xfrm flipH="1">
                <a:off x="7982400" y="2422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7" name="Google Shape;827;p28">
                <a:extLst>
                  <a:ext uri="{FF2B5EF4-FFF2-40B4-BE49-F238E27FC236}">
                    <a16:creationId xmlns:a16="http://schemas.microsoft.com/office/drawing/2014/main" id="{79822C96-435C-4B0C-8BE7-1418DED94478}"/>
                  </a:ext>
                </a:extLst>
              </p:cNvPr>
              <p:cNvSpPr/>
              <p:nvPr/>
            </p:nvSpPr>
            <p:spPr>
              <a:xfrm flipH="1">
                <a:off x="8563200" y="2422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9" name="Google Shape;828;p28">
                <a:extLst>
                  <a:ext uri="{FF2B5EF4-FFF2-40B4-BE49-F238E27FC236}">
                    <a16:creationId xmlns:a16="http://schemas.microsoft.com/office/drawing/2014/main" id="{B7B4FD16-12B0-C759-2695-49CBA7473BFC}"/>
                  </a:ext>
                </a:extLst>
              </p:cNvPr>
              <p:cNvSpPr/>
              <p:nvPr/>
            </p:nvSpPr>
            <p:spPr>
              <a:xfrm flipH="1">
                <a:off x="6240000" y="29571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20" name="Google Shape;829;p28">
                <a:extLst>
                  <a:ext uri="{FF2B5EF4-FFF2-40B4-BE49-F238E27FC236}">
                    <a16:creationId xmlns:a16="http://schemas.microsoft.com/office/drawing/2014/main" id="{CC774174-1D46-16C1-A966-7ABAEF37DF33}"/>
                  </a:ext>
                </a:extLst>
              </p:cNvPr>
              <p:cNvSpPr/>
              <p:nvPr/>
            </p:nvSpPr>
            <p:spPr>
              <a:xfrm flipH="1">
                <a:off x="6820800" y="29571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25" name="Google Shape;830;p28">
                <a:extLst>
                  <a:ext uri="{FF2B5EF4-FFF2-40B4-BE49-F238E27FC236}">
                    <a16:creationId xmlns:a16="http://schemas.microsoft.com/office/drawing/2014/main" id="{08BEC217-A418-D2A7-B798-642659DA4580}"/>
                  </a:ext>
                </a:extLst>
              </p:cNvPr>
              <p:cNvSpPr/>
              <p:nvPr/>
            </p:nvSpPr>
            <p:spPr>
              <a:xfrm flipH="1">
                <a:off x="7401600" y="29571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26" name="Google Shape;831;p28">
                <a:extLst>
                  <a:ext uri="{FF2B5EF4-FFF2-40B4-BE49-F238E27FC236}">
                    <a16:creationId xmlns:a16="http://schemas.microsoft.com/office/drawing/2014/main" id="{18C00A32-FF93-F776-731E-986DC91FFA99}"/>
                  </a:ext>
                </a:extLst>
              </p:cNvPr>
              <p:cNvSpPr/>
              <p:nvPr/>
            </p:nvSpPr>
            <p:spPr>
              <a:xfrm flipH="1">
                <a:off x="7982400" y="29571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29" name="Google Shape;832;p28">
                <a:extLst>
                  <a:ext uri="{FF2B5EF4-FFF2-40B4-BE49-F238E27FC236}">
                    <a16:creationId xmlns:a16="http://schemas.microsoft.com/office/drawing/2014/main" id="{B7CE63D7-95E7-7D09-244E-E27E866890F9}"/>
                  </a:ext>
                </a:extLst>
              </p:cNvPr>
              <p:cNvSpPr/>
              <p:nvPr/>
            </p:nvSpPr>
            <p:spPr>
              <a:xfrm flipH="1">
                <a:off x="8563200" y="29571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grpSp>
        <p:grpSp>
          <p:nvGrpSpPr>
            <p:cNvPr id="6" name="Google Shape;833;p28">
              <a:extLst>
                <a:ext uri="{FF2B5EF4-FFF2-40B4-BE49-F238E27FC236}">
                  <a16:creationId xmlns:a16="http://schemas.microsoft.com/office/drawing/2014/main" id="{23310816-AA53-ABCD-28D2-E91192C2C660}"/>
                </a:ext>
              </a:extLst>
            </p:cNvPr>
            <p:cNvGrpSpPr/>
            <p:nvPr/>
          </p:nvGrpSpPr>
          <p:grpSpPr>
            <a:xfrm>
              <a:off x="546332" y="643484"/>
              <a:ext cx="1765922" cy="1596032"/>
              <a:chOff x="5950075" y="854725"/>
              <a:chExt cx="2904000" cy="2668950"/>
            </a:xfrm>
            <a:grpFill/>
          </p:grpSpPr>
          <p:sp>
            <p:nvSpPr>
              <p:cNvPr id="46" name="Google Shape;834;p28">
                <a:extLst>
                  <a:ext uri="{FF2B5EF4-FFF2-40B4-BE49-F238E27FC236}">
                    <a16:creationId xmlns:a16="http://schemas.microsoft.com/office/drawing/2014/main" id="{22DAB401-8253-DDC0-71F6-04BA2FFFB89C}"/>
                  </a:ext>
                </a:extLst>
              </p:cNvPr>
              <p:cNvSpPr/>
              <p:nvPr/>
            </p:nvSpPr>
            <p:spPr>
              <a:xfrm flipH="1">
                <a:off x="5950075" y="854725"/>
                <a:ext cx="2904000" cy="26673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835;p28">
                <a:extLst>
                  <a:ext uri="{FF2B5EF4-FFF2-40B4-BE49-F238E27FC236}">
                    <a16:creationId xmlns:a16="http://schemas.microsoft.com/office/drawing/2014/main" id="{3A070CFB-E454-ECB4-65E8-F8F5D16713F6}"/>
                  </a:ext>
                </a:extLst>
              </p:cNvPr>
              <p:cNvSpPr/>
              <p:nvPr/>
            </p:nvSpPr>
            <p:spPr>
              <a:xfrm flipH="1">
                <a:off x="5950075" y="854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836;p28">
                <a:extLst>
                  <a:ext uri="{FF2B5EF4-FFF2-40B4-BE49-F238E27FC236}">
                    <a16:creationId xmlns:a16="http://schemas.microsoft.com/office/drawing/2014/main" id="{8AF8E7B5-6206-DFAE-2AF7-8DBE2A039E72}"/>
                  </a:ext>
                </a:extLst>
              </p:cNvPr>
              <p:cNvSpPr/>
              <p:nvPr/>
            </p:nvSpPr>
            <p:spPr>
              <a:xfrm flipH="1">
                <a:off x="6530875" y="854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837;p28">
                <a:extLst>
                  <a:ext uri="{FF2B5EF4-FFF2-40B4-BE49-F238E27FC236}">
                    <a16:creationId xmlns:a16="http://schemas.microsoft.com/office/drawing/2014/main" id="{E741596D-8AA3-19AF-DAC0-CC0BB284B191}"/>
                  </a:ext>
                </a:extLst>
              </p:cNvPr>
              <p:cNvSpPr/>
              <p:nvPr/>
            </p:nvSpPr>
            <p:spPr>
              <a:xfrm flipH="1">
                <a:off x="7111675" y="854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838;p28">
                <a:extLst>
                  <a:ext uri="{FF2B5EF4-FFF2-40B4-BE49-F238E27FC236}">
                    <a16:creationId xmlns:a16="http://schemas.microsoft.com/office/drawing/2014/main" id="{C6131BAA-F446-EEE1-D4DE-BAF5959E49D6}"/>
                  </a:ext>
                </a:extLst>
              </p:cNvPr>
              <p:cNvSpPr/>
              <p:nvPr/>
            </p:nvSpPr>
            <p:spPr>
              <a:xfrm flipH="1">
                <a:off x="7692475" y="854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839;p28">
                <a:extLst>
                  <a:ext uri="{FF2B5EF4-FFF2-40B4-BE49-F238E27FC236}">
                    <a16:creationId xmlns:a16="http://schemas.microsoft.com/office/drawing/2014/main" id="{86B23F72-A8E8-F772-82AB-5E67BD4A0727}"/>
                  </a:ext>
                </a:extLst>
              </p:cNvPr>
              <p:cNvSpPr/>
              <p:nvPr/>
            </p:nvSpPr>
            <p:spPr>
              <a:xfrm flipH="1">
                <a:off x="8273275" y="854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840;p28">
                <a:extLst>
                  <a:ext uri="{FF2B5EF4-FFF2-40B4-BE49-F238E27FC236}">
                    <a16:creationId xmlns:a16="http://schemas.microsoft.com/office/drawing/2014/main" id="{8ABB9634-2E26-E757-4467-64D7DF88823B}"/>
                  </a:ext>
                </a:extLst>
              </p:cNvPr>
              <p:cNvSpPr/>
              <p:nvPr/>
            </p:nvSpPr>
            <p:spPr>
              <a:xfrm flipH="1">
                <a:off x="5950075" y="13875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841;p28">
                <a:extLst>
                  <a:ext uri="{FF2B5EF4-FFF2-40B4-BE49-F238E27FC236}">
                    <a16:creationId xmlns:a16="http://schemas.microsoft.com/office/drawing/2014/main" id="{382ABC90-8345-3A8C-33D8-92432E55B255}"/>
                  </a:ext>
                </a:extLst>
              </p:cNvPr>
              <p:cNvSpPr/>
              <p:nvPr/>
            </p:nvSpPr>
            <p:spPr>
              <a:xfrm flipH="1">
                <a:off x="6530875" y="13875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842;p28">
                <a:extLst>
                  <a:ext uri="{FF2B5EF4-FFF2-40B4-BE49-F238E27FC236}">
                    <a16:creationId xmlns:a16="http://schemas.microsoft.com/office/drawing/2014/main" id="{64F6DA79-6BA9-0180-0A5F-EBF042D1FF42}"/>
                  </a:ext>
                </a:extLst>
              </p:cNvPr>
              <p:cNvSpPr/>
              <p:nvPr/>
            </p:nvSpPr>
            <p:spPr>
              <a:xfrm flipH="1">
                <a:off x="7111675" y="13875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843;p28">
                <a:extLst>
                  <a:ext uri="{FF2B5EF4-FFF2-40B4-BE49-F238E27FC236}">
                    <a16:creationId xmlns:a16="http://schemas.microsoft.com/office/drawing/2014/main" id="{AD6B24E4-33C2-FF49-CFE9-EC32F97A54C7}"/>
                  </a:ext>
                </a:extLst>
              </p:cNvPr>
              <p:cNvSpPr/>
              <p:nvPr/>
            </p:nvSpPr>
            <p:spPr>
              <a:xfrm flipH="1">
                <a:off x="7692475" y="13875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844;p28">
                <a:extLst>
                  <a:ext uri="{FF2B5EF4-FFF2-40B4-BE49-F238E27FC236}">
                    <a16:creationId xmlns:a16="http://schemas.microsoft.com/office/drawing/2014/main" id="{0C5A5845-70CA-B66D-9DBD-3654C2A21BF0}"/>
                  </a:ext>
                </a:extLst>
              </p:cNvPr>
              <p:cNvSpPr/>
              <p:nvPr/>
            </p:nvSpPr>
            <p:spPr>
              <a:xfrm flipH="1">
                <a:off x="8273275" y="13875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845;p28">
                <a:extLst>
                  <a:ext uri="{FF2B5EF4-FFF2-40B4-BE49-F238E27FC236}">
                    <a16:creationId xmlns:a16="http://schemas.microsoft.com/office/drawing/2014/main" id="{5A281108-27D3-B060-D642-AEADF7BFAC27}"/>
                  </a:ext>
                </a:extLst>
              </p:cNvPr>
              <p:cNvSpPr/>
              <p:nvPr/>
            </p:nvSpPr>
            <p:spPr>
              <a:xfrm flipH="1">
                <a:off x="5950075" y="19219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846;p28">
                <a:extLst>
                  <a:ext uri="{FF2B5EF4-FFF2-40B4-BE49-F238E27FC236}">
                    <a16:creationId xmlns:a16="http://schemas.microsoft.com/office/drawing/2014/main" id="{1FA9676E-FA31-6CFD-3FB9-25D9B6B9AFC0}"/>
                  </a:ext>
                </a:extLst>
              </p:cNvPr>
              <p:cNvSpPr/>
              <p:nvPr/>
            </p:nvSpPr>
            <p:spPr>
              <a:xfrm flipH="1">
                <a:off x="6530875" y="19219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847;p28">
                <a:extLst>
                  <a:ext uri="{FF2B5EF4-FFF2-40B4-BE49-F238E27FC236}">
                    <a16:creationId xmlns:a16="http://schemas.microsoft.com/office/drawing/2014/main" id="{E953D17C-8301-BC3A-E775-DFE028D1F00D}"/>
                  </a:ext>
                </a:extLst>
              </p:cNvPr>
              <p:cNvSpPr/>
              <p:nvPr/>
            </p:nvSpPr>
            <p:spPr>
              <a:xfrm flipH="1">
                <a:off x="7111675" y="19219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848;p28">
                <a:extLst>
                  <a:ext uri="{FF2B5EF4-FFF2-40B4-BE49-F238E27FC236}">
                    <a16:creationId xmlns:a16="http://schemas.microsoft.com/office/drawing/2014/main" id="{36746BFD-9576-C6BE-D556-BFE60B41185F}"/>
                  </a:ext>
                </a:extLst>
              </p:cNvPr>
              <p:cNvSpPr/>
              <p:nvPr/>
            </p:nvSpPr>
            <p:spPr>
              <a:xfrm flipH="1">
                <a:off x="7692475" y="19219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849;p28">
                <a:extLst>
                  <a:ext uri="{FF2B5EF4-FFF2-40B4-BE49-F238E27FC236}">
                    <a16:creationId xmlns:a16="http://schemas.microsoft.com/office/drawing/2014/main" id="{73795437-4807-9B9C-508F-93060B5956D0}"/>
                  </a:ext>
                </a:extLst>
              </p:cNvPr>
              <p:cNvSpPr/>
              <p:nvPr/>
            </p:nvSpPr>
            <p:spPr>
              <a:xfrm flipH="1">
                <a:off x="8273275" y="19219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50;p28">
                <a:extLst>
                  <a:ext uri="{FF2B5EF4-FFF2-40B4-BE49-F238E27FC236}">
                    <a16:creationId xmlns:a16="http://schemas.microsoft.com/office/drawing/2014/main" id="{2E5BFB09-44CA-E2D0-D7C0-8A86E364B175}"/>
                  </a:ext>
                </a:extLst>
              </p:cNvPr>
              <p:cNvSpPr/>
              <p:nvPr/>
            </p:nvSpPr>
            <p:spPr>
              <a:xfrm flipH="1">
                <a:off x="5950075" y="24564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51;p28">
                <a:extLst>
                  <a:ext uri="{FF2B5EF4-FFF2-40B4-BE49-F238E27FC236}">
                    <a16:creationId xmlns:a16="http://schemas.microsoft.com/office/drawing/2014/main" id="{94460E6E-743A-790F-19D4-F3F17E5A0919}"/>
                  </a:ext>
                </a:extLst>
              </p:cNvPr>
              <p:cNvSpPr/>
              <p:nvPr/>
            </p:nvSpPr>
            <p:spPr>
              <a:xfrm flipH="1">
                <a:off x="6530875" y="24564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52;p28">
                <a:extLst>
                  <a:ext uri="{FF2B5EF4-FFF2-40B4-BE49-F238E27FC236}">
                    <a16:creationId xmlns:a16="http://schemas.microsoft.com/office/drawing/2014/main" id="{36D3F9A7-D1B5-B8AB-1F0C-1E5F9E700AA7}"/>
                  </a:ext>
                </a:extLst>
              </p:cNvPr>
              <p:cNvSpPr/>
              <p:nvPr/>
            </p:nvSpPr>
            <p:spPr>
              <a:xfrm flipH="1">
                <a:off x="7111675" y="24564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53;p28">
                <a:extLst>
                  <a:ext uri="{FF2B5EF4-FFF2-40B4-BE49-F238E27FC236}">
                    <a16:creationId xmlns:a16="http://schemas.microsoft.com/office/drawing/2014/main" id="{0D3273D1-4DE1-0C93-51BA-C213D06390F6}"/>
                  </a:ext>
                </a:extLst>
              </p:cNvPr>
              <p:cNvSpPr/>
              <p:nvPr/>
            </p:nvSpPr>
            <p:spPr>
              <a:xfrm flipH="1">
                <a:off x="7692475" y="24564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4;p28">
                <a:extLst>
                  <a:ext uri="{FF2B5EF4-FFF2-40B4-BE49-F238E27FC236}">
                    <a16:creationId xmlns:a16="http://schemas.microsoft.com/office/drawing/2014/main" id="{4FE59734-2E96-97AA-43AA-CB40FFF1D554}"/>
                  </a:ext>
                </a:extLst>
              </p:cNvPr>
              <p:cNvSpPr/>
              <p:nvPr/>
            </p:nvSpPr>
            <p:spPr>
              <a:xfrm flipH="1">
                <a:off x="8273275" y="24564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55;p28">
                <a:extLst>
                  <a:ext uri="{FF2B5EF4-FFF2-40B4-BE49-F238E27FC236}">
                    <a16:creationId xmlns:a16="http://schemas.microsoft.com/office/drawing/2014/main" id="{44F3E3D1-06B9-1B4F-F912-9428FFDD1C08}"/>
                  </a:ext>
                </a:extLst>
              </p:cNvPr>
              <p:cNvSpPr/>
              <p:nvPr/>
            </p:nvSpPr>
            <p:spPr>
              <a:xfrm flipH="1">
                <a:off x="5950075" y="29908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56;p28">
                <a:extLst>
                  <a:ext uri="{FF2B5EF4-FFF2-40B4-BE49-F238E27FC236}">
                    <a16:creationId xmlns:a16="http://schemas.microsoft.com/office/drawing/2014/main" id="{924E2F3B-64A1-B792-6765-B2663C375F01}"/>
                  </a:ext>
                </a:extLst>
              </p:cNvPr>
              <p:cNvSpPr/>
              <p:nvPr/>
            </p:nvSpPr>
            <p:spPr>
              <a:xfrm flipH="1">
                <a:off x="6530875" y="29908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57;p28">
                <a:extLst>
                  <a:ext uri="{FF2B5EF4-FFF2-40B4-BE49-F238E27FC236}">
                    <a16:creationId xmlns:a16="http://schemas.microsoft.com/office/drawing/2014/main" id="{8E5493A0-1487-3720-D8B7-7EAD5122FF13}"/>
                  </a:ext>
                </a:extLst>
              </p:cNvPr>
              <p:cNvSpPr/>
              <p:nvPr/>
            </p:nvSpPr>
            <p:spPr>
              <a:xfrm flipH="1">
                <a:off x="7111675" y="29908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58;p28">
                <a:extLst>
                  <a:ext uri="{FF2B5EF4-FFF2-40B4-BE49-F238E27FC236}">
                    <a16:creationId xmlns:a16="http://schemas.microsoft.com/office/drawing/2014/main" id="{C4BB27F3-FD93-73D1-7C1F-9AD6F4FEAFF0}"/>
                  </a:ext>
                </a:extLst>
              </p:cNvPr>
              <p:cNvSpPr/>
              <p:nvPr/>
            </p:nvSpPr>
            <p:spPr>
              <a:xfrm flipH="1">
                <a:off x="7692475" y="29908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859;p28">
                <a:extLst>
                  <a:ext uri="{FF2B5EF4-FFF2-40B4-BE49-F238E27FC236}">
                    <a16:creationId xmlns:a16="http://schemas.microsoft.com/office/drawing/2014/main" id="{5C27BA6E-566D-B41A-A852-7841A976C3F5}"/>
                  </a:ext>
                </a:extLst>
              </p:cNvPr>
              <p:cNvSpPr/>
              <p:nvPr/>
            </p:nvSpPr>
            <p:spPr>
              <a:xfrm flipH="1">
                <a:off x="8273275" y="29908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 name="Google Shape;860;p28">
              <a:extLst>
                <a:ext uri="{FF2B5EF4-FFF2-40B4-BE49-F238E27FC236}">
                  <a16:creationId xmlns:a16="http://schemas.microsoft.com/office/drawing/2014/main" id="{31B79593-3875-02EC-62A3-93E1B6BADD05}"/>
                </a:ext>
              </a:extLst>
            </p:cNvPr>
            <p:cNvGrpSpPr/>
            <p:nvPr/>
          </p:nvGrpSpPr>
          <p:grpSpPr>
            <a:xfrm>
              <a:off x="347441" y="757786"/>
              <a:ext cx="1765922" cy="1596032"/>
              <a:chOff x="2854300" y="1168125"/>
              <a:chExt cx="2904000" cy="2668950"/>
            </a:xfrm>
            <a:grpFill/>
          </p:grpSpPr>
          <p:sp>
            <p:nvSpPr>
              <p:cNvPr id="8" name="Google Shape;861;p28">
                <a:extLst>
                  <a:ext uri="{FF2B5EF4-FFF2-40B4-BE49-F238E27FC236}">
                    <a16:creationId xmlns:a16="http://schemas.microsoft.com/office/drawing/2014/main" id="{7283254A-0F0D-392B-5AA9-D9FD2617CB01}"/>
                  </a:ext>
                </a:extLst>
              </p:cNvPr>
              <p:cNvSpPr/>
              <p:nvPr/>
            </p:nvSpPr>
            <p:spPr>
              <a:xfrm flipH="1">
                <a:off x="2854300" y="1168125"/>
                <a:ext cx="2904000" cy="26673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862;p28">
                <a:extLst>
                  <a:ext uri="{FF2B5EF4-FFF2-40B4-BE49-F238E27FC236}">
                    <a16:creationId xmlns:a16="http://schemas.microsoft.com/office/drawing/2014/main" id="{A1A5CF4A-3C30-7EEF-0A30-10F747F31AFA}"/>
                  </a:ext>
                </a:extLst>
              </p:cNvPr>
              <p:cNvSpPr/>
              <p:nvPr/>
            </p:nvSpPr>
            <p:spPr>
              <a:xfrm flipH="1">
                <a:off x="2854300" y="11681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863;p28">
                <a:extLst>
                  <a:ext uri="{FF2B5EF4-FFF2-40B4-BE49-F238E27FC236}">
                    <a16:creationId xmlns:a16="http://schemas.microsoft.com/office/drawing/2014/main" id="{76F2CCEF-102C-C984-99A2-C878D4E1CAEA}"/>
                  </a:ext>
                </a:extLst>
              </p:cNvPr>
              <p:cNvSpPr/>
              <p:nvPr/>
            </p:nvSpPr>
            <p:spPr>
              <a:xfrm flipH="1">
                <a:off x="3435100" y="11681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864;p28">
                <a:extLst>
                  <a:ext uri="{FF2B5EF4-FFF2-40B4-BE49-F238E27FC236}">
                    <a16:creationId xmlns:a16="http://schemas.microsoft.com/office/drawing/2014/main" id="{0E1BA7B3-3761-74BF-000E-1D454A0C5564}"/>
                  </a:ext>
                </a:extLst>
              </p:cNvPr>
              <p:cNvSpPr/>
              <p:nvPr/>
            </p:nvSpPr>
            <p:spPr>
              <a:xfrm flipH="1">
                <a:off x="4015900" y="11681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865;p28">
                <a:extLst>
                  <a:ext uri="{FF2B5EF4-FFF2-40B4-BE49-F238E27FC236}">
                    <a16:creationId xmlns:a16="http://schemas.microsoft.com/office/drawing/2014/main" id="{F87D7979-BA86-EFBD-024A-61E8BC94B049}"/>
                  </a:ext>
                </a:extLst>
              </p:cNvPr>
              <p:cNvSpPr/>
              <p:nvPr/>
            </p:nvSpPr>
            <p:spPr>
              <a:xfrm flipH="1">
                <a:off x="4596700" y="11681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866;p28">
                <a:extLst>
                  <a:ext uri="{FF2B5EF4-FFF2-40B4-BE49-F238E27FC236}">
                    <a16:creationId xmlns:a16="http://schemas.microsoft.com/office/drawing/2014/main" id="{336E8F5C-A440-7607-ABC4-68AE0ACBBA7A}"/>
                  </a:ext>
                </a:extLst>
              </p:cNvPr>
              <p:cNvSpPr/>
              <p:nvPr/>
            </p:nvSpPr>
            <p:spPr>
              <a:xfrm flipH="1">
                <a:off x="5177500" y="11681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867;p28">
                <a:extLst>
                  <a:ext uri="{FF2B5EF4-FFF2-40B4-BE49-F238E27FC236}">
                    <a16:creationId xmlns:a16="http://schemas.microsoft.com/office/drawing/2014/main" id="{2CF6C79D-08C8-8313-1044-A8CD4E161484}"/>
                  </a:ext>
                </a:extLst>
              </p:cNvPr>
              <p:cNvSpPr/>
              <p:nvPr/>
            </p:nvSpPr>
            <p:spPr>
              <a:xfrm flipH="1">
                <a:off x="2854300" y="17009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868;p28">
                <a:extLst>
                  <a:ext uri="{FF2B5EF4-FFF2-40B4-BE49-F238E27FC236}">
                    <a16:creationId xmlns:a16="http://schemas.microsoft.com/office/drawing/2014/main" id="{07308966-BCAC-4685-4D9A-65A36251D15B}"/>
                  </a:ext>
                </a:extLst>
              </p:cNvPr>
              <p:cNvSpPr/>
              <p:nvPr/>
            </p:nvSpPr>
            <p:spPr>
              <a:xfrm flipH="1">
                <a:off x="3435100" y="17009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869;p28">
                <a:extLst>
                  <a:ext uri="{FF2B5EF4-FFF2-40B4-BE49-F238E27FC236}">
                    <a16:creationId xmlns:a16="http://schemas.microsoft.com/office/drawing/2014/main" id="{30D3D2CA-1447-3017-22C9-EF58B220A938}"/>
                  </a:ext>
                </a:extLst>
              </p:cNvPr>
              <p:cNvSpPr/>
              <p:nvPr/>
            </p:nvSpPr>
            <p:spPr>
              <a:xfrm flipH="1">
                <a:off x="4015900" y="17009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870;p28">
                <a:extLst>
                  <a:ext uri="{FF2B5EF4-FFF2-40B4-BE49-F238E27FC236}">
                    <a16:creationId xmlns:a16="http://schemas.microsoft.com/office/drawing/2014/main" id="{4BD60310-0CC0-F704-1A91-1237412AD022}"/>
                  </a:ext>
                </a:extLst>
              </p:cNvPr>
              <p:cNvSpPr/>
              <p:nvPr/>
            </p:nvSpPr>
            <p:spPr>
              <a:xfrm flipH="1">
                <a:off x="4596700" y="17009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871;p28">
                <a:extLst>
                  <a:ext uri="{FF2B5EF4-FFF2-40B4-BE49-F238E27FC236}">
                    <a16:creationId xmlns:a16="http://schemas.microsoft.com/office/drawing/2014/main" id="{49756A0B-0ADD-FE96-0F70-1D4E84540D93}"/>
                  </a:ext>
                </a:extLst>
              </p:cNvPr>
              <p:cNvSpPr/>
              <p:nvPr/>
            </p:nvSpPr>
            <p:spPr>
              <a:xfrm flipH="1">
                <a:off x="5177500" y="17009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872;p28">
                <a:extLst>
                  <a:ext uri="{FF2B5EF4-FFF2-40B4-BE49-F238E27FC236}">
                    <a16:creationId xmlns:a16="http://schemas.microsoft.com/office/drawing/2014/main" id="{3E67A251-1B98-D017-A73C-29463543F948}"/>
                  </a:ext>
                </a:extLst>
              </p:cNvPr>
              <p:cNvSpPr/>
              <p:nvPr/>
            </p:nvSpPr>
            <p:spPr>
              <a:xfrm flipH="1">
                <a:off x="2854300" y="22353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873;p28">
                <a:extLst>
                  <a:ext uri="{FF2B5EF4-FFF2-40B4-BE49-F238E27FC236}">
                    <a16:creationId xmlns:a16="http://schemas.microsoft.com/office/drawing/2014/main" id="{70BFE995-F573-7A45-4006-1DE488F634B8}"/>
                  </a:ext>
                </a:extLst>
              </p:cNvPr>
              <p:cNvSpPr/>
              <p:nvPr/>
            </p:nvSpPr>
            <p:spPr>
              <a:xfrm flipH="1">
                <a:off x="3435100" y="22353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874;p28">
                <a:extLst>
                  <a:ext uri="{FF2B5EF4-FFF2-40B4-BE49-F238E27FC236}">
                    <a16:creationId xmlns:a16="http://schemas.microsoft.com/office/drawing/2014/main" id="{18C63DC4-61AF-6F15-D5F0-45E03212FA21}"/>
                  </a:ext>
                </a:extLst>
              </p:cNvPr>
              <p:cNvSpPr/>
              <p:nvPr/>
            </p:nvSpPr>
            <p:spPr>
              <a:xfrm flipH="1">
                <a:off x="4015900" y="22353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875;p28">
                <a:extLst>
                  <a:ext uri="{FF2B5EF4-FFF2-40B4-BE49-F238E27FC236}">
                    <a16:creationId xmlns:a16="http://schemas.microsoft.com/office/drawing/2014/main" id="{8F527B1D-56CC-8EF8-02AA-C488FE9B8F58}"/>
                  </a:ext>
                </a:extLst>
              </p:cNvPr>
              <p:cNvSpPr/>
              <p:nvPr/>
            </p:nvSpPr>
            <p:spPr>
              <a:xfrm flipH="1">
                <a:off x="4596700" y="22353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876;p28">
                <a:extLst>
                  <a:ext uri="{FF2B5EF4-FFF2-40B4-BE49-F238E27FC236}">
                    <a16:creationId xmlns:a16="http://schemas.microsoft.com/office/drawing/2014/main" id="{EB42F4D0-18B4-4648-4BED-82F087729495}"/>
                  </a:ext>
                </a:extLst>
              </p:cNvPr>
              <p:cNvSpPr/>
              <p:nvPr/>
            </p:nvSpPr>
            <p:spPr>
              <a:xfrm flipH="1">
                <a:off x="5177500" y="22353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877;p28">
                <a:extLst>
                  <a:ext uri="{FF2B5EF4-FFF2-40B4-BE49-F238E27FC236}">
                    <a16:creationId xmlns:a16="http://schemas.microsoft.com/office/drawing/2014/main" id="{FD884D2E-8F2E-4558-5FDD-91CB44888161}"/>
                  </a:ext>
                </a:extLst>
              </p:cNvPr>
              <p:cNvSpPr/>
              <p:nvPr/>
            </p:nvSpPr>
            <p:spPr>
              <a:xfrm flipH="1">
                <a:off x="2854300" y="2769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878;p28">
                <a:extLst>
                  <a:ext uri="{FF2B5EF4-FFF2-40B4-BE49-F238E27FC236}">
                    <a16:creationId xmlns:a16="http://schemas.microsoft.com/office/drawing/2014/main" id="{4D046A46-7ADA-DB78-781E-D4C9279EE007}"/>
                  </a:ext>
                </a:extLst>
              </p:cNvPr>
              <p:cNvSpPr/>
              <p:nvPr/>
            </p:nvSpPr>
            <p:spPr>
              <a:xfrm flipH="1">
                <a:off x="3435100" y="2769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879;p28">
                <a:extLst>
                  <a:ext uri="{FF2B5EF4-FFF2-40B4-BE49-F238E27FC236}">
                    <a16:creationId xmlns:a16="http://schemas.microsoft.com/office/drawing/2014/main" id="{A9EDCBA4-373D-1BFD-8EE8-D53F7D12F254}"/>
                  </a:ext>
                </a:extLst>
              </p:cNvPr>
              <p:cNvSpPr/>
              <p:nvPr/>
            </p:nvSpPr>
            <p:spPr>
              <a:xfrm flipH="1">
                <a:off x="4015900" y="2769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880;p28">
                <a:extLst>
                  <a:ext uri="{FF2B5EF4-FFF2-40B4-BE49-F238E27FC236}">
                    <a16:creationId xmlns:a16="http://schemas.microsoft.com/office/drawing/2014/main" id="{C51ED0F0-57DD-2A70-8B77-09ED06A82F85}"/>
                  </a:ext>
                </a:extLst>
              </p:cNvPr>
              <p:cNvSpPr/>
              <p:nvPr/>
            </p:nvSpPr>
            <p:spPr>
              <a:xfrm flipH="1">
                <a:off x="4596700" y="2769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881;p28">
                <a:extLst>
                  <a:ext uri="{FF2B5EF4-FFF2-40B4-BE49-F238E27FC236}">
                    <a16:creationId xmlns:a16="http://schemas.microsoft.com/office/drawing/2014/main" id="{EC2D6747-4F91-28F8-E16F-8C45955BA34A}"/>
                  </a:ext>
                </a:extLst>
              </p:cNvPr>
              <p:cNvSpPr/>
              <p:nvPr/>
            </p:nvSpPr>
            <p:spPr>
              <a:xfrm flipH="1">
                <a:off x="5177500" y="2769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882;p28">
                <a:extLst>
                  <a:ext uri="{FF2B5EF4-FFF2-40B4-BE49-F238E27FC236}">
                    <a16:creationId xmlns:a16="http://schemas.microsoft.com/office/drawing/2014/main" id="{6BE3F925-2EC2-9D62-C05A-46A1B2E37CF9}"/>
                  </a:ext>
                </a:extLst>
              </p:cNvPr>
              <p:cNvSpPr/>
              <p:nvPr/>
            </p:nvSpPr>
            <p:spPr>
              <a:xfrm flipH="1">
                <a:off x="2854300" y="3304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883;p28">
                <a:extLst>
                  <a:ext uri="{FF2B5EF4-FFF2-40B4-BE49-F238E27FC236}">
                    <a16:creationId xmlns:a16="http://schemas.microsoft.com/office/drawing/2014/main" id="{C679BCE3-9089-9E29-8BA1-1D2BA43AEF81}"/>
                  </a:ext>
                </a:extLst>
              </p:cNvPr>
              <p:cNvSpPr/>
              <p:nvPr/>
            </p:nvSpPr>
            <p:spPr>
              <a:xfrm flipH="1">
                <a:off x="3435100" y="3304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884;p28">
                <a:extLst>
                  <a:ext uri="{FF2B5EF4-FFF2-40B4-BE49-F238E27FC236}">
                    <a16:creationId xmlns:a16="http://schemas.microsoft.com/office/drawing/2014/main" id="{B92E0CD0-803C-9A85-B23F-50367E66EBA2}"/>
                  </a:ext>
                </a:extLst>
              </p:cNvPr>
              <p:cNvSpPr/>
              <p:nvPr/>
            </p:nvSpPr>
            <p:spPr>
              <a:xfrm flipH="1">
                <a:off x="4015900" y="3304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885;p28">
                <a:extLst>
                  <a:ext uri="{FF2B5EF4-FFF2-40B4-BE49-F238E27FC236}">
                    <a16:creationId xmlns:a16="http://schemas.microsoft.com/office/drawing/2014/main" id="{84E6FA9F-47DA-B24C-046A-46E90B2DF190}"/>
                  </a:ext>
                </a:extLst>
              </p:cNvPr>
              <p:cNvSpPr/>
              <p:nvPr/>
            </p:nvSpPr>
            <p:spPr>
              <a:xfrm flipH="1">
                <a:off x="4596700" y="3304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886;p28">
                <a:extLst>
                  <a:ext uri="{FF2B5EF4-FFF2-40B4-BE49-F238E27FC236}">
                    <a16:creationId xmlns:a16="http://schemas.microsoft.com/office/drawing/2014/main" id="{0062CA3C-EEDE-CE60-67C3-495A47AF82AD}"/>
                  </a:ext>
                </a:extLst>
              </p:cNvPr>
              <p:cNvSpPr/>
              <p:nvPr/>
            </p:nvSpPr>
            <p:spPr>
              <a:xfrm flipH="1">
                <a:off x="5177500" y="3304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36" name="文本框 135">
            <a:extLst>
              <a:ext uri="{FF2B5EF4-FFF2-40B4-BE49-F238E27FC236}">
                <a16:creationId xmlns:a16="http://schemas.microsoft.com/office/drawing/2014/main" id="{4A687785-36A1-CD44-419B-BEC327ABB973}"/>
              </a:ext>
            </a:extLst>
          </p:cNvPr>
          <p:cNvSpPr txBox="1"/>
          <p:nvPr/>
        </p:nvSpPr>
        <p:spPr>
          <a:xfrm>
            <a:off x="10206037" y="2778161"/>
            <a:ext cx="1573620" cy="461665"/>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Difference </a:t>
            </a:r>
          </a:p>
          <a:p>
            <a:r>
              <a:rPr lang="en-US" altLang="zh-CN" sz="1200" dirty="0">
                <a:latin typeface="Times New Roman" panose="02020603050405020304" pitchFamily="18" charset="0"/>
                <a:cs typeface="Times New Roman" panose="02020603050405020304" pitchFamily="18" charset="0"/>
              </a:rPr>
              <a:t>calculation</a:t>
            </a:r>
            <a:endParaRPr lang="zh-CN" altLang="en-US" sz="1200" dirty="0">
              <a:latin typeface="Times New Roman" panose="02020603050405020304" pitchFamily="18" charset="0"/>
              <a:cs typeface="Times New Roman" panose="02020603050405020304" pitchFamily="18" charset="0"/>
            </a:endParaRPr>
          </a:p>
        </p:txBody>
      </p:sp>
      <p:pic>
        <p:nvPicPr>
          <p:cNvPr id="558" name="图片 557">
            <a:extLst>
              <a:ext uri="{FF2B5EF4-FFF2-40B4-BE49-F238E27FC236}">
                <a16:creationId xmlns:a16="http://schemas.microsoft.com/office/drawing/2014/main" id="{01F046F8-4579-F01C-EAAE-188D76F100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12675" y="2190134"/>
            <a:ext cx="192355" cy="192355"/>
          </a:xfrm>
          <a:prstGeom prst="rect">
            <a:avLst/>
          </a:prstGeom>
        </p:spPr>
      </p:pic>
      <p:pic>
        <p:nvPicPr>
          <p:cNvPr id="559" name="图片 558">
            <a:extLst>
              <a:ext uri="{FF2B5EF4-FFF2-40B4-BE49-F238E27FC236}">
                <a16:creationId xmlns:a16="http://schemas.microsoft.com/office/drawing/2014/main" id="{6C60E489-3CD5-0435-0D73-B5B6B4DC06F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61909" y="2176678"/>
            <a:ext cx="192355" cy="192355"/>
          </a:xfrm>
          <a:prstGeom prst="rect">
            <a:avLst/>
          </a:prstGeom>
        </p:spPr>
      </p:pic>
      <p:sp>
        <p:nvSpPr>
          <p:cNvPr id="149" name="文本框 148">
            <a:extLst>
              <a:ext uri="{FF2B5EF4-FFF2-40B4-BE49-F238E27FC236}">
                <a16:creationId xmlns:a16="http://schemas.microsoft.com/office/drawing/2014/main" id="{FB8C0F43-48D8-5BCD-52AF-C3C71AFE850E}"/>
              </a:ext>
            </a:extLst>
          </p:cNvPr>
          <p:cNvSpPr txBox="1"/>
          <p:nvPr/>
        </p:nvSpPr>
        <p:spPr>
          <a:xfrm>
            <a:off x="3917484" y="3879549"/>
            <a:ext cx="877161" cy="276999"/>
          </a:xfrm>
          <a:prstGeom prst="rect">
            <a:avLst/>
          </a:prstGeom>
          <a:noFill/>
        </p:spPr>
        <p:txBody>
          <a:bodyPr wrap="square">
            <a:spAutoFit/>
          </a:bodyPr>
          <a:lstStyle/>
          <a:p>
            <a:r>
              <a:rPr lang="en-US" altLang="zh-CN" sz="1200" dirty="0">
                <a:solidFill>
                  <a:srgbClr val="C00000"/>
                </a:solidFill>
                <a:latin typeface="Times New Roman" panose="02020603050405020304" pitchFamily="18" charset="0"/>
                <a:cs typeface="Times New Roman" panose="02020603050405020304" pitchFamily="18" charset="0"/>
              </a:rPr>
              <a:t>Dissimilar</a:t>
            </a:r>
            <a:endParaRPr lang="zh-CN" altLang="en-US" sz="1200" dirty="0">
              <a:solidFill>
                <a:srgbClr val="C00000"/>
              </a:solidFill>
              <a:latin typeface="Times New Roman" panose="02020603050405020304" pitchFamily="18" charset="0"/>
              <a:cs typeface="Times New Roman" panose="02020603050405020304" pitchFamily="18" charset="0"/>
            </a:endParaRPr>
          </a:p>
        </p:txBody>
      </p:sp>
      <p:sp>
        <p:nvSpPr>
          <p:cNvPr id="186" name="矩形 185">
            <a:extLst>
              <a:ext uri="{FF2B5EF4-FFF2-40B4-BE49-F238E27FC236}">
                <a16:creationId xmlns:a16="http://schemas.microsoft.com/office/drawing/2014/main" id="{ACC9DEBC-2B08-5B0D-BE8A-B63DF4CC0343}"/>
              </a:ext>
            </a:extLst>
          </p:cNvPr>
          <p:cNvSpPr/>
          <p:nvPr/>
        </p:nvSpPr>
        <p:spPr>
          <a:xfrm>
            <a:off x="8507227" y="522285"/>
            <a:ext cx="936637" cy="198815"/>
          </a:xfrm>
          <a:prstGeom prst="rect">
            <a:avLst/>
          </a:prstGeom>
          <a:solidFill>
            <a:srgbClr val="8FAAD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87" name="直接连接符 186">
            <a:extLst>
              <a:ext uri="{FF2B5EF4-FFF2-40B4-BE49-F238E27FC236}">
                <a16:creationId xmlns:a16="http://schemas.microsoft.com/office/drawing/2014/main" id="{61F8ACE7-8A8B-5A0E-8412-D470C7C5AF6E}"/>
              </a:ext>
            </a:extLst>
          </p:cNvPr>
          <p:cNvCxnSpPr>
            <a:cxnSpLocks/>
          </p:cNvCxnSpPr>
          <p:nvPr/>
        </p:nvCxnSpPr>
        <p:spPr>
          <a:xfrm>
            <a:off x="8656992" y="521282"/>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188" name="直接连接符 187">
            <a:extLst>
              <a:ext uri="{FF2B5EF4-FFF2-40B4-BE49-F238E27FC236}">
                <a16:creationId xmlns:a16="http://schemas.microsoft.com/office/drawing/2014/main" id="{CF8BB50C-084C-8421-6FB2-C0358C04E95F}"/>
              </a:ext>
            </a:extLst>
          </p:cNvPr>
          <p:cNvCxnSpPr>
            <a:cxnSpLocks/>
          </p:cNvCxnSpPr>
          <p:nvPr/>
        </p:nvCxnSpPr>
        <p:spPr>
          <a:xfrm>
            <a:off x="8823680" y="516520"/>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189" name="直接连接符 188">
            <a:extLst>
              <a:ext uri="{FF2B5EF4-FFF2-40B4-BE49-F238E27FC236}">
                <a16:creationId xmlns:a16="http://schemas.microsoft.com/office/drawing/2014/main" id="{7B8E8872-1B42-ED0D-8465-A0732C5E7910}"/>
              </a:ext>
            </a:extLst>
          </p:cNvPr>
          <p:cNvCxnSpPr>
            <a:cxnSpLocks/>
          </p:cNvCxnSpPr>
          <p:nvPr/>
        </p:nvCxnSpPr>
        <p:spPr>
          <a:xfrm>
            <a:off x="8976080" y="518899"/>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190" name="直接连接符 189">
            <a:extLst>
              <a:ext uri="{FF2B5EF4-FFF2-40B4-BE49-F238E27FC236}">
                <a16:creationId xmlns:a16="http://schemas.microsoft.com/office/drawing/2014/main" id="{E6D050A3-335C-7067-E637-140C4BF5D1F0}"/>
              </a:ext>
            </a:extLst>
          </p:cNvPr>
          <p:cNvCxnSpPr>
            <a:cxnSpLocks/>
          </p:cNvCxnSpPr>
          <p:nvPr/>
        </p:nvCxnSpPr>
        <p:spPr>
          <a:xfrm>
            <a:off x="9133245" y="518898"/>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191" name="直接连接符 190">
            <a:extLst>
              <a:ext uri="{FF2B5EF4-FFF2-40B4-BE49-F238E27FC236}">
                <a16:creationId xmlns:a16="http://schemas.microsoft.com/office/drawing/2014/main" id="{222DF817-5933-84AB-9215-1F6AC56174FF}"/>
              </a:ext>
            </a:extLst>
          </p:cNvPr>
          <p:cNvCxnSpPr>
            <a:cxnSpLocks/>
          </p:cNvCxnSpPr>
          <p:nvPr/>
        </p:nvCxnSpPr>
        <p:spPr>
          <a:xfrm>
            <a:off x="9299933" y="521274"/>
            <a:ext cx="0" cy="206962"/>
          </a:xfrm>
          <a:prstGeom prst="line">
            <a:avLst/>
          </a:prstGeom>
          <a:ln/>
        </p:spPr>
        <p:style>
          <a:lnRef idx="2">
            <a:schemeClr val="dk1"/>
          </a:lnRef>
          <a:fillRef idx="0">
            <a:schemeClr val="dk1"/>
          </a:fillRef>
          <a:effectRef idx="1">
            <a:schemeClr val="dk1"/>
          </a:effectRef>
          <a:fontRef idx="minor">
            <a:schemeClr val="tx1"/>
          </a:fontRef>
        </p:style>
      </p:cxnSp>
      <p:sp>
        <p:nvSpPr>
          <p:cNvPr id="197" name="矩形 196">
            <a:extLst>
              <a:ext uri="{FF2B5EF4-FFF2-40B4-BE49-F238E27FC236}">
                <a16:creationId xmlns:a16="http://schemas.microsoft.com/office/drawing/2014/main" id="{1B95F259-9615-3731-8F73-C5816696E03F}"/>
              </a:ext>
            </a:extLst>
          </p:cNvPr>
          <p:cNvSpPr/>
          <p:nvPr/>
        </p:nvSpPr>
        <p:spPr>
          <a:xfrm>
            <a:off x="8509481" y="1375513"/>
            <a:ext cx="936637" cy="198815"/>
          </a:xfrm>
          <a:prstGeom prst="rect">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03" name="直接连接符 202">
            <a:extLst>
              <a:ext uri="{FF2B5EF4-FFF2-40B4-BE49-F238E27FC236}">
                <a16:creationId xmlns:a16="http://schemas.microsoft.com/office/drawing/2014/main" id="{76C70696-A316-9011-E865-A61777A771A2}"/>
              </a:ext>
            </a:extLst>
          </p:cNvPr>
          <p:cNvCxnSpPr>
            <a:cxnSpLocks/>
          </p:cNvCxnSpPr>
          <p:nvPr/>
        </p:nvCxnSpPr>
        <p:spPr>
          <a:xfrm>
            <a:off x="8659246" y="1374510"/>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209" name="直接连接符 208">
            <a:extLst>
              <a:ext uri="{FF2B5EF4-FFF2-40B4-BE49-F238E27FC236}">
                <a16:creationId xmlns:a16="http://schemas.microsoft.com/office/drawing/2014/main" id="{7D6BE07E-D499-9DAF-8E23-47FAC0F6777A}"/>
              </a:ext>
            </a:extLst>
          </p:cNvPr>
          <p:cNvCxnSpPr>
            <a:cxnSpLocks/>
          </p:cNvCxnSpPr>
          <p:nvPr/>
        </p:nvCxnSpPr>
        <p:spPr>
          <a:xfrm>
            <a:off x="8825934" y="1369748"/>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215" name="直接连接符 214">
            <a:extLst>
              <a:ext uri="{FF2B5EF4-FFF2-40B4-BE49-F238E27FC236}">
                <a16:creationId xmlns:a16="http://schemas.microsoft.com/office/drawing/2014/main" id="{E0FF8F89-11E7-C45E-1723-8DAB537BEE76}"/>
              </a:ext>
            </a:extLst>
          </p:cNvPr>
          <p:cNvCxnSpPr>
            <a:cxnSpLocks/>
          </p:cNvCxnSpPr>
          <p:nvPr/>
        </p:nvCxnSpPr>
        <p:spPr>
          <a:xfrm>
            <a:off x="8978334" y="1372127"/>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221" name="直接连接符 220">
            <a:extLst>
              <a:ext uri="{FF2B5EF4-FFF2-40B4-BE49-F238E27FC236}">
                <a16:creationId xmlns:a16="http://schemas.microsoft.com/office/drawing/2014/main" id="{B415F317-90C9-5DD8-5C44-2C353DB03A24}"/>
              </a:ext>
            </a:extLst>
          </p:cNvPr>
          <p:cNvCxnSpPr>
            <a:cxnSpLocks/>
          </p:cNvCxnSpPr>
          <p:nvPr/>
        </p:nvCxnSpPr>
        <p:spPr>
          <a:xfrm>
            <a:off x="9135499" y="1372126"/>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227" name="直接连接符 226">
            <a:extLst>
              <a:ext uri="{FF2B5EF4-FFF2-40B4-BE49-F238E27FC236}">
                <a16:creationId xmlns:a16="http://schemas.microsoft.com/office/drawing/2014/main" id="{564C4361-D4DB-2074-8B83-F5247ECF3FC3}"/>
              </a:ext>
            </a:extLst>
          </p:cNvPr>
          <p:cNvCxnSpPr>
            <a:cxnSpLocks/>
          </p:cNvCxnSpPr>
          <p:nvPr/>
        </p:nvCxnSpPr>
        <p:spPr>
          <a:xfrm>
            <a:off x="9302187" y="1374502"/>
            <a:ext cx="0" cy="206962"/>
          </a:xfrm>
          <a:prstGeom prst="line">
            <a:avLst/>
          </a:prstGeom>
          <a:ln/>
        </p:spPr>
        <p:style>
          <a:lnRef idx="2">
            <a:schemeClr val="dk1"/>
          </a:lnRef>
          <a:fillRef idx="0">
            <a:schemeClr val="dk1"/>
          </a:fillRef>
          <a:effectRef idx="1">
            <a:schemeClr val="dk1"/>
          </a:effectRef>
          <a:fontRef idx="minor">
            <a:schemeClr val="tx1"/>
          </a:fontRef>
        </p:style>
      </p:cxnSp>
      <p:sp>
        <p:nvSpPr>
          <p:cNvPr id="231" name="矩形 230">
            <a:extLst>
              <a:ext uri="{FF2B5EF4-FFF2-40B4-BE49-F238E27FC236}">
                <a16:creationId xmlns:a16="http://schemas.microsoft.com/office/drawing/2014/main" id="{927CE3A3-FC17-8765-4730-22282231C554}"/>
              </a:ext>
            </a:extLst>
          </p:cNvPr>
          <p:cNvSpPr/>
          <p:nvPr/>
        </p:nvSpPr>
        <p:spPr>
          <a:xfrm>
            <a:off x="8814230" y="1371280"/>
            <a:ext cx="189782" cy="198162"/>
          </a:xfrm>
          <a:prstGeom prst="rect">
            <a:avLst/>
          </a:prstGeom>
          <a:pattFill prst="dkVert">
            <a:fgClr>
              <a:srgbClr val="ED7D31"/>
            </a:fgClr>
            <a:bgClr>
              <a:schemeClr val="bg1"/>
            </a:bgClr>
          </a:patt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234" name="矩形 233">
            <a:extLst>
              <a:ext uri="{FF2B5EF4-FFF2-40B4-BE49-F238E27FC236}">
                <a16:creationId xmlns:a16="http://schemas.microsoft.com/office/drawing/2014/main" id="{2FF13531-B5E4-98ED-C343-279BE019B8D7}"/>
              </a:ext>
            </a:extLst>
          </p:cNvPr>
          <p:cNvSpPr/>
          <p:nvPr/>
        </p:nvSpPr>
        <p:spPr>
          <a:xfrm>
            <a:off x="8507227" y="1941383"/>
            <a:ext cx="936637" cy="198815"/>
          </a:xfrm>
          <a:prstGeom prst="rect">
            <a:avLst/>
          </a:prstGeom>
          <a:solidFill>
            <a:srgbClr val="FBE5D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35" name="直接连接符 234">
            <a:extLst>
              <a:ext uri="{FF2B5EF4-FFF2-40B4-BE49-F238E27FC236}">
                <a16:creationId xmlns:a16="http://schemas.microsoft.com/office/drawing/2014/main" id="{0EAD661E-160E-D0CE-4D7E-8E0851925F70}"/>
              </a:ext>
            </a:extLst>
          </p:cNvPr>
          <p:cNvCxnSpPr>
            <a:cxnSpLocks/>
          </p:cNvCxnSpPr>
          <p:nvPr/>
        </p:nvCxnSpPr>
        <p:spPr>
          <a:xfrm>
            <a:off x="8656992" y="1940380"/>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236" name="直接连接符 235">
            <a:extLst>
              <a:ext uri="{FF2B5EF4-FFF2-40B4-BE49-F238E27FC236}">
                <a16:creationId xmlns:a16="http://schemas.microsoft.com/office/drawing/2014/main" id="{05C59654-A40D-B50F-1C93-3F0D604B91E0}"/>
              </a:ext>
            </a:extLst>
          </p:cNvPr>
          <p:cNvCxnSpPr>
            <a:cxnSpLocks/>
          </p:cNvCxnSpPr>
          <p:nvPr/>
        </p:nvCxnSpPr>
        <p:spPr>
          <a:xfrm>
            <a:off x="8823680" y="1935618"/>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237" name="直接连接符 236">
            <a:extLst>
              <a:ext uri="{FF2B5EF4-FFF2-40B4-BE49-F238E27FC236}">
                <a16:creationId xmlns:a16="http://schemas.microsoft.com/office/drawing/2014/main" id="{0A2BD422-54A5-DB1E-09A5-31E148AE637A}"/>
              </a:ext>
            </a:extLst>
          </p:cNvPr>
          <p:cNvCxnSpPr>
            <a:cxnSpLocks/>
          </p:cNvCxnSpPr>
          <p:nvPr/>
        </p:nvCxnSpPr>
        <p:spPr>
          <a:xfrm>
            <a:off x="8976080" y="1937997"/>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238" name="直接连接符 237">
            <a:extLst>
              <a:ext uri="{FF2B5EF4-FFF2-40B4-BE49-F238E27FC236}">
                <a16:creationId xmlns:a16="http://schemas.microsoft.com/office/drawing/2014/main" id="{AAA2BA17-C496-5B81-299D-BE707432F21F}"/>
              </a:ext>
            </a:extLst>
          </p:cNvPr>
          <p:cNvCxnSpPr>
            <a:cxnSpLocks/>
          </p:cNvCxnSpPr>
          <p:nvPr/>
        </p:nvCxnSpPr>
        <p:spPr>
          <a:xfrm>
            <a:off x="9133245" y="1937996"/>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239" name="直接连接符 238">
            <a:extLst>
              <a:ext uri="{FF2B5EF4-FFF2-40B4-BE49-F238E27FC236}">
                <a16:creationId xmlns:a16="http://schemas.microsoft.com/office/drawing/2014/main" id="{5322BB59-BA94-0A80-B411-DFE9A341779C}"/>
              </a:ext>
            </a:extLst>
          </p:cNvPr>
          <p:cNvCxnSpPr>
            <a:cxnSpLocks/>
          </p:cNvCxnSpPr>
          <p:nvPr/>
        </p:nvCxnSpPr>
        <p:spPr>
          <a:xfrm>
            <a:off x="9299933" y="1940372"/>
            <a:ext cx="0" cy="206962"/>
          </a:xfrm>
          <a:prstGeom prst="line">
            <a:avLst/>
          </a:prstGeom>
          <a:ln/>
        </p:spPr>
        <p:style>
          <a:lnRef idx="2">
            <a:schemeClr val="dk1"/>
          </a:lnRef>
          <a:fillRef idx="0">
            <a:schemeClr val="dk1"/>
          </a:fillRef>
          <a:effectRef idx="1">
            <a:schemeClr val="dk1"/>
          </a:effectRef>
          <a:fontRef idx="minor">
            <a:schemeClr val="tx1"/>
          </a:fontRef>
        </p:style>
      </p:cxnSp>
      <p:sp>
        <p:nvSpPr>
          <p:cNvPr id="243" name="矩形 242">
            <a:extLst>
              <a:ext uri="{FF2B5EF4-FFF2-40B4-BE49-F238E27FC236}">
                <a16:creationId xmlns:a16="http://schemas.microsoft.com/office/drawing/2014/main" id="{32303316-2BC6-4980-0649-E9E4C1E97F3F}"/>
              </a:ext>
            </a:extLst>
          </p:cNvPr>
          <p:cNvSpPr/>
          <p:nvPr/>
        </p:nvSpPr>
        <p:spPr>
          <a:xfrm>
            <a:off x="8498763" y="2847676"/>
            <a:ext cx="936637" cy="198815"/>
          </a:xfrm>
          <a:prstGeom prst="rect">
            <a:avLst/>
          </a:prstGeom>
          <a:solidFill>
            <a:srgbClr val="DAEFF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44" name="直接连接符 243">
            <a:extLst>
              <a:ext uri="{FF2B5EF4-FFF2-40B4-BE49-F238E27FC236}">
                <a16:creationId xmlns:a16="http://schemas.microsoft.com/office/drawing/2014/main" id="{3FF1B805-CF91-905A-D066-DCCA369B98FA}"/>
              </a:ext>
            </a:extLst>
          </p:cNvPr>
          <p:cNvCxnSpPr>
            <a:cxnSpLocks/>
          </p:cNvCxnSpPr>
          <p:nvPr/>
        </p:nvCxnSpPr>
        <p:spPr>
          <a:xfrm>
            <a:off x="8648528" y="2846673"/>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245" name="直接连接符 244">
            <a:extLst>
              <a:ext uri="{FF2B5EF4-FFF2-40B4-BE49-F238E27FC236}">
                <a16:creationId xmlns:a16="http://schemas.microsoft.com/office/drawing/2014/main" id="{466A7795-30E6-73E2-F355-782F9D62FB6C}"/>
              </a:ext>
            </a:extLst>
          </p:cNvPr>
          <p:cNvCxnSpPr>
            <a:cxnSpLocks/>
          </p:cNvCxnSpPr>
          <p:nvPr/>
        </p:nvCxnSpPr>
        <p:spPr>
          <a:xfrm>
            <a:off x="8815216" y="2841911"/>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246" name="直接连接符 245">
            <a:extLst>
              <a:ext uri="{FF2B5EF4-FFF2-40B4-BE49-F238E27FC236}">
                <a16:creationId xmlns:a16="http://schemas.microsoft.com/office/drawing/2014/main" id="{7B11EBF0-7ECE-EF2D-D80A-722649130ECC}"/>
              </a:ext>
            </a:extLst>
          </p:cNvPr>
          <p:cNvCxnSpPr>
            <a:cxnSpLocks/>
          </p:cNvCxnSpPr>
          <p:nvPr/>
        </p:nvCxnSpPr>
        <p:spPr>
          <a:xfrm>
            <a:off x="8967616" y="2844290"/>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247" name="直接连接符 246">
            <a:extLst>
              <a:ext uri="{FF2B5EF4-FFF2-40B4-BE49-F238E27FC236}">
                <a16:creationId xmlns:a16="http://schemas.microsoft.com/office/drawing/2014/main" id="{6BB01F01-9BA5-1237-006D-48445A2B9483}"/>
              </a:ext>
            </a:extLst>
          </p:cNvPr>
          <p:cNvCxnSpPr>
            <a:cxnSpLocks/>
          </p:cNvCxnSpPr>
          <p:nvPr/>
        </p:nvCxnSpPr>
        <p:spPr>
          <a:xfrm>
            <a:off x="9124781" y="2844289"/>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251" name="直接连接符 250">
            <a:extLst>
              <a:ext uri="{FF2B5EF4-FFF2-40B4-BE49-F238E27FC236}">
                <a16:creationId xmlns:a16="http://schemas.microsoft.com/office/drawing/2014/main" id="{58382311-7478-9997-918C-6A87AAC36756}"/>
              </a:ext>
            </a:extLst>
          </p:cNvPr>
          <p:cNvCxnSpPr>
            <a:cxnSpLocks/>
          </p:cNvCxnSpPr>
          <p:nvPr/>
        </p:nvCxnSpPr>
        <p:spPr>
          <a:xfrm>
            <a:off x="9291469" y="2846665"/>
            <a:ext cx="0" cy="206962"/>
          </a:xfrm>
          <a:prstGeom prst="line">
            <a:avLst/>
          </a:prstGeom>
          <a:ln/>
        </p:spPr>
        <p:style>
          <a:lnRef idx="2">
            <a:schemeClr val="dk1"/>
          </a:lnRef>
          <a:fillRef idx="0">
            <a:schemeClr val="dk1"/>
          </a:fillRef>
          <a:effectRef idx="1">
            <a:schemeClr val="dk1"/>
          </a:effectRef>
          <a:fontRef idx="minor">
            <a:schemeClr val="tx1"/>
          </a:fontRef>
        </p:style>
      </p:cxnSp>
      <p:sp>
        <p:nvSpPr>
          <p:cNvPr id="30" name="文本框 29">
            <a:extLst>
              <a:ext uri="{FF2B5EF4-FFF2-40B4-BE49-F238E27FC236}">
                <a16:creationId xmlns:a16="http://schemas.microsoft.com/office/drawing/2014/main" id="{D19A6A15-EB30-00E1-FB98-F7C786B7F909}"/>
              </a:ext>
            </a:extLst>
          </p:cNvPr>
          <p:cNvSpPr txBox="1"/>
          <p:nvPr/>
        </p:nvSpPr>
        <p:spPr>
          <a:xfrm>
            <a:off x="6277352" y="417843"/>
            <a:ext cx="774255" cy="230832"/>
          </a:xfrm>
          <a:prstGeom prst="rect">
            <a:avLst/>
          </a:prstGeom>
          <a:noFill/>
        </p:spPr>
        <p:txBody>
          <a:bodyPr wrap="square" rtlCol="0">
            <a:spAutoFit/>
          </a:bodyPr>
          <a:lstStyle/>
          <a:p>
            <a:r>
              <a:rPr lang="en-US" altLang="zh-CN" sz="900" dirty="0">
                <a:latin typeface="Times New Roman" panose="02020603050405020304" pitchFamily="18" charset="0"/>
                <a:cs typeface="Times New Roman" panose="02020603050405020304" pitchFamily="18" charset="0"/>
              </a:rPr>
              <a:t>1  0 1  0 1</a:t>
            </a:r>
          </a:p>
        </p:txBody>
      </p:sp>
      <p:sp>
        <p:nvSpPr>
          <p:cNvPr id="135" name="文本框 134">
            <a:extLst>
              <a:ext uri="{FF2B5EF4-FFF2-40B4-BE49-F238E27FC236}">
                <a16:creationId xmlns:a16="http://schemas.microsoft.com/office/drawing/2014/main" id="{ABFB79BB-9A2B-78B3-E4C4-CFF09F23538B}"/>
              </a:ext>
            </a:extLst>
          </p:cNvPr>
          <p:cNvSpPr txBox="1"/>
          <p:nvPr/>
        </p:nvSpPr>
        <p:spPr>
          <a:xfrm>
            <a:off x="6278860" y="535179"/>
            <a:ext cx="774255" cy="230832"/>
          </a:xfrm>
          <a:prstGeom prst="rect">
            <a:avLst/>
          </a:prstGeom>
          <a:noFill/>
        </p:spPr>
        <p:txBody>
          <a:bodyPr wrap="square" rtlCol="0">
            <a:spAutoFit/>
          </a:bodyPr>
          <a:lstStyle/>
          <a:p>
            <a:r>
              <a:rPr lang="en-US" altLang="zh-CN" sz="900" dirty="0">
                <a:latin typeface="Times New Roman" panose="02020603050405020304" pitchFamily="18" charset="0"/>
                <a:cs typeface="Times New Roman" panose="02020603050405020304" pitchFamily="18" charset="0"/>
              </a:rPr>
              <a:t>1  1 1  0 1</a:t>
            </a:r>
          </a:p>
        </p:txBody>
      </p:sp>
      <p:sp>
        <p:nvSpPr>
          <p:cNvPr id="140" name="文本框 139">
            <a:extLst>
              <a:ext uri="{FF2B5EF4-FFF2-40B4-BE49-F238E27FC236}">
                <a16:creationId xmlns:a16="http://schemas.microsoft.com/office/drawing/2014/main" id="{994A888E-E0AF-FD54-C300-241E2C805BC4}"/>
              </a:ext>
            </a:extLst>
          </p:cNvPr>
          <p:cNvSpPr txBox="1"/>
          <p:nvPr/>
        </p:nvSpPr>
        <p:spPr>
          <a:xfrm>
            <a:off x="6277647" y="650217"/>
            <a:ext cx="645440" cy="230832"/>
          </a:xfrm>
          <a:prstGeom prst="rect">
            <a:avLst/>
          </a:prstGeom>
          <a:noFill/>
        </p:spPr>
        <p:txBody>
          <a:bodyPr wrap="square" rtlCol="0">
            <a:spAutoFit/>
          </a:bodyPr>
          <a:lstStyle/>
          <a:p>
            <a:r>
              <a:rPr lang="en-US" altLang="zh-CN" sz="900" dirty="0">
                <a:latin typeface="Times New Roman" panose="02020603050405020304" pitchFamily="18" charset="0"/>
                <a:cs typeface="Times New Roman" panose="02020603050405020304" pitchFamily="18" charset="0"/>
              </a:rPr>
              <a:t>0  0 1  0 1</a:t>
            </a:r>
          </a:p>
        </p:txBody>
      </p:sp>
      <p:sp>
        <p:nvSpPr>
          <p:cNvPr id="141" name="文本框 140">
            <a:extLst>
              <a:ext uri="{FF2B5EF4-FFF2-40B4-BE49-F238E27FC236}">
                <a16:creationId xmlns:a16="http://schemas.microsoft.com/office/drawing/2014/main" id="{6E717399-48C6-E324-87F1-E500D20E6D17}"/>
              </a:ext>
            </a:extLst>
          </p:cNvPr>
          <p:cNvSpPr txBox="1"/>
          <p:nvPr/>
        </p:nvSpPr>
        <p:spPr>
          <a:xfrm>
            <a:off x="6275596" y="749951"/>
            <a:ext cx="645440" cy="230832"/>
          </a:xfrm>
          <a:prstGeom prst="rect">
            <a:avLst/>
          </a:prstGeom>
          <a:noFill/>
        </p:spPr>
        <p:txBody>
          <a:bodyPr wrap="square" rtlCol="0">
            <a:spAutoFit/>
          </a:bodyPr>
          <a:lstStyle/>
          <a:p>
            <a:r>
              <a:rPr lang="en-US" altLang="zh-CN" sz="900" dirty="0">
                <a:latin typeface="Times New Roman" panose="02020603050405020304" pitchFamily="18" charset="0"/>
                <a:cs typeface="Times New Roman" panose="02020603050405020304" pitchFamily="18" charset="0"/>
              </a:rPr>
              <a:t>1  0 1  0 1</a:t>
            </a:r>
          </a:p>
        </p:txBody>
      </p:sp>
      <p:sp>
        <p:nvSpPr>
          <p:cNvPr id="147" name="文本框 146">
            <a:extLst>
              <a:ext uri="{FF2B5EF4-FFF2-40B4-BE49-F238E27FC236}">
                <a16:creationId xmlns:a16="http://schemas.microsoft.com/office/drawing/2014/main" id="{7E75A505-0D06-541F-D4B4-FCE4DE3DACD2}"/>
              </a:ext>
            </a:extLst>
          </p:cNvPr>
          <p:cNvSpPr txBox="1"/>
          <p:nvPr/>
        </p:nvSpPr>
        <p:spPr>
          <a:xfrm>
            <a:off x="6280188" y="866978"/>
            <a:ext cx="645440" cy="230832"/>
          </a:xfrm>
          <a:prstGeom prst="rect">
            <a:avLst/>
          </a:prstGeom>
          <a:noFill/>
        </p:spPr>
        <p:txBody>
          <a:bodyPr wrap="square" rtlCol="0">
            <a:spAutoFit/>
          </a:bodyPr>
          <a:lstStyle/>
          <a:p>
            <a:r>
              <a:rPr lang="en-US" altLang="zh-CN" sz="900" dirty="0">
                <a:latin typeface="Times New Roman" panose="02020603050405020304" pitchFamily="18" charset="0"/>
                <a:cs typeface="Times New Roman" panose="02020603050405020304" pitchFamily="18" charset="0"/>
              </a:rPr>
              <a:t>0  0 1  1 1</a:t>
            </a:r>
          </a:p>
        </p:txBody>
      </p:sp>
      <p:sp>
        <p:nvSpPr>
          <p:cNvPr id="148" name="文本框 147">
            <a:extLst>
              <a:ext uri="{FF2B5EF4-FFF2-40B4-BE49-F238E27FC236}">
                <a16:creationId xmlns:a16="http://schemas.microsoft.com/office/drawing/2014/main" id="{6A95BC57-4586-E5CE-16B7-32C897208618}"/>
              </a:ext>
            </a:extLst>
          </p:cNvPr>
          <p:cNvSpPr txBox="1"/>
          <p:nvPr/>
        </p:nvSpPr>
        <p:spPr>
          <a:xfrm>
            <a:off x="7179081" y="652732"/>
            <a:ext cx="774255" cy="230832"/>
          </a:xfrm>
          <a:prstGeom prst="rect">
            <a:avLst/>
          </a:prstGeom>
          <a:noFill/>
        </p:spPr>
        <p:txBody>
          <a:bodyPr wrap="square" rtlCol="0">
            <a:spAutoFit/>
          </a:bodyPr>
          <a:lstStyle/>
          <a:p>
            <a:r>
              <a:rPr lang="en-US" altLang="zh-CN" sz="900" dirty="0">
                <a:latin typeface="Times New Roman" panose="02020603050405020304" pitchFamily="18" charset="0"/>
                <a:cs typeface="Times New Roman" panose="02020603050405020304" pitchFamily="18" charset="0"/>
              </a:rPr>
              <a:t>6  3 1  2 1</a:t>
            </a:r>
          </a:p>
        </p:txBody>
      </p:sp>
      <p:sp>
        <p:nvSpPr>
          <p:cNvPr id="150" name="文本框 149">
            <a:extLst>
              <a:ext uri="{FF2B5EF4-FFF2-40B4-BE49-F238E27FC236}">
                <a16:creationId xmlns:a16="http://schemas.microsoft.com/office/drawing/2014/main" id="{B3C54289-6087-E879-1F4A-99D531C4AC8E}"/>
              </a:ext>
            </a:extLst>
          </p:cNvPr>
          <p:cNvSpPr txBox="1"/>
          <p:nvPr/>
        </p:nvSpPr>
        <p:spPr>
          <a:xfrm>
            <a:off x="7179081" y="430184"/>
            <a:ext cx="774255" cy="230832"/>
          </a:xfrm>
          <a:prstGeom prst="rect">
            <a:avLst/>
          </a:prstGeom>
          <a:noFill/>
        </p:spPr>
        <p:txBody>
          <a:bodyPr wrap="square" rtlCol="0">
            <a:spAutoFit/>
          </a:bodyPr>
          <a:lstStyle/>
          <a:p>
            <a:r>
              <a:rPr lang="en-US" altLang="zh-CN" sz="900" dirty="0">
                <a:latin typeface="Times New Roman" panose="02020603050405020304" pitchFamily="18" charset="0"/>
                <a:cs typeface="Times New Roman" panose="02020603050405020304" pitchFamily="18" charset="0"/>
              </a:rPr>
              <a:t>4  0 3  8 1</a:t>
            </a:r>
          </a:p>
        </p:txBody>
      </p:sp>
      <p:sp>
        <p:nvSpPr>
          <p:cNvPr id="151" name="文本框 150">
            <a:extLst>
              <a:ext uri="{FF2B5EF4-FFF2-40B4-BE49-F238E27FC236}">
                <a16:creationId xmlns:a16="http://schemas.microsoft.com/office/drawing/2014/main" id="{52A7B1B0-E129-A257-48DC-F657A987439B}"/>
              </a:ext>
            </a:extLst>
          </p:cNvPr>
          <p:cNvSpPr txBox="1"/>
          <p:nvPr/>
        </p:nvSpPr>
        <p:spPr>
          <a:xfrm>
            <a:off x="7176698" y="537504"/>
            <a:ext cx="774255" cy="230832"/>
          </a:xfrm>
          <a:prstGeom prst="rect">
            <a:avLst/>
          </a:prstGeom>
          <a:noFill/>
        </p:spPr>
        <p:txBody>
          <a:bodyPr wrap="square" rtlCol="0">
            <a:spAutoFit/>
          </a:bodyPr>
          <a:lstStyle/>
          <a:p>
            <a:r>
              <a:rPr lang="en-US" altLang="zh-CN" sz="900" dirty="0">
                <a:latin typeface="Times New Roman" panose="02020603050405020304" pitchFamily="18" charset="0"/>
                <a:cs typeface="Times New Roman" panose="02020603050405020304" pitchFamily="18" charset="0"/>
              </a:rPr>
              <a:t>5  0 7  0 1</a:t>
            </a:r>
          </a:p>
        </p:txBody>
      </p:sp>
      <p:sp>
        <p:nvSpPr>
          <p:cNvPr id="154" name="文本框 153">
            <a:extLst>
              <a:ext uri="{FF2B5EF4-FFF2-40B4-BE49-F238E27FC236}">
                <a16:creationId xmlns:a16="http://schemas.microsoft.com/office/drawing/2014/main" id="{E7DF429D-E9E8-B3A9-6AA8-77CA6E20C50E}"/>
              </a:ext>
            </a:extLst>
          </p:cNvPr>
          <p:cNvSpPr txBox="1"/>
          <p:nvPr/>
        </p:nvSpPr>
        <p:spPr>
          <a:xfrm>
            <a:off x="7179081" y="768148"/>
            <a:ext cx="774255" cy="230832"/>
          </a:xfrm>
          <a:prstGeom prst="rect">
            <a:avLst/>
          </a:prstGeom>
          <a:noFill/>
        </p:spPr>
        <p:txBody>
          <a:bodyPr wrap="square" rtlCol="0">
            <a:spAutoFit/>
          </a:bodyPr>
          <a:lstStyle/>
          <a:p>
            <a:r>
              <a:rPr lang="en-US" altLang="zh-CN" sz="900" dirty="0">
                <a:latin typeface="Times New Roman" panose="02020603050405020304" pitchFamily="18" charset="0"/>
                <a:cs typeface="Times New Roman" panose="02020603050405020304" pitchFamily="18" charset="0"/>
              </a:rPr>
              <a:t>8  6 3  7 1</a:t>
            </a:r>
          </a:p>
        </p:txBody>
      </p:sp>
      <p:sp>
        <p:nvSpPr>
          <p:cNvPr id="162" name="文本框 161">
            <a:extLst>
              <a:ext uri="{FF2B5EF4-FFF2-40B4-BE49-F238E27FC236}">
                <a16:creationId xmlns:a16="http://schemas.microsoft.com/office/drawing/2014/main" id="{1F58D489-0788-95AD-6CAB-12AA754D4835}"/>
              </a:ext>
            </a:extLst>
          </p:cNvPr>
          <p:cNvSpPr txBox="1"/>
          <p:nvPr/>
        </p:nvSpPr>
        <p:spPr>
          <a:xfrm>
            <a:off x="7179081" y="884066"/>
            <a:ext cx="774255" cy="230832"/>
          </a:xfrm>
          <a:prstGeom prst="rect">
            <a:avLst/>
          </a:prstGeom>
          <a:noFill/>
        </p:spPr>
        <p:txBody>
          <a:bodyPr wrap="square" rtlCol="0">
            <a:spAutoFit/>
          </a:bodyPr>
          <a:lstStyle/>
          <a:p>
            <a:r>
              <a:rPr lang="en-US" altLang="zh-CN" sz="900" dirty="0">
                <a:latin typeface="Times New Roman" panose="02020603050405020304" pitchFamily="18" charset="0"/>
                <a:cs typeface="Times New Roman" panose="02020603050405020304" pitchFamily="18" charset="0"/>
              </a:rPr>
              <a:t>9  3 5  7 1</a:t>
            </a:r>
          </a:p>
        </p:txBody>
      </p:sp>
      <p:cxnSp>
        <p:nvCxnSpPr>
          <p:cNvPr id="242" name="直接箭头连接符 241">
            <a:extLst>
              <a:ext uri="{FF2B5EF4-FFF2-40B4-BE49-F238E27FC236}">
                <a16:creationId xmlns:a16="http://schemas.microsoft.com/office/drawing/2014/main" id="{3C2B420E-58D7-F95C-3A5A-E51438947317}"/>
              </a:ext>
            </a:extLst>
          </p:cNvPr>
          <p:cNvCxnSpPr>
            <a:cxnSpLocks/>
          </p:cNvCxnSpPr>
          <p:nvPr/>
        </p:nvCxnSpPr>
        <p:spPr>
          <a:xfrm>
            <a:off x="10224179" y="1274188"/>
            <a:ext cx="0" cy="30350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61" name="直接箭头连接符 260">
            <a:extLst>
              <a:ext uri="{FF2B5EF4-FFF2-40B4-BE49-F238E27FC236}">
                <a16:creationId xmlns:a16="http://schemas.microsoft.com/office/drawing/2014/main" id="{9F3228E1-B079-A3D1-C000-1263CD994247}"/>
              </a:ext>
            </a:extLst>
          </p:cNvPr>
          <p:cNvCxnSpPr>
            <a:cxnSpLocks/>
          </p:cNvCxnSpPr>
          <p:nvPr/>
        </p:nvCxnSpPr>
        <p:spPr>
          <a:xfrm>
            <a:off x="10225244" y="1971318"/>
            <a:ext cx="0" cy="30350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62" name="直接箭头连接符 261">
            <a:extLst>
              <a:ext uri="{FF2B5EF4-FFF2-40B4-BE49-F238E27FC236}">
                <a16:creationId xmlns:a16="http://schemas.microsoft.com/office/drawing/2014/main" id="{AB7F895F-9FBC-57D1-3092-9417A3FD753C}"/>
              </a:ext>
            </a:extLst>
          </p:cNvPr>
          <p:cNvCxnSpPr>
            <a:cxnSpLocks/>
          </p:cNvCxnSpPr>
          <p:nvPr/>
        </p:nvCxnSpPr>
        <p:spPr>
          <a:xfrm>
            <a:off x="10234550" y="2799263"/>
            <a:ext cx="0" cy="41519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66" name="直接箭头连接符 265">
            <a:extLst>
              <a:ext uri="{FF2B5EF4-FFF2-40B4-BE49-F238E27FC236}">
                <a16:creationId xmlns:a16="http://schemas.microsoft.com/office/drawing/2014/main" id="{BC6CF269-877C-B419-EA24-3DEB4FA1E5F2}"/>
              </a:ext>
            </a:extLst>
          </p:cNvPr>
          <p:cNvCxnSpPr>
            <a:cxnSpLocks/>
          </p:cNvCxnSpPr>
          <p:nvPr/>
        </p:nvCxnSpPr>
        <p:spPr>
          <a:xfrm>
            <a:off x="9689732" y="1094964"/>
            <a:ext cx="235144" cy="407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70" name="矩形 269">
            <a:extLst>
              <a:ext uri="{FF2B5EF4-FFF2-40B4-BE49-F238E27FC236}">
                <a16:creationId xmlns:a16="http://schemas.microsoft.com/office/drawing/2014/main" id="{101445E8-65D8-1D3E-EFA7-3A99D6A7BBB0}"/>
              </a:ext>
            </a:extLst>
          </p:cNvPr>
          <p:cNvSpPr/>
          <p:nvPr/>
        </p:nvSpPr>
        <p:spPr>
          <a:xfrm>
            <a:off x="9896192" y="1627930"/>
            <a:ext cx="1331383" cy="242548"/>
          </a:xfrm>
          <a:prstGeom prst="rect">
            <a:avLst/>
          </a:prstGeom>
          <a:solidFill>
            <a:srgbClr val="FBE3B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72" name="文本框 271">
            <a:extLst>
              <a:ext uri="{FF2B5EF4-FFF2-40B4-BE49-F238E27FC236}">
                <a16:creationId xmlns:a16="http://schemas.microsoft.com/office/drawing/2014/main" id="{ABA13E88-8500-DF4D-8D34-03726382106D}"/>
              </a:ext>
            </a:extLst>
          </p:cNvPr>
          <p:cNvSpPr txBox="1"/>
          <p:nvPr/>
        </p:nvSpPr>
        <p:spPr>
          <a:xfrm>
            <a:off x="9873815" y="1603228"/>
            <a:ext cx="1441420"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Contrastive learning</a:t>
            </a:r>
            <a:endParaRPr lang="zh-CN" altLang="en-US" sz="1200" dirty="0">
              <a:latin typeface="Times New Roman" panose="02020603050405020304" pitchFamily="18" charset="0"/>
              <a:cs typeface="Times New Roman" panose="02020603050405020304" pitchFamily="18" charset="0"/>
            </a:endParaRPr>
          </a:p>
        </p:txBody>
      </p:sp>
      <p:sp>
        <p:nvSpPr>
          <p:cNvPr id="286" name="文本框 285">
            <a:extLst>
              <a:ext uri="{FF2B5EF4-FFF2-40B4-BE49-F238E27FC236}">
                <a16:creationId xmlns:a16="http://schemas.microsoft.com/office/drawing/2014/main" id="{F4CBB583-69AC-8C88-453E-01BB96A8FDD7}"/>
              </a:ext>
            </a:extLst>
          </p:cNvPr>
          <p:cNvSpPr txBox="1"/>
          <p:nvPr/>
        </p:nvSpPr>
        <p:spPr>
          <a:xfrm>
            <a:off x="10181913" y="1283407"/>
            <a:ext cx="1519547"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Flow model training</a:t>
            </a:r>
            <a:endParaRPr lang="zh-CN" altLang="en-US" sz="1200" dirty="0">
              <a:latin typeface="Times New Roman" panose="02020603050405020304" pitchFamily="18" charset="0"/>
              <a:cs typeface="Times New Roman" panose="02020603050405020304" pitchFamily="18" charset="0"/>
            </a:endParaRPr>
          </a:p>
        </p:txBody>
      </p:sp>
      <p:cxnSp>
        <p:nvCxnSpPr>
          <p:cNvPr id="78" name="直接箭头连接符 77">
            <a:extLst>
              <a:ext uri="{FF2B5EF4-FFF2-40B4-BE49-F238E27FC236}">
                <a16:creationId xmlns:a16="http://schemas.microsoft.com/office/drawing/2014/main" id="{4A0E5CF3-D1C0-EA5A-B01F-62CB96EC9B83}"/>
              </a:ext>
            </a:extLst>
          </p:cNvPr>
          <p:cNvCxnSpPr>
            <a:cxnSpLocks/>
          </p:cNvCxnSpPr>
          <p:nvPr/>
        </p:nvCxnSpPr>
        <p:spPr>
          <a:xfrm>
            <a:off x="2383583" y="1224706"/>
            <a:ext cx="301415"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1" name="直接箭头连接符 30">
            <a:extLst>
              <a:ext uri="{FF2B5EF4-FFF2-40B4-BE49-F238E27FC236}">
                <a16:creationId xmlns:a16="http://schemas.microsoft.com/office/drawing/2014/main" id="{BFF75C29-99C0-0E61-1CC6-87AD2FE159D9}"/>
              </a:ext>
            </a:extLst>
          </p:cNvPr>
          <p:cNvCxnSpPr>
            <a:cxnSpLocks/>
          </p:cNvCxnSpPr>
          <p:nvPr/>
        </p:nvCxnSpPr>
        <p:spPr>
          <a:xfrm flipH="1" flipV="1">
            <a:off x="5038072" y="3349910"/>
            <a:ext cx="4408" cy="39247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68" name="矩形: 圆角 67">
            <a:extLst>
              <a:ext uri="{FF2B5EF4-FFF2-40B4-BE49-F238E27FC236}">
                <a16:creationId xmlns:a16="http://schemas.microsoft.com/office/drawing/2014/main" id="{F2D3F0BA-54C6-9EDF-D793-E936655814ED}"/>
              </a:ext>
            </a:extLst>
          </p:cNvPr>
          <p:cNvSpPr/>
          <p:nvPr/>
        </p:nvSpPr>
        <p:spPr>
          <a:xfrm>
            <a:off x="4654839" y="573510"/>
            <a:ext cx="276447" cy="1359725"/>
          </a:xfrm>
          <a:prstGeom prst="roundRect">
            <a:avLst/>
          </a:prstGeom>
          <a:solidFill>
            <a:srgbClr val="FBE5D6"/>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dirty="0">
              <a:solidFill>
                <a:srgbClr val="C00000"/>
              </a:solidFill>
            </a:endParaRPr>
          </a:p>
        </p:txBody>
      </p:sp>
      <p:sp>
        <p:nvSpPr>
          <p:cNvPr id="163" name="文本框 162">
            <a:extLst>
              <a:ext uri="{FF2B5EF4-FFF2-40B4-BE49-F238E27FC236}">
                <a16:creationId xmlns:a16="http://schemas.microsoft.com/office/drawing/2014/main" id="{BF25C4FD-95B7-33F3-7744-B790CAD4FA7D}"/>
              </a:ext>
            </a:extLst>
          </p:cNvPr>
          <p:cNvSpPr txBox="1"/>
          <p:nvPr/>
        </p:nvSpPr>
        <p:spPr>
          <a:xfrm rot="5400000">
            <a:off x="4060181" y="1129930"/>
            <a:ext cx="1491342" cy="276999"/>
          </a:xfrm>
          <a:prstGeom prst="rect">
            <a:avLst/>
          </a:prstGeom>
          <a:noFill/>
        </p:spPr>
        <p:txBody>
          <a:bodyPr wrap="square">
            <a:spAutoFit/>
          </a:bodyPr>
          <a:lstStyle/>
          <a:p>
            <a:r>
              <a:rPr lang="zh-CN" altLang="en-US" sz="1200" dirty="0">
                <a:latin typeface="Times New Roman" panose="02020603050405020304" pitchFamily="18" charset="0"/>
                <a:cs typeface="Times New Roman" panose="02020603050405020304" pitchFamily="18" charset="0"/>
              </a:rPr>
              <a:t>Centrality restriction</a:t>
            </a:r>
          </a:p>
        </p:txBody>
      </p:sp>
      <p:cxnSp>
        <p:nvCxnSpPr>
          <p:cNvPr id="169" name="直接箭头连接符 168">
            <a:extLst>
              <a:ext uri="{FF2B5EF4-FFF2-40B4-BE49-F238E27FC236}">
                <a16:creationId xmlns:a16="http://schemas.microsoft.com/office/drawing/2014/main" id="{5E45D5C2-CABA-0576-59B5-2C784FFE4EAF}"/>
              </a:ext>
            </a:extLst>
          </p:cNvPr>
          <p:cNvCxnSpPr>
            <a:cxnSpLocks/>
          </p:cNvCxnSpPr>
          <p:nvPr/>
        </p:nvCxnSpPr>
        <p:spPr>
          <a:xfrm>
            <a:off x="4004096" y="1224320"/>
            <a:ext cx="174883"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45" name="直接箭头连接符 144">
            <a:extLst>
              <a:ext uri="{FF2B5EF4-FFF2-40B4-BE49-F238E27FC236}">
                <a16:creationId xmlns:a16="http://schemas.microsoft.com/office/drawing/2014/main" id="{609D206B-E120-E8DE-2876-DD6885B40BF8}"/>
              </a:ext>
            </a:extLst>
          </p:cNvPr>
          <p:cNvCxnSpPr>
            <a:cxnSpLocks/>
          </p:cNvCxnSpPr>
          <p:nvPr/>
        </p:nvCxnSpPr>
        <p:spPr>
          <a:xfrm>
            <a:off x="4485066" y="1226554"/>
            <a:ext cx="174883"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5" name="矩形 24">
            <a:extLst>
              <a:ext uri="{FF2B5EF4-FFF2-40B4-BE49-F238E27FC236}">
                <a16:creationId xmlns:a16="http://schemas.microsoft.com/office/drawing/2014/main" id="{83EDE961-B8DF-1315-3E94-5328D502351B}"/>
              </a:ext>
            </a:extLst>
          </p:cNvPr>
          <p:cNvSpPr/>
          <p:nvPr/>
        </p:nvSpPr>
        <p:spPr>
          <a:xfrm>
            <a:off x="7042315" y="5304047"/>
            <a:ext cx="1536260" cy="1144654"/>
          </a:xfrm>
          <a:prstGeom prst="rect">
            <a:avLst/>
          </a:prstGeom>
          <a:solidFill>
            <a:srgbClr val="E2F0D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4" name="矩形 163">
            <a:extLst>
              <a:ext uri="{FF2B5EF4-FFF2-40B4-BE49-F238E27FC236}">
                <a16:creationId xmlns:a16="http://schemas.microsoft.com/office/drawing/2014/main" id="{0BF29321-9E8D-1509-70CA-A1E38CE31E9A}"/>
              </a:ext>
            </a:extLst>
          </p:cNvPr>
          <p:cNvSpPr/>
          <p:nvPr/>
        </p:nvSpPr>
        <p:spPr>
          <a:xfrm>
            <a:off x="9077217" y="5286978"/>
            <a:ext cx="2318716" cy="1003103"/>
          </a:xfrm>
          <a:prstGeom prst="rect">
            <a:avLst/>
          </a:prstGeom>
          <a:solidFill>
            <a:srgbClr val="FBE6CC"/>
          </a:solidFill>
          <a:ln>
            <a:solidFill>
              <a:srgbClr val="91919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5" name="文本框 164">
            <a:extLst>
              <a:ext uri="{FF2B5EF4-FFF2-40B4-BE49-F238E27FC236}">
                <a16:creationId xmlns:a16="http://schemas.microsoft.com/office/drawing/2014/main" id="{50C0CF25-9D3A-FD05-7B10-EC1EC18D94E2}"/>
              </a:ext>
            </a:extLst>
          </p:cNvPr>
          <p:cNvSpPr txBox="1"/>
          <p:nvPr/>
        </p:nvSpPr>
        <p:spPr>
          <a:xfrm>
            <a:off x="768004" y="4826963"/>
            <a:ext cx="1225402" cy="276999"/>
          </a:xfrm>
          <a:prstGeom prst="rect">
            <a:avLst/>
          </a:prstGeom>
          <a:noFill/>
        </p:spPr>
        <p:txBody>
          <a:bodyPr wrap="square">
            <a:spAutoFit/>
          </a:bodyPr>
          <a:lstStyle/>
          <a:p>
            <a:pPr algn="ctr"/>
            <a:r>
              <a:rPr lang="en-US" altLang="zh-CN" sz="1200" dirty="0">
                <a:latin typeface="Times New Roman" panose="02020603050405020304" pitchFamily="18" charset="0"/>
                <a:cs typeface="Times New Roman" panose="02020603050405020304" pitchFamily="18" charset="0"/>
              </a:rPr>
              <a:t>Building query</a:t>
            </a:r>
            <a:endParaRPr lang="zh-CN" altLang="en-US" sz="1200" dirty="0">
              <a:latin typeface="Times New Roman" panose="02020603050405020304" pitchFamily="18" charset="0"/>
              <a:cs typeface="Times New Roman" panose="02020603050405020304" pitchFamily="18" charset="0"/>
            </a:endParaRPr>
          </a:p>
        </p:txBody>
      </p:sp>
      <p:sp>
        <p:nvSpPr>
          <p:cNvPr id="167" name="文本框 166">
            <a:extLst>
              <a:ext uri="{FF2B5EF4-FFF2-40B4-BE49-F238E27FC236}">
                <a16:creationId xmlns:a16="http://schemas.microsoft.com/office/drawing/2014/main" id="{F5007604-76A3-E4E5-E41D-FDD2F6AC3CD9}"/>
              </a:ext>
            </a:extLst>
          </p:cNvPr>
          <p:cNvSpPr txBox="1"/>
          <p:nvPr/>
        </p:nvSpPr>
        <p:spPr>
          <a:xfrm>
            <a:off x="4907657" y="6483032"/>
            <a:ext cx="2064906"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Suspected graph model</a:t>
            </a:r>
            <a:endParaRPr lang="zh-CN" altLang="en-US" sz="1200" dirty="0"/>
          </a:p>
        </p:txBody>
      </p:sp>
      <mc:AlternateContent xmlns:mc="http://schemas.openxmlformats.org/markup-compatibility/2006" xmlns:a14="http://schemas.microsoft.com/office/drawing/2010/main">
        <mc:Choice Requires="a14">
          <p:sp>
            <p:nvSpPr>
              <p:cNvPr id="170" name="文本框 169">
                <a:extLst>
                  <a:ext uri="{FF2B5EF4-FFF2-40B4-BE49-F238E27FC236}">
                    <a16:creationId xmlns:a16="http://schemas.microsoft.com/office/drawing/2014/main" id="{5C785720-2A21-7E91-7A3A-04CD403E972A}"/>
                  </a:ext>
                </a:extLst>
              </p:cNvPr>
              <p:cNvSpPr txBox="1"/>
              <p:nvPr/>
            </p:nvSpPr>
            <p:spPr>
              <a:xfrm>
                <a:off x="9080807" y="5310972"/>
                <a:ext cx="2315126" cy="1015663"/>
              </a:xfrm>
              <a:prstGeom prst="rect">
                <a:avLst/>
              </a:prstGeom>
              <a:noFill/>
              <a:ln>
                <a:noFill/>
                <a:prstDash val="lgDash"/>
              </a:ln>
            </p:spPr>
            <p:txBody>
              <a:bodyPr wrap="square">
                <a:spAutoFit/>
              </a:bodyPr>
              <a:lstStyle/>
              <a:p>
                <a:r>
                  <a:rPr lang="zh-CN" altLang="en-US" sz="1200" dirty="0">
                    <a:latin typeface="Times New Roman" panose="02020603050405020304" pitchFamily="18" charset="0"/>
                    <a:cs typeface="Times New Roman" panose="02020603050405020304" pitchFamily="18" charset="0"/>
                  </a:rPr>
                  <a:t>Hypothesis testing:</a:t>
                </a:r>
                <a:endParaRPr lang="en-US" altLang="zh-CN" sz="1200" dirty="0">
                  <a:latin typeface="Times New Roman" panose="02020603050405020304" pitchFamily="18" charset="0"/>
                  <a:cs typeface="Times New Roman" panose="02020603050405020304" pitchFamily="18" charset="0"/>
                </a:endParaRPr>
              </a:p>
              <a:p>
                <a:endParaRPr lang="en-US" altLang="zh-CN" sz="1200" dirty="0">
                  <a:latin typeface="Times New Roman" panose="02020603050405020304" pitchFamily="18" charset="0"/>
                  <a:cs typeface="Times New Roman" panose="02020603050405020304" pitchFamily="18" charset="0"/>
                </a:endParaRPr>
              </a:p>
              <a:p>
                <a14:m>
                  <m:oMath xmlns:m="http://schemas.openxmlformats.org/officeDocument/2006/math">
                    <m:sSub>
                      <m:sSubPr>
                        <m:ctrlPr>
                          <a:rPr lang="en-US" altLang="zh-CN" sz="1200" i="1" smtClean="0">
                            <a:latin typeface="Cambria Math" panose="02040503050406030204" pitchFamily="18" charset="0"/>
                            <a:cs typeface="Times New Roman" panose="02020603050405020304" pitchFamily="18" charset="0"/>
                          </a:rPr>
                        </m:ctrlPr>
                      </m:sSubPr>
                      <m:e>
                        <m:r>
                          <a:rPr lang="en-US" altLang="zh-CN" sz="1200" b="0" i="1" smtClean="0">
                            <a:latin typeface="Cambria Math" panose="02040503050406030204" pitchFamily="18" charset="0"/>
                            <a:cs typeface="Times New Roman" panose="02020603050405020304" pitchFamily="18" charset="0"/>
                          </a:rPr>
                          <m:t>𝐻</m:t>
                        </m:r>
                      </m:e>
                      <m:sub>
                        <m:r>
                          <a:rPr lang="en-US" altLang="zh-CN" sz="1200" b="0" i="1" smtClean="0">
                            <a:latin typeface="Cambria Math" panose="02040503050406030204" pitchFamily="18" charset="0"/>
                            <a:cs typeface="Times New Roman" panose="02020603050405020304" pitchFamily="18" charset="0"/>
                          </a:rPr>
                          <m:t>0</m:t>
                        </m:r>
                      </m:sub>
                    </m:sSub>
                    <m:r>
                      <a:rPr lang="en-US" altLang="zh-CN" sz="1200" b="0" i="0" smtClean="0">
                        <a:latin typeface="Cambria Math" panose="02040503050406030204" pitchFamily="18" charset="0"/>
                        <a:cs typeface="Times New Roman" panose="02020603050405020304" pitchFamily="18" charset="0"/>
                      </a:rPr>
                      <m:t>:</m:t>
                    </m:r>
                  </m:oMath>
                </a14:m>
                <a:r>
                  <a:rPr lang="en-US" altLang="zh-CN" sz="1200" dirty="0">
                    <a:latin typeface="Times New Roman" panose="02020603050405020304" pitchFamily="18" charset="0"/>
                    <a:cs typeface="Times New Roman" panose="02020603050405020304" pitchFamily="18" charset="0"/>
                  </a:rPr>
                  <a:t>The observed two queries have different classification probability distributions</a:t>
                </a:r>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170" name="文本框 169">
                <a:extLst>
                  <a:ext uri="{FF2B5EF4-FFF2-40B4-BE49-F238E27FC236}">
                    <a16:creationId xmlns:a16="http://schemas.microsoft.com/office/drawing/2014/main" id="{5C785720-2A21-7E91-7A3A-04CD403E972A}"/>
                  </a:ext>
                </a:extLst>
              </p:cNvPr>
              <p:cNvSpPr txBox="1">
                <a:spLocks noRot="1" noChangeAspect="1" noMove="1" noResize="1" noEditPoints="1" noAdjustHandles="1" noChangeArrowheads="1" noChangeShapeType="1" noTextEdit="1"/>
              </p:cNvSpPr>
              <p:nvPr/>
            </p:nvSpPr>
            <p:spPr>
              <a:xfrm>
                <a:off x="9080807" y="5310972"/>
                <a:ext cx="2315126" cy="1015663"/>
              </a:xfrm>
              <a:prstGeom prst="rect">
                <a:avLst/>
              </a:prstGeom>
              <a:blipFill>
                <a:blip r:embed="rId20"/>
                <a:stretch>
                  <a:fillRect l="-264" r="-1055" b="-3593"/>
                </a:stretch>
              </a:blipFill>
              <a:ln>
                <a:noFill/>
                <a:prstDash val="lgDash"/>
              </a:ln>
            </p:spPr>
            <p:txBody>
              <a:bodyPr/>
              <a:lstStyle/>
              <a:p>
                <a:r>
                  <a:rPr lang="zh-CN" altLang="en-US">
                    <a:noFill/>
                  </a:rPr>
                  <a:t> </a:t>
                </a:r>
              </a:p>
            </p:txBody>
          </p:sp>
        </mc:Fallback>
      </mc:AlternateContent>
      <p:sp>
        <p:nvSpPr>
          <p:cNvPr id="171" name="椭圆 170">
            <a:extLst>
              <a:ext uri="{FF2B5EF4-FFF2-40B4-BE49-F238E27FC236}">
                <a16:creationId xmlns:a16="http://schemas.microsoft.com/office/drawing/2014/main" id="{A9ED14EC-2CE9-002B-5AA6-CB8266679FB6}"/>
              </a:ext>
            </a:extLst>
          </p:cNvPr>
          <p:cNvSpPr/>
          <p:nvPr/>
        </p:nvSpPr>
        <p:spPr>
          <a:xfrm>
            <a:off x="984007" y="5492235"/>
            <a:ext cx="128588" cy="135731"/>
          </a:xfrm>
          <a:prstGeom prst="ellipse">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172" name="椭圆 171">
            <a:extLst>
              <a:ext uri="{FF2B5EF4-FFF2-40B4-BE49-F238E27FC236}">
                <a16:creationId xmlns:a16="http://schemas.microsoft.com/office/drawing/2014/main" id="{479BA8F4-F165-7630-FB88-C3383A163E10}"/>
              </a:ext>
            </a:extLst>
          </p:cNvPr>
          <p:cNvSpPr/>
          <p:nvPr/>
        </p:nvSpPr>
        <p:spPr>
          <a:xfrm>
            <a:off x="1270948" y="5138851"/>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174" name="椭圆 173">
            <a:extLst>
              <a:ext uri="{FF2B5EF4-FFF2-40B4-BE49-F238E27FC236}">
                <a16:creationId xmlns:a16="http://schemas.microsoft.com/office/drawing/2014/main" id="{D48994EF-EB16-9D61-8B40-1C47DEEC3FEA}"/>
              </a:ext>
            </a:extLst>
          </p:cNvPr>
          <p:cNvSpPr/>
          <p:nvPr/>
        </p:nvSpPr>
        <p:spPr>
          <a:xfrm>
            <a:off x="1206654" y="5880792"/>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75" name="椭圆 174">
            <a:extLst>
              <a:ext uri="{FF2B5EF4-FFF2-40B4-BE49-F238E27FC236}">
                <a16:creationId xmlns:a16="http://schemas.microsoft.com/office/drawing/2014/main" id="{2AFC7126-23AA-7255-832C-A8CDA23DDECC}"/>
              </a:ext>
            </a:extLst>
          </p:cNvPr>
          <p:cNvSpPr/>
          <p:nvPr/>
        </p:nvSpPr>
        <p:spPr>
          <a:xfrm>
            <a:off x="1575748" y="5512112"/>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76" name="椭圆 175">
            <a:extLst>
              <a:ext uri="{FF2B5EF4-FFF2-40B4-BE49-F238E27FC236}">
                <a16:creationId xmlns:a16="http://schemas.microsoft.com/office/drawing/2014/main" id="{3E9939AA-5C7D-1916-EBB2-4DA89857DCDB}"/>
              </a:ext>
            </a:extLst>
          </p:cNvPr>
          <p:cNvSpPr/>
          <p:nvPr/>
        </p:nvSpPr>
        <p:spPr>
          <a:xfrm>
            <a:off x="1863882" y="5160462"/>
            <a:ext cx="128588" cy="135731"/>
          </a:xfrm>
          <a:prstGeom prst="ellipse">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177" name="椭圆 176">
            <a:extLst>
              <a:ext uri="{FF2B5EF4-FFF2-40B4-BE49-F238E27FC236}">
                <a16:creationId xmlns:a16="http://schemas.microsoft.com/office/drawing/2014/main" id="{6461D012-684A-8803-A85B-D8ED64C221A4}"/>
              </a:ext>
            </a:extLst>
          </p:cNvPr>
          <p:cNvSpPr/>
          <p:nvPr/>
        </p:nvSpPr>
        <p:spPr>
          <a:xfrm>
            <a:off x="1997235" y="5850637"/>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78" name="椭圆 177">
            <a:extLst>
              <a:ext uri="{FF2B5EF4-FFF2-40B4-BE49-F238E27FC236}">
                <a16:creationId xmlns:a16="http://schemas.microsoft.com/office/drawing/2014/main" id="{C1AF19D4-C7CB-DA21-10AF-4714E7EC3E1C}"/>
              </a:ext>
            </a:extLst>
          </p:cNvPr>
          <p:cNvSpPr/>
          <p:nvPr/>
        </p:nvSpPr>
        <p:spPr>
          <a:xfrm>
            <a:off x="2076998" y="5594263"/>
            <a:ext cx="128588" cy="135731"/>
          </a:xfrm>
          <a:prstGeom prst="ellipse">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179" name="椭圆 178">
            <a:extLst>
              <a:ext uri="{FF2B5EF4-FFF2-40B4-BE49-F238E27FC236}">
                <a16:creationId xmlns:a16="http://schemas.microsoft.com/office/drawing/2014/main" id="{9F15656D-8685-01F1-C320-42FCEC098DE1}"/>
              </a:ext>
            </a:extLst>
          </p:cNvPr>
          <p:cNvSpPr/>
          <p:nvPr/>
        </p:nvSpPr>
        <p:spPr>
          <a:xfrm>
            <a:off x="1707904" y="6064355"/>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181" name="直接连接符 180">
            <a:extLst>
              <a:ext uri="{FF2B5EF4-FFF2-40B4-BE49-F238E27FC236}">
                <a16:creationId xmlns:a16="http://schemas.microsoft.com/office/drawing/2014/main" id="{F6D0A687-8379-1322-5896-C05FB5B947D2}"/>
              </a:ext>
            </a:extLst>
          </p:cNvPr>
          <p:cNvCxnSpPr>
            <a:cxnSpLocks/>
            <a:stCxn id="172" idx="3"/>
            <a:endCxn id="171" idx="0"/>
          </p:cNvCxnSpPr>
          <p:nvPr/>
        </p:nvCxnSpPr>
        <p:spPr>
          <a:xfrm flipH="1">
            <a:off x="1048301" y="5254705"/>
            <a:ext cx="241478" cy="237530"/>
          </a:xfrm>
          <a:prstGeom prst="line">
            <a:avLst/>
          </a:prstGeom>
        </p:spPr>
        <p:style>
          <a:lnRef idx="2">
            <a:schemeClr val="dk1"/>
          </a:lnRef>
          <a:fillRef idx="0">
            <a:schemeClr val="dk1"/>
          </a:fillRef>
          <a:effectRef idx="1">
            <a:schemeClr val="dk1"/>
          </a:effectRef>
          <a:fontRef idx="minor">
            <a:schemeClr val="tx1"/>
          </a:fontRef>
        </p:style>
      </p:cxnSp>
      <p:cxnSp>
        <p:nvCxnSpPr>
          <p:cNvPr id="182" name="直接连接符 181">
            <a:extLst>
              <a:ext uri="{FF2B5EF4-FFF2-40B4-BE49-F238E27FC236}">
                <a16:creationId xmlns:a16="http://schemas.microsoft.com/office/drawing/2014/main" id="{9EBE476A-7ED6-4B84-220A-C8207912123D}"/>
              </a:ext>
            </a:extLst>
          </p:cNvPr>
          <p:cNvCxnSpPr>
            <a:cxnSpLocks/>
            <a:stCxn id="172" idx="5"/>
            <a:endCxn id="175" idx="1"/>
          </p:cNvCxnSpPr>
          <p:nvPr/>
        </p:nvCxnSpPr>
        <p:spPr>
          <a:xfrm>
            <a:off x="1380705" y="5254705"/>
            <a:ext cx="213874" cy="277284"/>
          </a:xfrm>
          <a:prstGeom prst="line">
            <a:avLst/>
          </a:prstGeom>
        </p:spPr>
        <p:style>
          <a:lnRef idx="2">
            <a:schemeClr val="dk1"/>
          </a:lnRef>
          <a:fillRef idx="0">
            <a:schemeClr val="dk1"/>
          </a:fillRef>
          <a:effectRef idx="1">
            <a:schemeClr val="dk1"/>
          </a:effectRef>
          <a:fontRef idx="minor">
            <a:schemeClr val="tx1"/>
          </a:fontRef>
        </p:style>
      </p:cxnSp>
      <p:cxnSp>
        <p:nvCxnSpPr>
          <p:cNvPr id="228" name="直接连接符 227">
            <a:extLst>
              <a:ext uri="{FF2B5EF4-FFF2-40B4-BE49-F238E27FC236}">
                <a16:creationId xmlns:a16="http://schemas.microsoft.com/office/drawing/2014/main" id="{B0637592-09BB-712C-692A-55D596F6D896}"/>
              </a:ext>
            </a:extLst>
          </p:cNvPr>
          <p:cNvCxnSpPr>
            <a:cxnSpLocks/>
            <a:stCxn id="171" idx="5"/>
            <a:endCxn id="174" idx="1"/>
          </p:cNvCxnSpPr>
          <p:nvPr/>
        </p:nvCxnSpPr>
        <p:spPr>
          <a:xfrm>
            <a:off x="1093764" y="5608089"/>
            <a:ext cx="131721" cy="292580"/>
          </a:xfrm>
          <a:prstGeom prst="line">
            <a:avLst/>
          </a:prstGeom>
        </p:spPr>
        <p:style>
          <a:lnRef idx="2">
            <a:schemeClr val="dk1"/>
          </a:lnRef>
          <a:fillRef idx="0">
            <a:schemeClr val="dk1"/>
          </a:fillRef>
          <a:effectRef idx="1">
            <a:schemeClr val="dk1"/>
          </a:effectRef>
          <a:fontRef idx="minor">
            <a:schemeClr val="tx1"/>
          </a:fontRef>
        </p:style>
      </p:cxnSp>
      <p:cxnSp>
        <p:nvCxnSpPr>
          <p:cNvPr id="229" name="直接连接符 228">
            <a:extLst>
              <a:ext uri="{FF2B5EF4-FFF2-40B4-BE49-F238E27FC236}">
                <a16:creationId xmlns:a16="http://schemas.microsoft.com/office/drawing/2014/main" id="{B911E42C-0BE7-4A91-A7E7-357F04A302F7}"/>
              </a:ext>
            </a:extLst>
          </p:cNvPr>
          <p:cNvCxnSpPr>
            <a:cxnSpLocks/>
            <a:stCxn id="175" idx="3"/>
            <a:endCxn id="174" idx="7"/>
          </p:cNvCxnSpPr>
          <p:nvPr/>
        </p:nvCxnSpPr>
        <p:spPr>
          <a:xfrm flipH="1">
            <a:off x="1316411" y="5627966"/>
            <a:ext cx="278168" cy="272703"/>
          </a:xfrm>
          <a:prstGeom prst="line">
            <a:avLst/>
          </a:prstGeom>
        </p:spPr>
        <p:style>
          <a:lnRef idx="2">
            <a:schemeClr val="dk1"/>
          </a:lnRef>
          <a:fillRef idx="0">
            <a:schemeClr val="dk1"/>
          </a:fillRef>
          <a:effectRef idx="1">
            <a:schemeClr val="dk1"/>
          </a:effectRef>
          <a:fontRef idx="minor">
            <a:schemeClr val="tx1"/>
          </a:fontRef>
        </p:style>
      </p:cxnSp>
      <p:cxnSp>
        <p:nvCxnSpPr>
          <p:cNvPr id="230" name="直接连接符 229">
            <a:extLst>
              <a:ext uri="{FF2B5EF4-FFF2-40B4-BE49-F238E27FC236}">
                <a16:creationId xmlns:a16="http://schemas.microsoft.com/office/drawing/2014/main" id="{25220A06-1FE7-284F-CB18-8C512616116C}"/>
              </a:ext>
            </a:extLst>
          </p:cNvPr>
          <p:cNvCxnSpPr>
            <a:cxnSpLocks/>
            <a:stCxn id="176" idx="3"/>
            <a:endCxn id="175" idx="6"/>
          </p:cNvCxnSpPr>
          <p:nvPr/>
        </p:nvCxnSpPr>
        <p:spPr>
          <a:xfrm flipH="1">
            <a:off x="1704336" y="5276316"/>
            <a:ext cx="178377" cy="303662"/>
          </a:xfrm>
          <a:prstGeom prst="line">
            <a:avLst/>
          </a:prstGeom>
        </p:spPr>
        <p:style>
          <a:lnRef idx="2">
            <a:schemeClr val="dk1"/>
          </a:lnRef>
          <a:fillRef idx="0">
            <a:schemeClr val="dk1"/>
          </a:fillRef>
          <a:effectRef idx="1">
            <a:schemeClr val="dk1"/>
          </a:effectRef>
          <a:fontRef idx="minor">
            <a:schemeClr val="tx1"/>
          </a:fontRef>
        </p:style>
      </p:cxnSp>
      <p:cxnSp>
        <p:nvCxnSpPr>
          <p:cNvPr id="232" name="直接连接符 231">
            <a:extLst>
              <a:ext uri="{FF2B5EF4-FFF2-40B4-BE49-F238E27FC236}">
                <a16:creationId xmlns:a16="http://schemas.microsoft.com/office/drawing/2014/main" id="{D2294216-79DE-9BEC-D45E-4B6FD98E3439}"/>
              </a:ext>
            </a:extLst>
          </p:cNvPr>
          <p:cNvCxnSpPr>
            <a:cxnSpLocks/>
            <a:stCxn id="179" idx="0"/>
            <a:endCxn id="175" idx="4"/>
          </p:cNvCxnSpPr>
          <p:nvPr/>
        </p:nvCxnSpPr>
        <p:spPr>
          <a:xfrm flipH="1" flipV="1">
            <a:off x="1640042" y="5647843"/>
            <a:ext cx="132156" cy="416512"/>
          </a:xfrm>
          <a:prstGeom prst="line">
            <a:avLst/>
          </a:prstGeom>
        </p:spPr>
        <p:style>
          <a:lnRef idx="2">
            <a:schemeClr val="dk1"/>
          </a:lnRef>
          <a:fillRef idx="0">
            <a:schemeClr val="dk1"/>
          </a:fillRef>
          <a:effectRef idx="1">
            <a:schemeClr val="dk1"/>
          </a:effectRef>
          <a:fontRef idx="minor">
            <a:schemeClr val="tx1"/>
          </a:fontRef>
        </p:style>
      </p:cxnSp>
      <p:cxnSp>
        <p:nvCxnSpPr>
          <p:cNvPr id="233" name="直接连接符 232">
            <a:extLst>
              <a:ext uri="{FF2B5EF4-FFF2-40B4-BE49-F238E27FC236}">
                <a16:creationId xmlns:a16="http://schemas.microsoft.com/office/drawing/2014/main" id="{B5D85B4D-9992-D0AC-3C21-2ADC809D412D}"/>
              </a:ext>
            </a:extLst>
          </p:cNvPr>
          <p:cNvCxnSpPr>
            <a:cxnSpLocks/>
            <a:stCxn id="177" idx="1"/>
            <a:endCxn id="175" idx="5"/>
          </p:cNvCxnSpPr>
          <p:nvPr/>
        </p:nvCxnSpPr>
        <p:spPr>
          <a:xfrm flipH="1" flipV="1">
            <a:off x="1685505" y="5627966"/>
            <a:ext cx="330561" cy="242548"/>
          </a:xfrm>
          <a:prstGeom prst="line">
            <a:avLst/>
          </a:prstGeom>
        </p:spPr>
        <p:style>
          <a:lnRef idx="2">
            <a:schemeClr val="dk1"/>
          </a:lnRef>
          <a:fillRef idx="0">
            <a:schemeClr val="dk1"/>
          </a:fillRef>
          <a:effectRef idx="1">
            <a:schemeClr val="dk1"/>
          </a:effectRef>
          <a:fontRef idx="minor">
            <a:schemeClr val="tx1"/>
          </a:fontRef>
        </p:style>
      </p:cxnSp>
      <p:cxnSp>
        <p:nvCxnSpPr>
          <p:cNvPr id="241" name="直接连接符 240">
            <a:extLst>
              <a:ext uri="{FF2B5EF4-FFF2-40B4-BE49-F238E27FC236}">
                <a16:creationId xmlns:a16="http://schemas.microsoft.com/office/drawing/2014/main" id="{89155F0E-1EE0-CCAC-0B60-EC04F73FC70A}"/>
              </a:ext>
            </a:extLst>
          </p:cNvPr>
          <p:cNvCxnSpPr>
            <a:cxnSpLocks/>
            <a:stCxn id="176" idx="5"/>
            <a:endCxn id="178" idx="1"/>
          </p:cNvCxnSpPr>
          <p:nvPr/>
        </p:nvCxnSpPr>
        <p:spPr>
          <a:xfrm>
            <a:off x="1973639" y="5276316"/>
            <a:ext cx="122190" cy="337824"/>
          </a:xfrm>
          <a:prstGeom prst="line">
            <a:avLst/>
          </a:prstGeom>
        </p:spPr>
        <p:style>
          <a:lnRef idx="2">
            <a:schemeClr val="dk1"/>
          </a:lnRef>
          <a:fillRef idx="0">
            <a:schemeClr val="dk1"/>
          </a:fillRef>
          <a:effectRef idx="1">
            <a:schemeClr val="dk1"/>
          </a:effectRef>
          <a:fontRef idx="minor">
            <a:schemeClr val="tx1"/>
          </a:fontRef>
        </p:style>
      </p:cxnSp>
      <p:cxnSp>
        <p:nvCxnSpPr>
          <p:cNvPr id="253" name="直接连接符 252">
            <a:extLst>
              <a:ext uri="{FF2B5EF4-FFF2-40B4-BE49-F238E27FC236}">
                <a16:creationId xmlns:a16="http://schemas.microsoft.com/office/drawing/2014/main" id="{33CA7055-2A2B-E007-7425-ED68F98BB346}"/>
              </a:ext>
            </a:extLst>
          </p:cNvPr>
          <p:cNvCxnSpPr>
            <a:cxnSpLocks/>
            <a:stCxn id="172" idx="4"/>
            <a:endCxn id="174" idx="0"/>
          </p:cNvCxnSpPr>
          <p:nvPr/>
        </p:nvCxnSpPr>
        <p:spPr>
          <a:xfrm flipH="1">
            <a:off x="1270948" y="5274582"/>
            <a:ext cx="64294" cy="606210"/>
          </a:xfrm>
          <a:prstGeom prst="line">
            <a:avLst/>
          </a:prstGeom>
        </p:spPr>
        <p:style>
          <a:lnRef idx="2">
            <a:schemeClr val="dk1"/>
          </a:lnRef>
          <a:fillRef idx="0">
            <a:schemeClr val="dk1"/>
          </a:fillRef>
          <a:effectRef idx="1">
            <a:schemeClr val="dk1"/>
          </a:effectRef>
          <a:fontRef idx="minor">
            <a:schemeClr val="tx1"/>
          </a:fontRef>
        </p:style>
      </p:cxnSp>
      <p:cxnSp>
        <p:nvCxnSpPr>
          <p:cNvPr id="254" name="直接连接符 253">
            <a:extLst>
              <a:ext uri="{FF2B5EF4-FFF2-40B4-BE49-F238E27FC236}">
                <a16:creationId xmlns:a16="http://schemas.microsoft.com/office/drawing/2014/main" id="{DAED853F-A2B4-6054-3371-C7B4937ECFFC}"/>
              </a:ext>
            </a:extLst>
          </p:cNvPr>
          <p:cNvCxnSpPr>
            <a:stCxn id="174" idx="5"/>
            <a:endCxn id="179" idx="2"/>
          </p:cNvCxnSpPr>
          <p:nvPr/>
        </p:nvCxnSpPr>
        <p:spPr>
          <a:xfrm>
            <a:off x="1316411" y="5996646"/>
            <a:ext cx="391493" cy="135575"/>
          </a:xfrm>
          <a:prstGeom prst="line">
            <a:avLst/>
          </a:prstGeom>
        </p:spPr>
        <p:style>
          <a:lnRef idx="2">
            <a:schemeClr val="dk1"/>
          </a:lnRef>
          <a:fillRef idx="0">
            <a:schemeClr val="dk1"/>
          </a:fillRef>
          <a:effectRef idx="1">
            <a:schemeClr val="dk1"/>
          </a:effectRef>
          <a:fontRef idx="minor">
            <a:schemeClr val="tx1"/>
          </a:fontRef>
        </p:style>
      </p:cxnSp>
      <p:sp>
        <p:nvSpPr>
          <p:cNvPr id="256" name="矩形 255">
            <a:extLst>
              <a:ext uri="{FF2B5EF4-FFF2-40B4-BE49-F238E27FC236}">
                <a16:creationId xmlns:a16="http://schemas.microsoft.com/office/drawing/2014/main" id="{986830AA-C0F3-E62B-D6AB-9D13F36CE983}"/>
              </a:ext>
            </a:extLst>
          </p:cNvPr>
          <p:cNvSpPr/>
          <p:nvPr/>
        </p:nvSpPr>
        <p:spPr>
          <a:xfrm>
            <a:off x="891745" y="5079499"/>
            <a:ext cx="2472419" cy="1400176"/>
          </a:xfrm>
          <a:prstGeom prst="rect">
            <a:avLst/>
          </a:prstGeom>
          <a:noFill/>
          <a:ln>
            <a:solidFill>
              <a:schemeClr val="bg1">
                <a:lumMod val="65000"/>
              </a:schemeClr>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8" name="椭圆 257">
            <a:extLst>
              <a:ext uri="{FF2B5EF4-FFF2-40B4-BE49-F238E27FC236}">
                <a16:creationId xmlns:a16="http://schemas.microsoft.com/office/drawing/2014/main" id="{FA29FB54-C837-01E3-F8EB-5D7D624AF1E9}"/>
              </a:ext>
            </a:extLst>
          </p:cNvPr>
          <p:cNvSpPr/>
          <p:nvPr/>
        </p:nvSpPr>
        <p:spPr>
          <a:xfrm rot="453782">
            <a:off x="2765940" y="5554348"/>
            <a:ext cx="128588" cy="135731"/>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sp>
        <p:nvSpPr>
          <p:cNvPr id="259" name="椭圆 258">
            <a:extLst>
              <a:ext uri="{FF2B5EF4-FFF2-40B4-BE49-F238E27FC236}">
                <a16:creationId xmlns:a16="http://schemas.microsoft.com/office/drawing/2014/main" id="{58921445-DD19-BCB5-00DA-6E0AD6662DC5}"/>
              </a:ext>
            </a:extLst>
          </p:cNvPr>
          <p:cNvSpPr/>
          <p:nvPr/>
        </p:nvSpPr>
        <p:spPr>
          <a:xfrm rot="453782">
            <a:off x="2921023" y="5707034"/>
            <a:ext cx="128588" cy="135731"/>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sp>
        <p:nvSpPr>
          <p:cNvPr id="260" name="椭圆 259">
            <a:extLst>
              <a:ext uri="{FF2B5EF4-FFF2-40B4-BE49-F238E27FC236}">
                <a16:creationId xmlns:a16="http://schemas.microsoft.com/office/drawing/2014/main" id="{0C42A8DD-74D1-220D-D6E4-6F269540F967}"/>
              </a:ext>
            </a:extLst>
          </p:cNvPr>
          <p:cNvSpPr/>
          <p:nvPr/>
        </p:nvSpPr>
        <p:spPr>
          <a:xfrm rot="453782">
            <a:off x="2679824" y="5798677"/>
            <a:ext cx="128588" cy="135731"/>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cxnSp>
        <p:nvCxnSpPr>
          <p:cNvPr id="263" name="直接连接符 262">
            <a:extLst>
              <a:ext uri="{FF2B5EF4-FFF2-40B4-BE49-F238E27FC236}">
                <a16:creationId xmlns:a16="http://schemas.microsoft.com/office/drawing/2014/main" id="{51255EE5-BCC7-D40E-B7C0-AEC5EA4FBE7B}"/>
              </a:ext>
            </a:extLst>
          </p:cNvPr>
          <p:cNvCxnSpPr>
            <a:cxnSpLocks/>
          </p:cNvCxnSpPr>
          <p:nvPr/>
        </p:nvCxnSpPr>
        <p:spPr>
          <a:xfrm rot="453782">
            <a:off x="2871668" y="5676054"/>
            <a:ext cx="74898" cy="45291"/>
          </a:xfrm>
          <a:prstGeom prst="line">
            <a:avLst/>
          </a:prstGeom>
          <a:ln>
            <a:solidFill>
              <a:srgbClr val="C00000"/>
            </a:solidFill>
          </a:ln>
        </p:spPr>
        <p:style>
          <a:lnRef idx="2">
            <a:schemeClr val="dk1"/>
          </a:lnRef>
          <a:fillRef idx="0">
            <a:schemeClr val="dk1"/>
          </a:fillRef>
          <a:effectRef idx="1">
            <a:schemeClr val="dk1"/>
          </a:effectRef>
          <a:fontRef idx="minor">
            <a:schemeClr val="tx1"/>
          </a:fontRef>
        </p:style>
      </p:cxnSp>
      <p:cxnSp>
        <p:nvCxnSpPr>
          <p:cNvPr id="264" name="直接连接符 263">
            <a:extLst>
              <a:ext uri="{FF2B5EF4-FFF2-40B4-BE49-F238E27FC236}">
                <a16:creationId xmlns:a16="http://schemas.microsoft.com/office/drawing/2014/main" id="{0B8D65DC-440B-D21E-FC82-0CBB27820C95}"/>
              </a:ext>
            </a:extLst>
          </p:cNvPr>
          <p:cNvCxnSpPr>
            <a:cxnSpLocks/>
            <a:endCxn id="260" idx="0"/>
          </p:cNvCxnSpPr>
          <p:nvPr/>
        </p:nvCxnSpPr>
        <p:spPr>
          <a:xfrm flipH="1">
            <a:off x="2753050" y="5669747"/>
            <a:ext cx="37951" cy="129520"/>
          </a:xfrm>
          <a:prstGeom prst="line">
            <a:avLst/>
          </a:prstGeom>
          <a:ln>
            <a:solidFill>
              <a:srgbClr val="C00000"/>
            </a:solidFill>
          </a:ln>
        </p:spPr>
        <p:style>
          <a:lnRef idx="2">
            <a:schemeClr val="dk1"/>
          </a:lnRef>
          <a:fillRef idx="0">
            <a:schemeClr val="dk1"/>
          </a:fillRef>
          <a:effectRef idx="1">
            <a:schemeClr val="dk1"/>
          </a:effectRef>
          <a:fontRef idx="minor">
            <a:schemeClr val="tx1"/>
          </a:fontRef>
        </p:style>
      </p:cxnSp>
      <p:cxnSp>
        <p:nvCxnSpPr>
          <p:cNvPr id="265" name="直接连接符 264">
            <a:extLst>
              <a:ext uri="{FF2B5EF4-FFF2-40B4-BE49-F238E27FC236}">
                <a16:creationId xmlns:a16="http://schemas.microsoft.com/office/drawing/2014/main" id="{CDDFA90B-B136-5CFE-F012-6B5B601B3862}"/>
              </a:ext>
            </a:extLst>
          </p:cNvPr>
          <p:cNvCxnSpPr>
            <a:cxnSpLocks/>
            <a:endCxn id="260" idx="6"/>
          </p:cNvCxnSpPr>
          <p:nvPr/>
        </p:nvCxnSpPr>
        <p:spPr>
          <a:xfrm flipH="1">
            <a:off x="2807853" y="5825039"/>
            <a:ext cx="129383" cy="49966"/>
          </a:xfrm>
          <a:prstGeom prst="line">
            <a:avLst/>
          </a:prstGeom>
          <a:ln>
            <a:solidFill>
              <a:srgbClr val="C00000"/>
            </a:solidFill>
          </a:ln>
        </p:spPr>
        <p:style>
          <a:lnRef idx="2">
            <a:schemeClr val="dk1"/>
          </a:lnRef>
          <a:fillRef idx="0">
            <a:schemeClr val="dk1"/>
          </a:fillRef>
          <a:effectRef idx="1">
            <a:schemeClr val="dk1"/>
          </a:effectRef>
          <a:fontRef idx="minor">
            <a:schemeClr val="tx1"/>
          </a:fontRef>
        </p:style>
      </p:cxnSp>
      <p:pic>
        <p:nvPicPr>
          <p:cNvPr id="267" name="图片 266">
            <a:extLst>
              <a:ext uri="{FF2B5EF4-FFF2-40B4-BE49-F238E27FC236}">
                <a16:creationId xmlns:a16="http://schemas.microsoft.com/office/drawing/2014/main" id="{42844164-A7BC-44C1-402C-6D3FF479001B}"/>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2344298" y="5696971"/>
            <a:ext cx="222267" cy="222267"/>
          </a:xfrm>
          <a:prstGeom prst="rect">
            <a:avLst/>
          </a:prstGeom>
        </p:spPr>
      </p:pic>
      <mc:AlternateContent xmlns:mc="http://schemas.openxmlformats.org/markup-compatibility/2006" xmlns:a14="http://schemas.microsoft.com/office/drawing/2010/main">
        <mc:Choice Requires="a14">
          <p:sp>
            <p:nvSpPr>
              <p:cNvPr id="268" name="文本框 267">
                <a:extLst>
                  <a:ext uri="{FF2B5EF4-FFF2-40B4-BE49-F238E27FC236}">
                    <a16:creationId xmlns:a16="http://schemas.microsoft.com/office/drawing/2014/main" id="{343B1D23-1B31-E22D-1C04-44C06D63C740}"/>
                  </a:ext>
                </a:extLst>
              </p:cNvPr>
              <p:cNvSpPr txBox="1"/>
              <p:nvPr/>
            </p:nvSpPr>
            <p:spPr>
              <a:xfrm>
                <a:off x="891746" y="6138894"/>
                <a:ext cx="136800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Original datasets </a:t>
                </a:r>
                <a14:m>
                  <m:oMath xmlns:m="http://schemas.openxmlformats.org/officeDocument/2006/math">
                    <m:r>
                      <a:rPr lang="en-US" altLang="zh-CN" sz="1200" i="1" dirty="0" smtClean="0">
                        <a:latin typeface="Cambria Math" panose="02040503050406030204" pitchFamily="18" charset="0"/>
                        <a:cs typeface="Times New Roman" panose="02020603050405020304" pitchFamily="18" charset="0"/>
                      </a:rPr>
                      <m:t>𝐺</m:t>
                    </m:r>
                  </m:oMath>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268" name="文本框 267">
                <a:extLst>
                  <a:ext uri="{FF2B5EF4-FFF2-40B4-BE49-F238E27FC236}">
                    <a16:creationId xmlns:a16="http://schemas.microsoft.com/office/drawing/2014/main" id="{343B1D23-1B31-E22D-1C04-44C06D63C740}"/>
                  </a:ext>
                </a:extLst>
              </p:cNvPr>
              <p:cNvSpPr txBox="1">
                <a:spLocks noRot="1" noChangeAspect="1" noMove="1" noResize="1" noEditPoints="1" noAdjustHandles="1" noChangeArrowheads="1" noChangeShapeType="1" noTextEdit="1"/>
              </p:cNvSpPr>
              <p:nvPr/>
            </p:nvSpPr>
            <p:spPr>
              <a:xfrm>
                <a:off x="891746" y="6138894"/>
                <a:ext cx="1368003" cy="276999"/>
              </a:xfrm>
              <a:prstGeom prst="rect">
                <a:avLst/>
              </a:prstGeom>
              <a:blipFill>
                <a:blip r:embed="rId22"/>
                <a:stretch>
                  <a:fillRect b="-1777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9" name="文本框 268">
                <a:extLst>
                  <a:ext uri="{FF2B5EF4-FFF2-40B4-BE49-F238E27FC236}">
                    <a16:creationId xmlns:a16="http://schemas.microsoft.com/office/drawing/2014/main" id="{4A41CB90-7808-5B7B-D55A-0BC74CAB8F97}"/>
                  </a:ext>
                </a:extLst>
              </p:cNvPr>
              <p:cNvSpPr txBox="1"/>
              <p:nvPr/>
            </p:nvSpPr>
            <p:spPr>
              <a:xfrm>
                <a:off x="2518484" y="6120053"/>
                <a:ext cx="693014"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1200" i="1" smtClean="0">
                              <a:latin typeface="Cambria Math" panose="02040503050406030204" pitchFamily="18" charset="0"/>
                              <a:cs typeface="Times New Roman" panose="02020603050405020304" pitchFamily="18" charset="0"/>
                            </a:rPr>
                          </m:ctrlPr>
                        </m:sSubPr>
                        <m:e>
                          <m:r>
                            <a:rPr lang="en-US" altLang="zh-CN" sz="1200" b="0" i="1" smtClean="0">
                              <a:latin typeface="Cambria Math" panose="02040503050406030204" pitchFamily="18" charset="0"/>
                              <a:cs typeface="Times New Roman" panose="02020603050405020304" pitchFamily="18" charset="0"/>
                            </a:rPr>
                            <m:t>𝑥</m:t>
                          </m:r>
                        </m:e>
                        <m:sub>
                          <m:r>
                            <a:rPr lang="en-US" altLang="zh-CN" sz="1200" b="0" i="1" smtClean="0">
                              <a:latin typeface="Cambria Math" panose="02040503050406030204" pitchFamily="18" charset="0"/>
                              <a:cs typeface="Times New Roman" panose="02020603050405020304" pitchFamily="18" charset="0"/>
                            </a:rPr>
                            <m:t>𝑖𝑠𝑜</m:t>
                          </m:r>
                        </m:sub>
                      </m:sSub>
                    </m:oMath>
                  </m:oMathPara>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269" name="文本框 268">
                <a:extLst>
                  <a:ext uri="{FF2B5EF4-FFF2-40B4-BE49-F238E27FC236}">
                    <a16:creationId xmlns:a16="http://schemas.microsoft.com/office/drawing/2014/main" id="{4A41CB90-7808-5B7B-D55A-0BC74CAB8F97}"/>
                  </a:ext>
                </a:extLst>
              </p:cNvPr>
              <p:cNvSpPr txBox="1">
                <a:spLocks noRot="1" noChangeAspect="1" noMove="1" noResize="1" noEditPoints="1" noAdjustHandles="1" noChangeArrowheads="1" noChangeShapeType="1" noTextEdit="1"/>
              </p:cNvSpPr>
              <p:nvPr/>
            </p:nvSpPr>
            <p:spPr>
              <a:xfrm>
                <a:off x="2518484" y="6120053"/>
                <a:ext cx="693014" cy="276999"/>
              </a:xfrm>
              <a:prstGeom prst="rect">
                <a:avLst/>
              </a:prstGeom>
              <a:blipFill>
                <a:blip r:embed="rId2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5" name="文本框 274">
                <a:extLst>
                  <a:ext uri="{FF2B5EF4-FFF2-40B4-BE49-F238E27FC236}">
                    <a16:creationId xmlns:a16="http://schemas.microsoft.com/office/drawing/2014/main" id="{0B4B5067-D4B0-3050-6ED7-1854A7C1893F}"/>
                  </a:ext>
                </a:extLst>
              </p:cNvPr>
              <p:cNvSpPr txBox="1"/>
              <p:nvPr/>
            </p:nvSpPr>
            <p:spPr>
              <a:xfrm>
                <a:off x="3902135" y="5510254"/>
                <a:ext cx="693014"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1200" i="1" smtClean="0">
                              <a:latin typeface="Cambria Math" panose="02040503050406030204" pitchFamily="18" charset="0"/>
                              <a:cs typeface="Times New Roman" panose="02020603050405020304" pitchFamily="18" charset="0"/>
                            </a:rPr>
                          </m:ctrlPr>
                        </m:sSubPr>
                        <m:e>
                          <m:r>
                            <a:rPr lang="en-US" altLang="zh-CN" sz="1200" b="0" i="1" smtClean="0">
                              <a:latin typeface="Cambria Math" panose="02040503050406030204" pitchFamily="18" charset="0"/>
                              <a:cs typeface="Times New Roman" panose="02020603050405020304" pitchFamily="18" charset="0"/>
                            </a:rPr>
                            <m:t>𝑥</m:t>
                          </m:r>
                        </m:e>
                        <m:sub>
                          <m:r>
                            <a:rPr lang="en-US" altLang="zh-CN" sz="1200" b="0" i="1" smtClean="0">
                              <a:latin typeface="Cambria Math" panose="02040503050406030204" pitchFamily="18" charset="0"/>
                              <a:cs typeface="Times New Roman" panose="02020603050405020304" pitchFamily="18" charset="0"/>
                            </a:rPr>
                            <m:t>𝑠𝑢𝑟</m:t>
                          </m:r>
                        </m:sub>
                      </m:sSub>
                    </m:oMath>
                  </m:oMathPara>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275" name="文本框 274">
                <a:extLst>
                  <a:ext uri="{FF2B5EF4-FFF2-40B4-BE49-F238E27FC236}">
                    <a16:creationId xmlns:a16="http://schemas.microsoft.com/office/drawing/2014/main" id="{0B4B5067-D4B0-3050-6ED7-1854A7C1893F}"/>
                  </a:ext>
                </a:extLst>
              </p:cNvPr>
              <p:cNvSpPr txBox="1">
                <a:spLocks noRot="1" noChangeAspect="1" noMove="1" noResize="1" noEditPoints="1" noAdjustHandles="1" noChangeArrowheads="1" noChangeShapeType="1" noTextEdit="1"/>
              </p:cNvSpPr>
              <p:nvPr/>
            </p:nvSpPr>
            <p:spPr>
              <a:xfrm>
                <a:off x="3902135" y="5510254"/>
                <a:ext cx="693014" cy="276999"/>
              </a:xfrm>
              <a:prstGeom prst="rect">
                <a:avLst/>
              </a:prstGeom>
              <a:blipFill>
                <a:blip r:embed="rId2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5" name="文本框 284">
                <a:extLst>
                  <a:ext uri="{FF2B5EF4-FFF2-40B4-BE49-F238E27FC236}">
                    <a16:creationId xmlns:a16="http://schemas.microsoft.com/office/drawing/2014/main" id="{3C5AD9D6-9CC6-B77A-05B6-247D1B1970CB}"/>
                  </a:ext>
                </a:extLst>
              </p:cNvPr>
              <p:cNvSpPr txBox="1"/>
              <p:nvPr/>
            </p:nvSpPr>
            <p:spPr>
              <a:xfrm>
                <a:off x="3966936" y="6279420"/>
                <a:ext cx="693014"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1200" i="1" smtClean="0">
                              <a:latin typeface="Cambria Math" panose="02040503050406030204" pitchFamily="18" charset="0"/>
                              <a:cs typeface="Times New Roman" panose="02020603050405020304" pitchFamily="18" charset="0"/>
                            </a:rPr>
                          </m:ctrlPr>
                        </m:sSubPr>
                        <m:e>
                          <m:r>
                            <a:rPr lang="en-US" altLang="zh-CN" sz="1200" b="0" i="1" smtClean="0">
                              <a:latin typeface="Cambria Math" panose="02040503050406030204" pitchFamily="18" charset="0"/>
                              <a:cs typeface="Times New Roman" panose="02020603050405020304" pitchFamily="18" charset="0"/>
                            </a:rPr>
                            <m:t>𝑥</m:t>
                          </m:r>
                        </m:e>
                        <m:sub>
                          <m:r>
                            <a:rPr lang="en-US" altLang="zh-CN" sz="1200" b="0" i="1" smtClean="0">
                              <a:latin typeface="Cambria Math" panose="02040503050406030204" pitchFamily="18" charset="0"/>
                              <a:cs typeface="Times New Roman" panose="02020603050405020304" pitchFamily="18" charset="0"/>
                            </a:rPr>
                            <m:t>𝑑𝑖𝑠</m:t>
                          </m:r>
                        </m:sub>
                      </m:sSub>
                    </m:oMath>
                  </m:oMathPara>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285" name="文本框 284">
                <a:extLst>
                  <a:ext uri="{FF2B5EF4-FFF2-40B4-BE49-F238E27FC236}">
                    <a16:creationId xmlns:a16="http://schemas.microsoft.com/office/drawing/2014/main" id="{3C5AD9D6-9CC6-B77A-05B6-247D1B1970CB}"/>
                  </a:ext>
                </a:extLst>
              </p:cNvPr>
              <p:cNvSpPr txBox="1">
                <a:spLocks noRot="1" noChangeAspect="1" noMove="1" noResize="1" noEditPoints="1" noAdjustHandles="1" noChangeArrowheads="1" noChangeShapeType="1" noTextEdit="1"/>
              </p:cNvSpPr>
              <p:nvPr/>
            </p:nvSpPr>
            <p:spPr>
              <a:xfrm>
                <a:off x="3966936" y="6279420"/>
                <a:ext cx="693014" cy="276999"/>
              </a:xfrm>
              <a:prstGeom prst="rect">
                <a:avLst/>
              </a:prstGeom>
              <a:blipFill>
                <a:blip r:embed="rId25"/>
                <a:stretch>
                  <a:fillRect/>
                </a:stretch>
              </a:blipFill>
            </p:spPr>
            <p:txBody>
              <a:bodyPr/>
              <a:lstStyle/>
              <a:p>
                <a:r>
                  <a:rPr lang="zh-CN" altLang="en-US">
                    <a:noFill/>
                  </a:rPr>
                  <a:t> </a:t>
                </a:r>
              </a:p>
            </p:txBody>
          </p:sp>
        </mc:Fallback>
      </mc:AlternateContent>
      <p:sp>
        <p:nvSpPr>
          <p:cNvPr id="288" name="等腰三角形 287">
            <a:extLst>
              <a:ext uri="{FF2B5EF4-FFF2-40B4-BE49-F238E27FC236}">
                <a16:creationId xmlns:a16="http://schemas.microsoft.com/office/drawing/2014/main" id="{A7200904-74F1-02CD-74B9-44C4CE82C401}"/>
              </a:ext>
            </a:extLst>
          </p:cNvPr>
          <p:cNvSpPr/>
          <p:nvPr/>
        </p:nvSpPr>
        <p:spPr>
          <a:xfrm>
            <a:off x="4117962" y="5939449"/>
            <a:ext cx="343449" cy="369332"/>
          </a:xfrm>
          <a:prstGeom prst="triangl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0" name="椭圆 289">
            <a:extLst>
              <a:ext uri="{FF2B5EF4-FFF2-40B4-BE49-F238E27FC236}">
                <a16:creationId xmlns:a16="http://schemas.microsoft.com/office/drawing/2014/main" id="{A2F2DC03-66A1-7120-94A0-BFF164956204}"/>
              </a:ext>
            </a:extLst>
          </p:cNvPr>
          <p:cNvSpPr/>
          <p:nvPr/>
        </p:nvSpPr>
        <p:spPr>
          <a:xfrm rot="453782">
            <a:off x="4219742" y="5899480"/>
            <a:ext cx="128588" cy="135731"/>
          </a:xfrm>
          <a:prstGeom prst="ellips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sp>
        <p:nvSpPr>
          <p:cNvPr id="291" name="椭圆 290">
            <a:extLst>
              <a:ext uri="{FF2B5EF4-FFF2-40B4-BE49-F238E27FC236}">
                <a16:creationId xmlns:a16="http://schemas.microsoft.com/office/drawing/2014/main" id="{8ECA7D3A-4D82-06C0-F72E-A8EE59812A88}"/>
              </a:ext>
            </a:extLst>
          </p:cNvPr>
          <p:cNvSpPr/>
          <p:nvPr/>
        </p:nvSpPr>
        <p:spPr>
          <a:xfrm rot="453782">
            <a:off x="4067955" y="6212339"/>
            <a:ext cx="128588" cy="135731"/>
          </a:xfrm>
          <a:prstGeom prst="ellips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sp>
        <p:nvSpPr>
          <p:cNvPr id="292" name="椭圆 291">
            <a:extLst>
              <a:ext uri="{FF2B5EF4-FFF2-40B4-BE49-F238E27FC236}">
                <a16:creationId xmlns:a16="http://schemas.microsoft.com/office/drawing/2014/main" id="{36CC8181-F3CF-2C30-8906-82CE01FCE324}"/>
              </a:ext>
            </a:extLst>
          </p:cNvPr>
          <p:cNvSpPr/>
          <p:nvPr/>
        </p:nvSpPr>
        <p:spPr>
          <a:xfrm rot="453782">
            <a:off x="4403019" y="6212339"/>
            <a:ext cx="128588" cy="135731"/>
          </a:xfrm>
          <a:prstGeom prst="ellips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293" name="等腰三角形 292">
            <a:extLst>
              <a:ext uri="{FF2B5EF4-FFF2-40B4-BE49-F238E27FC236}">
                <a16:creationId xmlns:a16="http://schemas.microsoft.com/office/drawing/2014/main" id="{3865E329-3721-CC93-0BB1-1DBADD981555}"/>
              </a:ext>
            </a:extLst>
          </p:cNvPr>
          <p:cNvSpPr/>
          <p:nvPr/>
        </p:nvSpPr>
        <p:spPr>
          <a:xfrm>
            <a:off x="4076573" y="5181584"/>
            <a:ext cx="343449" cy="369332"/>
          </a:xfrm>
          <a:prstGeom prst="triangl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4" name="椭圆 293">
            <a:extLst>
              <a:ext uri="{FF2B5EF4-FFF2-40B4-BE49-F238E27FC236}">
                <a16:creationId xmlns:a16="http://schemas.microsoft.com/office/drawing/2014/main" id="{3F615E47-EF0C-C894-E6C8-3F452D539E24}"/>
              </a:ext>
            </a:extLst>
          </p:cNvPr>
          <p:cNvSpPr/>
          <p:nvPr/>
        </p:nvSpPr>
        <p:spPr>
          <a:xfrm rot="453782">
            <a:off x="4178353" y="5141615"/>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sp>
        <p:nvSpPr>
          <p:cNvPr id="295" name="椭圆 294">
            <a:extLst>
              <a:ext uri="{FF2B5EF4-FFF2-40B4-BE49-F238E27FC236}">
                <a16:creationId xmlns:a16="http://schemas.microsoft.com/office/drawing/2014/main" id="{EC084D8C-F390-0565-F9FC-10850D3463DE}"/>
              </a:ext>
            </a:extLst>
          </p:cNvPr>
          <p:cNvSpPr/>
          <p:nvPr/>
        </p:nvSpPr>
        <p:spPr>
          <a:xfrm rot="453782">
            <a:off x="4026566" y="5454474"/>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sp>
        <p:nvSpPr>
          <p:cNvPr id="296" name="椭圆 295">
            <a:extLst>
              <a:ext uri="{FF2B5EF4-FFF2-40B4-BE49-F238E27FC236}">
                <a16:creationId xmlns:a16="http://schemas.microsoft.com/office/drawing/2014/main" id="{37E32066-3D48-9EC5-3DA1-1F8ED4A0EE66}"/>
              </a:ext>
            </a:extLst>
          </p:cNvPr>
          <p:cNvSpPr/>
          <p:nvPr/>
        </p:nvSpPr>
        <p:spPr>
          <a:xfrm rot="453782">
            <a:off x="4361630" y="5454474"/>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297" name="矩形 296">
            <a:extLst>
              <a:ext uri="{FF2B5EF4-FFF2-40B4-BE49-F238E27FC236}">
                <a16:creationId xmlns:a16="http://schemas.microsoft.com/office/drawing/2014/main" id="{1A0F65AF-BC6E-8254-5252-2D65F8526447}"/>
              </a:ext>
            </a:extLst>
          </p:cNvPr>
          <p:cNvSpPr/>
          <p:nvPr/>
        </p:nvSpPr>
        <p:spPr>
          <a:xfrm>
            <a:off x="3871556" y="5088346"/>
            <a:ext cx="788393" cy="1468073"/>
          </a:xfrm>
          <a:prstGeom prst="rect">
            <a:avLst/>
          </a:prstGeom>
          <a:noFill/>
          <a:ln>
            <a:solidFill>
              <a:srgbClr val="91919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99" name="图片 298">
            <a:extLst>
              <a:ext uri="{FF2B5EF4-FFF2-40B4-BE49-F238E27FC236}">
                <a16:creationId xmlns:a16="http://schemas.microsoft.com/office/drawing/2014/main" id="{E7D49EA7-E466-28F3-280B-F6D0E62F64CE}"/>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3503578" y="5678402"/>
            <a:ext cx="222267" cy="222267"/>
          </a:xfrm>
          <a:prstGeom prst="rect">
            <a:avLst/>
          </a:prstGeom>
        </p:spPr>
      </p:pic>
      <p:cxnSp>
        <p:nvCxnSpPr>
          <p:cNvPr id="300" name="直接箭头连接符 299">
            <a:extLst>
              <a:ext uri="{FF2B5EF4-FFF2-40B4-BE49-F238E27FC236}">
                <a16:creationId xmlns:a16="http://schemas.microsoft.com/office/drawing/2014/main" id="{132001F7-FE3B-240C-A338-B29790C056F0}"/>
              </a:ext>
            </a:extLst>
          </p:cNvPr>
          <p:cNvCxnSpPr>
            <a:cxnSpLocks/>
          </p:cNvCxnSpPr>
          <p:nvPr/>
        </p:nvCxnSpPr>
        <p:spPr>
          <a:xfrm>
            <a:off x="4770378" y="6323958"/>
            <a:ext cx="272657"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01" name="文本框 300">
            <a:extLst>
              <a:ext uri="{FF2B5EF4-FFF2-40B4-BE49-F238E27FC236}">
                <a16:creationId xmlns:a16="http://schemas.microsoft.com/office/drawing/2014/main" id="{6B360A46-6E6E-FF22-3583-C290F7BA84B4}"/>
              </a:ext>
            </a:extLst>
          </p:cNvPr>
          <p:cNvSpPr txBox="1"/>
          <p:nvPr/>
        </p:nvSpPr>
        <p:spPr>
          <a:xfrm>
            <a:off x="3666087" y="4820384"/>
            <a:ext cx="1370377" cy="276999"/>
          </a:xfrm>
          <a:prstGeom prst="rect">
            <a:avLst/>
          </a:prstGeom>
          <a:noFill/>
        </p:spPr>
        <p:txBody>
          <a:bodyPr wrap="square">
            <a:spAutoFit/>
          </a:bodyPr>
          <a:lstStyle/>
          <a:p>
            <a:pPr algn="ctr"/>
            <a:r>
              <a:rPr lang="en-US" altLang="zh-CN" sz="1200" dirty="0">
                <a:latin typeface="Times New Roman" panose="02020603050405020304" pitchFamily="18" charset="0"/>
                <a:cs typeface="Times New Roman" panose="02020603050405020304" pitchFamily="18" charset="0"/>
              </a:rPr>
              <a:t>Prompt subgraphs</a:t>
            </a:r>
            <a:endParaRPr lang="zh-CN" altLang="en-US" sz="1200" dirty="0">
              <a:latin typeface="Times New Roman" panose="02020603050405020304" pitchFamily="18" charset="0"/>
              <a:cs typeface="Times New Roman" panose="02020603050405020304" pitchFamily="18" charset="0"/>
            </a:endParaRPr>
          </a:p>
        </p:txBody>
      </p:sp>
      <p:sp>
        <p:nvSpPr>
          <p:cNvPr id="302" name="文本框 301">
            <a:extLst>
              <a:ext uri="{FF2B5EF4-FFF2-40B4-BE49-F238E27FC236}">
                <a16:creationId xmlns:a16="http://schemas.microsoft.com/office/drawing/2014/main" id="{763E2FBC-6570-67C0-6109-297B48CA3ABF}"/>
              </a:ext>
            </a:extLst>
          </p:cNvPr>
          <p:cNvSpPr txBox="1"/>
          <p:nvPr/>
        </p:nvSpPr>
        <p:spPr>
          <a:xfrm>
            <a:off x="7131715" y="5322452"/>
            <a:ext cx="1364476"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(0.2 0.9 0.4 … 0.1)</a:t>
            </a:r>
            <a:endParaRPr lang="zh-CN" altLang="en-US" sz="1200" dirty="0">
              <a:latin typeface="Times New Roman" panose="02020603050405020304" pitchFamily="18" charset="0"/>
              <a:cs typeface="Times New Roman" panose="02020603050405020304" pitchFamily="18" charset="0"/>
            </a:endParaRPr>
          </a:p>
        </p:txBody>
      </p:sp>
      <p:sp>
        <p:nvSpPr>
          <p:cNvPr id="304" name="文本框 303">
            <a:extLst>
              <a:ext uri="{FF2B5EF4-FFF2-40B4-BE49-F238E27FC236}">
                <a16:creationId xmlns:a16="http://schemas.microsoft.com/office/drawing/2014/main" id="{70CA312E-B5F2-97FF-7C29-926A4290AE9B}"/>
              </a:ext>
            </a:extLst>
          </p:cNvPr>
          <p:cNvSpPr txBox="1"/>
          <p:nvPr/>
        </p:nvSpPr>
        <p:spPr>
          <a:xfrm>
            <a:off x="7198008" y="5990197"/>
            <a:ext cx="1575750"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(0.3 0.8 0.2 … 0.2)</a:t>
            </a:r>
          </a:p>
        </p:txBody>
      </p:sp>
      <p:sp>
        <p:nvSpPr>
          <p:cNvPr id="305" name="矩形 304">
            <a:extLst>
              <a:ext uri="{FF2B5EF4-FFF2-40B4-BE49-F238E27FC236}">
                <a16:creationId xmlns:a16="http://schemas.microsoft.com/office/drawing/2014/main" id="{A2D1B99F-3488-18E9-EB26-946242A883DF}"/>
              </a:ext>
            </a:extLst>
          </p:cNvPr>
          <p:cNvSpPr/>
          <p:nvPr/>
        </p:nvSpPr>
        <p:spPr>
          <a:xfrm>
            <a:off x="7036651" y="5287648"/>
            <a:ext cx="1554604" cy="1169552"/>
          </a:xfrm>
          <a:prstGeom prst="rect">
            <a:avLst/>
          </a:prstGeom>
          <a:noFill/>
          <a:ln>
            <a:solidFill>
              <a:srgbClr val="91919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306" name="文本框 305">
                <a:extLst>
                  <a:ext uri="{FF2B5EF4-FFF2-40B4-BE49-F238E27FC236}">
                    <a16:creationId xmlns:a16="http://schemas.microsoft.com/office/drawing/2014/main" id="{21FBCD4D-D509-65E3-5471-125423BC722D}"/>
                  </a:ext>
                </a:extLst>
              </p:cNvPr>
              <p:cNvSpPr txBox="1"/>
              <p:nvPr/>
            </p:nvSpPr>
            <p:spPr>
              <a:xfrm>
                <a:off x="7616561" y="5449199"/>
                <a:ext cx="871421" cy="276999"/>
              </a:xfrm>
              <a:prstGeom prst="rect">
                <a:avLst/>
              </a:prstGeom>
              <a:noFill/>
            </p:spPr>
            <p:txBody>
              <a:bodyPr wrap="square">
                <a:spAutoFit/>
              </a:bodyPr>
              <a:lstStyle/>
              <a:p>
                <a14:m>
                  <m:oMath xmlns:m="http://schemas.openxmlformats.org/officeDocument/2006/math">
                    <m:sSub>
                      <m:sSubPr>
                        <m:ctrlPr>
                          <a:rPr lang="en-US" altLang="zh-CN" sz="1200" i="1" smtClean="0">
                            <a:latin typeface="Cambria Math" panose="02040503050406030204" pitchFamily="18" charset="0"/>
                            <a:cs typeface="Times New Roman" panose="02020603050405020304" pitchFamily="18" charset="0"/>
                          </a:rPr>
                        </m:ctrlPr>
                      </m:sSubPr>
                      <m:e>
                        <m:r>
                          <a:rPr lang="en-US" altLang="zh-CN" sz="1200" b="0" i="1" smtClean="0">
                            <a:latin typeface="Cambria Math" panose="02040503050406030204" pitchFamily="18" charset="0"/>
                            <a:cs typeface="Times New Roman" panose="02020603050405020304" pitchFamily="18" charset="0"/>
                          </a:rPr>
                          <m:t>𝑝</m:t>
                        </m:r>
                      </m:e>
                      <m:sub>
                        <m:r>
                          <a:rPr lang="en-US" altLang="zh-CN" sz="1200" i="1">
                            <a:latin typeface="Cambria Math" panose="02040503050406030204" pitchFamily="18" charset="0"/>
                            <a:cs typeface="Times New Roman" panose="02020603050405020304" pitchFamily="18" charset="0"/>
                          </a:rPr>
                          <m:t>𝑠𝑢𝑟</m:t>
                        </m:r>
                      </m:sub>
                    </m:sSub>
                  </m:oMath>
                </a14:m>
                <a:r>
                  <a:rPr lang="en-US" altLang="zh-CN" sz="1200" dirty="0">
                    <a:latin typeface="Times New Roman" panose="02020603050405020304" pitchFamily="18" charset="0"/>
                    <a:cs typeface="Times New Roman" panose="02020603050405020304" pitchFamily="18" charset="0"/>
                  </a:rPr>
                  <a:t> </a:t>
                </a:r>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306" name="文本框 305">
                <a:extLst>
                  <a:ext uri="{FF2B5EF4-FFF2-40B4-BE49-F238E27FC236}">
                    <a16:creationId xmlns:a16="http://schemas.microsoft.com/office/drawing/2014/main" id="{21FBCD4D-D509-65E3-5471-125423BC722D}"/>
                  </a:ext>
                </a:extLst>
              </p:cNvPr>
              <p:cNvSpPr txBox="1">
                <a:spLocks noRot="1" noChangeAspect="1" noMove="1" noResize="1" noEditPoints="1" noAdjustHandles="1" noChangeArrowheads="1" noChangeShapeType="1" noTextEdit="1"/>
              </p:cNvSpPr>
              <p:nvPr/>
            </p:nvSpPr>
            <p:spPr>
              <a:xfrm>
                <a:off x="7616561" y="5449199"/>
                <a:ext cx="871421" cy="276999"/>
              </a:xfrm>
              <a:prstGeom prst="rect">
                <a:avLst/>
              </a:prstGeom>
              <a:blipFill>
                <a:blip r:embed="rId26"/>
                <a:stretch>
                  <a:fillRect/>
                </a:stretch>
              </a:blipFill>
            </p:spPr>
            <p:txBody>
              <a:bodyPr/>
              <a:lstStyle/>
              <a:p>
                <a:r>
                  <a:rPr lang="zh-CN" altLang="en-US">
                    <a:noFill/>
                  </a:rPr>
                  <a:t> </a:t>
                </a:r>
              </a:p>
            </p:txBody>
          </p:sp>
        </mc:Fallback>
      </mc:AlternateContent>
      <p:sp>
        <p:nvSpPr>
          <p:cNvPr id="311" name="文本框 310">
            <a:extLst>
              <a:ext uri="{FF2B5EF4-FFF2-40B4-BE49-F238E27FC236}">
                <a16:creationId xmlns:a16="http://schemas.microsoft.com/office/drawing/2014/main" id="{4FA6F089-824A-FF63-D44E-94458DBCF388}"/>
              </a:ext>
            </a:extLst>
          </p:cNvPr>
          <p:cNvSpPr txBox="1"/>
          <p:nvPr/>
        </p:nvSpPr>
        <p:spPr>
          <a:xfrm>
            <a:off x="6956336" y="5010649"/>
            <a:ext cx="1634919"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Probability distribution </a:t>
            </a:r>
            <a:endParaRPr lang="zh-CN" altLang="en-US" sz="12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12" name="文本框 311">
                <a:extLst>
                  <a:ext uri="{FF2B5EF4-FFF2-40B4-BE49-F238E27FC236}">
                    <a16:creationId xmlns:a16="http://schemas.microsoft.com/office/drawing/2014/main" id="{DD8A9A47-5FD9-AF54-D280-7DDAEB412BDD}"/>
                  </a:ext>
                </a:extLst>
              </p:cNvPr>
              <p:cNvSpPr txBox="1"/>
              <p:nvPr/>
            </p:nvSpPr>
            <p:spPr>
              <a:xfrm>
                <a:off x="7637418" y="6137951"/>
                <a:ext cx="871421" cy="276999"/>
              </a:xfrm>
              <a:prstGeom prst="rect">
                <a:avLst/>
              </a:prstGeom>
              <a:noFill/>
            </p:spPr>
            <p:txBody>
              <a:bodyPr wrap="square">
                <a:spAutoFit/>
              </a:bodyPr>
              <a:lstStyle/>
              <a:p>
                <a14:m>
                  <m:oMath xmlns:m="http://schemas.openxmlformats.org/officeDocument/2006/math">
                    <m:sSub>
                      <m:sSubPr>
                        <m:ctrlPr>
                          <a:rPr lang="en-US" altLang="zh-CN" sz="1200" i="1" smtClean="0">
                            <a:latin typeface="Cambria Math" panose="02040503050406030204" pitchFamily="18" charset="0"/>
                            <a:cs typeface="Times New Roman" panose="02020603050405020304" pitchFamily="18" charset="0"/>
                          </a:rPr>
                        </m:ctrlPr>
                      </m:sSubPr>
                      <m:e>
                        <m:r>
                          <a:rPr lang="en-US" altLang="zh-CN" sz="1200" b="0" i="1" smtClean="0">
                            <a:latin typeface="Cambria Math" panose="02040503050406030204" pitchFamily="18" charset="0"/>
                            <a:cs typeface="Times New Roman" panose="02020603050405020304" pitchFamily="18" charset="0"/>
                          </a:rPr>
                          <m:t>𝑝</m:t>
                        </m:r>
                      </m:e>
                      <m:sub>
                        <m:r>
                          <a:rPr lang="en-US" altLang="zh-CN" sz="1200" i="1">
                            <a:latin typeface="Cambria Math" panose="02040503050406030204" pitchFamily="18" charset="0"/>
                            <a:cs typeface="Times New Roman" panose="02020603050405020304" pitchFamily="18" charset="0"/>
                          </a:rPr>
                          <m:t>𝑑𝑖𝑠</m:t>
                        </m:r>
                      </m:sub>
                    </m:sSub>
                  </m:oMath>
                </a14:m>
                <a:r>
                  <a:rPr lang="en-US" altLang="zh-CN" sz="1200" dirty="0">
                    <a:latin typeface="Times New Roman" panose="02020603050405020304" pitchFamily="18" charset="0"/>
                    <a:cs typeface="Times New Roman" panose="02020603050405020304" pitchFamily="18" charset="0"/>
                  </a:rPr>
                  <a:t> </a:t>
                </a:r>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312" name="文本框 311">
                <a:extLst>
                  <a:ext uri="{FF2B5EF4-FFF2-40B4-BE49-F238E27FC236}">
                    <a16:creationId xmlns:a16="http://schemas.microsoft.com/office/drawing/2014/main" id="{DD8A9A47-5FD9-AF54-D280-7DDAEB412BDD}"/>
                  </a:ext>
                </a:extLst>
              </p:cNvPr>
              <p:cNvSpPr txBox="1">
                <a:spLocks noRot="1" noChangeAspect="1" noMove="1" noResize="1" noEditPoints="1" noAdjustHandles="1" noChangeArrowheads="1" noChangeShapeType="1" noTextEdit="1"/>
              </p:cNvSpPr>
              <p:nvPr/>
            </p:nvSpPr>
            <p:spPr>
              <a:xfrm>
                <a:off x="7637418" y="6137951"/>
                <a:ext cx="871421" cy="276999"/>
              </a:xfrm>
              <a:prstGeom prst="rect">
                <a:avLst/>
              </a:prstGeom>
              <a:blipFill>
                <a:blip r:embed="rId27"/>
                <a:stretch>
                  <a:fillRect/>
                </a:stretch>
              </a:blipFill>
            </p:spPr>
            <p:txBody>
              <a:bodyPr/>
              <a:lstStyle/>
              <a:p>
                <a:r>
                  <a:rPr lang="zh-CN" altLang="en-US">
                    <a:noFill/>
                  </a:rPr>
                  <a:t> </a:t>
                </a:r>
              </a:p>
            </p:txBody>
          </p:sp>
        </mc:Fallback>
      </mc:AlternateContent>
      <p:cxnSp>
        <p:nvCxnSpPr>
          <p:cNvPr id="313" name="直接箭头连接符 312">
            <a:extLst>
              <a:ext uri="{FF2B5EF4-FFF2-40B4-BE49-F238E27FC236}">
                <a16:creationId xmlns:a16="http://schemas.microsoft.com/office/drawing/2014/main" id="{3434BAA0-0936-CE49-573E-1D8B2C8EE5A6}"/>
              </a:ext>
            </a:extLst>
          </p:cNvPr>
          <p:cNvCxnSpPr>
            <a:cxnSpLocks/>
          </p:cNvCxnSpPr>
          <p:nvPr/>
        </p:nvCxnSpPr>
        <p:spPr>
          <a:xfrm>
            <a:off x="8702058" y="5513726"/>
            <a:ext cx="192656" cy="12655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14" name="直接箭头连接符 313">
            <a:extLst>
              <a:ext uri="{FF2B5EF4-FFF2-40B4-BE49-F238E27FC236}">
                <a16:creationId xmlns:a16="http://schemas.microsoft.com/office/drawing/2014/main" id="{7E6A25CA-1DB8-7274-A3B1-3ED0BC4CA12A}"/>
              </a:ext>
            </a:extLst>
          </p:cNvPr>
          <p:cNvCxnSpPr>
            <a:cxnSpLocks/>
          </p:cNvCxnSpPr>
          <p:nvPr/>
        </p:nvCxnSpPr>
        <p:spPr>
          <a:xfrm flipV="1">
            <a:off x="8695941" y="6060032"/>
            <a:ext cx="195183" cy="10352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315" name="图片 314">
            <a:extLst>
              <a:ext uri="{FF2B5EF4-FFF2-40B4-BE49-F238E27FC236}">
                <a16:creationId xmlns:a16="http://schemas.microsoft.com/office/drawing/2014/main" id="{D7FC69E1-22DD-347C-09A2-AACB3985561B}"/>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2719964" y="5299679"/>
            <a:ext cx="237525" cy="237525"/>
          </a:xfrm>
          <a:prstGeom prst="rect">
            <a:avLst/>
          </a:prstGeom>
        </p:spPr>
      </p:pic>
      <p:sp>
        <p:nvSpPr>
          <p:cNvPr id="316" name="文本框 315">
            <a:extLst>
              <a:ext uri="{FF2B5EF4-FFF2-40B4-BE49-F238E27FC236}">
                <a16:creationId xmlns:a16="http://schemas.microsoft.com/office/drawing/2014/main" id="{4FA82924-7F52-0FB2-C972-581DE26BAC8E}"/>
              </a:ext>
            </a:extLst>
          </p:cNvPr>
          <p:cNvSpPr txBox="1"/>
          <p:nvPr/>
        </p:nvSpPr>
        <p:spPr>
          <a:xfrm>
            <a:off x="732801" y="4497030"/>
            <a:ext cx="4048563" cy="276999"/>
          </a:xfrm>
          <a:prstGeom prst="rect">
            <a:avLst/>
          </a:prstGeom>
          <a:noFill/>
        </p:spPr>
        <p:txBody>
          <a:bodyPr wrap="square">
            <a:spAutoFit/>
          </a:bodyPr>
          <a:lstStyle/>
          <a:p>
            <a:r>
              <a:rPr lang="en-US" altLang="zh-CN" sz="1200" b="1" dirty="0">
                <a:latin typeface="Times New Roman" panose="02020603050405020304" pitchFamily="18" charset="0"/>
                <a:cs typeface="Times New Roman" panose="02020603050405020304" pitchFamily="18" charset="0"/>
              </a:rPr>
              <a:t>c) Prompt-driven dataset provenance verification</a:t>
            </a:r>
          </a:p>
        </p:txBody>
      </p:sp>
      <p:pic>
        <p:nvPicPr>
          <p:cNvPr id="317" name="图片 316">
            <a:extLst>
              <a:ext uri="{FF2B5EF4-FFF2-40B4-BE49-F238E27FC236}">
                <a16:creationId xmlns:a16="http://schemas.microsoft.com/office/drawing/2014/main" id="{54DDD5DB-03FE-AF07-5D2E-A1A8C977571E}"/>
              </a:ext>
            </a:extLst>
          </p:cNvPr>
          <p:cNvPicPr>
            <a:picLocks noChangeAspect="1"/>
          </p:cNvPicPr>
          <p:nvPr/>
        </p:nvPicPr>
        <p:blipFill>
          <a:blip r:embed="rId29"/>
          <a:stretch>
            <a:fillRect/>
          </a:stretch>
        </p:blipFill>
        <p:spPr>
          <a:xfrm>
            <a:off x="5329033" y="4839006"/>
            <a:ext cx="735369" cy="699902"/>
          </a:xfrm>
          <a:prstGeom prst="rect">
            <a:avLst/>
          </a:prstGeom>
        </p:spPr>
      </p:pic>
      <p:sp>
        <p:nvSpPr>
          <p:cNvPr id="318" name="文本框 317">
            <a:extLst>
              <a:ext uri="{FF2B5EF4-FFF2-40B4-BE49-F238E27FC236}">
                <a16:creationId xmlns:a16="http://schemas.microsoft.com/office/drawing/2014/main" id="{22917154-8D84-73F8-F7CA-EC228117E1FF}"/>
              </a:ext>
            </a:extLst>
          </p:cNvPr>
          <p:cNvSpPr txBox="1"/>
          <p:nvPr/>
        </p:nvSpPr>
        <p:spPr>
          <a:xfrm>
            <a:off x="5070029" y="5577687"/>
            <a:ext cx="1895837"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Legal graph model</a:t>
            </a:r>
            <a:endParaRPr lang="zh-CN" altLang="en-US" sz="1200" dirty="0"/>
          </a:p>
        </p:txBody>
      </p:sp>
      <p:cxnSp>
        <p:nvCxnSpPr>
          <p:cNvPr id="319" name="直接箭头连接符 318">
            <a:extLst>
              <a:ext uri="{FF2B5EF4-FFF2-40B4-BE49-F238E27FC236}">
                <a16:creationId xmlns:a16="http://schemas.microsoft.com/office/drawing/2014/main" id="{FCD662E1-C464-44F0-AB2B-101B819DEAB6}"/>
              </a:ext>
            </a:extLst>
          </p:cNvPr>
          <p:cNvCxnSpPr>
            <a:cxnSpLocks/>
          </p:cNvCxnSpPr>
          <p:nvPr/>
        </p:nvCxnSpPr>
        <p:spPr>
          <a:xfrm>
            <a:off x="4800095" y="5291523"/>
            <a:ext cx="272657"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20" name="直接箭头连接符 319">
            <a:extLst>
              <a:ext uri="{FF2B5EF4-FFF2-40B4-BE49-F238E27FC236}">
                <a16:creationId xmlns:a16="http://schemas.microsoft.com/office/drawing/2014/main" id="{883F295D-96AD-35CD-5492-85002069CC51}"/>
              </a:ext>
            </a:extLst>
          </p:cNvPr>
          <p:cNvCxnSpPr>
            <a:cxnSpLocks/>
          </p:cNvCxnSpPr>
          <p:nvPr/>
        </p:nvCxnSpPr>
        <p:spPr>
          <a:xfrm>
            <a:off x="6553093" y="5394273"/>
            <a:ext cx="291473" cy="10513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23" name="直接箭头连接符 322">
            <a:extLst>
              <a:ext uri="{FF2B5EF4-FFF2-40B4-BE49-F238E27FC236}">
                <a16:creationId xmlns:a16="http://schemas.microsoft.com/office/drawing/2014/main" id="{ED55B7E5-3F2C-56CD-CF89-22AB4739A00E}"/>
              </a:ext>
            </a:extLst>
          </p:cNvPr>
          <p:cNvCxnSpPr>
            <a:cxnSpLocks/>
          </p:cNvCxnSpPr>
          <p:nvPr/>
        </p:nvCxnSpPr>
        <p:spPr>
          <a:xfrm flipV="1">
            <a:off x="6459643" y="6311257"/>
            <a:ext cx="328932" cy="9537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24" name="矩形 323">
            <a:extLst>
              <a:ext uri="{FF2B5EF4-FFF2-40B4-BE49-F238E27FC236}">
                <a16:creationId xmlns:a16="http://schemas.microsoft.com/office/drawing/2014/main" id="{FACAFACA-E6D2-F2EC-BCE7-FC59E4F071FF}"/>
              </a:ext>
            </a:extLst>
          </p:cNvPr>
          <p:cNvSpPr/>
          <p:nvPr/>
        </p:nvSpPr>
        <p:spPr>
          <a:xfrm>
            <a:off x="750149" y="4778463"/>
            <a:ext cx="10841627" cy="1960666"/>
          </a:xfrm>
          <a:prstGeom prst="rect">
            <a:avLst/>
          </a:prstGeom>
          <a:noFill/>
          <a:ln>
            <a:solidFill>
              <a:srgbClr val="91919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1" name="矩形 330">
            <a:extLst>
              <a:ext uri="{FF2B5EF4-FFF2-40B4-BE49-F238E27FC236}">
                <a16:creationId xmlns:a16="http://schemas.microsoft.com/office/drawing/2014/main" id="{A0E5C430-034A-6BEA-5F25-B4E0B02BC71B}"/>
              </a:ext>
            </a:extLst>
          </p:cNvPr>
          <p:cNvSpPr/>
          <p:nvPr/>
        </p:nvSpPr>
        <p:spPr>
          <a:xfrm>
            <a:off x="6142488" y="369782"/>
            <a:ext cx="5449290" cy="3938958"/>
          </a:xfrm>
          <a:prstGeom prst="rect">
            <a:avLst/>
          </a:prstGeom>
          <a:noFill/>
          <a:ln>
            <a:solidFill>
              <a:srgbClr val="91919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33" name="图片 332">
            <a:extLst>
              <a:ext uri="{FF2B5EF4-FFF2-40B4-BE49-F238E27FC236}">
                <a16:creationId xmlns:a16="http://schemas.microsoft.com/office/drawing/2014/main" id="{37FFC698-ABB8-24A7-0C68-480387327D18}"/>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5344605" y="5883566"/>
            <a:ext cx="616616" cy="576277"/>
          </a:xfrm>
          <a:prstGeom prst="rect">
            <a:avLst/>
          </a:prstGeom>
        </p:spPr>
      </p:pic>
      <p:sp>
        <p:nvSpPr>
          <p:cNvPr id="343" name="文本框 342">
            <a:extLst>
              <a:ext uri="{FF2B5EF4-FFF2-40B4-BE49-F238E27FC236}">
                <a16:creationId xmlns:a16="http://schemas.microsoft.com/office/drawing/2014/main" id="{6F7F2803-95C9-7029-81A0-2D8BF5F823DA}"/>
              </a:ext>
            </a:extLst>
          </p:cNvPr>
          <p:cNvSpPr txBox="1"/>
          <p:nvPr/>
        </p:nvSpPr>
        <p:spPr>
          <a:xfrm>
            <a:off x="6043634" y="95393"/>
            <a:ext cx="4048563" cy="276999"/>
          </a:xfrm>
          <a:prstGeom prst="rect">
            <a:avLst/>
          </a:prstGeom>
          <a:noFill/>
        </p:spPr>
        <p:txBody>
          <a:bodyPr wrap="square">
            <a:spAutoFit/>
          </a:bodyPr>
          <a:lstStyle/>
          <a:p>
            <a:r>
              <a:rPr lang="en-US" altLang="zh-CN" sz="1200" b="1" dirty="0">
                <a:latin typeface="Times New Roman" panose="02020603050405020304" pitchFamily="18" charset="0"/>
                <a:cs typeface="Times New Roman" panose="02020603050405020304" pitchFamily="18" charset="0"/>
              </a:rPr>
              <a:t>b) Bipartite embedding discrepancy isotope generation</a:t>
            </a:r>
          </a:p>
        </p:txBody>
      </p:sp>
      <p:cxnSp>
        <p:nvCxnSpPr>
          <p:cNvPr id="284" name="直接箭头连接符 283">
            <a:extLst>
              <a:ext uri="{FF2B5EF4-FFF2-40B4-BE49-F238E27FC236}">
                <a16:creationId xmlns:a16="http://schemas.microsoft.com/office/drawing/2014/main" id="{6711BFAB-2E80-25C4-B3AF-F526FDCFF24B}"/>
              </a:ext>
            </a:extLst>
          </p:cNvPr>
          <p:cNvCxnSpPr>
            <a:cxnSpLocks/>
          </p:cNvCxnSpPr>
          <p:nvPr/>
        </p:nvCxnSpPr>
        <p:spPr>
          <a:xfrm>
            <a:off x="5985801" y="1598117"/>
            <a:ext cx="19695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10" name="直接箭头连接符 309">
            <a:extLst>
              <a:ext uri="{FF2B5EF4-FFF2-40B4-BE49-F238E27FC236}">
                <a16:creationId xmlns:a16="http://schemas.microsoft.com/office/drawing/2014/main" id="{E1681FCE-6D4D-37D9-DC4D-2BBED331CB1B}"/>
              </a:ext>
            </a:extLst>
          </p:cNvPr>
          <p:cNvCxnSpPr>
            <a:cxnSpLocks/>
          </p:cNvCxnSpPr>
          <p:nvPr/>
        </p:nvCxnSpPr>
        <p:spPr>
          <a:xfrm flipH="1" flipV="1">
            <a:off x="6089501" y="3083323"/>
            <a:ext cx="244891" cy="39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62129544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FAF5D8-C25E-9852-7A63-EDA39D082334}"/>
            </a:ext>
          </a:extLst>
        </p:cNvPr>
        <p:cNvGrpSpPr/>
        <p:nvPr/>
      </p:nvGrpSpPr>
      <p:grpSpPr>
        <a:xfrm>
          <a:off x="0" y="0"/>
          <a:ext cx="0" cy="0"/>
          <a:chOff x="0" y="0"/>
          <a:chExt cx="0" cy="0"/>
        </a:xfrm>
      </p:grpSpPr>
      <p:sp>
        <p:nvSpPr>
          <p:cNvPr id="273" name="矩形 272">
            <a:extLst>
              <a:ext uri="{FF2B5EF4-FFF2-40B4-BE49-F238E27FC236}">
                <a16:creationId xmlns:a16="http://schemas.microsoft.com/office/drawing/2014/main" id="{23EAC7F1-A36C-EB26-2884-CFE3465C4E24}"/>
              </a:ext>
            </a:extLst>
          </p:cNvPr>
          <p:cNvSpPr/>
          <p:nvPr/>
        </p:nvSpPr>
        <p:spPr>
          <a:xfrm>
            <a:off x="9913879" y="2350659"/>
            <a:ext cx="1331383" cy="242548"/>
          </a:xfrm>
          <a:prstGeom prst="rect">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4" name="梯形 143">
            <a:extLst>
              <a:ext uri="{FF2B5EF4-FFF2-40B4-BE49-F238E27FC236}">
                <a16:creationId xmlns:a16="http://schemas.microsoft.com/office/drawing/2014/main" id="{DB17B51B-BF30-9C9B-5929-E301BC2DF44B}"/>
              </a:ext>
            </a:extLst>
          </p:cNvPr>
          <p:cNvSpPr/>
          <p:nvPr/>
        </p:nvSpPr>
        <p:spPr>
          <a:xfrm rot="16200000">
            <a:off x="2800621" y="605952"/>
            <a:ext cx="1180062" cy="1193000"/>
          </a:xfrm>
          <a:prstGeom prst="trapezoid">
            <a:avLst/>
          </a:prstGeom>
          <a:solidFill>
            <a:srgbClr val="F0F8FA"/>
          </a:solidFill>
          <a:ln>
            <a:solidFill>
              <a:srgbClr val="5FB5CD"/>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9" name="矩形 278">
            <a:extLst>
              <a:ext uri="{FF2B5EF4-FFF2-40B4-BE49-F238E27FC236}">
                <a16:creationId xmlns:a16="http://schemas.microsoft.com/office/drawing/2014/main" id="{61B84344-B817-3454-6161-8AF4F3AA3598}"/>
              </a:ext>
            </a:extLst>
          </p:cNvPr>
          <p:cNvSpPr/>
          <p:nvPr/>
        </p:nvSpPr>
        <p:spPr>
          <a:xfrm>
            <a:off x="2806128" y="2771180"/>
            <a:ext cx="1321095" cy="521494"/>
          </a:xfrm>
          <a:prstGeom prst="rect">
            <a:avLst/>
          </a:prstGeom>
          <a:solidFill>
            <a:srgbClr val="FDF8D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D84D1E69-42F9-710A-BE54-65D6FAB38797}"/>
              </a:ext>
            </a:extLst>
          </p:cNvPr>
          <p:cNvSpPr/>
          <p:nvPr/>
        </p:nvSpPr>
        <p:spPr>
          <a:xfrm>
            <a:off x="941063" y="1103984"/>
            <a:ext cx="128588" cy="135731"/>
          </a:xfrm>
          <a:prstGeom prst="ellipse">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16" name="椭圆 15">
            <a:extLst>
              <a:ext uri="{FF2B5EF4-FFF2-40B4-BE49-F238E27FC236}">
                <a16:creationId xmlns:a16="http://schemas.microsoft.com/office/drawing/2014/main" id="{F266C6D2-0E7A-450E-32EE-9E0E7E663D6E}"/>
              </a:ext>
            </a:extLst>
          </p:cNvPr>
          <p:cNvSpPr/>
          <p:nvPr/>
        </p:nvSpPr>
        <p:spPr>
          <a:xfrm>
            <a:off x="1228004" y="750600"/>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19" name="椭圆 18">
            <a:extLst>
              <a:ext uri="{FF2B5EF4-FFF2-40B4-BE49-F238E27FC236}">
                <a16:creationId xmlns:a16="http://schemas.microsoft.com/office/drawing/2014/main" id="{3CEEA5D5-FF66-C7B5-45C6-D5AC0487A916}"/>
              </a:ext>
            </a:extLst>
          </p:cNvPr>
          <p:cNvSpPr/>
          <p:nvPr/>
        </p:nvSpPr>
        <p:spPr>
          <a:xfrm>
            <a:off x="1163710" y="1492541"/>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0" name="椭圆 19">
            <a:extLst>
              <a:ext uri="{FF2B5EF4-FFF2-40B4-BE49-F238E27FC236}">
                <a16:creationId xmlns:a16="http://schemas.microsoft.com/office/drawing/2014/main" id="{8FC803D7-D484-06D6-1BB7-E8A1D22C605B}"/>
              </a:ext>
            </a:extLst>
          </p:cNvPr>
          <p:cNvSpPr/>
          <p:nvPr/>
        </p:nvSpPr>
        <p:spPr>
          <a:xfrm>
            <a:off x="1532804" y="1123861"/>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1" name="椭圆 20">
            <a:extLst>
              <a:ext uri="{FF2B5EF4-FFF2-40B4-BE49-F238E27FC236}">
                <a16:creationId xmlns:a16="http://schemas.microsoft.com/office/drawing/2014/main" id="{1EAB3303-85CA-588E-3367-CCC168CFDC5E}"/>
              </a:ext>
            </a:extLst>
          </p:cNvPr>
          <p:cNvSpPr/>
          <p:nvPr/>
        </p:nvSpPr>
        <p:spPr>
          <a:xfrm>
            <a:off x="1820938" y="772211"/>
            <a:ext cx="128588" cy="135731"/>
          </a:xfrm>
          <a:prstGeom prst="ellipse">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3" name="椭圆 22">
            <a:extLst>
              <a:ext uri="{FF2B5EF4-FFF2-40B4-BE49-F238E27FC236}">
                <a16:creationId xmlns:a16="http://schemas.microsoft.com/office/drawing/2014/main" id="{747E5B1A-1184-2F18-0F0D-E6BC4A109AC9}"/>
              </a:ext>
            </a:extLst>
          </p:cNvPr>
          <p:cNvSpPr/>
          <p:nvPr/>
        </p:nvSpPr>
        <p:spPr>
          <a:xfrm>
            <a:off x="1954291" y="1462386"/>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7" name="椭圆 26">
            <a:extLst>
              <a:ext uri="{FF2B5EF4-FFF2-40B4-BE49-F238E27FC236}">
                <a16:creationId xmlns:a16="http://schemas.microsoft.com/office/drawing/2014/main" id="{CB82F8E4-356E-4C57-2987-5BA7DB5641D8}"/>
              </a:ext>
            </a:extLst>
          </p:cNvPr>
          <p:cNvSpPr/>
          <p:nvPr/>
        </p:nvSpPr>
        <p:spPr>
          <a:xfrm>
            <a:off x="2034054" y="1206012"/>
            <a:ext cx="128588" cy="135731"/>
          </a:xfrm>
          <a:prstGeom prst="ellipse">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57" name="椭圆 56">
            <a:extLst>
              <a:ext uri="{FF2B5EF4-FFF2-40B4-BE49-F238E27FC236}">
                <a16:creationId xmlns:a16="http://schemas.microsoft.com/office/drawing/2014/main" id="{B4E40711-2F15-EF31-B549-8645CA8F7F25}"/>
              </a:ext>
            </a:extLst>
          </p:cNvPr>
          <p:cNvSpPr/>
          <p:nvPr/>
        </p:nvSpPr>
        <p:spPr>
          <a:xfrm>
            <a:off x="1664960" y="1676104"/>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59" name="直接连接符 58">
            <a:extLst>
              <a:ext uri="{FF2B5EF4-FFF2-40B4-BE49-F238E27FC236}">
                <a16:creationId xmlns:a16="http://schemas.microsoft.com/office/drawing/2014/main" id="{5EC5DFC1-B80A-0C35-6A37-339FF4129170}"/>
              </a:ext>
            </a:extLst>
          </p:cNvPr>
          <p:cNvCxnSpPr>
            <a:cxnSpLocks/>
            <a:stCxn id="16" idx="3"/>
            <a:endCxn id="5" idx="0"/>
          </p:cNvCxnSpPr>
          <p:nvPr/>
        </p:nvCxnSpPr>
        <p:spPr>
          <a:xfrm flipH="1">
            <a:off x="1005357" y="866454"/>
            <a:ext cx="241478" cy="237530"/>
          </a:xfrm>
          <a:prstGeom prst="line">
            <a:avLst/>
          </a:prstGeom>
        </p:spPr>
        <p:style>
          <a:lnRef idx="2">
            <a:schemeClr val="dk1"/>
          </a:lnRef>
          <a:fillRef idx="0">
            <a:schemeClr val="dk1"/>
          </a:fillRef>
          <a:effectRef idx="1">
            <a:schemeClr val="dk1"/>
          </a:effectRef>
          <a:fontRef idx="minor">
            <a:schemeClr val="tx1"/>
          </a:fontRef>
        </p:style>
      </p:cxnSp>
      <p:cxnSp>
        <p:nvCxnSpPr>
          <p:cNvPr id="62" name="直接连接符 61">
            <a:extLst>
              <a:ext uri="{FF2B5EF4-FFF2-40B4-BE49-F238E27FC236}">
                <a16:creationId xmlns:a16="http://schemas.microsoft.com/office/drawing/2014/main" id="{1612C3E9-7B80-81AB-F944-D1723D4ACF31}"/>
              </a:ext>
            </a:extLst>
          </p:cNvPr>
          <p:cNvCxnSpPr>
            <a:cxnSpLocks/>
            <a:stCxn id="16" idx="5"/>
            <a:endCxn id="20" idx="1"/>
          </p:cNvCxnSpPr>
          <p:nvPr/>
        </p:nvCxnSpPr>
        <p:spPr>
          <a:xfrm>
            <a:off x="1337761" y="866454"/>
            <a:ext cx="213874" cy="277284"/>
          </a:xfrm>
          <a:prstGeom prst="line">
            <a:avLst/>
          </a:prstGeom>
        </p:spPr>
        <p:style>
          <a:lnRef idx="2">
            <a:schemeClr val="dk1"/>
          </a:lnRef>
          <a:fillRef idx="0">
            <a:schemeClr val="dk1"/>
          </a:fillRef>
          <a:effectRef idx="1">
            <a:schemeClr val="dk1"/>
          </a:effectRef>
          <a:fontRef idx="minor">
            <a:schemeClr val="tx1"/>
          </a:fontRef>
        </p:style>
      </p:cxnSp>
      <p:cxnSp>
        <p:nvCxnSpPr>
          <p:cNvPr id="66" name="直接连接符 65">
            <a:extLst>
              <a:ext uri="{FF2B5EF4-FFF2-40B4-BE49-F238E27FC236}">
                <a16:creationId xmlns:a16="http://schemas.microsoft.com/office/drawing/2014/main" id="{EA770127-12BE-2886-D79A-921FFBDE9192}"/>
              </a:ext>
            </a:extLst>
          </p:cNvPr>
          <p:cNvCxnSpPr>
            <a:cxnSpLocks/>
            <a:stCxn id="5" idx="5"/>
            <a:endCxn id="19" idx="1"/>
          </p:cNvCxnSpPr>
          <p:nvPr/>
        </p:nvCxnSpPr>
        <p:spPr>
          <a:xfrm>
            <a:off x="1050820" y="1219838"/>
            <a:ext cx="131721" cy="292580"/>
          </a:xfrm>
          <a:prstGeom prst="line">
            <a:avLst/>
          </a:prstGeom>
        </p:spPr>
        <p:style>
          <a:lnRef idx="2">
            <a:schemeClr val="dk1"/>
          </a:lnRef>
          <a:fillRef idx="0">
            <a:schemeClr val="dk1"/>
          </a:fillRef>
          <a:effectRef idx="1">
            <a:schemeClr val="dk1"/>
          </a:effectRef>
          <a:fontRef idx="minor">
            <a:schemeClr val="tx1"/>
          </a:fontRef>
        </p:style>
      </p:cxnSp>
      <p:cxnSp>
        <p:nvCxnSpPr>
          <p:cNvPr id="67" name="直接连接符 66">
            <a:extLst>
              <a:ext uri="{FF2B5EF4-FFF2-40B4-BE49-F238E27FC236}">
                <a16:creationId xmlns:a16="http://schemas.microsoft.com/office/drawing/2014/main" id="{50377987-8BD6-571C-5D6F-D08FF6546EA5}"/>
              </a:ext>
            </a:extLst>
          </p:cNvPr>
          <p:cNvCxnSpPr>
            <a:cxnSpLocks/>
            <a:stCxn id="20" idx="3"/>
            <a:endCxn id="19" idx="7"/>
          </p:cNvCxnSpPr>
          <p:nvPr/>
        </p:nvCxnSpPr>
        <p:spPr>
          <a:xfrm flipH="1">
            <a:off x="1273467" y="1239715"/>
            <a:ext cx="278168" cy="272703"/>
          </a:xfrm>
          <a:prstGeom prst="line">
            <a:avLst/>
          </a:prstGeom>
        </p:spPr>
        <p:style>
          <a:lnRef idx="2">
            <a:schemeClr val="dk1"/>
          </a:lnRef>
          <a:fillRef idx="0">
            <a:schemeClr val="dk1"/>
          </a:fillRef>
          <a:effectRef idx="1">
            <a:schemeClr val="dk1"/>
          </a:effectRef>
          <a:fontRef idx="minor">
            <a:schemeClr val="tx1"/>
          </a:fontRef>
        </p:style>
      </p:cxnSp>
      <p:cxnSp>
        <p:nvCxnSpPr>
          <p:cNvPr id="69" name="直接连接符 68">
            <a:extLst>
              <a:ext uri="{FF2B5EF4-FFF2-40B4-BE49-F238E27FC236}">
                <a16:creationId xmlns:a16="http://schemas.microsoft.com/office/drawing/2014/main" id="{00860B12-6B91-B152-5C98-2EDCEED87B9C}"/>
              </a:ext>
            </a:extLst>
          </p:cNvPr>
          <p:cNvCxnSpPr>
            <a:cxnSpLocks/>
            <a:stCxn id="21" idx="3"/>
            <a:endCxn id="20" idx="6"/>
          </p:cNvCxnSpPr>
          <p:nvPr/>
        </p:nvCxnSpPr>
        <p:spPr>
          <a:xfrm flipH="1">
            <a:off x="1661392" y="888065"/>
            <a:ext cx="178377" cy="303662"/>
          </a:xfrm>
          <a:prstGeom prst="line">
            <a:avLst/>
          </a:prstGeom>
        </p:spPr>
        <p:style>
          <a:lnRef idx="2">
            <a:schemeClr val="dk1"/>
          </a:lnRef>
          <a:fillRef idx="0">
            <a:schemeClr val="dk1"/>
          </a:fillRef>
          <a:effectRef idx="1">
            <a:schemeClr val="dk1"/>
          </a:effectRef>
          <a:fontRef idx="minor">
            <a:schemeClr val="tx1"/>
          </a:fontRef>
        </p:style>
      </p:cxnSp>
      <p:cxnSp>
        <p:nvCxnSpPr>
          <p:cNvPr id="70" name="直接连接符 69">
            <a:extLst>
              <a:ext uri="{FF2B5EF4-FFF2-40B4-BE49-F238E27FC236}">
                <a16:creationId xmlns:a16="http://schemas.microsoft.com/office/drawing/2014/main" id="{1A4EAEBA-4032-2E67-EF21-A71A52B46D5D}"/>
              </a:ext>
            </a:extLst>
          </p:cNvPr>
          <p:cNvCxnSpPr>
            <a:cxnSpLocks/>
            <a:stCxn id="57" idx="0"/>
            <a:endCxn id="20" idx="4"/>
          </p:cNvCxnSpPr>
          <p:nvPr/>
        </p:nvCxnSpPr>
        <p:spPr>
          <a:xfrm flipH="1" flipV="1">
            <a:off x="1597098" y="1259592"/>
            <a:ext cx="132156" cy="416512"/>
          </a:xfrm>
          <a:prstGeom prst="line">
            <a:avLst/>
          </a:prstGeom>
        </p:spPr>
        <p:style>
          <a:lnRef idx="2">
            <a:schemeClr val="dk1"/>
          </a:lnRef>
          <a:fillRef idx="0">
            <a:schemeClr val="dk1"/>
          </a:fillRef>
          <a:effectRef idx="1">
            <a:schemeClr val="dk1"/>
          </a:effectRef>
          <a:fontRef idx="minor">
            <a:schemeClr val="tx1"/>
          </a:fontRef>
        </p:style>
      </p:cxnSp>
      <p:cxnSp>
        <p:nvCxnSpPr>
          <p:cNvPr id="71" name="直接连接符 70">
            <a:extLst>
              <a:ext uri="{FF2B5EF4-FFF2-40B4-BE49-F238E27FC236}">
                <a16:creationId xmlns:a16="http://schemas.microsoft.com/office/drawing/2014/main" id="{0410CBA2-1FAF-5825-6298-4F7FEEB93170}"/>
              </a:ext>
            </a:extLst>
          </p:cNvPr>
          <p:cNvCxnSpPr>
            <a:cxnSpLocks/>
            <a:stCxn id="23" idx="1"/>
            <a:endCxn id="20" idx="5"/>
          </p:cNvCxnSpPr>
          <p:nvPr/>
        </p:nvCxnSpPr>
        <p:spPr>
          <a:xfrm flipH="1" flipV="1">
            <a:off x="1642561" y="1239715"/>
            <a:ext cx="330561" cy="242548"/>
          </a:xfrm>
          <a:prstGeom prst="line">
            <a:avLst/>
          </a:prstGeom>
        </p:spPr>
        <p:style>
          <a:lnRef idx="2">
            <a:schemeClr val="dk1"/>
          </a:lnRef>
          <a:fillRef idx="0">
            <a:schemeClr val="dk1"/>
          </a:fillRef>
          <a:effectRef idx="1">
            <a:schemeClr val="dk1"/>
          </a:effectRef>
          <a:fontRef idx="minor">
            <a:schemeClr val="tx1"/>
          </a:fontRef>
        </p:style>
      </p:cxnSp>
      <p:cxnSp>
        <p:nvCxnSpPr>
          <p:cNvPr id="72" name="直接连接符 71">
            <a:extLst>
              <a:ext uri="{FF2B5EF4-FFF2-40B4-BE49-F238E27FC236}">
                <a16:creationId xmlns:a16="http://schemas.microsoft.com/office/drawing/2014/main" id="{359FBB00-C5E4-EC74-2AFC-69725F68973B}"/>
              </a:ext>
            </a:extLst>
          </p:cNvPr>
          <p:cNvCxnSpPr>
            <a:cxnSpLocks/>
            <a:stCxn id="21" idx="5"/>
            <a:endCxn id="27" idx="1"/>
          </p:cNvCxnSpPr>
          <p:nvPr/>
        </p:nvCxnSpPr>
        <p:spPr>
          <a:xfrm>
            <a:off x="1930695" y="888065"/>
            <a:ext cx="122190" cy="337824"/>
          </a:xfrm>
          <a:prstGeom prst="line">
            <a:avLst/>
          </a:prstGeom>
        </p:spPr>
        <p:style>
          <a:lnRef idx="2">
            <a:schemeClr val="dk1"/>
          </a:lnRef>
          <a:fillRef idx="0">
            <a:schemeClr val="dk1"/>
          </a:fillRef>
          <a:effectRef idx="1">
            <a:schemeClr val="dk1"/>
          </a:effectRef>
          <a:fontRef idx="minor">
            <a:schemeClr val="tx1"/>
          </a:fontRef>
        </p:style>
      </p:cxnSp>
      <p:cxnSp>
        <p:nvCxnSpPr>
          <p:cNvPr id="13" name="直接连接符 12">
            <a:extLst>
              <a:ext uri="{FF2B5EF4-FFF2-40B4-BE49-F238E27FC236}">
                <a16:creationId xmlns:a16="http://schemas.microsoft.com/office/drawing/2014/main" id="{CC1D25D6-C72F-87B1-67AE-57542AA25F75}"/>
              </a:ext>
            </a:extLst>
          </p:cNvPr>
          <p:cNvCxnSpPr>
            <a:cxnSpLocks/>
            <a:stCxn id="16" idx="4"/>
            <a:endCxn id="19" idx="0"/>
          </p:cNvCxnSpPr>
          <p:nvPr/>
        </p:nvCxnSpPr>
        <p:spPr>
          <a:xfrm flipH="1">
            <a:off x="1228004" y="886331"/>
            <a:ext cx="64294" cy="606210"/>
          </a:xfrm>
          <a:prstGeom prst="line">
            <a:avLst/>
          </a:prstGeom>
        </p:spPr>
        <p:style>
          <a:lnRef idx="2">
            <a:schemeClr val="dk1"/>
          </a:lnRef>
          <a:fillRef idx="0">
            <a:schemeClr val="dk1"/>
          </a:fillRef>
          <a:effectRef idx="1">
            <a:schemeClr val="dk1"/>
          </a:effectRef>
          <a:fontRef idx="minor">
            <a:schemeClr val="tx1"/>
          </a:fontRef>
        </p:style>
      </p:cxnSp>
      <p:cxnSp>
        <p:nvCxnSpPr>
          <p:cNvPr id="22" name="直接连接符 21">
            <a:extLst>
              <a:ext uri="{FF2B5EF4-FFF2-40B4-BE49-F238E27FC236}">
                <a16:creationId xmlns:a16="http://schemas.microsoft.com/office/drawing/2014/main" id="{B5C678AB-1495-F4EB-66A7-B40A2A96F944}"/>
              </a:ext>
            </a:extLst>
          </p:cNvPr>
          <p:cNvCxnSpPr>
            <a:stCxn id="19" idx="5"/>
            <a:endCxn id="57" idx="2"/>
          </p:cNvCxnSpPr>
          <p:nvPr/>
        </p:nvCxnSpPr>
        <p:spPr>
          <a:xfrm>
            <a:off x="1273467" y="1608395"/>
            <a:ext cx="391493" cy="135575"/>
          </a:xfrm>
          <a:prstGeom prst="line">
            <a:avLst/>
          </a:prstGeom>
        </p:spPr>
        <p:style>
          <a:lnRef idx="2">
            <a:schemeClr val="dk1"/>
          </a:lnRef>
          <a:fillRef idx="0">
            <a:schemeClr val="dk1"/>
          </a:fillRef>
          <a:effectRef idx="1">
            <a:schemeClr val="dk1"/>
          </a:effectRef>
          <a:fontRef idx="minor">
            <a:schemeClr val="tx1"/>
          </a:fontRef>
        </p:style>
      </p:cxnSp>
      <p:sp>
        <p:nvSpPr>
          <p:cNvPr id="192" name="矩形 191">
            <a:extLst>
              <a:ext uri="{FF2B5EF4-FFF2-40B4-BE49-F238E27FC236}">
                <a16:creationId xmlns:a16="http://schemas.microsoft.com/office/drawing/2014/main" id="{00048F05-7FD7-ECA2-B55F-0B04CBBC7BDF}"/>
              </a:ext>
            </a:extLst>
          </p:cNvPr>
          <p:cNvSpPr/>
          <p:nvPr/>
        </p:nvSpPr>
        <p:spPr>
          <a:xfrm>
            <a:off x="862896" y="2950415"/>
            <a:ext cx="195309" cy="159798"/>
          </a:xfrm>
          <a:prstGeom prst="rect">
            <a:avLst/>
          </a:prstGeom>
          <a:solidFill>
            <a:srgbClr val="8FAAD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193" name="矩形 192">
            <a:extLst>
              <a:ext uri="{FF2B5EF4-FFF2-40B4-BE49-F238E27FC236}">
                <a16:creationId xmlns:a16="http://schemas.microsoft.com/office/drawing/2014/main" id="{5E438A55-8D2E-616B-3E77-EB015CC313AF}"/>
              </a:ext>
            </a:extLst>
          </p:cNvPr>
          <p:cNvSpPr/>
          <p:nvPr/>
        </p:nvSpPr>
        <p:spPr>
          <a:xfrm>
            <a:off x="862896" y="3110213"/>
            <a:ext cx="195309" cy="159798"/>
          </a:xfrm>
          <a:prstGeom prst="rect">
            <a:avLst/>
          </a:prstGeom>
          <a:solidFill>
            <a:srgbClr val="4472C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194" name="矩形 193">
            <a:extLst>
              <a:ext uri="{FF2B5EF4-FFF2-40B4-BE49-F238E27FC236}">
                <a16:creationId xmlns:a16="http://schemas.microsoft.com/office/drawing/2014/main" id="{D183AD43-D185-0B37-C3BF-2BF5FFD98755}"/>
              </a:ext>
            </a:extLst>
          </p:cNvPr>
          <p:cNvSpPr/>
          <p:nvPr/>
        </p:nvSpPr>
        <p:spPr>
          <a:xfrm>
            <a:off x="862895" y="3270011"/>
            <a:ext cx="195309" cy="159798"/>
          </a:xfrm>
          <a:prstGeom prst="rect">
            <a:avLst/>
          </a:prstGeom>
          <a:solidFill>
            <a:srgbClr val="8FAAD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195" name="矩形 194">
            <a:extLst>
              <a:ext uri="{FF2B5EF4-FFF2-40B4-BE49-F238E27FC236}">
                <a16:creationId xmlns:a16="http://schemas.microsoft.com/office/drawing/2014/main" id="{50CA8FEE-D66B-7511-41ED-A0B530AE1F14}"/>
              </a:ext>
            </a:extLst>
          </p:cNvPr>
          <p:cNvSpPr/>
          <p:nvPr/>
        </p:nvSpPr>
        <p:spPr>
          <a:xfrm>
            <a:off x="862894" y="3429809"/>
            <a:ext cx="195309" cy="159798"/>
          </a:xfrm>
          <a:prstGeom prst="rect">
            <a:avLst/>
          </a:prstGeom>
          <a:solidFill>
            <a:srgbClr val="4472C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196" name="矩形 195">
            <a:extLst>
              <a:ext uri="{FF2B5EF4-FFF2-40B4-BE49-F238E27FC236}">
                <a16:creationId xmlns:a16="http://schemas.microsoft.com/office/drawing/2014/main" id="{1E8FB974-0629-7E8F-48BB-52BC6F02D39A}"/>
              </a:ext>
            </a:extLst>
          </p:cNvPr>
          <p:cNvSpPr/>
          <p:nvPr/>
        </p:nvSpPr>
        <p:spPr>
          <a:xfrm>
            <a:off x="862893" y="3589607"/>
            <a:ext cx="195309" cy="159798"/>
          </a:xfrm>
          <a:prstGeom prst="rect">
            <a:avLst/>
          </a:prstGeom>
          <a:solidFill>
            <a:srgbClr val="8FAAD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198" name="矩形 197">
            <a:extLst>
              <a:ext uri="{FF2B5EF4-FFF2-40B4-BE49-F238E27FC236}">
                <a16:creationId xmlns:a16="http://schemas.microsoft.com/office/drawing/2014/main" id="{1A994111-A98F-5DCF-4A62-1B23E47650E8}"/>
              </a:ext>
            </a:extLst>
          </p:cNvPr>
          <p:cNvSpPr/>
          <p:nvPr/>
        </p:nvSpPr>
        <p:spPr>
          <a:xfrm>
            <a:off x="1091965" y="2950415"/>
            <a:ext cx="195309" cy="159798"/>
          </a:xfrm>
          <a:prstGeom prst="rect">
            <a:avLst/>
          </a:prstGeom>
          <a:solidFill>
            <a:srgbClr val="4472C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199" name="矩形 198">
            <a:extLst>
              <a:ext uri="{FF2B5EF4-FFF2-40B4-BE49-F238E27FC236}">
                <a16:creationId xmlns:a16="http://schemas.microsoft.com/office/drawing/2014/main" id="{2AAD7E97-A01C-3D43-EF91-7FDB0E82DC9F}"/>
              </a:ext>
            </a:extLst>
          </p:cNvPr>
          <p:cNvSpPr/>
          <p:nvPr/>
        </p:nvSpPr>
        <p:spPr>
          <a:xfrm>
            <a:off x="1091965" y="3110213"/>
            <a:ext cx="195309" cy="159798"/>
          </a:xfrm>
          <a:prstGeom prst="rect">
            <a:avLst/>
          </a:prstGeom>
          <a:solidFill>
            <a:srgbClr val="8FAAD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200" name="矩形 199">
            <a:extLst>
              <a:ext uri="{FF2B5EF4-FFF2-40B4-BE49-F238E27FC236}">
                <a16:creationId xmlns:a16="http://schemas.microsoft.com/office/drawing/2014/main" id="{CC076347-77CE-0BFB-9602-36ADA4B9B38D}"/>
              </a:ext>
            </a:extLst>
          </p:cNvPr>
          <p:cNvSpPr/>
          <p:nvPr/>
        </p:nvSpPr>
        <p:spPr>
          <a:xfrm>
            <a:off x="1091964" y="3270011"/>
            <a:ext cx="195309" cy="15979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01" name="矩形 200">
            <a:extLst>
              <a:ext uri="{FF2B5EF4-FFF2-40B4-BE49-F238E27FC236}">
                <a16:creationId xmlns:a16="http://schemas.microsoft.com/office/drawing/2014/main" id="{3C035451-EF77-6D78-CAE2-7111163CA4F7}"/>
              </a:ext>
            </a:extLst>
          </p:cNvPr>
          <p:cNvSpPr/>
          <p:nvPr/>
        </p:nvSpPr>
        <p:spPr>
          <a:xfrm>
            <a:off x="1091963" y="3429809"/>
            <a:ext cx="195309" cy="159798"/>
          </a:xfrm>
          <a:prstGeom prst="rect">
            <a:avLst/>
          </a:prstGeom>
          <a:solidFill>
            <a:srgbClr val="8FAAD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02" name="矩形 201">
            <a:extLst>
              <a:ext uri="{FF2B5EF4-FFF2-40B4-BE49-F238E27FC236}">
                <a16:creationId xmlns:a16="http://schemas.microsoft.com/office/drawing/2014/main" id="{B22CC2EF-C303-44D6-9B8C-7F7B16E4108C}"/>
              </a:ext>
            </a:extLst>
          </p:cNvPr>
          <p:cNvSpPr/>
          <p:nvPr/>
        </p:nvSpPr>
        <p:spPr>
          <a:xfrm>
            <a:off x="1091962" y="3589607"/>
            <a:ext cx="195309" cy="159798"/>
          </a:xfrm>
          <a:prstGeom prst="rect">
            <a:avLst/>
          </a:prstGeom>
          <a:solidFill>
            <a:srgbClr val="4472C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04" name="矩形 203">
            <a:extLst>
              <a:ext uri="{FF2B5EF4-FFF2-40B4-BE49-F238E27FC236}">
                <a16:creationId xmlns:a16="http://schemas.microsoft.com/office/drawing/2014/main" id="{6A22F26D-7F4F-88F8-76EE-5C41E9B23FCE}"/>
              </a:ext>
            </a:extLst>
          </p:cNvPr>
          <p:cNvSpPr/>
          <p:nvPr/>
        </p:nvSpPr>
        <p:spPr>
          <a:xfrm>
            <a:off x="1343930" y="2950415"/>
            <a:ext cx="195309" cy="159798"/>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05" name="矩形 204">
            <a:extLst>
              <a:ext uri="{FF2B5EF4-FFF2-40B4-BE49-F238E27FC236}">
                <a16:creationId xmlns:a16="http://schemas.microsoft.com/office/drawing/2014/main" id="{64A1442B-7A28-1165-56D9-C0E2C12A1D42}"/>
              </a:ext>
            </a:extLst>
          </p:cNvPr>
          <p:cNvSpPr/>
          <p:nvPr/>
        </p:nvSpPr>
        <p:spPr>
          <a:xfrm>
            <a:off x="1343930" y="3110213"/>
            <a:ext cx="195309" cy="159798"/>
          </a:xfrm>
          <a:prstGeom prst="rect">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206" name="矩形 205">
            <a:extLst>
              <a:ext uri="{FF2B5EF4-FFF2-40B4-BE49-F238E27FC236}">
                <a16:creationId xmlns:a16="http://schemas.microsoft.com/office/drawing/2014/main" id="{1D0425F1-6013-D40F-A49D-E55EF90E68EB}"/>
              </a:ext>
            </a:extLst>
          </p:cNvPr>
          <p:cNvSpPr/>
          <p:nvPr/>
        </p:nvSpPr>
        <p:spPr>
          <a:xfrm>
            <a:off x="1343929" y="3270011"/>
            <a:ext cx="195309" cy="159798"/>
          </a:xfrm>
          <a:prstGeom prst="rect">
            <a:avLst/>
          </a:prstGeom>
          <a:solidFill>
            <a:srgbClr val="FBE5D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07" name="矩形 206">
            <a:extLst>
              <a:ext uri="{FF2B5EF4-FFF2-40B4-BE49-F238E27FC236}">
                <a16:creationId xmlns:a16="http://schemas.microsoft.com/office/drawing/2014/main" id="{6A089B83-E56C-61F1-E5F4-77CF33F14978}"/>
              </a:ext>
            </a:extLst>
          </p:cNvPr>
          <p:cNvSpPr/>
          <p:nvPr/>
        </p:nvSpPr>
        <p:spPr>
          <a:xfrm>
            <a:off x="1343928" y="3429809"/>
            <a:ext cx="195309" cy="159798"/>
          </a:xfrm>
          <a:prstGeom prst="rect">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08" name="矩形 207">
            <a:extLst>
              <a:ext uri="{FF2B5EF4-FFF2-40B4-BE49-F238E27FC236}">
                <a16:creationId xmlns:a16="http://schemas.microsoft.com/office/drawing/2014/main" id="{94D43B21-AA32-6644-3A02-9601EB91E8A9}"/>
              </a:ext>
            </a:extLst>
          </p:cNvPr>
          <p:cNvSpPr/>
          <p:nvPr/>
        </p:nvSpPr>
        <p:spPr>
          <a:xfrm>
            <a:off x="1343927" y="3589607"/>
            <a:ext cx="195309" cy="159798"/>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10" name="矩形 209">
            <a:extLst>
              <a:ext uri="{FF2B5EF4-FFF2-40B4-BE49-F238E27FC236}">
                <a16:creationId xmlns:a16="http://schemas.microsoft.com/office/drawing/2014/main" id="{1D43FDD2-0DE6-2C0D-5112-4CEE1B53CB90}"/>
              </a:ext>
            </a:extLst>
          </p:cNvPr>
          <p:cNvSpPr/>
          <p:nvPr/>
        </p:nvSpPr>
        <p:spPr>
          <a:xfrm>
            <a:off x="1572999" y="2950415"/>
            <a:ext cx="195309" cy="159798"/>
          </a:xfrm>
          <a:prstGeom prst="rect">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11" name="矩形 210">
            <a:extLst>
              <a:ext uri="{FF2B5EF4-FFF2-40B4-BE49-F238E27FC236}">
                <a16:creationId xmlns:a16="http://schemas.microsoft.com/office/drawing/2014/main" id="{BF0986E4-8621-968B-AC5B-9E4BE997557C}"/>
              </a:ext>
            </a:extLst>
          </p:cNvPr>
          <p:cNvSpPr/>
          <p:nvPr/>
        </p:nvSpPr>
        <p:spPr>
          <a:xfrm>
            <a:off x="1572999" y="3110213"/>
            <a:ext cx="195309" cy="159798"/>
          </a:xfrm>
          <a:prstGeom prst="rect">
            <a:avLst/>
          </a:prstGeom>
          <a:solidFill>
            <a:srgbClr val="FBE5D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212" name="矩形 211">
            <a:extLst>
              <a:ext uri="{FF2B5EF4-FFF2-40B4-BE49-F238E27FC236}">
                <a16:creationId xmlns:a16="http://schemas.microsoft.com/office/drawing/2014/main" id="{135A48FE-1DB7-E84A-5475-AC41E19F7F3A}"/>
              </a:ext>
            </a:extLst>
          </p:cNvPr>
          <p:cNvSpPr/>
          <p:nvPr/>
        </p:nvSpPr>
        <p:spPr>
          <a:xfrm>
            <a:off x="1572998" y="3270011"/>
            <a:ext cx="195309" cy="159798"/>
          </a:xfrm>
          <a:prstGeom prst="rect">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13" name="矩形 212">
            <a:extLst>
              <a:ext uri="{FF2B5EF4-FFF2-40B4-BE49-F238E27FC236}">
                <a16:creationId xmlns:a16="http://schemas.microsoft.com/office/drawing/2014/main" id="{12751A14-134A-BD36-A0EA-CD1B4C7AF894}"/>
              </a:ext>
            </a:extLst>
          </p:cNvPr>
          <p:cNvSpPr/>
          <p:nvPr/>
        </p:nvSpPr>
        <p:spPr>
          <a:xfrm>
            <a:off x="1572997" y="3429809"/>
            <a:ext cx="195309" cy="159798"/>
          </a:xfrm>
          <a:prstGeom prst="rect">
            <a:avLst/>
          </a:prstGeom>
          <a:solidFill>
            <a:srgbClr val="FBE5D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14" name="矩形 213">
            <a:extLst>
              <a:ext uri="{FF2B5EF4-FFF2-40B4-BE49-F238E27FC236}">
                <a16:creationId xmlns:a16="http://schemas.microsoft.com/office/drawing/2014/main" id="{1D0AABBF-9773-F76E-FD24-BE5FA5C44EED}"/>
              </a:ext>
            </a:extLst>
          </p:cNvPr>
          <p:cNvSpPr/>
          <p:nvPr/>
        </p:nvSpPr>
        <p:spPr>
          <a:xfrm>
            <a:off x="1572996" y="3589607"/>
            <a:ext cx="195309" cy="159798"/>
          </a:xfrm>
          <a:prstGeom prst="rect">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16" name="矩形 215">
            <a:extLst>
              <a:ext uri="{FF2B5EF4-FFF2-40B4-BE49-F238E27FC236}">
                <a16:creationId xmlns:a16="http://schemas.microsoft.com/office/drawing/2014/main" id="{B7F5E734-B742-3905-5532-C3C6BF06BB54}"/>
              </a:ext>
            </a:extLst>
          </p:cNvPr>
          <p:cNvSpPr/>
          <p:nvPr/>
        </p:nvSpPr>
        <p:spPr>
          <a:xfrm>
            <a:off x="1829578" y="2950415"/>
            <a:ext cx="195309" cy="159798"/>
          </a:xfrm>
          <a:prstGeom prst="rect">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17" name="矩形 216">
            <a:extLst>
              <a:ext uri="{FF2B5EF4-FFF2-40B4-BE49-F238E27FC236}">
                <a16:creationId xmlns:a16="http://schemas.microsoft.com/office/drawing/2014/main" id="{DBC8942A-D9B9-CB37-B903-CCE4ABB94DF3}"/>
              </a:ext>
            </a:extLst>
          </p:cNvPr>
          <p:cNvSpPr/>
          <p:nvPr/>
        </p:nvSpPr>
        <p:spPr>
          <a:xfrm>
            <a:off x="1829578" y="3110213"/>
            <a:ext cx="195309" cy="159798"/>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218" name="矩形 217">
            <a:extLst>
              <a:ext uri="{FF2B5EF4-FFF2-40B4-BE49-F238E27FC236}">
                <a16:creationId xmlns:a16="http://schemas.microsoft.com/office/drawing/2014/main" id="{6B8C6FA6-A5AA-4807-4322-CECB5BB4BE21}"/>
              </a:ext>
            </a:extLst>
          </p:cNvPr>
          <p:cNvSpPr/>
          <p:nvPr/>
        </p:nvSpPr>
        <p:spPr>
          <a:xfrm>
            <a:off x="1829577" y="3270011"/>
            <a:ext cx="195309" cy="159798"/>
          </a:xfrm>
          <a:prstGeom prst="rect">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19" name="矩形 218">
            <a:extLst>
              <a:ext uri="{FF2B5EF4-FFF2-40B4-BE49-F238E27FC236}">
                <a16:creationId xmlns:a16="http://schemas.microsoft.com/office/drawing/2014/main" id="{E30AA226-6531-1EC1-E323-7A10C986B69D}"/>
              </a:ext>
            </a:extLst>
          </p:cNvPr>
          <p:cNvSpPr/>
          <p:nvPr/>
        </p:nvSpPr>
        <p:spPr>
          <a:xfrm>
            <a:off x="1829576" y="3429809"/>
            <a:ext cx="195309" cy="159798"/>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20" name="矩形 219">
            <a:extLst>
              <a:ext uri="{FF2B5EF4-FFF2-40B4-BE49-F238E27FC236}">
                <a16:creationId xmlns:a16="http://schemas.microsoft.com/office/drawing/2014/main" id="{FD12C1E0-5DB9-0E27-BDAA-1C10CF8E61E3}"/>
              </a:ext>
            </a:extLst>
          </p:cNvPr>
          <p:cNvSpPr/>
          <p:nvPr/>
        </p:nvSpPr>
        <p:spPr>
          <a:xfrm>
            <a:off x="1829575" y="3589607"/>
            <a:ext cx="195309" cy="159798"/>
          </a:xfrm>
          <a:prstGeom prst="rect">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22" name="矩形 221">
            <a:extLst>
              <a:ext uri="{FF2B5EF4-FFF2-40B4-BE49-F238E27FC236}">
                <a16:creationId xmlns:a16="http://schemas.microsoft.com/office/drawing/2014/main" id="{122312C1-FA04-1D9C-1AB1-E0F0E9B764F8}"/>
              </a:ext>
            </a:extLst>
          </p:cNvPr>
          <p:cNvSpPr/>
          <p:nvPr/>
        </p:nvSpPr>
        <p:spPr>
          <a:xfrm>
            <a:off x="2058647" y="2950415"/>
            <a:ext cx="195309" cy="159798"/>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23" name="矩形 222">
            <a:extLst>
              <a:ext uri="{FF2B5EF4-FFF2-40B4-BE49-F238E27FC236}">
                <a16:creationId xmlns:a16="http://schemas.microsoft.com/office/drawing/2014/main" id="{07C4E317-C541-0EC6-5B92-AD6261A430CB}"/>
              </a:ext>
            </a:extLst>
          </p:cNvPr>
          <p:cNvSpPr/>
          <p:nvPr/>
        </p:nvSpPr>
        <p:spPr>
          <a:xfrm>
            <a:off x="2058647" y="3110213"/>
            <a:ext cx="195309" cy="159798"/>
          </a:xfrm>
          <a:prstGeom prst="rect">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224" name="矩形 223">
            <a:extLst>
              <a:ext uri="{FF2B5EF4-FFF2-40B4-BE49-F238E27FC236}">
                <a16:creationId xmlns:a16="http://schemas.microsoft.com/office/drawing/2014/main" id="{7D9FDE70-2D7C-BBF5-5B3B-354E5017B4F6}"/>
              </a:ext>
            </a:extLst>
          </p:cNvPr>
          <p:cNvSpPr/>
          <p:nvPr/>
        </p:nvSpPr>
        <p:spPr>
          <a:xfrm>
            <a:off x="2058646" y="3270011"/>
            <a:ext cx="195309" cy="159798"/>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25" name="矩形 224">
            <a:extLst>
              <a:ext uri="{FF2B5EF4-FFF2-40B4-BE49-F238E27FC236}">
                <a16:creationId xmlns:a16="http://schemas.microsoft.com/office/drawing/2014/main" id="{6DA3D8CB-4642-A409-4D3E-8621D8F323EF}"/>
              </a:ext>
            </a:extLst>
          </p:cNvPr>
          <p:cNvSpPr/>
          <p:nvPr/>
        </p:nvSpPr>
        <p:spPr>
          <a:xfrm>
            <a:off x="2058645" y="3429809"/>
            <a:ext cx="195309" cy="159798"/>
          </a:xfrm>
          <a:prstGeom prst="rect">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26" name="矩形 225">
            <a:extLst>
              <a:ext uri="{FF2B5EF4-FFF2-40B4-BE49-F238E27FC236}">
                <a16:creationId xmlns:a16="http://schemas.microsoft.com/office/drawing/2014/main" id="{FDC3A24E-2BCE-1419-2BFF-47C6B57893D9}"/>
              </a:ext>
            </a:extLst>
          </p:cNvPr>
          <p:cNvSpPr/>
          <p:nvPr/>
        </p:nvSpPr>
        <p:spPr>
          <a:xfrm>
            <a:off x="2058644" y="3589607"/>
            <a:ext cx="195309" cy="159798"/>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71" name="文本框 270">
            <a:extLst>
              <a:ext uri="{FF2B5EF4-FFF2-40B4-BE49-F238E27FC236}">
                <a16:creationId xmlns:a16="http://schemas.microsoft.com/office/drawing/2014/main" id="{BC8BE444-F412-E63E-E20E-EA0245F943E9}"/>
              </a:ext>
            </a:extLst>
          </p:cNvPr>
          <p:cNvSpPr txBox="1"/>
          <p:nvPr/>
        </p:nvSpPr>
        <p:spPr>
          <a:xfrm>
            <a:off x="1783092" y="196807"/>
            <a:ext cx="819851" cy="276999"/>
          </a:xfrm>
          <a:prstGeom prst="rect">
            <a:avLst/>
          </a:prstGeom>
          <a:noFill/>
        </p:spPr>
        <p:txBody>
          <a:bodyPr wrap="square">
            <a:spAutoFit/>
          </a:bodyPr>
          <a:lstStyle/>
          <a:p>
            <a:r>
              <a:rPr lang="en-US" altLang="zh-CN" sz="1200" b="1" dirty="0">
                <a:latin typeface="Times New Roman" panose="02020603050405020304" pitchFamily="18" charset="0"/>
                <a:cs typeface="Times New Roman" panose="02020603050405020304" pitchFamily="18" charset="0"/>
              </a:rPr>
              <a:t>Tunable</a:t>
            </a:r>
            <a:endParaRPr lang="zh-CN" altLang="en-US" sz="1200" b="1" dirty="0">
              <a:latin typeface="Times New Roman" panose="02020603050405020304" pitchFamily="18" charset="0"/>
              <a:cs typeface="Times New Roman" panose="02020603050405020304" pitchFamily="18" charset="0"/>
            </a:endParaRPr>
          </a:p>
        </p:txBody>
      </p:sp>
      <p:cxnSp>
        <p:nvCxnSpPr>
          <p:cNvPr id="276" name="直接箭头连接符 275">
            <a:extLst>
              <a:ext uri="{FF2B5EF4-FFF2-40B4-BE49-F238E27FC236}">
                <a16:creationId xmlns:a16="http://schemas.microsoft.com/office/drawing/2014/main" id="{2D03E88C-F76A-B67E-FD67-D9A025251A85}"/>
              </a:ext>
            </a:extLst>
          </p:cNvPr>
          <p:cNvCxnSpPr>
            <a:cxnSpLocks/>
          </p:cNvCxnSpPr>
          <p:nvPr/>
        </p:nvCxnSpPr>
        <p:spPr>
          <a:xfrm>
            <a:off x="2455668" y="3110213"/>
            <a:ext cx="301415"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80" name="文本框 279">
            <a:extLst>
              <a:ext uri="{FF2B5EF4-FFF2-40B4-BE49-F238E27FC236}">
                <a16:creationId xmlns:a16="http://schemas.microsoft.com/office/drawing/2014/main" id="{215D2BD9-8170-3B21-F57A-6014DC41A6DB}"/>
              </a:ext>
            </a:extLst>
          </p:cNvPr>
          <p:cNvSpPr txBox="1"/>
          <p:nvPr/>
        </p:nvSpPr>
        <p:spPr>
          <a:xfrm>
            <a:off x="2757083" y="2799263"/>
            <a:ext cx="1419182" cy="461665"/>
          </a:xfrm>
          <a:prstGeom prst="rect">
            <a:avLst/>
          </a:prstGeom>
          <a:noFill/>
        </p:spPr>
        <p:txBody>
          <a:bodyPr wrap="square">
            <a:spAutoFit/>
          </a:bodyPr>
          <a:lstStyle/>
          <a:p>
            <a:pPr algn="ctr"/>
            <a:r>
              <a:rPr lang="en-US" altLang="zh-CN" sz="1200" dirty="0">
                <a:latin typeface="Times New Roman" panose="02020603050405020304" pitchFamily="18" charset="0"/>
                <a:cs typeface="Times New Roman" panose="02020603050405020304" pitchFamily="18" charset="0"/>
              </a:rPr>
              <a:t>Surrogate prompt generation</a:t>
            </a:r>
            <a:endParaRPr lang="zh-CN" altLang="en-US" sz="1200" dirty="0">
              <a:latin typeface="Times New Roman" panose="02020603050405020304" pitchFamily="18" charset="0"/>
              <a:cs typeface="Times New Roman" panose="02020603050405020304" pitchFamily="18" charset="0"/>
            </a:endParaRPr>
          </a:p>
        </p:txBody>
      </p:sp>
      <p:cxnSp>
        <p:nvCxnSpPr>
          <p:cNvPr id="282" name="直接箭头连接符 281">
            <a:extLst>
              <a:ext uri="{FF2B5EF4-FFF2-40B4-BE49-F238E27FC236}">
                <a16:creationId xmlns:a16="http://schemas.microsoft.com/office/drawing/2014/main" id="{84D5F439-81A0-836A-6B9B-63A8431CA65F}"/>
              </a:ext>
            </a:extLst>
          </p:cNvPr>
          <p:cNvCxnSpPr>
            <a:cxnSpLocks/>
          </p:cNvCxnSpPr>
          <p:nvPr/>
        </p:nvCxnSpPr>
        <p:spPr>
          <a:xfrm>
            <a:off x="3602632" y="3406711"/>
            <a:ext cx="0" cy="36579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07" name="文本框 306">
            <a:extLst>
              <a:ext uri="{FF2B5EF4-FFF2-40B4-BE49-F238E27FC236}">
                <a16:creationId xmlns:a16="http://schemas.microsoft.com/office/drawing/2014/main" id="{0242FED7-04AA-973B-1629-EF0BF095CC04}"/>
              </a:ext>
            </a:extLst>
          </p:cNvPr>
          <p:cNvSpPr txBox="1"/>
          <p:nvPr/>
        </p:nvSpPr>
        <p:spPr>
          <a:xfrm>
            <a:off x="2581700" y="3868177"/>
            <a:ext cx="809701" cy="461665"/>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Surrogate </a:t>
            </a:r>
          </a:p>
          <a:p>
            <a:r>
              <a:rPr lang="en-US" altLang="zh-CN" sz="1200" dirty="0">
                <a:latin typeface="Times New Roman" panose="02020603050405020304" pitchFamily="18" charset="0"/>
                <a:cs typeface="Times New Roman" panose="02020603050405020304" pitchFamily="18" charset="0"/>
              </a:rPr>
              <a:t>prompts</a:t>
            </a:r>
            <a:endParaRPr lang="zh-CN" altLang="en-US" sz="1200" dirty="0">
              <a:latin typeface="Times New Roman" panose="02020603050405020304" pitchFamily="18" charset="0"/>
              <a:cs typeface="Times New Roman" panose="02020603050405020304" pitchFamily="18" charset="0"/>
            </a:endParaRPr>
          </a:p>
        </p:txBody>
      </p:sp>
      <p:sp>
        <p:nvSpPr>
          <p:cNvPr id="308" name="文本框 307">
            <a:extLst>
              <a:ext uri="{FF2B5EF4-FFF2-40B4-BE49-F238E27FC236}">
                <a16:creationId xmlns:a16="http://schemas.microsoft.com/office/drawing/2014/main" id="{B015924F-49DE-B01D-5E40-E52A19192FF9}"/>
              </a:ext>
            </a:extLst>
          </p:cNvPr>
          <p:cNvSpPr txBox="1"/>
          <p:nvPr/>
        </p:nvSpPr>
        <p:spPr>
          <a:xfrm>
            <a:off x="5357623" y="3847971"/>
            <a:ext cx="996542" cy="461665"/>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Disturbed prompts</a:t>
            </a:r>
            <a:endParaRPr lang="zh-CN" altLang="en-US" sz="1200" dirty="0">
              <a:latin typeface="Times New Roman" panose="02020603050405020304" pitchFamily="18" charset="0"/>
              <a:cs typeface="Times New Roman" panose="02020603050405020304" pitchFamily="18" charset="0"/>
            </a:endParaRPr>
          </a:p>
        </p:txBody>
      </p:sp>
      <p:pic>
        <p:nvPicPr>
          <p:cNvPr id="346" name="图片 345">
            <a:extLst>
              <a:ext uri="{FF2B5EF4-FFF2-40B4-BE49-F238E27FC236}">
                <a16:creationId xmlns:a16="http://schemas.microsoft.com/office/drawing/2014/main" id="{34C6E02A-90E0-8FE5-F59C-98CF02897A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6131" y="198051"/>
            <a:ext cx="265131" cy="265131"/>
          </a:xfrm>
          <a:prstGeom prst="rect">
            <a:avLst/>
          </a:prstGeom>
        </p:spPr>
      </p:pic>
      <p:sp>
        <p:nvSpPr>
          <p:cNvPr id="347" name="文本框 346">
            <a:extLst>
              <a:ext uri="{FF2B5EF4-FFF2-40B4-BE49-F238E27FC236}">
                <a16:creationId xmlns:a16="http://schemas.microsoft.com/office/drawing/2014/main" id="{B5936BE5-4DCA-1C25-171B-EE45B497C2FF}"/>
              </a:ext>
            </a:extLst>
          </p:cNvPr>
          <p:cNvSpPr txBox="1"/>
          <p:nvPr/>
        </p:nvSpPr>
        <p:spPr>
          <a:xfrm>
            <a:off x="985333" y="179861"/>
            <a:ext cx="676059" cy="276999"/>
          </a:xfrm>
          <a:prstGeom prst="rect">
            <a:avLst/>
          </a:prstGeom>
          <a:noFill/>
        </p:spPr>
        <p:txBody>
          <a:bodyPr wrap="square">
            <a:spAutoFit/>
          </a:bodyPr>
          <a:lstStyle/>
          <a:p>
            <a:r>
              <a:rPr lang="en-US" altLang="zh-CN" sz="1200" b="1" dirty="0">
                <a:latin typeface="Times New Roman" panose="02020603050405020304" pitchFamily="18" charset="0"/>
                <a:cs typeface="Times New Roman" panose="02020603050405020304" pitchFamily="18" charset="0"/>
              </a:rPr>
              <a:t>Frozen</a:t>
            </a:r>
            <a:endParaRPr lang="zh-CN" altLang="en-US" sz="1200" b="1" dirty="0">
              <a:latin typeface="Times New Roman" panose="02020603050405020304" pitchFamily="18" charset="0"/>
              <a:cs typeface="Times New Roman" panose="02020603050405020304" pitchFamily="18" charset="0"/>
            </a:endParaRPr>
          </a:p>
        </p:txBody>
      </p:sp>
      <p:pic>
        <p:nvPicPr>
          <p:cNvPr id="349" name="图片 348">
            <a:extLst>
              <a:ext uri="{FF2B5EF4-FFF2-40B4-BE49-F238E27FC236}">
                <a16:creationId xmlns:a16="http://schemas.microsoft.com/office/drawing/2014/main" id="{D7CA5578-7459-0AD5-54DD-F19FDF68A62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42561" y="176396"/>
            <a:ext cx="241051" cy="241051"/>
          </a:xfrm>
          <a:prstGeom prst="rect">
            <a:avLst/>
          </a:prstGeom>
        </p:spPr>
      </p:pic>
      <p:grpSp>
        <p:nvGrpSpPr>
          <p:cNvPr id="374" name="Google Shape;4303;p42">
            <a:extLst>
              <a:ext uri="{FF2B5EF4-FFF2-40B4-BE49-F238E27FC236}">
                <a16:creationId xmlns:a16="http://schemas.microsoft.com/office/drawing/2014/main" id="{E3A4033A-D0F0-FC09-8C9C-DD480E794D7D}"/>
              </a:ext>
            </a:extLst>
          </p:cNvPr>
          <p:cNvGrpSpPr/>
          <p:nvPr/>
        </p:nvGrpSpPr>
        <p:grpSpPr>
          <a:xfrm rot="16200000">
            <a:off x="3583747" y="3783933"/>
            <a:ext cx="177283" cy="520706"/>
            <a:chOff x="6545125" y="610550"/>
            <a:chExt cx="274900" cy="822600"/>
          </a:xfrm>
          <a:solidFill>
            <a:srgbClr val="E3EEFF"/>
          </a:solidFill>
        </p:grpSpPr>
        <p:sp>
          <p:nvSpPr>
            <p:cNvPr id="375" name="Google Shape;4304;p42">
              <a:extLst>
                <a:ext uri="{FF2B5EF4-FFF2-40B4-BE49-F238E27FC236}">
                  <a16:creationId xmlns:a16="http://schemas.microsoft.com/office/drawing/2014/main" id="{22B30BED-A32C-6FF9-9D63-A1F9F1D36F06}"/>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6" name="Google Shape;4305;p42">
              <a:extLst>
                <a:ext uri="{FF2B5EF4-FFF2-40B4-BE49-F238E27FC236}">
                  <a16:creationId xmlns:a16="http://schemas.microsoft.com/office/drawing/2014/main" id="{CD92080B-8600-1DB1-F914-CF1E3A4E83B1}"/>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7" name="Google Shape;4306;p42">
              <a:extLst>
                <a:ext uri="{FF2B5EF4-FFF2-40B4-BE49-F238E27FC236}">
                  <a16:creationId xmlns:a16="http://schemas.microsoft.com/office/drawing/2014/main" id="{40BD075A-242C-D26A-7034-CFFFBE74BC55}"/>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82" name="Google Shape;4303;p42">
            <a:extLst>
              <a:ext uri="{FF2B5EF4-FFF2-40B4-BE49-F238E27FC236}">
                <a16:creationId xmlns:a16="http://schemas.microsoft.com/office/drawing/2014/main" id="{C9D93410-B509-CA24-5042-00D326A480A0}"/>
              </a:ext>
            </a:extLst>
          </p:cNvPr>
          <p:cNvGrpSpPr/>
          <p:nvPr/>
        </p:nvGrpSpPr>
        <p:grpSpPr>
          <a:xfrm rot="16200000">
            <a:off x="3551094" y="3809972"/>
            <a:ext cx="177283" cy="520706"/>
            <a:chOff x="6545125" y="610550"/>
            <a:chExt cx="274900" cy="822600"/>
          </a:xfrm>
          <a:solidFill>
            <a:srgbClr val="E3EEFF"/>
          </a:solidFill>
        </p:grpSpPr>
        <p:sp>
          <p:nvSpPr>
            <p:cNvPr id="383" name="Google Shape;4304;p42">
              <a:extLst>
                <a:ext uri="{FF2B5EF4-FFF2-40B4-BE49-F238E27FC236}">
                  <a16:creationId xmlns:a16="http://schemas.microsoft.com/office/drawing/2014/main" id="{83E5A8A0-AFE1-F5DF-D345-7FD339E18CD3}"/>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4" name="Google Shape;4305;p42">
              <a:extLst>
                <a:ext uri="{FF2B5EF4-FFF2-40B4-BE49-F238E27FC236}">
                  <a16:creationId xmlns:a16="http://schemas.microsoft.com/office/drawing/2014/main" id="{1B212CA7-61D1-3B74-F958-F4518F8A23DE}"/>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5" name="Google Shape;4306;p42">
              <a:extLst>
                <a:ext uri="{FF2B5EF4-FFF2-40B4-BE49-F238E27FC236}">
                  <a16:creationId xmlns:a16="http://schemas.microsoft.com/office/drawing/2014/main" id="{345002DB-1BDE-F937-6D64-5E7676EC89A0}"/>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78" name="Google Shape;4303;p42">
            <a:extLst>
              <a:ext uri="{FF2B5EF4-FFF2-40B4-BE49-F238E27FC236}">
                <a16:creationId xmlns:a16="http://schemas.microsoft.com/office/drawing/2014/main" id="{3A534746-277D-A3F7-FFB0-DDAFF12C726A}"/>
              </a:ext>
            </a:extLst>
          </p:cNvPr>
          <p:cNvGrpSpPr/>
          <p:nvPr/>
        </p:nvGrpSpPr>
        <p:grpSpPr>
          <a:xfrm rot="16200000">
            <a:off x="3502118" y="3840519"/>
            <a:ext cx="177283" cy="520706"/>
            <a:chOff x="6545125" y="610550"/>
            <a:chExt cx="274900" cy="822600"/>
          </a:xfrm>
          <a:solidFill>
            <a:srgbClr val="E3EEFF"/>
          </a:solidFill>
        </p:grpSpPr>
        <p:sp>
          <p:nvSpPr>
            <p:cNvPr id="379" name="Google Shape;4304;p42">
              <a:extLst>
                <a:ext uri="{FF2B5EF4-FFF2-40B4-BE49-F238E27FC236}">
                  <a16:creationId xmlns:a16="http://schemas.microsoft.com/office/drawing/2014/main" id="{D77988E8-8B50-EA31-47B0-61BD2322B413}"/>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0" name="Google Shape;4305;p42">
              <a:extLst>
                <a:ext uri="{FF2B5EF4-FFF2-40B4-BE49-F238E27FC236}">
                  <a16:creationId xmlns:a16="http://schemas.microsoft.com/office/drawing/2014/main" id="{62667494-1FD4-5088-D66C-321D4BE87C6D}"/>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1" name="Google Shape;4306;p42">
              <a:extLst>
                <a:ext uri="{FF2B5EF4-FFF2-40B4-BE49-F238E27FC236}">
                  <a16:creationId xmlns:a16="http://schemas.microsoft.com/office/drawing/2014/main" id="{C4AAFBD7-2300-F824-97BC-09F8664740EA}"/>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98" name="Google Shape;4303;p42">
            <a:extLst>
              <a:ext uri="{FF2B5EF4-FFF2-40B4-BE49-F238E27FC236}">
                <a16:creationId xmlns:a16="http://schemas.microsoft.com/office/drawing/2014/main" id="{217C9239-36C4-5629-7E18-7FEC26797E25}"/>
              </a:ext>
            </a:extLst>
          </p:cNvPr>
          <p:cNvGrpSpPr/>
          <p:nvPr/>
        </p:nvGrpSpPr>
        <p:grpSpPr>
          <a:xfrm rot="16200000">
            <a:off x="3469748" y="3873740"/>
            <a:ext cx="177283" cy="520706"/>
            <a:chOff x="6545125" y="610550"/>
            <a:chExt cx="274900" cy="822600"/>
          </a:xfrm>
          <a:solidFill>
            <a:srgbClr val="E3EEFF"/>
          </a:solidFill>
        </p:grpSpPr>
        <p:sp>
          <p:nvSpPr>
            <p:cNvPr id="399" name="Google Shape;4304;p42">
              <a:extLst>
                <a:ext uri="{FF2B5EF4-FFF2-40B4-BE49-F238E27FC236}">
                  <a16:creationId xmlns:a16="http://schemas.microsoft.com/office/drawing/2014/main" id="{F007DE82-4B93-EC02-47E8-939B6E7D1AB5}"/>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0" name="Google Shape;4305;p42">
              <a:extLst>
                <a:ext uri="{FF2B5EF4-FFF2-40B4-BE49-F238E27FC236}">
                  <a16:creationId xmlns:a16="http://schemas.microsoft.com/office/drawing/2014/main" id="{03BA8832-749B-A86E-83E1-0F85E01A9238}"/>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1" name="Google Shape;4306;p42">
              <a:extLst>
                <a:ext uri="{FF2B5EF4-FFF2-40B4-BE49-F238E27FC236}">
                  <a16:creationId xmlns:a16="http://schemas.microsoft.com/office/drawing/2014/main" id="{954465E7-8D0B-F92C-DCDD-CD05C0CC2256}"/>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03" name="Google Shape;4303;p42">
            <a:extLst>
              <a:ext uri="{FF2B5EF4-FFF2-40B4-BE49-F238E27FC236}">
                <a16:creationId xmlns:a16="http://schemas.microsoft.com/office/drawing/2014/main" id="{28D1DA4E-4591-A8D7-173C-0ED90D2FE1DF}"/>
              </a:ext>
            </a:extLst>
          </p:cNvPr>
          <p:cNvGrpSpPr/>
          <p:nvPr/>
        </p:nvGrpSpPr>
        <p:grpSpPr>
          <a:xfrm rot="16200000">
            <a:off x="4983652" y="3772615"/>
            <a:ext cx="177283" cy="520706"/>
            <a:chOff x="6545125" y="610550"/>
            <a:chExt cx="274900" cy="822600"/>
          </a:xfrm>
          <a:solidFill>
            <a:srgbClr val="FFC000"/>
          </a:solidFill>
        </p:grpSpPr>
        <p:sp>
          <p:nvSpPr>
            <p:cNvPr id="404" name="Google Shape;4304;p42">
              <a:extLst>
                <a:ext uri="{FF2B5EF4-FFF2-40B4-BE49-F238E27FC236}">
                  <a16:creationId xmlns:a16="http://schemas.microsoft.com/office/drawing/2014/main" id="{315C65A3-A27A-C29A-4446-E51CFF4FEFC2}"/>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5" name="Google Shape;4305;p42">
              <a:extLst>
                <a:ext uri="{FF2B5EF4-FFF2-40B4-BE49-F238E27FC236}">
                  <a16:creationId xmlns:a16="http://schemas.microsoft.com/office/drawing/2014/main" id="{05EC007C-D05E-FE97-3985-764B9D923981}"/>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6" name="Google Shape;4306;p42">
              <a:extLst>
                <a:ext uri="{FF2B5EF4-FFF2-40B4-BE49-F238E27FC236}">
                  <a16:creationId xmlns:a16="http://schemas.microsoft.com/office/drawing/2014/main" id="{B74A1A6A-FDFA-4DE1-E9D9-14DE78CFCC46}"/>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11" name="Google Shape;4303;p42">
            <a:extLst>
              <a:ext uri="{FF2B5EF4-FFF2-40B4-BE49-F238E27FC236}">
                <a16:creationId xmlns:a16="http://schemas.microsoft.com/office/drawing/2014/main" id="{7918A1C1-1319-57C3-847F-2419C252E7B9}"/>
              </a:ext>
            </a:extLst>
          </p:cNvPr>
          <p:cNvGrpSpPr/>
          <p:nvPr/>
        </p:nvGrpSpPr>
        <p:grpSpPr>
          <a:xfrm rot="16200000">
            <a:off x="4940110" y="3811131"/>
            <a:ext cx="177283" cy="520706"/>
            <a:chOff x="6545125" y="610550"/>
            <a:chExt cx="274900" cy="822600"/>
          </a:xfrm>
          <a:solidFill>
            <a:srgbClr val="FFC000"/>
          </a:solidFill>
        </p:grpSpPr>
        <p:sp>
          <p:nvSpPr>
            <p:cNvPr id="412" name="Google Shape;4304;p42">
              <a:extLst>
                <a:ext uri="{FF2B5EF4-FFF2-40B4-BE49-F238E27FC236}">
                  <a16:creationId xmlns:a16="http://schemas.microsoft.com/office/drawing/2014/main" id="{A1230D6F-EF4E-A626-3CF5-756B05FA8822}"/>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3" name="Google Shape;4305;p42">
              <a:extLst>
                <a:ext uri="{FF2B5EF4-FFF2-40B4-BE49-F238E27FC236}">
                  <a16:creationId xmlns:a16="http://schemas.microsoft.com/office/drawing/2014/main" id="{4DA06F77-6347-A05C-AB91-77083E0B8430}"/>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4" name="Google Shape;4306;p42">
              <a:extLst>
                <a:ext uri="{FF2B5EF4-FFF2-40B4-BE49-F238E27FC236}">
                  <a16:creationId xmlns:a16="http://schemas.microsoft.com/office/drawing/2014/main" id="{DF5F4921-6A36-4636-E5B5-FCAF527E42DB}"/>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15" name="Google Shape;4303;p42">
            <a:extLst>
              <a:ext uri="{FF2B5EF4-FFF2-40B4-BE49-F238E27FC236}">
                <a16:creationId xmlns:a16="http://schemas.microsoft.com/office/drawing/2014/main" id="{F8321A65-9D56-56EB-9D68-88BB62C7EEB6}"/>
              </a:ext>
            </a:extLst>
          </p:cNvPr>
          <p:cNvGrpSpPr/>
          <p:nvPr/>
        </p:nvGrpSpPr>
        <p:grpSpPr>
          <a:xfrm rot="16200000">
            <a:off x="4900923" y="3845579"/>
            <a:ext cx="177283" cy="520706"/>
            <a:chOff x="6545125" y="610550"/>
            <a:chExt cx="274901" cy="822600"/>
          </a:xfrm>
          <a:solidFill>
            <a:srgbClr val="FFC000"/>
          </a:solidFill>
        </p:grpSpPr>
        <p:sp>
          <p:nvSpPr>
            <p:cNvPr id="416" name="Google Shape;4304;p42">
              <a:extLst>
                <a:ext uri="{FF2B5EF4-FFF2-40B4-BE49-F238E27FC236}">
                  <a16:creationId xmlns:a16="http://schemas.microsoft.com/office/drawing/2014/main" id="{39B1DA53-36BE-6E0A-2D6C-3A857C0849D1}"/>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7" name="Google Shape;4305;p42">
              <a:extLst>
                <a:ext uri="{FF2B5EF4-FFF2-40B4-BE49-F238E27FC236}">
                  <a16:creationId xmlns:a16="http://schemas.microsoft.com/office/drawing/2014/main" id="{A573EF75-278F-99E5-2CC2-6591FF57B4C2}"/>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8" name="Google Shape;4306;p42">
              <a:extLst>
                <a:ext uri="{FF2B5EF4-FFF2-40B4-BE49-F238E27FC236}">
                  <a16:creationId xmlns:a16="http://schemas.microsoft.com/office/drawing/2014/main" id="{C5F5D05F-B535-3BFA-0A67-43697EC29A23}"/>
                </a:ext>
              </a:extLst>
            </p:cNvPr>
            <p:cNvSpPr/>
            <p:nvPr/>
          </p:nvSpPr>
          <p:spPr>
            <a:xfrm>
              <a:off x="6545825" y="1158949"/>
              <a:ext cx="274201" cy="274201"/>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19" name="Google Shape;4303;p42">
            <a:extLst>
              <a:ext uri="{FF2B5EF4-FFF2-40B4-BE49-F238E27FC236}">
                <a16:creationId xmlns:a16="http://schemas.microsoft.com/office/drawing/2014/main" id="{1B5FCAF2-5071-434A-4499-50140477ABAE}"/>
              </a:ext>
            </a:extLst>
          </p:cNvPr>
          <p:cNvGrpSpPr/>
          <p:nvPr/>
        </p:nvGrpSpPr>
        <p:grpSpPr>
          <a:xfrm rot="16200000">
            <a:off x="4858059" y="3873507"/>
            <a:ext cx="177283" cy="520706"/>
            <a:chOff x="6545125" y="610550"/>
            <a:chExt cx="274900" cy="822600"/>
          </a:xfrm>
          <a:solidFill>
            <a:srgbClr val="FFC000"/>
          </a:solidFill>
        </p:grpSpPr>
        <p:sp>
          <p:nvSpPr>
            <p:cNvPr id="420" name="Google Shape;4304;p42">
              <a:extLst>
                <a:ext uri="{FF2B5EF4-FFF2-40B4-BE49-F238E27FC236}">
                  <a16:creationId xmlns:a16="http://schemas.microsoft.com/office/drawing/2014/main" id="{7E86A1D0-88B2-7E9E-99A7-0E79616EDBD7}"/>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1" name="Google Shape;4305;p42">
              <a:extLst>
                <a:ext uri="{FF2B5EF4-FFF2-40B4-BE49-F238E27FC236}">
                  <a16:creationId xmlns:a16="http://schemas.microsoft.com/office/drawing/2014/main" id="{12E304AD-E024-BC81-6B72-82064FC3610E}"/>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2" name="Google Shape;4306;p42">
              <a:extLst>
                <a:ext uri="{FF2B5EF4-FFF2-40B4-BE49-F238E27FC236}">
                  <a16:creationId xmlns:a16="http://schemas.microsoft.com/office/drawing/2014/main" id="{8FA73EE0-AC85-2837-A171-BEF3C457FF8A}"/>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423" name="图片 422">
            <a:extLst>
              <a:ext uri="{FF2B5EF4-FFF2-40B4-BE49-F238E27FC236}">
                <a16:creationId xmlns:a16="http://schemas.microsoft.com/office/drawing/2014/main" id="{A35693A3-0EC8-DC7B-0720-542CDC3F316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59949" y="3742382"/>
            <a:ext cx="258664" cy="258664"/>
          </a:xfrm>
          <a:prstGeom prst="rect">
            <a:avLst/>
          </a:prstGeom>
        </p:spPr>
      </p:pic>
      <p:grpSp>
        <p:nvGrpSpPr>
          <p:cNvPr id="467" name="Google Shape;895;p28">
            <a:extLst>
              <a:ext uri="{FF2B5EF4-FFF2-40B4-BE49-F238E27FC236}">
                <a16:creationId xmlns:a16="http://schemas.microsoft.com/office/drawing/2014/main" id="{A071E270-55CE-D4BE-512C-D0C96BC07D00}"/>
              </a:ext>
            </a:extLst>
          </p:cNvPr>
          <p:cNvGrpSpPr/>
          <p:nvPr/>
        </p:nvGrpSpPr>
        <p:grpSpPr>
          <a:xfrm>
            <a:off x="6350856" y="1935580"/>
            <a:ext cx="771100" cy="734130"/>
            <a:chOff x="5950075" y="854725"/>
            <a:chExt cx="2904000" cy="2668950"/>
          </a:xfrm>
        </p:grpSpPr>
        <p:sp>
          <p:nvSpPr>
            <p:cNvPr id="468" name="Google Shape;896;p28">
              <a:extLst>
                <a:ext uri="{FF2B5EF4-FFF2-40B4-BE49-F238E27FC236}">
                  <a16:creationId xmlns:a16="http://schemas.microsoft.com/office/drawing/2014/main" id="{99F0723E-3EA0-BAA7-05C5-E75AE8FB018F}"/>
                </a:ext>
              </a:extLst>
            </p:cNvPr>
            <p:cNvSpPr/>
            <p:nvPr/>
          </p:nvSpPr>
          <p:spPr>
            <a:xfrm flipH="1">
              <a:off x="5950075" y="854725"/>
              <a:ext cx="2904000" cy="26673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897;p28">
              <a:extLst>
                <a:ext uri="{FF2B5EF4-FFF2-40B4-BE49-F238E27FC236}">
                  <a16:creationId xmlns:a16="http://schemas.microsoft.com/office/drawing/2014/main" id="{AD303840-96A3-6B92-30DD-E6265759B99E}"/>
                </a:ext>
              </a:extLst>
            </p:cNvPr>
            <p:cNvSpPr/>
            <p:nvPr/>
          </p:nvSpPr>
          <p:spPr>
            <a:xfrm flipH="1">
              <a:off x="5950075" y="854725"/>
              <a:ext cx="580800" cy="532801"/>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0" name="Google Shape;898;p28">
              <a:extLst>
                <a:ext uri="{FF2B5EF4-FFF2-40B4-BE49-F238E27FC236}">
                  <a16:creationId xmlns:a16="http://schemas.microsoft.com/office/drawing/2014/main" id="{F4621C6F-764C-C1A7-8FCB-BAFE403CFE3B}"/>
                </a:ext>
              </a:extLst>
            </p:cNvPr>
            <p:cNvSpPr/>
            <p:nvPr/>
          </p:nvSpPr>
          <p:spPr>
            <a:xfrm flipH="1">
              <a:off x="6530875" y="8547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899;p28">
              <a:extLst>
                <a:ext uri="{FF2B5EF4-FFF2-40B4-BE49-F238E27FC236}">
                  <a16:creationId xmlns:a16="http://schemas.microsoft.com/office/drawing/2014/main" id="{12EBA2D6-EB31-4284-192C-8A3335FA52DB}"/>
                </a:ext>
              </a:extLst>
            </p:cNvPr>
            <p:cNvSpPr/>
            <p:nvPr/>
          </p:nvSpPr>
          <p:spPr>
            <a:xfrm flipH="1">
              <a:off x="7111675" y="8547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900;p28">
              <a:extLst>
                <a:ext uri="{FF2B5EF4-FFF2-40B4-BE49-F238E27FC236}">
                  <a16:creationId xmlns:a16="http://schemas.microsoft.com/office/drawing/2014/main" id="{67BA812D-9564-1ED4-A96F-0B9DAC595E89}"/>
                </a:ext>
              </a:extLst>
            </p:cNvPr>
            <p:cNvSpPr/>
            <p:nvPr/>
          </p:nvSpPr>
          <p:spPr>
            <a:xfrm flipH="1">
              <a:off x="7692475" y="8547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901;p28">
              <a:extLst>
                <a:ext uri="{FF2B5EF4-FFF2-40B4-BE49-F238E27FC236}">
                  <a16:creationId xmlns:a16="http://schemas.microsoft.com/office/drawing/2014/main" id="{161C5DF2-8477-EE31-BE6F-03C851C8A26B}"/>
                </a:ext>
              </a:extLst>
            </p:cNvPr>
            <p:cNvSpPr/>
            <p:nvPr/>
          </p:nvSpPr>
          <p:spPr>
            <a:xfrm flipH="1">
              <a:off x="8273275" y="8547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902;p28">
              <a:extLst>
                <a:ext uri="{FF2B5EF4-FFF2-40B4-BE49-F238E27FC236}">
                  <a16:creationId xmlns:a16="http://schemas.microsoft.com/office/drawing/2014/main" id="{AD0E6B67-D2F5-8582-173E-996E138C7AB5}"/>
                </a:ext>
              </a:extLst>
            </p:cNvPr>
            <p:cNvSpPr/>
            <p:nvPr/>
          </p:nvSpPr>
          <p:spPr>
            <a:xfrm flipH="1">
              <a:off x="5950075" y="13875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903;p28">
              <a:extLst>
                <a:ext uri="{FF2B5EF4-FFF2-40B4-BE49-F238E27FC236}">
                  <a16:creationId xmlns:a16="http://schemas.microsoft.com/office/drawing/2014/main" id="{B65766DD-F504-B661-DE2B-84240B18AD7B}"/>
                </a:ext>
              </a:extLst>
            </p:cNvPr>
            <p:cNvSpPr/>
            <p:nvPr/>
          </p:nvSpPr>
          <p:spPr>
            <a:xfrm flipH="1">
              <a:off x="6530875" y="13875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904;p28">
              <a:extLst>
                <a:ext uri="{FF2B5EF4-FFF2-40B4-BE49-F238E27FC236}">
                  <a16:creationId xmlns:a16="http://schemas.microsoft.com/office/drawing/2014/main" id="{3AAE3604-69A0-05BA-7B93-1B7E2F53704E}"/>
                </a:ext>
              </a:extLst>
            </p:cNvPr>
            <p:cNvSpPr/>
            <p:nvPr/>
          </p:nvSpPr>
          <p:spPr>
            <a:xfrm flipH="1">
              <a:off x="7111675" y="13875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905;p28">
              <a:extLst>
                <a:ext uri="{FF2B5EF4-FFF2-40B4-BE49-F238E27FC236}">
                  <a16:creationId xmlns:a16="http://schemas.microsoft.com/office/drawing/2014/main" id="{15237ECB-DE1E-C1B7-7E16-B6035EF09BB1}"/>
                </a:ext>
              </a:extLst>
            </p:cNvPr>
            <p:cNvSpPr/>
            <p:nvPr/>
          </p:nvSpPr>
          <p:spPr>
            <a:xfrm flipH="1">
              <a:off x="7692475" y="13875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906;p28">
              <a:extLst>
                <a:ext uri="{FF2B5EF4-FFF2-40B4-BE49-F238E27FC236}">
                  <a16:creationId xmlns:a16="http://schemas.microsoft.com/office/drawing/2014/main" id="{A5AB55A2-023A-3220-5CE4-90465488971F}"/>
                </a:ext>
              </a:extLst>
            </p:cNvPr>
            <p:cNvSpPr/>
            <p:nvPr/>
          </p:nvSpPr>
          <p:spPr>
            <a:xfrm flipH="1">
              <a:off x="8273275" y="13875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907;p28">
              <a:extLst>
                <a:ext uri="{FF2B5EF4-FFF2-40B4-BE49-F238E27FC236}">
                  <a16:creationId xmlns:a16="http://schemas.microsoft.com/office/drawing/2014/main" id="{C3F5DA46-A162-425A-519A-D4F5C1779D35}"/>
                </a:ext>
              </a:extLst>
            </p:cNvPr>
            <p:cNvSpPr/>
            <p:nvPr/>
          </p:nvSpPr>
          <p:spPr>
            <a:xfrm flipH="1">
              <a:off x="5950075" y="192197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908;p28">
              <a:extLst>
                <a:ext uri="{FF2B5EF4-FFF2-40B4-BE49-F238E27FC236}">
                  <a16:creationId xmlns:a16="http://schemas.microsoft.com/office/drawing/2014/main" id="{28727C6A-9C01-54D8-25A7-9C567004E767}"/>
                </a:ext>
              </a:extLst>
            </p:cNvPr>
            <p:cNvSpPr/>
            <p:nvPr/>
          </p:nvSpPr>
          <p:spPr>
            <a:xfrm flipH="1">
              <a:off x="6530875" y="192197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909;p28">
              <a:extLst>
                <a:ext uri="{FF2B5EF4-FFF2-40B4-BE49-F238E27FC236}">
                  <a16:creationId xmlns:a16="http://schemas.microsoft.com/office/drawing/2014/main" id="{E2DB2C30-48E9-DC0E-8564-B5A824ABD9FE}"/>
                </a:ext>
              </a:extLst>
            </p:cNvPr>
            <p:cNvSpPr/>
            <p:nvPr/>
          </p:nvSpPr>
          <p:spPr>
            <a:xfrm flipH="1">
              <a:off x="7111675" y="192197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910;p28">
              <a:extLst>
                <a:ext uri="{FF2B5EF4-FFF2-40B4-BE49-F238E27FC236}">
                  <a16:creationId xmlns:a16="http://schemas.microsoft.com/office/drawing/2014/main" id="{A40DA385-3D74-6883-6076-7D610836500D}"/>
                </a:ext>
              </a:extLst>
            </p:cNvPr>
            <p:cNvSpPr/>
            <p:nvPr/>
          </p:nvSpPr>
          <p:spPr>
            <a:xfrm flipH="1">
              <a:off x="7692475" y="192197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911;p28">
              <a:extLst>
                <a:ext uri="{FF2B5EF4-FFF2-40B4-BE49-F238E27FC236}">
                  <a16:creationId xmlns:a16="http://schemas.microsoft.com/office/drawing/2014/main" id="{CEA1FEB5-F453-2B52-D660-FBBE90C61063}"/>
                </a:ext>
              </a:extLst>
            </p:cNvPr>
            <p:cNvSpPr/>
            <p:nvPr/>
          </p:nvSpPr>
          <p:spPr>
            <a:xfrm flipH="1">
              <a:off x="8273275" y="192197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912;p28">
              <a:extLst>
                <a:ext uri="{FF2B5EF4-FFF2-40B4-BE49-F238E27FC236}">
                  <a16:creationId xmlns:a16="http://schemas.microsoft.com/office/drawing/2014/main" id="{A8F060A5-93CB-95DB-4005-F2C64133BC0D}"/>
                </a:ext>
              </a:extLst>
            </p:cNvPr>
            <p:cNvSpPr/>
            <p:nvPr/>
          </p:nvSpPr>
          <p:spPr>
            <a:xfrm flipH="1">
              <a:off x="5950075" y="24564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913;p28">
              <a:extLst>
                <a:ext uri="{FF2B5EF4-FFF2-40B4-BE49-F238E27FC236}">
                  <a16:creationId xmlns:a16="http://schemas.microsoft.com/office/drawing/2014/main" id="{E45815DC-FE81-D98B-FE3A-8446CDBCE2E6}"/>
                </a:ext>
              </a:extLst>
            </p:cNvPr>
            <p:cNvSpPr/>
            <p:nvPr/>
          </p:nvSpPr>
          <p:spPr>
            <a:xfrm flipH="1">
              <a:off x="6530875" y="24564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914;p28">
              <a:extLst>
                <a:ext uri="{FF2B5EF4-FFF2-40B4-BE49-F238E27FC236}">
                  <a16:creationId xmlns:a16="http://schemas.microsoft.com/office/drawing/2014/main" id="{8D251D82-9C76-8D5E-900E-AEE5761FC25C}"/>
                </a:ext>
              </a:extLst>
            </p:cNvPr>
            <p:cNvSpPr/>
            <p:nvPr/>
          </p:nvSpPr>
          <p:spPr>
            <a:xfrm flipH="1">
              <a:off x="7111675" y="24564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915;p28">
              <a:extLst>
                <a:ext uri="{FF2B5EF4-FFF2-40B4-BE49-F238E27FC236}">
                  <a16:creationId xmlns:a16="http://schemas.microsoft.com/office/drawing/2014/main" id="{8975F5E8-BFBE-BAAC-7B19-958360499545}"/>
                </a:ext>
              </a:extLst>
            </p:cNvPr>
            <p:cNvSpPr/>
            <p:nvPr/>
          </p:nvSpPr>
          <p:spPr>
            <a:xfrm flipH="1">
              <a:off x="7692475" y="24564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916;p28">
              <a:extLst>
                <a:ext uri="{FF2B5EF4-FFF2-40B4-BE49-F238E27FC236}">
                  <a16:creationId xmlns:a16="http://schemas.microsoft.com/office/drawing/2014/main" id="{CFA764A0-E631-2DCF-4264-CDA9E8EA19C7}"/>
                </a:ext>
              </a:extLst>
            </p:cNvPr>
            <p:cNvSpPr/>
            <p:nvPr/>
          </p:nvSpPr>
          <p:spPr>
            <a:xfrm flipH="1">
              <a:off x="8273275" y="24564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917;p28">
              <a:extLst>
                <a:ext uri="{FF2B5EF4-FFF2-40B4-BE49-F238E27FC236}">
                  <a16:creationId xmlns:a16="http://schemas.microsoft.com/office/drawing/2014/main" id="{0BD12DDC-6F7B-4355-3991-9D1BF0306995}"/>
                </a:ext>
              </a:extLst>
            </p:cNvPr>
            <p:cNvSpPr/>
            <p:nvPr/>
          </p:nvSpPr>
          <p:spPr>
            <a:xfrm flipH="1">
              <a:off x="5950075" y="299087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918;p28">
              <a:extLst>
                <a:ext uri="{FF2B5EF4-FFF2-40B4-BE49-F238E27FC236}">
                  <a16:creationId xmlns:a16="http://schemas.microsoft.com/office/drawing/2014/main" id="{C3753C5A-DA05-5EC9-E0E1-FBE39A5BDB19}"/>
                </a:ext>
              </a:extLst>
            </p:cNvPr>
            <p:cNvSpPr/>
            <p:nvPr/>
          </p:nvSpPr>
          <p:spPr>
            <a:xfrm flipH="1">
              <a:off x="6530875" y="299087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919;p28">
              <a:extLst>
                <a:ext uri="{FF2B5EF4-FFF2-40B4-BE49-F238E27FC236}">
                  <a16:creationId xmlns:a16="http://schemas.microsoft.com/office/drawing/2014/main" id="{1BE78C79-6CEE-8CF2-2B91-B065A186FBC1}"/>
                </a:ext>
              </a:extLst>
            </p:cNvPr>
            <p:cNvSpPr/>
            <p:nvPr/>
          </p:nvSpPr>
          <p:spPr>
            <a:xfrm flipH="1">
              <a:off x="7111675" y="299087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920;p28">
              <a:extLst>
                <a:ext uri="{FF2B5EF4-FFF2-40B4-BE49-F238E27FC236}">
                  <a16:creationId xmlns:a16="http://schemas.microsoft.com/office/drawing/2014/main" id="{AF5E1AA4-EEF2-AF3E-4348-BBCB67797175}"/>
                </a:ext>
              </a:extLst>
            </p:cNvPr>
            <p:cNvSpPr/>
            <p:nvPr/>
          </p:nvSpPr>
          <p:spPr>
            <a:xfrm flipH="1">
              <a:off x="7692475" y="299087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921;p28">
              <a:extLst>
                <a:ext uri="{FF2B5EF4-FFF2-40B4-BE49-F238E27FC236}">
                  <a16:creationId xmlns:a16="http://schemas.microsoft.com/office/drawing/2014/main" id="{9B5B651D-163C-906A-485E-040ADB03AAC8}"/>
                </a:ext>
              </a:extLst>
            </p:cNvPr>
            <p:cNvSpPr/>
            <p:nvPr/>
          </p:nvSpPr>
          <p:spPr>
            <a:xfrm flipH="1">
              <a:off x="8273275" y="299087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8" name="矩形 547">
            <a:extLst>
              <a:ext uri="{FF2B5EF4-FFF2-40B4-BE49-F238E27FC236}">
                <a16:creationId xmlns:a16="http://schemas.microsoft.com/office/drawing/2014/main" id="{76243C74-C56E-9F9E-3092-F24D7AA17631}"/>
              </a:ext>
            </a:extLst>
          </p:cNvPr>
          <p:cNvSpPr/>
          <p:nvPr/>
        </p:nvSpPr>
        <p:spPr>
          <a:xfrm>
            <a:off x="6285932" y="1321704"/>
            <a:ext cx="1905001" cy="429559"/>
          </a:xfrm>
          <a:prstGeom prst="rect">
            <a:avLst/>
          </a:prstGeom>
          <a:solidFill>
            <a:srgbClr val="E0EFF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603" name="文本框 602">
                <a:extLst>
                  <a:ext uri="{FF2B5EF4-FFF2-40B4-BE49-F238E27FC236}">
                    <a16:creationId xmlns:a16="http://schemas.microsoft.com/office/drawing/2014/main" id="{24456707-7F95-022D-7AAF-C4427C4F19A1}"/>
                  </a:ext>
                </a:extLst>
              </p:cNvPr>
              <p:cNvSpPr txBox="1"/>
              <p:nvPr/>
            </p:nvSpPr>
            <p:spPr>
              <a:xfrm>
                <a:off x="6241202" y="1287851"/>
                <a:ext cx="2052734" cy="461665"/>
              </a:xfrm>
              <a:prstGeom prst="rect">
                <a:avLst/>
              </a:prstGeom>
              <a:noFill/>
            </p:spPr>
            <p:txBody>
              <a:bodyPr wrap="square">
                <a:spAutoFit/>
              </a:bodyPr>
              <a:lstStyle/>
              <a:p>
                <a:pPr algn="ctr"/>
                <a:r>
                  <a:rPr lang="en-US" altLang="zh-CN" sz="1200" dirty="0">
                    <a:latin typeface="Times New Roman" panose="02020603050405020304" pitchFamily="18" charset="0"/>
                    <a:cs typeface="Times New Roman" panose="02020603050405020304" pitchFamily="18" charset="0"/>
                  </a:rPr>
                  <a:t>Initialize isotope adjacent matrix</a:t>
                </a:r>
                <a14:m>
                  <m:oMath xmlns:m="http://schemas.openxmlformats.org/officeDocument/2006/math">
                    <m:r>
                      <a:rPr lang="en-US" altLang="zh-CN" sz="1200" b="0" i="1" dirty="0" smtClean="0">
                        <a:latin typeface="Cambria Math" panose="02040503050406030204" pitchFamily="18" charset="0"/>
                        <a:cs typeface="Times New Roman" panose="02020603050405020304" pitchFamily="18" charset="0"/>
                      </a:rPr>
                      <m:t> </m:t>
                    </m:r>
                    <m:r>
                      <a:rPr lang="en-US" altLang="zh-CN" sz="1200" b="0" i="1" dirty="0" smtClean="0">
                        <a:latin typeface="Cambria Math" panose="02040503050406030204" pitchFamily="18" charset="0"/>
                        <a:cs typeface="Times New Roman" panose="02020603050405020304" pitchFamily="18" charset="0"/>
                      </a:rPr>
                      <m:t>h</m:t>
                    </m:r>
                  </m:oMath>
                </a14:m>
                <a:r>
                  <a:rPr lang="en-US" altLang="zh-CN" sz="1200" dirty="0">
                    <a:latin typeface="Times New Roman" panose="02020603050405020304" pitchFamily="18" charset="0"/>
                    <a:cs typeface="Times New Roman" panose="02020603050405020304" pitchFamily="18" charset="0"/>
                  </a:rPr>
                  <a:t> and feature matrix </a:t>
                </a:r>
                <a14:m>
                  <m:oMath xmlns:m="http://schemas.openxmlformats.org/officeDocument/2006/math">
                    <m:r>
                      <a:rPr lang="en-US" altLang="zh-CN" sz="1200" b="0" i="1" dirty="0" smtClean="0">
                        <a:latin typeface="Cambria Math" panose="02040503050406030204" pitchFamily="18" charset="0"/>
                        <a:cs typeface="Times New Roman" panose="02020603050405020304" pitchFamily="18" charset="0"/>
                      </a:rPr>
                      <m:t>𝑥</m:t>
                    </m:r>
                  </m:oMath>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603" name="文本框 602">
                <a:extLst>
                  <a:ext uri="{FF2B5EF4-FFF2-40B4-BE49-F238E27FC236}">
                    <a16:creationId xmlns:a16="http://schemas.microsoft.com/office/drawing/2014/main" id="{24456707-7F95-022D-7AAF-C4427C4F19A1}"/>
                  </a:ext>
                </a:extLst>
              </p:cNvPr>
              <p:cNvSpPr txBox="1">
                <a:spLocks noRot="1" noChangeAspect="1" noMove="1" noResize="1" noEditPoints="1" noAdjustHandles="1" noChangeArrowheads="1" noChangeShapeType="1" noTextEdit="1"/>
              </p:cNvSpPr>
              <p:nvPr/>
            </p:nvSpPr>
            <p:spPr>
              <a:xfrm>
                <a:off x="6241202" y="1287851"/>
                <a:ext cx="2052734" cy="461665"/>
              </a:xfrm>
              <a:prstGeom prst="rect">
                <a:avLst/>
              </a:prstGeom>
              <a:blipFill>
                <a:blip r:embed="rId5"/>
                <a:stretch>
                  <a:fillRect b="-921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06" name="文本框 605">
                <a:extLst>
                  <a:ext uri="{FF2B5EF4-FFF2-40B4-BE49-F238E27FC236}">
                    <a16:creationId xmlns:a16="http://schemas.microsoft.com/office/drawing/2014/main" id="{D154CBA4-F195-33AC-D8ED-AD2941F4803A}"/>
                  </a:ext>
                </a:extLst>
              </p:cNvPr>
              <p:cNvSpPr txBox="1"/>
              <p:nvPr/>
            </p:nvSpPr>
            <p:spPr>
              <a:xfrm>
                <a:off x="6529825" y="2657935"/>
                <a:ext cx="26539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h</m:t>
                          </m:r>
                        </m:e>
                        <m:sub>
                          <m:r>
                            <a:rPr lang="en-US" altLang="zh-CN" b="0" i="1" smtClean="0">
                              <a:latin typeface="Cambria Math" panose="02040503050406030204" pitchFamily="18" charset="0"/>
                            </a:rPr>
                            <m:t>𝑖</m:t>
                          </m:r>
                        </m:sub>
                      </m:sSub>
                    </m:oMath>
                  </m:oMathPara>
                </a14:m>
                <a:endParaRPr lang="zh-CN" altLang="en-US" dirty="0"/>
              </a:p>
            </p:txBody>
          </p:sp>
        </mc:Choice>
        <mc:Fallback xmlns="">
          <p:sp>
            <p:nvSpPr>
              <p:cNvPr id="606" name="文本框 605">
                <a:extLst>
                  <a:ext uri="{FF2B5EF4-FFF2-40B4-BE49-F238E27FC236}">
                    <a16:creationId xmlns:a16="http://schemas.microsoft.com/office/drawing/2014/main" id="{D154CBA4-F195-33AC-D8ED-AD2941F4803A}"/>
                  </a:ext>
                </a:extLst>
              </p:cNvPr>
              <p:cNvSpPr txBox="1">
                <a:spLocks noRot="1" noChangeAspect="1" noMove="1" noResize="1" noEditPoints="1" noAdjustHandles="1" noChangeArrowheads="1" noChangeShapeType="1" noTextEdit="1"/>
              </p:cNvSpPr>
              <p:nvPr/>
            </p:nvSpPr>
            <p:spPr>
              <a:xfrm>
                <a:off x="6529825" y="2657935"/>
                <a:ext cx="265394" cy="276999"/>
              </a:xfrm>
              <a:prstGeom prst="rect">
                <a:avLst/>
              </a:prstGeom>
              <a:blipFill>
                <a:blip r:embed="rId6"/>
                <a:stretch>
                  <a:fillRect l="-20455" r="-6818" b="-2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07" name="文本框 606">
                <a:extLst>
                  <a:ext uri="{FF2B5EF4-FFF2-40B4-BE49-F238E27FC236}">
                    <a16:creationId xmlns:a16="http://schemas.microsoft.com/office/drawing/2014/main" id="{B1E30FEB-4B62-7CC8-9E2E-7F1BB7882378}"/>
                  </a:ext>
                </a:extLst>
              </p:cNvPr>
              <p:cNvSpPr txBox="1"/>
              <p:nvPr/>
            </p:nvSpPr>
            <p:spPr>
              <a:xfrm>
                <a:off x="7553585" y="2639584"/>
                <a:ext cx="25833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𝑖</m:t>
                          </m:r>
                        </m:sub>
                      </m:sSub>
                    </m:oMath>
                  </m:oMathPara>
                </a14:m>
                <a:endParaRPr lang="zh-CN" altLang="en-US" dirty="0"/>
              </a:p>
            </p:txBody>
          </p:sp>
        </mc:Choice>
        <mc:Fallback xmlns="">
          <p:sp>
            <p:nvSpPr>
              <p:cNvPr id="607" name="文本框 606">
                <a:extLst>
                  <a:ext uri="{FF2B5EF4-FFF2-40B4-BE49-F238E27FC236}">
                    <a16:creationId xmlns:a16="http://schemas.microsoft.com/office/drawing/2014/main" id="{B1E30FEB-4B62-7CC8-9E2E-7F1BB7882378}"/>
                  </a:ext>
                </a:extLst>
              </p:cNvPr>
              <p:cNvSpPr txBox="1">
                <a:spLocks noRot="1" noChangeAspect="1" noMove="1" noResize="1" noEditPoints="1" noAdjustHandles="1" noChangeArrowheads="1" noChangeShapeType="1" noTextEdit="1"/>
              </p:cNvSpPr>
              <p:nvPr/>
            </p:nvSpPr>
            <p:spPr>
              <a:xfrm>
                <a:off x="7553585" y="2639584"/>
                <a:ext cx="258339" cy="276999"/>
              </a:xfrm>
              <a:prstGeom prst="rect">
                <a:avLst/>
              </a:prstGeom>
              <a:blipFill>
                <a:blip r:embed="rId7"/>
                <a:stretch>
                  <a:fillRect l="-11905" r="-9524" b="-20000"/>
                </a:stretch>
              </a:blipFill>
            </p:spPr>
            <p:txBody>
              <a:bodyPr/>
              <a:lstStyle/>
              <a:p>
                <a:r>
                  <a:rPr lang="zh-CN" altLang="en-US">
                    <a:noFill/>
                  </a:rPr>
                  <a:t> </a:t>
                </a:r>
              </a:p>
            </p:txBody>
          </p:sp>
        </mc:Fallback>
      </mc:AlternateContent>
      <p:cxnSp>
        <p:nvCxnSpPr>
          <p:cNvPr id="609" name="直接箭头连接符 608">
            <a:extLst>
              <a:ext uri="{FF2B5EF4-FFF2-40B4-BE49-F238E27FC236}">
                <a16:creationId xmlns:a16="http://schemas.microsoft.com/office/drawing/2014/main" id="{AB5CD4A9-CE2A-FC44-812E-DC69B4B7356F}"/>
              </a:ext>
            </a:extLst>
          </p:cNvPr>
          <p:cNvCxnSpPr>
            <a:cxnSpLocks/>
          </p:cNvCxnSpPr>
          <p:nvPr/>
        </p:nvCxnSpPr>
        <p:spPr>
          <a:xfrm>
            <a:off x="6708853" y="1751263"/>
            <a:ext cx="0" cy="12917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611" name="直接箭头连接符 610">
            <a:extLst>
              <a:ext uri="{FF2B5EF4-FFF2-40B4-BE49-F238E27FC236}">
                <a16:creationId xmlns:a16="http://schemas.microsoft.com/office/drawing/2014/main" id="{22ABCE95-11FD-8D30-C7E6-73131C49913C}"/>
              </a:ext>
            </a:extLst>
          </p:cNvPr>
          <p:cNvCxnSpPr>
            <a:cxnSpLocks/>
          </p:cNvCxnSpPr>
          <p:nvPr/>
        </p:nvCxnSpPr>
        <p:spPr>
          <a:xfrm>
            <a:off x="7645025" y="1758992"/>
            <a:ext cx="0" cy="12917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nvGrpSpPr>
          <p:cNvPr id="727" name="Google Shape;895;p28">
            <a:extLst>
              <a:ext uri="{FF2B5EF4-FFF2-40B4-BE49-F238E27FC236}">
                <a16:creationId xmlns:a16="http://schemas.microsoft.com/office/drawing/2014/main" id="{5567CC8F-8152-9D80-8822-6056DC27EA1D}"/>
              </a:ext>
            </a:extLst>
          </p:cNvPr>
          <p:cNvGrpSpPr/>
          <p:nvPr/>
        </p:nvGrpSpPr>
        <p:grpSpPr>
          <a:xfrm>
            <a:off x="7267434" y="1928160"/>
            <a:ext cx="771100" cy="734130"/>
            <a:chOff x="5950075" y="854725"/>
            <a:chExt cx="2904000" cy="2668950"/>
          </a:xfrm>
        </p:grpSpPr>
        <p:sp>
          <p:nvSpPr>
            <p:cNvPr id="728" name="Google Shape;896;p28">
              <a:extLst>
                <a:ext uri="{FF2B5EF4-FFF2-40B4-BE49-F238E27FC236}">
                  <a16:creationId xmlns:a16="http://schemas.microsoft.com/office/drawing/2014/main" id="{F8067622-918F-916A-4801-ED8508F385AE}"/>
                </a:ext>
              </a:extLst>
            </p:cNvPr>
            <p:cNvSpPr/>
            <p:nvPr/>
          </p:nvSpPr>
          <p:spPr>
            <a:xfrm flipH="1">
              <a:off x="5950075" y="854725"/>
              <a:ext cx="2904000" cy="26673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897;p28">
              <a:extLst>
                <a:ext uri="{FF2B5EF4-FFF2-40B4-BE49-F238E27FC236}">
                  <a16:creationId xmlns:a16="http://schemas.microsoft.com/office/drawing/2014/main" id="{F98D0825-0622-0FF1-201D-04DF8AD12937}"/>
                </a:ext>
              </a:extLst>
            </p:cNvPr>
            <p:cNvSpPr/>
            <p:nvPr/>
          </p:nvSpPr>
          <p:spPr>
            <a:xfrm flipH="1">
              <a:off x="5950075" y="854725"/>
              <a:ext cx="580800" cy="532801"/>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0" name="Google Shape;898;p28">
              <a:extLst>
                <a:ext uri="{FF2B5EF4-FFF2-40B4-BE49-F238E27FC236}">
                  <a16:creationId xmlns:a16="http://schemas.microsoft.com/office/drawing/2014/main" id="{CAAC953B-CF72-ADC9-2E8D-9A6F66DA8D85}"/>
                </a:ext>
              </a:extLst>
            </p:cNvPr>
            <p:cNvSpPr/>
            <p:nvPr/>
          </p:nvSpPr>
          <p:spPr>
            <a:xfrm flipH="1">
              <a:off x="6530875" y="8547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899;p28">
              <a:extLst>
                <a:ext uri="{FF2B5EF4-FFF2-40B4-BE49-F238E27FC236}">
                  <a16:creationId xmlns:a16="http://schemas.microsoft.com/office/drawing/2014/main" id="{74090E7D-5B14-2A27-B2CF-527A568DBA96}"/>
                </a:ext>
              </a:extLst>
            </p:cNvPr>
            <p:cNvSpPr/>
            <p:nvPr/>
          </p:nvSpPr>
          <p:spPr>
            <a:xfrm flipH="1">
              <a:off x="7111675" y="8547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900;p28">
              <a:extLst>
                <a:ext uri="{FF2B5EF4-FFF2-40B4-BE49-F238E27FC236}">
                  <a16:creationId xmlns:a16="http://schemas.microsoft.com/office/drawing/2014/main" id="{95778EBA-28CD-A0A9-2F2D-A445299C7C51}"/>
                </a:ext>
              </a:extLst>
            </p:cNvPr>
            <p:cNvSpPr/>
            <p:nvPr/>
          </p:nvSpPr>
          <p:spPr>
            <a:xfrm flipH="1">
              <a:off x="7692475" y="8547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901;p28">
              <a:extLst>
                <a:ext uri="{FF2B5EF4-FFF2-40B4-BE49-F238E27FC236}">
                  <a16:creationId xmlns:a16="http://schemas.microsoft.com/office/drawing/2014/main" id="{3EB6D052-56B2-835F-5FC8-9A5859A4D518}"/>
                </a:ext>
              </a:extLst>
            </p:cNvPr>
            <p:cNvSpPr/>
            <p:nvPr/>
          </p:nvSpPr>
          <p:spPr>
            <a:xfrm flipH="1">
              <a:off x="8273275" y="8547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902;p28">
              <a:extLst>
                <a:ext uri="{FF2B5EF4-FFF2-40B4-BE49-F238E27FC236}">
                  <a16:creationId xmlns:a16="http://schemas.microsoft.com/office/drawing/2014/main" id="{39DE1239-D4AD-C7E4-90CF-6269A628A9DB}"/>
                </a:ext>
              </a:extLst>
            </p:cNvPr>
            <p:cNvSpPr/>
            <p:nvPr/>
          </p:nvSpPr>
          <p:spPr>
            <a:xfrm flipH="1">
              <a:off x="5950075" y="13875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903;p28">
              <a:extLst>
                <a:ext uri="{FF2B5EF4-FFF2-40B4-BE49-F238E27FC236}">
                  <a16:creationId xmlns:a16="http://schemas.microsoft.com/office/drawing/2014/main" id="{901B0D00-B03F-0C6E-F20F-095B6EFE19A6}"/>
                </a:ext>
              </a:extLst>
            </p:cNvPr>
            <p:cNvSpPr/>
            <p:nvPr/>
          </p:nvSpPr>
          <p:spPr>
            <a:xfrm flipH="1">
              <a:off x="6530875" y="13875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904;p28">
              <a:extLst>
                <a:ext uri="{FF2B5EF4-FFF2-40B4-BE49-F238E27FC236}">
                  <a16:creationId xmlns:a16="http://schemas.microsoft.com/office/drawing/2014/main" id="{F2E09738-B4F5-ACCF-02B2-E6DF225EA7B8}"/>
                </a:ext>
              </a:extLst>
            </p:cNvPr>
            <p:cNvSpPr/>
            <p:nvPr/>
          </p:nvSpPr>
          <p:spPr>
            <a:xfrm flipH="1">
              <a:off x="7111675" y="13875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905;p28">
              <a:extLst>
                <a:ext uri="{FF2B5EF4-FFF2-40B4-BE49-F238E27FC236}">
                  <a16:creationId xmlns:a16="http://schemas.microsoft.com/office/drawing/2014/main" id="{27419E40-8627-6194-5C05-316046E2F1F7}"/>
                </a:ext>
              </a:extLst>
            </p:cNvPr>
            <p:cNvSpPr/>
            <p:nvPr/>
          </p:nvSpPr>
          <p:spPr>
            <a:xfrm flipH="1">
              <a:off x="7692475" y="13875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906;p28">
              <a:extLst>
                <a:ext uri="{FF2B5EF4-FFF2-40B4-BE49-F238E27FC236}">
                  <a16:creationId xmlns:a16="http://schemas.microsoft.com/office/drawing/2014/main" id="{56A7967B-27CF-0206-849F-7E2793F389C6}"/>
                </a:ext>
              </a:extLst>
            </p:cNvPr>
            <p:cNvSpPr/>
            <p:nvPr/>
          </p:nvSpPr>
          <p:spPr>
            <a:xfrm flipH="1">
              <a:off x="8273275" y="13875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907;p28">
              <a:extLst>
                <a:ext uri="{FF2B5EF4-FFF2-40B4-BE49-F238E27FC236}">
                  <a16:creationId xmlns:a16="http://schemas.microsoft.com/office/drawing/2014/main" id="{162AA887-C0D5-2718-08F9-554D5252C0A7}"/>
                </a:ext>
              </a:extLst>
            </p:cNvPr>
            <p:cNvSpPr/>
            <p:nvPr/>
          </p:nvSpPr>
          <p:spPr>
            <a:xfrm flipH="1">
              <a:off x="5950075" y="192197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908;p28">
              <a:extLst>
                <a:ext uri="{FF2B5EF4-FFF2-40B4-BE49-F238E27FC236}">
                  <a16:creationId xmlns:a16="http://schemas.microsoft.com/office/drawing/2014/main" id="{32588B01-2CC3-88BD-CD34-288063CCA5EC}"/>
                </a:ext>
              </a:extLst>
            </p:cNvPr>
            <p:cNvSpPr/>
            <p:nvPr/>
          </p:nvSpPr>
          <p:spPr>
            <a:xfrm flipH="1">
              <a:off x="6530875" y="192197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909;p28">
              <a:extLst>
                <a:ext uri="{FF2B5EF4-FFF2-40B4-BE49-F238E27FC236}">
                  <a16:creationId xmlns:a16="http://schemas.microsoft.com/office/drawing/2014/main" id="{0C4D9B80-2746-1033-EFA3-A66ED0E9E010}"/>
                </a:ext>
              </a:extLst>
            </p:cNvPr>
            <p:cNvSpPr/>
            <p:nvPr/>
          </p:nvSpPr>
          <p:spPr>
            <a:xfrm flipH="1">
              <a:off x="7111675" y="192197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910;p28">
              <a:extLst>
                <a:ext uri="{FF2B5EF4-FFF2-40B4-BE49-F238E27FC236}">
                  <a16:creationId xmlns:a16="http://schemas.microsoft.com/office/drawing/2014/main" id="{A757B8A5-1C9C-4948-B16E-F6B2881BE2CD}"/>
                </a:ext>
              </a:extLst>
            </p:cNvPr>
            <p:cNvSpPr/>
            <p:nvPr/>
          </p:nvSpPr>
          <p:spPr>
            <a:xfrm flipH="1">
              <a:off x="7692475" y="192197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911;p28">
              <a:extLst>
                <a:ext uri="{FF2B5EF4-FFF2-40B4-BE49-F238E27FC236}">
                  <a16:creationId xmlns:a16="http://schemas.microsoft.com/office/drawing/2014/main" id="{71A48EB3-4122-DE6C-A1AF-5B035051E94B}"/>
                </a:ext>
              </a:extLst>
            </p:cNvPr>
            <p:cNvSpPr/>
            <p:nvPr/>
          </p:nvSpPr>
          <p:spPr>
            <a:xfrm flipH="1">
              <a:off x="8273275" y="192197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912;p28">
              <a:extLst>
                <a:ext uri="{FF2B5EF4-FFF2-40B4-BE49-F238E27FC236}">
                  <a16:creationId xmlns:a16="http://schemas.microsoft.com/office/drawing/2014/main" id="{E943518D-6929-0C26-2672-AA3A5B3520FC}"/>
                </a:ext>
              </a:extLst>
            </p:cNvPr>
            <p:cNvSpPr/>
            <p:nvPr/>
          </p:nvSpPr>
          <p:spPr>
            <a:xfrm flipH="1">
              <a:off x="5950075" y="24564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913;p28">
              <a:extLst>
                <a:ext uri="{FF2B5EF4-FFF2-40B4-BE49-F238E27FC236}">
                  <a16:creationId xmlns:a16="http://schemas.microsoft.com/office/drawing/2014/main" id="{4D5FA22F-F2C8-EF6B-E768-1D082E7CC171}"/>
                </a:ext>
              </a:extLst>
            </p:cNvPr>
            <p:cNvSpPr/>
            <p:nvPr/>
          </p:nvSpPr>
          <p:spPr>
            <a:xfrm flipH="1">
              <a:off x="6530875" y="24564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914;p28">
              <a:extLst>
                <a:ext uri="{FF2B5EF4-FFF2-40B4-BE49-F238E27FC236}">
                  <a16:creationId xmlns:a16="http://schemas.microsoft.com/office/drawing/2014/main" id="{88CD2DF1-4FC8-D800-2A69-CB5CB88EDE19}"/>
                </a:ext>
              </a:extLst>
            </p:cNvPr>
            <p:cNvSpPr/>
            <p:nvPr/>
          </p:nvSpPr>
          <p:spPr>
            <a:xfrm flipH="1">
              <a:off x="7111675" y="24564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915;p28">
              <a:extLst>
                <a:ext uri="{FF2B5EF4-FFF2-40B4-BE49-F238E27FC236}">
                  <a16:creationId xmlns:a16="http://schemas.microsoft.com/office/drawing/2014/main" id="{AE37FECE-0E19-98D2-D908-512FFD065A02}"/>
                </a:ext>
              </a:extLst>
            </p:cNvPr>
            <p:cNvSpPr/>
            <p:nvPr/>
          </p:nvSpPr>
          <p:spPr>
            <a:xfrm flipH="1">
              <a:off x="7692475" y="24564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916;p28">
              <a:extLst>
                <a:ext uri="{FF2B5EF4-FFF2-40B4-BE49-F238E27FC236}">
                  <a16:creationId xmlns:a16="http://schemas.microsoft.com/office/drawing/2014/main" id="{04AE9662-475E-51AA-025A-4A3CEA5F7C79}"/>
                </a:ext>
              </a:extLst>
            </p:cNvPr>
            <p:cNvSpPr/>
            <p:nvPr/>
          </p:nvSpPr>
          <p:spPr>
            <a:xfrm flipH="1">
              <a:off x="8273275" y="24564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917;p28">
              <a:extLst>
                <a:ext uri="{FF2B5EF4-FFF2-40B4-BE49-F238E27FC236}">
                  <a16:creationId xmlns:a16="http://schemas.microsoft.com/office/drawing/2014/main" id="{C7008F65-A13D-0DF6-3A88-C59EA24AD19E}"/>
                </a:ext>
              </a:extLst>
            </p:cNvPr>
            <p:cNvSpPr/>
            <p:nvPr/>
          </p:nvSpPr>
          <p:spPr>
            <a:xfrm flipH="1">
              <a:off x="5950075" y="299087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918;p28">
              <a:extLst>
                <a:ext uri="{FF2B5EF4-FFF2-40B4-BE49-F238E27FC236}">
                  <a16:creationId xmlns:a16="http://schemas.microsoft.com/office/drawing/2014/main" id="{B596ACFD-4EBF-BD06-DCB2-FBFF7AAF7858}"/>
                </a:ext>
              </a:extLst>
            </p:cNvPr>
            <p:cNvSpPr/>
            <p:nvPr/>
          </p:nvSpPr>
          <p:spPr>
            <a:xfrm flipH="1">
              <a:off x="6530875" y="299087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919;p28">
              <a:extLst>
                <a:ext uri="{FF2B5EF4-FFF2-40B4-BE49-F238E27FC236}">
                  <a16:creationId xmlns:a16="http://schemas.microsoft.com/office/drawing/2014/main" id="{B6C8D45D-A127-2F2A-BC84-1EFB2DF3189C}"/>
                </a:ext>
              </a:extLst>
            </p:cNvPr>
            <p:cNvSpPr/>
            <p:nvPr/>
          </p:nvSpPr>
          <p:spPr>
            <a:xfrm flipH="1">
              <a:off x="7111675" y="299087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920;p28">
              <a:extLst>
                <a:ext uri="{FF2B5EF4-FFF2-40B4-BE49-F238E27FC236}">
                  <a16:creationId xmlns:a16="http://schemas.microsoft.com/office/drawing/2014/main" id="{C604E56F-60A4-55E3-31F9-68FCCEC3F71F}"/>
                </a:ext>
              </a:extLst>
            </p:cNvPr>
            <p:cNvSpPr/>
            <p:nvPr/>
          </p:nvSpPr>
          <p:spPr>
            <a:xfrm flipH="1">
              <a:off x="7692475" y="299087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921;p28">
              <a:extLst>
                <a:ext uri="{FF2B5EF4-FFF2-40B4-BE49-F238E27FC236}">
                  <a16:creationId xmlns:a16="http://schemas.microsoft.com/office/drawing/2014/main" id="{ABB32B7F-7ADF-3C92-3E95-59092E35AA58}"/>
                </a:ext>
              </a:extLst>
            </p:cNvPr>
            <p:cNvSpPr/>
            <p:nvPr/>
          </p:nvSpPr>
          <p:spPr>
            <a:xfrm flipH="1">
              <a:off x="8273275" y="299087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1" name="文本框 800">
            <a:extLst>
              <a:ext uri="{FF2B5EF4-FFF2-40B4-BE49-F238E27FC236}">
                <a16:creationId xmlns:a16="http://schemas.microsoft.com/office/drawing/2014/main" id="{DD97A975-12C6-EF7B-0890-946D8FC37D27}"/>
              </a:ext>
            </a:extLst>
          </p:cNvPr>
          <p:cNvSpPr txBox="1"/>
          <p:nvPr/>
        </p:nvSpPr>
        <p:spPr>
          <a:xfrm>
            <a:off x="8209149" y="678668"/>
            <a:ext cx="1463938"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Original embedding</a:t>
            </a:r>
            <a:endParaRPr lang="zh-CN" altLang="en-US" sz="1200" dirty="0">
              <a:latin typeface="Times New Roman" panose="02020603050405020304" pitchFamily="18" charset="0"/>
              <a:cs typeface="Times New Roman" panose="02020603050405020304" pitchFamily="18" charset="0"/>
            </a:endParaRPr>
          </a:p>
        </p:txBody>
      </p:sp>
      <p:sp>
        <p:nvSpPr>
          <p:cNvPr id="804" name="文本框 803">
            <a:extLst>
              <a:ext uri="{FF2B5EF4-FFF2-40B4-BE49-F238E27FC236}">
                <a16:creationId xmlns:a16="http://schemas.microsoft.com/office/drawing/2014/main" id="{F5C88FFA-0CAA-E007-8558-62E9CFCDD4F9}"/>
              </a:ext>
            </a:extLst>
          </p:cNvPr>
          <p:cNvSpPr txBox="1"/>
          <p:nvPr/>
        </p:nvSpPr>
        <p:spPr>
          <a:xfrm>
            <a:off x="8212909" y="1538470"/>
            <a:ext cx="1519548"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Disturbed embedding</a:t>
            </a:r>
            <a:endParaRPr lang="zh-CN" altLang="en-US" sz="1200" dirty="0">
              <a:latin typeface="Times New Roman" panose="02020603050405020304" pitchFamily="18" charset="0"/>
              <a:cs typeface="Times New Roman" panose="02020603050405020304" pitchFamily="18" charset="0"/>
            </a:endParaRPr>
          </a:p>
        </p:txBody>
      </p:sp>
      <p:sp>
        <p:nvSpPr>
          <p:cNvPr id="805" name="文本框 804">
            <a:extLst>
              <a:ext uri="{FF2B5EF4-FFF2-40B4-BE49-F238E27FC236}">
                <a16:creationId xmlns:a16="http://schemas.microsoft.com/office/drawing/2014/main" id="{A59C9D8A-72CC-BFDB-FF96-AE5B481B1C8C}"/>
              </a:ext>
            </a:extLst>
          </p:cNvPr>
          <p:cNvSpPr txBox="1"/>
          <p:nvPr/>
        </p:nvSpPr>
        <p:spPr>
          <a:xfrm>
            <a:off x="8235749" y="2121745"/>
            <a:ext cx="1386027"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Isotope embedding</a:t>
            </a:r>
            <a:endParaRPr lang="zh-CN" altLang="en-US" sz="1200" dirty="0">
              <a:latin typeface="Times New Roman" panose="02020603050405020304" pitchFamily="18" charset="0"/>
              <a:cs typeface="Times New Roman" panose="02020603050405020304" pitchFamily="18" charset="0"/>
            </a:endParaRPr>
          </a:p>
        </p:txBody>
      </p:sp>
      <p:sp>
        <p:nvSpPr>
          <p:cNvPr id="806" name="文本框 805">
            <a:extLst>
              <a:ext uri="{FF2B5EF4-FFF2-40B4-BE49-F238E27FC236}">
                <a16:creationId xmlns:a16="http://schemas.microsoft.com/office/drawing/2014/main" id="{F3640756-10C5-3D99-CB34-3226D854820C}"/>
              </a:ext>
            </a:extLst>
          </p:cNvPr>
          <p:cNvSpPr txBox="1"/>
          <p:nvPr/>
        </p:nvSpPr>
        <p:spPr>
          <a:xfrm>
            <a:off x="8262349" y="3005358"/>
            <a:ext cx="1683629"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Attach node embedding</a:t>
            </a:r>
            <a:endParaRPr lang="zh-CN" altLang="en-US" sz="1200" dirty="0">
              <a:latin typeface="Times New Roman" panose="02020603050405020304" pitchFamily="18" charset="0"/>
              <a:cs typeface="Times New Roman" panose="02020603050405020304" pitchFamily="18" charset="0"/>
            </a:endParaRPr>
          </a:p>
        </p:txBody>
      </p:sp>
      <p:cxnSp>
        <p:nvCxnSpPr>
          <p:cNvPr id="822" name="直接箭头连接符 821">
            <a:extLst>
              <a:ext uri="{FF2B5EF4-FFF2-40B4-BE49-F238E27FC236}">
                <a16:creationId xmlns:a16="http://schemas.microsoft.com/office/drawing/2014/main" id="{27577F1D-2AC1-D068-3F96-D1978A8EF616}"/>
              </a:ext>
            </a:extLst>
          </p:cNvPr>
          <p:cNvCxnSpPr/>
          <p:nvPr/>
        </p:nvCxnSpPr>
        <p:spPr>
          <a:xfrm>
            <a:off x="4043403" y="4179155"/>
            <a:ext cx="483325" cy="0"/>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cxnSp>
        <p:nvCxnSpPr>
          <p:cNvPr id="824" name="直接箭头连接符 823">
            <a:extLst>
              <a:ext uri="{FF2B5EF4-FFF2-40B4-BE49-F238E27FC236}">
                <a16:creationId xmlns:a16="http://schemas.microsoft.com/office/drawing/2014/main" id="{E8A884F2-0317-96DE-F08B-307F796F2978}"/>
              </a:ext>
            </a:extLst>
          </p:cNvPr>
          <p:cNvCxnSpPr>
            <a:cxnSpLocks/>
          </p:cNvCxnSpPr>
          <p:nvPr/>
        </p:nvCxnSpPr>
        <p:spPr>
          <a:xfrm>
            <a:off x="8864129" y="903519"/>
            <a:ext cx="0" cy="451786"/>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grpSp>
        <p:nvGrpSpPr>
          <p:cNvPr id="995" name="Google Shape;805;p28">
            <a:extLst>
              <a:ext uri="{FF2B5EF4-FFF2-40B4-BE49-F238E27FC236}">
                <a16:creationId xmlns:a16="http://schemas.microsoft.com/office/drawing/2014/main" id="{395C6933-A079-B932-4AC3-12535AF80798}"/>
              </a:ext>
            </a:extLst>
          </p:cNvPr>
          <p:cNvGrpSpPr/>
          <p:nvPr/>
        </p:nvGrpSpPr>
        <p:grpSpPr>
          <a:xfrm>
            <a:off x="7246479" y="404731"/>
            <a:ext cx="626519" cy="639192"/>
            <a:chOff x="347441" y="529183"/>
            <a:chExt cx="2163705" cy="1824635"/>
          </a:xfrm>
          <a:solidFill>
            <a:srgbClr val="E3EEFF"/>
          </a:solidFill>
        </p:grpSpPr>
        <p:grpSp>
          <p:nvGrpSpPr>
            <p:cNvPr id="996" name="Google Shape;806;p28">
              <a:extLst>
                <a:ext uri="{FF2B5EF4-FFF2-40B4-BE49-F238E27FC236}">
                  <a16:creationId xmlns:a16="http://schemas.microsoft.com/office/drawing/2014/main" id="{FEF5317A-0B41-6CF7-C139-0F0101CBB579}"/>
                </a:ext>
              </a:extLst>
            </p:cNvPr>
            <p:cNvGrpSpPr/>
            <p:nvPr/>
          </p:nvGrpSpPr>
          <p:grpSpPr>
            <a:xfrm>
              <a:off x="745224" y="529183"/>
              <a:ext cx="1765922" cy="1596032"/>
              <a:chOff x="6240000" y="821025"/>
              <a:chExt cx="2904000" cy="2668950"/>
            </a:xfrm>
            <a:grpFill/>
          </p:grpSpPr>
          <p:sp>
            <p:nvSpPr>
              <p:cNvPr id="1051" name="Google Shape;807;p28">
                <a:extLst>
                  <a:ext uri="{FF2B5EF4-FFF2-40B4-BE49-F238E27FC236}">
                    <a16:creationId xmlns:a16="http://schemas.microsoft.com/office/drawing/2014/main" id="{4F4A75E6-9C18-DC0D-4E98-F817560B15F3}"/>
                  </a:ext>
                </a:extLst>
              </p:cNvPr>
              <p:cNvSpPr/>
              <p:nvPr/>
            </p:nvSpPr>
            <p:spPr>
              <a:xfrm flipH="1">
                <a:off x="6240000" y="821025"/>
                <a:ext cx="2904000" cy="26673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52" name="Google Shape;808;p28">
                <a:extLst>
                  <a:ext uri="{FF2B5EF4-FFF2-40B4-BE49-F238E27FC236}">
                    <a16:creationId xmlns:a16="http://schemas.microsoft.com/office/drawing/2014/main" id="{0384A570-D685-DA0D-0A25-DCAE2BA0C23A}"/>
                  </a:ext>
                </a:extLst>
              </p:cNvPr>
              <p:cNvSpPr/>
              <p:nvPr/>
            </p:nvSpPr>
            <p:spPr>
              <a:xfrm flipH="1">
                <a:off x="6240000" y="8210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53" name="Google Shape;809;p28">
                <a:extLst>
                  <a:ext uri="{FF2B5EF4-FFF2-40B4-BE49-F238E27FC236}">
                    <a16:creationId xmlns:a16="http://schemas.microsoft.com/office/drawing/2014/main" id="{B2784CF4-A082-136C-2B71-961CC6358089}"/>
                  </a:ext>
                </a:extLst>
              </p:cNvPr>
              <p:cNvSpPr/>
              <p:nvPr/>
            </p:nvSpPr>
            <p:spPr>
              <a:xfrm flipH="1">
                <a:off x="6820800" y="8210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54" name="Google Shape;810;p28">
                <a:extLst>
                  <a:ext uri="{FF2B5EF4-FFF2-40B4-BE49-F238E27FC236}">
                    <a16:creationId xmlns:a16="http://schemas.microsoft.com/office/drawing/2014/main" id="{011274B8-8BD6-98DC-9FE4-53E95E7DA2F7}"/>
                  </a:ext>
                </a:extLst>
              </p:cNvPr>
              <p:cNvSpPr/>
              <p:nvPr/>
            </p:nvSpPr>
            <p:spPr>
              <a:xfrm flipH="1">
                <a:off x="7401600" y="8210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55" name="Google Shape;811;p28">
                <a:extLst>
                  <a:ext uri="{FF2B5EF4-FFF2-40B4-BE49-F238E27FC236}">
                    <a16:creationId xmlns:a16="http://schemas.microsoft.com/office/drawing/2014/main" id="{830E3783-9DE8-947E-55B7-BAC29A4812FE}"/>
                  </a:ext>
                </a:extLst>
              </p:cNvPr>
              <p:cNvSpPr/>
              <p:nvPr/>
            </p:nvSpPr>
            <p:spPr>
              <a:xfrm flipH="1">
                <a:off x="7982400" y="8210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56" name="Google Shape;812;p28">
                <a:extLst>
                  <a:ext uri="{FF2B5EF4-FFF2-40B4-BE49-F238E27FC236}">
                    <a16:creationId xmlns:a16="http://schemas.microsoft.com/office/drawing/2014/main" id="{9010869A-737D-A6BE-CC82-F78F613B2C3F}"/>
                  </a:ext>
                </a:extLst>
              </p:cNvPr>
              <p:cNvSpPr/>
              <p:nvPr/>
            </p:nvSpPr>
            <p:spPr>
              <a:xfrm flipH="1">
                <a:off x="8563200" y="8210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57" name="Google Shape;813;p28">
                <a:extLst>
                  <a:ext uri="{FF2B5EF4-FFF2-40B4-BE49-F238E27FC236}">
                    <a16:creationId xmlns:a16="http://schemas.microsoft.com/office/drawing/2014/main" id="{92272B4F-8415-F68C-385D-F5326751AFE6}"/>
                  </a:ext>
                </a:extLst>
              </p:cNvPr>
              <p:cNvSpPr/>
              <p:nvPr/>
            </p:nvSpPr>
            <p:spPr>
              <a:xfrm flipH="1">
                <a:off x="6240000" y="1353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58" name="Google Shape;814;p28">
                <a:extLst>
                  <a:ext uri="{FF2B5EF4-FFF2-40B4-BE49-F238E27FC236}">
                    <a16:creationId xmlns:a16="http://schemas.microsoft.com/office/drawing/2014/main" id="{759645BF-4DC4-401F-8A3D-BB807B3025F9}"/>
                  </a:ext>
                </a:extLst>
              </p:cNvPr>
              <p:cNvSpPr/>
              <p:nvPr/>
            </p:nvSpPr>
            <p:spPr>
              <a:xfrm flipH="1">
                <a:off x="6820800" y="1353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59" name="Google Shape;815;p28">
                <a:extLst>
                  <a:ext uri="{FF2B5EF4-FFF2-40B4-BE49-F238E27FC236}">
                    <a16:creationId xmlns:a16="http://schemas.microsoft.com/office/drawing/2014/main" id="{C84F4ECE-93D5-5022-387A-2FF4D80B39B5}"/>
                  </a:ext>
                </a:extLst>
              </p:cNvPr>
              <p:cNvSpPr/>
              <p:nvPr/>
            </p:nvSpPr>
            <p:spPr>
              <a:xfrm flipH="1">
                <a:off x="7401600" y="1353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60" name="Google Shape;816;p28">
                <a:extLst>
                  <a:ext uri="{FF2B5EF4-FFF2-40B4-BE49-F238E27FC236}">
                    <a16:creationId xmlns:a16="http://schemas.microsoft.com/office/drawing/2014/main" id="{4F1DC34C-E3D6-20A3-C0E9-B6F8BCED1682}"/>
                  </a:ext>
                </a:extLst>
              </p:cNvPr>
              <p:cNvSpPr/>
              <p:nvPr/>
            </p:nvSpPr>
            <p:spPr>
              <a:xfrm flipH="1">
                <a:off x="7982400" y="1353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61" name="Google Shape;817;p28">
                <a:extLst>
                  <a:ext uri="{FF2B5EF4-FFF2-40B4-BE49-F238E27FC236}">
                    <a16:creationId xmlns:a16="http://schemas.microsoft.com/office/drawing/2014/main" id="{18A454F4-6DB8-F162-BBF0-9F5A5876676F}"/>
                  </a:ext>
                </a:extLst>
              </p:cNvPr>
              <p:cNvSpPr/>
              <p:nvPr/>
            </p:nvSpPr>
            <p:spPr>
              <a:xfrm flipH="1">
                <a:off x="8563200" y="1353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62" name="Google Shape;818;p28">
                <a:extLst>
                  <a:ext uri="{FF2B5EF4-FFF2-40B4-BE49-F238E27FC236}">
                    <a16:creationId xmlns:a16="http://schemas.microsoft.com/office/drawing/2014/main" id="{4E9D529A-0646-CFD5-25BD-19B8B80729CF}"/>
                  </a:ext>
                </a:extLst>
              </p:cNvPr>
              <p:cNvSpPr/>
              <p:nvPr/>
            </p:nvSpPr>
            <p:spPr>
              <a:xfrm flipH="1">
                <a:off x="6240000" y="1888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63" name="Google Shape;819;p28">
                <a:extLst>
                  <a:ext uri="{FF2B5EF4-FFF2-40B4-BE49-F238E27FC236}">
                    <a16:creationId xmlns:a16="http://schemas.microsoft.com/office/drawing/2014/main" id="{65662E08-9641-BB3F-E3BE-8CA275638140}"/>
                  </a:ext>
                </a:extLst>
              </p:cNvPr>
              <p:cNvSpPr/>
              <p:nvPr/>
            </p:nvSpPr>
            <p:spPr>
              <a:xfrm flipH="1">
                <a:off x="6820800" y="1888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64" name="Google Shape;820;p28">
                <a:extLst>
                  <a:ext uri="{FF2B5EF4-FFF2-40B4-BE49-F238E27FC236}">
                    <a16:creationId xmlns:a16="http://schemas.microsoft.com/office/drawing/2014/main" id="{E1B85369-DFAB-0911-8C07-DEA9DB9A8544}"/>
                  </a:ext>
                </a:extLst>
              </p:cNvPr>
              <p:cNvSpPr/>
              <p:nvPr/>
            </p:nvSpPr>
            <p:spPr>
              <a:xfrm flipH="1">
                <a:off x="7401600" y="1888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65" name="Google Shape;821;p28">
                <a:extLst>
                  <a:ext uri="{FF2B5EF4-FFF2-40B4-BE49-F238E27FC236}">
                    <a16:creationId xmlns:a16="http://schemas.microsoft.com/office/drawing/2014/main" id="{698FC6A7-A2C8-26B9-71D5-220D13F7B4EF}"/>
                  </a:ext>
                </a:extLst>
              </p:cNvPr>
              <p:cNvSpPr/>
              <p:nvPr/>
            </p:nvSpPr>
            <p:spPr>
              <a:xfrm flipH="1">
                <a:off x="7982400" y="1888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66" name="Google Shape;822;p28">
                <a:extLst>
                  <a:ext uri="{FF2B5EF4-FFF2-40B4-BE49-F238E27FC236}">
                    <a16:creationId xmlns:a16="http://schemas.microsoft.com/office/drawing/2014/main" id="{4C8718B7-D9EC-9E5E-DF1D-3E069BCE6A77}"/>
                  </a:ext>
                </a:extLst>
              </p:cNvPr>
              <p:cNvSpPr/>
              <p:nvPr/>
            </p:nvSpPr>
            <p:spPr>
              <a:xfrm flipH="1">
                <a:off x="8563200" y="1888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67" name="Google Shape;823;p28">
                <a:extLst>
                  <a:ext uri="{FF2B5EF4-FFF2-40B4-BE49-F238E27FC236}">
                    <a16:creationId xmlns:a16="http://schemas.microsoft.com/office/drawing/2014/main" id="{D988FD66-1AE7-08D9-E191-9C8EFBE9BD45}"/>
                  </a:ext>
                </a:extLst>
              </p:cNvPr>
              <p:cNvSpPr/>
              <p:nvPr/>
            </p:nvSpPr>
            <p:spPr>
              <a:xfrm flipH="1">
                <a:off x="6240000" y="2422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68" name="Google Shape;824;p28">
                <a:extLst>
                  <a:ext uri="{FF2B5EF4-FFF2-40B4-BE49-F238E27FC236}">
                    <a16:creationId xmlns:a16="http://schemas.microsoft.com/office/drawing/2014/main" id="{AE96B73E-AB4F-5E7A-F697-3C2E897BBFE9}"/>
                  </a:ext>
                </a:extLst>
              </p:cNvPr>
              <p:cNvSpPr/>
              <p:nvPr/>
            </p:nvSpPr>
            <p:spPr>
              <a:xfrm flipH="1">
                <a:off x="6820800" y="2422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69" name="Google Shape;825;p28">
                <a:extLst>
                  <a:ext uri="{FF2B5EF4-FFF2-40B4-BE49-F238E27FC236}">
                    <a16:creationId xmlns:a16="http://schemas.microsoft.com/office/drawing/2014/main" id="{8E89F55D-E759-3F8F-1B95-959DE1794B4C}"/>
                  </a:ext>
                </a:extLst>
              </p:cNvPr>
              <p:cNvSpPr/>
              <p:nvPr/>
            </p:nvSpPr>
            <p:spPr>
              <a:xfrm flipH="1">
                <a:off x="7401600" y="2422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70" name="Google Shape;826;p28">
                <a:extLst>
                  <a:ext uri="{FF2B5EF4-FFF2-40B4-BE49-F238E27FC236}">
                    <a16:creationId xmlns:a16="http://schemas.microsoft.com/office/drawing/2014/main" id="{3642FA54-C5E9-5318-1C3F-6BD22B581CE4}"/>
                  </a:ext>
                </a:extLst>
              </p:cNvPr>
              <p:cNvSpPr/>
              <p:nvPr/>
            </p:nvSpPr>
            <p:spPr>
              <a:xfrm flipH="1">
                <a:off x="7982400" y="2422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71" name="Google Shape;827;p28">
                <a:extLst>
                  <a:ext uri="{FF2B5EF4-FFF2-40B4-BE49-F238E27FC236}">
                    <a16:creationId xmlns:a16="http://schemas.microsoft.com/office/drawing/2014/main" id="{354950FE-8E18-8CB6-68D8-206759E590AA}"/>
                  </a:ext>
                </a:extLst>
              </p:cNvPr>
              <p:cNvSpPr/>
              <p:nvPr/>
            </p:nvSpPr>
            <p:spPr>
              <a:xfrm flipH="1">
                <a:off x="8563200" y="2422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72" name="Google Shape;828;p28">
                <a:extLst>
                  <a:ext uri="{FF2B5EF4-FFF2-40B4-BE49-F238E27FC236}">
                    <a16:creationId xmlns:a16="http://schemas.microsoft.com/office/drawing/2014/main" id="{1108170B-59AD-BDCE-279D-CBBA010D4E7B}"/>
                  </a:ext>
                </a:extLst>
              </p:cNvPr>
              <p:cNvSpPr/>
              <p:nvPr/>
            </p:nvSpPr>
            <p:spPr>
              <a:xfrm flipH="1">
                <a:off x="6240000" y="29571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73" name="Google Shape;829;p28">
                <a:extLst>
                  <a:ext uri="{FF2B5EF4-FFF2-40B4-BE49-F238E27FC236}">
                    <a16:creationId xmlns:a16="http://schemas.microsoft.com/office/drawing/2014/main" id="{87FCE7AD-FEF5-21F7-22B9-B8A6B4335559}"/>
                  </a:ext>
                </a:extLst>
              </p:cNvPr>
              <p:cNvSpPr/>
              <p:nvPr/>
            </p:nvSpPr>
            <p:spPr>
              <a:xfrm flipH="1">
                <a:off x="6820800" y="29571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74" name="Google Shape;830;p28">
                <a:extLst>
                  <a:ext uri="{FF2B5EF4-FFF2-40B4-BE49-F238E27FC236}">
                    <a16:creationId xmlns:a16="http://schemas.microsoft.com/office/drawing/2014/main" id="{52AFC3BE-03AB-FCC0-CA7E-6B3B91B3613F}"/>
                  </a:ext>
                </a:extLst>
              </p:cNvPr>
              <p:cNvSpPr/>
              <p:nvPr/>
            </p:nvSpPr>
            <p:spPr>
              <a:xfrm flipH="1">
                <a:off x="7401600" y="29571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75" name="Google Shape;831;p28">
                <a:extLst>
                  <a:ext uri="{FF2B5EF4-FFF2-40B4-BE49-F238E27FC236}">
                    <a16:creationId xmlns:a16="http://schemas.microsoft.com/office/drawing/2014/main" id="{58E25987-62DB-3C69-ED0F-CFC5B1FA39D7}"/>
                  </a:ext>
                </a:extLst>
              </p:cNvPr>
              <p:cNvSpPr/>
              <p:nvPr/>
            </p:nvSpPr>
            <p:spPr>
              <a:xfrm flipH="1">
                <a:off x="7982400" y="29571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76" name="Google Shape;832;p28">
                <a:extLst>
                  <a:ext uri="{FF2B5EF4-FFF2-40B4-BE49-F238E27FC236}">
                    <a16:creationId xmlns:a16="http://schemas.microsoft.com/office/drawing/2014/main" id="{318719AE-0765-8394-51AB-3FA85A2DD5BE}"/>
                  </a:ext>
                </a:extLst>
              </p:cNvPr>
              <p:cNvSpPr/>
              <p:nvPr/>
            </p:nvSpPr>
            <p:spPr>
              <a:xfrm flipH="1">
                <a:off x="8563200" y="29571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grpSp>
        <p:grpSp>
          <p:nvGrpSpPr>
            <p:cNvPr id="997" name="Google Shape;833;p28">
              <a:extLst>
                <a:ext uri="{FF2B5EF4-FFF2-40B4-BE49-F238E27FC236}">
                  <a16:creationId xmlns:a16="http://schemas.microsoft.com/office/drawing/2014/main" id="{046A1E55-147F-8E34-746F-8B6152B2F4D4}"/>
                </a:ext>
              </a:extLst>
            </p:cNvPr>
            <p:cNvGrpSpPr/>
            <p:nvPr/>
          </p:nvGrpSpPr>
          <p:grpSpPr>
            <a:xfrm>
              <a:off x="546332" y="643484"/>
              <a:ext cx="1765922" cy="1596032"/>
              <a:chOff x="5950075" y="854725"/>
              <a:chExt cx="2904000" cy="2668950"/>
            </a:xfrm>
            <a:grpFill/>
          </p:grpSpPr>
          <p:sp>
            <p:nvSpPr>
              <p:cNvPr id="1025" name="Google Shape;834;p28">
                <a:extLst>
                  <a:ext uri="{FF2B5EF4-FFF2-40B4-BE49-F238E27FC236}">
                    <a16:creationId xmlns:a16="http://schemas.microsoft.com/office/drawing/2014/main" id="{55587252-3523-044E-BF8D-94966665ABB1}"/>
                  </a:ext>
                </a:extLst>
              </p:cNvPr>
              <p:cNvSpPr/>
              <p:nvPr/>
            </p:nvSpPr>
            <p:spPr>
              <a:xfrm flipH="1">
                <a:off x="5950075" y="854725"/>
                <a:ext cx="2904000" cy="26673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835;p28">
                <a:extLst>
                  <a:ext uri="{FF2B5EF4-FFF2-40B4-BE49-F238E27FC236}">
                    <a16:creationId xmlns:a16="http://schemas.microsoft.com/office/drawing/2014/main" id="{2640DDC9-37C1-04E5-A845-023FA2DCE4CA}"/>
                  </a:ext>
                </a:extLst>
              </p:cNvPr>
              <p:cNvSpPr/>
              <p:nvPr/>
            </p:nvSpPr>
            <p:spPr>
              <a:xfrm flipH="1">
                <a:off x="5950075" y="854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836;p28">
                <a:extLst>
                  <a:ext uri="{FF2B5EF4-FFF2-40B4-BE49-F238E27FC236}">
                    <a16:creationId xmlns:a16="http://schemas.microsoft.com/office/drawing/2014/main" id="{27527FA5-B39B-9AAE-6AFB-FACA1268A043}"/>
                  </a:ext>
                </a:extLst>
              </p:cNvPr>
              <p:cNvSpPr/>
              <p:nvPr/>
            </p:nvSpPr>
            <p:spPr>
              <a:xfrm flipH="1">
                <a:off x="6530875" y="854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837;p28">
                <a:extLst>
                  <a:ext uri="{FF2B5EF4-FFF2-40B4-BE49-F238E27FC236}">
                    <a16:creationId xmlns:a16="http://schemas.microsoft.com/office/drawing/2014/main" id="{1EA5B24E-1861-1D76-4A44-0C7C5FD26CC6}"/>
                  </a:ext>
                </a:extLst>
              </p:cNvPr>
              <p:cNvSpPr/>
              <p:nvPr/>
            </p:nvSpPr>
            <p:spPr>
              <a:xfrm flipH="1">
                <a:off x="7111675" y="854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838;p28">
                <a:extLst>
                  <a:ext uri="{FF2B5EF4-FFF2-40B4-BE49-F238E27FC236}">
                    <a16:creationId xmlns:a16="http://schemas.microsoft.com/office/drawing/2014/main" id="{D6E0A3D7-19F3-DAC2-BE91-F72D91B593C4}"/>
                  </a:ext>
                </a:extLst>
              </p:cNvPr>
              <p:cNvSpPr/>
              <p:nvPr/>
            </p:nvSpPr>
            <p:spPr>
              <a:xfrm flipH="1">
                <a:off x="7692475" y="854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839;p28">
                <a:extLst>
                  <a:ext uri="{FF2B5EF4-FFF2-40B4-BE49-F238E27FC236}">
                    <a16:creationId xmlns:a16="http://schemas.microsoft.com/office/drawing/2014/main" id="{54B65893-5A3E-F78C-84FC-9228B370E4C7}"/>
                  </a:ext>
                </a:extLst>
              </p:cNvPr>
              <p:cNvSpPr/>
              <p:nvPr/>
            </p:nvSpPr>
            <p:spPr>
              <a:xfrm flipH="1">
                <a:off x="8273275" y="854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840;p28">
                <a:extLst>
                  <a:ext uri="{FF2B5EF4-FFF2-40B4-BE49-F238E27FC236}">
                    <a16:creationId xmlns:a16="http://schemas.microsoft.com/office/drawing/2014/main" id="{C712B45C-AA0F-363B-1140-85AF700ED8B8}"/>
                  </a:ext>
                </a:extLst>
              </p:cNvPr>
              <p:cNvSpPr/>
              <p:nvPr/>
            </p:nvSpPr>
            <p:spPr>
              <a:xfrm flipH="1">
                <a:off x="5950075" y="13875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841;p28">
                <a:extLst>
                  <a:ext uri="{FF2B5EF4-FFF2-40B4-BE49-F238E27FC236}">
                    <a16:creationId xmlns:a16="http://schemas.microsoft.com/office/drawing/2014/main" id="{8F075F4F-A504-5F9D-8A36-5E82861028DB}"/>
                  </a:ext>
                </a:extLst>
              </p:cNvPr>
              <p:cNvSpPr/>
              <p:nvPr/>
            </p:nvSpPr>
            <p:spPr>
              <a:xfrm flipH="1">
                <a:off x="6530875" y="13875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842;p28">
                <a:extLst>
                  <a:ext uri="{FF2B5EF4-FFF2-40B4-BE49-F238E27FC236}">
                    <a16:creationId xmlns:a16="http://schemas.microsoft.com/office/drawing/2014/main" id="{41FDCB5E-5FF7-F55F-EE83-F27CEE873F91}"/>
                  </a:ext>
                </a:extLst>
              </p:cNvPr>
              <p:cNvSpPr/>
              <p:nvPr/>
            </p:nvSpPr>
            <p:spPr>
              <a:xfrm flipH="1">
                <a:off x="7111675" y="13875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843;p28">
                <a:extLst>
                  <a:ext uri="{FF2B5EF4-FFF2-40B4-BE49-F238E27FC236}">
                    <a16:creationId xmlns:a16="http://schemas.microsoft.com/office/drawing/2014/main" id="{D3DFF9A6-4FA7-D9E4-BE57-9438CFA2134E}"/>
                  </a:ext>
                </a:extLst>
              </p:cNvPr>
              <p:cNvSpPr/>
              <p:nvPr/>
            </p:nvSpPr>
            <p:spPr>
              <a:xfrm flipH="1">
                <a:off x="7692475" y="13875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844;p28">
                <a:extLst>
                  <a:ext uri="{FF2B5EF4-FFF2-40B4-BE49-F238E27FC236}">
                    <a16:creationId xmlns:a16="http://schemas.microsoft.com/office/drawing/2014/main" id="{B0A6F65B-6FB0-93E2-9D5F-7A418C3FE2E4}"/>
                  </a:ext>
                </a:extLst>
              </p:cNvPr>
              <p:cNvSpPr/>
              <p:nvPr/>
            </p:nvSpPr>
            <p:spPr>
              <a:xfrm flipH="1">
                <a:off x="8273275" y="13875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845;p28">
                <a:extLst>
                  <a:ext uri="{FF2B5EF4-FFF2-40B4-BE49-F238E27FC236}">
                    <a16:creationId xmlns:a16="http://schemas.microsoft.com/office/drawing/2014/main" id="{6B21C6B0-8F92-11FB-DC70-74BA35ED2522}"/>
                  </a:ext>
                </a:extLst>
              </p:cNvPr>
              <p:cNvSpPr/>
              <p:nvPr/>
            </p:nvSpPr>
            <p:spPr>
              <a:xfrm flipH="1">
                <a:off x="5950075" y="19219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846;p28">
                <a:extLst>
                  <a:ext uri="{FF2B5EF4-FFF2-40B4-BE49-F238E27FC236}">
                    <a16:creationId xmlns:a16="http://schemas.microsoft.com/office/drawing/2014/main" id="{BB62A69F-FBEA-033C-9514-BACA4A095005}"/>
                  </a:ext>
                </a:extLst>
              </p:cNvPr>
              <p:cNvSpPr/>
              <p:nvPr/>
            </p:nvSpPr>
            <p:spPr>
              <a:xfrm flipH="1">
                <a:off x="6530875" y="19219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847;p28">
                <a:extLst>
                  <a:ext uri="{FF2B5EF4-FFF2-40B4-BE49-F238E27FC236}">
                    <a16:creationId xmlns:a16="http://schemas.microsoft.com/office/drawing/2014/main" id="{40EDA62B-64B9-4589-FD47-32E0306495ED}"/>
                  </a:ext>
                </a:extLst>
              </p:cNvPr>
              <p:cNvSpPr/>
              <p:nvPr/>
            </p:nvSpPr>
            <p:spPr>
              <a:xfrm flipH="1">
                <a:off x="7111675" y="19219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848;p28">
                <a:extLst>
                  <a:ext uri="{FF2B5EF4-FFF2-40B4-BE49-F238E27FC236}">
                    <a16:creationId xmlns:a16="http://schemas.microsoft.com/office/drawing/2014/main" id="{6196E5ED-2021-2CBF-1FED-D9DDAB92890A}"/>
                  </a:ext>
                </a:extLst>
              </p:cNvPr>
              <p:cNvSpPr/>
              <p:nvPr/>
            </p:nvSpPr>
            <p:spPr>
              <a:xfrm flipH="1">
                <a:off x="7692475" y="19219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849;p28">
                <a:extLst>
                  <a:ext uri="{FF2B5EF4-FFF2-40B4-BE49-F238E27FC236}">
                    <a16:creationId xmlns:a16="http://schemas.microsoft.com/office/drawing/2014/main" id="{6F24941D-0F69-D4C9-5174-75239F35899A}"/>
                  </a:ext>
                </a:extLst>
              </p:cNvPr>
              <p:cNvSpPr/>
              <p:nvPr/>
            </p:nvSpPr>
            <p:spPr>
              <a:xfrm flipH="1">
                <a:off x="8273275" y="19219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850;p28">
                <a:extLst>
                  <a:ext uri="{FF2B5EF4-FFF2-40B4-BE49-F238E27FC236}">
                    <a16:creationId xmlns:a16="http://schemas.microsoft.com/office/drawing/2014/main" id="{8E62F5D5-9340-9CFD-903B-7F8F296DBDA7}"/>
                  </a:ext>
                </a:extLst>
              </p:cNvPr>
              <p:cNvSpPr/>
              <p:nvPr/>
            </p:nvSpPr>
            <p:spPr>
              <a:xfrm flipH="1">
                <a:off x="5950075" y="24564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851;p28">
                <a:extLst>
                  <a:ext uri="{FF2B5EF4-FFF2-40B4-BE49-F238E27FC236}">
                    <a16:creationId xmlns:a16="http://schemas.microsoft.com/office/drawing/2014/main" id="{1F8A4794-ED8A-23A4-6996-CB37DA5481B0}"/>
                  </a:ext>
                </a:extLst>
              </p:cNvPr>
              <p:cNvSpPr/>
              <p:nvPr/>
            </p:nvSpPr>
            <p:spPr>
              <a:xfrm flipH="1">
                <a:off x="6530875" y="24564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852;p28">
                <a:extLst>
                  <a:ext uri="{FF2B5EF4-FFF2-40B4-BE49-F238E27FC236}">
                    <a16:creationId xmlns:a16="http://schemas.microsoft.com/office/drawing/2014/main" id="{6D937CDD-0829-8D64-AF0A-BB6DA72CB535}"/>
                  </a:ext>
                </a:extLst>
              </p:cNvPr>
              <p:cNvSpPr/>
              <p:nvPr/>
            </p:nvSpPr>
            <p:spPr>
              <a:xfrm flipH="1">
                <a:off x="7111675" y="24564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853;p28">
                <a:extLst>
                  <a:ext uri="{FF2B5EF4-FFF2-40B4-BE49-F238E27FC236}">
                    <a16:creationId xmlns:a16="http://schemas.microsoft.com/office/drawing/2014/main" id="{CD90BFD3-9AD0-40AE-FE7C-761E0E28D593}"/>
                  </a:ext>
                </a:extLst>
              </p:cNvPr>
              <p:cNvSpPr/>
              <p:nvPr/>
            </p:nvSpPr>
            <p:spPr>
              <a:xfrm flipH="1">
                <a:off x="7692475" y="24564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854;p28">
                <a:extLst>
                  <a:ext uri="{FF2B5EF4-FFF2-40B4-BE49-F238E27FC236}">
                    <a16:creationId xmlns:a16="http://schemas.microsoft.com/office/drawing/2014/main" id="{178B7177-36FC-9FCF-5729-4BDA6BC029BF}"/>
                  </a:ext>
                </a:extLst>
              </p:cNvPr>
              <p:cNvSpPr/>
              <p:nvPr/>
            </p:nvSpPr>
            <p:spPr>
              <a:xfrm flipH="1">
                <a:off x="8273275" y="24564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855;p28">
                <a:extLst>
                  <a:ext uri="{FF2B5EF4-FFF2-40B4-BE49-F238E27FC236}">
                    <a16:creationId xmlns:a16="http://schemas.microsoft.com/office/drawing/2014/main" id="{908AD6FE-C021-3992-6CA0-FBC17095A829}"/>
                  </a:ext>
                </a:extLst>
              </p:cNvPr>
              <p:cNvSpPr/>
              <p:nvPr/>
            </p:nvSpPr>
            <p:spPr>
              <a:xfrm flipH="1">
                <a:off x="5950075" y="29908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856;p28">
                <a:extLst>
                  <a:ext uri="{FF2B5EF4-FFF2-40B4-BE49-F238E27FC236}">
                    <a16:creationId xmlns:a16="http://schemas.microsoft.com/office/drawing/2014/main" id="{D78F91E3-32F8-4E5D-3F2F-62DAC105C88D}"/>
                  </a:ext>
                </a:extLst>
              </p:cNvPr>
              <p:cNvSpPr/>
              <p:nvPr/>
            </p:nvSpPr>
            <p:spPr>
              <a:xfrm flipH="1">
                <a:off x="6530875" y="29908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857;p28">
                <a:extLst>
                  <a:ext uri="{FF2B5EF4-FFF2-40B4-BE49-F238E27FC236}">
                    <a16:creationId xmlns:a16="http://schemas.microsoft.com/office/drawing/2014/main" id="{01F3B36F-2D9F-0680-DB9A-EC0C722E3844}"/>
                  </a:ext>
                </a:extLst>
              </p:cNvPr>
              <p:cNvSpPr/>
              <p:nvPr/>
            </p:nvSpPr>
            <p:spPr>
              <a:xfrm flipH="1">
                <a:off x="7111675" y="29908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858;p28">
                <a:extLst>
                  <a:ext uri="{FF2B5EF4-FFF2-40B4-BE49-F238E27FC236}">
                    <a16:creationId xmlns:a16="http://schemas.microsoft.com/office/drawing/2014/main" id="{4385AFBA-D27C-6610-66C9-A7C598C74D14}"/>
                  </a:ext>
                </a:extLst>
              </p:cNvPr>
              <p:cNvSpPr/>
              <p:nvPr/>
            </p:nvSpPr>
            <p:spPr>
              <a:xfrm flipH="1">
                <a:off x="7692475" y="29908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859;p28">
                <a:extLst>
                  <a:ext uri="{FF2B5EF4-FFF2-40B4-BE49-F238E27FC236}">
                    <a16:creationId xmlns:a16="http://schemas.microsoft.com/office/drawing/2014/main" id="{A07D9A5F-0F64-F293-E46F-4AF71BC83B69}"/>
                  </a:ext>
                </a:extLst>
              </p:cNvPr>
              <p:cNvSpPr/>
              <p:nvPr/>
            </p:nvSpPr>
            <p:spPr>
              <a:xfrm flipH="1">
                <a:off x="8273275" y="29908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8" name="Google Shape;860;p28">
              <a:extLst>
                <a:ext uri="{FF2B5EF4-FFF2-40B4-BE49-F238E27FC236}">
                  <a16:creationId xmlns:a16="http://schemas.microsoft.com/office/drawing/2014/main" id="{BEFFDDC1-449B-0168-22ED-381A82C0B0B8}"/>
                </a:ext>
              </a:extLst>
            </p:cNvPr>
            <p:cNvGrpSpPr/>
            <p:nvPr/>
          </p:nvGrpSpPr>
          <p:grpSpPr>
            <a:xfrm>
              <a:off x="347441" y="757786"/>
              <a:ext cx="1765922" cy="1596032"/>
              <a:chOff x="2854300" y="1168125"/>
              <a:chExt cx="2904000" cy="2668950"/>
            </a:xfrm>
            <a:grpFill/>
          </p:grpSpPr>
          <p:sp>
            <p:nvSpPr>
              <p:cNvPr id="999" name="Google Shape;861;p28">
                <a:extLst>
                  <a:ext uri="{FF2B5EF4-FFF2-40B4-BE49-F238E27FC236}">
                    <a16:creationId xmlns:a16="http://schemas.microsoft.com/office/drawing/2014/main" id="{5BFAEEC0-806C-8080-CE8A-97970445A9DA}"/>
                  </a:ext>
                </a:extLst>
              </p:cNvPr>
              <p:cNvSpPr/>
              <p:nvPr/>
            </p:nvSpPr>
            <p:spPr>
              <a:xfrm flipH="1">
                <a:off x="2854300" y="1168125"/>
                <a:ext cx="2904000" cy="26673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862;p28">
                <a:extLst>
                  <a:ext uri="{FF2B5EF4-FFF2-40B4-BE49-F238E27FC236}">
                    <a16:creationId xmlns:a16="http://schemas.microsoft.com/office/drawing/2014/main" id="{93BA8A81-045A-CA18-B332-4FF51F901659}"/>
                  </a:ext>
                </a:extLst>
              </p:cNvPr>
              <p:cNvSpPr/>
              <p:nvPr/>
            </p:nvSpPr>
            <p:spPr>
              <a:xfrm flipH="1">
                <a:off x="2854300" y="11681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863;p28">
                <a:extLst>
                  <a:ext uri="{FF2B5EF4-FFF2-40B4-BE49-F238E27FC236}">
                    <a16:creationId xmlns:a16="http://schemas.microsoft.com/office/drawing/2014/main" id="{D9CBA06C-A423-DBFB-C3BB-5B10D76C7A55}"/>
                  </a:ext>
                </a:extLst>
              </p:cNvPr>
              <p:cNvSpPr/>
              <p:nvPr/>
            </p:nvSpPr>
            <p:spPr>
              <a:xfrm flipH="1">
                <a:off x="3435100" y="11681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864;p28">
                <a:extLst>
                  <a:ext uri="{FF2B5EF4-FFF2-40B4-BE49-F238E27FC236}">
                    <a16:creationId xmlns:a16="http://schemas.microsoft.com/office/drawing/2014/main" id="{DBD844D5-98AF-0BCC-1E73-22F186E987F6}"/>
                  </a:ext>
                </a:extLst>
              </p:cNvPr>
              <p:cNvSpPr/>
              <p:nvPr/>
            </p:nvSpPr>
            <p:spPr>
              <a:xfrm flipH="1">
                <a:off x="4015900" y="11681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865;p28">
                <a:extLst>
                  <a:ext uri="{FF2B5EF4-FFF2-40B4-BE49-F238E27FC236}">
                    <a16:creationId xmlns:a16="http://schemas.microsoft.com/office/drawing/2014/main" id="{1B958285-F3F7-9631-42C3-B27B5B8AB295}"/>
                  </a:ext>
                </a:extLst>
              </p:cNvPr>
              <p:cNvSpPr/>
              <p:nvPr/>
            </p:nvSpPr>
            <p:spPr>
              <a:xfrm flipH="1">
                <a:off x="4596700" y="11681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866;p28">
                <a:extLst>
                  <a:ext uri="{FF2B5EF4-FFF2-40B4-BE49-F238E27FC236}">
                    <a16:creationId xmlns:a16="http://schemas.microsoft.com/office/drawing/2014/main" id="{5400E262-4F29-2DE4-E432-0A129166EBEC}"/>
                  </a:ext>
                </a:extLst>
              </p:cNvPr>
              <p:cNvSpPr/>
              <p:nvPr/>
            </p:nvSpPr>
            <p:spPr>
              <a:xfrm flipH="1">
                <a:off x="5177500" y="11681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867;p28">
                <a:extLst>
                  <a:ext uri="{FF2B5EF4-FFF2-40B4-BE49-F238E27FC236}">
                    <a16:creationId xmlns:a16="http://schemas.microsoft.com/office/drawing/2014/main" id="{B6545F6A-48D9-F851-6F16-FA7AA1D0478A}"/>
                  </a:ext>
                </a:extLst>
              </p:cNvPr>
              <p:cNvSpPr/>
              <p:nvPr/>
            </p:nvSpPr>
            <p:spPr>
              <a:xfrm flipH="1">
                <a:off x="2854300" y="17009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868;p28">
                <a:extLst>
                  <a:ext uri="{FF2B5EF4-FFF2-40B4-BE49-F238E27FC236}">
                    <a16:creationId xmlns:a16="http://schemas.microsoft.com/office/drawing/2014/main" id="{027E5FC7-FB02-1BA1-1BBE-12DC5108EDA9}"/>
                  </a:ext>
                </a:extLst>
              </p:cNvPr>
              <p:cNvSpPr/>
              <p:nvPr/>
            </p:nvSpPr>
            <p:spPr>
              <a:xfrm flipH="1">
                <a:off x="3435100" y="17009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869;p28">
                <a:extLst>
                  <a:ext uri="{FF2B5EF4-FFF2-40B4-BE49-F238E27FC236}">
                    <a16:creationId xmlns:a16="http://schemas.microsoft.com/office/drawing/2014/main" id="{86C580FF-2117-5820-92A6-394AB9D69472}"/>
                  </a:ext>
                </a:extLst>
              </p:cNvPr>
              <p:cNvSpPr/>
              <p:nvPr/>
            </p:nvSpPr>
            <p:spPr>
              <a:xfrm flipH="1">
                <a:off x="4015900" y="17009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870;p28">
                <a:extLst>
                  <a:ext uri="{FF2B5EF4-FFF2-40B4-BE49-F238E27FC236}">
                    <a16:creationId xmlns:a16="http://schemas.microsoft.com/office/drawing/2014/main" id="{D487E759-189C-DBC0-EA29-83A6224EA545}"/>
                  </a:ext>
                </a:extLst>
              </p:cNvPr>
              <p:cNvSpPr/>
              <p:nvPr/>
            </p:nvSpPr>
            <p:spPr>
              <a:xfrm flipH="1">
                <a:off x="4596700" y="17009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871;p28">
                <a:extLst>
                  <a:ext uri="{FF2B5EF4-FFF2-40B4-BE49-F238E27FC236}">
                    <a16:creationId xmlns:a16="http://schemas.microsoft.com/office/drawing/2014/main" id="{2081D92D-CB5B-A05C-ADB3-AA3F6B1D4C6E}"/>
                  </a:ext>
                </a:extLst>
              </p:cNvPr>
              <p:cNvSpPr/>
              <p:nvPr/>
            </p:nvSpPr>
            <p:spPr>
              <a:xfrm flipH="1">
                <a:off x="5177500" y="17009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872;p28">
                <a:extLst>
                  <a:ext uri="{FF2B5EF4-FFF2-40B4-BE49-F238E27FC236}">
                    <a16:creationId xmlns:a16="http://schemas.microsoft.com/office/drawing/2014/main" id="{3984EE3A-7820-DC38-12DD-DA135AEE0F4B}"/>
                  </a:ext>
                </a:extLst>
              </p:cNvPr>
              <p:cNvSpPr/>
              <p:nvPr/>
            </p:nvSpPr>
            <p:spPr>
              <a:xfrm flipH="1">
                <a:off x="2854300" y="22353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873;p28">
                <a:extLst>
                  <a:ext uri="{FF2B5EF4-FFF2-40B4-BE49-F238E27FC236}">
                    <a16:creationId xmlns:a16="http://schemas.microsoft.com/office/drawing/2014/main" id="{D7118CFD-A575-F0F1-0D2A-BA1AE1C74E58}"/>
                  </a:ext>
                </a:extLst>
              </p:cNvPr>
              <p:cNvSpPr/>
              <p:nvPr/>
            </p:nvSpPr>
            <p:spPr>
              <a:xfrm flipH="1">
                <a:off x="3435100" y="22353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874;p28">
                <a:extLst>
                  <a:ext uri="{FF2B5EF4-FFF2-40B4-BE49-F238E27FC236}">
                    <a16:creationId xmlns:a16="http://schemas.microsoft.com/office/drawing/2014/main" id="{34325AB1-FE73-EA39-DD0B-780BAC4ACF40}"/>
                  </a:ext>
                </a:extLst>
              </p:cNvPr>
              <p:cNvSpPr/>
              <p:nvPr/>
            </p:nvSpPr>
            <p:spPr>
              <a:xfrm flipH="1">
                <a:off x="4015900" y="22353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875;p28">
                <a:extLst>
                  <a:ext uri="{FF2B5EF4-FFF2-40B4-BE49-F238E27FC236}">
                    <a16:creationId xmlns:a16="http://schemas.microsoft.com/office/drawing/2014/main" id="{BB3AE3A9-A03A-B26E-BB4D-228CE0EF41D8}"/>
                  </a:ext>
                </a:extLst>
              </p:cNvPr>
              <p:cNvSpPr/>
              <p:nvPr/>
            </p:nvSpPr>
            <p:spPr>
              <a:xfrm flipH="1">
                <a:off x="4596700" y="22353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876;p28">
                <a:extLst>
                  <a:ext uri="{FF2B5EF4-FFF2-40B4-BE49-F238E27FC236}">
                    <a16:creationId xmlns:a16="http://schemas.microsoft.com/office/drawing/2014/main" id="{7563ECDB-508F-7E16-9D58-FAF5A1B88040}"/>
                  </a:ext>
                </a:extLst>
              </p:cNvPr>
              <p:cNvSpPr/>
              <p:nvPr/>
            </p:nvSpPr>
            <p:spPr>
              <a:xfrm flipH="1">
                <a:off x="5177500" y="22353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877;p28">
                <a:extLst>
                  <a:ext uri="{FF2B5EF4-FFF2-40B4-BE49-F238E27FC236}">
                    <a16:creationId xmlns:a16="http://schemas.microsoft.com/office/drawing/2014/main" id="{AB42D746-4EA9-F458-9CEB-D5ADB7222C0E}"/>
                  </a:ext>
                </a:extLst>
              </p:cNvPr>
              <p:cNvSpPr/>
              <p:nvPr/>
            </p:nvSpPr>
            <p:spPr>
              <a:xfrm flipH="1">
                <a:off x="2854300" y="2769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878;p28">
                <a:extLst>
                  <a:ext uri="{FF2B5EF4-FFF2-40B4-BE49-F238E27FC236}">
                    <a16:creationId xmlns:a16="http://schemas.microsoft.com/office/drawing/2014/main" id="{C3C1F54B-5821-0206-24B0-2CD0068FD071}"/>
                  </a:ext>
                </a:extLst>
              </p:cNvPr>
              <p:cNvSpPr/>
              <p:nvPr/>
            </p:nvSpPr>
            <p:spPr>
              <a:xfrm flipH="1">
                <a:off x="3435100" y="2769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879;p28">
                <a:extLst>
                  <a:ext uri="{FF2B5EF4-FFF2-40B4-BE49-F238E27FC236}">
                    <a16:creationId xmlns:a16="http://schemas.microsoft.com/office/drawing/2014/main" id="{F31BEE7B-BE4B-A740-D0FE-3845E839AF63}"/>
                  </a:ext>
                </a:extLst>
              </p:cNvPr>
              <p:cNvSpPr/>
              <p:nvPr/>
            </p:nvSpPr>
            <p:spPr>
              <a:xfrm flipH="1">
                <a:off x="4015900" y="2769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880;p28">
                <a:extLst>
                  <a:ext uri="{FF2B5EF4-FFF2-40B4-BE49-F238E27FC236}">
                    <a16:creationId xmlns:a16="http://schemas.microsoft.com/office/drawing/2014/main" id="{5D6E837E-E080-EF31-2F18-20D8D066A803}"/>
                  </a:ext>
                </a:extLst>
              </p:cNvPr>
              <p:cNvSpPr/>
              <p:nvPr/>
            </p:nvSpPr>
            <p:spPr>
              <a:xfrm flipH="1">
                <a:off x="4596700" y="2769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881;p28">
                <a:extLst>
                  <a:ext uri="{FF2B5EF4-FFF2-40B4-BE49-F238E27FC236}">
                    <a16:creationId xmlns:a16="http://schemas.microsoft.com/office/drawing/2014/main" id="{D9262333-B066-4BBC-6B4A-A6D3336909A0}"/>
                  </a:ext>
                </a:extLst>
              </p:cNvPr>
              <p:cNvSpPr/>
              <p:nvPr/>
            </p:nvSpPr>
            <p:spPr>
              <a:xfrm flipH="1">
                <a:off x="5177500" y="2769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882;p28">
                <a:extLst>
                  <a:ext uri="{FF2B5EF4-FFF2-40B4-BE49-F238E27FC236}">
                    <a16:creationId xmlns:a16="http://schemas.microsoft.com/office/drawing/2014/main" id="{5DCCE145-83D1-5EAC-FF7B-DAE04353C357}"/>
                  </a:ext>
                </a:extLst>
              </p:cNvPr>
              <p:cNvSpPr/>
              <p:nvPr/>
            </p:nvSpPr>
            <p:spPr>
              <a:xfrm flipH="1">
                <a:off x="2854300" y="3304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883;p28">
                <a:extLst>
                  <a:ext uri="{FF2B5EF4-FFF2-40B4-BE49-F238E27FC236}">
                    <a16:creationId xmlns:a16="http://schemas.microsoft.com/office/drawing/2014/main" id="{EB20F0FB-20A5-45D3-70FD-C413E29BD85D}"/>
                  </a:ext>
                </a:extLst>
              </p:cNvPr>
              <p:cNvSpPr/>
              <p:nvPr/>
            </p:nvSpPr>
            <p:spPr>
              <a:xfrm flipH="1">
                <a:off x="3435100" y="3304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884;p28">
                <a:extLst>
                  <a:ext uri="{FF2B5EF4-FFF2-40B4-BE49-F238E27FC236}">
                    <a16:creationId xmlns:a16="http://schemas.microsoft.com/office/drawing/2014/main" id="{E3E541F4-FAF4-B087-AF7C-636347F1C2CA}"/>
                  </a:ext>
                </a:extLst>
              </p:cNvPr>
              <p:cNvSpPr/>
              <p:nvPr/>
            </p:nvSpPr>
            <p:spPr>
              <a:xfrm flipH="1">
                <a:off x="4015900" y="3304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885;p28">
                <a:extLst>
                  <a:ext uri="{FF2B5EF4-FFF2-40B4-BE49-F238E27FC236}">
                    <a16:creationId xmlns:a16="http://schemas.microsoft.com/office/drawing/2014/main" id="{F0625982-89D0-B210-BA1A-3E177C21EF2A}"/>
                  </a:ext>
                </a:extLst>
              </p:cNvPr>
              <p:cNvSpPr/>
              <p:nvPr/>
            </p:nvSpPr>
            <p:spPr>
              <a:xfrm flipH="1">
                <a:off x="4596700" y="3304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886;p28">
                <a:extLst>
                  <a:ext uri="{FF2B5EF4-FFF2-40B4-BE49-F238E27FC236}">
                    <a16:creationId xmlns:a16="http://schemas.microsoft.com/office/drawing/2014/main" id="{D8BEC8CA-876F-6355-6292-0C3AC5C945E8}"/>
                  </a:ext>
                </a:extLst>
              </p:cNvPr>
              <p:cNvSpPr/>
              <p:nvPr/>
            </p:nvSpPr>
            <p:spPr>
              <a:xfrm flipH="1">
                <a:off x="5177500" y="3304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085" name="文本框 1084">
            <a:extLst>
              <a:ext uri="{FF2B5EF4-FFF2-40B4-BE49-F238E27FC236}">
                <a16:creationId xmlns:a16="http://schemas.microsoft.com/office/drawing/2014/main" id="{414986D4-60A6-070E-9C5E-372E059284C2}"/>
              </a:ext>
            </a:extLst>
          </p:cNvPr>
          <p:cNvSpPr txBox="1"/>
          <p:nvPr/>
        </p:nvSpPr>
        <p:spPr>
          <a:xfrm>
            <a:off x="6387530" y="980743"/>
            <a:ext cx="642645"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Mean</a:t>
            </a:r>
            <a:endParaRPr lang="zh-CN" altLang="en-US" sz="1200" dirty="0">
              <a:latin typeface="Times New Roman" panose="02020603050405020304" pitchFamily="18" charset="0"/>
              <a:cs typeface="Times New Roman" panose="02020603050405020304" pitchFamily="18" charset="0"/>
            </a:endParaRPr>
          </a:p>
        </p:txBody>
      </p:sp>
      <p:sp>
        <p:nvSpPr>
          <p:cNvPr id="1088" name="文本框 1087">
            <a:extLst>
              <a:ext uri="{FF2B5EF4-FFF2-40B4-BE49-F238E27FC236}">
                <a16:creationId xmlns:a16="http://schemas.microsoft.com/office/drawing/2014/main" id="{07CC5FCA-61AB-C508-2BB2-CFC212A1FF01}"/>
              </a:ext>
            </a:extLst>
          </p:cNvPr>
          <p:cNvSpPr txBox="1"/>
          <p:nvPr/>
        </p:nvSpPr>
        <p:spPr>
          <a:xfrm>
            <a:off x="7303547" y="981734"/>
            <a:ext cx="642645"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Mean</a:t>
            </a:r>
            <a:endParaRPr lang="zh-CN" altLang="en-US" sz="12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093" name="文本框 1092">
                <a:extLst>
                  <a:ext uri="{FF2B5EF4-FFF2-40B4-BE49-F238E27FC236}">
                    <a16:creationId xmlns:a16="http://schemas.microsoft.com/office/drawing/2014/main" id="{C4E6E5BE-BD79-C70A-402F-DBCCFCE21252}"/>
                  </a:ext>
                </a:extLst>
              </p:cNvPr>
              <p:cNvSpPr txBox="1"/>
              <p:nvPr/>
            </p:nvSpPr>
            <p:spPr>
              <a:xfrm>
                <a:off x="6889473" y="531365"/>
                <a:ext cx="38778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h</m:t>
                      </m:r>
                    </m:oMath>
                  </m:oMathPara>
                </a14:m>
                <a:endParaRPr lang="zh-CN" altLang="en-US" dirty="0"/>
              </a:p>
            </p:txBody>
          </p:sp>
        </mc:Choice>
        <mc:Fallback xmlns="">
          <p:sp>
            <p:nvSpPr>
              <p:cNvPr id="1093" name="文本框 1092">
                <a:extLst>
                  <a:ext uri="{FF2B5EF4-FFF2-40B4-BE49-F238E27FC236}">
                    <a16:creationId xmlns:a16="http://schemas.microsoft.com/office/drawing/2014/main" id="{C4E6E5BE-BD79-C70A-402F-DBCCFCE21252}"/>
                  </a:ext>
                </a:extLst>
              </p:cNvPr>
              <p:cNvSpPr txBox="1">
                <a:spLocks noRot="1" noChangeAspect="1" noMove="1" noResize="1" noEditPoints="1" noAdjustHandles="1" noChangeArrowheads="1" noChangeShapeType="1" noTextEdit="1"/>
              </p:cNvSpPr>
              <p:nvPr/>
            </p:nvSpPr>
            <p:spPr>
              <a:xfrm>
                <a:off x="6889473" y="531365"/>
                <a:ext cx="387783" cy="369332"/>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94" name="文本框 1093">
                <a:extLst>
                  <a:ext uri="{FF2B5EF4-FFF2-40B4-BE49-F238E27FC236}">
                    <a16:creationId xmlns:a16="http://schemas.microsoft.com/office/drawing/2014/main" id="{1F17B2E1-306B-7C4F-9A26-06EB8C5A43E4}"/>
                  </a:ext>
                </a:extLst>
              </p:cNvPr>
              <p:cNvSpPr txBox="1"/>
              <p:nvPr/>
            </p:nvSpPr>
            <p:spPr>
              <a:xfrm>
                <a:off x="7799519" y="528437"/>
                <a:ext cx="38778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𝑥</m:t>
                      </m:r>
                    </m:oMath>
                  </m:oMathPara>
                </a14:m>
                <a:endParaRPr lang="zh-CN" altLang="en-US" dirty="0"/>
              </a:p>
            </p:txBody>
          </p:sp>
        </mc:Choice>
        <mc:Fallback xmlns="">
          <p:sp>
            <p:nvSpPr>
              <p:cNvPr id="1094" name="文本框 1093">
                <a:extLst>
                  <a:ext uri="{FF2B5EF4-FFF2-40B4-BE49-F238E27FC236}">
                    <a16:creationId xmlns:a16="http://schemas.microsoft.com/office/drawing/2014/main" id="{1F17B2E1-306B-7C4F-9A26-06EB8C5A43E4}"/>
                  </a:ext>
                </a:extLst>
              </p:cNvPr>
              <p:cNvSpPr txBox="1">
                <a:spLocks noRot="1" noChangeAspect="1" noMove="1" noResize="1" noEditPoints="1" noAdjustHandles="1" noChangeArrowheads="1" noChangeShapeType="1" noTextEdit="1"/>
              </p:cNvSpPr>
              <p:nvPr/>
            </p:nvSpPr>
            <p:spPr>
              <a:xfrm>
                <a:off x="7799519" y="528437"/>
                <a:ext cx="387783" cy="369332"/>
              </a:xfrm>
              <a:prstGeom prst="rect">
                <a:avLst/>
              </a:prstGeom>
              <a:blipFill>
                <a:blip r:embed="rId9"/>
                <a:stretch>
                  <a:fillRect/>
                </a:stretch>
              </a:blipFill>
            </p:spPr>
            <p:txBody>
              <a:bodyPr/>
              <a:lstStyle/>
              <a:p>
                <a:r>
                  <a:rPr lang="zh-CN" altLang="en-US">
                    <a:noFill/>
                  </a:rPr>
                  <a:t> </a:t>
                </a:r>
              </a:p>
            </p:txBody>
          </p:sp>
        </mc:Fallback>
      </mc:AlternateContent>
      <p:sp>
        <p:nvSpPr>
          <p:cNvPr id="60" name="矩形 59">
            <a:extLst>
              <a:ext uri="{FF2B5EF4-FFF2-40B4-BE49-F238E27FC236}">
                <a16:creationId xmlns:a16="http://schemas.microsoft.com/office/drawing/2014/main" id="{90DAE09A-CD65-9EFB-2377-DD7FAD6CBF1E}"/>
              </a:ext>
            </a:extLst>
          </p:cNvPr>
          <p:cNvSpPr/>
          <p:nvPr/>
        </p:nvSpPr>
        <p:spPr>
          <a:xfrm>
            <a:off x="9923522" y="965384"/>
            <a:ext cx="1331383" cy="242548"/>
          </a:xfrm>
          <a:prstGeom prst="rect">
            <a:avLst/>
          </a:prstGeom>
          <a:solidFill>
            <a:srgbClr val="C9E6F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7" name="文本框 76">
            <a:extLst>
              <a:ext uri="{FF2B5EF4-FFF2-40B4-BE49-F238E27FC236}">
                <a16:creationId xmlns:a16="http://schemas.microsoft.com/office/drawing/2014/main" id="{47DDB761-4249-141F-AE76-4D032930E907}"/>
              </a:ext>
            </a:extLst>
          </p:cNvPr>
          <p:cNvSpPr txBox="1"/>
          <p:nvPr/>
        </p:nvSpPr>
        <p:spPr>
          <a:xfrm>
            <a:off x="9968867" y="944946"/>
            <a:ext cx="1340691" cy="276999"/>
          </a:xfrm>
          <a:prstGeom prst="rect">
            <a:avLst/>
          </a:prstGeom>
          <a:noFill/>
        </p:spPr>
        <p:txBody>
          <a:bodyPr wrap="square" rtlCol="0">
            <a:spAutoFit/>
          </a:bodyPr>
          <a:lstStyle/>
          <a:p>
            <a:r>
              <a:rPr lang="en-US" altLang="zh-CN" sz="1200" dirty="0">
                <a:latin typeface="Times New Roman" panose="02020603050405020304" pitchFamily="18" charset="0"/>
                <a:cs typeface="Times New Roman" panose="02020603050405020304" pitchFamily="18" charset="0"/>
              </a:rPr>
              <a:t>Normalizing flow</a:t>
            </a:r>
            <a:endParaRPr lang="zh-CN" altLang="en-US" sz="12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79" name="文本框 78">
                <a:extLst>
                  <a:ext uri="{FF2B5EF4-FFF2-40B4-BE49-F238E27FC236}">
                    <a16:creationId xmlns:a16="http://schemas.microsoft.com/office/drawing/2014/main" id="{C0311352-8FA9-96AE-4F4E-0FA650108AE5}"/>
                  </a:ext>
                </a:extLst>
              </p:cNvPr>
              <p:cNvSpPr txBox="1"/>
              <p:nvPr/>
            </p:nvSpPr>
            <p:spPr>
              <a:xfrm>
                <a:off x="9908605" y="2326027"/>
                <a:ext cx="1336657" cy="291811"/>
              </a:xfrm>
              <a:prstGeom prst="rect">
                <a:avLst/>
              </a:prstGeom>
              <a:noFill/>
            </p:spPr>
            <p:txBody>
              <a:bodyPr wrap="square" rtlCol="0">
                <a:spAutoFit/>
              </a:bodyPr>
              <a:lstStyle/>
              <a:p>
                <a:pPr algn="r"/>
                <a14:m>
                  <m:oMath xmlns:m="http://schemas.openxmlformats.org/officeDocument/2006/math">
                    <m:sSub>
                      <m:sSubPr>
                        <m:ctrlPr>
                          <a:rPr lang="en-US" altLang="zh-CN" sz="1200" i="1" smtClean="0">
                            <a:latin typeface="Cambria Math" panose="02040503050406030204" pitchFamily="18" charset="0"/>
                            <a:cs typeface="Times New Roman" panose="02020603050405020304" pitchFamily="18" charset="0"/>
                          </a:rPr>
                        </m:ctrlPr>
                      </m:sSubPr>
                      <m:e>
                        <m:r>
                          <a:rPr lang="en-US" altLang="zh-CN" sz="1200" b="0" i="1" smtClean="0">
                            <a:latin typeface="Cambria Math" panose="02040503050406030204" pitchFamily="18" charset="0"/>
                            <a:cs typeface="Times New Roman" panose="02020603050405020304" pitchFamily="18" charset="0"/>
                          </a:rPr>
                          <m:t>𝑧</m:t>
                        </m:r>
                      </m:e>
                      <m:sub>
                        <m:r>
                          <a:rPr lang="en-US" altLang="zh-CN" sz="1200" b="0" i="1" smtClean="0">
                            <a:latin typeface="Cambria Math" panose="02040503050406030204" pitchFamily="18" charset="0"/>
                            <a:cs typeface="Times New Roman" panose="02020603050405020304" pitchFamily="18" charset="0"/>
                          </a:rPr>
                          <m:t>𝑓𝑙𝑜𝑤</m:t>
                        </m:r>
                      </m:sub>
                    </m:sSub>
                  </m:oMath>
                </a14:m>
                <a:r>
                  <a:rPr lang="en-US" altLang="zh-CN" sz="1200" dirty="0">
                    <a:latin typeface="Times New Roman" panose="02020603050405020304" pitchFamily="18" charset="0"/>
                    <a:cs typeface="Times New Roman" panose="02020603050405020304" pitchFamily="18" charset="0"/>
                  </a:rPr>
                  <a:t> </a:t>
                </a:r>
                <a14:m>
                  <m:oMath xmlns:m="http://schemas.openxmlformats.org/officeDocument/2006/math">
                    <m:r>
                      <a:rPr lang="en-US" altLang="zh-CN" sz="1200" i="1" dirty="0">
                        <a:latin typeface="Cambria Math" panose="02040503050406030204" pitchFamily="18" charset="0"/>
                        <a:cs typeface="Times New Roman" panose="02020603050405020304" pitchFamily="18" charset="0"/>
                      </a:rPr>
                      <m:t>𝐺𝑀𝑀</m:t>
                    </m:r>
                    <m:d>
                      <m:dPr>
                        <m:ctrlPr>
                          <a:rPr lang="en-US" altLang="zh-CN" sz="1200" i="1" dirty="0">
                            <a:latin typeface="Cambria Math" panose="02040503050406030204" pitchFamily="18" charset="0"/>
                            <a:cs typeface="Times New Roman" panose="02020603050405020304" pitchFamily="18" charset="0"/>
                          </a:rPr>
                        </m:ctrlPr>
                      </m:dPr>
                      <m:e>
                        <m:r>
                          <a:rPr lang="zh-CN" altLang="en-US" sz="1200" i="1" dirty="0">
                            <a:latin typeface="Cambria Math" panose="02040503050406030204" pitchFamily="18" charset="0"/>
                            <a:cs typeface="Times New Roman" panose="02020603050405020304" pitchFamily="18" charset="0"/>
                          </a:rPr>
                          <m:t>𝜇</m:t>
                        </m:r>
                        <m:r>
                          <a:rPr lang="en-US" altLang="zh-CN" sz="1200" i="1" dirty="0">
                            <a:latin typeface="Cambria Math" panose="02040503050406030204" pitchFamily="18" charset="0"/>
                            <a:cs typeface="Times New Roman" panose="02020603050405020304" pitchFamily="18" charset="0"/>
                          </a:rPr>
                          <m:t>,</m:t>
                        </m:r>
                        <m:r>
                          <a:rPr lang="zh-CN" altLang="en-US" sz="1200" i="1" dirty="0">
                            <a:latin typeface="Cambria Math" panose="02040503050406030204" pitchFamily="18" charset="0"/>
                            <a:cs typeface="Times New Roman" panose="02020603050405020304" pitchFamily="18" charset="0"/>
                          </a:rPr>
                          <m:t>𝜎</m:t>
                        </m:r>
                      </m:e>
                    </m:d>
                  </m:oMath>
                </a14:m>
                <a:endParaRPr lang="en-US" altLang="zh-CN" sz="1200" dirty="0">
                  <a:latin typeface="Times New Roman" panose="02020603050405020304" pitchFamily="18" charset="0"/>
                  <a:cs typeface="Times New Roman" panose="02020603050405020304" pitchFamily="18" charset="0"/>
                </a:endParaRPr>
              </a:p>
            </p:txBody>
          </p:sp>
        </mc:Choice>
        <mc:Fallback xmlns="">
          <p:sp>
            <p:nvSpPr>
              <p:cNvPr id="79" name="文本框 78">
                <a:extLst>
                  <a:ext uri="{FF2B5EF4-FFF2-40B4-BE49-F238E27FC236}">
                    <a16:creationId xmlns:a16="http://schemas.microsoft.com/office/drawing/2014/main" id="{C0311352-8FA9-96AE-4F4E-0FA650108AE5}"/>
                  </a:ext>
                </a:extLst>
              </p:cNvPr>
              <p:cNvSpPr txBox="1">
                <a:spLocks noRot="1" noChangeAspect="1" noMove="1" noResize="1" noEditPoints="1" noAdjustHandles="1" noChangeArrowheads="1" noChangeShapeType="1" noTextEdit="1"/>
              </p:cNvSpPr>
              <p:nvPr/>
            </p:nvSpPr>
            <p:spPr>
              <a:xfrm>
                <a:off x="9908605" y="2326027"/>
                <a:ext cx="1336657" cy="291811"/>
              </a:xfrm>
              <a:prstGeom prst="rect">
                <a:avLst/>
              </a:prstGeom>
              <a:blipFill>
                <a:blip r:embed="rId10"/>
                <a:stretch>
                  <a:fillRect b="-4255"/>
                </a:stretch>
              </a:blipFill>
            </p:spPr>
            <p:txBody>
              <a:bodyPr/>
              <a:lstStyle/>
              <a:p>
                <a:r>
                  <a:rPr lang="zh-CN" altLang="en-US">
                    <a:noFill/>
                  </a:rPr>
                  <a:t> </a:t>
                </a:r>
              </a:p>
            </p:txBody>
          </p:sp>
        </mc:Fallback>
      </mc:AlternateContent>
      <p:sp>
        <p:nvSpPr>
          <p:cNvPr id="109" name="矩形 108">
            <a:extLst>
              <a:ext uri="{FF2B5EF4-FFF2-40B4-BE49-F238E27FC236}">
                <a16:creationId xmlns:a16="http://schemas.microsoft.com/office/drawing/2014/main" id="{BC84C18B-F532-E051-1667-BE4358006BF8}"/>
              </a:ext>
            </a:extLst>
          </p:cNvPr>
          <p:cNvSpPr/>
          <p:nvPr/>
        </p:nvSpPr>
        <p:spPr>
          <a:xfrm>
            <a:off x="6397180" y="2974571"/>
            <a:ext cx="1515291" cy="277000"/>
          </a:xfrm>
          <a:prstGeom prst="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 name="文本框 110">
            <a:extLst>
              <a:ext uri="{FF2B5EF4-FFF2-40B4-BE49-F238E27FC236}">
                <a16:creationId xmlns:a16="http://schemas.microsoft.com/office/drawing/2014/main" id="{55D808AC-A52F-D9FD-B4B3-036D948A945C}"/>
              </a:ext>
            </a:extLst>
          </p:cNvPr>
          <p:cNvSpPr txBox="1"/>
          <p:nvPr/>
        </p:nvSpPr>
        <p:spPr>
          <a:xfrm>
            <a:off x="6376596" y="2945219"/>
            <a:ext cx="1602786" cy="276999"/>
          </a:xfrm>
          <a:prstGeom prst="rect">
            <a:avLst/>
          </a:prstGeom>
          <a:noFill/>
        </p:spPr>
        <p:txBody>
          <a:bodyPr wrap="square">
            <a:spAutoFit/>
          </a:bodyPr>
          <a:lstStyle/>
          <a:p>
            <a:pPr algn="ctr"/>
            <a:r>
              <a:rPr lang="en-US" altLang="zh-CN" sz="1200" dirty="0">
                <a:latin typeface="Times New Roman" panose="02020603050405020304" pitchFamily="18" charset="0"/>
                <a:cs typeface="Times New Roman" panose="02020603050405020304" pitchFamily="18" charset="0"/>
              </a:rPr>
              <a:t>Bi-level optimization </a:t>
            </a:r>
            <a:endParaRPr lang="zh-CN" altLang="en-US" sz="1200" dirty="0">
              <a:latin typeface="Times New Roman" panose="02020603050405020304" pitchFamily="18" charset="0"/>
              <a:cs typeface="Times New Roman" panose="02020603050405020304" pitchFamily="18" charset="0"/>
            </a:endParaRPr>
          </a:p>
        </p:txBody>
      </p:sp>
      <p:pic>
        <p:nvPicPr>
          <p:cNvPr id="73" name="图片 72">
            <a:extLst>
              <a:ext uri="{FF2B5EF4-FFF2-40B4-BE49-F238E27FC236}">
                <a16:creationId xmlns:a16="http://schemas.microsoft.com/office/drawing/2014/main" id="{373FE933-F7D2-8912-0944-EBCE40EF5385}"/>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768760" y="3389723"/>
            <a:ext cx="691248" cy="728039"/>
          </a:xfrm>
          <a:prstGeom prst="rect">
            <a:avLst/>
          </a:prstGeom>
        </p:spPr>
      </p:pic>
      <mc:AlternateContent xmlns:mc="http://schemas.openxmlformats.org/markup-compatibility/2006" xmlns:a14="http://schemas.microsoft.com/office/drawing/2010/main">
        <mc:Choice Requires="a14">
          <p:sp>
            <p:nvSpPr>
              <p:cNvPr id="75" name="文本框 74">
                <a:extLst>
                  <a:ext uri="{FF2B5EF4-FFF2-40B4-BE49-F238E27FC236}">
                    <a16:creationId xmlns:a16="http://schemas.microsoft.com/office/drawing/2014/main" id="{93EDE39D-C697-19BA-760C-D26BB9C34D0B}"/>
                  </a:ext>
                </a:extLst>
              </p:cNvPr>
              <p:cNvSpPr txBox="1"/>
              <p:nvPr/>
            </p:nvSpPr>
            <p:spPr>
              <a:xfrm>
                <a:off x="6171156" y="4037957"/>
                <a:ext cx="2290463" cy="292068"/>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Binary MLP isotope generator </a:t>
                </a:r>
                <a14:m>
                  <m:oMath xmlns:m="http://schemas.openxmlformats.org/officeDocument/2006/math">
                    <m:sSub>
                      <m:sSubPr>
                        <m:ctrlPr>
                          <a:rPr lang="en-US" altLang="zh-CN" sz="1200" i="1" smtClean="0">
                            <a:latin typeface="Cambria Math" panose="02040503050406030204" pitchFamily="18" charset="0"/>
                            <a:cs typeface="Times New Roman" panose="02020603050405020304" pitchFamily="18" charset="0"/>
                          </a:rPr>
                        </m:ctrlPr>
                      </m:sSubPr>
                      <m:e>
                        <m:r>
                          <a:rPr lang="en-US" altLang="zh-CN" sz="1200" b="0" i="1" smtClean="0">
                            <a:latin typeface="Cambria Math" panose="02040503050406030204" pitchFamily="18" charset="0"/>
                            <a:cs typeface="Times New Roman" panose="02020603050405020304" pitchFamily="18" charset="0"/>
                          </a:rPr>
                          <m:t>𝑓</m:t>
                        </m:r>
                      </m:e>
                      <m:sub>
                        <m:r>
                          <a:rPr lang="en-US" altLang="zh-CN" sz="1200" b="0" i="1" smtClean="0">
                            <a:latin typeface="Cambria Math" panose="02040503050406030204" pitchFamily="18" charset="0"/>
                            <a:cs typeface="Times New Roman" panose="02020603050405020304" pitchFamily="18" charset="0"/>
                          </a:rPr>
                          <m:t>𝑔</m:t>
                        </m:r>
                      </m:sub>
                    </m:sSub>
                  </m:oMath>
                </a14:m>
                <a:endParaRPr lang="en-US" altLang="zh-CN" sz="1200" dirty="0">
                  <a:latin typeface="Times New Roman" panose="02020603050405020304" pitchFamily="18" charset="0"/>
                  <a:cs typeface="Times New Roman" panose="02020603050405020304" pitchFamily="18" charset="0"/>
                </a:endParaRPr>
              </a:p>
            </p:txBody>
          </p:sp>
        </mc:Choice>
        <mc:Fallback xmlns="">
          <p:sp>
            <p:nvSpPr>
              <p:cNvPr id="75" name="文本框 74">
                <a:extLst>
                  <a:ext uri="{FF2B5EF4-FFF2-40B4-BE49-F238E27FC236}">
                    <a16:creationId xmlns:a16="http://schemas.microsoft.com/office/drawing/2014/main" id="{93EDE39D-C697-19BA-760C-D26BB9C34D0B}"/>
                  </a:ext>
                </a:extLst>
              </p:cNvPr>
              <p:cNvSpPr txBox="1">
                <a:spLocks noRot="1" noChangeAspect="1" noMove="1" noResize="1" noEditPoints="1" noAdjustHandles="1" noChangeArrowheads="1" noChangeShapeType="1" noTextEdit="1"/>
              </p:cNvSpPr>
              <p:nvPr/>
            </p:nvSpPr>
            <p:spPr>
              <a:xfrm>
                <a:off x="6171156" y="4037957"/>
                <a:ext cx="2290463" cy="292068"/>
              </a:xfrm>
              <a:prstGeom prst="rect">
                <a:avLst/>
              </a:prstGeom>
              <a:blipFill>
                <a:blip r:embed="rId12"/>
                <a:stretch>
                  <a:fillRect b="-10417"/>
                </a:stretch>
              </a:blipFill>
            </p:spPr>
            <p:txBody>
              <a:bodyPr/>
              <a:lstStyle/>
              <a:p>
                <a:r>
                  <a:rPr lang="zh-CN" altLang="en-US">
                    <a:noFill/>
                  </a:rPr>
                  <a:t> </a:t>
                </a:r>
              </a:p>
            </p:txBody>
          </p:sp>
        </mc:Fallback>
      </mc:AlternateContent>
      <p:sp>
        <p:nvSpPr>
          <p:cNvPr id="92" name="文本框 91">
            <a:extLst>
              <a:ext uri="{FF2B5EF4-FFF2-40B4-BE49-F238E27FC236}">
                <a16:creationId xmlns:a16="http://schemas.microsoft.com/office/drawing/2014/main" id="{AB65EBB2-EDF0-DA55-4F2C-3CC47E1E92F3}"/>
              </a:ext>
            </a:extLst>
          </p:cNvPr>
          <p:cNvSpPr txBox="1"/>
          <p:nvPr/>
        </p:nvSpPr>
        <p:spPr>
          <a:xfrm>
            <a:off x="2763471" y="1791203"/>
            <a:ext cx="1497274"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Black-box GNN</a:t>
            </a:r>
            <a:endParaRPr lang="zh-CN" altLang="en-US" sz="12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16" name="文本框 115">
                <a:extLst>
                  <a:ext uri="{FF2B5EF4-FFF2-40B4-BE49-F238E27FC236}">
                    <a16:creationId xmlns:a16="http://schemas.microsoft.com/office/drawing/2014/main" id="{D1EE7C49-BBAF-3816-3215-AE4F67B88BAE}"/>
                  </a:ext>
                </a:extLst>
              </p:cNvPr>
              <p:cNvSpPr txBox="1"/>
              <p:nvPr/>
            </p:nvSpPr>
            <p:spPr>
              <a:xfrm>
                <a:off x="880411" y="1845925"/>
                <a:ext cx="136800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Original datasets </a:t>
                </a:r>
                <a14:m>
                  <m:oMath xmlns:m="http://schemas.openxmlformats.org/officeDocument/2006/math">
                    <m:r>
                      <a:rPr lang="en-US" altLang="zh-CN" sz="1200" i="1" dirty="0" smtClean="0">
                        <a:latin typeface="Cambria Math" panose="02040503050406030204" pitchFamily="18" charset="0"/>
                        <a:cs typeface="Times New Roman" panose="02020603050405020304" pitchFamily="18" charset="0"/>
                      </a:rPr>
                      <m:t>𝐺</m:t>
                    </m:r>
                  </m:oMath>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116" name="文本框 115">
                <a:extLst>
                  <a:ext uri="{FF2B5EF4-FFF2-40B4-BE49-F238E27FC236}">
                    <a16:creationId xmlns:a16="http://schemas.microsoft.com/office/drawing/2014/main" id="{D1EE7C49-BBAF-3816-3215-AE4F67B88BAE}"/>
                  </a:ext>
                </a:extLst>
              </p:cNvPr>
              <p:cNvSpPr txBox="1">
                <a:spLocks noRot="1" noChangeAspect="1" noMove="1" noResize="1" noEditPoints="1" noAdjustHandles="1" noChangeArrowheads="1" noChangeShapeType="1" noTextEdit="1"/>
              </p:cNvSpPr>
              <p:nvPr/>
            </p:nvSpPr>
            <p:spPr>
              <a:xfrm>
                <a:off x="880411" y="1845925"/>
                <a:ext cx="1368003" cy="276999"/>
              </a:xfrm>
              <a:prstGeom prst="rect">
                <a:avLst/>
              </a:prstGeom>
              <a:blipFill>
                <a:blip r:embed="rId13"/>
                <a:stretch>
                  <a:fillRect t="-2222" b="-17778"/>
                </a:stretch>
              </a:blipFill>
            </p:spPr>
            <p:txBody>
              <a:bodyPr/>
              <a:lstStyle/>
              <a:p>
                <a:r>
                  <a:rPr lang="zh-CN" altLang="en-US">
                    <a:noFill/>
                  </a:rPr>
                  <a:t> </a:t>
                </a:r>
              </a:p>
            </p:txBody>
          </p:sp>
        </mc:Fallback>
      </mc:AlternateContent>
      <p:sp>
        <p:nvSpPr>
          <p:cNvPr id="118" name="文本框 117">
            <a:extLst>
              <a:ext uri="{FF2B5EF4-FFF2-40B4-BE49-F238E27FC236}">
                <a16:creationId xmlns:a16="http://schemas.microsoft.com/office/drawing/2014/main" id="{B04D7A0D-F668-BD66-2416-9AB45829EFDA}"/>
              </a:ext>
            </a:extLst>
          </p:cNvPr>
          <p:cNvSpPr txBox="1"/>
          <p:nvPr/>
        </p:nvSpPr>
        <p:spPr>
          <a:xfrm>
            <a:off x="729674" y="3840993"/>
            <a:ext cx="1781506"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Disparate r</a:t>
            </a:r>
            <a:r>
              <a:rPr lang="zh-CN" altLang="en-US" sz="1200" dirty="0">
                <a:latin typeface="Times New Roman" panose="02020603050405020304" pitchFamily="18" charset="0"/>
                <a:cs typeface="Times New Roman" panose="02020603050405020304" pitchFamily="18" charset="0"/>
              </a:rPr>
              <a:t>epresentations</a:t>
            </a:r>
          </a:p>
        </p:txBody>
      </p:sp>
      <p:sp>
        <p:nvSpPr>
          <p:cNvPr id="127" name="Google Shape;303;p19">
            <a:extLst>
              <a:ext uri="{FF2B5EF4-FFF2-40B4-BE49-F238E27FC236}">
                <a16:creationId xmlns:a16="http://schemas.microsoft.com/office/drawing/2014/main" id="{65F0652B-7F17-D4A1-50EC-010E106AB013}"/>
              </a:ext>
            </a:extLst>
          </p:cNvPr>
          <p:cNvSpPr/>
          <p:nvPr/>
        </p:nvSpPr>
        <p:spPr>
          <a:xfrm>
            <a:off x="2872832" y="1101186"/>
            <a:ext cx="186031" cy="360549"/>
          </a:xfrm>
          <a:prstGeom prst="cube">
            <a:avLst>
              <a:gd name="adj" fmla="val 25000"/>
            </a:avLst>
          </a:prstGeom>
          <a:solidFill>
            <a:srgbClr val="EBF5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8" name="Google Shape;116;p19">
            <a:extLst>
              <a:ext uri="{FF2B5EF4-FFF2-40B4-BE49-F238E27FC236}">
                <a16:creationId xmlns:a16="http://schemas.microsoft.com/office/drawing/2014/main" id="{726BB6C9-B85B-75B5-7CA1-5E78DEAFF2E1}"/>
              </a:ext>
            </a:extLst>
          </p:cNvPr>
          <p:cNvSpPr/>
          <p:nvPr/>
        </p:nvSpPr>
        <p:spPr>
          <a:xfrm>
            <a:off x="3385083" y="925055"/>
            <a:ext cx="206145" cy="659197"/>
          </a:xfrm>
          <a:prstGeom prst="cube">
            <a:avLst>
              <a:gd name="adj" fmla="val 68741"/>
            </a:avLst>
          </a:prstGeom>
          <a:solidFill>
            <a:srgbClr val="EBF5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0" name="Google Shape;116;p19">
            <a:extLst>
              <a:ext uri="{FF2B5EF4-FFF2-40B4-BE49-F238E27FC236}">
                <a16:creationId xmlns:a16="http://schemas.microsoft.com/office/drawing/2014/main" id="{1407AC94-22FD-5464-EF5D-1F28062B6FEB}"/>
              </a:ext>
            </a:extLst>
          </p:cNvPr>
          <p:cNvSpPr/>
          <p:nvPr/>
        </p:nvSpPr>
        <p:spPr>
          <a:xfrm>
            <a:off x="3655812" y="855650"/>
            <a:ext cx="206145" cy="802859"/>
          </a:xfrm>
          <a:prstGeom prst="cube">
            <a:avLst>
              <a:gd name="adj" fmla="val 68741"/>
            </a:avLst>
          </a:prstGeom>
          <a:solidFill>
            <a:srgbClr val="EBF5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 name="Google Shape;303;p19">
            <a:extLst>
              <a:ext uri="{FF2B5EF4-FFF2-40B4-BE49-F238E27FC236}">
                <a16:creationId xmlns:a16="http://schemas.microsoft.com/office/drawing/2014/main" id="{C54A9088-DFB4-28D2-9FCD-CDFD372011DE}"/>
              </a:ext>
            </a:extLst>
          </p:cNvPr>
          <p:cNvSpPr/>
          <p:nvPr/>
        </p:nvSpPr>
        <p:spPr>
          <a:xfrm>
            <a:off x="3128958" y="996205"/>
            <a:ext cx="186030" cy="547620"/>
          </a:xfrm>
          <a:prstGeom prst="cube">
            <a:avLst>
              <a:gd name="adj" fmla="val 25000"/>
            </a:avLst>
          </a:prstGeom>
          <a:solidFill>
            <a:srgbClr val="EBF5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90" name="图片 89">
            <a:extLst>
              <a:ext uri="{FF2B5EF4-FFF2-40B4-BE49-F238E27FC236}">
                <a16:creationId xmlns:a16="http://schemas.microsoft.com/office/drawing/2014/main" id="{EFED7F6C-A3FA-EF94-4B9E-16D06E6925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66549" y="888424"/>
            <a:ext cx="188505" cy="188505"/>
          </a:xfrm>
          <a:prstGeom prst="rect">
            <a:avLst/>
          </a:prstGeom>
        </p:spPr>
      </p:pic>
      <p:sp>
        <p:nvSpPr>
          <p:cNvPr id="142" name="矩形: 圆角 141">
            <a:extLst>
              <a:ext uri="{FF2B5EF4-FFF2-40B4-BE49-F238E27FC236}">
                <a16:creationId xmlns:a16="http://schemas.microsoft.com/office/drawing/2014/main" id="{0E6EC6CA-8DDD-A933-7B34-E7013613D0E5}"/>
              </a:ext>
            </a:extLst>
          </p:cNvPr>
          <p:cNvSpPr/>
          <p:nvPr/>
        </p:nvSpPr>
        <p:spPr>
          <a:xfrm>
            <a:off x="4191497" y="827325"/>
            <a:ext cx="276447" cy="847732"/>
          </a:xfrm>
          <a:prstGeom prst="roundRect">
            <a:avLst/>
          </a:prstGeom>
          <a:solidFill>
            <a:srgbClr val="E0EFFC"/>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dirty="0"/>
          </a:p>
        </p:txBody>
      </p:sp>
      <p:sp>
        <p:nvSpPr>
          <p:cNvPr id="143" name="文本框 142">
            <a:extLst>
              <a:ext uri="{FF2B5EF4-FFF2-40B4-BE49-F238E27FC236}">
                <a16:creationId xmlns:a16="http://schemas.microsoft.com/office/drawing/2014/main" id="{6B485553-8941-3448-B2DB-E6AC01D7A878}"/>
              </a:ext>
            </a:extLst>
          </p:cNvPr>
          <p:cNvSpPr txBox="1"/>
          <p:nvPr/>
        </p:nvSpPr>
        <p:spPr>
          <a:xfrm rot="5400000">
            <a:off x="3941393" y="1101934"/>
            <a:ext cx="800714" cy="276999"/>
          </a:xfrm>
          <a:prstGeom prst="rect">
            <a:avLst/>
          </a:prstGeom>
          <a:noFill/>
        </p:spPr>
        <p:txBody>
          <a:bodyPr wrap="square" rtlCol="0">
            <a:spAutoFit/>
          </a:bodyPr>
          <a:lstStyle/>
          <a:p>
            <a:r>
              <a:rPr lang="en-US" altLang="zh-CN" sz="1200" dirty="0">
                <a:latin typeface="Times New Roman" panose="02020603050405020304" pitchFamily="18" charset="0"/>
                <a:cs typeface="Times New Roman" panose="02020603050405020304" pitchFamily="18" charset="0"/>
              </a:rPr>
              <a:t> </a:t>
            </a:r>
            <a:r>
              <a:rPr lang="en-US" altLang="zh-CN" sz="1200" i="1" dirty="0">
                <a:latin typeface="Times New Roman" panose="02020603050405020304" pitchFamily="18" charset="0"/>
                <a:cs typeface="Times New Roman" panose="02020603050405020304" pitchFamily="18" charset="0"/>
              </a:rPr>
              <a:t>K</a:t>
            </a:r>
            <a:r>
              <a:rPr lang="en-US" altLang="zh-CN" sz="1200" dirty="0">
                <a:latin typeface="Times New Roman" panose="02020603050405020304" pitchFamily="18" charset="0"/>
                <a:cs typeface="Times New Roman" panose="02020603050405020304" pitchFamily="18" charset="0"/>
              </a:rPr>
              <a:t>-Means</a:t>
            </a:r>
            <a:endParaRPr lang="zh-CN" altLang="en-US" sz="1200" dirty="0">
              <a:latin typeface="Times New Roman" panose="02020603050405020304" pitchFamily="18" charset="0"/>
              <a:cs typeface="Times New Roman" panose="02020603050405020304" pitchFamily="18" charset="0"/>
            </a:endParaRPr>
          </a:p>
        </p:txBody>
      </p:sp>
      <p:sp>
        <p:nvSpPr>
          <p:cNvPr id="146" name="左大括号 145">
            <a:extLst>
              <a:ext uri="{FF2B5EF4-FFF2-40B4-BE49-F238E27FC236}">
                <a16:creationId xmlns:a16="http://schemas.microsoft.com/office/drawing/2014/main" id="{B8C3BF35-394E-E181-69E0-2D7BFD02BCDD}"/>
              </a:ext>
            </a:extLst>
          </p:cNvPr>
          <p:cNvSpPr/>
          <p:nvPr/>
        </p:nvSpPr>
        <p:spPr>
          <a:xfrm>
            <a:off x="4959936" y="735991"/>
            <a:ext cx="180278" cy="809947"/>
          </a:xfrm>
          <a:prstGeom prst="leftBrace">
            <a:avLst>
              <a:gd name="adj1" fmla="val 43996"/>
              <a:gd name="adj2" fmla="val 5441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152" name="矩形 151">
            <a:extLst>
              <a:ext uri="{FF2B5EF4-FFF2-40B4-BE49-F238E27FC236}">
                <a16:creationId xmlns:a16="http://schemas.microsoft.com/office/drawing/2014/main" id="{BCE54CC6-5440-1AF1-E683-018FB92236C1}"/>
              </a:ext>
            </a:extLst>
          </p:cNvPr>
          <p:cNvSpPr/>
          <p:nvPr/>
        </p:nvSpPr>
        <p:spPr>
          <a:xfrm>
            <a:off x="5091869" y="779482"/>
            <a:ext cx="749689" cy="107157"/>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矩形 152">
            <a:extLst>
              <a:ext uri="{FF2B5EF4-FFF2-40B4-BE49-F238E27FC236}">
                <a16:creationId xmlns:a16="http://schemas.microsoft.com/office/drawing/2014/main" id="{6CDD43A2-A70E-1B24-2DD9-93CA6A6309DF}"/>
              </a:ext>
            </a:extLst>
          </p:cNvPr>
          <p:cNvSpPr/>
          <p:nvPr/>
        </p:nvSpPr>
        <p:spPr>
          <a:xfrm>
            <a:off x="5095837" y="775662"/>
            <a:ext cx="892969" cy="11097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5" name="矩形 154">
            <a:extLst>
              <a:ext uri="{FF2B5EF4-FFF2-40B4-BE49-F238E27FC236}">
                <a16:creationId xmlns:a16="http://schemas.microsoft.com/office/drawing/2014/main" id="{40F23CBA-DD9D-F445-51B2-11233721103A}"/>
              </a:ext>
            </a:extLst>
          </p:cNvPr>
          <p:cNvSpPr/>
          <p:nvPr/>
        </p:nvSpPr>
        <p:spPr>
          <a:xfrm>
            <a:off x="5091869" y="957180"/>
            <a:ext cx="596977" cy="107157"/>
          </a:xfrm>
          <a:prstGeom prst="rect">
            <a:avLst/>
          </a:prstGeom>
          <a:solidFill>
            <a:srgbClr val="E3EE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矩形 155">
            <a:extLst>
              <a:ext uri="{FF2B5EF4-FFF2-40B4-BE49-F238E27FC236}">
                <a16:creationId xmlns:a16="http://schemas.microsoft.com/office/drawing/2014/main" id="{EBB6FF66-C9C5-EC4A-31B1-8A9029302D86}"/>
              </a:ext>
            </a:extLst>
          </p:cNvPr>
          <p:cNvSpPr/>
          <p:nvPr/>
        </p:nvSpPr>
        <p:spPr>
          <a:xfrm>
            <a:off x="5095837" y="953360"/>
            <a:ext cx="892969" cy="11097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矩形 156">
            <a:extLst>
              <a:ext uri="{FF2B5EF4-FFF2-40B4-BE49-F238E27FC236}">
                <a16:creationId xmlns:a16="http://schemas.microsoft.com/office/drawing/2014/main" id="{0EB4544F-D51D-BDF3-02C3-C936C31CC77D}"/>
              </a:ext>
            </a:extLst>
          </p:cNvPr>
          <p:cNvSpPr/>
          <p:nvPr/>
        </p:nvSpPr>
        <p:spPr>
          <a:xfrm>
            <a:off x="5091869" y="1160295"/>
            <a:ext cx="519747" cy="105880"/>
          </a:xfrm>
          <a:prstGeom prst="rect">
            <a:avLst/>
          </a:prstGeom>
          <a:solidFill>
            <a:srgbClr val="FFE69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58" name="矩形 157">
            <a:extLst>
              <a:ext uri="{FF2B5EF4-FFF2-40B4-BE49-F238E27FC236}">
                <a16:creationId xmlns:a16="http://schemas.microsoft.com/office/drawing/2014/main" id="{A6EE2082-F5A5-BD8D-2012-8D12865B0358}"/>
              </a:ext>
            </a:extLst>
          </p:cNvPr>
          <p:cNvSpPr/>
          <p:nvPr/>
        </p:nvSpPr>
        <p:spPr>
          <a:xfrm>
            <a:off x="5095837" y="1156474"/>
            <a:ext cx="892969" cy="11097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59" name="矩形 158">
            <a:extLst>
              <a:ext uri="{FF2B5EF4-FFF2-40B4-BE49-F238E27FC236}">
                <a16:creationId xmlns:a16="http://schemas.microsoft.com/office/drawing/2014/main" id="{F226DA9A-AA14-AE76-3338-CC36DB86BA4B}"/>
              </a:ext>
            </a:extLst>
          </p:cNvPr>
          <p:cNvSpPr/>
          <p:nvPr/>
        </p:nvSpPr>
        <p:spPr>
          <a:xfrm>
            <a:off x="5091869" y="1341627"/>
            <a:ext cx="749689" cy="107157"/>
          </a:xfrm>
          <a:prstGeom prst="rect">
            <a:avLst/>
          </a:prstGeom>
          <a:solidFill>
            <a:srgbClr val="ED7D3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60" name="矩形 159">
            <a:extLst>
              <a:ext uri="{FF2B5EF4-FFF2-40B4-BE49-F238E27FC236}">
                <a16:creationId xmlns:a16="http://schemas.microsoft.com/office/drawing/2014/main" id="{B895ADA5-89FF-DDDC-08FA-5987AD0CA368}"/>
              </a:ext>
            </a:extLst>
          </p:cNvPr>
          <p:cNvSpPr/>
          <p:nvPr/>
        </p:nvSpPr>
        <p:spPr>
          <a:xfrm>
            <a:off x="5095837" y="1337807"/>
            <a:ext cx="892969" cy="11097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cxnSp>
        <p:nvCxnSpPr>
          <p:cNvPr id="161" name="直接箭头连接符 160">
            <a:extLst>
              <a:ext uri="{FF2B5EF4-FFF2-40B4-BE49-F238E27FC236}">
                <a16:creationId xmlns:a16="http://schemas.microsoft.com/office/drawing/2014/main" id="{C9FD0725-C9A2-B404-96E0-1434727F65C5}"/>
              </a:ext>
            </a:extLst>
          </p:cNvPr>
          <p:cNvCxnSpPr>
            <a:cxnSpLocks/>
          </p:cNvCxnSpPr>
          <p:nvPr/>
        </p:nvCxnSpPr>
        <p:spPr>
          <a:xfrm>
            <a:off x="5382034" y="1548408"/>
            <a:ext cx="0" cy="33210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66" name="文本框 165">
            <a:extLst>
              <a:ext uri="{FF2B5EF4-FFF2-40B4-BE49-F238E27FC236}">
                <a16:creationId xmlns:a16="http://schemas.microsoft.com/office/drawing/2014/main" id="{3FA8ED5F-C0D3-90DC-9E5A-3166A7C4F7AA}"/>
              </a:ext>
            </a:extLst>
          </p:cNvPr>
          <p:cNvSpPr txBox="1"/>
          <p:nvPr/>
        </p:nvSpPr>
        <p:spPr>
          <a:xfrm>
            <a:off x="5084823" y="513494"/>
            <a:ext cx="1019831"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Metric scores</a:t>
            </a:r>
            <a:endParaRPr lang="zh-CN" altLang="en-US" sz="1200" dirty="0">
              <a:latin typeface="Times New Roman" panose="02020603050405020304" pitchFamily="18" charset="0"/>
              <a:cs typeface="Times New Roman" panose="02020603050405020304" pitchFamily="18" charset="0"/>
            </a:endParaRPr>
          </a:p>
        </p:txBody>
      </p:sp>
      <p:sp>
        <p:nvSpPr>
          <p:cNvPr id="168" name="文本框 167">
            <a:extLst>
              <a:ext uri="{FF2B5EF4-FFF2-40B4-BE49-F238E27FC236}">
                <a16:creationId xmlns:a16="http://schemas.microsoft.com/office/drawing/2014/main" id="{F19F9495-BF7F-A424-E4F6-9D96891FC290}"/>
              </a:ext>
            </a:extLst>
          </p:cNvPr>
          <p:cNvSpPr txBox="1"/>
          <p:nvPr/>
        </p:nvSpPr>
        <p:spPr>
          <a:xfrm>
            <a:off x="5366062" y="1474955"/>
            <a:ext cx="766557" cy="430887"/>
          </a:xfrm>
          <a:prstGeom prst="rect">
            <a:avLst/>
          </a:prstGeom>
          <a:noFill/>
        </p:spPr>
        <p:txBody>
          <a:bodyPr wrap="none" rtlCol="0">
            <a:spAutoFit/>
          </a:bodyPr>
          <a:lstStyle/>
          <a:p>
            <a:r>
              <a:rPr lang="en-US" altLang="zh-CN" sz="1000" dirty="0">
                <a:latin typeface="Times New Roman" panose="02020603050405020304" pitchFamily="18" charset="0"/>
                <a:cs typeface="Times New Roman" panose="02020603050405020304" pitchFamily="18" charset="0"/>
              </a:rPr>
              <a:t>TOP-</a:t>
            </a:r>
            <a:r>
              <a:rPr lang="en-US" altLang="zh-CN" sz="1000" i="1" dirty="0">
                <a:latin typeface="Times New Roman" panose="02020603050405020304" pitchFamily="18" charset="0"/>
                <a:cs typeface="Times New Roman" panose="02020603050405020304" pitchFamily="18" charset="0"/>
              </a:rPr>
              <a:t>N</a:t>
            </a:r>
          </a:p>
          <a:p>
            <a:r>
              <a:rPr lang="en-US" altLang="zh-CN" sz="1200" dirty="0">
                <a:latin typeface="Times New Roman" panose="02020603050405020304" pitchFamily="18" charset="0"/>
                <a:cs typeface="Times New Roman" panose="02020603050405020304" pitchFamily="18" charset="0"/>
              </a:rPr>
              <a:t>selection</a:t>
            </a:r>
            <a:r>
              <a:rPr lang="en-US" altLang="zh-CN" sz="1000" dirty="0">
                <a:latin typeface="Times New Roman" panose="02020603050405020304" pitchFamily="18" charset="0"/>
                <a:cs typeface="Times New Roman" panose="02020603050405020304" pitchFamily="18" charset="0"/>
              </a:rPr>
              <a:t> </a:t>
            </a:r>
            <a:endParaRPr lang="zh-CN" altLang="en-US" sz="1000" dirty="0">
              <a:latin typeface="Times New Roman" panose="02020603050405020304" pitchFamily="18" charset="0"/>
              <a:cs typeface="Times New Roman" panose="02020603050405020304" pitchFamily="18" charset="0"/>
            </a:endParaRPr>
          </a:p>
        </p:txBody>
      </p:sp>
      <p:sp>
        <p:nvSpPr>
          <p:cNvPr id="180" name="矩形 179">
            <a:extLst>
              <a:ext uri="{FF2B5EF4-FFF2-40B4-BE49-F238E27FC236}">
                <a16:creationId xmlns:a16="http://schemas.microsoft.com/office/drawing/2014/main" id="{8CDEBD64-CFC6-5567-A8A3-29114BFC8CD5}"/>
              </a:ext>
            </a:extLst>
          </p:cNvPr>
          <p:cNvSpPr/>
          <p:nvPr/>
        </p:nvSpPr>
        <p:spPr>
          <a:xfrm>
            <a:off x="4265696" y="2876329"/>
            <a:ext cx="1810669" cy="373571"/>
          </a:xfrm>
          <a:prstGeom prst="rect">
            <a:avLst/>
          </a:prstGeom>
          <a:noFill/>
          <a:ln w="19050">
            <a:solidFill>
              <a:srgbClr val="C00000"/>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mc:AlternateContent xmlns:mc="http://schemas.openxmlformats.org/markup-compatibility/2006" xmlns:a14="http://schemas.microsoft.com/office/drawing/2010/main">
        <mc:Choice Requires="a14">
          <p:sp>
            <p:nvSpPr>
              <p:cNvPr id="183" name="文本框 182">
                <a:extLst>
                  <a:ext uri="{FF2B5EF4-FFF2-40B4-BE49-F238E27FC236}">
                    <a16:creationId xmlns:a16="http://schemas.microsoft.com/office/drawing/2014/main" id="{1454C7D6-11A1-DBC8-83EA-96333EE68060}"/>
                  </a:ext>
                </a:extLst>
              </p:cNvPr>
              <p:cNvSpPr txBox="1"/>
              <p:nvPr/>
            </p:nvSpPr>
            <p:spPr>
              <a:xfrm>
                <a:off x="4249076" y="2906287"/>
                <a:ext cx="512384" cy="29841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C00000"/>
                              </a:solidFill>
                              <a:latin typeface="Cambria Math" panose="02040503050406030204" pitchFamily="18" charset="0"/>
                            </a:rPr>
                          </m:ctrlPr>
                        </m:sSubPr>
                        <m:e>
                          <m:r>
                            <a:rPr lang="en-US" altLang="zh-CN" i="1" smtClean="0">
                              <a:solidFill>
                                <a:srgbClr val="C00000"/>
                              </a:solidFill>
                              <a:latin typeface="Cambria Math" panose="02040503050406030204" pitchFamily="18" charset="0"/>
                            </a:rPr>
                            <m:t>ℒ</m:t>
                          </m:r>
                        </m:e>
                        <m:sub>
                          <m:r>
                            <a:rPr lang="en-US" altLang="zh-CN" b="0" i="1" smtClean="0">
                              <a:solidFill>
                                <a:srgbClr val="C00000"/>
                              </a:solidFill>
                              <a:latin typeface="Cambria Math" panose="02040503050406030204" pitchFamily="18" charset="0"/>
                            </a:rPr>
                            <m:t>𝑝𝑟𝑜</m:t>
                          </m:r>
                        </m:sub>
                      </m:sSub>
                    </m:oMath>
                  </m:oMathPara>
                </a14:m>
                <a:endParaRPr lang="zh-CN" altLang="en-US" dirty="0">
                  <a:solidFill>
                    <a:srgbClr val="C00000"/>
                  </a:solidFill>
                </a:endParaRPr>
              </a:p>
            </p:txBody>
          </p:sp>
        </mc:Choice>
        <mc:Fallback xmlns="">
          <p:sp>
            <p:nvSpPr>
              <p:cNvPr id="183" name="文本框 182">
                <a:extLst>
                  <a:ext uri="{FF2B5EF4-FFF2-40B4-BE49-F238E27FC236}">
                    <a16:creationId xmlns:a16="http://schemas.microsoft.com/office/drawing/2014/main" id="{1454C7D6-11A1-DBC8-83EA-96333EE68060}"/>
                  </a:ext>
                </a:extLst>
              </p:cNvPr>
              <p:cNvSpPr txBox="1">
                <a:spLocks noRot="1" noChangeAspect="1" noMove="1" noResize="1" noEditPoints="1" noAdjustHandles="1" noChangeArrowheads="1" noChangeShapeType="1" noTextEdit="1"/>
              </p:cNvSpPr>
              <p:nvPr/>
            </p:nvSpPr>
            <p:spPr>
              <a:xfrm>
                <a:off x="4249076" y="2906287"/>
                <a:ext cx="512384" cy="298415"/>
              </a:xfrm>
              <a:prstGeom prst="rect">
                <a:avLst/>
              </a:prstGeom>
              <a:blipFill>
                <a:blip r:embed="rId14"/>
                <a:stretch>
                  <a:fillRect l="-9524" r="-3571" b="-2040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4" name="文本框 183">
                <a:extLst>
                  <a:ext uri="{FF2B5EF4-FFF2-40B4-BE49-F238E27FC236}">
                    <a16:creationId xmlns:a16="http://schemas.microsoft.com/office/drawing/2014/main" id="{668FAB39-BC91-2302-DEFB-1CA3E4B8C050}"/>
                  </a:ext>
                </a:extLst>
              </p:cNvPr>
              <p:cNvSpPr txBox="1"/>
              <p:nvPr/>
            </p:nvSpPr>
            <p:spPr>
              <a:xfrm>
                <a:off x="4885589" y="2903657"/>
                <a:ext cx="537968" cy="29841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C00000"/>
                              </a:solidFill>
                              <a:latin typeface="Cambria Math" panose="02040503050406030204" pitchFamily="18" charset="0"/>
                            </a:rPr>
                          </m:ctrlPr>
                        </m:sSubPr>
                        <m:e>
                          <m:r>
                            <a:rPr lang="en-US" altLang="zh-CN" i="1" smtClean="0">
                              <a:solidFill>
                                <a:srgbClr val="C00000"/>
                              </a:solidFill>
                              <a:latin typeface="Cambria Math" panose="02040503050406030204" pitchFamily="18" charset="0"/>
                            </a:rPr>
                            <m:t>ℒ</m:t>
                          </m:r>
                        </m:e>
                        <m:sub>
                          <m:r>
                            <a:rPr lang="en-US" altLang="zh-CN" b="0" i="1" smtClean="0">
                              <a:solidFill>
                                <a:srgbClr val="C00000"/>
                              </a:solidFill>
                              <a:latin typeface="Cambria Math" panose="02040503050406030204" pitchFamily="18" charset="0"/>
                            </a:rPr>
                            <m:t>𝑚𝑙𝑝</m:t>
                          </m:r>
                        </m:sub>
                      </m:sSub>
                    </m:oMath>
                  </m:oMathPara>
                </a14:m>
                <a:endParaRPr lang="zh-CN" altLang="en-US" dirty="0">
                  <a:solidFill>
                    <a:srgbClr val="C00000"/>
                  </a:solidFill>
                </a:endParaRPr>
              </a:p>
            </p:txBody>
          </p:sp>
        </mc:Choice>
        <mc:Fallback xmlns="">
          <p:sp>
            <p:nvSpPr>
              <p:cNvPr id="184" name="文本框 183">
                <a:extLst>
                  <a:ext uri="{FF2B5EF4-FFF2-40B4-BE49-F238E27FC236}">
                    <a16:creationId xmlns:a16="http://schemas.microsoft.com/office/drawing/2014/main" id="{668FAB39-BC91-2302-DEFB-1CA3E4B8C050}"/>
                  </a:ext>
                </a:extLst>
              </p:cNvPr>
              <p:cNvSpPr txBox="1">
                <a:spLocks noRot="1" noChangeAspect="1" noMove="1" noResize="1" noEditPoints="1" noAdjustHandles="1" noChangeArrowheads="1" noChangeShapeType="1" noTextEdit="1"/>
              </p:cNvSpPr>
              <p:nvPr/>
            </p:nvSpPr>
            <p:spPr>
              <a:xfrm>
                <a:off x="4885589" y="2903657"/>
                <a:ext cx="537968" cy="298415"/>
              </a:xfrm>
              <a:prstGeom prst="rect">
                <a:avLst/>
              </a:prstGeom>
              <a:blipFill>
                <a:blip r:embed="rId15"/>
                <a:stretch>
                  <a:fillRect l="-8989" r="-6742" b="-2653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5" name="文本框 184">
                <a:extLst>
                  <a:ext uri="{FF2B5EF4-FFF2-40B4-BE49-F238E27FC236}">
                    <a16:creationId xmlns:a16="http://schemas.microsoft.com/office/drawing/2014/main" id="{354AE821-4688-F3F4-9763-8989F7A64732}"/>
                  </a:ext>
                </a:extLst>
              </p:cNvPr>
              <p:cNvSpPr txBox="1"/>
              <p:nvPr/>
            </p:nvSpPr>
            <p:spPr>
              <a:xfrm>
                <a:off x="5581900" y="2910779"/>
                <a:ext cx="514756"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C00000"/>
                              </a:solidFill>
                              <a:latin typeface="Cambria Math" panose="02040503050406030204" pitchFamily="18" charset="0"/>
                            </a:rPr>
                          </m:ctrlPr>
                        </m:sSubPr>
                        <m:e>
                          <m:r>
                            <a:rPr lang="en-US" altLang="zh-CN" i="1" smtClean="0">
                              <a:solidFill>
                                <a:srgbClr val="C00000"/>
                              </a:solidFill>
                              <a:latin typeface="Cambria Math" panose="02040503050406030204" pitchFamily="18" charset="0"/>
                            </a:rPr>
                            <m:t>ℒ</m:t>
                          </m:r>
                        </m:e>
                        <m:sub>
                          <m:r>
                            <a:rPr lang="en-US" altLang="zh-CN" b="0" i="1" smtClean="0">
                              <a:solidFill>
                                <a:srgbClr val="C00000"/>
                              </a:solidFill>
                              <a:latin typeface="Cambria Math" panose="02040503050406030204" pitchFamily="18" charset="0"/>
                            </a:rPr>
                            <m:t>𝑠𝑖𝑚</m:t>
                          </m:r>
                        </m:sub>
                      </m:sSub>
                    </m:oMath>
                  </m:oMathPara>
                </a14:m>
                <a:endParaRPr lang="zh-CN" altLang="en-US" dirty="0">
                  <a:solidFill>
                    <a:srgbClr val="C00000"/>
                  </a:solidFill>
                </a:endParaRPr>
              </a:p>
            </p:txBody>
          </p:sp>
        </mc:Choice>
        <mc:Fallback xmlns="">
          <p:sp>
            <p:nvSpPr>
              <p:cNvPr id="185" name="文本框 184">
                <a:extLst>
                  <a:ext uri="{FF2B5EF4-FFF2-40B4-BE49-F238E27FC236}">
                    <a16:creationId xmlns:a16="http://schemas.microsoft.com/office/drawing/2014/main" id="{354AE821-4688-F3F4-9763-8989F7A64732}"/>
                  </a:ext>
                </a:extLst>
              </p:cNvPr>
              <p:cNvSpPr txBox="1">
                <a:spLocks noRot="1" noChangeAspect="1" noMove="1" noResize="1" noEditPoints="1" noAdjustHandles="1" noChangeArrowheads="1" noChangeShapeType="1" noTextEdit="1"/>
              </p:cNvSpPr>
              <p:nvPr/>
            </p:nvSpPr>
            <p:spPr>
              <a:xfrm>
                <a:off x="5581900" y="2910779"/>
                <a:ext cx="514756" cy="276999"/>
              </a:xfrm>
              <a:prstGeom prst="rect">
                <a:avLst/>
              </a:prstGeom>
              <a:blipFill>
                <a:blip r:embed="rId16"/>
                <a:stretch>
                  <a:fillRect l="-10714" r="-4762" b="-17391"/>
                </a:stretch>
              </a:blipFill>
            </p:spPr>
            <p:txBody>
              <a:bodyPr/>
              <a:lstStyle/>
              <a:p>
                <a:r>
                  <a:rPr lang="zh-CN" altLang="en-US">
                    <a:noFill/>
                  </a:rPr>
                  <a:t> </a:t>
                </a:r>
              </a:p>
            </p:txBody>
          </p:sp>
        </mc:Fallback>
      </mc:AlternateContent>
      <p:sp>
        <p:nvSpPr>
          <p:cNvPr id="63" name="文本框 62">
            <a:extLst>
              <a:ext uri="{FF2B5EF4-FFF2-40B4-BE49-F238E27FC236}">
                <a16:creationId xmlns:a16="http://schemas.microsoft.com/office/drawing/2014/main" id="{CE2A2A53-ADF0-A105-46CF-748881A23EFB}"/>
              </a:ext>
            </a:extLst>
          </p:cNvPr>
          <p:cNvSpPr txBox="1"/>
          <p:nvPr/>
        </p:nvSpPr>
        <p:spPr>
          <a:xfrm>
            <a:off x="8816275" y="977099"/>
            <a:ext cx="638339" cy="276999"/>
          </a:xfrm>
          <a:prstGeom prst="rect">
            <a:avLst/>
          </a:prstGeom>
          <a:noFill/>
        </p:spPr>
        <p:txBody>
          <a:bodyPr wrap="square">
            <a:spAutoFit/>
          </a:bodyPr>
          <a:lstStyle/>
          <a:p>
            <a:r>
              <a:rPr lang="en-US" altLang="zh-CN" sz="1200" dirty="0">
                <a:solidFill>
                  <a:srgbClr val="C00000"/>
                </a:solidFill>
                <a:latin typeface="Times New Roman" panose="02020603050405020304" pitchFamily="18" charset="0"/>
                <a:cs typeface="Times New Roman" panose="02020603050405020304" pitchFamily="18" charset="0"/>
              </a:rPr>
              <a:t>Similar</a:t>
            </a:r>
            <a:endParaRPr lang="zh-CN" altLang="en-US" sz="1200" dirty="0">
              <a:solidFill>
                <a:srgbClr val="C00000"/>
              </a:solidFill>
              <a:latin typeface="Times New Roman" panose="02020603050405020304" pitchFamily="18" charset="0"/>
              <a:cs typeface="Times New Roman" panose="02020603050405020304" pitchFamily="18" charset="0"/>
            </a:endParaRPr>
          </a:p>
        </p:txBody>
      </p:sp>
      <p:sp>
        <p:nvSpPr>
          <p:cNvPr id="74" name="文本框 73">
            <a:extLst>
              <a:ext uri="{FF2B5EF4-FFF2-40B4-BE49-F238E27FC236}">
                <a16:creationId xmlns:a16="http://schemas.microsoft.com/office/drawing/2014/main" id="{576FB603-5197-492F-884D-8A6B37803C63}"/>
              </a:ext>
            </a:extLst>
          </p:cNvPr>
          <p:cNvSpPr txBox="1"/>
          <p:nvPr/>
        </p:nvSpPr>
        <p:spPr>
          <a:xfrm>
            <a:off x="8861066" y="2402424"/>
            <a:ext cx="638339" cy="276999"/>
          </a:xfrm>
          <a:prstGeom prst="rect">
            <a:avLst/>
          </a:prstGeom>
          <a:noFill/>
        </p:spPr>
        <p:txBody>
          <a:bodyPr wrap="square">
            <a:spAutoFit/>
          </a:bodyPr>
          <a:lstStyle/>
          <a:p>
            <a:r>
              <a:rPr lang="en-US" altLang="zh-CN" sz="1200" dirty="0">
                <a:solidFill>
                  <a:srgbClr val="C00000"/>
                </a:solidFill>
                <a:latin typeface="Times New Roman" panose="02020603050405020304" pitchFamily="18" charset="0"/>
                <a:cs typeface="Times New Roman" panose="02020603050405020304" pitchFamily="18" charset="0"/>
              </a:rPr>
              <a:t>Similar</a:t>
            </a:r>
            <a:endParaRPr lang="zh-CN" altLang="en-US" sz="1200" dirty="0">
              <a:solidFill>
                <a:srgbClr val="C00000"/>
              </a:solidFill>
              <a:latin typeface="Times New Roman" panose="02020603050405020304" pitchFamily="18" charset="0"/>
              <a:cs typeface="Times New Roman" panose="02020603050405020304" pitchFamily="18" charset="0"/>
            </a:endParaRPr>
          </a:p>
        </p:txBody>
      </p:sp>
      <p:cxnSp>
        <p:nvCxnSpPr>
          <p:cNvPr id="103" name="直接箭头连接符 102">
            <a:extLst>
              <a:ext uri="{FF2B5EF4-FFF2-40B4-BE49-F238E27FC236}">
                <a16:creationId xmlns:a16="http://schemas.microsoft.com/office/drawing/2014/main" id="{BC1271DD-03F0-B3D3-095A-4B5B104D2BD8}"/>
              </a:ext>
            </a:extLst>
          </p:cNvPr>
          <p:cNvCxnSpPr>
            <a:cxnSpLocks/>
          </p:cNvCxnSpPr>
          <p:nvPr/>
        </p:nvCxnSpPr>
        <p:spPr>
          <a:xfrm flipH="1">
            <a:off x="1532329" y="2296871"/>
            <a:ext cx="949" cy="33833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21" name="椭圆 120">
            <a:extLst>
              <a:ext uri="{FF2B5EF4-FFF2-40B4-BE49-F238E27FC236}">
                <a16:creationId xmlns:a16="http://schemas.microsoft.com/office/drawing/2014/main" id="{5177292A-CEF0-84F3-AE0B-3382D24A05EE}"/>
              </a:ext>
            </a:extLst>
          </p:cNvPr>
          <p:cNvSpPr/>
          <p:nvPr/>
        </p:nvSpPr>
        <p:spPr>
          <a:xfrm>
            <a:off x="5589471" y="2060804"/>
            <a:ext cx="128588" cy="135731"/>
          </a:xfrm>
          <a:prstGeom prst="ellipse">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22" name="椭圆 121">
            <a:extLst>
              <a:ext uri="{FF2B5EF4-FFF2-40B4-BE49-F238E27FC236}">
                <a16:creationId xmlns:a16="http://schemas.microsoft.com/office/drawing/2014/main" id="{AD5F9A35-C226-8AA8-CA0C-F2215C937386}"/>
              </a:ext>
            </a:extLst>
          </p:cNvPr>
          <p:cNvSpPr/>
          <p:nvPr/>
        </p:nvSpPr>
        <p:spPr>
          <a:xfrm>
            <a:off x="4999573" y="1953848"/>
            <a:ext cx="829699" cy="349643"/>
          </a:xfrm>
          <a:prstGeom prst="ellipse">
            <a:avLst/>
          </a:prstGeom>
          <a:noFill/>
          <a:ln>
            <a:solidFill>
              <a:srgbClr val="8FAADC"/>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3" name="椭圆 122">
            <a:extLst>
              <a:ext uri="{FF2B5EF4-FFF2-40B4-BE49-F238E27FC236}">
                <a16:creationId xmlns:a16="http://schemas.microsoft.com/office/drawing/2014/main" id="{D29FA2CF-4462-E92C-02DF-C4683AC25651}"/>
              </a:ext>
            </a:extLst>
          </p:cNvPr>
          <p:cNvSpPr/>
          <p:nvPr/>
        </p:nvSpPr>
        <p:spPr>
          <a:xfrm>
            <a:off x="5094059" y="2060648"/>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24" name="椭圆 123">
            <a:extLst>
              <a:ext uri="{FF2B5EF4-FFF2-40B4-BE49-F238E27FC236}">
                <a16:creationId xmlns:a16="http://schemas.microsoft.com/office/drawing/2014/main" id="{58B20904-C0A2-8DAF-D49C-E604E1CD960C}"/>
              </a:ext>
            </a:extLst>
          </p:cNvPr>
          <p:cNvSpPr/>
          <p:nvPr/>
        </p:nvSpPr>
        <p:spPr>
          <a:xfrm>
            <a:off x="5347110" y="2060648"/>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33" name="文本框 132">
            <a:extLst>
              <a:ext uri="{FF2B5EF4-FFF2-40B4-BE49-F238E27FC236}">
                <a16:creationId xmlns:a16="http://schemas.microsoft.com/office/drawing/2014/main" id="{1595EF5F-4D54-D3FA-833E-6600FB4EEAC5}"/>
              </a:ext>
            </a:extLst>
          </p:cNvPr>
          <p:cNvSpPr txBox="1"/>
          <p:nvPr/>
        </p:nvSpPr>
        <p:spPr>
          <a:xfrm>
            <a:off x="4527492" y="2267169"/>
            <a:ext cx="1543050" cy="276999"/>
          </a:xfrm>
          <a:prstGeom prst="rect">
            <a:avLst/>
          </a:prstGeom>
          <a:noFill/>
        </p:spPr>
        <p:txBody>
          <a:bodyPr wrap="square">
            <a:spAutoFit/>
          </a:bodyPr>
          <a:lstStyle/>
          <a:p>
            <a:r>
              <a:rPr lang="zh-CN" altLang="en-US" sz="1200" dirty="0">
                <a:latin typeface="Times New Roman" panose="02020603050405020304" pitchFamily="18" charset="0"/>
                <a:cs typeface="Times New Roman" panose="02020603050405020304" pitchFamily="18" charset="0"/>
              </a:rPr>
              <a:t>Representative node</a:t>
            </a:r>
            <a:r>
              <a:rPr lang="en-US" altLang="zh-CN" sz="1200" dirty="0">
                <a:latin typeface="Times New Roman" panose="02020603050405020304" pitchFamily="18" charset="0"/>
                <a:cs typeface="Times New Roman" panose="02020603050405020304" pitchFamily="18" charset="0"/>
              </a:rPr>
              <a:t>s</a:t>
            </a:r>
            <a:r>
              <a:rPr lang="zh-CN" altLang="en-US" sz="1200" dirty="0">
                <a:latin typeface="Times New Roman" panose="02020603050405020304" pitchFamily="18" charset="0"/>
                <a:cs typeface="Times New Roman" panose="02020603050405020304" pitchFamily="18" charset="0"/>
              </a:rPr>
              <a:t> </a:t>
            </a:r>
            <a:endParaRPr lang="zh-CN" altLang="en-US" sz="1200" dirty="0"/>
          </a:p>
        </p:txBody>
      </p:sp>
      <p:sp>
        <p:nvSpPr>
          <p:cNvPr id="137" name="左大括号 136">
            <a:extLst>
              <a:ext uri="{FF2B5EF4-FFF2-40B4-BE49-F238E27FC236}">
                <a16:creationId xmlns:a16="http://schemas.microsoft.com/office/drawing/2014/main" id="{4B6B7D07-6B03-31DB-6E5E-E6AD3683CE5A}"/>
              </a:ext>
            </a:extLst>
          </p:cNvPr>
          <p:cNvSpPr/>
          <p:nvPr/>
        </p:nvSpPr>
        <p:spPr>
          <a:xfrm rot="16200000">
            <a:off x="6582049" y="872515"/>
            <a:ext cx="166978" cy="700297"/>
          </a:xfrm>
          <a:prstGeom prst="leftBrace">
            <a:avLst>
              <a:gd name="adj1" fmla="val 43996"/>
              <a:gd name="adj2" fmla="val 5441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138" name="左大括号 137">
            <a:extLst>
              <a:ext uri="{FF2B5EF4-FFF2-40B4-BE49-F238E27FC236}">
                <a16:creationId xmlns:a16="http://schemas.microsoft.com/office/drawing/2014/main" id="{AC2E39CE-4FA6-7CC2-D2E1-BBBD95FAC39C}"/>
              </a:ext>
            </a:extLst>
          </p:cNvPr>
          <p:cNvSpPr/>
          <p:nvPr/>
        </p:nvSpPr>
        <p:spPr>
          <a:xfrm rot="16200000">
            <a:off x="7495654" y="909262"/>
            <a:ext cx="151355" cy="665798"/>
          </a:xfrm>
          <a:prstGeom prst="leftBrace">
            <a:avLst>
              <a:gd name="adj1" fmla="val 43996"/>
              <a:gd name="adj2" fmla="val 5441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pic>
        <p:nvPicPr>
          <p:cNvPr id="139" name="图片 138">
            <a:extLst>
              <a:ext uri="{FF2B5EF4-FFF2-40B4-BE49-F238E27FC236}">
                <a16:creationId xmlns:a16="http://schemas.microsoft.com/office/drawing/2014/main" id="{0762B392-820B-4CDF-B1A0-7AFE8B67C8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60469" y="3798051"/>
            <a:ext cx="258664" cy="258664"/>
          </a:xfrm>
          <a:prstGeom prst="rect">
            <a:avLst/>
          </a:prstGeom>
        </p:spPr>
      </p:pic>
      <p:cxnSp>
        <p:nvCxnSpPr>
          <p:cNvPr id="173" name="直接箭头连接符 172">
            <a:extLst>
              <a:ext uri="{FF2B5EF4-FFF2-40B4-BE49-F238E27FC236}">
                <a16:creationId xmlns:a16="http://schemas.microsoft.com/office/drawing/2014/main" id="{96FB082E-854A-66BD-0BCB-5F91A84C59AE}"/>
              </a:ext>
            </a:extLst>
          </p:cNvPr>
          <p:cNvCxnSpPr>
            <a:cxnSpLocks/>
          </p:cNvCxnSpPr>
          <p:nvPr/>
        </p:nvCxnSpPr>
        <p:spPr>
          <a:xfrm>
            <a:off x="8906467" y="2336732"/>
            <a:ext cx="0" cy="451786"/>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sp>
        <p:nvSpPr>
          <p:cNvPr id="240" name="文本框 239">
            <a:extLst>
              <a:ext uri="{FF2B5EF4-FFF2-40B4-BE49-F238E27FC236}">
                <a16:creationId xmlns:a16="http://schemas.microsoft.com/office/drawing/2014/main" id="{14D93CBE-73C3-7703-30F0-3D44D25779ED}"/>
              </a:ext>
            </a:extLst>
          </p:cNvPr>
          <p:cNvSpPr txBox="1"/>
          <p:nvPr/>
        </p:nvSpPr>
        <p:spPr>
          <a:xfrm>
            <a:off x="10190150" y="1966399"/>
            <a:ext cx="1347108"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Density estimation</a:t>
            </a:r>
            <a:endParaRPr lang="zh-CN" altLang="en-US" sz="1200" dirty="0">
              <a:latin typeface="Times New Roman" panose="02020603050405020304" pitchFamily="18" charset="0"/>
              <a:cs typeface="Times New Roman" panose="02020603050405020304" pitchFamily="18" charset="0"/>
            </a:endParaRPr>
          </a:p>
        </p:txBody>
      </p:sp>
      <p:sp>
        <p:nvSpPr>
          <p:cNvPr id="248" name="矩形 247">
            <a:extLst>
              <a:ext uri="{FF2B5EF4-FFF2-40B4-BE49-F238E27FC236}">
                <a16:creationId xmlns:a16="http://schemas.microsoft.com/office/drawing/2014/main" id="{6BF4F7C2-4F30-C82E-D5E0-C65A3E29F277}"/>
              </a:ext>
            </a:extLst>
          </p:cNvPr>
          <p:cNvSpPr/>
          <p:nvPr/>
        </p:nvSpPr>
        <p:spPr>
          <a:xfrm>
            <a:off x="8530121" y="3498796"/>
            <a:ext cx="1863154" cy="632075"/>
          </a:xfrm>
          <a:prstGeom prst="rect">
            <a:avLst/>
          </a:prstGeom>
          <a:noFill/>
          <a:ln w="19050">
            <a:solidFill>
              <a:srgbClr val="91919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49" name="直接箭头连接符 248">
            <a:extLst>
              <a:ext uri="{FF2B5EF4-FFF2-40B4-BE49-F238E27FC236}">
                <a16:creationId xmlns:a16="http://schemas.microsoft.com/office/drawing/2014/main" id="{10DCC7FA-D231-80F3-47CF-4BECAF92EAF6}"/>
              </a:ext>
            </a:extLst>
          </p:cNvPr>
          <p:cNvCxnSpPr>
            <a:cxnSpLocks/>
          </p:cNvCxnSpPr>
          <p:nvPr/>
        </p:nvCxnSpPr>
        <p:spPr>
          <a:xfrm>
            <a:off x="9091581" y="3804604"/>
            <a:ext cx="685125" cy="0"/>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250" name="文本框 249">
                <a:extLst>
                  <a:ext uri="{FF2B5EF4-FFF2-40B4-BE49-F238E27FC236}">
                    <a16:creationId xmlns:a16="http://schemas.microsoft.com/office/drawing/2014/main" id="{D4E45D8F-FDA8-CA7E-C3C1-2479D0DA8E22}"/>
                  </a:ext>
                </a:extLst>
              </p:cNvPr>
              <p:cNvSpPr txBox="1"/>
              <p:nvPr/>
            </p:nvSpPr>
            <p:spPr>
              <a:xfrm>
                <a:off x="8690578" y="3820862"/>
                <a:ext cx="1770682" cy="276999"/>
              </a:xfrm>
              <a:prstGeom prst="rect">
                <a:avLst/>
              </a:prstGeom>
              <a:noFill/>
            </p:spPr>
            <p:txBody>
              <a:bodyPr wrap="square">
                <a:spAutoFit/>
              </a:bodyPr>
              <a:lstStyle/>
              <a:p>
                <a:r>
                  <a:rPr lang="zh-CN" altLang="en-US" sz="1200" dirty="0">
                    <a:latin typeface="Times New Roman" panose="02020603050405020304" pitchFamily="18" charset="0"/>
                    <a:cs typeface="Times New Roman" panose="02020603050405020304" pitchFamily="18" charset="0"/>
                  </a:rPr>
                  <a:t>Wasserstein distance </a:t>
                </a:r>
                <a14:m>
                  <m:oMath xmlns:m="http://schemas.openxmlformats.org/officeDocument/2006/math">
                    <m:sSub>
                      <m:sSubPr>
                        <m:ctrlPr>
                          <a:rPr lang="en-US" altLang="zh-CN" sz="1200" i="1" smtClean="0">
                            <a:latin typeface="Cambria Math" panose="02040503050406030204" pitchFamily="18" charset="0"/>
                            <a:cs typeface="Times New Roman" panose="02020603050405020304" pitchFamily="18" charset="0"/>
                          </a:rPr>
                        </m:ctrlPr>
                      </m:sSubPr>
                      <m:e>
                        <m:r>
                          <a:rPr lang="en-US" altLang="zh-CN" sz="1200" b="0" i="1" smtClean="0">
                            <a:latin typeface="Cambria Math" panose="02040503050406030204" pitchFamily="18" charset="0"/>
                            <a:cs typeface="Times New Roman" panose="02020603050405020304" pitchFamily="18" charset="0"/>
                          </a:rPr>
                          <m:t>𝑙</m:t>
                        </m:r>
                      </m:e>
                      <m:sub>
                        <m:r>
                          <a:rPr lang="en-US" altLang="zh-CN" sz="1200" b="0" i="1" smtClean="0">
                            <a:latin typeface="Cambria Math" panose="02040503050406030204" pitchFamily="18" charset="0"/>
                            <a:cs typeface="Times New Roman" panose="02020603050405020304" pitchFamily="18" charset="0"/>
                          </a:rPr>
                          <m:t>𝑤</m:t>
                        </m:r>
                      </m:sub>
                    </m:sSub>
                  </m:oMath>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250" name="文本框 249">
                <a:extLst>
                  <a:ext uri="{FF2B5EF4-FFF2-40B4-BE49-F238E27FC236}">
                    <a16:creationId xmlns:a16="http://schemas.microsoft.com/office/drawing/2014/main" id="{D4E45D8F-FDA8-CA7E-C3C1-2479D0DA8E22}"/>
                  </a:ext>
                </a:extLst>
              </p:cNvPr>
              <p:cNvSpPr txBox="1">
                <a:spLocks noRot="1" noChangeAspect="1" noMove="1" noResize="1" noEditPoints="1" noAdjustHandles="1" noChangeArrowheads="1" noChangeShapeType="1" noTextEdit="1"/>
              </p:cNvSpPr>
              <p:nvPr/>
            </p:nvSpPr>
            <p:spPr>
              <a:xfrm>
                <a:off x="8690578" y="3820862"/>
                <a:ext cx="1770682" cy="276999"/>
              </a:xfrm>
              <a:prstGeom prst="rect">
                <a:avLst/>
              </a:prstGeom>
              <a:blipFill>
                <a:blip r:embed="rId17"/>
                <a:stretch>
                  <a:fillRect l="-345" t="-2222" b="-17778"/>
                </a:stretch>
              </a:blipFill>
            </p:spPr>
            <p:txBody>
              <a:bodyPr/>
              <a:lstStyle/>
              <a:p>
                <a:r>
                  <a:rPr lang="zh-CN" altLang="en-US">
                    <a:noFill/>
                  </a:rPr>
                  <a:t> </a:t>
                </a:r>
              </a:p>
            </p:txBody>
          </p:sp>
        </mc:Fallback>
      </mc:AlternateContent>
      <p:pic>
        <p:nvPicPr>
          <p:cNvPr id="252" name="图片 251">
            <a:extLst>
              <a:ext uri="{FF2B5EF4-FFF2-40B4-BE49-F238E27FC236}">
                <a16:creationId xmlns:a16="http://schemas.microsoft.com/office/drawing/2014/main" id="{662BA352-512C-BCCA-BEB4-161A9E032CBA}"/>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9892466" y="3522406"/>
            <a:ext cx="378075" cy="378075"/>
          </a:xfrm>
          <a:prstGeom prst="rect">
            <a:avLst/>
          </a:prstGeom>
        </p:spPr>
      </p:pic>
      <p:cxnSp>
        <p:nvCxnSpPr>
          <p:cNvPr id="255" name="连接符: 肘形 254">
            <a:extLst>
              <a:ext uri="{FF2B5EF4-FFF2-40B4-BE49-F238E27FC236}">
                <a16:creationId xmlns:a16="http://schemas.microsoft.com/office/drawing/2014/main" id="{5573B472-9E88-8E2B-7E87-C88335D76C2D}"/>
              </a:ext>
            </a:extLst>
          </p:cNvPr>
          <p:cNvCxnSpPr>
            <a:cxnSpLocks/>
            <a:stCxn id="186" idx="3"/>
            <a:endCxn id="234" idx="3"/>
          </p:cNvCxnSpPr>
          <p:nvPr/>
        </p:nvCxnSpPr>
        <p:spPr>
          <a:xfrm>
            <a:off x="9443864" y="621693"/>
            <a:ext cx="12700" cy="1419098"/>
          </a:xfrm>
          <a:prstGeom prst="bentConnector3">
            <a:avLst>
              <a:gd name="adj1" fmla="val 1800000"/>
            </a:avLst>
          </a:prstGeom>
        </p:spPr>
        <p:style>
          <a:lnRef idx="3">
            <a:schemeClr val="dk1"/>
          </a:lnRef>
          <a:fillRef idx="0">
            <a:schemeClr val="dk1"/>
          </a:fillRef>
          <a:effectRef idx="2">
            <a:schemeClr val="dk1"/>
          </a:effectRef>
          <a:fontRef idx="minor">
            <a:schemeClr val="tx1"/>
          </a:fontRef>
        </p:style>
      </p:cxnSp>
      <p:cxnSp>
        <p:nvCxnSpPr>
          <p:cNvPr id="257" name="直接连接符 256">
            <a:extLst>
              <a:ext uri="{FF2B5EF4-FFF2-40B4-BE49-F238E27FC236}">
                <a16:creationId xmlns:a16="http://schemas.microsoft.com/office/drawing/2014/main" id="{27B6925C-F9A4-458A-FBC1-18421219A270}"/>
              </a:ext>
            </a:extLst>
          </p:cNvPr>
          <p:cNvCxnSpPr>
            <a:cxnSpLocks/>
          </p:cNvCxnSpPr>
          <p:nvPr/>
        </p:nvCxnSpPr>
        <p:spPr>
          <a:xfrm>
            <a:off x="9450352" y="1477963"/>
            <a:ext cx="220064" cy="0"/>
          </a:xfrm>
          <a:prstGeom prst="line">
            <a:avLst/>
          </a:prstGeom>
        </p:spPr>
        <p:style>
          <a:lnRef idx="3">
            <a:schemeClr val="dk1"/>
          </a:lnRef>
          <a:fillRef idx="0">
            <a:schemeClr val="dk1"/>
          </a:fillRef>
          <a:effectRef idx="2">
            <a:schemeClr val="dk1"/>
          </a:effectRef>
          <a:fontRef idx="minor">
            <a:schemeClr val="tx1"/>
          </a:fontRef>
        </p:style>
      </p:cxnSp>
      <p:sp>
        <p:nvSpPr>
          <p:cNvPr id="277" name="矩形 276">
            <a:extLst>
              <a:ext uri="{FF2B5EF4-FFF2-40B4-BE49-F238E27FC236}">
                <a16:creationId xmlns:a16="http://schemas.microsoft.com/office/drawing/2014/main" id="{95530B0C-CB64-FBB3-887F-17E062615AB0}"/>
              </a:ext>
            </a:extLst>
          </p:cNvPr>
          <p:cNvSpPr/>
          <p:nvPr/>
        </p:nvSpPr>
        <p:spPr>
          <a:xfrm>
            <a:off x="883666" y="663741"/>
            <a:ext cx="1359116" cy="1151947"/>
          </a:xfrm>
          <a:prstGeom prst="rect">
            <a:avLst/>
          </a:prstGeom>
          <a:noFill/>
          <a:ln>
            <a:solidFill>
              <a:srgbClr val="91919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8" name="矩形 277">
            <a:extLst>
              <a:ext uri="{FF2B5EF4-FFF2-40B4-BE49-F238E27FC236}">
                <a16:creationId xmlns:a16="http://schemas.microsoft.com/office/drawing/2014/main" id="{3932C3BC-63ED-787A-1743-7249FAD5FCBE}"/>
              </a:ext>
            </a:extLst>
          </p:cNvPr>
          <p:cNvSpPr/>
          <p:nvPr/>
        </p:nvSpPr>
        <p:spPr>
          <a:xfrm>
            <a:off x="2560149" y="371257"/>
            <a:ext cx="3563661" cy="3958586"/>
          </a:xfrm>
          <a:prstGeom prst="rect">
            <a:avLst/>
          </a:prstGeom>
          <a:noFill/>
          <a:ln>
            <a:solidFill>
              <a:srgbClr val="91919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1" name="矩形 280">
            <a:extLst>
              <a:ext uri="{FF2B5EF4-FFF2-40B4-BE49-F238E27FC236}">
                <a16:creationId xmlns:a16="http://schemas.microsoft.com/office/drawing/2014/main" id="{84844288-23DE-3AF6-9E2B-942CFE4737C0}"/>
              </a:ext>
            </a:extLst>
          </p:cNvPr>
          <p:cNvSpPr/>
          <p:nvPr/>
        </p:nvSpPr>
        <p:spPr>
          <a:xfrm>
            <a:off x="779389" y="2881980"/>
            <a:ext cx="1600003" cy="935859"/>
          </a:xfrm>
          <a:prstGeom prst="rect">
            <a:avLst/>
          </a:prstGeom>
          <a:noFill/>
          <a:ln>
            <a:solidFill>
              <a:srgbClr val="91919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87" name="直接箭头连接符 286">
            <a:extLst>
              <a:ext uri="{FF2B5EF4-FFF2-40B4-BE49-F238E27FC236}">
                <a16:creationId xmlns:a16="http://schemas.microsoft.com/office/drawing/2014/main" id="{54B0D1DB-F317-B8B9-CACC-95E3331466D3}"/>
              </a:ext>
            </a:extLst>
          </p:cNvPr>
          <p:cNvCxnSpPr>
            <a:cxnSpLocks/>
          </p:cNvCxnSpPr>
          <p:nvPr/>
        </p:nvCxnSpPr>
        <p:spPr>
          <a:xfrm>
            <a:off x="8112496" y="2262605"/>
            <a:ext cx="176138" cy="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89" name="直接箭头连接符 288">
            <a:extLst>
              <a:ext uri="{FF2B5EF4-FFF2-40B4-BE49-F238E27FC236}">
                <a16:creationId xmlns:a16="http://schemas.microsoft.com/office/drawing/2014/main" id="{7CF0A5B0-BBB1-B9ED-5115-355F3F1BBEBD}"/>
              </a:ext>
            </a:extLst>
          </p:cNvPr>
          <p:cNvCxnSpPr>
            <a:cxnSpLocks/>
          </p:cNvCxnSpPr>
          <p:nvPr/>
        </p:nvCxnSpPr>
        <p:spPr>
          <a:xfrm flipH="1">
            <a:off x="8030510" y="3772502"/>
            <a:ext cx="410478"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98" name="直接箭头连接符 297">
            <a:extLst>
              <a:ext uri="{FF2B5EF4-FFF2-40B4-BE49-F238E27FC236}">
                <a16:creationId xmlns:a16="http://schemas.microsoft.com/office/drawing/2014/main" id="{1BA1DF45-95BB-7458-558D-472A9160D619}"/>
              </a:ext>
            </a:extLst>
          </p:cNvPr>
          <p:cNvCxnSpPr>
            <a:cxnSpLocks/>
          </p:cNvCxnSpPr>
          <p:nvPr/>
        </p:nvCxnSpPr>
        <p:spPr>
          <a:xfrm flipV="1">
            <a:off x="7126447" y="3282990"/>
            <a:ext cx="0" cy="16990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03" name="连接符: 曲线 302">
            <a:extLst>
              <a:ext uri="{FF2B5EF4-FFF2-40B4-BE49-F238E27FC236}">
                <a16:creationId xmlns:a16="http://schemas.microsoft.com/office/drawing/2014/main" id="{66976316-3C17-AE48-45DE-A28884888BAF}"/>
              </a:ext>
            </a:extLst>
          </p:cNvPr>
          <p:cNvCxnSpPr>
            <a:cxnSpLocks/>
            <a:stCxn id="111" idx="0"/>
            <a:endCxn id="606" idx="3"/>
          </p:cNvCxnSpPr>
          <p:nvPr/>
        </p:nvCxnSpPr>
        <p:spPr>
          <a:xfrm rot="16200000" flipV="1">
            <a:off x="6912212" y="2679442"/>
            <a:ext cx="148784" cy="382770"/>
          </a:xfrm>
          <a:prstGeom prst="curvedConnector2">
            <a:avLst/>
          </a:prstGeom>
          <a:ln>
            <a:tailEnd type="triangle"/>
          </a:ln>
        </p:spPr>
        <p:style>
          <a:lnRef idx="3">
            <a:schemeClr val="dk1"/>
          </a:lnRef>
          <a:fillRef idx="0">
            <a:schemeClr val="dk1"/>
          </a:fillRef>
          <a:effectRef idx="2">
            <a:schemeClr val="dk1"/>
          </a:effectRef>
          <a:fontRef idx="minor">
            <a:schemeClr val="tx1"/>
          </a:fontRef>
        </p:style>
      </p:cxnSp>
      <p:cxnSp>
        <p:nvCxnSpPr>
          <p:cNvPr id="309" name="连接符: 曲线 308">
            <a:extLst>
              <a:ext uri="{FF2B5EF4-FFF2-40B4-BE49-F238E27FC236}">
                <a16:creationId xmlns:a16="http://schemas.microsoft.com/office/drawing/2014/main" id="{7795BD91-65A9-B9C6-59E9-E69D3C0625BB}"/>
              </a:ext>
            </a:extLst>
          </p:cNvPr>
          <p:cNvCxnSpPr>
            <a:cxnSpLocks/>
            <a:stCxn id="111" idx="0"/>
            <a:endCxn id="607" idx="1"/>
          </p:cNvCxnSpPr>
          <p:nvPr/>
        </p:nvCxnSpPr>
        <p:spPr>
          <a:xfrm rot="5400000" flipH="1" flipV="1">
            <a:off x="7282220" y="2673854"/>
            <a:ext cx="167135" cy="375596"/>
          </a:xfrm>
          <a:prstGeom prst="curvedConnector2">
            <a:avLst/>
          </a:prstGeom>
          <a:ln>
            <a:tailEnd type="triangle"/>
          </a:ln>
        </p:spPr>
        <p:style>
          <a:lnRef idx="3">
            <a:schemeClr val="dk1"/>
          </a:lnRef>
          <a:fillRef idx="0">
            <a:schemeClr val="dk1"/>
          </a:fillRef>
          <a:effectRef idx="2">
            <a:schemeClr val="dk1"/>
          </a:effectRef>
          <a:fontRef idx="minor">
            <a:schemeClr val="tx1"/>
          </a:fontRef>
        </p:style>
      </p:cxnSp>
      <p:sp>
        <p:nvSpPr>
          <p:cNvPr id="321" name="文本框 320">
            <a:extLst>
              <a:ext uri="{FF2B5EF4-FFF2-40B4-BE49-F238E27FC236}">
                <a16:creationId xmlns:a16="http://schemas.microsoft.com/office/drawing/2014/main" id="{B7362452-8E23-6D34-9699-3669E0C7577A}"/>
              </a:ext>
            </a:extLst>
          </p:cNvPr>
          <p:cNvSpPr txBox="1"/>
          <p:nvPr/>
        </p:nvSpPr>
        <p:spPr>
          <a:xfrm>
            <a:off x="2655411" y="102857"/>
            <a:ext cx="3500574" cy="276999"/>
          </a:xfrm>
          <a:prstGeom prst="rect">
            <a:avLst/>
          </a:prstGeom>
          <a:noFill/>
        </p:spPr>
        <p:txBody>
          <a:bodyPr wrap="none" rtlCol="0">
            <a:spAutoFit/>
          </a:bodyPr>
          <a:lstStyle/>
          <a:p>
            <a:r>
              <a:rPr lang="en-US" altLang="zh-CN" sz="1200" b="1" dirty="0">
                <a:latin typeface="Times New Roman" panose="02020603050405020304" pitchFamily="18" charset="0"/>
                <a:cs typeface="Times New Roman" panose="02020603050405020304" pitchFamily="18" charset="0"/>
              </a:rPr>
              <a:t>a) Centrality-guided representative node selection</a:t>
            </a:r>
          </a:p>
        </p:txBody>
      </p:sp>
      <p:sp>
        <p:nvSpPr>
          <p:cNvPr id="330" name="文本框 329">
            <a:extLst>
              <a:ext uri="{FF2B5EF4-FFF2-40B4-BE49-F238E27FC236}">
                <a16:creationId xmlns:a16="http://schemas.microsoft.com/office/drawing/2014/main" id="{77C79A3E-1A12-436B-55FD-558BB1981A41}"/>
              </a:ext>
            </a:extLst>
          </p:cNvPr>
          <p:cNvSpPr txBox="1"/>
          <p:nvPr/>
        </p:nvSpPr>
        <p:spPr>
          <a:xfrm>
            <a:off x="6306517" y="1862493"/>
            <a:ext cx="87716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1  0  1  0  1</a:t>
            </a:r>
          </a:p>
        </p:txBody>
      </p:sp>
      <p:sp>
        <p:nvSpPr>
          <p:cNvPr id="334" name="文本框 333">
            <a:extLst>
              <a:ext uri="{FF2B5EF4-FFF2-40B4-BE49-F238E27FC236}">
                <a16:creationId xmlns:a16="http://schemas.microsoft.com/office/drawing/2014/main" id="{2B3A8A21-D50C-10DF-D88D-D670EBD60AEF}"/>
              </a:ext>
            </a:extLst>
          </p:cNvPr>
          <p:cNvSpPr txBox="1"/>
          <p:nvPr/>
        </p:nvSpPr>
        <p:spPr>
          <a:xfrm>
            <a:off x="6308694" y="2014893"/>
            <a:ext cx="87716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1  1  1  1  0</a:t>
            </a:r>
          </a:p>
        </p:txBody>
      </p:sp>
      <p:sp>
        <p:nvSpPr>
          <p:cNvPr id="335" name="文本框 334">
            <a:extLst>
              <a:ext uri="{FF2B5EF4-FFF2-40B4-BE49-F238E27FC236}">
                <a16:creationId xmlns:a16="http://schemas.microsoft.com/office/drawing/2014/main" id="{F426ED94-9EA3-47FF-E636-52B8D8900615}"/>
              </a:ext>
            </a:extLst>
          </p:cNvPr>
          <p:cNvSpPr txBox="1"/>
          <p:nvPr/>
        </p:nvSpPr>
        <p:spPr>
          <a:xfrm>
            <a:off x="6309457" y="2158034"/>
            <a:ext cx="87716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0  0      1  1</a:t>
            </a:r>
          </a:p>
        </p:txBody>
      </p:sp>
      <p:sp>
        <p:nvSpPr>
          <p:cNvPr id="336" name="文本框 335">
            <a:extLst>
              <a:ext uri="{FF2B5EF4-FFF2-40B4-BE49-F238E27FC236}">
                <a16:creationId xmlns:a16="http://schemas.microsoft.com/office/drawing/2014/main" id="{51002FDD-9031-9CEF-B384-97987AABF771}"/>
              </a:ext>
            </a:extLst>
          </p:cNvPr>
          <p:cNvSpPr txBox="1"/>
          <p:nvPr/>
        </p:nvSpPr>
        <p:spPr>
          <a:xfrm>
            <a:off x="6312056" y="2310436"/>
            <a:ext cx="87716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1  1  1  0  0</a:t>
            </a:r>
          </a:p>
        </p:txBody>
      </p:sp>
      <p:sp>
        <p:nvSpPr>
          <p:cNvPr id="337" name="文本框 336">
            <a:extLst>
              <a:ext uri="{FF2B5EF4-FFF2-40B4-BE49-F238E27FC236}">
                <a16:creationId xmlns:a16="http://schemas.microsoft.com/office/drawing/2014/main" id="{6FAD4164-9C1E-7324-E3AB-D56608E313DE}"/>
              </a:ext>
            </a:extLst>
          </p:cNvPr>
          <p:cNvSpPr txBox="1"/>
          <p:nvPr/>
        </p:nvSpPr>
        <p:spPr>
          <a:xfrm>
            <a:off x="6312056" y="2455630"/>
            <a:ext cx="87716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0  0  1  1  0</a:t>
            </a:r>
          </a:p>
        </p:txBody>
      </p:sp>
      <p:sp>
        <p:nvSpPr>
          <p:cNvPr id="338" name="文本框 337">
            <a:extLst>
              <a:ext uri="{FF2B5EF4-FFF2-40B4-BE49-F238E27FC236}">
                <a16:creationId xmlns:a16="http://schemas.microsoft.com/office/drawing/2014/main" id="{4C16DA7B-22AA-3BDC-A1CC-579FD675E93B}"/>
              </a:ext>
            </a:extLst>
          </p:cNvPr>
          <p:cNvSpPr txBox="1"/>
          <p:nvPr/>
        </p:nvSpPr>
        <p:spPr>
          <a:xfrm>
            <a:off x="7219505" y="1870272"/>
            <a:ext cx="87716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5  0  3  2  9</a:t>
            </a:r>
          </a:p>
        </p:txBody>
      </p:sp>
      <p:sp>
        <p:nvSpPr>
          <p:cNvPr id="339" name="文本框 338">
            <a:extLst>
              <a:ext uri="{FF2B5EF4-FFF2-40B4-BE49-F238E27FC236}">
                <a16:creationId xmlns:a16="http://schemas.microsoft.com/office/drawing/2014/main" id="{6CF67619-E632-FDF0-2021-DF2A80BFFA9C}"/>
              </a:ext>
            </a:extLst>
          </p:cNvPr>
          <p:cNvSpPr txBox="1"/>
          <p:nvPr/>
        </p:nvSpPr>
        <p:spPr>
          <a:xfrm>
            <a:off x="7219505" y="2014093"/>
            <a:ext cx="87716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6  4  5  4  4</a:t>
            </a:r>
          </a:p>
        </p:txBody>
      </p:sp>
      <p:sp>
        <p:nvSpPr>
          <p:cNvPr id="340" name="文本框 339">
            <a:extLst>
              <a:ext uri="{FF2B5EF4-FFF2-40B4-BE49-F238E27FC236}">
                <a16:creationId xmlns:a16="http://schemas.microsoft.com/office/drawing/2014/main" id="{C5769FCB-94F4-BCEF-5CAD-91A6EB699F54}"/>
              </a:ext>
            </a:extLst>
          </p:cNvPr>
          <p:cNvSpPr txBox="1"/>
          <p:nvPr/>
        </p:nvSpPr>
        <p:spPr>
          <a:xfrm>
            <a:off x="7219505" y="2156587"/>
            <a:ext cx="87716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5  0      2  8</a:t>
            </a:r>
          </a:p>
        </p:txBody>
      </p:sp>
      <p:sp>
        <p:nvSpPr>
          <p:cNvPr id="341" name="文本框 340">
            <a:extLst>
              <a:ext uri="{FF2B5EF4-FFF2-40B4-BE49-F238E27FC236}">
                <a16:creationId xmlns:a16="http://schemas.microsoft.com/office/drawing/2014/main" id="{0AB09E9D-1780-EF5A-E53A-83869C4E4D95}"/>
              </a:ext>
            </a:extLst>
          </p:cNvPr>
          <p:cNvSpPr txBox="1"/>
          <p:nvPr/>
        </p:nvSpPr>
        <p:spPr>
          <a:xfrm>
            <a:off x="7212974" y="2294826"/>
            <a:ext cx="87716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3  7  9  6  3</a:t>
            </a:r>
          </a:p>
        </p:txBody>
      </p:sp>
      <p:sp>
        <p:nvSpPr>
          <p:cNvPr id="342" name="文本框 341">
            <a:extLst>
              <a:ext uri="{FF2B5EF4-FFF2-40B4-BE49-F238E27FC236}">
                <a16:creationId xmlns:a16="http://schemas.microsoft.com/office/drawing/2014/main" id="{EEA69873-4EC6-FA4A-777F-DA953F587A8C}"/>
              </a:ext>
            </a:extLst>
          </p:cNvPr>
          <p:cNvSpPr txBox="1"/>
          <p:nvPr/>
        </p:nvSpPr>
        <p:spPr>
          <a:xfrm>
            <a:off x="7212974" y="2447876"/>
            <a:ext cx="87716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1  0  2  1  4</a:t>
            </a:r>
          </a:p>
        </p:txBody>
      </p:sp>
      <p:pic>
        <p:nvPicPr>
          <p:cNvPr id="33" name="图片 32">
            <a:extLst>
              <a:ext uri="{FF2B5EF4-FFF2-40B4-BE49-F238E27FC236}">
                <a16:creationId xmlns:a16="http://schemas.microsoft.com/office/drawing/2014/main" id="{A51D0660-7E7B-751D-0057-65AD71F436F2}"/>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8569286" y="3506418"/>
            <a:ext cx="423024" cy="423024"/>
          </a:xfrm>
          <a:prstGeom prst="rect">
            <a:avLst/>
          </a:prstGeom>
        </p:spPr>
      </p:pic>
      <p:grpSp>
        <p:nvGrpSpPr>
          <p:cNvPr id="3" name="Google Shape;805;p28">
            <a:extLst>
              <a:ext uri="{FF2B5EF4-FFF2-40B4-BE49-F238E27FC236}">
                <a16:creationId xmlns:a16="http://schemas.microsoft.com/office/drawing/2014/main" id="{463384DB-7E78-28D9-7562-83557724A15D}"/>
              </a:ext>
            </a:extLst>
          </p:cNvPr>
          <p:cNvGrpSpPr/>
          <p:nvPr/>
        </p:nvGrpSpPr>
        <p:grpSpPr>
          <a:xfrm>
            <a:off x="6348364" y="389436"/>
            <a:ext cx="626519" cy="639192"/>
            <a:chOff x="347441" y="529183"/>
            <a:chExt cx="2163705" cy="1824635"/>
          </a:xfrm>
          <a:solidFill>
            <a:srgbClr val="E3EEFF"/>
          </a:solidFill>
        </p:grpSpPr>
        <p:grpSp>
          <p:nvGrpSpPr>
            <p:cNvPr id="4" name="Google Shape;806;p28">
              <a:extLst>
                <a:ext uri="{FF2B5EF4-FFF2-40B4-BE49-F238E27FC236}">
                  <a16:creationId xmlns:a16="http://schemas.microsoft.com/office/drawing/2014/main" id="{BD4AA7CE-D80D-2F4A-7D25-CF84E7B25648}"/>
                </a:ext>
              </a:extLst>
            </p:cNvPr>
            <p:cNvGrpSpPr/>
            <p:nvPr/>
          </p:nvGrpSpPr>
          <p:grpSpPr>
            <a:xfrm>
              <a:off x="745224" y="529183"/>
              <a:ext cx="1765922" cy="1596032"/>
              <a:chOff x="6240000" y="821025"/>
              <a:chExt cx="2904000" cy="2668950"/>
            </a:xfrm>
            <a:grpFill/>
          </p:grpSpPr>
          <p:sp>
            <p:nvSpPr>
              <p:cNvPr id="93" name="Google Shape;807;p28">
                <a:extLst>
                  <a:ext uri="{FF2B5EF4-FFF2-40B4-BE49-F238E27FC236}">
                    <a16:creationId xmlns:a16="http://schemas.microsoft.com/office/drawing/2014/main" id="{B6AB6B05-DAD5-544C-3853-DA916CD74AC5}"/>
                  </a:ext>
                </a:extLst>
              </p:cNvPr>
              <p:cNvSpPr/>
              <p:nvPr/>
            </p:nvSpPr>
            <p:spPr>
              <a:xfrm flipH="1">
                <a:off x="6240000" y="821025"/>
                <a:ext cx="2904000" cy="26673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94" name="Google Shape;808;p28">
                <a:extLst>
                  <a:ext uri="{FF2B5EF4-FFF2-40B4-BE49-F238E27FC236}">
                    <a16:creationId xmlns:a16="http://schemas.microsoft.com/office/drawing/2014/main" id="{CD5160BE-2136-02AC-661A-E9287730B170}"/>
                  </a:ext>
                </a:extLst>
              </p:cNvPr>
              <p:cNvSpPr/>
              <p:nvPr/>
            </p:nvSpPr>
            <p:spPr>
              <a:xfrm flipH="1">
                <a:off x="6240000" y="8210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95" name="Google Shape;809;p28">
                <a:extLst>
                  <a:ext uri="{FF2B5EF4-FFF2-40B4-BE49-F238E27FC236}">
                    <a16:creationId xmlns:a16="http://schemas.microsoft.com/office/drawing/2014/main" id="{E7120144-F3FF-9914-CF9B-4A12923AED1A}"/>
                  </a:ext>
                </a:extLst>
              </p:cNvPr>
              <p:cNvSpPr/>
              <p:nvPr/>
            </p:nvSpPr>
            <p:spPr>
              <a:xfrm flipH="1">
                <a:off x="6820800" y="8210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96" name="Google Shape;810;p28">
                <a:extLst>
                  <a:ext uri="{FF2B5EF4-FFF2-40B4-BE49-F238E27FC236}">
                    <a16:creationId xmlns:a16="http://schemas.microsoft.com/office/drawing/2014/main" id="{40A00547-50AB-D3B9-DD52-9F09A4AA8420}"/>
                  </a:ext>
                </a:extLst>
              </p:cNvPr>
              <p:cNvSpPr/>
              <p:nvPr/>
            </p:nvSpPr>
            <p:spPr>
              <a:xfrm flipH="1">
                <a:off x="7401600" y="8210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97" name="Google Shape;811;p28">
                <a:extLst>
                  <a:ext uri="{FF2B5EF4-FFF2-40B4-BE49-F238E27FC236}">
                    <a16:creationId xmlns:a16="http://schemas.microsoft.com/office/drawing/2014/main" id="{F6499623-B55C-0ECE-ADB8-D42B31448268}"/>
                  </a:ext>
                </a:extLst>
              </p:cNvPr>
              <p:cNvSpPr/>
              <p:nvPr/>
            </p:nvSpPr>
            <p:spPr>
              <a:xfrm flipH="1">
                <a:off x="7982400" y="8210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98" name="Google Shape;812;p28">
                <a:extLst>
                  <a:ext uri="{FF2B5EF4-FFF2-40B4-BE49-F238E27FC236}">
                    <a16:creationId xmlns:a16="http://schemas.microsoft.com/office/drawing/2014/main" id="{20698BBC-9CBC-7534-B6C3-3BDA8F10433F}"/>
                  </a:ext>
                </a:extLst>
              </p:cNvPr>
              <p:cNvSpPr/>
              <p:nvPr/>
            </p:nvSpPr>
            <p:spPr>
              <a:xfrm flipH="1">
                <a:off x="8563200" y="8210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99" name="Google Shape;813;p28">
                <a:extLst>
                  <a:ext uri="{FF2B5EF4-FFF2-40B4-BE49-F238E27FC236}">
                    <a16:creationId xmlns:a16="http://schemas.microsoft.com/office/drawing/2014/main" id="{1565E5A8-852C-1CEA-271F-12BF88C51387}"/>
                  </a:ext>
                </a:extLst>
              </p:cNvPr>
              <p:cNvSpPr/>
              <p:nvPr/>
            </p:nvSpPr>
            <p:spPr>
              <a:xfrm flipH="1">
                <a:off x="6240000" y="1353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0" name="Google Shape;814;p28">
                <a:extLst>
                  <a:ext uri="{FF2B5EF4-FFF2-40B4-BE49-F238E27FC236}">
                    <a16:creationId xmlns:a16="http://schemas.microsoft.com/office/drawing/2014/main" id="{383CB5C7-03EE-3286-DEFD-4E3A7F96B479}"/>
                  </a:ext>
                </a:extLst>
              </p:cNvPr>
              <p:cNvSpPr/>
              <p:nvPr/>
            </p:nvSpPr>
            <p:spPr>
              <a:xfrm flipH="1">
                <a:off x="6820800" y="1353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1" name="Google Shape;815;p28">
                <a:extLst>
                  <a:ext uri="{FF2B5EF4-FFF2-40B4-BE49-F238E27FC236}">
                    <a16:creationId xmlns:a16="http://schemas.microsoft.com/office/drawing/2014/main" id="{F286E73E-6FDD-3FB4-CFC9-93EF28DAA915}"/>
                  </a:ext>
                </a:extLst>
              </p:cNvPr>
              <p:cNvSpPr/>
              <p:nvPr/>
            </p:nvSpPr>
            <p:spPr>
              <a:xfrm flipH="1">
                <a:off x="7401600" y="1353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2" name="Google Shape;816;p28">
                <a:extLst>
                  <a:ext uri="{FF2B5EF4-FFF2-40B4-BE49-F238E27FC236}">
                    <a16:creationId xmlns:a16="http://schemas.microsoft.com/office/drawing/2014/main" id="{3479E700-7D35-BE7A-3FCA-87FE5094F55E}"/>
                  </a:ext>
                </a:extLst>
              </p:cNvPr>
              <p:cNvSpPr/>
              <p:nvPr/>
            </p:nvSpPr>
            <p:spPr>
              <a:xfrm flipH="1">
                <a:off x="7982400" y="1353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4" name="Google Shape;817;p28">
                <a:extLst>
                  <a:ext uri="{FF2B5EF4-FFF2-40B4-BE49-F238E27FC236}">
                    <a16:creationId xmlns:a16="http://schemas.microsoft.com/office/drawing/2014/main" id="{7E883199-8792-899C-C5CC-868E9BA6ECDE}"/>
                  </a:ext>
                </a:extLst>
              </p:cNvPr>
              <p:cNvSpPr/>
              <p:nvPr/>
            </p:nvSpPr>
            <p:spPr>
              <a:xfrm flipH="1">
                <a:off x="8563200" y="1353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5" name="Google Shape;818;p28">
                <a:extLst>
                  <a:ext uri="{FF2B5EF4-FFF2-40B4-BE49-F238E27FC236}">
                    <a16:creationId xmlns:a16="http://schemas.microsoft.com/office/drawing/2014/main" id="{742FC849-70D0-628A-85E2-C963A153AE83}"/>
                  </a:ext>
                </a:extLst>
              </p:cNvPr>
              <p:cNvSpPr/>
              <p:nvPr/>
            </p:nvSpPr>
            <p:spPr>
              <a:xfrm flipH="1">
                <a:off x="6240000" y="1888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6" name="Google Shape;819;p28">
                <a:extLst>
                  <a:ext uri="{FF2B5EF4-FFF2-40B4-BE49-F238E27FC236}">
                    <a16:creationId xmlns:a16="http://schemas.microsoft.com/office/drawing/2014/main" id="{BEF259EF-F54D-B185-7C7B-E111DF5E527F}"/>
                  </a:ext>
                </a:extLst>
              </p:cNvPr>
              <p:cNvSpPr/>
              <p:nvPr/>
            </p:nvSpPr>
            <p:spPr>
              <a:xfrm flipH="1">
                <a:off x="6820800" y="1888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7" name="Google Shape;820;p28">
                <a:extLst>
                  <a:ext uri="{FF2B5EF4-FFF2-40B4-BE49-F238E27FC236}">
                    <a16:creationId xmlns:a16="http://schemas.microsoft.com/office/drawing/2014/main" id="{BC6BE8C6-CB57-C2D5-FE73-AD3E23793551}"/>
                  </a:ext>
                </a:extLst>
              </p:cNvPr>
              <p:cNvSpPr/>
              <p:nvPr/>
            </p:nvSpPr>
            <p:spPr>
              <a:xfrm flipH="1">
                <a:off x="7401600" y="1888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8" name="Google Shape;821;p28">
                <a:extLst>
                  <a:ext uri="{FF2B5EF4-FFF2-40B4-BE49-F238E27FC236}">
                    <a16:creationId xmlns:a16="http://schemas.microsoft.com/office/drawing/2014/main" id="{8C476470-5BF1-4941-1EDB-8F043B0F4233}"/>
                  </a:ext>
                </a:extLst>
              </p:cNvPr>
              <p:cNvSpPr/>
              <p:nvPr/>
            </p:nvSpPr>
            <p:spPr>
              <a:xfrm flipH="1">
                <a:off x="7982400" y="1888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0" name="Google Shape;822;p28">
                <a:extLst>
                  <a:ext uri="{FF2B5EF4-FFF2-40B4-BE49-F238E27FC236}">
                    <a16:creationId xmlns:a16="http://schemas.microsoft.com/office/drawing/2014/main" id="{AC007D96-A3E4-A336-1C24-13E7BDFFBE0B}"/>
                  </a:ext>
                </a:extLst>
              </p:cNvPr>
              <p:cNvSpPr/>
              <p:nvPr/>
            </p:nvSpPr>
            <p:spPr>
              <a:xfrm flipH="1">
                <a:off x="8563200" y="1888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2" name="Google Shape;823;p28">
                <a:extLst>
                  <a:ext uri="{FF2B5EF4-FFF2-40B4-BE49-F238E27FC236}">
                    <a16:creationId xmlns:a16="http://schemas.microsoft.com/office/drawing/2014/main" id="{09B82AB8-E0C2-9C01-205F-53CEB786FC43}"/>
                  </a:ext>
                </a:extLst>
              </p:cNvPr>
              <p:cNvSpPr/>
              <p:nvPr/>
            </p:nvSpPr>
            <p:spPr>
              <a:xfrm flipH="1">
                <a:off x="6240000" y="2422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3" name="Google Shape;824;p28">
                <a:extLst>
                  <a:ext uri="{FF2B5EF4-FFF2-40B4-BE49-F238E27FC236}">
                    <a16:creationId xmlns:a16="http://schemas.microsoft.com/office/drawing/2014/main" id="{E2BF3ABC-1614-A776-0F54-B743748A68A4}"/>
                  </a:ext>
                </a:extLst>
              </p:cNvPr>
              <p:cNvSpPr/>
              <p:nvPr/>
            </p:nvSpPr>
            <p:spPr>
              <a:xfrm flipH="1">
                <a:off x="6820800" y="2422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4" name="Google Shape;825;p28">
                <a:extLst>
                  <a:ext uri="{FF2B5EF4-FFF2-40B4-BE49-F238E27FC236}">
                    <a16:creationId xmlns:a16="http://schemas.microsoft.com/office/drawing/2014/main" id="{23EBB5B2-C84C-3A83-FFF7-9DC68E5409C9}"/>
                  </a:ext>
                </a:extLst>
              </p:cNvPr>
              <p:cNvSpPr/>
              <p:nvPr/>
            </p:nvSpPr>
            <p:spPr>
              <a:xfrm flipH="1">
                <a:off x="7401600" y="2422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5" name="Google Shape;826;p28">
                <a:extLst>
                  <a:ext uri="{FF2B5EF4-FFF2-40B4-BE49-F238E27FC236}">
                    <a16:creationId xmlns:a16="http://schemas.microsoft.com/office/drawing/2014/main" id="{CCB93740-1624-75C5-42C9-F2AD93D197FC}"/>
                  </a:ext>
                </a:extLst>
              </p:cNvPr>
              <p:cNvSpPr/>
              <p:nvPr/>
            </p:nvSpPr>
            <p:spPr>
              <a:xfrm flipH="1">
                <a:off x="7982400" y="2422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7" name="Google Shape;827;p28">
                <a:extLst>
                  <a:ext uri="{FF2B5EF4-FFF2-40B4-BE49-F238E27FC236}">
                    <a16:creationId xmlns:a16="http://schemas.microsoft.com/office/drawing/2014/main" id="{88D50BBC-9518-AEF9-A735-FC267B65D45C}"/>
                  </a:ext>
                </a:extLst>
              </p:cNvPr>
              <p:cNvSpPr/>
              <p:nvPr/>
            </p:nvSpPr>
            <p:spPr>
              <a:xfrm flipH="1">
                <a:off x="8563200" y="2422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9" name="Google Shape;828;p28">
                <a:extLst>
                  <a:ext uri="{FF2B5EF4-FFF2-40B4-BE49-F238E27FC236}">
                    <a16:creationId xmlns:a16="http://schemas.microsoft.com/office/drawing/2014/main" id="{2E8A3F50-EF6F-85C6-CA18-60D6B4C60275}"/>
                  </a:ext>
                </a:extLst>
              </p:cNvPr>
              <p:cNvSpPr/>
              <p:nvPr/>
            </p:nvSpPr>
            <p:spPr>
              <a:xfrm flipH="1">
                <a:off x="6240000" y="29571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20" name="Google Shape;829;p28">
                <a:extLst>
                  <a:ext uri="{FF2B5EF4-FFF2-40B4-BE49-F238E27FC236}">
                    <a16:creationId xmlns:a16="http://schemas.microsoft.com/office/drawing/2014/main" id="{0DC1315E-1CD4-DF9B-3331-347D17B7A73F}"/>
                  </a:ext>
                </a:extLst>
              </p:cNvPr>
              <p:cNvSpPr/>
              <p:nvPr/>
            </p:nvSpPr>
            <p:spPr>
              <a:xfrm flipH="1">
                <a:off x="6820800" y="29571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25" name="Google Shape;830;p28">
                <a:extLst>
                  <a:ext uri="{FF2B5EF4-FFF2-40B4-BE49-F238E27FC236}">
                    <a16:creationId xmlns:a16="http://schemas.microsoft.com/office/drawing/2014/main" id="{84CD2645-32F5-6A93-A806-2BC130170474}"/>
                  </a:ext>
                </a:extLst>
              </p:cNvPr>
              <p:cNvSpPr/>
              <p:nvPr/>
            </p:nvSpPr>
            <p:spPr>
              <a:xfrm flipH="1">
                <a:off x="7401600" y="29571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26" name="Google Shape;831;p28">
                <a:extLst>
                  <a:ext uri="{FF2B5EF4-FFF2-40B4-BE49-F238E27FC236}">
                    <a16:creationId xmlns:a16="http://schemas.microsoft.com/office/drawing/2014/main" id="{32326EF6-B6BC-8424-DFEC-3F63A961858C}"/>
                  </a:ext>
                </a:extLst>
              </p:cNvPr>
              <p:cNvSpPr/>
              <p:nvPr/>
            </p:nvSpPr>
            <p:spPr>
              <a:xfrm flipH="1">
                <a:off x="7982400" y="29571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29" name="Google Shape;832;p28">
                <a:extLst>
                  <a:ext uri="{FF2B5EF4-FFF2-40B4-BE49-F238E27FC236}">
                    <a16:creationId xmlns:a16="http://schemas.microsoft.com/office/drawing/2014/main" id="{42C95A8F-C499-68BD-342C-AA521326E799}"/>
                  </a:ext>
                </a:extLst>
              </p:cNvPr>
              <p:cNvSpPr/>
              <p:nvPr/>
            </p:nvSpPr>
            <p:spPr>
              <a:xfrm flipH="1">
                <a:off x="8563200" y="29571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grpSp>
        <p:grpSp>
          <p:nvGrpSpPr>
            <p:cNvPr id="6" name="Google Shape;833;p28">
              <a:extLst>
                <a:ext uri="{FF2B5EF4-FFF2-40B4-BE49-F238E27FC236}">
                  <a16:creationId xmlns:a16="http://schemas.microsoft.com/office/drawing/2014/main" id="{F62B2A5E-6092-3FB8-4CCE-F58EFAF658FA}"/>
                </a:ext>
              </a:extLst>
            </p:cNvPr>
            <p:cNvGrpSpPr/>
            <p:nvPr/>
          </p:nvGrpSpPr>
          <p:grpSpPr>
            <a:xfrm>
              <a:off x="546332" y="643484"/>
              <a:ext cx="1765922" cy="1596032"/>
              <a:chOff x="5950075" y="854725"/>
              <a:chExt cx="2904000" cy="2668950"/>
            </a:xfrm>
            <a:grpFill/>
          </p:grpSpPr>
          <p:sp>
            <p:nvSpPr>
              <p:cNvPr id="46" name="Google Shape;834;p28">
                <a:extLst>
                  <a:ext uri="{FF2B5EF4-FFF2-40B4-BE49-F238E27FC236}">
                    <a16:creationId xmlns:a16="http://schemas.microsoft.com/office/drawing/2014/main" id="{21BE48C4-D2BE-5EC0-C89B-CB8CE66C23AC}"/>
                  </a:ext>
                </a:extLst>
              </p:cNvPr>
              <p:cNvSpPr/>
              <p:nvPr/>
            </p:nvSpPr>
            <p:spPr>
              <a:xfrm flipH="1">
                <a:off x="5950075" y="854725"/>
                <a:ext cx="2904000" cy="26673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835;p28">
                <a:extLst>
                  <a:ext uri="{FF2B5EF4-FFF2-40B4-BE49-F238E27FC236}">
                    <a16:creationId xmlns:a16="http://schemas.microsoft.com/office/drawing/2014/main" id="{D7A136C0-3B58-2642-9DBC-7C1014FC51A1}"/>
                  </a:ext>
                </a:extLst>
              </p:cNvPr>
              <p:cNvSpPr/>
              <p:nvPr/>
            </p:nvSpPr>
            <p:spPr>
              <a:xfrm flipH="1">
                <a:off x="5950075" y="854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836;p28">
                <a:extLst>
                  <a:ext uri="{FF2B5EF4-FFF2-40B4-BE49-F238E27FC236}">
                    <a16:creationId xmlns:a16="http://schemas.microsoft.com/office/drawing/2014/main" id="{3C60CFD0-1F60-3326-8BCC-D5891AB9CA36}"/>
                  </a:ext>
                </a:extLst>
              </p:cNvPr>
              <p:cNvSpPr/>
              <p:nvPr/>
            </p:nvSpPr>
            <p:spPr>
              <a:xfrm flipH="1">
                <a:off x="6530875" y="854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837;p28">
                <a:extLst>
                  <a:ext uri="{FF2B5EF4-FFF2-40B4-BE49-F238E27FC236}">
                    <a16:creationId xmlns:a16="http://schemas.microsoft.com/office/drawing/2014/main" id="{7400E75E-F16B-8F76-3CD1-71D4CF33BA14}"/>
                  </a:ext>
                </a:extLst>
              </p:cNvPr>
              <p:cNvSpPr/>
              <p:nvPr/>
            </p:nvSpPr>
            <p:spPr>
              <a:xfrm flipH="1">
                <a:off x="7111675" y="854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838;p28">
                <a:extLst>
                  <a:ext uri="{FF2B5EF4-FFF2-40B4-BE49-F238E27FC236}">
                    <a16:creationId xmlns:a16="http://schemas.microsoft.com/office/drawing/2014/main" id="{A92C48FA-0813-7855-9BEA-E5B0F0E6FC9E}"/>
                  </a:ext>
                </a:extLst>
              </p:cNvPr>
              <p:cNvSpPr/>
              <p:nvPr/>
            </p:nvSpPr>
            <p:spPr>
              <a:xfrm flipH="1">
                <a:off x="7692475" y="854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839;p28">
                <a:extLst>
                  <a:ext uri="{FF2B5EF4-FFF2-40B4-BE49-F238E27FC236}">
                    <a16:creationId xmlns:a16="http://schemas.microsoft.com/office/drawing/2014/main" id="{27FE328A-6AE3-7C98-88A6-BDE479E8DFEF}"/>
                  </a:ext>
                </a:extLst>
              </p:cNvPr>
              <p:cNvSpPr/>
              <p:nvPr/>
            </p:nvSpPr>
            <p:spPr>
              <a:xfrm flipH="1">
                <a:off x="8273275" y="854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840;p28">
                <a:extLst>
                  <a:ext uri="{FF2B5EF4-FFF2-40B4-BE49-F238E27FC236}">
                    <a16:creationId xmlns:a16="http://schemas.microsoft.com/office/drawing/2014/main" id="{B41E798C-843E-55E8-D4F9-A68EB073E65F}"/>
                  </a:ext>
                </a:extLst>
              </p:cNvPr>
              <p:cNvSpPr/>
              <p:nvPr/>
            </p:nvSpPr>
            <p:spPr>
              <a:xfrm flipH="1">
                <a:off x="5950075" y="13875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841;p28">
                <a:extLst>
                  <a:ext uri="{FF2B5EF4-FFF2-40B4-BE49-F238E27FC236}">
                    <a16:creationId xmlns:a16="http://schemas.microsoft.com/office/drawing/2014/main" id="{51E2F976-6C2E-DF42-0959-50E2BF2E8F21}"/>
                  </a:ext>
                </a:extLst>
              </p:cNvPr>
              <p:cNvSpPr/>
              <p:nvPr/>
            </p:nvSpPr>
            <p:spPr>
              <a:xfrm flipH="1">
                <a:off x="6530875" y="13875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842;p28">
                <a:extLst>
                  <a:ext uri="{FF2B5EF4-FFF2-40B4-BE49-F238E27FC236}">
                    <a16:creationId xmlns:a16="http://schemas.microsoft.com/office/drawing/2014/main" id="{B9521C8F-3670-F451-3B0D-EA732D1A57BE}"/>
                  </a:ext>
                </a:extLst>
              </p:cNvPr>
              <p:cNvSpPr/>
              <p:nvPr/>
            </p:nvSpPr>
            <p:spPr>
              <a:xfrm flipH="1">
                <a:off x="7111675" y="13875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843;p28">
                <a:extLst>
                  <a:ext uri="{FF2B5EF4-FFF2-40B4-BE49-F238E27FC236}">
                    <a16:creationId xmlns:a16="http://schemas.microsoft.com/office/drawing/2014/main" id="{3116B59A-A121-1C2D-D903-915E9E2D7B44}"/>
                  </a:ext>
                </a:extLst>
              </p:cNvPr>
              <p:cNvSpPr/>
              <p:nvPr/>
            </p:nvSpPr>
            <p:spPr>
              <a:xfrm flipH="1">
                <a:off x="7692475" y="13875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844;p28">
                <a:extLst>
                  <a:ext uri="{FF2B5EF4-FFF2-40B4-BE49-F238E27FC236}">
                    <a16:creationId xmlns:a16="http://schemas.microsoft.com/office/drawing/2014/main" id="{8380F141-E8EC-14D5-6CE9-50918B2B52DA}"/>
                  </a:ext>
                </a:extLst>
              </p:cNvPr>
              <p:cNvSpPr/>
              <p:nvPr/>
            </p:nvSpPr>
            <p:spPr>
              <a:xfrm flipH="1">
                <a:off x="8273275" y="13875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845;p28">
                <a:extLst>
                  <a:ext uri="{FF2B5EF4-FFF2-40B4-BE49-F238E27FC236}">
                    <a16:creationId xmlns:a16="http://schemas.microsoft.com/office/drawing/2014/main" id="{FAA0874A-9B6B-77E8-3327-B8E06B34801C}"/>
                  </a:ext>
                </a:extLst>
              </p:cNvPr>
              <p:cNvSpPr/>
              <p:nvPr/>
            </p:nvSpPr>
            <p:spPr>
              <a:xfrm flipH="1">
                <a:off x="5950075" y="19219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846;p28">
                <a:extLst>
                  <a:ext uri="{FF2B5EF4-FFF2-40B4-BE49-F238E27FC236}">
                    <a16:creationId xmlns:a16="http://schemas.microsoft.com/office/drawing/2014/main" id="{0D3A027A-6D47-3E33-54C5-E38C6CE9831D}"/>
                  </a:ext>
                </a:extLst>
              </p:cNvPr>
              <p:cNvSpPr/>
              <p:nvPr/>
            </p:nvSpPr>
            <p:spPr>
              <a:xfrm flipH="1">
                <a:off x="6530875" y="19219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847;p28">
                <a:extLst>
                  <a:ext uri="{FF2B5EF4-FFF2-40B4-BE49-F238E27FC236}">
                    <a16:creationId xmlns:a16="http://schemas.microsoft.com/office/drawing/2014/main" id="{D93F4810-E983-0315-927E-042FABAD85F7}"/>
                  </a:ext>
                </a:extLst>
              </p:cNvPr>
              <p:cNvSpPr/>
              <p:nvPr/>
            </p:nvSpPr>
            <p:spPr>
              <a:xfrm flipH="1">
                <a:off x="7111675" y="19219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848;p28">
                <a:extLst>
                  <a:ext uri="{FF2B5EF4-FFF2-40B4-BE49-F238E27FC236}">
                    <a16:creationId xmlns:a16="http://schemas.microsoft.com/office/drawing/2014/main" id="{E48D9B9B-4078-44CF-9F6C-C6209D7A81C3}"/>
                  </a:ext>
                </a:extLst>
              </p:cNvPr>
              <p:cNvSpPr/>
              <p:nvPr/>
            </p:nvSpPr>
            <p:spPr>
              <a:xfrm flipH="1">
                <a:off x="7692475" y="19219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849;p28">
                <a:extLst>
                  <a:ext uri="{FF2B5EF4-FFF2-40B4-BE49-F238E27FC236}">
                    <a16:creationId xmlns:a16="http://schemas.microsoft.com/office/drawing/2014/main" id="{371FA559-6F43-D1BF-9E98-EB69578ED6C3}"/>
                  </a:ext>
                </a:extLst>
              </p:cNvPr>
              <p:cNvSpPr/>
              <p:nvPr/>
            </p:nvSpPr>
            <p:spPr>
              <a:xfrm flipH="1">
                <a:off x="8273275" y="19219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50;p28">
                <a:extLst>
                  <a:ext uri="{FF2B5EF4-FFF2-40B4-BE49-F238E27FC236}">
                    <a16:creationId xmlns:a16="http://schemas.microsoft.com/office/drawing/2014/main" id="{49D3D200-EFEF-8360-E44C-E0A7A0CE84B9}"/>
                  </a:ext>
                </a:extLst>
              </p:cNvPr>
              <p:cNvSpPr/>
              <p:nvPr/>
            </p:nvSpPr>
            <p:spPr>
              <a:xfrm flipH="1">
                <a:off x="5950075" y="24564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51;p28">
                <a:extLst>
                  <a:ext uri="{FF2B5EF4-FFF2-40B4-BE49-F238E27FC236}">
                    <a16:creationId xmlns:a16="http://schemas.microsoft.com/office/drawing/2014/main" id="{F01236EE-03ED-9213-BA96-4B1B44F3D8B7}"/>
                  </a:ext>
                </a:extLst>
              </p:cNvPr>
              <p:cNvSpPr/>
              <p:nvPr/>
            </p:nvSpPr>
            <p:spPr>
              <a:xfrm flipH="1">
                <a:off x="6530875" y="24564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52;p28">
                <a:extLst>
                  <a:ext uri="{FF2B5EF4-FFF2-40B4-BE49-F238E27FC236}">
                    <a16:creationId xmlns:a16="http://schemas.microsoft.com/office/drawing/2014/main" id="{9718DFD8-190F-0903-DC2A-A391DA038252}"/>
                  </a:ext>
                </a:extLst>
              </p:cNvPr>
              <p:cNvSpPr/>
              <p:nvPr/>
            </p:nvSpPr>
            <p:spPr>
              <a:xfrm flipH="1">
                <a:off x="7111675" y="24564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53;p28">
                <a:extLst>
                  <a:ext uri="{FF2B5EF4-FFF2-40B4-BE49-F238E27FC236}">
                    <a16:creationId xmlns:a16="http://schemas.microsoft.com/office/drawing/2014/main" id="{C3AFBF67-055F-C715-C845-FB3C56A318EE}"/>
                  </a:ext>
                </a:extLst>
              </p:cNvPr>
              <p:cNvSpPr/>
              <p:nvPr/>
            </p:nvSpPr>
            <p:spPr>
              <a:xfrm flipH="1">
                <a:off x="7692475" y="24564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4;p28">
                <a:extLst>
                  <a:ext uri="{FF2B5EF4-FFF2-40B4-BE49-F238E27FC236}">
                    <a16:creationId xmlns:a16="http://schemas.microsoft.com/office/drawing/2014/main" id="{74472C8E-FCE9-4476-8448-6F0372FA4031}"/>
                  </a:ext>
                </a:extLst>
              </p:cNvPr>
              <p:cNvSpPr/>
              <p:nvPr/>
            </p:nvSpPr>
            <p:spPr>
              <a:xfrm flipH="1">
                <a:off x="8273275" y="24564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55;p28">
                <a:extLst>
                  <a:ext uri="{FF2B5EF4-FFF2-40B4-BE49-F238E27FC236}">
                    <a16:creationId xmlns:a16="http://schemas.microsoft.com/office/drawing/2014/main" id="{64A40478-5DA8-008F-A4AF-C0EE69CFB1AA}"/>
                  </a:ext>
                </a:extLst>
              </p:cNvPr>
              <p:cNvSpPr/>
              <p:nvPr/>
            </p:nvSpPr>
            <p:spPr>
              <a:xfrm flipH="1">
                <a:off x="5950075" y="29908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56;p28">
                <a:extLst>
                  <a:ext uri="{FF2B5EF4-FFF2-40B4-BE49-F238E27FC236}">
                    <a16:creationId xmlns:a16="http://schemas.microsoft.com/office/drawing/2014/main" id="{5D175CFE-00DB-AC6C-1FF0-5B438C26CA90}"/>
                  </a:ext>
                </a:extLst>
              </p:cNvPr>
              <p:cNvSpPr/>
              <p:nvPr/>
            </p:nvSpPr>
            <p:spPr>
              <a:xfrm flipH="1">
                <a:off x="6530875" y="29908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57;p28">
                <a:extLst>
                  <a:ext uri="{FF2B5EF4-FFF2-40B4-BE49-F238E27FC236}">
                    <a16:creationId xmlns:a16="http://schemas.microsoft.com/office/drawing/2014/main" id="{12A55BD1-4CFB-37AD-7AFC-BAA62ECBA5EC}"/>
                  </a:ext>
                </a:extLst>
              </p:cNvPr>
              <p:cNvSpPr/>
              <p:nvPr/>
            </p:nvSpPr>
            <p:spPr>
              <a:xfrm flipH="1">
                <a:off x="7111675" y="29908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58;p28">
                <a:extLst>
                  <a:ext uri="{FF2B5EF4-FFF2-40B4-BE49-F238E27FC236}">
                    <a16:creationId xmlns:a16="http://schemas.microsoft.com/office/drawing/2014/main" id="{545948CE-1A39-B1EA-5C38-F747EFB8EAAD}"/>
                  </a:ext>
                </a:extLst>
              </p:cNvPr>
              <p:cNvSpPr/>
              <p:nvPr/>
            </p:nvSpPr>
            <p:spPr>
              <a:xfrm flipH="1">
                <a:off x="7692475" y="29908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859;p28">
                <a:extLst>
                  <a:ext uri="{FF2B5EF4-FFF2-40B4-BE49-F238E27FC236}">
                    <a16:creationId xmlns:a16="http://schemas.microsoft.com/office/drawing/2014/main" id="{F67DEACC-27B0-8838-87F3-3562F7F65590}"/>
                  </a:ext>
                </a:extLst>
              </p:cNvPr>
              <p:cNvSpPr/>
              <p:nvPr/>
            </p:nvSpPr>
            <p:spPr>
              <a:xfrm flipH="1">
                <a:off x="8273275" y="29908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 name="Google Shape;860;p28">
              <a:extLst>
                <a:ext uri="{FF2B5EF4-FFF2-40B4-BE49-F238E27FC236}">
                  <a16:creationId xmlns:a16="http://schemas.microsoft.com/office/drawing/2014/main" id="{9593DEE5-A72A-FD59-3DAB-9240524AA459}"/>
                </a:ext>
              </a:extLst>
            </p:cNvPr>
            <p:cNvGrpSpPr/>
            <p:nvPr/>
          </p:nvGrpSpPr>
          <p:grpSpPr>
            <a:xfrm>
              <a:off x="347441" y="757786"/>
              <a:ext cx="1765922" cy="1596032"/>
              <a:chOff x="2854300" y="1168125"/>
              <a:chExt cx="2904000" cy="2668950"/>
            </a:xfrm>
            <a:grpFill/>
          </p:grpSpPr>
          <p:sp>
            <p:nvSpPr>
              <p:cNvPr id="8" name="Google Shape;861;p28">
                <a:extLst>
                  <a:ext uri="{FF2B5EF4-FFF2-40B4-BE49-F238E27FC236}">
                    <a16:creationId xmlns:a16="http://schemas.microsoft.com/office/drawing/2014/main" id="{6226FD17-2255-C9F6-740A-C3C7C0ED865B}"/>
                  </a:ext>
                </a:extLst>
              </p:cNvPr>
              <p:cNvSpPr/>
              <p:nvPr/>
            </p:nvSpPr>
            <p:spPr>
              <a:xfrm flipH="1">
                <a:off x="2854300" y="1168125"/>
                <a:ext cx="2904000" cy="26673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862;p28">
                <a:extLst>
                  <a:ext uri="{FF2B5EF4-FFF2-40B4-BE49-F238E27FC236}">
                    <a16:creationId xmlns:a16="http://schemas.microsoft.com/office/drawing/2014/main" id="{230ABC78-9C53-0DFC-297B-1CDA6116FFAF}"/>
                  </a:ext>
                </a:extLst>
              </p:cNvPr>
              <p:cNvSpPr/>
              <p:nvPr/>
            </p:nvSpPr>
            <p:spPr>
              <a:xfrm flipH="1">
                <a:off x="2854300" y="11681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863;p28">
                <a:extLst>
                  <a:ext uri="{FF2B5EF4-FFF2-40B4-BE49-F238E27FC236}">
                    <a16:creationId xmlns:a16="http://schemas.microsoft.com/office/drawing/2014/main" id="{33176A81-1C8E-39F7-E1FD-40D0B3FD46FF}"/>
                  </a:ext>
                </a:extLst>
              </p:cNvPr>
              <p:cNvSpPr/>
              <p:nvPr/>
            </p:nvSpPr>
            <p:spPr>
              <a:xfrm flipH="1">
                <a:off x="3435100" y="11681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864;p28">
                <a:extLst>
                  <a:ext uri="{FF2B5EF4-FFF2-40B4-BE49-F238E27FC236}">
                    <a16:creationId xmlns:a16="http://schemas.microsoft.com/office/drawing/2014/main" id="{B6E75F59-8CDC-7FE0-D3EF-8E0E4AD88A7E}"/>
                  </a:ext>
                </a:extLst>
              </p:cNvPr>
              <p:cNvSpPr/>
              <p:nvPr/>
            </p:nvSpPr>
            <p:spPr>
              <a:xfrm flipH="1">
                <a:off x="4015900" y="11681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865;p28">
                <a:extLst>
                  <a:ext uri="{FF2B5EF4-FFF2-40B4-BE49-F238E27FC236}">
                    <a16:creationId xmlns:a16="http://schemas.microsoft.com/office/drawing/2014/main" id="{C385D314-87EA-0AC0-204F-8DE3B06E583F}"/>
                  </a:ext>
                </a:extLst>
              </p:cNvPr>
              <p:cNvSpPr/>
              <p:nvPr/>
            </p:nvSpPr>
            <p:spPr>
              <a:xfrm flipH="1">
                <a:off x="4596700" y="11681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866;p28">
                <a:extLst>
                  <a:ext uri="{FF2B5EF4-FFF2-40B4-BE49-F238E27FC236}">
                    <a16:creationId xmlns:a16="http://schemas.microsoft.com/office/drawing/2014/main" id="{284B1392-1769-7FD6-BAD0-5D1660183EFE}"/>
                  </a:ext>
                </a:extLst>
              </p:cNvPr>
              <p:cNvSpPr/>
              <p:nvPr/>
            </p:nvSpPr>
            <p:spPr>
              <a:xfrm flipH="1">
                <a:off x="5177500" y="11681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867;p28">
                <a:extLst>
                  <a:ext uri="{FF2B5EF4-FFF2-40B4-BE49-F238E27FC236}">
                    <a16:creationId xmlns:a16="http://schemas.microsoft.com/office/drawing/2014/main" id="{ACF94C37-CC2E-1692-7317-E4312C9F3C86}"/>
                  </a:ext>
                </a:extLst>
              </p:cNvPr>
              <p:cNvSpPr/>
              <p:nvPr/>
            </p:nvSpPr>
            <p:spPr>
              <a:xfrm flipH="1">
                <a:off x="2854300" y="17009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868;p28">
                <a:extLst>
                  <a:ext uri="{FF2B5EF4-FFF2-40B4-BE49-F238E27FC236}">
                    <a16:creationId xmlns:a16="http://schemas.microsoft.com/office/drawing/2014/main" id="{30B2C777-77C6-335F-84E1-F80843EC15BC}"/>
                  </a:ext>
                </a:extLst>
              </p:cNvPr>
              <p:cNvSpPr/>
              <p:nvPr/>
            </p:nvSpPr>
            <p:spPr>
              <a:xfrm flipH="1">
                <a:off x="3435100" y="17009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869;p28">
                <a:extLst>
                  <a:ext uri="{FF2B5EF4-FFF2-40B4-BE49-F238E27FC236}">
                    <a16:creationId xmlns:a16="http://schemas.microsoft.com/office/drawing/2014/main" id="{E9F5AFA2-C1EA-98D5-577C-20AEEE9DD124}"/>
                  </a:ext>
                </a:extLst>
              </p:cNvPr>
              <p:cNvSpPr/>
              <p:nvPr/>
            </p:nvSpPr>
            <p:spPr>
              <a:xfrm flipH="1">
                <a:off x="4015900" y="17009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870;p28">
                <a:extLst>
                  <a:ext uri="{FF2B5EF4-FFF2-40B4-BE49-F238E27FC236}">
                    <a16:creationId xmlns:a16="http://schemas.microsoft.com/office/drawing/2014/main" id="{4FB19466-639A-482F-0A85-352FE94A3F6A}"/>
                  </a:ext>
                </a:extLst>
              </p:cNvPr>
              <p:cNvSpPr/>
              <p:nvPr/>
            </p:nvSpPr>
            <p:spPr>
              <a:xfrm flipH="1">
                <a:off x="4596700" y="17009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871;p28">
                <a:extLst>
                  <a:ext uri="{FF2B5EF4-FFF2-40B4-BE49-F238E27FC236}">
                    <a16:creationId xmlns:a16="http://schemas.microsoft.com/office/drawing/2014/main" id="{6514082A-856C-615E-3C5D-14723CB791FB}"/>
                  </a:ext>
                </a:extLst>
              </p:cNvPr>
              <p:cNvSpPr/>
              <p:nvPr/>
            </p:nvSpPr>
            <p:spPr>
              <a:xfrm flipH="1">
                <a:off x="5177500" y="17009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872;p28">
                <a:extLst>
                  <a:ext uri="{FF2B5EF4-FFF2-40B4-BE49-F238E27FC236}">
                    <a16:creationId xmlns:a16="http://schemas.microsoft.com/office/drawing/2014/main" id="{DC2DA823-84AF-F98B-DF31-C11C2F9D9605}"/>
                  </a:ext>
                </a:extLst>
              </p:cNvPr>
              <p:cNvSpPr/>
              <p:nvPr/>
            </p:nvSpPr>
            <p:spPr>
              <a:xfrm flipH="1">
                <a:off x="2854300" y="22353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873;p28">
                <a:extLst>
                  <a:ext uri="{FF2B5EF4-FFF2-40B4-BE49-F238E27FC236}">
                    <a16:creationId xmlns:a16="http://schemas.microsoft.com/office/drawing/2014/main" id="{33B808B6-52A3-6D15-6E3D-557125201F0D}"/>
                  </a:ext>
                </a:extLst>
              </p:cNvPr>
              <p:cNvSpPr/>
              <p:nvPr/>
            </p:nvSpPr>
            <p:spPr>
              <a:xfrm flipH="1">
                <a:off x="3435100" y="22353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874;p28">
                <a:extLst>
                  <a:ext uri="{FF2B5EF4-FFF2-40B4-BE49-F238E27FC236}">
                    <a16:creationId xmlns:a16="http://schemas.microsoft.com/office/drawing/2014/main" id="{F61E1BCF-6618-3169-A8F5-BA97F686906D}"/>
                  </a:ext>
                </a:extLst>
              </p:cNvPr>
              <p:cNvSpPr/>
              <p:nvPr/>
            </p:nvSpPr>
            <p:spPr>
              <a:xfrm flipH="1">
                <a:off x="4015900" y="22353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875;p28">
                <a:extLst>
                  <a:ext uri="{FF2B5EF4-FFF2-40B4-BE49-F238E27FC236}">
                    <a16:creationId xmlns:a16="http://schemas.microsoft.com/office/drawing/2014/main" id="{F0402602-61C5-7544-ECC2-53513FFBC542}"/>
                  </a:ext>
                </a:extLst>
              </p:cNvPr>
              <p:cNvSpPr/>
              <p:nvPr/>
            </p:nvSpPr>
            <p:spPr>
              <a:xfrm flipH="1">
                <a:off x="4596700" y="22353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876;p28">
                <a:extLst>
                  <a:ext uri="{FF2B5EF4-FFF2-40B4-BE49-F238E27FC236}">
                    <a16:creationId xmlns:a16="http://schemas.microsoft.com/office/drawing/2014/main" id="{36DB8E67-EF88-A24C-024E-C15E55E3D77D}"/>
                  </a:ext>
                </a:extLst>
              </p:cNvPr>
              <p:cNvSpPr/>
              <p:nvPr/>
            </p:nvSpPr>
            <p:spPr>
              <a:xfrm flipH="1">
                <a:off x="5177500" y="22353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877;p28">
                <a:extLst>
                  <a:ext uri="{FF2B5EF4-FFF2-40B4-BE49-F238E27FC236}">
                    <a16:creationId xmlns:a16="http://schemas.microsoft.com/office/drawing/2014/main" id="{4291E375-3212-614B-468A-7414791D111C}"/>
                  </a:ext>
                </a:extLst>
              </p:cNvPr>
              <p:cNvSpPr/>
              <p:nvPr/>
            </p:nvSpPr>
            <p:spPr>
              <a:xfrm flipH="1">
                <a:off x="2854300" y="2769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878;p28">
                <a:extLst>
                  <a:ext uri="{FF2B5EF4-FFF2-40B4-BE49-F238E27FC236}">
                    <a16:creationId xmlns:a16="http://schemas.microsoft.com/office/drawing/2014/main" id="{DEBE5490-765A-685B-26EC-792EFAD14CD2}"/>
                  </a:ext>
                </a:extLst>
              </p:cNvPr>
              <p:cNvSpPr/>
              <p:nvPr/>
            </p:nvSpPr>
            <p:spPr>
              <a:xfrm flipH="1">
                <a:off x="3435100" y="2769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879;p28">
                <a:extLst>
                  <a:ext uri="{FF2B5EF4-FFF2-40B4-BE49-F238E27FC236}">
                    <a16:creationId xmlns:a16="http://schemas.microsoft.com/office/drawing/2014/main" id="{2B623271-4425-FC33-154B-4EEB1765A9A5}"/>
                  </a:ext>
                </a:extLst>
              </p:cNvPr>
              <p:cNvSpPr/>
              <p:nvPr/>
            </p:nvSpPr>
            <p:spPr>
              <a:xfrm flipH="1">
                <a:off x="4015900" y="2769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880;p28">
                <a:extLst>
                  <a:ext uri="{FF2B5EF4-FFF2-40B4-BE49-F238E27FC236}">
                    <a16:creationId xmlns:a16="http://schemas.microsoft.com/office/drawing/2014/main" id="{596ABD3F-5A33-B641-DEA7-828C925C985A}"/>
                  </a:ext>
                </a:extLst>
              </p:cNvPr>
              <p:cNvSpPr/>
              <p:nvPr/>
            </p:nvSpPr>
            <p:spPr>
              <a:xfrm flipH="1">
                <a:off x="4596700" y="2769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881;p28">
                <a:extLst>
                  <a:ext uri="{FF2B5EF4-FFF2-40B4-BE49-F238E27FC236}">
                    <a16:creationId xmlns:a16="http://schemas.microsoft.com/office/drawing/2014/main" id="{0AFEE4D1-8B61-956A-E00F-64E9C8A7E652}"/>
                  </a:ext>
                </a:extLst>
              </p:cNvPr>
              <p:cNvSpPr/>
              <p:nvPr/>
            </p:nvSpPr>
            <p:spPr>
              <a:xfrm flipH="1">
                <a:off x="5177500" y="2769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882;p28">
                <a:extLst>
                  <a:ext uri="{FF2B5EF4-FFF2-40B4-BE49-F238E27FC236}">
                    <a16:creationId xmlns:a16="http://schemas.microsoft.com/office/drawing/2014/main" id="{0F49290F-7A88-E5E9-28C2-CE6D2CAE17D0}"/>
                  </a:ext>
                </a:extLst>
              </p:cNvPr>
              <p:cNvSpPr/>
              <p:nvPr/>
            </p:nvSpPr>
            <p:spPr>
              <a:xfrm flipH="1">
                <a:off x="2854300" y="3304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883;p28">
                <a:extLst>
                  <a:ext uri="{FF2B5EF4-FFF2-40B4-BE49-F238E27FC236}">
                    <a16:creationId xmlns:a16="http://schemas.microsoft.com/office/drawing/2014/main" id="{44ED99B7-31BC-DDA1-EA40-6830706371B8}"/>
                  </a:ext>
                </a:extLst>
              </p:cNvPr>
              <p:cNvSpPr/>
              <p:nvPr/>
            </p:nvSpPr>
            <p:spPr>
              <a:xfrm flipH="1">
                <a:off x="3435100" y="3304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884;p28">
                <a:extLst>
                  <a:ext uri="{FF2B5EF4-FFF2-40B4-BE49-F238E27FC236}">
                    <a16:creationId xmlns:a16="http://schemas.microsoft.com/office/drawing/2014/main" id="{1B95E76F-5F38-B6FE-C9DB-B305423CC4A3}"/>
                  </a:ext>
                </a:extLst>
              </p:cNvPr>
              <p:cNvSpPr/>
              <p:nvPr/>
            </p:nvSpPr>
            <p:spPr>
              <a:xfrm flipH="1">
                <a:off x="4015900" y="3304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885;p28">
                <a:extLst>
                  <a:ext uri="{FF2B5EF4-FFF2-40B4-BE49-F238E27FC236}">
                    <a16:creationId xmlns:a16="http://schemas.microsoft.com/office/drawing/2014/main" id="{F39A2629-935B-CEFA-B3E9-F357CEC70442}"/>
                  </a:ext>
                </a:extLst>
              </p:cNvPr>
              <p:cNvSpPr/>
              <p:nvPr/>
            </p:nvSpPr>
            <p:spPr>
              <a:xfrm flipH="1">
                <a:off x="4596700" y="3304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886;p28">
                <a:extLst>
                  <a:ext uri="{FF2B5EF4-FFF2-40B4-BE49-F238E27FC236}">
                    <a16:creationId xmlns:a16="http://schemas.microsoft.com/office/drawing/2014/main" id="{E383A350-43A9-D1C8-413E-4750F2C62FD1}"/>
                  </a:ext>
                </a:extLst>
              </p:cNvPr>
              <p:cNvSpPr/>
              <p:nvPr/>
            </p:nvSpPr>
            <p:spPr>
              <a:xfrm flipH="1">
                <a:off x="5177500" y="3304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36" name="文本框 135">
            <a:extLst>
              <a:ext uri="{FF2B5EF4-FFF2-40B4-BE49-F238E27FC236}">
                <a16:creationId xmlns:a16="http://schemas.microsoft.com/office/drawing/2014/main" id="{0DC45CEE-ECE5-E731-98E6-438F02B11EF7}"/>
              </a:ext>
            </a:extLst>
          </p:cNvPr>
          <p:cNvSpPr txBox="1"/>
          <p:nvPr/>
        </p:nvSpPr>
        <p:spPr>
          <a:xfrm>
            <a:off x="10206037" y="2778161"/>
            <a:ext cx="1573620" cy="461665"/>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Difference </a:t>
            </a:r>
          </a:p>
          <a:p>
            <a:r>
              <a:rPr lang="en-US" altLang="zh-CN" sz="1200" dirty="0">
                <a:latin typeface="Times New Roman" panose="02020603050405020304" pitchFamily="18" charset="0"/>
                <a:cs typeface="Times New Roman" panose="02020603050405020304" pitchFamily="18" charset="0"/>
              </a:rPr>
              <a:t>calculation</a:t>
            </a:r>
            <a:endParaRPr lang="zh-CN" altLang="en-US" sz="1200" dirty="0">
              <a:latin typeface="Times New Roman" panose="02020603050405020304" pitchFamily="18" charset="0"/>
              <a:cs typeface="Times New Roman" panose="02020603050405020304" pitchFamily="18" charset="0"/>
            </a:endParaRPr>
          </a:p>
        </p:txBody>
      </p:sp>
      <p:pic>
        <p:nvPicPr>
          <p:cNvPr id="558" name="图片 557">
            <a:extLst>
              <a:ext uri="{FF2B5EF4-FFF2-40B4-BE49-F238E27FC236}">
                <a16:creationId xmlns:a16="http://schemas.microsoft.com/office/drawing/2014/main" id="{42F023AE-F820-5223-C5FE-D3483C5A426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12675" y="2190134"/>
            <a:ext cx="192355" cy="192355"/>
          </a:xfrm>
          <a:prstGeom prst="rect">
            <a:avLst/>
          </a:prstGeom>
        </p:spPr>
      </p:pic>
      <p:pic>
        <p:nvPicPr>
          <p:cNvPr id="559" name="图片 558">
            <a:extLst>
              <a:ext uri="{FF2B5EF4-FFF2-40B4-BE49-F238E27FC236}">
                <a16:creationId xmlns:a16="http://schemas.microsoft.com/office/drawing/2014/main" id="{9D053C60-646C-1A10-24DC-3EF247F2454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61909" y="2176678"/>
            <a:ext cx="192355" cy="192355"/>
          </a:xfrm>
          <a:prstGeom prst="rect">
            <a:avLst/>
          </a:prstGeom>
        </p:spPr>
      </p:pic>
      <p:sp>
        <p:nvSpPr>
          <p:cNvPr id="149" name="文本框 148">
            <a:extLst>
              <a:ext uri="{FF2B5EF4-FFF2-40B4-BE49-F238E27FC236}">
                <a16:creationId xmlns:a16="http://schemas.microsoft.com/office/drawing/2014/main" id="{CD3CFE6B-361E-3352-EF21-DB2C16362059}"/>
              </a:ext>
            </a:extLst>
          </p:cNvPr>
          <p:cNvSpPr txBox="1"/>
          <p:nvPr/>
        </p:nvSpPr>
        <p:spPr>
          <a:xfrm>
            <a:off x="3917484" y="3879549"/>
            <a:ext cx="877161" cy="276999"/>
          </a:xfrm>
          <a:prstGeom prst="rect">
            <a:avLst/>
          </a:prstGeom>
          <a:noFill/>
        </p:spPr>
        <p:txBody>
          <a:bodyPr wrap="square">
            <a:spAutoFit/>
          </a:bodyPr>
          <a:lstStyle/>
          <a:p>
            <a:r>
              <a:rPr lang="en-US" altLang="zh-CN" sz="1200" dirty="0">
                <a:solidFill>
                  <a:srgbClr val="C00000"/>
                </a:solidFill>
                <a:latin typeface="Times New Roman" panose="02020603050405020304" pitchFamily="18" charset="0"/>
                <a:cs typeface="Times New Roman" panose="02020603050405020304" pitchFamily="18" charset="0"/>
              </a:rPr>
              <a:t>Dissimilar</a:t>
            </a:r>
            <a:endParaRPr lang="zh-CN" altLang="en-US" sz="1200" dirty="0">
              <a:solidFill>
                <a:srgbClr val="C00000"/>
              </a:solidFill>
              <a:latin typeface="Times New Roman" panose="02020603050405020304" pitchFamily="18" charset="0"/>
              <a:cs typeface="Times New Roman" panose="02020603050405020304" pitchFamily="18" charset="0"/>
            </a:endParaRPr>
          </a:p>
        </p:txBody>
      </p:sp>
      <p:sp>
        <p:nvSpPr>
          <p:cNvPr id="186" name="矩形 185">
            <a:extLst>
              <a:ext uri="{FF2B5EF4-FFF2-40B4-BE49-F238E27FC236}">
                <a16:creationId xmlns:a16="http://schemas.microsoft.com/office/drawing/2014/main" id="{3087A4BD-45C7-C41F-4B0D-F782819AFFB1}"/>
              </a:ext>
            </a:extLst>
          </p:cNvPr>
          <p:cNvSpPr/>
          <p:nvPr/>
        </p:nvSpPr>
        <p:spPr>
          <a:xfrm>
            <a:off x="8507227" y="522285"/>
            <a:ext cx="936637" cy="198815"/>
          </a:xfrm>
          <a:prstGeom prst="rect">
            <a:avLst/>
          </a:prstGeom>
          <a:solidFill>
            <a:srgbClr val="8FAAD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87" name="直接连接符 186">
            <a:extLst>
              <a:ext uri="{FF2B5EF4-FFF2-40B4-BE49-F238E27FC236}">
                <a16:creationId xmlns:a16="http://schemas.microsoft.com/office/drawing/2014/main" id="{AC9789FC-09E2-55E7-3AF9-BE2A1A24055E}"/>
              </a:ext>
            </a:extLst>
          </p:cNvPr>
          <p:cNvCxnSpPr>
            <a:cxnSpLocks/>
          </p:cNvCxnSpPr>
          <p:nvPr/>
        </p:nvCxnSpPr>
        <p:spPr>
          <a:xfrm>
            <a:off x="8656992" y="521282"/>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188" name="直接连接符 187">
            <a:extLst>
              <a:ext uri="{FF2B5EF4-FFF2-40B4-BE49-F238E27FC236}">
                <a16:creationId xmlns:a16="http://schemas.microsoft.com/office/drawing/2014/main" id="{18AA8516-1F48-7B72-FA5E-FEAFCAC2FFAB}"/>
              </a:ext>
            </a:extLst>
          </p:cNvPr>
          <p:cNvCxnSpPr>
            <a:cxnSpLocks/>
          </p:cNvCxnSpPr>
          <p:nvPr/>
        </p:nvCxnSpPr>
        <p:spPr>
          <a:xfrm>
            <a:off x="8823680" y="516520"/>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189" name="直接连接符 188">
            <a:extLst>
              <a:ext uri="{FF2B5EF4-FFF2-40B4-BE49-F238E27FC236}">
                <a16:creationId xmlns:a16="http://schemas.microsoft.com/office/drawing/2014/main" id="{9C26ECE0-E2F3-A2E4-4D1B-9DD351F37292}"/>
              </a:ext>
            </a:extLst>
          </p:cNvPr>
          <p:cNvCxnSpPr>
            <a:cxnSpLocks/>
          </p:cNvCxnSpPr>
          <p:nvPr/>
        </p:nvCxnSpPr>
        <p:spPr>
          <a:xfrm>
            <a:off x="8976080" y="518899"/>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190" name="直接连接符 189">
            <a:extLst>
              <a:ext uri="{FF2B5EF4-FFF2-40B4-BE49-F238E27FC236}">
                <a16:creationId xmlns:a16="http://schemas.microsoft.com/office/drawing/2014/main" id="{5B0A64C6-9E32-1499-0BF5-C3C2171E3CEF}"/>
              </a:ext>
            </a:extLst>
          </p:cNvPr>
          <p:cNvCxnSpPr>
            <a:cxnSpLocks/>
          </p:cNvCxnSpPr>
          <p:nvPr/>
        </p:nvCxnSpPr>
        <p:spPr>
          <a:xfrm>
            <a:off x="9133245" y="518898"/>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191" name="直接连接符 190">
            <a:extLst>
              <a:ext uri="{FF2B5EF4-FFF2-40B4-BE49-F238E27FC236}">
                <a16:creationId xmlns:a16="http://schemas.microsoft.com/office/drawing/2014/main" id="{3BB61C65-6AAB-A640-11CA-2EB7213C103D}"/>
              </a:ext>
            </a:extLst>
          </p:cNvPr>
          <p:cNvCxnSpPr>
            <a:cxnSpLocks/>
          </p:cNvCxnSpPr>
          <p:nvPr/>
        </p:nvCxnSpPr>
        <p:spPr>
          <a:xfrm>
            <a:off x="9299933" y="521274"/>
            <a:ext cx="0" cy="206962"/>
          </a:xfrm>
          <a:prstGeom prst="line">
            <a:avLst/>
          </a:prstGeom>
          <a:ln/>
        </p:spPr>
        <p:style>
          <a:lnRef idx="2">
            <a:schemeClr val="dk1"/>
          </a:lnRef>
          <a:fillRef idx="0">
            <a:schemeClr val="dk1"/>
          </a:fillRef>
          <a:effectRef idx="1">
            <a:schemeClr val="dk1"/>
          </a:effectRef>
          <a:fontRef idx="minor">
            <a:schemeClr val="tx1"/>
          </a:fontRef>
        </p:style>
      </p:cxnSp>
      <p:sp>
        <p:nvSpPr>
          <p:cNvPr id="197" name="矩形 196">
            <a:extLst>
              <a:ext uri="{FF2B5EF4-FFF2-40B4-BE49-F238E27FC236}">
                <a16:creationId xmlns:a16="http://schemas.microsoft.com/office/drawing/2014/main" id="{8A018ED7-1C05-CBF1-40D5-7E0219C479B7}"/>
              </a:ext>
            </a:extLst>
          </p:cNvPr>
          <p:cNvSpPr/>
          <p:nvPr/>
        </p:nvSpPr>
        <p:spPr>
          <a:xfrm>
            <a:off x="8509481" y="1375513"/>
            <a:ext cx="936637" cy="198815"/>
          </a:xfrm>
          <a:prstGeom prst="rect">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03" name="直接连接符 202">
            <a:extLst>
              <a:ext uri="{FF2B5EF4-FFF2-40B4-BE49-F238E27FC236}">
                <a16:creationId xmlns:a16="http://schemas.microsoft.com/office/drawing/2014/main" id="{61910E69-85F1-20F3-80E9-70C27B9E14DD}"/>
              </a:ext>
            </a:extLst>
          </p:cNvPr>
          <p:cNvCxnSpPr>
            <a:cxnSpLocks/>
          </p:cNvCxnSpPr>
          <p:nvPr/>
        </p:nvCxnSpPr>
        <p:spPr>
          <a:xfrm>
            <a:off x="8659246" y="1374510"/>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209" name="直接连接符 208">
            <a:extLst>
              <a:ext uri="{FF2B5EF4-FFF2-40B4-BE49-F238E27FC236}">
                <a16:creationId xmlns:a16="http://schemas.microsoft.com/office/drawing/2014/main" id="{76B09E0F-5D4A-AF44-DA71-4A7ECFC464B7}"/>
              </a:ext>
            </a:extLst>
          </p:cNvPr>
          <p:cNvCxnSpPr>
            <a:cxnSpLocks/>
          </p:cNvCxnSpPr>
          <p:nvPr/>
        </p:nvCxnSpPr>
        <p:spPr>
          <a:xfrm>
            <a:off x="8825934" y="1369748"/>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215" name="直接连接符 214">
            <a:extLst>
              <a:ext uri="{FF2B5EF4-FFF2-40B4-BE49-F238E27FC236}">
                <a16:creationId xmlns:a16="http://schemas.microsoft.com/office/drawing/2014/main" id="{4500A629-EE04-5563-F712-B13D9F96926D}"/>
              </a:ext>
            </a:extLst>
          </p:cNvPr>
          <p:cNvCxnSpPr>
            <a:cxnSpLocks/>
          </p:cNvCxnSpPr>
          <p:nvPr/>
        </p:nvCxnSpPr>
        <p:spPr>
          <a:xfrm>
            <a:off x="8978334" y="1372127"/>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221" name="直接连接符 220">
            <a:extLst>
              <a:ext uri="{FF2B5EF4-FFF2-40B4-BE49-F238E27FC236}">
                <a16:creationId xmlns:a16="http://schemas.microsoft.com/office/drawing/2014/main" id="{EDE93B3E-5CA9-1F58-6DB4-9886B7E7085B}"/>
              </a:ext>
            </a:extLst>
          </p:cNvPr>
          <p:cNvCxnSpPr>
            <a:cxnSpLocks/>
          </p:cNvCxnSpPr>
          <p:nvPr/>
        </p:nvCxnSpPr>
        <p:spPr>
          <a:xfrm>
            <a:off x="9135499" y="1372126"/>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227" name="直接连接符 226">
            <a:extLst>
              <a:ext uri="{FF2B5EF4-FFF2-40B4-BE49-F238E27FC236}">
                <a16:creationId xmlns:a16="http://schemas.microsoft.com/office/drawing/2014/main" id="{A3A9FF26-685F-C2BE-41F4-AFD7A50CC5E7}"/>
              </a:ext>
            </a:extLst>
          </p:cNvPr>
          <p:cNvCxnSpPr>
            <a:cxnSpLocks/>
          </p:cNvCxnSpPr>
          <p:nvPr/>
        </p:nvCxnSpPr>
        <p:spPr>
          <a:xfrm>
            <a:off x="9302187" y="1374502"/>
            <a:ext cx="0" cy="206962"/>
          </a:xfrm>
          <a:prstGeom prst="line">
            <a:avLst/>
          </a:prstGeom>
          <a:ln/>
        </p:spPr>
        <p:style>
          <a:lnRef idx="2">
            <a:schemeClr val="dk1"/>
          </a:lnRef>
          <a:fillRef idx="0">
            <a:schemeClr val="dk1"/>
          </a:fillRef>
          <a:effectRef idx="1">
            <a:schemeClr val="dk1"/>
          </a:effectRef>
          <a:fontRef idx="minor">
            <a:schemeClr val="tx1"/>
          </a:fontRef>
        </p:style>
      </p:cxnSp>
      <p:sp>
        <p:nvSpPr>
          <p:cNvPr id="231" name="矩形 230">
            <a:extLst>
              <a:ext uri="{FF2B5EF4-FFF2-40B4-BE49-F238E27FC236}">
                <a16:creationId xmlns:a16="http://schemas.microsoft.com/office/drawing/2014/main" id="{2DB00DBA-EFB1-1BE9-6C0C-1F1B51C7DA32}"/>
              </a:ext>
            </a:extLst>
          </p:cNvPr>
          <p:cNvSpPr/>
          <p:nvPr/>
        </p:nvSpPr>
        <p:spPr>
          <a:xfrm>
            <a:off x="8814230" y="1371280"/>
            <a:ext cx="189782" cy="198162"/>
          </a:xfrm>
          <a:prstGeom prst="rect">
            <a:avLst/>
          </a:prstGeom>
          <a:pattFill prst="dkVert">
            <a:fgClr>
              <a:srgbClr val="ED7D31"/>
            </a:fgClr>
            <a:bgClr>
              <a:schemeClr val="bg1"/>
            </a:bgClr>
          </a:patt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234" name="矩形 233">
            <a:extLst>
              <a:ext uri="{FF2B5EF4-FFF2-40B4-BE49-F238E27FC236}">
                <a16:creationId xmlns:a16="http://schemas.microsoft.com/office/drawing/2014/main" id="{7B683FFF-BA98-F810-0AFC-6345A1E5AC22}"/>
              </a:ext>
            </a:extLst>
          </p:cNvPr>
          <p:cNvSpPr/>
          <p:nvPr/>
        </p:nvSpPr>
        <p:spPr>
          <a:xfrm>
            <a:off x="8507227" y="1941383"/>
            <a:ext cx="936637" cy="198815"/>
          </a:xfrm>
          <a:prstGeom prst="rect">
            <a:avLst/>
          </a:prstGeom>
          <a:solidFill>
            <a:srgbClr val="FBE5D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35" name="直接连接符 234">
            <a:extLst>
              <a:ext uri="{FF2B5EF4-FFF2-40B4-BE49-F238E27FC236}">
                <a16:creationId xmlns:a16="http://schemas.microsoft.com/office/drawing/2014/main" id="{B6DF424B-C105-40F8-A363-82CCB698AA2E}"/>
              </a:ext>
            </a:extLst>
          </p:cNvPr>
          <p:cNvCxnSpPr>
            <a:cxnSpLocks/>
          </p:cNvCxnSpPr>
          <p:nvPr/>
        </p:nvCxnSpPr>
        <p:spPr>
          <a:xfrm>
            <a:off x="8656992" y="1940380"/>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236" name="直接连接符 235">
            <a:extLst>
              <a:ext uri="{FF2B5EF4-FFF2-40B4-BE49-F238E27FC236}">
                <a16:creationId xmlns:a16="http://schemas.microsoft.com/office/drawing/2014/main" id="{D0B980BE-67B8-7EBA-7E26-1389AA3FFE5A}"/>
              </a:ext>
            </a:extLst>
          </p:cNvPr>
          <p:cNvCxnSpPr>
            <a:cxnSpLocks/>
          </p:cNvCxnSpPr>
          <p:nvPr/>
        </p:nvCxnSpPr>
        <p:spPr>
          <a:xfrm>
            <a:off x="8823680" y="1935618"/>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237" name="直接连接符 236">
            <a:extLst>
              <a:ext uri="{FF2B5EF4-FFF2-40B4-BE49-F238E27FC236}">
                <a16:creationId xmlns:a16="http://schemas.microsoft.com/office/drawing/2014/main" id="{4932B7BE-24E7-B319-5683-C9D4A257D3C2}"/>
              </a:ext>
            </a:extLst>
          </p:cNvPr>
          <p:cNvCxnSpPr>
            <a:cxnSpLocks/>
          </p:cNvCxnSpPr>
          <p:nvPr/>
        </p:nvCxnSpPr>
        <p:spPr>
          <a:xfrm>
            <a:off x="8976080" y="1937997"/>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238" name="直接连接符 237">
            <a:extLst>
              <a:ext uri="{FF2B5EF4-FFF2-40B4-BE49-F238E27FC236}">
                <a16:creationId xmlns:a16="http://schemas.microsoft.com/office/drawing/2014/main" id="{586CB5BF-FCD4-8654-D291-A3A7996CA85C}"/>
              </a:ext>
            </a:extLst>
          </p:cNvPr>
          <p:cNvCxnSpPr>
            <a:cxnSpLocks/>
          </p:cNvCxnSpPr>
          <p:nvPr/>
        </p:nvCxnSpPr>
        <p:spPr>
          <a:xfrm>
            <a:off x="9133245" y="1937996"/>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239" name="直接连接符 238">
            <a:extLst>
              <a:ext uri="{FF2B5EF4-FFF2-40B4-BE49-F238E27FC236}">
                <a16:creationId xmlns:a16="http://schemas.microsoft.com/office/drawing/2014/main" id="{E123BD11-D67D-8227-9E48-471376179E84}"/>
              </a:ext>
            </a:extLst>
          </p:cNvPr>
          <p:cNvCxnSpPr>
            <a:cxnSpLocks/>
          </p:cNvCxnSpPr>
          <p:nvPr/>
        </p:nvCxnSpPr>
        <p:spPr>
          <a:xfrm>
            <a:off x="9299933" y="1940372"/>
            <a:ext cx="0" cy="206962"/>
          </a:xfrm>
          <a:prstGeom prst="line">
            <a:avLst/>
          </a:prstGeom>
          <a:ln/>
        </p:spPr>
        <p:style>
          <a:lnRef idx="2">
            <a:schemeClr val="dk1"/>
          </a:lnRef>
          <a:fillRef idx="0">
            <a:schemeClr val="dk1"/>
          </a:fillRef>
          <a:effectRef idx="1">
            <a:schemeClr val="dk1"/>
          </a:effectRef>
          <a:fontRef idx="minor">
            <a:schemeClr val="tx1"/>
          </a:fontRef>
        </p:style>
      </p:cxnSp>
      <p:sp>
        <p:nvSpPr>
          <p:cNvPr id="243" name="矩形 242">
            <a:extLst>
              <a:ext uri="{FF2B5EF4-FFF2-40B4-BE49-F238E27FC236}">
                <a16:creationId xmlns:a16="http://schemas.microsoft.com/office/drawing/2014/main" id="{487E7E1F-5661-DC34-5074-FC1246D4ED83}"/>
              </a:ext>
            </a:extLst>
          </p:cNvPr>
          <p:cNvSpPr/>
          <p:nvPr/>
        </p:nvSpPr>
        <p:spPr>
          <a:xfrm>
            <a:off x="8498763" y="2847676"/>
            <a:ext cx="936637" cy="198815"/>
          </a:xfrm>
          <a:prstGeom prst="rect">
            <a:avLst/>
          </a:prstGeom>
          <a:solidFill>
            <a:srgbClr val="DAEFF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44" name="直接连接符 243">
            <a:extLst>
              <a:ext uri="{FF2B5EF4-FFF2-40B4-BE49-F238E27FC236}">
                <a16:creationId xmlns:a16="http://schemas.microsoft.com/office/drawing/2014/main" id="{8EB7FC8F-5A5F-6C0C-BC86-6054E66960FF}"/>
              </a:ext>
            </a:extLst>
          </p:cNvPr>
          <p:cNvCxnSpPr>
            <a:cxnSpLocks/>
          </p:cNvCxnSpPr>
          <p:nvPr/>
        </p:nvCxnSpPr>
        <p:spPr>
          <a:xfrm>
            <a:off x="8648528" y="2846673"/>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245" name="直接连接符 244">
            <a:extLst>
              <a:ext uri="{FF2B5EF4-FFF2-40B4-BE49-F238E27FC236}">
                <a16:creationId xmlns:a16="http://schemas.microsoft.com/office/drawing/2014/main" id="{F5A45097-16D0-3F92-D7EF-531A56269E69}"/>
              </a:ext>
            </a:extLst>
          </p:cNvPr>
          <p:cNvCxnSpPr>
            <a:cxnSpLocks/>
          </p:cNvCxnSpPr>
          <p:nvPr/>
        </p:nvCxnSpPr>
        <p:spPr>
          <a:xfrm>
            <a:off x="8815216" y="2841911"/>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246" name="直接连接符 245">
            <a:extLst>
              <a:ext uri="{FF2B5EF4-FFF2-40B4-BE49-F238E27FC236}">
                <a16:creationId xmlns:a16="http://schemas.microsoft.com/office/drawing/2014/main" id="{A71332C4-FA67-5133-5181-5B24E3BC25C6}"/>
              </a:ext>
            </a:extLst>
          </p:cNvPr>
          <p:cNvCxnSpPr>
            <a:cxnSpLocks/>
          </p:cNvCxnSpPr>
          <p:nvPr/>
        </p:nvCxnSpPr>
        <p:spPr>
          <a:xfrm>
            <a:off x="8967616" y="2844290"/>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247" name="直接连接符 246">
            <a:extLst>
              <a:ext uri="{FF2B5EF4-FFF2-40B4-BE49-F238E27FC236}">
                <a16:creationId xmlns:a16="http://schemas.microsoft.com/office/drawing/2014/main" id="{D590B76C-7060-D6BB-72FD-F5A0CC70A550}"/>
              </a:ext>
            </a:extLst>
          </p:cNvPr>
          <p:cNvCxnSpPr>
            <a:cxnSpLocks/>
          </p:cNvCxnSpPr>
          <p:nvPr/>
        </p:nvCxnSpPr>
        <p:spPr>
          <a:xfrm>
            <a:off x="9124781" y="2844289"/>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251" name="直接连接符 250">
            <a:extLst>
              <a:ext uri="{FF2B5EF4-FFF2-40B4-BE49-F238E27FC236}">
                <a16:creationId xmlns:a16="http://schemas.microsoft.com/office/drawing/2014/main" id="{A7F3069C-73AE-C83E-44BD-72CC638E85F1}"/>
              </a:ext>
            </a:extLst>
          </p:cNvPr>
          <p:cNvCxnSpPr>
            <a:cxnSpLocks/>
          </p:cNvCxnSpPr>
          <p:nvPr/>
        </p:nvCxnSpPr>
        <p:spPr>
          <a:xfrm>
            <a:off x="9291469" y="2846665"/>
            <a:ext cx="0" cy="206962"/>
          </a:xfrm>
          <a:prstGeom prst="line">
            <a:avLst/>
          </a:prstGeom>
          <a:ln/>
        </p:spPr>
        <p:style>
          <a:lnRef idx="2">
            <a:schemeClr val="dk1"/>
          </a:lnRef>
          <a:fillRef idx="0">
            <a:schemeClr val="dk1"/>
          </a:fillRef>
          <a:effectRef idx="1">
            <a:schemeClr val="dk1"/>
          </a:effectRef>
          <a:fontRef idx="minor">
            <a:schemeClr val="tx1"/>
          </a:fontRef>
        </p:style>
      </p:cxnSp>
      <p:sp>
        <p:nvSpPr>
          <p:cNvPr id="30" name="文本框 29">
            <a:extLst>
              <a:ext uri="{FF2B5EF4-FFF2-40B4-BE49-F238E27FC236}">
                <a16:creationId xmlns:a16="http://schemas.microsoft.com/office/drawing/2014/main" id="{6DA960A8-3FD2-1392-4B1F-D2EC1A8A3824}"/>
              </a:ext>
            </a:extLst>
          </p:cNvPr>
          <p:cNvSpPr txBox="1"/>
          <p:nvPr/>
        </p:nvSpPr>
        <p:spPr>
          <a:xfrm>
            <a:off x="6277352" y="417843"/>
            <a:ext cx="774255" cy="230832"/>
          </a:xfrm>
          <a:prstGeom prst="rect">
            <a:avLst/>
          </a:prstGeom>
          <a:noFill/>
        </p:spPr>
        <p:txBody>
          <a:bodyPr wrap="square" rtlCol="0">
            <a:spAutoFit/>
          </a:bodyPr>
          <a:lstStyle/>
          <a:p>
            <a:r>
              <a:rPr lang="en-US" altLang="zh-CN" sz="900" dirty="0">
                <a:latin typeface="Times New Roman" panose="02020603050405020304" pitchFamily="18" charset="0"/>
                <a:cs typeface="Times New Roman" panose="02020603050405020304" pitchFamily="18" charset="0"/>
              </a:rPr>
              <a:t>1  0 1  0 1</a:t>
            </a:r>
          </a:p>
        </p:txBody>
      </p:sp>
      <p:sp>
        <p:nvSpPr>
          <p:cNvPr id="135" name="文本框 134">
            <a:extLst>
              <a:ext uri="{FF2B5EF4-FFF2-40B4-BE49-F238E27FC236}">
                <a16:creationId xmlns:a16="http://schemas.microsoft.com/office/drawing/2014/main" id="{38300BE4-92E1-DEE9-38BD-33C7F94A166A}"/>
              </a:ext>
            </a:extLst>
          </p:cNvPr>
          <p:cNvSpPr txBox="1"/>
          <p:nvPr/>
        </p:nvSpPr>
        <p:spPr>
          <a:xfrm>
            <a:off x="6278860" y="535179"/>
            <a:ext cx="774255" cy="230832"/>
          </a:xfrm>
          <a:prstGeom prst="rect">
            <a:avLst/>
          </a:prstGeom>
          <a:noFill/>
        </p:spPr>
        <p:txBody>
          <a:bodyPr wrap="square" rtlCol="0">
            <a:spAutoFit/>
          </a:bodyPr>
          <a:lstStyle/>
          <a:p>
            <a:r>
              <a:rPr lang="en-US" altLang="zh-CN" sz="900" dirty="0">
                <a:latin typeface="Times New Roman" panose="02020603050405020304" pitchFamily="18" charset="0"/>
                <a:cs typeface="Times New Roman" panose="02020603050405020304" pitchFamily="18" charset="0"/>
              </a:rPr>
              <a:t>1  1 1  0 1</a:t>
            </a:r>
          </a:p>
        </p:txBody>
      </p:sp>
      <p:sp>
        <p:nvSpPr>
          <p:cNvPr id="140" name="文本框 139">
            <a:extLst>
              <a:ext uri="{FF2B5EF4-FFF2-40B4-BE49-F238E27FC236}">
                <a16:creationId xmlns:a16="http://schemas.microsoft.com/office/drawing/2014/main" id="{6FD69E54-CA80-BA32-53FD-04AF05A19E37}"/>
              </a:ext>
            </a:extLst>
          </p:cNvPr>
          <p:cNvSpPr txBox="1"/>
          <p:nvPr/>
        </p:nvSpPr>
        <p:spPr>
          <a:xfrm>
            <a:off x="6277647" y="650217"/>
            <a:ext cx="645440" cy="230832"/>
          </a:xfrm>
          <a:prstGeom prst="rect">
            <a:avLst/>
          </a:prstGeom>
          <a:noFill/>
        </p:spPr>
        <p:txBody>
          <a:bodyPr wrap="square" rtlCol="0">
            <a:spAutoFit/>
          </a:bodyPr>
          <a:lstStyle/>
          <a:p>
            <a:r>
              <a:rPr lang="en-US" altLang="zh-CN" sz="900" dirty="0">
                <a:latin typeface="Times New Roman" panose="02020603050405020304" pitchFamily="18" charset="0"/>
                <a:cs typeface="Times New Roman" panose="02020603050405020304" pitchFamily="18" charset="0"/>
              </a:rPr>
              <a:t>0  0 1  0 1</a:t>
            </a:r>
          </a:p>
        </p:txBody>
      </p:sp>
      <p:sp>
        <p:nvSpPr>
          <p:cNvPr id="141" name="文本框 140">
            <a:extLst>
              <a:ext uri="{FF2B5EF4-FFF2-40B4-BE49-F238E27FC236}">
                <a16:creationId xmlns:a16="http://schemas.microsoft.com/office/drawing/2014/main" id="{5BA8E115-FAAE-7696-3082-75DE58719492}"/>
              </a:ext>
            </a:extLst>
          </p:cNvPr>
          <p:cNvSpPr txBox="1"/>
          <p:nvPr/>
        </p:nvSpPr>
        <p:spPr>
          <a:xfrm>
            <a:off x="6275596" y="749951"/>
            <a:ext cx="645440" cy="230832"/>
          </a:xfrm>
          <a:prstGeom prst="rect">
            <a:avLst/>
          </a:prstGeom>
          <a:noFill/>
        </p:spPr>
        <p:txBody>
          <a:bodyPr wrap="square" rtlCol="0">
            <a:spAutoFit/>
          </a:bodyPr>
          <a:lstStyle/>
          <a:p>
            <a:r>
              <a:rPr lang="en-US" altLang="zh-CN" sz="900" dirty="0">
                <a:latin typeface="Times New Roman" panose="02020603050405020304" pitchFamily="18" charset="0"/>
                <a:cs typeface="Times New Roman" panose="02020603050405020304" pitchFamily="18" charset="0"/>
              </a:rPr>
              <a:t>1  0 1  0 1</a:t>
            </a:r>
          </a:p>
        </p:txBody>
      </p:sp>
      <p:sp>
        <p:nvSpPr>
          <p:cNvPr id="147" name="文本框 146">
            <a:extLst>
              <a:ext uri="{FF2B5EF4-FFF2-40B4-BE49-F238E27FC236}">
                <a16:creationId xmlns:a16="http://schemas.microsoft.com/office/drawing/2014/main" id="{ADFC0FCA-EA21-13F7-8383-2C03165BA917}"/>
              </a:ext>
            </a:extLst>
          </p:cNvPr>
          <p:cNvSpPr txBox="1"/>
          <p:nvPr/>
        </p:nvSpPr>
        <p:spPr>
          <a:xfrm>
            <a:off x="6280188" y="866978"/>
            <a:ext cx="645440" cy="230832"/>
          </a:xfrm>
          <a:prstGeom prst="rect">
            <a:avLst/>
          </a:prstGeom>
          <a:noFill/>
        </p:spPr>
        <p:txBody>
          <a:bodyPr wrap="square" rtlCol="0">
            <a:spAutoFit/>
          </a:bodyPr>
          <a:lstStyle/>
          <a:p>
            <a:r>
              <a:rPr lang="en-US" altLang="zh-CN" sz="900" dirty="0">
                <a:latin typeface="Times New Roman" panose="02020603050405020304" pitchFamily="18" charset="0"/>
                <a:cs typeface="Times New Roman" panose="02020603050405020304" pitchFamily="18" charset="0"/>
              </a:rPr>
              <a:t>0  0 1  1 1</a:t>
            </a:r>
          </a:p>
        </p:txBody>
      </p:sp>
      <p:sp>
        <p:nvSpPr>
          <p:cNvPr id="148" name="文本框 147">
            <a:extLst>
              <a:ext uri="{FF2B5EF4-FFF2-40B4-BE49-F238E27FC236}">
                <a16:creationId xmlns:a16="http://schemas.microsoft.com/office/drawing/2014/main" id="{D70DF83B-4025-B9D8-B3C8-E11FDF7895BA}"/>
              </a:ext>
            </a:extLst>
          </p:cNvPr>
          <p:cNvSpPr txBox="1"/>
          <p:nvPr/>
        </p:nvSpPr>
        <p:spPr>
          <a:xfrm>
            <a:off x="7179081" y="652732"/>
            <a:ext cx="774255" cy="230832"/>
          </a:xfrm>
          <a:prstGeom prst="rect">
            <a:avLst/>
          </a:prstGeom>
          <a:noFill/>
        </p:spPr>
        <p:txBody>
          <a:bodyPr wrap="square" rtlCol="0">
            <a:spAutoFit/>
          </a:bodyPr>
          <a:lstStyle/>
          <a:p>
            <a:r>
              <a:rPr lang="en-US" altLang="zh-CN" sz="900" dirty="0">
                <a:latin typeface="Times New Roman" panose="02020603050405020304" pitchFamily="18" charset="0"/>
                <a:cs typeface="Times New Roman" panose="02020603050405020304" pitchFamily="18" charset="0"/>
              </a:rPr>
              <a:t>6  3 1  2 1</a:t>
            </a:r>
          </a:p>
        </p:txBody>
      </p:sp>
      <p:sp>
        <p:nvSpPr>
          <p:cNvPr id="150" name="文本框 149">
            <a:extLst>
              <a:ext uri="{FF2B5EF4-FFF2-40B4-BE49-F238E27FC236}">
                <a16:creationId xmlns:a16="http://schemas.microsoft.com/office/drawing/2014/main" id="{3FDF0666-5D81-9496-18B5-75FC111AC583}"/>
              </a:ext>
            </a:extLst>
          </p:cNvPr>
          <p:cNvSpPr txBox="1"/>
          <p:nvPr/>
        </p:nvSpPr>
        <p:spPr>
          <a:xfrm>
            <a:off x="7179081" y="430184"/>
            <a:ext cx="774255" cy="230832"/>
          </a:xfrm>
          <a:prstGeom prst="rect">
            <a:avLst/>
          </a:prstGeom>
          <a:noFill/>
        </p:spPr>
        <p:txBody>
          <a:bodyPr wrap="square" rtlCol="0">
            <a:spAutoFit/>
          </a:bodyPr>
          <a:lstStyle/>
          <a:p>
            <a:r>
              <a:rPr lang="en-US" altLang="zh-CN" sz="900" dirty="0">
                <a:latin typeface="Times New Roman" panose="02020603050405020304" pitchFamily="18" charset="0"/>
                <a:cs typeface="Times New Roman" panose="02020603050405020304" pitchFamily="18" charset="0"/>
              </a:rPr>
              <a:t>4  0 3  8 1</a:t>
            </a:r>
          </a:p>
        </p:txBody>
      </p:sp>
      <p:sp>
        <p:nvSpPr>
          <p:cNvPr id="151" name="文本框 150">
            <a:extLst>
              <a:ext uri="{FF2B5EF4-FFF2-40B4-BE49-F238E27FC236}">
                <a16:creationId xmlns:a16="http://schemas.microsoft.com/office/drawing/2014/main" id="{48BC3D5F-7E2E-D3BB-D0D8-635481EAB2AF}"/>
              </a:ext>
            </a:extLst>
          </p:cNvPr>
          <p:cNvSpPr txBox="1"/>
          <p:nvPr/>
        </p:nvSpPr>
        <p:spPr>
          <a:xfrm>
            <a:off x="7176698" y="537504"/>
            <a:ext cx="774255" cy="230832"/>
          </a:xfrm>
          <a:prstGeom prst="rect">
            <a:avLst/>
          </a:prstGeom>
          <a:noFill/>
        </p:spPr>
        <p:txBody>
          <a:bodyPr wrap="square" rtlCol="0">
            <a:spAutoFit/>
          </a:bodyPr>
          <a:lstStyle/>
          <a:p>
            <a:r>
              <a:rPr lang="en-US" altLang="zh-CN" sz="900" dirty="0">
                <a:latin typeface="Times New Roman" panose="02020603050405020304" pitchFamily="18" charset="0"/>
                <a:cs typeface="Times New Roman" panose="02020603050405020304" pitchFamily="18" charset="0"/>
              </a:rPr>
              <a:t>5  0 7  0 1</a:t>
            </a:r>
          </a:p>
        </p:txBody>
      </p:sp>
      <p:sp>
        <p:nvSpPr>
          <p:cNvPr id="154" name="文本框 153">
            <a:extLst>
              <a:ext uri="{FF2B5EF4-FFF2-40B4-BE49-F238E27FC236}">
                <a16:creationId xmlns:a16="http://schemas.microsoft.com/office/drawing/2014/main" id="{8F772C6D-2DF6-20AD-D3AC-31C90755FDC0}"/>
              </a:ext>
            </a:extLst>
          </p:cNvPr>
          <p:cNvSpPr txBox="1"/>
          <p:nvPr/>
        </p:nvSpPr>
        <p:spPr>
          <a:xfrm>
            <a:off x="7179081" y="768148"/>
            <a:ext cx="774255" cy="230832"/>
          </a:xfrm>
          <a:prstGeom prst="rect">
            <a:avLst/>
          </a:prstGeom>
          <a:noFill/>
        </p:spPr>
        <p:txBody>
          <a:bodyPr wrap="square" rtlCol="0">
            <a:spAutoFit/>
          </a:bodyPr>
          <a:lstStyle/>
          <a:p>
            <a:r>
              <a:rPr lang="en-US" altLang="zh-CN" sz="900" dirty="0">
                <a:latin typeface="Times New Roman" panose="02020603050405020304" pitchFamily="18" charset="0"/>
                <a:cs typeface="Times New Roman" panose="02020603050405020304" pitchFamily="18" charset="0"/>
              </a:rPr>
              <a:t>8  6 3  7 1</a:t>
            </a:r>
          </a:p>
        </p:txBody>
      </p:sp>
      <p:sp>
        <p:nvSpPr>
          <p:cNvPr id="162" name="文本框 161">
            <a:extLst>
              <a:ext uri="{FF2B5EF4-FFF2-40B4-BE49-F238E27FC236}">
                <a16:creationId xmlns:a16="http://schemas.microsoft.com/office/drawing/2014/main" id="{508EF221-DDB8-31D0-91CE-AB72413AFCE0}"/>
              </a:ext>
            </a:extLst>
          </p:cNvPr>
          <p:cNvSpPr txBox="1"/>
          <p:nvPr/>
        </p:nvSpPr>
        <p:spPr>
          <a:xfrm>
            <a:off x="7179081" y="884066"/>
            <a:ext cx="774255" cy="230832"/>
          </a:xfrm>
          <a:prstGeom prst="rect">
            <a:avLst/>
          </a:prstGeom>
          <a:noFill/>
        </p:spPr>
        <p:txBody>
          <a:bodyPr wrap="square" rtlCol="0">
            <a:spAutoFit/>
          </a:bodyPr>
          <a:lstStyle/>
          <a:p>
            <a:r>
              <a:rPr lang="en-US" altLang="zh-CN" sz="900" dirty="0">
                <a:latin typeface="Times New Roman" panose="02020603050405020304" pitchFamily="18" charset="0"/>
                <a:cs typeface="Times New Roman" panose="02020603050405020304" pitchFamily="18" charset="0"/>
              </a:rPr>
              <a:t>9  3 5  7 1</a:t>
            </a:r>
          </a:p>
        </p:txBody>
      </p:sp>
      <p:cxnSp>
        <p:nvCxnSpPr>
          <p:cNvPr id="242" name="直接箭头连接符 241">
            <a:extLst>
              <a:ext uri="{FF2B5EF4-FFF2-40B4-BE49-F238E27FC236}">
                <a16:creationId xmlns:a16="http://schemas.microsoft.com/office/drawing/2014/main" id="{9FA127F5-5242-3594-7370-0DBC13FCCD6C}"/>
              </a:ext>
            </a:extLst>
          </p:cNvPr>
          <p:cNvCxnSpPr>
            <a:cxnSpLocks/>
          </p:cNvCxnSpPr>
          <p:nvPr/>
        </p:nvCxnSpPr>
        <p:spPr>
          <a:xfrm>
            <a:off x="10224179" y="1274188"/>
            <a:ext cx="0" cy="30350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61" name="直接箭头连接符 260">
            <a:extLst>
              <a:ext uri="{FF2B5EF4-FFF2-40B4-BE49-F238E27FC236}">
                <a16:creationId xmlns:a16="http://schemas.microsoft.com/office/drawing/2014/main" id="{07AA777B-7606-9C4E-F1B5-A26AF6059615}"/>
              </a:ext>
            </a:extLst>
          </p:cNvPr>
          <p:cNvCxnSpPr>
            <a:cxnSpLocks/>
          </p:cNvCxnSpPr>
          <p:nvPr/>
        </p:nvCxnSpPr>
        <p:spPr>
          <a:xfrm>
            <a:off x="10225244" y="1971318"/>
            <a:ext cx="0" cy="30350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62" name="直接箭头连接符 261">
            <a:extLst>
              <a:ext uri="{FF2B5EF4-FFF2-40B4-BE49-F238E27FC236}">
                <a16:creationId xmlns:a16="http://schemas.microsoft.com/office/drawing/2014/main" id="{B39C0791-2259-9145-09B7-D22BB9FDD5A1}"/>
              </a:ext>
            </a:extLst>
          </p:cNvPr>
          <p:cNvCxnSpPr>
            <a:cxnSpLocks/>
          </p:cNvCxnSpPr>
          <p:nvPr/>
        </p:nvCxnSpPr>
        <p:spPr>
          <a:xfrm>
            <a:off x="10234550" y="2799263"/>
            <a:ext cx="0" cy="41519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66" name="直接箭头连接符 265">
            <a:extLst>
              <a:ext uri="{FF2B5EF4-FFF2-40B4-BE49-F238E27FC236}">
                <a16:creationId xmlns:a16="http://schemas.microsoft.com/office/drawing/2014/main" id="{C24CC2B5-02EB-0FDD-6FD0-AC7361D8C3DF}"/>
              </a:ext>
            </a:extLst>
          </p:cNvPr>
          <p:cNvCxnSpPr>
            <a:cxnSpLocks/>
          </p:cNvCxnSpPr>
          <p:nvPr/>
        </p:nvCxnSpPr>
        <p:spPr>
          <a:xfrm>
            <a:off x="9689732" y="1094964"/>
            <a:ext cx="235144" cy="407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70" name="矩形 269">
            <a:extLst>
              <a:ext uri="{FF2B5EF4-FFF2-40B4-BE49-F238E27FC236}">
                <a16:creationId xmlns:a16="http://schemas.microsoft.com/office/drawing/2014/main" id="{6C5675D0-BC52-908D-E3F8-E3458489E49D}"/>
              </a:ext>
            </a:extLst>
          </p:cNvPr>
          <p:cNvSpPr/>
          <p:nvPr/>
        </p:nvSpPr>
        <p:spPr>
          <a:xfrm>
            <a:off x="9896192" y="1627930"/>
            <a:ext cx="1331383" cy="242548"/>
          </a:xfrm>
          <a:prstGeom prst="rect">
            <a:avLst/>
          </a:prstGeom>
          <a:solidFill>
            <a:srgbClr val="FBE3B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72" name="文本框 271">
            <a:extLst>
              <a:ext uri="{FF2B5EF4-FFF2-40B4-BE49-F238E27FC236}">
                <a16:creationId xmlns:a16="http://schemas.microsoft.com/office/drawing/2014/main" id="{023F1C69-5928-ACCA-C294-5E86AED20AC5}"/>
              </a:ext>
            </a:extLst>
          </p:cNvPr>
          <p:cNvSpPr txBox="1"/>
          <p:nvPr/>
        </p:nvSpPr>
        <p:spPr>
          <a:xfrm>
            <a:off x="9873815" y="1603228"/>
            <a:ext cx="1441420"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Contrastive learning</a:t>
            </a:r>
            <a:endParaRPr lang="zh-CN" altLang="en-US" sz="1200" dirty="0">
              <a:latin typeface="Times New Roman" panose="02020603050405020304" pitchFamily="18" charset="0"/>
              <a:cs typeface="Times New Roman" panose="02020603050405020304" pitchFamily="18" charset="0"/>
            </a:endParaRPr>
          </a:p>
        </p:txBody>
      </p:sp>
      <p:sp>
        <p:nvSpPr>
          <p:cNvPr id="286" name="文本框 285">
            <a:extLst>
              <a:ext uri="{FF2B5EF4-FFF2-40B4-BE49-F238E27FC236}">
                <a16:creationId xmlns:a16="http://schemas.microsoft.com/office/drawing/2014/main" id="{2AB8F1A4-4813-A221-5CD4-D0FE5816E57C}"/>
              </a:ext>
            </a:extLst>
          </p:cNvPr>
          <p:cNvSpPr txBox="1"/>
          <p:nvPr/>
        </p:nvSpPr>
        <p:spPr>
          <a:xfrm>
            <a:off x="10181913" y="1283407"/>
            <a:ext cx="1519547"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Flow model training</a:t>
            </a:r>
            <a:endParaRPr lang="zh-CN" altLang="en-US" sz="1200" dirty="0">
              <a:latin typeface="Times New Roman" panose="02020603050405020304" pitchFamily="18" charset="0"/>
              <a:cs typeface="Times New Roman" panose="02020603050405020304" pitchFamily="18" charset="0"/>
            </a:endParaRPr>
          </a:p>
        </p:txBody>
      </p:sp>
      <p:cxnSp>
        <p:nvCxnSpPr>
          <p:cNvPr id="78" name="直接箭头连接符 77">
            <a:extLst>
              <a:ext uri="{FF2B5EF4-FFF2-40B4-BE49-F238E27FC236}">
                <a16:creationId xmlns:a16="http://schemas.microsoft.com/office/drawing/2014/main" id="{0AB2B142-ABE9-F738-FA3B-2E4B9626CF05}"/>
              </a:ext>
            </a:extLst>
          </p:cNvPr>
          <p:cNvCxnSpPr>
            <a:cxnSpLocks/>
          </p:cNvCxnSpPr>
          <p:nvPr/>
        </p:nvCxnSpPr>
        <p:spPr>
          <a:xfrm>
            <a:off x="2383583" y="1224706"/>
            <a:ext cx="301415"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1" name="直接箭头连接符 30">
            <a:extLst>
              <a:ext uri="{FF2B5EF4-FFF2-40B4-BE49-F238E27FC236}">
                <a16:creationId xmlns:a16="http://schemas.microsoft.com/office/drawing/2014/main" id="{82AE192F-39FB-543D-3545-EA0A626138DA}"/>
              </a:ext>
            </a:extLst>
          </p:cNvPr>
          <p:cNvCxnSpPr>
            <a:cxnSpLocks/>
          </p:cNvCxnSpPr>
          <p:nvPr/>
        </p:nvCxnSpPr>
        <p:spPr>
          <a:xfrm flipH="1" flipV="1">
            <a:off x="5038072" y="3349910"/>
            <a:ext cx="4408" cy="39247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68" name="矩形: 圆角 67">
            <a:extLst>
              <a:ext uri="{FF2B5EF4-FFF2-40B4-BE49-F238E27FC236}">
                <a16:creationId xmlns:a16="http://schemas.microsoft.com/office/drawing/2014/main" id="{1B3563E3-687A-8730-BAAD-D20B8092D374}"/>
              </a:ext>
            </a:extLst>
          </p:cNvPr>
          <p:cNvSpPr/>
          <p:nvPr/>
        </p:nvSpPr>
        <p:spPr>
          <a:xfrm>
            <a:off x="4654839" y="573510"/>
            <a:ext cx="276447" cy="1359725"/>
          </a:xfrm>
          <a:prstGeom prst="roundRect">
            <a:avLst/>
          </a:prstGeom>
          <a:solidFill>
            <a:srgbClr val="FBE5D6"/>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dirty="0">
              <a:solidFill>
                <a:srgbClr val="C00000"/>
              </a:solidFill>
            </a:endParaRPr>
          </a:p>
        </p:txBody>
      </p:sp>
      <p:sp>
        <p:nvSpPr>
          <p:cNvPr id="163" name="文本框 162">
            <a:extLst>
              <a:ext uri="{FF2B5EF4-FFF2-40B4-BE49-F238E27FC236}">
                <a16:creationId xmlns:a16="http://schemas.microsoft.com/office/drawing/2014/main" id="{F02A3304-53A7-5CE5-6F4E-F7260B057210}"/>
              </a:ext>
            </a:extLst>
          </p:cNvPr>
          <p:cNvSpPr txBox="1"/>
          <p:nvPr/>
        </p:nvSpPr>
        <p:spPr>
          <a:xfrm rot="5400000">
            <a:off x="4060181" y="1129930"/>
            <a:ext cx="1491342" cy="276999"/>
          </a:xfrm>
          <a:prstGeom prst="rect">
            <a:avLst/>
          </a:prstGeom>
          <a:noFill/>
        </p:spPr>
        <p:txBody>
          <a:bodyPr wrap="square">
            <a:spAutoFit/>
          </a:bodyPr>
          <a:lstStyle/>
          <a:p>
            <a:r>
              <a:rPr lang="zh-CN" altLang="en-US" sz="1200" dirty="0">
                <a:latin typeface="Times New Roman" panose="02020603050405020304" pitchFamily="18" charset="0"/>
                <a:cs typeface="Times New Roman" panose="02020603050405020304" pitchFamily="18" charset="0"/>
              </a:rPr>
              <a:t>Centrality restriction</a:t>
            </a:r>
          </a:p>
        </p:txBody>
      </p:sp>
      <p:cxnSp>
        <p:nvCxnSpPr>
          <p:cNvPr id="169" name="直接箭头连接符 168">
            <a:extLst>
              <a:ext uri="{FF2B5EF4-FFF2-40B4-BE49-F238E27FC236}">
                <a16:creationId xmlns:a16="http://schemas.microsoft.com/office/drawing/2014/main" id="{D37094B2-2D1A-EA76-38E4-78EE9C327CAD}"/>
              </a:ext>
            </a:extLst>
          </p:cNvPr>
          <p:cNvCxnSpPr>
            <a:cxnSpLocks/>
          </p:cNvCxnSpPr>
          <p:nvPr/>
        </p:nvCxnSpPr>
        <p:spPr>
          <a:xfrm>
            <a:off x="4004096" y="1224320"/>
            <a:ext cx="174883"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45" name="直接箭头连接符 144">
            <a:extLst>
              <a:ext uri="{FF2B5EF4-FFF2-40B4-BE49-F238E27FC236}">
                <a16:creationId xmlns:a16="http://schemas.microsoft.com/office/drawing/2014/main" id="{1B48D82E-283B-A05E-603D-CC0C26C1E2D5}"/>
              </a:ext>
            </a:extLst>
          </p:cNvPr>
          <p:cNvCxnSpPr>
            <a:cxnSpLocks/>
          </p:cNvCxnSpPr>
          <p:nvPr/>
        </p:nvCxnSpPr>
        <p:spPr>
          <a:xfrm>
            <a:off x="4485066" y="1226554"/>
            <a:ext cx="174883"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5" name="矩形 24">
            <a:extLst>
              <a:ext uri="{FF2B5EF4-FFF2-40B4-BE49-F238E27FC236}">
                <a16:creationId xmlns:a16="http://schemas.microsoft.com/office/drawing/2014/main" id="{7EB17E28-CF6D-0C7E-69D0-869B85040AA8}"/>
              </a:ext>
            </a:extLst>
          </p:cNvPr>
          <p:cNvSpPr/>
          <p:nvPr/>
        </p:nvSpPr>
        <p:spPr>
          <a:xfrm>
            <a:off x="7042315" y="5304047"/>
            <a:ext cx="1536260" cy="1144654"/>
          </a:xfrm>
          <a:prstGeom prst="rect">
            <a:avLst/>
          </a:prstGeom>
          <a:solidFill>
            <a:srgbClr val="E2F0D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4" name="矩形 163">
            <a:extLst>
              <a:ext uri="{FF2B5EF4-FFF2-40B4-BE49-F238E27FC236}">
                <a16:creationId xmlns:a16="http://schemas.microsoft.com/office/drawing/2014/main" id="{76093D04-1818-3686-3499-650A42F1E67A}"/>
              </a:ext>
            </a:extLst>
          </p:cNvPr>
          <p:cNvSpPr/>
          <p:nvPr/>
        </p:nvSpPr>
        <p:spPr>
          <a:xfrm>
            <a:off x="9077217" y="5286978"/>
            <a:ext cx="2318716" cy="1003103"/>
          </a:xfrm>
          <a:prstGeom prst="rect">
            <a:avLst/>
          </a:prstGeom>
          <a:solidFill>
            <a:srgbClr val="FBE6CC"/>
          </a:solidFill>
          <a:ln>
            <a:solidFill>
              <a:srgbClr val="91919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5" name="文本框 164">
            <a:extLst>
              <a:ext uri="{FF2B5EF4-FFF2-40B4-BE49-F238E27FC236}">
                <a16:creationId xmlns:a16="http://schemas.microsoft.com/office/drawing/2014/main" id="{C6797244-6660-BB98-1BB8-AA670A05FC94}"/>
              </a:ext>
            </a:extLst>
          </p:cNvPr>
          <p:cNvSpPr txBox="1"/>
          <p:nvPr/>
        </p:nvSpPr>
        <p:spPr>
          <a:xfrm>
            <a:off x="768004" y="4826963"/>
            <a:ext cx="1225402" cy="276999"/>
          </a:xfrm>
          <a:prstGeom prst="rect">
            <a:avLst/>
          </a:prstGeom>
          <a:noFill/>
        </p:spPr>
        <p:txBody>
          <a:bodyPr wrap="square">
            <a:spAutoFit/>
          </a:bodyPr>
          <a:lstStyle/>
          <a:p>
            <a:pPr algn="ctr"/>
            <a:r>
              <a:rPr lang="en-US" altLang="zh-CN" sz="1200" dirty="0">
                <a:latin typeface="Times New Roman" panose="02020603050405020304" pitchFamily="18" charset="0"/>
                <a:cs typeface="Times New Roman" panose="02020603050405020304" pitchFamily="18" charset="0"/>
              </a:rPr>
              <a:t>Building query</a:t>
            </a:r>
            <a:endParaRPr lang="zh-CN" altLang="en-US" sz="1200" dirty="0">
              <a:latin typeface="Times New Roman" panose="02020603050405020304" pitchFamily="18" charset="0"/>
              <a:cs typeface="Times New Roman" panose="02020603050405020304" pitchFamily="18" charset="0"/>
            </a:endParaRPr>
          </a:p>
        </p:txBody>
      </p:sp>
      <p:sp>
        <p:nvSpPr>
          <p:cNvPr id="167" name="文本框 166">
            <a:extLst>
              <a:ext uri="{FF2B5EF4-FFF2-40B4-BE49-F238E27FC236}">
                <a16:creationId xmlns:a16="http://schemas.microsoft.com/office/drawing/2014/main" id="{68F5436E-77E0-AAD2-3919-6A6E038FFDB2}"/>
              </a:ext>
            </a:extLst>
          </p:cNvPr>
          <p:cNvSpPr txBox="1"/>
          <p:nvPr/>
        </p:nvSpPr>
        <p:spPr>
          <a:xfrm>
            <a:off x="4907657" y="6483032"/>
            <a:ext cx="2064906"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Suspected graph model</a:t>
            </a:r>
            <a:endParaRPr lang="zh-CN" altLang="en-US" sz="1200" dirty="0"/>
          </a:p>
        </p:txBody>
      </p:sp>
      <mc:AlternateContent xmlns:mc="http://schemas.openxmlformats.org/markup-compatibility/2006" xmlns:a14="http://schemas.microsoft.com/office/drawing/2010/main">
        <mc:Choice Requires="a14">
          <p:sp>
            <p:nvSpPr>
              <p:cNvPr id="170" name="文本框 169">
                <a:extLst>
                  <a:ext uri="{FF2B5EF4-FFF2-40B4-BE49-F238E27FC236}">
                    <a16:creationId xmlns:a16="http://schemas.microsoft.com/office/drawing/2014/main" id="{6324A5EA-7EAB-2FE6-AEA4-81271F6E0352}"/>
                  </a:ext>
                </a:extLst>
              </p:cNvPr>
              <p:cNvSpPr txBox="1"/>
              <p:nvPr/>
            </p:nvSpPr>
            <p:spPr>
              <a:xfrm>
                <a:off x="9080807" y="5310972"/>
                <a:ext cx="2315126" cy="1015663"/>
              </a:xfrm>
              <a:prstGeom prst="rect">
                <a:avLst/>
              </a:prstGeom>
              <a:noFill/>
              <a:ln>
                <a:noFill/>
                <a:prstDash val="lgDash"/>
              </a:ln>
            </p:spPr>
            <p:txBody>
              <a:bodyPr wrap="square">
                <a:spAutoFit/>
              </a:bodyPr>
              <a:lstStyle/>
              <a:p>
                <a:r>
                  <a:rPr lang="zh-CN" altLang="en-US" sz="1200" dirty="0">
                    <a:latin typeface="Times New Roman" panose="02020603050405020304" pitchFamily="18" charset="0"/>
                    <a:cs typeface="Times New Roman" panose="02020603050405020304" pitchFamily="18" charset="0"/>
                  </a:rPr>
                  <a:t>Hypothesis testing:</a:t>
                </a:r>
                <a:endParaRPr lang="en-US" altLang="zh-CN" sz="1200" dirty="0">
                  <a:latin typeface="Times New Roman" panose="02020603050405020304" pitchFamily="18" charset="0"/>
                  <a:cs typeface="Times New Roman" panose="02020603050405020304" pitchFamily="18" charset="0"/>
                </a:endParaRPr>
              </a:p>
              <a:p>
                <a:endParaRPr lang="en-US" altLang="zh-CN" sz="1200" dirty="0">
                  <a:latin typeface="Times New Roman" panose="02020603050405020304" pitchFamily="18" charset="0"/>
                  <a:cs typeface="Times New Roman" panose="02020603050405020304" pitchFamily="18" charset="0"/>
                </a:endParaRPr>
              </a:p>
              <a:p>
                <a14:m>
                  <m:oMath xmlns:m="http://schemas.openxmlformats.org/officeDocument/2006/math">
                    <m:sSub>
                      <m:sSubPr>
                        <m:ctrlPr>
                          <a:rPr lang="en-US" altLang="zh-CN" sz="1200" i="1" smtClean="0">
                            <a:latin typeface="Cambria Math" panose="02040503050406030204" pitchFamily="18" charset="0"/>
                            <a:cs typeface="Times New Roman" panose="02020603050405020304" pitchFamily="18" charset="0"/>
                          </a:rPr>
                        </m:ctrlPr>
                      </m:sSubPr>
                      <m:e>
                        <m:r>
                          <a:rPr lang="en-US" altLang="zh-CN" sz="1200" b="0" i="1" smtClean="0">
                            <a:latin typeface="Cambria Math" panose="02040503050406030204" pitchFamily="18" charset="0"/>
                            <a:cs typeface="Times New Roman" panose="02020603050405020304" pitchFamily="18" charset="0"/>
                          </a:rPr>
                          <m:t>𝐻</m:t>
                        </m:r>
                      </m:e>
                      <m:sub>
                        <m:r>
                          <a:rPr lang="en-US" altLang="zh-CN" sz="1200" b="0" i="1" smtClean="0">
                            <a:latin typeface="Cambria Math" panose="02040503050406030204" pitchFamily="18" charset="0"/>
                            <a:cs typeface="Times New Roman" panose="02020603050405020304" pitchFamily="18" charset="0"/>
                          </a:rPr>
                          <m:t>0</m:t>
                        </m:r>
                      </m:sub>
                    </m:sSub>
                    <m:r>
                      <a:rPr lang="en-US" altLang="zh-CN" sz="1200" b="0" i="0" smtClean="0">
                        <a:latin typeface="Cambria Math" panose="02040503050406030204" pitchFamily="18" charset="0"/>
                        <a:cs typeface="Times New Roman" panose="02020603050405020304" pitchFamily="18" charset="0"/>
                      </a:rPr>
                      <m:t>:</m:t>
                    </m:r>
                  </m:oMath>
                </a14:m>
                <a:r>
                  <a:rPr lang="en-US" altLang="zh-CN" sz="1200" dirty="0">
                    <a:latin typeface="Times New Roman" panose="02020603050405020304" pitchFamily="18" charset="0"/>
                    <a:cs typeface="Times New Roman" panose="02020603050405020304" pitchFamily="18" charset="0"/>
                  </a:rPr>
                  <a:t>The observed two queries have different classification probability distributions</a:t>
                </a:r>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170" name="文本框 169">
                <a:extLst>
                  <a:ext uri="{FF2B5EF4-FFF2-40B4-BE49-F238E27FC236}">
                    <a16:creationId xmlns:a16="http://schemas.microsoft.com/office/drawing/2014/main" id="{6324A5EA-7EAB-2FE6-AEA4-81271F6E0352}"/>
                  </a:ext>
                </a:extLst>
              </p:cNvPr>
              <p:cNvSpPr txBox="1">
                <a:spLocks noRot="1" noChangeAspect="1" noMove="1" noResize="1" noEditPoints="1" noAdjustHandles="1" noChangeArrowheads="1" noChangeShapeType="1" noTextEdit="1"/>
              </p:cNvSpPr>
              <p:nvPr/>
            </p:nvSpPr>
            <p:spPr>
              <a:xfrm>
                <a:off x="9080807" y="5310972"/>
                <a:ext cx="2315126" cy="1015663"/>
              </a:xfrm>
              <a:prstGeom prst="rect">
                <a:avLst/>
              </a:prstGeom>
              <a:blipFill>
                <a:blip r:embed="rId20"/>
                <a:stretch>
                  <a:fillRect l="-264" r="-1055" b="-3593"/>
                </a:stretch>
              </a:blipFill>
              <a:ln>
                <a:noFill/>
                <a:prstDash val="lgDash"/>
              </a:ln>
            </p:spPr>
            <p:txBody>
              <a:bodyPr/>
              <a:lstStyle/>
              <a:p>
                <a:r>
                  <a:rPr lang="zh-CN" altLang="en-US">
                    <a:noFill/>
                  </a:rPr>
                  <a:t> </a:t>
                </a:r>
              </a:p>
            </p:txBody>
          </p:sp>
        </mc:Fallback>
      </mc:AlternateContent>
      <p:sp>
        <p:nvSpPr>
          <p:cNvPr id="171" name="椭圆 170">
            <a:extLst>
              <a:ext uri="{FF2B5EF4-FFF2-40B4-BE49-F238E27FC236}">
                <a16:creationId xmlns:a16="http://schemas.microsoft.com/office/drawing/2014/main" id="{840A9FCC-8EF7-1BC8-D3BB-91F6A75F14E4}"/>
              </a:ext>
            </a:extLst>
          </p:cNvPr>
          <p:cNvSpPr/>
          <p:nvPr/>
        </p:nvSpPr>
        <p:spPr>
          <a:xfrm>
            <a:off x="984007" y="5492235"/>
            <a:ext cx="128588" cy="135731"/>
          </a:xfrm>
          <a:prstGeom prst="ellipse">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172" name="椭圆 171">
            <a:extLst>
              <a:ext uri="{FF2B5EF4-FFF2-40B4-BE49-F238E27FC236}">
                <a16:creationId xmlns:a16="http://schemas.microsoft.com/office/drawing/2014/main" id="{16993B10-063D-F290-9B54-ECD061F25A68}"/>
              </a:ext>
            </a:extLst>
          </p:cNvPr>
          <p:cNvSpPr/>
          <p:nvPr/>
        </p:nvSpPr>
        <p:spPr>
          <a:xfrm>
            <a:off x="1270948" y="5138851"/>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174" name="椭圆 173">
            <a:extLst>
              <a:ext uri="{FF2B5EF4-FFF2-40B4-BE49-F238E27FC236}">
                <a16:creationId xmlns:a16="http://schemas.microsoft.com/office/drawing/2014/main" id="{B23E19FC-F9B9-87AE-133E-5B0073E443EC}"/>
              </a:ext>
            </a:extLst>
          </p:cNvPr>
          <p:cNvSpPr/>
          <p:nvPr/>
        </p:nvSpPr>
        <p:spPr>
          <a:xfrm>
            <a:off x="1206654" y="5880792"/>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75" name="椭圆 174">
            <a:extLst>
              <a:ext uri="{FF2B5EF4-FFF2-40B4-BE49-F238E27FC236}">
                <a16:creationId xmlns:a16="http://schemas.microsoft.com/office/drawing/2014/main" id="{C50D91E2-2E1F-EC77-201E-6B0CB50F8E10}"/>
              </a:ext>
            </a:extLst>
          </p:cNvPr>
          <p:cNvSpPr/>
          <p:nvPr/>
        </p:nvSpPr>
        <p:spPr>
          <a:xfrm>
            <a:off x="1575748" y="5512112"/>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76" name="椭圆 175">
            <a:extLst>
              <a:ext uri="{FF2B5EF4-FFF2-40B4-BE49-F238E27FC236}">
                <a16:creationId xmlns:a16="http://schemas.microsoft.com/office/drawing/2014/main" id="{B639BE4A-5724-FEB3-84BA-FCC0A4CF123A}"/>
              </a:ext>
            </a:extLst>
          </p:cNvPr>
          <p:cNvSpPr/>
          <p:nvPr/>
        </p:nvSpPr>
        <p:spPr>
          <a:xfrm>
            <a:off x="1863882" y="5160462"/>
            <a:ext cx="128588" cy="135731"/>
          </a:xfrm>
          <a:prstGeom prst="ellipse">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177" name="椭圆 176">
            <a:extLst>
              <a:ext uri="{FF2B5EF4-FFF2-40B4-BE49-F238E27FC236}">
                <a16:creationId xmlns:a16="http://schemas.microsoft.com/office/drawing/2014/main" id="{180F620A-362C-C9CC-8338-D7AE613159D4}"/>
              </a:ext>
            </a:extLst>
          </p:cNvPr>
          <p:cNvSpPr/>
          <p:nvPr/>
        </p:nvSpPr>
        <p:spPr>
          <a:xfrm>
            <a:off x="1997235" y="5850637"/>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78" name="椭圆 177">
            <a:extLst>
              <a:ext uri="{FF2B5EF4-FFF2-40B4-BE49-F238E27FC236}">
                <a16:creationId xmlns:a16="http://schemas.microsoft.com/office/drawing/2014/main" id="{3177F508-5194-24FF-5862-90AF2E28DC77}"/>
              </a:ext>
            </a:extLst>
          </p:cNvPr>
          <p:cNvSpPr/>
          <p:nvPr/>
        </p:nvSpPr>
        <p:spPr>
          <a:xfrm>
            <a:off x="2076998" y="5594263"/>
            <a:ext cx="128588" cy="135731"/>
          </a:xfrm>
          <a:prstGeom prst="ellipse">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179" name="椭圆 178">
            <a:extLst>
              <a:ext uri="{FF2B5EF4-FFF2-40B4-BE49-F238E27FC236}">
                <a16:creationId xmlns:a16="http://schemas.microsoft.com/office/drawing/2014/main" id="{D23499DF-D255-B4DD-7157-2070EC3D395D}"/>
              </a:ext>
            </a:extLst>
          </p:cNvPr>
          <p:cNvSpPr/>
          <p:nvPr/>
        </p:nvSpPr>
        <p:spPr>
          <a:xfrm>
            <a:off x="1707904" y="6064355"/>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181" name="直接连接符 180">
            <a:extLst>
              <a:ext uri="{FF2B5EF4-FFF2-40B4-BE49-F238E27FC236}">
                <a16:creationId xmlns:a16="http://schemas.microsoft.com/office/drawing/2014/main" id="{A7163F51-00FD-0580-715E-ADF3758326F6}"/>
              </a:ext>
            </a:extLst>
          </p:cNvPr>
          <p:cNvCxnSpPr>
            <a:cxnSpLocks/>
            <a:stCxn id="172" idx="3"/>
            <a:endCxn id="171" idx="0"/>
          </p:cNvCxnSpPr>
          <p:nvPr/>
        </p:nvCxnSpPr>
        <p:spPr>
          <a:xfrm flipH="1">
            <a:off x="1048301" y="5254705"/>
            <a:ext cx="241478" cy="237530"/>
          </a:xfrm>
          <a:prstGeom prst="line">
            <a:avLst/>
          </a:prstGeom>
        </p:spPr>
        <p:style>
          <a:lnRef idx="2">
            <a:schemeClr val="dk1"/>
          </a:lnRef>
          <a:fillRef idx="0">
            <a:schemeClr val="dk1"/>
          </a:fillRef>
          <a:effectRef idx="1">
            <a:schemeClr val="dk1"/>
          </a:effectRef>
          <a:fontRef idx="minor">
            <a:schemeClr val="tx1"/>
          </a:fontRef>
        </p:style>
      </p:cxnSp>
      <p:cxnSp>
        <p:nvCxnSpPr>
          <p:cNvPr id="182" name="直接连接符 181">
            <a:extLst>
              <a:ext uri="{FF2B5EF4-FFF2-40B4-BE49-F238E27FC236}">
                <a16:creationId xmlns:a16="http://schemas.microsoft.com/office/drawing/2014/main" id="{8A6F3423-0473-6A8C-A6CA-49594A930328}"/>
              </a:ext>
            </a:extLst>
          </p:cNvPr>
          <p:cNvCxnSpPr>
            <a:cxnSpLocks/>
            <a:stCxn id="172" idx="5"/>
            <a:endCxn id="175" idx="1"/>
          </p:cNvCxnSpPr>
          <p:nvPr/>
        </p:nvCxnSpPr>
        <p:spPr>
          <a:xfrm>
            <a:off x="1380705" y="5254705"/>
            <a:ext cx="213874" cy="277284"/>
          </a:xfrm>
          <a:prstGeom prst="line">
            <a:avLst/>
          </a:prstGeom>
        </p:spPr>
        <p:style>
          <a:lnRef idx="2">
            <a:schemeClr val="dk1"/>
          </a:lnRef>
          <a:fillRef idx="0">
            <a:schemeClr val="dk1"/>
          </a:fillRef>
          <a:effectRef idx="1">
            <a:schemeClr val="dk1"/>
          </a:effectRef>
          <a:fontRef idx="minor">
            <a:schemeClr val="tx1"/>
          </a:fontRef>
        </p:style>
      </p:cxnSp>
      <p:cxnSp>
        <p:nvCxnSpPr>
          <p:cNvPr id="228" name="直接连接符 227">
            <a:extLst>
              <a:ext uri="{FF2B5EF4-FFF2-40B4-BE49-F238E27FC236}">
                <a16:creationId xmlns:a16="http://schemas.microsoft.com/office/drawing/2014/main" id="{7F5DCE50-94B5-AD85-F13C-5BBF179111C0}"/>
              </a:ext>
            </a:extLst>
          </p:cNvPr>
          <p:cNvCxnSpPr>
            <a:cxnSpLocks/>
            <a:stCxn id="171" idx="5"/>
            <a:endCxn id="174" idx="1"/>
          </p:cNvCxnSpPr>
          <p:nvPr/>
        </p:nvCxnSpPr>
        <p:spPr>
          <a:xfrm>
            <a:off x="1093764" y="5608089"/>
            <a:ext cx="131721" cy="292580"/>
          </a:xfrm>
          <a:prstGeom prst="line">
            <a:avLst/>
          </a:prstGeom>
        </p:spPr>
        <p:style>
          <a:lnRef idx="2">
            <a:schemeClr val="dk1"/>
          </a:lnRef>
          <a:fillRef idx="0">
            <a:schemeClr val="dk1"/>
          </a:fillRef>
          <a:effectRef idx="1">
            <a:schemeClr val="dk1"/>
          </a:effectRef>
          <a:fontRef idx="minor">
            <a:schemeClr val="tx1"/>
          </a:fontRef>
        </p:style>
      </p:cxnSp>
      <p:cxnSp>
        <p:nvCxnSpPr>
          <p:cNvPr id="229" name="直接连接符 228">
            <a:extLst>
              <a:ext uri="{FF2B5EF4-FFF2-40B4-BE49-F238E27FC236}">
                <a16:creationId xmlns:a16="http://schemas.microsoft.com/office/drawing/2014/main" id="{25EA7671-D0D4-08D6-50DF-3F938FF1166C}"/>
              </a:ext>
            </a:extLst>
          </p:cNvPr>
          <p:cNvCxnSpPr>
            <a:cxnSpLocks/>
            <a:stCxn id="175" idx="3"/>
            <a:endCxn id="174" idx="7"/>
          </p:cNvCxnSpPr>
          <p:nvPr/>
        </p:nvCxnSpPr>
        <p:spPr>
          <a:xfrm flipH="1">
            <a:off x="1316411" y="5627966"/>
            <a:ext cx="278168" cy="272703"/>
          </a:xfrm>
          <a:prstGeom prst="line">
            <a:avLst/>
          </a:prstGeom>
        </p:spPr>
        <p:style>
          <a:lnRef idx="2">
            <a:schemeClr val="dk1"/>
          </a:lnRef>
          <a:fillRef idx="0">
            <a:schemeClr val="dk1"/>
          </a:fillRef>
          <a:effectRef idx="1">
            <a:schemeClr val="dk1"/>
          </a:effectRef>
          <a:fontRef idx="minor">
            <a:schemeClr val="tx1"/>
          </a:fontRef>
        </p:style>
      </p:cxnSp>
      <p:cxnSp>
        <p:nvCxnSpPr>
          <p:cNvPr id="230" name="直接连接符 229">
            <a:extLst>
              <a:ext uri="{FF2B5EF4-FFF2-40B4-BE49-F238E27FC236}">
                <a16:creationId xmlns:a16="http://schemas.microsoft.com/office/drawing/2014/main" id="{84B51E97-F3EA-2C8C-65BC-B586BCE5D988}"/>
              </a:ext>
            </a:extLst>
          </p:cNvPr>
          <p:cNvCxnSpPr>
            <a:cxnSpLocks/>
            <a:stCxn id="176" idx="3"/>
            <a:endCxn id="175" idx="6"/>
          </p:cNvCxnSpPr>
          <p:nvPr/>
        </p:nvCxnSpPr>
        <p:spPr>
          <a:xfrm flipH="1">
            <a:off x="1704336" y="5276316"/>
            <a:ext cx="178377" cy="303662"/>
          </a:xfrm>
          <a:prstGeom prst="line">
            <a:avLst/>
          </a:prstGeom>
        </p:spPr>
        <p:style>
          <a:lnRef idx="2">
            <a:schemeClr val="dk1"/>
          </a:lnRef>
          <a:fillRef idx="0">
            <a:schemeClr val="dk1"/>
          </a:fillRef>
          <a:effectRef idx="1">
            <a:schemeClr val="dk1"/>
          </a:effectRef>
          <a:fontRef idx="minor">
            <a:schemeClr val="tx1"/>
          </a:fontRef>
        </p:style>
      </p:cxnSp>
      <p:cxnSp>
        <p:nvCxnSpPr>
          <p:cNvPr id="232" name="直接连接符 231">
            <a:extLst>
              <a:ext uri="{FF2B5EF4-FFF2-40B4-BE49-F238E27FC236}">
                <a16:creationId xmlns:a16="http://schemas.microsoft.com/office/drawing/2014/main" id="{A397508F-428F-09BE-1D6A-694C4D2CDE52}"/>
              </a:ext>
            </a:extLst>
          </p:cNvPr>
          <p:cNvCxnSpPr>
            <a:cxnSpLocks/>
            <a:stCxn id="179" idx="0"/>
            <a:endCxn id="175" idx="4"/>
          </p:cNvCxnSpPr>
          <p:nvPr/>
        </p:nvCxnSpPr>
        <p:spPr>
          <a:xfrm flipH="1" flipV="1">
            <a:off x="1640042" y="5647843"/>
            <a:ext cx="132156" cy="416512"/>
          </a:xfrm>
          <a:prstGeom prst="line">
            <a:avLst/>
          </a:prstGeom>
        </p:spPr>
        <p:style>
          <a:lnRef idx="2">
            <a:schemeClr val="dk1"/>
          </a:lnRef>
          <a:fillRef idx="0">
            <a:schemeClr val="dk1"/>
          </a:fillRef>
          <a:effectRef idx="1">
            <a:schemeClr val="dk1"/>
          </a:effectRef>
          <a:fontRef idx="minor">
            <a:schemeClr val="tx1"/>
          </a:fontRef>
        </p:style>
      </p:cxnSp>
      <p:cxnSp>
        <p:nvCxnSpPr>
          <p:cNvPr id="233" name="直接连接符 232">
            <a:extLst>
              <a:ext uri="{FF2B5EF4-FFF2-40B4-BE49-F238E27FC236}">
                <a16:creationId xmlns:a16="http://schemas.microsoft.com/office/drawing/2014/main" id="{1F187FEA-5387-8728-5293-957E217B744B}"/>
              </a:ext>
            </a:extLst>
          </p:cNvPr>
          <p:cNvCxnSpPr>
            <a:cxnSpLocks/>
            <a:stCxn id="177" idx="1"/>
            <a:endCxn id="175" idx="5"/>
          </p:cNvCxnSpPr>
          <p:nvPr/>
        </p:nvCxnSpPr>
        <p:spPr>
          <a:xfrm flipH="1" flipV="1">
            <a:off x="1685505" y="5627966"/>
            <a:ext cx="330561" cy="242548"/>
          </a:xfrm>
          <a:prstGeom prst="line">
            <a:avLst/>
          </a:prstGeom>
        </p:spPr>
        <p:style>
          <a:lnRef idx="2">
            <a:schemeClr val="dk1"/>
          </a:lnRef>
          <a:fillRef idx="0">
            <a:schemeClr val="dk1"/>
          </a:fillRef>
          <a:effectRef idx="1">
            <a:schemeClr val="dk1"/>
          </a:effectRef>
          <a:fontRef idx="minor">
            <a:schemeClr val="tx1"/>
          </a:fontRef>
        </p:style>
      </p:cxnSp>
      <p:cxnSp>
        <p:nvCxnSpPr>
          <p:cNvPr id="241" name="直接连接符 240">
            <a:extLst>
              <a:ext uri="{FF2B5EF4-FFF2-40B4-BE49-F238E27FC236}">
                <a16:creationId xmlns:a16="http://schemas.microsoft.com/office/drawing/2014/main" id="{B5FECBB7-9ED0-16F2-ECFA-F7C97B88BF72}"/>
              </a:ext>
            </a:extLst>
          </p:cNvPr>
          <p:cNvCxnSpPr>
            <a:cxnSpLocks/>
            <a:stCxn id="176" idx="5"/>
            <a:endCxn id="178" idx="1"/>
          </p:cNvCxnSpPr>
          <p:nvPr/>
        </p:nvCxnSpPr>
        <p:spPr>
          <a:xfrm>
            <a:off x="1973639" y="5276316"/>
            <a:ext cx="122190" cy="337824"/>
          </a:xfrm>
          <a:prstGeom prst="line">
            <a:avLst/>
          </a:prstGeom>
        </p:spPr>
        <p:style>
          <a:lnRef idx="2">
            <a:schemeClr val="dk1"/>
          </a:lnRef>
          <a:fillRef idx="0">
            <a:schemeClr val="dk1"/>
          </a:fillRef>
          <a:effectRef idx="1">
            <a:schemeClr val="dk1"/>
          </a:effectRef>
          <a:fontRef idx="minor">
            <a:schemeClr val="tx1"/>
          </a:fontRef>
        </p:style>
      </p:cxnSp>
      <p:cxnSp>
        <p:nvCxnSpPr>
          <p:cNvPr id="253" name="直接连接符 252">
            <a:extLst>
              <a:ext uri="{FF2B5EF4-FFF2-40B4-BE49-F238E27FC236}">
                <a16:creationId xmlns:a16="http://schemas.microsoft.com/office/drawing/2014/main" id="{1A168357-1742-4420-2175-66CEE3F2768D}"/>
              </a:ext>
            </a:extLst>
          </p:cNvPr>
          <p:cNvCxnSpPr>
            <a:cxnSpLocks/>
            <a:stCxn id="172" idx="4"/>
            <a:endCxn id="174" idx="0"/>
          </p:cNvCxnSpPr>
          <p:nvPr/>
        </p:nvCxnSpPr>
        <p:spPr>
          <a:xfrm flipH="1">
            <a:off x="1270948" y="5274582"/>
            <a:ext cx="64294" cy="606210"/>
          </a:xfrm>
          <a:prstGeom prst="line">
            <a:avLst/>
          </a:prstGeom>
        </p:spPr>
        <p:style>
          <a:lnRef idx="2">
            <a:schemeClr val="dk1"/>
          </a:lnRef>
          <a:fillRef idx="0">
            <a:schemeClr val="dk1"/>
          </a:fillRef>
          <a:effectRef idx="1">
            <a:schemeClr val="dk1"/>
          </a:effectRef>
          <a:fontRef idx="minor">
            <a:schemeClr val="tx1"/>
          </a:fontRef>
        </p:style>
      </p:cxnSp>
      <p:cxnSp>
        <p:nvCxnSpPr>
          <p:cNvPr id="254" name="直接连接符 253">
            <a:extLst>
              <a:ext uri="{FF2B5EF4-FFF2-40B4-BE49-F238E27FC236}">
                <a16:creationId xmlns:a16="http://schemas.microsoft.com/office/drawing/2014/main" id="{7D689183-A04D-23CF-48FD-34427D4C3FCF}"/>
              </a:ext>
            </a:extLst>
          </p:cNvPr>
          <p:cNvCxnSpPr>
            <a:stCxn id="174" idx="5"/>
            <a:endCxn id="179" idx="2"/>
          </p:cNvCxnSpPr>
          <p:nvPr/>
        </p:nvCxnSpPr>
        <p:spPr>
          <a:xfrm>
            <a:off x="1316411" y="5996646"/>
            <a:ext cx="391493" cy="135575"/>
          </a:xfrm>
          <a:prstGeom prst="line">
            <a:avLst/>
          </a:prstGeom>
        </p:spPr>
        <p:style>
          <a:lnRef idx="2">
            <a:schemeClr val="dk1"/>
          </a:lnRef>
          <a:fillRef idx="0">
            <a:schemeClr val="dk1"/>
          </a:fillRef>
          <a:effectRef idx="1">
            <a:schemeClr val="dk1"/>
          </a:effectRef>
          <a:fontRef idx="minor">
            <a:schemeClr val="tx1"/>
          </a:fontRef>
        </p:style>
      </p:cxnSp>
      <p:sp>
        <p:nvSpPr>
          <p:cNvPr id="256" name="矩形 255">
            <a:extLst>
              <a:ext uri="{FF2B5EF4-FFF2-40B4-BE49-F238E27FC236}">
                <a16:creationId xmlns:a16="http://schemas.microsoft.com/office/drawing/2014/main" id="{4AA60724-014D-BE98-394B-8A7A729FDA54}"/>
              </a:ext>
            </a:extLst>
          </p:cNvPr>
          <p:cNvSpPr/>
          <p:nvPr/>
        </p:nvSpPr>
        <p:spPr>
          <a:xfrm>
            <a:off x="891745" y="5079499"/>
            <a:ext cx="2472419" cy="1400176"/>
          </a:xfrm>
          <a:prstGeom prst="rect">
            <a:avLst/>
          </a:prstGeom>
          <a:noFill/>
          <a:ln>
            <a:solidFill>
              <a:schemeClr val="bg1">
                <a:lumMod val="65000"/>
              </a:schemeClr>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8" name="椭圆 257">
            <a:extLst>
              <a:ext uri="{FF2B5EF4-FFF2-40B4-BE49-F238E27FC236}">
                <a16:creationId xmlns:a16="http://schemas.microsoft.com/office/drawing/2014/main" id="{DE555CC5-145B-024F-675C-1DF6A53D8813}"/>
              </a:ext>
            </a:extLst>
          </p:cNvPr>
          <p:cNvSpPr/>
          <p:nvPr/>
        </p:nvSpPr>
        <p:spPr>
          <a:xfrm rot="453782">
            <a:off x="2765940" y="5554348"/>
            <a:ext cx="128588" cy="135731"/>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sp>
        <p:nvSpPr>
          <p:cNvPr id="259" name="椭圆 258">
            <a:extLst>
              <a:ext uri="{FF2B5EF4-FFF2-40B4-BE49-F238E27FC236}">
                <a16:creationId xmlns:a16="http://schemas.microsoft.com/office/drawing/2014/main" id="{0DC26C97-C46B-1AB8-1ABA-F39807B12EF4}"/>
              </a:ext>
            </a:extLst>
          </p:cNvPr>
          <p:cNvSpPr/>
          <p:nvPr/>
        </p:nvSpPr>
        <p:spPr>
          <a:xfrm rot="453782">
            <a:off x="2921023" y="5707034"/>
            <a:ext cx="128588" cy="135731"/>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sp>
        <p:nvSpPr>
          <p:cNvPr id="260" name="椭圆 259">
            <a:extLst>
              <a:ext uri="{FF2B5EF4-FFF2-40B4-BE49-F238E27FC236}">
                <a16:creationId xmlns:a16="http://schemas.microsoft.com/office/drawing/2014/main" id="{C920DB79-B45E-BB65-D732-76177C4DA07F}"/>
              </a:ext>
            </a:extLst>
          </p:cNvPr>
          <p:cNvSpPr/>
          <p:nvPr/>
        </p:nvSpPr>
        <p:spPr>
          <a:xfrm rot="453782">
            <a:off x="2679824" y="5798677"/>
            <a:ext cx="128588" cy="135731"/>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cxnSp>
        <p:nvCxnSpPr>
          <p:cNvPr id="263" name="直接连接符 262">
            <a:extLst>
              <a:ext uri="{FF2B5EF4-FFF2-40B4-BE49-F238E27FC236}">
                <a16:creationId xmlns:a16="http://schemas.microsoft.com/office/drawing/2014/main" id="{274DECE0-D7C3-BA68-6478-74169C25ABF8}"/>
              </a:ext>
            </a:extLst>
          </p:cNvPr>
          <p:cNvCxnSpPr>
            <a:cxnSpLocks/>
          </p:cNvCxnSpPr>
          <p:nvPr/>
        </p:nvCxnSpPr>
        <p:spPr>
          <a:xfrm rot="453782">
            <a:off x="2871668" y="5676054"/>
            <a:ext cx="74898" cy="45291"/>
          </a:xfrm>
          <a:prstGeom prst="line">
            <a:avLst/>
          </a:prstGeom>
          <a:ln>
            <a:solidFill>
              <a:srgbClr val="C00000"/>
            </a:solidFill>
          </a:ln>
        </p:spPr>
        <p:style>
          <a:lnRef idx="2">
            <a:schemeClr val="dk1"/>
          </a:lnRef>
          <a:fillRef idx="0">
            <a:schemeClr val="dk1"/>
          </a:fillRef>
          <a:effectRef idx="1">
            <a:schemeClr val="dk1"/>
          </a:effectRef>
          <a:fontRef idx="minor">
            <a:schemeClr val="tx1"/>
          </a:fontRef>
        </p:style>
      </p:cxnSp>
      <p:cxnSp>
        <p:nvCxnSpPr>
          <p:cNvPr id="264" name="直接连接符 263">
            <a:extLst>
              <a:ext uri="{FF2B5EF4-FFF2-40B4-BE49-F238E27FC236}">
                <a16:creationId xmlns:a16="http://schemas.microsoft.com/office/drawing/2014/main" id="{1E9F13B0-B045-135B-166E-7F81F55DD2C9}"/>
              </a:ext>
            </a:extLst>
          </p:cNvPr>
          <p:cNvCxnSpPr>
            <a:cxnSpLocks/>
            <a:endCxn id="260" idx="0"/>
          </p:cNvCxnSpPr>
          <p:nvPr/>
        </p:nvCxnSpPr>
        <p:spPr>
          <a:xfrm flipH="1">
            <a:off x="2753050" y="5669747"/>
            <a:ext cx="37951" cy="129520"/>
          </a:xfrm>
          <a:prstGeom prst="line">
            <a:avLst/>
          </a:prstGeom>
          <a:ln>
            <a:solidFill>
              <a:srgbClr val="C00000"/>
            </a:solidFill>
          </a:ln>
        </p:spPr>
        <p:style>
          <a:lnRef idx="2">
            <a:schemeClr val="dk1"/>
          </a:lnRef>
          <a:fillRef idx="0">
            <a:schemeClr val="dk1"/>
          </a:fillRef>
          <a:effectRef idx="1">
            <a:schemeClr val="dk1"/>
          </a:effectRef>
          <a:fontRef idx="minor">
            <a:schemeClr val="tx1"/>
          </a:fontRef>
        </p:style>
      </p:cxnSp>
      <p:cxnSp>
        <p:nvCxnSpPr>
          <p:cNvPr id="265" name="直接连接符 264">
            <a:extLst>
              <a:ext uri="{FF2B5EF4-FFF2-40B4-BE49-F238E27FC236}">
                <a16:creationId xmlns:a16="http://schemas.microsoft.com/office/drawing/2014/main" id="{9A173B99-7736-7FC7-57AD-9DC61F4CFFA2}"/>
              </a:ext>
            </a:extLst>
          </p:cNvPr>
          <p:cNvCxnSpPr>
            <a:cxnSpLocks/>
            <a:endCxn id="260" idx="6"/>
          </p:cNvCxnSpPr>
          <p:nvPr/>
        </p:nvCxnSpPr>
        <p:spPr>
          <a:xfrm flipH="1">
            <a:off x="2807853" y="5825039"/>
            <a:ext cx="129383" cy="49966"/>
          </a:xfrm>
          <a:prstGeom prst="line">
            <a:avLst/>
          </a:prstGeom>
          <a:ln>
            <a:solidFill>
              <a:srgbClr val="C00000"/>
            </a:solidFill>
          </a:ln>
        </p:spPr>
        <p:style>
          <a:lnRef idx="2">
            <a:schemeClr val="dk1"/>
          </a:lnRef>
          <a:fillRef idx="0">
            <a:schemeClr val="dk1"/>
          </a:fillRef>
          <a:effectRef idx="1">
            <a:schemeClr val="dk1"/>
          </a:effectRef>
          <a:fontRef idx="minor">
            <a:schemeClr val="tx1"/>
          </a:fontRef>
        </p:style>
      </p:cxnSp>
      <p:pic>
        <p:nvPicPr>
          <p:cNvPr id="267" name="图片 266">
            <a:extLst>
              <a:ext uri="{FF2B5EF4-FFF2-40B4-BE49-F238E27FC236}">
                <a16:creationId xmlns:a16="http://schemas.microsoft.com/office/drawing/2014/main" id="{384AA505-41FD-E72E-E1E9-95C135FA5373}"/>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2344298" y="5696971"/>
            <a:ext cx="222267" cy="222267"/>
          </a:xfrm>
          <a:prstGeom prst="rect">
            <a:avLst/>
          </a:prstGeom>
        </p:spPr>
      </p:pic>
      <mc:AlternateContent xmlns:mc="http://schemas.openxmlformats.org/markup-compatibility/2006" xmlns:a14="http://schemas.microsoft.com/office/drawing/2010/main">
        <mc:Choice Requires="a14">
          <p:sp>
            <p:nvSpPr>
              <p:cNvPr id="268" name="文本框 267">
                <a:extLst>
                  <a:ext uri="{FF2B5EF4-FFF2-40B4-BE49-F238E27FC236}">
                    <a16:creationId xmlns:a16="http://schemas.microsoft.com/office/drawing/2014/main" id="{72AE3530-64C4-61BD-08BF-B49D4A38E385}"/>
                  </a:ext>
                </a:extLst>
              </p:cNvPr>
              <p:cNvSpPr txBox="1"/>
              <p:nvPr/>
            </p:nvSpPr>
            <p:spPr>
              <a:xfrm>
                <a:off x="891746" y="6138894"/>
                <a:ext cx="136800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Original datasets </a:t>
                </a:r>
                <a14:m>
                  <m:oMath xmlns:m="http://schemas.openxmlformats.org/officeDocument/2006/math">
                    <m:r>
                      <a:rPr lang="en-US" altLang="zh-CN" sz="1200" i="1" dirty="0" smtClean="0">
                        <a:latin typeface="Cambria Math" panose="02040503050406030204" pitchFamily="18" charset="0"/>
                        <a:cs typeface="Times New Roman" panose="02020603050405020304" pitchFamily="18" charset="0"/>
                      </a:rPr>
                      <m:t>𝐺</m:t>
                    </m:r>
                  </m:oMath>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268" name="文本框 267">
                <a:extLst>
                  <a:ext uri="{FF2B5EF4-FFF2-40B4-BE49-F238E27FC236}">
                    <a16:creationId xmlns:a16="http://schemas.microsoft.com/office/drawing/2014/main" id="{72AE3530-64C4-61BD-08BF-B49D4A38E385}"/>
                  </a:ext>
                </a:extLst>
              </p:cNvPr>
              <p:cNvSpPr txBox="1">
                <a:spLocks noRot="1" noChangeAspect="1" noMove="1" noResize="1" noEditPoints="1" noAdjustHandles="1" noChangeArrowheads="1" noChangeShapeType="1" noTextEdit="1"/>
              </p:cNvSpPr>
              <p:nvPr/>
            </p:nvSpPr>
            <p:spPr>
              <a:xfrm>
                <a:off x="891746" y="6138894"/>
                <a:ext cx="1368003" cy="276999"/>
              </a:xfrm>
              <a:prstGeom prst="rect">
                <a:avLst/>
              </a:prstGeom>
              <a:blipFill>
                <a:blip r:embed="rId22"/>
                <a:stretch>
                  <a:fillRect b="-1777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9" name="文本框 268">
                <a:extLst>
                  <a:ext uri="{FF2B5EF4-FFF2-40B4-BE49-F238E27FC236}">
                    <a16:creationId xmlns:a16="http://schemas.microsoft.com/office/drawing/2014/main" id="{7BA0FF71-5162-2BE9-4336-BF496AE8E48A}"/>
                  </a:ext>
                </a:extLst>
              </p:cNvPr>
              <p:cNvSpPr txBox="1"/>
              <p:nvPr/>
            </p:nvSpPr>
            <p:spPr>
              <a:xfrm>
                <a:off x="2518484" y="6120053"/>
                <a:ext cx="693014"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1200" i="1" smtClean="0">
                              <a:latin typeface="Cambria Math" panose="02040503050406030204" pitchFamily="18" charset="0"/>
                              <a:cs typeface="Times New Roman" panose="02020603050405020304" pitchFamily="18" charset="0"/>
                            </a:rPr>
                          </m:ctrlPr>
                        </m:sSubPr>
                        <m:e>
                          <m:r>
                            <a:rPr lang="en-US" altLang="zh-CN" sz="1200" b="0" i="1" smtClean="0">
                              <a:latin typeface="Cambria Math" panose="02040503050406030204" pitchFamily="18" charset="0"/>
                              <a:cs typeface="Times New Roman" panose="02020603050405020304" pitchFamily="18" charset="0"/>
                            </a:rPr>
                            <m:t>𝑥</m:t>
                          </m:r>
                        </m:e>
                        <m:sub>
                          <m:r>
                            <a:rPr lang="en-US" altLang="zh-CN" sz="1200" b="0" i="1" smtClean="0">
                              <a:latin typeface="Cambria Math" panose="02040503050406030204" pitchFamily="18" charset="0"/>
                              <a:cs typeface="Times New Roman" panose="02020603050405020304" pitchFamily="18" charset="0"/>
                            </a:rPr>
                            <m:t>𝑖𝑠𝑜</m:t>
                          </m:r>
                        </m:sub>
                      </m:sSub>
                    </m:oMath>
                  </m:oMathPara>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269" name="文本框 268">
                <a:extLst>
                  <a:ext uri="{FF2B5EF4-FFF2-40B4-BE49-F238E27FC236}">
                    <a16:creationId xmlns:a16="http://schemas.microsoft.com/office/drawing/2014/main" id="{7BA0FF71-5162-2BE9-4336-BF496AE8E48A}"/>
                  </a:ext>
                </a:extLst>
              </p:cNvPr>
              <p:cNvSpPr txBox="1">
                <a:spLocks noRot="1" noChangeAspect="1" noMove="1" noResize="1" noEditPoints="1" noAdjustHandles="1" noChangeArrowheads="1" noChangeShapeType="1" noTextEdit="1"/>
              </p:cNvSpPr>
              <p:nvPr/>
            </p:nvSpPr>
            <p:spPr>
              <a:xfrm>
                <a:off x="2518484" y="6120053"/>
                <a:ext cx="693014" cy="276999"/>
              </a:xfrm>
              <a:prstGeom prst="rect">
                <a:avLst/>
              </a:prstGeom>
              <a:blipFill>
                <a:blip r:embed="rId2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5" name="文本框 274">
                <a:extLst>
                  <a:ext uri="{FF2B5EF4-FFF2-40B4-BE49-F238E27FC236}">
                    <a16:creationId xmlns:a16="http://schemas.microsoft.com/office/drawing/2014/main" id="{821E62B3-6951-79F4-06C8-7549DDBBAB17}"/>
                  </a:ext>
                </a:extLst>
              </p:cNvPr>
              <p:cNvSpPr txBox="1"/>
              <p:nvPr/>
            </p:nvSpPr>
            <p:spPr>
              <a:xfrm>
                <a:off x="3902135" y="5510254"/>
                <a:ext cx="693014"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1200" i="1" smtClean="0">
                              <a:latin typeface="Cambria Math" panose="02040503050406030204" pitchFamily="18" charset="0"/>
                              <a:cs typeface="Times New Roman" panose="02020603050405020304" pitchFamily="18" charset="0"/>
                            </a:rPr>
                          </m:ctrlPr>
                        </m:sSubPr>
                        <m:e>
                          <m:r>
                            <a:rPr lang="en-US" altLang="zh-CN" sz="1200" b="0" i="1" smtClean="0">
                              <a:latin typeface="Cambria Math" panose="02040503050406030204" pitchFamily="18" charset="0"/>
                              <a:cs typeface="Times New Roman" panose="02020603050405020304" pitchFamily="18" charset="0"/>
                            </a:rPr>
                            <m:t>𝑥</m:t>
                          </m:r>
                        </m:e>
                        <m:sub>
                          <m:r>
                            <a:rPr lang="en-US" altLang="zh-CN" sz="1200" b="0" i="1" smtClean="0">
                              <a:latin typeface="Cambria Math" panose="02040503050406030204" pitchFamily="18" charset="0"/>
                              <a:cs typeface="Times New Roman" panose="02020603050405020304" pitchFamily="18" charset="0"/>
                            </a:rPr>
                            <m:t>𝑠𝑢𝑟</m:t>
                          </m:r>
                        </m:sub>
                      </m:sSub>
                    </m:oMath>
                  </m:oMathPara>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275" name="文本框 274">
                <a:extLst>
                  <a:ext uri="{FF2B5EF4-FFF2-40B4-BE49-F238E27FC236}">
                    <a16:creationId xmlns:a16="http://schemas.microsoft.com/office/drawing/2014/main" id="{821E62B3-6951-79F4-06C8-7549DDBBAB17}"/>
                  </a:ext>
                </a:extLst>
              </p:cNvPr>
              <p:cNvSpPr txBox="1">
                <a:spLocks noRot="1" noChangeAspect="1" noMove="1" noResize="1" noEditPoints="1" noAdjustHandles="1" noChangeArrowheads="1" noChangeShapeType="1" noTextEdit="1"/>
              </p:cNvSpPr>
              <p:nvPr/>
            </p:nvSpPr>
            <p:spPr>
              <a:xfrm>
                <a:off x="3902135" y="5510254"/>
                <a:ext cx="693014" cy="276999"/>
              </a:xfrm>
              <a:prstGeom prst="rect">
                <a:avLst/>
              </a:prstGeom>
              <a:blipFill>
                <a:blip r:embed="rId2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5" name="文本框 284">
                <a:extLst>
                  <a:ext uri="{FF2B5EF4-FFF2-40B4-BE49-F238E27FC236}">
                    <a16:creationId xmlns:a16="http://schemas.microsoft.com/office/drawing/2014/main" id="{5E1B8CB2-CE91-1A09-756E-F3E3F6B138A9}"/>
                  </a:ext>
                </a:extLst>
              </p:cNvPr>
              <p:cNvSpPr txBox="1"/>
              <p:nvPr/>
            </p:nvSpPr>
            <p:spPr>
              <a:xfrm>
                <a:off x="3966936" y="6279420"/>
                <a:ext cx="693014"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1200" i="1" smtClean="0">
                              <a:latin typeface="Cambria Math" panose="02040503050406030204" pitchFamily="18" charset="0"/>
                              <a:cs typeface="Times New Roman" panose="02020603050405020304" pitchFamily="18" charset="0"/>
                            </a:rPr>
                          </m:ctrlPr>
                        </m:sSubPr>
                        <m:e>
                          <m:r>
                            <a:rPr lang="en-US" altLang="zh-CN" sz="1200" b="0" i="1" smtClean="0">
                              <a:latin typeface="Cambria Math" panose="02040503050406030204" pitchFamily="18" charset="0"/>
                              <a:cs typeface="Times New Roman" panose="02020603050405020304" pitchFamily="18" charset="0"/>
                            </a:rPr>
                            <m:t>𝑥</m:t>
                          </m:r>
                        </m:e>
                        <m:sub>
                          <m:r>
                            <a:rPr lang="en-US" altLang="zh-CN" sz="1200" b="0" i="1" smtClean="0">
                              <a:latin typeface="Cambria Math" panose="02040503050406030204" pitchFamily="18" charset="0"/>
                              <a:cs typeface="Times New Roman" panose="02020603050405020304" pitchFamily="18" charset="0"/>
                            </a:rPr>
                            <m:t>𝑑𝑖𝑠</m:t>
                          </m:r>
                        </m:sub>
                      </m:sSub>
                    </m:oMath>
                  </m:oMathPara>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285" name="文本框 284">
                <a:extLst>
                  <a:ext uri="{FF2B5EF4-FFF2-40B4-BE49-F238E27FC236}">
                    <a16:creationId xmlns:a16="http://schemas.microsoft.com/office/drawing/2014/main" id="{5E1B8CB2-CE91-1A09-756E-F3E3F6B138A9}"/>
                  </a:ext>
                </a:extLst>
              </p:cNvPr>
              <p:cNvSpPr txBox="1">
                <a:spLocks noRot="1" noChangeAspect="1" noMove="1" noResize="1" noEditPoints="1" noAdjustHandles="1" noChangeArrowheads="1" noChangeShapeType="1" noTextEdit="1"/>
              </p:cNvSpPr>
              <p:nvPr/>
            </p:nvSpPr>
            <p:spPr>
              <a:xfrm>
                <a:off x="3966936" y="6279420"/>
                <a:ext cx="693014" cy="276999"/>
              </a:xfrm>
              <a:prstGeom prst="rect">
                <a:avLst/>
              </a:prstGeom>
              <a:blipFill>
                <a:blip r:embed="rId25"/>
                <a:stretch>
                  <a:fillRect/>
                </a:stretch>
              </a:blipFill>
            </p:spPr>
            <p:txBody>
              <a:bodyPr/>
              <a:lstStyle/>
              <a:p>
                <a:r>
                  <a:rPr lang="zh-CN" altLang="en-US">
                    <a:noFill/>
                  </a:rPr>
                  <a:t> </a:t>
                </a:r>
              </a:p>
            </p:txBody>
          </p:sp>
        </mc:Fallback>
      </mc:AlternateContent>
      <p:sp>
        <p:nvSpPr>
          <p:cNvPr id="288" name="等腰三角形 287">
            <a:extLst>
              <a:ext uri="{FF2B5EF4-FFF2-40B4-BE49-F238E27FC236}">
                <a16:creationId xmlns:a16="http://schemas.microsoft.com/office/drawing/2014/main" id="{5879F45D-E11B-C4DA-C46E-FEBE025BD3A0}"/>
              </a:ext>
            </a:extLst>
          </p:cNvPr>
          <p:cNvSpPr/>
          <p:nvPr/>
        </p:nvSpPr>
        <p:spPr>
          <a:xfrm>
            <a:off x="4117962" y="5939449"/>
            <a:ext cx="343449" cy="369332"/>
          </a:xfrm>
          <a:prstGeom prst="triangl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0" name="椭圆 289">
            <a:extLst>
              <a:ext uri="{FF2B5EF4-FFF2-40B4-BE49-F238E27FC236}">
                <a16:creationId xmlns:a16="http://schemas.microsoft.com/office/drawing/2014/main" id="{9DBCACD4-4047-64A5-AA7D-F1EA67F48BF2}"/>
              </a:ext>
            </a:extLst>
          </p:cNvPr>
          <p:cNvSpPr/>
          <p:nvPr/>
        </p:nvSpPr>
        <p:spPr>
          <a:xfrm rot="453782">
            <a:off x="4219742" y="5899480"/>
            <a:ext cx="128588" cy="135731"/>
          </a:xfrm>
          <a:prstGeom prst="ellips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sp>
        <p:nvSpPr>
          <p:cNvPr id="291" name="椭圆 290">
            <a:extLst>
              <a:ext uri="{FF2B5EF4-FFF2-40B4-BE49-F238E27FC236}">
                <a16:creationId xmlns:a16="http://schemas.microsoft.com/office/drawing/2014/main" id="{FC244F06-6ED0-50AD-0CED-C4BB4775F949}"/>
              </a:ext>
            </a:extLst>
          </p:cNvPr>
          <p:cNvSpPr/>
          <p:nvPr/>
        </p:nvSpPr>
        <p:spPr>
          <a:xfrm rot="453782">
            <a:off x="4067955" y="6212339"/>
            <a:ext cx="128588" cy="135731"/>
          </a:xfrm>
          <a:prstGeom prst="ellips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sp>
        <p:nvSpPr>
          <p:cNvPr id="292" name="椭圆 291">
            <a:extLst>
              <a:ext uri="{FF2B5EF4-FFF2-40B4-BE49-F238E27FC236}">
                <a16:creationId xmlns:a16="http://schemas.microsoft.com/office/drawing/2014/main" id="{0A711EF2-2FF3-391B-347A-DE7DAC430962}"/>
              </a:ext>
            </a:extLst>
          </p:cNvPr>
          <p:cNvSpPr/>
          <p:nvPr/>
        </p:nvSpPr>
        <p:spPr>
          <a:xfrm rot="453782">
            <a:off x="4403019" y="6212339"/>
            <a:ext cx="128588" cy="135731"/>
          </a:xfrm>
          <a:prstGeom prst="ellips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293" name="等腰三角形 292">
            <a:extLst>
              <a:ext uri="{FF2B5EF4-FFF2-40B4-BE49-F238E27FC236}">
                <a16:creationId xmlns:a16="http://schemas.microsoft.com/office/drawing/2014/main" id="{69764FED-355A-C555-9528-B6F3CEF1A9BC}"/>
              </a:ext>
            </a:extLst>
          </p:cNvPr>
          <p:cNvSpPr/>
          <p:nvPr/>
        </p:nvSpPr>
        <p:spPr>
          <a:xfrm>
            <a:off x="4076573" y="5181584"/>
            <a:ext cx="343449" cy="369332"/>
          </a:xfrm>
          <a:prstGeom prst="triangl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4" name="椭圆 293">
            <a:extLst>
              <a:ext uri="{FF2B5EF4-FFF2-40B4-BE49-F238E27FC236}">
                <a16:creationId xmlns:a16="http://schemas.microsoft.com/office/drawing/2014/main" id="{B4976355-C681-420D-82C2-A2F793B48E7C}"/>
              </a:ext>
            </a:extLst>
          </p:cNvPr>
          <p:cNvSpPr/>
          <p:nvPr/>
        </p:nvSpPr>
        <p:spPr>
          <a:xfrm rot="453782">
            <a:off x="4178353" y="5141615"/>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sp>
        <p:nvSpPr>
          <p:cNvPr id="295" name="椭圆 294">
            <a:extLst>
              <a:ext uri="{FF2B5EF4-FFF2-40B4-BE49-F238E27FC236}">
                <a16:creationId xmlns:a16="http://schemas.microsoft.com/office/drawing/2014/main" id="{6C8F15A5-2CCA-DAB8-64DC-D8ED51A5CD61}"/>
              </a:ext>
            </a:extLst>
          </p:cNvPr>
          <p:cNvSpPr/>
          <p:nvPr/>
        </p:nvSpPr>
        <p:spPr>
          <a:xfrm rot="453782">
            <a:off x="4026566" y="5454474"/>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sp>
        <p:nvSpPr>
          <p:cNvPr id="296" name="椭圆 295">
            <a:extLst>
              <a:ext uri="{FF2B5EF4-FFF2-40B4-BE49-F238E27FC236}">
                <a16:creationId xmlns:a16="http://schemas.microsoft.com/office/drawing/2014/main" id="{CDBB30DA-B013-A3C0-6CB3-DE4BB65F3B0B}"/>
              </a:ext>
            </a:extLst>
          </p:cNvPr>
          <p:cNvSpPr/>
          <p:nvPr/>
        </p:nvSpPr>
        <p:spPr>
          <a:xfrm rot="453782">
            <a:off x="4361630" y="5454474"/>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297" name="矩形 296">
            <a:extLst>
              <a:ext uri="{FF2B5EF4-FFF2-40B4-BE49-F238E27FC236}">
                <a16:creationId xmlns:a16="http://schemas.microsoft.com/office/drawing/2014/main" id="{72FD8168-7350-8E51-5854-A3FBD5FC7A14}"/>
              </a:ext>
            </a:extLst>
          </p:cNvPr>
          <p:cNvSpPr/>
          <p:nvPr/>
        </p:nvSpPr>
        <p:spPr>
          <a:xfrm>
            <a:off x="3871556" y="5088346"/>
            <a:ext cx="788393" cy="1468073"/>
          </a:xfrm>
          <a:prstGeom prst="rect">
            <a:avLst/>
          </a:prstGeom>
          <a:noFill/>
          <a:ln>
            <a:solidFill>
              <a:srgbClr val="91919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99" name="图片 298">
            <a:extLst>
              <a:ext uri="{FF2B5EF4-FFF2-40B4-BE49-F238E27FC236}">
                <a16:creationId xmlns:a16="http://schemas.microsoft.com/office/drawing/2014/main" id="{D1CD9A87-8A50-AD88-3274-16075B1B7127}"/>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3503578" y="5678402"/>
            <a:ext cx="222267" cy="222267"/>
          </a:xfrm>
          <a:prstGeom prst="rect">
            <a:avLst/>
          </a:prstGeom>
        </p:spPr>
      </p:pic>
      <p:cxnSp>
        <p:nvCxnSpPr>
          <p:cNvPr id="300" name="直接箭头连接符 299">
            <a:extLst>
              <a:ext uri="{FF2B5EF4-FFF2-40B4-BE49-F238E27FC236}">
                <a16:creationId xmlns:a16="http://schemas.microsoft.com/office/drawing/2014/main" id="{A3442EA4-A2A3-42DA-1CC9-16F901A2AD42}"/>
              </a:ext>
            </a:extLst>
          </p:cNvPr>
          <p:cNvCxnSpPr>
            <a:cxnSpLocks/>
          </p:cNvCxnSpPr>
          <p:nvPr/>
        </p:nvCxnSpPr>
        <p:spPr>
          <a:xfrm>
            <a:off x="4770378" y="6323958"/>
            <a:ext cx="272657"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01" name="文本框 300">
            <a:extLst>
              <a:ext uri="{FF2B5EF4-FFF2-40B4-BE49-F238E27FC236}">
                <a16:creationId xmlns:a16="http://schemas.microsoft.com/office/drawing/2014/main" id="{61348FC4-6C78-F9E5-20D9-00C758F82D87}"/>
              </a:ext>
            </a:extLst>
          </p:cNvPr>
          <p:cNvSpPr txBox="1"/>
          <p:nvPr/>
        </p:nvSpPr>
        <p:spPr>
          <a:xfrm>
            <a:off x="3666087" y="4820384"/>
            <a:ext cx="1370377" cy="276999"/>
          </a:xfrm>
          <a:prstGeom prst="rect">
            <a:avLst/>
          </a:prstGeom>
          <a:noFill/>
        </p:spPr>
        <p:txBody>
          <a:bodyPr wrap="square">
            <a:spAutoFit/>
          </a:bodyPr>
          <a:lstStyle/>
          <a:p>
            <a:pPr algn="ctr"/>
            <a:r>
              <a:rPr lang="en-US" altLang="zh-CN" sz="1200" dirty="0">
                <a:latin typeface="Times New Roman" panose="02020603050405020304" pitchFamily="18" charset="0"/>
                <a:cs typeface="Times New Roman" panose="02020603050405020304" pitchFamily="18" charset="0"/>
              </a:rPr>
              <a:t>Prompt subgraphs</a:t>
            </a:r>
            <a:endParaRPr lang="zh-CN" altLang="en-US" sz="1200" dirty="0">
              <a:latin typeface="Times New Roman" panose="02020603050405020304" pitchFamily="18" charset="0"/>
              <a:cs typeface="Times New Roman" panose="02020603050405020304" pitchFamily="18" charset="0"/>
            </a:endParaRPr>
          </a:p>
        </p:txBody>
      </p:sp>
      <p:sp>
        <p:nvSpPr>
          <p:cNvPr id="302" name="文本框 301">
            <a:extLst>
              <a:ext uri="{FF2B5EF4-FFF2-40B4-BE49-F238E27FC236}">
                <a16:creationId xmlns:a16="http://schemas.microsoft.com/office/drawing/2014/main" id="{4E62F06A-C73A-37B4-5FA2-CC8835A4C721}"/>
              </a:ext>
            </a:extLst>
          </p:cNvPr>
          <p:cNvSpPr txBox="1"/>
          <p:nvPr/>
        </p:nvSpPr>
        <p:spPr>
          <a:xfrm>
            <a:off x="7131715" y="5322452"/>
            <a:ext cx="1364476"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(0.2 0.9 0.4 … 0.1)</a:t>
            </a:r>
            <a:endParaRPr lang="zh-CN" altLang="en-US" sz="1200" dirty="0">
              <a:latin typeface="Times New Roman" panose="02020603050405020304" pitchFamily="18" charset="0"/>
              <a:cs typeface="Times New Roman" panose="02020603050405020304" pitchFamily="18" charset="0"/>
            </a:endParaRPr>
          </a:p>
        </p:txBody>
      </p:sp>
      <p:sp>
        <p:nvSpPr>
          <p:cNvPr id="304" name="文本框 303">
            <a:extLst>
              <a:ext uri="{FF2B5EF4-FFF2-40B4-BE49-F238E27FC236}">
                <a16:creationId xmlns:a16="http://schemas.microsoft.com/office/drawing/2014/main" id="{69EFFA62-F6C3-B13D-2C3F-0945867E6AE5}"/>
              </a:ext>
            </a:extLst>
          </p:cNvPr>
          <p:cNvSpPr txBox="1"/>
          <p:nvPr/>
        </p:nvSpPr>
        <p:spPr>
          <a:xfrm>
            <a:off x="7198008" y="5990197"/>
            <a:ext cx="1575750"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(0.3 0.8 0.2 … 0.2)</a:t>
            </a:r>
          </a:p>
        </p:txBody>
      </p:sp>
      <p:sp>
        <p:nvSpPr>
          <p:cNvPr id="305" name="矩形 304">
            <a:extLst>
              <a:ext uri="{FF2B5EF4-FFF2-40B4-BE49-F238E27FC236}">
                <a16:creationId xmlns:a16="http://schemas.microsoft.com/office/drawing/2014/main" id="{B786270E-EF01-F9AE-F779-F5A12D20653F}"/>
              </a:ext>
            </a:extLst>
          </p:cNvPr>
          <p:cNvSpPr/>
          <p:nvPr/>
        </p:nvSpPr>
        <p:spPr>
          <a:xfrm>
            <a:off x="7036651" y="5287648"/>
            <a:ext cx="1554604" cy="1169552"/>
          </a:xfrm>
          <a:prstGeom prst="rect">
            <a:avLst/>
          </a:prstGeom>
          <a:noFill/>
          <a:ln>
            <a:solidFill>
              <a:srgbClr val="91919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306" name="文本框 305">
                <a:extLst>
                  <a:ext uri="{FF2B5EF4-FFF2-40B4-BE49-F238E27FC236}">
                    <a16:creationId xmlns:a16="http://schemas.microsoft.com/office/drawing/2014/main" id="{BAC2FC2C-FEAD-2D51-075A-40A97FA081AD}"/>
                  </a:ext>
                </a:extLst>
              </p:cNvPr>
              <p:cNvSpPr txBox="1"/>
              <p:nvPr/>
            </p:nvSpPr>
            <p:spPr>
              <a:xfrm>
                <a:off x="7616561" y="5449199"/>
                <a:ext cx="871421" cy="276999"/>
              </a:xfrm>
              <a:prstGeom prst="rect">
                <a:avLst/>
              </a:prstGeom>
              <a:noFill/>
            </p:spPr>
            <p:txBody>
              <a:bodyPr wrap="square">
                <a:spAutoFit/>
              </a:bodyPr>
              <a:lstStyle/>
              <a:p>
                <a14:m>
                  <m:oMath xmlns:m="http://schemas.openxmlformats.org/officeDocument/2006/math">
                    <m:sSub>
                      <m:sSubPr>
                        <m:ctrlPr>
                          <a:rPr lang="en-US" altLang="zh-CN" sz="1200" i="1" smtClean="0">
                            <a:latin typeface="Cambria Math" panose="02040503050406030204" pitchFamily="18" charset="0"/>
                            <a:cs typeface="Times New Roman" panose="02020603050405020304" pitchFamily="18" charset="0"/>
                          </a:rPr>
                        </m:ctrlPr>
                      </m:sSubPr>
                      <m:e>
                        <m:r>
                          <a:rPr lang="en-US" altLang="zh-CN" sz="1200" b="0" i="1" smtClean="0">
                            <a:latin typeface="Cambria Math" panose="02040503050406030204" pitchFamily="18" charset="0"/>
                            <a:cs typeface="Times New Roman" panose="02020603050405020304" pitchFamily="18" charset="0"/>
                          </a:rPr>
                          <m:t>𝑝</m:t>
                        </m:r>
                      </m:e>
                      <m:sub>
                        <m:r>
                          <a:rPr lang="en-US" altLang="zh-CN" sz="1200" i="1">
                            <a:latin typeface="Cambria Math" panose="02040503050406030204" pitchFamily="18" charset="0"/>
                            <a:cs typeface="Times New Roman" panose="02020603050405020304" pitchFamily="18" charset="0"/>
                          </a:rPr>
                          <m:t>𝑠𝑢𝑟</m:t>
                        </m:r>
                      </m:sub>
                    </m:sSub>
                  </m:oMath>
                </a14:m>
                <a:r>
                  <a:rPr lang="en-US" altLang="zh-CN" sz="1200" dirty="0">
                    <a:latin typeface="Times New Roman" panose="02020603050405020304" pitchFamily="18" charset="0"/>
                    <a:cs typeface="Times New Roman" panose="02020603050405020304" pitchFamily="18" charset="0"/>
                  </a:rPr>
                  <a:t> </a:t>
                </a:r>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306" name="文本框 305">
                <a:extLst>
                  <a:ext uri="{FF2B5EF4-FFF2-40B4-BE49-F238E27FC236}">
                    <a16:creationId xmlns:a16="http://schemas.microsoft.com/office/drawing/2014/main" id="{BAC2FC2C-FEAD-2D51-075A-40A97FA081AD}"/>
                  </a:ext>
                </a:extLst>
              </p:cNvPr>
              <p:cNvSpPr txBox="1">
                <a:spLocks noRot="1" noChangeAspect="1" noMove="1" noResize="1" noEditPoints="1" noAdjustHandles="1" noChangeArrowheads="1" noChangeShapeType="1" noTextEdit="1"/>
              </p:cNvSpPr>
              <p:nvPr/>
            </p:nvSpPr>
            <p:spPr>
              <a:xfrm>
                <a:off x="7616561" y="5449199"/>
                <a:ext cx="871421" cy="276999"/>
              </a:xfrm>
              <a:prstGeom prst="rect">
                <a:avLst/>
              </a:prstGeom>
              <a:blipFill>
                <a:blip r:embed="rId26"/>
                <a:stretch>
                  <a:fillRect/>
                </a:stretch>
              </a:blipFill>
            </p:spPr>
            <p:txBody>
              <a:bodyPr/>
              <a:lstStyle/>
              <a:p>
                <a:r>
                  <a:rPr lang="zh-CN" altLang="en-US">
                    <a:noFill/>
                  </a:rPr>
                  <a:t> </a:t>
                </a:r>
              </a:p>
            </p:txBody>
          </p:sp>
        </mc:Fallback>
      </mc:AlternateContent>
      <p:sp>
        <p:nvSpPr>
          <p:cNvPr id="311" name="文本框 310">
            <a:extLst>
              <a:ext uri="{FF2B5EF4-FFF2-40B4-BE49-F238E27FC236}">
                <a16:creationId xmlns:a16="http://schemas.microsoft.com/office/drawing/2014/main" id="{5F0BF6CB-4CD7-CEBC-DBB0-F71A1139E03C}"/>
              </a:ext>
            </a:extLst>
          </p:cNvPr>
          <p:cNvSpPr txBox="1"/>
          <p:nvPr/>
        </p:nvSpPr>
        <p:spPr>
          <a:xfrm>
            <a:off x="6956336" y="5010649"/>
            <a:ext cx="1634919"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Probability distribution </a:t>
            </a:r>
            <a:endParaRPr lang="zh-CN" altLang="en-US" sz="12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12" name="文本框 311">
                <a:extLst>
                  <a:ext uri="{FF2B5EF4-FFF2-40B4-BE49-F238E27FC236}">
                    <a16:creationId xmlns:a16="http://schemas.microsoft.com/office/drawing/2014/main" id="{2D8B6FFE-0243-9C5E-F9E3-810FC690696D}"/>
                  </a:ext>
                </a:extLst>
              </p:cNvPr>
              <p:cNvSpPr txBox="1"/>
              <p:nvPr/>
            </p:nvSpPr>
            <p:spPr>
              <a:xfrm>
                <a:off x="7637418" y="6137951"/>
                <a:ext cx="871421" cy="276999"/>
              </a:xfrm>
              <a:prstGeom prst="rect">
                <a:avLst/>
              </a:prstGeom>
              <a:noFill/>
            </p:spPr>
            <p:txBody>
              <a:bodyPr wrap="square">
                <a:spAutoFit/>
              </a:bodyPr>
              <a:lstStyle/>
              <a:p>
                <a14:m>
                  <m:oMath xmlns:m="http://schemas.openxmlformats.org/officeDocument/2006/math">
                    <m:sSub>
                      <m:sSubPr>
                        <m:ctrlPr>
                          <a:rPr lang="en-US" altLang="zh-CN" sz="1200" i="1" smtClean="0">
                            <a:latin typeface="Cambria Math" panose="02040503050406030204" pitchFamily="18" charset="0"/>
                            <a:cs typeface="Times New Roman" panose="02020603050405020304" pitchFamily="18" charset="0"/>
                          </a:rPr>
                        </m:ctrlPr>
                      </m:sSubPr>
                      <m:e>
                        <m:r>
                          <a:rPr lang="en-US" altLang="zh-CN" sz="1200" b="0" i="1" smtClean="0">
                            <a:latin typeface="Cambria Math" panose="02040503050406030204" pitchFamily="18" charset="0"/>
                            <a:cs typeface="Times New Roman" panose="02020603050405020304" pitchFamily="18" charset="0"/>
                          </a:rPr>
                          <m:t>𝑝</m:t>
                        </m:r>
                      </m:e>
                      <m:sub>
                        <m:r>
                          <a:rPr lang="en-US" altLang="zh-CN" sz="1200" i="1">
                            <a:latin typeface="Cambria Math" panose="02040503050406030204" pitchFamily="18" charset="0"/>
                            <a:cs typeface="Times New Roman" panose="02020603050405020304" pitchFamily="18" charset="0"/>
                          </a:rPr>
                          <m:t>𝑑𝑖𝑠</m:t>
                        </m:r>
                      </m:sub>
                    </m:sSub>
                  </m:oMath>
                </a14:m>
                <a:r>
                  <a:rPr lang="en-US" altLang="zh-CN" sz="1200" dirty="0">
                    <a:latin typeface="Times New Roman" panose="02020603050405020304" pitchFamily="18" charset="0"/>
                    <a:cs typeface="Times New Roman" panose="02020603050405020304" pitchFamily="18" charset="0"/>
                  </a:rPr>
                  <a:t> </a:t>
                </a:r>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312" name="文本框 311">
                <a:extLst>
                  <a:ext uri="{FF2B5EF4-FFF2-40B4-BE49-F238E27FC236}">
                    <a16:creationId xmlns:a16="http://schemas.microsoft.com/office/drawing/2014/main" id="{2D8B6FFE-0243-9C5E-F9E3-810FC690696D}"/>
                  </a:ext>
                </a:extLst>
              </p:cNvPr>
              <p:cNvSpPr txBox="1">
                <a:spLocks noRot="1" noChangeAspect="1" noMove="1" noResize="1" noEditPoints="1" noAdjustHandles="1" noChangeArrowheads="1" noChangeShapeType="1" noTextEdit="1"/>
              </p:cNvSpPr>
              <p:nvPr/>
            </p:nvSpPr>
            <p:spPr>
              <a:xfrm>
                <a:off x="7637418" y="6137951"/>
                <a:ext cx="871421" cy="276999"/>
              </a:xfrm>
              <a:prstGeom prst="rect">
                <a:avLst/>
              </a:prstGeom>
              <a:blipFill>
                <a:blip r:embed="rId27"/>
                <a:stretch>
                  <a:fillRect/>
                </a:stretch>
              </a:blipFill>
            </p:spPr>
            <p:txBody>
              <a:bodyPr/>
              <a:lstStyle/>
              <a:p>
                <a:r>
                  <a:rPr lang="zh-CN" altLang="en-US">
                    <a:noFill/>
                  </a:rPr>
                  <a:t> </a:t>
                </a:r>
              </a:p>
            </p:txBody>
          </p:sp>
        </mc:Fallback>
      </mc:AlternateContent>
      <p:cxnSp>
        <p:nvCxnSpPr>
          <p:cNvPr id="313" name="直接箭头连接符 312">
            <a:extLst>
              <a:ext uri="{FF2B5EF4-FFF2-40B4-BE49-F238E27FC236}">
                <a16:creationId xmlns:a16="http://schemas.microsoft.com/office/drawing/2014/main" id="{CFB9AD6D-A323-A182-0E71-5DFDC53A0E16}"/>
              </a:ext>
            </a:extLst>
          </p:cNvPr>
          <p:cNvCxnSpPr>
            <a:cxnSpLocks/>
          </p:cNvCxnSpPr>
          <p:nvPr/>
        </p:nvCxnSpPr>
        <p:spPr>
          <a:xfrm>
            <a:off x="8702058" y="5513726"/>
            <a:ext cx="192656" cy="12655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14" name="直接箭头连接符 313">
            <a:extLst>
              <a:ext uri="{FF2B5EF4-FFF2-40B4-BE49-F238E27FC236}">
                <a16:creationId xmlns:a16="http://schemas.microsoft.com/office/drawing/2014/main" id="{1280ADF2-8B0D-1F3A-AFEE-05E397BBBD92}"/>
              </a:ext>
            </a:extLst>
          </p:cNvPr>
          <p:cNvCxnSpPr>
            <a:cxnSpLocks/>
          </p:cNvCxnSpPr>
          <p:nvPr/>
        </p:nvCxnSpPr>
        <p:spPr>
          <a:xfrm flipV="1">
            <a:off x="8695941" y="6060032"/>
            <a:ext cx="195183" cy="10352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315" name="图片 314">
            <a:extLst>
              <a:ext uri="{FF2B5EF4-FFF2-40B4-BE49-F238E27FC236}">
                <a16:creationId xmlns:a16="http://schemas.microsoft.com/office/drawing/2014/main" id="{82CF5FE9-E030-5A0D-D7C0-14399790BE0B}"/>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2719964" y="5299679"/>
            <a:ext cx="237525" cy="237525"/>
          </a:xfrm>
          <a:prstGeom prst="rect">
            <a:avLst/>
          </a:prstGeom>
        </p:spPr>
      </p:pic>
      <p:sp>
        <p:nvSpPr>
          <p:cNvPr id="316" name="文本框 315">
            <a:extLst>
              <a:ext uri="{FF2B5EF4-FFF2-40B4-BE49-F238E27FC236}">
                <a16:creationId xmlns:a16="http://schemas.microsoft.com/office/drawing/2014/main" id="{D980C7FC-C0E8-EA05-F022-F2F3274F81EB}"/>
              </a:ext>
            </a:extLst>
          </p:cNvPr>
          <p:cNvSpPr txBox="1"/>
          <p:nvPr/>
        </p:nvSpPr>
        <p:spPr>
          <a:xfrm>
            <a:off x="732801" y="4497030"/>
            <a:ext cx="4048563" cy="276999"/>
          </a:xfrm>
          <a:prstGeom prst="rect">
            <a:avLst/>
          </a:prstGeom>
          <a:noFill/>
        </p:spPr>
        <p:txBody>
          <a:bodyPr wrap="square">
            <a:spAutoFit/>
          </a:bodyPr>
          <a:lstStyle/>
          <a:p>
            <a:r>
              <a:rPr lang="en-US" altLang="zh-CN" sz="1200" b="1" dirty="0">
                <a:latin typeface="Times New Roman" panose="02020603050405020304" pitchFamily="18" charset="0"/>
                <a:cs typeface="Times New Roman" panose="02020603050405020304" pitchFamily="18" charset="0"/>
              </a:rPr>
              <a:t>c) Prompt-driven dataset provenance verification</a:t>
            </a:r>
          </a:p>
        </p:txBody>
      </p:sp>
      <p:pic>
        <p:nvPicPr>
          <p:cNvPr id="317" name="图片 316">
            <a:extLst>
              <a:ext uri="{FF2B5EF4-FFF2-40B4-BE49-F238E27FC236}">
                <a16:creationId xmlns:a16="http://schemas.microsoft.com/office/drawing/2014/main" id="{23CFB483-7B39-5FB2-4A6E-8180C701D723}"/>
              </a:ext>
            </a:extLst>
          </p:cNvPr>
          <p:cNvPicPr>
            <a:picLocks noChangeAspect="1"/>
          </p:cNvPicPr>
          <p:nvPr/>
        </p:nvPicPr>
        <p:blipFill>
          <a:blip r:embed="rId29"/>
          <a:stretch>
            <a:fillRect/>
          </a:stretch>
        </p:blipFill>
        <p:spPr>
          <a:xfrm>
            <a:off x="5329033" y="4839006"/>
            <a:ext cx="735369" cy="699902"/>
          </a:xfrm>
          <a:prstGeom prst="rect">
            <a:avLst/>
          </a:prstGeom>
        </p:spPr>
      </p:pic>
      <p:sp>
        <p:nvSpPr>
          <p:cNvPr id="318" name="文本框 317">
            <a:extLst>
              <a:ext uri="{FF2B5EF4-FFF2-40B4-BE49-F238E27FC236}">
                <a16:creationId xmlns:a16="http://schemas.microsoft.com/office/drawing/2014/main" id="{4808C0E7-F72A-A068-633E-FC23AE7821D7}"/>
              </a:ext>
            </a:extLst>
          </p:cNvPr>
          <p:cNvSpPr txBox="1"/>
          <p:nvPr/>
        </p:nvSpPr>
        <p:spPr>
          <a:xfrm>
            <a:off x="5070029" y="5577687"/>
            <a:ext cx="1895837"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Legal graph model</a:t>
            </a:r>
            <a:endParaRPr lang="zh-CN" altLang="en-US" sz="1200" dirty="0"/>
          </a:p>
        </p:txBody>
      </p:sp>
      <p:cxnSp>
        <p:nvCxnSpPr>
          <p:cNvPr id="319" name="直接箭头连接符 318">
            <a:extLst>
              <a:ext uri="{FF2B5EF4-FFF2-40B4-BE49-F238E27FC236}">
                <a16:creationId xmlns:a16="http://schemas.microsoft.com/office/drawing/2014/main" id="{AF13C924-D702-6E62-9644-687E7B6BB5E7}"/>
              </a:ext>
            </a:extLst>
          </p:cNvPr>
          <p:cNvCxnSpPr>
            <a:cxnSpLocks/>
          </p:cNvCxnSpPr>
          <p:nvPr/>
        </p:nvCxnSpPr>
        <p:spPr>
          <a:xfrm>
            <a:off x="4800095" y="5291523"/>
            <a:ext cx="272657"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20" name="直接箭头连接符 319">
            <a:extLst>
              <a:ext uri="{FF2B5EF4-FFF2-40B4-BE49-F238E27FC236}">
                <a16:creationId xmlns:a16="http://schemas.microsoft.com/office/drawing/2014/main" id="{42208730-60D7-49BE-CDF2-ECC7A91D6E93}"/>
              </a:ext>
            </a:extLst>
          </p:cNvPr>
          <p:cNvCxnSpPr>
            <a:cxnSpLocks/>
          </p:cNvCxnSpPr>
          <p:nvPr/>
        </p:nvCxnSpPr>
        <p:spPr>
          <a:xfrm>
            <a:off x="6553093" y="5394273"/>
            <a:ext cx="291473" cy="10513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23" name="直接箭头连接符 322">
            <a:extLst>
              <a:ext uri="{FF2B5EF4-FFF2-40B4-BE49-F238E27FC236}">
                <a16:creationId xmlns:a16="http://schemas.microsoft.com/office/drawing/2014/main" id="{4026073F-2668-DC02-9476-48B15ED664C6}"/>
              </a:ext>
            </a:extLst>
          </p:cNvPr>
          <p:cNvCxnSpPr>
            <a:cxnSpLocks/>
          </p:cNvCxnSpPr>
          <p:nvPr/>
        </p:nvCxnSpPr>
        <p:spPr>
          <a:xfrm flipV="1">
            <a:off x="6459643" y="6311257"/>
            <a:ext cx="328932" cy="9537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24" name="矩形 323">
            <a:extLst>
              <a:ext uri="{FF2B5EF4-FFF2-40B4-BE49-F238E27FC236}">
                <a16:creationId xmlns:a16="http://schemas.microsoft.com/office/drawing/2014/main" id="{02C6E8BA-8E17-5889-4E9B-A1F75E4DDF4D}"/>
              </a:ext>
            </a:extLst>
          </p:cNvPr>
          <p:cNvSpPr/>
          <p:nvPr/>
        </p:nvSpPr>
        <p:spPr>
          <a:xfrm>
            <a:off x="750149" y="4778463"/>
            <a:ext cx="10841627" cy="1960666"/>
          </a:xfrm>
          <a:prstGeom prst="rect">
            <a:avLst/>
          </a:prstGeom>
          <a:noFill/>
          <a:ln>
            <a:solidFill>
              <a:srgbClr val="91919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1" name="矩形 330">
            <a:extLst>
              <a:ext uri="{FF2B5EF4-FFF2-40B4-BE49-F238E27FC236}">
                <a16:creationId xmlns:a16="http://schemas.microsoft.com/office/drawing/2014/main" id="{F881EF4B-6235-1311-7A48-8A2DAE9F09D9}"/>
              </a:ext>
            </a:extLst>
          </p:cNvPr>
          <p:cNvSpPr/>
          <p:nvPr/>
        </p:nvSpPr>
        <p:spPr>
          <a:xfrm>
            <a:off x="6181674" y="376313"/>
            <a:ext cx="5449290" cy="3938958"/>
          </a:xfrm>
          <a:prstGeom prst="rect">
            <a:avLst/>
          </a:prstGeom>
          <a:noFill/>
          <a:ln>
            <a:solidFill>
              <a:srgbClr val="91919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33" name="图片 332">
            <a:extLst>
              <a:ext uri="{FF2B5EF4-FFF2-40B4-BE49-F238E27FC236}">
                <a16:creationId xmlns:a16="http://schemas.microsoft.com/office/drawing/2014/main" id="{7B5342DE-82DB-6166-B79D-6F307D8D3D78}"/>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5344605" y="5883566"/>
            <a:ext cx="616616" cy="576277"/>
          </a:xfrm>
          <a:prstGeom prst="rect">
            <a:avLst/>
          </a:prstGeom>
        </p:spPr>
      </p:pic>
      <p:sp>
        <p:nvSpPr>
          <p:cNvPr id="343" name="文本框 342">
            <a:extLst>
              <a:ext uri="{FF2B5EF4-FFF2-40B4-BE49-F238E27FC236}">
                <a16:creationId xmlns:a16="http://schemas.microsoft.com/office/drawing/2014/main" id="{4DC87246-6AFC-5DB4-C43D-B4763925E8DA}"/>
              </a:ext>
            </a:extLst>
          </p:cNvPr>
          <p:cNvSpPr txBox="1"/>
          <p:nvPr/>
        </p:nvSpPr>
        <p:spPr>
          <a:xfrm>
            <a:off x="6043634" y="95393"/>
            <a:ext cx="4048563" cy="276999"/>
          </a:xfrm>
          <a:prstGeom prst="rect">
            <a:avLst/>
          </a:prstGeom>
          <a:noFill/>
        </p:spPr>
        <p:txBody>
          <a:bodyPr wrap="square">
            <a:spAutoFit/>
          </a:bodyPr>
          <a:lstStyle/>
          <a:p>
            <a:r>
              <a:rPr lang="en-US" altLang="zh-CN" sz="1200" b="1" dirty="0">
                <a:latin typeface="Times New Roman" panose="02020603050405020304" pitchFamily="18" charset="0"/>
                <a:cs typeface="Times New Roman" panose="02020603050405020304" pitchFamily="18" charset="0"/>
              </a:rPr>
              <a:t>b) Bipartite embedding discrepancy isotope generation</a:t>
            </a:r>
          </a:p>
        </p:txBody>
      </p:sp>
      <p:cxnSp>
        <p:nvCxnSpPr>
          <p:cNvPr id="284" name="直接箭头连接符 283">
            <a:extLst>
              <a:ext uri="{FF2B5EF4-FFF2-40B4-BE49-F238E27FC236}">
                <a16:creationId xmlns:a16="http://schemas.microsoft.com/office/drawing/2014/main" id="{4588C15F-0878-C0BD-267A-5D96847DF7EC}"/>
              </a:ext>
            </a:extLst>
          </p:cNvPr>
          <p:cNvCxnSpPr>
            <a:cxnSpLocks/>
          </p:cNvCxnSpPr>
          <p:nvPr/>
        </p:nvCxnSpPr>
        <p:spPr>
          <a:xfrm>
            <a:off x="5985801" y="1598117"/>
            <a:ext cx="19695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10" name="直接箭头连接符 309">
            <a:extLst>
              <a:ext uri="{FF2B5EF4-FFF2-40B4-BE49-F238E27FC236}">
                <a16:creationId xmlns:a16="http://schemas.microsoft.com/office/drawing/2014/main" id="{C806E4E8-E16F-B9BE-2DFF-58C8341B54D5}"/>
              </a:ext>
            </a:extLst>
          </p:cNvPr>
          <p:cNvCxnSpPr>
            <a:cxnSpLocks/>
          </p:cNvCxnSpPr>
          <p:nvPr/>
        </p:nvCxnSpPr>
        <p:spPr>
          <a:xfrm flipH="1" flipV="1">
            <a:off x="6089501" y="3083323"/>
            <a:ext cx="244891" cy="39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 name="文本框 1">
            <a:extLst>
              <a:ext uri="{FF2B5EF4-FFF2-40B4-BE49-F238E27FC236}">
                <a16:creationId xmlns:a16="http://schemas.microsoft.com/office/drawing/2014/main" id="{1E21D97B-B7DE-98B2-F7FE-8E74E0EFD427}"/>
              </a:ext>
            </a:extLst>
          </p:cNvPr>
          <p:cNvSpPr txBox="1"/>
          <p:nvPr/>
        </p:nvSpPr>
        <p:spPr>
          <a:xfrm>
            <a:off x="7171639" y="4389122"/>
            <a:ext cx="2031325" cy="369332"/>
          </a:xfrm>
          <a:prstGeom prst="rect">
            <a:avLst/>
          </a:prstGeom>
          <a:noFill/>
        </p:spPr>
        <p:txBody>
          <a:bodyPr wrap="none" rtlCol="0">
            <a:spAutoFit/>
          </a:bodyPr>
          <a:lstStyle/>
          <a:p>
            <a:r>
              <a:rPr lang="zh-CN" altLang="en-US" dirty="0">
                <a:solidFill>
                  <a:srgbClr val="FF0000"/>
                </a:solidFill>
              </a:rPr>
              <a:t>模块之间的联系性</a:t>
            </a:r>
          </a:p>
        </p:txBody>
      </p:sp>
      <p:sp>
        <p:nvSpPr>
          <p:cNvPr id="82" name="文本框 81">
            <a:extLst>
              <a:ext uri="{FF2B5EF4-FFF2-40B4-BE49-F238E27FC236}">
                <a16:creationId xmlns:a16="http://schemas.microsoft.com/office/drawing/2014/main" id="{D86E6442-475F-3586-3549-04EAE6D66D43}"/>
              </a:ext>
            </a:extLst>
          </p:cNvPr>
          <p:cNvSpPr txBox="1"/>
          <p:nvPr/>
        </p:nvSpPr>
        <p:spPr>
          <a:xfrm>
            <a:off x="6096000" y="4393868"/>
            <a:ext cx="1107996" cy="369332"/>
          </a:xfrm>
          <a:prstGeom prst="rect">
            <a:avLst/>
          </a:prstGeom>
          <a:noFill/>
        </p:spPr>
        <p:txBody>
          <a:bodyPr wrap="none" rtlCol="0">
            <a:spAutoFit/>
          </a:bodyPr>
          <a:lstStyle/>
          <a:p>
            <a:r>
              <a:rPr lang="zh-CN" altLang="en-US" dirty="0">
                <a:solidFill>
                  <a:srgbClr val="FF0000"/>
                </a:solidFill>
              </a:rPr>
              <a:t>验证阶段</a:t>
            </a:r>
          </a:p>
        </p:txBody>
      </p:sp>
      <p:cxnSp>
        <p:nvCxnSpPr>
          <p:cNvPr id="274" name="直接箭头连接符 273">
            <a:extLst>
              <a:ext uri="{FF2B5EF4-FFF2-40B4-BE49-F238E27FC236}">
                <a16:creationId xmlns:a16="http://schemas.microsoft.com/office/drawing/2014/main" id="{51ACF52C-1139-FAA1-1345-1092E1B21141}"/>
              </a:ext>
            </a:extLst>
          </p:cNvPr>
          <p:cNvCxnSpPr>
            <a:stCxn id="278" idx="2"/>
          </p:cNvCxnSpPr>
          <p:nvPr/>
        </p:nvCxnSpPr>
        <p:spPr>
          <a:xfrm>
            <a:off x="4341980" y="4329843"/>
            <a:ext cx="1420" cy="2944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3" name="箭头: 下 282">
            <a:extLst>
              <a:ext uri="{FF2B5EF4-FFF2-40B4-BE49-F238E27FC236}">
                <a16:creationId xmlns:a16="http://schemas.microsoft.com/office/drawing/2014/main" id="{14AB1C7B-88AB-5337-EA3D-128049E22A65}"/>
              </a:ext>
            </a:extLst>
          </p:cNvPr>
          <p:cNvSpPr/>
          <p:nvPr/>
        </p:nvSpPr>
        <p:spPr>
          <a:xfrm>
            <a:off x="10156371" y="4428309"/>
            <a:ext cx="463732" cy="242548"/>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2" name="箭头: 下 321">
            <a:extLst>
              <a:ext uri="{FF2B5EF4-FFF2-40B4-BE49-F238E27FC236}">
                <a16:creationId xmlns:a16="http://schemas.microsoft.com/office/drawing/2014/main" id="{144E7238-0701-3317-3D72-CA053887F9C0}"/>
              </a:ext>
            </a:extLst>
          </p:cNvPr>
          <p:cNvSpPr/>
          <p:nvPr/>
        </p:nvSpPr>
        <p:spPr>
          <a:xfrm>
            <a:off x="4526728" y="4428309"/>
            <a:ext cx="133221" cy="37882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5" name="文本框 324">
            <a:extLst>
              <a:ext uri="{FF2B5EF4-FFF2-40B4-BE49-F238E27FC236}">
                <a16:creationId xmlns:a16="http://schemas.microsoft.com/office/drawing/2014/main" id="{7048490C-4D51-4C03-5DE3-DBDE147ABCA8}"/>
              </a:ext>
            </a:extLst>
          </p:cNvPr>
          <p:cNvSpPr txBox="1"/>
          <p:nvPr/>
        </p:nvSpPr>
        <p:spPr>
          <a:xfrm>
            <a:off x="2675498" y="2282890"/>
            <a:ext cx="1709122" cy="369332"/>
          </a:xfrm>
          <a:prstGeom prst="rect">
            <a:avLst/>
          </a:prstGeom>
          <a:noFill/>
        </p:spPr>
        <p:txBody>
          <a:bodyPr wrap="none" rtlCol="0">
            <a:spAutoFit/>
          </a:bodyPr>
          <a:lstStyle/>
          <a:p>
            <a:r>
              <a:rPr lang="en-US" altLang="zh-CN" dirty="0"/>
              <a:t>MM 40</a:t>
            </a:r>
            <a:r>
              <a:rPr lang="zh-CN" altLang="en-US" dirty="0"/>
              <a:t>天 附录 </a:t>
            </a:r>
          </a:p>
        </p:txBody>
      </p:sp>
    </p:spTree>
    <p:extLst>
      <p:ext uri="{BB962C8B-B14F-4D97-AF65-F5344CB8AC3E}">
        <p14:creationId xmlns:p14="http://schemas.microsoft.com/office/powerpoint/2010/main" val="21403002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DC1BEB-DDE3-821C-30D7-C204B61132F2}"/>
            </a:ext>
          </a:extLst>
        </p:cNvPr>
        <p:cNvGrpSpPr/>
        <p:nvPr/>
      </p:nvGrpSpPr>
      <p:grpSpPr>
        <a:xfrm>
          <a:off x="0" y="0"/>
          <a:ext cx="0" cy="0"/>
          <a:chOff x="0" y="0"/>
          <a:chExt cx="0" cy="0"/>
        </a:xfrm>
      </p:grpSpPr>
      <p:sp>
        <p:nvSpPr>
          <p:cNvPr id="273" name="矩形 272">
            <a:extLst>
              <a:ext uri="{FF2B5EF4-FFF2-40B4-BE49-F238E27FC236}">
                <a16:creationId xmlns:a16="http://schemas.microsoft.com/office/drawing/2014/main" id="{B594C04B-BB2E-4AAE-D847-49863EAFBB72}"/>
              </a:ext>
            </a:extLst>
          </p:cNvPr>
          <p:cNvSpPr/>
          <p:nvPr/>
        </p:nvSpPr>
        <p:spPr>
          <a:xfrm>
            <a:off x="9913879" y="2350659"/>
            <a:ext cx="1331383" cy="242548"/>
          </a:xfrm>
          <a:prstGeom prst="rect">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4" name="梯形 143">
            <a:extLst>
              <a:ext uri="{FF2B5EF4-FFF2-40B4-BE49-F238E27FC236}">
                <a16:creationId xmlns:a16="http://schemas.microsoft.com/office/drawing/2014/main" id="{BF330FE2-D995-80EE-5FF3-E7A1B397A984}"/>
              </a:ext>
            </a:extLst>
          </p:cNvPr>
          <p:cNvSpPr/>
          <p:nvPr/>
        </p:nvSpPr>
        <p:spPr>
          <a:xfrm rot="16200000">
            <a:off x="2709310" y="624435"/>
            <a:ext cx="1180062" cy="1193000"/>
          </a:xfrm>
          <a:prstGeom prst="trapezoid">
            <a:avLst/>
          </a:prstGeom>
          <a:solidFill>
            <a:srgbClr val="F0F8FA"/>
          </a:solidFill>
          <a:ln>
            <a:solidFill>
              <a:srgbClr val="5FB5CD"/>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9" name="矩形 278">
            <a:extLst>
              <a:ext uri="{FF2B5EF4-FFF2-40B4-BE49-F238E27FC236}">
                <a16:creationId xmlns:a16="http://schemas.microsoft.com/office/drawing/2014/main" id="{11C54303-EA5F-BEB8-57CD-3EF8809F0068}"/>
              </a:ext>
            </a:extLst>
          </p:cNvPr>
          <p:cNvSpPr/>
          <p:nvPr/>
        </p:nvSpPr>
        <p:spPr>
          <a:xfrm>
            <a:off x="2714817" y="2789663"/>
            <a:ext cx="1321095" cy="521494"/>
          </a:xfrm>
          <a:prstGeom prst="rect">
            <a:avLst/>
          </a:prstGeom>
          <a:solidFill>
            <a:srgbClr val="FDF8D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56B270BE-7E44-FAF5-A833-D1D049CFCCEA}"/>
              </a:ext>
            </a:extLst>
          </p:cNvPr>
          <p:cNvSpPr/>
          <p:nvPr/>
        </p:nvSpPr>
        <p:spPr>
          <a:xfrm>
            <a:off x="849752" y="1122467"/>
            <a:ext cx="128588" cy="135731"/>
          </a:xfrm>
          <a:prstGeom prst="ellipse">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16" name="椭圆 15">
            <a:extLst>
              <a:ext uri="{FF2B5EF4-FFF2-40B4-BE49-F238E27FC236}">
                <a16:creationId xmlns:a16="http://schemas.microsoft.com/office/drawing/2014/main" id="{385CB43D-BCDE-2939-4901-A621D328E3FA}"/>
              </a:ext>
            </a:extLst>
          </p:cNvPr>
          <p:cNvSpPr/>
          <p:nvPr/>
        </p:nvSpPr>
        <p:spPr>
          <a:xfrm>
            <a:off x="1136693" y="769083"/>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19" name="椭圆 18">
            <a:extLst>
              <a:ext uri="{FF2B5EF4-FFF2-40B4-BE49-F238E27FC236}">
                <a16:creationId xmlns:a16="http://schemas.microsoft.com/office/drawing/2014/main" id="{A605C595-E857-4434-34A3-B57351A1B848}"/>
              </a:ext>
            </a:extLst>
          </p:cNvPr>
          <p:cNvSpPr/>
          <p:nvPr/>
        </p:nvSpPr>
        <p:spPr>
          <a:xfrm>
            <a:off x="1072399" y="1511024"/>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0" name="椭圆 19">
            <a:extLst>
              <a:ext uri="{FF2B5EF4-FFF2-40B4-BE49-F238E27FC236}">
                <a16:creationId xmlns:a16="http://schemas.microsoft.com/office/drawing/2014/main" id="{7C33EDC4-2085-9F52-E2E2-9FF2BD98FB0D}"/>
              </a:ext>
            </a:extLst>
          </p:cNvPr>
          <p:cNvSpPr/>
          <p:nvPr/>
        </p:nvSpPr>
        <p:spPr>
          <a:xfrm>
            <a:off x="1441493" y="1142344"/>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1" name="椭圆 20">
            <a:extLst>
              <a:ext uri="{FF2B5EF4-FFF2-40B4-BE49-F238E27FC236}">
                <a16:creationId xmlns:a16="http://schemas.microsoft.com/office/drawing/2014/main" id="{58CD36DD-63BD-02E1-DB82-8CE4DEEFF9AC}"/>
              </a:ext>
            </a:extLst>
          </p:cNvPr>
          <p:cNvSpPr/>
          <p:nvPr/>
        </p:nvSpPr>
        <p:spPr>
          <a:xfrm>
            <a:off x="1729627" y="790694"/>
            <a:ext cx="128588" cy="135731"/>
          </a:xfrm>
          <a:prstGeom prst="ellipse">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3" name="椭圆 22">
            <a:extLst>
              <a:ext uri="{FF2B5EF4-FFF2-40B4-BE49-F238E27FC236}">
                <a16:creationId xmlns:a16="http://schemas.microsoft.com/office/drawing/2014/main" id="{F846EEE9-E168-F962-1928-15CDE12254D7}"/>
              </a:ext>
            </a:extLst>
          </p:cNvPr>
          <p:cNvSpPr/>
          <p:nvPr/>
        </p:nvSpPr>
        <p:spPr>
          <a:xfrm>
            <a:off x="1862980" y="1480869"/>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7" name="椭圆 26">
            <a:extLst>
              <a:ext uri="{FF2B5EF4-FFF2-40B4-BE49-F238E27FC236}">
                <a16:creationId xmlns:a16="http://schemas.microsoft.com/office/drawing/2014/main" id="{FFC38693-76A3-6C3A-132E-882F7555234D}"/>
              </a:ext>
            </a:extLst>
          </p:cNvPr>
          <p:cNvSpPr/>
          <p:nvPr/>
        </p:nvSpPr>
        <p:spPr>
          <a:xfrm>
            <a:off x="1942743" y="1224495"/>
            <a:ext cx="128588" cy="135731"/>
          </a:xfrm>
          <a:prstGeom prst="ellipse">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57" name="椭圆 56">
            <a:extLst>
              <a:ext uri="{FF2B5EF4-FFF2-40B4-BE49-F238E27FC236}">
                <a16:creationId xmlns:a16="http://schemas.microsoft.com/office/drawing/2014/main" id="{5ED3B158-A210-3E87-C2A2-BB99B94DA693}"/>
              </a:ext>
            </a:extLst>
          </p:cNvPr>
          <p:cNvSpPr/>
          <p:nvPr/>
        </p:nvSpPr>
        <p:spPr>
          <a:xfrm>
            <a:off x="1573649" y="1694587"/>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59" name="直接连接符 58">
            <a:extLst>
              <a:ext uri="{FF2B5EF4-FFF2-40B4-BE49-F238E27FC236}">
                <a16:creationId xmlns:a16="http://schemas.microsoft.com/office/drawing/2014/main" id="{9CECC8D6-858A-AF19-1E52-9D9A494C1532}"/>
              </a:ext>
            </a:extLst>
          </p:cNvPr>
          <p:cNvCxnSpPr>
            <a:cxnSpLocks/>
            <a:stCxn id="16" idx="3"/>
            <a:endCxn id="5" idx="0"/>
          </p:cNvCxnSpPr>
          <p:nvPr/>
        </p:nvCxnSpPr>
        <p:spPr>
          <a:xfrm flipH="1">
            <a:off x="914046" y="884937"/>
            <a:ext cx="241478" cy="237530"/>
          </a:xfrm>
          <a:prstGeom prst="line">
            <a:avLst/>
          </a:prstGeom>
        </p:spPr>
        <p:style>
          <a:lnRef idx="2">
            <a:schemeClr val="dk1"/>
          </a:lnRef>
          <a:fillRef idx="0">
            <a:schemeClr val="dk1"/>
          </a:fillRef>
          <a:effectRef idx="1">
            <a:schemeClr val="dk1"/>
          </a:effectRef>
          <a:fontRef idx="minor">
            <a:schemeClr val="tx1"/>
          </a:fontRef>
        </p:style>
      </p:cxnSp>
      <p:cxnSp>
        <p:nvCxnSpPr>
          <p:cNvPr id="62" name="直接连接符 61">
            <a:extLst>
              <a:ext uri="{FF2B5EF4-FFF2-40B4-BE49-F238E27FC236}">
                <a16:creationId xmlns:a16="http://schemas.microsoft.com/office/drawing/2014/main" id="{4402CC7E-1DF9-A8FF-6564-C8CF162F3611}"/>
              </a:ext>
            </a:extLst>
          </p:cNvPr>
          <p:cNvCxnSpPr>
            <a:cxnSpLocks/>
            <a:stCxn id="16" idx="5"/>
            <a:endCxn id="20" idx="1"/>
          </p:cNvCxnSpPr>
          <p:nvPr/>
        </p:nvCxnSpPr>
        <p:spPr>
          <a:xfrm>
            <a:off x="1246450" y="884937"/>
            <a:ext cx="213874" cy="277284"/>
          </a:xfrm>
          <a:prstGeom prst="line">
            <a:avLst/>
          </a:prstGeom>
        </p:spPr>
        <p:style>
          <a:lnRef idx="2">
            <a:schemeClr val="dk1"/>
          </a:lnRef>
          <a:fillRef idx="0">
            <a:schemeClr val="dk1"/>
          </a:fillRef>
          <a:effectRef idx="1">
            <a:schemeClr val="dk1"/>
          </a:effectRef>
          <a:fontRef idx="minor">
            <a:schemeClr val="tx1"/>
          </a:fontRef>
        </p:style>
      </p:cxnSp>
      <p:cxnSp>
        <p:nvCxnSpPr>
          <p:cNvPr id="66" name="直接连接符 65">
            <a:extLst>
              <a:ext uri="{FF2B5EF4-FFF2-40B4-BE49-F238E27FC236}">
                <a16:creationId xmlns:a16="http://schemas.microsoft.com/office/drawing/2014/main" id="{295F1CBE-DDA1-F3A9-A2BD-CC538F6776F7}"/>
              </a:ext>
            </a:extLst>
          </p:cNvPr>
          <p:cNvCxnSpPr>
            <a:cxnSpLocks/>
            <a:stCxn id="5" idx="5"/>
            <a:endCxn id="19" idx="1"/>
          </p:cNvCxnSpPr>
          <p:nvPr/>
        </p:nvCxnSpPr>
        <p:spPr>
          <a:xfrm>
            <a:off x="959509" y="1238321"/>
            <a:ext cx="131721" cy="292580"/>
          </a:xfrm>
          <a:prstGeom prst="line">
            <a:avLst/>
          </a:prstGeom>
        </p:spPr>
        <p:style>
          <a:lnRef idx="2">
            <a:schemeClr val="dk1"/>
          </a:lnRef>
          <a:fillRef idx="0">
            <a:schemeClr val="dk1"/>
          </a:fillRef>
          <a:effectRef idx="1">
            <a:schemeClr val="dk1"/>
          </a:effectRef>
          <a:fontRef idx="minor">
            <a:schemeClr val="tx1"/>
          </a:fontRef>
        </p:style>
      </p:cxnSp>
      <p:cxnSp>
        <p:nvCxnSpPr>
          <p:cNvPr id="67" name="直接连接符 66">
            <a:extLst>
              <a:ext uri="{FF2B5EF4-FFF2-40B4-BE49-F238E27FC236}">
                <a16:creationId xmlns:a16="http://schemas.microsoft.com/office/drawing/2014/main" id="{73ED3068-347B-944B-A48A-942C5879CB92}"/>
              </a:ext>
            </a:extLst>
          </p:cNvPr>
          <p:cNvCxnSpPr>
            <a:cxnSpLocks/>
            <a:stCxn id="20" idx="3"/>
            <a:endCxn id="19" idx="7"/>
          </p:cNvCxnSpPr>
          <p:nvPr/>
        </p:nvCxnSpPr>
        <p:spPr>
          <a:xfrm flipH="1">
            <a:off x="1182156" y="1258198"/>
            <a:ext cx="278168" cy="272703"/>
          </a:xfrm>
          <a:prstGeom prst="line">
            <a:avLst/>
          </a:prstGeom>
        </p:spPr>
        <p:style>
          <a:lnRef idx="2">
            <a:schemeClr val="dk1"/>
          </a:lnRef>
          <a:fillRef idx="0">
            <a:schemeClr val="dk1"/>
          </a:fillRef>
          <a:effectRef idx="1">
            <a:schemeClr val="dk1"/>
          </a:effectRef>
          <a:fontRef idx="minor">
            <a:schemeClr val="tx1"/>
          </a:fontRef>
        </p:style>
      </p:cxnSp>
      <p:cxnSp>
        <p:nvCxnSpPr>
          <p:cNvPr id="69" name="直接连接符 68">
            <a:extLst>
              <a:ext uri="{FF2B5EF4-FFF2-40B4-BE49-F238E27FC236}">
                <a16:creationId xmlns:a16="http://schemas.microsoft.com/office/drawing/2014/main" id="{7FBC7C69-9712-C636-2236-E5AC455F89A7}"/>
              </a:ext>
            </a:extLst>
          </p:cNvPr>
          <p:cNvCxnSpPr>
            <a:cxnSpLocks/>
            <a:stCxn id="21" idx="3"/>
            <a:endCxn id="20" idx="6"/>
          </p:cNvCxnSpPr>
          <p:nvPr/>
        </p:nvCxnSpPr>
        <p:spPr>
          <a:xfrm flipH="1">
            <a:off x="1570081" y="906548"/>
            <a:ext cx="178377" cy="303662"/>
          </a:xfrm>
          <a:prstGeom prst="line">
            <a:avLst/>
          </a:prstGeom>
        </p:spPr>
        <p:style>
          <a:lnRef idx="2">
            <a:schemeClr val="dk1"/>
          </a:lnRef>
          <a:fillRef idx="0">
            <a:schemeClr val="dk1"/>
          </a:fillRef>
          <a:effectRef idx="1">
            <a:schemeClr val="dk1"/>
          </a:effectRef>
          <a:fontRef idx="minor">
            <a:schemeClr val="tx1"/>
          </a:fontRef>
        </p:style>
      </p:cxnSp>
      <p:cxnSp>
        <p:nvCxnSpPr>
          <p:cNvPr id="70" name="直接连接符 69">
            <a:extLst>
              <a:ext uri="{FF2B5EF4-FFF2-40B4-BE49-F238E27FC236}">
                <a16:creationId xmlns:a16="http://schemas.microsoft.com/office/drawing/2014/main" id="{B18DD868-6F7B-AFDA-8E84-887B4DD7BC71}"/>
              </a:ext>
            </a:extLst>
          </p:cNvPr>
          <p:cNvCxnSpPr>
            <a:cxnSpLocks/>
            <a:stCxn id="57" idx="0"/>
            <a:endCxn id="20" idx="4"/>
          </p:cNvCxnSpPr>
          <p:nvPr/>
        </p:nvCxnSpPr>
        <p:spPr>
          <a:xfrm flipH="1" flipV="1">
            <a:off x="1505787" y="1278075"/>
            <a:ext cx="132156" cy="416512"/>
          </a:xfrm>
          <a:prstGeom prst="line">
            <a:avLst/>
          </a:prstGeom>
        </p:spPr>
        <p:style>
          <a:lnRef idx="2">
            <a:schemeClr val="dk1"/>
          </a:lnRef>
          <a:fillRef idx="0">
            <a:schemeClr val="dk1"/>
          </a:fillRef>
          <a:effectRef idx="1">
            <a:schemeClr val="dk1"/>
          </a:effectRef>
          <a:fontRef idx="minor">
            <a:schemeClr val="tx1"/>
          </a:fontRef>
        </p:style>
      </p:cxnSp>
      <p:cxnSp>
        <p:nvCxnSpPr>
          <p:cNvPr id="71" name="直接连接符 70">
            <a:extLst>
              <a:ext uri="{FF2B5EF4-FFF2-40B4-BE49-F238E27FC236}">
                <a16:creationId xmlns:a16="http://schemas.microsoft.com/office/drawing/2014/main" id="{E03FE62C-29CE-DFD5-7E39-08FDA2C59A65}"/>
              </a:ext>
            </a:extLst>
          </p:cNvPr>
          <p:cNvCxnSpPr>
            <a:cxnSpLocks/>
            <a:stCxn id="23" idx="1"/>
            <a:endCxn id="20" idx="5"/>
          </p:cNvCxnSpPr>
          <p:nvPr/>
        </p:nvCxnSpPr>
        <p:spPr>
          <a:xfrm flipH="1" flipV="1">
            <a:off x="1551250" y="1258198"/>
            <a:ext cx="330561" cy="242548"/>
          </a:xfrm>
          <a:prstGeom prst="line">
            <a:avLst/>
          </a:prstGeom>
        </p:spPr>
        <p:style>
          <a:lnRef idx="2">
            <a:schemeClr val="dk1"/>
          </a:lnRef>
          <a:fillRef idx="0">
            <a:schemeClr val="dk1"/>
          </a:fillRef>
          <a:effectRef idx="1">
            <a:schemeClr val="dk1"/>
          </a:effectRef>
          <a:fontRef idx="minor">
            <a:schemeClr val="tx1"/>
          </a:fontRef>
        </p:style>
      </p:cxnSp>
      <p:cxnSp>
        <p:nvCxnSpPr>
          <p:cNvPr id="72" name="直接连接符 71">
            <a:extLst>
              <a:ext uri="{FF2B5EF4-FFF2-40B4-BE49-F238E27FC236}">
                <a16:creationId xmlns:a16="http://schemas.microsoft.com/office/drawing/2014/main" id="{60427156-78AF-8AF8-C82E-D56451A4CE0E}"/>
              </a:ext>
            </a:extLst>
          </p:cNvPr>
          <p:cNvCxnSpPr>
            <a:cxnSpLocks/>
            <a:stCxn id="21" idx="5"/>
            <a:endCxn id="27" idx="1"/>
          </p:cNvCxnSpPr>
          <p:nvPr/>
        </p:nvCxnSpPr>
        <p:spPr>
          <a:xfrm>
            <a:off x="1839384" y="906548"/>
            <a:ext cx="122190" cy="337824"/>
          </a:xfrm>
          <a:prstGeom prst="line">
            <a:avLst/>
          </a:prstGeom>
        </p:spPr>
        <p:style>
          <a:lnRef idx="2">
            <a:schemeClr val="dk1"/>
          </a:lnRef>
          <a:fillRef idx="0">
            <a:schemeClr val="dk1"/>
          </a:fillRef>
          <a:effectRef idx="1">
            <a:schemeClr val="dk1"/>
          </a:effectRef>
          <a:fontRef idx="minor">
            <a:schemeClr val="tx1"/>
          </a:fontRef>
        </p:style>
      </p:cxnSp>
      <p:cxnSp>
        <p:nvCxnSpPr>
          <p:cNvPr id="13" name="直接连接符 12">
            <a:extLst>
              <a:ext uri="{FF2B5EF4-FFF2-40B4-BE49-F238E27FC236}">
                <a16:creationId xmlns:a16="http://schemas.microsoft.com/office/drawing/2014/main" id="{7D4DF477-13C6-E507-865F-0BA15981B591}"/>
              </a:ext>
            </a:extLst>
          </p:cNvPr>
          <p:cNvCxnSpPr>
            <a:cxnSpLocks/>
            <a:stCxn id="16" idx="4"/>
            <a:endCxn id="19" idx="0"/>
          </p:cNvCxnSpPr>
          <p:nvPr/>
        </p:nvCxnSpPr>
        <p:spPr>
          <a:xfrm flipH="1">
            <a:off x="1136693" y="904814"/>
            <a:ext cx="64294" cy="606210"/>
          </a:xfrm>
          <a:prstGeom prst="line">
            <a:avLst/>
          </a:prstGeom>
        </p:spPr>
        <p:style>
          <a:lnRef idx="2">
            <a:schemeClr val="dk1"/>
          </a:lnRef>
          <a:fillRef idx="0">
            <a:schemeClr val="dk1"/>
          </a:fillRef>
          <a:effectRef idx="1">
            <a:schemeClr val="dk1"/>
          </a:effectRef>
          <a:fontRef idx="minor">
            <a:schemeClr val="tx1"/>
          </a:fontRef>
        </p:style>
      </p:cxnSp>
      <p:cxnSp>
        <p:nvCxnSpPr>
          <p:cNvPr id="22" name="直接连接符 21">
            <a:extLst>
              <a:ext uri="{FF2B5EF4-FFF2-40B4-BE49-F238E27FC236}">
                <a16:creationId xmlns:a16="http://schemas.microsoft.com/office/drawing/2014/main" id="{97F16B82-9402-393A-EECB-8908CFAAE37A}"/>
              </a:ext>
            </a:extLst>
          </p:cNvPr>
          <p:cNvCxnSpPr>
            <a:stCxn id="19" idx="5"/>
            <a:endCxn id="57" idx="2"/>
          </p:cNvCxnSpPr>
          <p:nvPr/>
        </p:nvCxnSpPr>
        <p:spPr>
          <a:xfrm>
            <a:off x="1182156" y="1626878"/>
            <a:ext cx="391493" cy="135575"/>
          </a:xfrm>
          <a:prstGeom prst="line">
            <a:avLst/>
          </a:prstGeom>
        </p:spPr>
        <p:style>
          <a:lnRef idx="2">
            <a:schemeClr val="dk1"/>
          </a:lnRef>
          <a:fillRef idx="0">
            <a:schemeClr val="dk1"/>
          </a:fillRef>
          <a:effectRef idx="1">
            <a:schemeClr val="dk1"/>
          </a:effectRef>
          <a:fontRef idx="minor">
            <a:schemeClr val="tx1"/>
          </a:fontRef>
        </p:style>
      </p:cxnSp>
      <p:sp>
        <p:nvSpPr>
          <p:cNvPr id="192" name="矩形 191">
            <a:extLst>
              <a:ext uri="{FF2B5EF4-FFF2-40B4-BE49-F238E27FC236}">
                <a16:creationId xmlns:a16="http://schemas.microsoft.com/office/drawing/2014/main" id="{2193047D-00DA-8246-9107-8A74B468F873}"/>
              </a:ext>
            </a:extLst>
          </p:cNvPr>
          <p:cNvSpPr/>
          <p:nvPr/>
        </p:nvSpPr>
        <p:spPr>
          <a:xfrm>
            <a:off x="771585" y="2968898"/>
            <a:ext cx="195309" cy="159798"/>
          </a:xfrm>
          <a:prstGeom prst="rect">
            <a:avLst/>
          </a:prstGeom>
          <a:solidFill>
            <a:srgbClr val="8FAAD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193" name="矩形 192">
            <a:extLst>
              <a:ext uri="{FF2B5EF4-FFF2-40B4-BE49-F238E27FC236}">
                <a16:creationId xmlns:a16="http://schemas.microsoft.com/office/drawing/2014/main" id="{F494B263-2D9C-05C5-4D05-55FB169777E3}"/>
              </a:ext>
            </a:extLst>
          </p:cNvPr>
          <p:cNvSpPr/>
          <p:nvPr/>
        </p:nvSpPr>
        <p:spPr>
          <a:xfrm>
            <a:off x="771585" y="3128696"/>
            <a:ext cx="195309" cy="159798"/>
          </a:xfrm>
          <a:prstGeom prst="rect">
            <a:avLst/>
          </a:prstGeom>
          <a:solidFill>
            <a:srgbClr val="4472C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194" name="矩形 193">
            <a:extLst>
              <a:ext uri="{FF2B5EF4-FFF2-40B4-BE49-F238E27FC236}">
                <a16:creationId xmlns:a16="http://schemas.microsoft.com/office/drawing/2014/main" id="{858C9714-3B35-BDE0-EB94-9EEAF757DEE9}"/>
              </a:ext>
            </a:extLst>
          </p:cNvPr>
          <p:cNvSpPr/>
          <p:nvPr/>
        </p:nvSpPr>
        <p:spPr>
          <a:xfrm>
            <a:off x="771584" y="3288494"/>
            <a:ext cx="195309" cy="159798"/>
          </a:xfrm>
          <a:prstGeom prst="rect">
            <a:avLst/>
          </a:prstGeom>
          <a:solidFill>
            <a:srgbClr val="8FAAD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195" name="矩形 194">
            <a:extLst>
              <a:ext uri="{FF2B5EF4-FFF2-40B4-BE49-F238E27FC236}">
                <a16:creationId xmlns:a16="http://schemas.microsoft.com/office/drawing/2014/main" id="{47A60B4F-09CA-B970-9C2F-EB268AAE572D}"/>
              </a:ext>
            </a:extLst>
          </p:cNvPr>
          <p:cNvSpPr/>
          <p:nvPr/>
        </p:nvSpPr>
        <p:spPr>
          <a:xfrm>
            <a:off x="771583" y="3448292"/>
            <a:ext cx="195309" cy="159798"/>
          </a:xfrm>
          <a:prstGeom prst="rect">
            <a:avLst/>
          </a:prstGeom>
          <a:solidFill>
            <a:srgbClr val="4472C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196" name="矩形 195">
            <a:extLst>
              <a:ext uri="{FF2B5EF4-FFF2-40B4-BE49-F238E27FC236}">
                <a16:creationId xmlns:a16="http://schemas.microsoft.com/office/drawing/2014/main" id="{0F0ABC2A-8112-C85C-6759-D2E3F5E3FBDD}"/>
              </a:ext>
            </a:extLst>
          </p:cNvPr>
          <p:cNvSpPr/>
          <p:nvPr/>
        </p:nvSpPr>
        <p:spPr>
          <a:xfrm>
            <a:off x="771582" y="3608090"/>
            <a:ext cx="195309" cy="159798"/>
          </a:xfrm>
          <a:prstGeom prst="rect">
            <a:avLst/>
          </a:prstGeom>
          <a:solidFill>
            <a:srgbClr val="8FAAD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198" name="矩形 197">
            <a:extLst>
              <a:ext uri="{FF2B5EF4-FFF2-40B4-BE49-F238E27FC236}">
                <a16:creationId xmlns:a16="http://schemas.microsoft.com/office/drawing/2014/main" id="{09C77B97-D3E3-DF9D-78D0-702F89D80E8F}"/>
              </a:ext>
            </a:extLst>
          </p:cNvPr>
          <p:cNvSpPr/>
          <p:nvPr/>
        </p:nvSpPr>
        <p:spPr>
          <a:xfrm>
            <a:off x="1000654" y="2968898"/>
            <a:ext cx="195309" cy="159798"/>
          </a:xfrm>
          <a:prstGeom prst="rect">
            <a:avLst/>
          </a:prstGeom>
          <a:solidFill>
            <a:srgbClr val="4472C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199" name="矩形 198">
            <a:extLst>
              <a:ext uri="{FF2B5EF4-FFF2-40B4-BE49-F238E27FC236}">
                <a16:creationId xmlns:a16="http://schemas.microsoft.com/office/drawing/2014/main" id="{25299CAB-762E-98B7-BCAB-C54F96E39243}"/>
              </a:ext>
            </a:extLst>
          </p:cNvPr>
          <p:cNvSpPr/>
          <p:nvPr/>
        </p:nvSpPr>
        <p:spPr>
          <a:xfrm>
            <a:off x="1000654" y="3128696"/>
            <a:ext cx="195309" cy="159798"/>
          </a:xfrm>
          <a:prstGeom prst="rect">
            <a:avLst/>
          </a:prstGeom>
          <a:solidFill>
            <a:srgbClr val="8FAAD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200" name="矩形 199">
            <a:extLst>
              <a:ext uri="{FF2B5EF4-FFF2-40B4-BE49-F238E27FC236}">
                <a16:creationId xmlns:a16="http://schemas.microsoft.com/office/drawing/2014/main" id="{A823FAE2-0062-73C8-B569-0139183273D7}"/>
              </a:ext>
            </a:extLst>
          </p:cNvPr>
          <p:cNvSpPr/>
          <p:nvPr/>
        </p:nvSpPr>
        <p:spPr>
          <a:xfrm>
            <a:off x="1000653" y="3288494"/>
            <a:ext cx="195309" cy="15979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01" name="矩形 200">
            <a:extLst>
              <a:ext uri="{FF2B5EF4-FFF2-40B4-BE49-F238E27FC236}">
                <a16:creationId xmlns:a16="http://schemas.microsoft.com/office/drawing/2014/main" id="{725CC160-2932-934D-9F14-2A4303F32CE1}"/>
              </a:ext>
            </a:extLst>
          </p:cNvPr>
          <p:cNvSpPr/>
          <p:nvPr/>
        </p:nvSpPr>
        <p:spPr>
          <a:xfrm>
            <a:off x="1000652" y="3448292"/>
            <a:ext cx="195309" cy="159798"/>
          </a:xfrm>
          <a:prstGeom prst="rect">
            <a:avLst/>
          </a:prstGeom>
          <a:solidFill>
            <a:srgbClr val="8FAAD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02" name="矩形 201">
            <a:extLst>
              <a:ext uri="{FF2B5EF4-FFF2-40B4-BE49-F238E27FC236}">
                <a16:creationId xmlns:a16="http://schemas.microsoft.com/office/drawing/2014/main" id="{CACEABD4-7465-1B07-231C-D7823EBA27EA}"/>
              </a:ext>
            </a:extLst>
          </p:cNvPr>
          <p:cNvSpPr/>
          <p:nvPr/>
        </p:nvSpPr>
        <p:spPr>
          <a:xfrm>
            <a:off x="1000651" y="3608090"/>
            <a:ext cx="195309" cy="159798"/>
          </a:xfrm>
          <a:prstGeom prst="rect">
            <a:avLst/>
          </a:prstGeom>
          <a:solidFill>
            <a:srgbClr val="4472C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04" name="矩形 203">
            <a:extLst>
              <a:ext uri="{FF2B5EF4-FFF2-40B4-BE49-F238E27FC236}">
                <a16:creationId xmlns:a16="http://schemas.microsoft.com/office/drawing/2014/main" id="{C63B8F2F-0499-80DC-5CA7-EF95C13B6AFE}"/>
              </a:ext>
            </a:extLst>
          </p:cNvPr>
          <p:cNvSpPr/>
          <p:nvPr/>
        </p:nvSpPr>
        <p:spPr>
          <a:xfrm>
            <a:off x="1252619" y="2968898"/>
            <a:ext cx="195309" cy="159798"/>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05" name="矩形 204">
            <a:extLst>
              <a:ext uri="{FF2B5EF4-FFF2-40B4-BE49-F238E27FC236}">
                <a16:creationId xmlns:a16="http://schemas.microsoft.com/office/drawing/2014/main" id="{6DBA2107-8AC7-086D-70DA-D7DF83BC4B7D}"/>
              </a:ext>
            </a:extLst>
          </p:cNvPr>
          <p:cNvSpPr/>
          <p:nvPr/>
        </p:nvSpPr>
        <p:spPr>
          <a:xfrm>
            <a:off x="1252619" y="3128696"/>
            <a:ext cx="195309" cy="159798"/>
          </a:xfrm>
          <a:prstGeom prst="rect">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206" name="矩形 205">
            <a:extLst>
              <a:ext uri="{FF2B5EF4-FFF2-40B4-BE49-F238E27FC236}">
                <a16:creationId xmlns:a16="http://schemas.microsoft.com/office/drawing/2014/main" id="{8D72AC5A-ADF2-36AF-B2A4-5B629E50ECE1}"/>
              </a:ext>
            </a:extLst>
          </p:cNvPr>
          <p:cNvSpPr/>
          <p:nvPr/>
        </p:nvSpPr>
        <p:spPr>
          <a:xfrm>
            <a:off x="1252618" y="3288494"/>
            <a:ext cx="195309" cy="159798"/>
          </a:xfrm>
          <a:prstGeom prst="rect">
            <a:avLst/>
          </a:prstGeom>
          <a:solidFill>
            <a:srgbClr val="FBE5D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07" name="矩形 206">
            <a:extLst>
              <a:ext uri="{FF2B5EF4-FFF2-40B4-BE49-F238E27FC236}">
                <a16:creationId xmlns:a16="http://schemas.microsoft.com/office/drawing/2014/main" id="{41329D63-B960-B124-EBE7-34E231999671}"/>
              </a:ext>
            </a:extLst>
          </p:cNvPr>
          <p:cNvSpPr/>
          <p:nvPr/>
        </p:nvSpPr>
        <p:spPr>
          <a:xfrm>
            <a:off x="1252617" y="3448292"/>
            <a:ext cx="195309" cy="159798"/>
          </a:xfrm>
          <a:prstGeom prst="rect">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08" name="矩形 207">
            <a:extLst>
              <a:ext uri="{FF2B5EF4-FFF2-40B4-BE49-F238E27FC236}">
                <a16:creationId xmlns:a16="http://schemas.microsoft.com/office/drawing/2014/main" id="{9644E17D-38A4-A262-F9A6-F881B0105DC6}"/>
              </a:ext>
            </a:extLst>
          </p:cNvPr>
          <p:cNvSpPr/>
          <p:nvPr/>
        </p:nvSpPr>
        <p:spPr>
          <a:xfrm>
            <a:off x="1252616" y="3608090"/>
            <a:ext cx="195309" cy="159798"/>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10" name="矩形 209">
            <a:extLst>
              <a:ext uri="{FF2B5EF4-FFF2-40B4-BE49-F238E27FC236}">
                <a16:creationId xmlns:a16="http://schemas.microsoft.com/office/drawing/2014/main" id="{763F1509-F82F-3C65-7852-530F81D55DA2}"/>
              </a:ext>
            </a:extLst>
          </p:cNvPr>
          <p:cNvSpPr/>
          <p:nvPr/>
        </p:nvSpPr>
        <p:spPr>
          <a:xfrm>
            <a:off x="1481688" y="2968898"/>
            <a:ext cx="195309" cy="159798"/>
          </a:xfrm>
          <a:prstGeom prst="rect">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11" name="矩形 210">
            <a:extLst>
              <a:ext uri="{FF2B5EF4-FFF2-40B4-BE49-F238E27FC236}">
                <a16:creationId xmlns:a16="http://schemas.microsoft.com/office/drawing/2014/main" id="{DF372A62-0679-2A7E-3C78-213997CFEBD3}"/>
              </a:ext>
            </a:extLst>
          </p:cNvPr>
          <p:cNvSpPr/>
          <p:nvPr/>
        </p:nvSpPr>
        <p:spPr>
          <a:xfrm>
            <a:off x="1481688" y="3128696"/>
            <a:ext cx="195309" cy="159798"/>
          </a:xfrm>
          <a:prstGeom prst="rect">
            <a:avLst/>
          </a:prstGeom>
          <a:solidFill>
            <a:srgbClr val="FBE5D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212" name="矩形 211">
            <a:extLst>
              <a:ext uri="{FF2B5EF4-FFF2-40B4-BE49-F238E27FC236}">
                <a16:creationId xmlns:a16="http://schemas.microsoft.com/office/drawing/2014/main" id="{31C201C4-7120-6F50-835B-563925947C3F}"/>
              </a:ext>
            </a:extLst>
          </p:cNvPr>
          <p:cNvSpPr/>
          <p:nvPr/>
        </p:nvSpPr>
        <p:spPr>
          <a:xfrm>
            <a:off x="1481687" y="3288494"/>
            <a:ext cx="195309" cy="159798"/>
          </a:xfrm>
          <a:prstGeom prst="rect">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13" name="矩形 212">
            <a:extLst>
              <a:ext uri="{FF2B5EF4-FFF2-40B4-BE49-F238E27FC236}">
                <a16:creationId xmlns:a16="http://schemas.microsoft.com/office/drawing/2014/main" id="{9345A661-AF13-667E-487A-89AB312807B0}"/>
              </a:ext>
            </a:extLst>
          </p:cNvPr>
          <p:cNvSpPr/>
          <p:nvPr/>
        </p:nvSpPr>
        <p:spPr>
          <a:xfrm>
            <a:off x="1481686" y="3448292"/>
            <a:ext cx="195309" cy="159798"/>
          </a:xfrm>
          <a:prstGeom prst="rect">
            <a:avLst/>
          </a:prstGeom>
          <a:solidFill>
            <a:srgbClr val="FBE5D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14" name="矩形 213">
            <a:extLst>
              <a:ext uri="{FF2B5EF4-FFF2-40B4-BE49-F238E27FC236}">
                <a16:creationId xmlns:a16="http://schemas.microsoft.com/office/drawing/2014/main" id="{F134B355-E4C5-52BA-1F31-E3138814F3C1}"/>
              </a:ext>
            </a:extLst>
          </p:cNvPr>
          <p:cNvSpPr/>
          <p:nvPr/>
        </p:nvSpPr>
        <p:spPr>
          <a:xfrm>
            <a:off x="1481685" y="3608090"/>
            <a:ext cx="195309" cy="159798"/>
          </a:xfrm>
          <a:prstGeom prst="rect">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16" name="矩形 215">
            <a:extLst>
              <a:ext uri="{FF2B5EF4-FFF2-40B4-BE49-F238E27FC236}">
                <a16:creationId xmlns:a16="http://schemas.microsoft.com/office/drawing/2014/main" id="{6E0671FC-E9A0-7F58-4FE1-CAE5EE0B06BD}"/>
              </a:ext>
            </a:extLst>
          </p:cNvPr>
          <p:cNvSpPr/>
          <p:nvPr/>
        </p:nvSpPr>
        <p:spPr>
          <a:xfrm>
            <a:off x="1738267" y="2968898"/>
            <a:ext cx="195309" cy="159798"/>
          </a:xfrm>
          <a:prstGeom prst="rect">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17" name="矩形 216">
            <a:extLst>
              <a:ext uri="{FF2B5EF4-FFF2-40B4-BE49-F238E27FC236}">
                <a16:creationId xmlns:a16="http://schemas.microsoft.com/office/drawing/2014/main" id="{DEFD4367-9AFD-BAF6-DF1A-E61F4EC1630E}"/>
              </a:ext>
            </a:extLst>
          </p:cNvPr>
          <p:cNvSpPr/>
          <p:nvPr/>
        </p:nvSpPr>
        <p:spPr>
          <a:xfrm>
            <a:off x="1738267" y="3128696"/>
            <a:ext cx="195309" cy="159798"/>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218" name="矩形 217">
            <a:extLst>
              <a:ext uri="{FF2B5EF4-FFF2-40B4-BE49-F238E27FC236}">
                <a16:creationId xmlns:a16="http://schemas.microsoft.com/office/drawing/2014/main" id="{E9F7928B-3E4F-77BC-7EDB-20B91861A798}"/>
              </a:ext>
            </a:extLst>
          </p:cNvPr>
          <p:cNvSpPr/>
          <p:nvPr/>
        </p:nvSpPr>
        <p:spPr>
          <a:xfrm>
            <a:off x="1738266" y="3288494"/>
            <a:ext cx="195309" cy="159798"/>
          </a:xfrm>
          <a:prstGeom prst="rect">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19" name="矩形 218">
            <a:extLst>
              <a:ext uri="{FF2B5EF4-FFF2-40B4-BE49-F238E27FC236}">
                <a16:creationId xmlns:a16="http://schemas.microsoft.com/office/drawing/2014/main" id="{3F028C08-33DA-9F58-2F1B-3C6FBBA1C916}"/>
              </a:ext>
            </a:extLst>
          </p:cNvPr>
          <p:cNvSpPr/>
          <p:nvPr/>
        </p:nvSpPr>
        <p:spPr>
          <a:xfrm>
            <a:off x="1738265" y="3448292"/>
            <a:ext cx="195309" cy="159798"/>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20" name="矩形 219">
            <a:extLst>
              <a:ext uri="{FF2B5EF4-FFF2-40B4-BE49-F238E27FC236}">
                <a16:creationId xmlns:a16="http://schemas.microsoft.com/office/drawing/2014/main" id="{9F5A0EED-626C-1A16-D30E-C05D593DA06B}"/>
              </a:ext>
            </a:extLst>
          </p:cNvPr>
          <p:cNvSpPr/>
          <p:nvPr/>
        </p:nvSpPr>
        <p:spPr>
          <a:xfrm>
            <a:off x="1738264" y="3608090"/>
            <a:ext cx="195309" cy="159798"/>
          </a:xfrm>
          <a:prstGeom prst="rect">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22" name="矩形 221">
            <a:extLst>
              <a:ext uri="{FF2B5EF4-FFF2-40B4-BE49-F238E27FC236}">
                <a16:creationId xmlns:a16="http://schemas.microsoft.com/office/drawing/2014/main" id="{DA857B5A-5DBD-DECB-CFD7-15894C0283BB}"/>
              </a:ext>
            </a:extLst>
          </p:cNvPr>
          <p:cNvSpPr/>
          <p:nvPr/>
        </p:nvSpPr>
        <p:spPr>
          <a:xfrm>
            <a:off x="1967336" y="2968898"/>
            <a:ext cx="195309" cy="159798"/>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23" name="矩形 222">
            <a:extLst>
              <a:ext uri="{FF2B5EF4-FFF2-40B4-BE49-F238E27FC236}">
                <a16:creationId xmlns:a16="http://schemas.microsoft.com/office/drawing/2014/main" id="{378FF3D9-639D-EE12-DDA3-4ADAA903299F}"/>
              </a:ext>
            </a:extLst>
          </p:cNvPr>
          <p:cNvSpPr/>
          <p:nvPr/>
        </p:nvSpPr>
        <p:spPr>
          <a:xfrm>
            <a:off x="1967336" y="3128696"/>
            <a:ext cx="195309" cy="159798"/>
          </a:xfrm>
          <a:prstGeom prst="rect">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224" name="矩形 223">
            <a:extLst>
              <a:ext uri="{FF2B5EF4-FFF2-40B4-BE49-F238E27FC236}">
                <a16:creationId xmlns:a16="http://schemas.microsoft.com/office/drawing/2014/main" id="{C7E337F4-CBA5-654F-ADC5-87D9218BD955}"/>
              </a:ext>
            </a:extLst>
          </p:cNvPr>
          <p:cNvSpPr/>
          <p:nvPr/>
        </p:nvSpPr>
        <p:spPr>
          <a:xfrm>
            <a:off x="1967335" y="3288494"/>
            <a:ext cx="195309" cy="159798"/>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25" name="矩形 224">
            <a:extLst>
              <a:ext uri="{FF2B5EF4-FFF2-40B4-BE49-F238E27FC236}">
                <a16:creationId xmlns:a16="http://schemas.microsoft.com/office/drawing/2014/main" id="{1C103CE5-CD6F-C487-BB9F-0FEF221B9EFE}"/>
              </a:ext>
            </a:extLst>
          </p:cNvPr>
          <p:cNvSpPr/>
          <p:nvPr/>
        </p:nvSpPr>
        <p:spPr>
          <a:xfrm>
            <a:off x="1967334" y="3448292"/>
            <a:ext cx="195309" cy="159798"/>
          </a:xfrm>
          <a:prstGeom prst="rect">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26" name="矩形 225">
            <a:extLst>
              <a:ext uri="{FF2B5EF4-FFF2-40B4-BE49-F238E27FC236}">
                <a16:creationId xmlns:a16="http://schemas.microsoft.com/office/drawing/2014/main" id="{9D27EC2B-2085-DE25-76E1-B77B5E32C922}"/>
              </a:ext>
            </a:extLst>
          </p:cNvPr>
          <p:cNvSpPr/>
          <p:nvPr/>
        </p:nvSpPr>
        <p:spPr>
          <a:xfrm>
            <a:off x="1967333" y="3608090"/>
            <a:ext cx="195309" cy="159798"/>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71" name="文本框 270">
            <a:extLst>
              <a:ext uri="{FF2B5EF4-FFF2-40B4-BE49-F238E27FC236}">
                <a16:creationId xmlns:a16="http://schemas.microsoft.com/office/drawing/2014/main" id="{66407DA4-A103-D530-5382-C45E474DC165}"/>
              </a:ext>
            </a:extLst>
          </p:cNvPr>
          <p:cNvSpPr txBox="1"/>
          <p:nvPr/>
        </p:nvSpPr>
        <p:spPr>
          <a:xfrm>
            <a:off x="11019547" y="98694"/>
            <a:ext cx="819851" cy="276999"/>
          </a:xfrm>
          <a:prstGeom prst="rect">
            <a:avLst/>
          </a:prstGeom>
          <a:noFill/>
        </p:spPr>
        <p:txBody>
          <a:bodyPr wrap="square">
            <a:spAutoFit/>
          </a:bodyPr>
          <a:lstStyle/>
          <a:p>
            <a:r>
              <a:rPr lang="en-US" altLang="zh-CN" sz="1200" b="1" dirty="0">
                <a:latin typeface="Times New Roman" panose="02020603050405020304" pitchFamily="18" charset="0"/>
                <a:cs typeface="Times New Roman" panose="02020603050405020304" pitchFamily="18" charset="0"/>
              </a:rPr>
              <a:t>Tunable</a:t>
            </a:r>
            <a:endParaRPr lang="zh-CN" altLang="en-US" sz="1200" b="1" dirty="0">
              <a:latin typeface="Times New Roman" panose="02020603050405020304" pitchFamily="18" charset="0"/>
              <a:cs typeface="Times New Roman" panose="02020603050405020304" pitchFamily="18" charset="0"/>
            </a:endParaRPr>
          </a:p>
        </p:txBody>
      </p:sp>
      <p:cxnSp>
        <p:nvCxnSpPr>
          <p:cNvPr id="276" name="直接箭头连接符 275">
            <a:extLst>
              <a:ext uri="{FF2B5EF4-FFF2-40B4-BE49-F238E27FC236}">
                <a16:creationId xmlns:a16="http://schemas.microsoft.com/office/drawing/2014/main" id="{CAC060D3-FC4A-4E0D-1DE2-16B27A380363}"/>
              </a:ext>
            </a:extLst>
          </p:cNvPr>
          <p:cNvCxnSpPr>
            <a:cxnSpLocks/>
          </p:cNvCxnSpPr>
          <p:nvPr/>
        </p:nvCxnSpPr>
        <p:spPr>
          <a:xfrm>
            <a:off x="2364357" y="3100560"/>
            <a:ext cx="301415"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80" name="文本框 279">
            <a:extLst>
              <a:ext uri="{FF2B5EF4-FFF2-40B4-BE49-F238E27FC236}">
                <a16:creationId xmlns:a16="http://schemas.microsoft.com/office/drawing/2014/main" id="{E96EB85A-8759-A0A1-4082-FF2005A8D04B}"/>
              </a:ext>
            </a:extLst>
          </p:cNvPr>
          <p:cNvSpPr txBox="1"/>
          <p:nvPr/>
        </p:nvSpPr>
        <p:spPr>
          <a:xfrm>
            <a:off x="2665772" y="2817746"/>
            <a:ext cx="1419182" cy="461665"/>
          </a:xfrm>
          <a:prstGeom prst="rect">
            <a:avLst/>
          </a:prstGeom>
          <a:noFill/>
        </p:spPr>
        <p:txBody>
          <a:bodyPr wrap="square">
            <a:spAutoFit/>
          </a:bodyPr>
          <a:lstStyle/>
          <a:p>
            <a:pPr algn="ctr"/>
            <a:r>
              <a:rPr lang="en-US" altLang="zh-CN" sz="1200" dirty="0">
                <a:latin typeface="Times New Roman" panose="02020603050405020304" pitchFamily="18" charset="0"/>
                <a:cs typeface="Times New Roman" panose="02020603050405020304" pitchFamily="18" charset="0"/>
              </a:rPr>
              <a:t>Surrogate prompt generation</a:t>
            </a:r>
            <a:endParaRPr lang="zh-CN" altLang="en-US" sz="1200" dirty="0">
              <a:latin typeface="Times New Roman" panose="02020603050405020304" pitchFamily="18" charset="0"/>
              <a:cs typeface="Times New Roman" panose="02020603050405020304" pitchFamily="18" charset="0"/>
            </a:endParaRPr>
          </a:p>
        </p:txBody>
      </p:sp>
      <p:cxnSp>
        <p:nvCxnSpPr>
          <p:cNvPr id="282" name="直接箭头连接符 281">
            <a:extLst>
              <a:ext uri="{FF2B5EF4-FFF2-40B4-BE49-F238E27FC236}">
                <a16:creationId xmlns:a16="http://schemas.microsoft.com/office/drawing/2014/main" id="{BD4FDC07-D9D3-83A0-E2A4-D085C184ACD0}"/>
              </a:ext>
            </a:extLst>
          </p:cNvPr>
          <p:cNvCxnSpPr>
            <a:cxnSpLocks/>
          </p:cNvCxnSpPr>
          <p:nvPr/>
        </p:nvCxnSpPr>
        <p:spPr>
          <a:xfrm>
            <a:off x="3511321" y="3425194"/>
            <a:ext cx="0" cy="36579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07" name="文本框 306">
            <a:extLst>
              <a:ext uri="{FF2B5EF4-FFF2-40B4-BE49-F238E27FC236}">
                <a16:creationId xmlns:a16="http://schemas.microsoft.com/office/drawing/2014/main" id="{03BBC832-9157-D39A-8912-EF7744E181D6}"/>
              </a:ext>
            </a:extLst>
          </p:cNvPr>
          <p:cNvSpPr txBox="1"/>
          <p:nvPr/>
        </p:nvSpPr>
        <p:spPr>
          <a:xfrm>
            <a:off x="2490389" y="3886660"/>
            <a:ext cx="809701" cy="461665"/>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Surrogate </a:t>
            </a:r>
          </a:p>
          <a:p>
            <a:r>
              <a:rPr lang="en-US" altLang="zh-CN" sz="1200" dirty="0">
                <a:latin typeface="Times New Roman" panose="02020603050405020304" pitchFamily="18" charset="0"/>
                <a:cs typeface="Times New Roman" panose="02020603050405020304" pitchFamily="18" charset="0"/>
              </a:rPr>
              <a:t>prompts</a:t>
            </a:r>
            <a:endParaRPr lang="zh-CN" altLang="en-US" sz="1200" dirty="0">
              <a:latin typeface="Times New Roman" panose="02020603050405020304" pitchFamily="18" charset="0"/>
              <a:cs typeface="Times New Roman" panose="02020603050405020304" pitchFamily="18" charset="0"/>
            </a:endParaRPr>
          </a:p>
        </p:txBody>
      </p:sp>
      <p:sp>
        <p:nvSpPr>
          <p:cNvPr id="308" name="文本框 307">
            <a:extLst>
              <a:ext uri="{FF2B5EF4-FFF2-40B4-BE49-F238E27FC236}">
                <a16:creationId xmlns:a16="http://schemas.microsoft.com/office/drawing/2014/main" id="{F52D0959-2C02-A825-07A3-557A01509144}"/>
              </a:ext>
            </a:extLst>
          </p:cNvPr>
          <p:cNvSpPr txBox="1"/>
          <p:nvPr/>
        </p:nvSpPr>
        <p:spPr>
          <a:xfrm>
            <a:off x="5205694" y="3886660"/>
            <a:ext cx="996542" cy="461665"/>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Disturbed prompts</a:t>
            </a:r>
            <a:endParaRPr lang="zh-CN" altLang="en-US" sz="1200" dirty="0">
              <a:latin typeface="Times New Roman" panose="02020603050405020304" pitchFamily="18" charset="0"/>
              <a:cs typeface="Times New Roman" panose="02020603050405020304" pitchFamily="18" charset="0"/>
            </a:endParaRPr>
          </a:p>
        </p:txBody>
      </p:sp>
      <p:pic>
        <p:nvPicPr>
          <p:cNvPr id="346" name="图片 345">
            <a:extLst>
              <a:ext uri="{FF2B5EF4-FFF2-40B4-BE49-F238E27FC236}">
                <a16:creationId xmlns:a16="http://schemas.microsoft.com/office/drawing/2014/main" id="{8FE5987E-2F00-E6FC-5ED8-C623672697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42586" y="99938"/>
            <a:ext cx="265131" cy="265131"/>
          </a:xfrm>
          <a:prstGeom prst="rect">
            <a:avLst/>
          </a:prstGeom>
        </p:spPr>
      </p:pic>
      <p:sp>
        <p:nvSpPr>
          <p:cNvPr id="347" name="文本框 346">
            <a:extLst>
              <a:ext uri="{FF2B5EF4-FFF2-40B4-BE49-F238E27FC236}">
                <a16:creationId xmlns:a16="http://schemas.microsoft.com/office/drawing/2014/main" id="{FB80596E-FCFE-0C49-EA18-FCDDBA00F3DD}"/>
              </a:ext>
            </a:extLst>
          </p:cNvPr>
          <p:cNvSpPr txBox="1"/>
          <p:nvPr/>
        </p:nvSpPr>
        <p:spPr>
          <a:xfrm>
            <a:off x="10221788" y="81748"/>
            <a:ext cx="676059" cy="276999"/>
          </a:xfrm>
          <a:prstGeom prst="rect">
            <a:avLst/>
          </a:prstGeom>
          <a:noFill/>
        </p:spPr>
        <p:txBody>
          <a:bodyPr wrap="square">
            <a:spAutoFit/>
          </a:bodyPr>
          <a:lstStyle/>
          <a:p>
            <a:r>
              <a:rPr lang="en-US" altLang="zh-CN" sz="1200" b="1" dirty="0">
                <a:latin typeface="Times New Roman" panose="02020603050405020304" pitchFamily="18" charset="0"/>
                <a:cs typeface="Times New Roman" panose="02020603050405020304" pitchFamily="18" charset="0"/>
              </a:rPr>
              <a:t>Frozen</a:t>
            </a:r>
            <a:endParaRPr lang="zh-CN" altLang="en-US" sz="1200" b="1" dirty="0">
              <a:latin typeface="Times New Roman" panose="02020603050405020304" pitchFamily="18" charset="0"/>
              <a:cs typeface="Times New Roman" panose="02020603050405020304" pitchFamily="18" charset="0"/>
            </a:endParaRPr>
          </a:p>
        </p:txBody>
      </p:sp>
      <p:pic>
        <p:nvPicPr>
          <p:cNvPr id="349" name="图片 348">
            <a:extLst>
              <a:ext uri="{FF2B5EF4-FFF2-40B4-BE49-F238E27FC236}">
                <a16:creationId xmlns:a16="http://schemas.microsoft.com/office/drawing/2014/main" id="{ED15A58F-5578-F00E-9609-C31807E852A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79016" y="78283"/>
            <a:ext cx="241051" cy="241051"/>
          </a:xfrm>
          <a:prstGeom prst="rect">
            <a:avLst/>
          </a:prstGeom>
        </p:spPr>
      </p:pic>
      <p:grpSp>
        <p:nvGrpSpPr>
          <p:cNvPr id="374" name="Google Shape;4303;p42">
            <a:extLst>
              <a:ext uri="{FF2B5EF4-FFF2-40B4-BE49-F238E27FC236}">
                <a16:creationId xmlns:a16="http://schemas.microsoft.com/office/drawing/2014/main" id="{2B7A234B-7F60-59BE-B51E-2D65A7E7DD69}"/>
              </a:ext>
            </a:extLst>
          </p:cNvPr>
          <p:cNvGrpSpPr/>
          <p:nvPr/>
        </p:nvGrpSpPr>
        <p:grpSpPr>
          <a:xfrm rot="16200000">
            <a:off x="3492436" y="3802416"/>
            <a:ext cx="177283" cy="520706"/>
            <a:chOff x="6545125" y="610550"/>
            <a:chExt cx="274900" cy="822600"/>
          </a:xfrm>
          <a:solidFill>
            <a:srgbClr val="E3EEFF"/>
          </a:solidFill>
        </p:grpSpPr>
        <p:sp>
          <p:nvSpPr>
            <p:cNvPr id="375" name="Google Shape;4304;p42">
              <a:extLst>
                <a:ext uri="{FF2B5EF4-FFF2-40B4-BE49-F238E27FC236}">
                  <a16:creationId xmlns:a16="http://schemas.microsoft.com/office/drawing/2014/main" id="{EAD8DCDB-20D6-D7E3-6294-7BFFF11107BB}"/>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6" name="Google Shape;4305;p42">
              <a:extLst>
                <a:ext uri="{FF2B5EF4-FFF2-40B4-BE49-F238E27FC236}">
                  <a16:creationId xmlns:a16="http://schemas.microsoft.com/office/drawing/2014/main" id="{BA949DAE-2CF8-2489-F91F-6B385E16E74E}"/>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7" name="Google Shape;4306;p42">
              <a:extLst>
                <a:ext uri="{FF2B5EF4-FFF2-40B4-BE49-F238E27FC236}">
                  <a16:creationId xmlns:a16="http://schemas.microsoft.com/office/drawing/2014/main" id="{311EB5B8-41D2-D360-E9C4-D4E3F3463465}"/>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82" name="Google Shape;4303;p42">
            <a:extLst>
              <a:ext uri="{FF2B5EF4-FFF2-40B4-BE49-F238E27FC236}">
                <a16:creationId xmlns:a16="http://schemas.microsoft.com/office/drawing/2014/main" id="{C6DFB589-733C-9AD6-798C-C745A3C87960}"/>
              </a:ext>
            </a:extLst>
          </p:cNvPr>
          <p:cNvGrpSpPr/>
          <p:nvPr/>
        </p:nvGrpSpPr>
        <p:grpSpPr>
          <a:xfrm rot="16200000">
            <a:off x="3459783" y="3828455"/>
            <a:ext cx="177283" cy="520706"/>
            <a:chOff x="6545125" y="610550"/>
            <a:chExt cx="274900" cy="822600"/>
          </a:xfrm>
          <a:solidFill>
            <a:srgbClr val="E3EEFF"/>
          </a:solidFill>
        </p:grpSpPr>
        <p:sp>
          <p:nvSpPr>
            <p:cNvPr id="383" name="Google Shape;4304;p42">
              <a:extLst>
                <a:ext uri="{FF2B5EF4-FFF2-40B4-BE49-F238E27FC236}">
                  <a16:creationId xmlns:a16="http://schemas.microsoft.com/office/drawing/2014/main" id="{24A9C45D-1BE2-204C-F14E-F9FA88F7E518}"/>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4" name="Google Shape;4305;p42">
              <a:extLst>
                <a:ext uri="{FF2B5EF4-FFF2-40B4-BE49-F238E27FC236}">
                  <a16:creationId xmlns:a16="http://schemas.microsoft.com/office/drawing/2014/main" id="{72ED011B-B992-8008-7B19-04101811856E}"/>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5" name="Google Shape;4306;p42">
              <a:extLst>
                <a:ext uri="{FF2B5EF4-FFF2-40B4-BE49-F238E27FC236}">
                  <a16:creationId xmlns:a16="http://schemas.microsoft.com/office/drawing/2014/main" id="{69EBE2D6-C3A0-8465-5948-6DAEA382247E}"/>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78" name="Google Shape;4303;p42">
            <a:extLst>
              <a:ext uri="{FF2B5EF4-FFF2-40B4-BE49-F238E27FC236}">
                <a16:creationId xmlns:a16="http://schemas.microsoft.com/office/drawing/2014/main" id="{89C4EB09-7499-BEE1-58AF-E151D0D7E6E9}"/>
              </a:ext>
            </a:extLst>
          </p:cNvPr>
          <p:cNvGrpSpPr/>
          <p:nvPr/>
        </p:nvGrpSpPr>
        <p:grpSpPr>
          <a:xfrm rot="16200000">
            <a:off x="3410807" y="3859002"/>
            <a:ext cx="177283" cy="520706"/>
            <a:chOff x="6545125" y="610550"/>
            <a:chExt cx="274900" cy="822600"/>
          </a:xfrm>
          <a:solidFill>
            <a:srgbClr val="E3EEFF"/>
          </a:solidFill>
        </p:grpSpPr>
        <p:sp>
          <p:nvSpPr>
            <p:cNvPr id="379" name="Google Shape;4304;p42">
              <a:extLst>
                <a:ext uri="{FF2B5EF4-FFF2-40B4-BE49-F238E27FC236}">
                  <a16:creationId xmlns:a16="http://schemas.microsoft.com/office/drawing/2014/main" id="{41191BDF-D0E6-D11F-E9EA-9EB9B2C9DD84}"/>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0" name="Google Shape;4305;p42">
              <a:extLst>
                <a:ext uri="{FF2B5EF4-FFF2-40B4-BE49-F238E27FC236}">
                  <a16:creationId xmlns:a16="http://schemas.microsoft.com/office/drawing/2014/main" id="{655FBB1A-D897-07FF-C334-6212DFBDB578}"/>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1" name="Google Shape;4306;p42">
              <a:extLst>
                <a:ext uri="{FF2B5EF4-FFF2-40B4-BE49-F238E27FC236}">
                  <a16:creationId xmlns:a16="http://schemas.microsoft.com/office/drawing/2014/main" id="{1FC50B51-D7AB-7B8C-E320-A21C86C8C2F5}"/>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98" name="Google Shape;4303;p42">
            <a:extLst>
              <a:ext uri="{FF2B5EF4-FFF2-40B4-BE49-F238E27FC236}">
                <a16:creationId xmlns:a16="http://schemas.microsoft.com/office/drawing/2014/main" id="{11D84195-1482-B5B7-EE7A-EB22DDEA80D1}"/>
              </a:ext>
            </a:extLst>
          </p:cNvPr>
          <p:cNvGrpSpPr/>
          <p:nvPr/>
        </p:nvGrpSpPr>
        <p:grpSpPr>
          <a:xfrm rot="16200000">
            <a:off x="3378437" y="3892223"/>
            <a:ext cx="177283" cy="520706"/>
            <a:chOff x="6545125" y="610550"/>
            <a:chExt cx="274900" cy="822600"/>
          </a:xfrm>
          <a:solidFill>
            <a:srgbClr val="E3EEFF"/>
          </a:solidFill>
        </p:grpSpPr>
        <p:sp>
          <p:nvSpPr>
            <p:cNvPr id="399" name="Google Shape;4304;p42">
              <a:extLst>
                <a:ext uri="{FF2B5EF4-FFF2-40B4-BE49-F238E27FC236}">
                  <a16:creationId xmlns:a16="http://schemas.microsoft.com/office/drawing/2014/main" id="{3E11F842-6973-DC69-B6B4-DBD7C6FE0EF8}"/>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0" name="Google Shape;4305;p42">
              <a:extLst>
                <a:ext uri="{FF2B5EF4-FFF2-40B4-BE49-F238E27FC236}">
                  <a16:creationId xmlns:a16="http://schemas.microsoft.com/office/drawing/2014/main" id="{358A9E98-949B-928B-5408-70268DC00A53}"/>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1" name="Google Shape;4306;p42">
              <a:extLst>
                <a:ext uri="{FF2B5EF4-FFF2-40B4-BE49-F238E27FC236}">
                  <a16:creationId xmlns:a16="http://schemas.microsoft.com/office/drawing/2014/main" id="{BD95267D-CC51-6C5D-0AFC-046D0DF7E31D}"/>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03" name="Google Shape;4303;p42">
            <a:extLst>
              <a:ext uri="{FF2B5EF4-FFF2-40B4-BE49-F238E27FC236}">
                <a16:creationId xmlns:a16="http://schemas.microsoft.com/office/drawing/2014/main" id="{EC3D27D8-ACDD-19C8-90DD-2551AD16C820}"/>
              </a:ext>
            </a:extLst>
          </p:cNvPr>
          <p:cNvGrpSpPr/>
          <p:nvPr/>
        </p:nvGrpSpPr>
        <p:grpSpPr>
          <a:xfrm rot="16200000">
            <a:off x="4892341" y="3791098"/>
            <a:ext cx="177283" cy="520706"/>
            <a:chOff x="6545125" y="610550"/>
            <a:chExt cx="274900" cy="822600"/>
          </a:xfrm>
          <a:solidFill>
            <a:srgbClr val="FFC000"/>
          </a:solidFill>
        </p:grpSpPr>
        <p:sp>
          <p:nvSpPr>
            <p:cNvPr id="404" name="Google Shape;4304;p42">
              <a:extLst>
                <a:ext uri="{FF2B5EF4-FFF2-40B4-BE49-F238E27FC236}">
                  <a16:creationId xmlns:a16="http://schemas.microsoft.com/office/drawing/2014/main" id="{C85C3068-CFD0-A6CF-987C-FB1053B5E26F}"/>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5" name="Google Shape;4305;p42">
              <a:extLst>
                <a:ext uri="{FF2B5EF4-FFF2-40B4-BE49-F238E27FC236}">
                  <a16:creationId xmlns:a16="http://schemas.microsoft.com/office/drawing/2014/main" id="{630ED1B5-48EE-B43C-8103-391D4A7667C2}"/>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6" name="Google Shape;4306;p42">
              <a:extLst>
                <a:ext uri="{FF2B5EF4-FFF2-40B4-BE49-F238E27FC236}">
                  <a16:creationId xmlns:a16="http://schemas.microsoft.com/office/drawing/2014/main" id="{565040DE-1949-7CF8-EE0B-A4DA27D8F52A}"/>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11" name="Google Shape;4303;p42">
            <a:extLst>
              <a:ext uri="{FF2B5EF4-FFF2-40B4-BE49-F238E27FC236}">
                <a16:creationId xmlns:a16="http://schemas.microsoft.com/office/drawing/2014/main" id="{3B83B0F8-8217-26DB-AEAD-9DD5A9C253DF}"/>
              </a:ext>
            </a:extLst>
          </p:cNvPr>
          <p:cNvGrpSpPr/>
          <p:nvPr/>
        </p:nvGrpSpPr>
        <p:grpSpPr>
          <a:xfrm rot="16200000">
            <a:off x="4848799" y="3829614"/>
            <a:ext cx="177283" cy="520706"/>
            <a:chOff x="6545125" y="610550"/>
            <a:chExt cx="274900" cy="822600"/>
          </a:xfrm>
          <a:solidFill>
            <a:srgbClr val="FFC000"/>
          </a:solidFill>
        </p:grpSpPr>
        <p:sp>
          <p:nvSpPr>
            <p:cNvPr id="412" name="Google Shape;4304;p42">
              <a:extLst>
                <a:ext uri="{FF2B5EF4-FFF2-40B4-BE49-F238E27FC236}">
                  <a16:creationId xmlns:a16="http://schemas.microsoft.com/office/drawing/2014/main" id="{BFAC3C18-8D4F-DA89-775E-B0B80546F46D}"/>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3" name="Google Shape;4305;p42">
              <a:extLst>
                <a:ext uri="{FF2B5EF4-FFF2-40B4-BE49-F238E27FC236}">
                  <a16:creationId xmlns:a16="http://schemas.microsoft.com/office/drawing/2014/main" id="{211D4A7C-B413-3439-6D2C-454F2D492695}"/>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4" name="Google Shape;4306;p42">
              <a:extLst>
                <a:ext uri="{FF2B5EF4-FFF2-40B4-BE49-F238E27FC236}">
                  <a16:creationId xmlns:a16="http://schemas.microsoft.com/office/drawing/2014/main" id="{7663CD0E-BAFF-8C03-DBB8-EDA2D6EF3597}"/>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15" name="Google Shape;4303;p42">
            <a:extLst>
              <a:ext uri="{FF2B5EF4-FFF2-40B4-BE49-F238E27FC236}">
                <a16:creationId xmlns:a16="http://schemas.microsoft.com/office/drawing/2014/main" id="{2B9C4896-E2F2-938E-B78E-820EF5B546DA}"/>
              </a:ext>
            </a:extLst>
          </p:cNvPr>
          <p:cNvGrpSpPr/>
          <p:nvPr/>
        </p:nvGrpSpPr>
        <p:grpSpPr>
          <a:xfrm rot="16200000">
            <a:off x="4809612" y="3864062"/>
            <a:ext cx="177283" cy="520706"/>
            <a:chOff x="6545125" y="610550"/>
            <a:chExt cx="274901" cy="822600"/>
          </a:xfrm>
          <a:solidFill>
            <a:srgbClr val="FFC000"/>
          </a:solidFill>
        </p:grpSpPr>
        <p:sp>
          <p:nvSpPr>
            <p:cNvPr id="416" name="Google Shape;4304;p42">
              <a:extLst>
                <a:ext uri="{FF2B5EF4-FFF2-40B4-BE49-F238E27FC236}">
                  <a16:creationId xmlns:a16="http://schemas.microsoft.com/office/drawing/2014/main" id="{66787536-B197-C472-B15A-2E872195D79D}"/>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7" name="Google Shape;4305;p42">
              <a:extLst>
                <a:ext uri="{FF2B5EF4-FFF2-40B4-BE49-F238E27FC236}">
                  <a16:creationId xmlns:a16="http://schemas.microsoft.com/office/drawing/2014/main" id="{22428602-1693-6676-0E41-0F548AE23305}"/>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8" name="Google Shape;4306;p42">
              <a:extLst>
                <a:ext uri="{FF2B5EF4-FFF2-40B4-BE49-F238E27FC236}">
                  <a16:creationId xmlns:a16="http://schemas.microsoft.com/office/drawing/2014/main" id="{7062784F-7254-468C-DCD5-69F15D2DE87F}"/>
                </a:ext>
              </a:extLst>
            </p:cNvPr>
            <p:cNvSpPr/>
            <p:nvPr/>
          </p:nvSpPr>
          <p:spPr>
            <a:xfrm>
              <a:off x="6545825" y="1158949"/>
              <a:ext cx="274201" cy="274201"/>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19" name="Google Shape;4303;p42">
            <a:extLst>
              <a:ext uri="{FF2B5EF4-FFF2-40B4-BE49-F238E27FC236}">
                <a16:creationId xmlns:a16="http://schemas.microsoft.com/office/drawing/2014/main" id="{0D4E1A56-36E7-06F5-A00C-E6401C096A9C}"/>
              </a:ext>
            </a:extLst>
          </p:cNvPr>
          <p:cNvGrpSpPr/>
          <p:nvPr/>
        </p:nvGrpSpPr>
        <p:grpSpPr>
          <a:xfrm rot="16200000">
            <a:off x="4766748" y="3891990"/>
            <a:ext cx="177283" cy="520706"/>
            <a:chOff x="6545125" y="610550"/>
            <a:chExt cx="274900" cy="822600"/>
          </a:xfrm>
          <a:solidFill>
            <a:srgbClr val="FFC000"/>
          </a:solidFill>
        </p:grpSpPr>
        <p:sp>
          <p:nvSpPr>
            <p:cNvPr id="420" name="Google Shape;4304;p42">
              <a:extLst>
                <a:ext uri="{FF2B5EF4-FFF2-40B4-BE49-F238E27FC236}">
                  <a16:creationId xmlns:a16="http://schemas.microsoft.com/office/drawing/2014/main" id="{9FD63AA3-E6C7-2438-DF68-29440658D29F}"/>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1" name="Google Shape;4305;p42">
              <a:extLst>
                <a:ext uri="{FF2B5EF4-FFF2-40B4-BE49-F238E27FC236}">
                  <a16:creationId xmlns:a16="http://schemas.microsoft.com/office/drawing/2014/main" id="{CB2705EE-ABFA-8A99-AE6A-5BC117E9DFE1}"/>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2" name="Google Shape;4306;p42">
              <a:extLst>
                <a:ext uri="{FF2B5EF4-FFF2-40B4-BE49-F238E27FC236}">
                  <a16:creationId xmlns:a16="http://schemas.microsoft.com/office/drawing/2014/main" id="{C8F8D421-8487-83A1-F4A0-1F11627B3D0B}"/>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423" name="图片 422">
            <a:extLst>
              <a:ext uri="{FF2B5EF4-FFF2-40B4-BE49-F238E27FC236}">
                <a16:creationId xmlns:a16="http://schemas.microsoft.com/office/drawing/2014/main" id="{0093C556-B1D3-67DC-F791-4FE64CD7672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68638" y="3760865"/>
            <a:ext cx="258664" cy="258664"/>
          </a:xfrm>
          <a:prstGeom prst="rect">
            <a:avLst/>
          </a:prstGeom>
        </p:spPr>
      </p:pic>
      <p:grpSp>
        <p:nvGrpSpPr>
          <p:cNvPr id="467" name="Google Shape;895;p28">
            <a:extLst>
              <a:ext uri="{FF2B5EF4-FFF2-40B4-BE49-F238E27FC236}">
                <a16:creationId xmlns:a16="http://schemas.microsoft.com/office/drawing/2014/main" id="{D6CC1171-EE71-97B1-2F82-4A7FC27DD82F}"/>
              </a:ext>
            </a:extLst>
          </p:cNvPr>
          <p:cNvGrpSpPr/>
          <p:nvPr/>
        </p:nvGrpSpPr>
        <p:grpSpPr>
          <a:xfrm>
            <a:off x="6350856" y="1935580"/>
            <a:ext cx="771100" cy="734130"/>
            <a:chOff x="5950075" y="854725"/>
            <a:chExt cx="2904000" cy="2668950"/>
          </a:xfrm>
        </p:grpSpPr>
        <p:sp>
          <p:nvSpPr>
            <p:cNvPr id="468" name="Google Shape;896;p28">
              <a:extLst>
                <a:ext uri="{FF2B5EF4-FFF2-40B4-BE49-F238E27FC236}">
                  <a16:creationId xmlns:a16="http://schemas.microsoft.com/office/drawing/2014/main" id="{00CC81F6-24F4-1B6C-BD40-491E8ECE0666}"/>
                </a:ext>
              </a:extLst>
            </p:cNvPr>
            <p:cNvSpPr/>
            <p:nvPr/>
          </p:nvSpPr>
          <p:spPr>
            <a:xfrm flipH="1">
              <a:off x="5950075" y="854725"/>
              <a:ext cx="2904000" cy="26673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897;p28">
              <a:extLst>
                <a:ext uri="{FF2B5EF4-FFF2-40B4-BE49-F238E27FC236}">
                  <a16:creationId xmlns:a16="http://schemas.microsoft.com/office/drawing/2014/main" id="{9F626D7C-9DA3-7F7E-8FBA-2272FCF2D662}"/>
                </a:ext>
              </a:extLst>
            </p:cNvPr>
            <p:cNvSpPr/>
            <p:nvPr/>
          </p:nvSpPr>
          <p:spPr>
            <a:xfrm flipH="1">
              <a:off x="5950075" y="854725"/>
              <a:ext cx="580800" cy="532801"/>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0" name="Google Shape;898;p28">
              <a:extLst>
                <a:ext uri="{FF2B5EF4-FFF2-40B4-BE49-F238E27FC236}">
                  <a16:creationId xmlns:a16="http://schemas.microsoft.com/office/drawing/2014/main" id="{35A2D701-1609-E40F-4B69-F42AF209678F}"/>
                </a:ext>
              </a:extLst>
            </p:cNvPr>
            <p:cNvSpPr/>
            <p:nvPr/>
          </p:nvSpPr>
          <p:spPr>
            <a:xfrm flipH="1">
              <a:off x="6530875" y="8547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899;p28">
              <a:extLst>
                <a:ext uri="{FF2B5EF4-FFF2-40B4-BE49-F238E27FC236}">
                  <a16:creationId xmlns:a16="http://schemas.microsoft.com/office/drawing/2014/main" id="{5D023AA2-0056-48DB-C4A5-203B3F5E2AEB}"/>
                </a:ext>
              </a:extLst>
            </p:cNvPr>
            <p:cNvSpPr/>
            <p:nvPr/>
          </p:nvSpPr>
          <p:spPr>
            <a:xfrm flipH="1">
              <a:off x="7111675" y="8547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900;p28">
              <a:extLst>
                <a:ext uri="{FF2B5EF4-FFF2-40B4-BE49-F238E27FC236}">
                  <a16:creationId xmlns:a16="http://schemas.microsoft.com/office/drawing/2014/main" id="{0A512257-59FA-4654-4734-B3FB779128EF}"/>
                </a:ext>
              </a:extLst>
            </p:cNvPr>
            <p:cNvSpPr/>
            <p:nvPr/>
          </p:nvSpPr>
          <p:spPr>
            <a:xfrm flipH="1">
              <a:off x="7692475" y="8547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901;p28">
              <a:extLst>
                <a:ext uri="{FF2B5EF4-FFF2-40B4-BE49-F238E27FC236}">
                  <a16:creationId xmlns:a16="http://schemas.microsoft.com/office/drawing/2014/main" id="{36FE002E-9AD6-822A-ACBA-09949FE53181}"/>
                </a:ext>
              </a:extLst>
            </p:cNvPr>
            <p:cNvSpPr/>
            <p:nvPr/>
          </p:nvSpPr>
          <p:spPr>
            <a:xfrm flipH="1">
              <a:off x="8273275" y="8547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902;p28">
              <a:extLst>
                <a:ext uri="{FF2B5EF4-FFF2-40B4-BE49-F238E27FC236}">
                  <a16:creationId xmlns:a16="http://schemas.microsoft.com/office/drawing/2014/main" id="{F100A4E6-B6F5-B79C-F2AC-D98809A3C83D}"/>
                </a:ext>
              </a:extLst>
            </p:cNvPr>
            <p:cNvSpPr/>
            <p:nvPr/>
          </p:nvSpPr>
          <p:spPr>
            <a:xfrm flipH="1">
              <a:off x="5950075" y="13875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903;p28">
              <a:extLst>
                <a:ext uri="{FF2B5EF4-FFF2-40B4-BE49-F238E27FC236}">
                  <a16:creationId xmlns:a16="http://schemas.microsoft.com/office/drawing/2014/main" id="{36226EA8-8027-BDC3-2EBD-340BD70672C4}"/>
                </a:ext>
              </a:extLst>
            </p:cNvPr>
            <p:cNvSpPr/>
            <p:nvPr/>
          </p:nvSpPr>
          <p:spPr>
            <a:xfrm flipH="1">
              <a:off x="6530875" y="13875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904;p28">
              <a:extLst>
                <a:ext uri="{FF2B5EF4-FFF2-40B4-BE49-F238E27FC236}">
                  <a16:creationId xmlns:a16="http://schemas.microsoft.com/office/drawing/2014/main" id="{50B286CB-D645-4845-85D5-EE85E5C65AC2}"/>
                </a:ext>
              </a:extLst>
            </p:cNvPr>
            <p:cNvSpPr/>
            <p:nvPr/>
          </p:nvSpPr>
          <p:spPr>
            <a:xfrm flipH="1">
              <a:off x="7111675" y="13875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905;p28">
              <a:extLst>
                <a:ext uri="{FF2B5EF4-FFF2-40B4-BE49-F238E27FC236}">
                  <a16:creationId xmlns:a16="http://schemas.microsoft.com/office/drawing/2014/main" id="{71069BDB-1370-E63B-F751-5BC618D17392}"/>
                </a:ext>
              </a:extLst>
            </p:cNvPr>
            <p:cNvSpPr/>
            <p:nvPr/>
          </p:nvSpPr>
          <p:spPr>
            <a:xfrm flipH="1">
              <a:off x="7692475" y="13875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906;p28">
              <a:extLst>
                <a:ext uri="{FF2B5EF4-FFF2-40B4-BE49-F238E27FC236}">
                  <a16:creationId xmlns:a16="http://schemas.microsoft.com/office/drawing/2014/main" id="{3432B929-2F39-3DE1-88A8-EA254AF32194}"/>
                </a:ext>
              </a:extLst>
            </p:cNvPr>
            <p:cNvSpPr/>
            <p:nvPr/>
          </p:nvSpPr>
          <p:spPr>
            <a:xfrm flipH="1">
              <a:off x="8273275" y="13875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907;p28">
              <a:extLst>
                <a:ext uri="{FF2B5EF4-FFF2-40B4-BE49-F238E27FC236}">
                  <a16:creationId xmlns:a16="http://schemas.microsoft.com/office/drawing/2014/main" id="{5DF81D6C-F047-B623-BFBC-2D6940EB96E5}"/>
                </a:ext>
              </a:extLst>
            </p:cNvPr>
            <p:cNvSpPr/>
            <p:nvPr/>
          </p:nvSpPr>
          <p:spPr>
            <a:xfrm flipH="1">
              <a:off x="5950075" y="192197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908;p28">
              <a:extLst>
                <a:ext uri="{FF2B5EF4-FFF2-40B4-BE49-F238E27FC236}">
                  <a16:creationId xmlns:a16="http://schemas.microsoft.com/office/drawing/2014/main" id="{6D47D414-B1A0-EE77-2EBA-E7F4CC7A628F}"/>
                </a:ext>
              </a:extLst>
            </p:cNvPr>
            <p:cNvSpPr/>
            <p:nvPr/>
          </p:nvSpPr>
          <p:spPr>
            <a:xfrm flipH="1">
              <a:off x="6530875" y="192197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909;p28">
              <a:extLst>
                <a:ext uri="{FF2B5EF4-FFF2-40B4-BE49-F238E27FC236}">
                  <a16:creationId xmlns:a16="http://schemas.microsoft.com/office/drawing/2014/main" id="{02CF2FE8-0B6B-703E-7CEE-DD527356BAA4}"/>
                </a:ext>
              </a:extLst>
            </p:cNvPr>
            <p:cNvSpPr/>
            <p:nvPr/>
          </p:nvSpPr>
          <p:spPr>
            <a:xfrm flipH="1">
              <a:off x="7111675" y="192197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910;p28">
              <a:extLst>
                <a:ext uri="{FF2B5EF4-FFF2-40B4-BE49-F238E27FC236}">
                  <a16:creationId xmlns:a16="http://schemas.microsoft.com/office/drawing/2014/main" id="{1E33D96A-AF98-4DE9-4A7B-8C99F436CC99}"/>
                </a:ext>
              </a:extLst>
            </p:cNvPr>
            <p:cNvSpPr/>
            <p:nvPr/>
          </p:nvSpPr>
          <p:spPr>
            <a:xfrm flipH="1">
              <a:off x="7692475" y="192197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911;p28">
              <a:extLst>
                <a:ext uri="{FF2B5EF4-FFF2-40B4-BE49-F238E27FC236}">
                  <a16:creationId xmlns:a16="http://schemas.microsoft.com/office/drawing/2014/main" id="{1639D4B5-D33B-0B27-816D-99A3E09C8EA4}"/>
                </a:ext>
              </a:extLst>
            </p:cNvPr>
            <p:cNvSpPr/>
            <p:nvPr/>
          </p:nvSpPr>
          <p:spPr>
            <a:xfrm flipH="1">
              <a:off x="8273275" y="192197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912;p28">
              <a:extLst>
                <a:ext uri="{FF2B5EF4-FFF2-40B4-BE49-F238E27FC236}">
                  <a16:creationId xmlns:a16="http://schemas.microsoft.com/office/drawing/2014/main" id="{A55A6BC5-B3D9-914E-98CE-338926049054}"/>
                </a:ext>
              </a:extLst>
            </p:cNvPr>
            <p:cNvSpPr/>
            <p:nvPr/>
          </p:nvSpPr>
          <p:spPr>
            <a:xfrm flipH="1">
              <a:off x="5950075" y="24564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913;p28">
              <a:extLst>
                <a:ext uri="{FF2B5EF4-FFF2-40B4-BE49-F238E27FC236}">
                  <a16:creationId xmlns:a16="http://schemas.microsoft.com/office/drawing/2014/main" id="{B3A32C0A-CFD0-DF6D-54FC-6380E76E5806}"/>
                </a:ext>
              </a:extLst>
            </p:cNvPr>
            <p:cNvSpPr/>
            <p:nvPr/>
          </p:nvSpPr>
          <p:spPr>
            <a:xfrm flipH="1">
              <a:off x="6530875" y="24564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914;p28">
              <a:extLst>
                <a:ext uri="{FF2B5EF4-FFF2-40B4-BE49-F238E27FC236}">
                  <a16:creationId xmlns:a16="http://schemas.microsoft.com/office/drawing/2014/main" id="{4A44AB60-7562-2208-5EBC-A389A4316020}"/>
                </a:ext>
              </a:extLst>
            </p:cNvPr>
            <p:cNvSpPr/>
            <p:nvPr/>
          </p:nvSpPr>
          <p:spPr>
            <a:xfrm flipH="1">
              <a:off x="7111675" y="24564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915;p28">
              <a:extLst>
                <a:ext uri="{FF2B5EF4-FFF2-40B4-BE49-F238E27FC236}">
                  <a16:creationId xmlns:a16="http://schemas.microsoft.com/office/drawing/2014/main" id="{343E5CD0-11BB-6E52-3893-0FFFA338D47E}"/>
                </a:ext>
              </a:extLst>
            </p:cNvPr>
            <p:cNvSpPr/>
            <p:nvPr/>
          </p:nvSpPr>
          <p:spPr>
            <a:xfrm flipH="1">
              <a:off x="7692475" y="24564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916;p28">
              <a:extLst>
                <a:ext uri="{FF2B5EF4-FFF2-40B4-BE49-F238E27FC236}">
                  <a16:creationId xmlns:a16="http://schemas.microsoft.com/office/drawing/2014/main" id="{C6F62D58-5626-92A5-EB71-7AA6E3D133FD}"/>
                </a:ext>
              </a:extLst>
            </p:cNvPr>
            <p:cNvSpPr/>
            <p:nvPr/>
          </p:nvSpPr>
          <p:spPr>
            <a:xfrm flipH="1">
              <a:off x="8273275" y="24564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917;p28">
              <a:extLst>
                <a:ext uri="{FF2B5EF4-FFF2-40B4-BE49-F238E27FC236}">
                  <a16:creationId xmlns:a16="http://schemas.microsoft.com/office/drawing/2014/main" id="{A6E1EA49-58E7-9E35-594E-4416D110AF21}"/>
                </a:ext>
              </a:extLst>
            </p:cNvPr>
            <p:cNvSpPr/>
            <p:nvPr/>
          </p:nvSpPr>
          <p:spPr>
            <a:xfrm flipH="1">
              <a:off x="5950075" y="299087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918;p28">
              <a:extLst>
                <a:ext uri="{FF2B5EF4-FFF2-40B4-BE49-F238E27FC236}">
                  <a16:creationId xmlns:a16="http://schemas.microsoft.com/office/drawing/2014/main" id="{7B127F48-570A-F149-B0B7-0B8888E8CFA2}"/>
                </a:ext>
              </a:extLst>
            </p:cNvPr>
            <p:cNvSpPr/>
            <p:nvPr/>
          </p:nvSpPr>
          <p:spPr>
            <a:xfrm flipH="1">
              <a:off x="6530875" y="299087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919;p28">
              <a:extLst>
                <a:ext uri="{FF2B5EF4-FFF2-40B4-BE49-F238E27FC236}">
                  <a16:creationId xmlns:a16="http://schemas.microsoft.com/office/drawing/2014/main" id="{A8C3F70C-C478-6B7B-FD04-7B6DB43620E5}"/>
                </a:ext>
              </a:extLst>
            </p:cNvPr>
            <p:cNvSpPr/>
            <p:nvPr/>
          </p:nvSpPr>
          <p:spPr>
            <a:xfrm flipH="1">
              <a:off x="7111675" y="299087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920;p28">
              <a:extLst>
                <a:ext uri="{FF2B5EF4-FFF2-40B4-BE49-F238E27FC236}">
                  <a16:creationId xmlns:a16="http://schemas.microsoft.com/office/drawing/2014/main" id="{44D2FCF8-60CA-721E-BF80-6485E418EF75}"/>
                </a:ext>
              </a:extLst>
            </p:cNvPr>
            <p:cNvSpPr/>
            <p:nvPr/>
          </p:nvSpPr>
          <p:spPr>
            <a:xfrm flipH="1">
              <a:off x="7692475" y="299087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921;p28">
              <a:extLst>
                <a:ext uri="{FF2B5EF4-FFF2-40B4-BE49-F238E27FC236}">
                  <a16:creationId xmlns:a16="http://schemas.microsoft.com/office/drawing/2014/main" id="{612D718A-D892-6DCC-31D3-0501A8375378}"/>
                </a:ext>
              </a:extLst>
            </p:cNvPr>
            <p:cNvSpPr/>
            <p:nvPr/>
          </p:nvSpPr>
          <p:spPr>
            <a:xfrm flipH="1">
              <a:off x="8273275" y="299087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8" name="矩形 547">
            <a:extLst>
              <a:ext uri="{FF2B5EF4-FFF2-40B4-BE49-F238E27FC236}">
                <a16:creationId xmlns:a16="http://schemas.microsoft.com/office/drawing/2014/main" id="{941D4149-C151-BBA8-64A6-B6F3CD6282CF}"/>
              </a:ext>
            </a:extLst>
          </p:cNvPr>
          <p:cNvSpPr/>
          <p:nvPr/>
        </p:nvSpPr>
        <p:spPr>
          <a:xfrm>
            <a:off x="6285932" y="1321704"/>
            <a:ext cx="1905001" cy="429559"/>
          </a:xfrm>
          <a:prstGeom prst="rect">
            <a:avLst/>
          </a:prstGeom>
          <a:solidFill>
            <a:srgbClr val="E0EFF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603" name="文本框 602">
                <a:extLst>
                  <a:ext uri="{FF2B5EF4-FFF2-40B4-BE49-F238E27FC236}">
                    <a16:creationId xmlns:a16="http://schemas.microsoft.com/office/drawing/2014/main" id="{86990CF6-1C0B-1611-6218-D3FB3955C1B5}"/>
                  </a:ext>
                </a:extLst>
              </p:cNvPr>
              <p:cNvSpPr txBox="1"/>
              <p:nvPr/>
            </p:nvSpPr>
            <p:spPr>
              <a:xfrm>
                <a:off x="6241202" y="1287851"/>
                <a:ext cx="2052734" cy="461665"/>
              </a:xfrm>
              <a:prstGeom prst="rect">
                <a:avLst/>
              </a:prstGeom>
              <a:noFill/>
            </p:spPr>
            <p:txBody>
              <a:bodyPr wrap="square">
                <a:spAutoFit/>
              </a:bodyPr>
              <a:lstStyle/>
              <a:p>
                <a:pPr algn="ctr"/>
                <a:r>
                  <a:rPr lang="en-US" altLang="zh-CN" sz="1200" dirty="0">
                    <a:latin typeface="Times New Roman" panose="02020603050405020304" pitchFamily="18" charset="0"/>
                    <a:cs typeface="Times New Roman" panose="02020603050405020304" pitchFamily="18" charset="0"/>
                  </a:rPr>
                  <a:t>Initialize isotope adjacent matrix</a:t>
                </a:r>
                <a14:m>
                  <m:oMath xmlns:m="http://schemas.openxmlformats.org/officeDocument/2006/math">
                    <m:r>
                      <a:rPr lang="en-US" altLang="zh-CN" sz="1200" b="0" i="1" dirty="0" smtClean="0">
                        <a:latin typeface="Cambria Math" panose="02040503050406030204" pitchFamily="18" charset="0"/>
                        <a:cs typeface="Times New Roman" panose="02020603050405020304" pitchFamily="18" charset="0"/>
                      </a:rPr>
                      <m:t> </m:t>
                    </m:r>
                    <m:r>
                      <a:rPr lang="en-US" altLang="zh-CN" sz="1200" b="0" i="1" dirty="0" smtClean="0">
                        <a:latin typeface="Cambria Math" panose="02040503050406030204" pitchFamily="18" charset="0"/>
                        <a:cs typeface="Times New Roman" panose="02020603050405020304" pitchFamily="18" charset="0"/>
                      </a:rPr>
                      <m:t>h</m:t>
                    </m:r>
                  </m:oMath>
                </a14:m>
                <a:r>
                  <a:rPr lang="en-US" altLang="zh-CN" sz="1200" dirty="0">
                    <a:latin typeface="Times New Roman" panose="02020603050405020304" pitchFamily="18" charset="0"/>
                    <a:cs typeface="Times New Roman" panose="02020603050405020304" pitchFamily="18" charset="0"/>
                  </a:rPr>
                  <a:t> and feature matrix </a:t>
                </a:r>
                <a14:m>
                  <m:oMath xmlns:m="http://schemas.openxmlformats.org/officeDocument/2006/math">
                    <m:r>
                      <a:rPr lang="en-US" altLang="zh-CN" sz="1200" b="0" i="1" dirty="0" smtClean="0">
                        <a:latin typeface="Cambria Math" panose="02040503050406030204" pitchFamily="18" charset="0"/>
                        <a:cs typeface="Times New Roman" panose="02020603050405020304" pitchFamily="18" charset="0"/>
                      </a:rPr>
                      <m:t>𝑥</m:t>
                    </m:r>
                  </m:oMath>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603" name="文本框 602">
                <a:extLst>
                  <a:ext uri="{FF2B5EF4-FFF2-40B4-BE49-F238E27FC236}">
                    <a16:creationId xmlns:a16="http://schemas.microsoft.com/office/drawing/2014/main" id="{86990CF6-1C0B-1611-6218-D3FB3955C1B5}"/>
                  </a:ext>
                </a:extLst>
              </p:cNvPr>
              <p:cNvSpPr txBox="1">
                <a:spLocks noRot="1" noChangeAspect="1" noMove="1" noResize="1" noEditPoints="1" noAdjustHandles="1" noChangeArrowheads="1" noChangeShapeType="1" noTextEdit="1"/>
              </p:cNvSpPr>
              <p:nvPr/>
            </p:nvSpPr>
            <p:spPr>
              <a:xfrm>
                <a:off x="6241202" y="1287851"/>
                <a:ext cx="2052734" cy="461665"/>
              </a:xfrm>
              <a:prstGeom prst="rect">
                <a:avLst/>
              </a:prstGeom>
              <a:blipFill>
                <a:blip r:embed="rId5"/>
                <a:stretch>
                  <a:fillRect b="-921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06" name="文本框 605">
                <a:extLst>
                  <a:ext uri="{FF2B5EF4-FFF2-40B4-BE49-F238E27FC236}">
                    <a16:creationId xmlns:a16="http://schemas.microsoft.com/office/drawing/2014/main" id="{AA0D737B-8149-DB35-337C-6ED1A1A1C4A0}"/>
                  </a:ext>
                </a:extLst>
              </p:cNvPr>
              <p:cNvSpPr txBox="1"/>
              <p:nvPr/>
            </p:nvSpPr>
            <p:spPr>
              <a:xfrm>
                <a:off x="6529825" y="2657935"/>
                <a:ext cx="26539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h</m:t>
                          </m:r>
                        </m:e>
                        <m:sub>
                          <m:r>
                            <a:rPr lang="en-US" altLang="zh-CN" b="0" i="1" smtClean="0">
                              <a:latin typeface="Cambria Math" panose="02040503050406030204" pitchFamily="18" charset="0"/>
                            </a:rPr>
                            <m:t>𝑖</m:t>
                          </m:r>
                        </m:sub>
                      </m:sSub>
                    </m:oMath>
                  </m:oMathPara>
                </a14:m>
                <a:endParaRPr lang="zh-CN" altLang="en-US" dirty="0"/>
              </a:p>
            </p:txBody>
          </p:sp>
        </mc:Choice>
        <mc:Fallback xmlns="">
          <p:sp>
            <p:nvSpPr>
              <p:cNvPr id="606" name="文本框 605">
                <a:extLst>
                  <a:ext uri="{FF2B5EF4-FFF2-40B4-BE49-F238E27FC236}">
                    <a16:creationId xmlns:a16="http://schemas.microsoft.com/office/drawing/2014/main" id="{AA0D737B-8149-DB35-337C-6ED1A1A1C4A0}"/>
                  </a:ext>
                </a:extLst>
              </p:cNvPr>
              <p:cNvSpPr txBox="1">
                <a:spLocks noRot="1" noChangeAspect="1" noMove="1" noResize="1" noEditPoints="1" noAdjustHandles="1" noChangeArrowheads="1" noChangeShapeType="1" noTextEdit="1"/>
              </p:cNvSpPr>
              <p:nvPr/>
            </p:nvSpPr>
            <p:spPr>
              <a:xfrm>
                <a:off x="6529825" y="2657935"/>
                <a:ext cx="265394" cy="276999"/>
              </a:xfrm>
              <a:prstGeom prst="rect">
                <a:avLst/>
              </a:prstGeom>
              <a:blipFill>
                <a:blip r:embed="rId6"/>
                <a:stretch>
                  <a:fillRect l="-20455" r="-6818" b="-2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07" name="文本框 606">
                <a:extLst>
                  <a:ext uri="{FF2B5EF4-FFF2-40B4-BE49-F238E27FC236}">
                    <a16:creationId xmlns:a16="http://schemas.microsoft.com/office/drawing/2014/main" id="{DC2E4628-9BE6-27E7-DF4B-C597C5CFF180}"/>
                  </a:ext>
                </a:extLst>
              </p:cNvPr>
              <p:cNvSpPr txBox="1"/>
              <p:nvPr/>
            </p:nvSpPr>
            <p:spPr>
              <a:xfrm>
                <a:off x="7553585" y="2639584"/>
                <a:ext cx="25833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𝑖</m:t>
                          </m:r>
                        </m:sub>
                      </m:sSub>
                    </m:oMath>
                  </m:oMathPara>
                </a14:m>
                <a:endParaRPr lang="zh-CN" altLang="en-US" dirty="0"/>
              </a:p>
            </p:txBody>
          </p:sp>
        </mc:Choice>
        <mc:Fallback xmlns="">
          <p:sp>
            <p:nvSpPr>
              <p:cNvPr id="607" name="文本框 606">
                <a:extLst>
                  <a:ext uri="{FF2B5EF4-FFF2-40B4-BE49-F238E27FC236}">
                    <a16:creationId xmlns:a16="http://schemas.microsoft.com/office/drawing/2014/main" id="{DC2E4628-9BE6-27E7-DF4B-C597C5CFF180}"/>
                  </a:ext>
                </a:extLst>
              </p:cNvPr>
              <p:cNvSpPr txBox="1">
                <a:spLocks noRot="1" noChangeAspect="1" noMove="1" noResize="1" noEditPoints="1" noAdjustHandles="1" noChangeArrowheads="1" noChangeShapeType="1" noTextEdit="1"/>
              </p:cNvSpPr>
              <p:nvPr/>
            </p:nvSpPr>
            <p:spPr>
              <a:xfrm>
                <a:off x="7553585" y="2639584"/>
                <a:ext cx="258339" cy="276999"/>
              </a:xfrm>
              <a:prstGeom prst="rect">
                <a:avLst/>
              </a:prstGeom>
              <a:blipFill>
                <a:blip r:embed="rId7"/>
                <a:stretch>
                  <a:fillRect l="-11905" r="-9524" b="-20000"/>
                </a:stretch>
              </a:blipFill>
            </p:spPr>
            <p:txBody>
              <a:bodyPr/>
              <a:lstStyle/>
              <a:p>
                <a:r>
                  <a:rPr lang="zh-CN" altLang="en-US">
                    <a:noFill/>
                  </a:rPr>
                  <a:t> </a:t>
                </a:r>
              </a:p>
            </p:txBody>
          </p:sp>
        </mc:Fallback>
      </mc:AlternateContent>
      <p:cxnSp>
        <p:nvCxnSpPr>
          <p:cNvPr id="609" name="直接箭头连接符 608">
            <a:extLst>
              <a:ext uri="{FF2B5EF4-FFF2-40B4-BE49-F238E27FC236}">
                <a16:creationId xmlns:a16="http://schemas.microsoft.com/office/drawing/2014/main" id="{9E77F52F-AE64-DDF9-6757-9EE293186AC1}"/>
              </a:ext>
            </a:extLst>
          </p:cNvPr>
          <p:cNvCxnSpPr>
            <a:cxnSpLocks/>
          </p:cNvCxnSpPr>
          <p:nvPr/>
        </p:nvCxnSpPr>
        <p:spPr>
          <a:xfrm>
            <a:off x="6708853" y="1751263"/>
            <a:ext cx="0" cy="12917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611" name="直接箭头连接符 610">
            <a:extLst>
              <a:ext uri="{FF2B5EF4-FFF2-40B4-BE49-F238E27FC236}">
                <a16:creationId xmlns:a16="http://schemas.microsoft.com/office/drawing/2014/main" id="{C0C5DFE6-FD89-589A-758A-D48AFB171558}"/>
              </a:ext>
            </a:extLst>
          </p:cNvPr>
          <p:cNvCxnSpPr>
            <a:cxnSpLocks/>
          </p:cNvCxnSpPr>
          <p:nvPr/>
        </p:nvCxnSpPr>
        <p:spPr>
          <a:xfrm>
            <a:off x="7645025" y="1758992"/>
            <a:ext cx="0" cy="12917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nvGrpSpPr>
          <p:cNvPr id="727" name="Google Shape;895;p28">
            <a:extLst>
              <a:ext uri="{FF2B5EF4-FFF2-40B4-BE49-F238E27FC236}">
                <a16:creationId xmlns:a16="http://schemas.microsoft.com/office/drawing/2014/main" id="{A916B7A0-4F28-7295-4F1A-1AD5DE9CB7DA}"/>
              </a:ext>
            </a:extLst>
          </p:cNvPr>
          <p:cNvGrpSpPr/>
          <p:nvPr/>
        </p:nvGrpSpPr>
        <p:grpSpPr>
          <a:xfrm>
            <a:off x="7267434" y="1928160"/>
            <a:ext cx="771100" cy="734130"/>
            <a:chOff x="5950075" y="854725"/>
            <a:chExt cx="2904000" cy="2668950"/>
          </a:xfrm>
        </p:grpSpPr>
        <p:sp>
          <p:nvSpPr>
            <p:cNvPr id="728" name="Google Shape;896;p28">
              <a:extLst>
                <a:ext uri="{FF2B5EF4-FFF2-40B4-BE49-F238E27FC236}">
                  <a16:creationId xmlns:a16="http://schemas.microsoft.com/office/drawing/2014/main" id="{B784322F-580F-B5B9-087F-CAC33B3108D1}"/>
                </a:ext>
              </a:extLst>
            </p:cNvPr>
            <p:cNvSpPr/>
            <p:nvPr/>
          </p:nvSpPr>
          <p:spPr>
            <a:xfrm flipH="1">
              <a:off x="5950075" y="854725"/>
              <a:ext cx="2904000" cy="26673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897;p28">
              <a:extLst>
                <a:ext uri="{FF2B5EF4-FFF2-40B4-BE49-F238E27FC236}">
                  <a16:creationId xmlns:a16="http://schemas.microsoft.com/office/drawing/2014/main" id="{194A4892-D54B-4184-75CB-1BD2F5C78689}"/>
                </a:ext>
              </a:extLst>
            </p:cNvPr>
            <p:cNvSpPr/>
            <p:nvPr/>
          </p:nvSpPr>
          <p:spPr>
            <a:xfrm flipH="1">
              <a:off x="5950075" y="854725"/>
              <a:ext cx="580800" cy="532801"/>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0" name="Google Shape;898;p28">
              <a:extLst>
                <a:ext uri="{FF2B5EF4-FFF2-40B4-BE49-F238E27FC236}">
                  <a16:creationId xmlns:a16="http://schemas.microsoft.com/office/drawing/2014/main" id="{CA0BD155-9BB6-C431-3D31-28B67B75B0C8}"/>
                </a:ext>
              </a:extLst>
            </p:cNvPr>
            <p:cNvSpPr/>
            <p:nvPr/>
          </p:nvSpPr>
          <p:spPr>
            <a:xfrm flipH="1">
              <a:off x="6530875" y="8547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899;p28">
              <a:extLst>
                <a:ext uri="{FF2B5EF4-FFF2-40B4-BE49-F238E27FC236}">
                  <a16:creationId xmlns:a16="http://schemas.microsoft.com/office/drawing/2014/main" id="{F5D9EE1B-F506-895D-CE44-B08617906C7E}"/>
                </a:ext>
              </a:extLst>
            </p:cNvPr>
            <p:cNvSpPr/>
            <p:nvPr/>
          </p:nvSpPr>
          <p:spPr>
            <a:xfrm flipH="1">
              <a:off x="7111675" y="8547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900;p28">
              <a:extLst>
                <a:ext uri="{FF2B5EF4-FFF2-40B4-BE49-F238E27FC236}">
                  <a16:creationId xmlns:a16="http://schemas.microsoft.com/office/drawing/2014/main" id="{74E2BFD7-8728-CCBB-F583-01DFF4265DC5}"/>
                </a:ext>
              </a:extLst>
            </p:cNvPr>
            <p:cNvSpPr/>
            <p:nvPr/>
          </p:nvSpPr>
          <p:spPr>
            <a:xfrm flipH="1">
              <a:off x="7692475" y="8547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901;p28">
              <a:extLst>
                <a:ext uri="{FF2B5EF4-FFF2-40B4-BE49-F238E27FC236}">
                  <a16:creationId xmlns:a16="http://schemas.microsoft.com/office/drawing/2014/main" id="{2BF6F443-3DAF-2B6D-8A41-44321A7D061A}"/>
                </a:ext>
              </a:extLst>
            </p:cNvPr>
            <p:cNvSpPr/>
            <p:nvPr/>
          </p:nvSpPr>
          <p:spPr>
            <a:xfrm flipH="1">
              <a:off x="8273275" y="8547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902;p28">
              <a:extLst>
                <a:ext uri="{FF2B5EF4-FFF2-40B4-BE49-F238E27FC236}">
                  <a16:creationId xmlns:a16="http://schemas.microsoft.com/office/drawing/2014/main" id="{1B3ECC44-8885-D946-6A4A-B07E3E6771A1}"/>
                </a:ext>
              </a:extLst>
            </p:cNvPr>
            <p:cNvSpPr/>
            <p:nvPr/>
          </p:nvSpPr>
          <p:spPr>
            <a:xfrm flipH="1">
              <a:off x="5950075" y="13875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903;p28">
              <a:extLst>
                <a:ext uri="{FF2B5EF4-FFF2-40B4-BE49-F238E27FC236}">
                  <a16:creationId xmlns:a16="http://schemas.microsoft.com/office/drawing/2014/main" id="{7A22B318-505E-5898-686F-8B22E3ECF353}"/>
                </a:ext>
              </a:extLst>
            </p:cNvPr>
            <p:cNvSpPr/>
            <p:nvPr/>
          </p:nvSpPr>
          <p:spPr>
            <a:xfrm flipH="1">
              <a:off x="6530875" y="13875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904;p28">
              <a:extLst>
                <a:ext uri="{FF2B5EF4-FFF2-40B4-BE49-F238E27FC236}">
                  <a16:creationId xmlns:a16="http://schemas.microsoft.com/office/drawing/2014/main" id="{DE9B4B07-D3EC-7598-A8D0-6465233780F4}"/>
                </a:ext>
              </a:extLst>
            </p:cNvPr>
            <p:cNvSpPr/>
            <p:nvPr/>
          </p:nvSpPr>
          <p:spPr>
            <a:xfrm flipH="1">
              <a:off x="7111675" y="13875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905;p28">
              <a:extLst>
                <a:ext uri="{FF2B5EF4-FFF2-40B4-BE49-F238E27FC236}">
                  <a16:creationId xmlns:a16="http://schemas.microsoft.com/office/drawing/2014/main" id="{3D2D2946-BA9C-0FD2-E6D1-4308D3120C95}"/>
                </a:ext>
              </a:extLst>
            </p:cNvPr>
            <p:cNvSpPr/>
            <p:nvPr/>
          </p:nvSpPr>
          <p:spPr>
            <a:xfrm flipH="1">
              <a:off x="7692475" y="13875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906;p28">
              <a:extLst>
                <a:ext uri="{FF2B5EF4-FFF2-40B4-BE49-F238E27FC236}">
                  <a16:creationId xmlns:a16="http://schemas.microsoft.com/office/drawing/2014/main" id="{CAFDE727-5A1A-EE54-66B8-6BC6CFC77444}"/>
                </a:ext>
              </a:extLst>
            </p:cNvPr>
            <p:cNvSpPr/>
            <p:nvPr/>
          </p:nvSpPr>
          <p:spPr>
            <a:xfrm flipH="1">
              <a:off x="8273275" y="13875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907;p28">
              <a:extLst>
                <a:ext uri="{FF2B5EF4-FFF2-40B4-BE49-F238E27FC236}">
                  <a16:creationId xmlns:a16="http://schemas.microsoft.com/office/drawing/2014/main" id="{C347E02A-8104-47EE-7322-EA4C1981948E}"/>
                </a:ext>
              </a:extLst>
            </p:cNvPr>
            <p:cNvSpPr/>
            <p:nvPr/>
          </p:nvSpPr>
          <p:spPr>
            <a:xfrm flipH="1">
              <a:off x="5950075" y="192197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908;p28">
              <a:extLst>
                <a:ext uri="{FF2B5EF4-FFF2-40B4-BE49-F238E27FC236}">
                  <a16:creationId xmlns:a16="http://schemas.microsoft.com/office/drawing/2014/main" id="{2AB49D7A-42B0-E986-A760-618ACAE8D293}"/>
                </a:ext>
              </a:extLst>
            </p:cNvPr>
            <p:cNvSpPr/>
            <p:nvPr/>
          </p:nvSpPr>
          <p:spPr>
            <a:xfrm flipH="1">
              <a:off x="6530875" y="192197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909;p28">
              <a:extLst>
                <a:ext uri="{FF2B5EF4-FFF2-40B4-BE49-F238E27FC236}">
                  <a16:creationId xmlns:a16="http://schemas.microsoft.com/office/drawing/2014/main" id="{8B9F48F1-2956-B5A3-B77C-8E7EC2BD585B}"/>
                </a:ext>
              </a:extLst>
            </p:cNvPr>
            <p:cNvSpPr/>
            <p:nvPr/>
          </p:nvSpPr>
          <p:spPr>
            <a:xfrm flipH="1">
              <a:off x="7111675" y="192197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910;p28">
              <a:extLst>
                <a:ext uri="{FF2B5EF4-FFF2-40B4-BE49-F238E27FC236}">
                  <a16:creationId xmlns:a16="http://schemas.microsoft.com/office/drawing/2014/main" id="{138053D7-B2F1-4087-2216-C7615FB0BD17}"/>
                </a:ext>
              </a:extLst>
            </p:cNvPr>
            <p:cNvSpPr/>
            <p:nvPr/>
          </p:nvSpPr>
          <p:spPr>
            <a:xfrm flipH="1">
              <a:off x="7692475" y="192197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911;p28">
              <a:extLst>
                <a:ext uri="{FF2B5EF4-FFF2-40B4-BE49-F238E27FC236}">
                  <a16:creationId xmlns:a16="http://schemas.microsoft.com/office/drawing/2014/main" id="{4A0301D5-2948-1E0F-7ABB-6DBD4331F4AD}"/>
                </a:ext>
              </a:extLst>
            </p:cNvPr>
            <p:cNvSpPr/>
            <p:nvPr/>
          </p:nvSpPr>
          <p:spPr>
            <a:xfrm flipH="1">
              <a:off x="8273275" y="192197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912;p28">
              <a:extLst>
                <a:ext uri="{FF2B5EF4-FFF2-40B4-BE49-F238E27FC236}">
                  <a16:creationId xmlns:a16="http://schemas.microsoft.com/office/drawing/2014/main" id="{E065C215-1794-58CE-ECD3-F891B303220C}"/>
                </a:ext>
              </a:extLst>
            </p:cNvPr>
            <p:cNvSpPr/>
            <p:nvPr/>
          </p:nvSpPr>
          <p:spPr>
            <a:xfrm flipH="1">
              <a:off x="5950075" y="24564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913;p28">
              <a:extLst>
                <a:ext uri="{FF2B5EF4-FFF2-40B4-BE49-F238E27FC236}">
                  <a16:creationId xmlns:a16="http://schemas.microsoft.com/office/drawing/2014/main" id="{DD671363-B364-2A11-31F7-4AF492DD10E5}"/>
                </a:ext>
              </a:extLst>
            </p:cNvPr>
            <p:cNvSpPr/>
            <p:nvPr/>
          </p:nvSpPr>
          <p:spPr>
            <a:xfrm flipH="1">
              <a:off x="6530875" y="24564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914;p28">
              <a:extLst>
                <a:ext uri="{FF2B5EF4-FFF2-40B4-BE49-F238E27FC236}">
                  <a16:creationId xmlns:a16="http://schemas.microsoft.com/office/drawing/2014/main" id="{C620C5CE-76B6-1C7D-F3CE-5CB79309DA98}"/>
                </a:ext>
              </a:extLst>
            </p:cNvPr>
            <p:cNvSpPr/>
            <p:nvPr/>
          </p:nvSpPr>
          <p:spPr>
            <a:xfrm flipH="1">
              <a:off x="7111675" y="24564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915;p28">
              <a:extLst>
                <a:ext uri="{FF2B5EF4-FFF2-40B4-BE49-F238E27FC236}">
                  <a16:creationId xmlns:a16="http://schemas.microsoft.com/office/drawing/2014/main" id="{8A52CFEF-E8A1-A05B-3540-CCFB6A56D8AD}"/>
                </a:ext>
              </a:extLst>
            </p:cNvPr>
            <p:cNvSpPr/>
            <p:nvPr/>
          </p:nvSpPr>
          <p:spPr>
            <a:xfrm flipH="1">
              <a:off x="7692475" y="24564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916;p28">
              <a:extLst>
                <a:ext uri="{FF2B5EF4-FFF2-40B4-BE49-F238E27FC236}">
                  <a16:creationId xmlns:a16="http://schemas.microsoft.com/office/drawing/2014/main" id="{C47D042D-F368-87A5-F58A-A34BFF1E6E1F}"/>
                </a:ext>
              </a:extLst>
            </p:cNvPr>
            <p:cNvSpPr/>
            <p:nvPr/>
          </p:nvSpPr>
          <p:spPr>
            <a:xfrm flipH="1">
              <a:off x="8273275" y="24564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917;p28">
              <a:extLst>
                <a:ext uri="{FF2B5EF4-FFF2-40B4-BE49-F238E27FC236}">
                  <a16:creationId xmlns:a16="http://schemas.microsoft.com/office/drawing/2014/main" id="{EA4FAE25-6F9F-5DDB-00D3-7468EA7DA014}"/>
                </a:ext>
              </a:extLst>
            </p:cNvPr>
            <p:cNvSpPr/>
            <p:nvPr/>
          </p:nvSpPr>
          <p:spPr>
            <a:xfrm flipH="1">
              <a:off x="5950075" y="299087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918;p28">
              <a:extLst>
                <a:ext uri="{FF2B5EF4-FFF2-40B4-BE49-F238E27FC236}">
                  <a16:creationId xmlns:a16="http://schemas.microsoft.com/office/drawing/2014/main" id="{A5A6A578-74EB-4D66-05F9-7C9404911EE9}"/>
                </a:ext>
              </a:extLst>
            </p:cNvPr>
            <p:cNvSpPr/>
            <p:nvPr/>
          </p:nvSpPr>
          <p:spPr>
            <a:xfrm flipH="1">
              <a:off x="6530875" y="299087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919;p28">
              <a:extLst>
                <a:ext uri="{FF2B5EF4-FFF2-40B4-BE49-F238E27FC236}">
                  <a16:creationId xmlns:a16="http://schemas.microsoft.com/office/drawing/2014/main" id="{29699F81-E418-AFC5-C32E-A1AEC349A047}"/>
                </a:ext>
              </a:extLst>
            </p:cNvPr>
            <p:cNvSpPr/>
            <p:nvPr/>
          </p:nvSpPr>
          <p:spPr>
            <a:xfrm flipH="1">
              <a:off x="7111675" y="299087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920;p28">
              <a:extLst>
                <a:ext uri="{FF2B5EF4-FFF2-40B4-BE49-F238E27FC236}">
                  <a16:creationId xmlns:a16="http://schemas.microsoft.com/office/drawing/2014/main" id="{AAE9B4B9-F8AC-DE2B-B5CC-482133F280AE}"/>
                </a:ext>
              </a:extLst>
            </p:cNvPr>
            <p:cNvSpPr/>
            <p:nvPr/>
          </p:nvSpPr>
          <p:spPr>
            <a:xfrm flipH="1">
              <a:off x="7692475" y="299087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921;p28">
              <a:extLst>
                <a:ext uri="{FF2B5EF4-FFF2-40B4-BE49-F238E27FC236}">
                  <a16:creationId xmlns:a16="http://schemas.microsoft.com/office/drawing/2014/main" id="{C6E41C0F-F9F2-CB60-3B20-DC29275465D2}"/>
                </a:ext>
              </a:extLst>
            </p:cNvPr>
            <p:cNvSpPr/>
            <p:nvPr/>
          </p:nvSpPr>
          <p:spPr>
            <a:xfrm flipH="1">
              <a:off x="8273275" y="299087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1" name="文本框 800">
            <a:extLst>
              <a:ext uri="{FF2B5EF4-FFF2-40B4-BE49-F238E27FC236}">
                <a16:creationId xmlns:a16="http://schemas.microsoft.com/office/drawing/2014/main" id="{0BF8A14D-FD38-3EBF-17B9-60E241A8D0F5}"/>
              </a:ext>
            </a:extLst>
          </p:cNvPr>
          <p:cNvSpPr txBox="1"/>
          <p:nvPr/>
        </p:nvSpPr>
        <p:spPr>
          <a:xfrm>
            <a:off x="8209149" y="678668"/>
            <a:ext cx="1463938"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Original embedding</a:t>
            </a:r>
            <a:endParaRPr lang="zh-CN" altLang="en-US" sz="1200" dirty="0">
              <a:latin typeface="Times New Roman" panose="02020603050405020304" pitchFamily="18" charset="0"/>
              <a:cs typeface="Times New Roman" panose="02020603050405020304" pitchFamily="18" charset="0"/>
            </a:endParaRPr>
          </a:p>
        </p:txBody>
      </p:sp>
      <p:sp>
        <p:nvSpPr>
          <p:cNvPr id="804" name="文本框 803">
            <a:extLst>
              <a:ext uri="{FF2B5EF4-FFF2-40B4-BE49-F238E27FC236}">
                <a16:creationId xmlns:a16="http://schemas.microsoft.com/office/drawing/2014/main" id="{F5FE87A2-B939-BFFC-88D2-BF90E1871E87}"/>
              </a:ext>
            </a:extLst>
          </p:cNvPr>
          <p:cNvSpPr txBox="1"/>
          <p:nvPr/>
        </p:nvSpPr>
        <p:spPr>
          <a:xfrm>
            <a:off x="8212909" y="1538470"/>
            <a:ext cx="1519548"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Disturbed embedding</a:t>
            </a:r>
            <a:endParaRPr lang="zh-CN" altLang="en-US" sz="1200" dirty="0">
              <a:latin typeface="Times New Roman" panose="02020603050405020304" pitchFamily="18" charset="0"/>
              <a:cs typeface="Times New Roman" panose="02020603050405020304" pitchFamily="18" charset="0"/>
            </a:endParaRPr>
          </a:p>
        </p:txBody>
      </p:sp>
      <p:sp>
        <p:nvSpPr>
          <p:cNvPr id="805" name="文本框 804">
            <a:extLst>
              <a:ext uri="{FF2B5EF4-FFF2-40B4-BE49-F238E27FC236}">
                <a16:creationId xmlns:a16="http://schemas.microsoft.com/office/drawing/2014/main" id="{DD3996BE-CCBC-885D-6794-D6A5AB92A2D3}"/>
              </a:ext>
            </a:extLst>
          </p:cNvPr>
          <p:cNvSpPr txBox="1"/>
          <p:nvPr/>
        </p:nvSpPr>
        <p:spPr>
          <a:xfrm>
            <a:off x="8235749" y="2121745"/>
            <a:ext cx="1386027"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Isotope embedding</a:t>
            </a:r>
            <a:endParaRPr lang="zh-CN" altLang="en-US" sz="1200" dirty="0">
              <a:latin typeface="Times New Roman" panose="02020603050405020304" pitchFamily="18" charset="0"/>
              <a:cs typeface="Times New Roman" panose="02020603050405020304" pitchFamily="18" charset="0"/>
            </a:endParaRPr>
          </a:p>
        </p:txBody>
      </p:sp>
      <p:sp>
        <p:nvSpPr>
          <p:cNvPr id="806" name="文本框 805">
            <a:extLst>
              <a:ext uri="{FF2B5EF4-FFF2-40B4-BE49-F238E27FC236}">
                <a16:creationId xmlns:a16="http://schemas.microsoft.com/office/drawing/2014/main" id="{948F2CC6-34C4-5C33-6C7F-3D2E63278E78}"/>
              </a:ext>
            </a:extLst>
          </p:cNvPr>
          <p:cNvSpPr txBox="1"/>
          <p:nvPr/>
        </p:nvSpPr>
        <p:spPr>
          <a:xfrm>
            <a:off x="8262349" y="3005358"/>
            <a:ext cx="1683629"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Attach node embedding</a:t>
            </a:r>
            <a:endParaRPr lang="zh-CN" altLang="en-US" sz="1200" dirty="0">
              <a:latin typeface="Times New Roman" panose="02020603050405020304" pitchFamily="18" charset="0"/>
              <a:cs typeface="Times New Roman" panose="02020603050405020304" pitchFamily="18" charset="0"/>
            </a:endParaRPr>
          </a:p>
        </p:txBody>
      </p:sp>
      <p:cxnSp>
        <p:nvCxnSpPr>
          <p:cNvPr id="822" name="直接箭头连接符 821">
            <a:extLst>
              <a:ext uri="{FF2B5EF4-FFF2-40B4-BE49-F238E27FC236}">
                <a16:creationId xmlns:a16="http://schemas.microsoft.com/office/drawing/2014/main" id="{6E884800-68C0-1C4D-FCCE-6102FBE2A829}"/>
              </a:ext>
            </a:extLst>
          </p:cNvPr>
          <p:cNvCxnSpPr/>
          <p:nvPr/>
        </p:nvCxnSpPr>
        <p:spPr>
          <a:xfrm>
            <a:off x="3952092" y="4197638"/>
            <a:ext cx="483325" cy="0"/>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cxnSp>
        <p:nvCxnSpPr>
          <p:cNvPr id="824" name="直接箭头连接符 823">
            <a:extLst>
              <a:ext uri="{FF2B5EF4-FFF2-40B4-BE49-F238E27FC236}">
                <a16:creationId xmlns:a16="http://schemas.microsoft.com/office/drawing/2014/main" id="{CAC023D4-E064-1FA7-D62B-9B5B48765DDB}"/>
              </a:ext>
            </a:extLst>
          </p:cNvPr>
          <p:cNvCxnSpPr>
            <a:cxnSpLocks/>
          </p:cNvCxnSpPr>
          <p:nvPr/>
        </p:nvCxnSpPr>
        <p:spPr>
          <a:xfrm>
            <a:off x="8864129" y="903519"/>
            <a:ext cx="0" cy="451786"/>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grpSp>
        <p:nvGrpSpPr>
          <p:cNvPr id="995" name="Google Shape;805;p28">
            <a:extLst>
              <a:ext uri="{FF2B5EF4-FFF2-40B4-BE49-F238E27FC236}">
                <a16:creationId xmlns:a16="http://schemas.microsoft.com/office/drawing/2014/main" id="{8F8B8FB8-CEA7-5A84-253B-81FE4D1E7552}"/>
              </a:ext>
            </a:extLst>
          </p:cNvPr>
          <p:cNvGrpSpPr/>
          <p:nvPr/>
        </p:nvGrpSpPr>
        <p:grpSpPr>
          <a:xfrm>
            <a:off x="7246479" y="404731"/>
            <a:ext cx="626519" cy="639192"/>
            <a:chOff x="347441" y="529183"/>
            <a:chExt cx="2163705" cy="1824635"/>
          </a:xfrm>
          <a:solidFill>
            <a:srgbClr val="E3EEFF"/>
          </a:solidFill>
        </p:grpSpPr>
        <p:grpSp>
          <p:nvGrpSpPr>
            <p:cNvPr id="996" name="Google Shape;806;p28">
              <a:extLst>
                <a:ext uri="{FF2B5EF4-FFF2-40B4-BE49-F238E27FC236}">
                  <a16:creationId xmlns:a16="http://schemas.microsoft.com/office/drawing/2014/main" id="{64DAE896-AEBB-3D24-08B9-C2185E73F58E}"/>
                </a:ext>
              </a:extLst>
            </p:cNvPr>
            <p:cNvGrpSpPr/>
            <p:nvPr/>
          </p:nvGrpSpPr>
          <p:grpSpPr>
            <a:xfrm>
              <a:off x="745224" y="529183"/>
              <a:ext cx="1765922" cy="1596032"/>
              <a:chOff x="6240000" y="821025"/>
              <a:chExt cx="2904000" cy="2668950"/>
            </a:xfrm>
            <a:grpFill/>
          </p:grpSpPr>
          <p:sp>
            <p:nvSpPr>
              <p:cNvPr id="1051" name="Google Shape;807;p28">
                <a:extLst>
                  <a:ext uri="{FF2B5EF4-FFF2-40B4-BE49-F238E27FC236}">
                    <a16:creationId xmlns:a16="http://schemas.microsoft.com/office/drawing/2014/main" id="{07997523-9A33-DC17-08E6-AD5FFE14F319}"/>
                  </a:ext>
                </a:extLst>
              </p:cNvPr>
              <p:cNvSpPr/>
              <p:nvPr/>
            </p:nvSpPr>
            <p:spPr>
              <a:xfrm flipH="1">
                <a:off x="6240000" y="821025"/>
                <a:ext cx="2904000" cy="26673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52" name="Google Shape;808;p28">
                <a:extLst>
                  <a:ext uri="{FF2B5EF4-FFF2-40B4-BE49-F238E27FC236}">
                    <a16:creationId xmlns:a16="http://schemas.microsoft.com/office/drawing/2014/main" id="{B3A9F6C9-FFC3-45FF-1997-F57E08CDEDC7}"/>
                  </a:ext>
                </a:extLst>
              </p:cNvPr>
              <p:cNvSpPr/>
              <p:nvPr/>
            </p:nvSpPr>
            <p:spPr>
              <a:xfrm flipH="1">
                <a:off x="6240000" y="8210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53" name="Google Shape;809;p28">
                <a:extLst>
                  <a:ext uri="{FF2B5EF4-FFF2-40B4-BE49-F238E27FC236}">
                    <a16:creationId xmlns:a16="http://schemas.microsoft.com/office/drawing/2014/main" id="{E484D014-EE8B-005B-661C-B2DFC7D3A6C1}"/>
                  </a:ext>
                </a:extLst>
              </p:cNvPr>
              <p:cNvSpPr/>
              <p:nvPr/>
            </p:nvSpPr>
            <p:spPr>
              <a:xfrm flipH="1">
                <a:off x="6820800" y="8210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54" name="Google Shape;810;p28">
                <a:extLst>
                  <a:ext uri="{FF2B5EF4-FFF2-40B4-BE49-F238E27FC236}">
                    <a16:creationId xmlns:a16="http://schemas.microsoft.com/office/drawing/2014/main" id="{41E96E48-1082-E0E6-6C4E-257B50D41101}"/>
                  </a:ext>
                </a:extLst>
              </p:cNvPr>
              <p:cNvSpPr/>
              <p:nvPr/>
            </p:nvSpPr>
            <p:spPr>
              <a:xfrm flipH="1">
                <a:off x="7401600" y="8210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55" name="Google Shape;811;p28">
                <a:extLst>
                  <a:ext uri="{FF2B5EF4-FFF2-40B4-BE49-F238E27FC236}">
                    <a16:creationId xmlns:a16="http://schemas.microsoft.com/office/drawing/2014/main" id="{625734DE-B409-15CA-9892-76233D6D1E30}"/>
                  </a:ext>
                </a:extLst>
              </p:cNvPr>
              <p:cNvSpPr/>
              <p:nvPr/>
            </p:nvSpPr>
            <p:spPr>
              <a:xfrm flipH="1">
                <a:off x="7982400" y="8210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56" name="Google Shape;812;p28">
                <a:extLst>
                  <a:ext uri="{FF2B5EF4-FFF2-40B4-BE49-F238E27FC236}">
                    <a16:creationId xmlns:a16="http://schemas.microsoft.com/office/drawing/2014/main" id="{6245834B-A537-3D17-B315-B86D86FDB6BA}"/>
                  </a:ext>
                </a:extLst>
              </p:cNvPr>
              <p:cNvSpPr/>
              <p:nvPr/>
            </p:nvSpPr>
            <p:spPr>
              <a:xfrm flipH="1">
                <a:off x="8563200" y="8210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57" name="Google Shape;813;p28">
                <a:extLst>
                  <a:ext uri="{FF2B5EF4-FFF2-40B4-BE49-F238E27FC236}">
                    <a16:creationId xmlns:a16="http://schemas.microsoft.com/office/drawing/2014/main" id="{1608765F-6C1D-847C-F30B-DE7643B6BD03}"/>
                  </a:ext>
                </a:extLst>
              </p:cNvPr>
              <p:cNvSpPr/>
              <p:nvPr/>
            </p:nvSpPr>
            <p:spPr>
              <a:xfrm flipH="1">
                <a:off x="6240000" y="1353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58" name="Google Shape;814;p28">
                <a:extLst>
                  <a:ext uri="{FF2B5EF4-FFF2-40B4-BE49-F238E27FC236}">
                    <a16:creationId xmlns:a16="http://schemas.microsoft.com/office/drawing/2014/main" id="{EBD6BB57-019D-7AA4-5246-DD3BE05449F3}"/>
                  </a:ext>
                </a:extLst>
              </p:cNvPr>
              <p:cNvSpPr/>
              <p:nvPr/>
            </p:nvSpPr>
            <p:spPr>
              <a:xfrm flipH="1">
                <a:off x="6820800" y="1353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59" name="Google Shape;815;p28">
                <a:extLst>
                  <a:ext uri="{FF2B5EF4-FFF2-40B4-BE49-F238E27FC236}">
                    <a16:creationId xmlns:a16="http://schemas.microsoft.com/office/drawing/2014/main" id="{880B336B-CACA-8D76-853F-E2222EB69A84}"/>
                  </a:ext>
                </a:extLst>
              </p:cNvPr>
              <p:cNvSpPr/>
              <p:nvPr/>
            </p:nvSpPr>
            <p:spPr>
              <a:xfrm flipH="1">
                <a:off x="7401600" y="1353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60" name="Google Shape;816;p28">
                <a:extLst>
                  <a:ext uri="{FF2B5EF4-FFF2-40B4-BE49-F238E27FC236}">
                    <a16:creationId xmlns:a16="http://schemas.microsoft.com/office/drawing/2014/main" id="{BFA81B1B-8B9C-EFAD-5851-716466CA9A08}"/>
                  </a:ext>
                </a:extLst>
              </p:cNvPr>
              <p:cNvSpPr/>
              <p:nvPr/>
            </p:nvSpPr>
            <p:spPr>
              <a:xfrm flipH="1">
                <a:off x="7982400" y="1353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61" name="Google Shape;817;p28">
                <a:extLst>
                  <a:ext uri="{FF2B5EF4-FFF2-40B4-BE49-F238E27FC236}">
                    <a16:creationId xmlns:a16="http://schemas.microsoft.com/office/drawing/2014/main" id="{6F03FF0E-FFD4-9649-8D64-846D30B8ACF8}"/>
                  </a:ext>
                </a:extLst>
              </p:cNvPr>
              <p:cNvSpPr/>
              <p:nvPr/>
            </p:nvSpPr>
            <p:spPr>
              <a:xfrm flipH="1">
                <a:off x="8563200" y="1353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62" name="Google Shape;818;p28">
                <a:extLst>
                  <a:ext uri="{FF2B5EF4-FFF2-40B4-BE49-F238E27FC236}">
                    <a16:creationId xmlns:a16="http://schemas.microsoft.com/office/drawing/2014/main" id="{0A8E21E1-39C1-2649-A820-04040B203E4F}"/>
                  </a:ext>
                </a:extLst>
              </p:cNvPr>
              <p:cNvSpPr/>
              <p:nvPr/>
            </p:nvSpPr>
            <p:spPr>
              <a:xfrm flipH="1">
                <a:off x="6240000" y="1888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63" name="Google Shape;819;p28">
                <a:extLst>
                  <a:ext uri="{FF2B5EF4-FFF2-40B4-BE49-F238E27FC236}">
                    <a16:creationId xmlns:a16="http://schemas.microsoft.com/office/drawing/2014/main" id="{0A66ACE1-D6AF-5749-2A6D-5D032292BCF8}"/>
                  </a:ext>
                </a:extLst>
              </p:cNvPr>
              <p:cNvSpPr/>
              <p:nvPr/>
            </p:nvSpPr>
            <p:spPr>
              <a:xfrm flipH="1">
                <a:off x="6820800" y="1888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64" name="Google Shape;820;p28">
                <a:extLst>
                  <a:ext uri="{FF2B5EF4-FFF2-40B4-BE49-F238E27FC236}">
                    <a16:creationId xmlns:a16="http://schemas.microsoft.com/office/drawing/2014/main" id="{9613745E-F8AD-97D7-5755-9B8D85A01BA8}"/>
                  </a:ext>
                </a:extLst>
              </p:cNvPr>
              <p:cNvSpPr/>
              <p:nvPr/>
            </p:nvSpPr>
            <p:spPr>
              <a:xfrm flipH="1">
                <a:off x="7401600" y="1888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65" name="Google Shape;821;p28">
                <a:extLst>
                  <a:ext uri="{FF2B5EF4-FFF2-40B4-BE49-F238E27FC236}">
                    <a16:creationId xmlns:a16="http://schemas.microsoft.com/office/drawing/2014/main" id="{D6484433-89B9-14AB-98FF-4F900F2EE133}"/>
                  </a:ext>
                </a:extLst>
              </p:cNvPr>
              <p:cNvSpPr/>
              <p:nvPr/>
            </p:nvSpPr>
            <p:spPr>
              <a:xfrm flipH="1">
                <a:off x="7982400" y="1888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66" name="Google Shape;822;p28">
                <a:extLst>
                  <a:ext uri="{FF2B5EF4-FFF2-40B4-BE49-F238E27FC236}">
                    <a16:creationId xmlns:a16="http://schemas.microsoft.com/office/drawing/2014/main" id="{5C9D7816-686E-EC48-7659-F7A0A3C60441}"/>
                  </a:ext>
                </a:extLst>
              </p:cNvPr>
              <p:cNvSpPr/>
              <p:nvPr/>
            </p:nvSpPr>
            <p:spPr>
              <a:xfrm flipH="1">
                <a:off x="8563200" y="1888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67" name="Google Shape;823;p28">
                <a:extLst>
                  <a:ext uri="{FF2B5EF4-FFF2-40B4-BE49-F238E27FC236}">
                    <a16:creationId xmlns:a16="http://schemas.microsoft.com/office/drawing/2014/main" id="{CEBFF016-6C41-9347-5E35-D3915B87485C}"/>
                  </a:ext>
                </a:extLst>
              </p:cNvPr>
              <p:cNvSpPr/>
              <p:nvPr/>
            </p:nvSpPr>
            <p:spPr>
              <a:xfrm flipH="1">
                <a:off x="6240000" y="2422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68" name="Google Shape;824;p28">
                <a:extLst>
                  <a:ext uri="{FF2B5EF4-FFF2-40B4-BE49-F238E27FC236}">
                    <a16:creationId xmlns:a16="http://schemas.microsoft.com/office/drawing/2014/main" id="{26B0E0E3-86DF-B863-B0F0-ABB97DC38304}"/>
                  </a:ext>
                </a:extLst>
              </p:cNvPr>
              <p:cNvSpPr/>
              <p:nvPr/>
            </p:nvSpPr>
            <p:spPr>
              <a:xfrm flipH="1">
                <a:off x="6820800" y="2422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69" name="Google Shape;825;p28">
                <a:extLst>
                  <a:ext uri="{FF2B5EF4-FFF2-40B4-BE49-F238E27FC236}">
                    <a16:creationId xmlns:a16="http://schemas.microsoft.com/office/drawing/2014/main" id="{9335F0D5-06CF-5718-41EC-776786419A98}"/>
                  </a:ext>
                </a:extLst>
              </p:cNvPr>
              <p:cNvSpPr/>
              <p:nvPr/>
            </p:nvSpPr>
            <p:spPr>
              <a:xfrm flipH="1">
                <a:off x="7401600" y="2422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70" name="Google Shape;826;p28">
                <a:extLst>
                  <a:ext uri="{FF2B5EF4-FFF2-40B4-BE49-F238E27FC236}">
                    <a16:creationId xmlns:a16="http://schemas.microsoft.com/office/drawing/2014/main" id="{DC8ACB43-E733-19B5-A362-4F6D84137252}"/>
                  </a:ext>
                </a:extLst>
              </p:cNvPr>
              <p:cNvSpPr/>
              <p:nvPr/>
            </p:nvSpPr>
            <p:spPr>
              <a:xfrm flipH="1">
                <a:off x="7982400" y="2422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71" name="Google Shape;827;p28">
                <a:extLst>
                  <a:ext uri="{FF2B5EF4-FFF2-40B4-BE49-F238E27FC236}">
                    <a16:creationId xmlns:a16="http://schemas.microsoft.com/office/drawing/2014/main" id="{D264F7EC-133B-CB60-22EC-9C604F41A95D}"/>
                  </a:ext>
                </a:extLst>
              </p:cNvPr>
              <p:cNvSpPr/>
              <p:nvPr/>
            </p:nvSpPr>
            <p:spPr>
              <a:xfrm flipH="1">
                <a:off x="8563200" y="2422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72" name="Google Shape;828;p28">
                <a:extLst>
                  <a:ext uri="{FF2B5EF4-FFF2-40B4-BE49-F238E27FC236}">
                    <a16:creationId xmlns:a16="http://schemas.microsoft.com/office/drawing/2014/main" id="{367F3B00-C308-AE8B-F81B-C753BDAC80B7}"/>
                  </a:ext>
                </a:extLst>
              </p:cNvPr>
              <p:cNvSpPr/>
              <p:nvPr/>
            </p:nvSpPr>
            <p:spPr>
              <a:xfrm flipH="1">
                <a:off x="6240000" y="29571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73" name="Google Shape;829;p28">
                <a:extLst>
                  <a:ext uri="{FF2B5EF4-FFF2-40B4-BE49-F238E27FC236}">
                    <a16:creationId xmlns:a16="http://schemas.microsoft.com/office/drawing/2014/main" id="{1E61C497-084F-3C79-98B3-45D8B92C5649}"/>
                  </a:ext>
                </a:extLst>
              </p:cNvPr>
              <p:cNvSpPr/>
              <p:nvPr/>
            </p:nvSpPr>
            <p:spPr>
              <a:xfrm flipH="1">
                <a:off x="6820800" y="29571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74" name="Google Shape;830;p28">
                <a:extLst>
                  <a:ext uri="{FF2B5EF4-FFF2-40B4-BE49-F238E27FC236}">
                    <a16:creationId xmlns:a16="http://schemas.microsoft.com/office/drawing/2014/main" id="{187541BB-1BAA-9CAB-8650-7FA889B6826D}"/>
                  </a:ext>
                </a:extLst>
              </p:cNvPr>
              <p:cNvSpPr/>
              <p:nvPr/>
            </p:nvSpPr>
            <p:spPr>
              <a:xfrm flipH="1">
                <a:off x="7401600" y="29571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75" name="Google Shape;831;p28">
                <a:extLst>
                  <a:ext uri="{FF2B5EF4-FFF2-40B4-BE49-F238E27FC236}">
                    <a16:creationId xmlns:a16="http://schemas.microsoft.com/office/drawing/2014/main" id="{6F87A1FD-A13B-0CA9-BD53-0CEE9C0B9FEE}"/>
                  </a:ext>
                </a:extLst>
              </p:cNvPr>
              <p:cNvSpPr/>
              <p:nvPr/>
            </p:nvSpPr>
            <p:spPr>
              <a:xfrm flipH="1">
                <a:off x="7982400" y="29571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76" name="Google Shape;832;p28">
                <a:extLst>
                  <a:ext uri="{FF2B5EF4-FFF2-40B4-BE49-F238E27FC236}">
                    <a16:creationId xmlns:a16="http://schemas.microsoft.com/office/drawing/2014/main" id="{C316E8B2-5F5A-8ABD-6659-277102F94C3F}"/>
                  </a:ext>
                </a:extLst>
              </p:cNvPr>
              <p:cNvSpPr/>
              <p:nvPr/>
            </p:nvSpPr>
            <p:spPr>
              <a:xfrm flipH="1">
                <a:off x="8563200" y="29571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grpSp>
        <p:grpSp>
          <p:nvGrpSpPr>
            <p:cNvPr id="997" name="Google Shape;833;p28">
              <a:extLst>
                <a:ext uri="{FF2B5EF4-FFF2-40B4-BE49-F238E27FC236}">
                  <a16:creationId xmlns:a16="http://schemas.microsoft.com/office/drawing/2014/main" id="{3588C04E-2C3E-BA54-9368-1D56D2BD1B72}"/>
                </a:ext>
              </a:extLst>
            </p:cNvPr>
            <p:cNvGrpSpPr/>
            <p:nvPr/>
          </p:nvGrpSpPr>
          <p:grpSpPr>
            <a:xfrm>
              <a:off x="546332" y="643484"/>
              <a:ext cx="1765922" cy="1596032"/>
              <a:chOff x="5950075" y="854725"/>
              <a:chExt cx="2904000" cy="2668950"/>
            </a:xfrm>
            <a:grpFill/>
          </p:grpSpPr>
          <p:sp>
            <p:nvSpPr>
              <p:cNvPr id="1025" name="Google Shape;834;p28">
                <a:extLst>
                  <a:ext uri="{FF2B5EF4-FFF2-40B4-BE49-F238E27FC236}">
                    <a16:creationId xmlns:a16="http://schemas.microsoft.com/office/drawing/2014/main" id="{3D29F87F-E2C5-99F9-3F5E-5047F6FBEA13}"/>
                  </a:ext>
                </a:extLst>
              </p:cNvPr>
              <p:cNvSpPr/>
              <p:nvPr/>
            </p:nvSpPr>
            <p:spPr>
              <a:xfrm flipH="1">
                <a:off x="5950075" y="854725"/>
                <a:ext cx="2904000" cy="26673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835;p28">
                <a:extLst>
                  <a:ext uri="{FF2B5EF4-FFF2-40B4-BE49-F238E27FC236}">
                    <a16:creationId xmlns:a16="http://schemas.microsoft.com/office/drawing/2014/main" id="{8651DACF-1355-6F8B-F89C-075DA8E3CFC3}"/>
                  </a:ext>
                </a:extLst>
              </p:cNvPr>
              <p:cNvSpPr/>
              <p:nvPr/>
            </p:nvSpPr>
            <p:spPr>
              <a:xfrm flipH="1">
                <a:off x="5950075" y="854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836;p28">
                <a:extLst>
                  <a:ext uri="{FF2B5EF4-FFF2-40B4-BE49-F238E27FC236}">
                    <a16:creationId xmlns:a16="http://schemas.microsoft.com/office/drawing/2014/main" id="{6F6D4448-92FA-4BCF-4E04-2F8C0CCB20F7}"/>
                  </a:ext>
                </a:extLst>
              </p:cNvPr>
              <p:cNvSpPr/>
              <p:nvPr/>
            </p:nvSpPr>
            <p:spPr>
              <a:xfrm flipH="1">
                <a:off x="6530875" y="854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837;p28">
                <a:extLst>
                  <a:ext uri="{FF2B5EF4-FFF2-40B4-BE49-F238E27FC236}">
                    <a16:creationId xmlns:a16="http://schemas.microsoft.com/office/drawing/2014/main" id="{630478FB-B46F-B8D6-8DEF-E2867826FB07}"/>
                  </a:ext>
                </a:extLst>
              </p:cNvPr>
              <p:cNvSpPr/>
              <p:nvPr/>
            </p:nvSpPr>
            <p:spPr>
              <a:xfrm flipH="1">
                <a:off x="7111675" y="854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838;p28">
                <a:extLst>
                  <a:ext uri="{FF2B5EF4-FFF2-40B4-BE49-F238E27FC236}">
                    <a16:creationId xmlns:a16="http://schemas.microsoft.com/office/drawing/2014/main" id="{7431FB2C-74BD-988F-3603-1C15B65BF109}"/>
                  </a:ext>
                </a:extLst>
              </p:cNvPr>
              <p:cNvSpPr/>
              <p:nvPr/>
            </p:nvSpPr>
            <p:spPr>
              <a:xfrm flipH="1">
                <a:off x="7692475" y="854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839;p28">
                <a:extLst>
                  <a:ext uri="{FF2B5EF4-FFF2-40B4-BE49-F238E27FC236}">
                    <a16:creationId xmlns:a16="http://schemas.microsoft.com/office/drawing/2014/main" id="{C809B20B-A527-52B8-41AC-9B36D683210F}"/>
                  </a:ext>
                </a:extLst>
              </p:cNvPr>
              <p:cNvSpPr/>
              <p:nvPr/>
            </p:nvSpPr>
            <p:spPr>
              <a:xfrm flipH="1">
                <a:off x="8273275" y="854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840;p28">
                <a:extLst>
                  <a:ext uri="{FF2B5EF4-FFF2-40B4-BE49-F238E27FC236}">
                    <a16:creationId xmlns:a16="http://schemas.microsoft.com/office/drawing/2014/main" id="{3B6E9BB0-1FA5-5EF7-91FC-E4BCF281826D}"/>
                  </a:ext>
                </a:extLst>
              </p:cNvPr>
              <p:cNvSpPr/>
              <p:nvPr/>
            </p:nvSpPr>
            <p:spPr>
              <a:xfrm flipH="1">
                <a:off x="5950075" y="13875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841;p28">
                <a:extLst>
                  <a:ext uri="{FF2B5EF4-FFF2-40B4-BE49-F238E27FC236}">
                    <a16:creationId xmlns:a16="http://schemas.microsoft.com/office/drawing/2014/main" id="{F2C71DFA-8B7C-CB7E-C7B4-0305FBE03FCB}"/>
                  </a:ext>
                </a:extLst>
              </p:cNvPr>
              <p:cNvSpPr/>
              <p:nvPr/>
            </p:nvSpPr>
            <p:spPr>
              <a:xfrm flipH="1">
                <a:off x="6530875" y="13875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842;p28">
                <a:extLst>
                  <a:ext uri="{FF2B5EF4-FFF2-40B4-BE49-F238E27FC236}">
                    <a16:creationId xmlns:a16="http://schemas.microsoft.com/office/drawing/2014/main" id="{40C9B01A-DB56-3F72-F09D-DE03E01E689B}"/>
                  </a:ext>
                </a:extLst>
              </p:cNvPr>
              <p:cNvSpPr/>
              <p:nvPr/>
            </p:nvSpPr>
            <p:spPr>
              <a:xfrm flipH="1">
                <a:off x="7111675" y="13875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843;p28">
                <a:extLst>
                  <a:ext uri="{FF2B5EF4-FFF2-40B4-BE49-F238E27FC236}">
                    <a16:creationId xmlns:a16="http://schemas.microsoft.com/office/drawing/2014/main" id="{54CABBFD-4F3C-9CF4-28BE-F243D73028E9}"/>
                  </a:ext>
                </a:extLst>
              </p:cNvPr>
              <p:cNvSpPr/>
              <p:nvPr/>
            </p:nvSpPr>
            <p:spPr>
              <a:xfrm flipH="1">
                <a:off x="7692475" y="13875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844;p28">
                <a:extLst>
                  <a:ext uri="{FF2B5EF4-FFF2-40B4-BE49-F238E27FC236}">
                    <a16:creationId xmlns:a16="http://schemas.microsoft.com/office/drawing/2014/main" id="{9E087517-73D0-1875-5279-5D52C610883E}"/>
                  </a:ext>
                </a:extLst>
              </p:cNvPr>
              <p:cNvSpPr/>
              <p:nvPr/>
            </p:nvSpPr>
            <p:spPr>
              <a:xfrm flipH="1">
                <a:off x="8273275" y="13875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845;p28">
                <a:extLst>
                  <a:ext uri="{FF2B5EF4-FFF2-40B4-BE49-F238E27FC236}">
                    <a16:creationId xmlns:a16="http://schemas.microsoft.com/office/drawing/2014/main" id="{469D2E35-C098-EA68-B24F-BCFD522D95FB}"/>
                  </a:ext>
                </a:extLst>
              </p:cNvPr>
              <p:cNvSpPr/>
              <p:nvPr/>
            </p:nvSpPr>
            <p:spPr>
              <a:xfrm flipH="1">
                <a:off x="5950075" y="19219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846;p28">
                <a:extLst>
                  <a:ext uri="{FF2B5EF4-FFF2-40B4-BE49-F238E27FC236}">
                    <a16:creationId xmlns:a16="http://schemas.microsoft.com/office/drawing/2014/main" id="{695E40C5-16F8-9F7E-B1C0-6E093D3C420F}"/>
                  </a:ext>
                </a:extLst>
              </p:cNvPr>
              <p:cNvSpPr/>
              <p:nvPr/>
            </p:nvSpPr>
            <p:spPr>
              <a:xfrm flipH="1">
                <a:off x="6530875" y="19219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847;p28">
                <a:extLst>
                  <a:ext uri="{FF2B5EF4-FFF2-40B4-BE49-F238E27FC236}">
                    <a16:creationId xmlns:a16="http://schemas.microsoft.com/office/drawing/2014/main" id="{B469F6C2-7971-F539-FBFF-FC9D7A1884BE}"/>
                  </a:ext>
                </a:extLst>
              </p:cNvPr>
              <p:cNvSpPr/>
              <p:nvPr/>
            </p:nvSpPr>
            <p:spPr>
              <a:xfrm flipH="1">
                <a:off x="7111675" y="19219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848;p28">
                <a:extLst>
                  <a:ext uri="{FF2B5EF4-FFF2-40B4-BE49-F238E27FC236}">
                    <a16:creationId xmlns:a16="http://schemas.microsoft.com/office/drawing/2014/main" id="{465BE707-790D-CA2E-84B3-6E4B8D4705E5}"/>
                  </a:ext>
                </a:extLst>
              </p:cNvPr>
              <p:cNvSpPr/>
              <p:nvPr/>
            </p:nvSpPr>
            <p:spPr>
              <a:xfrm flipH="1">
                <a:off x="7692475" y="19219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849;p28">
                <a:extLst>
                  <a:ext uri="{FF2B5EF4-FFF2-40B4-BE49-F238E27FC236}">
                    <a16:creationId xmlns:a16="http://schemas.microsoft.com/office/drawing/2014/main" id="{6F99EDE1-CCE1-CA9D-7F4D-469274F021D5}"/>
                  </a:ext>
                </a:extLst>
              </p:cNvPr>
              <p:cNvSpPr/>
              <p:nvPr/>
            </p:nvSpPr>
            <p:spPr>
              <a:xfrm flipH="1">
                <a:off x="8273275" y="19219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850;p28">
                <a:extLst>
                  <a:ext uri="{FF2B5EF4-FFF2-40B4-BE49-F238E27FC236}">
                    <a16:creationId xmlns:a16="http://schemas.microsoft.com/office/drawing/2014/main" id="{102710E1-FAA6-2EFC-C637-F4DE15A997A1}"/>
                  </a:ext>
                </a:extLst>
              </p:cNvPr>
              <p:cNvSpPr/>
              <p:nvPr/>
            </p:nvSpPr>
            <p:spPr>
              <a:xfrm flipH="1">
                <a:off x="5950075" y="24564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851;p28">
                <a:extLst>
                  <a:ext uri="{FF2B5EF4-FFF2-40B4-BE49-F238E27FC236}">
                    <a16:creationId xmlns:a16="http://schemas.microsoft.com/office/drawing/2014/main" id="{E3E0DF0D-2800-3659-BCF9-A3D1F6EF4A6B}"/>
                  </a:ext>
                </a:extLst>
              </p:cNvPr>
              <p:cNvSpPr/>
              <p:nvPr/>
            </p:nvSpPr>
            <p:spPr>
              <a:xfrm flipH="1">
                <a:off x="6530875" y="24564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852;p28">
                <a:extLst>
                  <a:ext uri="{FF2B5EF4-FFF2-40B4-BE49-F238E27FC236}">
                    <a16:creationId xmlns:a16="http://schemas.microsoft.com/office/drawing/2014/main" id="{E7546BB6-1477-C834-3B57-5AC105D98A8E}"/>
                  </a:ext>
                </a:extLst>
              </p:cNvPr>
              <p:cNvSpPr/>
              <p:nvPr/>
            </p:nvSpPr>
            <p:spPr>
              <a:xfrm flipH="1">
                <a:off x="7111675" y="24564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853;p28">
                <a:extLst>
                  <a:ext uri="{FF2B5EF4-FFF2-40B4-BE49-F238E27FC236}">
                    <a16:creationId xmlns:a16="http://schemas.microsoft.com/office/drawing/2014/main" id="{B373A2D5-6970-8CC9-18B6-2C24D28FDD6D}"/>
                  </a:ext>
                </a:extLst>
              </p:cNvPr>
              <p:cNvSpPr/>
              <p:nvPr/>
            </p:nvSpPr>
            <p:spPr>
              <a:xfrm flipH="1">
                <a:off x="7692475" y="24564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854;p28">
                <a:extLst>
                  <a:ext uri="{FF2B5EF4-FFF2-40B4-BE49-F238E27FC236}">
                    <a16:creationId xmlns:a16="http://schemas.microsoft.com/office/drawing/2014/main" id="{4F81EAF7-7F1D-525E-0DFF-F92A4F0B041E}"/>
                  </a:ext>
                </a:extLst>
              </p:cNvPr>
              <p:cNvSpPr/>
              <p:nvPr/>
            </p:nvSpPr>
            <p:spPr>
              <a:xfrm flipH="1">
                <a:off x="8273275" y="24564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855;p28">
                <a:extLst>
                  <a:ext uri="{FF2B5EF4-FFF2-40B4-BE49-F238E27FC236}">
                    <a16:creationId xmlns:a16="http://schemas.microsoft.com/office/drawing/2014/main" id="{BA91956D-9608-D5C9-79CC-AC720614D7FE}"/>
                  </a:ext>
                </a:extLst>
              </p:cNvPr>
              <p:cNvSpPr/>
              <p:nvPr/>
            </p:nvSpPr>
            <p:spPr>
              <a:xfrm flipH="1">
                <a:off x="5950075" y="29908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856;p28">
                <a:extLst>
                  <a:ext uri="{FF2B5EF4-FFF2-40B4-BE49-F238E27FC236}">
                    <a16:creationId xmlns:a16="http://schemas.microsoft.com/office/drawing/2014/main" id="{CC8579BB-4B4A-4908-A992-E0262D0C1BD0}"/>
                  </a:ext>
                </a:extLst>
              </p:cNvPr>
              <p:cNvSpPr/>
              <p:nvPr/>
            </p:nvSpPr>
            <p:spPr>
              <a:xfrm flipH="1">
                <a:off x="6530875" y="29908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857;p28">
                <a:extLst>
                  <a:ext uri="{FF2B5EF4-FFF2-40B4-BE49-F238E27FC236}">
                    <a16:creationId xmlns:a16="http://schemas.microsoft.com/office/drawing/2014/main" id="{EDAC9D46-CB9A-B806-E8B5-A810B0C56EA5}"/>
                  </a:ext>
                </a:extLst>
              </p:cNvPr>
              <p:cNvSpPr/>
              <p:nvPr/>
            </p:nvSpPr>
            <p:spPr>
              <a:xfrm flipH="1">
                <a:off x="7111675" y="29908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858;p28">
                <a:extLst>
                  <a:ext uri="{FF2B5EF4-FFF2-40B4-BE49-F238E27FC236}">
                    <a16:creationId xmlns:a16="http://schemas.microsoft.com/office/drawing/2014/main" id="{94830EFA-5C0C-5F76-7BD9-EB157933E908}"/>
                  </a:ext>
                </a:extLst>
              </p:cNvPr>
              <p:cNvSpPr/>
              <p:nvPr/>
            </p:nvSpPr>
            <p:spPr>
              <a:xfrm flipH="1">
                <a:off x="7692475" y="29908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859;p28">
                <a:extLst>
                  <a:ext uri="{FF2B5EF4-FFF2-40B4-BE49-F238E27FC236}">
                    <a16:creationId xmlns:a16="http://schemas.microsoft.com/office/drawing/2014/main" id="{5D0D2923-09C5-49D2-53AB-1F5B59F8470F}"/>
                  </a:ext>
                </a:extLst>
              </p:cNvPr>
              <p:cNvSpPr/>
              <p:nvPr/>
            </p:nvSpPr>
            <p:spPr>
              <a:xfrm flipH="1">
                <a:off x="8273275" y="29908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8" name="Google Shape;860;p28">
              <a:extLst>
                <a:ext uri="{FF2B5EF4-FFF2-40B4-BE49-F238E27FC236}">
                  <a16:creationId xmlns:a16="http://schemas.microsoft.com/office/drawing/2014/main" id="{C82E105A-FDE0-37F2-ED5B-E593084CEB15}"/>
                </a:ext>
              </a:extLst>
            </p:cNvPr>
            <p:cNvGrpSpPr/>
            <p:nvPr/>
          </p:nvGrpSpPr>
          <p:grpSpPr>
            <a:xfrm>
              <a:off x="347441" y="757786"/>
              <a:ext cx="1765922" cy="1596032"/>
              <a:chOff x="2854300" y="1168125"/>
              <a:chExt cx="2904000" cy="2668950"/>
            </a:xfrm>
            <a:grpFill/>
          </p:grpSpPr>
          <p:sp>
            <p:nvSpPr>
              <p:cNvPr id="999" name="Google Shape;861;p28">
                <a:extLst>
                  <a:ext uri="{FF2B5EF4-FFF2-40B4-BE49-F238E27FC236}">
                    <a16:creationId xmlns:a16="http://schemas.microsoft.com/office/drawing/2014/main" id="{EF3E80BA-F0D1-9A72-EDDF-AB6D64E9D288}"/>
                  </a:ext>
                </a:extLst>
              </p:cNvPr>
              <p:cNvSpPr/>
              <p:nvPr/>
            </p:nvSpPr>
            <p:spPr>
              <a:xfrm flipH="1">
                <a:off x="2854300" y="1168125"/>
                <a:ext cx="2904000" cy="26673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862;p28">
                <a:extLst>
                  <a:ext uri="{FF2B5EF4-FFF2-40B4-BE49-F238E27FC236}">
                    <a16:creationId xmlns:a16="http://schemas.microsoft.com/office/drawing/2014/main" id="{774933C8-E81B-6D15-F449-D3B5AB0C2E94}"/>
                  </a:ext>
                </a:extLst>
              </p:cNvPr>
              <p:cNvSpPr/>
              <p:nvPr/>
            </p:nvSpPr>
            <p:spPr>
              <a:xfrm flipH="1">
                <a:off x="2854300" y="11681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863;p28">
                <a:extLst>
                  <a:ext uri="{FF2B5EF4-FFF2-40B4-BE49-F238E27FC236}">
                    <a16:creationId xmlns:a16="http://schemas.microsoft.com/office/drawing/2014/main" id="{34271DFC-A048-29FC-4F55-19A418EAE61D}"/>
                  </a:ext>
                </a:extLst>
              </p:cNvPr>
              <p:cNvSpPr/>
              <p:nvPr/>
            </p:nvSpPr>
            <p:spPr>
              <a:xfrm flipH="1">
                <a:off x="3435100" y="11681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864;p28">
                <a:extLst>
                  <a:ext uri="{FF2B5EF4-FFF2-40B4-BE49-F238E27FC236}">
                    <a16:creationId xmlns:a16="http://schemas.microsoft.com/office/drawing/2014/main" id="{A697E91D-28DB-13A4-EC5E-ECDD4CF5E908}"/>
                  </a:ext>
                </a:extLst>
              </p:cNvPr>
              <p:cNvSpPr/>
              <p:nvPr/>
            </p:nvSpPr>
            <p:spPr>
              <a:xfrm flipH="1">
                <a:off x="4015900" y="11681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865;p28">
                <a:extLst>
                  <a:ext uri="{FF2B5EF4-FFF2-40B4-BE49-F238E27FC236}">
                    <a16:creationId xmlns:a16="http://schemas.microsoft.com/office/drawing/2014/main" id="{DFB96DBF-DE32-B70B-DCE3-014583F79369}"/>
                  </a:ext>
                </a:extLst>
              </p:cNvPr>
              <p:cNvSpPr/>
              <p:nvPr/>
            </p:nvSpPr>
            <p:spPr>
              <a:xfrm flipH="1">
                <a:off x="4596700" y="11681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866;p28">
                <a:extLst>
                  <a:ext uri="{FF2B5EF4-FFF2-40B4-BE49-F238E27FC236}">
                    <a16:creationId xmlns:a16="http://schemas.microsoft.com/office/drawing/2014/main" id="{4F6B89FF-B240-3EC0-5586-2F27DBCF5C30}"/>
                  </a:ext>
                </a:extLst>
              </p:cNvPr>
              <p:cNvSpPr/>
              <p:nvPr/>
            </p:nvSpPr>
            <p:spPr>
              <a:xfrm flipH="1">
                <a:off x="5177500" y="11681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867;p28">
                <a:extLst>
                  <a:ext uri="{FF2B5EF4-FFF2-40B4-BE49-F238E27FC236}">
                    <a16:creationId xmlns:a16="http://schemas.microsoft.com/office/drawing/2014/main" id="{4BBC97FF-68CF-7556-FAF3-79332D33F692}"/>
                  </a:ext>
                </a:extLst>
              </p:cNvPr>
              <p:cNvSpPr/>
              <p:nvPr/>
            </p:nvSpPr>
            <p:spPr>
              <a:xfrm flipH="1">
                <a:off x="2854300" y="17009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868;p28">
                <a:extLst>
                  <a:ext uri="{FF2B5EF4-FFF2-40B4-BE49-F238E27FC236}">
                    <a16:creationId xmlns:a16="http://schemas.microsoft.com/office/drawing/2014/main" id="{08AE8CB4-A909-5BC2-BA85-5FD5BD9499FD}"/>
                  </a:ext>
                </a:extLst>
              </p:cNvPr>
              <p:cNvSpPr/>
              <p:nvPr/>
            </p:nvSpPr>
            <p:spPr>
              <a:xfrm flipH="1">
                <a:off x="3435100" y="17009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869;p28">
                <a:extLst>
                  <a:ext uri="{FF2B5EF4-FFF2-40B4-BE49-F238E27FC236}">
                    <a16:creationId xmlns:a16="http://schemas.microsoft.com/office/drawing/2014/main" id="{8F125039-9262-7687-9B0E-CC02E0CF1987}"/>
                  </a:ext>
                </a:extLst>
              </p:cNvPr>
              <p:cNvSpPr/>
              <p:nvPr/>
            </p:nvSpPr>
            <p:spPr>
              <a:xfrm flipH="1">
                <a:off x="4015900" y="17009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870;p28">
                <a:extLst>
                  <a:ext uri="{FF2B5EF4-FFF2-40B4-BE49-F238E27FC236}">
                    <a16:creationId xmlns:a16="http://schemas.microsoft.com/office/drawing/2014/main" id="{8333CB9E-700B-91AE-432F-05DEC6BE5BE0}"/>
                  </a:ext>
                </a:extLst>
              </p:cNvPr>
              <p:cNvSpPr/>
              <p:nvPr/>
            </p:nvSpPr>
            <p:spPr>
              <a:xfrm flipH="1">
                <a:off x="4596700" y="17009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871;p28">
                <a:extLst>
                  <a:ext uri="{FF2B5EF4-FFF2-40B4-BE49-F238E27FC236}">
                    <a16:creationId xmlns:a16="http://schemas.microsoft.com/office/drawing/2014/main" id="{D77F83F5-C01D-0534-9B64-DC57EE419E80}"/>
                  </a:ext>
                </a:extLst>
              </p:cNvPr>
              <p:cNvSpPr/>
              <p:nvPr/>
            </p:nvSpPr>
            <p:spPr>
              <a:xfrm flipH="1">
                <a:off x="5177500" y="17009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872;p28">
                <a:extLst>
                  <a:ext uri="{FF2B5EF4-FFF2-40B4-BE49-F238E27FC236}">
                    <a16:creationId xmlns:a16="http://schemas.microsoft.com/office/drawing/2014/main" id="{F613E4EF-95E0-C2C1-7783-E7092A748ADF}"/>
                  </a:ext>
                </a:extLst>
              </p:cNvPr>
              <p:cNvSpPr/>
              <p:nvPr/>
            </p:nvSpPr>
            <p:spPr>
              <a:xfrm flipH="1">
                <a:off x="2854300" y="22353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873;p28">
                <a:extLst>
                  <a:ext uri="{FF2B5EF4-FFF2-40B4-BE49-F238E27FC236}">
                    <a16:creationId xmlns:a16="http://schemas.microsoft.com/office/drawing/2014/main" id="{97D90E8A-EA55-46BC-6F46-4B87B30C6970}"/>
                  </a:ext>
                </a:extLst>
              </p:cNvPr>
              <p:cNvSpPr/>
              <p:nvPr/>
            </p:nvSpPr>
            <p:spPr>
              <a:xfrm flipH="1">
                <a:off x="3435100" y="22353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874;p28">
                <a:extLst>
                  <a:ext uri="{FF2B5EF4-FFF2-40B4-BE49-F238E27FC236}">
                    <a16:creationId xmlns:a16="http://schemas.microsoft.com/office/drawing/2014/main" id="{0D634554-2352-64B3-9D58-932E777B03EC}"/>
                  </a:ext>
                </a:extLst>
              </p:cNvPr>
              <p:cNvSpPr/>
              <p:nvPr/>
            </p:nvSpPr>
            <p:spPr>
              <a:xfrm flipH="1">
                <a:off x="4015900" y="22353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875;p28">
                <a:extLst>
                  <a:ext uri="{FF2B5EF4-FFF2-40B4-BE49-F238E27FC236}">
                    <a16:creationId xmlns:a16="http://schemas.microsoft.com/office/drawing/2014/main" id="{1433573A-2537-8A5A-323C-4AD1065E68FE}"/>
                  </a:ext>
                </a:extLst>
              </p:cNvPr>
              <p:cNvSpPr/>
              <p:nvPr/>
            </p:nvSpPr>
            <p:spPr>
              <a:xfrm flipH="1">
                <a:off x="4596700" y="22353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876;p28">
                <a:extLst>
                  <a:ext uri="{FF2B5EF4-FFF2-40B4-BE49-F238E27FC236}">
                    <a16:creationId xmlns:a16="http://schemas.microsoft.com/office/drawing/2014/main" id="{E6F6EBE6-886A-A6D9-1B66-71E97C14F8D4}"/>
                  </a:ext>
                </a:extLst>
              </p:cNvPr>
              <p:cNvSpPr/>
              <p:nvPr/>
            </p:nvSpPr>
            <p:spPr>
              <a:xfrm flipH="1">
                <a:off x="5177500" y="22353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877;p28">
                <a:extLst>
                  <a:ext uri="{FF2B5EF4-FFF2-40B4-BE49-F238E27FC236}">
                    <a16:creationId xmlns:a16="http://schemas.microsoft.com/office/drawing/2014/main" id="{C78D5968-DCFE-CEFB-D3DA-B72CBA1CCE20}"/>
                  </a:ext>
                </a:extLst>
              </p:cNvPr>
              <p:cNvSpPr/>
              <p:nvPr/>
            </p:nvSpPr>
            <p:spPr>
              <a:xfrm flipH="1">
                <a:off x="2854300" y="2769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878;p28">
                <a:extLst>
                  <a:ext uri="{FF2B5EF4-FFF2-40B4-BE49-F238E27FC236}">
                    <a16:creationId xmlns:a16="http://schemas.microsoft.com/office/drawing/2014/main" id="{318F85B0-ABFE-5BEA-6B07-F57A4AFFFB29}"/>
                  </a:ext>
                </a:extLst>
              </p:cNvPr>
              <p:cNvSpPr/>
              <p:nvPr/>
            </p:nvSpPr>
            <p:spPr>
              <a:xfrm flipH="1">
                <a:off x="3435100" y="2769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879;p28">
                <a:extLst>
                  <a:ext uri="{FF2B5EF4-FFF2-40B4-BE49-F238E27FC236}">
                    <a16:creationId xmlns:a16="http://schemas.microsoft.com/office/drawing/2014/main" id="{8C7C75E5-DB06-B4E5-EFBD-48F9BF475B19}"/>
                  </a:ext>
                </a:extLst>
              </p:cNvPr>
              <p:cNvSpPr/>
              <p:nvPr/>
            </p:nvSpPr>
            <p:spPr>
              <a:xfrm flipH="1">
                <a:off x="4015900" y="2769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880;p28">
                <a:extLst>
                  <a:ext uri="{FF2B5EF4-FFF2-40B4-BE49-F238E27FC236}">
                    <a16:creationId xmlns:a16="http://schemas.microsoft.com/office/drawing/2014/main" id="{0A450FF7-C33D-9FF7-EB70-D2F6800DBCC6}"/>
                  </a:ext>
                </a:extLst>
              </p:cNvPr>
              <p:cNvSpPr/>
              <p:nvPr/>
            </p:nvSpPr>
            <p:spPr>
              <a:xfrm flipH="1">
                <a:off x="4596700" y="2769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881;p28">
                <a:extLst>
                  <a:ext uri="{FF2B5EF4-FFF2-40B4-BE49-F238E27FC236}">
                    <a16:creationId xmlns:a16="http://schemas.microsoft.com/office/drawing/2014/main" id="{81CBB414-0E11-431F-ABE2-4F6264D9330B}"/>
                  </a:ext>
                </a:extLst>
              </p:cNvPr>
              <p:cNvSpPr/>
              <p:nvPr/>
            </p:nvSpPr>
            <p:spPr>
              <a:xfrm flipH="1">
                <a:off x="5177500" y="2769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882;p28">
                <a:extLst>
                  <a:ext uri="{FF2B5EF4-FFF2-40B4-BE49-F238E27FC236}">
                    <a16:creationId xmlns:a16="http://schemas.microsoft.com/office/drawing/2014/main" id="{8D0AF360-CD05-6E61-D306-188617DBABE0}"/>
                  </a:ext>
                </a:extLst>
              </p:cNvPr>
              <p:cNvSpPr/>
              <p:nvPr/>
            </p:nvSpPr>
            <p:spPr>
              <a:xfrm flipH="1">
                <a:off x="2854300" y="3304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883;p28">
                <a:extLst>
                  <a:ext uri="{FF2B5EF4-FFF2-40B4-BE49-F238E27FC236}">
                    <a16:creationId xmlns:a16="http://schemas.microsoft.com/office/drawing/2014/main" id="{268DDBA4-1F57-0100-C269-04851248D8B7}"/>
                  </a:ext>
                </a:extLst>
              </p:cNvPr>
              <p:cNvSpPr/>
              <p:nvPr/>
            </p:nvSpPr>
            <p:spPr>
              <a:xfrm flipH="1">
                <a:off x="3435100" y="3304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884;p28">
                <a:extLst>
                  <a:ext uri="{FF2B5EF4-FFF2-40B4-BE49-F238E27FC236}">
                    <a16:creationId xmlns:a16="http://schemas.microsoft.com/office/drawing/2014/main" id="{6B350133-F2EE-1610-3FA9-B148D578CA93}"/>
                  </a:ext>
                </a:extLst>
              </p:cNvPr>
              <p:cNvSpPr/>
              <p:nvPr/>
            </p:nvSpPr>
            <p:spPr>
              <a:xfrm flipH="1">
                <a:off x="4015900" y="3304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885;p28">
                <a:extLst>
                  <a:ext uri="{FF2B5EF4-FFF2-40B4-BE49-F238E27FC236}">
                    <a16:creationId xmlns:a16="http://schemas.microsoft.com/office/drawing/2014/main" id="{935133FF-EDBD-12BD-0806-4BCEFCD45A43}"/>
                  </a:ext>
                </a:extLst>
              </p:cNvPr>
              <p:cNvSpPr/>
              <p:nvPr/>
            </p:nvSpPr>
            <p:spPr>
              <a:xfrm flipH="1">
                <a:off x="4596700" y="3304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886;p28">
                <a:extLst>
                  <a:ext uri="{FF2B5EF4-FFF2-40B4-BE49-F238E27FC236}">
                    <a16:creationId xmlns:a16="http://schemas.microsoft.com/office/drawing/2014/main" id="{847C7B48-319C-7E46-0AF1-5C8648E2A15D}"/>
                  </a:ext>
                </a:extLst>
              </p:cNvPr>
              <p:cNvSpPr/>
              <p:nvPr/>
            </p:nvSpPr>
            <p:spPr>
              <a:xfrm flipH="1">
                <a:off x="5177500" y="3304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085" name="文本框 1084">
            <a:extLst>
              <a:ext uri="{FF2B5EF4-FFF2-40B4-BE49-F238E27FC236}">
                <a16:creationId xmlns:a16="http://schemas.microsoft.com/office/drawing/2014/main" id="{496BA5FF-BB54-99DD-7987-63786C9D4C51}"/>
              </a:ext>
            </a:extLst>
          </p:cNvPr>
          <p:cNvSpPr txBox="1"/>
          <p:nvPr/>
        </p:nvSpPr>
        <p:spPr>
          <a:xfrm>
            <a:off x="6387530" y="980743"/>
            <a:ext cx="642645"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Mean</a:t>
            </a:r>
            <a:endParaRPr lang="zh-CN" altLang="en-US" sz="1200" dirty="0">
              <a:latin typeface="Times New Roman" panose="02020603050405020304" pitchFamily="18" charset="0"/>
              <a:cs typeface="Times New Roman" panose="02020603050405020304" pitchFamily="18" charset="0"/>
            </a:endParaRPr>
          </a:p>
        </p:txBody>
      </p:sp>
      <p:sp>
        <p:nvSpPr>
          <p:cNvPr id="1088" name="文本框 1087">
            <a:extLst>
              <a:ext uri="{FF2B5EF4-FFF2-40B4-BE49-F238E27FC236}">
                <a16:creationId xmlns:a16="http://schemas.microsoft.com/office/drawing/2014/main" id="{FEEFDC7F-01F3-607A-C11B-AB2E74AA85BE}"/>
              </a:ext>
            </a:extLst>
          </p:cNvPr>
          <p:cNvSpPr txBox="1"/>
          <p:nvPr/>
        </p:nvSpPr>
        <p:spPr>
          <a:xfrm>
            <a:off x="7303547" y="981734"/>
            <a:ext cx="642645"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Mean</a:t>
            </a:r>
            <a:endParaRPr lang="zh-CN" altLang="en-US" sz="12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093" name="文本框 1092">
                <a:extLst>
                  <a:ext uri="{FF2B5EF4-FFF2-40B4-BE49-F238E27FC236}">
                    <a16:creationId xmlns:a16="http://schemas.microsoft.com/office/drawing/2014/main" id="{2016B896-19F3-00AD-A800-9FB2F5733A52}"/>
                  </a:ext>
                </a:extLst>
              </p:cNvPr>
              <p:cNvSpPr txBox="1"/>
              <p:nvPr/>
            </p:nvSpPr>
            <p:spPr>
              <a:xfrm>
                <a:off x="6889473" y="531365"/>
                <a:ext cx="38778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h</m:t>
                      </m:r>
                    </m:oMath>
                  </m:oMathPara>
                </a14:m>
                <a:endParaRPr lang="zh-CN" altLang="en-US" dirty="0"/>
              </a:p>
            </p:txBody>
          </p:sp>
        </mc:Choice>
        <mc:Fallback xmlns="">
          <p:sp>
            <p:nvSpPr>
              <p:cNvPr id="1093" name="文本框 1092">
                <a:extLst>
                  <a:ext uri="{FF2B5EF4-FFF2-40B4-BE49-F238E27FC236}">
                    <a16:creationId xmlns:a16="http://schemas.microsoft.com/office/drawing/2014/main" id="{2016B896-19F3-00AD-A800-9FB2F5733A52}"/>
                  </a:ext>
                </a:extLst>
              </p:cNvPr>
              <p:cNvSpPr txBox="1">
                <a:spLocks noRot="1" noChangeAspect="1" noMove="1" noResize="1" noEditPoints="1" noAdjustHandles="1" noChangeArrowheads="1" noChangeShapeType="1" noTextEdit="1"/>
              </p:cNvSpPr>
              <p:nvPr/>
            </p:nvSpPr>
            <p:spPr>
              <a:xfrm>
                <a:off x="6889473" y="531365"/>
                <a:ext cx="387783" cy="369332"/>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94" name="文本框 1093">
                <a:extLst>
                  <a:ext uri="{FF2B5EF4-FFF2-40B4-BE49-F238E27FC236}">
                    <a16:creationId xmlns:a16="http://schemas.microsoft.com/office/drawing/2014/main" id="{4B8510D3-804C-3F54-7C33-D4B075E1A0AC}"/>
                  </a:ext>
                </a:extLst>
              </p:cNvPr>
              <p:cNvSpPr txBox="1"/>
              <p:nvPr/>
            </p:nvSpPr>
            <p:spPr>
              <a:xfrm>
                <a:off x="7799519" y="528437"/>
                <a:ext cx="38778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𝑥</m:t>
                      </m:r>
                    </m:oMath>
                  </m:oMathPara>
                </a14:m>
                <a:endParaRPr lang="zh-CN" altLang="en-US" dirty="0"/>
              </a:p>
            </p:txBody>
          </p:sp>
        </mc:Choice>
        <mc:Fallback xmlns="">
          <p:sp>
            <p:nvSpPr>
              <p:cNvPr id="1094" name="文本框 1093">
                <a:extLst>
                  <a:ext uri="{FF2B5EF4-FFF2-40B4-BE49-F238E27FC236}">
                    <a16:creationId xmlns:a16="http://schemas.microsoft.com/office/drawing/2014/main" id="{4B8510D3-804C-3F54-7C33-D4B075E1A0AC}"/>
                  </a:ext>
                </a:extLst>
              </p:cNvPr>
              <p:cNvSpPr txBox="1">
                <a:spLocks noRot="1" noChangeAspect="1" noMove="1" noResize="1" noEditPoints="1" noAdjustHandles="1" noChangeArrowheads="1" noChangeShapeType="1" noTextEdit="1"/>
              </p:cNvSpPr>
              <p:nvPr/>
            </p:nvSpPr>
            <p:spPr>
              <a:xfrm>
                <a:off x="7799519" y="528437"/>
                <a:ext cx="387783" cy="369332"/>
              </a:xfrm>
              <a:prstGeom prst="rect">
                <a:avLst/>
              </a:prstGeom>
              <a:blipFill>
                <a:blip r:embed="rId9"/>
                <a:stretch>
                  <a:fillRect/>
                </a:stretch>
              </a:blipFill>
            </p:spPr>
            <p:txBody>
              <a:bodyPr/>
              <a:lstStyle/>
              <a:p>
                <a:r>
                  <a:rPr lang="zh-CN" altLang="en-US">
                    <a:noFill/>
                  </a:rPr>
                  <a:t> </a:t>
                </a:r>
              </a:p>
            </p:txBody>
          </p:sp>
        </mc:Fallback>
      </mc:AlternateContent>
      <p:sp>
        <p:nvSpPr>
          <p:cNvPr id="60" name="矩形 59">
            <a:extLst>
              <a:ext uri="{FF2B5EF4-FFF2-40B4-BE49-F238E27FC236}">
                <a16:creationId xmlns:a16="http://schemas.microsoft.com/office/drawing/2014/main" id="{F34354C8-B7C4-9E90-E59B-D6C9063B0984}"/>
              </a:ext>
            </a:extLst>
          </p:cNvPr>
          <p:cNvSpPr/>
          <p:nvPr/>
        </p:nvSpPr>
        <p:spPr>
          <a:xfrm>
            <a:off x="9923522" y="965384"/>
            <a:ext cx="1331383" cy="242548"/>
          </a:xfrm>
          <a:prstGeom prst="rect">
            <a:avLst/>
          </a:prstGeom>
          <a:solidFill>
            <a:srgbClr val="C9E6F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7" name="文本框 76">
            <a:extLst>
              <a:ext uri="{FF2B5EF4-FFF2-40B4-BE49-F238E27FC236}">
                <a16:creationId xmlns:a16="http://schemas.microsoft.com/office/drawing/2014/main" id="{201631DC-7839-E009-C1E3-1774E987206D}"/>
              </a:ext>
            </a:extLst>
          </p:cNvPr>
          <p:cNvSpPr txBox="1"/>
          <p:nvPr/>
        </p:nvSpPr>
        <p:spPr>
          <a:xfrm>
            <a:off x="9968867" y="944946"/>
            <a:ext cx="1340691" cy="276999"/>
          </a:xfrm>
          <a:prstGeom prst="rect">
            <a:avLst/>
          </a:prstGeom>
          <a:noFill/>
        </p:spPr>
        <p:txBody>
          <a:bodyPr wrap="square" rtlCol="0">
            <a:spAutoFit/>
          </a:bodyPr>
          <a:lstStyle/>
          <a:p>
            <a:r>
              <a:rPr lang="en-US" altLang="zh-CN" sz="1200" dirty="0">
                <a:latin typeface="Times New Roman" panose="02020603050405020304" pitchFamily="18" charset="0"/>
                <a:cs typeface="Times New Roman" panose="02020603050405020304" pitchFamily="18" charset="0"/>
              </a:rPr>
              <a:t>Normalizing flow</a:t>
            </a:r>
            <a:endParaRPr lang="zh-CN" altLang="en-US" sz="12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79" name="文本框 78">
                <a:extLst>
                  <a:ext uri="{FF2B5EF4-FFF2-40B4-BE49-F238E27FC236}">
                    <a16:creationId xmlns:a16="http://schemas.microsoft.com/office/drawing/2014/main" id="{7F3CBC7A-AD9E-7634-26DA-C18BFDD9B92B}"/>
                  </a:ext>
                </a:extLst>
              </p:cNvPr>
              <p:cNvSpPr txBox="1"/>
              <p:nvPr/>
            </p:nvSpPr>
            <p:spPr>
              <a:xfrm>
                <a:off x="9908605" y="2326027"/>
                <a:ext cx="1336657" cy="291811"/>
              </a:xfrm>
              <a:prstGeom prst="rect">
                <a:avLst/>
              </a:prstGeom>
              <a:noFill/>
            </p:spPr>
            <p:txBody>
              <a:bodyPr wrap="square" rtlCol="0">
                <a:spAutoFit/>
              </a:bodyPr>
              <a:lstStyle/>
              <a:p>
                <a:pPr algn="r"/>
                <a14:m>
                  <m:oMath xmlns:m="http://schemas.openxmlformats.org/officeDocument/2006/math">
                    <m:sSub>
                      <m:sSubPr>
                        <m:ctrlPr>
                          <a:rPr lang="en-US" altLang="zh-CN" sz="1200" i="1" smtClean="0">
                            <a:latin typeface="Cambria Math" panose="02040503050406030204" pitchFamily="18" charset="0"/>
                            <a:cs typeface="Times New Roman" panose="02020603050405020304" pitchFamily="18" charset="0"/>
                          </a:rPr>
                        </m:ctrlPr>
                      </m:sSubPr>
                      <m:e>
                        <m:r>
                          <a:rPr lang="en-US" altLang="zh-CN" sz="1200" b="0" i="1" smtClean="0">
                            <a:latin typeface="Cambria Math" panose="02040503050406030204" pitchFamily="18" charset="0"/>
                            <a:cs typeface="Times New Roman" panose="02020603050405020304" pitchFamily="18" charset="0"/>
                          </a:rPr>
                          <m:t>𝑧</m:t>
                        </m:r>
                      </m:e>
                      <m:sub>
                        <m:r>
                          <a:rPr lang="en-US" altLang="zh-CN" sz="1200" b="0" i="1" smtClean="0">
                            <a:latin typeface="Cambria Math" panose="02040503050406030204" pitchFamily="18" charset="0"/>
                            <a:cs typeface="Times New Roman" panose="02020603050405020304" pitchFamily="18" charset="0"/>
                          </a:rPr>
                          <m:t>𝑓𝑙𝑜𝑤</m:t>
                        </m:r>
                      </m:sub>
                    </m:sSub>
                  </m:oMath>
                </a14:m>
                <a:r>
                  <a:rPr lang="en-US" altLang="zh-CN" sz="1200" dirty="0">
                    <a:latin typeface="Times New Roman" panose="02020603050405020304" pitchFamily="18" charset="0"/>
                    <a:cs typeface="Times New Roman" panose="02020603050405020304" pitchFamily="18" charset="0"/>
                  </a:rPr>
                  <a:t> </a:t>
                </a:r>
                <a14:m>
                  <m:oMath xmlns:m="http://schemas.openxmlformats.org/officeDocument/2006/math">
                    <m:r>
                      <a:rPr lang="en-US" altLang="zh-CN" sz="1200" i="1" dirty="0">
                        <a:latin typeface="Cambria Math" panose="02040503050406030204" pitchFamily="18" charset="0"/>
                        <a:cs typeface="Times New Roman" panose="02020603050405020304" pitchFamily="18" charset="0"/>
                      </a:rPr>
                      <m:t>𝐺𝑀𝑀</m:t>
                    </m:r>
                    <m:d>
                      <m:dPr>
                        <m:ctrlPr>
                          <a:rPr lang="en-US" altLang="zh-CN" sz="1200" i="1" dirty="0">
                            <a:latin typeface="Cambria Math" panose="02040503050406030204" pitchFamily="18" charset="0"/>
                            <a:cs typeface="Times New Roman" panose="02020603050405020304" pitchFamily="18" charset="0"/>
                          </a:rPr>
                        </m:ctrlPr>
                      </m:dPr>
                      <m:e>
                        <m:r>
                          <a:rPr lang="zh-CN" altLang="en-US" sz="1200" i="1" dirty="0">
                            <a:latin typeface="Cambria Math" panose="02040503050406030204" pitchFamily="18" charset="0"/>
                            <a:cs typeface="Times New Roman" panose="02020603050405020304" pitchFamily="18" charset="0"/>
                          </a:rPr>
                          <m:t>𝜇</m:t>
                        </m:r>
                        <m:r>
                          <a:rPr lang="en-US" altLang="zh-CN" sz="1200" i="1" dirty="0">
                            <a:latin typeface="Cambria Math" panose="02040503050406030204" pitchFamily="18" charset="0"/>
                            <a:cs typeface="Times New Roman" panose="02020603050405020304" pitchFamily="18" charset="0"/>
                          </a:rPr>
                          <m:t>,</m:t>
                        </m:r>
                        <m:r>
                          <a:rPr lang="zh-CN" altLang="en-US" sz="1200" i="1" dirty="0">
                            <a:latin typeface="Cambria Math" panose="02040503050406030204" pitchFamily="18" charset="0"/>
                            <a:cs typeface="Times New Roman" panose="02020603050405020304" pitchFamily="18" charset="0"/>
                          </a:rPr>
                          <m:t>𝜎</m:t>
                        </m:r>
                      </m:e>
                    </m:d>
                  </m:oMath>
                </a14:m>
                <a:endParaRPr lang="en-US" altLang="zh-CN" sz="1200" dirty="0">
                  <a:latin typeface="Times New Roman" panose="02020603050405020304" pitchFamily="18" charset="0"/>
                  <a:cs typeface="Times New Roman" panose="02020603050405020304" pitchFamily="18" charset="0"/>
                </a:endParaRPr>
              </a:p>
            </p:txBody>
          </p:sp>
        </mc:Choice>
        <mc:Fallback xmlns="">
          <p:sp>
            <p:nvSpPr>
              <p:cNvPr id="79" name="文本框 78">
                <a:extLst>
                  <a:ext uri="{FF2B5EF4-FFF2-40B4-BE49-F238E27FC236}">
                    <a16:creationId xmlns:a16="http://schemas.microsoft.com/office/drawing/2014/main" id="{7F3CBC7A-AD9E-7634-26DA-C18BFDD9B92B}"/>
                  </a:ext>
                </a:extLst>
              </p:cNvPr>
              <p:cNvSpPr txBox="1">
                <a:spLocks noRot="1" noChangeAspect="1" noMove="1" noResize="1" noEditPoints="1" noAdjustHandles="1" noChangeArrowheads="1" noChangeShapeType="1" noTextEdit="1"/>
              </p:cNvSpPr>
              <p:nvPr/>
            </p:nvSpPr>
            <p:spPr>
              <a:xfrm>
                <a:off x="9908605" y="2326027"/>
                <a:ext cx="1336657" cy="291811"/>
              </a:xfrm>
              <a:prstGeom prst="rect">
                <a:avLst/>
              </a:prstGeom>
              <a:blipFill>
                <a:blip r:embed="rId10"/>
                <a:stretch>
                  <a:fillRect b="-4255"/>
                </a:stretch>
              </a:blipFill>
            </p:spPr>
            <p:txBody>
              <a:bodyPr/>
              <a:lstStyle/>
              <a:p>
                <a:r>
                  <a:rPr lang="zh-CN" altLang="en-US">
                    <a:noFill/>
                  </a:rPr>
                  <a:t> </a:t>
                </a:r>
              </a:p>
            </p:txBody>
          </p:sp>
        </mc:Fallback>
      </mc:AlternateContent>
      <p:sp>
        <p:nvSpPr>
          <p:cNvPr id="109" name="矩形 108">
            <a:extLst>
              <a:ext uri="{FF2B5EF4-FFF2-40B4-BE49-F238E27FC236}">
                <a16:creationId xmlns:a16="http://schemas.microsoft.com/office/drawing/2014/main" id="{B327D772-48D5-570D-6A54-CE622FBE4211}"/>
              </a:ext>
            </a:extLst>
          </p:cNvPr>
          <p:cNvSpPr/>
          <p:nvPr/>
        </p:nvSpPr>
        <p:spPr>
          <a:xfrm>
            <a:off x="6397180" y="2974571"/>
            <a:ext cx="1515291" cy="277000"/>
          </a:xfrm>
          <a:prstGeom prst="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 name="文本框 110">
            <a:extLst>
              <a:ext uri="{FF2B5EF4-FFF2-40B4-BE49-F238E27FC236}">
                <a16:creationId xmlns:a16="http://schemas.microsoft.com/office/drawing/2014/main" id="{5E845CF8-5B10-94F9-953F-DB15DB0020A3}"/>
              </a:ext>
            </a:extLst>
          </p:cNvPr>
          <p:cNvSpPr txBox="1"/>
          <p:nvPr/>
        </p:nvSpPr>
        <p:spPr>
          <a:xfrm>
            <a:off x="6376596" y="2945219"/>
            <a:ext cx="1602786" cy="276999"/>
          </a:xfrm>
          <a:prstGeom prst="rect">
            <a:avLst/>
          </a:prstGeom>
          <a:noFill/>
        </p:spPr>
        <p:txBody>
          <a:bodyPr wrap="square">
            <a:spAutoFit/>
          </a:bodyPr>
          <a:lstStyle/>
          <a:p>
            <a:pPr algn="ctr"/>
            <a:r>
              <a:rPr lang="en-US" altLang="zh-CN" sz="1200" dirty="0">
                <a:latin typeface="Times New Roman" panose="02020603050405020304" pitchFamily="18" charset="0"/>
                <a:cs typeface="Times New Roman" panose="02020603050405020304" pitchFamily="18" charset="0"/>
              </a:rPr>
              <a:t>Bi-level optimization </a:t>
            </a:r>
            <a:endParaRPr lang="zh-CN" altLang="en-US" sz="1200" dirty="0">
              <a:latin typeface="Times New Roman" panose="02020603050405020304" pitchFamily="18" charset="0"/>
              <a:cs typeface="Times New Roman" panose="02020603050405020304" pitchFamily="18" charset="0"/>
            </a:endParaRPr>
          </a:p>
        </p:txBody>
      </p:sp>
      <p:pic>
        <p:nvPicPr>
          <p:cNvPr id="73" name="图片 72">
            <a:extLst>
              <a:ext uri="{FF2B5EF4-FFF2-40B4-BE49-F238E27FC236}">
                <a16:creationId xmlns:a16="http://schemas.microsoft.com/office/drawing/2014/main" id="{8412C15A-9C78-A9A7-BEFC-8A1A217DA43B}"/>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768760" y="3389723"/>
            <a:ext cx="691248" cy="728039"/>
          </a:xfrm>
          <a:prstGeom prst="rect">
            <a:avLst/>
          </a:prstGeom>
        </p:spPr>
      </p:pic>
      <mc:AlternateContent xmlns:mc="http://schemas.openxmlformats.org/markup-compatibility/2006" xmlns:a14="http://schemas.microsoft.com/office/drawing/2010/main">
        <mc:Choice Requires="a14">
          <p:sp>
            <p:nvSpPr>
              <p:cNvPr id="75" name="文本框 74">
                <a:extLst>
                  <a:ext uri="{FF2B5EF4-FFF2-40B4-BE49-F238E27FC236}">
                    <a16:creationId xmlns:a16="http://schemas.microsoft.com/office/drawing/2014/main" id="{998610F7-1C06-1637-E7B2-FA7C58A6EE94}"/>
                  </a:ext>
                </a:extLst>
              </p:cNvPr>
              <p:cNvSpPr txBox="1"/>
              <p:nvPr/>
            </p:nvSpPr>
            <p:spPr>
              <a:xfrm>
                <a:off x="6171156" y="4037957"/>
                <a:ext cx="2290463" cy="292068"/>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Binary MLP isotope generator </a:t>
                </a:r>
                <a14:m>
                  <m:oMath xmlns:m="http://schemas.openxmlformats.org/officeDocument/2006/math">
                    <m:sSub>
                      <m:sSubPr>
                        <m:ctrlPr>
                          <a:rPr lang="en-US" altLang="zh-CN" sz="1200" i="1" smtClean="0">
                            <a:latin typeface="Cambria Math" panose="02040503050406030204" pitchFamily="18" charset="0"/>
                            <a:cs typeface="Times New Roman" panose="02020603050405020304" pitchFamily="18" charset="0"/>
                          </a:rPr>
                        </m:ctrlPr>
                      </m:sSubPr>
                      <m:e>
                        <m:r>
                          <a:rPr lang="en-US" altLang="zh-CN" sz="1200" b="0" i="1" smtClean="0">
                            <a:latin typeface="Cambria Math" panose="02040503050406030204" pitchFamily="18" charset="0"/>
                            <a:cs typeface="Times New Roman" panose="02020603050405020304" pitchFamily="18" charset="0"/>
                          </a:rPr>
                          <m:t>𝑓</m:t>
                        </m:r>
                      </m:e>
                      <m:sub>
                        <m:r>
                          <a:rPr lang="en-US" altLang="zh-CN" sz="1200" b="0" i="1" smtClean="0">
                            <a:latin typeface="Cambria Math" panose="02040503050406030204" pitchFamily="18" charset="0"/>
                            <a:cs typeface="Times New Roman" panose="02020603050405020304" pitchFamily="18" charset="0"/>
                          </a:rPr>
                          <m:t>𝑔</m:t>
                        </m:r>
                      </m:sub>
                    </m:sSub>
                  </m:oMath>
                </a14:m>
                <a:endParaRPr lang="en-US" altLang="zh-CN" sz="1200" dirty="0">
                  <a:latin typeface="Times New Roman" panose="02020603050405020304" pitchFamily="18" charset="0"/>
                  <a:cs typeface="Times New Roman" panose="02020603050405020304" pitchFamily="18" charset="0"/>
                </a:endParaRPr>
              </a:p>
            </p:txBody>
          </p:sp>
        </mc:Choice>
        <mc:Fallback xmlns="">
          <p:sp>
            <p:nvSpPr>
              <p:cNvPr id="75" name="文本框 74">
                <a:extLst>
                  <a:ext uri="{FF2B5EF4-FFF2-40B4-BE49-F238E27FC236}">
                    <a16:creationId xmlns:a16="http://schemas.microsoft.com/office/drawing/2014/main" id="{998610F7-1C06-1637-E7B2-FA7C58A6EE94}"/>
                  </a:ext>
                </a:extLst>
              </p:cNvPr>
              <p:cNvSpPr txBox="1">
                <a:spLocks noRot="1" noChangeAspect="1" noMove="1" noResize="1" noEditPoints="1" noAdjustHandles="1" noChangeArrowheads="1" noChangeShapeType="1" noTextEdit="1"/>
              </p:cNvSpPr>
              <p:nvPr/>
            </p:nvSpPr>
            <p:spPr>
              <a:xfrm>
                <a:off x="6171156" y="4037957"/>
                <a:ext cx="2290463" cy="292068"/>
              </a:xfrm>
              <a:prstGeom prst="rect">
                <a:avLst/>
              </a:prstGeom>
              <a:blipFill>
                <a:blip r:embed="rId12"/>
                <a:stretch>
                  <a:fillRect b="-10417"/>
                </a:stretch>
              </a:blipFill>
            </p:spPr>
            <p:txBody>
              <a:bodyPr/>
              <a:lstStyle/>
              <a:p>
                <a:r>
                  <a:rPr lang="zh-CN" altLang="en-US">
                    <a:noFill/>
                  </a:rPr>
                  <a:t> </a:t>
                </a:r>
              </a:p>
            </p:txBody>
          </p:sp>
        </mc:Fallback>
      </mc:AlternateContent>
      <p:sp>
        <p:nvSpPr>
          <p:cNvPr id="92" name="文本框 91">
            <a:extLst>
              <a:ext uri="{FF2B5EF4-FFF2-40B4-BE49-F238E27FC236}">
                <a16:creationId xmlns:a16="http://schemas.microsoft.com/office/drawing/2014/main" id="{8B015C1E-E019-0AAB-E75C-861A974EAC60}"/>
              </a:ext>
            </a:extLst>
          </p:cNvPr>
          <p:cNvSpPr txBox="1"/>
          <p:nvPr/>
        </p:nvSpPr>
        <p:spPr>
          <a:xfrm>
            <a:off x="2672160" y="1809686"/>
            <a:ext cx="1497274"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Black-box GNN</a:t>
            </a:r>
            <a:endParaRPr lang="zh-CN" altLang="en-US" sz="12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16" name="文本框 115">
                <a:extLst>
                  <a:ext uri="{FF2B5EF4-FFF2-40B4-BE49-F238E27FC236}">
                    <a16:creationId xmlns:a16="http://schemas.microsoft.com/office/drawing/2014/main" id="{8FCE4623-8BBD-00D5-0CE5-C08AD9823871}"/>
                  </a:ext>
                </a:extLst>
              </p:cNvPr>
              <p:cNvSpPr txBox="1"/>
              <p:nvPr/>
            </p:nvSpPr>
            <p:spPr>
              <a:xfrm>
                <a:off x="789100" y="1864408"/>
                <a:ext cx="136800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Original datasets </a:t>
                </a:r>
                <a14:m>
                  <m:oMath xmlns:m="http://schemas.openxmlformats.org/officeDocument/2006/math">
                    <m:r>
                      <a:rPr lang="en-US" altLang="zh-CN" sz="1200" i="1" dirty="0" smtClean="0">
                        <a:latin typeface="Cambria Math" panose="02040503050406030204" pitchFamily="18" charset="0"/>
                        <a:cs typeface="Times New Roman" panose="02020603050405020304" pitchFamily="18" charset="0"/>
                      </a:rPr>
                      <m:t>𝐺</m:t>
                    </m:r>
                  </m:oMath>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116" name="文本框 115">
                <a:extLst>
                  <a:ext uri="{FF2B5EF4-FFF2-40B4-BE49-F238E27FC236}">
                    <a16:creationId xmlns:a16="http://schemas.microsoft.com/office/drawing/2014/main" id="{8FCE4623-8BBD-00D5-0CE5-C08AD9823871}"/>
                  </a:ext>
                </a:extLst>
              </p:cNvPr>
              <p:cNvSpPr txBox="1">
                <a:spLocks noRot="1" noChangeAspect="1" noMove="1" noResize="1" noEditPoints="1" noAdjustHandles="1" noChangeArrowheads="1" noChangeShapeType="1" noTextEdit="1"/>
              </p:cNvSpPr>
              <p:nvPr/>
            </p:nvSpPr>
            <p:spPr>
              <a:xfrm>
                <a:off x="789100" y="1864408"/>
                <a:ext cx="1368003" cy="276999"/>
              </a:xfrm>
              <a:prstGeom prst="rect">
                <a:avLst/>
              </a:prstGeom>
              <a:blipFill>
                <a:blip r:embed="rId13"/>
                <a:stretch>
                  <a:fillRect t="-2222" b="-17778"/>
                </a:stretch>
              </a:blipFill>
            </p:spPr>
            <p:txBody>
              <a:bodyPr/>
              <a:lstStyle/>
              <a:p>
                <a:r>
                  <a:rPr lang="zh-CN" altLang="en-US">
                    <a:noFill/>
                  </a:rPr>
                  <a:t> </a:t>
                </a:r>
              </a:p>
            </p:txBody>
          </p:sp>
        </mc:Fallback>
      </mc:AlternateContent>
      <p:sp>
        <p:nvSpPr>
          <p:cNvPr id="118" name="文本框 117">
            <a:extLst>
              <a:ext uri="{FF2B5EF4-FFF2-40B4-BE49-F238E27FC236}">
                <a16:creationId xmlns:a16="http://schemas.microsoft.com/office/drawing/2014/main" id="{3BD0E583-974B-AB74-DD9D-C9CC809C0394}"/>
              </a:ext>
            </a:extLst>
          </p:cNvPr>
          <p:cNvSpPr txBox="1"/>
          <p:nvPr/>
        </p:nvSpPr>
        <p:spPr>
          <a:xfrm>
            <a:off x="638363" y="3859476"/>
            <a:ext cx="1781506"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Disparate r</a:t>
            </a:r>
            <a:r>
              <a:rPr lang="zh-CN" altLang="en-US" sz="1200" dirty="0">
                <a:latin typeface="Times New Roman" panose="02020603050405020304" pitchFamily="18" charset="0"/>
                <a:cs typeface="Times New Roman" panose="02020603050405020304" pitchFamily="18" charset="0"/>
              </a:rPr>
              <a:t>epresentations</a:t>
            </a:r>
          </a:p>
        </p:txBody>
      </p:sp>
      <p:sp>
        <p:nvSpPr>
          <p:cNvPr id="127" name="Google Shape;303;p19">
            <a:extLst>
              <a:ext uri="{FF2B5EF4-FFF2-40B4-BE49-F238E27FC236}">
                <a16:creationId xmlns:a16="http://schemas.microsoft.com/office/drawing/2014/main" id="{73AC93B5-BF40-50AB-08CA-95DE283ADD04}"/>
              </a:ext>
            </a:extLst>
          </p:cNvPr>
          <p:cNvSpPr/>
          <p:nvPr/>
        </p:nvSpPr>
        <p:spPr>
          <a:xfrm>
            <a:off x="2781521" y="1119669"/>
            <a:ext cx="186031" cy="360549"/>
          </a:xfrm>
          <a:prstGeom prst="cube">
            <a:avLst>
              <a:gd name="adj" fmla="val 25000"/>
            </a:avLst>
          </a:prstGeom>
          <a:solidFill>
            <a:srgbClr val="EBF5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8" name="Google Shape;116;p19">
            <a:extLst>
              <a:ext uri="{FF2B5EF4-FFF2-40B4-BE49-F238E27FC236}">
                <a16:creationId xmlns:a16="http://schemas.microsoft.com/office/drawing/2014/main" id="{4514CA1F-91F0-FBE2-42BA-423DA070A019}"/>
              </a:ext>
            </a:extLst>
          </p:cNvPr>
          <p:cNvSpPr/>
          <p:nvPr/>
        </p:nvSpPr>
        <p:spPr>
          <a:xfrm>
            <a:off x="3293772" y="943538"/>
            <a:ext cx="206145" cy="659197"/>
          </a:xfrm>
          <a:prstGeom prst="cube">
            <a:avLst>
              <a:gd name="adj" fmla="val 68741"/>
            </a:avLst>
          </a:prstGeom>
          <a:solidFill>
            <a:srgbClr val="EBF5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0" name="Google Shape;116;p19">
            <a:extLst>
              <a:ext uri="{FF2B5EF4-FFF2-40B4-BE49-F238E27FC236}">
                <a16:creationId xmlns:a16="http://schemas.microsoft.com/office/drawing/2014/main" id="{B01ACFDD-2D97-95E4-790B-335C39257538}"/>
              </a:ext>
            </a:extLst>
          </p:cNvPr>
          <p:cNvSpPr/>
          <p:nvPr/>
        </p:nvSpPr>
        <p:spPr>
          <a:xfrm>
            <a:off x="3564501" y="874133"/>
            <a:ext cx="206145" cy="802859"/>
          </a:xfrm>
          <a:prstGeom prst="cube">
            <a:avLst>
              <a:gd name="adj" fmla="val 68741"/>
            </a:avLst>
          </a:prstGeom>
          <a:solidFill>
            <a:srgbClr val="EBF5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 name="Google Shape;303;p19">
            <a:extLst>
              <a:ext uri="{FF2B5EF4-FFF2-40B4-BE49-F238E27FC236}">
                <a16:creationId xmlns:a16="http://schemas.microsoft.com/office/drawing/2014/main" id="{FD8D5937-0F91-0E04-BA3E-2B5111801DA0}"/>
              </a:ext>
            </a:extLst>
          </p:cNvPr>
          <p:cNvSpPr/>
          <p:nvPr/>
        </p:nvSpPr>
        <p:spPr>
          <a:xfrm>
            <a:off x="3037647" y="1014688"/>
            <a:ext cx="186030" cy="547620"/>
          </a:xfrm>
          <a:prstGeom prst="cube">
            <a:avLst>
              <a:gd name="adj" fmla="val 25000"/>
            </a:avLst>
          </a:prstGeom>
          <a:solidFill>
            <a:srgbClr val="EBF5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90" name="图片 89">
            <a:extLst>
              <a:ext uri="{FF2B5EF4-FFF2-40B4-BE49-F238E27FC236}">
                <a16:creationId xmlns:a16="http://schemas.microsoft.com/office/drawing/2014/main" id="{1DF29737-CDF2-111D-9EE3-4EB39C2EBA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75238" y="906907"/>
            <a:ext cx="188505" cy="188505"/>
          </a:xfrm>
          <a:prstGeom prst="rect">
            <a:avLst/>
          </a:prstGeom>
        </p:spPr>
      </p:pic>
      <p:sp>
        <p:nvSpPr>
          <p:cNvPr id="142" name="矩形: 圆角 141">
            <a:extLst>
              <a:ext uri="{FF2B5EF4-FFF2-40B4-BE49-F238E27FC236}">
                <a16:creationId xmlns:a16="http://schemas.microsoft.com/office/drawing/2014/main" id="{C8E60FFB-FE58-309C-AAC7-C97115B1D93F}"/>
              </a:ext>
            </a:extLst>
          </p:cNvPr>
          <p:cNvSpPr/>
          <p:nvPr/>
        </p:nvSpPr>
        <p:spPr>
          <a:xfrm>
            <a:off x="4100186" y="845808"/>
            <a:ext cx="276447" cy="847732"/>
          </a:xfrm>
          <a:prstGeom prst="roundRect">
            <a:avLst/>
          </a:prstGeom>
          <a:solidFill>
            <a:srgbClr val="E0EFFC"/>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dirty="0"/>
          </a:p>
        </p:txBody>
      </p:sp>
      <p:sp>
        <p:nvSpPr>
          <p:cNvPr id="143" name="文本框 142">
            <a:extLst>
              <a:ext uri="{FF2B5EF4-FFF2-40B4-BE49-F238E27FC236}">
                <a16:creationId xmlns:a16="http://schemas.microsoft.com/office/drawing/2014/main" id="{A4CB7E49-3B97-5EBD-D603-FFC710198BFB}"/>
              </a:ext>
            </a:extLst>
          </p:cNvPr>
          <p:cNvSpPr txBox="1"/>
          <p:nvPr/>
        </p:nvSpPr>
        <p:spPr>
          <a:xfrm rot="5400000">
            <a:off x="3850082" y="1120417"/>
            <a:ext cx="800714" cy="276999"/>
          </a:xfrm>
          <a:prstGeom prst="rect">
            <a:avLst/>
          </a:prstGeom>
          <a:noFill/>
        </p:spPr>
        <p:txBody>
          <a:bodyPr wrap="square" rtlCol="0">
            <a:spAutoFit/>
          </a:bodyPr>
          <a:lstStyle/>
          <a:p>
            <a:r>
              <a:rPr lang="en-US" altLang="zh-CN" sz="1200" dirty="0">
                <a:latin typeface="Times New Roman" panose="02020603050405020304" pitchFamily="18" charset="0"/>
                <a:cs typeface="Times New Roman" panose="02020603050405020304" pitchFamily="18" charset="0"/>
              </a:rPr>
              <a:t> </a:t>
            </a:r>
            <a:r>
              <a:rPr lang="en-US" altLang="zh-CN" sz="1200" i="1" dirty="0">
                <a:latin typeface="Times New Roman" panose="02020603050405020304" pitchFamily="18" charset="0"/>
                <a:cs typeface="Times New Roman" panose="02020603050405020304" pitchFamily="18" charset="0"/>
              </a:rPr>
              <a:t>K</a:t>
            </a:r>
            <a:r>
              <a:rPr lang="en-US" altLang="zh-CN" sz="1200" dirty="0">
                <a:latin typeface="Times New Roman" panose="02020603050405020304" pitchFamily="18" charset="0"/>
                <a:cs typeface="Times New Roman" panose="02020603050405020304" pitchFamily="18" charset="0"/>
              </a:rPr>
              <a:t>-Means</a:t>
            </a:r>
            <a:endParaRPr lang="zh-CN" altLang="en-US" sz="1200" dirty="0">
              <a:latin typeface="Times New Roman" panose="02020603050405020304" pitchFamily="18" charset="0"/>
              <a:cs typeface="Times New Roman" panose="02020603050405020304" pitchFamily="18" charset="0"/>
            </a:endParaRPr>
          </a:p>
        </p:txBody>
      </p:sp>
      <p:sp>
        <p:nvSpPr>
          <p:cNvPr id="146" name="左大括号 145">
            <a:extLst>
              <a:ext uri="{FF2B5EF4-FFF2-40B4-BE49-F238E27FC236}">
                <a16:creationId xmlns:a16="http://schemas.microsoft.com/office/drawing/2014/main" id="{95C5D01C-B2A2-DFA9-6BA1-AE00E1F587BC}"/>
              </a:ext>
            </a:extLst>
          </p:cNvPr>
          <p:cNvSpPr/>
          <p:nvPr/>
        </p:nvSpPr>
        <p:spPr>
          <a:xfrm>
            <a:off x="4868625" y="754474"/>
            <a:ext cx="180278" cy="809947"/>
          </a:xfrm>
          <a:prstGeom prst="leftBrace">
            <a:avLst>
              <a:gd name="adj1" fmla="val 43996"/>
              <a:gd name="adj2" fmla="val 5441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152" name="矩形 151">
            <a:extLst>
              <a:ext uri="{FF2B5EF4-FFF2-40B4-BE49-F238E27FC236}">
                <a16:creationId xmlns:a16="http://schemas.microsoft.com/office/drawing/2014/main" id="{32F2F9CF-97BD-5FC3-531F-E1EEBEAC32E3}"/>
              </a:ext>
            </a:extLst>
          </p:cNvPr>
          <p:cNvSpPr/>
          <p:nvPr/>
        </p:nvSpPr>
        <p:spPr>
          <a:xfrm>
            <a:off x="5000558" y="797965"/>
            <a:ext cx="749689" cy="107157"/>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矩形 152">
            <a:extLst>
              <a:ext uri="{FF2B5EF4-FFF2-40B4-BE49-F238E27FC236}">
                <a16:creationId xmlns:a16="http://schemas.microsoft.com/office/drawing/2014/main" id="{2E618AB7-5B54-4C8D-A141-B0075456120B}"/>
              </a:ext>
            </a:extLst>
          </p:cNvPr>
          <p:cNvSpPr/>
          <p:nvPr/>
        </p:nvSpPr>
        <p:spPr>
          <a:xfrm>
            <a:off x="5004526" y="794145"/>
            <a:ext cx="892969" cy="11097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5" name="矩形 154">
            <a:extLst>
              <a:ext uri="{FF2B5EF4-FFF2-40B4-BE49-F238E27FC236}">
                <a16:creationId xmlns:a16="http://schemas.microsoft.com/office/drawing/2014/main" id="{09478492-6C0C-784F-AE5D-D301462E0913}"/>
              </a:ext>
            </a:extLst>
          </p:cNvPr>
          <p:cNvSpPr/>
          <p:nvPr/>
        </p:nvSpPr>
        <p:spPr>
          <a:xfrm>
            <a:off x="5000558" y="975663"/>
            <a:ext cx="596977" cy="107157"/>
          </a:xfrm>
          <a:prstGeom prst="rect">
            <a:avLst/>
          </a:prstGeom>
          <a:solidFill>
            <a:srgbClr val="E3EE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矩形 155">
            <a:extLst>
              <a:ext uri="{FF2B5EF4-FFF2-40B4-BE49-F238E27FC236}">
                <a16:creationId xmlns:a16="http://schemas.microsoft.com/office/drawing/2014/main" id="{A6BD92D9-3D10-9B75-A808-075B093BC488}"/>
              </a:ext>
            </a:extLst>
          </p:cNvPr>
          <p:cNvSpPr/>
          <p:nvPr/>
        </p:nvSpPr>
        <p:spPr>
          <a:xfrm>
            <a:off x="5004526" y="971843"/>
            <a:ext cx="892969" cy="11097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矩形 156">
            <a:extLst>
              <a:ext uri="{FF2B5EF4-FFF2-40B4-BE49-F238E27FC236}">
                <a16:creationId xmlns:a16="http://schemas.microsoft.com/office/drawing/2014/main" id="{FFF82670-2183-704D-DCBF-9F2C7F73109A}"/>
              </a:ext>
            </a:extLst>
          </p:cNvPr>
          <p:cNvSpPr/>
          <p:nvPr/>
        </p:nvSpPr>
        <p:spPr>
          <a:xfrm>
            <a:off x="5000558" y="1178778"/>
            <a:ext cx="519747" cy="105880"/>
          </a:xfrm>
          <a:prstGeom prst="rect">
            <a:avLst/>
          </a:prstGeom>
          <a:solidFill>
            <a:srgbClr val="FFE69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58" name="矩形 157">
            <a:extLst>
              <a:ext uri="{FF2B5EF4-FFF2-40B4-BE49-F238E27FC236}">
                <a16:creationId xmlns:a16="http://schemas.microsoft.com/office/drawing/2014/main" id="{C7FA1938-8D9C-4264-EBDF-58AA7F601F83}"/>
              </a:ext>
            </a:extLst>
          </p:cNvPr>
          <p:cNvSpPr/>
          <p:nvPr/>
        </p:nvSpPr>
        <p:spPr>
          <a:xfrm>
            <a:off x="5004526" y="1174957"/>
            <a:ext cx="892969" cy="11097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59" name="矩形 158">
            <a:extLst>
              <a:ext uri="{FF2B5EF4-FFF2-40B4-BE49-F238E27FC236}">
                <a16:creationId xmlns:a16="http://schemas.microsoft.com/office/drawing/2014/main" id="{BF608B4F-4719-24DC-8213-24BA33D0FB81}"/>
              </a:ext>
            </a:extLst>
          </p:cNvPr>
          <p:cNvSpPr/>
          <p:nvPr/>
        </p:nvSpPr>
        <p:spPr>
          <a:xfrm>
            <a:off x="5000558" y="1360110"/>
            <a:ext cx="749689" cy="107157"/>
          </a:xfrm>
          <a:prstGeom prst="rect">
            <a:avLst/>
          </a:prstGeom>
          <a:solidFill>
            <a:srgbClr val="ED7D3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60" name="矩形 159">
            <a:extLst>
              <a:ext uri="{FF2B5EF4-FFF2-40B4-BE49-F238E27FC236}">
                <a16:creationId xmlns:a16="http://schemas.microsoft.com/office/drawing/2014/main" id="{4C000EA1-856A-F90D-1D3E-12A14C3FF2FC}"/>
              </a:ext>
            </a:extLst>
          </p:cNvPr>
          <p:cNvSpPr/>
          <p:nvPr/>
        </p:nvSpPr>
        <p:spPr>
          <a:xfrm>
            <a:off x="5004526" y="1356290"/>
            <a:ext cx="892969" cy="11097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cxnSp>
        <p:nvCxnSpPr>
          <p:cNvPr id="161" name="直接箭头连接符 160">
            <a:extLst>
              <a:ext uri="{FF2B5EF4-FFF2-40B4-BE49-F238E27FC236}">
                <a16:creationId xmlns:a16="http://schemas.microsoft.com/office/drawing/2014/main" id="{48180E27-76EE-2F66-C676-3E8C472F6F94}"/>
              </a:ext>
            </a:extLst>
          </p:cNvPr>
          <p:cNvCxnSpPr>
            <a:cxnSpLocks/>
          </p:cNvCxnSpPr>
          <p:nvPr/>
        </p:nvCxnSpPr>
        <p:spPr>
          <a:xfrm>
            <a:off x="5290723" y="1566891"/>
            <a:ext cx="0" cy="33210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66" name="文本框 165">
            <a:extLst>
              <a:ext uri="{FF2B5EF4-FFF2-40B4-BE49-F238E27FC236}">
                <a16:creationId xmlns:a16="http://schemas.microsoft.com/office/drawing/2014/main" id="{D98B537F-2EBF-6033-AA7E-1D497F88F4EF}"/>
              </a:ext>
            </a:extLst>
          </p:cNvPr>
          <p:cNvSpPr txBox="1"/>
          <p:nvPr/>
        </p:nvSpPr>
        <p:spPr>
          <a:xfrm>
            <a:off x="4993512" y="531977"/>
            <a:ext cx="1019831"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Metric scores</a:t>
            </a:r>
            <a:endParaRPr lang="zh-CN" altLang="en-US" sz="1200" dirty="0">
              <a:latin typeface="Times New Roman" panose="02020603050405020304" pitchFamily="18" charset="0"/>
              <a:cs typeface="Times New Roman" panose="02020603050405020304" pitchFamily="18" charset="0"/>
            </a:endParaRPr>
          </a:p>
        </p:txBody>
      </p:sp>
      <p:sp>
        <p:nvSpPr>
          <p:cNvPr id="168" name="文本框 167">
            <a:extLst>
              <a:ext uri="{FF2B5EF4-FFF2-40B4-BE49-F238E27FC236}">
                <a16:creationId xmlns:a16="http://schemas.microsoft.com/office/drawing/2014/main" id="{4F0CCA04-EAFA-0401-90EE-149E12282628}"/>
              </a:ext>
            </a:extLst>
          </p:cNvPr>
          <p:cNvSpPr txBox="1"/>
          <p:nvPr/>
        </p:nvSpPr>
        <p:spPr>
          <a:xfrm>
            <a:off x="5274751" y="1493438"/>
            <a:ext cx="766557" cy="430887"/>
          </a:xfrm>
          <a:prstGeom prst="rect">
            <a:avLst/>
          </a:prstGeom>
          <a:noFill/>
        </p:spPr>
        <p:txBody>
          <a:bodyPr wrap="none" rtlCol="0">
            <a:spAutoFit/>
          </a:bodyPr>
          <a:lstStyle/>
          <a:p>
            <a:r>
              <a:rPr lang="en-US" altLang="zh-CN" sz="1000" dirty="0">
                <a:latin typeface="Times New Roman" panose="02020603050405020304" pitchFamily="18" charset="0"/>
                <a:cs typeface="Times New Roman" panose="02020603050405020304" pitchFamily="18" charset="0"/>
              </a:rPr>
              <a:t>TOP-</a:t>
            </a:r>
            <a:r>
              <a:rPr lang="en-US" altLang="zh-CN" sz="1000" i="1" dirty="0">
                <a:latin typeface="Times New Roman" panose="02020603050405020304" pitchFamily="18" charset="0"/>
                <a:cs typeface="Times New Roman" panose="02020603050405020304" pitchFamily="18" charset="0"/>
              </a:rPr>
              <a:t>N</a:t>
            </a:r>
          </a:p>
          <a:p>
            <a:r>
              <a:rPr lang="en-US" altLang="zh-CN" sz="1200" dirty="0">
                <a:latin typeface="Times New Roman" panose="02020603050405020304" pitchFamily="18" charset="0"/>
                <a:cs typeface="Times New Roman" panose="02020603050405020304" pitchFamily="18" charset="0"/>
              </a:rPr>
              <a:t>selection</a:t>
            </a:r>
            <a:r>
              <a:rPr lang="en-US" altLang="zh-CN" sz="1000" dirty="0">
                <a:latin typeface="Times New Roman" panose="02020603050405020304" pitchFamily="18" charset="0"/>
                <a:cs typeface="Times New Roman" panose="02020603050405020304" pitchFamily="18" charset="0"/>
              </a:rPr>
              <a:t> </a:t>
            </a:r>
            <a:endParaRPr lang="zh-CN" altLang="en-US" sz="1000" dirty="0">
              <a:latin typeface="Times New Roman" panose="02020603050405020304" pitchFamily="18" charset="0"/>
              <a:cs typeface="Times New Roman" panose="02020603050405020304" pitchFamily="18" charset="0"/>
            </a:endParaRPr>
          </a:p>
        </p:txBody>
      </p:sp>
      <p:sp>
        <p:nvSpPr>
          <p:cNvPr id="180" name="矩形 179">
            <a:extLst>
              <a:ext uri="{FF2B5EF4-FFF2-40B4-BE49-F238E27FC236}">
                <a16:creationId xmlns:a16="http://schemas.microsoft.com/office/drawing/2014/main" id="{FE0380FD-4946-8020-76A2-79310068326D}"/>
              </a:ext>
            </a:extLst>
          </p:cNvPr>
          <p:cNvSpPr/>
          <p:nvPr/>
        </p:nvSpPr>
        <p:spPr>
          <a:xfrm>
            <a:off x="4174385" y="2894812"/>
            <a:ext cx="1810669" cy="373571"/>
          </a:xfrm>
          <a:prstGeom prst="rect">
            <a:avLst/>
          </a:prstGeom>
          <a:noFill/>
          <a:ln w="19050">
            <a:solidFill>
              <a:srgbClr val="C00000"/>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mc:AlternateContent xmlns:mc="http://schemas.openxmlformats.org/markup-compatibility/2006" xmlns:a14="http://schemas.microsoft.com/office/drawing/2010/main">
        <mc:Choice Requires="a14">
          <p:sp>
            <p:nvSpPr>
              <p:cNvPr id="183" name="文本框 182">
                <a:extLst>
                  <a:ext uri="{FF2B5EF4-FFF2-40B4-BE49-F238E27FC236}">
                    <a16:creationId xmlns:a16="http://schemas.microsoft.com/office/drawing/2014/main" id="{81AC4362-EF96-1767-0EF7-0D869776932A}"/>
                  </a:ext>
                </a:extLst>
              </p:cNvPr>
              <p:cNvSpPr txBox="1"/>
              <p:nvPr/>
            </p:nvSpPr>
            <p:spPr>
              <a:xfrm>
                <a:off x="4157765" y="2924770"/>
                <a:ext cx="512384" cy="29841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C00000"/>
                              </a:solidFill>
                              <a:latin typeface="Cambria Math" panose="02040503050406030204" pitchFamily="18" charset="0"/>
                            </a:rPr>
                          </m:ctrlPr>
                        </m:sSubPr>
                        <m:e>
                          <m:r>
                            <a:rPr lang="en-US" altLang="zh-CN" i="1" smtClean="0">
                              <a:solidFill>
                                <a:srgbClr val="C00000"/>
                              </a:solidFill>
                              <a:latin typeface="Cambria Math" panose="02040503050406030204" pitchFamily="18" charset="0"/>
                            </a:rPr>
                            <m:t>ℒ</m:t>
                          </m:r>
                        </m:e>
                        <m:sub>
                          <m:r>
                            <a:rPr lang="en-US" altLang="zh-CN" b="0" i="1" smtClean="0">
                              <a:solidFill>
                                <a:srgbClr val="C00000"/>
                              </a:solidFill>
                              <a:latin typeface="Cambria Math" panose="02040503050406030204" pitchFamily="18" charset="0"/>
                            </a:rPr>
                            <m:t>𝑝𝑟𝑜</m:t>
                          </m:r>
                        </m:sub>
                      </m:sSub>
                    </m:oMath>
                  </m:oMathPara>
                </a14:m>
                <a:endParaRPr lang="zh-CN" altLang="en-US" dirty="0">
                  <a:solidFill>
                    <a:srgbClr val="C00000"/>
                  </a:solidFill>
                </a:endParaRPr>
              </a:p>
            </p:txBody>
          </p:sp>
        </mc:Choice>
        <mc:Fallback xmlns="">
          <p:sp>
            <p:nvSpPr>
              <p:cNvPr id="183" name="文本框 182">
                <a:extLst>
                  <a:ext uri="{FF2B5EF4-FFF2-40B4-BE49-F238E27FC236}">
                    <a16:creationId xmlns:a16="http://schemas.microsoft.com/office/drawing/2014/main" id="{81AC4362-EF96-1767-0EF7-0D869776932A}"/>
                  </a:ext>
                </a:extLst>
              </p:cNvPr>
              <p:cNvSpPr txBox="1">
                <a:spLocks noRot="1" noChangeAspect="1" noMove="1" noResize="1" noEditPoints="1" noAdjustHandles="1" noChangeArrowheads="1" noChangeShapeType="1" noTextEdit="1"/>
              </p:cNvSpPr>
              <p:nvPr/>
            </p:nvSpPr>
            <p:spPr>
              <a:xfrm>
                <a:off x="4157765" y="2924770"/>
                <a:ext cx="512384" cy="298415"/>
              </a:xfrm>
              <a:prstGeom prst="rect">
                <a:avLst/>
              </a:prstGeom>
              <a:blipFill>
                <a:blip r:embed="rId14"/>
                <a:stretch>
                  <a:fillRect l="-9524" r="-3571" b="-2040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4" name="文本框 183">
                <a:extLst>
                  <a:ext uri="{FF2B5EF4-FFF2-40B4-BE49-F238E27FC236}">
                    <a16:creationId xmlns:a16="http://schemas.microsoft.com/office/drawing/2014/main" id="{929A3D6E-6097-C267-1E99-33F820FEEBF0}"/>
                  </a:ext>
                </a:extLst>
              </p:cNvPr>
              <p:cNvSpPr txBox="1"/>
              <p:nvPr/>
            </p:nvSpPr>
            <p:spPr>
              <a:xfrm>
                <a:off x="4794278" y="2922140"/>
                <a:ext cx="537968" cy="29841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C00000"/>
                              </a:solidFill>
                              <a:latin typeface="Cambria Math" panose="02040503050406030204" pitchFamily="18" charset="0"/>
                            </a:rPr>
                          </m:ctrlPr>
                        </m:sSubPr>
                        <m:e>
                          <m:r>
                            <a:rPr lang="en-US" altLang="zh-CN" i="1" smtClean="0">
                              <a:solidFill>
                                <a:srgbClr val="C00000"/>
                              </a:solidFill>
                              <a:latin typeface="Cambria Math" panose="02040503050406030204" pitchFamily="18" charset="0"/>
                            </a:rPr>
                            <m:t>ℒ</m:t>
                          </m:r>
                        </m:e>
                        <m:sub>
                          <m:r>
                            <a:rPr lang="en-US" altLang="zh-CN" b="0" i="1" smtClean="0">
                              <a:solidFill>
                                <a:srgbClr val="C00000"/>
                              </a:solidFill>
                              <a:latin typeface="Cambria Math" panose="02040503050406030204" pitchFamily="18" charset="0"/>
                            </a:rPr>
                            <m:t>𝑚𝑙𝑝</m:t>
                          </m:r>
                        </m:sub>
                      </m:sSub>
                    </m:oMath>
                  </m:oMathPara>
                </a14:m>
                <a:endParaRPr lang="zh-CN" altLang="en-US" dirty="0">
                  <a:solidFill>
                    <a:srgbClr val="C00000"/>
                  </a:solidFill>
                </a:endParaRPr>
              </a:p>
            </p:txBody>
          </p:sp>
        </mc:Choice>
        <mc:Fallback xmlns="">
          <p:sp>
            <p:nvSpPr>
              <p:cNvPr id="184" name="文本框 183">
                <a:extLst>
                  <a:ext uri="{FF2B5EF4-FFF2-40B4-BE49-F238E27FC236}">
                    <a16:creationId xmlns:a16="http://schemas.microsoft.com/office/drawing/2014/main" id="{929A3D6E-6097-C267-1E99-33F820FEEBF0}"/>
                  </a:ext>
                </a:extLst>
              </p:cNvPr>
              <p:cNvSpPr txBox="1">
                <a:spLocks noRot="1" noChangeAspect="1" noMove="1" noResize="1" noEditPoints="1" noAdjustHandles="1" noChangeArrowheads="1" noChangeShapeType="1" noTextEdit="1"/>
              </p:cNvSpPr>
              <p:nvPr/>
            </p:nvSpPr>
            <p:spPr>
              <a:xfrm>
                <a:off x="4794278" y="2922140"/>
                <a:ext cx="537968" cy="298415"/>
              </a:xfrm>
              <a:prstGeom prst="rect">
                <a:avLst/>
              </a:prstGeom>
              <a:blipFill>
                <a:blip r:embed="rId15"/>
                <a:stretch>
                  <a:fillRect l="-8989" r="-6742" b="-2653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5" name="文本框 184">
                <a:extLst>
                  <a:ext uri="{FF2B5EF4-FFF2-40B4-BE49-F238E27FC236}">
                    <a16:creationId xmlns:a16="http://schemas.microsoft.com/office/drawing/2014/main" id="{99EECD3B-299D-3826-B568-FF512B90862A}"/>
                  </a:ext>
                </a:extLst>
              </p:cNvPr>
              <p:cNvSpPr txBox="1"/>
              <p:nvPr/>
            </p:nvSpPr>
            <p:spPr>
              <a:xfrm>
                <a:off x="5490589" y="2929262"/>
                <a:ext cx="514756"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C00000"/>
                              </a:solidFill>
                              <a:latin typeface="Cambria Math" panose="02040503050406030204" pitchFamily="18" charset="0"/>
                            </a:rPr>
                          </m:ctrlPr>
                        </m:sSubPr>
                        <m:e>
                          <m:r>
                            <a:rPr lang="en-US" altLang="zh-CN" i="1" smtClean="0">
                              <a:solidFill>
                                <a:srgbClr val="C00000"/>
                              </a:solidFill>
                              <a:latin typeface="Cambria Math" panose="02040503050406030204" pitchFamily="18" charset="0"/>
                            </a:rPr>
                            <m:t>ℒ</m:t>
                          </m:r>
                        </m:e>
                        <m:sub>
                          <m:r>
                            <a:rPr lang="en-US" altLang="zh-CN" b="0" i="1" smtClean="0">
                              <a:solidFill>
                                <a:srgbClr val="C00000"/>
                              </a:solidFill>
                              <a:latin typeface="Cambria Math" panose="02040503050406030204" pitchFamily="18" charset="0"/>
                            </a:rPr>
                            <m:t>𝑠𝑖𝑚</m:t>
                          </m:r>
                        </m:sub>
                      </m:sSub>
                    </m:oMath>
                  </m:oMathPara>
                </a14:m>
                <a:endParaRPr lang="zh-CN" altLang="en-US" dirty="0">
                  <a:solidFill>
                    <a:srgbClr val="C00000"/>
                  </a:solidFill>
                </a:endParaRPr>
              </a:p>
            </p:txBody>
          </p:sp>
        </mc:Choice>
        <mc:Fallback xmlns="">
          <p:sp>
            <p:nvSpPr>
              <p:cNvPr id="185" name="文本框 184">
                <a:extLst>
                  <a:ext uri="{FF2B5EF4-FFF2-40B4-BE49-F238E27FC236}">
                    <a16:creationId xmlns:a16="http://schemas.microsoft.com/office/drawing/2014/main" id="{99EECD3B-299D-3826-B568-FF512B90862A}"/>
                  </a:ext>
                </a:extLst>
              </p:cNvPr>
              <p:cNvSpPr txBox="1">
                <a:spLocks noRot="1" noChangeAspect="1" noMove="1" noResize="1" noEditPoints="1" noAdjustHandles="1" noChangeArrowheads="1" noChangeShapeType="1" noTextEdit="1"/>
              </p:cNvSpPr>
              <p:nvPr/>
            </p:nvSpPr>
            <p:spPr>
              <a:xfrm>
                <a:off x="5490589" y="2929262"/>
                <a:ext cx="514756" cy="276999"/>
              </a:xfrm>
              <a:prstGeom prst="rect">
                <a:avLst/>
              </a:prstGeom>
              <a:blipFill>
                <a:blip r:embed="rId16"/>
                <a:stretch>
                  <a:fillRect l="-10714" r="-4762" b="-17778"/>
                </a:stretch>
              </a:blipFill>
            </p:spPr>
            <p:txBody>
              <a:bodyPr/>
              <a:lstStyle/>
              <a:p>
                <a:r>
                  <a:rPr lang="zh-CN" altLang="en-US">
                    <a:noFill/>
                  </a:rPr>
                  <a:t> </a:t>
                </a:r>
              </a:p>
            </p:txBody>
          </p:sp>
        </mc:Fallback>
      </mc:AlternateContent>
      <p:sp>
        <p:nvSpPr>
          <p:cNvPr id="63" name="文本框 62">
            <a:extLst>
              <a:ext uri="{FF2B5EF4-FFF2-40B4-BE49-F238E27FC236}">
                <a16:creationId xmlns:a16="http://schemas.microsoft.com/office/drawing/2014/main" id="{E341330D-9A2C-07AA-B05A-EB760117C7BA}"/>
              </a:ext>
            </a:extLst>
          </p:cNvPr>
          <p:cNvSpPr txBox="1"/>
          <p:nvPr/>
        </p:nvSpPr>
        <p:spPr>
          <a:xfrm>
            <a:off x="8816275" y="977099"/>
            <a:ext cx="638339" cy="276999"/>
          </a:xfrm>
          <a:prstGeom prst="rect">
            <a:avLst/>
          </a:prstGeom>
          <a:noFill/>
        </p:spPr>
        <p:txBody>
          <a:bodyPr wrap="square">
            <a:spAutoFit/>
          </a:bodyPr>
          <a:lstStyle/>
          <a:p>
            <a:r>
              <a:rPr lang="en-US" altLang="zh-CN" sz="1200" dirty="0">
                <a:solidFill>
                  <a:srgbClr val="C00000"/>
                </a:solidFill>
                <a:latin typeface="Times New Roman" panose="02020603050405020304" pitchFamily="18" charset="0"/>
                <a:cs typeface="Times New Roman" panose="02020603050405020304" pitchFamily="18" charset="0"/>
              </a:rPr>
              <a:t>Similar</a:t>
            </a:r>
            <a:endParaRPr lang="zh-CN" altLang="en-US" sz="1200" dirty="0">
              <a:solidFill>
                <a:srgbClr val="C00000"/>
              </a:solidFill>
              <a:latin typeface="Times New Roman" panose="02020603050405020304" pitchFamily="18" charset="0"/>
              <a:cs typeface="Times New Roman" panose="02020603050405020304" pitchFamily="18" charset="0"/>
            </a:endParaRPr>
          </a:p>
        </p:txBody>
      </p:sp>
      <p:sp>
        <p:nvSpPr>
          <p:cNvPr id="74" name="文本框 73">
            <a:extLst>
              <a:ext uri="{FF2B5EF4-FFF2-40B4-BE49-F238E27FC236}">
                <a16:creationId xmlns:a16="http://schemas.microsoft.com/office/drawing/2014/main" id="{10091581-04D0-2D3D-B551-B6F9EBE92C99}"/>
              </a:ext>
            </a:extLst>
          </p:cNvPr>
          <p:cNvSpPr txBox="1"/>
          <p:nvPr/>
        </p:nvSpPr>
        <p:spPr>
          <a:xfrm>
            <a:off x="8861066" y="2402424"/>
            <a:ext cx="638339" cy="276999"/>
          </a:xfrm>
          <a:prstGeom prst="rect">
            <a:avLst/>
          </a:prstGeom>
          <a:noFill/>
        </p:spPr>
        <p:txBody>
          <a:bodyPr wrap="square">
            <a:spAutoFit/>
          </a:bodyPr>
          <a:lstStyle/>
          <a:p>
            <a:r>
              <a:rPr lang="en-US" altLang="zh-CN" sz="1200" dirty="0">
                <a:solidFill>
                  <a:srgbClr val="C00000"/>
                </a:solidFill>
                <a:latin typeface="Times New Roman" panose="02020603050405020304" pitchFamily="18" charset="0"/>
                <a:cs typeface="Times New Roman" panose="02020603050405020304" pitchFamily="18" charset="0"/>
              </a:rPr>
              <a:t>Similar</a:t>
            </a:r>
            <a:endParaRPr lang="zh-CN" altLang="en-US" sz="1200" dirty="0">
              <a:solidFill>
                <a:srgbClr val="C00000"/>
              </a:solidFill>
              <a:latin typeface="Times New Roman" panose="02020603050405020304" pitchFamily="18" charset="0"/>
              <a:cs typeface="Times New Roman" panose="02020603050405020304" pitchFamily="18" charset="0"/>
            </a:endParaRPr>
          </a:p>
        </p:txBody>
      </p:sp>
      <p:cxnSp>
        <p:nvCxnSpPr>
          <p:cNvPr id="103" name="直接箭头连接符 102">
            <a:extLst>
              <a:ext uri="{FF2B5EF4-FFF2-40B4-BE49-F238E27FC236}">
                <a16:creationId xmlns:a16="http://schemas.microsoft.com/office/drawing/2014/main" id="{E4E7EE4F-FD0E-1013-0443-1716769502BA}"/>
              </a:ext>
            </a:extLst>
          </p:cNvPr>
          <p:cNvCxnSpPr>
            <a:cxnSpLocks/>
          </p:cNvCxnSpPr>
          <p:nvPr/>
        </p:nvCxnSpPr>
        <p:spPr>
          <a:xfrm flipH="1">
            <a:off x="1441018" y="2315354"/>
            <a:ext cx="949" cy="33833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21" name="椭圆 120">
            <a:extLst>
              <a:ext uri="{FF2B5EF4-FFF2-40B4-BE49-F238E27FC236}">
                <a16:creationId xmlns:a16="http://schemas.microsoft.com/office/drawing/2014/main" id="{8C374D02-6CF9-992D-81E6-C74EEEB7FE18}"/>
              </a:ext>
            </a:extLst>
          </p:cNvPr>
          <p:cNvSpPr/>
          <p:nvPr/>
        </p:nvSpPr>
        <p:spPr>
          <a:xfrm>
            <a:off x="5498160" y="2079287"/>
            <a:ext cx="128588" cy="135731"/>
          </a:xfrm>
          <a:prstGeom prst="ellipse">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22" name="椭圆 121">
            <a:extLst>
              <a:ext uri="{FF2B5EF4-FFF2-40B4-BE49-F238E27FC236}">
                <a16:creationId xmlns:a16="http://schemas.microsoft.com/office/drawing/2014/main" id="{6008F19A-1099-37FE-1FAC-DCF6F95AB07C}"/>
              </a:ext>
            </a:extLst>
          </p:cNvPr>
          <p:cNvSpPr/>
          <p:nvPr/>
        </p:nvSpPr>
        <p:spPr>
          <a:xfrm>
            <a:off x="4908262" y="1972331"/>
            <a:ext cx="829699" cy="349643"/>
          </a:xfrm>
          <a:prstGeom prst="ellipse">
            <a:avLst/>
          </a:prstGeom>
          <a:noFill/>
          <a:ln>
            <a:solidFill>
              <a:srgbClr val="8FAADC"/>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3" name="椭圆 122">
            <a:extLst>
              <a:ext uri="{FF2B5EF4-FFF2-40B4-BE49-F238E27FC236}">
                <a16:creationId xmlns:a16="http://schemas.microsoft.com/office/drawing/2014/main" id="{79835206-C97B-5D81-965B-36CD0C07B7AA}"/>
              </a:ext>
            </a:extLst>
          </p:cNvPr>
          <p:cNvSpPr/>
          <p:nvPr/>
        </p:nvSpPr>
        <p:spPr>
          <a:xfrm>
            <a:off x="5002748" y="2079131"/>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24" name="椭圆 123">
            <a:extLst>
              <a:ext uri="{FF2B5EF4-FFF2-40B4-BE49-F238E27FC236}">
                <a16:creationId xmlns:a16="http://schemas.microsoft.com/office/drawing/2014/main" id="{458C8F0E-AE00-6F2C-3897-1B5EBCAD845B}"/>
              </a:ext>
            </a:extLst>
          </p:cNvPr>
          <p:cNvSpPr/>
          <p:nvPr/>
        </p:nvSpPr>
        <p:spPr>
          <a:xfrm>
            <a:off x="5255799" y="2079131"/>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33" name="文本框 132">
            <a:extLst>
              <a:ext uri="{FF2B5EF4-FFF2-40B4-BE49-F238E27FC236}">
                <a16:creationId xmlns:a16="http://schemas.microsoft.com/office/drawing/2014/main" id="{5E661BE5-62FA-A9AC-B1F4-31C45BEFB148}"/>
              </a:ext>
            </a:extLst>
          </p:cNvPr>
          <p:cNvSpPr txBox="1"/>
          <p:nvPr/>
        </p:nvSpPr>
        <p:spPr>
          <a:xfrm>
            <a:off x="4436181" y="2285652"/>
            <a:ext cx="1543050" cy="276999"/>
          </a:xfrm>
          <a:prstGeom prst="rect">
            <a:avLst/>
          </a:prstGeom>
          <a:noFill/>
        </p:spPr>
        <p:txBody>
          <a:bodyPr wrap="square">
            <a:spAutoFit/>
          </a:bodyPr>
          <a:lstStyle/>
          <a:p>
            <a:r>
              <a:rPr lang="zh-CN" altLang="en-US" sz="1200" dirty="0">
                <a:latin typeface="Times New Roman" panose="02020603050405020304" pitchFamily="18" charset="0"/>
                <a:cs typeface="Times New Roman" panose="02020603050405020304" pitchFamily="18" charset="0"/>
              </a:rPr>
              <a:t>Representative node</a:t>
            </a:r>
            <a:r>
              <a:rPr lang="en-US" altLang="zh-CN" sz="1200" dirty="0">
                <a:latin typeface="Times New Roman" panose="02020603050405020304" pitchFamily="18" charset="0"/>
                <a:cs typeface="Times New Roman" panose="02020603050405020304" pitchFamily="18" charset="0"/>
              </a:rPr>
              <a:t>s</a:t>
            </a:r>
            <a:r>
              <a:rPr lang="zh-CN" altLang="en-US" sz="1200" dirty="0">
                <a:latin typeface="Times New Roman" panose="02020603050405020304" pitchFamily="18" charset="0"/>
                <a:cs typeface="Times New Roman" panose="02020603050405020304" pitchFamily="18" charset="0"/>
              </a:rPr>
              <a:t> </a:t>
            </a:r>
            <a:endParaRPr lang="zh-CN" altLang="en-US" sz="1200" dirty="0"/>
          </a:p>
        </p:txBody>
      </p:sp>
      <p:sp>
        <p:nvSpPr>
          <p:cNvPr id="137" name="左大括号 136">
            <a:extLst>
              <a:ext uri="{FF2B5EF4-FFF2-40B4-BE49-F238E27FC236}">
                <a16:creationId xmlns:a16="http://schemas.microsoft.com/office/drawing/2014/main" id="{7AD2C286-B3AA-DEFB-0473-E23138D4C156}"/>
              </a:ext>
            </a:extLst>
          </p:cNvPr>
          <p:cNvSpPr/>
          <p:nvPr/>
        </p:nvSpPr>
        <p:spPr>
          <a:xfrm rot="16200000">
            <a:off x="6582049" y="872515"/>
            <a:ext cx="166978" cy="700297"/>
          </a:xfrm>
          <a:prstGeom prst="leftBrace">
            <a:avLst>
              <a:gd name="adj1" fmla="val 43996"/>
              <a:gd name="adj2" fmla="val 5441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138" name="左大括号 137">
            <a:extLst>
              <a:ext uri="{FF2B5EF4-FFF2-40B4-BE49-F238E27FC236}">
                <a16:creationId xmlns:a16="http://schemas.microsoft.com/office/drawing/2014/main" id="{EB220A7C-9F09-3452-4C9E-CE8D1EA05A1F}"/>
              </a:ext>
            </a:extLst>
          </p:cNvPr>
          <p:cNvSpPr/>
          <p:nvPr/>
        </p:nvSpPr>
        <p:spPr>
          <a:xfrm rot="16200000">
            <a:off x="7495654" y="909262"/>
            <a:ext cx="151355" cy="665798"/>
          </a:xfrm>
          <a:prstGeom prst="leftBrace">
            <a:avLst>
              <a:gd name="adj1" fmla="val 43996"/>
              <a:gd name="adj2" fmla="val 5441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pic>
        <p:nvPicPr>
          <p:cNvPr id="139" name="图片 138">
            <a:extLst>
              <a:ext uri="{FF2B5EF4-FFF2-40B4-BE49-F238E27FC236}">
                <a16:creationId xmlns:a16="http://schemas.microsoft.com/office/drawing/2014/main" id="{38EBF700-FEC4-DB23-EB79-37A27761D1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69158" y="3816534"/>
            <a:ext cx="258664" cy="258664"/>
          </a:xfrm>
          <a:prstGeom prst="rect">
            <a:avLst/>
          </a:prstGeom>
        </p:spPr>
      </p:pic>
      <p:cxnSp>
        <p:nvCxnSpPr>
          <p:cNvPr id="173" name="直接箭头连接符 172">
            <a:extLst>
              <a:ext uri="{FF2B5EF4-FFF2-40B4-BE49-F238E27FC236}">
                <a16:creationId xmlns:a16="http://schemas.microsoft.com/office/drawing/2014/main" id="{AA1C8700-3022-FD2E-DC16-4BE9824968D7}"/>
              </a:ext>
            </a:extLst>
          </p:cNvPr>
          <p:cNvCxnSpPr>
            <a:cxnSpLocks/>
          </p:cNvCxnSpPr>
          <p:nvPr/>
        </p:nvCxnSpPr>
        <p:spPr>
          <a:xfrm>
            <a:off x="8906467" y="2336732"/>
            <a:ext cx="0" cy="451786"/>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sp>
        <p:nvSpPr>
          <p:cNvPr id="240" name="文本框 239">
            <a:extLst>
              <a:ext uri="{FF2B5EF4-FFF2-40B4-BE49-F238E27FC236}">
                <a16:creationId xmlns:a16="http://schemas.microsoft.com/office/drawing/2014/main" id="{329CE0E9-E4D7-B909-14C1-E7EDA58CB1E6}"/>
              </a:ext>
            </a:extLst>
          </p:cNvPr>
          <p:cNvSpPr txBox="1"/>
          <p:nvPr/>
        </p:nvSpPr>
        <p:spPr>
          <a:xfrm>
            <a:off x="10190150" y="1966399"/>
            <a:ext cx="1347108"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Density estimation</a:t>
            </a:r>
            <a:endParaRPr lang="zh-CN" altLang="en-US" sz="1200" dirty="0">
              <a:latin typeface="Times New Roman" panose="02020603050405020304" pitchFamily="18" charset="0"/>
              <a:cs typeface="Times New Roman" panose="02020603050405020304" pitchFamily="18" charset="0"/>
            </a:endParaRPr>
          </a:p>
        </p:txBody>
      </p:sp>
      <p:sp>
        <p:nvSpPr>
          <p:cNvPr id="248" name="矩形 247">
            <a:extLst>
              <a:ext uri="{FF2B5EF4-FFF2-40B4-BE49-F238E27FC236}">
                <a16:creationId xmlns:a16="http://schemas.microsoft.com/office/drawing/2014/main" id="{BFD07AFD-4297-03DE-5E90-AF95DFE2C815}"/>
              </a:ext>
            </a:extLst>
          </p:cNvPr>
          <p:cNvSpPr/>
          <p:nvPr/>
        </p:nvSpPr>
        <p:spPr>
          <a:xfrm>
            <a:off x="8530121" y="3498796"/>
            <a:ext cx="1863154" cy="632075"/>
          </a:xfrm>
          <a:prstGeom prst="rect">
            <a:avLst/>
          </a:prstGeom>
          <a:noFill/>
          <a:ln w="19050">
            <a:solidFill>
              <a:srgbClr val="91919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49" name="直接箭头连接符 248">
            <a:extLst>
              <a:ext uri="{FF2B5EF4-FFF2-40B4-BE49-F238E27FC236}">
                <a16:creationId xmlns:a16="http://schemas.microsoft.com/office/drawing/2014/main" id="{A01E9B9E-4D77-5104-3887-4E781F49A597}"/>
              </a:ext>
            </a:extLst>
          </p:cNvPr>
          <p:cNvCxnSpPr>
            <a:cxnSpLocks/>
          </p:cNvCxnSpPr>
          <p:nvPr/>
        </p:nvCxnSpPr>
        <p:spPr>
          <a:xfrm>
            <a:off x="9091581" y="3804604"/>
            <a:ext cx="685125" cy="0"/>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250" name="文本框 249">
                <a:extLst>
                  <a:ext uri="{FF2B5EF4-FFF2-40B4-BE49-F238E27FC236}">
                    <a16:creationId xmlns:a16="http://schemas.microsoft.com/office/drawing/2014/main" id="{3C517E42-BDD6-75DA-7557-4BC3098FF587}"/>
                  </a:ext>
                </a:extLst>
              </p:cNvPr>
              <p:cNvSpPr txBox="1"/>
              <p:nvPr/>
            </p:nvSpPr>
            <p:spPr>
              <a:xfrm>
                <a:off x="8690578" y="3820862"/>
                <a:ext cx="1770682" cy="276999"/>
              </a:xfrm>
              <a:prstGeom prst="rect">
                <a:avLst/>
              </a:prstGeom>
              <a:noFill/>
            </p:spPr>
            <p:txBody>
              <a:bodyPr wrap="square">
                <a:spAutoFit/>
              </a:bodyPr>
              <a:lstStyle/>
              <a:p>
                <a:r>
                  <a:rPr lang="zh-CN" altLang="en-US" sz="1200" dirty="0">
                    <a:latin typeface="Times New Roman" panose="02020603050405020304" pitchFamily="18" charset="0"/>
                    <a:cs typeface="Times New Roman" panose="02020603050405020304" pitchFamily="18" charset="0"/>
                  </a:rPr>
                  <a:t>Wasserstein distance </a:t>
                </a:r>
                <a14:m>
                  <m:oMath xmlns:m="http://schemas.openxmlformats.org/officeDocument/2006/math">
                    <m:sSub>
                      <m:sSubPr>
                        <m:ctrlPr>
                          <a:rPr lang="en-US" altLang="zh-CN" sz="1200" i="1" smtClean="0">
                            <a:latin typeface="Cambria Math" panose="02040503050406030204" pitchFamily="18" charset="0"/>
                            <a:cs typeface="Times New Roman" panose="02020603050405020304" pitchFamily="18" charset="0"/>
                          </a:rPr>
                        </m:ctrlPr>
                      </m:sSubPr>
                      <m:e>
                        <m:r>
                          <a:rPr lang="en-US" altLang="zh-CN" sz="1200" b="0" i="1" smtClean="0">
                            <a:latin typeface="Cambria Math" panose="02040503050406030204" pitchFamily="18" charset="0"/>
                            <a:cs typeface="Times New Roman" panose="02020603050405020304" pitchFamily="18" charset="0"/>
                          </a:rPr>
                          <m:t>𝑙</m:t>
                        </m:r>
                      </m:e>
                      <m:sub>
                        <m:r>
                          <a:rPr lang="en-US" altLang="zh-CN" sz="1200" b="0" i="1" smtClean="0">
                            <a:latin typeface="Cambria Math" panose="02040503050406030204" pitchFamily="18" charset="0"/>
                            <a:cs typeface="Times New Roman" panose="02020603050405020304" pitchFamily="18" charset="0"/>
                          </a:rPr>
                          <m:t>𝑤</m:t>
                        </m:r>
                      </m:sub>
                    </m:sSub>
                  </m:oMath>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250" name="文本框 249">
                <a:extLst>
                  <a:ext uri="{FF2B5EF4-FFF2-40B4-BE49-F238E27FC236}">
                    <a16:creationId xmlns:a16="http://schemas.microsoft.com/office/drawing/2014/main" id="{3C517E42-BDD6-75DA-7557-4BC3098FF587}"/>
                  </a:ext>
                </a:extLst>
              </p:cNvPr>
              <p:cNvSpPr txBox="1">
                <a:spLocks noRot="1" noChangeAspect="1" noMove="1" noResize="1" noEditPoints="1" noAdjustHandles="1" noChangeArrowheads="1" noChangeShapeType="1" noTextEdit="1"/>
              </p:cNvSpPr>
              <p:nvPr/>
            </p:nvSpPr>
            <p:spPr>
              <a:xfrm>
                <a:off x="8690578" y="3820862"/>
                <a:ext cx="1770682" cy="276999"/>
              </a:xfrm>
              <a:prstGeom prst="rect">
                <a:avLst/>
              </a:prstGeom>
              <a:blipFill>
                <a:blip r:embed="rId17"/>
                <a:stretch>
                  <a:fillRect l="-345" t="-2222" b="-17778"/>
                </a:stretch>
              </a:blipFill>
            </p:spPr>
            <p:txBody>
              <a:bodyPr/>
              <a:lstStyle/>
              <a:p>
                <a:r>
                  <a:rPr lang="zh-CN" altLang="en-US">
                    <a:noFill/>
                  </a:rPr>
                  <a:t> </a:t>
                </a:r>
              </a:p>
            </p:txBody>
          </p:sp>
        </mc:Fallback>
      </mc:AlternateContent>
      <p:pic>
        <p:nvPicPr>
          <p:cNvPr id="252" name="图片 251">
            <a:extLst>
              <a:ext uri="{FF2B5EF4-FFF2-40B4-BE49-F238E27FC236}">
                <a16:creationId xmlns:a16="http://schemas.microsoft.com/office/drawing/2014/main" id="{840A64BB-920F-83E6-982A-7EEC61521755}"/>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9892466" y="3522406"/>
            <a:ext cx="378075" cy="378075"/>
          </a:xfrm>
          <a:prstGeom prst="rect">
            <a:avLst/>
          </a:prstGeom>
        </p:spPr>
      </p:pic>
      <p:cxnSp>
        <p:nvCxnSpPr>
          <p:cNvPr id="255" name="连接符: 肘形 254">
            <a:extLst>
              <a:ext uri="{FF2B5EF4-FFF2-40B4-BE49-F238E27FC236}">
                <a16:creationId xmlns:a16="http://schemas.microsoft.com/office/drawing/2014/main" id="{1C49EAA4-BB77-7FB6-560C-577AABC4F58E}"/>
              </a:ext>
            </a:extLst>
          </p:cNvPr>
          <p:cNvCxnSpPr>
            <a:cxnSpLocks/>
            <a:stCxn id="186" idx="3"/>
            <a:endCxn id="234" idx="3"/>
          </p:cNvCxnSpPr>
          <p:nvPr/>
        </p:nvCxnSpPr>
        <p:spPr>
          <a:xfrm>
            <a:off x="9443864" y="621693"/>
            <a:ext cx="12700" cy="1419098"/>
          </a:xfrm>
          <a:prstGeom prst="bentConnector3">
            <a:avLst>
              <a:gd name="adj1" fmla="val 1800000"/>
            </a:avLst>
          </a:prstGeom>
        </p:spPr>
        <p:style>
          <a:lnRef idx="3">
            <a:schemeClr val="dk1"/>
          </a:lnRef>
          <a:fillRef idx="0">
            <a:schemeClr val="dk1"/>
          </a:fillRef>
          <a:effectRef idx="2">
            <a:schemeClr val="dk1"/>
          </a:effectRef>
          <a:fontRef idx="minor">
            <a:schemeClr val="tx1"/>
          </a:fontRef>
        </p:style>
      </p:cxnSp>
      <p:cxnSp>
        <p:nvCxnSpPr>
          <p:cNvPr id="257" name="直接连接符 256">
            <a:extLst>
              <a:ext uri="{FF2B5EF4-FFF2-40B4-BE49-F238E27FC236}">
                <a16:creationId xmlns:a16="http://schemas.microsoft.com/office/drawing/2014/main" id="{10BE27EC-6669-C6FA-DE0F-37392B7506A4}"/>
              </a:ext>
            </a:extLst>
          </p:cNvPr>
          <p:cNvCxnSpPr>
            <a:cxnSpLocks/>
          </p:cNvCxnSpPr>
          <p:nvPr/>
        </p:nvCxnSpPr>
        <p:spPr>
          <a:xfrm>
            <a:off x="9450352" y="1477963"/>
            <a:ext cx="220064" cy="0"/>
          </a:xfrm>
          <a:prstGeom prst="line">
            <a:avLst/>
          </a:prstGeom>
        </p:spPr>
        <p:style>
          <a:lnRef idx="3">
            <a:schemeClr val="dk1"/>
          </a:lnRef>
          <a:fillRef idx="0">
            <a:schemeClr val="dk1"/>
          </a:fillRef>
          <a:effectRef idx="2">
            <a:schemeClr val="dk1"/>
          </a:effectRef>
          <a:fontRef idx="minor">
            <a:schemeClr val="tx1"/>
          </a:fontRef>
        </p:style>
      </p:cxnSp>
      <p:sp>
        <p:nvSpPr>
          <p:cNvPr id="277" name="矩形 276">
            <a:extLst>
              <a:ext uri="{FF2B5EF4-FFF2-40B4-BE49-F238E27FC236}">
                <a16:creationId xmlns:a16="http://schemas.microsoft.com/office/drawing/2014/main" id="{0C35F895-7FEB-4AE6-F733-79F165FDE97F}"/>
              </a:ext>
            </a:extLst>
          </p:cNvPr>
          <p:cNvSpPr/>
          <p:nvPr/>
        </p:nvSpPr>
        <p:spPr>
          <a:xfrm>
            <a:off x="792355" y="682224"/>
            <a:ext cx="1359116" cy="1151947"/>
          </a:xfrm>
          <a:prstGeom prst="rect">
            <a:avLst/>
          </a:prstGeom>
          <a:noFill/>
          <a:ln>
            <a:solidFill>
              <a:srgbClr val="91919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8" name="矩形 277">
            <a:extLst>
              <a:ext uri="{FF2B5EF4-FFF2-40B4-BE49-F238E27FC236}">
                <a16:creationId xmlns:a16="http://schemas.microsoft.com/office/drawing/2014/main" id="{3DFBCFB4-1DBB-1D59-DC15-36CC1BDD7B98}"/>
              </a:ext>
            </a:extLst>
          </p:cNvPr>
          <p:cNvSpPr/>
          <p:nvPr/>
        </p:nvSpPr>
        <p:spPr>
          <a:xfrm>
            <a:off x="443132" y="379828"/>
            <a:ext cx="5589367" cy="3968498"/>
          </a:xfrm>
          <a:prstGeom prst="rect">
            <a:avLst/>
          </a:prstGeom>
          <a:noFill/>
          <a:ln>
            <a:solidFill>
              <a:srgbClr val="91919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1" name="矩形 280">
            <a:extLst>
              <a:ext uri="{FF2B5EF4-FFF2-40B4-BE49-F238E27FC236}">
                <a16:creationId xmlns:a16="http://schemas.microsoft.com/office/drawing/2014/main" id="{7119F597-88A4-ADCE-E0BF-4661E66D49F1}"/>
              </a:ext>
            </a:extLst>
          </p:cNvPr>
          <p:cNvSpPr/>
          <p:nvPr/>
        </p:nvSpPr>
        <p:spPr>
          <a:xfrm>
            <a:off x="688078" y="2900463"/>
            <a:ext cx="1600003" cy="935859"/>
          </a:xfrm>
          <a:prstGeom prst="rect">
            <a:avLst/>
          </a:prstGeom>
          <a:noFill/>
          <a:ln>
            <a:solidFill>
              <a:srgbClr val="91919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87" name="直接箭头连接符 286">
            <a:extLst>
              <a:ext uri="{FF2B5EF4-FFF2-40B4-BE49-F238E27FC236}">
                <a16:creationId xmlns:a16="http://schemas.microsoft.com/office/drawing/2014/main" id="{BDDF865F-FBA3-1674-42EB-DC4BCE831CAA}"/>
              </a:ext>
            </a:extLst>
          </p:cNvPr>
          <p:cNvCxnSpPr>
            <a:cxnSpLocks/>
          </p:cNvCxnSpPr>
          <p:nvPr/>
        </p:nvCxnSpPr>
        <p:spPr>
          <a:xfrm>
            <a:off x="8112496" y="2262605"/>
            <a:ext cx="176138" cy="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89" name="直接箭头连接符 288">
            <a:extLst>
              <a:ext uri="{FF2B5EF4-FFF2-40B4-BE49-F238E27FC236}">
                <a16:creationId xmlns:a16="http://schemas.microsoft.com/office/drawing/2014/main" id="{B913529D-467A-8B5C-29F2-865171CA2CD1}"/>
              </a:ext>
            </a:extLst>
          </p:cNvPr>
          <p:cNvCxnSpPr>
            <a:cxnSpLocks/>
          </p:cNvCxnSpPr>
          <p:nvPr/>
        </p:nvCxnSpPr>
        <p:spPr>
          <a:xfrm flipH="1">
            <a:off x="8030510" y="3772502"/>
            <a:ext cx="410478"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98" name="直接箭头连接符 297">
            <a:extLst>
              <a:ext uri="{FF2B5EF4-FFF2-40B4-BE49-F238E27FC236}">
                <a16:creationId xmlns:a16="http://schemas.microsoft.com/office/drawing/2014/main" id="{EA5FF6EA-9A32-F954-B2D2-804050172245}"/>
              </a:ext>
            </a:extLst>
          </p:cNvPr>
          <p:cNvCxnSpPr>
            <a:cxnSpLocks/>
          </p:cNvCxnSpPr>
          <p:nvPr/>
        </p:nvCxnSpPr>
        <p:spPr>
          <a:xfrm flipV="1">
            <a:off x="7126447" y="3282990"/>
            <a:ext cx="0" cy="16990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03" name="连接符: 曲线 302">
            <a:extLst>
              <a:ext uri="{FF2B5EF4-FFF2-40B4-BE49-F238E27FC236}">
                <a16:creationId xmlns:a16="http://schemas.microsoft.com/office/drawing/2014/main" id="{C5FB86A0-A7D9-C76B-9948-3DE51AA5CEFD}"/>
              </a:ext>
            </a:extLst>
          </p:cNvPr>
          <p:cNvCxnSpPr>
            <a:cxnSpLocks/>
            <a:stCxn id="111" idx="0"/>
            <a:endCxn id="606" idx="3"/>
          </p:cNvCxnSpPr>
          <p:nvPr/>
        </p:nvCxnSpPr>
        <p:spPr>
          <a:xfrm rot="16200000" flipV="1">
            <a:off x="6912212" y="2679442"/>
            <a:ext cx="148784" cy="382770"/>
          </a:xfrm>
          <a:prstGeom prst="curvedConnector2">
            <a:avLst/>
          </a:prstGeom>
          <a:ln>
            <a:tailEnd type="triangle"/>
          </a:ln>
        </p:spPr>
        <p:style>
          <a:lnRef idx="3">
            <a:schemeClr val="dk1"/>
          </a:lnRef>
          <a:fillRef idx="0">
            <a:schemeClr val="dk1"/>
          </a:fillRef>
          <a:effectRef idx="2">
            <a:schemeClr val="dk1"/>
          </a:effectRef>
          <a:fontRef idx="minor">
            <a:schemeClr val="tx1"/>
          </a:fontRef>
        </p:style>
      </p:cxnSp>
      <p:cxnSp>
        <p:nvCxnSpPr>
          <p:cNvPr id="309" name="连接符: 曲线 308">
            <a:extLst>
              <a:ext uri="{FF2B5EF4-FFF2-40B4-BE49-F238E27FC236}">
                <a16:creationId xmlns:a16="http://schemas.microsoft.com/office/drawing/2014/main" id="{3917D25E-EE33-B75E-C3B2-10B4C9ABFCF1}"/>
              </a:ext>
            </a:extLst>
          </p:cNvPr>
          <p:cNvCxnSpPr>
            <a:cxnSpLocks/>
            <a:stCxn id="111" idx="0"/>
            <a:endCxn id="607" idx="1"/>
          </p:cNvCxnSpPr>
          <p:nvPr/>
        </p:nvCxnSpPr>
        <p:spPr>
          <a:xfrm rot="5400000" flipH="1" flipV="1">
            <a:off x="7282220" y="2673854"/>
            <a:ext cx="167135" cy="375596"/>
          </a:xfrm>
          <a:prstGeom prst="curvedConnector2">
            <a:avLst/>
          </a:prstGeom>
          <a:ln>
            <a:tailEnd type="triangle"/>
          </a:ln>
        </p:spPr>
        <p:style>
          <a:lnRef idx="3">
            <a:schemeClr val="dk1"/>
          </a:lnRef>
          <a:fillRef idx="0">
            <a:schemeClr val="dk1"/>
          </a:fillRef>
          <a:effectRef idx="2">
            <a:schemeClr val="dk1"/>
          </a:effectRef>
          <a:fontRef idx="minor">
            <a:schemeClr val="tx1"/>
          </a:fontRef>
        </p:style>
      </p:cxnSp>
      <p:sp>
        <p:nvSpPr>
          <p:cNvPr id="321" name="文本框 320">
            <a:extLst>
              <a:ext uri="{FF2B5EF4-FFF2-40B4-BE49-F238E27FC236}">
                <a16:creationId xmlns:a16="http://schemas.microsoft.com/office/drawing/2014/main" id="{7803B123-0182-2E21-99E9-7EBD7BF4983D}"/>
              </a:ext>
            </a:extLst>
          </p:cNvPr>
          <p:cNvSpPr txBox="1"/>
          <p:nvPr/>
        </p:nvSpPr>
        <p:spPr>
          <a:xfrm>
            <a:off x="329409" y="113248"/>
            <a:ext cx="3513360" cy="276999"/>
          </a:xfrm>
          <a:prstGeom prst="rect">
            <a:avLst/>
          </a:prstGeom>
          <a:noFill/>
        </p:spPr>
        <p:txBody>
          <a:bodyPr wrap="square" rtlCol="0">
            <a:spAutoFit/>
          </a:bodyPr>
          <a:lstStyle/>
          <a:p>
            <a:r>
              <a:rPr lang="en-US" altLang="zh-CN" sz="1200" b="1" dirty="0">
                <a:latin typeface="Times New Roman" panose="02020603050405020304" pitchFamily="18" charset="0"/>
                <a:cs typeface="Times New Roman" panose="02020603050405020304" pitchFamily="18" charset="0"/>
              </a:rPr>
              <a:t>a) Centrality-guided representative node selection</a:t>
            </a:r>
          </a:p>
        </p:txBody>
      </p:sp>
      <p:sp>
        <p:nvSpPr>
          <p:cNvPr id="330" name="文本框 329">
            <a:extLst>
              <a:ext uri="{FF2B5EF4-FFF2-40B4-BE49-F238E27FC236}">
                <a16:creationId xmlns:a16="http://schemas.microsoft.com/office/drawing/2014/main" id="{1138079E-0C20-EDC0-38E1-B18F7710F296}"/>
              </a:ext>
            </a:extLst>
          </p:cNvPr>
          <p:cNvSpPr txBox="1"/>
          <p:nvPr/>
        </p:nvSpPr>
        <p:spPr>
          <a:xfrm>
            <a:off x="6306517" y="1862493"/>
            <a:ext cx="87716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1  0  1  0  1</a:t>
            </a:r>
          </a:p>
        </p:txBody>
      </p:sp>
      <p:sp>
        <p:nvSpPr>
          <p:cNvPr id="334" name="文本框 333">
            <a:extLst>
              <a:ext uri="{FF2B5EF4-FFF2-40B4-BE49-F238E27FC236}">
                <a16:creationId xmlns:a16="http://schemas.microsoft.com/office/drawing/2014/main" id="{D54D9DD4-C450-FE54-AAEE-0577FB1DE744}"/>
              </a:ext>
            </a:extLst>
          </p:cNvPr>
          <p:cNvSpPr txBox="1"/>
          <p:nvPr/>
        </p:nvSpPr>
        <p:spPr>
          <a:xfrm>
            <a:off x="6308694" y="2014893"/>
            <a:ext cx="87716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1  1  1  1  0</a:t>
            </a:r>
          </a:p>
        </p:txBody>
      </p:sp>
      <p:sp>
        <p:nvSpPr>
          <p:cNvPr id="335" name="文本框 334">
            <a:extLst>
              <a:ext uri="{FF2B5EF4-FFF2-40B4-BE49-F238E27FC236}">
                <a16:creationId xmlns:a16="http://schemas.microsoft.com/office/drawing/2014/main" id="{3085B50E-7A9C-F24E-5A94-EDFF2C729DF1}"/>
              </a:ext>
            </a:extLst>
          </p:cNvPr>
          <p:cNvSpPr txBox="1"/>
          <p:nvPr/>
        </p:nvSpPr>
        <p:spPr>
          <a:xfrm>
            <a:off x="6309457" y="2158034"/>
            <a:ext cx="87716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0  0      1  1</a:t>
            </a:r>
          </a:p>
        </p:txBody>
      </p:sp>
      <p:sp>
        <p:nvSpPr>
          <p:cNvPr id="336" name="文本框 335">
            <a:extLst>
              <a:ext uri="{FF2B5EF4-FFF2-40B4-BE49-F238E27FC236}">
                <a16:creationId xmlns:a16="http://schemas.microsoft.com/office/drawing/2014/main" id="{7C550B18-89D3-BF57-75F1-0AA2675D8FD7}"/>
              </a:ext>
            </a:extLst>
          </p:cNvPr>
          <p:cNvSpPr txBox="1"/>
          <p:nvPr/>
        </p:nvSpPr>
        <p:spPr>
          <a:xfrm>
            <a:off x="6312056" y="2310436"/>
            <a:ext cx="87716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1  1  1  0  0</a:t>
            </a:r>
          </a:p>
        </p:txBody>
      </p:sp>
      <p:sp>
        <p:nvSpPr>
          <p:cNvPr id="337" name="文本框 336">
            <a:extLst>
              <a:ext uri="{FF2B5EF4-FFF2-40B4-BE49-F238E27FC236}">
                <a16:creationId xmlns:a16="http://schemas.microsoft.com/office/drawing/2014/main" id="{0C293770-F936-199E-1406-4301C88ACED6}"/>
              </a:ext>
            </a:extLst>
          </p:cNvPr>
          <p:cNvSpPr txBox="1"/>
          <p:nvPr/>
        </p:nvSpPr>
        <p:spPr>
          <a:xfrm>
            <a:off x="6312056" y="2455630"/>
            <a:ext cx="87716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0  0  1  1  0</a:t>
            </a:r>
          </a:p>
        </p:txBody>
      </p:sp>
      <p:sp>
        <p:nvSpPr>
          <p:cNvPr id="338" name="文本框 337">
            <a:extLst>
              <a:ext uri="{FF2B5EF4-FFF2-40B4-BE49-F238E27FC236}">
                <a16:creationId xmlns:a16="http://schemas.microsoft.com/office/drawing/2014/main" id="{13324EAA-49B7-914D-1904-26B027F44FE7}"/>
              </a:ext>
            </a:extLst>
          </p:cNvPr>
          <p:cNvSpPr txBox="1"/>
          <p:nvPr/>
        </p:nvSpPr>
        <p:spPr>
          <a:xfrm>
            <a:off x="7219505" y="1870272"/>
            <a:ext cx="87716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5  0  3  2  9</a:t>
            </a:r>
          </a:p>
        </p:txBody>
      </p:sp>
      <p:sp>
        <p:nvSpPr>
          <p:cNvPr id="339" name="文本框 338">
            <a:extLst>
              <a:ext uri="{FF2B5EF4-FFF2-40B4-BE49-F238E27FC236}">
                <a16:creationId xmlns:a16="http://schemas.microsoft.com/office/drawing/2014/main" id="{DEFC362E-65F4-64BC-56DF-4F3A033860D3}"/>
              </a:ext>
            </a:extLst>
          </p:cNvPr>
          <p:cNvSpPr txBox="1"/>
          <p:nvPr/>
        </p:nvSpPr>
        <p:spPr>
          <a:xfrm>
            <a:off x="7219505" y="2014093"/>
            <a:ext cx="87716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6  4  5  4  4</a:t>
            </a:r>
          </a:p>
        </p:txBody>
      </p:sp>
      <p:sp>
        <p:nvSpPr>
          <p:cNvPr id="340" name="文本框 339">
            <a:extLst>
              <a:ext uri="{FF2B5EF4-FFF2-40B4-BE49-F238E27FC236}">
                <a16:creationId xmlns:a16="http://schemas.microsoft.com/office/drawing/2014/main" id="{8ED51274-5DFE-1F4D-DC48-21EDDEF2A58D}"/>
              </a:ext>
            </a:extLst>
          </p:cNvPr>
          <p:cNvSpPr txBox="1"/>
          <p:nvPr/>
        </p:nvSpPr>
        <p:spPr>
          <a:xfrm>
            <a:off x="7219505" y="2156587"/>
            <a:ext cx="87716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5  0      2  8</a:t>
            </a:r>
          </a:p>
        </p:txBody>
      </p:sp>
      <p:sp>
        <p:nvSpPr>
          <p:cNvPr id="341" name="文本框 340">
            <a:extLst>
              <a:ext uri="{FF2B5EF4-FFF2-40B4-BE49-F238E27FC236}">
                <a16:creationId xmlns:a16="http://schemas.microsoft.com/office/drawing/2014/main" id="{030490BE-6F5C-1B59-B5B8-8AB4C5095E22}"/>
              </a:ext>
            </a:extLst>
          </p:cNvPr>
          <p:cNvSpPr txBox="1"/>
          <p:nvPr/>
        </p:nvSpPr>
        <p:spPr>
          <a:xfrm>
            <a:off x="7212974" y="2294826"/>
            <a:ext cx="87716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3  7  9  6  3</a:t>
            </a:r>
          </a:p>
        </p:txBody>
      </p:sp>
      <p:sp>
        <p:nvSpPr>
          <p:cNvPr id="342" name="文本框 341">
            <a:extLst>
              <a:ext uri="{FF2B5EF4-FFF2-40B4-BE49-F238E27FC236}">
                <a16:creationId xmlns:a16="http://schemas.microsoft.com/office/drawing/2014/main" id="{ECE58BEC-0C54-80C1-D7E0-D1DE9DE2DF94}"/>
              </a:ext>
            </a:extLst>
          </p:cNvPr>
          <p:cNvSpPr txBox="1"/>
          <p:nvPr/>
        </p:nvSpPr>
        <p:spPr>
          <a:xfrm>
            <a:off x="7212974" y="2447876"/>
            <a:ext cx="87716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1  0  2  1  4</a:t>
            </a:r>
          </a:p>
        </p:txBody>
      </p:sp>
      <p:pic>
        <p:nvPicPr>
          <p:cNvPr id="33" name="图片 32">
            <a:extLst>
              <a:ext uri="{FF2B5EF4-FFF2-40B4-BE49-F238E27FC236}">
                <a16:creationId xmlns:a16="http://schemas.microsoft.com/office/drawing/2014/main" id="{EF3DDF74-CBE8-672D-9DA0-FAE1711208EE}"/>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8569286" y="3506418"/>
            <a:ext cx="423024" cy="423024"/>
          </a:xfrm>
          <a:prstGeom prst="rect">
            <a:avLst/>
          </a:prstGeom>
        </p:spPr>
      </p:pic>
      <p:grpSp>
        <p:nvGrpSpPr>
          <p:cNvPr id="3" name="Google Shape;805;p28">
            <a:extLst>
              <a:ext uri="{FF2B5EF4-FFF2-40B4-BE49-F238E27FC236}">
                <a16:creationId xmlns:a16="http://schemas.microsoft.com/office/drawing/2014/main" id="{C46935A8-307F-0011-29CB-827CCA1EC073}"/>
              </a:ext>
            </a:extLst>
          </p:cNvPr>
          <p:cNvGrpSpPr/>
          <p:nvPr/>
        </p:nvGrpSpPr>
        <p:grpSpPr>
          <a:xfrm>
            <a:off x="6348364" y="389436"/>
            <a:ext cx="626519" cy="639192"/>
            <a:chOff x="347441" y="529183"/>
            <a:chExt cx="2163705" cy="1824635"/>
          </a:xfrm>
          <a:solidFill>
            <a:srgbClr val="E3EEFF"/>
          </a:solidFill>
        </p:grpSpPr>
        <p:grpSp>
          <p:nvGrpSpPr>
            <p:cNvPr id="4" name="Google Shape;806;p28">
              <a:extLst>
                <a:ext uri="{FF2B5EF4-FFF2-40B4-BE49-F238E27FC236}">
                  <a16:creationId xmlns:a16="http://schemas.microsoft.com/office/drawing/2014/main" id="{7747D8A4-1879-C2BA-F90A-AFA4849280C8}"/>
                </a:ext>
              </a:extLst>
            </p:cNvPr>
            <p:cNvGrpSpPr/>
            <p:nvPr/>
          </p:nvGrpSpPr>
          <p:grpSpPr>
            <a:xfrm>
              <a:off x="745224" y="529183"/>
              <a:ext cx="1765922" cy="1596032"/>
              <a:chOff x="6240000" y="821025"/>
              <a:chExt cx="2904000" cy="2668950"/>
            </a:xfrm>
            <a:grpFill/>
          </p:grpSpPr>
          <p:sp>
            <p:nvSpPr>
              <p:cNvPr id="93" name="Google Shape;807;p28">
                <a:extLst>
                  <a:ext uri="{FF2B5EF4-FFF2-40B4-BE49-F238E27FC236}">
                    <a16:creationId xmlns:a16="http://schemas.microsoft.com/office/drawing/2014/main" id="{07B2EA31-FC95-940D-A642-18E8921FA9E6}"/>
                  </a:ext>
                </a:extLst>
              </p:cNvPr>
              <p:cNvSpPr/>
              <p:nvPr/>
            </p:nvSpPr>
            <p:spPr>
              <a:xfrm flipH="1">
                <a:off x="6240000" y="821025"/>
                <a:ext cx="2904000" cy="26673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94" name="Google Shape;808;p28">
                <a:extLst>
                  <a:ext uri="{FF2B5EF4-FFF2-40B4-BE49-F238E27FC236}">
                    <a16:creationId xmlns:a16="http://schemas.microsoft.com/office/drawing/2014/main" id="{3A0055E6-8AA0-539A-9C3E-F1B3C7A936C5}"/>
                  </a:ext>
                </a:extLst>
              </p:cNvPr>
              <p:cNvSpPr/>
              <p:nvPr/>
            </p:nvSpPr>
            <p:spPr>
              <a:xfrm flipH="1">
                <a:off x="6240000" y="8210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95" name="Google Shape;809;p28">
                <a:extLst>
                  <a:ext uri="{FF2B5EF4-FFF2-40B4-BE49-F238E27FC236}">
                    <a16:creationId xmlns:a16="http://schemas.microsoft.com/office/drawing/2014/main" id="{ED251994-3306-F9EF-E6BF-329CAADC0FDB}"/>
                  </a:ext>
                </a:extLst>
              </p:cNvPr>
              <p:cNvSpPr/>
              <p:nvPr/>
            </p:nvSpPr>
            <p:spPr>
              <a:xfrm flipH="1">
                <a:off x="6820800" y="8210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96" name="Google Shape;810;p28">
                <a:extLst>
                  <a:ext uri="{FF2B5EF4-FFF2-40B4-BE49-F238E27FC236}">
                    <a16:creationId xmlns:a16="http://schemas.microsoft.com/office/drawing/2014/main" id="{EBF5363D-B752-6537-C4FC-2267D725DD8D}"/>
                  </a:ext>
                </a:extLst>
              </p:cNvPr>
              <p:cNvSpPr/>
              <p:nvPr/>
            </p:nvSpPr>
            <p:spPr>
              <a:xfrm flipH="1">
                <a:off x="7401600" y="8210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97" name="Google Shape;811;p28">
                <a:extLst>
                  <a:ext uri="{FF2B5EF4-FFF2-40B4-BE49-F238E27FC236}">
                    <a16:creationId xmlns:a16="http://schemas.microsoft.com/office/drawing/2014/main" id="{F0D0872C-D322-44E5-E2BD-F95D0458A5CA}"/>
                  </a:ext>
                </a:extLst>
              </p:cNvPr>
              <p:cNvSpPr/>
              <p:nvPr/>
            </p:nvSpPr>
            <p:spPr>
              <a:xfrm flipH="1">
                <a:off x="7982400" y="8210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98" name="Google Shape;812;p28">
                <a:extLst>
                  <a:ext uri="{FF2B5EF4-FFF2-40B4-BE49-F238E27FC236}">
                    <a16:creationId xmlns:a16="http://schemas.microsoft.com/office/drawing/2014/main" id="{1924DEF9-594C-C0D5-80D2-97C5F1421513}"/>
                  </a:ext>
                </a:extLst>
              </p:cNvPr>
              <p:cNvSpPr/>
              <p:nvPr/>
            </p:nvSpPr>
            <p:spPr>
              <a:xfrm flipH="1">
                <a:off x="8563200" y="8210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99" name="Google Shape;813;p28">
                <a:extLst>
                  <a:ext uri="{FF2B5EF4-FFF2-40B4-BE49-F238E27FC236}">
                    <a16:creationId xmlns:a16="http://schemas.microsoft.com/office/drawing/2014/main" id="{9355CBD8-153B-0404-F177-2038C71435AA}"/>
                  </a:ext>
                </a:extLst>
              </p:cNvPr>
              <p:cNvSpPr/>
              <p:nvPr/>
            </p:nvSpPr>
            <p:spPr>
              <a:xfrm flipH="1">
                <a:off x="6240000" y="1353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0" name="Google Shape;814;p28">
                <a:extLst>
                  <a:ext uri="{FF2B5EF4-FFF2-40B4-BE49-F238E27FC236}">
                    <a16:creationId xmlns:a16="http://schemas.microsoft.com/office/drawing/2014/main" id="{CD0D741A-09DA-0253-C6B2-F806AC73F542}"/>
                  </a:ext>
                </a:extLst>
              </p:cNvPr>
              <p:cNvSpPr/>
              <p:nvPr/>
            </p:nvSpPr>
            <p:spPr>
              <a:xfrm flipH="1">
                <a:off x="6820800" y="1353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1" name="Google Shape;815;p28">
                <a:extLst>
                  <a:ext uri="{FF2B5EF4-FFF2-40B4-BE49-F238E27FC236}">
                    <a16:creationId xmlns:a16="http://schemas.microsoft.com/office/drawing/2014/main" id="{8C477F3D-EC93-8337-B644-FD7306111FCD}"/>
                  </a:ext>
                </a:extLst>
              </p:cNvPr>
              <p:cNvSpPr/>
              <p:nvPr/>
            </p:nvSpPr>
            <p:spPr>
              <a:xfrm flipH="1">
                <a:off x="7401600" y="1353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2" name="Google Shape;816;p28">
                <a:extLst>
                  <a:ext uri="{FF2B5EF4-FFF2-40B4-BE49-F238E27FC236}">
                    <a16:creationId xmlns:a16="http://schemas.microsoft.com/office/drawing/2014/main" id="{EF368651-A918-D5EA-9B67-5B6CF1CAFCA6}"/>
                  </a:ext>
                </a:extLst>
              </p:cNvPr>
              <p:cNvSpPr/>
              <p:nvPr/>
            </p:nvSpPr>
            <p:spPr>
              <a:xfrm flipH="1">
                <a:off x="7982400" y="1353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4" name="Google Shape;817;p28">
                <a:extLst>
                  <a:ext uri="{FF2B5EF4-FFF2-40B4-BE49-F238E27FC236}">
                    <a16:creationId xmlns:a16="http://schemas.microsoft.com/office/drawing/2014/main" id="{F071C718-6E29-B9CD-23AB-89DE0556E209}"/>
                  </a:ext>
                </a:extLst>
              </p:cNvPr>
              <p:cNvSpPr/>
              <p:nvPr/>
            </p:nvSpPr>
            <p:spPr>
              <a:xfrm flipH="1">
                <a:off x="8563200" y="1353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5" name="Google Shape;818;p28">
                <a:extLst>
                  <a:ext uri="{FF2B5EF4-FFF2-40B4-BE49-F238E27FC236}">
                    <a16:creationId xmlns:a16="http://schemas.microsoft.com/office/drawing/2014/main" id="{E9171BBE-CA06-C945-B0E7-82EE2D394D39}"/>
                  </a:ext>
                </a:extLst>
              </p:cNvPr>
              <p:cNvSpPr/>
              <p:nvPr/>
            </p:nvSpPr>
            <p:spPr>
              <a:xfrm flipH="1">
                <a:off x="6240000" y="1888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6" name="Google Shape;819;p28">
                <a:extLst>
                  <a:ext uri="{FF2B5EF4-FFF2-40B4-BE49-F238E27FC236}">
                    <a16:creationId xmlns:a16="http://schemas.microsoft.com/office/drawing/2014/main" id="{3B7A72D7-ED88-9EB9-8DC5-0B259B5FC31A}"/>
                  </a:ext>
                </a:extLst>
              </p:cNvPr>
              <p:cNvSpPr/>
              <p:nvPr/>
            </p:nvSpPr>
            <p:spPr>
              <a:xfrm flipH="1">
                <a:off x="6820800" y="1888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7" name="Google Shape;820;p28">
                <a:extLst>
                  <a:ext uri="{FF2B5EF4-FFF2-40B4-BE49-F238E27FC236}">
                    <a16:creationId xmlns:a16="http://schemas.microsoft.com/office/drawing/2014/main" id="{BB4C188D-BDA9-397B-C8A5-A78A9DF43CBF}"/>
                  </a:ext>
                </a:extLst>
              </p:cNvPr>
              <p:cNvSpPr/>
              <p:nvPr/>
            </p:nvSpPr>
            <p:spPr>
              <a:xfrm flipH="1">
                <a:off x="7401600" y="1888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8" name="Google Shape;821;p28">
                <a:extLst>
                  <a:ext uri="{FF2B5EF4-FFF2-40B4-BE49-F238E27FC236}">
                    <a16:creationId xmlns:a16="http://schemas.microsoft.com/office/drawing/2014/main" id="{96C078EC-7A49-C55B-598A-6A404924F3CD}"/>
                  </a:ext>
                </a:extLst>
              </p:cNvPr>
              <p:cNvSpPr/>
              <p:nvPr/>
            </p:nvSpPr>
            <p:spPr>
              <a:xfrm flipH="1">
                <a:off x="7982400" y="1888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0" name="Google Shape;822;p28">
                <a:extLst>
                  <a:ext uri="{FF2B5EF4-FFF2-40B4-BE49-F238E27FC236}">
                    <a16:creationId xmlns:a16="http://schemas.microsoft.com/office/drawing/2014/main" id="{3FAB4BA8-77A3-4A6B-D2F9-190AA9B5F43A}"/>
                  </a:ext>
                </a:extLst>
              </p:cNvPr>
              <p:cNvSpPr/>
              <p:nvPr/>
            </p:nvSpPr>
            <p:spPr>
              <a:xfrm flipH="1">
                <a:off x="8563200" y="1888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2" name="Google Shape;823;p28">
                <a:extLst>
                  <a:ext uri="{FF2B5EF4-FFF2-40B4-BE49-F238E27FC236}">
                    <a16:creationId xmlns:a16="http://schemas.microsoft.com/office/drawing/2014/main" id="{B8316C0B-3624-5E42-931D-7C4D01074B04}"/>
                  </a:ext>
                </a:extLst>
              </p:cNvPr>
              <p:cNvSpPr/>
              <p:nvPr/>
            </p:nvSpPr>
            <p:spPr>
              <a:xfrm flipH="1">
                <a:off x="6240000" y="2422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3" name="Google Shape;824;p28">
                <a:extLst>
                  <a:ext uri="{FF2B5EF4-FFF2-40B4-BE49-F238E27FC236}">
                    <a16:creationId xmlns:a16="http://schemas.microsoft.com/office/drawing/2014/main" id="{6BE2A10A-DB83-7603-5E8B-8466D0DA2795}"/>
                  </a:ext>
                </a:extLst>
              </p:cNvPr>
              <p:cNvSpPr/>
              <p:nvPr/>
            </p:nvSpPr>
            <p:spPr>
              <a:xfrm flipH="1">
                <a:off x="6820800" y="2422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4" name="Google Shape;825;p28">
                <a:extLst>
                  <a:ext uri="{FF2B5EF4-FFF2-40B4-BE49-F238E27FC236}">
                    <a16:creationId xmlns:a16="http://schemas.microsoft.com/office/drawing/2014/main" id="{3FADF0FF-C396-0B5A-64D2-90105CB39809}"/>
                  </a:ext>
                </a:extLst>
              </p:cNvPr>
              <p:cNvSpPr/>
              <p:nvPr/>
            </p:nvSpPr>
            <p:spPr>
              <a:xfrm flipH="1">
                <a:off x="7401600" y="2422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5" name="Google Shape;826;p28">
                <a:extLst>
                  <a:ext uri="{FF2B5EF4-FFF2-40B4-BE49-F238E27FC236}">
                    <a16:creationId xmlns:a16="http://schemas.microsoft.com/office/drawing/2014/main" id="{998386C7-ECC4-39C1-BA18-B63DF2EF2C67}"/>
                  </a:ext>
                </a:extLst>
              </p:cNvPr>
              <p:cNvSpPr/>
              <p:nvPr/>
            </p:nvSpPr>
            <p:spPr>
              <a:xfrm flipH="1">
                <a:off x="7982400" y="2422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7" name="Google Shape;827;p28">
                <a:extLst>
                  <a:ext uri="{FF2B5EF4-FFF2-40B4-BE49-F238E27FC236}">
                    <a16:creationId xmlns:a16="http://schemas.microsoft.com/office/drawing/2014/main" id="{39FF96E9-9BCF-3551-7F22-252872050BB6}"/>
                  </a:ext>
                </a:extLst>
              </p:cNvPr>
              <p:cNvSpPr/>
              <p:nvPr/>
            </p:nvSpPr>
            <p:spPr>
              <a:xfrm flipH="1">
                <a:off x="8563200" y="2422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9" name="Google Shape;828;p28">
                <a:extLst>
                  <a:ext uri="{FF2B5EF4-FFF2-40B4-BE49-F238E27FC236}">
                    <a16:creationId xmlns:a16="http://schemas.microsoft.com/office/drawing/2014/main" id="{69BE6249-CEF7-6CFB-6F7D-A60A58EC1C7B}"/>
                  </a:ext>
                </a:extLst>
              </p:cNvPr>
              <p:cNvSpPr/>
              <p:nvPr/>
            </p:nvSpPr>
            <p:spPr>
              <a:xfrm flipH="1">
                <a:off x="6240000" y="29571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20" name="Google Shape;829;p28">
                <a:extLst>
                  <a:ext uri="{FF2B5EF4-FFF2-40B4-BE49-F238E27FC236}">
                    <a16:creationId xmlns:a16="http://schemas.microsoft.com/office/drawing/2014/main" id="{C4262D68-D5D3-88D9-940F-C8D835511A35}"/>
                  </a:ext>
                </a:extLst>
              </p:cNvPr>
              <p:cNvSpPr/>
              <p:nvPr/>
            </p:nvSpPr>
            <p:spPr>
              <a:xfrm flipH="1">
                <a:off x="6820800" y="29571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25" name="Google Shape;830;p28">
                <a:extLst>
                  <a:ext uri="{FF2B5EF4-FFF2-40B4-BE49-F238E27FC236}">
                    <a16:creationId xmlns:a16="http://schemas.microsoft.com/office/drawing/2014/main" id="{E1D011D3-A220-3F30-9C70-F3B50F1702C9}"/>
                  </a:ext>
                </a:extLst>
              </p:cNvPr>
              <p:cNvSpPr/>
              <p:nvPr/>
            </p:nvSpPr>
            <p:spPr>
              <a:xfrm flipH="1">
                <a:off x="7401600" y="29571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26" name="Google Shape;831;p28">
                <a:extLst>
                  <a:ext uri="{FF2B5EF4-FFF2-40B4-BE49-F238E27FC236}">
                    <a16:creationId xmlns:a16="http://schemas.microsoft.com/office/drawing/2014/main" id="{CA1FA97B-D0C5-0672-EA2F-45540BCDF63D}"/>
                  </a:ext>
                </a:extLst>
              </p:cNvPr>
              <p:cNvSpPr/>
              <p:nvPr/>
            </p:nvSpPr>
            <p:spPr>
              <a:xfrm flipH="1">
                <a:off x="7982400" y="29571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29" name="Google Shape;832;p28">
                <a:extLst>
                  <a:ext uri="{FF2B5EF4-FFF2-40B4-BE49-F238E27FC236}">
                    <a16:creationId xmlns:a16="http://schemas.microsoft.com/office/drawing/2014/main" id="{E942F4D8-52B9-A4F4-5C6E-10AB4758C9B9}"/>
                  </a:ext>
                </a:extLst>
              </p:cNvPr>
              <p:cNvSpPr/>
              <p:nvPr/>
            </p:nvSpPr>
            <p:spPr>
              <a:xfrm flipH="1">
                <a:off x="8563200" y="29571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grpSp>
        <p:grpSp>
          <p:nvGrpSpPr>
            <p:cNvPr id="6" name="Google Shape;833;p28">
              <a:extLst>
                <a:ext uri="{FF2B5EF4-FFF2-40B4-BE49-F238E27FC236}">
                  <a16:creationId xmlns:a16="http://schemas.microsoft.com/office/drawing/2014/main" id="{CE59FF81-C277-1BB4-3238-5D0DE09A0221}"/>
                </a:ext>
              </a:extLst>
            </p:cNvPr>
            <p:cNvGrpSpPr/>
            <p:nvPr/>
          </p:nvGrpSpPr>
          <p:grpSpPr>
            <a:xfrm>
              <a:off x="546332" y="643484"/>
              <a:ext cx="1765922" cy="1596032"/>
              <a:chOff x="5950075" y="854725"/>
              <a:chExt cx="2904000" cy="2668950"/>
            </a:xfrm>
            <a:grpFill/>
          </p:grpSpPr>
          <p:sp>
            <p:nvSpPr>
              <p:cNvPr id="46" name="Google Shape;834;p28">
                <a:extLst>
                  <a:ext uri="{FF2B5EF4-FFF2-40B4-BE49-F238E27FC236}">
                    <a16:creationId xmlns:a16="http://schemas.microsoft.com/office/drawing/2014/main" id="{8D262F4C-5CBE-4039-8066-CBF1CEC57F91}"/>
                  </a:ext>
                </a:extLst>
              </p:cNvPr>
              <p:cNvSpPr/>
              <p:nvPr/>
            </p:nvSpPr>
            <p:spPr>
              <a:xfrm flipH="1">
                <a:off x="5950075" y="854725"/>
                <a:ext cx="2904000" cy="26673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835;p28">
                <a:extLst>
                  <a:ext uri="{FF2B5EF4-FFF2-40B4-BE49-F238E27FC236}">
                    <a16:creationId xmlns:a16="http://schemas.microsoft.com/office/drawing/2014/main" id="{03084FEF-AADE-07CF-53E6-35BEC3A53C55}"/>
                  </a:ext>
                </a:extLst>
              </p:cNvPr>
              <p:cNvSpPr/>
              <p:nvPr/>
            </p:nvSpPr>
            <p:spPr>
              <a:xfrm flipH="1">
                <a:off x="5950075" y="854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836;p28">
                <a:extLst>
                  <a:ext uri="{FF2B5EF4-FFF2-40B4-BE49-F238E27FC236}">
                    <a16:creationId xmlns:a16="http://schemas.microsoft.com/office/drawing/2014/main" id="{A477E3B0-D5F6-5FD9-953F-474196B9A985}"/>
                  </a:ext>
                </a:extLst>
              </p:cNvPr>
              <p:cNvSpPr/>
              <p:nvPr/>
            </p:nvSpPr>
            <p:spPr>
              <a:xfrm flipH="1">
                <a:off x="6530875" y="854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837;p28">
                <a:extLst>
                  <a:ext uri="{FF2B5EF4-FFF2-40B4-BE49-F238E27FC236}">
                    <a16:creationId xmlns:a16="http://schemas.microsoft.com/office/drawing/2014/main" id="{531AD8D7-0E72-6899-CB5D-BBE570A07A33}"/>
                  </a:ext>
                </a:extLst>
              </p:cNvPr>
              <p:cNvSpPr/>
              <p:nvPr/>
            </p:nvSpPr>
            <p:spPr>
              <a:xfrm flipH="1">
                <a:off x="7111675" y="854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838;p28">
                <a:extLst>
                  <a:ext uri="{FF2B5EF4-FFF2-40B4-BE49-F238E27FC236}">
                    <a16:creationId xmlns:a16="http://schemas.microsoft.com/office/drawing/2014/main" id="{56C726BA-E735-E638-32B8-F012E9A0B80C}"/>
                  </a:ext>
                </a:extLst>
              </p:cNvPr>
              <p:cNvSpPr/>
              <p:nvPr/>
            </p:nvSpPr>
            <p:spPr>
              <a:xfrm flipH="1">
                <a:off x="7692475" y="854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839;p28">
                <a:extLst>
                  <a:ext uri="{FF2B5EF4-FFF2-40B4-BE49-F238E27FC236}">
                    <a16:creationId xmlns:a16="http://schemas.microsoft.com/office/drawing/2014/main" id="{4D4CB544-FA8F-5950-00EB-CB8577EB6616}"/>
                  </a:ext>
                </a:extLst>
              </p:cNvPr>
              <p:cNvSpPr/>
              <p:nvPr/>
            </p:nvSpPr>
            <p:spPr>
              <a:xfrm flipH="1">
                <a:off x="8273275" y="854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840;p28">
                <a:extLst>
                  <a:ext uri="{FF2B5EF4-FFF2-40B4-BE49-F238E27FC236}">
                    <a16:creationId xmlns:a16="http://schemas.microsoft.com/office/drawing/2014/main" id="{5C1A9C64-507F-80BB-BB25-3DD6E1132791}"/>
                  </a:ext>
                </a:extLst>
              </p:cNvPr>
              <p:cNvSpPr/>
              <p:nvPr/>
            </p:nvSpPr>
            <p:spPr>
              <a:xfrm flipH="1">
                <a:off x="5950075" y="13875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841;p28">
                <a:extLst>
                  <a:ext uri="{FF2B5EF4-FFF2-40B4-BE49-F238E27FC236}">
                    <a16:creationId xmlns:a16="http://schemas.microsoft.com/office/drawing/2014/main" id="{2A08DD49-3663-FF9C-4207-E94F9E37F74D}"/>
                  </a:ext>
                </a:extLst>
              </p:cNvPr>
              <p:cNvSpPr/>
              <p:nvPr/>
            </p:nvSpPr>
            <p:spPr>
              <a:xfrm flipH="1">
                <a:off x="6530875" y="13875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842;p28">
                <a:extLst>
                  <a:ext uri="{FF2B5EF4-FFF2-40B4-BE49-F238E27FC236}">
                    <a16:creationId xmlns:a16="http://schemas.microsoft.com/office/drawing/2014/main" id="{85AF243C-A42A-A383-A3D6-5DDC13784EF7}"/>
                  </a:ext>
                </a:extLst>
              </p:cNvPr>
              <p:cNvSpPr/>
              <p:nvPr/>
            </p:nvSpPr>
            <p:spPr>
              <a:xfrm flipH="1">
                <a:off x="7111675" y="13875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843;p28">
                <a:extLst>
                  <a:ext uri="{FF2B5EF4-FFF2-40B4-BE49-F238E27FC236}">
                    <a16:creationId xmlns:a16="http://schemas.microsoft.com/office/drawing/2014/main" id="{C4C8F02B-6BEE-D318-6E4C-6BFCC5A3DFF5}"/>
                  </a:ext>
                </a:extLst>
              </p:cNvPr>
              <p:cNvSpPr/>
              <p:nvPr/>
            </p:nvSpPr>
            <p:spPr>
              <a:xfrm flipH="1">
                <a:off x="7692475" y="13875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844;p28">
                <a:extLst>
                  <a:ext uri="{FF2B5EF4-FFF2-40B4-BE49-F238E27FC236}">
                    <a16:creationId xmlns:a16="http://schemas.microsoft.com/office/drawing/2014/main" id="{C49B0134-AE82-8EB5-3974-4A9A3973FB8E}"/>
                  </a:ext>
                </a:extLst>
              </p:cNvPr>
              <p:cNvSpPr/>
              <p:nvPr/>
            </p:nvSpPr>
            <p:spPr>
              <a:xfrm flipH="1">
                <a:off x="8273275" y="13875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845;p28">
                <a:extLst>
                  <a:ext uri="{FF2B5EF4-FFF2-40B4-BE49-F238E27FC236}">
                    <a16:creationId xmlns:a16="http://schemas.microsoft.com/office/drawing/2014/main" id="{D4D9DEAD-5BE7-1BDE-6D83-4E38AB8B573D}"/>
                  </a:ext>
                </a:extLst>
              </p:cNvPr>
              <p:cNvSpPr/>
              <p:nvPr/>
            </p:nvSpPr>
            <p:spPr>
              <a:xfrm flipH="1">
                <a:off x="5950075" y="19219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846;p28">
                <a:extLst>
                  <a:ext uri="{FF2B5EF4-FFF2-40B4-BE49-F238E27FC236}">
                    <a16:creationId xmlns:a16="http://schemas.microsoft.com/office/drawing/2014/main" id="{F554DFDD-9FB2-0FFC-37A8-05528A42CD79}"/>
                  </a:ext>
                </a:extLst>
              </p:cNvPr>
              <p:cNvSpPr/>
              <p:nvPr/>
            </p:nvSpPr>
            <p:spPr>
              <a:xfrm flipH="1">
                <a:off x="6530875" y="19219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847;p28">
                <a:extLst>
                  <a:ext uri="{FF2B5EF4-FFF2-40B4-BE49-F238E27FC236}">
                    <a16:creationId xmlns:a16="http://schemas.microsoft.com/office/drawing/2014/main" id="{BA479DFA-7731-147F-96CC-B88AC7D04628}"/>
                  </a:ext>
                </a:extLst>
              </p:cNvPr>
              <p:cNvSpPr/>
              <p:nvPr/>
            </p:nvSpPr>
            <p:spPr>
              <a:xfrm flipH="1">
                <a:off x="7111675" y="19219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848;p28">
                <a:extLst>
                  <a:ext uri="{FF2B5EF4-FFF2-40B4-BE49-F238E27FC236}">
                    <a16:creationId xmlns:a16="http://schemas.microsoft.com/office/drawing/2014/main" id="{212F128B-18F5-1D46-3A55-205747AB8DCF}"/>
                  </a:ext>
                </a:extLst>
              </p:cNvPr>
              <p:cNvSpPr/>
              <p:nvPr/>
            </p:nvSpPr>
            <p:spPr>
              <a:xfrm flipH="1">
                <a:off x="7692475" y="19219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849;p28">
                <a:extLst>
                  <a:ext uri="{FF2B5EF4-FFF2-40B4-BE49-F238E27FC236}">
                    <a16:creationId xmlns:a16="http://schemas.microsoft.com/office/drawing/2014/main" id="{741408A1-AC41-4E6A-ED8D-3D852B234563}"/>
                  </a:ext>
                </a:extLst>
              </p:cNvPr>
              <p:cNvSpPr/>
              <p:nvPr/>
            </p:nvSpPr>
            <p:spPr>
              <a:xfrm flipH="1">
                <a:off x="8273275" y="19219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50;p28">
                <a:extLst>
                  <a:ext uri="{FF2B5EF4-FFF2-40B4-BE49-F238E27FC236}">
                    <a16:creationId xmlns:a16="http://schemas.microsoft.com/office/drawing/2014/main" id="{9B687128-0F21-4073-2238-0EC835708DC2}"/>
                  </a:ext>
                </a:extLst>
              </p:cNvPr>
              <p:cNvSpPr/>
              <p:nvPr/>
            </p:nvSpPr>
            <p:spPr>
              <a:xfrm flipH="1">
                <a:off x="5950075" y="24564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51;p28">
                <a:extLst>
                  <a:ext uri="{FF2B5EF4-FFF2-40B4-BE49-F238E27FC236}">
                    <a16:creationId xmlns:a16="http://schemas.microsoft.com/office/drawing/2014/main" id="{D218F6FD-52FB-B67A-4C84-11343F426934}"/>
                  </a:ext>
                </a:extLst>
              </p:cNvPr>
              <p:cNvSpPr/>
              <p:nvPr/>
            </p:nvSpPr>
            <p:spPr>
              <a:xfrm flipH="1">
                <a:off x="6530875" y="24564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52;p28">
                <a:extLst>
                  <a:ext uri="{FF2B5EF4-FFF2-40B4-BE49-F238E27FC236}">
                    <a16:creationId xmlns:a16="http://schemas.microsoft.com/office/drawing/2014/main" id="{24F2870B-0A95-1152-FF1F-10A8B8E7E0D3}"/>
                  </a:ext>
                </a:extLst>
              </p:cNvPr>
              <p:cNvSpPr/>
              <p:nvPr/>
            </p:nvSpPr>
            <p:spPr>
              <a:xfrm flipH="1">
                <a:off x="7111675" y="24564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53;p28">
                <a:extLst>
                  <a:ext uri="{FF2B5EF4-FFF2-40B4-BE49-F238E27FC236}">
                    <a16:creationId xmlns:a16="http://schemas.microsoft.com/office/drawing/2014/main" id="{D3D94F68-D634-3F57-104F-170B58079238}"/>
                  </a:ext>
                </a:extLst>
              </p:cNvPr>
              <p:cNvSpPr/>
              <p:nvPr/>
            </p:nvSpPr>
            <p:spPr>
              <a:xfrm flipH="1">
                <a:off x="7692475" y="24564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4;p28">
                <a:extLst>
                  <a:ext uri="{FF2B5EF4-FFF2-40B4-BE49-F238E27FC236}">
                    <a16:creationId xmlns:a16="http://schemas.microsoft.com/office/drawing/2014/main" id="{D171FB8B-D3BE-80C7-3628-14325BD57249}"/>
                  </a:ext>
                </a:extLst>
              </p:cNvPr>
              <p:cNvSpPr/>
              <p:nvPr/>
            </p:nvSpPr>
            <p:spPr>
              <a:xfrm flipH="1">
                <a:off x="8273275" y="24564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55;p28">
                <a:extLst>
                  <a:ext uri="{FF2B5EF4-FFF2-40B4-BE49-F238E27FC236}">
                    <a16:creationId xmlns:a16="http://schemas.microsoft.com/office/drawing/2014/main" id="{3B82D0A3-69EF-10A6-8578-7AAEED9A9B8C}"/>
                  </a:ext>
                </a:extLst>
              </p:cNvPr>
              <p:cNvSpPr/>
              <p:nvPr/>
            </p:nvSpPr>
            <p:spPr>
              <a:xfrm flipH="1">
                <a:off x="5950075" y="29908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56;p28">
                <a:extLst>
                  <a:ext uri="{FF2B5EF4-FFF2-40B4-BE49-F238E27FC236}">
                    <a16:creationId xmlns:a16="http://schemas.microsoft.com/office/drawing/2014/main" id="{8CC96323-5487-2C7E-C7A6-81950409056A}"/>
                  </a:ext>
                </a:extLst>
              </p:cNvPr>
              <p:cNvSpPr/>
              <p:nvPr/>
            </p:nvSpPr>
            <p:spPr>
              <a:xfrm flipH="1">
                <a:off x="6530875" y="29908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57;p28">
                <a:extLst>
                  <a:ext uri="{FF2B5EF4-FFF2-40B4-BE49-F238E27FC236}">
                    <a16:creationId xmlns:a16="http://schemas.microsoft.com/office/drawing/2014/main" id="{9EF0026A-DF9F-0BAF-D450-CFAA3C4B3B57}"/>
                  </a:ext>
                </a:extLst>
              </p:cNvPr>
              <p:cNvSpPr/>
              <p:nvPr/>
            </p:nvSpPr>
            <p:spPr>
              <a:xfrm flipH="1">
                <a:off x="7111675" y="29908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58;p28">
                <a:extLst>
                  <a:ext uri="{FF2B5EF4-FFF2-40B4-BE49-F238E27FC236}">
                    <a16:creationId xmlns:a16="http://schemas.microsoft.com/office/drawing/2014/main" id="{C1C30F36-04A5-5689-BEBC-BF20DA22AB7D}"/>
                  </a:ext>
                </a:extLst>
              </p:cNvPr>
              <p:cNvSpPr/>
              <p:nvPr/>
            </p:nvSpPr>
            <p:spPr>
              <a:xfrm flipH="1">
                <a:off x="7692475" y="29908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859;p28">
                <a:extLst>
                  <a:ext uri="{FF2B5EF4-FFF2-40B4-BE49-F238E27FC236}">
                    <a16:creationId xmlns:a16="http://schemas.microsoft.com/office/drawing/2014/main" id="{DBCA0E97-8808-DFCB-3001-32B4498D7862}"/>
                  </a:ext>
                </a:extLst>
              </p:cNvPr>
              <p:cNvSpPr/>
              <p:nvPr/>
            </p:nvSpPr>
            <p:spPr>
              <a:xfrm flipH="1">
                <a:off x="8273275" y="29908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 name="Google Shape;860;p28">
              <a:extLst>
                <a:ext uri="{FF2B5EF4-FFF2-40B4-BE49-F238E27FC236}">
                  <a16:creationId xmlns:a16="http://schemas.microsoft.com/office/drawing/2014/main" id="{7F5D3163-88E5-D145-246D-53420051E5D5}"/>
                </a:ext>
              </a:extLst>
            </p:cNvPr>
            <p:cNvGrpSpPr/>
            <p:nvPr/>
          </p:nvGrpSpPr>
          <p:grpSpPr>
            <a:xfrm>
              <a:off x="347441" y="757786"/>
              <a:ext cx="1765922" cy="1596032"/>
              <a:chOff x="2854300" y="1168125"/>
              <a:chExt cx="2904000" cy="2668950"/>
            </a:xfrm>
            <a:grpFill/>
          </p:grpSpPr>
          <p:sp>
            <p:nvSpPr>
              <p:cNvPr id="8" name="Google Shape;861;p28">
                <a:extLst>
                  <a:ext uri="{FF2B5EF4-FFF2-40B4-BE49-F238E27FC236}">
                    <a16:creationId xmlns:a16="http://schemas.microsoft.com/office/drawing/2014/main" id="{BEC868E3-8CD4-29D0-22B7-9A1EA41685A9}"/>
                  </a:ext>
                </a:extLst>
              </p:cNvPr>
              <p:cNvSpPr/>
              <p:nvPr/>
            </p:nvSpPr>
            <p:spPr>
              <a:xfrm flipH="1">
                <a:off x="2854300" y="1168125"/>
                <a:ext cx="2904000" cy="26673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862;p28">
                <a:extLst>
                  <a:ext uri="{FF2B5EF4-FFF2-40B4-BE49-F238E27FC236}">
                    <a16:creationId xmlns:a16="http://schemas.microsoft.com/office/drawing/2014/main" id="{21B27125-DDDF-EE9E-87E4-BFA410196D73}"/>
                  </a:ext>
                </a:extLst>
              </p:cNvPr>
              <p:cNvSpPr/>
              <p:nvPr/>
            </p:nvSpPr>
            <p:spPr>
              <a:xfrm flipH="1">
                <a:off x="2854300" y="11681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863;p28">
                <a:extLst>
                  <a:ext uri="{FF2B5EF4-FFF2-40B4-BE49-F238E27FC236}">
                    <a16:creationId xmlns:a16="http://schemas.microsoft.com/office/drawing/2014/main" id="{53B9E1CB-44A5-4AC4-91B2-8F2E01F69693}"/>
                  </a:ext>
                </a:extLst>
              </p:cNvPr>
              <p:cNvSpPr/>
              <p:nvPr/>
            </p:nvSpPr>
            <p:spPr>
              <a:xfrm flipH="1">
                <a:off x="3435100" y="11681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864;p28">
                <a:extLst>
                  <a:ext uri="{FF2B5EF4-FFF2-40B4-BE49-F238E27FC236}">
                    <a16:creationId xmlns:a16="http://schemas.microsoft.com/office/drawing/2014/main" id="{2F17FF8A-E5B3-EE08-F3F5-44B1D9D513CF}"/>
                  </a:ext>
                </a:extLst>
              </p:cNvPr>
              <p:cNvSpPr/>
              <p:nvPr/>
            </p:nvSpPr>
            <p:spPr>
              <a:xfrm flipH="1">
                <a:off x="4015900" y="11681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865;p28">
                <a:extLst>
                  <a:ext uri="{FF2B5EF4-FFF2-40B4-BE49-F238E27FC236}">
                    <a16:creationId xmlns:a16="http://schemas.microsoft.com/office/drawing/2014/main" id="{E42C5A0C-F80F-301A-122E-14F2A127C677}"/>
                  </a:ext>
                </a:extLst>
              </p:cNvPr>
              <p:cNvSpPr/>
              <p:nvPr/>
            </p:nvSpPr>
            <p:spPr>
              <a:xfrm flipH="1">
                <a:off x="4596700" y="11681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866;p28">
                <a:extLst>
                  <a:ext uri="{FF2B5EF4-FFF2-40B4-BE49-F238E27FC236}">
                    <a16:creationId xmlns:a16="http://schemas.microsoft.com/office/drawing/2014/main" id="{5869D231-D420-D4C9-C63A-C6C8B82DB5B6}"/>
                  </a:ext>
                </a:extLst>
              </p:cNvPr>
              <p:cNvSpPr/>
              <p:nvPr/>
            </p:nvSpPr>
            <p:spPr>
              <a:xfrm flipH="1">
                <a:off x="5177500" y="11681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867;p28">
                <a:extLst>
                  <a:ext uri="{FF2B5EF4-FFF2-40B4-BE49-F238E27FC236}">
                    <a16:creationId xmlns:a16="http://schemas.microsoft.com/office/drawing/2014/main" id="{9661CE56-FEC3-316D-6315-42EB76E0487A}"/>
                  </a:ext>
                </a:extLst>
              </p:cNvPr>
              <p:cNvSpPr/>
              <p:nvPr/>
            </p:nvSpPr>
            <p:spPr>
              <a:xfrm flipH="1">
                <a:off x="2854300" y="17009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868;p28">
                <a:extLst>
                  <a:ext uri="{FF2B5EF4-FFF2-40B4-BE49-F238E27FC236}">
                    <a16:creationId xmlns:a16="http://schemas.microsoft.com/office/drawing/2014/main" id="{87D64839-356F-CD66-2F1B-A3BAA1C9694F}"/>
                  </a:ext>
                </a:extLst>
              </p:cNvPr>
              <p:cNvSpPr/>
              <p:nvPr/>
            </p:nvSpPr>
            <p:spPr>
              <a:xfrm flipH="1">
                <a:off x="3435100" y="17009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869;p28">
                <a:extLst>
                  <a:ext uri="{FF2B5EF4-FFF2-40B4-BE49-F238E27FC236}">
                    <a16:creationId xmlns:a16="http://schemas.microsoft.com/office/drawing/2014/main" id="{AF28D8FC-4686-7669-A1EA-AA619FDC62B0}"/>
                  </a:ext>
                </a:extLst>
              </p:cNvPr>
              <p:cNvSpPr/>
              <p:nvPr/>
            </p:nvSpPr>
            <p:spPr>
              <a:xfrm flipH="1">
                <a:off x="4015900" y="17009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870;p28">
                <a:extLst>
                  <a:ext uri="{FF2B5EF4-FFF2-40B4-BE49-F238E27FC236}">
                    <a16:creationId xmlns:a16="http://schemas.microsoft.com/office/drawing/2014/main" id="{EE1611DB-6BB7-A0EC-FF3A-29825B21CF5D}"/>
                  </a:ext>
                </a:extLst>
              </p:cNvPr>
              <p:cNvSpPr/>
              <p:nvPr/>
            </p:nvSpPr>
            <p:spPr>
              <a:xfrm flipH="1">
                <a:off x="4596700" y="17009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871;p28">
                <a:extLst>
                  <a:ext uri="{FF2B5EF4-FFF2-40B4-BE49-F238E27FC236}">
                    <a16:creationId xmlns:a16="http://schemas.microsoft.com/office/drawing/2014/main" id="{CF14D3C7-B85A-7721-856D-079AD5C542F2}"/>
                  </a:ext>
                </a:extLst>
              </p:cNvPr>
              <p:cNvSpPr/>
              <p:nvPr/>
            </p:nvSpPr>
            <p:spPr>
              <a:xfrm flipH="1">
                <a:off x="5177500" y="17009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872;p28">
                <a:extLst>
                  <a:ext uri="{FF2B5EF4-FFF2-40B4-BE49-F238E27FC236}">
                    <a16:creationId xmlns:a16="http://schemas.microsoft.com/office/drawing/2014/main" id="{51B89A2D-E1AE-6C50-C089-06A98E72552A}"/>
                  </a:ext>
                </a:extLst>
              </p:cNvPr>
              <p:cNvSpPr/>
              <p:nvPr/>
            </p:nvSpPr>
            <p:spPr>
              <a:xfrm flipH="1">
                <a:off x="2854300" y="22353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873;p28">
                <a:extLst>
                  <a:ext uri="{FF2B5EF4-FFF2-40B4-BE49-F238E27FC236}">
                    <a16:creationId xmlns:a16="http://schemas.microsoft.com/office/drawing/2014/main" id="{D9D99EE1-1489-4625-0A7A-FD78740913E8}"/>
                  </a:ext>
                </a:extLst>
              </p:cNvPr>
              <p:cNvSpPr/>
              <p:nvPr/>
            </p:nvSpPr>
            <p:spPr>
              <a:xfrm flipH="1">
                <a:off x="3435100" y="22353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874;p28">
                <a:extLst>
                  <a:ext uri="{FF2B5EF4-FFF2-40B4-BE49-F238E27FC236}">
                    <a16:creationId xmlns:a16="http://schemas.microsoft.com/office/drawing/2014/main" id="{C71B11E2-623F-9826-633C-1A579EB5F75E}"/>
                  </a:ext>
                </a:extLst>
              </p:cNvPr>
              <p:cNvSpPr/>
              <p:nvPr/>
            </p:nvSpPr>
            <p:spPr>
              <a:xfrm flipH="1">
                <a:off x="4015900" y="22353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875;p28">
                <a:extLst>
                  <a:ext uri="{FF2B5EF4-FFF2-40B4-BE49-F238E27FC236}">
                    <a16:creationId xmlns:a16="http://schemas.microsoft.com/office/drawing/2014/main" id="{AF0F1390-7D54-BF75-4FAE-97FB3C877BE0}"/>
                  </a:ext>
                </a:extLst>
              </p:cNvPr>
              <p:cNvSpPr/>
              <p:nvPr/>
            </p:nvSpPr>
            <p:spPr>
              <a:xfrm flipH="1">
                <a:off x="4596700" y="22353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876;p28">
                <a:extLst>
                  <a:ext uri="{FF2B5EF4-FFF2-40B4-BE49-F238E27FC236}">
                    <a16:creationId xmlns:a16="http://schemas.microsoft.com/office/drawing/2014/main" id="{4D7EC36F-1766-1ED4-BC73-1074CC7936D2}"/>
                  </a:ext>
                </a:extLst>
              </p:cNvPr>
              <p:cNvSpPr/>
              <p:nvPr/>
            </p:nvSpPr>
            <p:spPr>
              <a:xfrm flipH="1">
                <a:off x="5177500" y="22353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877;p28">
                <a:extLst>
                  <a:ext uri="{FF2B5EF4-FFF2-40B4-BE49-F238E27FC236}">
                    <a16:creationId xmlns:a16="http://schemas.microsoft.com/office/drawing/2014/main" id="{03E4830A-AEAC-7291-FCE8-04A035E74EFF}"/>
                  </a:ext>
                </a:extLst>
              </p:cNvPr>
              <p:cNvSpPr/>
              <p:nvPr/>
            </p:nvSpPr>
            <p:spPr>
              <a:xfrm flipH="1">
                <a:off x="2854300" y="2769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878;p28">
                <a:extLst>
                  <a:ext uri="{FF2B5EF4-FFF2-40B4-BE49-F238E27FC236}">
                    <a16:creationId xmlns:a16="http://schemas.microsoft.com/office/drawing/2014/main" id="{93DFCF60-0A17-C9EB-313F-CE8C4583607A}"/>
                  </a:ext>
                </a:extLst>
              </p:cNvPr>
              <p:cNvSpPr/>
              <p:nvPr/>
            </p:nvSpPr>
            <p:spPr>
              <a:xfrm flipH="1">
                <a:off x="3435100" y="2769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879;p28">
                <a:extLst>
                  <a:ext uri="{FF2B5EF4-FFF2-40B4-BE49-F238E27FC236}">
                    <a16:creationId xmlns:a16="http://schemas.microsoft.com/office/drawing/2014/main" id="{DED04F7D-04ED-B35F-884E-83A585323BC6}"/>
                  </a:ext>
                </a:extLst>
              </p:cNvPr>
              <p:cNvSpPr/>
              <p:nvPr/>
            </p:nvSpPr>
            <p:spPr>
              <a:xfrm flipH="1">
                <a:off x="4015900" y="2769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880;p28">
                <a:extLst>
                  <a:ext uri="{FF2B5EF4-FFF2-40B4-BE49-F238E27FC236}">
                    <a16:creationId xmlns:a16="http://schemas.microsoft.com/office/drawing/2014/main" id="{D2332567-EC37-D491-2FED-64FDC66D26F3}"/>
                  </a:ext>
                </a:extLst>
              </p:cNvPr>
              <p:cNvSpPr/>
              <p:nvPr/>
            </p:nvSpPr>
            <p:spPr>
              <a:xfrm flipH="1">
                <a:off x="4596700" y="2769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881;p28">
                <a:extLst>
                  <a:ext uri="{FF2B5EF4-FFF2-40B4-BE49-F238E27FC236}">
                    <a16:creationId xmlns:a16="http://schemas.microsoft.com/office/drawing/2014/main" id="{505FAC6E-F154-ABDC-4E0C-978D2D043031}"/>
                  </a:ext>
                </a:extLst>
              </p:cNvPr>
              <p:cNvSpPr/>
              <p:nvPr/>
            </p:nvSpPr>
            <p:spPr>
              <a:xfrm flipH="1">
                <a:off x="5177500" y="2769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882;p28">
                <a:extLst>
                  <a:ext uri="{FF2B5EF4-FFF2-40B4-BE49-F238E27FC236}">
                    <a16:creationId xmlns:a16="http://schemas.microsoft.com/office/drawing/2014/main" id="{9108592B-1424-053C-2D15-374BB1B2C1A0}"/>
                  </a:ext>
                </a:extLst>
              </p:cNvPr>
              <p:cNvSpPr/>
              <p:nvPr/>
            </p:nvSpPr>
            <p:spPr>
              <a:xfrm flipH="1">
                <a:off x="2854300" y="3304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883;p28">
                <a:extLst>
                  <a:ext uri="{FF2B5EF4-FFF2-40B4-BE49-F238E27FC236}">
                    <a16:creationId xmlns:a16="http://schemas.microsoft.com/office/drawing/2014/main" id="{529E2386-C174-2EB5-40A2-0008C47C3C5B}"/>
                  </a:ext>
                </a:extLst>
              </p:cNvPr>
              <p:cNvSpPr/>
              <p:nvPr/>
            </p:nvSpPr>
            <p:spPr>
              <a:xfrm flipH="1">
                <a:off x="3435100" y="3304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884;p28">
                <a:extLst>
                  <a:ext uri="{FF2B5EF4-FFF2-40B4-BE49-F238E27FC236}">
                    <a16:creationId xmlns:a16="http://schemas.microsoft.com/office/drawing/2014/main" id="{5DB999F0-371F-B729-DA8A-D36C959E16C8}"/>
                  </a:ext>
                </a:extLst>
              </p:cNvPr>
              <p:cNvSpPr/>
              <p:nvPr/>
            </p:nvSpPr>
            <p:spPr>
              <a:xfrm flipH="1">
                <a:off x="4015900" y="3304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885;p28">
                <a:extLst>
                  <a:ext uri="{FF2B5EF4-FFF2-40B4-BE49-F238E27FC236}">
                    <a16:creationId xmlns:a16="http://schemas.microsoft.com/office/drawing/2014/main" id="{42CE5952-B3CE-E4D5-B1A3-2CFCE4256821}"/>
                  </a:ext>
                </a:extLst>
              </p:cNvPr>
              <p:cNvSpPr/>
              <p:nvPr/>
            </p:nvSpPr>
            <p:spPr>
              <a:xfrm flipH="1">
                <a:off x="4596700" y="3304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886;p28">
                <a:extLst>
                  <a:ext uri="{FF2B5EF4-FFF2-40B4-BE49-F238E27FC236}">
                    <a16:creationId xmlns:a16="http://schemas.microsoft.com/office/drawing/2014/main" id="{35C4F55F-E73C-8E34-B01E-2613D5C4F900}"/>
                  </a:ext>
                </a:extLst>
              </p:cNvPr>
              <p:cNvSpPr/>
              <p:nvPr/>
            </p:nvSpPr>
            <p:spPr>
              <a:xfrm flipH="1">
                <a:off x="5177500" y="3304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36" name="文本框 135">
            <a:extLst>
              <a:ext uri="{FF2B5EF4-FFF2-40B4-BE49-F238E27FC236}">
                <a16:creationId xmlns:a16="http://schemas.microsoft.com/office/drawing/2014/main" id="{FCCE767F-7023-AE8C-314F-D74619969D82}"/>
              </a:ext>
            </a:extLst>
          </p:cNvPr>
          <p:cNvSpPr txBox="1"/>
          <p:nvPr/>
        </p:nvSpPr>
        <p:spPr>
          <a:xfrm>
            <a:off x="10206037" y="2778161"/>
            <a:ext cx="1039225" cy="461665"/>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Difference </a:t>
            </a:r>
          </a:p>
          <a:p>
            <a:r>
              <a:rPr lang="en-US" altLang="zh-CN" sz="1200" dirty="0">
                <a:latin typeface="Times New Roman" panose="02020603050405020304" pitchFamily="18" charset="0"/>
                <a:cs typeface="Times New Roman" panose="02020603050405020304" pitchFamily="18" charset="0"/>
              </a:rPr>
              <a:t>calculation</a:t>
            </a:r>
            <a:endParaRPr lang="zh-CN" altLang="en-US" sz="1200" dirty="0">
              <a:latin typeface="Times New Roman" panose="02020603050405020304" pitchFamily="18" charset="0"/>
              <a:cs typeface="Times New Roman" panose="02020603050405020304" pitchFamily="18" charset="0"/>
            </a:endParaRPr>
          </a:p>
        </p:txBody>
      </p:sp>
      <p:pic>
        <p:nvPicPr>
          <p:cNvPr id="558" name="图片 557">
            <a:extLst>
              <a:ext uri="{FF2B5EF4-FFF2-40B4-BE49-F238E27FC236}">
                <a16:creationId xmlns:a16="http://schemas.microsoft.com/office/drawing/2014/main" id="{A1044B8C-7AC7-15FF-FB1E-7A044B5CF8E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12675" y="2190134"/>
            <a:ext cx="192355" cy="192355"/>
          </a:xfrm>
          <a:prstGeom prst="rect">
            <a:avLst/>
          </a:prstGeom>
        </p:spPr>
      </p:pic>
      <p:pic>
        <p:nvPicPr>
          <p:cNvPr id="559" name="图片 558">
            <a:extLst>
              <a:ext uri="{FF2B5EF4-FFF2-40B4-BE49-F238E27FC236}">
                <a16:creationId xmlns:a16="http://schemas.microsoft.com/office/drawing/2014/main" id="{4A88B490-3327-D5F6-A2F6-281F794408F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61909" y="2176678"/>
            <a:ext cx="192355" cy="192355"/>
          </a:xfrm>
          <a:prstGeom prst="rect">
            <a:avLst/>
          </a:prstGeom>
        </p:spPr>
      </p:pic>
      <p:sp>
        <p:nvSpPr>
          <p:cNvPr id="149" name="文本框 148">
            <a:extLst>
              <a:ext uri="{FF2B5EF4-FFF2-40B4-BE49-F238E27FC236}">
                <a16:creationId xmlns:a16="http://schemas.microsoft.com/office/drawing/2014/main" id="{F1A6EA9C-A57A-4A3F-B1F6-403630AFD1FE}"/>
              </a:ext>
            </a:extLst>
          </p:cNvPr>
          <p:cNvSpPr txBox="1"/>
          <p:nvPr/>
        </p:nvSpPr>
        <p:spPr>
          <a:xfrm>
            <a:off x="3826173" y="3898032"/>
            <a:ext cx="877161" cy="276999"/>
          </a:xfrm>
          <a:prstGeom prst="rect">
            <a:avLst/>
          </a:prstGeom>
          <a:noFill/>
        </p:spPr>
        <p:txBody>
          <a:bodyPr wrap="square">
            <a:spAutoFit/>
          </a:bodyPr>
          <a:lstStyle/>
          <a:p>
            <a:r>
              <a:rPr lang="en-US" altLang="zh-CN" sz="1200" dirty="0">
                <a:solidFill>
                  <a:srgbClr val="C00000"/>
                </a:solidFill>
                <a:latin typeface="Times New Roman" panose="02020603050405020304" pitchFamily="18" charset="0"/>
                <a:cs typeface="Times New Roman" panose="02020603050405020304" pitchFamily="18" charset="0"/>
              </a:rPr>
              <a:t>Dissimilar</a:t>
            </a:r>
            <a:endParaRPr lang="zh-CN" altLang="en-US" sz="1200" dirty="0">
              <a:solidFill>
                <a:srgbClr val="C00000"/>
              </a:solidFill>
              <a:latin typeface="Times New Roman" panose="02020603050405020304" pitchFamily="18" charset="0"/>
              <a:cs typeface="Times New Roman" panose="02020603050405020304" pitchFamily="18" charset="0"/>
            </a:endParaRPr>
          </a:p>
        </p:txBody>
      </p:sp>
      <p:sp>
        <p:nvSpPr>
          <p:cNvPr id="186" name="矩形 185">
            <a:extLst>
              <a:ext uri="{FF2B5EF4-FFF2-40B4-BE49-F238E27FC236}">
                <a16:creationId xmlns:a16="http://schemas.microsoft.com/office/drawing/2014/main" id="{D9677C37-41BA-9B7C-582C-8017366D74B7}"/>
              </a:ext>
            </a:extLst>
          </p:cNvPr>
          <p:cNvSpPr/>
          <p:nvPr/>
        </p:nvSpPr>
        <p:spPr>
          <a:xfrm>
            <a:off x="8507227" y="522285"/>
            <a:ext cx="936637" cy="198815"/>
          </a:xfrm>
          <a:prstGeom prst="rect">
            <a:avLst/>
          </a:prstGeom>
          <a:solidFill>
            <a:srgbClr val="8FAAD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87" name="直接连接符 186">
            <a:extLst>
              <a:ext uri="{FF2B5EF4-FFF2-40B4-BE49-F238E27FC236}">
                <a16:creationId xmlns:a16="http://schemas.microsoft.com/office/drawing/2014/main" id="{3AB207C4-629E-9B68-F702-E77942076CB7}"/>
              </a:ext>
            </a:extLst>
          </p:cNvPr>
          <p:cNvCxnSpPr>
            <a:cxnSpLocks/>
          </p:cNvCxnSpPr>
          <p:nvPr/>
        </p:nvCxnSpPr>
        <p:spPr>
          <a:xfrm>
            <a:off x="8656992" y="521282"/>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188" name="直接连接符 187">
            <a:extLst>
              <a:ext uri="{FF2B5EF4-FFF2-40B4-BE49-F238E27FC236}">
                <a16:creationId xmlns:a16="http://schemas.microsoft.com/office/drawing/2014/main" id="{5BB5B9A2-F0C7-8360-FC0A-27FC9ED5EC50}"/>
              </a:ext>
            </a:extLst>
          </p:cNvPr>
          <p:cNvCxnSpPr>
            <a:cxnSpLocks/>
          </p:cNvCxnSpPr>
          <p:nvPr/>
        </p:nvCxnSpPr>
        <p:spPr>
          <a:xfrm>
            <a:off x="8823680" y="516520"/>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189" name="直接连接符 188">
            <a:extLst>
              <a:ext uri="{FF2B5EF4-FFF2-40B4-BE49-F238E27FC236}">
                <a16:creationId xmlns:a16="http://schemas.microsoft.com/office/drawing/2014/main" id="{534404C5-183A-B64D-0D36-93C09C22F19D}"/>
              </a:ext>
            </a:extLst>
          </p:cNvPr>
          <p:cNvCxnSpPr>
            <a:cxnSpLocks/>
          </p:cNvCxnSpPr>
          <p:nvPr/>
        </p:nvCxnSpPr>
        <p:spPr>
          <a:xfrm>
            <a:off x="8976080" y="518899"/>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190" name="直接连接符 189">
            <a:extLst>
              <a:ext uri="{FF2B5EF4-FFF2-40B4-BE49-F238E27FC236}">
                <a16:creationId xmlns:a16="http://schemas.microsoft.com/office/drawing/2014/main" id="{465F4617-0D11-D5F1-A062-75C5B17565BC}"/>
              </a:ext>
            </a:extLst>
          </p:cNvPr>
          <p:cNvCxnSpPr>
            <a:cxnSpLocks/>
          </p:cNvCxnSpPr>
          <p:nvPr/>
        </p:nvCxnSpPr>
        <p:spPr>
          <a:xfrm>
            <a:off x="9133245" y="518898"/>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191" name="直接连接符 190">
            <a:extLst>
              <a:ext uri="{FF2B5EF4-FFF2-40B4-BE49-F238E27FC236}">
                <a16:creationId xmlns:a16="http://schemas.microsoft.com/office/drawing/2014/main" id="{93470770-C96D-3892-BD90-362A45AC84C7}"/>
              </a:ext>
            </a:extLst>
          </p:cNvPr>
          <p:cNvCxnSpPr>
            <a:cxnSpLocks/>
          </p:cNvCxnSpPr>
          <p:nvPr/>
        </p:nvCxnSpPr>
        <p:spPr>
          <a:xfrm>
            <a:off x="9299933" y="521274"/>
            <a:ext cx="0" cy="206962"/>
          </a:xfrm>
          <a:prstGeom prst="line">
            <a:avLst/>
          </a:prstGeom>
          <a:ln/>
        </p:spPr>
        <p:style>
          <a:lnRef idx="2">
            <a:schemeClr val="dk1"/>
          </a:lnRef>
          <a:fillRef idx="0">
            <a:schemeClr val="dk1"/>
          </a:fillRef>
          <a:effectRef idx="1">
            <a:schemeClr val="dk1"/>
          </a:effectRef>
          <a:fontRef idx="minor">
            <a:schemeClr val="tx1"/>
          </a:fontRef>
        </p:style>
      </p:cxnSp>
      <p:sp>
        <p:nvSpPr>
          <p:cNvPr id="197" name="矩形 196">
            <a:extLst>
              <a:ext uri="{FF2B5EF4-FFF2-40B4-BE49-F238E27FC236}">
                <a16:creationId xmlns:a16="http://schemas.microsoft.com/office/drawing/2014/main" id="{42331874-F19A-72C6-BD89-2EBD01E78E47}"/>
              </a:ext>
            </a:extLst>
          </p:cNvPr>
          <p:cNvSpPr/>
          <p:nvPr/>
        </p:nvSpPr>
        <p:spPr>
          <a:xfrm>
            <a:off x="8509481" y="1375513"/>
            <a:ext cx="936637" cy="198815"/>
          </a:xfrm>
          <a:prstGeom prst="rect">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03" name="直接连接符 202">
            <a:extLst>
              <a:ext uri="{FF2B5EF4-FFF2-40B4-BE49-F238E27FC236}">
                <a16:creationId xmlns:a16="http://schemas.microsoft.com/office/drawing/2014/main" id="{F0887200-2ABD-6DC0-EF04-724F6FA4A616}"/>
              </a:ext>
            </a:extLst>
          </p:cNvPr>
          <p:cNvCxnSpPr>
            <a:cxnSpLocks/>
          </p:cNvCxnSpPr>
          <p:nvPr/>
        </p:nvCxnSpPr>
        <p:spPr>
          <a:xfrm>
            <a:off x="8659246" y="1374510"/>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209" name="直接连接符 208">
            <a:extLst>
              <a:ext uri="{FF2B5EF4-FFF2-40B4-BE49-F238E27FC236}">
                <a16:creationId xmlns:a16="http://schemas.microsoft.com/office/drawing/2014/main" id="{987D7416-C293-B8D3-3CE4-51146F7234B9}"/>
              </a:ext>
            </a:extLst>
          </p:cNvPr>
          <p:cNvCxnSpPr>
            <a:cxnSpLocks/>
          </p:cNvCxnSpPr>
          <p:nvPr/>
        </p:nvCxnSpPr>
        <p:spPr>
          <a:xfrm>
            <a:off x="8825934" y="1369748"/>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215" name="直接连接符 214">
            <a:extLst>
              <a:ext uri="{FF2B5EF4-FFF2-40B4-BE49-F238E27FC236}">
                <a16:creationId xmlns:a16="http://schemas.microsoft.com/office/drawing/2014/main" id="{48827924-2BB3-1762-99E2-0EA1ACAB43F2}"/>
              </a:ext>
            </a:extLst>
          </p:cNvPr>
          <p:cNvCxnSpPr>
            <a:cxnSpLocks/>
          </p:cNvCxnSpPr>
          <p:nvPr/>
        </p:nvCxnSpPr>
        <p:spPr>
          <a:xfrm>
            <a:off x="8978334" y="1372127"/>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221" name="直接连接符 220">
            <a:extLst>
              <a:ext uri="{FF2B5EF4-FFF2-40B4-BE49-F238E27FC236}">
                <a16:creationId xmlns:a16="http://schemas.microsoft.com/office/drawing/2014/main" id="{D5578E6B-B158-6B00-F344-BEDBAF2EB6C2}"/>
              </a:ext>
            </a:extLst>
          </p:cNvPr>
          <p:cNvCxnSpPr>
            <a:cxnSpLocks/>
          </p:cNvCxnSpPr>
          <p:nvPr/>
        </p:nvCxnSpPr>
        <p:spPr>
          <a:xfrm>
            <a:off x="9135499" y="1372126"/>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227" name="直接连接符 226">
            <a:extLst>
              <a:ext uri="{FF2B5EF4-FFF2-40B4-BE49-F238E27FC236}">
                <a16:creationId xmlns:a16="http://schemas.microsoft.com/office/drawing/2014/main" id="{41B36CDA-4F08-A25D-B2BA-0DB245DA35BB}"/>
              </a:ext>
            </a:extLst>
          </p:cNvPr>
          <p:cNvCxnSpPr>
            <a:cxnSpLocks/>
          </p:cNvCxnSpPr>
          <p:nvPr/>
        </p:nvCxnSpPr>
        <p:spPr>
          <a:xfrm>
            <a:off x="9302187" y="1374502"/>
            <a:ext cx="0" cy="206962"/>
          </a:xfrm>
          <a:prstGeom prst="line">
            <a:avLst/>
          </a:prstGeom>
          <a:ln/>
        </p:spPr>
        <p:style>
          <a:lnRef idx="2">
            <a:schemeClr val="dk1"/>
          </a:lnRef>
          <a:fillRef idx="0">
            <a:schemeClr val="dk1"/>
          </a:fillRef>
          <a:effectRef idx="1">
            <a:schemeClr val="dk1"/>
          </a:effectRef>
          <a:fontRef idx="minor">
            <a:schemeClr val="tx1"/>
          </a:fontRef>
        </p:style>
      </p:cxnSp>
      <p:sp>
        <p:nvSpPr>
          <p:cNvPr id="231" name="矩形 230">
            <a:extLst>
              <a:ext uri="{FF2B5EF4-FFF2-40B4-BE49-F238E27FC236}">
                <a16:creationId xmlns:a16="http://schemas.microsoft.com/office/drawing/2014/main" id="{5F015B02-E2B3-93C6-1DE9-D23A84B18396}"/>
              </a:ext>
            </a:extLst>
          </p:cNvPr>
          <p:cNvSpPr/>
          <p:nvPr/>
        </p:nvSpPr>
        <p:spPr>
          <a:xfrm>
            <a:off x="8814230" y="1378314"/>
            <a:ext cx="189782" cy="198162"/>
          </a:xfrm>
          <a:prstGeom prst="rect">
            <a:avLst/>
          </a:prstGeom>
          <a:pattFill prst="dkVert">
            <a:fgClr>
              <a:srgbClr val="ED7D31"/>
            </a:fgClr>
            <a:bgClr>
              <a:schemeClr val="bg1"/>
            </a:bgClr>
          </a:patt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234" name="矩形 233">
            <a:extLst>
              <a:ext uri="{FF2B5EF4-FFF2-40B4-BE49-F238E27FC236}">
                <a16:creationId xmlns:a16="http://schemas.microsoft.com/office/drawing/2014/main" id="{EFF964A4-2ED5-0AFF-48C7-A7332C793FE9}"/>
              </a:ext>
            </a:extLst>
          </p:cNvPr>
          <p:cNvSpPr/>
          <p:nvPr/>
        </p:nvSpPr>
        <p:spPr>
          <a:xfrm>
            <a:off x="8507227" y="1941383"/>
            <a:ext cx="936637" cy="198815"/>
          </a:xfrm>
          <a:prstGeom prst="rect">
            <a:avLst/>
          </a:prstGeom>
          <a:solidFill>
            <a:srgbClr val="FBE5D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35" name="直接连接符 234">
            <a:extLst>
              <a:ext uri="{FF2B5EF4-FFF2-40B4-BE49-F238E27FC236}">
                <a16:creationId xmlns:a16="http://schemas.microsoft.com/office/drawing/2014/main" id="{9E29F824-F48B-22FF-E488-4EB407C1BFDA}"/>
              </a:ext>
            </a:extLst>
          </p:cNvPr>
          <p:cNvCxnSpPr>
            <a:cxnSpLocks/>
          </p:cNvCxnSpPr>
          <p:nvPr/>
        </p:nvCxnSpPr>
        <p:spPr>
          <a:xfrm>
            <a:off x="8656992" y="1940380"/>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236" name="直接连接符 235">
            <a:extLst>
              <a:ext uri="{FF2B5EF4-FFF2-40B4-BE49-F238E27FC236}">
                <a16:creationId xmlns:a16="http://schemas.microsoft.com/office/drawing/2014/main" id="{18AF37B2-31DE-C949-6A3D-8ECB4C433EDF}"/>
              </a:ext>
            </a:extLst>
          </p:cNvPr>
          <p:cNvCxnSpPr>
            <a:cxnSpLocks/>
          </p:cNvCxnSpPr>
          <p:nvPr/>
        </p:nvCxnSpPr>
        <p:spPr>
          <a:xfrm>
            <a:off x="8823680" y="1935618"/>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237" name="直接连接符 236">
            <a:extLst>
              <a:ext uri="{FF2B5EF4-FFF2-40B4-BE49-F238E27FC236}">
                <a16:creationId xmlns:a16="http://schemas.microsoft.com/office/drawing/2014/main" id="{010B92E5-512A-FD22-151B-F4A35151E07A}"/>
              </a:ext>
            </a:extLst>
          </p:cNvPr>
          <p:cNvCxnSpPr>
            <a:cxnSpLocks/>
          </p:cNvCxnSpPr>
          <p:nvPr/>
        </p:nvCxnSpPr>
        <p:spPr>
          <a:xfrm>
            <a:off x="8976080" y="1937997"/>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238" name="直接连接符 237">
            <a:extLst>
              <a:ext uri="{FF2B5EF4-FFF2-40B4-BE49-F238E27FC236}">
                <a16:creationId xmlns:a16="http://schemas.microsoft.com/office/drawing/2014/main" id="{F6CA4AD2-840A-EDCA-EC2C-5095B1D59B86}"/>
              </a:ext>
            </a:extLst>
          </p:cNvPr>
          <p:cNvCxnSpPr>
            <a:cxnSpLocks/>
          </p:cNvCxnSpPr>
          <p:nvPr/>
        </p:nvCxnSpPr>
        <p:spPr>
          <a:xfrm>
            <a:off x="9133245" y="1937996"/>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239" name="直接连接符 238">
            <a:extLst>
              <a:ext uri="{FF2B5EF4-FFF2-40B4-BE49-F238E27FC236}">
                <a16:creationId xmlns:a16="http://schemas.microsoft.com/office/drawing/2014/main" id="{57942A91-57C3-070C-E4E9-5D1A5C5FB63C}"/>
              </a:ext>
            </a:extLst>
          </p:cNvPr>
          <p:cNvCxnSpPr>
            <a:cxnSpLocks/>
          </p:cNvCxnSpPr>
          <p:nvPr/>
        </p:nvCxnSpPr>
        <p:spPr>
          <a:xfrm>
            <a:off x="9299933" y="1940372"/>
            <a:ext cx="0" cy="206962"/>
          </a:xfrm>
          <a:prstGeom prst="line">
            <a:avLst/>
          </a:prstGeom>
          <a:ln/>
        </p:spPr>
        <p:style>
          <a:lnRef idx="2">
            <a:schemeClr val="dk1"/>
          </a:lnRef>
          <a:fillRef idx="0">
            <a:schemeClr val="dk1"/>
          </a:fillRef>
          <a:effectRef idx="1">
            <a:schemeClr val="dk1"/>
          </a:effectRef>
          <a:fontRef idx="minor">
            <a:schemeClr val="tx1"/>
          </a:fontRef>
        </p:style>
      </p:cxnSp>
      <p:sp>
        <p:nvSpPr>
          <p:cNvPr id="243" name="矩形 242">
            <a:extLst>
              <a:ext uri="{FF2B5EF4-FFF2-40B4-BE49-F238E27FC236}">
                <a16:creationId xmlns:a16="http://schemas.microsoft.com/office/drawing/2014/main" id="{132DB0B8-6353-D980-49AE-19AF54E33B3E}"/>
              </a:ext>
            </a:extLst>
          </p:cNvPr>
          <p:cNvSpPr/>
          <p:nvPr/>
        </p:nvSpPr>
        <p:spPr>
          <a:xfrm>
            <a:off x="8498763" y="2847676"/>
            <a:ext cx="936637" cy="198815"/>
          </a:xfrm>
          <a:prstGeom prst="rect">
            <a:avLst/>
          </a:prstGeom>
          <a:solidFill>
            <a:srgbClr val="DAEFF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44" name="直接连接符 243">
            <a:extLst>
              <a:ext uri="{FF2B5EF4-FFF2-40B4-BE49-F238E27FC236}">
                <a16:creationId xmlns:a16="http://schemas.microsoft.com/office/drawing/2014/main" id="{0A872F5D-748E-F58F-5FE3-70EC4B8F2584}"/>
              </a:ext>
            </a:extLst>
          </p:cNvPr>
          <p:cNvCxnSpPr>
            <a:cxnSpLocks/>
          </p:cNvCxnSpPr>
          <p:nvPr/>
        </p:nvCxnSpPr>
        <p:spPr>
          <a:xfrm>
            <a:off x="8648528" y="2846673"/>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245" name="直接连接符 244">
            <a:extLst>
              <a:ext uri="{FF2B5EF4-FFF2-40B4-BE49-F238E27FC236}">
                <a16:creationId xmlns:a16="http://schemas.microsoft.com/office/drawing/2014/main" id="{02E001DB-09E8-4ECA-2267-58AD53D86EC9}"/>
              </a:ext>
            </a:extLst>
          </p:cNvPr>
          <p:cNvCxnSpPr>
            <a:cxnSpLocks/>
          </p:cNvCxnSpPr>
          <p:nvPr/>
        </p:nvCxnSpPr>
        <p:spPr>
          <a:xfrm>
            <a:off x="8815216" y="2841911"/>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246" name="直接连接符 245">
            <a:extLst>
              <a:ext uri="{FF2B5EF4-FFF2-40B4-BE49-F238E27FC236}">
                <a16:creationId xmlns:a16="http://schemas.microsoft.com/office/drawing/2014/main" id="{38CBE81F-D507-183C-FF02-65D16B20E4AD}"/>
              </a:ext>
            </a:extLst>
          </p:cNvPr>
          <p:cNvCxnSpPr>
            <a:cxnSpLocks/>
          </p:cNvCxnSpPr>
          <p:nvPr/>
        </p:nvCxnSpPr>
        <p:spPr>
          <a:xfrm>
            <a:off x="8967616" y="2844290"/>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247" name="直接连接符 246">
            <a:extLst>
              <a:ext uri="{FF2B5EF4-FFF2-40B4-BE49-F238E27FC236}">
                <a16:creationId xmlns:a16="http://schemas.microsoft.com/office/drawing/2014/main" id="{2573F98C-E0F6-8FF8-8CED-B176262BDCF3}"/>
              </a:ext>
            </a:extLst>
          </p:cNvPr>
          <p:cNvCxnSpPr>
            <a:cxnSpLocks/>
          </p:cNvCxnSpPr>
          <p:nvPr/>
        </p:nvCxnSpPr>
        <p:spPr>
          <a:xfrm>
            <a:off x="9124781" y="2844289"/>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251" name="直接连接符 250">
            <a:extLst>
              <a:ext uri="{FF2B5EF4-FFF2-40B4-BE49-F238E27FC236}">
                <a16:creationId xmlns:a16="http://schemas.microsoft.com/office/drawing/2014/main" id="{F5CBFE9E-2973-85D5-4FA8-B5C3B92749B4}"/>
              </a:ext>
            </a:extLst>
          </p:cNvPr>
          <p:cNvCxnSpPr>
            <a:cxnSpLocks/>
          </p:cNvCxnSpPr>
          <p:nvPr/>
        </p:nvCxnSpPr>
        <p:spPr>
          <a:xfrm>
            <a:off x="9291469" y="2846665"/>
            <a:ext cx="0" cy="206962"/>
          </a:xfrm>
          <a:prstGeom prst="line">
            <a:avLst/>
          </a:prstGeom>
          <a:ln/>
        </p:spPr>
        <p:style>
          <a:lnRef idx="2">
            <a:schemeClr val="dk1"/>
          </a:lnRef>
          <a:fillRef idx="0">
            <a:schemeClr val="dk1"/>
          </a:fillRef>
          <a:effectRef idx="1">
            <a:schemeClr val="dk1"/>
          </a:effectRef>
          <a:fontRef idx="minor">
            <a:schemeClr val="tx1"/>
          </a:fontRef>
        </p:style>
      </p:cxnSp>
      <p:sp>
        <p:nvSpPr>
          <p:cNvPr id="30" name="文本框 29">
            <a:extLst>
              <a:ext uri="{FF2B5EF4-FFF2-40B4-BE49-F238E27FC236}">
                <a16:creationId xmlns:a16="http://schemas.microsoft.com/office/drawing/2014/main" id="{72A2D9BB-89DF-1E92-B865-3BA62FAF61F4}"/>
              </a:ext>
            </a:extLst>
          </p:cNvPr>
          <p:cNvSpPr txBox="1"/>
          <p:nvPr/>
        </p:nvSpPr>
        <p:spPr>
          <a:xfrm>
            <a:off x="6277352" y="417843"/>
            <a:ext cx="774255" cy="230832"/>
          </a:xfrm>
          <a:prstGeom prst="rect">
            <a:avLst/>
          </a:prstGeom>
          <a:noFill/>
        </p:spPr>
        <p:txBody>
          <a:bodyPr wrap="square" rtlCol="0">
            <a:spAutoFit/>
          </a:bodyPr>
          <a:lstStyle/>
          <a:p>
            <a:r>
              <a:rPr lang="en-US" altLang="zh-CN" sz="900" dirty="0">
                <a:latin typeface="Times New Roman" panose="02020603050405020304" pitchFamily="18" charset="0"/>
                <a:cs typeface="Times New Roman" panose="02020603050405020304" pitchFamily="18" charset="0"/>
              </a:rPr>
              <a:t>1  0 1  0 1</a:t>
            </a:r>
          </a:p>
        </p:txBody>
      </p:sp>
      <p:sp>
        <p:nvSpPr>
          <p:cNvPr id="135" name="文本框 134">
            <a:extLst>
              <a:ext uri="{FF2B5EF4-FFF2-40B4-BE49-F238E27FC236}">
                <a16:creationId xmlns:a16="http://schemas.microsoft.com/office/drawing/2014/main" id="{8F1F873C-84BE-45A5-DC98-584D59FEC17C}"/>
              </a:ext>
            </a:extLst>
          </p:cNvPr>
          <p:cNvSpPr txBox="1"/>
          <p:nvPr/>
        </p:nvSpPr>
        <p:spPr>
          <a:xfrm>
            <a:off x="6278860" y="535179"/>
            <a:ext cx="774255" cy="230832"/>
          </a:xfrm>
          <a:prstGeom prst="rect">
            <a:avLst/>
          </a:prstGeom>
          <a:noFill/>
        </p:spPr>
        <p:txBody>
          <a:bodyPr wrap="square" rtlCol="0">
            <a:spAutoFit/>
          </a:bodyPr>
          <a:lstStyle/>
          <a:p>
            <a:r>
              <a:rPr lang="en-US" altLang="zh-CN" sz="900" dirty="0">
                <a:latin typeface="Times New Roman" panose="02020603050405020304" pitchFamily="18" charset="0"/>
                <a:cs typeface="Times New Roman" panose="02020603050405020304" pitchFamily="18" charset="0"/>
              </a:rPr>
              <a:t>1  1 1  0 1</a:t>
            </a:r>
          </a:p>
        </p:txBody>
      </p:sp>
      <p:sp>
        <p:nvSpPr>
          <p:cNvPr id="140" name="文本框 139">
            <a:extLst>
              <a:ext uri="{FF2B5EF4-FFF2-40B4-BE49-F238E27FC236}">
                <a16:creationId xmlns:a16="http://schemas.microsoft.com/office/drawing/2014/main" id="{D7BCFC7E-E007-E71D-F874-A64958BF654A}"/>
              </a:ext>
            </a:extLst>
          </p:cNvPr>
          <p:cNvSpPr txBox="1"/>
          <p:nvPr/>
        </p:nvSpPr>
        <p:spPr>
          <a:xfrm>
            <a:off x="6277647" y="650217"/>
            <a:ext cx="645440" cy="230832"/>
          </a:xfrm>
          <a:prstGeom prst="rect">
            <a:avLst/>
          </a:prstGeom>
          <a:noFill/>
        </p:spPr>
        <p:txBody>
          <a:bodyPr wrap="square" rtlCol="0">
            <a:spAutoFit/>
          </a:bodyPr>
          <a:lstStyle/>
          <a:p>
            <a:r>
              <a:rPr lang="en-US" altLang="zh-CN" sz="900" dirty="0">
                <a:latin typeface="Times New Roman" panose="02020603050405020304" pitchFamily="18" charset="0"/>
                <a:cs typeface="Times New Roman" panose="02020603050405020304" pitchFamily="18" charset="0"/>
              </a:rPr>
              <a:t>0  0 1  0 1</a:t>
            </a:r>
          </a:p>
        </p:txBody>
      </p:sp>
      <p:sp>
        <p:nvSpPr>
          <p:cNvPr id="141" name="文本框 140">
            <a:extLst>
              <a:ext uri="{FF2B5EF4-FFF2-40B4-BE49-F238E27FC236}">
                <a16:creationId xmlns:a16="http://schemas.microsoft.com/office/drawing/2014/main" id="{29A5A6E5-C40F-CDD7-F61E-D43C596DCEC7}"/>
              </a:ext>
            </a:extLst>
          </p:cNvPr>
          <p:cNvSpPr txBox="1"/>
          <p:nvPr/>
        </p:nvSpPr>
        <p:spPr>
          <a:xfrm>
            <a:off x="6275596" y="749951"/>
            <a:ext cx="645440" cy="230832"/>
          </a:xfrm>
          <a:prstGeom prst="rect">
            <a:avLst/>
          </a:prstGeom>
          <a:noFill/>
        </p:spPr>
        <p:txBody>
          <a:bodyPr wrap="square" rtlCol="0">
            <a:spAutoFit/>
          </a:bodyPr>
          <a:lstStyle/>
          <a:p>
            <a:r>
              <a:rPr lang="en-US" altLang="zh-CN" sz="900" dirty="0">
                <a:latin typeface="Times New Roman" panose="02020603050405020304" pitchFamily="18" charset="0"/>
                <a:cs typeface="Times New Roman" panose="02020603050405020304" pitchFamily="18" charset="0"/>
              </a:rPr>
              <a:t>1  0 1  0 1</a:t>
            </a:r>
          </a:p>
        </p:txBody>
      </p:sp>
      <p:sp>
        <p:nvSpPr>
          <p:cNvPr id="147" name="文本框 146">
            <a:extLst>
              <a:ext uri="{FF2B5EF4-FFF2-40B4-BE49-F238E27FC236}">
                <a16:creationId xmlns:a16="http://schemas.microsoft.com/office/drawing/2014/main" id="{70D50E84-D9CF-DE16-3E16-D26D99251A6C}"/>
              </a:ext>
            </a:extLst>
          </p:cNvPr>
          <p:cNvSpPr txBox="1"/>
          <p:nvPr/>
        </p:nvSpPr>
        <p:spPr>
          <a:xfrm>
            <a:off x="6280188" y="866978"/>
            <a:ext cx="645440" cy="230832"/>
          </a:xfrm>
          <a:prstGeom prst="rect">
            <a:avLst/>
          </a:prstGeom>
          <a:noFill/>
        </p:spPr>
        <p:txBody>
          <a:bodyPr wrap="square" rtlCol="0">
            <a:spAutoFit/>
          </a:bodyPr>
          <a:lstStyle/>
          <a:p>
            <a:r>
              <a:rPr lang="en-US" altLang="zh-CN" sz="900" dirty="0">
                <a:latin typeface="Times New Roman" panose="02020603050405020304" pitchFamily="18" charset="0"/>
                <a:cs typeface="Times New Roman" panose="02020603050405020304" pitchFamily="18" charset="0"/>
              </a:rPr>
              <a:t>0  0 1  1 1</a:t>
            </a:r>
          </a:p>
        </p:txBody>
      </p:sp>
      <p:sp>
        <p:nvSpPr>
          <p:cNvPr id="148" name="文本框 147">
            <a:extLst>
              <a:ext uri="{FF2B5EF4-FFF2-40B4-BE49-F238E27FC236}">
                <a16:creationId xmlns:a16="http://schemas.microsoft.com/office/drawing/2014/main" id="{2256D7D1-5BD5-CCEE-A551-115CFBCD7550}"/>
              </a:ext>
            </a:extLst>
          </p:cNvPr>
          <p:cNvSpPr txBox="1"/>
          <p:nvPr/>
        </p:nvSpPr>
        <p:spPr>
          <a:xfrm>
            <a:off x="7179081" y="652732"/>
            <a:ext cx="774255" cy="230832"/>
          </a:xfrm>
          <a:prstGeom prst="rect">
            <a:avLst/>
          </a:prstGeom>
          <a:noFill/>
        </p:spPr>
        <p:txBody>
          <a:bodyPr wrap="square" rtlCol="0">
            <a:spAutoFit/>
          </a:bodyPr>
          <a:lstStyle/>
          <a:p>
            <a:r>
              <a:rPr lang="en-US" altLang="zh-CN" sz="900" dirty="0">
                <a:latin typeface="Times New Roman" panose="02020603050405020304" pitchFamily="18" charset="0"/>
                <a:cs typeface="Times New Roman" panose="02020603050405020304" pitchFamily="18" charset="0"/>
              </a:rPr>
              <a:t>6  3 1  2 1</a:t>
            </a:r>
          </a:p>
        </p:txBody>
      </p:sp>
      <p:sp>
        <p:nvSpPr>
          <p:cNvPr id="150" name="文本框 149">
            <a:extLst>
              <a:ext uri="{FF2B5EF4-FFF2-40B4-BE49-F238E27FC236}">
                <a16:creationId xmlns:a16="http://schemas.microsoft.com/office/drawing/2014/main" id="{2DB803ED-25F5-C053-0CA2-678940393427}"/>
              </a:ext>
            </a:extLst>
          </p:cNvPr>
          <p:cNvSpPr txBox="1"/>
          <p:nvPr/>
        </p:nvSpPr>
        <p:spPr>
          <a:xfrm>
            <a:off x="7179081" y="430184"/>
            <a:ext cx="774255" cy="230832"/>
          </a:xfrm>
          <a:prstGeom prst="rect">
            <a:avLst/>
          </a:prstGeom>
          <a:noFill/>
        </p:spPr>
        <p:txBody>
          <a:bodyPr wrap="square" rtlCol="0">
            <a:spAutoFit/>
          </a:bodyPr>
          <a:lstStyle/>
          <a:p>
            <a:r>
              <a:rPr lang="en-US" altLang="zh-CN" sz="900" dirty="0">
                <a:latin typeface="Times New Roman" panose="02020603050405020304" pitchFamily="18" charset="0"/>
                <a:cs typeface="Times New Roman" panose="02020603050405020304" pitchFamily="18" charset="0"/>
              </a:rPr>
              <a:t>4  0 3  8 1</a:t>
            </a:r>
          </a:p>
        </p:txBody>
      </p:sp>
      <p:sp>
        <p:nvSpPr>
          <p:cNvPr id="151" name="文本框 150">
            <a:extLst>
              <a:ext uri="{FF2B5EF4-FFF2-40B4-BE49-F238E27FC236}">
                <a16:creationId xmlns:a16="http://schemas.microsoft.com/office/drawing/2014/main" id="{6D4373EC-B11C-2CB4-71A2-6C3DABEA051B}"/>
              </a:ext>
            </a:extLst>
          </p:cNvPr>
          <p:cNvSpPr txBox="1"/>
          <p:nvPr/>
        </p:nvSpPr>
        <p:spPr>
          <a:xfrm>
            <a:off x="7176698" y="537504"/>
            <a:ext cx="774255" cy="230832"/>
          </a:xfrm>
          <a:prstGeom prst="rect">
            <a:avLst/>
          </a:prstGeom>
          <a:noFill/>
        </p:spPr>
        <p:txBody>
          <a:bodyPr wrap="square" rtlCol="0">
            <a:spAutoFit/>
          </a:bodyPr>
          <a:lstStyle/>
          <a:p>
            <a:r>
              <a:rPr lang="en-US" altLang="zh-CN" sz="900" dirty="0">
                <a:latin typeface="Times New Roman" panose="02020603050405020304" pitchFamily="18" charset="0"/>
                <a:cs typeface="Times New Roman" panose="02020603050405020304" pitchFamily="18" charset="0"/>
              </a:rPr>
              <a:t>5  0 7  0 1</a:t>
            </a:r>
          </a:p>
        </p:txBody>
      </p:sp>
      <p:sp>
        <p:nvSpPr>
          <p:cNvPr id="154" name="文本框 153">
            <a:extLst>
              <a:ext uri="{FF2B5EF4-FFF2-40B4-BE49-F238E27FC236}">
                <a16:creationId xmlns:a16="http://schemas.microsoft.com/office/drawing/2014/main" id="{DF1EB98F-7F70-92D8-1870-4B12E28CA416}"/>
              </a:ext>
            </a:extLst>
          </p:cNvPr>
          <p:cNvSpPr txBox="1"/>
          <p:nvPr/>
        </p:nvSpPr>
        <p:spPr>
          <a:xfrm>
            <a:off x="7179081" y="768148"/>
            <a:ext cx="774255" cy="230832"/>
          </a:xfrm>
          <a:prstGeom prst="rect">
            <a:avLst/>
          </a:prstGeom>
          <a:noFill/>
        </p:spPr>
        <p:txBody>
          <a:bodyPr wrap="square" rtlCol="0">
            <a:spAutoFit/>
          </a:bodyPr>
          <a:lstStyle/>
          <a:p>
            <a:r>
              <a:rPr lang="en-US" altLang="zh-CN" sz="900" dirty="0">
                <a:latin typeface="Times New Roman" panose="02020603050405020304" pitchFamily="18" charset="0"/>
                <a:cs typeface="Times New Roman" panose="02020603050405020304" pitchFamily="18" charset="0"/>
              </a:rPr>
              <a:t>8  6 3  7 1</a:t>
            </a:r>
          </a:p>
        </p:txBody>
      </p:sp>
      <p:sp>
        <p:nvSpPr>
          <p:cNvPr id="162" name="文本框 161">
            <a:extLst>
              <a:ext uri="{FF2B5EF4-FFF2-40B4-BE49-F238E27FC236}">
                <a16:creationId xmlns:a16="http://schemas.microsoft.com/office/drawing/2014/main" id="{DDECF051-8DB1-586C-5E74-8DDD7D4BE148}"/>
              </a:ext>
            </a:extLst>
          </p:cNvPr>
          <p:cNvSpPr txBox="1"/>
          <p:nvPr/>
        </p:nvSpPr>
        <p:spPr>
          <a:xfrm>
            <a:off x="7179081" y="884066"/>
            <a:ext cx="774255" cy="230832"/>
          </a:xfrm>
          <a:prstGeom prst="rect">
            <a:avLst/>
          </a:prstGeom>
          <a:noFill/>
        </p:spPr>
        <p:txBody>
          <a:bodyPr wrap="square" rtlCol="0">
            <a:spAutoFit/>
          </a:bodyPr>
          <a:lstStyle/>
          <a:p>
            <a:r>
              <a:rPr lang="en-US" altLang="zh-CN" sz="900" dirty="0">
                <a:latin typeface="Times New Roman" panose="02020603050405020304" pitchFamily="18" charset="0"/>
                <a:cs typeface="Times New Roman" panose="02020603050405020304" pitchFamily="18" charset="0"/>
              </a:rPr>
              <a:t>9  3 5  7 1</a:t>
            </a:r>
          </a:p>
        </p:txBody>
      </p:sp>
      <p:cxnSp>
        <p:nvCxnSpPr>
          <p:cNvPr id="242" name="直接箭头连接符 241">
            <a:extLst>
              <a:ext uri="{FF2B5EF4-FFF2-40B4-BE49-F238E27FC236}">
                <a16:creationId xmlns:a16="http://schemas.microsoft.com/office/drawing/2014/main" id="{5A11905B-C38D-83F3-3E37-0CFA686B2AF9}"/>
              </a:ext>
            </a:extLst>
          </p:cNvPr>
          <p:cNvCxnSpPr>
            <a:cxnSpLocks/>
          </p:cNvCxnSpPr>
          <p:nvPr/>
        </p:nvCxnSpPr>
        <p:spPr>
          <a:xfrm>
            <a:off x="10224179" y="1274188"/>
            <a:ext cx="0" cy="30350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61" name="直接箭头连接符 260">
            <a:extLst>
              <a:ext uri="{FF2B5EF4-FFF2-40B4-BE49-F238E27FC236}">
                <a16:creationId xmlns:a16="http://schemas.microsoft.com/office/drawing/2014/main" id="{685B0F7A-B75A-14F8-7D21-C93B6A3F4FDC}"/>
              </a:ext>
            </a:extLst>
          </p:cNvPr>
          <p:cNvCxnSpPr>
            <a:cxnSpLocks/>
          </p:cNvCxnSpPr>
          <p:nvPr/>
        </p:nvCxnSpPr>
        <p:spPr>
          <a:xfrm>
            <a:off x="10225244" y="1971318"/>
            <a:ext cx="0" cy="30350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62" name="直接箭头连接符 261">
            <a:extLst>
              <a:ext uri="{FF2B5EF4-FFF2-40B4-BE49-F238E27FC236}">
                <a16:creationId xmlns:a16="http://schemas.microsoft.com/office/drawing/2014/main" id="{0156F81B-70FB-C2F3-2C34-068DCDFE1904}"/>
              </a:ext>
            </a:extLst>
          </p:cNvPr>
          <p:cNvCxnSpPr>
            <a:cxnSpLocks/>
          </p:cNvCxnSpPr>
          <p:nvPr/>
        </p:nvCxnSpPr>
        <p:spPr>
          <a:xfrm>
            <a:off x="10234550" y="2799263"/>
            <a:ext cx="0" cy="41519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66" name="直接箭头连接符 265">
            <a:extLst>
              <a:ext uri="{FF2B5EF4-FFF2-40B4-BE49-F238E27FC236}">
                <a16:creationId xmlns:a16="http://schemas.microsoft.com/office/drawing/2014/main" id="{A5B77A3A-22BF-27EA-EC9E-21EDB5337207}"/>
              </a:ext>
            </a:extLst>
          </p:cNvPr>
          <p:cNvCxnSpPr>
            <a:cxnSpLocks/>
          </p:cNvCxnSpPr>
          <p:nvPr/>
        </p:nvCxnSpPr>
        <p:spPr>
          <a:xfrm>
            <a:off x="9689732" y="1094964"/>
            <a:ext cx="235144" cy="407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70" name="矩形 269">
            <a:extLst>
              <a:ext uri="{FF2B5EF4-FFF2-40B4-BE49-F238E27FC236}">
                <a16:creationId xmlns:a16="http://schemas.microsoft.com/office/drawing/2014/main" id="{FD39F2C5-9AFC-552B-3443-58F7B6DE7F7F}"/>
              </a:ext>
            </a:extLst>
          </p:cNvPr>
          <p:cNvSpPr/>
          <p:nvPr/>
        </p:nvSpPr>
        <p:spPr>
          <a:xfrm>
            <a:off x="9896192" y="1627930"/>
            <a:ext cx="1331383" cy="242548"/>
          </a:xfrm>
          <a:prstGeom prst="rect">
            <a:avLst/>
          </a:prstGeom>
          <a:solidFill>
            <a:srgbClr val="FBE3B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72" name="文本框 271">
            <a:extLst>
              <a:ext uri="{FF2B5EF4-FFF2-40B4-BE49-F238E27FC236}">
                <a16:creationId xmlns:a16="http://schemas.microsoft.com/office/drawing/2014/main" id="{5558682B-C95A-9830-3606-7AF586497FF0}"/>
              </a:ext>
            </a:extLst>
          </p:cNvPr>
          <p:cNvSpPr txBox="1"/>
          <p:nvPr/>
        </p:nvSpPr>
        <p:spPr>
          <a:xfrm>
            <a:off x="9873815" y="1603228"/>
            <a:ext cx="1441420"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Contrastive learning</a:t>
            </a:r>
            <a:endParaRPr lang="zh-CN" altLang="en-US" sz="1200" dirty="0">
              <a:latin typeface="Times New Roman" panose="02020603050405020304" pitchFamily="18" charset="0"/>
              <a:cs typeface="Times New Roman" panose="02020603050405020304" pitchFamily="18" charset="0"/>
            </a:endParaRPr>
          </a:p>
        </p:txBody>
      </p:sp>
      <p:sp>
        <p:nvSpPr>
          <p:cNvPr id="286" name="文本框 285">
            <a:extLst>
              <a:ext uri="{FF2B5EF4-FFF2-40B4-BE49-F238E27FC236}">
                <a16:creationId xmlns:a16="http://schemas.microsoft.com/office/drawing/2014/main" id="{410A418A-53CE-DB23-832F-F02AE9C58DD5}"/>
              </a:ext>
            </a:extLst>
          </p:cNvPr>
          <p:cNvSpPr txBox="1"/>
          <p:nvPr/>
        </p:nvSpPr>
        <p:spPr>
          <a:xfrm>
            <a:off x="10181913" y="1283407"/>
            <a:ext cx="1519547"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Flow model training</a:t>
            </a:r>
            <a:endParaRPr lang="zh-CN" altLang="en-US" sz="1200" dirty="0">
              <a:latin typeface="Times New Roman" panose="02020603050405020304" pitchFamily="18" charset="0"/>
              <a:cs typeface="Times New Roman" panose="02020603050405020304" pitchFamily="18" charset="0"/>
            </a:endParaRPr>
          </a:p>
        </p:txBody>
      </p:sp>
      <p:cxnSp>
        <p:nvCxnSpPr>
          <p:cNvPr id="78" name="直接箭头连接符 77">
            <a:extLst>
              <a:ext uri="{FF2B5EF4-FFF2-40B4-BE49-F238E27FC236}">
                <a16:creationId xmlns:a16="http://schemas.microsoft.com/office/drawing/2014/main" id="{E61C916B-066E-BBF8-54DF-80379371C376}"/>
              </a:ext>
            </a:extLst>
          </p:cNvPr>
          <p:cNvCxnSpPr>
            <a:cxnSpLocks/>
          </p:cNvCxnSpPr>
          <p:nvPr/>
        </p:nvCxnSpPr>
        <p:spPr>
          <a:xfrm>
            <a:off x="2292272" y="1229121"/>
            <a:ext cx="301415"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1" name="直接箭头连接符 30">
            <a:extLst>
              <a:ext uri="{FF2B5EF4-FFF2-40B4-BE49-F238E27FC236}">
                <a16:creationId xmlns:a16="http://schemas.microsoft.com/office/drawing/2014/main" id="{538A727A-1F78-54CA-5AA3-5D138780A1C1}"/>
              </a:ext>
            </a:extLst>
          </p:cNvPr>
          <p:cNvCxnSpPr>
            <a:cxnSpLocks/>
          </p:cNvCxnSpPr>
          <p:nvPr/>
        </p:nvCxnSpPr>
        <p:spPr>
          <a:xfrm flipH="1" flipV="1">
            <a:off x="4946761" y="3368393"/>
            <a:ext cx="4408" cy="39247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68" name="矩形: 圆角 67">
            <a:extLst>
              <a:ext uri="{FF2B5EF4-FFF2-40B4-BE49-F238E27FC236}">
                <a16:creationId xmlns:a16="http://schemas.microsoft.com/office/drawing/2014/main" id="{F9E86D9A-6BFF-77F3-C225-AE03ECEF0813}"/>
              </a:ext>
            </a:extLst>
          </p:cNvPr>
          <p:cNvSpPr/>
          <p:nvPr/>
        </p:nvSpPr>
        <p:spPr>
          <a:xfrm>
            <a:off x="4563528" y="591993"/>
            <a:ext cx="276447" cy="1359725"/>
          </a:xfrm>
          <a:prstGeom prst="roundRect">
            <a:avLst/>
          </a:prstGeom>
          <a:solidFill>
            <a:srgbClr val="FBE5D6"/>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dirty="0">
              <a:solidFill>
                <a:srgbClr val="C00000"/>
              </a:solidFill>
            </a:endParaRPr>
          </a:p>
        </p:txBody>
      </p:sp>
      <p:sp>
        <p:nvSpPr>
          <p:cNvPr id="163" name="文本框 162">
            <a:extLst>
              <a:ext uri="{FF2B5EF4-FFF2-40B4-BE49-F238E27FC236}">
                <a16:creationId xmlns:a16="http://schemas.microsoft.com/office/drawing/2014/main" id="{5BE919A4-D1EA-D6EE-CDED-B9E188CFDF03}"/>
              </a:ext>
            </a:extLst>
          </p:cNvPr>
          <p:cNvSpPr txBox="1"/>
          <p:nvPr/>
        </p:nvSpPr>
        <p:spPr>
          <a:xfrm rot="5400000">
            <a:off x="3968870" y="1148413"/>
            <a:ext cx="1491342" cy="276999"/>
          </a:xfrm>
          <a:prstGeom prst="rect">
            <a:avLst/>
          </a:prstGeom>
          <a:noFill/>
        </p:spPr>
        <p:txBody>
          <a:bodyPr wrap="square">
            <a:spAutoFit/>
          </a:bodyPr>
          <a:lstStyle/>
          <a:p>
            <a:r>
              <a:rPr lang="zh-CN" altLang="en-US" sz="1200" dirty="0">
                <a:latin typeface="Times New Roman" panose="02020603050405020304" pitchFamily="18" charset="0"/>
                <a:cs typeface="Times New Roman" panose="02020603050405020304" pitchFamily="18" charset="0"/>
              </a:rPr>
              <a:t>Centrality restriction</a:t>
            </a:r>
          </a:p>
        </p:txBody>
      </p:sp>
      <p:cxnSp>
        <p:nvCxnSpPr>
          <p:cNvPr id="169" name="直接箭头连接符 168">
            <a:extLst>
              <a:ext uri="{FF2B5EF4-FFF2-40B4-BE49-F238E27FC236}">
                <a16:creationId xmlns:a16="http://schemas.microsoft.com/office/drawing/2014/main" id="{8C4AE026-1DC9-F1D8-B17E-C8510F119BFE}"/>
              </a:ext>
            </a:extLst>
          </p:cNvPr>
          <p:cNvCxnSpPr>
            <a:cxnSpLocks/>
          </p:cNvCxnSpPr>
          <p:nvPr/>
        </p:nvCxnSpPr>
        <p:spPr>
          <a:xfrm>
            <a:off x="3912785" y="1242803"/>
            <a:ext cx="174883"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45" name="直接箭头连接符 144">
            <a:extLst>
              <a:ext uri="{FF2B5EF4-FFF2-40B4-BE49-F238E27FC236}">
                <a16:creationId xmlns:a16="http://schemas.microsoft.com/office/drawing/2014/main" id="{61D27799-CD44-6E82-2383-ED27E4C987B2}"/>
              </a:ext>
            </a:extLst>
          </p:cNvPr>
          <p:cNvCxnSpPr>
            <a:cxnSpLocks/>
          </p:cNvCxnSpPr>
          <p:nvPr/>
        </p:nvCxnSpPr>
        <p:spPr>
          <a:xfrm>
            <a:off x="4393755" y="1245037"/>
            <a:ext cx="174883"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5" name="矩形 24">
            <a:extLst>
              <a:ext uri="{FF2B5EF4-FFF2-40B4-BE49-F238E27FC236}">
                <a16:creationId xmlns:a16="http://schemas.microsoft.com/office/drawing/2014/main" id="{13FC1968-2436-E305-3003-C4EB1B6BD05F}"/>
              </a:ext>
            </a:extLst>
          </p:cNvPr>
          <p:cNvSpPr/>
          <p:nvPr/>
        </p:nvSpPr>
        <p:spPr>
          <a:xfrm>
            <a:off x="6922152" y="5038096"/>
            <a:ext cx="1536260" cy="1144654"/>
          </a:xfrm>
          <a:prstGeom prst="rect">
            <a:avLst/>
          </a:prstGeom>
          <a:solidFill>
            <a:srgbClr val="E2F0D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4" name="矩形 163">
            <a:extLst>
              <a:ext uri="{FF2B5EF4-FFF2-40B4-BE49-F238E27FC236}">
                <a16:creationId xmlns:a16="http://schemas.microsoft.com/office/drawing/2014/main" id="{74D02A9A-BB0F-A083-AA82-5B20CDC0D01F}"/>
              </a:ext>
            </a:extLst>
          </p:cNvPr>
          <p:cNvSpPr/>
          <p:nvPr/>
        </p:nvSpPr>
        <p:spPr>
          <a:xfrm>
            <a:off x="8957054" y="5021027"/>
            <a:ext cx="2318716" cy="1003103"/>
          </a:xfrm>
          <a:prstGeom prst="rect">
            <a:avLst/>
          </a:prstGeom>
          <a:solidFill>
            <a:srgbClr val="FBE6CC"/>
          </a:solidFill>
          <a:ln>
            <a:solidFill>
              <a:srgbClr val="91919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7" name="文本框 166">
            <a:extLst>
              <a:ext uri="{FF2B5EF4-FFF2-40B4-BE49-F238E27FC236}">
                <a16:creationId xmlns:a16="http://schemas.microsoft.com/office/drawing/2014/main" id="{F03FF28F-73A4-F2A8-C10A-E58CD942E5E3}"/>
              </a:ext>
            </a:extLst>
          </p:cNvPr>
          <p:cNvSpPr txBox="1"/>
          <p:nvPr/>
        </p:nvSpPr>
        <p:spPr>
          <a:xfrm>
            <a:off x="4787494" y="6217081"/>
            <a:ext cx="2064906"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Suspected graph model</a:t>
            </a:r>
            <a:endParaRPr lang="zh-CN" altLang="en-US" sz="1200" dirty="0"/>
          </a:p>
        </p:txBody>
      </p:sp>
      <mc:AlternateContent xmlns:mc="http://schemas.openxmlformats.org/markup-compatibility/2006" xmlns:a14="http://schemas.microsoft.com/office/drawing/2010/main">
        <mc:Choice Requires="a14">
          <p:sp>
            <p:nvSpPr>
              <p:cNvPr id="170" name="文本框 169">
                <a:extLst>
                  <a:ext uri="{FF2B5EF4-FFF2-40B4-BE49-F238E27FC236}">
                    <a16:creationId xmlns:a16="http://schemas.microsoft.com/office/drawing/2014/main" id="{7BBBDC12-6BDC-123D-BADC-2417BA37263C}"/>
                  </a:ext>
                </a:extLst>
              </p:cNvPr>
              <p:cNvSpPr txBox="1"/>
              <p:nvPr/>
            </p:nvSpPr>
            <p:spPr>
              <a:xfrm>
                <a:off x="8960644" y="5045021"/>
                <a:ext cx="2315126" cy="1015663"/>
              </a:xfrm>
              <a:prstGeom prst="rect">
                <a:avLst/>
              </a:prstGeom>
              <a:noFill/>
              <a:ln>
                <a:noFill/>
                <a:prstDash val="lgDash"/>
              </a:ln>
            </p:spPr>
            <p:txBody>
              <a:bodyPr wrap="square">
                <a:spAutoFit/>
              </a:bodyPr>
              <a:lstStyle/>
              <a:p>
                <a:r>
                  <a:rPr lang="zh-CN" altLang="en-US" sz="1200" dirty="0">
                    <a:latin typeface="Times New Roman" panose="02020603050405020304" pitchFamily="18" charset="0"/>
                    <a:cs typeface="Times New Roman" panose="02020603050405020304" pitchFamily="18" charset="0"/>
                  </a:rPr>
                  <a:t>Hypothesis testing:</a:t>
                </a:r>
                <a:endParaRPr lang="en-US" altLang="zh-CN" sz="1200" dirty="0">
                  <a:latin typeface="Times New Roman" panose="02020603050405020304" pitchFamily="18" charset="0"/>
                  <a:cs typeface="Times New Roman" panose="02020603050405020304" pitchFamily="18" charset="0"/>
                </a:endParaRPr>
              </a:p>
              <a:p>
                <a:endParaRPr lang="en-US" altLang="zh-CN" sz="1200" dirty="0">
                  <a:latin typeface="Times New Roman" panose="02020603050405020304" pitchFamily="18" charset="0"/>
                  <a:cs typeface="Times New Roman" panose="02020603050405020304" pitchFamily="18" charset="0"/>
                </a:endParaRPr>
              </a:p>
              <a:p>
                <a14:m>
                  <m:oMath xmlns:m="http://schemas.openxmlformats.org/officeDocument/2006/math">
                    <m:sSub>
                      <m:sSubPr>
                        <m:ctrlPr>
                          <a:rPr lang="en-US" altLang="zh-CN" sz="1200" i="1" smtClean="0">
                            <a:latin typeface="Cambria Math" panose="02040503050406030204" pitchFamily="18" charset="0"/>
                            <a:cs typeface="Times New Roman" panose="02020603050405020304" pitchFamily="18" charset="0"/>
                          </a:rPr>
                        </m:ctrlPr>
                      </m:sSubPr>
                      <m:e>
                        <m:r>
                          <a:rPr lang="en-US" altLang="zh-CN" sz="1200" b="0" i="1" smtClean="0">
                            <a:latin typeface="Cambria Math" panose="02040503050406030204" pitchFamily="18" charset="0"/>
                            <a:cs typeface="Times New Roman" panose="02020603050405020304" pitchFamily="18" charset="0"/>
                          </a:rPr>
                          <m:t>𝐻</m:t>
                        </m:r>
                      </m:e>
                      <m:sub>
                        <m:r>
                          <a:rPr lang="en-US" altLang="zh-CN" sz="1200" b="0" i="1" smtClean="0">
                            <a:latin typeface="Cambria Math" panose="02040503050406030204" pitchFamily="18" charset="0"/>
                            <a:cs typeface="Times New Roman" panose="02020603050405020304" pitchFamily="18" charset="0"/>
                          </a:rPr>
                          <m:t>0</m:t>
                        </m:r>
                      </m:sub>
                    </m:sSub>
                    <m:r>
                      <a:rPr lang="en-US" altLang="zh-CN" sz="1200" b="0" i="0" smtClean="0">
                        <a:latin typeface="Cambria Math" panose="02040503050406030204" pitchFamily="18" charset="0"/>
                        <a:cs typeface="Times New Roman" panose="02020603050405020304" pitchFamily="18" charset="0"/>
                      </a:rPr>
                      <m:t>:</m:t>
                    </m:r>
                  </m:oMath>
                </a14:m>
                <a:r>
                  <a:rPr lang="en-US" altLang="zh-CN" sz="1200" dirty="0">
                    <a:latin typeface="Times New Roman" panose="02020603050405020304" pitchFamily="18" charset="0"/>
                    <a:cs typeface="Times New Roman" panose="02020603050405020304" pitchFamily="18" charset="0"/>
                  </a:rPr>
                  <a:t>The observed two queries have different classification probability distributions</a:t>
                </a:r>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170" name="文本框 169">
                <a:extLst>
                  <a:ext uri="{FF2B5EF4-FFF2-40B4-BE49-F238E27FC236}">
                    <a16:creationId xmlns:a16="http://schemas.microsoft.com/office/drawing/2014/main" id="{7BBBDC12-6BDC-123D-BADC-2417BA37263C}"/>
                  </a:ext>
                </a:extLst>
              </p:cNvPr>
              <p:cNvSpPr txBox="1">
                <a:spLocks noRot="1" noChangeAspect="1" noMove="1" noResize="1" noEditPoints="1" noAdjustHandles="1" noChangeArrowheads="1" noChangeShapeType="1" noTextEdit="1"/>
              </p:cNvSpPr>
              <p:nvPr/>
            </p:nvSpPr>
            <p:spPr>
              <a:xfrm>
                <a:off x="8960644" y="5045021"/>
                <a:ext cx="2315126" cy="1015663"/>
              </a:xfrm>
              <a:prstGeom prst="rect">
                <a:avLst/>
              </a:prstGeom>
              <a:blipFill>
                <a:blip r:embed="rId20"/>
                <a:stretch>
                  <a:fillRect l="-263" t="-602" r="-789" b="-4217"/>
                </a:stretch>
              </a:blipFill>
              <a:ln>
                <a:noFill/>
                <a:prstDash val="lgDash"/>
              </a:ln>
            </p:spPr>
            <p:txBody>
              <a:bodyPr/>
              <a:lstStyle/>
              <a:p>
                <a:r>
                  <a:rPr lang="zh-CN" altLang="en-US">
                    <a:noFill/>
                  </a:rPr>
                  <a:t> </a:t>
                </a:r>
              </a:p>
            </p:txBody>
          </p:sp>
        </mc:Fallback>
      </mc:AlternateContent>
      <p:sp>
        <p:nvSpPr>
          <p:cNvPr id="171" name="椭圆 170">
            <a:extLst>
              <a:ext uri="{FF2B5EF4-FFF2-40B4-BE49-F238E27FC236}">
                <a16:creationId xmlns:a16="http://schemas.microsoft.com/office/drawing/2014/main" id="{4A9558BC-FAFC-4295-73E4-C7DBE92C0E7F}"/>
              </a:ext>
            </a:extLst>
          </p:cNvPr>
          <p:cNvSpPr/>
          <p:nvPr/>
        </p:nvSpPr>
        <p:spPr>
          <a:xfrm>
            <a:off x="863844" y="5226284"/>
            <a:ext cx="128588" cy="135731"/>
          </a:xfrm>
          <a:prstGeom prst="ellipse">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172" name="椭圆 171">
            <a:extLst>
              <a:ext uri="{FF2B5EF4-FFF2-40B4-BE49-F238E27FC236}">
                <a16:creationId xmlns:a16="http://schemas.microsoft.com/office/drawing/2014/main" id="{3521C382-C863-4FE9-D9C5-731EF0008EFB}"/>
              </a:ext>
            </a:extLst>
          </p:cNvPr>
          <p:cNvSpPr/>
          <p:nvPr/>
        </p:nvSpPr>
        <p:spPr>
          <a:xfrm>
            <a:off x="1150785" y="4872900"/>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174" name="椭圆 173">
            <a:extLst>
              <a:ext uri="{FF2B5EF4-FFF2-40B4-BE49-F238E27FC236}">
                <a16:creationId xmlns:a16="http://schemas.microsoft.com/office/drawing/2014/main" id="{9B73ECA1-E3F3-EB35-D730-09E9CD62E488}"/>
              </a:ext>
            </a:extLst>
          </p:cNvPr>
          <p:cNvSpPr/>
          <p:nvPr/>
        </p:nvSpPr>
        <p:spPr>
          <a:xfrm>
            <a:off x="1086491" y="5614841"/>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75" name="椭圆 174">
            <a:extLst>
              <a:ext uri="{FF2B5EF4-FFF2-40B4-BE49-F238E27FC236}">
                <a16:creationId xmlns:a16="http://schemas.microsoft.com/office/drawing/2014/main" id="{89A3F9B9-F0CF-508A-5D56-6127137B85EF}"/>
              </a:ext>
            </a:extLst>
          </p:cNvPr>
          <p:cNvSpPr/>
          <p:nvPr/>
        </p:nvSpPr>
        <p:spPr>
          <a:xfrm>
            <a:off x="1455585" y="5246161"/>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76" name="椭圆 175">
            <a:extLst>
              <a:ext uri="{FF2B5EF4-FFF2-40B4-BE49-F238E27FC236}">
                <a16:creationId xmlns:a16="http://schemas.microsoft.com/office/drawing/2014/main" id="{67716E06-7127-A501-C6F9-6A63B46618FF}"/>
              </a:ext>
            </a:extLst>
          </p:cNvPr>
          <p:cNvSpPr/>
          <p:nvPr/>
        </p:nvSpPr>
        <p:spPr>
          <a:xfrm>
            <a:off x="1743719" y="4894511"/>
            <a:ext cx="128588" cy="135731"/>
          </a:xfrm>
          <a:prstGeom prst="ellipse">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177" name="椭圆 176">
            <a:extLst>
              <a:ext uri="{FF2B5EF4-FFF2-40B4-BE49-F238E27FC236}">
                <a16:creationId xmlns:a16="http://schemas.microsoft.com/office/drawing/2014/main" id="{E13D64B7-BAFD-6C70-29ED-AA87A3FD5D25}"/>
              </a:ext>
            </a:extLst>
          </p:cNvPr>
          <p:cNvSpPr/>
          <p:nvPr/>
        </p:nvSpPr>
        <p:spPr>
          <a:xfrm>
            <a:off x="1877072" y="5584686"/>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78" name="椭圆 177">
            <a:extLst>
              <a:ext uri="{FF2B5EF4-FFF2-40B4-BE49-F238E27FC236}">
                <a16:creationId xmlns:a16="http://schemas.microsoft.com/office/drawing/2014/main" id="{C1875928-9EB9-433C-CEAE-E6468411DBD4}"/>
              </a:ext>
            </a:extLst>
          </p:cNvPr>
          <p:cNvSpPr/>
          <p:nvPr/>
        </p:nvSpPr>
        <p:spPr>
          <a:xfrm>
            <a:off x="1956835" y="5328312"/>
            <a:ext cx="128588" cy="135731"/>
          </a:xfrm>
          <a:prstGeom prst="ellipse">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179" name="椭圆 178">
            <a:extLst>
              <a:ext uri="{FF2B5EF4-FFF2-40B4-BE49-F238E27FC236}">
                <a16:creationId xmlns:a16="http://schemas.microsoft.com/office/drawing/2014/main" id="{166B42E4-11D6-07A6-5CE9-847985059539}"/>
              </a:ext>
            </a:extLst>
          </p:cNvPr>
          <p:cNvSpPr/>
          <p:nvPr/>
        </p:nvSpPr>
        <p:spPr>
          <a:xfrm>
            <a:off x="1587741" y="5798404"/>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181" name="直接连接符 180">
            <a:extLst>
              <a:ext uri="{FF2B5EF4-FFF2-40B4-BE49-F238E27FC236}">
                <a16:creationId xmlns:a16="http://schemas.microsoft.com/office/drawing/2014/main" id="{AA637357-304B-21FF-BDBB-481A12DEC660}"/>
              </a:ext>
            </a:extLst>
          </p:cNvPr>
          <p:cNvCxnSpPr>
            <a:cxnSpLocks/>
            <a:stCxn id="172" idx="3"/>
            <a:endCxn id="171" idx="0"/>
          </p:cNvCxnSpPr>
          <p:nvPr/>
        </p:nvCxnSpPr>
        <p:spPr>
          <a:xfrm flipH="1">
            <a:off x="928138" y="4988754"/>
            <a:ext cx="241478" cy="237530"/>
          </a:xfrm>
          <a:prstGeom prst="line">
            <a:avLst/>
          </a:prstGeom>
        </p:spPr>
        <p:style>
          <a:lnRef idx="2">
            <a:schemeClr val="dk1"/>
          </a:lnRef>
          <a:fillRef idx="0">
            <a:schemeClr val="dk1"/>
          </a:fillRef>
          <a:effectRef idx="1">
            <a:schemeClr val="dk1"/>
          </a:effectRef>
          <a:fontRef idx="minor">
            <a:schemeClr val="tx1"/>
          </a:fontRef>
        </p:style>
      </p:cxnSp>
      <p:cxnSp>
        <p:nvCxnSpPr>
          <p:cNvPr id="182" name="直接连接符 181">
            <a:extLst>
              <a:ext uri="{FF2B5EF4-FFF2-40B4-BE49-F238E27FC236}">
                <a16:creationId xmlns:a16="http://schemas.microsoft.com/office/drawing/2014/main" id="{FF88B42D-F9CA-1BC6-7D3E-54BEC1217B52}"/>
              </a:ext>
            </a:extLst>
          </p:cNvPr>
          <p:cNvCxnSpPr>
            <a:cxnSpLocks/>
            <a:stCxn id="172" idx="5"/>
            <a:endCxn id="175" idx="1"/>
          </p:cNvCxnSpPr>
          <p:nvPr/>
        </p:nvCxnSpPr>
        <p:spPr>
          <a:xfrm>
            <a:off x="1260542" y="4988754"/>
            <a:ext cx="213874" cy="277284"/>
          </a:xfrm>
          <a:prstGeom prst="line">
            <a:avLst/>
          </a:prstGeom>
        </p:spPr>
        <p:style>
          <a:lnRef idx="2">
            <a:schemeClr val="dk1"/>
          </a:lnRef>
          <a:fillRef idx="0">
            <a:schemeClr val="dk1"/>
          </a:fillRef>
          <a:effectRef idx="1">
            <a:schemeClr val="dk1"/>
          </a:effectRef>
          <a:fontRef idx="minor">
            <a:schemeClr val="tx1"/>
          </a:fontRef>
        </p:style>
      </p:cxnSp>
      <p:cxnSp>
        <p:nvCxnSpPr>
          <p:cNvPr id="228" name="直接连接符 227">
            <a:extLst>
              <a:ext uri="{FF2B5EF4-FFF2-40B4-BE49-F238E27FC236}">
                <a16:creationId xmlns:a16="http://schemas.microsoft.com/office/drawing/2014/main" id="{F4B159AB-AE1B-559C-8990-4170295ACE0E}"/>
              </a:ext>
            </a:extLst>
          </p:cNvPr>
          <p:cNvCxnSpPr>
            <a:cxnSpLocks/>
            <a:stCxn id="171" idx="5"/>
            <a:endCxn id="174" idx="1"/>
          </p:cNvCxnSpPr>
          <p:nvPr/>
        </p:nvCxnSpPr>
        <p:spPr>
          <a:xfrm>
            <a:off x="973601" y="5342138"/>
            <a:ext cx="131721" cy="292580"/>
          </a:xfrm>
          <a:prstGeom prst="line">
            <a:avLst/>
          </a:prstGeom>
        </p:spPr>
        <p:style>
          <a:lnRef idx="2">
            <a:schemeClr val="dk1"/>
          </a:lnRef>
          <a:fillRef idx="0">
            <a:schemeClr val="dk1"/>
          </a:fillRef>
          <a:effectRef idx="1">
            <a:schemeClr val="dk1"/>
          </a:effectRef>
          <a:fontRef idx="minor">
            <a:schemeClr val="tx1"/>
          </a:fontRef>
        </p:style>
      </p:cxnSp>
      <p:cxnSp>
        <p:nvCxnSpPr>
          <p:cNvPr id="229" name="直接连接符 228">
            <a:extLst>
              <a:ext uri="{FF2B5EF4-FFF2-40B4-BE49-F238E27FC236}">
                <a16:creationId xmlns:a16="http://schemas.microsoft.com/office/drawing/2014/main" id="{C2C6A7BB-019B-D627-5816-0394E1B07596}"/>
              </a:ext>
            </a:extLst>
          </p:cNvPr>
          <p:cNvCxnSpPr>
            <a:cxnSpLocks/>
            <a:stCxn id="175" idx="3"/>
            <a:endCxn id="174" idx="7"/>
          </p:cNvCxnSpPr>
          <p:nvPr/>
        </p:nvCxnSpPr>
        <p:spPr>
          <a:xfrm flipH="1">
            <a:off x="1196248" y="5362015"/>
            <a:ext cx="278168" cy="272703"/>
          </a:xfrm>
          <a:prstGeom prst="line">
            <a:avLst/>
          </a:prstGeom>
        </p:spPr>
        <p:style>
          <a:lnRef idx="2">
            <a:schemeClr val="dk1"/>
          </a:lnRef>
          <a:fillRef idx="0">
            <a:schemeClr val="dk1"/>
          </a:fillRef>
          <a:effectRef idx="1">
            <a:schemeClr val="dk1"/>
          </a:effectRef>
          <a:fontRef idx="minor">
            <a:schemeClr val="tx1"/>
          </a:fontRef>
        </p:style>
      </p:cxnSp>
      <p:cxnSp>
        <p:nvCxnSpPr>
          <p:cNvPr id="230" name="直接连接符 229">
            <a:extLst>
              <a:ext uri="{FF2B5EF4-FFF2-40B4-BE49-F238E27FC236}">
                <a16:creationId xmlns:a16="http://schemas.microsoft.com/office/drawing/2014/main" id="{5B9D576F-0981-409D-4AAE-B5A6957126F1}"/>
              </a:ext>
            </a:extLst>
          </p:cNvPr>
          <p:cNvCxnSpPr>
            <a:cxnSpLocks/>
            <a:stCxn id="176" idx="3"/>
            <a:endCxn id="175" idx="6"/>
          </p:cNvCxnSpPr>
          <p:nvPr/>
        </p:nvCxnSpPr>
        <p:spPr>
          <a:xfrm flipH="1">
            <a:off x="1584173" y="5010365"/>
            <a:ext cx="178377" cy="303662"/>
          </a:xfrm>
          <a:prstGeom prst="line">
            <a:avLst/>
          </a:prstGeom>
        </p:spPr>
        <p:style>
          <a:lnRef idx="2">
            <a:schemeClr val="dk1"/>
          </a:lnRef>
          <a:fillRef idx="0">
            <a:schemeClr val="dk1"/>
          </a:fillRef>
          <a:effectRef idx="1">
            <a:schemeClr val="dk1"/>
          </a:effectRef>
          <a:fontRef idx="minor">
            <a:schemeClr val="tx1"/>
          </a:fontRef>
        </p:style>
      </p:cxnSp>
      <p:cxnSp>
        <p:nvCxnSpPr>
          <p:cNvPr id="232" name="直接连接符 231">
            <a:extLst>
              <a:ext uri="{FF2B5EF4-FFF2-40B4-BE49-F238E27FC236}">
                <a16:creationId xmlns:a16="http://schemas.microsoft.com/office/drawing/2014/main" id="{16CE70D1-9A9B-D47C-FCCD-803668C6D0CF}"/>
              </a:ext>
            </a:extLst>
          </p:cNvPr>
          <p:cNvCxnSpPr>
            <a:cxnSpLocks/>
            <a:stCxn id="179" idx="0"/>
            <a:endCxn id="175" idx="4"/>
          </p:cNvCxnSpPr>
          <p:nvPr/>
        </p:nvCxnSpPr>
        <p:spPr>
          <a:xfrm flipH="1" flipV="1">
            <a:off x="1519879" y="5381892"/>
            <a:ext cx="132156" cy="416512"/>
          </a:xfrm>
          <a:prstGeom prst="line">
            <a:avLst/>
          </a:prstGeom>
        </p:spPr>
        <p:style>
          <a:lnRef idx="2">
            <a:schemeClr val="dk1"/>
          </a:lnRef>
          <a:fillRef idx="0">
            <a:schemeClr val="dk1"/>
          </a:fillRef>
          <a:effectRef idx="1">
            <a:schemeClr val="dk1"/>
          </a:effectRef>
          <a:fontRef idx="minor">
            <a:schemeClr val="tx1"/>
          </a:fontRef>
        </p:style>
      </p:cxnSp>
      <p:cxnSp>
        <p:nvCxnSpPr>
          <p:cNvPr id="233" name="直接连接符 232">
            <a:extLst>
              <a:ext uri="{FF2B5EF4-FFF2-40B4-BE49-F238E27FC236}">
                <a16:creationId xmlns:a16="http://schemas.microsoft.com/office/drawing/2014/main" id="{FD660D28-8BC1-2CB8-4A94-4E328B50C10B}"/>
              </a:ext>
            </a:extLst>
          </p:cNvPr>
          <p:cNvCxnSpPr>
            <a:cxnSpLocks/>
            <a:stCxn id="177" idx="1"/>
            <a:endCxn id="175" idx="5"/>
          </p:cNvCxnSpPr>
          <p:nvPr/>
        </p:nvCxnSpPr>
        <p:spPr>
          <a:xfrm flipH="1" flipV="1">
            <a:off x="1565342" y="5362015"/>
            <a:ext cx="330561" cy="242548"/>
          </a:xfrm>
          <a:prstGeom prst="line">
            <a:avLst/>
          </a:prstGeom>
        </p:spPr>
        <p:style>
          <a:lnRef idx="2">
            <a:schemeClr val="dk1"/>
          </a:lnRef>
          <a:fillRef idx="0">
            <a:schemeClr val="dk1"/>
          </a:fillRef>
          <a:effectRef idx="1">
            <a:schemeClr val="dk1"/>
          </a:effectRef>
          <a:fontRef idx="minor">
            <a:schemeClr val="tx1"/>
          </a:fontRef>
        </p:style>
      </p:cxnSp>
      <p:cxnSp>
        <p:nvCxnSpPr>
          <p:cNvPr id="241" name="直接连接符 240">
            <a:extLst>
              <a:ext uri="{FF2B5EF4-FFF2-40B4-BE49-F238E27FC236}">
                <a16:creationId xmlns:a16="http://schemas.microsoft.com/office/drawing/2014/main" id="{F588AD49-AD9C-DC5E-1D90-B8613876EE73}"/>
              </a:ext>
            </a:extLst>
          </p:cNvPr>
          <p:cNvCxnSpPr>
            <a:cxnSpLocks/>
            <a:stCxn id="176" idx="5"/>
            <a:endCxn id="178" idx="1"/>
          </p:cNvCxnSpPr>
          <p:nvPr/>
        </p:nvCxnSpPr>
        <p:spPr>
          <a:xfrm>
            <a:off x="1853476" y="5010365"/>
            <a:ext cx="122190" cy="337824"/>
          </a:xfrm>
          <a:prstGeom prst="line">
            <a:avLst/>
          </a:prstGeom>
        </p:spPr>
        <p:style>
          <a:lnRef idx="2">
            <a:schemeClr val="dk1"/>
          </a:lnRef>
          <a:fillRef idx="0">
            <a:schemeClr val="dk1"/>
          </a:fillRef>
          <a:effectRef idx="1">
            <a:schemeClr val="dk1"/>
          </a:effectRef>
          <a:fontRef idx="minor">
            <a:schemeClr val="tx1"/>
          </a:fontRef>
        </p:style>
      </p:cxnSp>
      <p:cxnSp>
        <p:nvCxnSpPr>
          <p:cNvPr id="253" name="直接连接符 252">
            <a:extLst>
              <a:ext uri="{FF2B5EF4-FFF2-40B4-BE49-F238E27FC236}">
                <a16:creationId xmlns:a16="http://schemas.microsoft.com/office/drawing/2014/main" id="{4BDE360D-92C8-C652-7212-A24E7562EAEB}"/>
              </a:ext>
            </a:extLst>
          </p:cNvPr>
          <p:cNvCxnSpPr>
            <a:cxnSpLocks/>
            <a:stCxn id="172" idx="4"/>
            <a:endCxn id="174" idx="0"/>
          </p:cNvCxnSpPr>
          <p:nvPr/>
        </p:nvCxnSpPr>
        <p:spPr>
          <a:xfrm flipH="1">
            <a:off x="1150785" y="5008631"/>
            <a:ext cx="64294" cy="606210"/>
          </a:xfrm>
          <a:prstGeom prst="line">
            <a:avLst/>
          </a:prstGeom>
        </p:spPr>
        <p:style>
          <a:lnRef idx="2">
            <a:schemeClr val="dk1"/>
          </a:lnRef>
          <a:fillRef idx="0">
            <a:schemeClr val="dk1"/>
          </a:fillRef>
          <a:effectRef idx="1">
            <a:schemeClr val="dk1"/>
          </a:effectRef>
          <a:fontRef idx="minor">
            <a:schemeClr val="tx1"/>
          </a:fontRef>
        </p:style>
      </p:cxnSp>
      <p:cxnSp>
        <p:nvCxnSpPr>
          <p:cNvPr id="254" name="直接连接符 253">
            <a:extLst>
              <a:ext uri="{FF2B5EF4-FFF2-40B4-BE49-F238E27FC236}">
                <a16:creationId xmlns:a16="http://schemas.microsoft.com/office/drawing/2014/main" id="{F0BA36DE-CE45-0AF9-8DF8-FF61ED7F2D43}"/>
              </a:ext>
            </a:extLst>
          </p:cNvPr>
          <p:cNvCxnSpPr>
            <a:stCxn id="174" idx="5"/>
            <a:endCxn id="179" idx="2"/>
          </p:cNvCxnSpPr>
          <p:nvPr/>
        </p:nvCxnSpPr>
        <p:spPr>
          <a:xfrm>
            <a:off x="1196248" y="5730695"/>
            <a:ext cx="391493" cy="135575"/>
          </a:xfrm>
          <a:prstGeom prst="line">
            <a:avLst/>
          </a:prstGeom>
        </p:spPr>
        <p:style>
          <a:lnRef idx="2">
            <a:schemeClr val="dk1"/>
          </a:lnRef>
          <a:fillRef idx="0">
            <a:schemeClr val="dk1"/>
          </a:fillRef>
          <a:effectRef idx="1">
            <a:schemeClr val="dk1"/>
          </a:effectRef>
          <a:fontRef idx="minor">
            <a:schemeClr val="tx1"/>
          </a:fontRef>
        </p:style>
      </p:cxnSp>
      <p:sp>
        <p:nvSpPr>
          <p:cNvPr id="256" name="矩形 255">
            <a:extLst>
              <a:ext uri="{FF2B5EF4-FFF2-40B4-BE49-F238E27FC236}">
                <a16:creationId xmlns:a16="http://schemas.microsoft.com/office/drawing/2014/main" id="{C5B08060-6C0E-2EFD-FCE8-F0DA4AE117B1}"/>
              </a:ext>
            </a:extLst>
          </p:cNvPr>
          <p:cNvSpPr/>
          <p:nvPr/>
        </p:nvSpPr>
        <p:spPr>
          <a:xfrm>
            <a:off x="771582" y="4813548"/>
            <a:ext cx="2472419" cy="1400176"/>
          </a:xfrm>
          <a:prstGeom prst="rect">
            <a:avLst/>
          </a:prstGeom>
          <a:noFill/>
          <a:ln>
            <a:solidFill>
              <a:schemeClr val="bg1">
                <a:lumMod val="65000"/>
              </a:schemeClr>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8" name="椭圆 257">
            <a:extLst>
              <a:ext uri="{FF2B5EF4-FFF2-40B4-BE49-F238E27FC236}">
                <a16:creationId xmlns:a16="http://schemas.microsoft.com/office/drawing/2014/main" id="{A9D2EC95-3F10-4361-3524-AA4B1B240588}"/>
              </a:ext>
            </a:extLst>
          </p:cNvPr>
          <p:cNvSpPr/>
          <p:nvPr/>
        </p:nvSpPr>
        <p:spPr>
          <a:xfrm rot="453782">
            <a:off x="2645777" y="5288397"/>
            <a:ext cx="128588" cy="135731"/>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sp>
        <p:nvSpPr>
          <p:cNvPr id="259" name="椭圆 258">
            <a:extLst>
              <a:ext uri="{FF2B5EF4-FFF2-40B4-BE49-F238E27FC236}">
                <a16:creationId xmlns:a16="http://schemas.microsoft.com/office/drawing/2014/main" id="{E26483ED-CF5F-6906-5AC2-968976ACBC9C}"/>
              </a:ext>
            </a:extLst>
          </p:cNvPr>
          <p:cNvSpPr/>
          <p:nvPr/>
        </p:nvSpPr>
        <p:spPr>
          <a:xfrm rot="453782">
            <a:off x="2800860" y="5441083"/>
            <a:ext cx="128588" cy="135731"/>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sp>
        <p:nvSpPr>
          <p:cNvPr id="260" name="椭圆 259">
            <a:extLst>
              <a:ext uri="{FF2B5EF4-FFF2-40B4-BE49-F238E27FC236}">
                <a16:creationId xmlns:a16="http://schemas.microsoft.com/office/drawing/2014/main" id="{06C54CAE-F7A7-714C-E293-425CA1439BC6}"/>
              </a:ext>
            </a:extLst>
          </p:cNvPr>
          <p:cNvSpPr/>
          <p:nvPr/>
        </p:nvSpPr>
        <p:spPr>
          <a:xfrm rot="453782">
            <a:off x="2559661" y="5532726"/>
            <a:ext cx="128588" cy="135731"/>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cxnSp>
        <p:nvCxnSpPr>
          <p:cNvPr id="263" name="直接连接符 262">
            <a:extLst>
              <a:ext uri="{FF2B5EF4-FFF2-40B4-BE49-F238E27FC236}">
                <a16:creationId xmlns:a16="http://schemas.microsoft.com/office/drawing/2014/main" id="{C671F064-7F93-6BE2-5329-B572D6969C91}"/>
              </a:ext>
            </a:extLst>
          </p:cNvPr>
          <p:cNvCxnSpPr>
            <a:cxnSpLocks/>
          </p:cNvCxnSpPr>
          <p:nvPr/>
        </p:nvCxnSpPr>
        <p:spPr>
          <a:xfrm rot="453782">
            <a:off x="2751505" y="5410103"/>
            <a:ext cx="74898" cy="45291"/>
          </a:xfrm>
          <a:prstGeom prst="line">
            <a:avLst/>
          </a:prstGeom>
          <a:ln>
            <a:solidFill>
              <a:srgbClr val="C00000"/>
            </a:solidFill>
          </a:ln>
        </p:spPr>
        <p:style>
          <a:lnRef idx="2">
            <a:schemeClr val="dk1"/>
          </a:lnRef>
          <a:fillRef idx="0">
            <a:schemeClr val="dk1"/>
          </a:fillRef>
          <a:effectRef idx="1">
            <a:schemeClr val="dk1"/>
          </a:effectRef>
          <a:fontRef idx="minor">
            <a:schemeClr val="tx1"/>
          </a:fontRef>
        </p:style>
      </p:cxnSp>
      <p:cxnSp>
        <p:nvCxnSpPr>
          <p:cNvPr id="264" name="直接连接符 263">
            <a:extLst>
              <a:ext uri="{FF2B5EF4-FFF2-40B4-BE49-F238E27FC236}">
                <a16:creationId xmlns:a16="http://schemas.microsoft.com/office/drawing/2014/main" id="{384EE477-BF53-C0DA-A711-89E523FCBF95}"/>
              </a:ext>
            </a:extLst>
          </p:cNvPr>
          <p:cNvCxnSpPr>
            <a:cxnSpLocks/>
            <a:endCxn id="260" idx="0"/>
          </p:cNvCxnSpPr>
          <p:nvPr/>
        </p:nvCxnSpPr>
        <p:spPr>
          <a:xfrm flipH="1">
            <a:off x="2632887" y="5403796"/>
            <a:ext cx="37951" cy="129520"/>
          </a:xfrm>
          <a:prstGeom prst="line">
            <a:avLst/>
          </a:prstGeom>
          <a:ln>
            <a:solidFill>
              <a:srgbClr val="C00000"/>
            </a:solidFill>
          </a:ln>
        </p:spPr>
        <p:style>
          <a:lnRef idx="2">
            <a:schemeClr val="dk1"/>
          </a:lnRef>
          <a:fillRef idx="0">
            <a:schemeClr val="dk1"/>
          </a:fillRef>
          <a:effectRef idx="1">
            <a:schemeClr val="dk1"/>
          </a:effectRef>
          <a:fontRef idx="minor">
            <a:schemeClr val="tx1"/>
          </a:fontRef>
        </p:style>
      </p:cxnSp>
      <p:cxnSp>
        <p:nvCxnSpPr>
          <p:cNvPr id="265" name="直接连接符 264">
            <a:extLst>
              <a:ext uri="{FF2B5EF4-FFF2-40B4-BE49-F238E27FC236}">
                <a16:creationId xmlns:a16="http://schemas.microsoft.com/office/drawing/2014/main" id="{EFD24A7E-C157-ED69-5336-88CBB73A01CC}"/>
              </a:ext>
            </a:extLst>
          </p:cNvPr>
          <p:cNvCxnSpPr>
            <a:cxnSpLocks/>
            <a:endCxn id="260" idx="6"/>
          </p:cNvCxnSpPr>
          <p:nvPr/>
        </p:nvCxnSpPr>
        <p:spPr>
          <a:xfrm flipH="1">
            <a:off x="2687690" y="5559088"/>
            <a:ext cx="129383" cy="49966"/>
          </a:xfrm>
          <a:prstGeom prst="line">
            <a:avLst/>
          </a:prstGeom>
          <a:ln>
            <a:solidFill>
              <a:srgbClr val="C00000"/>
            </a:solidFill>
          </a:ln>
        </p:spPr>
        <p:style>
          <a:lnRef idx="2">
            <a:schemeClr val="dk1"/>
          </a:lnRef>
          <a:fillRef idx="0">
            <a:schemeClr val="dk1"/>
          </a:fillRef>
          <a:effectRef idx="1">
            <a:schemeClr val="dk1"/>
          </a:effectRef>
          <a:fontRef idx="minor">
            <a:schemeClr val="tx1"/>
          </a:fontRef>
        </p:style>
      </p:cxnSp>
      <p:pic>
        <p:nvPicPr>
          <p:cNvPr id="267" name="图片 266">
            <a:extLst>
              <a:ext uri="{FF2B5EF4-FFF2-40B4-BE49-F238E27FC236}">
                <a16:creationId xmlns:a16="http://schemas.microsoft.com/office/drawing/2014/main" id="{C6BB5DBC-902F-EAB5-96B8-1F295DBC9FD0}"/>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2224135" y="5431020"/>
            <a:ext cx="222267" cy="222267"/>
          </a:xfrm>
          <a:prstGeom prst="rect">
            <a:avLst/>
          </a:prstGeom>
        </p:spPr>
      </p:pic>
      <mc:AlternateContent xmlns:mc="http://schemas.openxmlformats.org/markup-compatibility/2006" xmlns:a14="http://schemas.microsoft.com/office/drawing/2010/main">
        <mc:Choice Requires="a14">
          <p:sp>
            <p:nvSpPr>
              <p:cNvPr id="268" name="文本框 267">
                <a:extLst>
                  <a:ext uri="{FF2B5EF4-FFF2-40B4-BE49-F238E27FC236}">
                    <a16:creationId xmlns:a16="http://schemas.microsoft.com/office/drawing/2014/main" id="{86440174-5F47-62A4-067C-3E5FFCB4FC7F}"/>
                  </a:ext>
                </a:extLst>
              </p:cNvPr>
              <p:cNvSpPr txBox="1"/>
              <p:nvPr/>
            </p:nvSpPr>
            <p:spPr>
              <a:xfrm>
                <a:off x="771583" y="5872943"/>
                <a:ext cx="136800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Original datasets </a:t>
                </a:r>
                <a14:m>
                  <m:oMath xmlns:m="http://schemas.openxmlformats.org/officeDocument/2006/math">
                    <m:r>
                      <a:rPr lang="en-US" altLang="zh-CN" sz="1200" i="1" dirty="0" smtClean="0">
                        <a:latin typeface="Cambria Math" panose="02040503050406030204" pitchFamily="18" charset="0"/>
                        <a:cs typeface="Times New Roman" panose="02020603050405020304" pitchFamily="18" charset="0"/>
                      </a:rPr>
                      <m:t>𝐺</m:t>
                    </m:r>
                  </m:oMath>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268" name="文本框 267">
                <a:extLst>
                  <a:ext uri="{FF2B5EF4-FFF2-40B4-BE49-F238E27FC236}">
                    <a16:creationId xmlns:a16="http://schemas.microsoft.com/office/drawing/2014/main" id="{86440174-5F47-62A4-067C-3E5FFCB4FC7F}"/>
                  </a:ext>
                </a:extLst>
              </p:cNvPr>
              <p:cNvSpPr txBox="1">
                <a:spLocks noRot="1" noChangeAspect="1" noMove="1" noResize="1" noEditPoints="1" noAdjustHandles="1" noChangeArrowheads="1" noChangeShapeType="1" noTextEdit="1"/>
              </p:cNvSpPr>
              <p:nvPr/>
            </p:nvSpPr>
            <p:spPr>
              <a:xfrm>
                <a:off x="771583" y="5872943"/>
                <a:ext cx="1368003" cy="276999"/>
              </a:xfrm>
              <a:prstGeom prst="rect">
                <a:avLst/>
              </a:prstGeom>
              <a:blipFill>
                <a:blip r:embed="rId22"/>
                <a:stretch>
                  <a:fillRect l="-446" b="-1521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9" name="文本框 268">
                <a:extLst>
                  <a:ext uri="{FF2B5EF4-FFF2-40B4-BE49-F238E27FC236}">
                    <a16:creationId xmlns:a16="http://schemas.microsoft.com/office/drawing/2014/main" id="{3A6542A2-0E94-4F42-DE29-6C721BB12511}"/>
                  </a:ext>
                </a:extLst>
              </p:cNvPr>
              <p:cNvSpPr txBox="1"/>
              <p:nvPr/>
            </p:nvSpPr>
            <p:spPr>
              <a:xfrm>
                <a:off x="2398321" y="5854102"/>
                <a:ext cx="693014"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1200" i="1" smtClean="0">
                              <a:latin typeface="Cambria Math" panose="02040503050406030204" pitchFamily="18" charset="0"/>
                              <a:cs typeface="Times New Roman" panose="02020603050405020304" pitchFamily="18" charset="0"/>
                            </a:rPr>
                          </m:ctrlPr>
                        </m:sSubPr>
                        <m:e>
                          <m:r>
                            <a:rPr lang="en-US" altLang="zh-CN" sz="1200" b="0" i="1" smtClean="0">
                              <a:latin typeface="Cambria Math" panose="02040503050406030204" pitchFamily="18" charset="0"/>
                              <a:cs typeface="Times New Roman" panose="02020603050405020304" pitchFamily="18" charset="0"/>
                            </a:rPr>
                            <m:t>𝑥</m:t>
                          </m:r>
                        </m:e>
                        <m:sub>
                          <m:r>
                            <a:rPr lang="en-US" altLang="zh-CN" sz="1200" b="0" i="1" smtClean="0">
                              <a:latin typeface="Cambria Math" panose="02040503050406030204" pitchFamily="18" charset="0"/>
                              <a:cs typeface="Times New Roman" panose="02020603050405020304" pitchFamily="18" charset="0"/>
                            </a:rPr>
                            <m:t>𝑖𝑠𝑜</m:t>
                          </m:r>
                        </m:sub>
                      </m:sSub>
                    </m:oMath>
                  </m:oMathPara>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269" name="文本框 268">
                <a:extLst>
                  <a:ext uri="{FF2B5EF4-FFF2-40B4-BE49-F238E27FC236}">
                    <a16:creationId xmlns:a16="http://schemas.microsoft.com/office/drawing/2014/main" id="{3A6542A2-0E94-4F42-DE29-6C721BB12511}"/>
                  </a:ext>
                </a:extLst>
              </p:cNvPr>
              <p:cNvSpPr txBox="1">
                <a:spLocks noRot="1" noChangeAspect="1" noMove="1" noResize="1" noEditPoints="1" noAdjustHandles="1" noChangeArrowheads="1" noChangeShapeType="1" noTextEdit="1"/>
              </p:cNvSpPr>
              <p:nvPr/>
            </p:nvSpPr>
            <p:spPr>
              <a:xfrm>
                <a:off x="2398321" y="5854102"/>
                <a:ext cx="693014" cy="276999"/>
              </a:xfrm>
              <a:prstGeom prst="rect">
                <a:avLst/>
              </a:prstGeom>
              <a:blipFill>
                <a:blip r:embed="rId2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5" name="文本框 274">
                <a:extLst>
                  <a:ext uri="{FF2B5EF4-FFF2-40B4-BE49-F238E27FC236}">
                    <a16:creationId xmlns:a16="http://schemas.microsoft.com/office/drawing/2014/main" id="{ADB399A5-1AF2-F9A1-17C0-0AFFE6E8C8AB}"/>
                  </a:ext>
                </a:extLst>
              </p:cNvPr>
              <p:cNvSpPr txBox="1"/>
              <p:nvPr/>
            </p:nvSpPr>
            <p:spPr>
              <a:xfrm>
                <a:off x="3711392" y="5152863"/>
                <a:ext cx="693014"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1200" i="1" smtClean="0">
                              <a:latin typeface="Cambria Math" panose="02040503050406030204" pitchFamily="18" charset="0"/>
                              <a:cs typeface="Times New Roman" panose="02020603050405020304" pitchFamily="18" charset="0"/>
                            </a:rPr>
                          </m:ctrlPr>
                        </m:sSubPr>
                        <m:e>
                          <m:r>
                            <a:rPr lang="en-US" altLang="zh-CN" sz="1200" b="0" i="1" smtClean="0">
                              <a:latin typeface="Cambria Math" panose="02040503050406030204" pitchFamily="18" charset="0"/>
                              <a:cs typeface="Times New Roman" panose="02020603050405020304" pitchFamily="18" charset="0"/>
                            </a:rPr>
                            <m:t>𝑥</m:t>
                          </m:r>
                        </m:e>
                        <m:sub>
                          <m:r>
                            <a:rPr lang="en-US" altLang="zh-CN" sz="1200" b="0" i="1" smtClean="0">
                              <a:latin typeface="Cambria Math" panose="02040503050406030204" pitchFamily="18" charset="0"/>
                              <a:cs typeface="Times New Roman" panose="02020603050405020304" pitchFamily="18" charset="0"/>
                            </a:rPr>
                            <m:t>𝑠𝑢𝑟</m:t>
                          </m:r>
                        </m:sub>
                      </m:sSub>
                    </m:oMath>
                  </m:oMathPara>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275" name="文本框 274">
                <a:extLst>
                  <a:ext uri="{FF2B5EF4-FFF2-40B4-BE49-F238E27FC236}">
                    <a16:creationId xmlns:a16="http://schemas.microsoft.com/office/drawing/2014/main" id="{ADB399A5-1AF2-F9A1-17C0-0AFFE6E8C8AB}"/>
                  </a:ext>
                </a:extLst>
              </p:cNvPr>
              <p:cNvSpPr txBox="1">
                <a:spLocks noRot="1" noChangeAspect="1" noMove="1" noResize="1" noEditPoints="1" noAdjustHandles="1" noChangeArrowheads="1" noChangeShapeType="1" noTextEdit="1"/>
              </p:cNvSpPr>
              <p:nvPr/>
            </p:nvSpPr>
            <p:spPr>
              <a:xfrm>
                <a:off x="3711392" y="5152863"/>
                <a:ext cx="693014" cy="276999"/>
              </a:xfrm>
              <a:prstGeom prst="rect">
                <a:avLst/>
              </a:prstGeom>
              <a:blipFill>
                <a:blip r:embed="rId2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5" name="文本框 284">
                <a:extLst>
                  <a:ext uri="{FF2B5EF4-FFF2-40B4-BE49-F238E27FC236}">
                    <a16:creationId xmlns:a16="http://schemas.microsoft.com/office/drawing/2014/main" id="{3A67AEB1-06FE-71C9-210E-B612E9A7067A}"/>
                  </a:ext>
                </a:extLst>
              </p:cNvPr>
              <p:cNvSpPr txBox="1"/>
              <p:nvPr/>
            </p:nvSpPr>
            <p:spPr>
              <a:xfrm>
                <a:off x="3776193" y="5922029"/>
                <a:ext cx="693014"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1200" i="1" smtClean="0">
                              <a:latin typeface="Cambria Math" panose="02040503050406030204" pitchFamily="18" charset="0"/>
                              <a:cs typeface="Times New Roman" panose="02020603050405020304" pitchFamily="18" charset="0"/>
                            </a:rPr>
                          </m:ctrlPr>
                        </m:sSubPr>
                        <m:e>
                          <m:r>
                            <a:rPr lang="en-US" altLang="zh-CN" sz="1200" b="0" i="1" smtClean="0">
                              <a:latin typeface="Cambria Math" panose="02040503050406030204" pitchFamily="18" charset="0"/>
                              <a:cs typeface="Times New Roman" panose="02020603050405020304" pitchFamily="18" charset="0"/>
                            </a:rPr>
                            <m:t>𝑥</m:t>
                          </m:r>
                        </m:e>
                        <m:sub>
                          <m:r>
                            <a:rPr lang="en-US" altLang="zh-CN" sz="1200" b="0" i="1" smtClean="0">
                              <a:latin typeface="Cambria Math" panose="02040503050406030204" pitchFamily="18" charset="0"/>
                              <a:cs typeface="Times New Roman" panose="02020603050405020304" pitchFamily="18" charset="0"/>
                            </a:rPr>
                            <m:t>𝑑𝑖𝑠</m:t>
                          </m:r>
                        </m:sub>
                      </m:sSub>
                    </m:oMath>
                  </m:oMathPara>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285" name="文本框 284">
                <a:extLst>
                  <a:ext uri="{FF2B5EF4-FFF2-40B4-BE49-F238E27FC236}">
                    <a16:creationId xmlns:a16="http://schemas.microsoft.com/office/drawing/2014/main" id="{3A67AEB1-06FE-71C9-210E-B612E9A7067A}"/>
                  </a:ext>
                </a:extLst>
              </p:cNvPr>
              <p:cNvSpPr txBox="1">
                <a:spLocks noRot="1" noChangeAspect="1" noMove="1" noResize="1" noEditPoints="1" noAdjustHandles="1" noChangeArrowheads="1" noChangeShapeType="1" noTextEdit="1"/>
              </p:cNvSpPr>
              <p:nvPr/>
            </p:nvSpPr>
            <p:spPr>
              <a:xfrm>
                <a:off x="3776193" y="5922029"/>
                <a:ext cx="693014" cy="276999"/>
              </a:xfrm>
              <a:prstGeom prst="rect">
                <a:avLst/>
              </a:prstGeom>
              <a:blipFill>
                <a:blip r:embed="rId25"/>
                <a:stretch>
                  <a:fillRect/>
                </a:stretch>
              </a:blipFill>
            </p:spPr>
            <p:txBody>
              <a:bodyPr/>
              <a:lstStyle/>
              <a:p>
                <a:r>
                  <a:rPr lang="zh-CN" altLang="en-US">
                    <a:noFill/>
                  </a:rPr>
                  <a:t> </a:t>
                </a:r>
              </a:p>
            </p:txBody>
          </p:sp>
        </mc:Fallback>
      </mc:AlternateContent>
      <p:sp>
        <p:nvSpPr>
          <p:cNvPr id="288" name="等腰三角形 287">
            <a:extLst>
              <a:ext uri="{FF2B5EF4-FFF2-40B4-BE49-F238E27FC236}">
                <a16:creationId xmlns:a16="http://schemas.microsoft.com/office/drawing/2014/main" id="{6C334CB0-F416-A5F1-63D1-462D70A21C60}"/>
              </a:ext>
            </a:extLst>
          </p:cNvPr>
          <p:cNvSpPr/>
          <p:nvPr/>
        </p:nvSpPr>
        <p:spPr>
          <a:xfrm>
            <a:off x="3927219" y="5582058"/>
            <a:ext cx="343449" cy="369332"/>
          </a:xfrm>
          <a:prstGeom prst="triangl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0" name="椭圆 289">
            <a:extLst>
              <a:ext uri="{FF2B5EF4-FFF2-40B4-BE49-F238E27FC236}">
                <a16:creationId xmlns:a16="http://schemas.microsoft.com/office/drawing/2014/main" id="{D494E4DB-A07D-59EB-32C2-C2C71A44AC9B}"/>
              </a:ext>
            </a:extLst>
          </p:cNvPr>
          <p:cNvSpPr/>
          <p:nvPr/>
        </p:nvSpPr>
        <p:spPr>
          <a:xfrm rot="453782">
            <a:off x="4028999" y="5542089"/>
            <a:ext cx="128588" cy="135731"/>
          </a:xfrm>
          <a:prstGeom prst="ellips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sp>
        <p:nvSpPr>
          <p:cNvPr id="291" name="椭圆 290">
            <a:extLst>
              <a:ext uri="{FF2B5EF4-FFF2-40B4-BE49-F238E27FC236}">
                <a16:creationId xmlns:a16="http://schemas.microsoft.com/office/drawing/2014/main" id="{10B3D6CC-BEBA-848A-A415-64895A22E6BC}"/>
              </a:ext>
            </a:extLst>
          </p:cNvPr>
          <p:cNvSpPr/>
          <p:nvPr/>
        </p:nvSpPr>
        <p:spPr>
          <a:xfrm rot="453782">
            <a:off x="3877212" y="5854948"/>
            <a:ext cx="128588" cy="135731"/>
          </a:xfrm>
          <a:prstGeom prst="ellips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sp>
        <p:nvSpPr>
          <p:cNvPr id="292" name="椭圆 291">
            <a:extLst>
              <a:ext uri="{FF2B5EF4-FFF2-40B4-BE49-F238E27FC236}">
                <a16:creationId xmlns:a16="http://schemas.microsoft.com/office/drawing/2014/main" id="{D16ADBCB-795F-8913-307A-D280531EB45A}"/>
              </a:ext>
            </a:extLst>
          </p:cNvPr>
          <p:cNvSpPr/>
          <p:nvPr/>
        </p:nvSpPr>
        <p:spPr>
          <a:xfrm rot="453782">
            <a:off x="4212276" y="5854948"/>
            <a:ext cx="128588" cy="135731"/>
          </a:xfrm>
          <a:prstGeom prst="ellips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293" name="等腰三角形 292">
            <a:extLst>
              <a:ext uri="{FF2B5EF4-FFF2-40B4-BE49-F238E27FC236}">
                <a16:creationId xmlns:a16="http://schemas.microsoft.com/office/drawing/2014/main" id="{C6AB95D6-4D35-19F7-5D27-92540D5CBB96}"/>
              </a:ext>
            </a:extLst>
          </p:cNvPr>
          <p:cNvSpPr/>
          <p:nvPr/>
        </p:nvSpPr>
        <p:spPr>
          <a:xfrm>
            <a:off x="3885830" y="4824193"/>
            <a:ext cx="343449" cy="369332"/>
          </a:xfrm>
          <a:prstGeom prst="triangl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4" name="椭圆 293">
            <a:extLst>
              <a:ext uri="{FF2B5EF4-FFF2-40B4-BE49-F238E27FC236}">
                <a16:creationId xmlns:a16="http://schemas.microsoft.com/office/drawing/2014/main" id="{10FF0266-B1DE-E5BF-3F04-3A5A543F59C5}"/>
              </a:ext>
            </a:extLst>
          </p:cNvPr>
          <p:cNvSpPr/>
          <p:nvPr/>
        </p:nvSpPr>
        <p:spPr>
          <a:xfrm rot="453782">
            <a:off x="3987610" y="4784224"/>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sp>
        <p:nvSpPr>
          <p:cNvPr id="295" name="椭圆 294">
            <a:extLst>
              <a:ext uri="{FF2B5EF4-FFF2-40B4-BE49-F238E27FC236}">
                <a16:creationId xmlns:a16="http://schemas.microsoft.com/office/drawing/2014/main" id="{8022CE36-192C-8529-F79B-C61211EBFB75}"/>
              </a:ext>
            </a:extLst>
          </p:cNvPr>
          <p:cNvSpPr/>
          <p:nvPr/>
        </p:nvSpPr>
        <p:spPr>
          <a:xfrm rot="453782">
            <a:off x="3835823" y="5097083"/>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sp>
        <p:nvSpPr>
          <p:cNvPr id="296" name="椭圆 295">
            <a:extLst>
              <a:ext uri="{FF2B5EF4-FFF2-40B4-BE49-F238E27FC236}">
                <a16:creationId xmlns:a16="http://schemas.microsoft.com/office/drawing/2014/main" id="{0FCD57F7-92AC-3110-4A34-D29318A3B835}"/>
              </a:ext>
            </a:extLst>
          </p:cNvPr>
          <p:cNvSpPr/>
          <p:nvPr/>
        </p:nvSpPr>
        <p:spPr>
          <a:xfrm rot="453782">
            <a:off x="4170887" y="5097083"/>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297" name="矩形 296">
            <a:extLst>
              <a:ext uri="{FF2B5EF4-FFF2-40B4-BE49-F238E27FC236}">
                <a16:creationId xmlns:a16="http://schemas.microsoft.com/office/drawing/2014/main" id="{826F90DF-977D-83B2-992C-9F79905AA993}"/>
              </a:ext>
            </a:extLst>
          </p:cNvPr>
          <p:cNvSpPr/>
          <p:nvPr/>
        </p:nvSpPr>
        <p:spPr>
          <a:xfrm>
            <a:off x="3680813" y="4730955"/>
            <a:ext cx="788393" cy="1468073"/>
          </a:xfrm>
          <a:prstGeom prst="rect">
            <a:avLst/>
          </a:prstGeom>
          <a:noFill/>
          <a:ln>
            <a:solidFill>
              <a:srgbClr val="91919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99" name="图片 298">
            <a:extLst>
              <a:ext uri="{FF2B5EF4-FFF2-40B4-BE49-F238E27FC236}">
                <a16:creationId xmlns:a16="http://schemas.microsoft.com/office/drawing/2014/main" id="{BE46B0AD-AFD2-A6F5-1239-876DC4307B25}"/>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3383415" y="5412451"/>
            <a:ext cx="222267" cy="222267"/>
          </a:xfrm>
          <a:prstGeom prst="rect">
            <a:avLst/>
          </a:prstGeom>
        </p:spPr>
      </p:pic>
      <p:cxnSp>
        <p:nvCxnSpPr>
          <p:cNvPr id="300" name="直接箭头连接符 299">
            <a:extLst>
              <a:ext uri="{FF2B5EF4-FFF2-40B4-BE49-F238E27FC236}">
                <a16:creationId xmlns:a16="http://schemas.microsoft.com/office/drawing/2014/main" id="{2F1E0B13-F263-88D3-8210-5888EFE79B87}"/>
              </a:ext>
            </a:extLst>
          </p:cNvPr>
          <p:cNvCxnSpPr>
            <a:cxnSpLocks/>
          </p:cNvCxnSpPr>
          <p:nvPr/>
        </p:nvCxnSpPr>
        <p:spPr>
          <a:xfrm>
            <a:off x="4650215" y="6058007"/>
            <a:ext cx="272657"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01" name="文本框 300">
            <a:extLst>
              <a:ext uri="{FF2B5EF4-FFF2-40B4-BE49-F238E27FC236}">
                <a16:creationId xmlns:a16="http://schemas.microsoft.com/office/drawing/2014/main" id="{182752F0-67A3-3D09-DDA4-D9D5D8525CDD}"/>
              </a:ext>
            </a:extLst>
          </p:cNvPr>
          <p:cNvSpPr txBox="1"/>
          <p:nvPr/>
        </p:nvSpPr>
        <p:spPr>
          <a:xfrm>
            <a:off x="3352474" y="6170944"/>
            <a:ext cx="1370377" cy="276999"/>
          </a:xfrm>
          <a:prstGeom prst="rect">
            <a:avLst/>
          </a:prstGeom>
          <a:noFill/>
        </p:spPr>
        <p:txBody>
          <a:bodyPr wrap="square">
            <a:spAutoFit/>
          </a:bodyPr>
          <a:lstStyle/>
          <a:p>
            <a:pPr algn="ctr"/>
            <a:r>
              <a:rPr lang="en-US" altLang="zh-CN" sz="1200" dirty="0">
                <a:latin typeface="Times New Roman" panose="02020603050405020304" pitchFamily="18" charset="0"/>
                <a:cs typeface="Times New Roman" panose="02020603050405020304" pitchFamily="18" charset="0"/>
              </a:rPr>
              <a:t>Prompt subgraphs</a:t>
            </a:r>
            <a:endParaRPr lang="zh-CN" altLang="en-US" sz="1200" dirty="0">
              <a:latin typeface="Times New Roman" panose="02020603050405020304" pitchFamily="18" charset="0"/>
              <a:cs typeface="Times New Roman" panose="02020603050405020304" pitchFamily="18" charset="0"/>
            </a:endParaRPr>
          </a:p>
        </p:txBody>
      </p:sp>
      <p:sp>
        <p:nvSpPr>
          <p:cNvPr id="302" name="文本框 301">
            <a:extLst>
              <a:ext uri="{FF2B5EF4-FFF2-40B4-BE49-F238E27FC236}">
                <a16:creationId xmlns:a16="http://schemas.microsoft.com/office/drawing/2014/main" id="{77F669DB-47C4-95E6-CCEA-080881E05F89}"/>
              </a:ext>
            </a:extLst>
          </p:cNvPr>
          <p:cNvSpPr txBox="1"/>
          <p:nvPr/>
        </p:nvSpPr>
        <p:spPr>
          <a:xfrm>
            <a:off x="7011552" y="5056501"/>
            <a:ext cx="1364476"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(0.2 0.9 0.4 … 0.1)</a:t>
            </a:r>
            <a:endParaRPr lang="zh-CN" altLang="en-US" sz="1200" dirty="0">
              <a:latin typeface="Times New Roman" panose="02020603050405020304" pitchFamily="18" charset="0"/>
              <a:cs typeface="Times New Roman" panose="02020603050405020304" pitchFamily="18" charset="0"/>
            </a:endParaRPr>
          </a:p>
        </p:txBody>
      </p:sp>
      <p:sp>
        <p:nvSpPr>
          <p:cNvPr id="304" name="文本框 303">
            <a:extLst>
              <a:ext uri="{FF2B5EF4-FFF2-40B4-BE49-F238E27FC236}">
                <a16:creationId xmlns:a16="http://schemas.microsoft.com/office/drawing/2014/main" id="{A98A61D9-CF60-08CC-B9BC-CAAB2419F35A}"/>
              </a:ext>
            </a:extLst>
          </p:cNvPr>
          <p:cNvSpPr txBox="1"/>
          <p:nvPr/>
        </p:nvSpPr>
        <p:spPr>
          <a:xfrm>
            <a:off x="7077845" y="5724246"/>
            <a:ext cx="1575750"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(0.3 0.8 0.2 … 0.2)</a:t>
            </a:r>
          </a:p>
        </p:txBody>
      </p:sp>
      <p:sp>
        <p:nvSpPr>
          <p:cNvPr id="305" name="矩形 304">
            <a:extLst>
              <a:ext uri="{FF2B5EF4-FFF2-40B4-BE49-F238E27FC236}">
                <a16:creationId xmlns:a16="http://schemas.microsoft.com/office/drawing/2014/main" id="{B5108C72-AA89-2D59-DECF-EB9B5F27F81C}"/>
              </a:ext>
            </a:extLst>
          </p:cNvPr>
          <p:cNvSpPr/>
          <p:nvPr/>
        </p:nvSpPr>
        <p:spPr>
          <a:xfrm>
            <a:off x="6916488" y="5021697"/>
            <a:ext cx="1554604" cy="1169552"/>
          </a:xfrm>
          <a:prstGeom prst="rect">
            <a:avLst/>
          </a:prstGeom>
          <a:noFill/>
          <a:ln>
            <a:solidFill>
              <a:srgbClr val="91919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306" name="文本框 305">
                <a:extLst>
                  <a:ext uri="{FF2B5EF4-FFF2-40B4-BE49-F238E27FC236}">
                    <a16:creationId xmlns:a16="http://schemas.microsoft.com/office/drawing/2014/main" id="{A54E33D3-7729-F597-7A82-E1CFAB75F978}"/>
                  </a:ext>
                </a:extLst>
              </p:cNvPr>
              <p:cNvSpPr txBox="1"/>
              <p:nvPr/>
            </p:nvSpPr>
            <p:spPr>
              <a:xfrm>
                <a:off x="7496398" y="5183248"/>
                <a:ext cx="871421" cy="276999"/>
              </a:xfrm>
              <a:prstGeom prst="rect">
                <a:avLst/>
              </a:prstGeom>
              <a:noFill/>
            </p:spPr>
            <p:txBody>
              <a:bodyPr wrap="square">
                <a:spAutoFit/>
              </a:bodyPr>
              <a:lstStyle/>
              <a:p>
                <a14:m>
                  <m:oMath xmlns:m="http://schemas.openxmlformats.org/officeDocument/2006/math">
                    <m:sSub>
                      <m:sSubPr>
                        <m:ctrlPr>
                          <a:rPr lang="en-US" altLang="zh-CN" sz="1200" i="1" smtClean="0">
                            <a:latin typeface="Cambria Math" panose="02040503050406030204" pitchFamily="18" charset="0"/>
                            <a:cs typeface="Times New Roman" panose="02020603050405020304" pitchFamily="18" charset="0"/>
                          </a:rPr>
                        </m:ctrlPr>
                      </m:sSubPr>
                      <m:e>
                        <m:r>
                          <a:rPr lang="en-US" altLang="zh-CN" sz="1200" b="0" i="1" smtClean="0">
                            <a:latin typeface="Cambria Math" panose="02040503050406030204" pitchFamily="18" charset="0"/>
                            <a:cs typeface="Times New Roman" panose="02020603050405020304" pitchFamily="18" charset="0"/>
                          </a:rPr>
                          <m:t>𝑝</m:t>
                        </m:r>
                      </m:e>
                      <m:sub>
                        <m:r>
                          <a:rPr lang="en-US" altLang="zh-CN" sz="1200" i="1">
                            <a:latin typeface="Cambria Math" panose="02040503050406030204" pitchFamily="18" charset="0"/>
                            <a:cs typeface="Times New Roman" panose="02020603050405020304" pitchFamily="18" charset="0"/>
                          </a:rPr>
                          <m:t>𝑠𝑢𝑟</m:t>
                        </m:r>
                      </m:sub>
                    </m:sSub>
                  </m:oMath>
                </a14:m>
                <a:r>
                  <a:rPr lang="en-US" altLang="zh-CN" sz="1200" dirty="0">
                    <a:latin typeface="Times New Roman" panose="02020603050405020304" pitchFamily="18" charset="0"/>
                    <a:cs typeface="Times New Roman" panose="02020603050405020304" pitchFamily="18" charset="0"/>
                  </a:rPr>
                  <a:t> </a:t>
                </a:r>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306" name="文本框 305">
                <a:extLst>
                  <a:ext uri="{FF2B5EF4-FFF2-40B4-BE49-F238E27FC236}">
                    <a16:creationId xmlns:a16="http://schemas.microsoft.com/office/drawing/2014/main" id="{A54E33D3-7729-F597-7A82-E1CFAB75F978}"/>
                  </a:ext>
                </a:extLst>
              </p:cNvPr>
              <p:cNvSpPr txBox="1">
                <a:spLocks noRot="1" noChangeAspect="1" noMove="1" noResize="1" noEditPoints="1" noAdjustHandles="1" noChangeArrowheads="1" noChangeShapeType="1" noTextEdit="1"/>
              </p:cNvSpPr>
              <p:nvPr/>
            </p:nvSpPr>
            <p:spPr>
              <a:xfrm>
                <a:off x="7496398" y="5183248"/>
                <a:ext cx="871421" cy="276999"/>
              </a:xfrm>
              <a:prstGeom prst="rect">
                <a:avLst/>
              </a:prstGeom>
              <a:blipFill>
                <a:blip r:embed="rId26"/>
                <a:stretch>
                  <a:fillRect/>
                </a:stretch>
              </a:blipFill>
            </p:spPr>
            <p:txBody>
              <a:bodyPr/>
              <a:lstStyle/>
              <a:p>
                <a:r>
                  <a:rPr lang="zh-CN" altLang="en-US">
                    <a:noFill/>
                  </a:rPr>
                  <a:t> </a:t>
                </a:r>
              </a:p>
            </p:txBody>
          </p:sp>
        </mc:Fallback>
      </mc:AlternateContent>
      <p:sp>
        <p:nvSpPr>
          <p:cNvPr id="311" name="文本框 310">
            <a:extLst>
              <a:ext uri="{FF2B5EF4-FFF2-40B4-BE49-F238E27FC236}">
                <a16:creationId xmlns:a16="http://schemas.microsoft.com/office/drawing/2014/main" id="{4A18E153-D91B-60A3-25C6-2AD43504751D}"/>
              </a:ext>
            </a:extLst>
          </p:cNvPr>
          <p:cNvSpPr txBox="1"/>
          <p:nvPr/>
        </p:nvSpPr>
        <p:spPr>
          <a:xfrm>
            <a:off x="6836173" y="4744698"/>
            <a:ext cx="1634919"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Probability distribution </a:t>
            </a:r>
            <a:endParaRPr lang="zh-CN" altLang="en-US" sz="12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12" name="文本框 311">
                <a:extLst>
                  <a:ext uri="{FF2B5EF4-FFF2-40B4-BE49-F238E27FC236}">
                    <a16:creationId xmlns:a16="http://schemas.microsoft.com/office/drawing/2014/main" id="{EDF995C8-828E-2434-A455-F31262BFEF8E}"/>
                  </a:ext>
                </a:extLst>
              </p:cNvPr>
              <p:cNvSpPr txBox="1"/>
              <p:nvPr/>
            </p:nvSpPr>
            <p:spPr>
              <a:xfrm>
                <a:off x="7517255" y="5872000"/>
                <a:ext cx="871421" cy="276999"/>
              </a:xfrm>
              <a:prstGeom prst="rect">
                <a:avLst/>
              </a:prstGeom>
              <a:noFill/>
            </p:spPr>
            <p:txBody>
              <a:bodyPr wrap="square">
                <a:spAutoFit/>
              </a:bodyPr>
              <a:lstStyle/>
              <a:p>
                <a14:m>
                  <m:oMath xmlns:m="http://schemas.openxmlformats.org/officeDocument/2006/math">
                    <m:sSub>
                      <m:sSubPr>
                        <m:ctrlPr>
                          <a:rPr lang="en-US" altLang="zh-CN" sz="1200" i="1" smtClean="0">
                            <a:latin typeface="Cambria Math" panose="02040503050406030204" pitchFamily="18" charset="0"/>
                            <a:cs typeface="Times New Roman" panose="02020603050405020304" pitchFamily="18" charset="0"/>
                          </a:rPr>
                        </m:ctrlPr>
                      </m:sSubPr>
                      <m:e>
                        <m:r>
                          <a:rPr lang="en-US" altLang="zh-CN" sz="1200" b="0" i="1" smtClean="0">
                            <a:latin typeface="Cambria Math" panose="02040503050406030204" pitchFamily="18" charset="0"/>
                            <a:cs typeface="Times New Roman" panose="02020603050405020304" pitchFamily="18" charset="0"/>
                          </a:rPr>
                          <m:t>𝑝</m:t>
                        </m:r>
                      </m:e>
                      <m:sub>
                        <m:r>
                          <a:rPr lang="en-US" altLang="zh-CN" sz="1200" i="1">
                            <a:latin typeface="Cambria Math" panose="02040503050406030204" pitchFamily="18" charset="0"/>
                            <a:cs typeface="Times New Roman" panose="02020603050405020304" pitchFamily="18" charset="0"/>
                          </a:rPr>
                          <m:t>𝑑𝑖𝑠</m:t>
                        </m:r>
                      </m:sub>
                    </m:sSub>
                  </m:oMath>
                </a14:m>
                <a:r>
                  <a:rPr lang="en-US" altLang="zh-CN" sz="1200" dirty="0">
                    <a:latin typeface="Times New Roman" panose="02020603050405020304" pitchFamily="18" charset="0"/>
                    <a:cs typeface="Times New Roman" panose="02020603050405020304" pitchFamily="18" charset="0"/>
                  </a:rPr>
                  <a:t> </a:t>
                </a:r>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312" name="文本框 311">
                <a:extLst>
                  <a:ext uri="{FF2B5EF4-FFF2-40B4-BE49-F238E27FC236}">
                    <a16:creationId xmlns:a16="http://schemas.microsoft.com/office/drawing/2014/main" id="{EDF995C8-828E-2434-A455-F31262BFEF8E}"/>
                  </a:ext>
                </a:extLst>
              </p:cNvPr>
              <p:cNvSpPr txBox="1">
                <a:spLocks noRot="1" noChangeAspect="1" noMove="1" noResize="1" noEditPoints="1" noAdjustHandles="1" noChangeArrowheads="1" noChangeShapeType="1" noTextEdit="1"/>
              </p:cNvSpPr>
              <p:nvPr/>
            </p:nvSpPr>
            <p:spPr>
              <a:xfrm>
                <a:off x="7517255" y="5872000"/>
                <a:ext cx="871421" cy="276999"/>
              </a:xfrm>
              <a:prstGeom prst="rect">
                <a:avLst/>
              </a:prstGeom>
              <a:blipFill>
                <a:blip r:embed="rId27"/>
                <a:stretch>
                  <a:fillRect/>
                </a:stretch>
              </a:blipFill>
            </p:spPr>
            <p:txBody>
              <a:bodyPr/>
              <a:lstStyle/>
              <a:p>
                <a:r>
                  <a:rPr lang="zh-CN" altLang="en-US">
                    <a:noFill/>
                  </a:rPr>
                  <a:t> </a:t>
                </a:r>
              </a:p>
            </p:txBody>
          </p:sp>
        </mc:Fallback>
      </mc:AlternateContent>
      <p:cxnSp>
        <p:nvCxnSpPr>
          <p:cNvPr id="313" name="直接箭头连接符 312">
            <a:extLst>
              <a:ext uri="{FF2B5EF4-FFF2-40B4-BE49-F238E27FC236}">
                <a16:creationId xmlns:a16="http://schemas.microsoft.com/office/drawing/2014/main" id="{6F38535D-9F69-EF7E-E056-C9EADD260139}"/>
              </a:ext>
            </a:extLst>
          </p:cNvPr>
          <p:cNvCxnSpPr>
            <a:cxnSpLocks/>
          </p:cNvCxnSpPr>
          <p:nvPr/>
        </p:nvCxnSpPr>
        <p:spPr>
          <a:xfrm>
            <a:off x="8581895" y="5247775"/>
            <a:ext cx="192656" cy="12655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14" name="直接箭头连接符 313">
            <a:extLst>
              <a:ext uri="{FF2B5EF4-FFF2-40B4-BE49-F238E27FC236}">
                <a16:creationId xmlns:a16="http://schemas.microsoft.com/office/drawing/2014/main" id="{9CA4EAC3-D953-CA43-8DC6-C182607B4FE9}"/>
              </a:ext>
            </a:extLst>
          </p:cNvPr>
          <p:cNvCxnSpPr>
            <a:cxnSpLocks/>
          </p:cNvCxnSpPr>
          <p:nvPr/>
        </p:nvCxnSpPr>
        <p:spPr>
          <a:xfrm flipV="1">
            <a:off x="8575778" y="5794081"/>
            <a:ext cx="195183" cy="10352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315" name="图片 314">
            <a:extLst>
              <a:ext uri="{FF2B5EF4-FFF2-40B4-BE49-F238E27FC236}">
                <a16:creationId xmlns:a16="http://schemas.microsoft.com/office/drawing/2014/main" id="{2DAC4CA4-FB29-5209-C0D2-864CA9691EA7}"/>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2599801" y="5033728"/>
            <a:ext cx="237525" cy="237525"/>
          </a:xfrm>
          <a:prstGeom prst="rect">
            <a:avLst/>
          </a:prstGeom>
        </p:spPr>
      </p:pic>
      <p:sp>
        <p:nvSpPr>
          <p:cNvPr id="316" name="文本框 315">
            <a:extLst>
              <a:ext uri="{FF2B5EF4-FFF2-40B4-BE49-F238E27FC236}">
                <a16:creationId xmlns:a16="http://schemas.microsoft.com/office/drawing/2014/main" id="{3876CD7B-19FF-29CF-3D2A-A9A822E7F348}"/>
              </a:ext>
            </a:extLst>
          </p:cNvPr>
          <p:cNvSpPr txBox="1"/>
          <p:nvPr/>
        </p:nvSpPr>
        <p:spPr>
          <a:xfrm>
            <a:off x="368835" y="4332805"/>
            <a:ext cx="3420439" cy="276999"/>
          </a:xfrm>
          <a:prstGeom prst="rect">
            <a:avLst/>
          </a:prstGeom>
          <a:noFill/>
        </p:spPr>
        <p:txBody>
          <a:bodyPr wrap="square">
            <a:spAutoFit/>
          </a:bodyPr>
          <a:lstStyle/>
          <a:p>
            <a:r>
              <a:rPr lang="en-US" altLang="zh-CN" sz="1200" b="1" dirty="0">
                <a:latin typeface="Times New Roman" panose="02020603050405020304" pitchFamily="18" charset="0"/>
                <a:cs typeface="Times New Roman" panose="02020603050405020304" pitchFamily="18" charset="0"/>
              </a:rPr>
              <a:t>c) Prompt-driven dataset provenance verification</a:t>
            </a:r>
          </a:p>
        </p:txBody>
      </p:sp>
      <p:pic>
        <p:nvPicPr>
          <p:cNvPr id="317" name="图片 316">
            <a:extLst>
              <a:ext uri="{FF2B5EF4-FFF2-40B4-BE49-F238E27FC236}">
                <a16:creationId xmlns:a16="http://schemas.microsoft.com/office/drawing/2014/main" id="{4116D8B9-54F8-A95C-E491-B881D1F1ED88}"/>
              </a:ext>
            </a:extLst>
          </p:cNvPr>
          <p:cNvPicPr>
            <a:picLocks noChangeAspect="1"/>
          </p:cNvPicPr>
          <p:nvPr/>
        </p:nvPicPr>
        <p:blipFill>
          <a:blip r:embed="rId29"/>
          <a:stretch>
            <a:fillRect/>
          </a:stretch>
        </p:blipFill>
        <p:spPr>
          <a:xfrm>
            <a:off x="5367717" y="4629208"/>
            <a:ext cx="735369" cy="699902"/>
          </a:xfrm>
          <a:prstGeom prst="rect">
            <a:avLst/>
          </a:prstGeom>
        </p:spPr>
      </p:pic>
      <p:sp>
        <p:nvSpPr>
          <p:cNvPr id="318" name="文本框 317">
            <a:extLst>
              <a:ext uri="{FF2B5EF4-FFF2-40B4-BE49-F238E27FC236}">
                <a16:creationId xmlns:a16="http://schemas.microsoft.com/office/drawing/2014/main" id="{2481E16F-29E1-D1FA-7481-16151A4400AC}"/>
              </a:ext>
            </a:extLst>
          </p:cNvPr>
          <p:cNvSpPr txBox="1"/>
          <p:nvPr/>
        </p:nvSpPr>
        <p:spPr>
          <a:xfrm>
            <a:off x="4949866" y="5311736"/>
            <a:ext cx="1895837"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Legal graph model</a:t>
            </a:r>
            <a:endParaRPr lang="zh-CN" altLang="en-US" sz="1200" dirty="0"/>
          </a:p>
        </p:txBody>
      </p:sp>
      <p:cxnSp>
        <p:nvCxnSpPr>
          <p:cNvPr id="319" name="直接箭头连接符 318">
            <a:extLst>
              <a:ext uri="{FF2B5EF4-FFF2-40B4-BE49-F238E27FC236}">
                <a16:creationId xmlns:a16="http://schemas.microsoft.com/office/drawing/2014/main" id="{48DAB8E4-80F7-5686-7F2D-A903117B9172}"/>
              </a:ext>
            </a:extLst>
          </p:cNvPr>
          <p:cNvCxnSpPr>
            <a:cxnSpLocks/>
          </p:cNvCxnSpPr>
          <p:nvPr/>
        </p:nvCxnSpPr>
        <p:spPr>
          <a:xfrm>
            <a:off x="4679932" y="5025572"/>
            <a:ext cx="272657"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20" name="直接箭头连接符 319">
            <a:extLst>
              <a:ext uri="{FF2B5EF4-FFF2-40B4-BE49-F238E27FC236}">
                <a16:creationId xmlns:a16="http://schemas.microsoft.com/office/drawing/2014/main" id="{B54BFEA0-9990-FB2E-897D-95D3E67C1D19}"/>
              </a:ext>
            </a:extLst>
          </p:cNvPr>
          <p:cNvCxnSpPr>
            <a:cxnSpLocks/>
          </p:cNvCxnSpPr>
          <p:nvPr/>
        </p:nvCxnSpPr>
        <p:spPr>
          <a:xfrm>
            <a:off x="6432930" y="5128322"/>
            <a:ext cx="291473" cy="10513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23" name="直接箭头连接符 322">
            <a:extLst>
              <a:ext uri="{FF2B5EF4-FFF2-40B4-BE49-F238E27FC236}">
                <a16:creationId xmlns:a16="http://schemas.microsoft.com/office/drawing/2014/main" id="{FBAEC7C3-8B35-90A2-B162-06F2190DC5FC}"/>
              </a:ext>
            </a:extLst>
          </p:cNvPr>
          <p:cNvCxnSpPr>
            <a:cxnSpLocks/>
          </p:cNvCxnSpPr>
          <p:nvPr/>
        </p:nvCxnSpPr>
        <p:spPr>
          <a:xfrm flipV="1">
            <a:off x="6339480" y="6045306"/>
            <a:ext cx="328932" cy="9537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24" name="矩形 323">
            <a:extLst>
              <a:ext uri="{FF2B5EF4-FFF2-40B4-BE49-F238E27FC236}">
                <a16:creationId xmlns:a16="http://schemas.microsoft.com/office/drawing/2014/main" id="{15498AA9-BC5E-D06D-3AE2-A70716C47805}"/>
              </a:ext>
            </a:extLst>
          </p:cNvPr>
          <p:cNvSpPr/>
          <p:nvPr/>
        </p:nvSpPr>
        <p:spPr>
          <a:xfrm>
            <a:off x="452497" y="4568665"/>
            <a:ext cx="11177963" cy="1960666"/>
          </a:xfrm>
          <a:prstGeom prst="rect">
            <a:avLst/>
          </a:prstGeom>
          <a:noFill/>
          <a:ln>
            <a:solidFill>
              <a:srgbClr val="91919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1" name="矩形 330">
            <a:extLst>
              <a:ext uri="{FF2B5EF4-FFF2-40B4-BE49-F238E27FC236}">
                <a16:creationId xmlns:a16="http://schemas.microsoft.com/office/drawing/2014/main" id="{A609AFC0-71CF-9B64-655D-8E7C9E53A5A1}"/>
              </a:ext>
            </a:extLst>
          </p:cNvPr>
          <p:cNvSpPr/>
          <p:nvPr/>
        </p:nvSpPr>
        <p:spPr>
          <a:xfrm>
            <a:off x="6181674" y="369279"/>
            <a:ext cx="5449290" cy="3979046"/>
          </a:xfrm>
          <a:prstGeom prst="rect">
            <a:avLst/>
          </a:prstGeom>
          <a:noFill/>
          <a:ln>
            <a:solidFill>
              <a:srgbClr val="91919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33" name="图片 332">
            <a:extLst>
              <a:ext uri="{FF2B5EF4-FFF2-40B4-BE49-F238E27FC236}">
                <a16:creationId xmlns:a16="http://schemas.microsoft.com/office/drawing/2014/main" id="{3669EF35-E37D-42E6-31C7-C2ABB3430F50}"/>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5224442" y="5617615"/>
            <a:ext cx="616616" cy="576277"/>
          </a:xfrm>
          <a:prstGeom prst="rect">
            <a:avLst/>
          </a:prstGeom>
        </p:spPr>
      </p:pic>
      <p:sp>
        <p:nvSpPr>
          <p:cNvPr id="343" name="文本框 342">
            <a:extLst>
              <a:ext uri="{FF2B5EF4-FFF2-40B4-BE49-F238E27FC236}">
                <a16:creationId xmlns:a16="http://schemas.microsoft.com/office/drawing/2014/main" id="{992C7256-383B-CE5E-C04C-7E3D8607484B}"/>
              </a:ext>
            </a:extLst>
          </p:cNvPr>
          <p:cNvSpPr txBox="1"/>
          <p:nvPr/>
        </p:nvSpPr>
        <p:spPr>
          <a:xfrm>
            <a:off x="6096000" y="78362"/>
            <a:ext cx="3767181" cy="276999"/>
          </a:xfrm>
          <a:prstGeom prst="rect">
            <a:avLst/>
          </a:prstGeom>
          <a:noFill/>
        </p:spPr>
        <p:txBody>
          <a:bodyPr wrap="square">
            <a:spAutoFit/>
          </a:bodyPr>
          <a:lstStyle/>
          <a:p>
            <a:r>
              <a:rPr lang="en-US" altLang="zh-CN" sz="1200" b="1" dirty="0">
                <a:latin typeface="Times New Roman" panose="02020603050405020304" pitchFamily="18" charset="0"/>
                <a:cs typeface="Times New Roman" panose="02020603050405020304" pitchFamily="18" charset="0"/>
              </a:rPr>
              <a:t>b) Bipartite embedding discrepancy isotope generation</a:t>
            </a:r>
          </a:p>
        </p:txBody>
      </p:sp>
      <p:cxnSp>
        <p:nvCxnSpPr>
          <p:cNvPr id="310" name="直接箭头连接符 309">
            <a:extLst>
              <a:ext uri="{FF2B5EF4-FFF2-40B4-BE49-F238E27FC236}">
                <a16:creationId xmlns:a16="http://schemas.microsoft.com/office/drawing/2014/main" id="{CB9D24F0-35CD-5F29-2C8C-B4B6C7BBEB87}"/>
              </a:ext>
            </a:extLst>
          </p:cNvPr>
          <p:cNvCxnSpPr>
            <a:cxnSpLocks/>
          </p:cNvCxnSpPr>
          <p:nvPr/>
        </p:nvCxnSpPr>
        <p:spPr>
          <a:xfrm flipH="1" flipV="1">
            <a:off x="6035704" y="3119899"/>
            <a:ext cx="244891" cy="39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32" name="直接箭头连接符 131">
            <a:extLst>
              <a:ext uri="{FF2B5EF4-FFF2-40B4-BE49-F238E27FC236}">
                <a16:creationId xmlns:a16="http://schemas.microsoft.com/office/drawing/2014/main" id="{842C8532-121B-FFD7-1ED0-EF5B508E7F91}"/>
              </a:ext>
            </a:extLst>
          </p:cNvPr>
          <p:cNvCxnSpPr>
            <a:cxnSpLocks/>
          </p:cNvCxnSpPr>
          <p:nvPr/>
        </p:nvCxnSpPr>
        <p:spPr>
          <a:xfrm>
            <a:off x="4172653" y="4299088"/>
            <a:ext cx="0" cy="31511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50" name="直接箭头连接符 349">
            <a:extLst>
              <a:ext uri="{FF2B5EF4-FFF2-40B4-BE49-F238E27FC236}">
                <a16:creationId xmlns:a16="http://schemas.microsoft.com/office/drawing/2014/main" id="{05D41557-8861-518E-4496-1180268E3DC1}"/>
              </a:ext>
            </a:extLst>
          </p:cNvPr>
          <p:cNvCxnSpPr>
            <a:cxnSpLocks/>
          </p:cNvCxnSpPr>
          <p:nvPr/>
        </p:nvCxnSpPr>
        <p:spPr>
          <a:xfrm>
            <a:off x="5936566" y="1611585"/>
            <a:ext cx="245249"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59" name="直接箭头连接符 358">
            <a:extLst>
              <a:ext uri="{FF2B5EF4-FFF2-40B4-BE49-F238E27FC236}">
                <a16:creationId xmlns:a16="http://schemas.microsoft.com/office/drawing/2014/main" id="{4991C7B4-DA00-F272-2424-1CD350039B9D}"/>
              </a:ext>
            </a:extLst>
          </p:cNvPr>
          <p:cNvCxnSpPr>
            <a:cxnSpLocks/>
          </p:cNvCxnSpPr>
          <p:nvPr/>
        </p:nvCxnSpPr>
        <p:spPr>
          <a:xfrm>
            <a:off x="7110456" y="4285020"/>
            <a:ext cx="0" cy="31511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 name="左大括号 1">
            <a:extLst>
              <a:ext uri="{FF2B5EF4-FFF2-40B4-BE49-F238E27FC236}">
                <a16:creationId xmlns:a16="http://schemas.microsoft.com/office/drawing/2014/main" id="{25054B82-87E3-13DD-57CF-8E926123C8A1}"/>
              </a:ext>
            </a:extLst>
          </p:cNvPr>
          <p:cNvSpPr/>
          <p:nvPr/>
        </p:nvSpPr>
        <p:spPr>
          <a:xfrm>
            <a:off x="5021025" y="906874"/>
            <a:ext cx="180278" cy="809947"/>
          </a:xfrm>
          <a:prstGeom prst="leftBrace">
            <a:avLst>
              <a:gd name="adj1" fmla="val 43996"/>
              <a:gd name="adj2" fmla="val 5441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Tree>
    <p:extLst>
      <p:ext uri="{BB962C8B-B14F-4D97-AF65-F5344CB8AC3E}">
        <p14:creationId xmlns:p14="http://schemas.microsoft.com/office/powerpoint/2010/main" val="340090444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D2711D-84AC-4256-C790-4E0B57FDF179}"/>
            </a:ext>
          </a:extLst>
        </p:cNvPr>
        <p:cNvGrpSpPr/>
        <p:nvPr/>
      </p:nvGrpSpPr>
      <p:grpSpPr>
        <a:xfrm>
          <a:off x="0" y="0"/>
          <a:ext cx="0" cy="0"/>
          <a:chOff x="0" y="0"/>
          <a:chExt cx="0" cy="0"/>
        </a:xfrm>
      </p:grpSpPr>
      <p:sp>
        <p:nvSpPr>
          <p:cNvPr id="273" name="矩形 272">
            <a:extLst>
              <a:ext uri="{FF2B5EF4-FFF2-40B4-BE49-F238E27FC236}">
                <a16:creationId xmlns:a16="http://schemas.microsoft.com/office/drawing/2014/main" id="{2FC11582-AF33-05D7-EA68-DFF510B10CBF}"/>
              </a:ext>
            </a:extLst>
          </p:cNvPr>
          <p:cNvSpPr/>
          <p:nvPr/>
        </p:nvSpPr>
        <p:spPr>
          <a:xfrm>
            <a:off x="9913879" y="2350659"/>
            <a:ext cx="1331383" cy="242548"/>
          </a:xfrm>
          <a:prstGeom prst="rect">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4" name="梯形 143">
            <a:extLst>
              <a:ext uri="{FF2B5EF4-FFF2-40B4-BE49-F238E27FC236}">
                <a16:creationId xmlns:a16="http://schemas.microsoft.com/office/drawing/2014/main" id="{9C02B599-62B4-9220-8DD4-1BCF255135BD}"/>
              </a:ext>
            </a:extLst>
          </p:cNvPr>
          <p:cNvSpPr/>
          <p:nvPr/>
        </p:nvSpPr>
        <p:spPr>
          <a:xfrm rot="16200000">
            <a:off x="2709310" y="624435"/>
            <a:ext cx="1180062" cy="1193000"/>
          </a:xfrm>
          <a:prstGeom prst="trapezoid">
            <a:avLst/>
          </a:prstGeom>
          <a:solidFill>
            <a:srgbClr val="F0F8FA"/>
          </a:solidFill>
          <a:ln>
            <a:solidFill>
              <a:srgbClr val="5FB5CD"/>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9" name="矩形 278">
            <a:extLst>
              <a:ext uri="{FF2B5EF4-FFF2-40B4-BE49-F238E27FC236}">
                <a16:creationId xmlns:a16="http://schemas.microsoft.com/office/drawing/2014/main" id="{15AB9966-0968-EAB4-F352-5C7EB31317C1}"/>
              </a:ext>
            </a:extLst>
          </p:cNvPr>
          <p:cNvSpPr/>
          <p:nvPr/>
        </p:nvSpPr>
        <p:spPr>
          <a:xfrm>
            <a:off x="2714817" y="2789663"/>
            <a:ext cx="1321095" cy="521494"/>
          </a:xfrm>
          <a:prstGeom prst="rect">
            <a:avLst/>
          </a:prstGeom>
          <a:solidFill>
            <a:srgbClr val="FDF8D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A52044CE-1068-1E07-5E35-FBDA9B8F41AB}"/>
              </a:ext>
            </a:extLst>
          </p:cNvPr>
          <p:cNvSpPr/>
          <p:nvPr/>
        </p:nvSpPr>
        <p:spPr>
          <a:xfrm>
            <a:off x="849752" y="1122467"/>
            <a:ext cx="128588" cy="135731"/>
          </a:xfrm>
          <a:prstGeom prst="ellipse">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16" name="椭圆 15">
            <a:extLst>
              <a:ext uri="{FF2B5EF4-FFF2-40B4-BE49-F238E27FC236}">
                <a16:creationId xmlns:a16="http://schemas.microsoft.com/office/drawing/2014/main" id="{BF2856E7-42E7-2DC5-4EEA-284FFD622E9F}"/>
              </a:ext>
            </a:extLst>
          </p:cNvPr>
          <p:cNvSpPr/>
          <p:nvPr/>
        </p:nvSpPr>
        <p:spPr>
          <a:xfrm>
            <a:off x="1136693" y="769083"/>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19" name="椭圆 18">
            <a:extLst>
              <a:ext uri="{FF2B5EF4-FFF2-40B4-BE49-F238E27FC236}">
                <a16:creationId xmlns:a16="http://schemas.microsoft.com/office/drawing/2014/main" id="{8B3A05A0-C314-5EDB-FC93-C79421DEBDB1}"/>
              </a:ext>
            </a:extLst>
          </p:cNvPr>
          <p:cNvSpPr/>
          <p:nvPr/>
        </p:nvSpPr>
        <p:spPr>
          <a:xfrm>
            <a:off x="1072399" y="1511024"/>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0" name="椭圆 19">
            <a:extLst>
              <a:ext uri="{FF2B5EF4-FFF2-40B4-BE49-F238E27FC236}">
                <a16:creationId xmlns:a16="http://schemas.microsoft.com/office/drawing/2014/main" id="{BA1409F8-CFD3-E644-A4AB-44FF0716BA8D}"/>
              </a:ext>
            </a:extLst>
          </p:cNvPr>
          <p:cNvSpPr/>
          <p:nvPr/>
        </p:nvSpPr>
        <p:spPr>
          <a:xfrm>
            <a:off x="1441493" y="1142344"/>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1" name="椭圆 20">
            <a:extLst>
              <a:ext uri="{FF2B5EF4-FFF2-40B4-BE49-F238E27FC236}">
                <a16:creationId xmlns:a16="http://schemas.microsoft.com/office/drawing/2014/main" id="{64B0ED1C-939C-B9D7-9150-68C3BCBD32FB}"/>
              </a:ext>
            </a:extLst>
          </p:cNvPr>
          <p:cNvSpPr/>
          <p:nvPr/>
        </p:nvSpPr>
        <p:spPr>
          <a:xfrm>
            <a:off x="1729627" y="790694"/>
            <a:ext cx="128588" cy="135731"/>
          </a:xfrm>
          <a:prstGeom prst="ellipse">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3" name="椭圆 22">
            <a:extLst>
              <a:ext uri="{FF2B5EF4-FFF2-40B4-BE49-F238E27FC236}">
                <a16:creationId xmlns:a16="http://schemas.microsoft.com/office/drawing/2014/main" id="{A62477D8-4FEE-281A-27E3-454D055B1A64}"/>
              </a:ext>
            </a:extLst>
          </p:cNvPr>
          <p:cNvSpPr/>
          <p:nvPr/>
        </p:nvSpPr>
        <p:spPr>
          <a:xfrm>
            <a:off x="1862980" y="1480869"/>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7" name="椭圆 26">
            <a:extLst>
              <a:ext uri="{FF2B5EF4-FFF2-40B4-BE49-F238E27FC236}">
                <a16:creationId xmlns:a16="http://schemas.microsoft.com/office/drawing/2014/main" id="{97533537-BC7F-8B21-14E9-B31240E93BDD}"/>
              </a:ext>
            </a:extLst>
          </p:cNvPr>
          <p:cNvSpPr/>
          <p:nvPr/>
        </p:nvSpPr>
        <p:spPr>
          <a:xfrm>
            <a:off x="1942743" y="1224495"/>
            <a:ext cx="128588" cy="135731"/>
          </a:xfrm>
          <a:prstGeom prst="ellipse">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57" name="椭圆 56">
            <a:extLst>
              <a:ext uri="{FF2B5EF4-FFF2-40B4-BE49-F238E27FC236}">
                <a16:creationId xmlns:a16="http://schemas.microsoft.com/office/drawing/2014/main" id="{3E46C62F-B8E3-FBB2-4406-7893C4D62500}"/>
              </a:ext>
            </a:extLst>
          </p:cNvPr>
          <p:cNvSpPr/>
          <p:nvPr/>
        </p:nvSpPr>
        <p:spPr>
          <a:xfrm>
            <a:off x="1573649" y="1694587"/>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59" name="直接连接符 58">
            <a:extLst>
              <a:ext uri="{FF2B5EF4-FFF2-40B4-BE49-F238E27FC236}">
                <a16:creationId xmlns:a16="http://schemas.microsoft.com/office/drawing/2014/main" id="{EE0EABAE-F7D0-A9EF-43D7-9150714CB6C4}"/>
              </a:ext>
            </a:extLst>
          </p:cNvPr>
          <p:cNvCxnSpPr>
            <a:cxnSpLocks/>
            <a:stCxn id="16" idx="3"/>
            <a:endCxn id="5" idx="0"/>
          </p:cNvCxnSpPr>
          <p:nvPr/>
        </p:nvCxnSpPr>
        <p:spPr>
          <a:xfrm flipH="1">
            <a:off x="914046" y="884937"/>
            <a:ext cx="241478" cy="237530"/>
          </a:xfrm>
          <a:prstGeom prst="line">
            <a:avLst/>
          </a:prstGeom>
        </p:spPr>
        <p:style>
          <a:lnRef idx="2">
            <a:schemeClr val="dk1"/>
          </a:lnRef>
          <a:fillRef idx="0">
            <a:schemeClr val="dk1"/>
          </a:fillRef>
          <a:effectRef idx="1">
            <a:schemeClr val="dk1"/>
          </a:effectRef>
          <a:fontRef idx="minor">
            <a:schemeClr val="tx1"/>
          </a:fontRef>
        </p:style>
      </p:cxnSp>
      <p:cxnSp>
        <p:nvCxnSpPr>
          <p:cNvPr id="62" name="直接连接符 61">
            <a:extLst>
              <a:ext uri="{FF2B5EF4-FFF2-40B4-BE49-F238E27FC236}">
                <a16:creationId xmlns:a16="http://schemas.microsoft.com/office/drawing/2014/main" id="{DFF11AA6-1160-8547-6794-223E46A0B3DC}"/>
              </a:ext>
            </a:extLst>
          </p:cNvPr>
          <p:cNvCxnSpPr>
            <a:cxnSpLocks/>
            <a:stCxn id="16" idx="5"/>
            <a:endCxn id="20" idx="1"/>
          </p:cNvCxnSpPr>
          <p:nvPr/>
        </p:nvCxnSpPr>
        <p:spPr>
          <a:xfrm>
            <a:off x="1246450" y="884937"/>
            <a:ext cx="213874" cy="277284"/>
          </a:xfrm>
          <a:prstGeom prst="line">
            <a:avLst/>
          </a:prstGeom>
        </p:spPr>
        <p:style>
          <a:lnRef idx="2">
            <a:schemeClr val="dk1"/>
          </a:lnRef>
          <a:fillRef idx="0">
            <a:schemeClr val="dk1"/>
          </a:fillRef>
          <a:effectRef idx="1">
            <a:schemeClr val="dk1"/>
          </a:effectRef>
          <a:fontRef idx="minor">
            <a:schemeClr val="tx1"/>
          </a:fontRef>
        </p:style>
      </p:cxnSp>
      <p:cxnSp>
        <p:nvCxnSpPr>
          <p:cNvPr id="66" name="直接连接符 65">
            <a:extLst>
              <a:ext uri="{FF2B5EF4-FFF2-40B4-BE49-F238E27FC236}">
                <a16:creationId xmlns:a16="http://schemas.microsoft.com/office/drawing/2014/main" id="{E51CEE6D-7462-CE08-4EDA-7EC5B7FB4666}"/>
              </a:ext>
            </a:extLst>
          </p:cNvPr>
          <p:cNvCxnSpPr>
            <a:cxnSpLocks/>
            <a:stCxn id="5" idx="5"/>
            <a:endCxn id="19" idx="1"/>
          </p:cNvCxnSpPr>
          <p:nvPr/>
        </p:nvCxnSpPr>
        <p:spPr>
          <a:xfrm>
            <a:off x="959509" y="1238321"/>
            <a:ext cx="131721" cy="292580"/>
          </a:xfrm>
          <a:prstGeom prst="line">
            <a:avLst/>
          </a:prstGeom>
        </p:spPr>
        <p:style>
          <a:lnRef idx="2">
            <a:schemeClr val="dk1"/>
          </a:lnRef>
          <a:fillRef idx="0">
            <a:schemeClr val="dk1"/>
          </a:fillRef>
          <a:effectRef idx="1">
            <a:schemeClr val="dk1"/>
          </a:effectRef>
          <a:fontRef idx="minor">
            <a:schemeClr val="tx1"/>
          </a:fontRef>
        </p:style>
      </p:cxnSp>
      <p:cxnSp>
        <p:nvCxnSpPr>
          <p:cNvPr id="67" name="直接连接符 66">
            <a:extLst>
              <a:ext uri="{FF2B5EF4-FFF2-40B4-BE49-F238E27FC236}">
                <a16:creationId xmlns:a16="http://schemas.microsoft.com/office/drawing/2014/main" id="{1D2E276B-347E-20A7-53DD-5C9CC173FEAC}"/>
              </a:ext>
            </a:extLst>
          </p:cNvPr>
          <p:cNvCxnSpPr>
            <a:cxnSpLocks/>
            <a:stCxn id="20" idx="3"/>
            <a:endCxn id="19" idx="7"/>
          </p:cNvCxnSpPr>
          <p:nvPr/>
        </p:nvCxnSpPr>
        <p:spPr>
          <a:xfrm flipH="1">
            <a:off x="1182156" y="1258198"/>
            <a:ext cx="278168" cy="272703"/>
          </a:xfrm>
          <a:prstGeom prst="line">
            <a:avLst/>
          </a:prstGeom>
        </p:spPr>
        <p:style>
          <a:lnRef idx="2">
            <a:schemeClr val="dk1"/>
          </a:lnRef>
          <a:fillRef idx="0">
            <a:schemeClr val="dk1"/>
          </a:fillRef>
          <a:effectRef idx="1">
            <a:schemeClr val="dk1"/>
          </a:effectRef>
          <a:fontRef idx="minor">
            <a:schemeClr val="tx1"/>
          </a:fontRef>
        </p:style>
      </p:cxnSp>
      <p:cxnSp>
        <p:nvCxnSpPr>
          <p:cNvPr id="69" name="直接连接符 68">
            <a:extLst>
              <a:ext uri="{FF2B5EF4-FFF2-40B4-BE49-F238E27FC236}">
                <a16:creationId xmlns:a16="http://schemas.microsoft.com/office/drawing/2014/main" id="{FC6EE891-2A16-5B9D-18D7-E98925673D03}"/>
              </a:ext>
            </a:extLst>
          </p:cNvPr>
          <p:cNvCxnSpPr>
            <a:cxnSpLocks/>
            <a:stCxn id="21" idx="3"/>
            <a:endCxn id="20" idx="6"/>
          </p:cNvCxnSpPr>
          <p:nvPr/>
        </p:nvCxnSpPr>
        <p:spPr>
          <a:xfrm flipH="1">
            <a:off x="1570081" y="906548"/>
            <a:ext cx="178377" cy="303662"/>
          </a:xfrm>
          <a:prstGeom prst="line">
            <a:avLst/>
          </a:prstGeom>
        </p:spPr>
        <p:style>
          <a:lnRef idx="2">
            <a:schemeClr val="dk1"/>
          </a:lnRef>
          <a:fillRef idx="0">
            <a:schemeClr val="dk1"/>
          </a:fillRef>
          <a:effectRef idx="1">
            <a:schemeClr val="dk1"/>
          </a:effectRef>
          <a:fontRef idx="minor">
            <a:schemeClr val="tx1"/>
          </a:fontRef>
        </p:style>
      </p:cxnSp>
      <p:cxnSp>
        <p:nvCxnSpPr>
          <p:cNvPr id="70" name="直接连接符 69">
            <a:extLst>
              <a:ext uri="{FF2B5EF4-FFF2-40B4-BE49-F238E27FC236}">
                <a16:creationId xmlns:a16="http://schemas.microsoft.com/office/drawing/2014/main" id="{4CC23DA5-3FA6-FCB8-EE47-6715269FAF2E}"/>
              </a:ext>
            </a:extLst>
          </p:cNvPr>
          <p:cNvCxnSpPr>
            <a:cxnSpLocks/>
            <a:stCxn id="57" idx="0"/>
            <a:endCxn id="20" idx="4"/>
          </p:cNvCxnSpPr>
          <p:nvPr/>
        </p:nvCxnSpPr>
        <p:spPr>
          <a:xfrm flipH="1" flipV="1">
            <a:off x="1505787" y="1278075"/>
            <a:ext cx="132156" cy="416512"/>
          </a:xfrm>
          <a:prstGeom prst="line">
            <a:avLst/>
          </a:prstGeom>
        </p:spPr>
        <p:style>
          <a:lnRef idx="2">
            <a:schemeClr val="dk1"/>
          </a:lnRef>
          <a:fillRef idx="0">
            <a:schemeClr val="dk1"/>
          </a:fillRef>
          <a:effectRef idx="1">
            <a:schemeClr val="dk1"/>
          </a:effectRef>
          <a:fontRef idx="minor">
            <a:schemeClr val="tx1"/>
          </a:fontRef>
        </p:style>
      </p:cxnSp>
      <p:cxnSp>
        <p:nvCxnSpPr>
          <p:cNvPr id="71" name="直接连接符 70">
            <a:extLst>
              <a:ext uri="{FF2B5EF4-FFF2-40B4-BE49-F238E27FC236}">
                <a16:creationId xmlns:a16="http://schemas.microsoft.com/office/drawing/2014/main" id="{2C6CB673-0C47-85C7-D649-37553BD2DE21}"/>
              </a:ext>
            </a:extLst>
          </p:cNvPr>
          <p:cNvCxnSpPr>
            <a:cxnSpLocks/>
            <a:stCxn id="23" idx="1"/>
            <a:endCxn id="20" idx="5"/>
          </p:cNvCxnSpPr>
          <p:nvPr/>
        </p:nvCxnSpPr>
        <p:spPr>
          <a:xfrm flipH="1" flipV="1">
            <a:off x="1551250" y="1258198"/>
            <a:ext cx="330561" cy="242548"/>
          </a:xfrm>
          <a:prstGeom prst="line">
            <a:avLst/>
          </a:prstGeom>
        </p:spPr>
        <p:style>
          <a:lnRef idx="2">
            <a:schemeClr val="dk1"/>
          </a:lnRef>
          <a:fillRef idx="0">
            <a:schemeClr val="dk1"/>
          </a:fillRef>
          <a:effectRef idx="1">
            <a:schemeClr val="dk1"/>
          </a:effectRef>
          <a:fontRef idx="minor">
            <a:schemeClr val="tx1"/>
          </a:fontRef>
        </p:style>
      </p:cxnSp>
      <p:cxnSp>
        <p:nvCxnSpPr>
          <p:cNvPr id="72" name="直接连接符 71">
            <a:extLst>
              <a:ext uri="{FF2B5EF4-FFF2-40B4-BE49-F238E27FC236}">
                <a16:creationId xmlns:a16="http://schemas.microsoft.com/office/drawing/2014/main" id="{07134E91-518D-5FC4-44B3-27DA49759A47}"/>
              </a:ext>
            </a:extLst>
          </p:cNvPr>
          <p:cNvCxnSpPr>
            <a:cxnSpLocks/>
            <a:stCxn id="21" idx="5"/>
            <a:endCxn id="27" idx="1"/>
          </p:cNvCxnSpPr>
          <p:nvPr/>
        </p:nvCxnSpPr>
        <p:spPr>
          <a:xfrm>
            <a:off x="1839384" y="906548"/>
            <a:ext cx="122190" cy="337824"/>
          </a:xfrm>
          <a:prstGeom prst="line">
            <a:avLst/>
          </a:prstGeom>
        </p:spPr>
        <p:style>
          <a:lnRef idx="2">
            <a:schemeClr val="dk1"/>
          </a:lnRef>
          <a:fillRef idx="0">
            <a:schemeClr val="dk1"/>
          </a:fillRef>
          <a:effectRef idx="1">
            <a:schemeClr val="dk1"/>
          </a:effectRef>
          <a:fontRef idx="minor">
            <a:schemeClr val="tx1"/>
          </a:fontRef>
        </p:style>
      </p:cxnSp>
      <p:cxnSp>
        <p:nvCxnSpPr>
          <p:cNvPr id="13" name="直接连接符 12">
            <a:extLst>
              <a:ext uri="{FF2B5EF4-FFF2-40B4-BE49-F238E27FC236}">
                <a16:creationId xmlns:a16="http://schemas.microsoft.com/office/drawing/2014/main" id="{F251E51A-D30F-87AF-37B7-8B6AF031B8C6}"/>
              </a:ext>
            </a:extLst>
          </p:cNvPr>
          <p:cNvCxnSpPr>
            <a:cxnSpLocks/>
            <a:stCxn id="16" idx="4"/>
            <a:endCxn id="19" idx="0"/>
          </p:cNvCxnSpPr>
          <p:nvPr/>
        </p:nvCxnSpPr>
        <p:spPr>
          <a:xfrm flipH="1">
            <a:off x="1136693" y="904814"/>
            <a:ext cx="64294" cy="606210"/>
          </a:xfrm>
          <a:prstGeom prst="line">
            <a:avLst/>
          </a:prstGeom>
        </p:spPr>
        <p:style>
          <a:lnRef idx="2">
            <a:schemeClr val="dk1"/>
          </a:lnRef>
          <a:fillRef idx="0">
            <a:schemeClr val="dk1"/>
          </a:fillRef>
          <a:effectRef idx="1">
            <a:schemeClr val="dk1"/>
          </a:effectRef>
          <a:fontRef idx="minor">
            <a:schemeClr val="tx1"/>
          </a:fontRef>
        </p:style>
      </p:cxnSp>
      <p:cxnSp>
        <p:nvCxnSpPr>
          <p:cNvPr id="22" name="直接连接符 21">
            <a:extLst>
              <a:ext uri="{FF2B5EF4-FFF2-40B4-BE49-F238E27FC236}">
                <a16:creationId xmlns:a16="http://schemas.microsoft.com/office/drawing/2014/main" id="{E32FD64E-1107-B6CD-E0C0-5333CDB3438C}"/>
              </a:ext>
            </a:extLst>
          </p:cNvPr>
          <p:cNvCxnSpPr>
            <a:stCxn id="19" idx="5"/>
            <a:endCxn id="57" idx="2"/>
          </p:cNvCxnSpPr>
          <p:nvPr/>
        </p:nvCxnSpPr>
        <p:spPr>
          <a:xfrm>
            <a:off x="1182156" y="1626878"/>
            <a:ext cx="391493" cy="135575"/>
          </a:xfrm>
          <a:prstGeom prst="line">
            <a:avLst/>
          </a:prstGeom>
        </p:spPr>
        <p:style>
          <a:lnRef idx="2">
            <a:schemeClr val="dk1"/>
          </a:lnRef>
          <a:fillRef idx="0">
            <a:schemeClr val="dk1"/>
          </a:fillRef>
          <a:effectRef idx="1">
            <a:schemeClr val="dk1"/>
          </a:effectRef>
          <a:fontRef idx="minor">
            <a:schemeClr val="tx1"/>
          </a:fontRef>
        </p:style>
      </p:cxnSp>
      <p:sp>
        <p:nvSpPr>
          <p:cNvPr id="192" name="矩形 191">
            <a:extLst>
              <a:ext uri="{FF2B5EF4-FFF2-40B4-BE49-F238E27FC236}">
                <a16:creationId xmlns:a16="http://schemas.microsoft.com/office/drawing/2014/main" id="{AE387E09-F25B-C659-F18D-048152EEA222}"/>
              </a:ext>
            </a:extLst>
          </p:cNvPr>
          <p:cNvSpPr/>
          <p:nvPr/>
        </p:nvSpPr>
        <p:spPr>
          <a:xfrm>
            <a:off x="771585" y="2968898"/>
            <a:ext cx="195309" cy="159798"/>
          </a:xfrm>
          <a:prstGeom prst="rect">
            <a:avLst/>
          </a:prstGeom>
          <a:solidFill>
            <a:srgbClr val="8FAAD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193" name="矩形 192">
            <a:extLst>
              <a:ext uri="{FF2B5EF4-FFF2-40B4-BE49-F238E27FC236}">
                <a16:creationId xmlns:a16="http://schemas.microsoft.com/office/drawing/2014/main" id="{BC121EAF-B7F2-837A-555C-0486EF4AC600}"/>
              </a:ext>
            </a:extLst>
          </p:cNvPr>
          <p:cNvSpPr/>
          <p:nvPr/>
        </p:nvSpPr>
        <p:spPr>
          <a:xfrm>
            <a:off x="771585" y="3128696"/>
            <a:ext cx="195309" cy="159798"/>
          </a:xfrm>
          <a:prstGeom prst="rect">
            <a:avLst/>
          </a:prstGeom>
          <a:solidFill>
            <a:srgbClr val="4472C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194" name="矩形 193">
            <a:extLst>
              <a:ext uri="{FF2B5EF4-FFF2-40B4-BE49-F238E27FC236}">
                <a16:creationId xmlns:a16="http://schemas.microsoft.com/office/drawing/2014/main" id="{5DDE22E3-3F68-FEDA-6E61-03819EE70F23}"/>
              </a:ext>
            </a:extLst>
          </p:cNvPr>
          <p:cNvSpPr/>
          <p:nvPr/>
        </p:nvSpPr>
        <p:spPr>
          <a:xfrm>
            <a:off x="771584" y="3288494"/>
            <a:ext cx="195309" cy="159798"/>
          </a:xfrm>
          <a:prstGeom prst="rect">
            <a:avLst/>
          </a:prstGeom>
          <a:solidFill>
            <a:srgbClr val="8FAAD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195" name="矩形 194">
            <a:extLst>
              <a:ext uri="{FF2B5EF4-FFF2-40B4-BE49-F238E27FC236}">
                <a16:creationId xmlns:a16="http://schemas.microsoft.com/office/drawing/2014/main" id="{2AFA2CAC-AEB5-D144-4E73-537A72DA10B8}"/>
              </a:ext>
            </a:extLst>
          </p:cNvPr>
          <p:cNvSpPr/>
          <p:nvPr/>
        </p:nvSpPr>
        <p:spPr>
          <a:xfrm>
            <a:off x="771583" y="3448292"/>
            <a:ext cx="195309" cy="159798"/>
          </a:xfrm>
          <a:prstGeom prst="rect">
            <a:avLst/>
          </a:prstGeom>
          <a:solidFill>
            <a:srgbClr val="4472C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196" name="矩形 195">
            <a:extLst>
              <a:ext uri="{FF2B5EF4-FFF2-40B4-BE49-F238E27FC236}">
                <a16:creationId xmlns:a16="http://schemas.microsoft.com/office/drawing/2014/main" id="{2C3434A9-F0AB-F27A-F7AD-D75F7A4A810E}"/>
              </a:ext>
            </a:extLst>
          </p:cNvPr>
          <p:cNvSpPr/>
          <p:nvPr/>
        </p:nvSpPr>
        <p:spPr>
          <a:xfrm>
            <a:off x="771582" y="3608090"/>
            <a:ext cx="195309" cy="159798"/>
          </a:xfrm>
          <a:prstGeom prst="rect">
            <a:avLst/>
          </a:prstGeom>
          <a:solidFill>
            <a:srgbClr val="8FAAD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198" name="矩形 197">
            <a:extLst>
              <a:ext uri="{FF2B5EF4-FFF2-40B4-BE49-F238E27FC236}">
                <a16:creationId xmlns:a16="http://schemas.microsoft.com/office/drawing/2014/main" id="{8C343969-833A-034F-521E-FE2FEB83F951}"/>
              </a:ext>
            </a:extLst>
          </p:cNvPr>
          <p:cNvSpPr/>
          <p:nvPr/>
        </p:nvSpPr>
        <p:spPr>
          <a:xfrm>
            <a:off x="1000654" y="2968898"/>
            <a:ext cx="195309" cy="159798"/>
          </a:xfrm>
          <a:prstGeom prst="rect">
            <a:avLst/>
          </a:prstGeom>
          <a:solidFill>
            <a:srgbClr val="4472C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199" name="矩形 198">
            <a:extLst>
              <a:ext uri="{FF2B5EF4-FFF2-40B4-BE49-F238E27FC236}">
                <a16:creationId xmlns:a16="http://schemas.microsoft.com/office/drawing/2014/main" id="{E7035B31-2691-9600-A14C-73778C5E1A3B}"/>
              </a:ext>
            </a:extLst>
          </p:cNvPr>
          <p:cNvSpPr/>
          <p:nvPr/>
        </p:nvSpPr>
        <p:spPr>
          <a:xfrm>
            <a:off x="1000654" y="3128696"/>
            <a:ext cx="195309" cy="159798"/>
          </a:xfrm>
          <a:prstGeom prst="rect">
            <a:avLst/>
          </a:prstGeom>
          <a:solidFill>
            <a:srgbClr val="8FAAD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200" name="矩形 199">
            <a:extLst>
              <a:ext uri="{FF2B5EF4-FFF2-40B4-BE49-F238E27FC236}">
                <a16:creationId xmlns:a16="http://schemas.microsoft.com/office/drawing/2014/main" id="{251C00AD-A496-AF0D-78A2-86C5D073FA00}"/>
              </a:ext>
            </a:extLst>
          </p:cNvPr>
          <p:cNvSpPr/>
          <p:nvPr/>
        </p:nvSpPr>
        <p:spPr>
          <a:xfrm>
            <a:off x="1000653" y="3288494"/>
            <a:ext cx="195309" cy="15979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01" name="矩形 200">
            <a:extLst>
              <a:ext uri="{FF2B5EF4-FFF2-40B4-BE49-F238E27FC236}">
                <a16:creationId xmlns:a16="http://schemas.microsoft.com/office/drawing/2014/main" id="{4A09EA9D-8C24-DAF9-33BB-5462A8491FD0}"/>
              </a:ext>
            </a:extLst>
          </p:cNvPr>
          <p:cNvSpPr/>
          <p:nvPr/>
        </p:nvSpPr>
        <p:spPr>
          <a:xfrm>
            <a:off x="1000652" y="3448292"/>
            <a:ext cx="195309" cy="159798"/>
          </a:xfrm>
          <a:prstGeom prst="rect">
            <a:avLst/>
          </a:prstGeom>
          <a:solidFill>
            <a:srgbClr val="8FAAD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02" name="矩形 201">
            <a:extLst>
              <a:ext uri="{FF2B5EF4-FFF2-40B4-BE49-F238E27FC236}">
                <a16:creationId xmlns:a16="http://schemas.microsoft.com/office/drawing/2014/main" id="{6689CBAE-A272-852C-94E2-5A1D1FF3F890}"/>
              </a:ext>
            </a:extLst>
          </p:cNvPr>
          <p:cNvSpPr/>
          <p:nvPr/>
        </p:nvSpPr>
        <p:spPr>
          <a:xfrm>
            <a:off x="1000651" y="3608090"/>
            <a:ext cx="195309" cy="159798"/>
          </a:xfrm>
          <a:prstGeom prst="rect">
            <a:avLst/>
          </a:prstGeom>
          <a:solidFill>
            <a:srgbClr val="4472C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04" name="矩形 203">
            <a:extLst>
              <a:ext uri="{FF2B5EF4-FFF2-40B4-BE49-F238E27FC236}">
                <a16:creationId xmlns:a16="http://schemas.microsoft.com/office/drawing/2014/main" id="{4EE37C02-6D34-E69E-3DE6-789F8978F995}"/>
              </a:ext>
            </a:extLst>
          </p:cNvPr>
          <p:cNvSpPr/>
          <p:nvPr/>
        </p:nvSpPr>
        <p:spPr>
          <a:xfrm>
            <a:off x="1252619" y="2968898"/>
            <a:ext cx="195309" cy="159798"/>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05" name="矩形 204">
            <a:extLst>
              <a:ext uri="{FF2B5EF4-FFF2-40B4-BE49-F238E27FC236}">
                <a16:creationId xmlns:a16="http://schemas.microsoft.com/office/drawing/2014/main" id="{7E81A9DE-E719-931E-384B-FDFBF634CD92}"/>
              </a:ext>
            </a:extLst>
          </p:cNvPr>
          <p:cNvSpPr/>
          <p:nvPr/>
        </p:nvSpPr>
        <p:spPr>
          <a:xfrm>
            <a:off x="1252619" y="3128696"/>
            <a:ext cx="195309" cy="159798"/>
          </a:xfrm>
          <a:prstGeom prst="rect">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206" name="矩形 205">
            <a:extLst>
              <a:ext uri="{FF2B5EF4-FFF2-40B4-BE49-F238E27FC236}">
                <a16:creationId xmlns:a16="http://schemas.microsoft.com/office/drawing/2014/main" id="{80A9AE9D-63A1-AAFA-D265-6375FAD89FF3}"/>
              </a:ext>
            </a:extLst>
          </p:cNvPr>
          <p:cNvSpPr/>
          <p:nvPr/>
        </p:nvSpPr>
        <p:spPr>
          <a:xfrm>
            <a:off x="1252618" y="3288494"/>
            <a:ext cx="195309" cy="159798"/>
          </a:xfrm>
          <a:prstGeom prst="rect">
            <a:avLst/>
          </a:prstGeom>
          <a:solidFill>
            <a:srgbClr val="FBE5D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07" name="矩形 206">
            <a:extLst>
              <a:ext uri="{FF2B5EF4-FFF2-40B4-BE49-F238E27FC236}">
                <a16:creationId xmlns:a16="http://schemas.microsoft.com/office/drawing/2014/main" id="{37FFECDF-F492-49C0-540F-76FB6F766A8A}"/>
              </a:ext>
            </a:extLst>
          </p:cNvPr>
          <p:cNvSpPr/>
          <p:nvPr/>
        </p:nvSpPr>
        <p:spPr>
          <a:xfrm>
            <a:off x="1252617" y="3448292"/>
            <a:ext cx="195309" cy="159798"/>
          </a:xfrm>
          <a:prstGeom prst="rect">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08" name="矩形 207">
            <a:extLst>
              <a:ext uri="{FF2B5EF4-FFF2-40B4-BE49-F238E27FC236}">
                <a16:creationId xmlns:a16="http://schemas.microsoft.com/office/drawing/2014/main" id="{8B2A293A-F4EE-073D-C17C-8D3866D22B83}"/>
              </a:ext>
            </a:extLst>
          </p:cNvPr>
          <p:cNvSpPr/>
          <p:nvPr/>
        </p:nvSpPr>
        <p:spPr>
          <a:xfrm>
            <a:off x="1252616" y="3608090"/>
            <a:ext cx="195309" cy="159798"/>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10" name="矩形 209">
            <a:extLst>
              <a:ext uri="{FF2B5EF4-FFF2-40B4-BE49-F238E27FC236}">
                <a16:creationId xmlns:a16="http://schemas.microsoft.com/office/drawing/2014/main" id="{065DD529-806E-04AE-415A-3E410AB8C2E4}"/>
              </a:ext>
            </a:extLst>
          </p:cNvPr>
          <p:cNvSpPr/>
          <p:nvPr/>
        </p:nvSpPr>
        <p:spPr>
          <a:xfrm>
            <a:off x="1481688" y="2968898"/>
            <a:ext cx="195309" cy="159798"/>
          </a:xfrm>
          <a:prstGeom prst="rect">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11" name="矩形 210">
            <a:extLst>
              <a:ext uri="{FF2B5EF4-FFF2-40B4-BE49-F238E27FC236}">
                <a16:creationId xmlns:a16="http://schemas.microsoft.com/office/drawing/2014/main" id="{BB78A4D0-C4DA-2C74-6056-E53580E9E279}"/>
              </a:ext>
            </a:extLst>
          </p:cNvPr>
          <p:cNvSpPr/>
          <p:nvPr/>
        </p:nvSpPr>
        <p:spPr>
          <a:xfrm>
            <a:off x="1481688" y="3128696"/>
            <a:ext cx="195309" cy="159798"/>
          </a:xfrm>
          <a:prstGeom prst="rect">
            <a:avLst/>
          </a:prstGeom>
          <a:solidFill>
            <a:srgbClr val="FBE5D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212" name="矩形 211">
            <a:extLst>
              <a:ext uri="{FF2B5EF4-FFF2-40B4-BE49-F238E27FC236}">
                <a16:creationId xmlns:a16="http://schemas.microsoft.com/office/drawing/2014/main" id="{AA494156-FCC7-E34B-5A99-DCE221DD1BBB}"/>
              </a:ext>
            </a:extLst>
          </p:cNvPr>
          <p:cNvSpPr/>
          <p:nvPr/>
        </p:nvSpPr>
        <p:spPr>
          <a:xfrm>
            <a:off x="1481687" y="3288494"/>
            <a:ext cx="195309" cy="159798"/>
          </a:xfrm>
          <a:prstGeom prst="rect">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13" name="矩形 212">
            <a:extLst>
              <a:ext uri="{FF2B5EF4-FFF2-40B4-BE49-F238E27FC236}">
                <a16:creationId xmlns:a16="http://schemas.microsoft.com/office/drawing/2014/main" id="{5526BBA3-CBB7-DF10-A99C-091FB08523A7}"/>
              </a:ext>
            </a:extLst>
          </p:cNvPr>
          <p:cNvSpPr/>
          <p:nvPr/>
        </p:nvSpPr>
        <p:spPr>
          <a:xfrm>
            <a:off x="1481686" y="3448292"/>
            <a:ext cx="195309" cy="159798"/>
          </a:xfrm>
          <a:prstGeom prst="rect">
            <a:avLst/>
          </a:prstGeom>
          <a:solidFill>
            <a:srgbClr val="FBE5D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14" name="矩形 213">
            <a:extLst>
              <a:ext uri="{FF2B5EF4-FFF2-40B4-BE49-F238E27FC236}">
                <a16:creationId xmlns:a16="http://schemas.microsoft.com/office/drawing/2014/main" id="{59CB09E3-D71D-C396-968F-7CA6C5061995}"/>
              </a:ext>
            </a:extLst>
          </p:cNvPr>
          <p:cNvSpPr/>
          <p:nvPr/>
        </p:nvSpPr>
        <p:spPr>
          <a:xfrm>
            <a:off x="1481685" y="3608090"/>
            <a:ext cx="195309" cy="159798"/>
          </a:xfrm>
          <a:prstGeom prst="rect">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16" name="矩形 215">
            <a:extLst>
              <a:ext uri="{FF2B5EF4-FFF2-40B4-BE49-F238E27FC236}">
                <a16:creationId xmlns:a16="http://schemas.microsoft.com/office/drawing/2014/main" id="{A52185B5-D829-A83D-FCDA-980B293F4C57}"/>
              </a:ext>
            </a:extLst>
          </p:cNvPr>
          <p:cNvSpPr/>
          <p:nvPr/>
        </p:nvSpPr>
        <p:spPr>
          <a:xfrm>
            <a:off x="1738267" y="2968898"/>
            <a:ext cx="195309" cy="159798"/>
          </a:xfrm>
          <a:prstGeom prst="rect">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17" name="矩形 216">
            <a:extLst>
              <a:ext uri="{FF2B5EF4-FFF2-40B4-BE49-F238E27FC236}">
                <a16:creationId xmlns:a16="http://schemas.microsoft.com/office/drawing/2014/main" id="{7D7FEC91-0D2E-D0A0-1A9E-65A4C0DA93E3}"/>
              </a:ext>
            </a:extLst>
          </p:cNvPr>
          <p:cNvSpPr/>
          <p:nvPr/>
        </p:nvSpPr>
        <p:spPr>
          <a:xfrm>
            <a:off x="1738267" y="3128696"/>
            <a:ext cx="195309" cy="159798"/>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218" name="矩形 217">
            <a:extLst>
              <a:ext uri="{FF2B5EF4-FFF2-40B4-BE49-F238E27FC236}">
                <a16:creationId xmlns:a16="http://schemas.microsoft.com/office/drawing/2014/main" id="{9BA5A571-CAB5-287C-47DC-4128B528B17A}"/>
              </a:ext>
            </a:extLst>
          </p:cNvPr>
          <p:cNvSpPr/>
          <p:nvPr/>
        </p:nvSpPr>
        <p:spPr>
          <a:xfrm>
            <a:off x="1738266" y="3288494"/>
            <a:ext cx="195309" cy="159798"/>
          </a:xfrm>
          <a:prstGeom prst="rect">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19" name="矩形 218">
            <a:extLst>
              <a:ext uri="{FF2B5EF4-FFF2-40B4-BE49-F238E27FC236}">
                <a16:creationId xmlns:a16="http://schemas.microsoft.com/office/drawing/2014/main" id="{E3B2644E-F850-C953-1B6D-2F103BFE229C}"/>
              </a:ext>
            </a:extLst>
          </p:cNvPr>
          <p:cNvSpPr/>
          <p:nvPr/>
        </p:nvSpPr>
        <p:spPr>
          <a:xfrm>
            <a:off x="1738265" y="3448292"/>
            <a:ext cx="195309" cy="159798"/>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20" name="矩形 219">
            <a:extLst>
              <a:ext uri="{FF2B5EF4-FFF2-40B4-BE49-F238E27FC236}">
                <a16:creationId xmlns:a16="http://schemas.microsoft.com/office/drawing/2014/main" id="{4E547061-5795-C9D7-5EEF-C20E8344FB4D}"/>
              </a:ext>
            </a:extLst>
          </p:cNvPr>
          <p:cNvSpPr/>
          <p:nvPr/>
        </p:nvSpPr>
        <p:spPr>
          <a:xfrm>
            <a:off x="1738264" y="3608090"/>
            <a:ext cx="195309" cy="159798"/>
          </a:xfrm>
          <a:prstGeom prst="rect">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22" name="矩形 221">
            <a:extLst>
              <a:ext uri="{FF2B5EF4-FFF2-40B4-BE49-F238E27FC236}">
                <a16:creationId xmlns:a16="http://schemas.microsoft.com/office/drawing/2014/main" id="{ACCDF81E-FCF5-5014-CCA1-FC83AB9EED3A}"/>
              </a:ext>
            </a:extLst>
          </p:cNvPr>
          <p:cNvSpPr/>
          <p:nvPr/>
        </p:nvSpPr>
        <p:spPr>
          <a:xfrm>
            <a:off x="1967336" y="2968898"/>
            <a:ext cx="195309" cy="159798"/>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23" name="矩形 222">
            <a:extLst>
              <a:ext uri="{FF2B5EF4-FFF2-40B4-BE49-F238E27FC236}">
                <a16:creationId xmlns:a16="http://schemas.microsoft.com/office/drawing/2014/main" id="{501C00FE-EE42-DA4A-E2A0-CD51903989AC}"/>
              </a:ext>
            </a:extLst>
          </p:cNvPr>
          <p:cNvSpPr/>
          <p:nvPr/>
        </p:nvSpPr>
        <p:spPr>
          <a:xfrm>
            <a:off x="1967336" y="3128696"/>
            <a:ext cx="195309" cy="159798"/>
          </a:xfrm>
          <a:prstGeom prst="rect">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224" name="矩形 223">
            <a:extLst>
              <a:ext uri="{FF2B5EF4-FFF2-40B4-BE49-F238E27FC236}">
                <a16:creationId xmlns:a16="http://schemas.microsoft.com/office/drawing/2014/main" id="{A72168D8-314C-5876-8BF2-6C6B11C8F6F2}"/>
              </a:ext>
            </a:extLst>
          </p:cNvPr>
          <p:cNvSpPr/>
          <p:nvPr/>
        </p:nvSpPr>
        <p:spPr>
          <a:xfrm>
            <a:off x="1967335" y="3288494"/>
            <a:ext cx="195309" cy="159798"/>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25" name="矩形 224">
            <a:extLst>
              <a:ext uri="{FF2B5EF4-FFF2-40B4-BE49-F238E27FC236}">
                <a16:creationId xmlns:a16="http://schemas.microsoft.com/office/drawing/2014/main" id="{3D8758EC-AB3F-45E4-A277-0CB967D615FF}"/>
              </a:ext>
            </a:extLst>
          </p:cNvPr>
          <p:cNvSpPr/>
          <p:nvPr/>
        </p:nvSpPr>
        <p:spPr>
          <a:xfrm>
            <a:off x="1967334" y="3448292"/>
            <a:ext cx="195309" cy="159798"/>
          </a:xfrm>
          <a:prstGeom prst="rect">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26" name="矩形 225">
            <a:extLst>
              <a:ext uri="{FF2B5EF4-FFF2-40B4-BE49-F238E27FC236}">
                <a16:creationId xmlns:a16="http://schemas.microsoft.com/office/drawing/2014/main" id="{F4B09A4A-287A-AAE7-D1FB-AED36532ABB8}"/>
              </a:ext>
            </a:extLst>
          </p:cNvPr>
          <p:cNvSpPr/>
          <p:nvPr/>
        </p:nvSpPr>
        <p:spPr>
          <a:xfrm>
            <a:off x="1967333" y="3608090"/>
            <a:ext cx="195309" cy="159798"/>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71" name="文本框 270">
            <a:extLst>
              <a:ext uri="{FF2B5EF4-FFF2-40B4-BE49-F238E27FC236}">
                <a16:creationId xmlns:a16="http://schemas.microsoft.com/office/drawing/2014/main" id="{ED0C62F8-CF23-2E0C-46A6-CAC2F69C7A80}"/>
              </a:ext>
            </a:extLst>
          </p:cNvPr>
          <p:cNvSpPr txBox="1"/>
          <p:nvPr/>
        </p:nvSpPr>
        <p:spPr>
          <a:xfrm>
            <a:off x="11019547" y="98694"/>
            <a:ext cx="819851" cy="276999"/>
          </a:xfrm>
          <a:prstGeom prst="rect">
            <a:avLst/>
          </a:prstGeom>
          <a:noFill/>
        </p:spPr>
        <p:txBody>
          <a:bodyPr wrap="square">
            <a:spAutoFit/>
          </a:bodyPr>
          <a:lstStyle/>
          <a:p>
            <a:r>
              <a:rPr lang="en-US" altLang="zh-CN" sz="1200" b="1" dirty="0">
                <a:latin typeface="Times New Roman" panose="02020603050405020304" pitchFamily="18" charset="0"/>
                <a:cs typeface="Times New Roman" panose="02020603050405020304" pitchFamily="18" charset="0"/>
              </a:rPr>
              <a:t>Tunable</a:t>
            </a:r>
            <a:endParaRPr lang="zh-CN" altLang="en-US" sz="1200" b="1" dirty="0">
              <a:latin typeface="Times New Roman" panose="02020603050405020304" pitchFamily="18" charset="0"/>
              <a:cs typeface="Times New Roman" panose="02020603050405020304" pitchFamily="18" charset="0"/>
            </a:endParaRPr>
          </a:p>
        </p:txBody>
      </p:sp>
      <p:cxnSp>
        <p:nvCxnSpPr>
          <p:cNvPr id="276" name="直接箭头连接符 275">
            <a:extLst>
              <a:ext uri="{FF2B5EF4-FFF2-40B4-BE49-F238E27FC236}">
                <a16:creationId xmlns:a16="http://schemas.microsoft.com/office/drawing/2014/main" id="{F57B4735-3EA6-E571-05C2-873EB983F83D}"/>
              </a:ext>
            </a:extLst>
          </p:cNvPr>
          <p:cNvCxnSpPr>
            <a:cxnSpLocks/>
          </p:cNvCxnSpPr>
          <p:nvPr/>
        </p:nvCxnSpPr>
        <p:spPr>
          <a:xfrm>
            <a:off x="2364357" y="3100560"/>
            <a:ext cx="301415"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80" name="文本框 279">
            <a:extLst>
              <a:ext uri="{FF2B5EF4-FFF2-40B4-BE49-F238E27FC236}">
                <a16:creationId xmlns:a16="http://schemas.microsoft.com/office/drawing/2014/main" id="{81D818B3-D1DD-6864-9C26-EDA192B76AC1}"/>
              </a:ext>
            </a:extLst>
          </p:cNvPr>
          <p:cNvSpPr txBox="1"/>
          <p:nvPr/>
        </p:nvSpPr>
        <p:spPr>
          <a:xfrm>
            <a:off x="2665772" y="2817746"/>
            <a:ext cx="1419182" cy="461665"/>
          </a:xfrm>
          <a:prstGeom prst="rect">
            <a:avLst/>
          </a:prstGeom>
          <a:noFill/>
        </p:spPr>
        <p:txBody>
          <a:bodyPr wrap="square">
            <a:spAutoFit/>
          </a:bodyPr>
          <a:lstStyle/>
          <a:p>
            <a:pPr algn="ctr"/>
            <a:r>
              <a:rPr lang="en-US" altLang="zh-CN" sz="1200" dirty="0">
                <a:latin typeface="Times New Roman" panose="02020603050405020304" pitchFamily="18" charset="0"/>
                <a:cs typeface="Times New Roman" panose="02020603050405020304" pitchFamily="18" charset="0"/>
              </a:rPr>
              <a:t>Surrogate prompt generation</a:t>
            </a:r>
            <a:endParaRPr lang="zh-CN" altLang="en-US" sz="1200" dirty="0">
              <a:latin typeface="Times New Roman" panose="02020603050405020304" pitchFamily="18" charset="0"/>
              <a:cs typeface="Times New Roman" panose="02020603050405020304" pitchFamily="18" charset="0"/>
            </a:endParaRPr>
          </a:p>
        </p:txBody>
      </p:sp>
      <p:cxnSp>
        <p:nvCxnSpPr>
          <p:cNvPr id="282" name="直接箭头连接符 281">
            <a:extLst>
              <a:ext uri="{FF2B5EF4-FFF2-40B4-BE49-F238E27FC236}">
                <a16:creationId xmlns:a16="http://schemas.microsoft.com/office/drawing/2014/main" id="{887D3AC6-B9D3-8961-2B7C-5276C2D2737E}"/>
              </a:ext>
            </a:extLst>
          </p:cNvPr>
          <p:cNvCxnSpPr>
            <a:cxnSpLocks/>
          </p:cNvCxnSpPr>
          <p:nvPr/>
        </p:nvCxnSpPr>
        <p:spPr>
          <a:xfrm>
            <a:off x="3511321" y="3425194"/>
            <a:ext cx="0" cy="36579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07" name="文本框 306">
            <a:extLst>
              <a:ext uri="{FF2B5EF4-FFF2-40B4-BE49-F238E27FC236}">
                <a16:creationId xmlns:a16="http://schemas.microsoft.com/office/drawing/2014/main" id="{627844AE-8FFF-72D4-8BF9-1BE990AE17B8}"/>
              </a:ext>
            </a:extLst>
          </p:cNvPr>
          <p:cNvSpPr txBox="1"/>
          <p:nvPr/>
        </p:nvSpPr>
        <p:spPr>
          <a:xfrm>
            <a:off x="2490389" y="3886660"/>
            <a:ext cx="809701" cy="461665"/>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Surrogate </a:t>
            </a:r>
          </a:p>
          <a:p>
            <a:r>
              <a:rPr lang="en-US" altLang="zh-CN" sz="1200" dirty="0">
                <a:latin typeface="Times New Roman" panose="02020603050405020304" pitchFamily="18" charset="0"/>
                <a:cs typeface="Times New Roman" panose="02020603050405020304" pitchFamily="18" charset="0"/>
              </a:rPr>
              <a:t>prompts</a:t>
            </a:r>
            <a:endParaRPr lang="zh-CN" altLang="en-US" sz="1200" dirty="0">
              <a:latin typeface="Times New Roman" panose="02020603050405020304" pitchFamily="18" charset="0"/>
              <a:cs typeface="Times New Roman" panose="02020603050405020304" pitchFamily="18" charset="0"/>
            </a:endParaRPr>
          </a:p>
        </p:txBody>
      </p:sp>
      <p:sp>
        <p:nvSpPr>
          <p:cNvPr id="308" name="文本框 307">
            <a:extLst>
              <a:ext uri="{FF2B5EF4-FFF2-40B4-BE49-F238E27FC236}">
                <a16:creationId xmlns:a16="http://schemas.microsoft.com/office/drawing/2014/main" id="{CA575CE0-0C09-A860-CE84-7C1F0A78B451}"/>
              </a:ext>
            </a:extLst>
          </p:cNvPr>
          <p:cNvSpPr txBox="1"/>
          <p:nvPr/>
        </p:nvSpPr>
        <p:spPr>
          <a:xfrm>
            <a:off x="5205694" y="3886660"/>
            <a:ext cx="996542" cy="461665"/>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Disturbed prompts</a:t>
            </a:r>
            <a:endParaRPr lang="zh-CN" altLang="en-US" sz="1200" dirty="0">
              <a:latin typeface="Times New Roman" panose="02020603050405020304" pitchFamily="18" charset="0"/>
              <a:cs typeface="Times New Roman" panose="02020603050405020304" pitchFamily="18" charset="0"/>
            </a:endParaRPr>
          </a:p>
        </p:txBody>
      </p:sp>
      <p:pic>
        <p:nvPicPr>
          <p:cNvPr id="346" name="图片 345">
            <a:extLst>
              <a:ext uri="{FF2B5EF4-FFF2-40B4-BE49-F238E27FC236}">
                <a16:creationId xmlns:a16="http://schemas.microsoft.com/office/drawing/2014/main" id="{5E959AA4-41CF-C901-7FDF-81F0912D95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42586" y="99938"/>
            <a:ext cx="265131" cy="265131"/>
          </a:xfrm>
          <a:prstGeom prst="rect">
            <a:avLst/>
          </a:prstGeom>
        </p:spPr>
      </p:pic>
      <p:sp>
        <p:nvSpPr>
          <p:cNvPr id="347" name="文本框 346">
            <a:extLst>
              <a:ext uri="{FF2B5EF4-FFF2-40B4-BE49-F238E27FC236}">
                <a16:creationId xmlns:a16="http://schemas.microsoft.com/office/drawing/2014/main" id="{63747649-496B-FC76-9088-4254BAA763E4}"/>
              </a:ext>
            </a:extLst>
          </p:cNvPr>
          <p:cNvSpPr txBox="1"/>
          <p:nvPr/>
        </p:nvSpPr>
        <p:spPr>
          <a:xfrm>
            <a:off x="10221788" y="81748"/>
            <a:ext cx="676059" cy="276999"/>
          </a:xfrm>
          <a:prstGeom prst="rect">
            <a:avLst/>
          </a:prstGeom>
          <a:noFill/>
        </p:spPr>
        <p:txBody>
          <a:bodyPr wrap="square">
            <a:spAutoFit/>
          </a:bodyPr>
          <a:lstStyle/>
          <a:p>
            <a:r>
              <a:rPr lang="en-US" altLang="zh-CN" sz="1200" b="1" dirty="0">
                <a:latin typeface="Times New Roman" panose="02020603050405020304" pitchFamily="18" charset="0"/>
                <a:cs typeface="Times New Roman" panose="02020603050405020304" pitchFamily="18" charset="0"/>
              </a:rPr>
              <a:t>Frozen</a:t>
            </a:r>
            <a:endParaRPr lang="zh-CN" altLang="en-US" sz="1200" b="1" dirty="0">
              <a:latin typeface="Times New Roman" panose="02020603050405020304" pitchFamily="18" charset="0"/>
              <a:cs typeface="Times New Roman" panose="02020603050405020304" pitchFamily="18" charset="0"/>
            </a:endParaRPr>
          </a:p>
        </p:txBody>
      </p:sp>
      <p:pic>
        <p:nvPicPr>
          <p:cNvPr id="349" name="图片 348">
            <a:extLst>
              <a:ext uri="{FF2B5EF4-FFF2-40B4-BE49-F238E27FC236}">
                <a16:creationId xmlns:a16="http://schemas.microsoft.com/office/drawing/2014/main" id="{E40836D3-D773-C181-F6AA-9A349DDF4AD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79016" y="78283"/>
            <a:ext cx="241051" cy="241051"/>
          </a:xfrm>
          <a:prstGeom prst="rect">
            <a:avLst/>
          </a:prstGeom>
        </p:spPr>
      </p:pic>
      <p:grpSp>
        <p:nvGrpSpPr>
          <p:cNvPr id="374" name="Google Shape;4303;p42">
            <a:extLst>
              <a:ext uri="{FF2B5EF4-FFF2-40B4-BE49-F238E27FC236}">
                <a16:creationId xmlns:a16="http://schemas.microsoft.com/office/drawing/2014/main" id="{6A47C1D2-D949-4818-1A4E-7EE46165C7D9}"/>
              </a:ext>
            </a:extLst>
          </p:cNvPr>
          <p:cNvGrpSpPr/>
          <p:nvPr/>
        </p:nvGrpSpPr>
        <p:grpSpPr>
          <a:xfrm rot="16200000">
            <a:off x="3492436" y="3802416"/>
            <a:ext cx="177283" cy="520706"/>
            <a:chOff x="6545125" y="610550"/>
            <a:chExt cx="274900" cy="822600"/>
          </a:xfrm>
          <a:solidFill>
            <a:srgbClr val="E3EEFF"/>
          </a:solidFill>
        </p:grpSpPr>
        <p:sp>
          <p:nvSpPr>
            <p:cNvPr id="375" name="Google Shape;4304;p42">
              <a:extLst>
                <a:ext uri="{FF2B5EF4-FFF2-40B4-BE49-F238E27FC236}">
                  <a16:creationId xmlns:a16="http://schemas.microsoft.com/office/drawing/2014/main" id="{CD2BC5CE-E35B-0196-B769-0E0C4241449E}"/>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6" name="Google Shape;4305;p42">
              <a:extLst>
                <a:ext uri="{FF2B5EF4-FFF2-40B4-BE49-F238E27FC236}">
                  <a16:creationId xmlns:a16="http://schemas.microsoft.com/office/drawing/2014/main" id="{3F1C036C-8EF8-32FC-FF0F-6A87AA487A92}"/>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7" name="Google Shape;4306;p42">
              <a:extLst>
                <a:ext uri="{FF2B5EF4-FFF2-40B4-BE49-F238E27FC236}">
                  <a16:creationId xmlns:a16="http://schemas.microsoft.com/office/drawing/2014/main" id="{B7510D56-DB43-EB77-3C80-1EA92E4F9401}"/>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82" name="Google Shape;4303;p42">
            <a:extLst>
              <a:ext uri="{FF2B5EF4-FFF2-40B4-BE49-F238E27FC236}">
                <a16:creationId xmlns:a16="http://schemas.microsoft.com/office/drawing/2014/main" id="{0AE122D4-6F69-E640-129F-490B3AF83C4A}"/>
              </a:ext>
            </a:extLst>
          </p:cNvPr>
          <p:cNvGrpSpPr/>
          <p:nvPr/>
        </p:nvGrpSpPr>
        <p:grpSpPr>
          <a:xfrm rot="16200000">
            <a:off x="3459783" y="3828455"/>
            <a:ext cx="177283" cy="520706"/>
            <a:chOff x="6545125" y="610550"/>
            <a:chExt cx="274900" cy="822600"/>
          </a:xfrm>
          <a:solidFill>
            <a:srgbClr val="E3EEFF"/>
          </a:solidFill>
        </p:grpSpPr>
        <p:sp>
          <p:nvSpPr>
            <p:cNvPr id="383" name="Google Shape;4304;p42">
              <a:extLst>
                <a:ext uri="{FF2B5EF4-FFF2-40B4-BE49-F238E27FC236}">
                  <a16:creationId xmlns:a16="http://schemas.microsoft.com/office/drawing/2014/main" id="{5C3E3F9D-9231-3C98-14C2-9CCBE50D0E26}"/>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4" name="Google Shape;4305;p42">
              <a:extLst>
                <a:ext uri="{FF2B5EF4-FFF2-40B4-BE49-F238E27FC236}">
                  <a16:creationId xmlns:a16="http://schemas.microsoft.com/office/drawing/2014/main" id="{1E2D6135-9E59-2CE9-3CFD-CD84CFE18FDE}"/>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5" name="Google Shape;4306;p42">
              <a:extLst>
                <a:ext uri="{FF2B5EF4-FFF2-40B4-BE49-F238E27FC236}">
                  <a16:creationId xmlns:a16="http://schemas.microsoft.com/office/drawing/2014/main" id="{8BD474BB-F143-E8A6-961D-7C2352D20CC6}"/>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78" name="Google Shape;4303;p42">
            <a:extLst>
              <a:ext uri="{FF2B5EF4-FFF2-40B4-BE49-F238E27FC236}">
                <a16:creationId xmlns:a16="http://schemas.microsoft.com/office/drawing/2014/main" id="{5E95EFBE-9C45-8666-9CA9-CD2E877AF592}"/>
              </a:ext>
            </a:extLst>
          </p:cNvPr>
          <p:cNvGrpSpPr/>
          <p:nvPr/>
        </p:nvGrpSpPr>
        <p:grpSpPr>
          <a:xfrm rot="16200000">
            <a:off x="3410807" y="3859002"/>
            <a:ext cx="177283" cy="520706"/>
            <a:chOff x="6545125" y="610550"/>
            <a:chExt cx="274900" cy="822600"/>
          </a:xfrm>
          <a:solidFill>
            <a:srgbClr val="E3EEFF"/>
          </a:solidFill>
        </p:grpSpPr>
        <p:sp>
          <p:nvSpPr>
            <p:cNvPr id="379" name="Google Shape;4304;p42">
              <a:extLst>
                <a:ext uri="{FF2B5EF4-FFF2-40B4-BE49-F238E27FC236}">
                  <a16:creationId xmlns:a16="http://schemas.microsoft.com/office/drawing/2014/main" id="{D83907B8-04AF-D2A3-DEC4-12D5837B9CA1}"/>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0" name="Google Shape;4305;p42">
              <a:extLst>
                <a:ext uri="{FF2B5EF4-FFF2-40B4-BE49-F238E27FC236}">
                  <a16:creationId xmlns:a16="http://schemas.microsoft.com/office/drawing/2014/main" id="{49BA7FBD-9BC7-542E-57B1-B90ABB624B1D}"/>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1" name="Google Shape;4306;p42">
              <a:extLst>
                <a:ext uri="{FF2B5EF4-FFF2-40B4-BE49-F238E27FC236}">
                  <a16:creationId xmlns:a16="http://schemas.microsoft.com/office/drawing/2014/main" id="{A65C3F46-60AD-D1E8-8C63-362043265054}"/>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98" name="Google Shape;4303;p42">
            <a:extLst>
              <a:ext uri="{FF2B5EF4-FFF2-40B4-BE49-F238E27FC236}">
                <a16:creationId xmlns:a16="http://schemas.microsoft.com/office/drawing/2014/main" id="{8B1C552C-D364-493E-687F-30CC715FEAA5}"/>
              </a:ext>
            </a:extLst>
          </p:cNvPr>
          <p:cNvGrpSpPr/>
          <p:nvPr/>
        </p:nvGrpSpPr>
        <p:grpSpPr>
          <a:xfrm rot="16200000">
            <a:off x="3378437" y="3892223"/>
            <a:ext cx="177283" cy="520706"/>
            <a:chOff x="6545125" y="610550"/>
            <a:chExt cx="274900" cy="822600"/>
          </a:xfrm>
          <a:solidFill>
            <a:srgbClr val="E3EEFF"/>
          </a:solidFill>
        </p:grpSpPr>
        <p:sp>
          <p:nvSpPr>
            <p:cNvPr id="399" name="Google Shape;4304;p42">
              <a:extLst>
                <a:ext uri="{FF2B5EF4-FFF2-40B4-BE49-F238E27FC236}">
                  <a16:creationId xmlns:a16="http://schemas.microsoft.com/office/drawing/2014/main" id="{6FDAB4A9-C3B9-4C4A-EAE4-5D8E67C1F849}"/>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0" name="Google Shape;4305;p42">
              <a:extLst>
                <a:ext uri="{FF2B5EF4-FFF2-40B4-BE49-F238E27FC236}">
                  <a16:creationId xmlns:a16="http://schemas.microsoft.com/office/drawing/2014/main" id="{5DAFA249-6198-4812-AFD9-CB90D49EA3B3}"/>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1" name="Google Shape;4306;p42">
              <a:extLst>
                <a:ext uri="{FF2B5EF4-FFF2-40B4-BE49-F238E27FC236}">
                  <a16:creationId xmlns:a16="http://schemas.microsoft.com/office/drawing/2014/main" id="{66D2EB4C-56F3-3A88-6922-D1ACF26B3A85}"/>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03" name="Google Shape;4303;p42">
            <a:extLst>
              <a:ext uri="{FF2B5EF4-FFF2-40B4-BE49-F238E27FC236}">
                <a16:creationId xmlns:a16="http://schemas.microsoft.com/office/drawing/2014/main" id="{F18ADBDC-145E-FADA-E898-B0E6CE115072}"/>
              </a:ext>
            </a:extLst>
          </p:cNvPr>
          <p:cNvGrpSpPr/>
          <p:nvPr/>
        </p:nvGrpSpPr>
        <p:grpSpPr>
          <a:xfrm rot="16200000">
            <a:off x="4892341" y="3791098"/>
            <a:ext cx="177283" cy="520706"/>
            <a:chOff x="6545125" y="610550"/>
            <a:chExt cx="274900" cy="822600"/>
          </a:xfrm>
          <a:solidFill>
            <a:srgbClr val="FFC000"/>
          </a:solidFill>
        </p:grpSpPr>
        <p:sp>
          <p:nvSpPr>
            <p:cNvPr id="404" name="Google Shape;4304;p42">
              <a:extLst>
                <a:ext uri="{FF2B5EF4-FFF2-40B4-BE49-F238E27FC236}">
                  <a16:creationId xmlns:a16="http://schemas.microsoft.com/office/drawing/2014/main" id="{D7E3DA73-770E-2A93-670F-A4CCCF61A69B}"/>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5" name="Google Shape;4305;p42">
              <a:extLst>
                <a:ext uri="{FF2B5EF4-FFF2-40B4-BE49-F238E27FC236}">
                  <a16:creationId xmlns:a16="http://schemas.microsoft.com/office/drawing/2014/main" id="{FD830179-744E-8650-D90E-9F2E436D22F8}"/>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6" name="Google Shape;4306;p42">
              <a:extLst>
                <a:ext uri="{FF2B5EF4-FFF2-40B4-BE49-F238E27FC236}">
                  <a16:creationId xmlns:a16="http://schemas.microsoft.com/office/drawing/2014/main" id="{1360A032-55C3-A7E6-AF1D-9617C312CA55}"/>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11" name="Google Shape;4303;p42">
            <a:extLst>
              <a:ext uri="{FF2B5EF4-FFF2-40B4-BE49-F238E27FC236}">
                <a16:creationId xmlns:a16="http://schemas.microsoft.com/office/drawing/2014/main" id="{CF239B6A-DE44-DC34-B2D1-833C8D219301}"/>
              </a:ext>
            </a:extLst>
          </p:cNvPr>
          <p:cNvGrpSpPr/>
          <p:nvPr/>
        </p:nvGrpSpPr>
        <p:grpSpPr>
          <a:xfrm rot="16200000">
            <a:off x="4848799" y="3829614"/>
            <a:ext cx="177283" cy="520706"/>
            <a:chOff x="6545125" y="610550"/>
            <a:chExt cx="274900" cy="822600"/>
          </a:xfrm>
          <a:solidFill>
            <a:srgbClr val="FFC000"/>
          </a:solidFill>
        </p:grpSpPr>
        <p:sp>
          <p:nvSpPr>
            <p:cNvPr id="412" name="Google Shape;4304;p42">
              <a:extLst>
                <a:ext uri="{FF2B5EF4-FFF2-40B4-BE49-F238E27FC236}">
                  <a16:creationId xmlns:a16="http://schemas.microsoft.com/office/drawing/2014/main" id="{50F41D6D-B04E-5D5C-3E10-F12DFEF9DB34}"/>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3" name="Google Shape;4305;p42">
              <a:extLst>
                <a:ext uri="{FF2B5EF4-FFF2-40B4-BE49-F238E27FC236}">
                  <a16:creationId xmlns:a16="http://schemas.microsoft.com/office/drawing/2014/main" id="{3AE183EE-0DA8-8F05-0D53-3BB13809E229}"/>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4" name="Google Shape;4306;p42">
              <a:extLst>
                <a:ext uri="{FF2B5EF4-FFF2-40B4-BE49-F238E27FC236}">
                  <a16:creationId xmlns:a16="http://schemas.microsoft.com/office/drawing/2014/main" id="{15B9FE1E-A74D-1580-6E95-9116FAC6306D}"/>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15" name="Google Shape;4303;p42">
            <a:extLst>
              <a:ext uri="{FF2B5EF4-FFF2-40B4-BE49-F238E27FC236}">
                <a16:creationId xmlns:a16="http://schemas.microsoft.com/office/drawing/2014/main" id="{BB1BBE65-D144-2FA6-5348-961F250BB188}"/>
              </a:ext>
            </a:extLst>
          </p:cNvPr>
          <p:cNvGrpSpPr/>
          <p:nvPr/>
        </p:nvGrpSpPr>
        <p:grpSpPr>
          <a:xfrm rot="16200000">
            <a:off x="4809612" y="3864062"/>
            <a:ext cx="177283" cy="520706"/>
            <a:chOff x="6545125" y="610550"/>
            <a:chExt cx="274901" cy="822600"/>
          </a:xfrm>
          <a:solidFill>
            <a:srgbClr val="FFC000"/>
          </a:solidFill>
        </p:grpSpPr>
        <p:sp>
          <p:nvSpPr>
            <p:cNvPr id="416" name="Google Shape;4304;p42">
              <a:extLst>
                <a:ext uri="{FF2B5EF4-FFF2-40B4-BE49-F238E27FC236}">
                  <a16:creationId xmlns:a16="http://schemas.microsoft.com/office/drawing/2014/main" id="{B5A8BF13-7755-783F-0D72-9A22365F6CEC}"/>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7" name="Google Shape;4305;p42">
              <a:extLst>
                <a:ext uri="{FF2B5EF4-FFF2-40B4-BE49-F238E27FC236}">
                  <a16:creationId xmlns:a16="http://schemas.microsoft.com/office/drawing/2014/main" id="{0F8E9159-A60C-8F8C-1470-5BE2C5628EFD}"/>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8" name="Google Shape;4306;p42">
              <a:extLst>
                <a:ext uri="{FF2B5EF4-FFF2-40B4-BE49-F238E27FC236}">
                  <a16:creationId xmlns:a16="http://schemas.microsoft.com/office/drawing/2014/main" id="{0E189A4B-B439-F4CF-4349-39D78EAC2CAD}"/>
                </a:ext>
              </a:extLst>
            </p:cNvPr>
            <p:cNvSpPr/>
            <p:nvPr/>
          </p:nvSpPr>
          <p:spPr>
            <a:xfrm>
              <a:off x="6545825" y="1158949"/>
              <a:ext cx="274201" cy="274201"/>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19" name="Google Shape;4303;p42">
            <a:extLst>
              <a:ext uri="{FF2B5EF4-FFF2-40B4-BE49-F238E27FC236}">
                <a16:creationId xmlns:a16="http://schemas.microsoft.com/office/drawing/2014/main" id="{AF334C2D-3922-B87C-889B-F8C2A8B0E0F4}"/>
              </a:ext>
            </a:extLst>
          </p:cNvPr>
          <p:cNvGrpSpPr/>
          <p:nvPr/>
        </p:nvGrpSpPr>
        <p:grpSpPr>
          <a:xfrm rot="16200000">
            <a:off x="4766748" y="3891990"/>
            <a:ext cx="177283" cy="520706"/>
            <a:chOff x="6545125" y="610550"/>
            <a:chExt cx="274900" cy="822600"/>
          </a:xfrm>
          <a:solidFill>
            <a:srgbClr val="FFC000"/>
          </a:solidFill>
        </p:grpSpPr>
        <p:sp>
          <p:nvSpPr>
            <p:cNvPr id="420" name="Google Shape;4304;p42">
              <a:extLst>
                <a:ext uri="{FF2B5EF4-FFF2-40B4-BE49-F238E27FC236}">
                  <a16:creationId xmlns:a16="http://schemas.microsoft.com/office/drawing/2014/main" id="{9696B1A9-7CED-FD60-8F09-B5CEF991F700}"/>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1" name="Google Shape;4305;p42">
              <a:extLst>
                <a:ext uri="{FF2B5EF4-FFF2-40B4-BE49-F238E27FC236}">
                  <a16:creationId xmlns:a16="http://schemas.microsoft.com/office/drawing/2014/main" id="{938F56B0-9E8B-C3CE-2CE1-452F7F16137C}"/>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2" name="Google Shape;4306;p42">
              <a:extLst>
                <a:ext uri="{FF2B5EF4-FFF2-40B4-BE49-F238E27FC236}">
                  <a16:creationId xmlns:a16="http://schemas.microsoft.com/office/drawing/2014/main" id="{149145F6-81EB-E1EE-66ED-5ABCC5C9A67D}"/>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423" name="图片 422">
            <a:extLst>
              <a:ext uri="{FF2B5EF4-FFF2-40B4-BE49-F238E27FC236}">
                <a16:creationId xmlns:a16="http://schemas.microsoft.com/office/drawing/2014/main" id="{C6C6F1C3-C571-6E2B-AD29-97E0EEE4328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68638" y="3760865"/>
            <a:ext cx="258664" cy="258664"/>
          </a:xfrm>
          <a:prstGeom prst="rect">
            <a:avLst/>
          </a:prstGeom>
        </p:spPr>
      </p:pic>
      <p:grpSp>
        <p:nvGrpSpPr>
          <p:cNvPr id="467" name="Google Shape;895;p28">
            <a:extLst>
              <a:ext uri="{FF2B5EF4-FFF2-40B4-BE49-F238E27FC236}">
                <a16:creationId xmlns:a16="http://schemas.microsoft.com/office/drawing/2014/main" id="{B132D9A6-D43C-A9BF-70D2-5D62B68843D9}"/>
              </a:ext>
            </a:extLst>
          </p:cNvPr>
          <p:cNvGrpSpPr/>
          <p:nvPr/>
        </p:nvGrpSpPr>
        <p:grpSpPr>
          <a:xfrm>
            <a:off x="6350856" y="1935580"/>
            <a:ext cx="771100" cy="734130"/>
            <a:chOff x="5950075" y="854725"/>
            <a:chExt cx="2904000" cy="2668950"/>
          </a:xfrm>
        </p:grpSpPr>
        <p:sp>
          <p:nvSpPr>
            <p:cNvPr id="468" name="Google Shape;896;p28">
              <a:extLst>
                <a:ext uri="{FF2B5EF4-FFF2-40B4-BE49-F238E27FC236}">
                  <a16:creationId xmlns:a16="http://schemas.microsoft.com/office/drawing/2014/main" id="{7D350133-6628-5857-E997-C12778C6182F}"/>
                </a:ext>
              </a:extLst>
            </p:cNvPr>
            <p:cNvSpPr/>
            <p:nvPr/>
          </p:nvSpPr>
          <p:spPr>
            <a:xfrm flipH="1">
              <a:off x="5950075" y="854725"/>
              <a:ext cx="2904000" cy="26673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897;p28">
              <a:extLst>
                <a:ext uri="{FF2B5EF4-FFF2-40B4-BE49-F238E27FC236}">
                  <a16:creationId xmlns:a16="http://schemas.microsoft.com/office/drawing/2014/main" id="{007D2C9A-DB60-733B-3A3D-F9AB0A99D92B}"/>
                </a:ext>
              </a:extLst>
            </p:cNvPr>
            <p:cNvSpPr/>
            <p:nvPr/>
          </p:nvSpPr>
          <p:spPr>
            <a:xfrm flipH="1">
              <a:off x="5950075" y="854725"/>
              <a:ext cx="580800" cy="532801"/>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0" name="Google Shape;898;p28">
              <a:extLst>
                <a:ext uri="{FF2B5EF4-FFF2-40B4-BE49-F238E27FC236}">
                  <a16:creationId xmlns:a16="http://schemas.microsoft.com/office/drawing/2014/main" id="{20BE5003-09D9-442A-3D7B-CD1E510D8EF8}"/>
                </a:ext>
              </a:extLst>
            </p:cNvPr>
            <p:cNvSpPr/>
            <p:nvPr/>
          </p:nvSpPr>
          <p:spPr>
            <a:xfrm flipH="1">
              <a:off x="6530875" y="8547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899;p28">
              <a:extLst>
                <a:ext uri="{FF2B5EF4-FFF2-40B4-BE49-F238E27FC236}">
                  <a16:creationId xmlns:a16="http://schemas.microsoft.com/office/drawing/2014/main" id="{BE09BF8A-0CC9-D5A6-CC81-C5905857A8B5}"/>
                </a:ext>
              </a:extLst>
            </p:cNvPr>
            <p:cNvSpPr/>
            <p:nvPr/>
          </p:nvSpPr>
          <p:spPr>
            <a:xfrm flipH="1">
              <a:off x="7111675" y="8547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900;p28">
              <a:extLst>
                <a:ext uri="{FF2B5EF4-FFF2-40B4-BE49-F238E27FC236}">
                  <a16:creationId xmlns:a16="http://schemas.microsoft.com/office/drawing/2014/main" id="{412D27B3-C490-BF28-E106-1F8AA2BB3991}"/>
                </a:ext>
              </a:extLst>
            </p:cNvPr>
            <p:cNvSpPr/>
            <p:nvPr/>
          </p:nvSpPr>
          <p:spPr>
            <a:xfrm flipH="1">
              <a:off x="7692475" y="8547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901;p28">
              <a:extLst>
                <a:ext uri="{FF2B5EF4-FFF2-40B4-BE49-F238E27FC236}">
                  <a16:creationId xmlns:a16="http://schemas.microsoft.com/office/drawing/2014/main" id="{EDD4E66C-76D6-1196-A637-A7851BDD53DF}"/>
                </a:ext>
              </a:extLst>
            </p:cNvPr>
            <p:cNvSpPr/>
            <p:nvPr/>
          </p:nvSpPr>
          <p:spPr>
            <a:xfrm flipH="1">
              <a:off x="8273275" y="8547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902;p28">
              <a:extLst>
                <a:ext uri="{FF2B5EF4-FFF2-40B4-BE49-F238E27FC236}">
                  <a16:creationId xmlns:a16="http://schemas.microsoft.com/office/drawing/2014/main" id="{A41B711D-3603-7410-DE43-1D149BAE95B4}"/>
                </a:ext>
              </a:extLst>
            </p:cNvPr>
            <p:cNvSpPr/>
            <p:nvPr/>
          </p:nvSpPr>
          <p:spPr>
            <a:xfrm flipH="1">
              <a:off x="5950075" y="13875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903;p28">
              <a:extLst>
                <a:ext uri="{FF2B5EF4-FFF2-40B4-BE49-F238E27FC236}">
                  <a16:creationId xmlns:a16="http://schemas.microsoft.com/office/drawing/2014/main" id="{BBF9FD99-AD53-D54B-8310-DDBC41253A00}"/>
                </a:ext>
              </a:extLst>
            </p:cNvPr>
            <p:cNvSpPr/>
            <p:nvPr/>
          </p:nvSpPr>
          <p:spPr>
            <a:xfrm flipH="1">
              <a:off x="6530875" y="13875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904;p28">
              <a:extLst>
                <a:ext uri="{FF2B5EF4-FFF2-40B4-BE49-F238E27FC236}">
                  <a16:creationId xmlns:a16="http://schemas.microsoft.com/office/drawing/2014/main" id="{BAFBCA7A-4369-CBBD-12E3-FDD118D3F4FE}"/>
                </a:ext>
              </a:extLst>
            </p:cNvPr>
            <p:cNvSpPr/>
            <p:nvPr/>
          </p:nvSpPr>
          <p:spPr>
            <a:xfrm flipH="1">
              <a:off x="7111675" y="13875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905;p28">
              <a:extLst>
                <a:ext uri="{FF2B5EF4-FFF2-40B4-BE49-F238E27FC236}">
                  <a16:creationId xmlns:a16="http://schemas.microsoft.com/office/drawing/2014/main" id="{5F656C03-9C63-892A-A02C-AFF05942BB97}"/>
                </a:ext>
              </a:extLst>
            </p:cNvPr>
            <p:cNvSpPr/>
            <p:nvPr/>
          </p:nvSpPr>
          <p:spPr>
            <a:xfrm flipH="1">
              <a:off x="7692475" y="13875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906;p28">
              <a:extLst>
                <a:ext uri="{FF2B5EF4-FFF2-40B4-BE49-F238E27FC236}">
                  <a16:creationId xmlns:a16="http://schemas.microsoft.com/office/drawing/2014/main" id="{243BEC3A-10E4-E4FE-28FA-95B63CDD74F1}"/>
                </a:ext>
              </a:extLst>
            </p:cNvPr>
            <p:cNvSpPr/>
            <p:nvPr/>
          </p:nvSpPr>
          <p:spPr>
            <a:xfrm flipH="1">
              <a:off x="8273275" y="13875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907;p28">
              <a:extLst>
                <a:ext uri="{FF2B5EF4-FFF2-40B4-BE49-F238E27FC236}">
                  <a16:creationId xmlns:a16="http://schemas.microsoft.com/office/drawing/2014/main" id="{48E5F51E-5638-1276-7E1C-4633A41BFDA5}"/>
                </a:ext>
              </a:extLst>
            </p:cNvPr>
            <p:cNvSpPr/>
            <p:nvPr/>
          </p:nvSpPr>
          <p:spPr>
            <a:xfrm flipH="1">
              <a:off x="5950075" y="192197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908;p28">
              <a:extLst>
                <a:ext uri="{FF2B5EF4-FFF2-40B4-BE49-F238E27FC236}">
                  <a16:creationId xmlns:a16="http://schemas.microsoft.com/office/drawing/2014/main" id="{550078DF-3748-8A4B-3463-72F4527DE85D}"/>
                </a:ext>
              </a:extLst>
            </p:cNvPr>
            <p:cNvSpPr/>
            <p:nvPr/>
          </p:nvSpPr>
          <p:spPr>
            <a:xfrm flipH="1">
              <a:off x="6530875" y="192197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909;p28">
              <a:extLst>
                <a:ext uri="{FF2B5EF4-FFF2-40B4-BE49-F238E27FC236}">
                  <a16:creationId xmlns:a16="http://schemas.microsoft.com/office/drawing/2014/main" id="{725FFD91-86B5-9C8F-A043-8C1682A42F85}"/>
                </a:ext>
              </a:extLst>
            </p:cNvPr>
            <p:cNvSpPr/>
            <p:nvPr/>
          </p:nvSpPr>
          <p:spPr>
            <a:xfrm flipH="1">
              <a:off x="7111675" y="192197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910;p28">
              <a:extLst>
                <a:ext uri="{FF2B5EF4-FFF2-40B4-BE49-F238E27FC236}">
                  <a16:creationId xmlns:a16="http://schemas.microsoft.com/office/drawing/2014/main" id="{B06B083A-DDE0-4E25-4229-7418995BB6FE}"/>
                </a:ext>
              </a:extLst>
            </p:cNvPr>
            <p:cNvSpPr/>
            <p:nvPr/>
          </p:nvSpPr>
          <p:spPr>
            <a:xfrm flipH="1">
              <a:off x="7692475" y="192197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911;p28">
              <a:extLst>
                <a:ext uri="{FF2B5EF4-FFF2-40B4-BE49-F238E27FC236}">
                  <a16:creationId xmlns:a16="http://schemas.microsoft.com/office/drawing/2014/main" id="{797356EF-B2A5-50FF-0CBC-EB6B10631F67}"/>
                </a:ext>
              </a:extLst>
            </p:cNvPr>
            <p:cNvSpPr/>
            <p:nvPr/>
          </p:nvSpPr>
          <p:spPr>
            <a:xfrm flipH="1">
              <a:off x="8273275" y="192197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912;p28">
              <a:extLst>
                <a:ext uri="{FF2B5EF4-FFF2-40B4-BE49-F238E27FC236}">
                  <a16:creationId xmlns:a16="http://schemas.microsoft.com/office/drawing/2014/main" id="{1552DD96-D038-462C-3AFC-76BB82786205}"/>
                </a:ext>
              </a:extLst>
            </p:cNvPr>
            <p:cNvSpPr/>
            <p:nvPr/>
          </p:nvSpPr>
          <p:spPr>
            <a:xfrm flipH="1">
              <a:off x="5950075" y="24564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913;p28">
              <a:extLst>
                <a:ext uri="{FF2B5EF4-FFF2-40B4-BE49-F238E27FC236}">
                  <a16:creationId xmlns:a16="http://schemas.microsoft.com/office/drawing/2014/main" id="{FB4506B5-2C17-A113-7757-8FA6EBC7893F}"/>
                </a:ext>
              </a:extLst>
            </p:cNvPr>
            <p:cNvSpPr/>
            <p:nvPr/>
          </p:nvSpPr>
          <p:spPr>
            <a:xfrm flipH="1">
              <a:off x="6530875" y="24564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914;p28">
              <a:extLst>
                <a:ext uri="{FF2B5EF4-FFF2-40B4-BE49-F238E27FC236}">
                  <a16:creationId xmlns:a16="http://schemas.microsoft.com/office/drawing/2014/main" id="{EF98369C-04DD-F63A-CA68-8BE2B173664F}"/>
                </a:ext>
              </a:extLst>
            </p:cNvPr>
            <p:cNvSpPr/>
            <p:nvPr/>
          </p:nvSpPr>
          <p:spPr>
            <a:xfrm flipH="1">
              <a:off x="7111675" y="24564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915;p28">
              <a:extLst>
                <a:ext uri="{FF2B5EF4-FFF2-40B4-BE49-F238E27FC236}">
                  <a16:creationId xmlns:a16="http://schemas.microsoft.com/office/drawing/2014/main" id="{27E9ABCB-C87F-5290-D324-63A3F3165234}"/>
                </a:ext>
              </a:extLst>
            </p:cNvPr>
            <p:cNvSpPr/>
            <p:nvPr/>
          </p:nvSpPr>
          <p:spPr>
            <a:xfrm flipH="1">
              <a:off x="7692475" y="24564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916;p28">
              <a:extLst>
                <a:ext uri="{FF2B5EF4-FFF2-40B4-BE49-F238E27FC236}">
                  <a16:creationId xmlns:a16="http://schemas.microsoft.com/office/drawing/2014/main" id="{34EEFA1A-3799-4770-B918-1E0B248E67E2}"/>
                </a:ext>
              </a:extLst>
            </p:cNvPr>
            <p:cNvSpPr/>
            <p:nvPr/>
          </p:nvSpPr>
          <p:spPr>
            <a:xfrm flipH="1">
              <a:off x="8273275" y="24564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917;p28">
              <a:extLst>
                <a:ext uri="{FF2B5EF4-FFF2-40B4-BE49-F238E27FC236}">
                  <a16:creationId xmlns:a16="http://schemas.microsoft.com/office/drawing/2014/main" id="{28ED20E8-B9A7-2EF3-F15F-8EFF466313E3}"/>
                </a:ext>
              </a:extLst>
            </p:cNvPr>
            <p:cNvSpPr/>
            <p:nvPr/>
          </p:nvSpPr>
          <p:spPr>
            <a:xfrm flipH="1">
              <a:off x="5950075" y="299087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918;p28">
              <a:extLst>
                <a:ext uri="{FF2B5EF4-FFF2-40B4-BE49-F238E27FC236}">
                  <a16:creationId xmlns:a16="http://schemas.microsoft.com/office/drawing/2014/main" id="{B6BCAADB-1893-0FC2-A794-6F5BF646A164}"/>
                </a:ext>
              </a:extLst>
            </p:cNvPr>
            <p:cNvSpPr/>
            <p:nvPr/>
          </p:nvSpPr>
          <p:spPr>
            <a:xfrm flipH="1">
              <a:off x="6530875" y="299087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919;p28">
              <a:extLst>
                <a:ext uri="{FF2B5EF4-FFF2-40B4-BE49-F238E27FC236}">
                  <a16:creationId xmlns:a16="http://schemas.microsoft.com/office/drawing/2014/main" id="{5A3EE3CE-4395-D97A-F5E6-68D8F3E256AD}"/>
                </a:ext>
              </a:extLst>
            </p:cNvPr>
            <p:cNvSpPr/>
            <p:nvPr/>
          </p:nvSpPr>
          <p:spPr>
            <a:xfrm flipH="1">
              <a:off x="7111675" y="299087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920;p28">
              <a:extLst>
                <a:ext uri="{FF2B5EF4-FFF2-40B4-BE49-F238E27FC236}">
                  <a16:creationId xmlns:a16="http://schemas.microsoft.com/office/drawing/2014/main" id="{27E255F2-87AE-B8A2-DAC7-91AA0FC442CD}"/>
                </a:ext>
              </a:extLst>
            </p:cNvPr>
            <p:cNvSpPr/>
            <p:nvPr/>
          </p:nvSpPr>
          <p:spPr>
            <a:xfrm flipH="1">
              <a:off x="7692475" y="299087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921;p28">
              <a:extLst>
                <a:ext uri="{FF2B5EF4-FFF2-40B4-BE49-F238E27FC236}">
                  <a16:creationId xmlns:a16="http://schemas.microsoft.com/office/drawing/2014/main" id="{786DABF5-08B2-1F33-1D0B-2598FD189012}"/>
                </a:ext>
              </a:extLst>
            </p:cNvPr>
            <p:cNvSpPr/>
            <p:nvPr/>
          </p:nvSpPr>
          <p:spPr>
            <a:xfrm flipH="1">
              <a:off x="8273275" y="299087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8" name="矩形 547">
            <a:extLst>
              <a:ext uri="{FF2B5EF4-FFF2-40B4-BE49-F238E27FC236}">
                <a16:creationId xmlns:a16="http://schemas.microsoft.com/office/drawing/2014/main" id="{87570B88-AAFC-CBEC-CDE4-E7DDE49E27BB}"/>
              </a:ext>
            </a:extLst>
          </p:cNvPr>
          <p:cNvSpPr/>
          <p:nvPr/>
        </p:nvSpPr>
        <p:spPr>
          <a:xfrm>
            <a:off x="6285932" y="1321704"/>
            <a:ext cx="1905001" cy="429559"/>
          </a:xfrm>
          <a:prstGeom prst="rect">
            <a:avLst/>
          </a:prstGeom>
          <a:solidFill>
            <a:srgbClr val="E0EFF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603" name="文本框 602">
                <a:extLst>
                  <a:ext uri="{FF2B5EF4-FFF2-40B4-BE49-F238E27FC236}">
                    <a16:creationId xmlns:a16="http://schemas.microsoft.com/office/drawing/2014/main" id="{88265C37-8FB8-998B-C0DA-21DD053F55BA}"/>
                  </a:ext>
                </a:extLst>
              </p:cNvPr>
              <p:cNvSpPr txBox="1"/>
              <p:nvPr/>
            </p:nvSpPr>
            <p:spPr>
              <a:xfrm>
                <a:off x="6241202" y="1287851"/>
                <a:ext cx="2052734" cy="461665"/>
              </a:xfrm>
              <a:prstGeom prst="rect">
                <a:avLst/>
              </a:prstGeom>
              <a:noFill/>
            </p:spPr>
            <p:txBody>
              <a:bodyPr wrap="square">
                <a:spAutoFit/>
              </a:bodyPr>
              <a:lstStyle/>
              <a:p>
                <a:pPr algn="ctr"/>
                <a:r>
                  <a:rPr lang="en-US" altLang="zh-CN" sz="1200" dirty="0">
                    <a:latin typeface="Times New Roman" panose="02020603050405020304" pitchFamily="18" charset="0"/>
                    <a:cs typeface="Times New Roman" panose="02020603050405020304" pitchFamily="18" charset="0"/>
                  </a:rPr>
                  <a:t>Initialize isotope adjacent matrix</a:t>
                </a:r>
                <a14:m>
                  <m:oMath xmlns:m="http://schemas.openxmlformats.org/officeDocument/2006/math">
                    <m:r>
                      <a:rPr lang="en-US" altLang="zh-CN" sz="1200" b="0" i="1" dirty="0" smtClean="0">
                        <a:latin typeface="Cambria Math" panose="02040503050406030204" pitchFamily="18" charset="0"/>
                        <a:cs typeface="Times New Roman" panose="02020603050405020304" pitchFamily="18" charset="0"/>
                      </a:rPr>
                      <m:t> </m:t>
                    </m:r>
                    <m:r>
                      <a:rPr lang="en-US" altLang="zh-CN" sz="1200" b="0" i="1" dirty="0" smtClean="0">
                        <a:latin typeface="Cambria Math" panose="02040503050406030204" pitchFamily="18" charset="0"/>
                        <a:cs typeface="Times New Roman" panose="02020603050405020304" pitchFamily="18" charset="0"/>
                      </a:rPr>
                      <m:t>h</m:t>
                    </m:r>
                  </m:oMath>
                </a14:m>
                <a:r>
                  <a:rPr lang="en-US" altLang="zh-CN" sz="1200" dirty="0">
                    <a:latin typeface="Times New Roman" panose="02020603050405020304" pitchFamily="18" charset="0"/>
                    <a:cs typeface="Times New Roman" panose="02020603050405020304" pitchFamily="18" charset="0"/>
                  </a:rPr>
                  <a:t> and feature matrix </a:t>
                </a:r>
                <a14:m>
                  <m:oMath xmlns:m="http://schemas.openxmlformats.org/officeDocument/2006/math">
                    <m:r>
                      <a:rPr lang="en-US" altLang="zh-CN" sz="1200" b="0" i="1" dirty="0" smtClean="0">
                        <a:latin typeface="Cambria Math" panose="02040503050406030204" pitchFamily="18" charset="0"/>
                        <a:cs typeface="Times New Roman" panose="02020603050405020304" pitchFamily="18" charset="0"/>
                      </a:rPr>
                      <m:t>𝑥</m:t>
                    </m:r>
                  </m:oMath>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603" name="文本框 602">
                <a:extLst>
                  <a:ext uri="{FF2B5EF4-FFF2-40B4-BE49-F238E27FC236}">
                    <a16:creationId xmlns:a16="http://schemas.microsoft.com/office/drawing/2014/main" id="{88265C37-8FB8-998B-C0DA-21DD053F55BA}"/>
                  </a:ext>
                </a:extLst>
              </p:cNvPr>
              <p:cNvSpPr txBox="1">
                <a:spLocks noRot="1" noChangeAspect="1" noMove="1" noResize="1" noEditPoints="1" noAdjustHandles="1" noChangeArrowheads="1" noChangeShapeType="1" noTextEdit="1"/>
              </p:cNvSpPr>
              <p:nvPr/>
            </p:nvSpPr>
            <p:spPr>
              <a:xfrm>
                <a:off x="6241202" y="1287851"/>
                <a:ext cx="2052734" cy="461665"/>
              </a:xfrm>
              <a:prstGeom prst="rect">
                <a:avLst/>
              </a:prstGeom>
              <a:blipFill>
                <a:blip r:embed="rId5"/>
                <a:stretch>
                  <a:fillRect b="-921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06" name="文本框 605">
                <a:extLst>
                  <a:ext uri="{FF2B5EF4-FFF2-40B4-BE49-F238E27FC236}">
                    <a16:creationId xmlns:a16="http://schemas.microsoft.com/office/drawing/2014/main" id="{14A09D89-2BCB-08AE-6D9D-DDF5AB0ECD51}"/>
                  </a:ext>
                </a:extLst>
              </p:cNvPr>
              <p:cNvSpPr txBox="1"/>
              <p:nvPr/>
            </p:nvSpPr>
            <p:spPr>
              <a:xfrm>
                <a:off x="6529825" y="2657935"/>
                <a:ext cx="26539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h</m:t>
                          </m:r>
                        </m:e>
                        <m:sub>
                          <m:r>
                            <a:rPr lang="en-US" altLang="zh-CN" b="0" i="1" smtClean="0">
                              <a:latin typeface="Cambria Math" panose="02040503050406030204" pitchFamily="18" charset="0"/>
                            </a:rPr>
                            <m:t>𝑖</m:t>
                          </m:r>
                        </m:sub>
                      </m:sSub>
                    </m:oMath>
                  </m:oMathPara>
                </a14:m>
                <a:endParaRPr lang="zh-CN" altLang="en-US" dirty="0"/>
              </a:p>
            </p:txBody>
          </p:sp>
        </mc:Choice>
        <mc:Fallback xmlns="">
          <p:sp>
            <p:nvSpPr>
              <p:cNvPr id="606" name="文本框 605">
                <a:extLst>
                  <a:ext uri="{FF2B5EF4-FFF2-40B4-BE49-F238E27FC236}">
                    <a16:creationId xmlns:a16="http://schemas.microsoft.com/office/drawing/2014/main" id="{14A09D89-2BCB-08AE-6D9D-DDF5AB0ECD51}"/>
                  </a:ext>
                </a:extLst>
              </p:cNvPr>
              <p:cNvSpPr txBox="1">
                <a:spLocks noRot="1" noChangeAspect="1" noMove="1" noResize="1" noEditPoints="1" noAdjustHandles="1" noChangeArrowheads="1" noChangeShapeType="1" noTextEdit="1"/>
              </p:cNvSpPr>
              <p:nvPr/>
            </p:nvSpPr>
            <p:spPr>
              <a:xfrm>
                <a:off x="6529825" y="2657935"/>
                <a:ext cx="265394" cy="276999"/>
              </a:xfrm>
              <a:prstGeom prst="rect">
                <a:avLst/>
              </a:prstGeom>
              <a:blipFill>
                <a:blip r:embed="rId6"/>
                <a:stretch>
                  <a:fillRect l="-20455" r="-6818" b="-2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07" name="文本框 606">
                <a:extLst>
                  <a:ext uri="{FF2B5EF4-FFF2-40B4-BE49-F238E27FC236}">
                    <a16:creationId xmlns:a16="http://schemas.microsoft.com/office/drawing/2014/main" id="{55D82031-0233-856F-A861-A8C986A183D5}"/>
                  </a:ext>
                </a:extLst>
              </p:cNvPr>
              <p:cNvSpPr txBox="1"/>
              <p:nvPr/>
            </p:nvSpPr>
            <p:spPr>
              <a:xfrm>
                <a:off x="7553585" y="2639584"/>
                <a:ext cx="25833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𝑖</m:t>
                          </m:r>
                        </m:sub>
                      </m:sSub>
                    </m:oMath>
                  </m:oMathPara>
                </a14:m>
                <a:endParaRPr lang="zh-CN" altLang="en-US" dirty="0"/>
              </a:p>
            </p:txBody>
          </p:sp>
        </mc:Choice>
        <mc:Fallback xmlns="">
          <p:sp>
            <p:nvSpPr>
              <p:cNvPr id="607" name="文本框 606">
                <a:extLst>
                  <a:ext uri="{FF2B5EF4-FFF2-40B4-BE49-F238E27FC236}">
                    <a16:creationId xmlns:a16="http://schemas.microsoft.com/office/drawing/2014/main" id="{55D82031-0233-856F-A861-A8C986A183D5}"/>
                  </a:ext>
                </a:extLst>
              </p:cNvPr>
              <p:cNvSpPr txBox="1">
                <a:spLocks noRot="1" noChangeAspect="1" noMove="1" noResize="1" noEditPoints="1" noAdjustHandles="1" noChangeArrowheads="1" noChangeShapeType="1" noTextEdit="1"/>
              </p:cNvSpPr>
              <p:nvPr/>
            </p:nvSpPr>
            <p:spPr>
              <a:xfrm>
                <a:off x="7553585" y="2639584"/>
                <a:ext cx="258339" cy="276999"/>
              </a:xfrm>
              <a:prstGeom prst="rect">
                <a:avLst/>
              </a:prstGeom>
              <a:blipFill>
                <a:blip r:embed="rId7"/>
                <a:stretch>
                  <a:fillRect l="-11905" r="-9524" b="-20000"/>
                </a:stretch>
              </a:blipFill>
            </p:spPr>
            <p:txBody>
              <a:bodyPr/>
              <a:lstStyle/>
              <a:p>
                <a:r>
                  <a:rPr lang="zh-CN" altLang="en-US">
                    <a:noFill/>
                  </a:rPr>
                  <a:t> </a:t>
                </a:r>
              </a:p>
            </p:txBody>
          </p:sp>
        </mc:Fallback>
      </mc:AlternateContent>
      <p:cxnSp>
        <p:nvCxnSpPr>
          <p:cNvPr id="609" name="直接箭头连接符 608">
            <a:extLst>
              <a:ext uri="{FF2B5EF4-FFF2-40B4-BE49-F238E27FC236}">
                <a16:creationId xmlns:a16="http://schemas.microsoft.com/office/drawing/2014/main" id="{84A47CDC-AED3-CCB8-689D-2FB28218AAE2}"/>
              </a:ext>
            </a:extLst>
          </p:cNvPr>
          <p:cNvCxnSpPr>
            <a:cxnSpLocks/>
          </p:cNvCxnSpPr>
          <p:nvPr/>
        </p:nvCxnSpPr>
        <p:spPr>
          <a:xfrm>
            <a:off x="6708853" y="1751263"/>
            <a:ext cx="0" cy="12917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611" name="直接箭头连接符 610">
            <a:extLst>
              <a:ext uri="{FF2B5EF4-FFF2-40B4-BE49-F238E27FC236}">
                <a16:creationId xmlns:a16="http://schemas.microsoft.com/office/drawing/2014/main" id="{141E4B28-80BC-2352-4BD5-D69A33E16ADE}"/>
              </a:ext>
            </a:extLst>
          </p:cNvPr>
          <p:cNvCxnSpPr>
            <a:cxnSpLocks/>
          </p:cNvCxnSpPr>
          <p:nvPr/>
        </p:nvCxnSpPr>
        <p:spPr>
          <a:xfrm>
            <a:off x="7645025" y="1758992"/>
            <a:ext cx="0" cy="12917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nvGrpSpPr>
          <p:cNvPr id="727" name="Google Shape;895;p28">
            <a:extLst>
              <a:ext uri="{FF2B5EF4-FFF2-40B4-BE49-F238E27FC236}">
                <a16:creationId xmlns:a16="http://schemas.microsoft.com/office/drawing/2014/main" id="{0E26A8D2-EC8B-F284-E720-9D51E11FD97C}"/>
              </a:ext>
            </a:extLst>
          </p:cNvPr>
          <p:cNvGrpSpPr/>
          <p:nvPr/>
        </p:nvGrpSpPr>
        <p:grpSpPr>
          <a:xfrm>
            <a:off x="7267434" y="1928160"/>
            <a:ext cx="771100" cy="734130"/>
            <a:chOff x="5950075" y="854725"/>
            <a:chExt cx="2904000" cy="2668950"/>
          </a:xfrm>
        </p:grpSpPr>
        <p:sp>
          <p:nvSpPr>
            <p:cNvPr id="728" name="Google Shape;896;p28">
              <a:extLst>
                <a:ext uri="{FF2B5EF4-FFF2-40B4-BE49-F238E27FC236}">
                  <a16:creationId xmlns:a16="http://schemas.microsoft.com/office/drawing/2014/main" id="{ADF58726-0A63-5975-B2E3-D074853A040C}"/>
                </a:ext>
              </a:extLst>
            </p:cNvPr>
            <p:cNvSpPr/>
            <p:nvPr/>
          </p:nvSpPr>
          <p:spPr>
            <a:xfrm flipH="1">
              <a:off x="5950075" y="854725"/>
              <a:ext cx="2904000" cy="26673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897;p28">
              <a:extLst>
                <a:ext uri="{FF2B5EF4-FFF2-40B4-BE49-F238E27FC236}">
                  <a16:creationId xmlns:a16="http://schemas.microsoft.com/office/drawing/2014/main" id="{5147B822-970A-F980-1D7C-00B8082F3745}"/>
                </a:ext>
              </a:extLst>
            </p:cNvPr>
            <p:cNvSpPr/>
            <p:nvPr/>
          </p:nvSpPr>
          <p:spPr>
            <a:xfrm flipH="1">
              <a:off x="5950075" y="854725"/>
              <a:ext cx="580800" cy="532801"/>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0" name="Google Shape;898;p28">
              <a:extLst>
                <a:ext uri="{FF2B5EF4-FFF2-40B4-BE49-F238E27FC236}">
                  <a16:creationId xmlns:a16="http://schemas.microsoft.com/office/drawing/2014/main" id="{67D57768-7745-4A32-BB96-BB2BE34BD7C2}"/>
                </a:ext>
              </a:extLst>
            </p:cNvPr>
            <p:cNvSpPr/>
            <p:nvPr/>
          </p:nvSpPr>
          <p:spPr>
            <a:xfrm flipH="1">
              <a:off x="6530875" y="8547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899;p28">
              <a:extLst>
                <a:ext uri="{FF2B5EF4-FFF2-40B4-BE49-F238E27FC236}">
                  <a16:creationId xmlns:a16="http://schemas.microsoft.com/office/drawing/2014/main" id="{04A6F809-1990-ACB6-212F-2F24674525CF}"/>
                </a:ext>
              </a:extLst>
            </p:cNvPr>
            <p:cNvSpPr/>
            <p:nvPr/>
          </p:nvSpPr>
          <p:spPr>
            <a:xfrm flipH="1">
              <a:off x="7111675" y="8547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900;p28">
              <a:extLst>
                <a:ext uri="{FF2B5EF4-FFF2-40B4-BE49-F238E27FC236}">
                  <a16:creationId xmlns:a16="http://schemas.microsoft.com/office/drawing/2014/main" id="{45206AFE-1414-2039-6074-4F53DD97A8A2}"/>
                </a:ext>
              </a:extLst>
            </p:cNvPr>
            <p:cNvSpPr/>
            <p:nvPr/>
          </p:nvSpPr>
          <p:spPr>
            <a:xfrm flipH="1">
              <a:off x="7692475" y="8547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901;p28">
              <a:extLst>
                <a:ext uri="{FF2B5EF4-FFF2-40B4-BE49-F238E27FC236}">
                  <a16:creationId xmlns:a16="http://schemas.microsoft.com/office/drawing/2014/main" id="{9E570999-CC75-85E0-07D2-7B17258197F7}"/>
                </a:ext>
              </a:extLst>
            </p:cNvPr>
            <p:cNvSpPr/>
            <p:nvPr/>
          </p:nvSpPr>
          <p:spPr>
            <a:xfrm flipH="1">
              <a:off x="8273275" y="8547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902;p28">
              <a:extLst>
                <a:ext uri="{FF2B5EF4-FFF2-40B4-BE49-F238E27FC236}">
                  <a16:creationId xmlns:a16="http://schemas.microsoft.com/office/drawing/2014/main" id="{CA41DE38-0507-2375-4139-2D278DAB6C13}"/>
                </a:ext>
              </a:extLst>
            </p:cNvPr>
            <p:cNvSpPr/>
            <p:nvPr/>
          </p:nvSpPr>
          <p:spPr>
            <a:xfrm flipH="1">
              <a:off x="5950075" y="13875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903;p28">
              <a:extLst>
                <a:ext uri="{FF2B5EF4-FFF2-40B4-BE49-F238E27FC236}">
                  <a16:creationId xmlns:a16="http://schemas.microsoft.com/office/drawing/2014/main" id="{9FC95361-F94D-E47E-A5C5-CBA80B2959F2}"/>
                </a:ext>
              </a:extLst>
            </p:cNvPr>
            <p:cNvSpPr/>
            <p:nvPr/>
          </p:nvSpPr>
          <p:spPr>
            <a:xfrm flipH="1">
              <a:off x="6530875" y="13875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904;p28">
              <a:extLst>
                <a:ext uri="{FF2B5EF4-FFF2-40B4-BE49-F238E27FC236}">
                  <a16:creationId xmlns:a16="http://schemas.microsoft.com/office/drawing/2014/main" id="{BC6F0BE2-4740-910E-CA42-480739B9F811}"/>
                </a:ext>
              </a:extLst>
            </p:cNvPr>
            <p:cNvSpPr/>
            <p:nvPr/>
          </p:nvSpPr>
          <p:spPr>
            <a:xfrm flipH="1">
              <a:off x="7111675" y="13875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905;p28">
              <a:extLst>
                <a:ext uri="{FF2B5EF4-FFF2-40B4-BE49-F238E27FC236}">
                  <a16:creationId xmlns:a16="http://schemas.microsoft.com/office/drawing/2014/main" id="{C9C0F413-176D-EF86-E14D-5C72DF515338}"/>
                </a:ext>
              </a:extLst>
            </p:cNvPr>
            <p:cNvSpPr/>
            <p:nvPr/>
          </p:nvSpPr>
          <p:spPr>
            <a:xfrm flipH="1">
              <a:off x="7692475" y="13875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906;p28">
              <a:extLst>
                <a:ext uri="{FF2B5EF4-FFF2-40B4-BE49-F238E27FC236}">
                  <a16:creationId xmlns:a16="http://schemas.microsoft.com/office/drawing/2014/main" id="{8D75BDAA-382C-7672-42F9-D415C86ED454}"/>
                </a:ext>
              </a:extLst>
            </p:cNvPr>
            <p:cNvSpPr/>
            <p:nvPr/>
          </p:nvSpPr>
          <p:spPr>
            <a:xfrm flipH="1">
              <a:off x="8273275" y="13875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907;p28">
              <a:extLst>
                <a:ext uri="{FF2B5EF4-FFF2-40B4-BE49-F238E27FC236}">
                  <a16:creationId xmlns:a16="http://schemas.microsoft.com/office/drawing/2014/main" id="{0667CAA1-765E-3F83-5668-165C9D60DC6C}"/>
                </a:ext>
              </a:extLst>
            </p:cNvPr>
            <p:cNvSpPr/>
            <p:nvPr/>
          </p:nvSpPr>
          <p:spPr>
            <a:xfrm flipH="1">
              <a:off x="5950075" y="192197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908;p28">
              <a:extLst>
                <a:ext uri="{FF2B5EF4-FFF2-40B4-BE49-F238E27FC236}">
                  <a16:creationId xmlns:a16="http://schemas.microsoft.com/office/drawing/2014/main" id="{A309E952-7CF3-30D6-24FE-A0FEE585C8F9}"/>
                </a:ext>
              </a:extLst>
            </p:cNvPr>
            <p:cNvSpPr/>
            <p:nvPr/>
          </p:nvSpPr>
          <p:spPr>
            <a:xfrm flipH="1">
              <a:off x="6530875" y="192197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909;p28">
              <a:extLst>
                <a:ext uri="{FF2B5EF4-FFF2-40B4-BE49-F238E27FC236}">
                  <a16:creationId xmlns:a16="http://schemas.microsoft.com/office/drawing/2014/main" id="{2DB7AC9D-1D07-AF66-B2E3-A6C81997A234}"/>
                </a:ext>
              </a:extLst>
            </p:cNvPr>
            <p:cNvSpPr/>
            <p:nvPr/>
          </p:nvSpPr>
          <p:spPr>
            <a:xfrm flipH="1">
              <a:off x="7111675" y="192197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910;p28">
              <a:extLst>
                <a:ext uri="{FF2B5EF4-FFF2-40B4-BE49-F238E27FC236}">
                  <a16:creationId xmlns:a16="http://schemas.microsoft.com/office/drawing/2014/main" id="{FC41271B-8DC2-F605-AC8E-35E4E50DE1AE}"/>
                </a:ext>
              </a:extLst>
            </p:cNvPr>
            <p:cNvSpPr/>
            <p:nvPr/>
          </p:nvSpPr>
          <p:spPr>
            <a:xfrm flipH="1">
              <a:off x="7692475" y="192197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911;p28">
              <a:extLst>
                <a:ext uri="{FF2B5EF4-FFF2-40B4-BE49-F238E27FC236}">
                  <a16:creationId xmlns:a16="http://schemas.microsoft.com/office/drawing/2014/main" id="{62967373-C74D-2825-6126-32877998324A}"/>
                </a:ext>
              </a:extLst>
            </p:cNvPr>
            <p:cNvSpPr/>
            <p:nvPr/>
          </p:nvSpPr>
          <p:spPr>
            <a:xfrm flipH="1">
              <a:off x="8273275" y="192197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912;p28">
              <a:extLst>
                <a:ext uri="{FF2B5EF4-FFF2-40B4-BE49-F238E27FC236}">
                  <a16:creationId xmlns:a16="http://schemas.microsoft.com/office/drawing/2014/main" id="{7BC9C634-D27E-439D-EF33-7E7B2A6AAC92}"/>
                </a:ext>
              </a:extLst>
            </p:cNvPr>
            <p:cNvSpPr/>
            <p:nvPr/>
          </p:nvSpPr>
          <p:spPr>
            <a:xfrm flipH="1">
              <a:off x="5950075" y="24564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913;p28">
              <a:extLst>
                <a:ext uri="{FF2B5EF4-FFF2-40B4-BE49-F238E27FC236}">
                  <a16:creationId xmlns:a16="http://schemas.microsoft.com/office/drawing/2014/main" id="{BB98C191-4981-1B43-C4B6-BBC5F1B3C62A}"/>
                </a:ext>
              </a:extLst>
            </p:cNvPr>
            <p:cNvSpPr/>
            <p:nvPr/>
          </p:nvSpPr>
          <p:spPr>
            <a:xfrm flipH="1">
              <a:off x="6530875" y="24564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914;p28">
              <a:extLst>
                <a:ext uri="{FF2B5EF4-FFF2-40B4-BE49-F238E27FC236}">
                  <a16:creationId xmlns:a16="http://schemas.microsoft.com/office/drawing/2014/main" id="{BD623DD5-11CD-8792-C8D8-0AED63CDFF78}"/>
                </a:ext>
              </a:extLst>
            </p:cNvPr>
            <p:cNvSpPr/>
            <p:nvPr/>
          </p:nvSpPr>
          <p:spPr>
            <a:xfrm flipH="1">
              <a:off x="7111675" y="24564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915;p28">
              <a:extLst>
                <a:ext uri="{FF2B5EF4-FFF2-40B4-BE49-F238E27FC236}">
                  <a16:creationId xmlns:a16="http://schemas.microsoft.com/office/drawing/2014/main" id="{607B2325-F1F9-95DA-8309-DBC2C6379B69}"/>
                </a:ext>
              </a:extLst>
            </p:cNvPr>
            <p:cNvSpPr/>
            <p:nvPr/>
          </p:nvSpPr>
          <p:spPr>
            <a:xfrm flipH="1">
              <a:off x="7692475" y="24564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916;p28">
              <a:extLst>
                <a:ext uri="{FF2B5EF4-FFF2-40B4-BE49-F238E27FC236}">
                  <a16:creationId xmlns:a16="http://schemas.microsoft.com/office/drawing/2014/main" id="{B7353891-43CB-3741-B1F5-316F7F83EE97}"/>
                </a:ext>
              </a:extLst>
            </p:cNvPr>
            <p:cNvSpPr/>
            <p:nvPr/>
          </p:nvSpPr>
          <p:spPr>
            <a:xfrm flipH="1">
              <a:off x="8273275" y="24564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917;p28">
              <a:extLst>
                <a:ext uri="{FF2B5EF4-FFF2-40B4-BE49-F238E27FC236}">
                  <a16:creationId xmlns:a16="http://schemas.microsoft.com/office/drawing/2014/main" id="{5697AC5D-8F08-4A3C-ACFC-E5C1E7BC0B04}"/>
                </a:ext>
              </a:extLst>
            </p:cNvPr>
            <p:cNvSpPr/>
            <p:nvPr/>
          </p:nvSpPr>
          <p:spPr>
            <a:xfrm flipH="1">
              <a:off x="5950075" y="299087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918;p28">
              <a:extLst>
                <a:ext uri="{FF2B5EF4-FFF2-40B4-BE49-F238E27FC236}">
                  <a16:creationId xmlns:a16="http://schemas.microsoft.com/office/drawing/2014/main" id="{E774AB0E-3314-906C-255C-06F25F2DBABC}"/>
                </a:ext>
              </a:extLst>
            </p:cNvPr>
            <p:cNvSpPr/>
            <p:nvPr/>
          </p:nvSpPr>
          <p:spPr>
            <a:xfrm flipH="1">
              <a:off x="6530875" y="299087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919;p28">
              <a:extLst>
                <a:ext uri="{FF2B5EF4-FFF2-40B4-BE49-F238E27FC236}">
                  <a16:creationId xmlns:a16="http://schemas.microsoft.com/office/drawing/2014/main" id="{53103E2C-BD5F-2DDA-A7FE-C7887E21ACCA}"/>
                </a:ext>
              </a:extLst>
            </p:cNvPr>
            <p:cNvSpPr/>
            <p:nvPr/>
          </p:nvSpPr>
          <p:spPr>
            <a:xfrm flipH="1">
              <a:off x="7111675" y="299087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920;p28">
              <a:extLst>
                <a:ext uri="{FF2B5EF4-FFF2-40B4-BE49-F238E27FC236}">
                  <a16:creationId xmlns:a16="http://schemas.microsoft.com/office/drawing/2014/main" id="{0F353378-017A-CDE1-09CD-A297E39B7FC6}"/>
                </a:ext>
              </a:extLst>
            </p:cNvPr>
            <p:cNvSpPr/>
            <p:nvPr/>
          </p:nvSpPr>
          <p:spPr>
            <a:xfrm flipH="1">
              <a:off x="7692475" y="299087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921;p28">
              <a:extLst>
                <a:ext uri="{FF2B5EF4-FFF2-40B4-BE49-F238E27FC236}">
                  <a16:creationId xmlns:a16="http://schemas.microsoft.com/office/drawing/2014/main" id="{42E4EC94-8E4A-3205-3300-52A8AD2C703E}"/>
                </a:ext>
              </a:extLst>
            </p:cNvPr>
            <p:cNvSpPr/>
            <p:nvPr/>
          </p:nvSpPr>
          <p:spPr>
            <a:xfrm flipH="1">
              <a:off x="8273275" y="299087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1" name="文本框 800">
            <a:extLst>
              <a:ext uri="{FF2B5EF4-FFF2-40B4-BE49-F238E27FC236}">
                <a16:creationId xmlns:a16="http://schemas.microsoft.com/office/drawing/2014/main" id="{7694E3C8-CB36-86FA-B164-FED45049C65B}"/>
              </a:ext>
            </a:extLst>
          </p:cNvPr>
          <p:cNvSpPr txBox="1"/>
          <p:nvPr/>
        </p:nvSpPr>
        <p:spPr>
          <a:xfrm>
            <a:off x="8209149" y="678668"/>
            <a:ext cx="1463938"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Original embedding</a:t>
            </a:r>
            <a:endParaRPr lang="zh-CN" altLang="en-US" sz="1200" dirty="0">
              <a:latin typeface="Times New Roman" panose="02020603050405020304" pitchFamily="18" charset="0"/>
              <a:cs typeface="Times New Roman" panose="02020603050405020304" pitchFamily="18" charset="0"/>
            </a:endParaRPr>
          </a:p>
        </p:txBody>
      </p:sp>
      <p:sp>
        <p:nvSpPr>
          <p:cNvPr id="804" name="文本框 803">
            <a:extLst>
              <a:ext uri="{FF2B5EF4-FFF2-40B4-BE49-F238E27FC236}">
                <a16:creationId xmlns:a16="http://schemas.microsoft.com/office/drawing/2014/main" id="{852D43D2-52AC-0498-173B-2C2D27352664}"/>
              </a:ext>
            </a:extLst>
          </p:cNvPr>
          <p:cNvSpPr txBox="1"/>
          <p:nvPr/>
        </p:nvSpPr>
        <p:spPr>
          <a:xfrm>
            <a:off x="8212909" y="1538470"/>
            <a:ext cx="1519548"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Disturbed embedding</a:t>
            </a:r>
            <a:endParaRPr lang="zh-CN" altLang="en-US" sz="1200" dirty="0">
              <a:latin typeface="Times New Roman" panose="02020603050405020304" pitchFamily="18" charset="0"/>
              <a:cs typeface="Times New Roman" panose="02020603050405020304" pitchFamily="18" charset="0"/>
            </a:endParaRPr>
          </a:p>
        </p:txBody>
      </p:sp>
      <p:sp>
        <p:nvSpPr>
          <p:cNvPr id="805" name="文本框 804">
            <a:extLst>
              <a:ext uri="{FF2B5EF4-FFF2-40B4-BE49-F238E27FC236}">
                <a16:creationId xmlns:a16="http://schemas.microsoft.com/office/drawing/2014/main" id="{D997E64F-E263-34A9-F0FB-0764CDC53AE3}"/>
              </a:ext>
            </a:extLst>
          </p:cNvPr>
          <p:cNvSpPr txBox="1"/>
          <p:nvPr/>
        </p:nvSpPr>
        <p:spPr>
          <a:xfrm>
            <a:off x="8235749" y="2121745"/>
            <a:ext cx="1386027"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Isotope embedding</a:t>
            </a:r>
            <a:endParaRPr lang="zh-CN" altLang="en-US" sz="1200" dirty="0">
              <a:latin typeface="Times New Roman" panose="02020603050405020304" pitchFamily="18" charset="0"/>
              <a:cs typeface="Times New Roman" panose="02020603050405020304" pitchFamily="18" charset="0"/>
            </a:endParaRPr>
          </a:p>
        </p:txBody>
      </p:sp>
      <p:sp>
        <p:nvSpPr>
          <p:cNvPr id="806" name="文本框 805">
            <a:extLst>
              <a:ext uri="{FF2B5EF4-FFF2-40B4-BE49-F238E27FC236}">
                <a16:creationId xmlns:a16="http://schemas.microsoft.com/office/drawing/2014/main" id="{C8A3B97D-086D-150C-E231-66045A97E9AD}"/>
              </a:ext>
            </a:extLst>
          </p:cNvPr>
          <p:cNvSpPr txBox="1"/>
          <p:nvPr/>
        </p:nvSpPr>
        <p:spPr>
          <a:xfrm>
            <a:off x="8262349" y="3005358"/>
            <a:ext cx="1683629"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Attach node embedding</a:t>
            </a:r>
            <a:endParaRPr lang="zh-CN" altLang="en-US" sz="1200" dirty="0">
              <a:latin typeface="Times New Roman" panose="02020603050405020304" pitchFamily="18" charset="0"/>
              <a:cs typeface="Times New Roman" panose="02020603050405020304" pitchFamily="18" charset="0"/>
            </a:endParaRPr>
          </a:p>
        </p:txBody>
      </p:sp>
      <p:cxnSp>
        <p:nvCxnSpPr>
          <p:cNvPr id="822" name="直接箭头连接符 821">
            <a:extLst>
              <a:ext uri="{FF2B5EF4-FFF2-40B4-BE49-F238E27FC236}">
                <a16:creationId xmlns:a16="http://schemas.microsoft.com/office/drawing/2014/main" id="{D4856312-17B8-6C7F-B119-5342A4773574}"/>
              </a:ext>
            </a:extLst>
          </p:cNvPr>
          <p:cNvCxnSpPr/>
          <p:nvPr/>
        </p:nvCxnSpPr>
        <p:spPr>
          <a:xfrm>
            <a:off x="3952092" y="4197638"/>
            <a:ext cx="483325" cy="0"/>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cxnSp>
        <p:nvCxnSpPr>
          <p:cNvPr id="824" name="直接箭头连接符 823">
            <a:extLst>
              <a:ext uri="{FF2B5EF4-FFF2-40B4-BE49-F238E27FC236}">
                <a16:creationId xmlns:a16="http://schemas.microsoft.com/office/drawing/2014/main" id="{D96F812B-20AB-4171-93E5-FECB54A8D637}"/>
              </a:ext>
            </a:extLst>
          </p:cNvPr>
          <p:cNvCxnSpPr>
            <a:cxnSpLocks/>
          </p:cNvCxnSpPr>
          <p:nvPr/>
        </p:nvCxnSpPr>
        <p:spPr>
          <a:xfrm>
            <a:off x="8864129" y="903519"/>
            <a:ext cx="0" cy="451786"/>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grpSp>
        <p:nvGrpSpPr>
          <p:cNvPr id="995" name="Google Shape;805;p28">
            <a:extLst>
              <a:ext uri="{FF2B5EF4-FFF2-40B4-BE49-F238E27FC236}">
                <a16:creationId xmlns:a16="http://schemas.microsoft.com/office/drawing/2014/main" id="{C42B5168-ECBC-AAC9-5CED-A19B2352300B}"/>
              </a:ext>
            </a:extLst>
          </p:cNvPr>
          <p:cNvGrpSpPr/>
          <p:nvPr/>
        </p:nvGrpSpPr>
        <p:grpSpPr>
          <a:xfrm>
            <a:off x="7246479" y="404731"/>
            <a:ext cx="626519" cy="639192"/>
            <a:chOff x="347441" y="529183"/>
            <a:chExt cx="2163705" cy="1824635"/>
          </a:xfrm>
          <a:solidFill>
            <a:srgbClr val="E3EEFF"/>
          </a:solidFill>
        </p:grpSpPr>
        <p:grpSp>
          <p:nvGrpSpPr>
            <p:cNvPr id="996" name="Google Shape;806;p28">
              <a:extLst>
                <a:ext uri="{FF2B5EF4-FFF2-40B4-BE49-F238E27FC236}">
                  <a16:creationId xmlns:a16="http://schemas.microsoft.com/office/drawing/2014/main" id="{A1504220-22DC-74DC-A47A-88080C0CCCC2}"/>
                </a:ext>
              </a:extLst>
            </p:cNvPr>
            <p:cNvGrpSpPr/>
            <p:nvPr/>
          </p:nvGrpSpPr>
          <p:grpSpPr>
            <a:xfrm>
              <a:off x="745224" y="529183"/>
              <a:ext cx="1765922" cy="1596032"/>
              <a:chOff x="6240000" y="821025"/>
              <a:chExt cx="2904000" cy="2668950"/>
            </a:xfrm>
            <a:grpFill/>
          </p:grpSpPr>
          <p:sp>
            <p:nvSpPr>
              <p:cNvPr id="1051" name="Google Shape;807;p28">
                <a:extLst>
                  <a:ext uri="{FF2B5EF4-FFF2-40B4-BE49-F238E27FC236}">
                    <a16:creationId xmlns:a16="http://schemas.microsoft.com/office/drawing/2014/main" id="{4D8D2267-BE37-9F8C-6549-DF5FED27F40B}"/>
                  </a:ext>
                </a:extLst>
              </p:cNvPr>
              <p:cNvSpPr/>
              <p:nvPr/>
            </p:nvSpPr>
            <p:spPr>
              <a:xfrm flipH="1">
                <a:off x="6240000" y="821025"/>
                <a:ext cx="2904000" cy="26673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52" name="Google Shape;808;p28">
                <a:extLst>
                  <a:ext uri="{FF2B5EF4-FFF2-40B4-BE49-F238E27FC236}">
                    <a16:creationId xmlns:a16="http://schemas.microsoft.com/office/drawing/2014/main" id="{A0B3FD14-125E-7163-3B57-3DBBC50558DD}"/>
                  </a:ext>
                </a:extLst>
              </p:cNvPr>
              <p:cNvSpPr/>
              <p:nvPr/>
            </p:nvSpPr>
            <p:spPr>
              <a:xfrm flipH="1">
                <a:off x="6240000" y="8210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53" name="Google Shape;809;p28">
                <a:extLst>
                  <a:ext uri="{FF2B5EF4-FFF2-40B4-BE49-F238E27FC236}">
                    <a16:creationId xmlns:a16="http://schemas.microsoft.com/office/drawing/2014/main" id="{A6EEC456-3172-F5CF-63C0-D2BC1F0CFF2F}"/>
                  </a:ext>
                </a:extLst>
              </p:cNvPr>
              <p:cNvSpPr/>
              <p:nvPr/>
            </p:nvSpPr>
            <p:spPr>
              <a:xfrm flipH="1">
                <a:off x="6820800" y="8210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54" name="Google Shape;810;p28">
                <a:extLst>
                  <a:ext uri="{FF2B5EF4-FFF2-40B4-BE49-F238E27FC236}">
                    <a16:creationId xmlns:a16="http://schemas.microsoft.com/office/drawing/2014/main" id="{D432A4E4-22D8-386E-2E2A-B501D1715E71}"/>
                  </a:ext>
                </a:extLst>
              </p:cNvPr>
              <p:cNvSpPr/>
              <p:nvPr/>
            </p:nvSpPr>
            <p:spPr>
              <a:xfrm flipH="1">
                <a:off x="7401600" y="8210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55" name="Google Shape;811;p28">
                <a:extLst>
                  <a:ext uri="{FF2B5EF4-FFF2-40B4-BE49-F238E27FC236}">
                    <a16:creationId xmlns:a16="http://schemas.microsoft.com/office/drawing/2014/main" id="{72797077-31C6-AB7C-17DF-8F672ACB8792}"/>
                  </a:ext>
                </a:extLst>
              </p:cNvPr>
              <p:cNvSpPr/>
              <p:nvPr/>
            </p:nvSpPr>
            <p:spPr>
              <a:xfrm flipH="1">
                <a:off x="7982400" y="8210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56" name="Google Shape;812;p28">
                <a:extLst>
                  <a:ext uri="{FF2B5EF4-FFF2-40B4-BE49-F238E27FC236}">
                    <a16:creationId xmlns:a16="http://schemas.microsoft.com/office/drawing/2014/main" id="{9959587C-B5DA-7465-FD69-35FB6D828008}"/>
                  </a:ext>
                </a:extLst>
              </p:cNvPr>
              <p:cNvSpPr/>
              <p:nvPr/>
            </p:nvSpPr>
            <p:spPr>
              <a:xfrm flipH="1">
                <a:off x="8563200" y="8210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57" name="Google Shape;813;p28">
                <a:extLst>
                  <a:ext uri="{FF2B5EF4-FFF2-40B4-BE49-F238E27FC236}">
                    <a16:creationId xmlns:a16="http://schemas.microsoft.com/office/drawing/2014/main" id="{5B71184B-20A5-4ED4-B713-E6165108FD43}"/>
                  </a:ext>
                </a:extLst>
              </p:cNvPr>
              <p:cNvSpPr/>
              <p:nvPr/>
            </p:nvSpPr>
            <p:spPr>
              <a:xfrm flipH="1">
                <a:off x="6240000" y="1353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58" name="Google Shape;814;p28">
                <a:extLst>
                  <a:ext uri="{FF2B5EF4-FFF2-40B4-BE49-F238E27FC236}">
                    <a16:creationId xmlns:a16="http://schemas.microsoft.com/office/drawing/2014/main" id="{178FFD2A-C58E-0210-14CA-AD63241E335F}"/>
                  </a:ext>
                </a:extLst>
              </p:cNvPr>
              <p:cNvSpPr/>
              <p:nvPr/>
            </p:nvSpPr>
            <p:spPr>
              <a:xfrm flipH="1">
                <a:off x="6820800" y="1353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59" name="Google Shape;815;p28">
                <a:extLst>
                  <a:ext uri="{FF2B5EF4-FFF2-40B4-BE49-F238E27FC236}">
                    <a16:creationId xmlns:a16="http://schemas.microsoft.com/office/drawing/2014/main" id="{110BDD40-22B3-CD74-8248-A964595EC37A}"/>
                  </a:ext>
                </a:extLst>
              </p:cNvPr>
              <p:cNvSpPr/>
              <p:nvPr/>
            </p:nvSpPr>
            <p:spPr>
              <a:xfrm flipH="1">
                <a:off x="7401600" y="1353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60" name="Google Shape;816;p28">
                <a:extLst>
                  <a:ext uri="{FF2B5EF4-FFF2-40B4-BE49-F238E27FC236}">
                    <a16:creationId xmlns:a16="http://schemas.microsoft.com/office/drawing/2014/main" id="{0222A705-2A95-607F-1AA8-0D206921F328}"/>
                  </a:ext>
                </a:extLst>
              </p:cNvPr>
              <p:cNvSpPr/>
              <p:nvPr/>
            </p:nvSpPr>
            <p:spPr>
              <a:xfrm flipH="1">
                <a:off x="7982400" y="1353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61" name="Google Shape;817;p28">
                <a:extLst>
                  <a:ext uri="{FF2B5EF4-FFF2-40B4-BE49-F238E27FC236}">
                    <a16:creationId xmlns:a16="http://schemas.microsoft.com/office/drawing/2014/main" id="{EC1E978B-BD63-E94A-7327-3E615D9C3A0D}"/>
                  </a:ext>
                </a:extLst>
              </p:cNvPr>
              <p:cNvSpPr/>
              <p:nvPr/>
            </p:nvSpPr>
            <p:spPr>
              <a:xfrm flipH="1">
                <a:off x="8563200" y="1353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62" name="Google Shape;818;p28">
                <a:extLst>
                  <a:ext uri="{FF2B5EF4-FFF2-40B4-BE49-F238E27FC236}">
                    <a16:creationId xmlns:a16="http://schemas.microsoft.com/office/drawing/2014/main" id="{BE955544-D770-A308-187E-DABD0F9279BE}"/>
                  </a:ext>
                </a:extLst>
              </p:cNvPr>
              <p:cNvSpPr/>
              <p:nvPr/>
            </p:nvSpPr>
            <p:spPr>
              <a:xfrm flipH="1">
                <a:off x="6240000" y="1888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63" name="Google Shape;819;p28">
                <a:extLst>
                  <a:ext uri="{FF2B5EF4-FFF2-40B4-BE49-F238E27FC236}">
                    <a16:creationId xmlns:a16="http://schemas.microsoft.com/office/drawing/2014/main" id="{992AC36F-12B2-69D6-A6B1-04F6AAE49DDE}"/>
                  </a:ext>
                </a:extLst>
              </p:cNvPr>
              <p:cNvSpPr/>
              <p:nvPr/>
            </p:nvSpPr>
            <p:spPr>
              <a:xfrm flipH="1">
                <a:off x="6820800" y="1888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64" name="Google Shape;820;p28">
                <a:extLst>
                  <a:ext uri="{FF2B5EF4-FFF2-40B4-BE49-F238E27FC236}">
                    <a16:creationId xmlns:a16="http://schemas.microsoft.com/office/drawing/2014/main" id="{2B7B3C74-BD45-35C3-A8A1-DB13C2277102}"/>
                  </a:ext>
                </a:extLst>
              </p:cNvPr>
              <p:cNvSpPr/>
              <p:nvPr/>
            </p:nvSpPr>
            <p:spPr>
              <a:xfrm flipH="1">
                <a:off x="7401600" y="1888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65" name="Google Shape;821;p28">
                <a:extLst>
                  <a:ext uri="{FF2B5EF4-FFF2-40B4-BE49-F238E27FC236}">
                    <a16:creationId xmlns:a16="http://schemas.microsoft.com/office/drawing/2014/main" id="{2C389007-897B-368B-2199-6392723C3FC0}"/>
                  </a:ext>
                </a:extLst>
              </p:cNvPr>
              <p:cNvSpPr/>
              <p:nvPr/>
            </p:nvSpPr>
            <p:spPr>
              <a:xfrm flipH="1">
                <a:off x="7982400" y="1888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66" name="Google Shape;822;p28">
                <a:extLst>
                  <a:ext uri="{FF2B5EF4-FFF2-40B4-BE49-F238E27FC236}">
                    <a16:creationId xmlns:a16="http://schemas.microsoft.com/office/drawing/2014/main" id="{D7E88920-42BB-358A-6B66-F9D7610DDE98}"/>
                  </a:ext>
                </a:extLst>
              </p:cNvPr>
              <p:cNvSpPr/>
              <p:nvPr/>
            </p:nvSpPr>
            <p:spPr>
              <a:xfrm flipH="1">
                <a:off x="8563200" y="1888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67" name="Google Shape;823;p28">
                <a:extLst>
                  <a:ext uri="{FF2B5EF4-FFF2-40B4-BE49-F238E27FC236}">
                    <a16:creationId xmlns:a16="http://schemas.microsoft.com/office/drawing/2014/main" id="{FC73B1A7-E50D-0BC6-CDEA-E6A14E6169BD}"/>
                  </a:ext>
                </a:extLst>
              </p:cNvPr>
              <p:cNvSpPr/>
              <p:nvPr/>
            </p:nvSpPr>
            <p:spPr>
              <a:xfrm flipH="1">
                <a:off x="6240000" y="2422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68" name="Google Shape;824;p28">
                <a:extLst>
                  <a:ext uri="{FF2B5EF4-FFF2-40B4-BE49-F238E27FC236}">
                    <a16:creationId xmlns:a16="http://schemas.microsoft.com/office/drawing/2014/main" id="{0E0543DD-7F8E-8CE3-754D-B9C8CEABA97A}"/>
                  </a:ext>
                </a:extLst>
              </p:cNvPr>
              <p:cNvSpPr/>
              <p:nvPr/>
            </p:nvSpPr>
            <p:spPr>
              <a:xfrm flipH="1">
                <a:off x="6820800" y="2422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69" name="Google Shape;825;p28">
                <a:extLst>
                  <a:ext uri="{FF2B5EF4-FFF2-40B4-BE49-F238E27FC236}">
                    <a16:creationId xmlns:a16="http://schemas.microsoft.com/office/drawing/2014/main" id="{1D0CB892-F354-52E9-E021-31C3077CACA8}"/>
                  </a:ext>
                </a:extLst>
              </p:cNvPr>
              <p:cNvSpPr/>
              <p:nvPr/>
            </p:nvSpPr>
            <p:spPr>
              <a:xfrm flipH="1">
                <a:off x="7401600" y="2422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70" name="Google Shape;826;p28">
                <a:extLst>
                  <a:ext uri="{FF2B5EF4-FFF2-40B4-BE49-F238E27FC236}">
                    <a16:creationId xmlns:a16="http://schemas.microsoft.com/office/drawing/2014/main" id="{9824E575-29CE-F938-0C03-4A8025278F00}"/>
                  </a:ext>
                </a:extLst>
              </p:cNvPr>
              <p:cNvSpPr/>
              <p:nvPr/>
            </p:nvSpPr>
            <p:spPr>
              <a:xfrm flipH="1">
                <a:off x="7982400" y="2422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71" name="Google Shape;827;p28">
                <a:extLst>
                  <a:ext uri="{FF2B5EF4-FFF2-40B4-BE49-F238E27FC236}">
                    <a16:creationId xmlns:a16="http://schemas.microsoft.com/office/drawing/2014/main" id="{75919CE9-244F-AFD1-A26A-31D211F4895C}"/>
                  </a:ext>
                </a:extLst>
              </p:cNvPr>
              <p:cNvSpPr/>
              <p:nvPr/>
            </p:nvSpPr>
            <p:spPr>
              <a:xfrm flipH="1">
                <a:off x="8563200" y="2422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72" name="Google Shape;828;p28">
                <a:extLst>
                  <a:ext uri="{FF2B5EF4-FFF2-40B4-BE49-F238E27FC236}">
                    <a16:creationId xmlns:a16="http://schemas.microsoft.com/office/drawing/2014/main" id="{60106019-8A75-464D-546C-5AFF8D0F315B}"/>
                  </a:ext>
                </a:extLst>
              </p:cNvPr>
              <p:cNvSpPr/>
              <p:nvPr/>
            </p:nvSpPr>
            <p:spPr>
              <a:xfrm flipH="1">
                <a:off x="6240000" y="29571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73" name="Google Shape;829;p28">
                <a:extLst>
                  <a:ext uri="{FF2B5EF4-FFF2-40B4-BE49-F238E27FC236}">
                    <a16:creationId xmlns:a16="http://schemas.microsoft.com/office/drawing/2014/main" id="{7D322C88-C036-FFD1-4684-16C76CEC3001}"/>
                  </a:ext>
                </a:extLst>
              </p:cNvPr>
              <p:cNvSpPr/>
              <p:nvPr/>
            </p:nvSpPr>
            <p:spPr>
              <a:xfrm flipH="1">
                <a:off x="6820800" y="29571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74" name="Google Shape;830;p28">
                <a:extLst>
                  <a:ext uri="{FF2B5EF4-FFF2-40B4-BE49-F238E27FC236}">
                    <a16:creationId xmlns:a16="http://schemas.microsoft.com/office/drawing/2014/main" id="{9C88396E-31AA-62D5-F46C-C709A784DB64}"/>
                  </a:ext>
                </a:extLst>
              </p:cNvPr>
              <p:cNvSpPr/>
              <p:nvPr/>
            </p:nvSpPr>
            <p:spPr>
              <a:xfrm flipH="1">
                <a:off x="7401600" y="29571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75" name="Google Shape;831;p28">
                <a:extLst>
                  <a:ext uri="{FF2B5EF4-FFF2-40B4-BE49-F238E27FC236}">
                    <a16:creationId xmlns:a16="http://schemas.microsoft.com/office/drawing/2014/main" id="{DC327F14-4127-7B9E-6C53-EA455A2DDE14}"/>
                  </a:ext>
                </a:extLst>
              </p:cNvPr>
              <p:cNvSpPr/>
              <p:nvPr/>
            </p:nvSpPr>
            <p:spPr>
              <a:xfrm flipH="1">
                <a:off x="7982400" y="29571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76" name="Google Shape;832;p28">
                <a:extLst>
                  <a:ext uri="{FF2B5EF4-FFF2-40B4-BE49-F238E27FC236}">
                    <a16:creationId xmlns:a16="http://schemas.microsoft.com/office/drawing/2014/main" id="{DB7FF4B4-C4A2-AF96-B46C-AC102D0F9BD5}"/>
                  </a:ext>
                </a:extLst>
              </p:cNvPr>
              <p:cNvSpPr/>
              <p:nvPr/>
            </p:nvSpPr>
            <p:spPr>
              <a:xfrm flipH="1">
                <a:off x="8563200" y="29571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grpSp>
        <p:grpSp>
          <p:nvGrpSpPr>
            <p:cNvPr id="997" name="Google Shape;833;p28">
              <a:extLst>
                <a:ext uri="{FF2B5EF4-FFF2-40B4-BE49-F238E27FC236}">
                  <a16:creationId xmlns:a16="http://schemas.microsoft.com/office/drawing/2014/main" id="{C4695F46-D554-81B5-F6E7-61B1103A96BD}"/>
                </a:ext>
              </a:extLst>
            </p:cNvPr>
            <p:cNvGrpSpPr/>
            <p:nvPr/>
          </p:nvGrpSpPr>
          <p:grpSpPr>
            <a:xfrm>
              <a:off x="546332" y="643484"/>
              <a:ext cx="1765922" cy="1596032"/>
              <a:chOff x="5950075" y="854725"/>
              <a:chExt cx="2904000" cy="2668950"/>
            </a:xfrm>
            <a:grpFill/>
          </p:grpSpPr>
          <p:sp>
            <p:nvSpPr>
              <p:cNvPr id="1025" name="Google Shape;834;p28">
                <a:extLst>
                  <a:ext uri="{FF2B5EF4-FFF2-40B4-BE49-F238E27FC236}">
                    <a16:creationId xmlns:a16="http://schemas.microsoft.com/office/drawing/2014/main" id="{7C7C6A39-01A0-DCC4-4406-7E411F7F9F4F}"/>
                  </a:ext>
                </a:extLst>
              </p:cNvPr>
              <p:cNvSpPr/>
              <p:nvPr/>
            </p:nvSpPr>
            <p:spPr>
              <a:xfrm flipH="1">
                <a:off x="5950075" y="854725"/>
                <a:ext cx="2904000" cy="26673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835;p28">
                <a:extLst>
                  <a:ext uri="{FF2B5EF4-FFF2-40B4-BE49-F238E27FC236}">
                    <a16:creationId xmlns:a16="http://schemas.microsoft.com/office/drawing/2014/main" id="{B533FE76-F57A-D161-9284-AC0003085AB6}"/>
                  </a:ext>
                </a:extLst>
              </p:cNvPr>
              <p:cNvSpPr/>
              <p:nvPr/>
            </p:nvSpPr>
            <p:spPr>
              <a:xfrm flipH="1">
                <a:off x="5950075" y="854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836;p28">
                <a:extLst>
                  <a:ext uri="{FF2B5EF4-FFF2-40B4-BE49-F238E27FC236}">
                    <a16:creationId xmlns:a16="http://schemas.microsoft.com/office/drawing/2014/main" id="{1D3992EA-D9D5-FE65-1BCF-8586444BB477}"/>
                  </a:ext>
                </a:extLst>
              </p:cNvPr>
              <p:cNvSpPr/>
              <p:nvPr/>
            </p:nvSpPr>
            <p:spPr>
              <a:xfrm flipH="1">
                <a:off x="6530875" y="854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837;p28">
                <a:extLst>
                  <a:ext uri="{FF2B5EF4-FFF2-40B4-BE49-F238E27FC236}">
                    <a16:creationId xmlns:a16="http://schemas.microsoft.com/office/drawing/2014/main" id="{A0FE780D-F2FD-4C15-EFDC-F61811CE226A}"/>
                  </a:ext>
                </a:extLst>
              </p:cNvPr>
              <p:cNvSpPr/>
              <p:nvPr/>
            </p:nvSpPr>
            <p:spPr>
              <a:xfrm flipH="1">
                <a:off x="7111675" y="854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838;p28">
                <a:extLst>
                  <a:ext uri="{FF2B5EF4-FFF2-40B4-BE49-F238E27FC236}">
                    <a16:creationId xmlns:a16="http://schemas.microsoft.com/office/drawing/2014/main" id="{693423DB-3B3B-1C5F-A56F-A42BCD862B2E}"/>
                  </a:ext>
                </a:extLst>
              </p:cNvPr>
              <p:cNvSpPr/>
              <p:nvPr/>
            </p:nvSpPr>
            <p:spPr>
              <a:xfrm flipH="1">
                <a:off x="7692475" y="854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839;p28">
                <a:extLst>
                  <a:ext uri="{FF2B5EF4-FFF2-40B4-BE49-F238E27FC236}">
                    <a16:creationId xmlns:a16="http://schemas.microsoft.com/office/drawing/2014/main" id="{8B4A56F8-94C7-F16A-5B4B-F0643FD2CBF4}"/>
                  </a:ext>
                </a:extLst>
              </p:cNvPr>
              <p:cNvSpPr/>
              <p:nvPr/>
            </p:nvSpPr>
            <p:spPr>
              <a:xfrm flipH="1">
                <a:off x="8273275" y="854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840;p28">
                <a:extLst>
                  <a:ext uri="{FF2B5EF4-FFF2-40B4-BE49-F238E27FC236}">
                    <a16:creationId xmlns:a16="http://schemas.microsoft.com/office/drawing/2014/main" id="{678F8CCB-75F2-A663-64E9-A6E82E515853}"/>
                  </a:ext>
                </a:extLst>
              </p:cNvPr>
              <p:cNvSpPr/>
              <p:nvPr/>
            </p:nvSpPr>
            <p:spPr>
              <a:xfrm flipH="1">
                <a:off x="5950075" y="13875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841;p28">
                <a:extLst>
                  <a:ext uri="{FF2B5EF4-FFF2-40B4-BE49-F238E27FC236}">
                    <a16:creationId xmlns:a16="http://schemas.microsoft.com/office/drawing/2014/main" id="{CBB3E98A-D180-EE6B-1C35-D3396DC42B97}"/>
                  </a:ext>
                </a:extLst>
              </p:cNvPr>
              <p:cNvSpPr/>
              <p:nvPr/>
            </p:nvSpPr>
            <p:spPr>
              <a:xfrm flipH="1">
                <a:off x="6530875" y="13875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842;p28">
                <a:extLst>
                  <a:ext uri="{FF2B5EF4-FFF2-40B4-BE49-F238E27FC236}">
                    <a16:creationId xmlns:a16="http://schemas.microsoft.com/office/drawing/2014/main" id="{1EC0BB8D-C914-A7ED-AF98-A993A540417C}"/>
                  </a:ext>
                </a:extLst>
              </p:cNvPr>
              <p:cNvSpPr/>
              <p:nvPr/>
            </p:nvSpPr>
            <p:spPr>
              <a:xfrm flipH="1">
                <a:off x="7111675" y="13875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843;p28">
                <a:extLst>
                  <a:ext uri="{FF2B5EF4-FFF2-40B4-BE49-F238E27FC236}">
                    <a16:creationId xmlns:a16="http://schemas.microsoft.com/office/drawing/2014/main" id="{F659260E-9EDD-F45B-F441-75A06B0FAAC1}"/>
                  </a:ext>
                </a:extLst>
              </p:cNvPr>
              <p:cNvSpPr/>
              <p:nvPr/>
            </p:nvSpPr>
            <p:spPr>
              <a:xfrm flipH="1">
                <a:off x="7692475" y="13875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844;p28">
                <a:extLst>
                  <a:ext uri="{FF2B5EF4-FFF2-40B4-BE49-F238E27FC236}">
                    <a16:creationId xmlns:a16="http://schemas.microsoft.com/office/drawing/2014/main" id="{10CB456C-7DC1-0A35-4076-76A78856DD29}"/>
                  </a:ext>
                </a:extLst>
              </p:cNvPr>
              <p:cNvSpPr/>
              <p:nvPr/>
            </p:nvSpPr>
            <p:spPr>
              <a:xfrm flipH="1">
                <a:off x="8273275" y="13875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845;p28">
                <a:extLst>
                  <a:ext uri="{FF2B5EF4-FFF2-40B4-BE49-F238E27FC236}">
                    <a16:creationId xmlns:a16="http://schemas.microsoft.com/office/drawing/2014/main" id="{C221266F-D30B-8545-9ACF-EDB0F8B0FE86}"/>
                  </a:ext>
                </a:extLst>
              </p:cNvPr>
              <p:cNvSpPr/>
              <p:nvPr/>
            </p:nvSpPr>
            <p:spPr>
              <a:xfrm flipH="1">
                <a:off x="5950075" y="19219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846;p28">
                <a:extLst>
                  <a:ext uri="{FF2B5EF4-FFF2-40B4-BE49-F238E27FC236}">
                    <a16:creationId xmlns:a16="http://schemas.microsoft.com/office/drawing/2014/main" id="{737059E1-2115-7FDB-4B4C-00710204CACA}"/>
                  </a:ext>
                </a:extLst>
              </p:cNvPr>
              <p:cNvSpPr/>
              <p:nvPr/>
            </p:nvSpPr>
            <p:spPr>
              <a:xfrm flipH="1">
                <a:off x="6530875" y="19219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847;p28">
                <a:extLst>
                  <a:ext uri="{FF2B5EF4-FFF2-40B4-BE49-F238E27FC236}">
                    <a16:creationId xmlns:a16="http://schemas.microsoft.com/office/drawing/2014/main" id="{8A6234B4-17CF-1373-4935-838359F45DAE}"/>
                  </a:ext>
                </a:extLst>
              </p:cNvPr>
              <p:cNvSpPr/>
              <p:nvPr/>
            </p:nvSpPr>
            <p:spPr>
              <a:xfrm flipH="1">
                <a:off x="7111675" y="19219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848;p28">
                <a:extLst>
                  <a:ext uri="{FF2B5EF4-FFF2-40B4-BE49-F238E27FC236}">
                    <a16:creationId xmlns:a16="http://schemas.microsoft.com/office/drawing/2014/main" id="{EFC07090-AE0E-DCF4-FD4B-FBAABFFA5835}"/>
                  </a:ext>
                </a:extLst>
              </p:cNvPr>
              <p:cNvSpPr/>
              <p:nvPr/>
            </p:nvSpPr>
            <p:spPr>
              <a:xfrm flipH="1">
                <a:off x="7692475" y="19219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849;p28">
                <a:extLst>
                  <a:ext uri="{FF2B5EF4-FFF2-40B4-BE49-F238E27FC236}">
                    <a16:creationId xmlns:a16="http://schemas.microsoft.com/office/drawing/2014/main" id="{7EA3B9B9-7A29-F764-2A09-99F651E62D3F}"/>
                  </a:ext>
                </a:extLst>
              </p:cNvPr>
              <p:cNvSpPr/>
              <p:nvPr/>
            </p:nvSpPr>
            <p:spPr>
              <a:xfrm flipH="1">
                <a:off x="8273275" y="19219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850;p28">
                <a:extLst>
                  <a:ext uri="{FF2B5EF4-FFF2-40B4-BE49-F238E27FC236}">
                    <a16:creationId xmlns:a16="http://schemas.microsoft.com/office/drawing/2014/main" id="{698880F1-6005-2997-0A1E-FB4AF00D9155}"/>
                  </a:ext>
                </a:extLst>
              </p:cNvPr>
              <p:cNvSpPr/>
              <p:nvPr/>
            </p:nvSpPr>
            <p:spPr>
              <a:xfrm flipH="1">
                <a:off x="5950075" y="24564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851;p28">
                <a:extLst>
                  <a:ext uri="{FF2B5EF4-FFF2-40B4-BE49-F238E27FC236}">
                    <a16:creationId xmlns:a16="http://schemas.microsoft.com/office/drawing/2014/main" id="{A82DA17F-B07C-9347-3C67-2C881BC7C07E}"/>
                  </a:ext>
                </a:extLst>
              </p:cNvPr>
              <p:cNvSpPr/>
              <p:nvPr/>
            </p:nvSpPr>
            <p:spPr>
              <a:xfrm flipH="1">
                <a:off x="6530875" y="24564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852;p28">
                <a:extLst>
                  <a:ext uri="{FF2B5EF4-FFF2-40B4-BE49-F238E27FC236}">
                    <a16:creationId xmlns:a16="http://schemas.microsoft.com/office/drawing/2014/main" id="{BEBB41E0-685C-1D36-2281-9EA55BC54169}"/>
                  </a:ext>
                </a:extLst>
              </p:cNvPr>
              <p:cNvSpPr/>
              <p:nvPr/>
            </p:nvSpPr>
            <p:spPr>
              <a:xfrm flipH="1">
                <a:off x="7111675" y="24564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853;p28">
                <a:extLst>
                  <a:ext uri="{FF2B5EF4-FFF2-40B4-BE49-F238E27FC236}">
                    <a16:creationId xmlns:a16="http://schemas.microsoft.com/office/drawing/2014/main" id="{20348D40-3C33-9D5E-C7D9-723F11AABD68}"/>
                  </a:ext>
                </a:extLst>
              </p:cNvPr>
              <p:cNvSpPr/>
              <p:nvPr/>
            </p:nvSpPr>
            <p:spPr>
              <a:xfrm flipH="1">
                <a:off x="7692475" y="24564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854;p28">
                <a:extLst>
                  <a:ext uri="{FF2B5EF4-FFF2-40B4-BE49-F238E27FC236}">
                    <a16:creationId xmlns:a16="http://schemas.microsoft.com/office/drawing/2014/main" id="{089AB53B-592E-CF79-B2E8-E3DF848E6730}"/>
                  </a:ext>
                </a:extLst>
              </p:cNvPr>
              <p:cNvSpPr/>
              <p:nvPr/>
            </p:nvSpPr>
            <p:spPr>
              <a:xfrm flipH="1">
                <a:off x="8273275" y="24564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855;p28">
                <a:extLst>
                  <a:ext uri="{FF2B5EF4-FFF2-40B4-BE49-F238E27FC236}">
                    <a16:creationId xmlns:a16="http://schemas.microsoft.com/office/drawing/2014/main" id="{018F6926-3EAF-14F8-22AA-8E15A159141F}"/>
                  </a:ext>
                </a:extLst>
              </p:cNvPr>
              <p:cNvSpPr/>
              <p:nvPr/>
            </p:nvSpPr>
            <p:spPr>
              <a:xfrm flipH="1">
                <a:off x="5950075" y="29908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856;p28">
                <a:extLst>
                  <a:ext uri="{FF2B5EF4-FFF2-40B4-BE49-F238E27FC236}">
                    <a16:creationId xmlns:a16="http://schemas.microsoft.com/office/drawing/2014/main" id="{32FBA468-6662-2BFC-80CD-ADB452574CDA}"/>
                  </a:ext>
                </a:extLst>
              </p:cNvPr>
              <p:cNvSpPr/>
              <p:nvPr/>
            </p:nvSpPr>
            <p:spPr>
              <a:xfrm flipH="1">
                <a:off x="6530875" y="29908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857;p28">
                <a:extLst>
                  <a:ext uri="{FF2B5EF4-FFF2-40B4-BE49-F238E27FC236}">
                    <a16:creationId xmlns:a16="http://schemas.microsoft.com/office/drawing/2014/main" id="{EEA285AB-3B8A-716C-5CD2-BD8911A5EE0C}"/>
                  </a:ext>
                </a:extLst>
              </p:cNvPr>
              <p:cNvSpPr/>
              <p:nvPr/>
            </p:nvSpPr>
            <p:spPr>
              <a:xfrm flipH="1">
                <a:off x="7111675" y="29908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858;p28">
                <a:extLst>
                  <a:ext uri="{FF2B5EF4-FFF2-40B4-BE49-F238E27FC236}">
                    <a16:creationId xmlns:a16="http://schemas.microsoft.com/office/drawing/2014/main" id="{2771EA10-3380-1890-542F-B67FFDDD501D}"/>
                  </a:ext>
                </a:extLst>
              </p:cNvPr>
              <p:cNvSpPr/>
              <p:nvPr/>
            </p:nvSpPr>
            <p:spPr>
              <a:xfrm flipH="1">
                <a:off x="7692475" y="29908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859;p28">
                <a:extLst>
                  <a:ext uri="{FF2B5EF4-FFF2-40B4-BE49-F238E27FC236}">
                    <a16:creationId xmlns:a16="http://schemas.microsoft.com/office/drawing/2014/main" id="{CC49626B-D21E-0241-0DDF-88AC24E90A84}"/>
                  </a:ext>
                </a:extLst>
              </p:cNvPr>
              <p:cNvSpPr/>
              <p:nvPr/>
            </p:nvSpPr>
            <p:spPr>
              <a:xfrm flipH="1">
                <a:off x="8273275" y="29908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8" name="Google Shape;860;p28">
              <a:extLst>
                <a:ext uri="{FF2B5EF4-FFF2-40B4-BE49-F238E27FC236}">
                  <a16:creationId xmlns:a16="http://schemas.microsoft.com/office/drawing/2014/main" id="{B435E25F-9A51-CD80-E7AF-E99929D8CCCB}"/>
                </a:ext>
              </a:extLst>
            </p:cNvPr>
            <p:cNvGrpSpPr/>
            <p:nvPr/>
          </p:nvGrpSpPr>
          <p:grpSpPr>
            <a:xfrm>
              <a:off x="347441" y="757786"/>
              <a:ext cx="1765922" cy="1596032"/>
              <a:chOff x="2854300" y="1168125"/>
              <a:chExt cx="2904000" cy="2668950"/>
            </a:xfrm>
            <a:grpFill/>
          </p:grpSpPr>
          <p:sp>
            <p:nvSpPr>
              <p:cNvPr id="999" name="Google Shape;861;p28">
                <a:extLst>
                  <a:ext uri="{FF2B5EF4-FFF2-40B4-BE49-F238E27FC236}">
                    <a16:creationId xmlns:a16="http://schemas.microsoft.com/office/drawing/2014/main" id="{84DA88C4-36B6-3A5C-0985-697EA3926A39}"/>
                  </a:ext>
                </a:extLst>
              </p:cNvPr>
              <p:cNvSpPr/>
              <p:nvPr/>
            </p:nvSpPr>
            <p:spPr>
              <a:xfrm flipH="1">
                <a:off x="2854300" y="1168125"/>
                <a:ext cx="2904000" cy="26673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862;p28">
                <a:extLst>
                  <a:ext uri="{FF2B5EF4-FFF2-40B4-BE49-F238E27FC236}">
                    <a16:creationId xmlns:a16="http://schemas.microsoft.com/office/drawing/2014/main" id="{E6042BBC-B059-8491-FF0A-BA043E88D315}"/>
                  </a:ext>
                </a:extLst>
              </p:cNvPr>
              <p:cNvSpPr/>
              <p:nvPr/>
            </p:nvSpPr>
            <p:spPr>
              <a:xfrm flipH="1">
                <a:off x="2854300" y="11681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863;p28">
                <a:extLst>
                  <a:ext uri="{FF2B5EF4-FFF2-40B4-BE49-F238E27FC236}">
                    <a16:creationId xmlns:a16="http://schemas.microsoft.com/office/drawing/2014/main" id="{77ECCF92-7DE3-4506-216F-4F3C11CD943F}"/>
                  </a:ext>
                </a:extLst>
              </p:cNvPr>
              <p:cNvSpPr/>
              <p:nvPr/>
            </p:nvSpPr>
            <p:spPr>
              <a:xfrm flipH="1">
                <a:off x="3435100" y="11681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864;p28">
                <a:extLst>
                  <a:ext uri="{FF2B5EF4-FFF2-40B4-BE49-F238E27FC236}">
                    <a16:creationId xmlns:a16="http://schemas.microsoft.com/office/drawing/2014/main" id="{763C3D12-F38D-5F35-4EE7-4508AD6B4258}"/>
                  </a:ext>
                </a:extLst>
              </p:cNvPr>
              <p:cNvSpPr/>
              <p:nvPr/>
            </p:nvSpPr>
            <p:spPr>
              <a:xfrm flipH="1">
                <a:off x="4015900" y="11681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865;p28">
                <a:extLst>
                  <a:ext uri="{FF2B5EF4-FFF2-40B4-BE49-F238E27FC236}">
                    <a16:creationId xmlns:a16="http://schemas.microsoft.com/office/drawing/2014/main" id="{36A505CA-47B7-61B7-333C-765C8D0F09A9}"/>
                  </a:ext>
                </a:extLst>
              </p:cNvPr>
              <p:cNvSpPr/>
              <p:nvPr/>
            </p:nvSpPr>
            <p:spPr>
              <a:xfrm flipH="1">
                <a:off x="4596700" y="11681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866;p28">
                <a:extLst>
                  <a:ext uri="{FF2B5EF4-FFF2-40B4-BE49-F238E27FC236}">
                    <a16:creationId xmlns:a16="http://schemas.microsoft.com/office/drawing/2014/main" id="{688CF89A-C440-5AB4-D9FF-E29B749B4160}"/>
                  </a:ext>
                </a:extLst>
              </p:cNvPr>
              <p:cNvSpPr/>
              <p:nvPr/>
            </p:nvSpPr>
            <p:spPr>
              <a:xfrm flipH="1">
                <a:off x="5177500" y="11681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867;p28">
                <a:extLst>
                  <a:ext uri="{FF2B5EF4-FFF2-40B4-BE49-F238E27FC236}">
                    <a16:creationId xmlns:a16="http://schemas.microsoft.com/office/drawing/2014/main" id="{4A473262-5DBA-B545-B227-1719A718A9B9}"/>
                  </a:ext>
                </a:extLst>
              </p:cNvPr>
              <p:cNvSpPr/>
              <p:nvPr/>
            </p:nvSpPr>
            <p:spPr>
              <a:xfrm flipH="1">
                <a:off x="2854300" y="17009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868;p28">
                <a:extLst>
                  <a:ext uri="{FF2B5EF4-FFF2-40B4-BE49-F238E27FC236}">
                    <a16:creationId xmlns:a16="http://schemas.microsoft.com/office/drawing/2014/main" id="{0DDCC064-C883-16CE-AF35-3262CBA25B87}"/>
                  </a:ext>
                </a:extLst>
              </p:cNvPr>
              <p:cNvSpPr/>
              <p:nvPr/>
            </p:nvSpPr>
            <p:spPr>
              <a:xfrm flipH="1">
                <a:off x="3435100" y="17009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869;p28">
                <a:extLst>
                  <a:ext uri="{FF2B5EF4-FFF2-40B4-BE49-F238E27FC236}">
                    <a16:creationId xmlns:a16="http://schemas.microsoft.com/office/drawing/2014/main" id="{8FACFEF3-DB2F-D1C0-B9AC-527E0213709B}"/>
                  </a:ext>
                </a:extLst>
              </p:cNvPr>
              <p:cNvSpPr/>
              <p:nvPr/>
            </p:nvSpPr>
            <p:spPr>
              <a:xfrm flipH="1">
                <a:off x="4015900" y="17009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870;p28">
                <a:extLst>
                  <a:ext uri="{FF2B5EF4-FFF2-40B4-BE49-F238E27FC236}">
                    <a16:creationId xmlns:a16="http://schemas.microsoft.com/office/drawing/2014/main" id="{E3993BEA-2A7C-1FD0-A2EF-744F7501DB59}"/>
                  </a:ext>
                </a:extLst>
              </p:cNvPr>
              <p:cNvSpPr/>
              <p:nvPr/>
            </p:nvSpPr>
            <p:spPr>
              <a:xfrm flipH="1">
                <a:off x="4596700" y="17009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871;p28">
                <a:extLst>
                  <a:ext uri="{FF2B5EF4-FFF2-40B4-BE49-F238E27FC236}">
                    <a16:creationId xmlns:a16="http://schemas.microsoft.com/office/drawing/2014/main" id="{E3410A23-AC23-DDD2-B75E-D7321267A573}"/>
                  </a:ext>
                </a:extLst>
              </p:cNvPr>
              <p:cNvSpPr/>
              <p:nvPr/>
            </p:nvSpPr>
            <p:spPr>
              <a:xfrm flipH="1">
                <a:off x="5177500" y="17009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872;p28">
                <a:extLst>
                  <a:ext uri="{FF2B5EF4-FFF2-40B4-BE49-F238E27FC236}">
                    <a16:creationId xmlns:a16="http://schemas.microsoft.com/office/drawing/2014/main" id="{942A3D7F-E33D-FF0B-EBEA-1EC1F5B94D8D}"/>
                  </a:ext>
                </a:extLst>
              </p:cNvPr>
              <p:cNvSpPr/>
              <p:nvPr/>
            </p:nvSpPr>
            <p:spPr>
              <a:xfrm flipH="1">
                <a:off x="2854300" y="22353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873;p28">
                <a:extLst>
                  <a:ext uri="{FF2B5EF4-FFF2-40B4-BE49-F238E27FC236}">
                    <a16:creationId xmlns:a16="http://schemas.microsoft.com/office/drawing/2014/main" id="{4DBFB263-6A33-35E3-0181-BA263263B206}"/>
                  </a:ext>
                </a:extLst>
              </p:cNvPr>
              <p:cNvSpPr/>
              <p:nvPr/>
            </p:nvSpPr>
            <p:spPr>
              <a:xfrm flipH="1">
                <a:off x="3435100" y="22353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874;p28">
                <a:extLst>
                  <a:ext uri="{FF2B5EF4-FFF2-40B4-BE49-F238E27FC236}">
                    <a16:creationId xmlns:a16="http://schemas.microsoft.com/office/drawing/2014/main" id="{2A140816-BADA-D1EE-456D-B6285E4D893A}"/>
                  </a:ext>
                </a:extLst>
              </p:cNvPr>
              <p:cNvSpPr/>
              <p:nvPr/>
            </p:nvSpPr>
            <p:spPr>
              <a:xfrm flipH="1">
                <a:off x="4015900" y="22353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875;p28">
                <a:extLst>
                  <a:ext uri="{FF2B5EF4-FFF2-40B4-BE49-F238E27FC236}">
                    <a16:creationId xmlns:a16="http://schemas.microsoft.com/office/drawing/2014/main" id="{6889C2BC-0D92-CF27-8FB8-66F15B125F76}"/>
                  </a:ext>
                </a:extLst>
              </p:cNvPr>
              <p:cNvSpPr/>
              <p:nvPr/>
            </p:nvSpPr>
            <p:spPr>
              <a:xfrm flipH="1">
                <a:off x="4596700" y="22353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876;p28">
                <a:extLst>
                  <a:ext uri="{FF2B5EF4-FFF2-40B4-BE49-F238E27FC236}">
                    <a16:creationId xmlns:a16="http://schemas.microsoft.com/office/drawing/2014/main" id="{D1038B42-E6C5-B0A2-E216-A868F03DC6D3}"/>
                  </a:ext>
                </a:extLst>
              </p:cNvPr>
              <p:cNvSpPr/>
              <p:nvPr/>
            </p:nvSpPr>
            <p:spPr>
              <a:xfrm flipH="1">
                <a:off x="5177500" y="22353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877;p28">
                <a:extLst>
                  <a:ext uri="{FF2B5EF4-FFF2-40B4-BE49-F238E27FC236}">
                    <a16:creationId xmlns:a16="http://schemas.microsoft.com/office/drawing/2014/main" id="{B66D0E34-09B3-B38B-EB33-8BCBB114328D}"/>
                  </a:ext>
                </a:extLst>
              </p:cNvPr>
              <p:cNvSpPr/>
              <p:nvPr/>
            </p:nvSpPr>
            <p:spPr>
              <a:xfrm flipH="1">
                <a:off x="2854300" y="2769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878;p28">
                <a:extLst>
                  <a:ext uri="{FF2B5EF4-FFF2-40B4-BE49-F238E27FC236}">
                    <a16:creationId xmlns:a16="http://schemas.microsoft.com/office/drawing/2014/main" id="{93055C60-EF56-4C3B-864A-D466C11FE11D}"/>
                  </a:ext>
                </a:extLst>
              </p:cNvPr>
              <p:cNvSpPr/>
              <p:nvPr/>
            </p:nvSpPr>
            <p:spPr>
              <a:xfrm flipH="1">
                <a:off x="3435100" y="2769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879;p28">
                <a:extLst>
                  <a:ext uri="{FF2B5EF4-FFF2-40B4-BE49-F238E27FC236}">
                    <a16:creationId xmlns:a16="http://schemas.microsoft.com/office/drawing/2014/main" id="{80A31342-A147-A146-4546-88DA15E869A1}"/>
                  </a:ext>
                </a:extLst>
              </p:cNvPr>
              <p:cNvSpPr/>
              <p:nvPr/>
            </p:nvSpPr>
            <p:spPr>
              <a:xfrm flipH="1">
                <a:off x="4015900" y="2769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880;p28">
                <a:extLst>
                  <a:ext uri="{FF2B5EF4-FFF2-40B4-BE49-F238E27FC236}">
                    <a16:creationId xmlns:a16="http://schemas.microsoft.com/office/drawing/2014/main" id="{0437A815-3D4D-B9A7-C0A7-2317033A6578}"/>
                  </a:ext>
                </a:extLst>
              </p:cNvPr>
              <p:cNvSpPr/>
              <p:nvPr/>
            </p:nvSpPr>
            <p:spPr>
              <a:xfrm flipH="1">
                <a:off x="4596700" y="2769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881;p28">
                <a:extLst>
                  <a:ext uri="{FF2B5EF4-FFF2-40B4-BE49-F238E27FC236}">
                    <a16:creationId xmlns:a16="http://schemas.microsoft.com/office/drawing/2014/main" id="{A53882C6-A34C-FAEF-849B-3FB60ABCF2FD}"/>
                  </a:ext>
                </a:extLst>
              </p:cNvPr>
              <p:cNvSpPr/>
              <p:nvPr/>
            </p:nvSpPr>
            <p:spPr>
              <a:xfrm flipH="1">
                <a:off x="5177500" y="2769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882;p28">
                <a:extLst>
                  <a:ext uri="{FF2B5EF4-FFF2-40B4-BE49-F238E27FC236}">
                    <a16:creationId xmlns:a16="http://schemas.microsoft.com/office/drawing/2014/main" id="{69143C2E-85F1-8348-847B-F0B4522EC46E}"/>
                  </a:ext>
                </a:extLst>
              </p:cNvPr>
              <p:cNvSpPr/>
              <p:nvPr/>
            </p:nvSpPr>
            <p:spPr>
              <a:xfrm flipH="1">
                <a:off x="2854300" y="3304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883;p28">
                <a:extLst>
                  <a:ext uri="{FF2B5EF4-FFF2-40B4-BE49-F238E27FC236}">
                    <a16:creationId xmlns:a16="http://schemas.microsoft.com/office/drawing/2014/main" id="{9AAC332B-BE8D-3709-282F-0E3ABC27C0F5}"/>
                  </a:ext>
                </a:extLst>
              </p:cNvPr>
              <p:cNvSpPr/>
              <p:nvPr/>
            </p:nvSpPr>
            <p:spPr>
              <a:xfrm flipH="1">
                <a:off x="3435100" y="3304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884;p28">
                <a:extLst>
                  <a:ext uri="{FF2B5EF4-FFF2-40B4-BE49-F238E27FC236}">
                    <a16:creationId xmlns:a16="http://schemas.microsoft.com/office/drawing/2014/main" id="{AC085C1A-7EC9-8CF8-A6B5-6E0824C02FE9}"/>
                  </a:ext>
                </a:extLst>
              </p:cNvPr>
              <p:cNvSpPr/>
              <p:nvPr/>
            </p:nvSpPr>
            <p:spPr>
              <a:xfrm flipH="1">
                <a:off x="4015900" y="3304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885;p28">
                <a:extLst>
                  <a:ext uri="{FF2B5EF4-FFF2-40B4-BE49-F238E27FC236}">
                    <a16:creationId xmlns:a16="http://schemas.microsoft.com/office/drawing/2014/main" id="{4991507C-4310-4416-9B3E-751FC0A2B057}"/>
                  </a:ext>
                </a:extLst>
              </p:cNvPr>
              <p:cNvSpPr/>
              <p:nvPr/>
            </p:nvSpPr>
            <p:spPr>
              <a:xfrm flipH="1">
                <a:off x="4596700" y="3304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886;p28">
                <a:extLst>
                  <a:ext uri="{FF2B5EF4-FFF2-40B4-BE49-F238E27FC236}">
                    <a16:creationId xmlns:a16="http://schemas.microsoft.com/office/drawing/2014/main" id="{682EEE5F-DECC-65C0-4B8F-15D88B63EA22}"/>
                  </a:ext>
                </a:extLst>
              </p:cNvPr>
              <p:cNvSpPr/>
              <p:nvPr/>
            </p:nvSpPr>
            <p:spPr>
              <a:xfrm flipH="1">
                <a:off x="5177500" y="3304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085" name="文本框 1084">
            <a:extLst>
              <a:ext uri="{FF2B5EF4-FFF2-40B4-BE49-F238E27FC236}">
                <a16:creationId xmlns:a16="http://schemas.microsoft.com/office/drawing/2014/main" id="{F3B553D5-F56B-C793-0AB0-FE54C3376BBB}"/>
              </a:ext>
            </a:extLst>
          </p:cNvPr>
          <p:cNvSpPr txBox="1"/>
          <p:nvPr/>
        </p:nvSpPr>
        <p:spPr>
          <a:xfrm>
            <a:off x="6387530" y="980743"/>
            <a:ext cx="642645"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Mean</a:t>
            </a:r>
            <a:endParaRPr lang="zh-CN" altLang="en-US" sz="1200" dirty="0">
              <a:latin typeface="Times New Roman" panose="02020603050405020304" pitchFamily="18" charset="0"/>
              <a:cs typeface="Times New Roman" panose="02020603050405020304" pitchFamily="18" charset="0"/>
            </a:endParaRPr>
          </a:p>
        </p:txBody>
      </p:sp>
      <p:sp>
        <p:nvSpPr>
          <p:cNvPr id="1088" name="文本框 1087">
            <a:extLst>
              <a:ext uri="{FF2B5EF4-FFF2-40B4-BE49-F238E27FC236}">
                <a16:creationId xmlns:a16="http://schemas.microsoft.com/office/drawing/2014/main" id="{7C3B00D9-FC06-748C-3477-B27BCE04ACBC}"/>
              </a:ext>
            </a:extLst>
          </p:cNvPr>
          <p:cNvSpPr txBox="1"/>
          <p:nvPr/>
        </p:nvSpPr>
        <p:spPr>
          <a:xfrm>
            <a:off x="7303547" y="981734"/>
            <a:ext cx="642645"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Mean</a:t>
            </a:r>
            <a:endParaRPr lang="zh-CN" altLang="en-US" sz="12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093" name="文本框 1092">
                <a:extLst>
                  <a:ext uri="{FF2B5EF4-FFF2-40B4-BE49-F238E27FC236}">
                    <a16:creationId xmlns:a16="http://schemas.microsoft.com/office/drawing/2014/main" id="{FE764026-BAC7-DC60-8AD9-33D0B1A214E9}"/>
                  </a:ext>
                </a:extLst>
              </p:cNvPr>
              <p:cNvSpPr txBox="1"/>
              <p:nvPr/>
            </p:nvSpPr>
            <p:spPr>
              <a:xfrm>
                <a:off x="6889473" y="531365"/>
                <a:ext cx="38778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h</m:t>
                      </m:r>
                    </m:oMath>
                  </m:oMathPara>
                </a14:m>
                <a:endParaRPr lang="zh-CN" altLang="en-US" dirty="0"/>
              </a:p>
            </p:txBody>
          </p:sp>
        </mc:Choice>
        <mc:Fallback xmlns="">
          <p:sp>
            <p:nvSpPr>
              <p:cNvPr id="1093" name="文本框 1092">
                <a:extLst>
                  <a:ext uri="{FF2B5EF4-FFF2-40B4-BE49-F238E27FC236}">
                    <a16:creationId xmlns:a16="http://schemas.microsoft.com/office/drawing/2014/main" id="{FE764026-BAC7-DC60-8AD9-33D0B1A214E9}"/>
                  </a:ext>
                </a:extLst>
              </p:cNvPr>
              <p:cNvSpPr txBox="1">
                <a:spLocks noRot="1" noChangeAspect="1" noMove="1" noResize="1" noEditPoints="1" noAdjustHandles="1" noChangeArrowheads="1" noChangeShapeType="1" noTextEdit="1"/>
              </p:cNvSpPr>
              <p:nvPr/>
            </p:nvSpPr>
            <p:spPr>
              <a:xfrm>
                <a:off x="6889473" y="531365"/>
                <a:ext cx="387783" cy="369332"/>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94" name="文本框 1093">
                <a:extLst>
                  <a:ext uri="{FF2B5EF4-FFF2-40B4-BE49-F238E27FC236}">
                    <a16:creationId xmlns:a16="http://schemas.microsoft.com/office/drawing/2014/main" id="{7936F4EC-1118-6DDC-E3B4-697E01869055}"/>
                  </a:ext>
                </a:extLst>
              </p:cNvPr>
              <p:cNvSpPr txBox="1"/>
              <p:nvPr/>
            </p:nvSpPr>
            <p:spPr>
              <a:xfrm>
                <a:off x="7799519" y="528437"/>
                <a:ext cx="38778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𝑥</m:t>
                      </m:r>
                    </m:oMath>
                  </m:oMathPara>
                </a14:m>
                <a:endParaRPr lang="zh-CN" altLang="en-US" dirty="0"/>
              </a:p>
            </p:txBody>
          </p:sp>
        </mc:Choice>
        <mc:Fallback xmlns="">
          <p:sp>
            <p:nvSpPr>
              <p:cNvPr id="1094" name="文本框 1093">
                <a:extLst>
                  <a:ext uri="{FF2B5EF4-FFF2-40B4-BE49-F238E27FC236}">
                    <a16:creationId xmlns:a16="http://schemas.microsoft.com/office/drawing/2014/main" id="{7936F4EC-1118-6DDC-E3B4-697E01869055}"/>
                  </a:ext>
                </a:extLst>
              </p:cNvPr>
              <p:cNvSpPr txBox="1">
                <a:spLocks noRot="1" noChangeAspect="1" noMove="1" noResize="1" noEditPoints="1" noAdjustHandles="1" noChangeArrowheads="1" noChangeShapeType="1" noTextEdit="1"/>
              </p:cNvSpPr>
              <p:nvPr/>
            </p:nvSpPr>
            <p:spPr>
              <a:xfrm>
                <a:off x="7799519" y="528437"/>
                <a:ext cx="387783" cy="369332"/>
              </a:xfrm>
              <a:prstGeom prst="rect">
                <a:avLst/>
              </a:prstGeom>
              <a:blipFill>
                <a:blip r:embed="rId9"/>
                <a:stretch>
                  <a:fillRect/>
                </a:stretch>
              </a:blipFill>
            </p:spPr>
            <p:txBody>
              <a:bodyPr/>
              <a:lstStyle/>
              <a:p>
                <a:r>
                  <a:rPr lang="zh-CN" altLang="en-US">
                    <a:noFill/>
                  </a:rPr>
                  <a:t> </a:t>
                </a:r>
              </a:p>
            </p:txBody>
          </p:sp>
        </mc:Fallback>
      </mc:AlternateContent>
      <p:sp>
        <p:nvSpPr>
          <p:cNvPr id="60" name="矩形 59">
            <a:extLst>
              <a:ext uri="{FF2B5EF4-FFF2-40B4-BE49-F238E27FC236}">
                <a16:creationId xmlns:a16="http://schemas.microsoft.com/office/drawing/2014/main" id="{0DA6EBA9-3127-13DE-4A66-000DF47ADD93}"/>
              </a:ext>
            </a:extLst>
          </p:cNvPr>
          <p:cNvSpPr/>
          <p:nvPr/>
        </p:nvSpPr>
        <p:spPr>
          <a:xfrm>
            <a:off x="9923522" y="965384"/>
            <a:ext cx="1331383" cy="242548"/>
          </a:xfrm>
          <a:prstGeom prst="rect">
            <a:avLst/>
          </a:prstGeom>
          <a:solidFill>
            <a:srgbClr val="C9E6F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7" name="文本框 76">
            <a:extLst>
              <a:ext uri="{FF2B5EF4-FFF2-40B4-BE49-F238E27FC236}">
                <a16:creationId xmlns:a16="http://schemas.microsoft.com/office/drawing/2014/main" id="{15786AFB-68C6-AC85-2E3C-E2BAFC83D512}"/>
              </a:ext>
            </a:extLst>
          </p:cNvPr>
          <p:cNvSpPr txBox="1"/>
          <p:nvPr/>
        </p:nvSpPr>
        <p:spPr>
          <a:xfrm>
            <a:off x="9968867" y="944946"/>
            <a:ext cx="1340691" cy="276999"/>
          </a:xfrm>
          <a:prstGeom prst="rect">
            <a:avLst/>
          </a:prstGeom>
          <a:noFill/>
        </p:spPr>
        <p:txBody>
          <a:bodyPr wrap="square" rtlCol="0">
            <a:spAutoFit/>
          </a:bodyPr>
          <a:lstStyle/>
          <a:p>
            <a:r>
              <a:rPr lang="en-US" altLang="zh-CN" sz="1200" dirty="0">
                <a:latin typeface="Times New Roman" panose="02020603050405020304" pitchFamily="18" charset="0"/>
                <a:cs typeface="Times New Roman" panose="02020603050405020304" pitchFamily="18" charset="0"/>
              </a:rPr>
              <a:t>Normalizing flow</a:t>
            </a:r>
            <a:endParaRPr lang="zh-CN" altLang="en-US" sz="12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79" name="文本框 78">
                <a:extLst>
                  <a:ext uri="{FF2B5EF4-FFF2-40B4-BE49-F238E27FC236}">
                    <a16:creationId xmlns:a16="http://schemas.microsoft.com/office/drawing/2014/main" id="{737CA570-6BD9-0462-BB3A-BCCBEF1FFF8A}"/>
                  </a:ext>
                </a:extLst>
              </p:cNvPr>
              <p:cNvSpPr txBox="1"/>
              <p:nvPr/>
            </p:nvSpPr>
            <p:spPr>
              <a:xfrm>
                <a:off x="9908605" y="2326027"/>
                <a:ext cx="1336657" cy="291811"/>
              </a:xfrm>
              <a:prstGeom prst="rect">
                <a:avLst/>
              </a:prstGeom>
              <a:noFill/>
            </p:spPr>
            <p:txBody>
              <a:bodyPr wrap="square" rtlCol="0">
                <a:spAutoFit/>
              </a:bodyPr>
              <a:lstStyle/>
              <a:p>
                <a:pPr algn="r"/>
                <a14:m>
                  <m:oMath xmlns:m="http://schemas.openxmlformats.org/officeDocument/2006/math">
                    <m:sSub>
                      <m:sSubPr>
                        <m:ctrlPr>
                          <a:rPr lang="en-US" altLang="zh-CN" sz="1200" i="1" smtClean="0">
                            <a:latin typeface="Cambria Math" panose="02040503050406030204" pitchFamily="18" charset="0"/>
                            <a:cs typeface="Times New Roman" panose="02020603050405020304" pitchFamily="18" charset="0"/>
                          </a:rPr>
                        </m:ctrlPr>
                      </m:sSubPr>
                      <m:e>
                        <m:r>
                          <a:rPr lang="en-US" altLang="zh-CN" sz="1200" b="0" i="1" smtClean="0">
                            <a:latin typeface="Cambria Math" panose="02040503050406030204" pitchFamily="18" charset="0"/>
                            <a:cs typeface="Times New Roman" panose="02020603050405020304" pitchFamily="18" charset="0"/>
                          </a:rPr>
                          <m:t>𝑧</m:t>
                        </m:r>
                      </m:e>
                      <m:sub>
                        <m:r>
                          <a:rPr lang="en-US" altLang="zh-CN" sz="1200" b="0" i="1" smtClean="0">
                            <a:latin typeface="Cambria Math" panose="02040503050406030204" pitchFamily="18" charset="0"/>
                            <a:cs typeface="Times New Roman" panose="02020603050405020304" pitchFamily="18" charset="0"/>
                          </a:rPr>
                          <m:t>𝑓𝑙𝑜𝑤</m:t>
                        </m:r>
                      </m:sub>
                    </m:sSub>
                  </m:oMath>
                </a14:m>
                <a:r>
                  <a:rPr lang="en-US" altLang="zh-CN" sz="1200" dirty="0">
                    <a:latin typeface="Times New Roman" panose="02020603050405020304" pitchFamily="18" charset="0"/>
                    <a:cs typeface="Times New Roman" panose="02020603050405020304" pitchFamily="18" charset="0"/>
                  </a:rPr>
                  <a:t> </a:t>
                </a:r>
                <a14:m>
                  <m:oMath xmlns:m="http://schemas.openxmlformats.org/officeDocument/2006/math">
                    <m:r>
                      <a:rPr lang="en-US" altLang="zh-CN" sz="1200" i="1" dirty="0">
                        <a:latin typeface="Cambria Math" panose="02040503050406030204" pitchFamily="18" charset="0"/>
                        <a:cs typeface="Times New Roman" panose="02020603050405020304" pitchFamily="18" charset="0"/>
                      </a:rPr>
                      <m:t>𝐺𝑀𝑀</m:t>
                    </m:r>
                    <m:d>
                      <m:dPr>
                        <m:ctrlPr>
                          <a:rPr lang="en-US" altLang="zh-CN" sz="1200" i="1" dirty="0">
                            <a:latin typeface="Cambria Math" panose="02040503050406030204" pitchFamily="18" charset="0"/>
                            <a:cs typeface="Times New Roman" panose="02020603050405020304" pitchFamily="18" charset="0"/>
                          </a:rPr>
                        </m:ctrlPr>
                      </m:dPr>
                      <m:e>
                        <m:r>
                          <a:rPr lang="zh-CN" altLang="en-US" sz="1200" i="1" dirty="0">
                            <a:latin typeface="Cambria Math" panose="02040503050406030204" pitchFamily="18" charset="0"/>
                            <a:cs typeface="Times New Roman" panose="02020603050405020304" pitchFamily="18" charset="0"/>
                          </a:rPr>
                          <m:t>𝜇</m:t>
                        </m:r>
                        <m:r>
                          <a:rPr lang="en-US" altLang="zh-CN" sz="1200" i="1" dirty="0">
                            <a:latin typeface="Cambria Math" panose="02040503050406030204" pitchFamily="18" charset="0"/>
                            <a:cs typeface="Times New Roman" panose="02020603050405020304" pitchFamily="18" charset="0"/>
                          </a:rPr>
                          <m:t>,</m:t>
                        </m:r>
                        <m:r>
                          <a:rPr lang="zh-CN" altLang="en-US" sz="1200" i="1" dirty="0">
                            <a:latin typeface="Cambria Math" panose="02040503050406030204" pitchFamily="18" charset="0"/>
                            <a:cs typeface="Times New Roman" panose="02020603050405020304" pitchFamily="18" charset="0"/>
                          </a:rPr>
                          <m:t>𝜎</m:t>
                        </m:r>
                      </m:e>
                    </m:d>
                  </m:oMath>
                </a14:m>
                <a:endParaRPr lang="en-US" altLang="zh-CN" sz="1200" dirty="0">
                  <a:latin typeface="Times New Roman" panose="02020603050405020304" pitchFamily="18" charset="0"/>
                  <a:cs typeface="Times New Roman" panose="02020603050405020304" pitchFamily="18" charset="0"/>
                </a:endParaRPr>
              </a:p>
            </p:txBody>
          </p:sp>
        </mc:Choice>
        <mc:Fallback xmlns="">
          <p:sp>
            <p:nvSpPr>
              <p:cNvPr id="79" name="文本框 78">
                <a:extLst>
                  <a:ext uri="{FF2B5EF4-FFF2-40B4-BE49-F238E27FC236}">
                    <a16:creationId xmlns:a16="http://schemas.microsoft.com/office/drawing/2014/main" id="{737CA570-6BD9-0462-BB3A-BCCBEF1FFF8A}"/>
                  </a:ext>
                </a:extLst>
              </p:cNvPr>
              <p:cNvSpPr txBox="1">
                <a:spLocks noRot="1" noChangeAspect="1" noMove="1" noResize="1" noEditPoints="1" noAdjustHandles="1" noChangeArrowheads="1" noChangeShapeType="1" noTextEdit="1"/>
              </p:cNvSpPr>
              <p:nvPr/>
            </p:nvSpPr>
            <p:spPr>
              <a:xfrm>
                <a:off x="9908605" y="2326027"/>
                <a:ext cx="1336657" cy="291811"/>
              </a:xfrm>
              <a:prstGeom prst="rect">
                <a:avLst/>
              </a:prstGeom>
              <a:blipFill>
                <a:blip r:embed="rId10"/>
                <a:stretch>
                  <a:fillRect b="-4255"/>
                </a:stretch>
              </a:blipFill>
            </p:spPr>
            <p:txBody>
              <a:bodyPr/>
              <a:lstStyle/>
              <a:p>
                <a:r>
                  <a:rPr lang="zh-CN" altLang="en-US">
                    <a:noFill/>
                  </a:rPr>
                  <a:t> </a:t>
                </a:r>
              </a:p>
            </p:txBody>
          </p:sp>
        </mc:Fallback>
      </mc:AlternateContent>
      <p:sp>
        <p:nvSpPr>
          <p:cNvPr id="109" name="矩形 108">
            <a:extLst>
              <a:ext uri="{FF2B5EF4-FFF2-40B4-BE49-F238E27FC236}">
                <a16:creationId xmlns:a16="http://schemas.microsoft.com/office/drawing/2014/main" id="{CB08E43B-EA02-02F3-7CE7-06FBE271C316}"/>
              </a:ext>
            </a:extLst>
          </p:cNvPr>
          <p:cNvSpPr/>
          <p:nvPr/>
        </p:nvSpPr>
        <p:spPr>
          <a:xfrm>
            <a:off x="6397180" y="2974571"/>
            <a:ext cx="1515291" cy="277000"/>
          </a:xfrm>
          <a:prstGeom prst="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 name="文本框 110">
            <a:extLst>
              <a:ext uri="{FF2B5EF4-FFF2-40B4-BE49-F238E27FC236}">
                <a16:creationId xmlns:a16="http://schemas.microsoft.com/office/drawing/2014/main" id="{7D0CA36A-171D-F2F1-1B63-11D4A685BC5E}"/>
              </a:ext>
            </a:extLst>
          </p:cNvPr>
          <p:cNvSpPr txBox="1"/>
          <p:nvPr/>
        </p:nvSpPr>
        <p:spPr>
          <a:xfrm>
            <a:off x="6376596" y="2945219"/>
            <a:ext cx="1602786" cy="276999"/>
          </a:xfrm>
          <a:prstGeom prst="rect">
            <a:avLst/>
          </a:prstGeom>
          <a:noFill/>
        </p:spPr>
        <p:txBody>
          <a:bodyPr wrap="square">
            <a:spAutoFit/>
          </a:bodyPr>
          <a:lstStyle/>
          <a:p>
            <a:pPr algn="ctr"/>
            <a:r>
              <a:rPr lang="en-US" altLang="zh-CN" sz="1200" dirty="0">
                <a:latin typeface="Times New Roman" panose="02020603050405020304" pitchFamily="18" charset="0"/>
                <a:cs typeface="Times New Roman" panose="02020603050405020304" pitchFamily="18" charset="0"/>
              </a:rPr>
              <a:t>Bi-level optimization </a:t>
            </a:r>
            <a:endParaRPr lang="zh-CN" altLang="en-US" sz="1200" dirty="0">
              <a:latin typeface="Times New Roman" panose="02020603050405020304" pitchFamily="18" charset="0"/>
              <a:cs typeface="Times New Roman" panose="02020603050405020304" pitchFamily="18" charset="0"/>
            </a:endParaRPr>
          </a:p>
        </p:txBody>
      </p:sp>
      <p:pic>
        <p:nvPicPr>
          <p:cNvPr id="73" name="图片 72">
            <a:extLst>
              <a:ext uri="{FF2B5EF4-FFF2-40B4-BE49-F238E27FC236}">
                <a16:creationId xmlns:a16="http://schemas.microsoft.com/office/drawing/2014/main" id="{CAAFE06D-0AF6-F64F-4AB3-270AA08BBA40}"/>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768760" y="3389723"/>
            <a:ext cx="691248" cy="728039"/>
          </a:xfrm>
          <a:prstGeom prst="rect">
            <a:avLst/>
          </a:prstGeom>
        </p:spPr>
      </p:pic>
      <mc:AlternateContent xmlns:mc="http://schemas.openxmlformats.org/markup-compatibility/2006" xmlns:a14="http://schemas.microsoft.com/office/drawing/2010/main">
        <mc:Choice Requires="a14">
          <p:sp>
            <p:nvSpPr>
              <p:cNvPr id="75" name="文本框 74">
                <a:extLst>
                  <a:ext uri="{FF2B5EF4-FFF2-40B4-BE49-F238E27FC236}">
                    <a16:creationId xmlns:a16="http://schemas.microsoft.com/office/drawing/2014/main" id="{4D58E8A8-4869-5673-731D-BA19D60264CC}"/>
                  </a:ext>
                </a:extLst>
              </p:cNvPr>
              <p:cNvSpPr txBox="1"/>
              <p:nvPr/>
            </p:nvSpPr>
            <p:spPr>
              <a:xfrm>
                <a:off x="6171156" y="4037957"/>
                <a:ext cx="2290463" cy="292068"/>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Binary MLP isotope generator </a:t>
                </a:r>
                <a14:m>
                  <m:oMath xmlns:m="http://schemas.openxmlformats.org/officeDocument/2006/math">
                    <m:sSub>
                      <m:sSubPr>
                        <m:ctrlPr>
                          <a:rPr lang="en-US" altLang="zh-CN" sz="1200" i="1" smtClean="0">
                            <a:latin typeface="Cambria Math" panose="02040503050406030204" pitchFamily="18" charset="0"/>
                            <a:cs typeface="Times New Roman" panose="02020603050405020304" pitchFamily="18" charset="0"/>
                          </a:rPr>
                        </m:ctrlPr>
                      </m:sSubPr>
                      <m:e>
                        <m:r>
                          <a:rPr lang="en-US" altLang="zh-CN" sz="1200" b="0" i="1" smtClean="0">
                            <a:latin typeface="Cambria Math" panose="02040503050406030204" pitchFamily="18" charset="0"/>
                            <a:cs typeface="Times New Roman" panose="02020603050405020304" pitchFamily="18" charset="0"/>
                          </a:rPr>
                          <m:t>𝑓</m:t>
                        </m:r>
                      </m:e>
                      <m:sub>
                        <m:r>
                          <a:rPr lang="en-US" altLang="zh-CN" sz="1200" b="0" i="1" smtClean="0">
                            <a:latin typeface="Cambria Math" panose="02040503050406030204" pitchFamily="18" charset="0"/>
                            <a:cs typeface="Times New Roman" panose="02020603050405020304" pitchFamily="18" charset="0"/>
                          </a:rPr>
                          <m:t>𝑔</m:t>
                        </m:r>
                      </m:sub>
                    </m:sSub>
                  </m:oMath>
                </a14:m>
                <a:endParaRPr lang="en-US" altLang="zh-CN" sz="1200" dirty="0">
                  <a:latin typeface="Times New Roman" panose="02020603050405020304" pitchFamily="18" charset="0"/>
                  <a:cs typeface="Times New Roman" panose="02020603050405020304" pitchFamily="18" charset="0"/>
                </a:endParaRPr>
              </a:p>
            </p:txBody>
          </p:sp>
        </mc:Choice>
        <mc:Fallback xmlns="">
          <p:sp>
            <p:nvSpPr>
              <p:cNvPr id="75" name="文本框 74">
                <a:extLst>
                  <a:ext uri="{FF2B5EF4-FFF2-40B4-BE49-F238E27FC236}">
                    <a16:creationId xmlns:a16="http://schemas.microsoft.com/office/drawing/2014/main" id="{4D58E8A8-4869-5673-731D-BA19D60264CC}"/>
                  </a:ext>
                </a:extLst>
              </p:cNvPr>
              <p:cNvSpPr txBox="1">
                <a:spLocks noRot="1" noChangeAspect="1" noMove="1" noResize="1" noEditPoints="1" noAdjustHandles="1" noChangeArrowheads="1" noChangeShapeType="1" noTextEdit="1"/>
              </p:cNvSpPr>
              <p:nvPr/>
            </p:nvSpPr>
            <p:spPr>
              <a:xfrm>
                <a:off x="6171156" y="4037957"/>
                <a:ext cx="2290463" cy="292068"/>
              </a:xfrm>
              <a:prstGeom prst="rect">
                <a:avLst/>
              </a:prstGeom>
              <a:blipFill>
                <a:blip r:embed="rId12"/>
                <a:stretch>
                  <a:fillRect b="-10417"/>
                </a:stretch>
              </a:blipFill>
            </p:spPr>
            <p:txBody>
              <a:bodyPr/>
              <a:lstStyle/>
              <a:p>
                <a:r>
                  <a:rPr lang="zh-CN" altLang="en-US">
                    <a:noFill/>
                  </a:rPr>
                  <a:t> </a:t>
                </a:r>
              </a:p>
            </p:txBody>
          </p:sp>
        </mc:Fallback>
      </mc:AlternateContent>
      <p:sp>
        <p:nvSpPr>
          <p:cNvPr id="92" name="文本框 91">
            <a:extLst>
              <a:ext uri="{FF2B5EF4-FFF2-40B4-BE49-F238E27FC236}">
                <a16:creationId xmlns:a16="http://schemas.microsoft.com/office/drawing/2014/main" id="{237E5640-76F4-A6D5-8462-F095DFEEF7D9}"/>
              </a:ext>
            </a:extLst>
          </p:cNvPr>
          <p:cNvSpPr txBox="1"/>
          <p:nvPr/>
        </p:nvSpPr>
        <p:spPr>
          <a:xfrm>
            <a:off x="2672160" y="1809686"/>
            <a:ext cx="1497274"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Black-box GNN</a:t>
            </a:r>
            <a:endParaRPr lang="zh-CN" altLang="en-US" sz="12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16" name="文本框 115">
                <a:extLst>
                  <a:ext uri="{FF2B5EF4-FFF2-40B4-BE49-F238E27FC236}">
                    <a16:creationId xmlns:a16="http://schemas.microsoft.com/office/drawing/2014/main" id="{BDC96808-BAFD-458A-6CAF-D91A76520CB9}"/>
                  </a:ext>
                </a:extLst>
              </p:cNvPr>
              <p:cNvSpPr txBox="1"/>
              <p:nvPr/>
            </p:nvSpPr>
            <p:spPr>
              <a:xfrm>
                <a:off x="789100" y="1864408"/>
                <a:ext cx="136800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Original datasets </a:t>
                </a:r>
                <a14:m>
                  <m:oMath xmlns:m="http://schemas.openxmlformats.org/officeDocument/2006/math">
                    <m:r>
                      <a:rPr lang="en-US" altLang="zh-CN" sz="1200" i="1" dirty="0" smtClean="0">
                        <a:latin typeface="Cambria Math" panose="02040503050406030204" pitchFamily="18" charset="0"/>
                        <a:cs typeface="Times New Roman" panose="02020603050405020304" pitchFamily="18" charset="0"/>
                      </a:rPr>
                      <m:t>𝐺</m:t>
                    </m:r>
                  </m:oMath>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116" name="文本框 115">
                <a:extLst>
                  <a:ext uri="{FF2B5EF4-FFF2-40B4-BE49-F238E27FC236}">
                    <a16:creationId xmlns:a16="http://schemas.microsoft.com/office/drawing/2014/main" id="{BDC96808-BAFD-458A-6CAF-D91A76520CB9}"/>
                  </a:ext>
                </a:extLst>
              </p:cNvPr>
              <p:cNvSpPr txBox="1">
                <a:spLocks noRot="1" noChangeAspect="1" noMove="1" noResize="1" noEditPoints="1" noAdjustHandles="1" noChangeArrowheads="1" noChangeShapeType="1" noTextEdit="1"/>
              </p:cNvSpPr>
              <p:nvPr/>
            </p:nvSpPr>
            <p:spPr>
              <a:xfrm>
                <a:off x="789100" y="1864408"/>
                <a:ext cx="1368003" cy="276999"/>
              </a:xfrm>
              <a:prstGeom prst="rect">
                <a:avLst/>
              </a:prstGeom>
              <a:blipFill>
                <a:blip r:embed="rId13"/>
                <a:stretch>
                  <a:fillRect t="-2222" b="-17778"/>
                </a:stretch>
              </a:blipFill>
            </p:spPr>
            <p:txBody>
              <a:bodyPr/>
              <a:lstStyle/>
              <a:p>
                <a:r>
                  <a:rPr lang="zh-CN" altLang="en-US">
                    <a:noFill/>
                  </a:rPr>
                  <a:t> </a:t>
                </a:r>
              </a:p>
            </p:txBody>
          </p:sp>
        </mc:Fallback>
      </mc:AlternateContent>
      <p:sp>
        <p:nvSpPr>
          <p:cNvPr id="118" name="文本框 117">
            <a:extLst>
              <a:ext uri="{FF2B5EF4-FFF2-40B4-BE49-F238E27FC236}">
                <a16:creationId xmlns:a16="http://schemas.microsoft.com/office/drawing/2014/main" id="{F8C657E8-0117-E16F-EC0F-22853A09B8BB}"/>
              </a:ext>
            </a:extLst>
          </p:cNvPr>
          <p:cNvSpPr txBox="1"/>
          <p:nvPr/>
        </p:nvSpPr>
        <p:spPr>
          <a:xfrm>
            <a:off x="638363" y="3859476"/>
            <a:ext cx="1781506"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Disparate r</a:t>
            </a:r>
            <a:r>
              <a:rPr lang="zh-CN" altLang="en-US" sz="1200" dirty="0">
                <a:latin typeface="Times New Roman" panose="02020603050405020304" pitchFamily="18" charset="0"/>
                <a:cs typeface="Times New Roman" panose="02020603050405020304" pitchFamily="18" charset="0"/>
              </a:rPr>
              <a:t>epresentations</a:t>
            </a:r>
          </a:p>
        </p:txBody>
      </p:sp>
      <p:sp>
        <p:nvSpPr>
          <p:cNvPr id="127" name="Google Shape;303;p19">
            <a:extLst>
              <a:ext uri="{FF2B5EF4-FFF2-40B4-BE49-F238E27FC236}">
                <a16:creationId xmlns:a16="http://schemas.microsoft.com/office/drawing/2014/main" id="{F57BCD95-16CE-442A-824D-6C7D8A4A99DC}"/>
              </a:ext>
            </a:extLst>
          </p:cNvPr>
          <p:cNvSpPr/>
          <p:nvPr/>
        </p:nvSpPr>
        <p:spPr>
          <a:xfrm>
            <a:off x="2781521" y="1119669"/>
            <a:ext cx="186031" cy="360549"/>
          </a:xfrm>
          <a:prstGeom prst="cube">
            <a:avLst>
              <a:gd name="adj" fmla="val 25000"/>
            </a:avLst>
          </a:prstGeom>
          <a:solidFill>
            <a:srgbClr val="EBF5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8" name="Google Shape;116;p19">
            <a:extLst>
              <a:ext uri="{FF2B5EF4-FFF2-40B4-BE49-F238E27FC236}">
                <a16:creationId xmlns:a16="http://schemas.microsoft.com/office/drawing/2014/main" id="{F81CC4F8-840B-5372-E373-E43C0B0575C1}"/>
              </a:ext>
            </a:extLst>
          </p:cNvPr>
          <p:cNvSpPr/>
          <p:nvPr/>
        </p:nvSpPr>
        <p:spPr>
          <a:xfrm>
            <a:off x="3293772" y="943538"/>
            <a:ext cx="206145" cy="659197"/>
          </a:xfrm>
          <a:prstGeom prst="cube">
            <a:avLst>
              <a:gd name="adj" fmla="val 68741"/>
            </a:avLst>
          </a:prstGeom>
          <a:solidFill>
            <a:srgbClr val="EBF5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0" name="Google Shape;116;p19">
            <a:extLst>
              <a:ext uri="{FF2B5EF4-FFF2-40B4-BE49-F238E27FC236}">
                <a16:creationId xmlns:a16="http://schemas.microsoft.com/office/drawing/2014/main" id="{9458C3FE-B315-E3B0-DBBC-1653A91BB4FE}"/>
              </a:ext>
            </a:extLst>
          </p:cNvPr>
          <p:cNvSpPr/>
          <p:nvPr/>
        </p:nvSpPr>
        <p:spPr>
          <a:xfrm>
            <a:off x="3564501" y="867602"/>
            <a:ext cx="206145" cy="802859"/>
          </a:xfrm>
          <a:prstGeom prst="cube">
            <a:avLst>
              <a:gd name="adj" fmla="val 68741"/>
            </a:avLst>
          </a:prstGeom>
          <a:solidFill>
            <a:srgbClr val="EBF5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 name="Google Shape;303;p19">
            <a:extLst>
              <a:ext uri="{FF2B5EF4-FFF2-40B4-BE49-F238E27FC236}">
                <a16:creationId xmlns:a16="http://schemas.microsoft.com/office/drawing/2014/main" id="{9C1EE00F-C289-B720-71D6-E89816D29FB3}"/>
              </a:ext>
            </a:extLst>
          </p:cNvPr>
          <p:cNvSpPr/>
          <p:nvPr/>
        </p:nvSpPr>
        <p:spPr>
          <a:xfrm>
            <a:off x="3037647" y="1014688"/>
            <a:ext cx="186030" cy="547620"/>
          </a:xfrm>
          <a:prstGeom prst="cube">
            <a:avLst>
              <a:gd name="adj" fmla="val 25000"/>
            </a:avLst>
          </a:prstGeom>
          <a:solidFill>
            <a:srgbClr val="EBF5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90" name="图片 89">
            <a:extLst>
              <a:ext uri="{FF2B5EF4-FFF2-40B4-BE49-F238E27FC236}">
                <a16:creationId xmlns:a16="http://schemas.microsoft.com/office/drawing/2014/main" id="{EBB52F71-E888-5761-0059-8AD2256BA8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75238" y="906907"/>
            <a:ext cx="188505" cy="188505"/>
          </a:xfrm>
          <a:prstGeom prst="rect">
            <a:avLst/>
          </a:prstGeom>
        </p:spPr>
      </p:pic>
      <p:sp>
        <p:nvSpPr>
          <p:cNvPr id="142" name="矩形: 圆角 141">
            <a:extLst>
              <a:ext uri="{FF2B5EF4-FFF2-40B4-BE49-F238E27FC236}">
                <a16:creationId xmlns:a16="http://schemas.microsoft.com/office/drawing/2014/main" id="{4700C543-A7E3-3D56-8B8C-C82FA9576020}"/>
              </a:ext>
            </a:extLst>
          </p:cNvPr>
          <p:cNvSpPr/>
          <p:nvPr/>
        </p:nvSpPr>
        <p:spPr>
          <a:xfrm>
            <a:off x="4100186" y="845808"/>
            <a:ext cx="276447" cy="847732"/>
          </a:xfrm>
          <a:prstGeom prst="roundRect">
            <a:avLst/>
          </a:prstGeom>
          <a:solidFill>
            <a:srgbClr val="E0EFFC"/>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dirty="0"/>
          </a:p>
        </p:txBody>
      </p:sp>
      <p:sp>
        <p:nvSpPr>
          <p:cNvPr id="143" name="文本框 142">
            <a:extLst>
              <a:ext uri="{FF2B5EF4-FFF2-40B4-BE49-F238E27FC236}">
                <a16:creationId xmlns:a16="http://schemas.microsoft.com/office/drawing/2014/main" id="{7E3E48F5-7A7F-E5B7-2D77-4AE728236CDD}"/>
              </a:ext>
            </a:extLst>
          </p:cNvPr>
          <p:cNvSpPr txBox="1"/>
          <p:nvPr/>
        </p:nvSpPr>
        <p:spPr>
          <a:xfrm rot="5400000">
            <a:off x="3850082" y="1120417"/>
            <a:ext cx="800714" cy="276999"/>
          </a:xfrm>
          <a:prstGeom prst="rect">
            <a:avLst/>
          </a:prstGeom>
          <a:noFill/>
        </p:spPr>
        <p:txBody>
          <a:bodyPr wrap="square" rtlCol="0">
            <a:spAutoFit/>
          </a:bodyPr>
          <a:lstStyle/>
          <a:p>
            <a:r>
              <a:rPr lang="en-US" altLang="zh-CN" sz="1200" dirty="0">
                <a:latin typeface="Times New Roman" panose="02020603050405020304" pitchFamily="18" charset="0"/>
                <a:cs typeface="Times New Roman" panose="02020603050405020304" pitchFamily="18" charset="0"/>
              </a:rPr>
              <a:t> </a:t>
            </a:r>
            <a:r>
              <a:rPr lang="en-US" altLang="zh-CN" sz="1200" i="1" dirty="0">
                <a:latin typeface="Times New Roman" panose="02020603050405020304" pitchFamily="18" charset="0"/>
                <a:cs typeface="Times New Roman" panose="02020603050405020304" pitchFamily="18" charset="0"/>
              </a:rPr>
              <a:t>K</a:t>
            </a:r>
            <a:r>
              <a:rPr lang="en-US" altLang="zh-CN" sz="1200" dirty="0">
                <a:latin typeface="Times New Roman" panose="02020603050405020304" pitchFamily="18" charset="0"/>
                <a:cs typeface="Times New Roman" panose="02020603050405020304" pitchFamily="18" charset="0"/>
              </a:rPr>
              <a:t>-Means</a:t>
            </a:r>
            <a:endParaRPr lang="zh-CN" altLang="en-US" sz="1200" dirty="0">
              <a:latin typeface="Times New Roman" panose="02020603050405020304" pitchFamily="18" charset="0"/>
              <a:cs typeface="Times New Roman" panose="02020603050405020304" pitchFamily="18" charset="0"/>
            </a:endParaRPr>
          </a:p>
        </p:txBody>
      </p:sp>
      <p:sp>
        <p:nvSpPr>
          <p:cNvPr id="146" name="左大括号 145">
            <a:extLst>
              <a:ext uri="{FF2B5EF4-FFF2-40B4-BE49-F238E27FC236}">
                <a16:creationId xmlns:a16="http://schemas.microsoft.com/office/drawing/2014/main" id="{466F2B44-D669-2521-103E-D2344FCE4AD4}"/>
              </a:ext>
            </a:extLst>
          </p:cNvPr>
          <p:cNvSpPr/>
          <p:nvPr/>
        </p:nvSpPr>
        <p:spPr>
          <a:xfrm>
            <a:off x="4868625" y="754474"/>
            <a:ext cx="180278" cy="809947"/>
          </a:xfrm>
          <a:prstGeom prst="leftBrace">
            <a:avLst>
              <a:gd name="adj1" fmla="val 43996"/>
              <a:gd name="adj2" fmla="val 5441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152" name="矩形 151">
            <a:extLst>
              <a:ext uri="{FF2B5EF4-FFF2-40B4-BE49-F238E27FC236}">
                <a16:creationId xmlns:a16="http://schemas.microsoft.com/office/drawing/2014/main" id="{925DDC73-8454-34F0-E707-ABD1DC2A9555}"/>
              </a:ext>
            </a:extLst>
          </p:cNvPr>
          <p:cNvSpPr/>
          <p:nvPr/>
        </p:nvSpPr>
        <p:spPr>
          <a:xfrm>
            <a:off x="5000558" y="797965"/>
            <a:ext cx="749689" cy="107157"/>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矩形 152">
            <a:extLst>
              <a:ext uri="{FF2B5EF4-FFF2-40B4-BE49-F238E27FC236}">
                <a16:creationId xmlns:a16="http://schemas.microsoft.com/office/drawing/2014/main" id="{B80BA320-75F0-169E-811A-310FD4900135}"/>
              </a:ext>
            </a:extLst>
          </p:cNvPr>
          <p:cNvSpPr/>
          <p:nvPr/>
        </p:nvSpPr>
        <p:spPr>
          <a:xfrm>
            <a:off x="5004526" y="794145"/>
            <a:ext cx="892969" cy="11097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5" name="矩形 154">
            <a:extLst>
              <a:ext uri="{FF2B5EF4-FFF2-40B4-BE49-F238E27FC236}">
                <a16:creationId xmlns:a16="http://schemas.microsoft.com/office/drawing/2014/main" id="{12FC3C4A-F1A9-654D-B1E5-452D817F7B17}"/>
              </a:ext>
            </a:extLst>
          </p:cNvPr>
          <p:cNvSpPr/>
          <p:nvPr/>
        </p:nvSpPr>
        <p:spPr>
          <a:xfrm>
            <a:off x="5000558" y="975663"/>
            <a:ext cx="596977" cy="107157"/>
          </a:xfrm>
          <a:prstGeom prst="rect">
            <a:avLst/>
          </a:prstGeom>
          <a:solidFill>
            <a:srgbClr val="E3EE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矩形 155">
            <a:extLst>
              <a:ext uri="{FF2B5EF4-FFF2-40B4-BE49-F238E27FC236}">
                <a16:creationId xmlns:a16="http://schemas.microsoft.com/office/drawing/2014/main" id="{55E5EAEE-8CD1-612C-768C-5F1233AE7862}"/>
              </a:ext>
            </a:extLst>
          </p:cNvPr>
          <p:cNvSpPr/>
          <p:nvPr/>
        </p:nvSpPr>
        <p:spPr>
          <a:xfrm>
            <a:off x="5004526" y="971843"/>
            <a:ext cx="892969" cy="11097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矩形 156">
            <a:extLst>
              <a:ext uri="{FF2B5EF4-FFF2-40B4-BE49-F238E27FC236}">
                <a16:creationId xmlns:a16="http://schemas.microsoft.com/office/drawing/2014/main" id="{A3F4246E-6AF5-F009-5EF0-5527BF96D3E0}"/>
              </a:ext>
            </a:extLst>
          </p:cNvPr>
          <p:cNvSpPr/>
          <p:nvPr/>
        </p:nvSpPr>
        <p:spPr>
          <a:xfrm>
            <a:off x="5000558" y="1178778"/>
            <a:ext cx="519747" cy="105880"/>
          </a:xfrm>
          <a:prstGeom prst="rect">
            <a:avLst/>
          </a:prstGeom>
          <a:solidFill>
            <a:srgbClr val="FFE69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58" name="矩形 157">
            <a:extLst>
              <a:ext uri="{FF2B5EF4-FFF2-40B4-BE49-F238E27FC236}">
                <a16:creationId xmlns:a16="http://schemas.microsoft.com/office/drawing/2014/main" id="{CA0BEE68-BC33-2816-93CB-2AFE0F852041}"/>
              </a:ext>
            </a:extLst>
          </p:cNvPr>
          <p:cNvSpPr/>
          <p:nvPr/>
        </p:nvSpPr>
        <p:spPr>
          <a:xfrm>
            <a:off x="5004526" y="1174957"/>
            <a:ext cx="892969" cy="11097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59" name="矩形 158">
            <a:extLst>
              <a:ext uri="{FF2B5EF4-FFF2-40B4-BE49-F238E27FC236}">
                <a16:creationId xmlns:a16="http://schemas.microsoft.com/office/drawing/2014/main" id="{D9228C70-8885-5254-6E5C-E349E84AE695}"/>
              </a:ext>
            </a:extLst>
          </p:cNvPr>
          <p:cNvSpPr/>
          <p:nvPr/>
        </p:nvSpPr>
        <p:spPr>
          <a:xfrm>
            <a:off x="5000558" y="1360110"/>
            <a:ext cx="749689" cy="107157"/>
          </a:xfrm>
          <a:prstGeom prst="rect">
            <a:avLst/>
          </a:prstGeom>
          <a:solidFill>
            <a:srgbClr val="ED7D3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60" name="矩形 159">
            <a:extLst>
              <a:ext uri="{FF2B5EF4-FFF2-40B4-BE49-F238E27FC236}">
                <a16:creationId xmlns:a16="http://schemas.microsoft.com/office/drawing/2014/main" id="{A1A49655-54F9-91D7-8671-A0FAF2D2410D}"/>
              </a:ext>
            </a:extLst>
          </p:cNvPr>
          <p:cNvSpPr/>
          <p:nvPr/>
        </p:nvSpPr>
        <p:spPr>
          <a:xfrm>
            <a:off x="5004526" y="1356290"/>
            <a:ext cx="892969" cy="11097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cxnSp>
        <p:nvCxnSpPr>
          <p:cNvPr id="161" name="直接箭头连接符 160">
            <a:extLst>
              <a:ext uri="{FF2B5EF4-FFF2-40B4-BE49-F238E27FC236}">
                <a16:creationId xmlns:a16="http://schemas.microsoft.com/office/drawing/2014/main" id="{C784383E-D452-04CD-92FB-0E6B93C066FD}"/>
              </a:ext>
            </a:extLst>
          </p:cNvPr>
          <p:cNvCxnSpPr>
            <a:cxnSpLocks/>
          </p:cNvCxnSpPr>
          <p:nvPr/>
        </p:nvCxnSpPr>
        <p:spPr>
          <a:xfrm>
            <a:off x="5290723" y="1566891"/>
            <a:ext cx="0" cy="33210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66" name="文本框 165">
            <a:extLst>
              <a:ext uri="{FF2B5EF4-FFF2-40B4-BE49-F238E27FC236}">
                <a16:creationId xmlns:a16="http://schemas.microsoft.com/office/drawing/2014/main" id="{40C8E0EF-D9FA-B67A-B17B-42B4A7E4EB7E}"/>
              </a:ext>
            </a:extLst>
          </p:cNvPr>
          <p:cNvSpPr txBox="1"/>
          <p:nvPr/>
        </p:nvSpPr>
        <p:spPr>
          <a:xfrm>
            <a:off x="4993512" y="531977"/>
            <a:ext cx="1019831"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Metric scores</a:t>
            </a:r>
            <a:endParaRPr lang="zh-CN" altLang="en-US" sz="1200" dirty="0">
              <a:latin typeface="Times New Roman" panose="02020603050405020304" pitchFamily="18" charset="0"/>
              <a:cs typeface="Times New Roman" panose="02020603050405020304" pitchFamily="18" charset="0"/>
            </a:endParaRPr>
          </a:p>
        </p:txBody>
      </p:sp>
      <p:sp>
        <p:nvSpPr>
          <p:cNvPr id="168" name="文本框 167">
            <a:extLst>
              <a:ext uri="{FF2B5EF4-FFF2-40B4-BE49-F238E27FC236}">
                <a16:creationId xmlns:a16="http://schemas.microsoft.com/office/drawing/2014/main" id="{E0F85E34-0202-137E-F157-0CD84EF4A12F}"/>
              </a:ext>
            </a:extLst>
          </p:cNvPr>
          <p:cNvSpPr txBox="1"/>
          <p:nvPr/>
        </p:nvSpPr>
        <p:spPr>
          <a:xfrm>
            <a:off x="5274751" y="1493438"/>
            <a:ext cx="766557" cy="430887"/>
          </a:xfrm>
          <a:prstGeom prst="rect">
            <a:avLst/>
          </a:prstGeom>
          <a:noFill/>
        </p:spPr>
        <p:txBody>
          <a:bodyPr wrap="none" rtlCol="0">
            <a:spAutoFit/>
          </a:bodyPr>
          <a:lstStyle/>
          <a:p>
            <a:r>
              <a:rPr lang="en-US" altLang="zh-CN" sz="1000" dirty="0">
                <a:latin typeface="Times New Roman" panose="02020603050405020304" pitchFamily="18" charset="0"/>
                <a:cs typeface="Times New Roman" panose="02020603050405020304" pitchFamily="18" charset="0"/>
              </a:rPr>
              <a:t>TOP-</a:t>
            </a:r>
            <a:r>
              <a:rPr lang="en-US" altLang="zh-CN" sz="1000" i="1" dirty="0">
                <a:latin typeface="Times New Roman" panose="02020603050405020304" pitchFamily="18" charset="0"/>
                <a:cs typeface="Times New Roman" panose="02020603050405020304" pitchFamily="18" charset="0"/>
              </a:rPr>
              <a:t>N</a:t>
            </a:r>
          </a:p>
          <a:p>
            <a:r>
              <a:rPr lang="en-US" altLang="zh-CN" sz="1200" dirty="0">
                <a:latin typeface="Times New Roman" panose="02020603050405020304" pitchFamily="18" charset="0"/>
                <a:cs typeface="Times New Roman" panose="02020603050405020304" pitchFamily="18" charset="0"/>
              </a:rPr>
              <a:t>selection</a:t>
            </a:r>
            <a:r>
              <a:rPr lang="en-US" altLang="zh-CN" sz="1000" dirty="0">
                <a:latin typeface="Times New Roman" panose="02020603050405020304" pitchFamily="18" charset="0"/>
                <a:cs typeface="Times New Roman" panose="02020603050405020304" pitchFamily="18" charset="0"/>
              </a:rPr>
              <a:t> </a:t>
            </a:r>
            <a:endParaRPr lang="zh-CN" altLang="en-US" sz="1000" dirty="0">
              <a:latin typeface="Times New Roman" panose="02020603050405020304" pitchFamily="18" charset="0"/>
              <a:cs typeface="Times New Roman" panose="02020603050405020304" pitchFamily="18" charset="0"/>
            </a:endParaRPr>
          </a:p>
        </p:txBody>
      </p:sp>
      <p:sp>
        <p:nvSpPr>
          <p:cNvPr id="180" name="矩形 179">
            <a:extLst>
              <a:ext uri="{FF2B5EF4-FFF2-40B4-BE49-F238E27FC236}">
                <a16:creationId xmlns:a16="http://schemas.microsoft.com/office/drawing/2014/main" id="{4386DBB6-893F-45DE-313A-FA9F469236D5}"/>
              </a:ext>
            </a:extLst>
          </p:cNvPr>
          <p:cNvSpPr/>
          <p:nvPr/>
        </p:nvSpPr>
        <p:spPr>
          <a:xfrm>
            <a:off x="4174385" y="2894812"/>
            <a:ext cx="1810669" cy="373571"/>
          </a:xfrm>
          <a:prstGeom prst="rect">
            <a:avLst/>
          </a:prstGeom>
          <a:noFill/>
          <a:ln w="19050">
            <a:solidFill>
              <a:srgbClr val="C00000"/>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mc:AlternateContent xmlns:mc="http://schemas.openxmlformats.org/markup-compatibility/2006" xmlns:a14="http://schemas.microsoft.com/office/drawing/2010/main">
        <mc:Choice Requires="a14">
          <p:sp>
            <p:nvSpPr>
              <p:cNvPr id="183" name="文本框 182">
                <a:extLst>
                  <a:ext uri="{FF2B5EF4-FFF2-40B4-BE49-F238E27FC236}">
                    <a16:creationId xmlns:a16="http://schemas.microsoft.com/office/drawing/2014/main" id="{C83F50DC-8376-5FCD-39CF-30CB74194670}"/>
                  </a:ext>
                </a:extLst>
              </p:cNvPr>
              <p:cNvSpPr txBox="1"/>
              <p:nvPr/>
            </p:nvSpPr>
            <p:spPr>
              <a:xfrm>
                <a:off x="4157765" y="2924770"/>
                <a:ext cx="512384" cy="29841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C00000"/>
                              </a:solidFill>
                              <a:latin typeface="Cambria Math" panose="02040503050406030204" pitchFamily="18" charset="0"/>
                            </a:rPr>
                          </m:ctrlPr>
                        </m:sSubPr>
                        <m:e>
                          <m:r>
                            <a:rPr lang="en-US" altLang="zh-CN" i="1" smtClean="0">
                              <a:solidFill>
                                <a:srgbClr val="C00000"/>
                              </a:solidFill>
                              <a:latin typeface="Cambria Math" panose="02040503050406030204" pitchFamily="18" charset="0"/>
                            </a:rPr>
                            <m:t>ℒ</m:t>
                          </m:r>
                        </m:e>
                        <m:sub>
                          <m:r>
                            <a:rPr lang="en-US" altLang="zh-CN" b="0" i="1" smtClean="0">
                              <a:solidFill>
                                <a:srgbClr val="C00000"/>
                              </a:solidFill>
                              <a:latin typeface="Cambria Math" panose="02040503050406030204" pitchFamily="18" charset="0"/>
                            </a:rPr>
                            <m:t>𝑝𝑟𝑜</m:t>
                          </m:r>
                        </m:sub>
                      </m:sSub>
                    </m:oMath>
                  </m:oMathPara>
                </a14:m>
                <a:endParaRPr lang="zh-CN" altLang="en-US" dirty="0">
                  <a:solidFill>
                    <a:srgbClr val="C00000"/>
                  </a:solidFill>
                </a:endParaRPr>
              </a:p>
            </p:txBody>
          </p:sp>
        </mc:Choice>
        <mc:Fallback xmlns="">
          <p:sp>
            <p:nvSpPr>
              <p:cNvPr id="183" name="文本框 182">
                <a:extLst>
                  <a:ext uri="{FF2B5EF4-FFF2-40B4-BE49-F238E27FC236}">
                    <a16:creationId xmlns:a16="http://schemas.microsoft.com/office/drawing/2014/main" id="{C83F50DC-8376-5FCD-39CF-30CB74194670}"/>
                  </a:ext>
                </a:extLst>
              </p:cNvPr>
              <p:cNvSpPr txBox="1">
                <a:spLocks noRot="1" noChangeAspect="1" noMove="1" noResize="1" noEditPoints="1" noAdjustHandles="1" noChangeArrowheads="1" noChangeShapeType="1" noTextEdit="1"/>
              </p:cNvSpPr>
              <p:nvPr/>
            </p:nvSpPr>
            <p:spPr>
              <a:xfrm>
                <a:off x="4157765" y="2924770"/>
                <a:ext cx="512384" cy="298415"/>
              </a:xfrm>
              <a:prstGeom prst="rect">
                <a:avLst/>
              </a:prstGeom>
              <a:blipFill>
                <a:blip r:embed="rId14"/>
                <a:stretch>
                  <a:fillRect l="-9524" r="-3571" b="-2040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4" name="文本框 183">
                <a:extLst>
                  <a:ext uri="{FF2B5EF4-FFF2-40B4-BE49-F238E27FC236}">
                    <a16:creationId xmlns:a16="http://schemas.microsoft.com/office/drawing/2014/main" id="{1A890463-E5C0-41CF-ED03-75A42EEAC95C}"/>
                  </a:ext>
                </a:extLst>
              </p:cNvPr>
              <p:cNvSpPr txBox="1"/>
              <p:nvPr/>
            </p:nvSpPr>
            <p:spPr>
              <a:xfrm>
                <a:off x="4794278" y="2922140"/>
                <a:ext cx="537968" cy="29841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C00000"/>
                              </a:solidFill>
                              <a:latin typeface="Cambria Math" panose="02040503050406030204" pitchFamily="18" charset="0"/>
                            </a:rPr>
                          </m:ctrlPr>
                        </m:sSubPr>
                        <m:e>
                          <m:r>
                            <a:rPr lang="en-US" altLang="zh-CN" i="1" smtClean="0">
                              <a:solidFill>
                                <a:srgbClr val="C00000"/>
                              </a:solidFill>
                              <a:latin typeface="Cambria Math" panose="02040503050406030204" pitchFamily="18" charset="0"/>
                            </a:rPr>
                            <m:t>ℒ</m:t>
                          </m:r>
                        </m:e>
                        <m:sub>
                          <m:r>
                            <a:rPr lang="en-US" altLang="zh-CN" b="0" i="1" smtClean="0">
                              <a:solidFill>
                                <a:srgbClr val="C00000"/>
                              </a:solidFill>
                              <a:latin typeface="Cambria Math" panose="02040503050406030204" pitchFamily="18" charset="0"/>
                            </a:rPr>
                            <m:t>𝑚𝑙𝑝</m:t>
                          </m:r>
                        </m:sub>
                      </m:sSub>
                    </m:oMath>
                  </m:oMathPara>
                </a14:m>
                <a:endParaRPr lang="zh-CN" altLang="en-US" dirty="0">
                  <a:solidFill>
                    <a:srgbClr val="C00000"/>
                  </a:solidFill>
                </a:endParaRPr>
              </a:p>
            </p:txBody>
          </p:sp>
        </mc:Choice>
        <mc:Fallback xmlns="">
          <p:sp>
            <p:nvSpPr>
              <p:cNvPr id="184" name="文本框 183">
                <a:extLst>
                  <a:ext uri="{FF2B5EF4-FFF2-40B4-BE49-F238E27FC236}">
                    <a16:creationId xmlns:a16="http://schemas.microsoft.com/office/drawing/2014/main" id="{1A890463-E5C0-41CF-ED03-75A42EEAC95C}"/>
                  </a:ext>
                </a:extLst>
              </p:cNvPr>
              <p:cNvSpPr txBox="1">
                <a:spLocks noRot="1" noChangeAspect="1" noMove="1" noResize="1" noEditPoints="1" noAdjustHandles="1" noChangeArrowheads="1" noChangeShapeType="1" noTextEdit="1"/>
              </p:cNvSpPr>
              <p:nvPr/>
            </p:nvSpPr>
            <p:spPr>
              <a:xfrm>
                <a:off x="4794278" y="2922140"/>
                <a:ext cx="537968" cy="298415"/>
              </a:xfrm>
              <a:prstGeom prst="rect">
                <a:avLst/>
              </a:prstGeom>
              <a:blipFill>
                <a:blip r:embed="rId15"/>
                <a:stretch>
                  <a:fillRect l="-8989" r="-6742" b="-2653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5" name="文本框 184">
                <a:extLst>
                  <a:ext uri="{FF2B5EF4-FFF2-40B4-BE49-F238E27FC236}">
                    <a16:creationId xmlns:a16="http://schemas.microsoft.com/office/drawing/2014/main" id="{79A974F0-EE90-4C35-9FDF-884E40BD565F}"/>
                  </a:ext>
                </a:extLst>
              </p:cNvPr>
              <p:cNvSpPr txBox="1"/>
              <p:nvPr/>
            </p:nvSpPr>
            <p:spPr>
              <a:xfrm>
                <a:off x="5490589" y="2929262"/>
                <a:ext cx="514756"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C00000"/>
                              </a:solidFill>
                              <a:latin typeface="Cambria Math" panose="02040503050406030204" pitchFamily="18" charset="0"/>
                            </a:rPr>
                          </m:ctrlPr>
                        </m:sSubPr>
                        <m:e>
                          <m:r>
                            <a:rPr lang="en-US" altLang="zh-CN" i="1" smtClean="0">
                              <a:solidFill>
                                <a:srgbClr val="C00000"/>
                              </a:solidFill>
                              <a:latin typeface="Cambria Math" panose="02040503050406030204" pitchFamily="18" charset="0"/>
                            </a:rPr>
                            <m:t>ℒ</m:t>
                          </m:r>
                        </m:e>
                        <m:sub>
                          <m:r>
                            <a:rPr lang="en-US" altLang="zh-CN" b="0" i="1" smtClean="0">
                              <a:solidFill>
                                <a:srgbClr val="C00000"/>
                              </a:solidFill>
                              <a:latin typeface="Cambria Math" panose="02040503050406030204" pitchFamily="18" charset="0"/>
                            </a:rPr>
                            <m:t>𝑠𝑖𝑚</m:t>
                          </m:r>
                        </m:sub>
                      </m:sSub>
                    </m:oMath>
                  </m:oMathPara>
                </a14:m>
                <a:endParaRPr lang="zh-CN" altLang="en-US" dirty="0">
                  <a:solidFill>
                    <a:srgbClr val="C00000"/>
                  </a:solidFill>
                </a:endParaRPr>
              </a:p>
            </p:txBody>
          </p:sp>
        </mc:Choice>
        <mc:Fallback xmlns="">
          <p:sp>
            <p:nvSpPr>
              <p:cNvPr id="185" name="文本框 184">
                <a:extLst>
                  <a:ext uri="{FF2B5EF4-FFF2-40B4-BE49-F238E27FC236}">
                    <a16:creationId xmlns:a16="http://schemas.microsoft.com/office/drawing/2014/main" id="{79A974F0-EE90-4C35-9FDF-884E40BD565F}"/>
                  </a:ext>
                </a:extLst>
              </p:cNvPr>
              <p:cNvSpPr txBox="1">
                <a:spLocks noRot="1" noChangeAspect="1" noMove="1" noResize="1" noEditPoints="1" noAdjustHandles="1" noChangeArrowheads="1" noChangeShapeType="1" noTextEdit="1"/>
              </p:cNvSpPr>
              <p:nvPr/>
            </p:nvSpPr>
            <p:spPr>
              <a:xfrm>
                <a:off x="5490589" y="2929262"/>
                <a:ext cx="514756" cy="276999"/>
              </a:xfrm>
              <a:prstGeom prst="rect">
                <a:avLst/>
              </a:prstGeom>
              <a:blipFill>
                <a:blip r:embed="rId16"/>
                <a:stretch>
                  <a:fillRect l="-10714" r="-4762" b="-17778"/>
                </a:stretch>
              </a:blipFill>
            </p:spPr>
            <p:txBody>
              <a:bodyPr/>
              <a:lstStyle/>
              <a:p>
                <a:r>
                  <a:rPr lang="zh-CN" altLang="en-US">
                    <a:noFill/>
                  </a:rPr>
                  <a:t> </a:t>
                </a:r>
              </a:p>
            </p:txBody>
          </p:sp>
        </mc:Fallback>
      </mc:AlternateContent>
      <p:sp>
        <p:nvSpPr>
          <p:cNvPr id="63" name="文本框 62">
            <a:extLst>
              <a:ext uri="{FF2B5EF4-FFF2-40B4-BE49-F238E27FC236}">
                <a16:creationId xmlns:a16="http://schemas.microsoft.com/office/drawing/2014/main" id="{7A5FA4E2-123D-0A2A-C01E-98090E354CCA}"/>
              </a:ext>
            </a:extLst>
          </p:cNvPr>
          <p:cNvSpPr txBox="1"/>
          <p:nvPr/>
        </p:nvSpPr>
        <p:spPr>
          <a:xfrm>
            <a:off x="8816275" y="977099"/>
            <a:ext cx="638339" cy="276999"/>
          </a:xfrm>
          <a:prstGeom prst="rect">
            <a:avLst/>
          </a:prstGeom>
          <a:noFill/>
        </p:spPr>
        <p:txBody>
          <a:bodyPr wrap="square">
            <a:spAutoFit/>
          </a:bodyPr>
          <a:lstStyle/>
          <a:p>
            <a:r>
              <a:rPr lang="en-US" altLang="zh-CN" sz="1200" dirty="0">
                <a:solidFill>
                  <a:srgbClr val="C00000"/>
                </a:solidFill>
                <a:latin typeface="Times New Roman" panose="02020603050405020304" pitchFamily="18" charset="0"/>
                <a:cs typeface="Times New Roman" panose="02020603050405020304" pitchFamily="18" charset="0"/>
              </a:rPr>
              <a:t>Similar</a:t>
            </a:r>
            <a:endParaRPr lang="zh-CN" altLang="en-US" sz="1200" dirty="0">
              <a:solidFill>
                <a:srgbClr val="C00000"/>
              </a:solidFill>
              <a:latin typeface="Times New Roman" panose="02020603050405020304" pitchFamily="18" charset="0"/>
              <a:cs typeface="Times New Roman" panose="02020603050405020304" pitchFamily="18" charset="0"/>
            </a:endParaRPr>
          </a:p>
        </p:txBody>
      </p:sp>
      <p:sp>
        <p:nvSpPr>
          <p:cNvPr id="74" name="文本框 73">
            <a:extLst>
              <a:ext uri="{FF2B5EF4-FFF2-40B4-BE49-F238E27FC236}">
                <a16:creationId xmlns:a16="http://schemas.microsoft.com/office/drawing/2014/main" id="{D9F064A6-9CE9-3207-1EE1-3220F642A103}"/>
              </a:ext>
            </a:extLst>
          </p:cNvPr>
          <p:cNvSpPr txBox="1"/>
          <p:nvPr/>
        </p:nvSpPr>
        <p:spPr>
          <a:xfrm>
            <a:off x="8861066" y="2402424"/>
            <a:ext cx="638339" cy="276999"/>
          </a:xfrm>
          <a:prstGeom prst="rect">
            <a:avLst/>
          </a:prstGeom>
          <a:noFill/>
        </p:spPr>
        <p:txBody>
          <a:bodyPr wrap="square">
            <a:spAutoFit/>
          </a:bodyPr>
          <a:lstStyle/>
          <a:p>
            <a:r>
              <a:rPr lang="en-US" altLang="zh-CN" sz="1200" dirty="0">
                <a:solidFill>
                  <a:srgbClr val="C00000"/>
                </a:solidFill>
                <a:latin typeface="Times New Roman" panose="02020603050405020304" pitchFamily="18" charset="0"/>
                <a:cs typeface="Times New Roman" panose="02020603050405020304" pitchFamily="18" charset="0"/>
              </a:rPr>
              <a:t>Similar</a:t>
            </a:r>
            <a:endParaRPr lang="zh-CN" altLang="en-US" sz="1200" dirty="0">
              <a:solidFill>
                <a:srgbClr val="C00000"/>
              </a:solidFill>
              <a:latin typeface="Times New Roman" panose="02020603050405020304" pitchFamily="18" charset="0"/>
              <a:cs typeface="Times New Roman" panose="02020603050405020304" pitchFamily="18" charset="0"/>
            </a:endParaRPr>
          </a:p>
        </p:txBody>
      </p:sp>
      <p:cxnSp>
        <p:nvCxnSpPr>
          <p:cNvPr id="103" name="直接箭头连接符 102">
            <a:extLst>
              <a:ext uri="{FF2B5EF4-FFF2-40B4-BE49-F238E27FC236}">
                <a16:creationId xmlns:a16="http://schemas.microsoft.com/office/drawing/2014/main" id="{1CD5F446-FBE7-E6E7-7212-6983C32F8500}"/>
              </a:ext>
            </a:extLst>
          </p:cNvPr>
          <p:cNvCxnSpPr>
            <a:cxnSpLocks/>
          </p:cNvCxnSpPr>
          <p:nvPr/>
        </p:nvCxnSpPr>
        <p:spPr>
          <a:xfrm flipH="1">
            <a:off x="1441018" y="2315354"/>
            <a:ext cx="949" cy="33833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21" name="椭圆 120">
            <a:extLst>
              <a:ext uri="{FF2B5EF4-FFF2-40B4-BE49-F238E27FC236}">
                <a16:creationId xmlns:a16="http://schemas.microsoft.com/office/drawing/2014/main" id="{3C438338-07C3-D7EA-F881-41CA45F64D8D}"/>
              </a:ext>
            </a:extLst>
          </p:cNvPr>
          <p:cNvSpPr/>
          <p:nvPr/>
        </p:nvSpPr>
        <p:spPr>
          <a:xfrm>
            <a:off x="5498160" y="2079287"/>
            <a:ext cx="128588" cy="135731"/>
          </a:xfrm>
          <a:prstGeom prst="ellipse">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22" name="椭圆 121">
            <a:extLst>
              <a:ext uri="{FF2B5EF4-FFF2-40B4-BE49-F238E27FC236}">
                <a16:creationId xmlns:a16="http://schemas.microsoft.com/office/drawing/2014/main" id="{849E706D-F789-C78A-38C8-411D6C56F53F}"/>
              </a:ext>
            </a:extLst>
          </p:cNvPr>
          <p:cNvSpPr/>
          <p:nvPr/>
        </p:nvSpPr>
        <p:spPr>
          <a:xfrm>
            <a:off x="4908262" y="1972331"/>
            <a:ext cx="829699" cy="349643"/>
          </a:xfrm>
          <a:prstGeom prst="ellipse">
            <a:avLst/>
          </a:prstGeom>
          <a:noFill/>
          <a:ln>
            <a:solidFill>
              <a:srgbClr val="8FAADC"/>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3" name="椭圆 122">
            <a:extLst>
              <a:ext uri="{FF2B5EF4-FFF2-40B4-BE49-F238E27FC236}">
                <a16:creationId xmlns:a16="http://schemas.microsoft.com/office/drawing/2014/main" id="{083303D1-38D7-5ED9-5170-3C06E2165FDD}"/>
              </a:ext>
            </a:extLst>
          </p:cNvPr>
          <p:cNvSpPr/>
          <p:nvPr/>
        </p:nvSpPr>
        <p:spPr>
          <a:xfrm>
            <a:off x="5002748" y="2079131"/>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24" name="椭圆 123">
            <a:extLst>
              <a:ext uri="{FF2B5EF4-FFF2-40B4-BE49-F238E27FC236}">
                <a16:creationId xmlns:a16="http://schemas.microsoft.com/office/drawing/2014/main" id="{D61C9A67-9C8A-924E-EEC3-11AA78E4B277}"/>
              </a:ext>
            </a:extLst>
          </p:cNvPr>
          <p:cNvSpPr/>
          <p:nvPr/>
        </p:nvSpPr>
        <p:spPr>
          <a:xfrm>
            <a:off x="5255799" y="2079131"/>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33" name="文本框 132">
            <a:extLst>
              <a:ext uri="{FF2B5EF4-FFF2-40B4-BE49-F238E27FC236}">
                <a16:creationId xmlns:a16="http://schemas.microsoft.com/office/drawing/2014/main" id="{D042709B-CD5E-6DC5-E7B0-51B73443039E}"/>
              </a:ext>
            </a:extLst>
          </p:cNvPr>
          <p:cNvSpPr txBox="1"/>
          <p:nvPr/>
        </p:nvSpPr>
        <p:spPr>
          <a:xfrm>
            <a:off x="4436181" y="2285652"/>
            <a:ext cx="1543050" cy="276999"/>
          </a:xfrm>
          <a:prstGeom prst="rect">
            <a:avLst/>
          </a:prstGeom>
          <a:noFill/>
        </p:spPr>
        <p:txBody>
          <a:bodyPr wrap="square">
            <a:spAutoFit/>
          </a:bodyPr>
          <a:lstStyle/>
          <a:p>
            <a:r>
              <a:rPr lang="zh-CN" altLang="en-US" sz="1200" dirty="0">
                <a:latin typeface="Times New Roman" panose="02020603050405020304" pitchFamily="18" charset="0"/>
                <a:cs typeface="Times New Roman" panose="02020603050405020304" pitchFamily="18" charset="0"/>
              </a:rPr>
              <a:t>Representative node</a:t>
            </a:r>
            <a:r>
              <a:rPr lang="en-US" altLang="zh-CN" sz="1200" dirty="0">
                <a:latin typeface="Times New Roman" panose="02020603050405020304" pitchFamily="18" charset="0"/>
                <a:cs typeface="Times New Roman" panose="02020603050405020304" pitchFamily="18" charset="0"/>
              </a:rPr>
              <a:t>s</a:t>
            </a:r>
            <a:r>
              <a:rPr lang="zh-CN" altLang="en-US" sz="1200" dirty="0">
                <a:latin typeface="Times New Roman" panose="02020603050405020304" pitchFamily="18" charset="0"/>
                <a:cs typeface="Times New Roman" panose="02020603050405020304" pitchFamily="18" charset="0"/>
              </a:rPr>
              <a:t> </a:t>
            </a:r>
            <a:endParaRPr lang="zh-CN" altLang="en-US" sz="1200" dirty="0"/>
          </a:p>
        </p:txBody>
      </p:sp>
      <p:sp>
        <p:nvSpPr>
          <p:cNvPr id="137" name="左大括号 136">
            <a:extLst>
              <a:ext uri="{FF2B5EF4-FFF2-40B4-BE49-F238E27FC236}">
                <a16:creationId xmlns:a16="http://schemas.microsoft.com/office/drawing/2014/main" id="{4CBB48A5-9B6F-11F5-FB5E-B9A4E1BDD724}"/>
              </a:ext>
            </a:extLst>
          </p:cNvPr>
          <p:cNvSpPr/>
          <p:nvPr/>
        </p:nvSpPr>
        <p:spPr>
          <a:xfrm rot="16200000">
            <a:off x="6582049" y="872515"/>
            <a:ext cx="166978" cy="700297"/>
          </a:xfrm>
          <a:prstGeom prst="leftBrace">
            <a:avLst>
              <a:gd name="adj1" fmla="val 43996"/>
              <a:gd name="adj2" fmla="val 5441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138" name="左大括号 137">
            <a:extLst>
              <a:ext uri="{FF2B5EF4-FFF2-40B4-BE49-F238E27FC236}">
                <a16:creationId xmlns:a16="http://schemas.microsoft.com/office/drawing/2014/main" id="{3ECA5D71-9AD7-1B95-5857-76221CBFE9E7}"/>
              </a:ext>
            </a:extLst>
          </p:cNvPr>
          <p:cNvSpPr/>
          <p:nvPr/>
        </p:nvSpPr>
        <p:spPr>
          <a:xfrm rot="16200000">
            <a:off x="7495654" y="909262"/>
            <a:ext cx="151355" cy="665798"/>
          </a:xfrm>
          <a:prstGeom prst="leftBrace">
            <a:avLst>
              <a:gd name="adj1" fmla="val 43996"/>
              <a:gd name="adj2" fmla="val 5441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pic>
        <p:nvPicPr>
          <p:cNvPr id="139" name="图片 138">
            <a:extLst>
              <a:ext uri="{FF2B5EF4-FFF2-40B4-BE49-F238E27FC236}">
                <a16:creationId xmlns:a16="http://schemas.microsoft.com/office/drawing/2014/main" id="{D49B2A5D-A4E2-17A2-3AF9-8FE06B2DA8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69158" y="3816534"/>
            <a:ext cx="258664" cy="258664"/>
          </a:xfrm>
          <a:prstGeom prst="rect">
            <a:avLst/>
          </a:prstGeom>
        </p:spPr>
      </p:pic>
      <p:cxnSp>
        <p:nvCxnSpPr>
          <p:cNvPr id="173" name="直接箭头连接符 172">
            <a:extLst>
              <a:ext uri="{FF2B5EF4-FFF2-40B4-BE49-F238E27FC236}">
                <a16:creationId xmlns:a16="http://schemas.microsoft.com/office/drawing/2014/main" id="{29D2E34C-EAD6-6C34-D027-63B87EC5716C}"/>
              </a:ext>
            </a:extLst>
          </p:cNvPr>
          <p:cNvCxnSpPr>
            <a:cxnSpLocks/>
          </p:cNvCxnSpPr>
          <p:nvPr/>
        </p:nvCxnSpPr>
        <p:spPr>
          <a:xfrm>
            <a:off x="8906467" y="2336732"/>
            <a:ext cx="0" cy="451786"/>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sp>
        <p:nvSpPr>
          <p:cNvPr id="240" name="文本框 239">
            <a:extLst>
              <a:ext uri="{FF2B5EF4-FFF2-40B4-BE49-F238E27FC236}">
                <a16:creationId xmlns:a16="http://schemas.microsoft.com/office/drawing/2014/main" id="{8EABF5CA-BE9B-C1D0-A87E-9C4E86696A4C}"/>
              </a:ext>
            </a:extLst>
          </p:cNvPr>
          <p:cNvSpPr txBox="1"/>
          <p:nvPr/>
        </p:nvSpPr>
        <p:spPr>
          <a:xfrm>
            <a:off x="10190150" y="1966399"/>
            <a:ext cx="1347108"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Density estimation</a:t>
            </a:r>
            <a:endParaRPr lang="zh-CN" altLang="en-US" sz="1200" dirty="0">
              <a:latin typeface="Times New Roman" panose="02020603050405020304" pitchFamily="18" charset="0"/>
              <a:cs typeface="Times New Roman" panose="02020603050405020304" pitchFamily="18" charset="0"/>
            </a:endParaRPr>
          </a:p>
        </p:txBody>
      </p:sp>
      <p:sp>
        <p:nvSpPr>
          <p:cNvPr id="248" name="矩形 247">
            <a:extLst>
              <a:ext uri="{FF2B5EF4-FFF2-40B4-BE49-F238E27FC236}">
                <a16:creationId xmlns:a16="http://schemas.microsoft.com/office/drawing/2014/main" id="{07854583-2545-34B3-936A-E817FE284C41}"/>
              </a:ext>
            </a:extLst>
          </p:cNvPr>
          <p:cNvSpPr/>
          <p:nvPr/>
        </p:nvSpPr>
        <p:spPr>
          <a:xfrm>
            <a:off x="8530121" y="3498796"/>
            <a:ext cx="1863154" cy="632075"/>
          </a:xfrm>
          <a:prstGeom prst="rect">
            <a:avLst/>
          </a:prstGeom>
          <a:noFill/>
          <a:ln w="19050">
            <a:solidFill>
              <a:srgbClr val="91919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49" name="直接箭头连接符 248">
            <a:extLst>
              <a:ext uri="{FF2B5EF4-FFF2-40B4-BE49-F238E27FC236}">
                <a16:creationId xmlns:a16="http://schemas.microsoft.com/office/drawing/2014/main" id="{992E17EE-EC18-8B1D-207F-D288A9A8D52C}"/>
              </a:ext>
            </a:extLst>
          </p:cNvPr>
          <p:cNvCxnSpPr>
            <a:cxnSpLocks/>
          </p:cNvCxnSpPr>
          <p:nvPr/>
        </p:nvCxnSpPr>
        <p:spPr>
          <a:xfrm>
            <a:off x="9091581" y="3804604"/>
            <a:ext cx="685125" cy="0"/>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250" name="文本框 249">
                <a:extLst>
                  <a:ext uri="{FF2B5EF4-FFF2-40B4-BE49-F238E27FC236}">
                    <a16:creationId xmlns:a16="http://schemas.microsoft.com/office/drawing/2014/main" id="{426007C7-3552-A731-3133-069792D7C40B}"/>
                  </a:ext>
                </a:extLst>
              </p:cNvPr>
              <p:cNvSpPr txBox="1"/>
              <p:nvPr/>
            </p:nvSpPr>
            <p:spPr>
              <a:xfrm>
                <a:off x="8690578" y="3820862"/>
                <a:ext cx="1770682" cy="276999"/>
              </a:xfrm>
              <a:prstGeom prst="rect">
                <a:avLst/>
              </a:prstGeom>
              <a:noFill/>
            </p:spPr>
            <p:txBody>
              <a:bodyPr wrap="square">
                <a:spAutoFit/>
              </a:bodyPr>
              <a:lstStyle/>
              <a:p>
                <a:r>
                  <a:rPr lang="zh-CN" altLang="en-US" sz="1200" dirty="0">
                    <a:latin typeface="Times New Roman" panose="02020603050405020304" pitchFamily="18" charset="0"/>
                    <a:cs typeface="Times New Roman" panose="02020603050405020304" pitchFamily="18" charset="0"/>
                  </a:rPr>
                  <a:t>Wasserstein distance </a:t>
                </a:r>
                <a14:m>
                  <m:oMath xmlns:m="http://schemas.openxmlformats.org/officeDocument/2006/math">
                    <m:sSub>
                      <m:sSubPr>
                        <m:ctrlPr>
                          <a:rPr lang="en-US" altLang="zh-CN" sz="1200" i="1" smtClean="0">
                            <a:latin typeface="Cambria Math" panose="02040503050406030204" pitchFamily="18" charset="0"/>
                            <a:cs typeface="Times New Roman" panose="02020603050405020304" pitchFamily="18" charset="0"/>
                          </a:rPr>
                        </m:ctrlPr>
                      </m:sSubPr>
                      <m:e>
                        <m:r>
                          <a:rPr lang="en-US" altLang="zh-CN" sz="1200" b="0" i="1" smtClean="0">
                            <a:latin typeface="Cambria Math" panose="02040503050406030204" pitchFamily="18" charset="0"/>
                            <a:cs typeface="Times New Roman" panose="02020603050405020304" pitchFamily="18" charset="0"/>
                          </a:rPr>
                          <m:t>𝑙</m:t>
                        </m:r>
                      </m:e>
                      <m:sub>
                        <m:r>
                          <a:rPr lang="en-US" altLang="zh-CN" sz="1200" b="0" i="1" smtClean="0">
                            <a:latin typeface="Cambria Math" panose="02040503050406030204" pitchFamily="18" charset="0"/>
                            <a:cs typeface="Times New Roman" panose="02020603050405020304" pitchFamily="18" charset="0"/>
                          </a:rPr>
                          <m:t>𝑤</m:t>
                        </m:r>
                      </m:sub>
                    </m:sSub>
                  </m:oMath>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250" name="文本框 249">
                <a:extLst>
                  <a:ext uri="{FF2B5EF4-FFF2-40B4-BE49-F238E27FC236}">
                    <a16:creationId xmlns:a16="http://schemas.microsoft.com/office/drawing/2014/main" id="{426007C7-3552-A731-3133-069792D7C40B}"/>
                  </a:ext>
                </a:extLst>
              </p:cNvPr>
              <p:cNvSpPr txBox="1">
                <a:spLocks noRot="1" noChangeAspect="1" noMove="1" noResize="1" noEditPoints="1" noAdjustHandles="1" noChangeArrowheads="1" noChangeShapeType="1" noTextEdit="1"/>
              </p:cNvSpPr>
              <p:nvPr/>
            </p:nvSpPr>
            <p:spPr>
              <a:xfrm>
                <a:off x="8690578" y="3820862"/>
                <a:ext cx="1770682" cy="276999"/>
              </a:xfrm>
              <a:prstGeom prst="rect">
                <a:avLst/>
              </a:prstGeom>
              <a:blipFill>
                <a:blip r:embed="rId17"/>
                <a:stretch>
                  <a:fillRect l="-345" t="-2222" b="-17778"/>
                </a:stretch>
              </a:blipFill>
            </p:spPr>
            <p:txBody>
              <a:bodyPr/>
              <a:lstStyle/>
              <a:p>
                <a:r>
                  <a:rPr lang="zh-CN" altLang="en-US">
                    <a:noFill/>
                  </a:rPr>
                  <a:t> </a:t>
                </a:r>
              </a:p>
            </p:txBody>
          </p:sp>
        </mc:Fallback>
      </mc:AlternateContent>
      <p:pic>
        <p:nvPicPr>
          <p:cNvPr id="252" name="图片 251">
            <a:extLst>
              <a:ext uri="{FF2B5EF4-FFF2-40B4-BE49-F238E27FC236}">
                <a16:creationId xmlns:a16="http://schemas.microsoft.com/office/drawing/2014/main" id="{EE7BFD06-6EE9-13A3-29DE-B82B56A8CFC8}"/>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9892466" y="3522406"/>
            <a:ext cx="378075" cy="378075"/>
          </a:xfrm>
          <a:prstGeom prst="rect">
            <a:avLst/>
          </a:prstGeom>
        </p:spPr>
      </p:pic>
      <p:cxnSp>
        <p:nvCxnSpPr>
          <p:cNvPr id="255" name="连接符: 肘形 254">
            <a:extLst>
              <a:ext uri="{FF2B5EF4-FFF2-40B4-BE49-F238E27FC236}">
                <a16:creationId xmlns:a16="http://schemas.microsoft.com/office/drawing/2014/main" id="{5BF2C214-B5C9-9B72-27F9-26F86EC1F52B}"/>
              </a:ext>
            </a:extLst>
          </p:cNvPr>
          <p:cNvCxnSpPr>
            <a:cxnSpLocks/>
            <a:stCxn id="186" idx="3"/>
            <a:endCxn id="234" idx="3"/>
          </p:cNvCxnSpPr>
          <p:nvPr/>
        </p:nvCxnSpPr>
        <p:spPr>
          <a:xfrm>
            <a:off x="9443864" y="621693"/>
            <a:ext cx="12700" cy="1419098"/>
          </a:xfrm>
          <a:prstGeom prst="bentConnector3">
            <a:avLst>
              <a:gd name="adj1" fmla="val 1800000"/>
            </a:avLst>
          </a:prstGeom>
        </p:spPr>
        <p:style>
          <a:lnRef idx="3">
            <a:schemeClr val="dk1"/>
          </a:lnRef>
          <a:fillRef idx="0">
            <a:schemeClr val="dk1"/>
          </a:fillRef>
          <a:effectRef idx="2">
            <a:schemeClr val="dk1"/>
          </a:effectRef>
          <a:fontRef idx="minor">
            <a:schemeClr val="tx1"/>
          </a:fontRef>
        </p:style>
      </p:cxnSp>
      <p:cxnSp>
        <p:nvCxnSpPr>
          <p:cNvPr id="257" name="直接连接符 256">
            <a:extLst>
              <a:ext uri="{FF2B5EF4-FFF2-40B4-BE49-F238E27FC236}">
                <a16:creationId xmlns:a16="http://schemas.microsoft.com/office/drawing/2014/main" id="{B5FBDC9B-9A5B-DD1B-8EA0-73D1EAA8F309}"/>
              </a:ext>
            </a:extLst>
          </p:cNvPr>
          <p:cNvCxnSpPr>
            <a:cxnSpLocks/>
          </p:cNvCxnSpPr>
          <p:nvPr/>
        </p:nvCxnSpPr>
        <p:spPr>
          <a:xfrm>
            <a:off x="9450352" y="1477963"/>
            <a:ext cx="220064" cy="0"/>
          </a:xfrm>
          <a:prstGeom prst="line">
            <a:avLst/>
          </a:prstGeom>
        </p:spPr>
        <p:style>
          <a:lnRef idx="3">
            <a:schemeClr val="dk1"/>
          </a:lnRef>
          <a:fillRef idx="0">
            <a:schemeClr val="dk1"/>
          </a:fillRef>
          <a:effectRef idx="2">
            <a:schemeClr val="dk1"/>
          </a:effectRef>
          <a:fontRef idx="minor">
            <a:schemeClr val="tx1"/>
          </a:fontRef>
        </p:style>
      </p:cxnSp>
      <p:sp>
        <p:nvSpPr>
          <p:cNvPr id="277" name="矩形 276">
            <a:extLst>
              <a:ext uri="{FF2B5EF4-FFF2-40B4-BE49-F238E27FC236}">
                <a16:creationId xmlns:a16="http://schemas.microsoft.com/office/drawing/2014/main" id="{64CA64EB-7649-B070-728C-DF679CB73F0E}"/>
              </a:ext>
            </a:extLst>
          </p:cNvPr>
          <p:cNvSpPr/>
          <p:nvPr/>
        </p:nvSpPr>
        <p:spPr>
          <a:xfrm>
            <a:off x="792355" y="682224"/>
            <a:ext cx="1359116" cy="1151947"/>
          </a:xfrm>
          <a:prstGeom prst="rect">
            <a:avLst/>
          </a:prstGeom>
          <a:noFill/>
          <a:ln>
            <a:solidFill>
              <a:srgbClr val="91919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8" name="矩形 277">
            <a:extLst>
              <a:ext uri="{FF2B5EF4-FFF2-40B4-BE49-F238E27FC236}">
                <a16:creationId xmlns:a16="http://schemas.microsoft.com/office/drawing/2014/main" id="{19725178-B851-BFEF-7968-0E141C37C6D1}"/>
              </a:ext>
            </a:extLst>
          </p:cNvPr>
          <p:cNvSpPr/>
          <p:nvPr/>
        </p:nvSpPr>
        <p:spPr>
          <a:xfrm>
            <a:off x="443132" y="379828"/>
            <a:ext cx="5589367" cy="3968498"/>
          </a:xfrm>
          <a:prstGeom prst="rect">
            <a:avLst/>
          </a:prstGeom>
          <a:noFill/>
          <a:ln>
            <a:solidFill>
              <a:srgbClr val="91919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1" name="矩形 280">
            <a:extLst>
              <a:ext uri="{FF2B5EF4-FFF2-40B4-BE49-F238E27FC236}">
                <a16:creationId xmlns:a16="http://schemas.microsoft.com/office/drawing/2014/main" id="{AC05877A-A2DF-91CA-693F-381F01729203}"/>
              </a:ext>
            </a:extLst>
          </p:cNvPr>
          <p:cNvSpPr/>
          <p:nvPr/>
        </p:nvSpPr>
        <p:spPr>
          <a:xfrm>
            <a:off x="688078" y="2900463"/>
            <a:ext cx="1600003" cy="935859"/>
          </a:xfrm>
          <a:prstGeom prst="rect">
            <a:avLst/>
          </a:prstGeom>
          <a:noFill/>
          <a:ln>
            <a:solidFill>
              <a:srgbClr val="91919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87" name="直接箭头连接符 286">
            <a:extLst>
              <a:ext uri="{FF2B5EF4-FFF2-40B4-BE49-F238E27FC236}">
                <a16:creationId xmlns:a16="http://schemas.microsoft.com/office/drawing/2014/main" id="{1A38CB6B-0E4E-134B-AB6B-F22C2805F7A4}"/>
              </a:ext>
            </a:extLst>
          </p:cNvPr>
          <p:cNvCxnSpPr>
            <a:cxnSpLocks/>
          </p:cNvCxnSpPr>
          <p:nvPr/>
        </p:nvCxnSpPr>
        <p:spPr>
          <a:xfrm>
            <a:off x="8112496" y="2262605"/>
            <a:ext cx="176138" cy="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89" name="直接箭头连接符 288">
            <a:extLst>
              <a:ext uri="{FF2B5EF4-FFF2-40B4-BE49-F238E27FC236}">
                <a16:creationId xmlns:a16="http://schemas.microsoft.com/office/drawing/2014/main" id="{9A69D376-E752-5D0B-E37F-9C434FC33F97}"/>
              </a:ext>
            </a:extLst>
          </p:cNvPr>
          <p:cNvCxnSpPr>
            <a:cxnSpLocks/>
          </p:cNvCxnSpPr>
          <p:nvPr/>
        </p:nvCxnSpPr>
        <p:spPr>
          <a:xfrm flipH="1">
            <a:off x="8030510" y="3772502"/>
            <a:ext cx="410478"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98" name="直接箭头连接符 297">
            <a:extLst>
              <a:ext uri="{FF2B5EF4-FFF2-40B4-BE49-F238E27FC236}">
                <a16:creationId xmlns:a16="http://schemas.microsoft.com/office/drawing/2014/main" id="{540D8270-A536-0BBD-8F45-B811D1178796}"/>
              </a:ext>
            </a:extLst>
          </p:cNvPr>
          <p:cNvCxnSpPr>
            <a:cxnSpLocks/>
          </p:cNvCxnSpPr>
          <p:nvPr/>
        </p:nvCxnSpPr>
        <p:spPr>
          <a:xfrm flipV="1">
            <a:off x="7126447" y="3282990"/>
            <a:ext cx="0" cy="16990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03" name="连接符: 曲线 302">
            <a:extLst>
              <a:ext uri="{FF2B5EF4-FFF2-40B4-BE49-F238E27FC236}">
                <a16:creationId xmlns:a16="http://schemas.microsoft.com/office/drawing/2014/main" id="{21050414-D7CA-07E0-0529-700E2D611C00}"/>
              </a:ext>
            </a:extLst>
          </p:cNvPr>
          <p:cNvCxnSpPr>
            <a:cxnSpLocks/>
            <a:stCxn id="111" idx="0"/>
            <a:endCxn id="606" idx="3"/>
          </p:cNvCxnSpPr>
          <p:nvPr/>
        </p:nvCxnSpPr>
        <p:spPr>
          <a:xfrm rot="16200000" flipV="1">
            <a:off x="6912212" y="2679442"/>
            <a:ext cx="148784" cy="382770"/>
          </a:xfrm>
          <a:prstGeom prst="curvedConnector2">
            <a:avLst/>
          </a:prstGeom>
          <a:ln>
            <a:tailEnd type="triangle"/>
          </a:ln>
        </p:spPr>
        <p:style>
          <a:lnRef idx="3">
            <a:schemeClr val="dk1"/>
          </a:lnRef>
          <a:fillRef idx="0">
            <a:schemeClr val="dk1"/>
          </a:fillRef>
          <a:effectRef idx="2">
            <a:schemeClr val="dk1"/>
          </a:effectRef>
          <a:fontRef idx="minor">
            <a:schemeClr val="tx1"/>
          </a:fontRef>
        </p:style>
      </p:cxnSp>
      <p:cxnSp>
        <p:nvCxnSpPr>
          <p:cNvPr id="309" name="连接符: 曲线 308">
            <a:extLst>
              <a:ext uri="{FF2B5EF4-FFF2-40B4-BE49-F238E27FC236}">
                <a16:creationId xmlns:a16="http://schemas.microsoft.com/office/drawing/2014/main" id="{A0A92F91-0A74-0304-A156-9CCA40748DF6}"/>
              </a:ext>
            </a:extLst>
          </p:cNvPr>
          <p:cNvCxnSpPr>
            <a:cxnSpLocks/>
            <a:stCxn id="111" idx="0"/>
            <a:endCxn id="607" idx="1"/>
          </p:cNvCxnSpPr>
          <p:nvPr/>
        </p:nvCxnSpPr>
        <p:spPr>
          <a:xfrm rot="5400000" flipH="1" flipV="1">
            <a:off x="7282220" y="2673854"/>
            <a:ext cx="167135" cy="375596"/>
          </a:xfrm>
          <a:prstGeom prst="curvedConnector2">
            <a:avLst/>
          </a:prstGeom>
          <a:ln>
            <a:tailEnd type="triangle"/>
          </a:ln>
        </p:spPr>
        <p:style>
          <a:lnRef idx="3">
            <a:schemeClr val="dk1"/>
          </a:lnRef>
          <a:fillRef idx="0">
            <a:schemeClr val="dk1"/>
          </a:fillRef>
          <a:effectRef idx="2">
            <a:schemeClr val="dk1"/>
          </a:effectRef>
          <a:fontRef idx="minor">
            <a:schemeClr val="tx1"/>
          </a:fontRef>
        </p:style>
      </p:cxnSp>
      <p:sp>
        <p:nvSpPr>
          <p:cNvPr id="321" name="文本框 320">
            <a:extLst>
              <a:ext uri="{FF2B5EF4-FFF2-40B4-BE49-F238E27FC236}">
                <a16:creationId xmlns:a16="http://schemas.microsoft.com/office/drawing/2014/main" id="{CFEFF9A6-6508-F2E2-6AA0-EA41EA05BB7E}"/>
              </a:ext>
            </a:extLst>
          </p:cNvPr>
          <p:cNvSpPr txBox="1"/>
          <p:nvPr/>
        </p:nvSpPr>
        <p:spPr>
          <a:xfrm>
            <a:off x="329409" y="113248"/>
            <a:ext cx="3513360" cy="276999"/>
          </a:xfrm>
          <a:prstGeom prst="rect">
            <a:avLst/>
          </a:prstGeom>
          <a:noFill/>
        </p:spPr>
        <p:txBody>
          <a:bodyPr wrap="square" rtlCol="0">
            <a:spAutoFit/>
          </a:bodyPr>
          <a:lstStyle/>
          <a:p>
            <a:r>
              <a:rPr lang="en-US" altLang="zh-CN" sz="1200" b="1" dirty="0">
                <a:latin typeface="Times New Roman" panose="02020603050405020304" pitchFamily="18" charset="0"/>
                <a:cs typeface="Times New Roman" panose="02020603050405020304" pitchFamily="18" charset="0"/>
              </a:rPr>
              <a:t>a) Centrality-guided representative node selection</a:t>
            </a:r>
          </a:p>
        </p:txBody>
      </p:sp>
      <p:sp>
        <p:nvSpPr>
          <p:cNvPr id="330" name="文本框 329">
            <a:extLst>
              <a:ext uri="{FF2B5EF4-FFF2-40B4-BE49-F238E27FC236}">
                <a16:creationId xmlns:a16="http://schemas.microsoft.com/office/drawing/2014/main" id="{4C1D4EB0-3DE0-632D-8B58-6935E4DBEAB7}"/>
              </a:ext>
            </a:extLst>
          </p:cNvPr>
          <p:cNvSpPr txBox="1"/>
          <p:nvPr/>
        </p:nvSpPr>
        <p:spPr>
          <a:xfrm>
            <a:off x="6306517" y="1862493"/>
            <a:ext cx="87716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1  0  1  0  1</a:t>
            </a:r>
          </a:p>
        </p:txBody>
      </p:sp>
      <p:sp>
        <p:nvSpPr>
          <p:cNvPr id="334" name="文本框 333">
            <a:extLst>
              <a:ext uri="{FF2B5EF4-FFF2-40B4-BE49-F238E27FC236}">
                <a16:creationId xmlns:a16="http://schemas.microsoft.com/office/drawing/2014/main" id="{A5D40D57-A389-9198-90C4-196C1B3DE31D}"/>
              </a:ext>
            </a:extLst>
          </p:cNvPr>
          <p:cNvSpPr txBox="1"/>
          <p:nvPr/>
        </p:nvSpPr>
        <p:spPr>
          <a:xfrm>
            <a:off x="6308694" y="2014893"/>
            <a:ext cx="87716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1  1  1  1  0</a:t>
            </a:r>
          </a:p>
        </p:txBody>
      </p:sp>
      <p:sp>
        <p:nvSpPr>
          <p:cNvPr id="335" name="文本框 334">
            <a:extLst>
              <a:ext uri="{FF2B5EF4-FFF2-40B4-BE49-F238E27FC236}">
                <a16:creationId xmlns:a16="http://schemas.microsoft.com/office/drawing/2014/main" id="{3C10A61D-E080-3E2A-4BF7-A7F58743B4BE}"/>
              </a:ext>
            </a:extLst>
          </p:cNvPr>
          <p:cNvSpPr txBox="1"/>
          <p:nvPr/>
        </p:nvSpPr>
        <p:spPr>
          <a:xfrm>
            <a:off x="6309457" y="2158034"/>
            <a:ext cx="87716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0  0      1  1</a:t>
            </a:r>
          </a:p>
        </p:txBody>
      </p:sp>
      <p:sp>
        <p:nvSpPr>
          <p:cNvPr id="336" name="文本框 335">
            <a:extLst>
              <a:ext uri="{FF2B5EF4-FFF2-40B4-BE49-F238E27FC236}">
                <a16:creationId xmlns:a16="http://schemas.microsoft.com/office/drawing/2014/main" id="{54DCD790-06F5-EDD4-12B6-78120CB2D7E9}"/>
              </a:ext>
            </a:extLst>
          </p:cNvPr>
          <p:cNvSpPr txBox="1"/>
          <p:nvPr/>
        </p:nvSpPr>
        <p:spPr>
          <a:xfrm>
            <a:off x="6312056" y="2310436"/>
            <a:ext cx="87716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1  1  1  0  0</a:t>
            </a:r>
          </a:p>
        </p:txBody>
      </p:sp>
      <p:sp>
        <p:nvSpPr>
          <p:cNvPr id="337" name="文本框 336">
            <a:extLst>
              <a:ext uri="{FF2B5EF4-FFF2-40B4-BE49-F238E27FC236}">
                <a16:creationId xmlns:a16="http://schemas.microsoft.com/office/drawing/2014/main" id="{551E918D-0F53-7C4B-A5BC-219AFAF7BFB5}"/>
              </a:ext>
            </a:extLst>
          </p:cNvPr>
          <p:cNvSpPr txBox="1"/>
          <p:nvPr/>
        </p:nvSpPr>
        <p:spPr>
          <a:xfrm>
            <a:off x="6312056" y="2455630"/>
            <a:ext cx="87716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0  0  1  1  0</a:t>
            </a:r>
          </a:p>
        </p:txBody>
      </p:sp>
      <p:sp>
        <p:nvSpPr>
          <p:cNvPr id="338" name="文本框 337">
            <a:extLst>
              <a:ext uri="{FF2B5EF4-FFF2-40B4-BE49-F238E27FC236}">
                <a16:creationId xmlns:a16="http://schemas.microsoft.com/office/drawing/2014/main" id="{468103EE-47CC-21B6-563B-313BE6B57DCA}"/>
              </a:ext>
            </a:extLst>
          </p:cNvPr>
          <p:cNvSpPr txBox="1"/>
          <p:nvPr/>
        </p:nvSpPr>
        <p:spPr>
          <a:xfrm>
            <a:off x="7219505" y="1870272"/>
            <a:ext cx="87716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5  0  3  2  9</a:t>
            </a:r>
          </a:p>
        </p:txBody>
      </p:sp>
      <p:sp>
        <p:nvSpPr>
          <p:cNvPr id="339" name="文本框 338">
            <a:extLst>
              <a:ext uri="{FF2B5EF4-FFF2-40B4-BE49-F238E27FC236}">
                <a16:creationId xmlns:a16="http://schemas.microsoft.com/office/drawing/2014/main" id="{D28348C6-7BA4-49A3-091D-B67AA01EE27F}"/>
              </a:ext>
            </a:extLst>
          </p:cNvPr>
          <p:cNvSpPr txBox="1"/>
          <p:nvPr/>
        </p:nvSpPr>
        <p:spPr>
          <a:xfrm>
            <a:off x="7219505" y="2014093"/>
            <a:ext cx="87716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6  4  5  4  4</a:t>
            </a:r>
          </a:p>
        </p:txBody>
      </p:sp>
      <p:sp>
        <p:nvSpPr>
          <p:cNvPr id="340" name="文本框 339">
            <a:extLst>
              <a:ext uri="{FF2B5EF4-FFF2-40B4-BE49-F238E27FC236}">
                <a16:creationId xmlns:a16="http://schemas.microsoft.com/office/drawing/2014/main" id="{B79C918A-E53C-51D6-2B26-CA086A10788C}"/>
              </a:ext>
            </a:extLst>
          </p:cNvPr>
          <p:cNvSpPr txBox="1"/>
          <p:nvPr/>
        </p:nvSpPr>
        <p:spPr>
          <a:xfrm>
            <a:off x="7219505" y="2156587"/>
            <a:ext cx="87716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5  0      2  8</a:t>
            </a:r>
          </a:p>
        </p:txBody>
      </p:sp>
      <p:sp>
        <p:nvSpPr>
          <p:cNvPr id="341" name="文本框 340">
            <a:extLst>
              <a:ext uri="{FF2B5EF4-FFF2-40B4-BE49-F238E27FC236}">
                <a16:creationId xmlns:a16="http://schemas.microsoft.com/office/drawing/2014/main" id="{CE6E413C-8875-19A4-1FD7-5A7E2BB74952}"/>
              </a:ext>
            </a:extLst>
          </p:cNvPr>
          <p:cNvSpPr txBox="1"/>
          <p:nvPr/>
        </p:nvSpPr>
        <p:spPr>
          <a:xfrm>
            <a:off x="7212974" y="2294826"/>
            <a:ext cx="87716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3  7  9  6  3</a:t>
            </a:r>
          </a:p>
        </p:txBody>
      </p:sp>
      <p:sp>
        <p:nvSpPr>
          <p:cNvPr id="342" name="文本框 341">
            <a:extLst>
              <a:ext uri="{FF2B5EF4-FFF2-40B4-BE49-F238E27FC236}">
                <a16:creationId xmlns:a16="http://schemas.microsoft.com/office/drawing/2014/main" id="{36396880-694E-35E8-5D8B-BD20F2FB0C39}"/>
              </a:ext>
            </a:extLst>
          </p:cNvPr>
          <p:cNvSpPr txBox="1"/>
          <p:nvPr/>
        </p:nvSpPr>
        <p:spPr>
          <a:xfrm>
            <a:off x="7212974" y="2447876"/>
            <a:ext cx="87716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1  0  2  1  4</a:t>
            </a:r>
          </a:p>
        </p:txBody>
      </p:sp>
      <p:pic>
        <p:nvPicPr>
          <p:cNvPr id="33" name="图片 32">
            <a:extLst>
              <a:ext uri="{FF2B5EF4-FFF2-40B4-BE49-F238E27FC236}">
                <a16:creationId xmlns:a16="http://schemas.microsoft.com/office/drawing/2014/main" id="{B3C7D203-8D07-B9F0-FA02-5293F1A75E15}"/>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8569286" y="3506418"/>
            <a:ext cx="423024" cy="423024"/>
          </a:xfrm>
          <a:prstGeom prst="rect">
            <a:avLst/>
          </a:prstGeom>
        </p:spPr>
      </p:pic>
      <p:grpSp>
        <p:nvGrpSpPr>
          <p:cNvPr id="3" name="Google Shape;805;p28">
            <a:extLst>
              <a:ext uri="{FF2B5EF4-FFF2-40B4-BE49-F238E27FC236}">
                <a16:creationId xmlns:a16="http://schemas.microsoft.com/office/drawing/2014/main" id="{253D69B5-E23D-979A-34C8-A90890C43E41}"/>
              </a:ext>
            </a:extLst>
          </p:cNvPr>
          <p:cNvGrpSpPr/>
          <p:nvPr/>
        </p:nvGrpSpPr>
        <p:grpSpPr>
          <a:xfrm>
            <a:off x="6348364" y="389436"/>
            <a:ext cx="626519" cy="639192"/>
            <a:chOff x="347441" y="529183"/>
            <a:chExt cx="2163705" cy="1824635"/>
          </a:xfrm>
          <a:solidFill>
            <a:srgbClr val="E3EEFF"/>
          </a:solidFill>
        </p:grpSpPr>
        <p:grpSp>
          <p:nvGrpSpPr>
            <p:cNvPr id="4" name="Google Shape;806;p28">
              <a:extLst>
                <a:ext uri="{FF2B5EF4-FFF2-40B4-BE49-F238E27FC236}">
                  <a16:creationId xmlns:a16="http://schemas.microsoft.com/office/drawing/2014/main" id="{95D78244-02B2-7CDB-14F5-3C04205D1164}"/>
                </a:ext>
              </a:extLst>
            </p:cNvPr>
            <p:cNvGrpSpPr/>
            <p:nvPr/>
          </p:nvGrpSpPr>
          <p:grpSpPr>
            <a:xfrm>
              <a:off x="745224" y="529183"/>
              <a:ext cx="1765922" cy="1596032"/>
              <a:chOff x="6240000" y="821025"/>
              <a:chExt cx="2904000" cy="2668950"/>
            </a:xfrm>
            <a:grpFill/>
          </p:grpSpPr>
          <p:sp>
            <p:nvSpPr>
              <p:cNvPr id="93" name="Google Shape;807;p28">
                <a:extLst>
                  <a:ext uri="{FF2B5EF4-FFF2-40B4-BE49-F238E27FC236}">
                    <a16:creationId xmlns:a16="http://schemas.microsoft.com/office/drawing/2014/main" id="{ACF286C3-7BDE-0478-9A79-7FF7BAD96092}"/>
                  </a:ext>
                </a:extLst>
              </p:cNvPr>
              <p:cNvSpPr/>
              <p:nvPr/>
            </p:nvSpPr>
            <p:spPr>
              <a:xfrm flipH="1">
                <a:off x="6240000" y="821025"/>
                <a:ext cx="2904000" cy="26673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94" name="Google Shape;808;p28">
                <a:extLst>
                  <a:ext uri="{FF2B5EF4-FFF2-40B4-BE49-F238E27FC236}">
                    <a16:creationId xmlns:a16="http://schemas.microsoft.com/office/drawing/2014/main" id="{9ADD292F-F155-77E0-2D8B-3D362C4F9FD7}"/>
                  </a:ext>
                </a:extLst>
              </p:cNvPr>
              <p:cNvSpPr/>
              <p:nvPr/>
            </p:nvSpPr>
            <p:spPr>
              <a:xfrm flipH="1">
                <a:off x="6240000" y="8210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95" name="Google Shape;809;p28">
                <a:extLst>
                  <a:ext uri="{FF2B5EF4-FFF2-40B4-BE49-F238E27FC236}">
                    <a16:creationId xmlns:a16="http://schemas.microsoft.com/office/drawing/2014/main" id="{FCE9D5E3-D7C1-C779-53C7-9E7A5F842314}"/>
                  </a:ext>
                </a:extLst>
              </p:cNvPr>
              <p:cNvSpPr/>
              <p:nvPr/>
            </p:nvSpPr>
            <p:spPr>
              <a:xfrm flipH="1">
                <a:off x="6820800" y="8210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96" name="Google Shape;810;p28">
                <a:extLst>
                  <a:ext uri="{FF2B5EF4-FFF2-40B4-BE49-F238E27FC236}">
                    <a16:creationId xmlns:a16="http://schemas.microsoft.com/office/drawing/2014/main" id="{CA496B2E-1347-78A4-A869-F181063A43EE}"/>
                  </a:ext>
                </a:extLst>
              </p:cNvPr>
              <p:cNvSpPr/>
              <p:nvPr/>
            </p:nvSpPr>
            <p:spPr>
              <a:xfrm flipH="1">
                <a:off x="7401600" y="8210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97" name="Google Shape;811;p28">
                <a:extLst>
                  <a:ext uri="{FF2B5EF4-FFF2-40B4-BE49-F238E27FC236}">
                    <a16:creationId xmlns:a16="http://schemas.microsoft.com/office/drawing/2014/main" id="{9CF021B2-53BE-C313-0240-D9EB56DEA25D}"/>
                  </a:ext>
                </a:extLst>
              </p:cNvPr>
              <p:cNvSpPr/>
              <p:nvPr/>
            </p:nvSpPr>
            <p:spPr>
              <a:xfrm flipH="1">
                <a:off x="7982400" y="8210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98" name="Google Shape;812;p28">
                <a:extLst>
                  <a:ext uri="{FF2B5EF4-FFF2-40B4-BE49-F238E27FC236}">
                    <a16:creationId xmlns:a16="http://schemas.microsoft.com/office/drawing/2014/main" id="{5669C8E0-FFDC-BA84-0C37-06147CE6687F}"/>
                  </a:ext>
                </a:extLst>
              </p:cNvPr>
              <p:cNvSpPr/>
              <p:nvPr/>
            </p:nvSpPr>
            <p:spPr>
              <a:xfrm flipH="1">
                <a:off x="8563200" y="8210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99" name="Google Shape;813;p28">
                <a:extLst>
                  <a:ext uri="{FF2B5EF4-FFF2-40B4-BE49-F238E27FC236}">
                    <a16:creationId xmlns:a16="http://schemas.microsoft.com/office/drawing/2014/main" id="{1BF4B7C3-68B6-95AF-DC06-29C36A11E53F}"/>
                  </a:ext>
                </a:extLst>
              </p:cNvPr>
              <p:cNvSpPr/>
              <p:nvPr/>
            </p:nvSpPr>
            <p:spPr>
              <a:xfrm flipH="1">
                <a:off x="6240000" y="1353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0" name="Google Shape;814;p28">
                <a:extLst>
                  <a:ext uri="{FF2B5EF4-FFF2-40B4-BE49-F238E27FC236}">
                    <a16:creationId xmlns:a16="http://schemas.microsoft.com/office/drawing/2014/main" id="{1DC99390-EACD-2668-7A6E-9C4E928E942F}"/>
                  </a:ext>
                </a:extLst>
              </p:cNvPr>
              <p:cNvSpPr/>
              <p:nvPr/>
            </p:nvSpPr>
            <p:spPr>
              <a:xfrm flipH="1">
                <a:off x="6820800" y="1353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1" name="Google Shape;815;p28">
                <a:extLst>
                  <a:ext uri="{FF2B5EF4-FFF2-40B4-BE49-F238E27FC236}">
                    <a16:creationId xmlns:a16="http://schemas.microsoft.com/office/drawing/2014/main" id="{38E7242C-438A-732A-E521-8F87F155C3BA}"/>
                  </a:ext>
                </a:extLst>
              </p:cNvPr>
              <p:cNvSpPr/>
              <p:nvPr/>
            </p:nvSpPr>
            <p:spPr>
              <a:xfrm flipH="1">
                <a:off x="7401600" y="1353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2" name="Google Shape;816;p28">
                <a:extLst>
                  <a:ext uri="{FF2B5EF4-FFF2-40B4-BE49-F238E27FC236}">
                    <a16:creationId xmlns:a16="http://schemas.microsoft.com/office/drawing/2014/main" id="{A9643829-3AD8-3BC3-4083-4EF78FCE3A19}"/>
                  </a:ext>
                </a:extLst>
              </p:cNvPr>
              <p:cNvSpPr/>
              <p:nvPr/>
            </p:nvSpPr>
            <p:spPr>
              <a:xfrm flipH="1">
                <a:off x="7982400" y="1353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4" name="Google Shape;817;p28">
                <a:extLst>
                  <a:ext uri="{FF2B5EF4-FFF2-40B4-BE49-F238E27FC236}">
                    <a16:creationId xmlns:a16="http://schemas.microsoft.com/office/drawing/2014/main" id="{EB889A54-4C3F-3EAF-F1D6-89EFAF87782C}"/>
                  </a:ext>
                </a:extLst>
              </p:cNvPr>
              <p:cNvSpPr/>
              <p:nvPr/>
            </p:nvSpPr>
            <p:spPr>
              <a:xfrm flipH="1">
                <a:off x="8563200" y="1353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5" name="Google Shape;818;p28">
                <a:extLst>
                  <a:ext uri="{FF2B5EF4-FFF2-40B4-BE49-F238E27FC236}">
                    <a16:creationId xmlns:a16="http://schemas.microsoft.com/office/drawing/2014/main" id="{B1A0F4E4-D5DD-C20B-9535-1BC11C6E8B62}"/>
                  </a:ext>
                </a:extLst>
              </p:cNvPr>
              <p:cNvSpPr/>
              <p:nvPr/>
            </p:nvSpPr>
            <p:spPr>
              <a:xfrm flipH="1">
                <a:off x="6240000" y="1888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6" name="Google Shape;819;p28">
                <a:extLst>
                  <a:ext uri="{FF2B5EF4-FFF2-40B4-BE49-F238E27FC236}">
                    <a16:creationId xmlns:a16="http://schemas.microsoft.com/office/drawing/2014/main" id="{56419202-2E4E-243C-0B8A-FB66033EDD94}"/>
                  </a:ext>
                </a:extLst>
              </p:cNvPr>
              <p:cNvSpPr/>
              <p:nvPr/>
            </p:nvSpPr>
            <p:spPr>
              <a:xfrm flipH="1">
                <a:off x="6820800" y="1888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7" name="Google Shape;820;p28">
                <a:extLst>
                  <a:ext uri="{FF2B5EF4-FFF2-40B4-BE49-F238E27FC236}">
                    <a16:creationId xmlns:a16="http://schemas.microsoft.com/office/drawing/2014/main" id="{7B5B64DB-7F72-B443-0D67-5947D57D483B}"/>
                  </a:ext>
                </a:extLst>
              </p:cNvPr>
              <p:cNvSpPr/>
              <p:nvPr/>
            </p:nvSpPr>
            <p:spPr>
              <a:xfrm flipH="1">
                <a:off x="7401600" y="1888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8" name="Google Shape;821;p28">
                <a:extLst>
                  <a:ext uri="{FF2B5EF4-FFF2-40B4-BE49-F238E27FC236}">
                    <a16:creationId xmlns:a16="http://schemas.microsoft.com/office/drawing/2014/main" id="{C0E243BF-52C8-B6B0-E633-CCBE3D5131DB}"/>
                  </a:ext>
                </a:extLst>
              </p:cNvPr>
              <p:cNvSpPr/>
              <p:nvPr/>
            </p:nvSpPr>
            <p:spPr>
              <a:xfrm flipH="1">
                <a:off x="7982400" y="1888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0" name="Google Shape;822;p28">
                <a:extLst>
                  <a:ext uri="{FF2B5EF4-FFF2-40B4-BE49-F238E27FC236}">
                    <a16:creationId xmlns:a16="http://schemas.microsoft.com/office/drawing/2014/main" id="{FC51EC1E-4FB3-FCDE-FA9B-56B6E963E566}"/>
                  </a:ext>
                </a:extLst>
              </p:cNvPr>
              <p:cNvSpPr/>
              <p:nvPr/>
            </p:nvSpPr>
            <p:spPr>
              <a:xfrm flipH="1">
                <a:off x="8563200" y="1888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2" name="Google Shape;823;p28">
                <a:extLst>
                  <a:ext uri="{FF2B5EF4-FFF2-40B4-BE49-F238E27FC236}">
                    <a16:creationId xmlns:a16="http://schemas.microsoft.com/office/drawing/2014/main" id="{862DA57A-AFC2-91AC-1FB9-034A69A2A9FE}"/>
                  </a:ext>
                </a:extLst>
              </p:cNvPr>
              <p:cNvSpPr/>
              <p:nvPr/>
            </p:nvSpPr>
            <p:spPr>
              <a:xfrm flipH="1">
                <a:off x="6240000" y="2422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3" name="Google Shape;824;p28">
                <a:extLst>
                  <a:ext uri="{FF2B5EF4-FFF2-40B4-BE49-F238E27FC236}">
                    <a16:creationId xmlns:a16="http://schemas.microsoft.com/office/drawing/2014/main" id="{9036685C-DE8A-666C-7EA9-EF5F33BA9ECC}"/>
                  </a:ext>
                </a:extLst>
              </p:cNvPr>
              <p:cNvSpPr/>
              <p:nvPr/>
            </p:nvSpPr>
            <p:spPr>
              <a:xfrm flipH="1">
                <a:off x="6820800" y="2422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4" name="Google Shape;825;p28">
                <a:extLst>
                  <a:ext uri="{FF2B5EF4-FFF2-40B4-BE49-F238E27FC236}">
                    <a16:creationId xmlns:a16="http://schemas.microsoft.com/office/drawing/2014/main" id="{760D0375-C5D6-38BE-CD7F-DB4D1C864EC4}"/>
                  </a:ext>
                </a:extLst>
              </p:cNvPr>
              <p:cNvSpPr/>
              <p:nvPr/>
            </p:nvSpPr>
            <p:spPr>
              <a:xfrm flipH="1">
                <a:off x="7401600" y="2422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5" name="Google Shape;826;p28">
                <a:extLst>
                  <a:ext uri="{FF2B5EF4-FFF2-40B4-BE49-F238E27FC236}">
                    <a16:creationId xmlns:a16="http://schemas.microsoft.com/office/drawing/2014/main" id="{4152841C-F840-B9DB-63A3-20597D3AD151}"/>
                  </a:ext>
                </a:extLst>
              </p:cNvPr>
              <p:cNvSpPr/>
              <p:nvPr/>
            </p:nvSpPr>
            <p:spPr>
              <a:xfrm flipH="1">
                <a:off x="7982400" y="2422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7" name="Google Shape;827;p28">
                <a:extLst>
                  <a:ext uri="{FF2B5EF4-FFF2-40B4-BE49-F238E27FC236}">
                    <a16:creationId xmlns:a16="http://schemas.microsoft.com/office/drawing/2014/main" id="{BA766DEA-4406-E8B4-E92A-1F4C46325D32}"/>
                  </a:ext>
                </a:extLst>
              </p:cNvPr>
              <p:cNvSpPr/>
              <p:nvPr/>
            </p:nvSpPr>
            <p:spPr>
              <a:xfrm flipH="1">
                <a:off x="8563200" y="2422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9" name="Google Shape;828;p28">
                <a:extLst>
                  <a:ext uri="{FF2B5EF4-FFF2-40B4-BE49-F238E27FC236}">
                    <a16:creationId xmlns:a16="http://schemas.microsoft.com/office/drawing/2014/main" id="{E0B3AD2E-9A78-5135-300E-69733636E767}"/>
                  </a:ext>
                </a:extLst>
              </p:cNvPr>
              <p:cNvSpPr/>
              <p:nvPr/>
            </p:nvSpPr>
            <p:spPr>
              <a:xfrm flipH="1">
                <a:off x="6240000" y="29571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20" name="Google Shape;829;p28">
                <a:extLst>
                  <a:ext uri="{FF2B5EF4-FFF2-40B4-BE49-F238E27FC236}">
                    <a16:creationId xmlns:a16="http://schemas.microsoft.com/office/drawing/2014/main" id="{132EB950-5525-A05A-346F-A72540D5A535}"/>
                  </a:ext>
                </a:extLst>
              </p:cNvPr>
              <p:cNvSpPr/>
              <p:nvPr/>
            </p:nvSpPr>
            <p:spPr>
              <a:xfrm flipH="1">
                <a:off x="6820800" y="29571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25" name="Google Shape;830;p28">
                <a:extLst>
                  <a:ext uri="{FF2B5EF4-FFF2-40B4-BE49-F238E27FC236}">
                    <a16:creationId xmlns:a16="http://schemas.microsoft.com/office/drawing/2014/main" id="{C7546EA4-65AD-F787-D128-1C2DA42847F0}"/>
                  </a:ext>
                </a:extLst>
              </p:cNvPr>
              <p:cNvSpPr/>
              <p:nvPr/>
            </p:nvSpPr>
            <p:spPr>
              <a:xfrm flipH="1">
                <a:off x="7401600" y="29571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26" name="Google Shape;831;p28">
                <a:extLst>
                  <a:ext uri="{FF2B5EF4-FFF2-40B4-BE49-F238E27FC236}">
                    <a16:creationId xmlns:a16="http://schemas.microsoft.com/office/drawing/2014/main" id="{6FCEF6A0-1A10-9B9F-28D1-CE3BA2F8E413}"/>
                  </a:ext>
                </a:extLst>
              </p:cNvPr>
              <p:cNvSpPr/>
              <p:nvPr/>
            </p:nvSpPr>
            <p:spPr>
              <a:xfrm flipH="1">
                <a:off x="7982400" y="29571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29" name="Google Shape;832;p28">
                <a:extLst>
                  <a:ext uri="{FF2B5EF4-FFF2-40B4-BE49-F238E27FC236}">
                    <a16:creationId xmlns:a16="http://schemas.microsoft.com/office/drawing/2014/main" id="{D6FDBF7A-E39E-9A47-2E33-3B0400E627B5}"/>
                  </a:ext>
                </a:extLst>
              </p:cNvPr>
              <p:cNvSpPr/>
              <p:nvPr/>
            </p:nvSpPr>
            <p:spPr>
              <a:xfrm flipH="1">
                <a:off x="8563200" y="29571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grpSp>
        <p:grpSp>
          <p:nvGrpSpPr>
            <p:cNvPr id="6" name="Google Shape;833;p28">
              <a:extLst>
                <a:ext uri="{FF2B5EF4-FFF2-40B4-BE49-F238E27FC236}">
                  <a16:creationId xmlns:a16="http://schemas.microsoft.com/office/drawing/2014/main" id="{371DD744-1573-75BD-66C9-CCCE825B615D}"/>
                </a:ext>
              </a:extLst>
            </p:cNvPr>
            <p:cNvGrpSpPr/>
            <p:nvPr/>
          </p:nvGrpSpPr>
          <p:grpSpPr>
            <a:xfrm>
              <a:off x="546332" y="643484"/>
              <a:ext cx="1765922" cy="1596032"/>
              <a:chOff x="5950075" y="854725"/>
              <a:chExt cx="2904000" cy="2668950"/>
            </a:xfrm>
            <a:grpFill/>
          </p:grpSpPr>
          <p:sp>
            <p:nvSpPr>
              <p:cNvPr id="46" name="Google Shape;834;p28">
                <a:extLst>
                  <a:ext uri="{FF2B5EF4-FFF2-40B4-BE49-F238E27FC236}">
                    <a16:creationId xmlns:a16="http://schemas.microsoft.com/office/drawing/2014/main" id="{7B9B1001-E344-0A32-7F9C-A6C5121C0A3D}"/>
                  </a:ext>
                </a:extLst>
              </p:cNvPr>
              <p:cNvSpPr/>
              <p:nvPr/>
            </p:nvSpPr>
            <p:spPr>
              <a:xfrm flipH="1">
                <a:off x="5950075" y="854725"/>
                <a:ext cx="2904000" cy="26673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835;p28">
                <a:extLst>
                  <a:ext uri="{FF2B5EF4-FFF2-40B4-BE49-F238E27FC236}">
                    <a16:creationId xmlns:a16="http://schemas.microsoft.com/office/drawing/2014/main" id="{C2514248-857B-DF7A-1173-30CE99C7597E}"/>
                  </a:ext>
                </a:extLst>
              </p:cNvPr>
              <p:cNvSpPr/>
              <p:nvPr/>
            </p:nvSpPr>
            <p:spPr>
              <a:xfrm flipH="1">
                <a:off x="5950075" y="854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836;p28">
                <a:extLst>
                  <a:ext uri="{FF2B5EF4-FFF2-40B4-BE49-F238E27FC236}">
                    <a16:creationId xmlns:a16="http://schemas.microsoft.com/office/drawing/2014/main" id="{85F9F44A-13F9-F366-2FF4-0F411D2A52F3}"/>
                  </a:ext>
                </a:extLst>
              </p:cNvPr>
              <p:cNvSpPr/>
              <p:nvPr/>
            </p:nvSpPr>
            <p:spPr>
              <a:xfrm flipH="1">
                <a:off x="6530875" y="854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837;p28">
                <a:extLst>
                  <a:ext uri="{FF2B5EF4-FFF2-40B4-BE49-F238E27FC236}">
                    <a16:creationId xmlns:a16="http://schemas.microsoft.com/office/drawing/2014/main" id="{F948805D-6FD2-27E5-CF7E-D2CE80E15EEF}"/>
                  </a:ext>
                </a:extLst>
              </p:cNvPr>
              <p:cNvSpPr/>
              <p:nvPr/>
            </p:nvSpPr>
            <p:spPr>
              <a:xfrm flipH="1">
                <a:off x="7111675" y="854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838;p28">
                <a:extLst>
                  <a:ext uri="{FF2B5EF4-FFF2-40B4-BE49-F238E27FC236}">
                    <a16:creationId xmlns:a16="http://schemas.microsoft.com/office/drawing/2014/main" id="{9A2718C7-4F13-BD4E-B6CB-F0ED73A5C801}"/>
                  </a:ext>
                </a:extLst>
              </p:cNvPr>
              <p:cNvSpPr/>
              <p:nvPr/>
            </p:nvSpPr>
            <p:spPr>
              <a:xfrm flipH="1">
                <a:off x="7692475" y="854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839;p28">
                <a:extLst>
                  <a:ext uri="{FF2B5EF4-FFF2-40B4-BE49-F238E27FC236}">
                    <a16:creationId xmlns:a16="http://schemas.microsoft.com/office/drawing/2014/main" id="{D65FDA54-3A43-6A45-1FA4-298CE82A9512}"/>
                  </a:ext>
                </a:extLst>
              </p:cNvPr>
              <p:cNvSpPr/>
              <p:nvPr/>
            </p:nvSpPr>
            <p:spPr>
              <a:xfrm flipH="1">
                <a:off x="8273275" y="854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840;p28">
                <a:extLst>
                  <a:ext uri="{FF2B5EF4-FFF2-40B4-BE49-F238E27FC236}">
                    <a16:creationId xmlns:a16="http://schemas.microsoft.com/office/drawing/2014/main" id="{F4B515FB-8555-288E-5A03-A5B663035F05}"/>
                  </a:ext>
                </a:extLst>
              </p:cNvPr>
              <p:cNvSpPr/>
              <p:nvPr/>
            </p:nvSpPr>
            <p:spPr>
              <a:xfrm flipH="1">
                <a:off x="5950075" y="13875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841;p28">
                <a:extLst>
                  <a:ext uri="{FF2B5EF4-FFF2-40B4-BE49-F238E27FC236}">
                    <a16:creationId xmlns:a16="http://schemas.microsoft.com/office/drawing/2014/main" id="{D9F11431-F967-DD4A-39C4-AFDB9658BBD7}"/>
                  </a:ext>
                </a:extLst>
              </p:cNvPr>
              <p:cNvSpPr/>
              <p:nvPr/>
            </p:nvSpPr>
            <p:spPr>
              <a:xfrm flipH="1">
                <a:off x="6530875" y="13875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842;p28">
                <a:extLst>
                  <a:ext uri="{FF2B5EF4-FFF2-40B4-BE49-F238E27FC236}">
                    <a16:creationId xmlns:a16="http://schemas.microsoft.com/office/drawing/2014/main" id="{E51B22CC-012F-F882-2072-5685A450DABD}"/>
                  </a:ext>
                </a:extLst>
              </p:cNvPr>
              <p:cNvSpPr/>
              <p:nvPr/>
            </p:nvSpPr>
            <p:spPr>
              <a:xfrm flipH="1">
                <a:off x="7111675" y="13875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843;p28">
                <a:extLst>
                  <a:ext uri="{FF2B5EF4-FFF2-40B4-BE49-F238E27FC236}">
                    <a16:creationId xmlns:a16="http://schemas.microsoft.com/office/drawing/2014/main" id="{D8FF19DD-FEFF-3E73-1DE2-6FE5C601035F}"/>
                  </a:ext>
                </a:extLst>
              </p:cNvPr>
              <p:cNvSpPr/>
              <p:nvPr/>
            </p:nvSpPr>
            <p:spPr>
              <a:xfrm flipH="1">
                <a:off x="7692475" y="13875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844;p28">
                <a:extLst>
                  <a:ext uri="{FF2B5EF4-FFF2-40B4-BE49-F238E27FC236}">
                    <a16:creationId xmlns:a16="http://schemas.microsoft.com/office/drawing/2014/main" id="{B4428131-BD86-D74E-53CB-90FD5CF9DBCA}"/>
                  </a:ext>
                </a:extLst>
              </p:cNvPr>
              <p:cNvSpPr/>
              <p:nvPr/>
            </p:nvSpPr>
            <p:spPr>
              <a:xfrm flipH="1">
                <a:off x="8273275" y="13875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845;p28">
                <a:extLst>
                  <a:ext uri="{FF2B5EF4-FFF2-40B4-BE49-F238E27FC236}">
                    <a16:creationId xmlns:a16="http://schemas.microsoft.com/office/drawing/2014/main" id="{95C393E6-8D0F-C027-735A-410F0496F4DD}"/>
                  </a:ext>
                </a:extLst>
              </p:cNvPr>
              <p:cNvSpPr/>
              <p:nvPr/>
            </p:nvSpPr>
            <p:spPr>
              <a:xfrm flipH="1">
                <a:off x="5950075" y="19219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846;p28">
                <a:extLst>
                  <a:ext uri="{FF2B5EF4-FFF2-40B4-BE49-F238E27FC236}">
                    <a16:creationId xmlns:a16="http://schemas.microsoft.com/office/drawing/2014/main" id="{6C4774CD-266A-E19C-1D1D-F697AF626A42}"/>
                  </a:ext>
                </a:extLst>
              </p:cNvPr>
              <p:cNvSpPr/>
              <p:nvPr/>
            </p:nvSpPr>
            <p:spPr>
              <a:xfrm flipH="1">
                <a:off x="6530875" y="19219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847;p28">
                <a:extLst>
                  <a:ext uri="{FF2B5EF4-FFF2-40B4-BE49-F238E27FC236}">
                    <a16:creationId xmlns:a16="http://schemas.microsoft.com/office/drawing/2014/main" id="{6E9E61A5-6427-575A-2AEE-5A6029356D48}"/>
                  </a:ext>
                </a:extLst>
              </p:cNvPr>
              <p:cNvSpPr/>
              <p:nvPr/>
            </p:nvSpPr>
            <p:spPr>
              <a:xfrm flipH="1">
                <a:off x="7111675" y="19219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848;p28">
                <a:extLst>
                  <a:ext uri="{FF2B5EF4-FFF2-40B4-BE49-F238E27FC236}">
                    <a16:creationId xmlns:a16="http://schemas.microsoft.com/office/drawing/2014/main" id="{80871292-EF2E-D5CA-7EB4-0D29C1721219}"/>
                  </a:ext>
                </a:extLst>
              </p:cNvPr>
              <p:cNvSpPr/>
              <p:nvPr/>
            </p:nvSpPr>
            <p:spPr>
              <a:xfrm flipH="1">
                <a:off x="7692475" y="19219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849;p28">
                <a:extLst>
                  <a:ext uri="{FF2B5EF4-FFF2-40B4-BE49-F238E27FC236}">
                    <a16:creationId xmlns:a16="http://schemas.microsoft.com/office/drawing/2014/main" id="{A4F07301-1560-0E93-C361-5CC89DD33B19}"/>
                  </a:ext>
                </a:extLst>
              </p:cNvPr>
              <p:cNvSpPr/>
              <p:nvPr/>
            </p:nvSpPr>
            <p:spPr>
              <a:xfrm flipH="1">
                <a:off x="8273275" y="19219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50;p28">
                <a:extLst>
                  <a:ext uri="{FF2B5EF4-FFF2-40B4-BE49-F238E27FC236}">
                    <a16:creationId xmlns:a16="http://schemas.microsoft.com/office/drawing/2014/main" id="{D274002E-D2E1-F3AC-32B0-77BEF1DBB1BD}"/>
                  </a:ext>
                </a:extLst>
              </p:cNvPr>
              <p:cNvSpPr/>
              <p:nvPr/>
            </p:nvSpPr>
            <p:spPr>
              <a:xfrm flipH="1">
                <a:off x="5950075" y="24564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51;p28">
                <a:extLst>
                  <a:ext uri="{FF2B5EF4-FFF2-40B4-BE49-F238E27FC236}">
                    <a16:creationId xmlns:a16="http://schemas.microsoft.com/office/drawing/2014/main" id="{89E9C132-F604-10B4-2316-49071402CC64}"/>
                  </a:ext>
                </a:extLst>
              </p:cNvPr>
              <p:cNvSpPr/>
              <p:nvPr/>
            </p:nvSpPr>
            <p:spPr>
              <a:xfrm flipH="1">
                <a:off x="6530875" y="24564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52;p28">
                <a:extLst>
                  <a:ext uri="{FF2B5EF4-FFF2-40B4-BE49-F238E27FC236}">
                    <a16:creationId xmlns:a16="http://schemas.microsoft.com/office/drawing/2014/main" id="{59DD73C4-998E-FB45-2CFC-8AF1F5B8DBE3}"/>
                  </a:ext>
                </a:extLst>
              </p:cNvPr>
              <p:cNvSpPr/>
              <p:nvPr/>
            </p:nvSpPr>
            <p:spPr>
              <a:xfrm flipH="1">
                <a:off x="7111675" y="24564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53;p28">
                <a:extLst>
                  <a:ext uri="{FF2B5EF4-FFF2-40B4-BE49-F238E27FC236}">
                    <a16:creationId xmlns:a16="http://schemas.microsoft.com/office/drawing/2014/main" id="{12C1D193-BABE-F56E-01C3-1C7339CC5A56}"/>
                  </a:ext>
                </a:extLst>
              </p:cNvPr>
              <p:cNvSpPr/>
              <p:nvPr/>
            </p:nvSpPr>
            <p:spPr>
              <a:xfrm flipH="1">
                <a:off x="7692475" y="24564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4;p28">
                <a:extLst>
                  <a:ext uri="{FF2B5EF4-FFF2-40B4-BE49-F238E27FC236}">
                    <a16:creationId xmlns:a16="http://schemas.microsoft.com/office/drawing/2014/main" id="{784B0A45-7BA2-EF62-D22D-D6D2F9489B4C}"/>
                  </a:ext>
                </a:extLst>
              </p:cNvPr>
              <p:cNvSpPr/>
              <p:nvPr/>
            </p:nvSpPr>
            <p:spPr>
              <a:xfrm flipH="1">
                <a:off x="8273275" y="24564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55;p28">
                <a:extLst>
                  <a:ext uri="{FF2B5EF4-FFF2-40B4-BE49-F238E27FC236}">
                    <a16:creationId xmlns:a16="http://schemas.microsoft.com/office/drawing/2014/main" id="{8B88196B-42E6-3906-7378-3979F5C63C78}"/>
                  </a:ext>
                </a:extLst>
              </p:cNvPr>
              <p:cNvSpPr/>
              <p:nvPr/>
            </p:nvSpPr>
            <p:spPr>
              <a:xfrm flipH="1">
                <a:off x="5950075" y="29908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56;p28">
                <a:extLst>
                  <a:ext uri="{FF2B5EF4-FFF2-40B4-BE49-F238E27FC236}">
                    <a16:creationId xmlns:a16="http://schemas.microsoft.com/office/drawing/2014/main" id="{F16BB12D-0F9B-1FE7-5EF9-24017FB2E199}"/>
                  </a:ext>
                </a:extLst>
              </p:cNvPr>
              <p:cNvSpPr/>
              <p:nvPr/>
            </p:nvSpPr>
            <p:spPr>
              <a:xfrm flipH="1">
                <a:off x="6530875" y="29908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57;p28">
                <a:extLst>
                  <a:ext uri="{FF2B5EF4-FFF2-40B4-BE49-F238E27FC236}">
                    <a16:creationId xmlns:a16="http://schemas.microsoft.com/office/drawing/2014/main" id="{E833BFD8-A47E-D722-4141-24B5CD57D1FF}"/>
                  </a:ext>
                </a:extLst>
              </p:cNvPr>
              <p:cNvSpPr/>
              <p:nvPr/>
            </p:nvSpPr>
            <p:spPr>
              <a:xfrm flipH="1">
                <a:off x="7111675" y="29908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58;p28">
                <a:extLst>
                  <a:ext uri="{FF2B5EF4-FFF2-40B4-BE49-F238E27FC236}">
                    <a16:creationId xmlns:a16="http://schemas.microsoft.com/office/drawing/2014/main" id="{8E212BFD-2F92-AB5C-094E-CBEFF871119B}"/>
                  </a:ext>
                </a:extLst>
              </p:cNvPr>
              <p:cNvSpPr/>
              <p:nvPr/>
            </p:nvSpPr>
            <p:spPr>
              <a:xfrm flipH="1">
                <a:off x="7692475" y="29908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859;p28">
                <a:extLst>
                  <a:ext uri="{FF2B5EF4-FFF2-40B4-BE49-F238E27FC236}">
                    <a16:creationId xmlns:a16="http://schemas.microsoft.com/office/drawing/2014/main" id="{87357918-3517-2D85-FD5D-B8D4CB75DCAD}"/>
                  </a:ext>
                </a:extLst>
              </p:cNvPr>
              <p:cNvSpPr/>
              <p:nvPr/>
            </p:nvSpPr>
            <p:spPr>
              <a:xfrm flipH="1">
                <a:off x="8273275" y="29908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 name="Google Shape;860;p28">
              <a:extLst>
                <a:ext uri="{FF2B5EF4-FFF2-40B4-BE49-F238E27FC236}">
                  <a16:creationId xmlns:a16="http://schemas.microsoft.com/office/drawing/2014/main" id="{9CF67E06-C4FC-6EB5-F643-03A28C32C1FC}"/>
                </a:ext>
              </a:extLst>
            </p:cNvPr>
            <p:cNvGrpSpPr/>
            <p:nvPr/>
          </p:nvGrpSpPr>
          <p:grpSpPr>
            <a:xfrm>
              <a:off x="347441" y="757786"/>
              <a:ext cx="1765922" cy="1596032"/>
              <a:chOff x="2854300" y="1168125"/>
              <a:chExt cx="2904000" cy="2668950"/>
            </a:xfrm>
            <a:grpFill/>
          </p:grpSpPr>
          <p:sp>
            <p:nvSpPr>
              <p:cNvPr id="8" name="Google Shape;861;p28">
                <a:extLst>
                  <a:ext uri="{FF2B5EF4-FFF2-40B4-BE49-F238E27FC236}">
                    <a16:creationId xmlns:a16="http://schemas.microsoft.com/office/drawing/2014/main" id="{56D97F18-D0AF-6670-EA3C-847868C014EF}"/>
                  </a:ext>
                </a:extLst>
              </p:cNvPr>
              <p:cNvSpPr/>
              <p:nvPr/>
            </p:nvSpPr>
            <p:spPr>
              <a:xfrm flipH="1">
                <a:off x="2854300" y="1168125"/>
                <a:ext cx="2904000" cy="26673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862;p28">
                <a:extLst>
                  <a:ext uri="{FF2B5EF4-FFF2-40B4-BE49-F238E27FC236}">
                    <a16:creationId xmlns:a16="http://schemas.microsoft.com/office/drawing/2014/main" id="{78367AFE-8439-AD58-ABAF-E10B02F486D5}"/>
                  </a:ext>
                </a:extLst>
              </p:cNvPr>
              <p:cNvSpPr/>
              <p:nvPr/>
            </p:nvSpPr>
            <p:spPr>
              <a:xfrm flipH="1">
                <a:off x="2854300" y="11681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863;p28">
                <a:extLst>
                  <a:ext uri="{FF2B5EF4-FFF2-40B4-BE49-F238E27FC236}">
                    <a16:creationId xmlns:a16="http://schemas.microsoft.com/office/drawing/2014/main" id="{53E93826-1222-FBC4-DE34-FABB71384613}"/>
                  </a:ext>
                </a:extLst>
              </p:cNvPr>
              <p:cNvSpPr/>
              <p:nvPr/>
            </p:nvSpPr>
            <p:spPr>
              <a:xfrm flipH="1">
                <a:off x="3435100" y="11681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864;p28">
                <a:extLst>
                  <a:ext uri="{FF2B5EF4-FFF2-40B4-BE49-F238E27FC236}">
                    <a16:creationId xmlns:a16="http://schemas.microsoft.com/office/drawing/2014/main" id="{9018D585-439C-B1A5-10A6-3B03B0DBEDD5}"/>
                  </a:ext>
                </a:extLst>
              </p:cNvPr>
              <p:cNvSpPr/>
              <p:nvPr/>
            </p:nvSpPr>
            <p:spPr>
              <a:xfrm flipH="1">
                <a:off x="4015900" y="11681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865;p28">
                <a:extLst>
                  <a:ext uri="{FF2B5EF4-FFF2-40B4-BE49-F238E27FC236}">
                    <a16:creationId xmlns:a16="http://schemas.microsoft.com/office/drawing/2014/main" id="{D6F2C604-478D-2FFB-3747-9BF0D9E3E935}"/>
                  </a:ext>
                </a:extLst>
              </p:cNvPr>
              <p:cNvSpPr/>
              <p:nvPr/>
            </p:nvSpPr>
            <p:spPr>
              <a:xfrm flipH="1">
                <a:off x="4596700" y="11681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866;p28">
                <a:extLst>
                  <a:ext uri="{FF2B5EF4-FFF2-40B4-BE49-F238E27FC236}">
                    <a16:creationId xmlns:a16="http://schemas.microsoft.com/office/drawing/2014/main" id="{660CA752-E26D-8729-31EE-7FFE4A2FF74C}"/>
                  </a:ext>
                </a:extLst>
              </p:cNvPr>
              <p:cNvSpPr/>
              <p:nvPr/>
            </p:nvSpPr>
            <p:spPr>
              <a:xfrm flipH="1">
                <a:off x="5177500" y="11681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867;p28">
                <a:extLst>
                  <a:ext uri="{FF2B5EF4-FFF2-40B4-BE49-F238E27FC236}">
                    <a16:creationId xmlns:a16="http://schemas.microsoft.com/office/drawing/2014/main" id="{99248354-61A3-961F-1C72-EAA6E197FF11}"/>
                  </a:ext>
                </a:extLst>
              </p:cNvPr>
              <p:cNvSpPr/>
              <p:nvPr/>
            </p:nvSpPr>
            <p:spPr>
              <a:xfrm flipH="1">
                <a:off x="2854300" y="17009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868;p28">
                <a:extLst>
                  <a:ext uri="{FF2B5EF4-FFF2-40B4-BE49-F238E27FC236}">
                    <a16:creationId xmlns:a16="http://schemas.microsoft.com/office/drawing/2014/main" id="{620C9BC6-BE20-C932-3B7F-3715E61DAA2F}"/>
                  </a:ext>
                </a:extLst>
              </p:cNvPr>
              <p:cNvSpPr/>
              <p:nvPr/>
            </p:nvSpPr>
            <p:spPr>
              <a:xfrm flipH="1">
                <a:off x="3435100" y="17009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869;p28">
                <a:extLst>
                  <a:ext uri="{FF2B5EF4-FFF2-40B4-BE49-F238E27FC236}">
                    <a16:creationId xmlns:a16="http://schemas.microsoft.com/office/drawing/2014/main" id="{D8E22940-74BE-73D9-2D2F-F45F891E178B}"/>
                  </a:ext>
                </a:extLst>
              </p:cNvPr>
              <p:cNvSpPr/>
              <p:nvPr/>
            </p:nvSpPr>
            <p:spPr>
              <a:xfrm flipH="1">
                <a:off x="4015900" y="17009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870;p28">
                <a:extLst>
                  <a:ext uri="{FF2B5EF4-FFF2-40B4-BE49-F238E27FC236}">
                    <a16:creationId xmlns:a16="http://schemas.microsoft.com/office/drawing/2014/main" id="{A92AA49F-4F33-774A-975B-6A9BDF85F7C3}"/>
                  </a:ext>
                </a:extLst>
              </p:cNvPr>
              <p:cNvSpPr/>
              <p:nvPr/>
            </p:nvSpPr>
            <p:spPr>
              <a:xfrm flipH="1">
                <a:off x="4596700" y="17009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871;p28">
                <a:extLst>
                  <a:ext uri="{FF2B5EF4-FFF2-40B4-BE49-F238E27FC236}">
                    <a16:creationId xmlns:a16="http://schemas.microsoft.com/office/drawing/2014/main" id="{6821FB59-4165-F7F9-B3D8-B945DCBCB61C}"/>
                  </a:ext>
                </a:extLst>
              </p:cNvPr>
              <p:cNvSpPr/>
              <p:nvPr/>
            </p:nvSpPr>
            <p:spPr>
              <a:xfrm flipH="1">
                <a:off x="5177500" y="17009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872;p28">
                <a:extLst>
                  <a:ext uri="{FF2B5EF4-FFF2-40B4-BE49-F238E27FC236}">
                    <a16:creationId xmlns:a16="http://schemas.microsoft.com/office/drawing/2014/main" id="{0CF3731C-931E-9439-97A8-D8FD3B897D93}"/>
                  </a:ext>
                </a:extLst>
              </p:cNvPr>
              <p:cNvSpPr/>
              <p:nvPr/>
            </p:nvSpPr>
            <p:spPr>
              <a:xfrm flipH="1">
                <a:off x="2854300" y="22353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873;p28">
                <a:extLst>
                  <a:ext uri="{FF2B5EF4-FFF2-40B4-BE49-F238E27FC236}">
                    <a16:creationId xmlns:a16="http://schemas.microsoft.com/office/drawing/2014/main" id="{A0C424EC-E799-B4FA-74AE-54B34598CFAA}"/>
                  </a:ext>
                </a:extLst>
              </p:cNvPr>
              <p:cNvSpPr/>
              <p:nvPr/>
            </p:nvSpPr>
            <p:spPr>
              <a:xfrm flipH="1">
                <a:off x="3435100" y="22353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874;p28">
                <a:extLst>
                  <a:ext uri="{FF2B5EF4-FFF2-40B4-BE49-F238E27FC236}">
                    <a16:creationId xmlns:a16="http://schemas.microsoft.com/office/drawing/2014/main" id="{65FA9377-1CD5-F44C-B677-9DCECF75AC1D}"/>
                  </a:ext>
                </a:extLst>
              </p:cNvPr>
              <p:cNvSpPr/>
              <p:nvPr/>
            </p:nvSpPr>
            <p:spPr>
              <a:xfrm flipH="1">
                <a:off x="4015900" y="22353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875;p28">
                <a:extLst>
                  <a:ext uri="{FF2B5EF4-FFF2-40B4-BE49-F238E27FC236}">
                    <a16:creationId xmlns:a16="http://schemas.microsoft.com/office/drawing/2014/main" id="{8B5B57B0-0397-AE9C-11AC-C7538DDC3B5F}"/>
                  </a:ext>
                </a:extLst>
              </p:cNvPr>
              <p:cNvSpPr/>
              <p:nvPr/>
            </p:nvSpPr>
            <p:spPr>
              <a:xfrm flipH="1">
                <a:off x="4596700" y="22353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876;p28">
                <a:extLst>
                  <a:ext uri="{FF2B5EF4-FFF2-40B4-BE49-F238E27FC236}">
                    <a16:creationId xmlns:a16="http://schemas.microsoft.com/office/drawing/2014/main" id="{CCAC9BFB-D0D8-6C9A-839E-344442004AD3}"/>
                  </a:ext>
                </a:extLst>
              </p:cNvPr>
              <p:cNvSpPr/>
              <p:nvPr/>
            </p:nvSpPr>
            <p:spPr>
              <a:xfrm flipH="1">
                <a:off x="5177500" y="22353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877;p28">
                <a:extLst>
                  <a:ext uri="{FF2B5EF4-FFF2-40B4-BE49-F238E27FC236}">
                    <a16:creationId xmlns:a16="http://schemas.microsoft.com/office/drawing/2014/main" id="{C9220A39-E42B-6A80-2733-66D5C434A2D6}"/>
                  </a:ext>
                </a:extLst>
              </p:cNvPr>
              <p:cNvSpPr/>
              <p:nvPr/>
            </p:nvSpPr>
            <p:spPr>
              <a:xfrm flipH="1">
                <a:off x="2854300" y="2769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878;p28">
                <a:extLst>
                  <a:ext uri="{FF2B5EF4-FFF2-40B4-BE49-F238E27FC236}">
                    <a16:creationId xmlns:a16="http://schemas.microsoft.com/office/drawing/2014/main" id="{3E7974CB-5707-613C-D24D-4DED9B170906}"/>
                  </a:ext>
                </a:extLst>
              </p:cNvPr>
              <p:cNvSpPr/>
              <p:nvPr/>
            </p:nvSpPr>
            <p:spPr>
              <a:xfrm flipH="1">
                <a:off x="3435100" y="2769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879;p28">
                <a:extLst>
                  <a:ext uri="{FF2B5EF4-FFF2-40B4-BE49-F238E27FC236}">
                    <a16:creationId xmlns:a16="http://schemas.microsoft.com/office/drawing/2014/main" id="{EC1B6D02-C10A-755B-A1EB-4068934803B8}"/>
                  </a:ext>
                </a:extLst>
              </p:cNvPr>
              <p:cNvSpPr/>
              <p:nvPr/>
            </p:nvSpPr>
            <p:spPr>
              <a:xfrm flipH="1">
                <a:off x="4015900" y="2769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880;p28">
                <a:extLst>
                  <a:ext uri="{FF2B5EF4-FFF2-40B4-BE49-F238E27FC236}">
                    <a16:creationId xmlns:a16="http://schemas.microsoft.com/office/drawing/2014/main" id="{270CC865-CDC1-D4DB-18D1-0E04D095D747}"/>
                  </a:ext>
                </a:extLst>
              </p:cNvPr>
              <p:cNvSpPr/>
              <p:nvPr/>
            </p:nvSpPr>
            <p:spPr>
              <a:xfrm flipH="1">
                <a:off x="4596700" y="2769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881;p28">
                <a:extLst>
                  <a:ext uri="{FF2B5EF4-FFF2-40B4-BE49-F238E27FC236}">
                    <a16:creationId xmlns:a16="http://schemas.microsoft.com/office/drawing/2014/main" id="{BE02AB01-FE74-A0CD-4173-9C8D147699D1}"/>
                  </a:ext>
                </a:extLst>
              </p:cNvPr>
              <p:cNvSpPr/>
              <p:nvPr/>
            </p:nvSpPr>
            <p:spPr>
              <a:xfrm flipH="1">
                <a:off x="5177500" y="2769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882;p28">
                <a:extLst>
                  <a:ext uri="{FF2B5EF4-FFF2-40B4-BE49-F238E27FC236}">
                    <a16:creationId xmlns:a16="http://schemas.microsoft.com/office/drawing/2014/main" id="{F1536F2A-2A12-B5A9-0B23-34C8FBDAB5EC}"/>
                  </a:ext>
                </a:extLst>
              </p:cNvPr>
              <p:cNvSpPr/>
              <p:nvPr/>
            </p:nvSpPr>
            <p:spPr>
              <a:xfrm flipH="1">
                <a:off x="2854300" y="3304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883;p28">
                <a:extLst>
                  <a:ext uri="{FF2B5EF4-FFF2-40B4-BE49-F238E27FC236}">
                    <a16:creationId xmlns:a16="http://schemas.microsoft.com/office/drawing/2014/main" id="{547EEA33-DA6E-F145-34A6-F607F99CB223}"/>
                  </a:ext>
                </a:extLst>
              </p:cNvPr>
              <p:cNvSpPr/>
              <p:nvPr/>
            </p:nvSpPr>
            <p:spPr>
              <a:xfrm flipH="1">
                <a:off x="3435100" y="3304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884;p28">
                <a:extLst>
                  <a:ext uri="{FF2B5EF4-FFF2-40B4-BE49-F238E27FC236}">
                    <a16:creationId xmlns:a16="http://schemas.microsoft.com/office/drawing/2014/main" id="{B93C7E03-697C-E48E-4A3B-AC42B401129E}"/>
                  </a:ext>
                </a:extLst>
              </p:cNvPr>
              <p:cNvSpPr/>
              <p:nvPr/>
            </p:nvSpPr>
            <p:spPr>
              <a:xfrm flipH="1">
                <a:off x="4015900" y="3304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885;p28">
                <a:extLst>
                  <a:ext uri="{FF2B5EF4-FFF2-40B4-BE49-F238E27FC236}">
                    <a16:creationId xmlns:a16="http://schemas.microsoft.com/office/drawing/2014/main" id="{2B7C3EAE-E2A7-F242-8C26-737B24D5BCD4}"/>
                  </a:ext>
                </a:extLst>
              </p:cNvPr>
              <p:cNvSpPr/>
              <p:nvPr/>
            </p:nvSpPr>
            <p:spPr>
              <a:xfrm flipH="1">
                <a:off x="4596700" y="3304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886;p28">
                <a:extLst>
                  <a:ext uri="{FF2B5EF4-FFF2-40B4-BE49-F238E27FC236}">
                    <a16:creationId xmlns:a16="http://schemas.microsoft.com/office/drawing/2014/main" id="{FD06F39A-A5E8-9CFD-A35B-81C9A3C3FCFF}"/>
                  </a:ext>
                </a:extLst>
              </p:cNvPr>
              <p:cNvSpPr/>
              <p:nvPr/>
            </p:nvSpPr>
            <p:spPr>
              <a:xfrm flipH="1">
                <a:off x="5177500" y="3304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36" name="文本框 135">
            <a:extLst>
              <a:ext uri="{FF2B5EF4-FFF2-40B4-BE49-F238E27FC236}">
                <a16:creationId xmlns:a16="http://schemas.microsoft.com/office/drawing/2014/main" id="{53F70233-CABC-AFE4-5F8D-3BA5A87A5824}"/>
              </a:ext>
            </a:extLst>
          </p:cNvPr>
          <p:cNvSpPr txBox="1"/>
          <p:nvPr/>
        </p:nvSpPr>
        <p:spPr>
          <a:xfrm>
            <a:off x="10206037" y="2778161"/>
            <a:ext cx="1039225" cy="461665"/>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Difference </a:t>
            </a:r>
          </a:p>
          <a:p>
            <a:r>
              <a:rPr lang="en-US" altLang="zh-CN" sz="1200" dirty="0">
                <a:latin typeface="Times New Roman" panose="02020603050405020304" pitchFamily="18" charset="0"/>
                <a:cs typeface="Times New Roman" panose="02020603050405020304" pitchFamily="18" charset="0"/>
              </a:rPr>
              <a:t>calculation</a:t>
            </a:r>
            <a:endParaRPr lang="zh-CN" altLang="en-US" sz="1200" dirty="0">
              <a:latin typeface="Times New Roman" panose="02020603050405020304" pitchFamily="18" charset="0"/>
              <a:cs typeface="Times New Roman" panose="02020603050405020304" pitchFamily="18" charset="0"/>
            </a:endParaRPr>
          </a:p>
        </p:txBody>
      </p:sp>
      <p:pic>
        <p:nvPicPr>
          <p:cNvPr id="558" name="图片 557">
            <a:extLst>
              <a:ext uri="{FF2B5EF4-FFF2-40B4-BE49-F238E27FC236}">
                <a16:creationId xmlns:a16="http://schemas.microsoft.com/office/drawing/2014/main" id="{FFDEEAE1-12D3-9FA3-8708-78323ABEC64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12675" y="2190134"/>
            <a:ext cx="192355" cy="192355"/>
          </a:xfrm>
          <a:prstGeom prst="rect">
            <a:avLst/>
          </a:prstGeom>
        </p:spPr>
      </p:pic>
      <p:pic>
        <p:nvPicPr>
          <p:cNvPr id="559" name="图片 558">
            <a:extLst>
              <a:ext uri="{FF2B5EF4-FFF2-40B4-BE49-F238E27FC236}">
                <a16:creationId xmlns:a16="http://schemas.microsoft.com/office/drawing/2014/main" id="{5FD48D76-21AD-E746-1C33-D3B67CF0E4B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61909" y="2176678"/>
            <a:ext cx="192355" cy="192355"/>
          </a:xfrm>
          <a:prstGeom prst="rect">
            <a:avLst/>
          </a:prstGeom>
        </p:spPr>
      </p:pic>
      <p:sp>
        <p:nvSpPr>
          <p:cNvPr id="149" name="文本框 148">
            <a:extLst>
              <a:ext uri="{FF2B5EF4-FFF2-40B4-BE49-F238E27FC236}">
                <a16:creationId xmlns:a16="http://schemas.microsoft.com/office/drawing/2014/main" id="{DF77C40D-5FCE-BDDC-533A-2E7819D9F17F}"/>
              </a:ext>
            </a:extLst>
          </p:cNvPr>
          <p:cNvSpPr txBox="1"/>
          <p:nvPr/>
        </p:nvSpPr>
        <p:spPr>
          <a:xfrm>
            <a:off x="3826173" y="3898032"/>
            <a:ext cx="877161" cy="276999"/>
          </a:xfrm>
          <a:prstGeom prst="rect">
            <a:avLst/>
          </a:prstGeom>
          <a:noFill/>
        </p:spPr>
        <p:txBody>
          <a:bodyPr wrap="square">
            <a:spAutoFit/>
          </a:bodyPr>
          <a:lstStyle/>
          <a:p>
            <a:r>
              <a:rPr lang="en-US" altLang="zh-CN" sz="1200" dirty="0">
                <a:solidFill>
                  <a:srgbClr val="C00000"/>
                </a:solidFill>
                <a:latin typeface="Times New Roman" panose="02020603050405020304" pitchFamily="18" charset="0"/>
                <a:cs typeface="Times New Roman" panose="02020603050405020304" pitchFamily="18" charset="0"/>
              </a:rPr>
              <a:t>Dissimilar</a:t>
            </a:r>
            <a:endParaRPr lang="zh-CN" altLang="en-US" sz="1200" dirty="0">
              <a:solidFill>
                <a:srgbClr val="C00000"/>
              </a:solidFill>
              <a:latin typeface="Times New Roman" panose="02020603050405020304" pitchFamily="18" charset="0"/>
              <a:cs typeface="Times New Roman" panose="02020603050405020304" pitchFamily="18" charset="0"/>
            </a:endParaRPr>
          </a:p>
        </p:txBody>
      </p:sp>
      <p:sp>
        <p:nvSpPr>
          <p:cNvPr id="186" name="矩形 185">
            <a:extLst>
              <a:ext uri="{FF2B5EF4-FFF2-40B4-BE49-F238E27FC236}">
                <a16:creationId xmlns:a16="http://schemas.microsoft.com/office/drawing/2014/main" id="{D738CFCD-83E7-4319-1030-2618C4D1515E}"/>
              </a:ext>
            </a:extLst>
          </p:cNvPr>
          <p:cNvSpPr/>
          <p:nvPr/>
        </p:nvSpPr>
        <p:spPr>
          <a:xfrm>
            <a:off x="8507227" y="522285"/>
            <a:ext cx="936637" cy="198815"/>
          </a:xfrm>
          <a:prstGeom prst="rect">
            <a:avLst/>
          </a:prstGeom>
          <a:solidFill>
            <a:srgbClr val="8FAAD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87" name="直接连接符 186">
            <a:extLst>
              <a:ext uri="{FF2B5EF4-FFF2-40B4-BE49-F238E27FC236}">
                <a16:creationId xmlns:a16="http://schemas.microsoft.com/office/drawing/2014/main" id="{07AA7B59-CB1D-E384-A9BD-D8BDBB73CAE8}"/>
              </a:ext>
            </a:extLst>
          </p:cNvPr>
          <p:cNvCxnSpPr>
            <a:cxnSpLocks/>
          </p:cNvCxnSpPr>
          <p:nvPr/>
        </p:nvCxnSpPr>
        <p:spPr>
          <a:xfrm>
            <a:off x="8656992" y="521282"/>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188" name="直接连接符 187">
            <a:extLst>
              <a:ext uri="{FF2B5EF4-FFF2-40B4-BE49-F238E27FC236}">
                <a16:creationId xmlns:a16="http://schemas.microsoft.com/office/drawing/2014/main" id="{0AE2AAC0-9143-4020-F4B8-2D5CAD3A4E11}"/>
              </a:ext>
            </a:extLst>
          </p:cNvPr>
          <p:cNvCxnSpPr>
            <a:cxnSpLocks/>
          </p:cNvCxnSpPr>
          <p:nvPr/>
        </p:nvCxnSpPr>
        <p:spPr>
          <a:xfrm>
            <a:off x="8823680" y="516520"/>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189" name="直接连接符 188">
            <a:extLst>
              <a:ext uri="{FF2B5EF4-FFF2-40B4-BE49-F238E27FC236}">
                <a16:creationId xmlns:a16="http://schemas.microsoft.com/office/drawing/2014/main" id="{FC932D72-5EE1-74AB-544D-2B6A3329471E}"/>
              </a:ext>
            </a:extLst>
          </p:cNvPr>
          <p:cNvCxnSpPr>
            <a:cxnSpLocks/>
          </p:cNvCxnSpPr>
          <p:nvPr/>
        </p:nvCxnSpPr>
        <p:spPr>
          <a:xfrm>
            <a:off x="8976080" y="518899"/>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190" name="直接连接符 189">
            <a:extLst>
              <a:ext uri="{FF2B5EF4-FFF2-40B4-BE49-F238E27FC236}">
                <a16:creationId xmlns:a16="http://schemas.microsoft.com/office/drawing/2014/main" id="{A08E922A-6298-CAA4-5C3B-D176C1A70BD8}"/>
              </a:ext>
            </a:extLst>
          </p:cNvPr>
          <p:cNvCxnSpPr>
            <a:cxnSpLocks/>
          </p:cNvCxnSpPr>
          <p:nvPr/>
        </p:nvCxnSpPr>
        <p:spPr>
          <a:xfrm>
            <a:off x="9133245" y="518898"/>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191" name="直接连接符 190">
            <a:extLst>
              <a:ext uri="{FF2B5EF4-FFF2-40B4-BE49-F238E27FC236}">
                <a16:creationId xmlns:a16="http://schemas.microsoft.com/office/drawing/2014/main" id="{AC979677-E92A-9DC9-A6C0-2E65BF1AF454}"/>
              </a:ext>
            </a:extLst>
          </p:cNvPr>
          <p:cNvCxnSpPr>
            <a:cxnSpLocks/>
          </p:cNvCxnSpPr>
          <p:nvPr/>
        </p:nvCxnSpPr>
        <p:spPr>
          <a:xfrm>
            <a:off x="9299933" y="521274"/>
            <a:ext cx="0" cy="206962"/>
          </a:xfrm>
          <a:prstGeom prst="line">
            <a:avLst/>
          </a:prstGeom>
          <a:ln/>
        </p:spPr>
        <p:style>
          <a:lnRef idx="2">
            <a:schemeClr val="dk1"/>
          </a:lnRef>
          <a:fillRef idx="0">
            <a:schemeClr val="dk1"/>
          </a:fillRef>
          <a:effectRef idx="1">
            <a:schemeClr val="dk1"/>
          </a:effectRef>
          <a:fontRef idx="minor">
            <a:schemeClr val="tx1"/>
          </a:fontRef>
        </p:style>
      </p:cxnSp>
      <p:sp>
        <p:nvSpPr>
          <p:cNvPr id="197" name="矩形 196">
            <a:extLst>
              <a:ext uri="{FF2B5EF4-FFF2-40B4-BE49-F238E27FC236}">
                <a16:creationId xmlns:a16="http://schemas.microsoft.com/office/drawing/2014/main" id="{0BFC4442-BACC-24D9-D74A-757A535D019B}"/>
              </a:ext>
            </a:extLst>
          </p:cNvPr>
          <p:cNvSpPr/>
          <p:nvPr/>
        </p:nvSpPr>
        <p:spPr>
          <a:xfrm>
            <a:off x="8509481" y="1375513"/>
            <a:ext cx="936637" cy="198815"/>
          </a:xfrm>
          <a:prstGeom prst="rect">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03" name="直接连接符 202">
            <a:extLst>
              <a:ext uri="{FF2B5EF4-FFF2-40B4-BE49-F238E27FC236}">
                <a16:creationId xmlns:a16="http://schemas.microsoft.com/office/drawing/2014/main" id="{F020EE6A-F678-27A7-7EDD-EA994A7C075F}"/>
              </a:ext>
            </a:extLst>
          </p:cNvPr>
          <p:cNvCxnSpPr>
            <a:cxnSpLocks/>
          </p:cNvCxnSpPr>
          <p:nvPr/>
        </p:nvCxnSpPr>
        <p:spPr>
          <a:xfrm>
            <a:off x="8659246" y="1374510"/>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209" name="直接连接符 208">
            <a:extLst>
              <a:ext uri="{FF2B5EF4-FFF2-40B4-BE49-F238E27FC236}">
                <a16:creationId xmlns:a16="http://schemas.microsoft.com/office/drawing/2014/main" id="{64CAFDD8-353B-A716-D8D2-4E4575B7D369}"/>
              </a:ext>
            </a:extLst>
          </p:cNvPr>
          <p:cNvCxnSpPr>
            <a:cxnSpLocks/>
          </p:cNvCxnSpPr>
          <p:nvPr/>
        </p:nvCxnSpPr>
        <p:spPr>
          <a:xfrm>
            <a:off x="8825934" y="1369748"/>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215" name="直接连接符 214">
            <a:extLst>
              <a:ext uri="{FF2B5EF4-FFF2-40B4-BE49-F238E27FC236}">
                <a16:creationId xmlns:a16="http://schemas.microsoft.com/office/drawing/2014/main" id="{1387F466-5CD5-7FF0-2750-ED7026DA6680}"/>
              </a:ext>
            </a:extLst>
          </p:cNvPr>
          <p:cNvCxnSpPr>
            <a:cxnSpLocks/>
          </p:cNvCxnSpPr>
          <p:nvPr/>
        </p:nvCxnSpPr>
        <p:spPr>
          <a:xfrm>
            <a:off x="8978334" y="1372127"/>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221" name="直接连接符 220">
            <a:extLst>
              <a:ext uri="{FF2B5EF4-FFF2-40B4-BE49-F238E27FC236}">
                <a16:creationId xmlns:a16="http://schemas.microsoft.com/office/drawing/2014/main" id="{013C8358-E487-A16F-6D83-0805A97BCE4B}"/>
              </a:ext>
            </a:extLst>
          </p:cNvPr>
          <p:cNvCxnSpPr>
            <a:cxnSpLocks/>
          </p:cNvCxnSpPr>
          <p:nvPr/>
        </p:nvCxnSpPr>
        <p:spPr>
          <a:xfrm>
            <a:off x="9135499" y="1372126"/>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227" name="直接连接符 226">
            <a:extLst>
              <a:ext uri="{FF2B5EF4-FFF2-40B4-BE49-F238E27FC236}">
                <a16:creationId xmlns:a16="http://schemas.microsoft.com/office/drawing/2014/main" id="{362D794D-9D2A-2E0C-AE93-895B98EE638E}"/>
              </a:ext>
            </a:extLst>
          </p:cNvPr>
          <p:cNvCxnSpPr>
            <a:cxnSpLocks/>
          </p:cNvCxnSpPr>
          <p:nvPr/>
        </p:nvCxnSpPr>
        <p:spPr>
          <a:xfrm>
            <a:off x="9302187" y="1374502"/>
            <a:ext cx="0" cy="206962"/>
          </a:xfrm>
          <a:prstGeom prst="line">
            <a:avLst/>
          </a:prstGeom>
          <a:ln/>
        </p:spPr>
        <p:style>
          <a:lnRef idx="2">
            <a:schemeClr val="dk1"/>
          </a:lnRef>
          <a:fillRef idx="0">
            <a:schemeClr val="dk1"/>
          </a:fillRef>
          <a:effectRef idx="1">
            <a:schemeClr val="dk1"/>
          </a:effectRef>
          <a:fontRef idx="minor">
            <a:schemeClr val="tx1"/>
          </a:fontRef>
        </p:style>
      </p:cxnSp>
      <p:sp>
        <p:nvSpPr>
          <p:cNvPr id="231" name="矩形 230">
            <a:extLst>
              <a:ext uri="{FF2B5EF4-FFF2-40B4-BE49-F238E27FC236}">
                <a16:creationId xmlns:a16="http://schemas.microsoft.com/office/drawing/2014/main" id="{F08DDC36-34B3-C170-1C31-311B955A564C}"/>
              </a:ext>
            </a:extLst>
          </p:cNvPr>
          <p:cNvSpPr/>
          <p:nvPr/>
        </p:nvSpPr>
        <p:spPr>
          <a:xfrm>
            <a:off x="8814230" y="1378314"/>
            <a:ext cx="189782" cy="198162"/>
          </a:xfrm>
          <a:prstGeom prst="rect">
            <a:avLst/>
          </a:prstGeom>
          <a:pattFill prst="dkVert">
            <a:fgClr>
              <a:srgbClr val="ED7D31"/>
            </a:fgClr>
            <a:bgClr>
              <a:schemeClr val="bg1"/>
            </a:bgClr>
          </a:patt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234" name="矩形 233">
            <a:extLst>
              <a:ext uri="{FF2B5EF4-FFF2-40B4-BE49-F238E27FC236}">
                <a16:creationId xmlns:a16="http://schemas.microsoft.com/office/drawing/2014/main" id="{8E2433BD-2558-6CF7-DC14-440714009712}"/>
              </a:ext>
            </a:extLst>
          </p:cNvPr>
          <p:cNvSpPr/>
          <p:nvPr/>
        </p:nvSpPr>
        <p:spPr>
          <a:xfrm>
            <a:off x="8507227" y="1941383"/>
            <a:ext cx="936637" cy="198815"/>
          </a:xfrm>
          <a:prstGeom prst="rect">
            <a:avLst/>
          </a:prstGeom>
          <a:solidFill>
            <a:srgbClr val="FBE5D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35" name="直接连接符 234">
            <a:extLst>
              <a:ext uri="{FF2B5EF4-FFF2-40B4-BE49-F238E27FC236}">
                <a16:creationId xmlns:a16="http://schemas.microsoft.com/office/drawing/2014/main" id="{156341A2-FD52-FD98-8D24-D5F5CF69464F}"/>
              </a:ext>
            </a:extLst>
          </p:cNvPr>
          <p:cNvCxnSpPr>
            <a:cxnSpLocks/>
          </p:cNvCxnSpPr>
          <p:nvPr/>
        </p:nvCxnSpPr>
        <p:spPr>
          <a:xfrm>
            <a:off x="8656992" y="1940380"/>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236" name="直接连接符 235">
            <a:extLst>
              <a:ext uri="{FF2B5EF4-FFF2-40B4-BE49-F238E27FC236}">
                <a16:creationId xmlns:a16="http://schemas.microsoft.com/office/drawing/2014/main" id="{5EFAB1EB-B692-4813-4051-BFDA1AAC9CAD}"/>
              </a:ext>
            </a:extLst>
          </p:cNvPr>
          <p:cNvCxnSpPr>
            <a:cxnSpLocks/>
          </p:cNvCxnSpPr>
          <p:nvPr/>
        </p:nvCxnSpPr>
        <p:spPr>
          <a:xfrm>
            <a:off x="8823680" y="1935618"/>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237" name="直接连接符 236">
            <a:extLst>
              <a:ext uri="{FF2B5EF4-FFF2-40B4-BE49-F238E27FC236}">
                <a16:creationId xmlns:a16="http://schemas.microsoft.com/office/drawing/2014/main" id="{978E39B4-EFB5-179C-F806-99E3E3103948}"/>
              </a:ext>
            </a:extLst>
          </p:cNvPr>
          <p:cNvCxnSpPr>
            <a:cxnSpLocks/>
          </p:cNvCxnSpPr>
          <p:nvPr/>
        </p:nvCxnSpPr>
        <p:spPr>
          <a:xfrm>
            <a:off x="8976080" y="1937997"/>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238" name="直接连接符 237">
            <a:extLst>
              <a:ext uri="{FF2B5EF4-FFF2-40B4-BE49-F238E27FC236}">
                <a16:creationId xmlns:a16="http://schemas.microsoft.com/office/drawing/2014/main" id="{21DA5AB4-9DF3-6C25-3670-58208C78F710}"/>
              </a:ext>
            </a:extLst>
          </p:cNvPr>
          <p:cNvCxnSpPr>
            <a:cxnSpLocks/>
          </p:cNvCxnSpPr>
          <p:nvPr/>
        </p:nvCxnSpPr>
        <p:spPr>
          <a:xfrm>
            <a:off x="9133245" y="1937996"/>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239" name="直接连接符 238">
            <a:extLst>
              <a:ext uri="{FF2B5EF4-FFF2-40B4-BE49-F238E27FC236}">
                <a16:creationId xmlns:a16="http://schemas.microsoft.com/office/drawing/2014/main" id="{D8796F7E-4C7F-CF01-8399-73EB663A50D0}"/>
              </a:ext>
            </a:extLst>
          </p:cNvPr>
          <p:cNvCxnSpPr>
            <a:cxnSpLocks/>
          </p:cNvCxnSpPr>
          <p:nvPr/>
        </p:nvCxnSpPr>
        <p:spPr>
          <a:xfrm>
            <a:off x="9299933" y="1940372"/>
            <a:ext cx="0" cy="206962"/>
          </a:xfrm>
          <a:prstGeom prst="line">
            <a:avLst/>
          </a:prstGeom>
          <a:ln/>
        </p:spPr>
        <p:style>
          <a:lnRef idx="2">
            <a:schemeClr val="dk1"/>
          </a:lnRef>
          <a:fillRef idx="0">
            <a:schemeClr val="dk1"/>
          </a:fillRef>
          <a:effectRef idx="1">
            <a:schemeClr val="dk1"/>
          </a:effectRef>
          <a:fontRef idx="minor">
            <a:schemeClr val="tx1"/>
          </a:fontRef>
        </p:style>
      </p:cxnSp>
      <p:sp>
        <p:nvSpPr>
          <p:cNvPr id="243" name="矩形 242">
            <a:extLst>
              <a:ext uri="{FF2B5EF4-FFF2-40B4-BE49-F238E27FC236}">
                <a16:creationId xmlns:a16="http://schemas.microsoft.com/office/drawing/2014/main" id="{FD4029A5-257D-968C-4022-ED7491D0141B}"/>
              </a:ext>
            </a:extLst>
          </p:cNvPr>
          <p:cNvSpPr/>
          <p:nvPr/>
        </p:nvSpPr>
        <p:spPr>
          <a:xfrm>
            <a:off x="8498763" y="2847676"/>
            <a:ext cx="936637" cy="198815"/>
          </a:xfrm>
          <a:prstGeom prst="rect">
            <a:avLst/>
          </a:prstGeom>
          <a:solidFill>
            <a:srgbClr val="DAEFF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44" name="直接连接符 243">
            <a:extLst>
              <a:ext uri="{FF2B5EF4-FFF2-40B4-BE49-F238E27FC236}">
                <a16:creationId xmlns:a16="http://schemas.microsoft.com/office/drawing/2014/main" id="{901AC12E-37FF-515A-D40E-DF9F3CB57357}"/>
              </a:ext>
            </a:extLst>
          </p:cNvPr>
          <p:cNvCxnSpPr>
            <a:cxnSpLocks/>
          </p:cNvCxnSpPr>
          <p:nvPr/>
        </p:nvCxnSpPr>
        <p:spPr>
          <a:xfrm>
            <a:off x="8648528" y="2846673"/>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245" name="直接连接符 244">
            <a:extLst>
              <a:ext uri="{FF2B5EF4-FFF2-40B4-BE49-F238E27FC236}">
                <a16:creationId xmlns:a16="http://schemas.microsoft.com/office/drawing/2014/main" id="{FB8C0F92-20E9-DBEE-C1C6-7D3C93040440}"/>
              </a:ext>
            </a:extLst>
          </p:cNvPr>
          <p:cNvCxnSpPr>
            <a:cxnSpLocks/>
          </p:cNvCxnSpPr>
          <p:nvPr/>
        </p:nvCxnSpPr>
        <p:spPr>
          <a:xfrm>
            <a:off x="8815216" y="2841911"/>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246" name="直接连接符 245">
            <a:extLst>
              <a:ext uri="{FF2B5EF4-FFF2-40B4-BE49-F238E27FC236}">
                <a16:creationId xmlns:a16="http://schemas.microsoft.com/office/drawing/2014/main" id="{21BCAD02-A187-6D7F-FEE9-BD2206CDD6DB}"/>
              </a:ext>
            </a:extLst>
          </p:cNvPr>
          <p:cNvCxnSpPr>
            <a:cxnSpLocks/>
          </p:cNvCxnSpPr>
          <p:nvPr/>
        </p:nvCxnSpPr>
        <p:spPr>
          <a:xfrm>
            <a:off x="8967616" y="2844290"/>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247" name="直接连接符 246">
            <a:extLst>
              <a:ext uri="{FF2B5EF4-FFF2-40B4-BE49-F238E27FC236}">
                <a16:creationId xmlns:a16="http://schemas.microsoft.com/office/drawing/2014/main" id="{2C52BE34-77BC-D9A5-049A-22557D896336}"/>
              </a:ext>
            </a:extLst>
          </p:cNvPr>
          <p:cNvCxnSpPr>
            <a:cxnSpLocks/>
          </p:cNvCxnSpPr>
          <p:nvPr/>
        </p:nvCxnSpPr>
        <p:spPr>
          <a:xfrm>
            <a:off x="9124781" y="2844289"/>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251" name="直接连接符 250">
            <a:extLst>
              <a:ext uri="{FF2B5EF4-FFF2-40B4-BE49-F238E27FC236}">
                <a16:creationId xmlns:a16="http://schemas.microsoft.com/office/drawing/2014/main" id="{F4258D59-E70D-A3C9-FA2F-A02C642D54AC}"/>
              </a:ext>
            </a:extLst>
          </p:cNvPr>
          <p:cNvCxnSpPr>
            <a:cxnSpLocks/>
          </p:cNvCxnSpPr>
          <p:nvPr/>
        </p:nvCxnSpPr>
        <p:spPr>
          <a:xfrm>
            <a:off x="9291469" y="2846665"/>
            <a:ext cx="0" cy="206962"/>
          </a:xfrm>
          <a:prstGeom prst="line">
            <a:avLst/>
          </a:prstGeom>
          <a:ln/>
        </p:spPr>
        <p:style>
          <a:lnRef idx="2">
            <a:schemeClr val="dk1"/>
          </a:lnRef>
          <a:fillRef idx="0">
            <a:schemeClr val="dk1"/>
          </a:fillRef>
          <a:effectRef idx="1">
            <a:schemeClr val="dk1"/>
          </a:effectRef>
          <a:fontRef idx="minor">
            <a:schemeClr val="tx1"/>
          </a:fontRef>
        </p:style>
      </p:cxnSp>
      <p:sp>
        <p:nvSpPr>
          <p:cNvPr id="30" name="文本框 29">
            <a:extLst>
              <a:ext uri="{FF2B5EF4-FFF2-40B4-BE49-F238E27FC236}">
                <a16:creationId xmlns:a16="http://schemas.microsoft.com/office/drawing/2014/main" id="{4C81F197-F16D-26D5-8444-E065D86B92E6}"/>
              </a:ext>
            </a:extLst>
          </p:cNvPr>
          <p:cNvSpPr txBox="1"/>
          <p:nvPr/>
        </p:nvSpPr>
        <p:spPr>
          <a:xfrm>
            <a:off x="6277352" y="417843"/>
            <a:ext cx="774255" cy="230832"/>
          </a:xfrm>
          <a:prstGeom prst="rect">
            <a:avLst/>
          </a:prstGeom>
          <a:noFill/>
        </p:spPr>
        <p:txBody>
          <a:bodyPr wrap="square" rtlCol="0">
            <a:spAutoFit/>
          </a:bodyPr>
          <a:lstStyle/>
          <a:p>
            <a:r>
              <a:rPr lang="en-US" altLang="zh-CN" sz="900" dirty="0">
                <a:latin typeface="Times New Roman" panose="02020603050405020304" pitchFamily="18" charset="0"/>
                <a:cs typeface="Times New Roman" panose="02020603050405020304" pitchFamily="18" charset="0"/>
              </a:rPr>
              <a:t>1  0 1  0 1</a:t>
            </a:r>
          </a:p>
        </p:txBody>
      </p:sp>
      <p:sp>
        <p:nvSpPr>
          <p:cNvPr id="135" name="文本框 134">
            <a:extLst>
              <a:ext uri="{FF2B5EF4-FFF2-40B4-BE49-F238E27FC236}">
                <a16:creationId xmlns:a16="http://schemas.microsoft.com/office/drawing/2014/main" id="{1D83EAA0-D946-1491-066F-E20666493B88}"/>
              </a:ext>
            </a:extLst>
          </p:cNvPr>
          <p:cNvSpPr txBox="1"/>
          <p:nvPr/>
        </p:nvSpPr>
        <p:spPr>
          <a:xfrm>
            <a:off x="6278860" y="535179"/>
            <a:ext cx="774255" cy="230832"/>
          </a:xfrm>
          <a:prstGeom prst="rect">
            <a:avLst/>
          </a:prstGeom>
          <a:noFill/>
        </p:spPr>
        <p:txBody>
          <a:bodyPr wrap="square" rtlCol="0">
            <a:spAutoFit/>
          </a:bodyPr>
          <a:lstStyle/>
          <a:p>
            <a:r>
              <a:rPr lang="en-US" altLang="zh-CN" sz="900" dirty="0">
                <a:latin typeface="Times New Roman" panose="02020603050405020304" pitchFamily="18" charset="0"/>
                <a:cs typeface="Times New Roman" panose="02020603050405020304" pitchFamily="18" charset="0"/>
              </a:rPr>
              <a:t>1  1 1  0 1</a:t>
            </a:r>
          </a:p>
        </p:txBody>
      </p:sp>
      <p:sp>
        <p:nvSpPr>
          <p:cNvPr id="140" name="文本框 139">
            <a:extLst>
              <a:ext uri="{FF2B5EF4-FFF2-40B4-BE49-F238E27FC236}">
                <a16:creationId xmlns:a16="http://schemas.microsoft.com/office/drawing/2014/main" id="{F52A00DF-1311-0DFA-F02A-9DA89012094F}"/>
              </a:ext>
            </a:extLst>
          </p:cNvPr>
          <p:cNvSpPr txBox="1"/>
          <p:nvPr/>
        </p:nvSpPr>
        <p:spPr>
          <a:xfrm>
            <a:off x="6277647" y="650217"/>
            <a:ext cx="645440" cy="230832"/>
          </a:xfrm>
          <a:prstGeom prst="rect">
            <a:avLst/>
          </a:prstGeom>
          <a:noFill/>
        </p:spPr>
        <p:txBody>
          <a:bodyPr wrap="square" rtlCol="0">
            <a:spAutoFit/>
          </a:bodyPr>
          <a:lstStyle/>
          <a:p>
            <a:r>
              <a:rPr lang="en-US" altLang="zh-CN" sz="900" dirty="0">
                <a:latin typeface="Times New Roman" panose="02020603050405020304" pitchFamily="18" charset="0"/>
                <a:cs typeface="Times New Roman" panose="02020603050405020304" pitchFamily="18" charset="0"/>
              </a:rPr>
              <a:t>0  0 1  0 1</a:t>
            </a:r>
          </a:p>
        </p:txBody>
      </p:sp>
      <p:sp>
        <p:nvSpPr>
          <p:cNvPr id="141" name="文本框 140">
            <a:extLst>
              <a:ext uri="{FF2B5EF4-FFF2-40B4-BE49-F238E27FC236}">
                <a16:creationId xmlns:a16="http://schemas.microsoft.com/office/drawing/2014/main" id="{34030148-6CA2-5D7F-A1DB-02CCFF564EFE}"/>
              </a:ext>
            </a:extLst>
          </p:cNvPr>
          <p:cNvSpPr txBox="1"/>
          <p:nvPr/>
        </p:nvSpPr>
        <p:spPr>
          <a:xfrm>
            <a:off x="6275596" y="749951"/>
            <a:ext cx="645440" cy="230832"/>
          </a:xfrm>
          <a:prstGeom prst="rect">
            <a:avLst/>
          </a:prstGeom>
          <a:noFill/>
        </p:spPr>
        <p:txBody>
          <a:bodyPr wrap="square" rtlCol="0">
            <a:spAutoFit/>
          </a:bodyPr>
          <a:lstStyle/>
          <a:p>
            <a:r>
              <a:rPr lang="en-US" altLang="zh-CN" sz="900" dirty="0">
                <a:latin typeface="Times New Roman" panose="02020603050405020304" pitchFamily="18" charset="0"/>
                <a:cs typeface="Times New Roman" panose="02020603050405020304" pitchFamily="18" charset="0"/>
              </a:rPr>
              <a:t>1  0 1  0 1</a:t>
            </a:r>
          </a:p>
        </p:txBody>
      </p:sp>
      <p:sp>
        <p:nvSpPr>
          <p:cNvPr id="147" name="文本框 146">
            <a:extLst>
              <a:ext uri="{FF2B5EF4-FFF2-40B4-BE49-F238E27FC236}">
                <a16:creationId xmlns:a16="http://schemas.microsoft.com/office/drawing/2014/main" id="{98D7837A-51DC-2441-87A4-2639B354F2EA}"/>
              </a:ext>
            </a:extLst>
          </p:cNvPr>
          <p:cNvSpPr txBox="1"/>
          <p:nvPr/>
        </p:nvSpPr>
        <p:spPr>
          <a:xfrm>
            <a:off x="6280188" y="866978"/>
            <a:ext cx="645440" cy="230832"/>
          </a:xfrm>
          <a:prstGeom prst="rect">
            <a:avLst/>
          </a:prstGeom>
          <a:noFill/>
        </p:spPr>
        <p:txBody>
          <a:bodyPr wrap="square" rtlCol="0">
            <a:spAutoFit/>
          </a:bodyPr>
          <a:lstStyle/>
          <a:p>
            <a:r>
              <a:rPr lang="en-US" altLang="zh-CN" sz="900" dirty="0">
                <a:latin typeface="Times New Roman" panose="02020603050405020304" pitchFamily="18" charset="0"/>
                <a:cs typeface="Times New Roman" panose="02020603050405020304" pitchFamily="18" charset="0"/>
              </a:rPr>
              <a:t>0  0 1  1 1</a:t>
            </a:r>
          </a:p>
        </p:txBody>
      </p:sp>
      <p:sp>
        <p:nvSpPr>
          <p:cNvPr id="148" name="文本框 147">
            <a:extLst>
              <a:ext uri="{FF2B5EF4-FFF2-40B4-BE49-F238E27FC236}">
                <a16:creationId xmlns:a16="http://schemas.microsoft.com/office/drawing/2014/main" id="{F13FD29B-7F57-FB1F-A45D-C0705674DAA0}"/>
              </a:ext>
            </a:extLst>
          </p:cNvPr>
          <p:cNvSpPr txBox="1"/>
          <p:nvPr/>
        </p:nvSpPr>
        <p:spPr>
          <a:xfrm>
            <a:off x="7179081" y="652732"/>
            <a:ext cx="774255" cy="230832"/>
          </a:xfrm>
          <a:prstGeom prst="rect">
            <a:avLst/>
          </a:prstGeom>
          <a:noFill/>
        </p:spPr>
        <p:txBody>
          <a:bodyPr wrap="square" rtlCol="0">
            <a:spAutoFit/>
          </a:bodyPr>
          <a:lstStyle/>
          <a:p>
            <a:r>
              <a:rPr lang="en-US" altLang="zh-CN" sz="900" dirty="0">
                <a:latin typeface="Times New Roman" panose="02020603050405020304" pitchFamily="18" charset="0"/>
                <a:cs typeface="Times New Roman" panose="02020603050405020304" pitchFamily="18" charset="0"/>
              </a:rPr>
              <a:t>6  3 1  2 1</a:t>
            </a:r>
          </a:p>
        </p:txBody>
      </p:sp>
      <p:sp>
        <p:nvSpPr>
          <p:cNvPr id="150" name="文本框 149">
            <a:extLst>
              <a:ext uri="{FF2B5EF4-FFF2-40B4-BE49-F238E27FC236}">
                <a16:creationId xmlns:a16="http://schemas.microsoft.com/office/drawing/2014/main" id="{162331D7-83FE-8B34-BC1D-362DEC31D4C4}"/>
              </a:ext>
            </a:extLst>
          </p:cNvPr>
          <p:cNvSpPr txBox="1"/>
          <p:nvPr/>
        </p:nvSpPr>
        <p:spPr>
          <a:xfrm>
            <a:off x="7179081" y="430184"/>
            <a:ext cx="774255" cy="230832"/>
          </a:xfrm>
          <a:prstGeom prst="rect">
            <a:avLst/>
          </a:prstGeom>
          <a:noFill/>
        </p:spPr>
        <p:txBody>
          <a:bodyPr wrap="square" rtlCol="0">
            <a:spAutoFit/>
          </a:bodyPr>
          <a:lstStyle/>
          <a:p>
            <a:r>
              <a:rPr lang="en-US" altLang="zh-CN" sz="900" dirty="0">
                <a:latin typeface="Times New Roman" panose="02020603050405020304" pitchFamily="18" charset="0"/>
                <a:cs typeface="Times New Roman" panose="02020603050405020304" pitchFamily="18" charset="0"/>
              </a:rPr>
              <a:t>4  0 3  8 1</a:t>
            </a:r>
          </a:p>
        </p:txBody>
      </p:sp>
      <p:sp>
        <p:nvSpPr>
          <p:cNvPr id="151" name="文本框 150">
            <a:extLst>
              <a:ext uri="{FF2B5EF4-FFF2-40B4-BE49-F238E27FC236}">
                <a16:creationId xmlns:a16="http://schemas.microsoft.com/office/drawing/2014/main" id="{11328624-AE09-5C9A-CE83-26C8F17F2757}"/>
              </a:ext>
            </a:extLst>
          </p:cNvPr>
          <p:cNvSpPr txBox="1"/>
          <p:nvPr/>
        </p:nvSpPr>
        <p:spPr>
          <a:xfrm>
            <a:off x="7176698" y="537504"/>
            <a:ext cx="774255" cy="230832"/>
          </a:xfrm>
          <a:prstGeom prst="rect">
            <a:avLst/>
          </a:prstGeom>
          <a:noFill/>
        </p:spPr>
        <p:txBody>
          <a:bodyPr wrap="square" rtlCol="0">
            <a:spAutoFit/>
          </a:bodyPr>
          <a:lstStyle/>
          <a:p>
            <a:r>
              <a:rPr lang="en-US" altLang="zh-CN" sz="900" dirty="0">
                <a:latin typeface="Times New Roman" panose="02020603050405020304" pitchFamily="18" charset="0"/>
                <a:cs typeface="Times New Roman" panose="02020603050405020304" pitchFamily="18" charset="0"/>
              </a:rPr>
              <a:t>5  0 7  0 1</a:t>
            </a:r>
          </a:p>
        </p:txBody>
      </p:sp>
      <p:sp>
        <p:nvSpPr>
          <p:cNvPr id="154" name="文本框 153">
            <a:extLst>
              <a:ext uri="{FF2B5EF4-FFF2-40B4-BE49-F238E27FC236}">
                <a16:creationId xmlns:a16="http://schemas.microsoft.com/office/drawing/2014/main" id="{9761393C-CCF3-97BD-32E6-0D2DCFB273C2}"/>
              </a:ext>
            </a:extLst>
          </p:cNvPr>
          <p:cNvSpPr txBox="1"/>
          <p:nvPr/>
        </p:nvSpPr>
        <p:spPr>
          <a:xfrm>
            <a:off x="7179081" y="768148"/>
            <a:ext cx="774255" cy="230832"/>
          </a:xfrm>
          <a:prstGeom prst="rect">
            <a:avLst/>
          </a:prstGeom>
          <a:noFill/>
        </p:spPr>
        <p:txBody>
          <a:bodyPr wrap="square" rtlCol="0">
            <a:spAutoFit/>
          </a:bodyPr>
          <a:lstStyle/>
          <a:p>
            <a:r>
              <a:rPr lang="en-US" altLang="zh-CN" sz="900" dirty="0">
                <a:latin typeface="Times New Roman" panose="02020603050405020304" pitchFamily="18" charset="0"/>
                <a:cs typeface="Times New Roman" panose="02020603050405020304" pitchFamily="18" charset="0"/>
              </a:rPr>
              <a:t>8  6 3  7 1</a:t>
            </a:r>
          </a:p>
        </p:txBody>
      </p:sp>
      <p:sp>
        <p:nvSpPr>
          <p:cNvPr id="162" name="文本框 161">
            <a:extLst>
              <a:ext uri="{FF2B5EF4-FFF2-40B4-BE49-F238E27FC236}">
                <a16:creationId xmlns:a16="http://schemas.microsoft.com/office/drawing/2014/main" id="{66390C7B-AE49-C9E6-5F25-CB8EBD1F4A83}"/>
              </a:ext>
            </a:extLst>
          </p:cNvPr>
          <p:cNvSpPr txBox="1"/>
          <p:nvPr/>
        </p:nvSpPr>
        <p:spPr>
          <a:xfrm>
            <a:off x="7179081" y="884066"/>
            <a:ext cx="774255" cy="230832"/>
          </a:xfrm>
          <a:prstGeom prst="rect">
            <a:avLst/>
          </a:prstGeom>
          <a:noFill/>
        </p:spPr>
        <p:txBody>
          <a:bodyPr wrap="square" rtlCol="0">
            <a:spAutoFit/>
          </a:bodyPr>
          <a:lstStyle/>
          <a:p>
            <a:r>
              <a:rPr lang="en-US" altLang="zh-CN" sz="900" dirty="0">
                <a:latin typeface="Times New Roman" panose="02020603050405020304" pitchFamily="18" charset="0"/>
                <a:cs typeface="Times New Roman" panose="02020603050405020304" pitchFamily="18" charset="0"/>
              </a:rPr>
              <a:t>9  3 5  7 1</a:t>
            </a:r>
          </a:p>
        </p:txBody>
      </p:sp>
      <p:cxnSp>
        <p:nvCxnSpPr>
          <p:cNvPr id="242" name="直接箭头连接符 241">
            <a:extLst>
              <a:ext uri="{FF2B5EF4-FFF2-40B4-BE49-F238E27FC236}">
                <a16:creationId xmlns:a16="http://schemas.microsoft.com/office/drawing/2014/main" id="{25BE8B46-D86A-A618-69C8-051C6585F4A9}"/>
              </a:ext>
            </a:extLst>
          </p:cNvPr>
          <p:cNvCxnSpPr>
            <a:cxnSpLocks/>
          </p:cNvCxnSpPr>
          <p:nvPr/>
        </p:nvCxnSpPr>
        <p:spPr>
          <a:xfrm>
            <a:off x="10224179" y="1274188"/>
            <a:ext cx="0" cy="30350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61" name="直接箭头连接符 260">
            <a:extLst>
              <a:ext uri="{FF2B5EF4-FFF2-40B4-BE49-F238E27FC236}">
                <a16:creationId xmlns:a16="http://schemas.microsoft.com/office/drawing/2014/main" id="{B81D83B5-9D9E-12E3-7B47-91E48827A5AC}"/>
              </a:ext>
            </a:extLst>
          </p:cNvPr>
          <p:cNvCxnSpPr>
            <a:cxnSpLocks/>
          </p:cNvCxnSpPr>
          <p:nvPr/>
        </p:nvCxnSpPr>
        <p:spPr>
          <a:xfrm>
            <a:off x="10225244" y="1971318"/>
            <a:ext cx="0" cy="30350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62" name="直接箭头连接符 261">
            <a:extLst>
              <a:ext uri="{FF2B5EF4-FFF2-40B4-BE49-F238E27FC236}">
                <a16:creationId xmlns:a16="http://schemas.microsoft.com/office/drawing/2014/main" id="{B59E471E-F8E3-7082-9341-554A80CED06D}"/>
              </a:ext>
            </a:extLst>
          </p:cNvPr>
          <p:cNvCxnSpPr>
            <a:cxnSpLocks/>
          </p:cNvCxnSpPr>
          <p:nvPr/>
        </p:nvCxnSpPr>
        <p:spPr>
          <a:xfrm>
            <a:off x="10234550" y="2799263"/>
            <a:ext cx="0" cy="41519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66" name="直接箭头连接符 265">
            <a:extLst>
              <a:ext uri="{FF2B5EF4-FFF2-40B4-BE49-F238E27FC236}">
                <a16:creationId xmlns:a16="http://schemas.microsoft.com/office/drawing/2014/main" id="{6D9A4234-5AF9-4443-0D7A-C163C05E011B}"/>
              </a:ext>
            </a:extLst>
          </p:cNvPr>
          <p:cNvCxnSpPr>
            <a:cxnSpLocks/>
          </p:cNvCxnSpPr>
          <p:nvPr/>
        </p:nvCxnSpPr>
        <p:spPr>
          <a:xfrm>
            <a:off x="9689732" y="1094964"/>
            <a:ext cx="235144" cy="407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70" name="矩形 269">
            <a:extLst>
              <a:ext uri="{FF2B5EF4-FFF2-40B4-BE49-F238E27FC236}">
                <a16:creationId xmlns:a16="http://schemas.microsoft.com/office/drawing/2014/main" id="{5675B739-FE15-A119-CED2-D815A8456C21}"/>
              </a:ext>
            </a:extLst>
          </p:cNvPr>
          <p:cNvSpPr/>
          <p:nvPr/>
        </p:nvSpPr>
        <p:spPr>
          <a:xfrm>
            <a:off x="9896192" y="1627930"/>
            <a:ext cx="1331383" cy="242548"/>
          </a:xfrm>
          <a:prstGeom prst="rect">
            <a:avLst/>
          </a:prstGeom>
          <a:solidFill>
            <a:srgbClr val="FBE3B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72" name="文本框 271">
            <a:extLst>
              <a:ext uri="{FF2B5EF4-FFF2-40B4-BE49-F238E27FC236}">
                <a16:creationId xmlns:a16="http://schemas.microsoft.com/office/drawing/2014/main" id="{7194DDA2-3485-32BF-CCA9-DC77CC980126}"/>
              </a:ext>
            </a:extLst>
          </p:cNvPr>
          <p:cNvSpPr txBox="1"/>
          <p:nvPr/>
        </p:nvSpPr>
        <p:spPr>
          <a:xfrm>
            <a:off x="9873815" y="1603228"/>
            <a:ext cx="1441420"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Contrastive learning</a:t>
            </a:r>
            <a:endParaRPr lang="zh-CN" altLang="en-US" sz="1200" dirty="0">
              <a:latin typeface="Times New Roman" panose="02020603050405020304" pitchFamily="18" charset="0"/>
              <a:cs typeface="Times New Roman" panose="02020603050405020304" pitchFamily="18" charset="0"/>
            </a:endParaRPr>
          </a:p>
        </p:txBody>
      </p:sp>
      <p:sp>
        <p:nvSpPr>
          <p:cNvPr id="286" name="文本框 285">
            <a:extLst>
              <a:ext uri="{FF2B5EF4-FFF2-40B4-BE49-F238E27FC236}">
                <a16:creationId xmlns:a16="http://schemas.microsoft.com/office/drawing/2014/main" id="{C21EC34F-46FD-913A-7779-A9C57C6F901A}"/>
              </a:ext>
            </a:extLst>
          </p:cNvPr>
          <p:cNvSpPr txBox="1"/>
          <p:nvPr/>
        </p:nvSpPr>
        <p:spPr>
          <a:xfrm>
            <a:off x="10181913" y="1283407"/>
            <a:ext cx="1519547"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Flow model training</a:t>
            </a:r>
            <a:endParaRPr lang="zh-CN" altLang="en-US" sz="1200" dirty="0">
              <a:latin typeface="Times New Roman" panose="02020603050405020304" pitchFamily="18" charset="0"/>
              <a:cs typeface="Times New Roman" panose="02020603050405020304" pitchFamily="18" charset="0"/>
            </a:endParaRPr>
          </a:p>
        </p:txBody>
      </p:sp>
      <p:cxnSp>
        <p:nvCxnSpPr>
          <p:cNvPr id="78" name="直接箭头连接符 77">
            <a:extLst>
              <a:ext uri="{FF2B5EF4-FFF2-40B4-BE49-F238E27FC236}">
                <a16:creationId xmlns:a16="http://schemas.microsoft.com/office/drawing/2014/main" id="{4F134F05-CF21-0E8B-DDCF-8EF2C1555AC1}"/>
              </a:ext>
            </a:extLst>
          </p:cNvPr>
          <p:cNvCxnSpPr>
            <a:cxnSpLocks/>
          </p:cNvCxnSpPr>
          <p:nvPr/>
        </p:nvCxnSpPr>
        <p:spPr>
          <a:xfrm>
            <a:off x="2292272" y="1229121"/>
            <a:ext cx="301415"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1" name="直接箭头连接符 30">
            <a:extLst>
              <a:ext uri="{FF2B5EF4-FFF2-40B4-BE49-F238E27FC236}">
                <a16:creationId xmlns:a16="http://schemas.microsoft.com/office/drawing/2014/main" id="{917CC617-9AA4-F475-60D5-2B5730700C3B}"/>
              </a:ext>
            </a:extLst>
          </p:cNvPr>
          <p:cNvCxnSpPr>
            <a:cxnSpLocks/>
          </p:cNvCxnSpPr>
          <p:nvPr/>
        </p:nvCxnSpPr>
        <p:spPr>
          <a:xfrm flipH="1" flipV="1">
            <a:off x="4946761" y="3368393"/>
            <a:ext cx="4408" cy="39247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68" name="矩形: 圆角 67">
            <a:extLst>
              <a:ext uri="{FF2B5EF4-FFF2-40B4-BE49-F238E27FC236}">
                <a16:creationId xmlns:a16="http://schemas.microsoft.com/office/drawing/2014/main" id="{25EA3E90-FFC5-9C50-A292-6D9ECB63CDFE}"/>
              </a:ext>
            </a:extLst>
          </p:cNvPr>
          <p:cNvSpPr/>
          <p:nvPr/>
        </p:nvSpPr>
        <p:spPr>
          <a:xfrm>
            <a:off x="4563528" y="591993"/>
            <a:ext cx="276447" cy="1359725"/>
          </a:xfrm>
          <a:prstGeom prst="roundRect">
            <a:avLst/>
          </a:prstGeom>
          <a:solidFill>
            <a:srgbClr val="FBE5D6"/>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dirty="0">
              <a:solidFill>
                <a:srgbClr val="C00000"/>
              </a:solidFill>
            </a:endParaRPr>
          </a:p>
        </p:txBody>
      </p:sp>
      <p:sp>
        <p:nvSpPr>
          <p:cNvPr id="163" name="文本框 162">
            <a:extLst>
              <a:ext uri="{FF2B5EF4-FFF2-40B4-BE49-F238E27FC236}">
                <a16:creationId xmlns:a16="http://schemas.microsoft.com/office/drawing/2014/main" id="{D8C74FF3-D0E8-E7D1-24F8-3B9AB44017EC}"/>
              </a:ext>
            </a:extLst>
          </p:cNvPr>
          <p:cNvSpPr txBox="1"/>
          <p:nvPr/>
        </p:nvSpPr>
        <p:spPr>
          <a:xfrm rot="5400000">
            <a:off x="3968870" y="1148413"/>
            <a:ext cx="1491342" cy="276999"/>
          </a:xfrm>
          <a:prstGeom prst="rect">
            <a:avLst/>
          </a:prstGeom>
          <a:noFill/>
        </p:spPr>
        <p:txBody>
          <a:bodyPr wrap="square">
            <a:spAutoFit/>
          </a:bodyPr>
          <a:lstStyle/>
          <a:p>
            <a:r>
              <a:rPr lang="zh-CN" altLang="en-US" sz="1200" dirty="0">
                <a:latin typeface="Times New Roman" panose="02020603050405020304" pitchFamily="18" charset="0"/>
                <a:cs typeface="Times New Roman" panose="02020603050405020304" pitchFamily="18" charset="0"/>
              </a:rPr>
              <a:t>Centrality restriction</a:t>
            </a:r>
          </a:p>
        </p:txBody>
      </p:sp>
      <p:cxnSp>
        <p:nvCxnSpPr>
          <p:cNvPr id="169" name="直接箭头连接符 168">
            <a:extLst>
              <a:ext uri="{FF2B5EF4-FFF2-40B4-BE49-F238E27FC236}">
                <a16:creationId xmlns:a16="http://schemas.microsoft.com/office/drawing/2014/main" id="{CF6E034F-6912-C72D-03C6-5DD48BC1CA53}"/>
              </a:ext>
            </a:extLst>
          </p:cNvPr>
          <p:cNvCxnSpPr>
            <a:cxnSpLocks/>
          </p:cNvCxnSpPr>
          <p:nvPr/>
        </p:nvCxnSpPr>
        <p:spPr>
          <a:xfrm>
            <a:off x="3912785" y="1242803"/>
            <a:ext cx="174883"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45" name="直接箭头连接符 144">
            <a:extLst>
              <a:ext uri="{FF2B5EF4-FFF2-40B4-BE49-F238E27FC236}">
                <a16:creationId xmlns:a16="http://schemas.microsoft.com/office/drawing/2014/main" id="{A7632890-6E5B-C759-DABA-BF273EA24ADE}"/>
              </a:ext>
            </a:extLst>
          </p:cNvPr>
          <p:cNvCxnSpPr>
            <a:cxnSpLocks/>
          </p:cNvCxnSpPr>
          <p:nvPr/>
        </p:nvCxnSpPr>
        <p:spPr>
          <a:xfrm>
            <a:off x="4393755" y="1245037"/>
            <a:ext cx="174883"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5" name="矩形 24">
            <a:extLst>
              <a:ext uri="{FF2B5EF4-FFF2-40B4-BE49-F238E27FC236}">
                <a16:creationId xmlns:a16="http://schemas.microsoft.com/office/drawing/2014/main" id="{91FBD27E-47E5-DDAD-C84B-BEA5B07DC311}"/>
              </a:ext>
            </a:extLst>
          </p:cNvPr>
          <p:cNvSpPr/>
          <p:nvPr/>
        </p:nvSpPr>
        <p:spPr>
          <a:xfrm>
            <a:off x="6922152" y="5038096"/>
            <a:ext cx="1536260" cy="1144654"/>
          </a:xfrm>
          <a:prstGeom prst="rect">
            <a:avLst/>
          </a:prstGeom>
          <a:solidFill>
            <a:srgbClr val="E2F0D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4" name="矩形 163">
            <a:extLst>
              <a:ext uri="{FF2B5EF4-FFF2-40B4-BE49-F238E27FC236}">
                <a16:creationId xmlns:a16="http://schemas.microsoft.com/office/drawing/2014/main" id="{D60443B2-CD67-6741-A7D6-8DA103103EE1}"/>
              </a:ext>
            </a:extLst>
          </p:cNvPr>
          <p:cNvSpPr/>
          <p:nvPr/>
        </p:nvSpPr>
        <p:spPr>
          <a:xfrm>
            <a:off x="8957054" y="5021027"/>
            <a:ext cx="2318716" cy="1003103"/>
          </a:xfrm>
          <a:prstGeom prst="rect">
            <a:avLst/>
          </a:prstGeom>
          <a:solidFill>
            <a:srgbClr val="FBE6CC"/>
          </a:solidFill>
          <a:ln>
            <a:solidFill>
              <a:srgbClr val="91919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7" name="文本框 166">
            <a:extLst>
              <a:ext uri="{FF2B5EF4-FFF2-40B4-BE49-F238E27FC236}">
                <a16:creationId xmlns:a16="http://schemas.microsoft.com/office/drawing/2014/main" id="{91EFB17B-7189-B63F-5654-59E1FD0587A8}"/>
              </a:ext>
            </a:extLst>
          </p:cNvPr>
          <p:cNvSpPr txBox="1"/>
          <p:nvPr/>
        </p:nvSpPr>
        <p:spPr>
          <a:xfrm>
            <a:off x="4787494" y="6217081"/>
            <a:ext cx="2064906"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Suspected graph model</a:t>
            </a:r>
            <a:endParaRPr lang="zh-CN" altLang="en-US" sz="1200" dirty="0"/>
          </a:p>
        </p:txBody>
      </p:sp>
      <mc:AlternateContent xmlns:mc="http://schemas.openxmlformats.org/markup-compatibility/2006" xmlns:a14="http://schemas.microsoft.com/office/drawing/2010/main">
        <mc:Choice Requires="a14">
          <p:sp>
            <p:nvSpPr>
              <p:cNvPr id="170" name="文本框 169">
                <a:extLst>
                  <a:ext uri="{FF2B5EF4-FFF2-40B4-BE49-F238E27FC236}">
                    <a16:creationId xmlns:a16="http://schemas.microsoft.com/office/drawing/2014/main" id="{996CDC3B-6D6A-AF3D-BB50-042A72C312BE}"/>
                  </a:ext>
                </a:extLst>
              </p:cNvPr>
              <p:cNvSpPr txBox="1"/>
              <p:nvPr/>
            </p:nvSpPr>
            <p:spPr>
              <a:xfrm>
                <a:off x="8960644" y="5045021"/>
                <a:ext cx="2315126" cy="1015663"/>
              </a:xfrm>
              <a:prstGeom prst="rect">
                <a:avLst/>
              </a:prstGeom>
              <a:noFill/>
              <a:ln>
                <a:noFill/>
                <a:prstDash val="lgDash"/>
              </a:ln>
            </p:spPr>
            <p:txBody>
              <a:bodyPr wrap="square">
                <a:spAutoFit/>
              </a:bodyPr>
              <a:lstStyle/>
              <a:p>
                <a:r>
                  <a:rPr lang="zh-CN" altLang="en-US" sz="1200" dirty="0">
                    <a:latin typeface="Times New Roman" panose="02020603050405020304" pitchFamily="18" charset="0"/>
                    <a:cs typeface="Times New Roman" panose="02020603050405020304" pitchFamily="18" charset="0"/>
                  </a:rPr>
                  <a:t>Hypothesis testing:</a:t>
                </a:r>
                <a:endParaRPr lang="en-US" altLang="zh-CN" sz="1200" dirty="0">
                  <a:latin typeface="Times New Roman" panose="02020603050405020304" pitchFamily="18" charset="0"/>
                  <a:cs typeface="Times New Roman" panose="02020603050405020304" pitchFamily="18" charset="0"/>
                </a:endParaRPr>
              </a:p>
              <a:p>
                <a:endParaRPr lang="en-US" altLang="zh-CN" sz="1200" dirty="0">
                  <a:latin typeface="Times New Roman" panose="02020603050405020304" pitchFamily="18" charset="0"/>
                  <a:cs typeface="Times New Roman" panose="02020603050405020304" pitchFamily="18" charset="0"/>
                </a:endParaRPr>
              </a:p>
              <a:p>
                <a14:m>
                  <m:oMath xmlns:m="http://schemas.openxmlformats.org/officeDocument/2006/math">
                    <m:sSub>
                      <m:sSubPr>
                        <m:ctrlPr>
                          <a:rPr lang="en-US" altLang="zh-CN" sz="1200" i="1" smtClean="0">
                            <a:latin typeface="Cambria Math" panose="02040503050406030204" pitchFamily="18" charset="0"/>
                            <a:cs typeface="Times New Roman" panose="02020603050405020304" pitchFamily="18" charset="0"/>
                          </a:rPr>
                        </m:ctrlPr>
                      </m:sSubPr>
                      <m:e>
                        <m:r>
                          <a:rPr lang="en-US" altLang="zh-CN" sz="1200" b="0" i="1" smtClean="0">
                            <a:latin typeface="Cambria Math" panose="02040503050406030204" pitchFamily="18" charset="0"/>
                            <a:cs typeface="Times New Roman" panose="02020603050405020304" pitchFamily="18" charset="0"/>
                          </a:rPr>
                          <m:t>𝐻</m:t>
                        </m:r>
                      </m:e>
                      <m:sub>
                        <m:r>
                          <a:rPr lang="en-US" altLang="zh-CN" sz="1200" b="0" i="1" smtClean="0">
                            <a:latin typeface="Cambria Math" panose="02040503050406030204" pitchFamily="18" charset="0"/>
                            <a:cs typeface="Times New Roman" panose="02020603050405020304" pitchFamily="18" charset="0"/>
                          </a:rPr>
                          <m:t>0</m:t>
                        </m:r>
                      </m:sub>
                    </m:sSub>
                    <m:r>
                      <a:rPr lang="en-US" altLang="zh-CN" sz="1200" b="0" i="0" smtClean="0">
                        <a:latin typeface="Cambria Math" panose="02040503050406030204" pitchFamily="18" charset="0"/>
                        <a:cs typeface="Times New Roman" panose="02020603050405020304" pitchFamily="18" charset="0"/>
                      </a:rPr>
                      <m:t>:</m:t>
                    </m:r>
                  </m:oMath>
                </a14:m>
                <a:r>
                  <a:rPr lang="en-US" altLang="zh-CN" sz="1200" dirty="0">
                    <a:latin typeface="Times New Roman" panose="02020603050405020304" pitchFamily="18" charset="0"/>
                    <a:cs typeface="Times New Roman" panose="02020603050405020304" pitchFamily="18" charset="0"/>
                  </a:rPr>
                  <a:t>The observed two queries have different classification probability distributions</a:t>
                </a:r>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170" name="文本框 169">
                <a:extLst>
                  <a:ext uri="{FF2B5EF4-FFF2-40B4-BE49-F238E27FC236}">
                    <a16:creationId xmlns:a16="http://schemas.microsoft.com/office/drawing/2014/main" id="{996CDC3B-6D6A-AF3D-BB50-042A72C312BE}"/>
                  </a:ext>
                </a:extLst>
              </p:cNvPr>
              <p:cNvSpPr txBox="1">
                <a:spLocks noRot="1" noChangeAspect="1" noMove="1" noResize="1" noEditPoints="1" noAdjustHandles="1" noChangeArrowheads="1" noChangeShapeType="1" noTextEdit="1"/>
              </p:cNvSpPr>
              <p:nvPr/>
            </p:nvSpPr>
            <p:spPr>
              <a:xfrm>
                <a:off x="8960644" y="5045021"/>
                <a:ext cx="2315126" cy="1015663"/>
              </a:xfrm>
              <a:prstGeom prst="rect">
                <a:avLst/>
              </a:prstGeom>
              <a:blipFill>
                <a:blip r:embed="rId20"/>
                <a:stretch>
                  <a:fillRect l="-263" t="-602" r="-789" b="-4217"/>
                </a:stretch>
              </a:blipFill>
              <a:ln>
                <a:noFill/>
                <a:prstDash val="lgDash"/>
              </a:ln>
            </p:spPr>
            <p:txBody>
              <a:bodyPr/>
              <a:lstStyle/>
              <a:p>
                <a:r>
                  <a:rPr lang="zh-CN" altLang="en-US">
                    <a:noFill/>
                  </a:rPr>
                  <a:t> </a:t>
                </a:r>
              </a:p>
            </p:txBody>
          </p:sp>
        </mc:Fallback>
      </mc:AlternateContent>
      <p:sp>
        <p:nvSpPr>
          <p:cNvPr id="171" name="椭圆 170">
            <a:extLst>
              <a:ext uri="{FF2B5EF4-FFF2-40B4-BE49-F238E27FC236}">
                <a16:creationId xmlns:a16="http://schemas.microsoft.com/office/drawing/2014/main" id="{BD0D29E5-5ECA-7F6E-FC65-157E2D01FC81}"/>
              </a:ext>
            </a:extLst>
          </p:cNvPr>
          <p:cNvSpPr/>
          <p:nvPr/>
        </p:nvSpPr>
        <p:spPr>
          <a:xfrm>
            <a:off x="863844" y="5226284"/>
            <a:ext cx="128588" cy="135731"/>
          </a:xfrm>
          <a:prstGeom prst="ellipse">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172" name="椭圆 171">
            <a:extLst>
              <a:ext uri="{FF2B5EF4-FFF2-40B4-BE49-F238E27FC236}">
                <a16:creationId xmlns:a16="http://schemas.microsoft.com/office/drawing/2014/main" id="{FAE4C310-51FD-D688-DF85-8D589E6F78D3}"/>
              </a:ext>
            </a:extLst>
          </p:cNvPr>
          <p:cNvSpPr/>
          <p:nvPr/>
        </p:nvSpPr>
        <p:spPr>
          <a:xfrm>
            <a:off x="1150785" y="4872900"/>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174" name="椭圆 173">
            <a:extLst>
              <a:ext uri="{FF2B5EF4-FFF2-40B4-BE49-F238E27FC236}">
                <a16:creationId xmlns:a16="http://schemas.microsoft.com/office/drawing/2014/main" id="{91CC33F0-61F2-311C-63D2-96574ACC3344}"/>
              </a:ext>
            </a:extLst>
          </p:cNvPr>
          <p:cNvSpPr/>
          <p:nvPr/>
        </p:nvSpPr>
        <p:spPr>
          <a:xfrm>
            <a:off x="1086491" y="5614841"/>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75" name="椭圆 174">
            <a:extLst>
              <a:ext uri="{FF2B5EF4-FFF2-40B4-BE49-F238E27FC236}">
                <a16:creationId xmlns:a16="http://schemas.microsoft.com/office/drawing/2014/main" id="{19F52E4F-8E9D-CB03-E910-F6106A3FF6C1}"/>
              </a:ext>
            </a:extLst>
          </p:cNvPr>
          <p:cNvSpPr/>
          <p:nvPr/>
        </p:nvSpPr>
        <p:spPr>
          <a:xfrm>
            <a:off x="1455585" y="5246161"/>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76" name="椭圆 175">
            <a:extLst>
              <a:ext uri="{FF2B5EF4-FFF2-40B4-BE49-F238E27FC236}">
                <a16:creationId xmlns:a16="http://schemas.microsoft.com/office/drawing/2014/main" id="{5B036BE5-E29E-4AA5-DB4E-E93C483475C5}"/>
              </a:ext>
            </a:extLst>
          </p:cNvPr>
          <p:cNvSpPr/>
          <p:nvPr/>
        </p:nvSpPr>
        <p:spPr>
          <a:xfrm>
            <a:off x="1743719" y="4894511"/>
            <a:ext cx="128588" cy="135731"/>
          </a:xfrm>
          <a:prstGeom prst="ellipse">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177" name="椭圆 176">
            <a:extLst>
              <a:ext uri="{FF2B5EF4-FFF2-40B4-BE49-F238E27FC236}">
                <a16:creationId xmlns:a16="http://schemas.microsoft.com/office/drawing/2014/main" id="{3D199D12-FAB5-4CBD-2F89-BD310116F6AF}"/>
              </a:ext>
            </a:extLst>
          </p:cNvPr>
          <p:cNvSpPr/>
          <p:nvPr/>
        </p:nvSpPr>
        <p:spPr>
          <a:xfrm>
            <a:off x="1877072" y="5584686"/>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78" name="椭圆 177">
            <a:extLst>
              <a:ext uri="{FF2B5EF4-FFF2-40B4-BE49-F238E27FC236}">
                <a16:creationId xmlns:a16="http://schemas.microsoft.com/office/drawing/2014/main" id="{2B9BD89D-1573-2B6B-855D-43E497D2B43C}"/>
              </a:ext>
            </a:extLst>
          </p:cNvPr>
          <p:cNvSpPr/>
          <p:nvPr/>
        </p:nvSpPr>
        <p:spPr>
          <a:xfrm>
            <a:off x="1956835" y="5328312"/>
            <a:ext cx="128588" cy="135731"/>
          </a:xfrm>
          <a:prstGeom prst="ellipse">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179" name="椭圆 178">
            <a:extLst>
              <a:ext uri="{FF2B5EF4-FFF2-40B4-BE49-F238E27FC236}">
                <a16:creationId xmlns:a16="http://schemas.microsoft.com/office/drawing/2014/main" id="{123B78B8-9774-9436-6B00-EBDC56BEDADE}"/>
              </a:ext>
            </a:extLst>
          </p:cNvPr>
          <p:cNvSpPr/>
          <p:nvPr/>
        </p:nvSpPr>
        <p:spPr>
          <a:xfrm>
            <a:off x="1587741" y="5798404"/>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181" name="直接连接符 180">
            <a:extLst>
              <a:ext uri="{FF2B5EF4-FFF2-40B4-BE49-F238E27FC236}">
                <a16:creationId xmlns:a16="http://schemas.microsoft.com/office/drawing/2014/main" id="{B1FE0DA5-765D-4B65-2408-13D0B6425D71}"/>
              </a:ext>
            </a:extLst>
          </p:cNvPr>
          <p:cNvCxnSpPr>
            <a:cxnSpLocks/>
            <a:stCxn id="172" idx="3"/>
            <a:endCxn id="171" idx="0"/>
          </p:cNvCxnSpPr>
          <p:nvPr/>
        </p:nvCxnSpPr>
        <p:spPr>
          <a:xfrm flipH="1">
            <a:off x="928138" y="4988754"/>
            <a:ext cx="241478" cy="237530"/>
          </a:xfrm>
          <a:prstGeom prst="line">
            <a:avLst/>
          </a:prstGeom>
        </p:spPr>
        <p:style>
          <a:lnRef idx="2">
            <a:schemeClr val="dk1"/>
          </a:lnRef>
          <a:fillRef idx="0">
            <a:schemeClr val="dk1"/>
          </a:fillRef>
          <a:effectRef idx="1">
            <a:schemeClr val="dk1"/>
          </a:effectRef>
          <a:fontRef idx="minor">
            <a:schemeClr val="tx1"/>
          </a:fontRef>
        </p:style>
      </p:cxnSp>
      <p:cxnSp>
        <p:nvCxnSpPr>
          <p:cNvPr id="182" name="直接连接符 181">
            <a:extLst>
              <a:ext uri="{FF2B5EF4-FFF2-40B4-BE49-F238E27FC236}">
                <a16:creationId xmlns:a16="http://schemas.microsoft.com/office/drawing/2014/main" id="{C66C3D58-C35D-5028-C8BF-B744013B0341}"/>
              </a:ext>
            </a:extLst>
          </p:cNvPr>
          <p:cNvCxnSpPr>
            <a:cxnSpLocks/>
            <a:stCxn id="172" idx="5"/>
            <a:endCxn id="175" idx="1"/>
          </p:cNvCxnSpPr>
          <p:nvPr/>
        </p:nvCxnSpPr>
        <p:spPr>
          <a:xfrm>
            <a:off x="1260542" y="4988754"/>
            <a:ext cx="213874" cy="277284"/>
          </a:xfrm>
          <a:prstGeom prst="line">
            <a:avLst/>
          </a:prstGeom>
        </p:spPr>
        <p:style>
          <a:lnRef idx="2">
            <a:schemeClr val="dk1"/>
          </a:lnRef>
          <a:fillRef idx="0">
            <a:schemeClr val="dk1"/>
          </a:fillRef>
          <a:effectRef idx="1">
            <a:schemeClr val="dk1"/>
          </a:effectRef>
          <a:fontRef idx="minor">
            <a:schemeClr val="tx1"/>
          </a:fontRef>
        </p:style>
      </p:cxnSp>
      <p:cxnSp>
        <p:nvCxnSpPr>
          <p:cNvPr id="228" name="直接连接符 227">
            <a:extLst>
              <a:ext uri="{FF2B5EF4-FFF2-40B4-BE49-F238E27FC236}">
                <a16:creationId xmlns:a16="http://schemas.microsoft.com/office/drawing/2014/main" id="{5C63B3F1-8E98-14E0-D78F-7B50F31A9D04}"/>
              </a:ext>
            </a:extLst>
          </p:cNvPr>
          <p:cNvCxnSpPr>
            <a:cxnSpLocks/>
            <a:stCxn id="171" idx="5"/>
            <a:endCxn id="174" idx="1"/>
          </p:cNvCxnSpPr>
          <p:nvPr/>
        </p:nvCxnSpPr>
        <p:spPr>
          <a:xfrm>
            <a:off x="973601" y="5342138"/>
            <a:ext cx="131721" cy="292580"/>
          </a:xfrm>
          <a:prstGeom prst="line">
            <a:avLst/>
          </a:prstGeom>
        </p:spPr>
        <p:style>
          <a:lnRef idx="2">
            <a:schemeClr val="dk1"/>
          </a:lnRef>
          <a:fillRef idx="0">
            <a:schemeClr val="dk1"/>
          </a:fillRef>
          <a:effectRef idx="1">
            <a:schemeClr val="dk1"/>
          </a:effectRef>
          <a:fontRef idx="minor">
            <a:schemeClr val="tx1"/>
          </a:fontRef>
        </p:style>
      </p:cxnSp>
      <p:cxnSp>
        <p:nvCxnSpPr>
          <p:cNvPr id="229" name="直接连接符 228">
            <a:extLst>
              <a:ext uri="{FF2B5EF4-FFF2-40B4-BE49-F238E27FC236}">
                <a16:creationId xmlns:a16="http://schemas.microsoft.com/office/drawing/2014/main" id="{E89C7C91-ACA0-38BE-1E13-095D5AD40031}"/>
              </a:ext>
            </a:extLst>
          </p:cNvPr>
          <p:cNvCxnSpPr>
            <a:cxnSpLocks/>
            <a:stCxn id="175" idx="3"/>
            <a:endCxn id="174" idx="7"/>
          </p:cNvCxnSpPr>
          <p:nvPr/>
        </p:nvCxnSpPr>
        <p:spPr>
          <a:xfrm flipH="1">
            <a:off x="1196248" y="5362015"/>
            <a:ext cx="278168" cy="272703"/>
          </a:xfrm>
          <a:prstGeom prst="line">
            <a:avLst/>
          </a:prstGeom>
        </p:spPr>
        <p:style>
          <a:lnRef idx="2">
            <a:schemeClr val="dk1"/>
          </a:lnRef>
          <a:fillRef idx="0">
            <a:schemeClr val="dk1"/>
          </a:fillRef>
          <a:effectRef idx="1">
            <a:schemeClr val="dk1"/>
          </a:effectRef>
          <a:fontRef idx="minor">
            <a:schemeClr val="tx1"/>
          </a:fontRef>
        </p:style>
      </p:cxnSp>
      <p:cxnSp>
        <p:nvCxnSpPr>
          <p:cNvPr id="230" name="直接连接符 229">
            <a:extLst>
              <a:ext uri="{FF2B5EF4-FFF2-40B4-BE49-F238E27FC236}">
                <a16:creationId xmlns:a16="http://schemas.microsoft.com/office/drawing/2014/main" id="{B66C1D84-A456-D96C-8FA5-C082CBAEFA8F}"/>
              </a:ext>
            </a:extLst>
          </p:cNvPr>
          <p:cNvCxnSpPr>
            <a:cxnSpLocks/>
            <a:stCxn id="176" idx="3"/>
            <a:endCxn id="175" idx="6"/>
          </p:cNvCxnSpPr>
          <p:nvPr/>
        </p:nvCxnSpPr>
        <p:spPr>
          <a:xfrm flipH="1">
            <a:off x="1584173" y="5010365"/>
            <a:ext cx="178377" cy="303662"/>
          </a:xfrm>
          <a:prstGeom prst="line">
            <a:avLst/>
          </a:prstGeom>
        </p:spPr>
        <p:style>
          <a:lnRef idx="2">
            <a:schemeClr val="dk1"/>
          </a:lnRef>
          <a:fillRef idx="0">
            <a:schemeClr val="dk1"/>
          </a:fillRef>
          <a:effectRef idx="1">
            <a:schemeClr val="dk1"/>
          </a:effectRef>
          <a:fontRef idx="minor">
            <a:schemeClr val="tx1"/>
          </a:fontRef>
        </p:style>
      </p:cxnSp>
      <p:cxnSp>
        <p:nvCxnSpPr>
          <p:cNvPr id="232" name="直接连接符 231">
            <a:extLst>
              <a:ext uri="{FF2B5EF4-FFF2-40B4-BE49-F238E27FC236}">
                <a16:creationId xmlns:a16="http://schemas.microsoft.com/office/drawing/2014/main" id="{6CD39DED-EC07-F3BA-B2DD-25597483B2BA}"/>
              </a:ext>
            </a:extLst>
          </p:cNvPr>
          <p:cNvCxnSpPr>
            <a:cxnSpLocks/>
            <a:stCxn id="179" idx="0"/>
            <a:endCxn id="175" idx="4"/>
          </p:cNvCxnSpPr>
          <p:nvPr/>
        </p:nvCxnSpPr>
        <p:spPr>
          <a:xfrm flipH="1" flipV="1">
            <a:off x="1519879" y="5381892"/>
            <a:ext cx="132156" cy="416512"/>
          </a:xfrm>
          <a:prstGeom prst="line">
            <a:avLst/>
          </a:prstGeom>
        </p:spPr>
        <p:style>
          <a:lnRef idx="2">
            <a:schemeClr val="dk1"/>
          </a:lnRef>
          <a:fillRef idx="0">
            <a:schemeClr val="dk1"/>
          </a:fillRef>
          <a:effectRef idx="1">
            <a:schemeClr val="dk1"/>
          </a:effectRef>
          <a:fontRef idx="minor">
            <a:schemeClr val="tx1"/>
          </a:fontRef>
        </p:style>
      </p:cxnSp>
      <p:cxnSp>
        <p:nvCxnSpPr>
          <p:cNvPr id="233" name="直接连接符 232">
            <a:extLst>
              <a:ext uri="{FF2B5EF4-FFF2-40B4-BE49-F238E27FC236}">
                <a16:creationId xmlns:a16="http://schemas.microsoft.com/office/drawing/2014/main" id="{D7D4402F-EE20-5925-D579-1408239B7890}"/>
              </a:ext>
            </a:extLst>
          </p:cNvPr>
          <p:cNvCxnSpPr>
            <a:cxnSpLocks/>
            <a:stCxn id="177" idx="1"/>
            <a:endCxn id="175" idx="5"/>
          </p:cNvCxnSpPr>
          <p:nvPr/>
        </p:nvCxnSpPr>
        <p:spPr>
          <a:xfrm flipH="1" flipV="1">
            <a:off x="1565342" y="5362015"/>
            <a:ext cx="330561" cy="242548"/>
          </a:xfrm>
          <a:prstGeom prst="line">
            <a:avLst/>
          </a:prstGeom>
        </p:spPr>
        <p:style>
          <a:lnRef idx="2">
            <a:schemeClr val="dk1"/>
          </a:lnRef>
          <a:fillRef idx="0">
            <a:schemeClr val="dk1"/>
          </a:fillRef>
          <a:effectRef idx="1">
            <a:schemeClr val="dk1"/>
          </a:effectRef>
          <a:fontRef idx="minor">
            <a:schemeClr val="tx1"/>
          </a:fontRef>
        </p:style>
      </p:cxnSp>
      <p:cxnSp>
        <p:nvCxnSpPr>
          <p:cNvPr id="241" name="直接连接符 240">
            <a:extLst>
              <a:ext uri="{FF2B5EF4-FFF2-40B4-BE49-F238E27FC236}">
                <a16:creationId xmlns:a16="http://schemas.microsoft.com/office/drawing/2014/main" id="{32BA1038-087B-3563-C8E8-A2852109AE0D}"/>
              </a:ext>
            </a:extLst>
          </p:cNvPr>
          <p:cNvCxnSpPr>
            <a:cxnSpLocks/>
            <a:stCxn id="176" idx="5"/>
            <a:endCxn id="178" idx="1"/>
          </p:cNvCxnSpPr>
          <p:nvPr/>
        </p:nvCxnSpPr>
        <p:spPr>
          <a:xfrm>
            <a:off x="1853476" y="5010365"/>
            <a:ext cx="122190" cy="337824"/>
          </a:xfrm>
          <a:prstGeom prst="line">
            <a:avLst/>
          </a:prstGeom>
        </p:spPr>
        <p:style>
          <a:lnRef idx="2">
            <a:schemeClr val="dk1"/>
          </a:lnRef>
          <a:fillRef idx="0">
            <a:schemeClr val="dk1"/>
          </a:fillRef>
          <a:effectRef idx="1">
            <a:schemeClr val="dk1"/>
          </a:effectRef>
          <a:fontRef idx="minor">
            <a:schemeClr val="tx1"/>
          </a:fontRef>
        </p:style>
      </p:cxnSp>
      <p:cxnSp>
        <p:nvCxnSpPr>
          <p:cNvPr id="253" name="直接连接符 252">
            <a:extLst>
              <a:ext uri="{FF2B5EF4-FFF2-40B4-BE49-F238E27FC236}">
                <a16:creationId xmlns:a16="http://schemas.microsoft.com/office/drawing/2014/main" id="{5EBCA124-27D3-C392-40BA-45C32836FF33}"/>
              </a:ext>
            </a:extLst>
          </p:cNvPr>
          <p:cNvCxnSpPr>
            <a:cxnSpLocks/>
            <a:stCxn id="172" idx="4"/>
            <a:endCxn id="174" idx="0"/>
          </p:cNvCxnSpPr>
          <p:nvPr/>
        </p:nvCxnSpPr>
        <p:spPr>
          <a:xfrm flipH="1">
            <a:off x="1150785" y="5008631"/>
            <a:ext cx="64294" cy="606210"/>
          </a:xfrm>
          <a:prstGeom prst="line">
            <a:avLst/>
          </a:prstGeom>
        </p:spPr>
        <p:style>
          <a:lnRef idx="2">
            <a:schemeClr val="dk1"/>
          </a:lnRef>
          <a:fillRef idx="0">
            <a:schemeClr val="dk1"/>
          </a:fillRef>
          <a:effectRef idx="1">
            <a:schemeClr val="dk1"/>
          </a:effectRef>
          <a:fontRef idx="minor">
            <a:schemeClr val="tx1"/>
          </a:fontRef>
        </p:style>
      </p:cxnSp>
      <p:cxnSp>
        <p:nvCxnSpPr>
          <p:cNvPr id="254" name="直接连接符 253">
            <a:extLst>
              <a:ext uri="{FF2B5EF4-FFF2-40B4-BE49-F238E27FC236}">
                <a16:creationId xmlns:a16="http://schemas.microsoft.com/office/drawing/2014/main" id="{915044F5-85DE-67E1-0CF6-6B4A8AFCC07B}"/>
              </a:ext>
            </a:extLst>
          </p:cNvPr>
          <p:cNvCxnSpPr>
            <a:stCxn id="174" idx="5"/>
            <a:endCxn id="179" idx="2"/>
          </p:cNvCxnSpPr>
          <p:nvPr/>
        </p:nvCxnSpPr>
        <p:spPr>
          <a:xfrm>
            <a:off x="1196248" y="5730695"/>
            <a:ext cx="391493" cy="135575"/>
          </a:xfrm>
          <a:prstGeom prst="line">
            <a:avLst/>
          </a:prstGeom>
        </p:spPr>
        <p:style>
          <a:lnRef idx="2">
            <a:schemeClr val="dk1"/>
          </a:lnRef>
          <a:fillRef idx="0">
            <a:schemeClr val="dk1"/>
          </a:fillRef>
          <a:effectRef idx="1">
            <a:schemeClr val="dk1"/>
          </a:effectRef>
          <a:fontRef idx="minor">
            <a:schemeClr val="tx1"/>
          </a:fontRef>
        </p:style>
      </p:cxnSp>
      <p:sp>
        <p:nvSpPr>
          <p:cNvPr id="256" name="矩形 255">
            <a:extLst>
              <a:ext uri="{FF2B5EF4-FFF2-40B4-BE49-F238E27FC236}">
                <a16:creationId xmlns:a16="http://schemas.microsoft.com/office/drawing/2014/main" id="{32809D66-C6D6-D328-C590-A58835D2F2B0}"/>
              </a:ext>
            </a:extLst>
          </p:cNvPr>
          <p:cNvSpPr/>
          <p:nvPr/>
        </p:nvSpPr>
        <p:spPr>
          <a:xfrm>
            <a:off x="771582" y="4813548"/>
            <a:ext cx="2472419" cy="1400176"/>
          </a:xfrm>
          <a:prstGeom prst="rect">
            <a:avLst/>
          </a:prstGeom>
          <a:noFill/>
          <a:ln>
            <a:solidFill>
              <a:schemeClr val="bg1">
                <a:lumMod val="65000"/>
              </a:schemeClr>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8" name="椭圆 257">
            <a:extLst>
              <a:ext uri="{FF2B5EF4-FFF2-40B4-BE49-F238E27FC236}">
                <a16:creationId xmlns:a16="http://schemas.microsoft.com/office/drawing/2014/main" id="{A512B04F-C7BD-0E8C-C7EE-7D7E2021EF2C}"/>
              </a:ext>
            </a:extLst>
          </p:cNvPr>
          <p:cNvSpPr/>
          <p:nvPr/>
        </p:nvSpPr>
        <p:spPr>
          <a:xfrm rot="453782">
            <a:off x="2645777" y="5288397"/>
            <a:ext cx="128588" cy="135731"/>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sp>
        <p:nvSpPr>
          <p:cNvPr id="259" name="椭圆 258">
            <a:extLst>
              <a:ext uri="{FF2B5EF4-FFF2-40B4-BE49-F238E27FC236}">
                <a16:creationId xmlns:a16="http://schemas.microsoft.com/office/drawing/2014/main" id="{A8E9B4C9-F62D-506A-34F8-4804A79C8F9E}"/>
              </a:ext>
            </a:extLst>
          </p:cNvPr>
          <p:cNvSpPr/>
          <p:nvPr/>
        </p:nvSpPr>
        <p:spPr>
          <a:xfrm rot="453782">
            <a:off x="2800860" y="5441083"/>
            <a:ext cx="128588" cy="135731"/>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sp>
        <p:nvSpPr>
          <p:cNvPr id="260" name="椭圆 259">
            <a:extLst>
              <a:ext uri="{FF2B5EF4-FFF2-40B4-BE49-F238E27FC236}">
                <a16:creationId xmlns:a16="http://schemas.microsoft.com/office/drawing/2014/main" id="{384BB806-4EFB-6E33-16F6-9391C423184D}"/>
              </a:ext>
            </a:extLst>
          </p:cNvPr>
          <p:cNvSpPr/>
          <p:nvPr/>
        </p:nvSpPr>
        <p:spPr>
          <a:xfrm rot="453782">
            <a:off x="2559661" y="5532726"/>
            <a:ext cx="128588" cy="135731"/>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cxnSp>
        <p:nvCxnSpPr>
          <p:cNvPr id="263" name="直接连接符 262">
            <a:extLst>
              <a:ext uri="{FF2B5EF4-FFF2-40B4-BE49-F238E27FC236}">
                <a16:creationId xmlns:a16="http://schemas.microsoft.com/office/drawing/2014/main" id="{6D21F535-C80F-E531-CC88-480640A8B9B5}"/>
              </a:ext>
            </a:extLst>
          </p:cNvPr>
          <p:cNvCxnSpPr>
            <a:cxnSpLocks/>
          </p:cNvCxnSpPr>
          <p:nvPr/>
        </p:nvCxnSpPr>
        <p:spPr>
          <a:xfrm rot="453782">
            <a:off x="2751505" y="5410103"/>
            <a:ext cx="74898" cy="45291"/>
          </a:xfrm>
          <a:prstGeom prst="line">
            <a:avLst/>
          </a:prstGeom>
          <a:ln>
            <a:solidFill>
              <a:srgbClr val="C00000"/>
            </a:solidFill>
          </a:ln>
        </p:spPr>
        <p:style>
          <a:lnRef idx="2">
            <a:schemeClr val="dk1"/>
          </a:lnRef>
          <a:fillRef idx="0">
            <a:schemeClr val="dk1"/>
          </a:fillRef>
          <a:effectRef idx="1">
            <a:schemeClr val="dk1"/>
          </a:effectRef>
          <a:fontRef idx="minor">
            <a:schemeClr val="tx1"/>
          </a:fontRef>
        </p:style>
      </p:cxnSp>
      <p:cxnSp>
        <p:nvCxnSpPr>
          <p:cNvPr id="264" name="直接连接符 263">
            <a:extLst>
              <a:ext uri="{FF2B5EF4-FFF2-40B4-BE49-F238E27FC236}">
                <a16:creationId xmlns:a16="http://schemas.microsoft.com/office/drawing/2014/main" id="{313FBA8D-05DE-8AFE-4D20-F0F17F02C56D}"/>
              </a:ext>
            </a:extLst>
          </p:cNvPr>
          <p:cNvCxnSpPr>
            <a:cxnSpLocks/>
            <a:endCxn id="260" idx="0"/>
          </p:cNvCxnSpPr>
          <p:nvPr/>
        </p:nvCxnSpPr>
        <p:spPr>
          <a:xfrm flipH="1">
            <a:off x="2632887" y="5403796"/>
            <a:ext cx="37951" cy="129520"/>
          </a:xfrm>
          <a:prstGeom prst="line">
            <a:avLst/>
          </a:prstGeom>
          <a:ln>
            <a:solidFill>
              <a:srgbClr val="C00000"/>
            </a:solidFill>
          </a:ln>
        </p:spPr>
        <p:style>
          <a:lnRef idx="2">
            <a:schemeClr val="dk1"/>
          </a:lnRef>
          <a:fillRef idx="0">
            <a:schemeClr val="dk1"/>
          </a:fillRef>
          <a:effectRef idx="1">
            <a:schemeClr val="dk1"/>
          </a:effectRef>
          <a:fontRef idx="minor">
            <a:schemeClr val="tx1"/>
          </a:fontRef>
        </p:style>
      </p:cxnSp>
      <p:cxnSp>
        <p:nvCxnSpPr>
          <p:cNvPr id="265" name="直接连接符 264">
            <a:extLst>
              <a:ext uri="{FF2B5EF4-FFF2-40B4-BE49-F238E27FC236}">
                <a16:creationId xmlns:a16="http://schemas.microsoft.com/office/drawing/2014/main" id="{ECA7BDB4-68D0-2C64-DE32-8D4883EC02F9}"/>
              </a:ext>
            </a:extLst>
          </p:cNvPr>
          <p:cNvCxnSpPr>
            <a:cxnSpLocks/>
            <a:endCxn id="260" idx="6"/>
          </p:cNvCxnSpPr>
          <p:nvPr/>
        </p:nvCxnSpPr>
        <p:spPr>
          <a:xfrm flipH="1">
            <a:off x="2687690" y="5559088"/>
            <a:ext cx="129383" cy="49966"/>
          </a:xfrm>
          <a:prstGeom prst="line">
            <a:avLst/>
          </a:prstGeom>
          <a:ln>
            <a:solidFill>
              <a:srgbClr val="C00000"/>
            </a:solidFill>
          </a:ln>
        </p:spPr>
        <p:style>
          <a:lnRef idx="2">
            <a:schemeClr val="dk1"/>
          </a:lnRef>
          <a:fillRef idx="0">
            <a:schemeClr val="dk1"/>
          </a:fillRef>
          <a:effectRef idx="1">
            <a:schemeClr val="dk1"/>
          </a:effectRef>
          <a:fontRef idx="minor">
            <a:schemeClr val="tx1"/>
          </a:fontRef>
        </p:style>
      </p:cxnSp>
      <p:pic>
        <p:nvPicPr>
          <p:cNvPr id="267" name="图片 266">
            <a:extLst>
              <a:ext uri="{FF2B5EF4-FFF2-40B4-BE49-F238E27FC236}">
                <a16:creationId xmlns:a16="http://schemas.microsoft.com/office/drawing/2014/main" id="{DBEC1E3D-FA27-04DD-BD44-FAB6B7A4B8E0}"/>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2224135" y="5431020"/>
            <a:ext cx="222267" cy="222267"/>
          </a:xfrm>
          <a:prstGeom prst="rect">
            <a:avLst/>
          </a:prstGeom>
        </p:spPr>
      </p:pic>
      <mc:AlternateContent xmlns:mc="http://schemas.openxmlformats.org/markup-compatibility/2006" xmlns:a14="http://schemas.microsoft.com/office/drawing/2010/main">
        <mc:Choice Requires="a14">
          <p:sp>
            <p:nvSpPr>
              <p:cNvPr id="268" name="文本框 267">
                <a:extLst>
                  <a:ext uri="{FF2B5EF4-FFF2-40B4-BE49-F238E27FC236}">
                    <a16:creationId xmlns:a16="http://schemas.microsoft.com/office/drawing/2014/main" id="{8FBC97EE-2FA4-5E7D-29B8-A3FBD5B62453}"/>
                  </a:ext>
                </a:extLst>
              </p:cNvPr>
              <p:cNvSpPr txBox="1"/>
              <p:nvPr/>
            </p:nvSpPr>
            <p:spPr>
              <a:xfrm>
                <a:off x="771583" y="5872943"/>
                <a:ext cx="136800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Original datasets </a:t>
                </a:r>
                <a14:m>
                  <m:oMath xmlns:m="http://schemas.openxmlformats.org/officeDocument/2006/math">
                    <m:r>
                      <a:rPr lang="en-US" altLang="zh-CN" sz="1200" i="1" dirty="0" smtClean="0">
                        <a:latin typeface="Cambria Math" panose="02040503050406030204" pitchFamily="18" charset="0"/>
                        <a:cs typeface="Times New Roman" panose="02020603050405020304" pitchFamily="18" charset="0"/>
                      </a:rPr>
                      <m:t>𝐺</m:t>
                    </m:r>
                  </m:oMath>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268" name="文本框 267">
                <a:extLst>
                  <a:ext uri="{FF2B5EF4-FFF2-40B4-BE49-F238E27FC236}">
                    <a16:creationId xmlns:a16="http://schemas.microsoft.com/office/drawing/2014/main" id="{8FBC97EE-2FA4-5E7D-29B8-A3FBD5B62453}"/>
                  </a:ext>
                </a:extLst>
              </p:cNvPr>
              <p:cNvSpPr txBox="1">
                <a:spLocks noRot="1" noChangeAspect="1" noMove="1" noResize="1" noEditPoints="1" noAdjustHandles="1" noChangeArrowheads="1" noChangeShapeType="1" noTextEdit="1"/>
              </p:cNvSpPr>
              <p:nvPr/>
            </p:nvSpPr>
            <p:spPr>
              <a:xfrm>
                <a:off x="771583" y="5872943"/>
                <a:ext cx="1368003" cy="276999"/>
              </a:xfrm>
              <a:prstGeom prst="rect">
                <a:avLst/>
              </a:prstGeom>
              <a:blipFill>
                <a:blip r:embed="rId22"/>
                <a:stretch>
                  <a:fillRect l="-446" b="-1521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9" name="文本框 268">
                <a:extLst>
                  <a:ext uri="{FF2B5EF4-FFF2-40B4-BE49-F238E27FC236}">
                    <a16:creationId xmlns:a16="http://schemas.microsoft.com/office/drawing/2014/main" id="{9B290DF2-0703-D043-C8B9-80DE1A7F7FE3}"/>
                  </a:ext>
                </a:extLst>
              </p:cNvPr>
              <p:cNvSpPr txBox="1"/>
              <p:nvPr/>
            </p:nvSpPr>
            <p:spPr>
              <a:xfrm>
                <a:off x="2398321" y="5854102"/>
                <a:ext cx="693014"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1200" i="1" smtClean="0">
                              <a:latin typeface="Cambria Math" panose="02040503050406030204" pitchFamily="18" charset="0"/>
                              <a:cs typeface="Times New Roman" panose="02020603050405020304" pitchFamily="18" charset="0"/>
                            </a:rPr>
                          </m:ctrlPr>
                        </m:sSubPr>
                        <m:e>
                          <m:r>
                            <a:rPr lang="en-US" altLang="zh-CN" sz="1200" b="0" i="1" smtClean="0">
                              <a:latin typeface="Cambria Math" panose="02040503050406030204" pitchFamily="18" charset="0"/>
                              <a:cs typeface="Times New Roman" panose="02020603050405020304" pitchFamily="18" charset="0"/>
                            </a:rPr>
                            <m:t>𝑥</m:t>
                          </m:r>
                        </m:e>
                        <m:sub>
                          <m:r>
                            <a:rPr lang="en-US" altLang="zh-CN" sz="1200" b="0" i="1" smtClean="0">
                              <a:latin typeface="Cambria Math" panose="02040503050406030204" pitchFamily="18" charset="0"/>
                              <a:cs typeface="Times New Roman" panose="02020603050405020304" pitchFamily="18" charset="0"/>
                            </a:rPr>
                            <m:t>𝑖𝑠𝑜</m:t>
                          </m:r>
                        </m:sub>
                      </m:sSub>
                    </m:oMath>
                  </m:oMathPara>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269" name="文本框 268">
                <a:extLst>
                  <a:ext uri="{FF2B5EF4-FFF2-40B4-BE49-F238E27FC236}">
                    <a16:creationId xmlns:a16="http://schemas.microsoft.com/office/drawing/2014/main" id="{9B290DF2-0703-D043-C8B9-80DE1A7F7FE3}"/>
                  </a:ext>
                </a:extLst>
              </p:cNvPr>
              <p:cNvSpPr txBox="1">
                <a:spLocks noRot="1" noChangeAspect="1" noMove="1" noResize="1" noEditPoints="1" noAdjustHandles="1" noChangeArrowheads="1" noChangeShapeType="1" noTextEdit="1"/>
              </p:cNvSpPr>
              <p:nvPr/>
            </p:nvSpPr>
            <p:spPr>
              <a:xfrm>
                <a:off x="2398321" y="5854102"/>
                <a:ext cx="693014" cy="276999"/>
              </a:xfrm>
              <a:prstGeom prst="rect">
                <a:avLst/>
              </a:prstGeom>
              <a:blipFill>
                <a:blip r:embed="rId2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5" name="文本框 274">
                <a:extLst>
                  <a:ext uri="{FF2B5EF4-FFF2-40B4-BE49-F238E27FC236}">
                    <a16:creationId xmlns:a16="http://schemas.microsoft.com/office/drawing/2014/main" id="{C6549DD5-0C09-4D08-AE1F-7948FFDA9D5C}"/>
                  </a:ext>
                </a:extLst>
              </p:cNvPr>
              <p:cNvSpPr txBox="1"/>
              <p:nvPr/>
            </p:nvSpPr>
            <p:spPr>
              <a:xfrm>
                <a:off x="3711392" y="5152863"/>
                <a:ext cx="693014"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1200" i="1" smtClean="0">
                              <a:latin typeface="Cambria Math" panose="02040503050406030204" pitchFamily="18" charset="0"/>
                              <a:cs typeface="Times New Roman" panose="02020603050405020304" pitchFamily="18" charset="0"/>
                            </a:rPr>
                          </m:ctrlPr>
                        </m:sSubPr>
                        <m:e>
                          <m:r>
                            <a:rPr lang="en-US" altLang="zh-CN" sz="1200" b="0" i="1" smtClean="0">
                              <a:latin typeface="Cambria Math" panose="02040503050406030204" pitchFamily="18" charset="0"/>
                              <a:cs typeface="Times New Roman" panose="02020603050405020304" pitchFamily="18" charset="0"/>
                            </a:rPr>
                            <m:t>𝑥</m:t>
                          </m:r>
                        </m:e>
                        <m:sub>
                          <m:r>
                            <a:rPr lang="en-US" altLang="zh-CN" sz="1200" b="0" i="1" smtClean="0">
                              <a:latin typeface="Cambria Math" panose="02040503050406030204" pitchFamily="18" charset="0"/>
                              <a:cs typeface="Times New Roman" panose="02020603050405020304" pitchFamily="18" charset="0"/>
                            </a:rPr>
                            <m:t>𝑠𝑢𝑟</m:t>
                          </m:r>
                        </m:sub>
                      </m:sSub>
                    </m:oMath>
                  </m:oMathPara>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275" name="文本框 274">
                <a:extLst>
                  <a:ext uri="{FF2B5EF4-FFF2-40B4-BE49-F238E27FC236}">
                    <a16:creationId xmlns:a16="http://schemas.microsoft.com/office/drawing/2014/main" id="{C6549DD5-0C09-4D08-AE1F-7948FFDA9D5C}"/>
                  </a:ext>
                </a:extLst>
              </p:cNvPr>
              <p:cNvSpPr txBox="1">
                <a:spLocks noRot="1" noChangeAspect="1" noMove="1" noResize="1" noEditPoints="1" noAdjustHandles="1" noChangeArrowheads="1" noChangeShapeType="1" noTextEdit="1"/>
              </p:cNvSpPr>
              <p:nvPr/>
            </p:nvSpPr>
            <p:spPr>
              <a:xfrm>
                <a:off x="3711392" y="5152863"/>
                <a:ext cx="693014" cy="276999"/>
              </a:xfrm>
              <a:prstGeom prst="rect">
                <a:avLst/>
              </a:prstGeom>
              <a:blipFill>
                <a:blip r:embed="rId2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5" name="文本框 284">
                <a:extLst>
                  <a:ext uri="{FF2B5EF4-FFF2-40B4-BE49-F238E27FC236}">
                    <a16:creationId xmlns:a16="http://schemas.microsoft.com/office/drawing/2014/main" id="{D3112B62-9232-8CB7-37F5-E71D10EC484E}"/>
                  </a:ext>
                </a:extLst>
              </p:cNvPr>
              <p:cNvSpPr txBox="1"/>
              <p:nvPr/>
            </p:nvSpPr>
            <p:spPr>
              <a:xfrm>
                <a:off x="3776193" y="5922029"/>
                <a:ext cx="693014"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1200" i="1" smtClean="0">
                              <a:latin typeface="Cambria Math" panose="02040503050406030204" pitchFamily="18" charset="0"/>
                              <a:cs typeface="Times New Roman" panose="02020603050405020304" pitchFamily="18" charset="0"/>
                            </a:rPr>
                          </m:ctrlPr>
                        </m:sSubPr>
                        <m:e>
                          <m:r>
                            <a:rPr lang="en-US" altLang="zh-CN" sz="1200" b="0" i="1" smtClean="0">
                              <a:latin typeface="Cambria Math" panose="02040503050406030204" pitchFamily="18" charset="0"/>
                              <a:cs typeface="Times New Roman" panose="02020603050405020304" pitchFamily="18" charset="0"/>
                            </a:rPr>
                            <m:t>𝑥</m:t>
                          </m:r>
                        </m:e>
                        <m:sub>
                          <m:r>
                            <a:rPr lang="en-US" altLang="zh-CN" sz="1200" b="0" i="1" smtClean="0">
                              <a:latin typeface="Cambria Math" panose="02040503050406030204" pitchFamily="18" charset="0"/>
                              <a:cs typeface="Times New Roman" panose="02020603050405020304" pitchFamily="18" charset="0"/>
                            </a:rPr>
                            <m:t>𝑑𝑖𝑠</m:t>
                          </m:r>
                        </m:sub>
                      </m:sSub>
                    </m:oMath>
                  </m:oMathPara>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285" name="文本框 284">
                <a:extLst>
                  <a:ext uri="{FF2B5EF4-FFF2-40B4-BE49-F238E27FC236}">
                    <a16:creationId xmlns:a16="http://schemas.microsoft.com/office/drawing/2014/main" id="{D3112B62-9232-8CB7-37F5-E71D10EC484E}"/>
                  </a:ext>
                </a:extLst>
              </p:cNvPr>
              <p:cNvSpPr txBox="1">
                <a:spLocks noRot="1" noChangeAspect="1" noMove="1" noResize="1" noEditPoints="1" noAdjustHandles="1" noChangeArrowheads="1" noChangeShapeType="1" noTextEdit="1"/>
              </p:cNvSpPr>
              <p:nvPr/>
            </p:nvSpPr>
            <p:spPr>
              <a:xfrm>
                <a:off x="3776193" y="5922029"/>
                <a:ext cx="693014" cy="276999"/>
              </a:xfrm>
              <a:prstGeom prst="rect">
                <a:avLst/>
              </a:prstGeom>
              <a:blipFill>
                <a:blip r:embed="rId25"/>
                <a:stretch>
                  <a:fillRect/>
                </a:stretch>
              </a:blipFill>
            </p:spPr>
            <p:txBody>
              <a:bodyPr/>
              <a:lstStyle/>
              <a:p>
                <a:r>
                  <a:rPr lang="zh-CN" altLang="en-US">
                    <a:noFill/>
                  </a:rPr>
                  <a:t> </a:t>
                </a:r>
              </a:p>
            </p:txBody>
          </p:sp>
        </mc:Fallback>
      </mc:AlternateContent>
      <p:sp>
        <p:nvSpPr>
          <p:cNvPr id="288" name="等腰三角形 287">
            <a:extLst>
              <a:ext uri="{FF2B5EF4-FFF2-40B4-BE49-F238E27FC236}">
                <a16:creationId xmlns:a16="http://schemas.microsoft.com/office/drawing/2014/main" id="{1E753164-14B7-E091-37AF-538107EA4129}"/>
              </a:ext>
            </a:extLst>
          </p:cNvPr>
          <p:cNvSpPr/>
          <p:nvPr/>
        </p:nvSpPr>
        <p:spPr>
          <a:xfrm>
            <a:off x="3927219" y="5582058"/>
            <a:ext cx="343449" cy="369332"/>
          </a:xfrm>
          <a:prstGeom prst="triangl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0" name="椭圆 289">
            <a:extLst>
              <a:ext uri="{FF2B5EF4-FFF2-40B4-BE49-F238E27FC236}">
                <a16:creationId xmlns:a16="http://schemas.microsoft.com/office/drawing/2014/main" id="{0F6A576D-21AE-2636-B153-06D6E47F101D}"/>
              </a:ext>
            </a:extLst>
          </p:cNvPr>
          <p:cNvSpPr/>
          <p:nvPr/>
        </p:nvSpPr>
        <p:spPr>
          <a:xfrm rot="453782">
            <a:off x="4028999" y="5542089"/>
            <a:ext cx="128588" cy="135731"/>
          </a:xfrm>
          <a:prstGeom prst="ellips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sp>
        <p:nvSpPr>
          <p:cNvPr id="291" name="椭圆 290">
            <a:extLst>
              <a:ext uri="{FF2B5EF4-FFF2-40B4-BE49-F238E27FC236}">
                <a16:creationId xmlns:a16="http://schemas.microsoft.com/office/drawing/2014/main" id="{20124A7F-192E-5523-40DD-C0F59F9F826B}"/>
              </a:ext>
            </a:extLst>
          </p:cNvPr>
          <p:cNvSpPr/>
          <p:nvPr/>
        </p:nvSpPr>
        <p:spPr>
          <a:xfrm rot="453782">
            <a:off x="3877212" y="5854948"/>
            <a:ext cx="128588" cy="135731"/>
          </a:xfrm>
          <a:prstGeom prst="ellips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sp>
        <p:nvSpPr>
          <p:cNvPr id="292" name="椭圆 291">
            <a:extLst>
              <a:ext uri="{FF2B5EF4-FFF2-40B4-BE49-F238E27FC236}">
                <a16:creationId xmlns:a16="http://schemas.microsoft.com/office/drawing/2014/main" id="{3B080438-2975-3EE2-707C-0BB5439BCD1B}"/>
              </a:ext>
            </a:extLst>
          </p:cNvPr>
          <p:cNvSpPr/>
          <p:nvPr/>
        </p:nvSpPr>
        <p:spPr>
          <a:xfrm rot="453782">
            <a:off x="4212276" y="5854948"/>
            <a:ext cx="128588" cy="135731"/>
          </a:xfrm>
          <a:prstGeom prst="ellips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293" name="等腰三角形 292">
            <a:extLst>
              <a:ext uri="{FF2B5EF4-FFF2-40B4-BE49-F238E27FC236}">
                <a16:creationId xmlns:a16="http://schemas.microsoft.com/office/drawing/2014/main" id="{BE77B1E4-8FC8-9B70-6E18-D6FCD935EB5B}"/>
              </a:ext>
            </a:extLst>
          </p:cNvPr>
          <p:cNvSpPr/>
          <p:nvPr/>
        </p:nvSpPr>
        <p:spPr>
          <a:xfrm>
            <a:off x="3885830" y="4824193"/>
            <a:ext cx="343449" cy="369332"/>
          </a:xfrm>
          <a:prstGeom prst="triangl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4" name="椭圆 293">
            <a:extLst>
              <a:ext uri="{FF2B5EF4-FFF2-40B4-BE49-F238E27FC236}">
                <a16:creationId xmlns:a16="http://schemas.microsoft.com/office/drawing/2014/main" id="{E0A12B66-A929-CE48-5B6C-6F9DF0A0A742}"/>
              </a:ext>
            </a:extLst>
          </p:cNvPr>
          <p:cNvSpPr/>
          <p:nvPr/>
        </p:nvSpPr>
        <p:spPr>
          <a:xfrm rot="453782">
            <a:off x="3987610" y="4784224"/>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sp>
        <p:nvSpPr>
          <p:cNvPr id="295" name="椭圆 294">
            <a:extLst>
              <a:ext uri="{FF2B5EF4-FFF2-40B4-BE49-F238E27FC236}">
                <a16:creationId xmlns:a16="http://schemas.microsoft.com/office/drawing/2014/main" id="{BDA5BF8D-6894-9364-98B4-67E3A5C10970}"/>
              </a:ext>
            </a:extLst>
          </p:cNvPr>
          <p:cNvSpPr/>
          <p:nvPr/>
        </p:nvSpPr>
        <p:spPr>
          <a:xfrm rot="453782">
            <a:off x="3835823" y="5097083"/>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sp>
        <p:nvSpPr>
          <p:cNvPr id="296" name="椭圆 295">
            <a:extLst>
              <a:ext uri="{FF2B5EF4-FFF2-40B4-BE49-F238E27FC236}">
                <a16:creationId xmlns:a16="http://schemas.microsoft.com/office/drawing/2014/main" id="{BE50970E-8E4A-148A-A259-214B79D8BA1C}"/>
              </a:ext>
            </a:extLst>
          </p:cNvPr>
          <p:cNvSpPr/>
          <p:nvPr/>
        </p:nvSpPr>
        <p:spPr>
          <a:xfrm rot="453782">
            <a:off x="4170887" y="5097083"/>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297" name="矩形 296">
            <a:extLst>
              <a:ext uri="{FF2B5EF4-FFF2-40B4-BE49-F238E27FC236}">
                <a16:creationId xmlns:a16="http://schemas.microsoft.com/office/drawing/2014/main" id="{2428C9F1-DBDF-2F4E-C21C-5CE940564715}"/>
              </a:ext>
            </a:extLst>
          </p:cNvPr>
          <p:cNvSpPr/>
          <p:nvPr/>
        </p:nvSpPr>
        <p:spPr>
          <a:xfrm>
            <a:off x="3680813" y="4730955"/>
            <a:ext cx="788393" cy="1468073"/>
          </a:xfrm>
          <a:prstGeom prst="rect">
            <a:avLst/>
          </a:prstGeom>
          <a:noFill/>
          <a:ln>
            <a:solidFill>
              <a:srgbClr val="91919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99" name="图片 298">
            <a:extLst>
              <a:ext uri="{FF2B5EF4-FFF2-40B4-BE49-F238E27FC236}">
                <a16:creationId xmlns:a16="http://schemas.microsoft.com/office/drawing/2014/main" id="{9809A6CA-C7AC-617C-5BB0-94A05BA132B1}"/>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3383415" y="5412451"/>
            <a:ext cx="222267" cy="222267"/>
          </a:xfrm>
          <a:prstGeom prst="rect">
            <a:avLst/>
          </a:prstGeom>
        </p:spPr>
      </p:pic>
      <p:cxnSp>
        <p:nvCxnSpPr>
          <p:cNvPr id="300" name="直接箭头连接符 299">
            <a:extLst>
              <a:ext uri="{FF2B5EF4-FFF2-40B4-BE49-F238E27FC236}">
                <a16:creationId xmlns:a16="http://schemas.microsoft.com/office/drawing/2014/main" id="{D4C0E5E4-1FAD-692C-C8CF-2028F2414851}"/>
              </a:ext>
            </a:extLst>
          </p:cNvPr>
          <p:cNvCxnSpPr>
            <a:cxnSpLocks/>
          </p:cNvCxnSpPr>
          <p:nvPr/>
        </p:nvCxnSpPr>
        <p:spPr>
          <a:xfrm>
            <a:off x="4650215" y="6058007"/>
            <a:ext cx="272657"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01" name="文本框 300">
            <a:extLst>
              <a:ext uri="{FF2B5EF4-FFF2-40B4-BE49-F238E27FC236}">
                <a16:creationId xmlns:a16="http://schemas.microsoft.com/office/drawing/2014/main" id="{FA9DADEC-2FFE-DC93-13CF-0C4A97BA1D63}"/>
              </a:ext>
            </a:extLst>
          </p:cNvPr>
          <p:cNvSpPr txBox="1"/>
          <p:nvPr/>
        </p:nvSpPr>
        <p:spPr>
          <a:xfrm>
            <a:off x="3352474" y="6170944"/>
            <a:ext cx="1370377" cy="276999"/>
          </a:xfrm>
          <a:prstGeom prst="rect">
            <a:avLst/>
          </a:prstGeom>
          <a:noFill/>
        </p:spPr>
        <p:txBody>
          <a:bodyPr wrap="square">
            <a:spAutoFit/>
          </a:bodyPr>
          <a:lstStyle/>
          <a:p>
            <a:pPr algn="ctr"/>
            <a:r>
              <a:rPr lang="en-US" altLang="zh-CN" sz="1200" dirty="0">
                <a:latin typeface="Times New Roman" panose="02020603050405020304" pitchFamily="18" charset="0"/>
                <a:cs typeface="Times New Roman" panose="02020603050405020304" pitchFamily="18" charset="0"/>
              </a:rPr>
              <a:t>Prompt subgraphs</a:t>
            </a:r>
            <a:endParaRPr lang="zh-CN" altLang="en-US" sz="1200" dirty="0">
              <a:latin typeface="Times New Roman" panose="02020603050405020304" pitchFamily="18" charset="0"/>
              <a:cs typeface="Times New Roman" panose="02020603050405020304" pitchFamily="18" charset="0"/>
            </a:endParaRPr>
          </a:p>
        </p:txBody>
      </p:sp>
      <p:sp>
        <p:nvSpPr>
          <p:cNvPr id="302" name="文本框 301">
            <a:extLst>
              <a:ext uri="{FF2B5EF4-FFF2-40B4-BE49-F238E27FC236}">
                <a16:creationId xmlns:a16="http://schemas.microsoft.com/office/drawing/2014/main" id="{55022543-C7D6-C600-F1B9-BE281DD5E9F3}"/>
              </a:ext>
            </a:extLst>
          </p:cNvPr>
          <p:cNvSpPr txBox="1"/>
          <p:nvPr/>
        </p:nvSpPr>
        <p:spPr>
          <a:xfrm>
            <a:off x="7011552" y="5056501"/>
            <a:ext cx="1364476"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(0.2 0.9 0.4 … 0.1)</a:t>
            </a:r>
            <a:endParaRPr lang="zh-CN" altLang="en-US" sz="1200" dirty="0">
              <a:latin typeface="Times New Roman" panose="02020603050405020304" pitchFamily="18" charset="0"/>
              <a:cs typeface="Times New Roman" panose="02020603050405020304" pitchFamily="18" charset="0"/>
            </a:endParaRPr>
          </a:p>
        </p:txBody>
      </p:sp>
      <p:sp>
        <p:nvSpPr>
          <p:cNvPr id="304" name="文本框 303">
            <a:extLst>
              <a:ext uri="{FF2B5EF4-FFF2-40B4-BE49-F238E27FC236}">
                <a16:creationId xmlns:a16="http://schemas.microsoft.com/office/drawing/2014/main" id="{F581ACE4-DEC2-F924-EEF9-036321EA2E7F}"/>
              </a:ext>
            </a:extLst>
          </p:cNvPr>
          <p:cNvSpPr txBox="1"/>
          <p:nvPr/>
        </p:nvSpPr>
        <p:spPr>
          <a:xfrm>
            <a:off x="7077845" y="5724246"/>
            <a:ext cx="1575750"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(0.3 0.8 0.2 … 0.2)</a:t>
            </a:r>
          </a:p>
        </p:txBody>
      </p:sp>
      <p:sp>
        <p:nvSpPr>
          <p:cNvPr id="305" name="矩形 304">
            <a:extLst>
              <a:ext uri="{FF2B5EF4-FFF2-40B4-BE49-F238E27FC236}">
                <a16:creationId xmlns:a16="http://schemas.microsoft.com/office/drawing/2014/main" id="{A8E1FA0D-9C73-76EB-4158-E0A865C49B44}"/>
              </a:ext>
            </a:extLst>
          </p:cNvPr>
          <p:cNvSpPr/>
          <p:nvPr/>
        </p:nvSpPr>
        <p:spPr>
          <a:xfrm>
            <a:off x="6916488" y="5021697"/>
            <a:ext cx="1554604" cy="1169552"/>
          </a:xfrm>
          <a:prstGeom prst="rect">
            <a:avLst/>
          </a:prstGeom>
          <a:noFill/>
          <a:ln>
            <a:solidFill>
              <a:srgbClr val="91919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306" name="文本框 305">
                <a:extLst>
                  <a:ext uri="{FF2B5EF4-FFF2-40B4-BE49-F238E27FC236}">
                    <a16:creationId xmlns:a16="http://schemas.microsoft.com/office/drawing/2014/main" id="{1F5C2C2F-2DAE-5D84-7FB3-366263C250EA}"/>
                  </a:ext>
                </a:extLst>
              </p:cNvPr>
              <p:cNvSpPr txBox="1"/>
              <p:nvPr/>
            </p:nvSpPr>
            <p:spPr>
              <a:xfrm>
                <a:off x="7496398" y="5183248"/>
                <a:ext cx="871421" cy="276999"/>
              </a:xfrm>
              <a:prstGeom prst="rect">
                <a:avLst/>
              </a:prstGeom>
              <a:noFill/>
            </p:spPr>
            <p:txBody>
              <a:bodyPr wrap="square">
                <a:spAutoFit/>
              </a:bodyPr>
              <a:lstStyle/>
              <a:p>
                <a14:m>
                  <m:oMath xmlns:m="http://schemas.openxmlformats.org/officeDocument/2006/math">
                    <m:sSub>
                      <m:sSubPr>
                        <m:ctrlPr>
                          <a:rPr lang="en-US" altLang="zh-CN" sz="1200" i="1" smtClean="0">
                            <a:latin typeface="Cambria Math" panose="02040503050406030204" pitchFamily="18" charset="0"/>
                            <a:cs typeface="Times New Roman" panose="02020603050405020304" pitchFamily="18" charset="0"/>
                          </a:rPr>
                        </m:ctrlPr>
                      </m:sSubPr>
                      <m:e>
                        <m:r>
                          <a:rPr lang="en-US" altLang="zh-CN" sz="1200" b="0" i="1" smtClean="0">
                            <a:latin typeface="Cambria Math" panose="02040503050406030204" pitchFamily="18" charset="0"/>
                            <a:cs typeface="Times New Roman" panose="02020603050405020304" pitchFamily="18" charset="0"/>
                          </a:rPr>
                          <m:t>𝑝</m:t>
                        </m:r>
                      </m:e>
                      <m:sub>
                        <m:r>
                          <a:rPr lang="en-US" altLang="zh-CN" sz="1200" i="1">
                            <a:latin typeface="Cambria Math" panose="02040503050406030204" pitchFamily="18" charset="0"/>
                            <a:cs typeface="Times New Roman" panose="02020603050405020304" pitchFamily="18" charset="0"/>
                          </a:rPr>
                          <m:t>𝑠𝑢𝑟</m:t>
                        </m:r>
                      </m:sub>
                    </m:sSub>
                  </m:oMath>
                </a14:m>
                <a:r>
                  <a:rPr lang="en-US" altLang="zh-CN" sz="1200" dirty="0">
                    <a:latin typeface="Times New Roman" panose="02020603050405020304" pitchFamily="18" charset="0"/>
                    <a:cs typeface="Times New Roman" panose="02020603050405020304" pitchFamily="18" charset="0"/>
                  </a:rPr>
                  <a:t> </a:t>
                </a:r>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306" name="文本框 305">
                <a:extLst>
                  <a:ext uri="{FF2B5EF4-FFF2-40B4-BE49-F238E27FC236}">
                    <a16:creationId xmlns:a16="http://schemas.microsoft.com/office/drawing/2014/main" id="{1F5C2C2F-2DAE-5D84-7FB3-366263C250EA}"/>
                  </a:ext>
                </a:extLst>
              </p:cNvPr>
              <p:cNvSpPr txBox="1">
                <a:spLocks noRot="1" noChangeAspect="1" noMove="1" noResize="1" noEditPoints="1" noAdjustHandles="1" noChangeArrowheads="1" noChangeShapeType="1" noTextEdit="1"/>
              </p:cNvSpPr>
              <p:nvPr/>
            </p:nvSpPr>
            <p:spPr>
              <a:xfrm>
                <a:off x="7496398" y="5183248"/>
                <a:ext cx="871421" cy="276999"/>
              </a:xfrm>
              <a:prstGeom prst="rect">
                <a:avLst/>
              </a:prstGeom>
              <a:blipFill>
                <a:blip r:embed="rId26"/>
                <a:stretch>
                  <a:fillRect/>
                </a:stretch>
              </a:blipFill>
            </p:spPr>
            <p:txBody>
              <a:bodyPr/>
              <a:lstStyle/>
              <a:p>
                <a:r>
                  <a:rPr lang="zh-CN" altLang="en-US">
                    <a:noFill/>
                  </a:rPr>
                  <a:t> </a:t>
                </a:r>
              </a:p>
            </p:txBody>
          </p:sp>
        </mc:Fallback>
      </mc:AlternateContent>
      <p:sp>
        <p:nvSpPr>
          <p:cNvPr id="311" name="文本框 310">
            <a:extLst>
              <a:ext uri="{FF2B5EF4-FFF2-40B4-BE49-F238E27FC236}">
                <a16:creationId xmlns:a16="http://schemas.microsoft.com/office/drawing/2014/main" id="{4D2F1915-EB21-447F-32D6-DD3CE7F413BF}"/>
              </a:ext>
            </a:extLst>
          </p:cNvPr>
          <p:cNvSpPr txBox="1"/>
          <p:nvPr/>
        </p:nvSpPr>
        <p:spPr>
          <a:xfrm>
            <a:off x="6836173" y="4744698"/>
            <a:ext cx="1634919"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Probability distribution </a:t>
            </a:r>
            <a:endParaRPr lang="zh-CN" altLang="en-US" sz="12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12" name="文本框 311">
                <a:extLst>
                  <a:ext uri="{FF2B5EF4-FFF2-40B4-BE49-F238E27FC236}">
                    <a16:creationId xmlns:a16="http://schemas.microsoft.com/office/drawing/2014/main" id="{2A977618-C21F-F7BE-9516-5A57D7FA8252}"/>
                  </a:ext>
                </a:extLst>
              </p:cNvPr>
              <p:cNvSpPr txBox="1"/>
              <p:nvPr/>
            </p:nvSpPr>
            <p:spPr>
              <a:xfrm>
                <a:off x="7517255" y="5872000"/>
                <a:ext cx="871421" cy="276999"/>
              </a:xfrm>
              <a:prstGeom prst="rect">
                <a:avLst/>
              </a:prstGeom>
              <a:noFill/>
            </p:spPr>
            <p:txBody>
              <a:bodyPr wrap="square">
                <a:spAutoFit/>
              </a:bodyPr>
              <a:lstStyle/>
              <a:p>
                <a14:m>
                  <m:oMath xmlns:m="http://schemas.openxmlformats.org/officeDocument/2006/math">
                    <m:sSub>
                      <m:sSubPr>
                        <m:ctrlPr>
                          <a:rPr lang="en-US" altLang="zh-CN" sz="1200" i="1" smtClean="0">
                            <a:latin typeface="Cambria Math" panose="02040503050406030204" pitchFamily="18" charset="0"/>
                            <a:cs typeface="Times New Roman" panose="02020603050405020304" pitchFamily="18" charset="0"/>
                          </a:rPr>
                        </m:ctrlPr>
                      </m:sSubPr>
                      <m:e>
                        <m:r>
                          <a:rPr lang="en-US" altLang="zh-CN" sz="1200" b="0" i="1" smtClean="0">
                            <a:latin typeface="Cambria Math" panose="02040503050406030204" pitchFamily="18" charset="0"/>
                            <a:cs typeface="Times New Roman" panose="02020603050405020304" pitchFamily="18" charset="0"/>
                          </a:rPr>
                          <m:t>𝑝</m:t>
                        </m:r>
                      </m:e>
                      <m:sub>
                        <m:r>
                          <a:rPr lang="en-US" altLang="zh-CN" sz="1200" i="1">
                            <a:latin typeface="Cambria Math" panose="02040503050406030204" pitchFamily="18" charset="0"/>
                            <a:cs typeface="Times New Roman" panose="02020603050405020304" pitchFamily="18" charset="0"/>
                          </a:rPr>
                          <m:t>𝑑𝑖𝑠</m:t>
                        </m:r>
                      </m:sub>
                    </m:sSub>
                  </m:oMath>
                </a14:m>
                <a:r>
                  <a:rPr lang="en-US" altLang="zh-CN" sz="1200" dirty="0">
                    <a:latin typeface="Times New Roman" panose="02020603050405020304" pitchFamily="18" charset="0"/>
                    <a:cs typeface="Times New Roman" panose="02020603050405020304" pitchFamily="18" charset="0"/>
                  </a:rPr>
                  <a:t> </a:t>
                </a:r>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312" name="文本框 311">
                <a:extLst>
                  <a:ext uri="{FF2B5EF4-FFF2-40B4-BE49-F238E27FC236}">
                    <a16:creationId xmlns:a16="http://schemas.microsoft.com/office/drawing/2014/main" id="{2A977618-C21F-F7BE-9516-5A57D7FA8252}"/>
                  </a:ext>
                </a:extLst>
              </p:cNvPr>
              <p:cNvSpPr txBox="1">
                <a:spLocks noRot="1" noChangeAspect="1" noMove="1" noResize="1" noEditPoints="1" noAdjustHandles="1" noChangeArrowheads="1" noChangeShapeType="1" noTextEdit="1"/>
              </p:cNvSpPr>
              <p:nvPr/>
            </p:nvSpPr>
            <p:spPr>
              <a:xfrm>
                <a:off x="7517255" y="5872000"/>
                <a:ext cx="871421" cy="276999"/>
              </a:xfrm>
              <a:prstGeom prst="rect">
                <a:avLst/>
              </a:prstGeom>
              <a:blipFill>
                <a:blip r:embed="rId27"/>
                <a:stretch>
                  <a:fillRect/>
                </a:stretch>
              </a:blipFill>
            </p:spPr>
            <p:txBody>
              <a:bodyPr/>
              <a:lstStyle/>
              <a:p>
                <a:r>
                  <a:rPr lang="zh-CN" altLang="en-US">
                    <a:noFill/>
                  </a:rPr>
                  <a:t> </a:t>
                </a:r>
              </a:p>
            </p:txBody>
          </p:sp>
        </mc:Fallback>
      </mc:AlternateContent>
      <p:cxnSp>
        <p:nvCxnSpPr>
          <p:cNvPr id="313" name="直接箭头连接符 312">
            <a:extLst>
              <a:ext uri="{FF2B5EF4-FFF2-40B4-BE49-F238E27FC236}">
                <a16:creationId xmlns:a16="http://schemas.microsoft.com/office/drawing/2014/main" id="{A6B75540-600A-211E-5F72-A5F1FEF7E88F}"/>
              </a:ext>
            </a:extLst>
          </p:cNvPr>
          <p:cNvCxnSpPr>
            <a:cxnSpLocks/>
          </p:cNvCxnSpPr>
          <p:nvPr/>
        </p:nvCxnSpPr>
        <p:spPr>
          <a:xfrm>
            <a:off x="8581895" y="5247775"/>
            <a:ext cx="192656" cy="12655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14" name="直接箭头连接符 313">
            <a:extLst>
              <a:ext uri="{FF2B5EF4-FFF2-40B4-BE49-F238E27FC236}">
                <a16:creationId xmlns:a16="http://schemas.microsoft.com/office/drawing/2014/main" id="{CB0011B2-A098-60BE-92C7-7CA89F7665EB}"/>
              </a:ext>
            </a:extLst>
          </p:cNvPr>
          <p:cNvCxnSpPr>
            <a:cxnSpLocks/>
          </p:cNvCxnSpPr>
          <p:nvPr/>
        </p:nvCxnSpPr>
        <p:spPr>
          <a:xfrm flipV="1">
            <a:off x="8575778" y="5794081"/>
            <a:ext cx="195183" cy="10352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315" name="图片 314">
            <a:extLst>
              <a:ext uri="{FF2B5EF4-FFF2-40B4-BE49-F238E27FC236}">
                <a16:creationId xmlns:a16="http://schemas.microsoft.com/office/drawing/2014/main" id="{E341E269-CD9C-1533-C6D4-FF6995370923}"/>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2599801" y="5033728"/>
            <a:ext cx="237525" cy="237525"/>
          </a:xfrm>
          <a:prstGeom prst="rect">
            <a:avLst/>
          </a:prstGeom>
        </p:spPr>
      </p:pic>
      <p:sp>
        <p:nvSpPr>
          <p:cNvPr id="316" name="文本框 315">
            <a:extLst>
              <a:ext uri="{FF2B5EF4-FFF2-40B4-BE49-F238E27FC236}">
                <a16:creationId xmlns:a16="http://schemas.microsoft.com/office/drawing/2014/main" id="{7A5B673A-182E-1DC1-8700-D69A32728154}"/>
              </a:ext>
            </a:extLst>
          </p:cNvPr>
          <p:cNvSpPr txBox="1"/>
          <p:nvPr/>
        </p:nvSpPr>
        <p:spPr>
          <a:xfrm>
            <a:off x="368835" y="4332805"/>
            <a:ext cx="3420439" cy="276999"/>
          </a:xfrm>
          <a:prstGeom prst="rect">
            <a:avLst/>
          </a:prstGeom>
          <a:noFill/>
        </p:spPr>
        <p:txBody>
          <a:bodyPr wrap="square">
            <a:spAutoFit/>
          </a:bodyPr>
          <a:lstStyle/>
          <a:p>
            <a:r>
              <a:rPr lang="en-US" altLang="zh-CN" sz="1200" b="1" dirty="0">
                <a:latin typeface="Times New Roman" panose="02020603050405020304" pitchFamily="18" charset="0"/>
                <a:cs typeface="Times New Roman" panose="02020603050405020304" pitchFamily="18" charset="0"/>
              </a:rPr>
              <a:t>c) Prompt-driven dataset provenance verification</a:t>
            </a:r>
          </a:p>
        </p:txBody>
      </p:sp>
      <p:pic>
        <p:nvPicPr>
          <p:cNvPr id="317" name="图片 316">
            <a:extLst>
              <a:ext uri="{FF2B5EF4-FFF2-40B4-BE49-F238E27FC236}">
                <a16:creationId xmlns:a16="http://schemas.microsoft.com/office/drawing/2014/main" id="{58928E38-0C72-210C-4361-7E21F8B230C4}"/>
              </a:ext>
            </a:extLst>
          </p:cNvPr>
          <p:cNvPicPr>
            <a:picLocks noChangeAspect="1"/>
          </p:cNvPicPr>
          <p:nvPr/>
        </p:nvPicPr>
        <p:blipFill>
          <a:blip r:embed="rId29"/>
          <a:stretch>
            <a:fillRect/>
          </a:stretch>
        </p:blipFill>
        <p:spPr>
          <a:xfrm>
            <a:off x="5367717" y="4629208"/>
            <a:ext cx="735369" cy="699902"/>
          </a:xfrm>
          <a:prstGeom prst="rect">
            <a:avLst/>
          </a:prstGeom>
        </p:spPr>
      </p:pic>
      <p:sp>
        <p:nvSpPr>
          <p:cNvPr id="318" name="文本框 317">
            <a:extLst>
              <a:ext uri="{FF2B5EF4-FFF2-40B4-BE49-F238E27FC236}">
                <a16:creationId xmlns:a16="http://schemas.microsoft.com/office/drawing/2014/main" id="{C137B5D7-71F8-9E0F-54B2-E2154BB586F7}"/>
              </a:ext>
            </a:extLst>
          </p:cNvPr>
          <p:cNvSpPr txBox="1"/>
          <p:nvPr/>
        </p:nvSpPr>
        <p:spPr>
          <a:xfrm>
            <a:off x="4949866" y="5311736"/>
            <a:ext cx="1895837"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Legal graph model</a:t>
            </a:r>
            <a:endParaRPr lang="zh-CN" altLang="en-US" sz="1200" dirty="0"/>
          </a:p>
        </p:txBody>
      </p:sp>
      <p:cxnSp>
        <p:nvCxnSpPr>
          <p:cNvPr id="319" name="直接箭头连接符 318">
            <a:extLst>
              <a:ext uri="{FF2B5EF4-FFF2-40B4-BE49-F238E27FC236}">
                <a16:creationId xmlns:a16="http://schemas.microsoft.com/office/drawing/2014/main" id="{E7766FA0-C775-4BB7-D4F8-DD7E057FAFDD}"/>
              </a:ext>
            </a:extLst>
          </p:cNvPr>
          <p:cNvCxnSpPr>
            <a:cxnSpLocks/>
          </p:cNvCxnSpPr>
          <p:nvPr/>
        </p:nvCxnSpPr>
        <p:spPr>
          <a:xfrm>
            <a:off x="4679932" y="5025572"/>
            <a:ext cx="272657"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20" name="直接箭头连接符 319">
            <a:extLst>
              <a:ext uri="{FF2B5EF4-FFF2-40B4-BE49-F238E27FC236}">
                <a16:creationId xmlns:a16="http://schemas.microsoft.com/office/drawing/2014/main" id="{F6FE9C35-608C-80D3-E0CA-FB68A12212BC}"/>
              </a:ext>
            </a:extLst>
          </p:cNvPr>
          <p:cNvCxnSpPr>
            <a:cxnSpLocks/>
          </p:cNvCxnSpPr>
          <p:nvPr/>
        </p:nvCxnSpPr>
        <p:spPr>
          <a:xfrm>
            <a:off x="6432930" y="5128322"/>
            <a:ext cx="291473" cy="10513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23" name="直接箭头连接符 322">
            <a:extLst>
              <a:ext uri="{FF2B5EF4-FFF2-40B4-BE49-F238E27FC236}">
                <a16:creationId xmlns:a16="http://schemas.microsoft.com/office/drawing/2014/main" id="{10900C7A-20B4-C37B-31C0-89870714BB91}"/>
              </a:ext>
            </a:extLst>
          </p:cNvPr>
          <p:cNvCxnSpPr>
            <a:cxnSpLocks/>
          </p:cNvCxnSpPr>
          <p:nvPr/>
        </p:nvCxnSpPr>
        <p:spPr>
          <a:xfrm flipV="1">
            <a:off x="6339480" y="6045306"/>
            <a:ext cx="328932" cy="9537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24" name="矩形 323">
            <a:extLst>
              <a:ext uri="{FF2B5EF4-FFF2-40B4-BE49-F238E27FC236}">
                <a16:creationId xmlns:a16="http://schemas.microsoft.com/office/drawing/2014/main" id="{803680D0-2EE5-DACC-11AD-F02E124AAC71}"/>
              </a:ext>
            </a:extLst>
          </p:cNvPr>
          <p:cNvSpPr/>
          <p:nvPr/>
        </p:nvSpPr>
        <p:spPr>
          <a:xfrm>
            <a:off x="452497" y="4568665"/>
            <a:ext cx="11177963" cy="1960666"/>
          </a:xfrm>
          <a:prstGeom prst="rect">
            <a:avLst/>
          </a:prstGeom>
          <a:noFill/>
          <a:ln>
            <a:solidFill>
              <a:srgbClr val="91919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1" name="矩形 330">
            <a:extLst>
              <a:ext uri="{FF2B5EF4-FFF2-40B4-BE49-F238E27FC236}">
                <a16:creationId xmlns:a16="http://schemas.microsoft.com/office/drawing/2014/main" id="{9BFF0C90-433B-3491-E36A-CD05D67339D0}"/>
              </a:ext>
            </a:extLst>
          </p:cNvPr>
          <p:cNvSpPr/>
          <p:nvPr/>
        </p:nvSpPr>
        <p:spPr>
          <a:xfrm>
            <a:off x="6181674" y="369279"/>
            <a:ext cx="5449290" cy="3979046"/>
          </a:xfrm>
          <a:prstGeom prst="rect">
            <a:avLst/>
          </a:prstGeom>
          <a:noFill/>
          <a:ln>
            <a:solidFill>
              <a:srgbClr val="91919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33" name="图片 332">
            <a:extLst>
              <a:ext uri="{FF2B5EF4-FFF2-40B4-BE49-F238E27FC236}">
                <a16:creationId xmlns:a16="http://schemas.microsoft.com/office/drawing/2014/main" id="{DC4692D7-997F-FF5C-FFF6-4B21AF192B40}"/>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5224442" y="5617615"/>
            <a:ext cx="616616" cy="576277"/>
          </a:xfrm>
          <a:prstGeom prst="rect">
            <a:avLst/>
          </a:prstGeom>
        </p:spPr>
      </p:pic>
      <p:sp>
        <p:nvSpPr>
          <p:cNvPr id="343" name="文本框 342">
            <a:extLst>
              <a:ext uri="{FF2B5EF4-FFF2-40B4-BE49-F238E27FC236}">
                <a16:creationId xmlns:a16="http://schemas.microsoft.com/office/drawing/2014/main" id="{3B372217-21FB-EC1C-46DC-F021A976FFCD}"/>
              </a:ext>
            </a:extLst>
          </p:cNvPr>
          <p:cNvSpPr txBox="1"/>
          <p:nvPr/>
        </p:nvSpPr>
        <p:spPr>
          <a:xfrm>
            <a:off x="6096000" y="78362"/>
            <a:ext cx="3767181" cy="276999"/>
          </a:xfrm>
          <a:prstGeom prst="rect">
            <a:avLst/>
          </a:prstGeom>
          <a:noFill/>
        </p:spPr>
        <p:txBody>
          <a:bodyPr wrap="square">
            <a:spAutoFit/>
          </a:bodyPr>
          <a:lstStyle/>
          <a:p>
            <a:r>
              <a:rPr lang="en-US" altLang="zh-CN" sz="1200" b="1" dirty="0">
                <a:latin typeface="Times New Roman" panose="02020603050405020304" pitchFamily="18" charset="0"/>
                <a:cs typeface="Times New Roman" panose="02020603050405020304" pitchFamily="18" charset="0"/>
              </a:rPr>
              <a:t>b) Bipartite embedding discrepancy isotope generation</a:t>
            </a:r>
          </a:p>
        </p:txBody>
      </p:sp>
      <p:cxnSp>
        <p:nvCxnSpPr>
          <p:cNvPr id="310" name="直接箭头连接符 309">
            <a:extLst>
              <a:ext uri="{FF2B5EF4-FFF2-40B4-BE49-F238E27FC236}">
                <a16:creationId xmlns:a16="http://schemas.microsoft.com/office/drawing/2014/main" id="{73C66903-B962-5C61-C701-F342CF3CB0E4}"/>
              </a:ext>
            </a:extLst>
          </p:cNvPr>
          <p:cNvCxnSpPr>
            <a:cxnSpLocks/>
          </p:cNvCxnSpPr>
          <p:nvPr/>
        </p:nvCxnSpPr>
        <p:spPr>
          <a:xfrm flipH="1" flipV="1">
            <a:off x="6035704" y="3119899"/>
            <a:ext cx="244891" cy="39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32" name="直接箭头连接符 131">
            <a:extLst>
              <a:ext uri="{FF2B5EF4-FFF2-40B4-BE49-F238E27FC236}">
                <a16:creationId xmlns:a16="http://schemas.microsoft.com/office/drawing/2014/main" id="{533CB5A2-651C-981F-6067-A0AD355E157C}"/>
              </a:ext>
            </a:extLst>
          </p:cNvPr>
          <p:cNvCxnSpPr>
            <a:cxnSpLocks/>
          </p:cNvCxnSpPr>
          <p:nvPr/>
        </p:nvCxnSpPr>
        <p:spPr>
          <a:xfrm>
            <a:off x="4172653" y="4299088"/>
            <a:ext cx="0" cy="31511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50" name="直接箭头连接符 349">
            <a:extLst>
              <a:ext uri="{FF2B5EF4-FFF2-40B4-BE49-F238E27FC236}">
                <a16:creationId xmlns:a16="http://schemas.microsoft.com/office/drawing/2014/main" id="{F0B1BF86-0FF3-CA98-C7FC-D3D92120E8B9}"/>
              </a:ext>
            </a:extLst>
          </p:cNvPr>
          <p:cNvCxnSpPr>
            <a:cxnSpLocks/>
          </p:cNvCxnSpPr>
          <p:nvPr/>
        </p:nvCxnSpPr>
        <p:spPr>
          <a:xfrm>
            <a:off x="5936566" y="1611585"/>
            <a:ext cx="245249"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59" name="直接箭头连接符 358">
            <a:extLst>
              <a:ext uri="{FF2B5EF4-FFF2-40B4-BE49-F238E27FC236}">
                <a16:creationId xmlns:a16="http://schemas.microsoft.com/office/drawing/2014/main" id="{3D0CE9C5-9065-9CC1-6483-1E0EC5C69A46}"/>
              </a:ext>
            </a:extLst>
          </p:cNvPr>
          <p:cNvCxnSpPr>
            <a:cxnSpLocks/>
          </p:cNvCxnSpPr>
          <p:nvPr/>
        </p:nvCxnSpPr>
        <p:spPr>
          <a:xfrm>
            <a:off x="7110456" y="4285020"/>
            <a:ext cx="0" cy="31511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 name="文本框 1">
            <a:extLst>
              <a:ext uri="{FF2B5EF4-FFF2-40B4-BE49-F238E27FC236}">
                <a16:creationId xmlns:a16="http://schemas.microsoft.com/office/drawing/2014/main" id="{FA1080CC-529D-264F-5C92-DB3C29A24853}"/>
              </a:ext>
            </a:extLst>
          </p:cNvPr>
          <p:cNvSpPr txBox="1"/>
          <p:nvPr/>
        </p:nvSpPr>
        <p:spPr>
          <a:xfrm>
            <a:off x="2162642" y="2288603"/>
            <a:ext cx="1800493" cy="369332"/>
          </a:xfrm>
          <a:prstGeom prst="rect">
            <a:avLst/>
          </a:prstGeom>
          <a:noFill/>
        </p:spPr>
        <p:txBody>
          <a:bodyPr wrap="none" rtlCol="0">
            <a:spAutoFit/>
          </a:bodyPr>
          <a:lstStyle/>
          <a:p>
            <a:r>
              <a:rPr lang="zh-CN" altLang="en-US" dirty="0">
                <a:solidFill>
                  <a:srgbClr val="FF0000"/>
                </a:solidFill>
              </a:rPr>
              <a:t>数据集版权保护</a:t>
            </a:r>
          </a:p>
        </p:txBody>
      </p:sp>
    </p:spTree>
    <p:extLst>
      <p:ext uri="{BB962C8B-B14F-4D97-AF65-F5344CB8AC3E}">
        <p14:creationId xmlns:p14="http://schemas.microsoft.com/office/powerpoint/2010/main" val="33722055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287B78-1A84-D6D8-2476-A74192C7CFA3}"/>
              </a:ext>
            </a:extLst>
          </p:cNvPr>
          <p:cNvSpPr>
            <a:spLocks noGrp="1"/>
          </p:cNvSpPr>
          <p:nvPr>
            <p:ph type="title"/>
          </p:nvPr>
        </p:nvSpPr>
        <p:spPr>
          <a:xfrm>
            <a:off x="592015" y="84406"/>
            <a:ext cx="10515600" cy="946394"/>
          </a:xfrm>
        </p:spPr>
        <p:txBody>
          <a:bodyPr/>
          <a:lstStyle/>
          <a:p>
            <a:r>
              <a:rPr lang="zh-CN" altLang="en-US" dirty="0"/>
              <a:t>训练流程</a:t>
            </a:r>
          </a:p>
        </p:txBody>
      </p:sp>
      <p:sp>
        <p:nvSpPr>
          <p:cNvPr id="3" name="内容占位符 2">
            <a:extLst>
              <a:ext uri="{FF2B5EF4-FFF2-40B4-BE49-F238E27FC236}">
                <a16:creationId xmlns:a16="http://schemas.microsoft.com/office/drawing/2014/main" id="{33E67F03-1C6C-5F31-C0E8-B274C3545FBA}"/>
              </a:ext>
            </a:extLst>
          </p:cNvPr>
          <p:cNvSpPr>
            <a:spLocks noGrp="1"/>
          </p:cNvSpPr>
          <p:nvPr>
            <p:ph idx="1"/>
          </p:nvPr>
        </p:nvSpPr>
        <p:spPr>
          <a:xfrm>
            <a:off x="592015" y="1030800"/>
            <a:ext cx="10515600" cy="3523958"/>
          </a:xfrm>
        </p:spPr>
        <p:txBody>
          <a:bodyPr>
            <a:normAutofit/>
          </a:bodyPr>
          <a:lstStyle/>
          <a:p>
            <a:r>
              <a:rPr lang="zh-CN" altLang="en-US" sz="1900" dirty="0"/>
              <a:t>针对原始图数据针对节点分类任务训练一个</a:t>
            </a:r>
            <a:r>
              <a:rPr lang="en-US" altLang="zh-CN" sz="1900" dirty="0"/>
              <a:t>GCN</a:t>
            </a:r>
            <a:r>
              <a:rPr lang="zh-CN" altLang="en-US" sz="1900" dirty="0"/>
              <a:t>提取节点的嵌入表示，输入到</a:t>
            </a:r>
            <a:r>
              <a:rPr lang="en-US" altLang="zh-CN" sz="1900" dirty="0" err="1"/>
              <a:t>KMeans</a:t>
            </a:r>
            <a:r>
              <a:rPr lang="zh-CN" altLang="en-US" sz="1900" dirty="0"/>
              <a:t>方法中进行聚类</a:t>
            </a:r>
            <a:r>
              <a:rPr lang="en-US" altLang="zh-CN" sz="1900" dirty="0"/>
              <a:t>,</a:t>
            </a:r>
            <a:r>
              <a:rPr lang="zh-CN" altLang="en-US" sz="1900" dirty="0"/>
              <a:t>聚类的得分由三部分组成欧式距离，度中心性，接近中心性，针对每个类别筛选出一定数量的代表性节点，将选中的代表性节点的索引返回。代表性节点就不再变化了</a:t>
            </a:r>
          </a:p>
          <a:p>
            <a:r>
              <a:rPr lang="zh-CN" altLang="en-US" sz="1900" dirty="0"/>
              <a:t>优化触发器的嵌入表示，余弦相似性差异 和分布差异，触发器由完全连通图组成每个节点都相连，节点数量为</a:t>
            </a:r>
            <a:r>
              <a:rPr lang="en-US" altLang="zh-CN" sz="1900" dirty="0"/>
              <a:t>3</a:t>
            </a:r>
            <a:r>
              <a:rPr lang="zh-CN" altLang="en-US" sz="1900" dirty="0"/>
              <a:t>。按照这个修改训练集诱导子图的特征矩阵和连接矩阵，将触发器添加到训练集中，对应的分类类别为与之相连节点的类别，优化触发器损失包括 嵌入表示的余弦相似性损失分布差异损失 溯源损失即使得 概率分布发生变化的损失</a:t>
            </a:r>
          </a:p>
          <a:p>
            <a:r>
              <a:rPr lang="zh-CN" altLang="en-US" sz="1900" dirty="0"/>
              <a:t>优化提示学习，损失包括两部分下游任务的分类损失和扰动提示与代理提示的余弦相似性损失   溯源损失</a:t>
            </a:r>
          </a:p>
          <a:p>
            <a:r>
              <a:rPr lang="zh-CN" altLang="en-US" sz="1900" dirty="0"/>
              <a:t>现存问题</a:t>
            </a:r>
            <a:r>
              <a:rPr lang="zh-CN" altLang="en-US" sz="1900" dirty="0">
                <a:solidFill>
                  <a:srgbClr val="FF0000"/>
                </a:solidFill>
              </a:rPr>
              <a:t> 引入了太多的模型 不连贯 训练存在太多的嵌套 </a:t>
            </a:r>
            <a:endParaRPr lang="en-US" altLang="zh-CN" sz="1900" dirty="0">
              <a:solidFill>
                <a:srgbClr val="FF0000"/>
              </a:solidFill>
            </a:endParaRPr>
          </a:p>
          <a:p>
            <a:pPr marL="0" indent="0">
              <a:buNone/>
            </a:pPr>
            <a:r>
              <a:rPr lang="en-US" altLang="zh-CN" sz="1900" dirty="0"/>
              <a:t>	</a:t>
            </a:r>
            <a:r>
              <a:rPr lang="zh-CN" altLang="en-US" sz="1900" dirty="0">
                <a:solidFill>
                  <a:srgbClr val="FF0000"/>
                </a:solidFill>
              </a:rPr>
              <a:t>损失函数的实现  提示的相似性损失 数据集嵌入向量的相似性损失  分布差异损失</a:t>
            </a:r>
          </a:p>
          <a:p>
            <a:endParaRPr lang="zh-CN" altLang="en-US" dirty="0"/>
          </a:p>
        </p:txBody>
      </p:sp>
      <p:sp>
        <p:nvSpPr>
          <p:cNvPr id="4" name="文本框 3">
            <a:extLst>
              <a:ext uri="{FF2B5EF4-FFF2-40B4-BE49-F238E27FC236}">
                <a16:creationId xmlns:a16="http://schemas.microsoft.com/office/drawing/2014/main" id="{B20498DE-8A3B-9CB0-A9A1-7752B7421FD0}"/>
              </a:ext>
            </a:extLst>
          </p:cNvPr>
          <p:cNvSpPr txBox="1"/>
          <p:nvPr/>
        </p:nvSpPr>
        <p:spPr>
          <a:xfrm>
            <a:off x="1547446" y="4554758"/>
            <a:ext cx="3310522" cy="369332"/>
          </a:xfrm>
          <a:prstGeom prst="rect">
            <a:avLst/>
          </a:prstGeom>
          <a:noFill/>
        </p:spPr>
        <p:txBody>
          <a:bodyPr wrap="none" rtlCol="0">
            <a:spAutoFit/>
          </a:bodyPr>
          <a:lstStyle/>
          <a:p>
            <a:r>
              <a:rPr lang="zh-CN" altLang="en-US" dirty="0"/>
              <a:t>概率分布分类损失  </a:t>
            </a:r>
            <a:r>
              <a:rPr lang="zh-CN" altLang="en-US" dirty="0">
                <a:solidFill>
                  <a:srgbClr val="FF0000"/>
                </a:solidFill>
              </a:rPr>
              <a:t>同质性损失</a:t>
            </a:r>
          </a:p>
        </p:txBody>
      </p:sp>
      <p:sp>
        <p:nvSpPr>
          <p:cNvPr id="6" name="文本框 5">
            <a:extLst>
              <a:ext uri="{FF2B5EF4-FFF2-40B4-BE49-F238E27FC236}">
                <a16:creationId xmlns:a16="http://schemas.microsoft.com/office/drawing/2014/main" id="{BE49E0A4-7AC8-2262-EC63-CA65017FC5F8}"/>
              </a:ext>
            </a:extLst>
          </p:cNvPr>
          <p:cNvSpPr txBox="1"/>
          <p:nvPr/>
        </p:nvSpPr>
        <p:spPr>
          <a:xfrm>
            <a:off x="1547446" y="4924090"/>
            <a:ext cx="2093843" cy="369332"/>
          </a:xfrm>
          <a:prstGeom prst="rect">
            <a:avLst/>
          </a:prstGeom>
          <a:noFill/>
        </p:spPr>
        <p:txBody>
          <a:bodyPr wrap="none" rtlCol="0">
            <a:spAutoFit/>
          </a:bodyPr>
          <a:lstStyle/>
          <a:p>
            <a:r>
              <a:rPr lang="zh-CN" altLang="en-US" dirty="0"/>
              <a:t>损失名字 描述准确</a:t>
            </a:r>
          </a:p>
        </p:txBody>
      </p:sp>
      <p:sp>
        <p:nvSpPr>
          <p:cNvPr id="7" name="文本框 6">
            <a:extLst>
              <a:ext uri="{FF2B5EF4-FFF2-40B4-BE49-F238E27FC236}">
                <a16:creationId xmlns:a16="http://schemas.microsoft.com/office/drawing/2014/main" id="{55048367-72D7-0769-E97A-122D52DAA11E}"/>
              </a:ext>
            </a:extLst>
          </p:cNvPr>
          <p:cNvSpPr txBox="1"/>
          <p:nvPr/>
        </p:nvSpPr>
        <p:spPr>
          <a:xfrm>
            <a:off x="1652953" y="5642534"/>
            <a:ext cx="3342582" cy="369332"/>
          </a:xfrm>
          <a:prstGeom prst="rect">
            <a:avLst/>
          </a:prstGeom>
          <a:noFill/>
        </p:spPr>
        <p:txBody>
          <a:bodyPr wrap="none" rtlCol="0">
            <a:spAutoFit/>
          </a:bodyPr>
          <a:lstStyle/>
          <a:p>
            <a:r>
              <a:rPr lang="zh-CN" altLang="en-US" dirty="0"/>
              <a:t>外循环 二分类损失 同质性损失</a:t>
            </a:r>
          </a:p>
        </p:txBody>
      </p:sp>
      <p:sp>
        <p:nvSpPr>
          <p:cNvPr id="8" name="文本框 7">
            <a:extLst>
              <a:ext uri="{FF2B5EF4-FFF2-40B4-BE49-F238E27FC236}">
                <a16:creationId xmlns:a16="http://schemas.microsoft.com/office/drawing/2014/main" id="{1E42D337-3557-E063-0723-6F036F918257}"/>
              </a:ext>
            </a:extLst>
          </p:cNvPr>
          <p:cNvSpPr txBox="1"/>
          <p:nvPr/>
        </p:nvSpPr>
        <p:spPr>
          <a:xfrm>
            <a:off x="1652953" y="6011866"/>
            <a:ext cx="3789820" cy="369332"/>
          </a:xfrm>
          <a:prstGeom prst="rect">
            <a:avLst/>
          </a:prstGeom>
          <a:noFill/>
        </p:spPr>
        <p:txBody>
          <a:bodyPr wrap="none" rtlCol="0">
            <a:spAutoFit/>
          </a:bodyPr>
          <a:lstStyle/>
          <a:p>
            <a:r>
              <a:rPr lang="zh-CN" altLang="en-US" dirty="0"/>
              <a:t>内循环 下游任务损失 </a:t>
            </a:r>
            <a:r>
              <a:rPr lang="en-US" altLang="zh-CN" dirty="0"/>
              <a:t>+ </a:t>
            </a:r>
            <a:r>
              <a:rPr lang="zh-CN" altLang="en-US" dirty="0"/>
              <a:t>相似性损失</a:t>
            </a:r>
          </a:p>
        </p:txBody>
      </p:sp>
    </p:spTree>
    <p:extLst>
      <p:ext uri="{BB962C8B-B14F-4D97-AF65-F5344CB8AC3E}">
        <p14:creationId xmlns:p14="http://schemas.microsoft.com/office/powerpoint/2010/main" val="414284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569250-EAE4-B66C-D424-E3A607497B94}"/>
            </a:ext>
          </a:extLst>
        </p:cNvPr>
        <p:cNvGrpSpPr/>
        <p:nvPr/>
      </p:nvGrpSpPr>
      <p:grpSpPr>
        <a:xfrm>
          <a:off x="0" y="0"/>
          <a:ext cx="0" cy="0"/>
          <a:chOff x="0" y="0"/>
          <a:chExt cx="0" cy="0"/>
        </a:xfrm>
      </p:grpSpPr>
      <p:sp>
        <p:nvSpPr>
          <p:cNvPr id="20" name="文本框 19">
            <a:extLst>
              <a:ext uri="{FF2B5EF4-FFF2-40B4-BE49-F238E27FC236}">
                <a16:creationId xmlns:a16="http://schemas.microsoft.com/office/drawing/2014/main" id="{084B12E6-6576-CDC4-954C-9404B077B0CF}"/>
              </a:ext>
            </a:extLst>
          </p:cNvPr>
          <p:cNvSpPr txBox="1"/>
          <p:nvPr/>
        </p:nvSpPr>
        <p:spPr>
          <a:xfrm>
            <a:off x="199326" y="2330243"/>
            <a:ext cx="11146599" cy="1631216"/>
          </a:xfrm>
          <a:prstGeom prst="rect">
            <a:avLst/>
          </a:prstGeom>
          <a:noFill/>
        </p:spPr>
        <p:txBody>
          <a:bodyPr wrap="square" rtlCol="0">
            <a:spAutoFit/>
          </a:bodyPr>
          <a:lstStyle/>
          <a:p>
            <a:r>
              <a:rPr lang="zh-CN" altLang="en-US" sz="1600" dirty="0">
                <a:latin typeface="宋体" panose="02010600030101010101" pitchFamily="2" charset="-122"/>
                <a:ea typeface="宋体" panose="02010600030101010101" pitchFamily="2" charset="-122"/>
              </a:rPr>
              <a:t>对比方法：</a:t>
            </a:r>
            <a:endParaRPr lang="en-US" altLang="zh-CN" sz="1600" dirty="0">
              <a:latin typeface="宋体" panose="02010600030101010101" pitchFamily="2" charset="-122"/>
              <a:ea typeface="宋体" panose="02010600030101010101" pitchFamily="2" charset="-122"/>
            </a:endParaRPr>
          </a:p>
          <a:p>
            <a:r>
              <a:rPr lang="en-US" altLang="zh-CN" sz="1400" dirty="0" err="1">
                <a:latin typeface="Times New Roman" panose="02020603050405020304" pitchFamily="18" charset="0"/>
                <a:cs typeface="Times New Roman" panose="02020603050405020304" pitchFamily="18" charset="0"/>
              </a:rPr>
              <a:t>ZeroMark</a:t>
            </a:r>
            <a:r>
              <a:rPr lang="en-US" altLang="zh-CN" sz="1400" dirty="0">
                <a:latin typeface="Times New Roman" panose="02020603050405020304" pitchFamily="18" charset="0"/>
                <a:cs typeface="Times New Roman" panose="02020603050405020304" pitchFamily="18" charset="0"/>
              </a:rPr>
              <a:t>: Towards Dataset Ownership Verification without Disclosing Watermarks</a:t>
            </a:r>
            <a:r>
              <a:rPr lang="zh-CN" altLang="en-US" sz="1400" dirty="0">
                <a:latin typeface="Times New Roman" panose="02020603050405020304" pitchFamily="18" charset="0"/>
                <a:cs typeface="Times New Roman" panose="02020603050405020304" pitchFamily="18" charset="0"/>
              </a:rPr>
              <a:t>（</a:t>
            </a:r>
            <a:r>
              <a:rPr lang="en-US" altLang="zh-CN" sz="1400" dirty="0">
                <a:latin typeface="Times New Roman" panose="02020603050405020304" pitchFamily="18" charset="0"/>
                <a:cs typeface="Times New Roman" panose="02020603050405020304" pitchFamily="18" charset="0"/>
              </a:rPr>
              <a:t> </a:t>
            </a:r>
            <a:r>
              <a:rPr lang="en-US" altLang="zh-CN" sz="1400" dirty="0" err="1">
                <a:latin typeface="Times New Roman" panose="02020603050405020304" pitchFamily="18" charset="0"/>
                <a:cs typeface="Times New Roman" panose="02020603050405020304" pitchFamily="18" charset="0"/>
              </a:rPr>
              <a:t>NeurIPS</a:t>
            </a:r>
            <a:r>
              <a:rPr lang="en-US" altLang="zh-CN" sz="1400" dirty="0">
                <a:latin typeface="Times New Roman" panose="02020603050405020304" pitchFamily="18" charset="0"/>
                <a:cs typeface="Times New Roman" panose="02020603050405020304" pitchFamily="18" charset="0"/>
              </a:rPr>
              <a:t> 2024</a:t>
            </a:r>
            <a:r>
              <a:rPr lang="zh-CN" altLang="en-US" sz="1400" dirty="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Picture</a:t>
            </a:r>
            <a:r>
              <a:rPr lang="zh-CN" altLang="en-US" sz="1400" dirty="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DNN</a:t>
            </a:r>
          </a:p>
          <a:p>
            <a:r>
              <a:rPr lang="zh-CN" altLang="en-US" sz="1400" strike="sngStrike" dirty="0">
                <a:latin typeface="Times New Roman" panose="02020603050405020304" pitchFamily="18" charset="0"/>
                <a:cs typeface="Times New Roman" panose="02020603050405020304" pitchFamily="18" charset="0"/>
              </a:rPr>
              <a:t>Data Isotopes for Data Provenance in DNNs（</a:t>
            </a:r>
            <a:r>
              <a:rPr lang="en-US" altLang="zh-CN" sz="1400" strike="sngStrike" dirty="0">
                <a:latin typeface="Times New Roman" panose="02020603050405020304" pitchFamily="18" charset="0"/>
                <a:cs typeface="Times New Roman" panose="02020603050405020304" pitchFamily="18" charset="0"/>
              </a:rPr>
              <a:t>PETS 2024)</a:t>
            </a:r>
          </a:p>
          <a:p>
            <a:r>
              <a:rPr lang="zh-CN" altLang="en-US" sz="1400" dirty="0">
                <a:latin typeface="Times New Roman" panose="02020603050405020304" pitchFamily="18" charset="0"/>
                <a:cs typeface="Times New Roman" panose="02020603050405020304" pitchFamily="18" charset="0"/>
              </a:rPr>
              <a:t>Domain Watermark: Effective and Harmless Dataset Copyright Protection is Closed at Hand </a:t>
            </a:r>
            <a:r>
              <a:rPr lang="en-US" altLang="zh-CN" sz="1400" dirty="0">
                <a:latin typeface="Times New Roman" panose="02020603050405020304" pitchFamily="18" charset="0"/>
                <a:cs typeface="Times New Roman" panose="02020603050405020304" pitchFamily="18" charset="0"/>
              </a:rPr>
              <a:t>(</a:t>
            </a:r>
            <a:r>
              <a:rPr lang="en-US" altLang="zh-CN" sz="1400" dirty="0" err="1">
                <a:latin typeface="Times New Roman" panose="02020603050405020304" pitchFamily="18" charset="0"/>
                <a:cs typeface="Times New Roman" panose="02020603050405020304" pitchFamily="18" charset="0"/>
              </a:rPr>
              <a:t>NeurIPS</a:t>
            </a:r>
            <a:r>
              <a:rPr lang="en-US" altLang="zh-CN" sz="1400" dirty="0">
                <a:latin typeface="Times New Roman" panose="02020603050405020304" pitchFamily="18" charset="0"/>
                <a:cs typeface="Times New Roman" panose="02020603050405020304" pitchFamily="18" charset="0"/>
              </a:rPr>
              <a:t> 2023) Picture DNN </a:t>
            </a:r>
            <a:endParaRPr lang="zh-CN" altLang="en-US" sz="1400" dirty="0">
              <a:latin typeface="Times New Roman" panose="02020603050405020304" pitchFamily="18" charset="0"/>
              <a:cs typeface="Times New Roman" panose="02020603050405020304" pitchFamily="18" charset="0"/>
            </a:endParaRPr>
          </a:p>
          <a:p>
            <a:r>
              <a:rPr lang="zh-CN" altLang="en-US" sz="1400" dirty="0">
                <a:latin typeface="Times New Roman" panose="02020603050405020304" pitchFamily="18" charset="0"/>
                <a:cs typeface="Times New Roman" panose="02020603050405020304" pitchFamily="18" charset="0"/>
              </a:rPr>
              <a:t>FACE-AUDITOR: Data Auditing in Facial Recognition Systems </a:t>
            </a:r>
            <a:r>
              <a:rPr lang="en-US" altLang="zh-CN" sz="1400" dirty="0">
                <a:latin typeface="Times New Roman" panose="02020603050405020304" pitchFamily="18" charset="0"/>
                <a:cs typeface="Times New Roman" panose="02020603050405020304" pitchFamily="18" charset="0"/>
              </a:rPr>
              <a:t>(USENIX Security)2023</a:t>
            </a:r>
            <a:endParaRPr lang="zh-CN" altLang="en-US" sz="1400" dirty="0">
              <a:latin typeface="Times New Roman" panose="02020603050405020304" pitchFamily="18" charset="0"/>
              <a:cs typeface="Times New Roman" panose="02020603050405020304" pitchFamily="18" charset="0"/>
            </a:endParaRPr>
          </a:p>
          <a:p>
            <a:r>
              <a:rPr lang="zh-CN" altLang="en-US" sz="1400" dirty="0">
                <a:latin typeface="Times New Roman" panose="02020603050405020304" pitchFamily="18" charset="0"/>
                <a:cs typeface="Times New Roman" panose="02020603050405020304" pitchFamily="18" charset="0"/>
              </a:rPr>
              <a:t>Did You Train on My Dataset? Towards Public Dataset Protection with Clean-Label Backdoor Watermarking</a:t>
            </a:r>
            <a:r>
              <a:rPr lang="en-US" altLang="zh-CN" sz="1400" dirty="0">
                <a:latin typeface="Times New Roman" panose="02020603050405020304" pitchFamily="18" charset="0"/>
                <a:cs typeface="Times New Roman" panose="02020603050405020304" pitchFamily="18" charset="0"/>
              </a:rPr>
              <a:t>(2023 KDD Explorations Newsletter)</a:t>
            </a:r>
          </a:p>
          <a:p>
            <a:r>
              <a:rPr lang="en-US" altLang="zh-CN" sz="1400" dirty="0">
                <a:latin typeface="Times New Roman" panose="02020603050405020304" pitchFamily="18" charset="0"/>
                <a:cs typeface="Times New Roman" panose="02020603050405020304" pitchFamily="18" charset="0"/>
              </a:rPr>
              <a:t>Untargeted Backdoor Watermark: Towards Harmless and Stealthy Dataset Copyright Protection</a:t>
            </a:r>
            <a:r>
              <a:rPr lang="zh-CN" altLang="en-US" sz="1400" dirty="0">
                <a:latin typeface="Times New Roman" panose="02020603050405020304" pitchFamily="18" charset="0"/>
                <a:cs typeface="Times New Roman" panose="02020603050405020304" pitchFamily="18" charset="0"/>
              </a:rPr>
              <a:t>（</a:t>
            </a:r>
            <a:r>
              <a:rPr lang="en-US" altLang="zh-CN" sz="1400" dirty="0" err="1">
                <a:latin typeface="Times New Roman" panose="02020603050405020304" pitchFamily="18" charset="0"/>
                <a:cs typeface="Times New Roman" panose="02020603050405020304" pitchFamily="18" charset="0"/>
              </a:rPr>
              <a:t>NeurIPS</a:t>
            </a:r>
            <a:r>
              <a:rPr lang="en-US" altLang="zh-CN" sz="1400" dirty="0">
                <a:latin typeface="Times New Roman" panose="02020603050405020304" pitchFamily="18" charset="0"/>
                <a:cs typeface="Times New Roman" panose="02020603050405020304" pitchFamily="18" charset="0"/>
              </a:rPr>
              <a:t> 2022</a:t>
            </a:r>
            <a:r>
              <a:rPr lang="zh-CN" altLang="en-US" sz="1400" dirty="0">
                <a:latin typeface="Times New Roman" panose="02020603050405020304" pitchFamily="18" charset="0"/>
                <a:cs typeface="Times New Roman" panose="02020603050405020304" pitchFamily="18" charset="0"/>
              </a:rPr>
              <a:t>）</a:t>
            </a:r>
            <a:endParaRPr lang="en-US" altLang="zh-CN" sz="1400" dirty="0">
              <a:latin typeface="Times New Roman" panose="02020603050405020304" pitchFamily="18" charset="0"/>
              <a:cs typeface="Times New Roman" panose="02020603050405020304" pitchFamily="18" charset="0"/>
            </a:endParaRPr>
          </a:p>
        </p:txBody>
      </p:sp>
      <p:sp>
        <p:nvSpPr>
          <p:cNvPr id="122" name="文本框 121">
            <a:extLst>
              <a:ext uri="{FF2B5EF4-FFF2-40B4-BE49-F238E27FC236}">
                <a16:creationId xmlns:a16="http://schemas.microsoft.com/office/drawing/2014/main" id="{1D8868F0-4421-95E0-27F6-354BA0A6B0F7}"/>
              </a:ext>
            </a:extLst>
          </p:cNvPr>
          <p:cNvSpPr txBox="1"/>
          <p:nvPr/>
        </p:nvSpPr>
        <p:spPr>
          <a:xfrm>
            <a:off x="199326" y="353684"/>
            <a:ext cx="6624502" cy="338554"/>
          </a:xfrm>
          <a:prstGeom prst="rect">
            <a:avLst/>
          </a:prstGeom>
          <a:noFill/>
        </p:spPr>
        <p:txBody>
          <a:bodyPr wrap="square">
            <a:spAutoFit/>
          </a:bodyPr>
          <a:lstStyle/>
          <a:p>
            <a:r>
              <a:rPr lang="zh-CN" altLang="en-US" sz="1600" dirty="0">
                <a:latin typeface="宋体" panose="02010600030101010101" pitchFamily="2" charset="-122"/>
                <a:ea typeface="宋体" panose="02010600030101010101" pitchFamily="2" charset="-122"/>
              </a:rPr>
              <a:t>数据集：</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Cora</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600" dirty="0" err="1">
                <a:latin typeface="Times New Roman" panose="02020603050405020304" pitchFamily="18" charset="0"/>
                <a:ea typeface="宋体" panose="02010600030101010101" pitchFamily="2" charset="-122"/>
                <a:cs typeface="Times New Roman" panose="02020603050405020304" pitchFamily="18" charset="0"/>
              </a:rPr>
              <a:t>Citeseer</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 </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1600" dirty="0" err="1">
                <a:latin typeface="Times New Roman" panose="02020603050405020304" pitchFamily="18" charset="0"/>
                <a:ea typeface="宋体" panose="02010600030101010101" pitchFamily="2" charset="-122"/>
                <a:cs typeface="Times New Roman" panose="02020603050405020304" pitchFamily="18" charset="0"/>
              </a:rPr>
              <a:t>Pubmed</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 Flickr</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 Reddit</a:t>
            </a:r>
          </a:p>
        </p:txBody>
      </p:sp>
      <p:pic>
        <p:nvPicPr>
          <p:cNvPr id="126" name="图片 125">
            <a:extLst>
              <a:ext uri="{FF2B5EF4-FFF2-40B4-BE49-F238E27FC236}">
                <a16:creationId xmlns:a16="http://schemas.microsoft.com/office/drawing/2014/main" id="{D63F85AC-3C78-F25C-7AA6-D5433EE6BC9B}"/>
              </a:ext>
            </a:extLst>
          </p:cNvPr>
          <p:cNvPicPr>
            <a:picLocks noChangeAspect="1"/>
          </p:cNvPicPr>
          <p:nvPr/>
        </p:nvPicPr>
        <p:blipFill>
          <a:blip r:embed="rId2"/>
          <a:stretch>
            <a:fillRect/>
          </a:stretch>
        </p:blipFill>
        <p:spPr>
          <a:xfrm>
            <a:off x="7433855" y="82151"/>
            <a:ext cx="4328535" cy="815411"/>
          </a:xfrm>
          <a:prstGeom prst="rect">
            <a:avLst/>
          </a:prstGeom>
        </p:spPr>
      </p:pic>
      <p:pic>
        <p:nvPicPr>
          <p:cNvPr id="128" name="图片 127">
            <a:extLst>
              <a:ext uri="{FF2B5EF4-FFF2-40B4-BE49-F238E27FC236}">
                <a16:creationId xmlns:a16="http://schemas.microsoft.com/office/drawing/2014/main" id="{11613FCD-3E75-EDAD-AE2E-F796BE893C4F}"/>
              </a:ext>
            </a:extLst>
          </p:cNvPr>
          <p:cNvPicPr>
            <a:picLocks noChangeAspect="1"/>
          </p:cNvPicPr>
          <p:nvPr/>
        </p:nvPicPr>
        <p:blipFill>
          <a:blip r:embed="rId3"/>
          <a:stretch>
            <a:fillRect/>
          </a:stretch>
        </p:blipFill>
        <p:spPr>
          <a:xfrm>
            <a:off x="7544354" y="937310"/>
            <a:ext cx="4107536" cy="213378"/>
          </a:xfrm>
          <a:prstGeom prst="rect">
            <a:avLst/>
          </a:prstGeom>
        </p:spPr>
      </p:pic>
      <p:pic>
        <p:nvPicPr>
          <p:cNvPr id="130" name="图片 129">
            <a:extLst>
              <a:ext uri="{FF2B5EF4-FFF2-40B4-BE49-F238E27FC236}">
                <a16:creationId xmlns:a16="http://schemas.microsoft.com/office/drawing/2014/main" id="{3D3BC7E3-EE39-19DF-670A-8B45A1A2F7CA}"/>
              </a:ext>
            </a:extLst>
          </p:cNvPr>
          <p:cNvPicPr>
            <a:picLocks noChangeAspect="1"/>
          </p:cNvPicPr>
          <p:nvPr/>
        </p:nvPicPr>
        <p:blipFill>
          <a:blip r:embed="rId4"/>
          <a:stretch>
            <a:fillRect/>
          </a:stretch>
        </p:blipFill>
        <p:spPr>
          <a:xfrm>
            <a:off x="7616110" y="1379330"/>
            <a:ext cx="3820332" cy="555221"/>
          </a:xfrm>
          <a:prstGeom prst="rect">
            <a:avLst/>
          </a:prstGeom>
        </p:spPr>
      </p:pic>
      <p:pic>
        <p:nvPicPr>
          <p:cNvPr id="132" name="图片 131">
            <a:extLst>
              <a:ext uri="{FF2B5EF4-FFF2-40B4-BE49-F238E27FC236}">
                <a16:creationId xmlns:a16="http://schemas.microsoft.com/office/drawing/2014/main" id="{B0A07113-2A12-3178-0894-DB92892126F9}"/>
              </a:ext>
            </a:extLst>
          </p:cNvPr>
          <p:cNvPicPr>
            <a:picLocks noChangeAspect="1"/>
          </p:cNvPicPr>
          <p:nvPr/>
        </p:nvPicPr>
        <p:blipFill>
          <a:blip r:embed="rId5"/>
          <a:stretch>
            <a:fillRect/>
          </a:stretch>
        </p:blipFill>
        <p:spPr>
          <a:xfrm>
            <a:off x="7559595" y="1190436"/>
            <a:ext cx="4092295" cy="228620"/>
          </a:xfrm>
          <a:prstGeom prst="rect">
            <a:avLst/>
          </a:prstGeom>
        </p:spPr>
      </p:pic>
      <p:pic>
        <p:nvPicPr>
          <p:cNvPr id="134" name="图片 133">
            <a:extLst>
              <a:ext uri="{FF2B5EF4-FFF2-40B4-BE49-F238E27FC236}">
                <a16:creationId xmlns:a16="http://schemas.microsoft.com/office/drawing/2014/main" id="{DCF12B3A-2CA8-5082-86E7-4D6AEBDD21CE}"/>
              </a:ext>
            </a:extLst>
          </p:cNvPr>
          <p:cNvPicPr>
            <a:picLocks noChangeAspect="1"/>
          </p:cNvPicPr>
          <p:nvPr/>
        </p:nvPicPr>
        <p:blipFill>
          <a:blip r:embed="rId6"/>
          <a:stretch>
            <a:fillRect/>
          </a:stretch>
        </p:blipFill>
        <p:spPr>
          <a:xfrm>
            <a:off x="7616110" y="2005017"/>
            <a:ext cx="3774890" cy="142913"/>
          </a:xfrm>
          <a:prstGeom prst="rect">
            <a:avLst/>
          </a:prstGeom>
        </p:spPr>
      </p:pic>
      <p:sp>
        <p:nvSpPr>
          <p:cNvPr id="140" name="文本框 139">
            <a:extLst>
              <a:ext uri="{FF2B5EF4-FFF2-40B4-BE49-F238E27FC236}">
                <a16:creationId xmlns:a16="http://schemas.microsoft.com/office/drawing/2014/main" id="{EEA55A6B-744E-240E-A581-89B9EC0CDC04}"/>
              </a:ext>
            </a:extLst>
          </p:cNvPr>
          <p:cNvSpPr txBox="1"/>
          <p:nvPr/>
        </p:nvSpPr>
        <p:spPr>
          <a:xfrm>
            <a:off x="199326" y="1003409"/>
            <a:ext cx="6097088" cy="830997"/>
          </a:xfrm>
          <a:prstGeom prst="rect">
            <a:avLst/>
          </a:prstGeom>
          <a:noFill/>
        </p:spPr>
        <p:txBody>
          <a:bodyPr wrap="square">
            <a:spAutoFit/>
          </a:bodyPr>
          <a:lstStyle/>
          <a:p>
            <a:r>
              <a:rPr lang="en-US" altLang="zh-CN" sz="1200" dirty="0">
                <a:latin typeface="Times New Roman" panose="02020603050405020304" pitchFamily="18" charset="0"/>
                <a:ea typeface="宋体" panose="02010600030101010101" pitchFamily="2" charset="-122"/>
                <a:cs typeface="Times New Roman" panose="02020603050405020304" pitchFamily="18" charset="0"/>
              </a:rPr>
              <a:t>Cora </a:t>
            </a:r>
            <a:r>
              <a:rPr lang="en-US" altLang="zh-CN" sz="1200" dirty="0" err="1">
                <a:latin typeface="Times New Roman" panose="02020603050405020304" pitchFamily="18" charset="0"/>
                <a:ea typeface="宋体" panose="02010600030101010101" pitchFamily="2" charset="-122"/>
                <a:cs typeface="Times New Roman" panose="02020603050405020304" pitchFamily="18" charset="0"/>
              </a:rPr>
              <a:t>Citeseer</a:t>
            </a:r>
            <a:r>
              <a:rPr lang="en-US" altLang="zh-CN" sz="12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200" dirty="0">
                <a:hlinkClick r:id="rId7"/>
              </a:rPr>
              <a:t>https://www.cs.umd.edu/~sen/lbc-proj/LBC.html</a:t>
            </a:r>
            <a:endParaRPr lang="en-US" altLang="zh-CN" sz="1200" dirty="0"/>
          </a:p>
          <a:p>
            <a:r>
              <a:rPr lang="en-US" altLang="zh-CN" sz="1200" dirty="0" err="1">
                <a:latin typeface="Times New Roman" panose="02020603050405020304" pitchFamily="18" charset="0"/>
                <a:ea typeface="宋体" panose="02010600030101010101" pitchFamily="2" charset="-122"/>
                <a:cs typeface="Times New Roman" panose="02020603050405020304" pitchFamily="18" charset="0"/>
              </a:rPr>
              <a:t>Pubmed</a:t>
            </a:r>
            <a:r>
              <a:rPr lang="en-US" altLang="zh-CN" sz="12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200" dirty="0">
                <a:hlinkClick r:id="rId8"/>
              </a:rPr>
              <a:t>https://linqs.org/datasets/#pubmed-diabetes</a:t>
            </a:r>
            <a:endParaRPr lang="en-US" altLang="zh-CN" sz="1200" dirty="0"/>
          </a:p>
          <a:p>
            <a:r>
              <a:rPr lang="en-US" altLang="zh-CN" sz="1200" dirty="0">
                <a:latin typeface="Times New Roman" panose="02020603050405020304" pitchFamily="18" charset="0"/>
                <a:ea typeface="宋体" panose="02010600030101010101" pitchFamily="2" charset="-122"/>
                <a:cs typeface="Times New Roman" panose="02020603050405020304" pitchFamily="18" charset="0"/>
              </a:rPr>
              <a:t>Flickr  </a:t>
            </a:r>
            <a:r>
              <a:rPr lang="en-US" altLang="zh-CN" sz="1200" dirty="0">
                <a:latin typeface="Times New Roman" panose="02020603050405020304" pitchFamily="18" charset="0"/>
                <a:ea typeface="宋体" panose="02010600030101010101" pitchFamily="2" charset="-122"/>
                <a:cs typeface="Times New Roman" panose="02020603050405020304" pitchFamily="18" charset="0"/>
                <a:hlinkClick r:id="rId9"/>
              </a:rPr>
              <a:t>https://socialnetworks.mpi-sws.org/data-imc2007.html</a:t>
            </a:r>
            <a:endParaRPr lang="en-US" altLang="zh-CN" sz="1200" dirty="0"/>
          </a:p>
          <a:p>
            <a:r>
              <a:rPr lang="en-US" altLang="zh-CN" sz="1200" dirty="0">
                <a:latin typeface="Times New Roman" panose="02020603050405020304" pitchFamily="18" charset="0"/>
                <a:ea typeface="宋体" panose="02010600030101010101" pitchFamily="2" charset="-122"/>
                <a:cs typeface="Times New Roman" panose="02020603050405020304" pitchFamily="18" charset="0"/>
              </a:rPr>
              <a:t>Reddit https://snap.stanford.edu/graphsage/</a:t>
            </a:r>
            <a:endParaRPr lang="en-US" altLang="zh-CN" sz="1200" dirty="0"/>
          </a:p>
        </p:txBody>
      </p:sp>
    </p:spTree>
    <p:extLst>
      <p:ext uri="{BB962C8B-B14F-4D97-AF65-F5344CB8AC3E}">
        <p14:creationId xmlns:p14="http://schemas.microsoft.com/office/powerpoint/2010/main" val="75963422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247A84-59B9-47F1-6453-09F748A6ACD7}"/>
            </a:ext>
          </a:extLst>
        </p:cNvPr>
        <p:cNvGrpSpPr/>
        <p:nvPr/>
      </p:nvGrpSpPr>
      <p:grpSpPr>
        <a:xfrm>
          <a:off x="0" y="0"/>
          <a:ext cx="0" cy="0"/>
          <a:chOff x="0" y="0"/>
          <a:chExt cx="0" cy="0"/>
        </a:xfrm>
      </p:grpSpPr>
      <p:sp>
        <p:nvSpPr>
          <p:cNvPr id="20" name="文本框 19">
            <a:extLst>
              <a:ext uri="{FF2B5EF4-FFF2-40B4-BE49-F238E27FC236}">
                <a16:creationId xmlns:a16="http://schemas.microsoft.com/office/drawing/2014/main" id="{CAA1CDCE-AF5B-CA6A-9D62-6184C0F4A134}"/>
              </a:ext>
            </a:extLst>
          </p:cNvPr>
          <p:cNvSpPr txBox="1"/>
          <p:nvPr/>
        </p:nvSpPr>
        <p:spPr>
          <a:xfrm>
            <a:off x="289843" y="2237852"/>
            <a:ext cx="11146599" cy="2800767"/>
          </a:xfrm>
          <a:prstGeom prst="rect">
            <a:avLst/>
          </a:prstGeom>
          <a:noFill/>
        </p:spPr>
        <p:txBody>
          <a:bodyPr wrap="square" rtlCol="0">
            <a:spAutoFit/>
          </a:bodyPr>
          <a:lstStyle/>
          <a:p>
            <a:r>
              <a:rPr lang="zh-CN" altLang="en-US" sz="1600" dirty="0">
                <a:latin typeface="宋体" panose="02010600030101010101" pitchFamily="2" charset="-122"/>
                <a:ea typeface="宋体" panose="02010600030101010101" pitchFamily="2" charset="-122"/>
              </a:rPr>
              <a:t>对比方法：</a:t>
            </a:r>
            <a:endParaRPr lang="en-US" altLang="zh-CN" sz="1600" dirty="0">
              <a:latin typeface="宋体" panose="02010600030101010101" pitchFamily="2" charset="-122"/>
              <a:ea typeface="宋体" panose="02010600030101010101" pitchFamily="2" charset="-122"/>
            </a:endParaRPr>
          </a:p>
          <a:p>
            <a:r>
              <a:rPr lang="en-US" altLang="zh-CN" sz="1600" dirty="0" err="1">
                <a:latin typeface="Times New Roman" panose="02020603050405020304" pitchFamily="18" charset="0"/>
                <a:cs typeface="Times New Roman" panose="02020603050405020304" pitchFamily="18" charset="0"/>
              </a:rPr>
              <a:t>GraphGuard</a:t>
            </a:r>
            <a:r>
              <a:rPr lang="en-US" altLang="zh-CN" sz="1600" dirty="0">
                <a:latin typeface="Times New Roman" panose="02020603050405020304" pitchFamily="18" charset="0"/>
                <a:cs typeface="Times New Roman" panose="02020603050405020304" pitchFamily="18" charset="0"/>
              </a:rPr>
              <a:t>: Detecting and Counteracting Training Data Misuse in Graph Neural Networks (NDSS 2024) GNN Graph</a:t>
            </a:r>
          </a:p>
          <a:p>
            <a:r>
              <a:rPr lang="en-US" altLang="zh-CN" sz="1600" dirty="0" err="1">
                <a:latin typeface="Times New Roman" panose="02020603050405020304" pitchFamily="18" charset="0"/>
                <a:cs typeface="Times New Roman" panose="02020603050405020304" pitchFamily="18" charset="0"/>
              </a:rPr>
              <a:t>ZeroMark</a:t>
            </a:r>
            <a:r>
              <a:rPr lang="en-US" altLang="zh-CN" sz="1600" dirty="0">
                <a:latin typeface="Times New Roman" panose="02020603050405020304" pitchFamily="18" charset="0"/>
                <a:cs typeface="Times New Roman" panose="02020603050405020304" pitchFamily="18" charset="0"/>
              </a:rPr>
              <a:t>: Towards Dataset Ownership Verification without Disclosing Watermarks</a:t>
            </a:r>
            <a:r>
              <a:rPr lang="zh-CN" altLang="en-US" sz="1600" dirty="0">
                <a:latin typeface="Times New Roman" panose="02020603050405020304" pitchFamily="18" charset="0"/>
                <a:cs typeface="Times New Roman" panose="02020603050405020304" pitchFamily="18" charset="0"/>
              </a:rPr>
              <a:t>（</a:t>
            </a:r>
            <a:r>
              <a:rPr lang="en-US" altLang="zh-CN" sz="1600" dirty="0">
                <a:latin typeface="Times New Roman" panose="02020603050405020304" pitchFamily="18" charset="0"/>
                <a:cs typeface="Times New Roman" panose="02020603050405020304" pitchFamily="18" charset="0"/>
              </a:rPr>
              <a:t> </a:t>
            </a:r>
            <a:r>
              <a:rPr lang="en-US" altLang="zh-CN" sz="1600" dirty="0" err="1">
                <a:latin typeface="Times New Roman" panose="02020603050405020304" pitchFamily="18" charset="0"/>
                <a:cs typeface="Times New Roman" panose="02020603050405020304" pitchFamily="18" charset="0"/>
              </a:rPr>
              <a:t>NeurIPS</a:t>
            </a:r>
            <a:r>
              <a:rPr lang="en-US" altLang="zh-CN" sz="1600" dirty="0">
                <a:latin typeface="Times New Roman" panose="02020603050405020304" pitchFamily="18" charset="0"/>
                <a:cs typeface="Times New Roman" panose="02020603050405020304" pitchFamily="18" charset="0"/>
              </a:rPr>
              <a:t> 2024</a:t>
            </a:r>
            <a:r>
              <a:rPr lang="zh-CN" altLang="en-US" sz="1600" dirty="0">
                <a:latin typeface="Times New Roman" panose="02020603050405020304" pitchFamily="18" charset="0"/>
                <a:cs typeface="Times New Roman" panose="02020603050405020304" pitchFamily="18" charset="0"/>
              </a:rPr>
              <a:t>） </a:t>
            </a:r>
            <a:r>
              <a:rPr lang="en-US" altLang="zh-CN" sz="1600" dirty="0">
                <a:latin typeface="Times New Roman" panose="02020603050405020304" pitchFamily="18" charset="0"/>
                <a:cs typeface="Times New Roman" panose="02020603050405020304" pitchFamily="18" charset="0"/>
              </a:rPr>
              <a:t>Picture</a:t>
            </a:r>
            <a:r>
              <a:rPr lang="zh-CN" altLang="en-US" sz="1600" dirty="0">
                <a:latin typeface="Times New Roman" panose="02020603050405020304" pitchFamily="18" charset="0"/>
                <a:cs typeface="Times New Roman" panose="02020603050405020304" pitchFamily="18" charset="0"/>
              </a:rPr>
              <a:t> </a:t>
            </a:r>
            <a:r>
              <a:rPr lang="en-US" altLang="zh-CN" sz="1600" dirty="0">
                <a:latin typeface="Times New Roman" panose="02020603050405020304" pitchFamily="18" charset="0"/>
                <a:cs typeface="Times New Roman" panose="02020603050405020304" pitchFamily="18" charset="0"/>
              </a:rPr>
              <a:t>DNN</a:t>
            </a:r>
          </a:p>
          <a:p>
            <a:r>
              <a:rPr lang="en-US" altLang="zh-CN" sz="1600" dirty="0">
                <a:latin typeface="Times New Roman" panose="02020603050405020304" pitchFamily="18" charset="0"/>
                <a:cs typeface="Times New Roman" panose="02020603050405020304" pitchFamily="18" charset="0"/>
              </a:rPr>
              <a:t>Untargeted Backdoor Watermark: Towards Harmless and Stealthy Dataset Copyright Protection</a:t>
            </a:r>
            <a:r>
              <a:rPr lang="zh-CN" altLang="en-US" sz="1600" dirty="0">
                <a:latin typeface="Times New Roman" panose="02020603050405020304" pitchFamily="18" charset="0"/>
                <a:cs typeface="Times New Roman" panose="02020603050405020304" pitchFamily="18" charset="0"/>
              </a:rPr>
              <a:t>（</a:t>
            </a:r>
            <a:r>
              <a:rPr lang="en-US" altLang="zh-CN" sz="1600" dirty="0" err="1">
                <a:latin typeface="Times New Roman" panose="02020603050405020304" pitchFamily="18" charset="0"/>
                <a:cs typeface="Times New Roman" panose="02020603050405020304" pitchFamily="18" charset="0"/>
              </a:rPr>
              <a:t>NeurIPS</a:t>
            </a:r>
            <a:r>
              <a:rPr lang="en-US" altLang="zh-CN" sz="1600" dirty="0">
                <a:latin typeface="Times New Roman" panose="02020603050405020304" pitchFamily="18" charset="0"/>
                <a:cs typeface="Times New Roman" panose="02020603050405020304" pitchFamily="18" charset="0"/>
              </a:rPr>
              <a:t> 2022</a:t>
            </a:r>
            <a:r>
              <a:rPr lang="zh-CN" altLang="en-US" sz="1600" dirty="0">
                <a:latin typeface="Times New Roman" panose="02020603050405020304" pitchFamily="18" charset="0"/>
                <a:cs typeface="Times New Roman" panose="02020603050405020304" pitchFamily="18" charset="0"/>
              </a:rPr>
              <a:t>） </a:t>
            </a:r>
            <a:r>
              <a:rPr lang="en-US" altLang="zh-CN" sz="1600" dirty="0">
                <a:latin typeface="Times New Roman" panose="02020603050405020304" pitchFamily="18" charset="0"/>
                <a:cs typeface="Times New Roman" panose="02020603050405020304" pitchFamily="18" charset="0"/>
              </a:rPr>
              <a:t>Graph </a:t>
            </a:r>
            <a:endParaRPr lang="en-US" altLang="zh-CN" sz="1600" b="1" dirty="0">
              <a:latin typeface="宋体" panose="02010600030101010101" pitchFamily="2" charset="-122"/>
              <a:ea typeface="宋体" panose="02010600030101010101" pitchFamily="2" charset="-122"/>
            </a:endParaRPr>
          </a:p>
          <a:p>
            <a:r>
              <a:rPr lang="zh-CN" altLang="en-US" sz="1600" dirty="0">
                <a:latin typeface="Times New Roman" panose="02020603050405020304" pitchFamily="18" charset="0"/>
                <a:cs typeface="Times New Roman" panose="02020603050405020304" pitchFamily="18" charset="0"/>
              </a:rPr>
              <a:t>Domain Watermark: Effective and Harmless Dataset Copyright Protection is Closed at Hand </a:t>
            </a:r>
            <a:r>
              <a:rPr lang="en-US" altLang="zh-CN" sz="1600" dirty="0">
                <a:latin typeface="Times New Roman" panose="02020603050405020304" pitchFamily="18" charset="0"/>
                <a:cs typeface="Times New Roman" panose="02020603050405020304" pitchFamily="18" charset="0"/>
              </a:rPr>
              <a:t>(</a:t>
            </a:r>
            <a:r>
              <a:rPr lang="en-US" altLang="zh-CN" sz="1600" dirty="0" err="1">
                <a:latin typeface="Times New Roman" panose="02020603050405020304" pitchFamily="18" charset="0"/>
                <a:cs typeface="Times New Roman" panose="02020603050405020304" pitchFamily="18" charset="0"/>
              </a:rPr>
              <a:t>NeurIPS</a:t>
            </a:r>
            <a:r>
              <a:rPr lang="en-US" altLang="zh-CN" sz="1600" dirty="0">
                <a:latin typeface="Times New Roman" panose="02020603050405020304" pitchFamily="18" charset="0"/>
                <a:cs typeface="Times New Roman" panose="02020603050405020304" pitchFamily="18" charset="0"/>
              </a:rPr>
              <a:t> 2023) Picture DNN </a:t>
            </a:r>
            <a:endParaRPr lang="zh-CN" altLang="en-US" sz="1600" dirty="0">
              <a:latin typeface="Times New Roman" panose="02020603050405020304" pitchFamily="18" charset="0"/>
              <a:cs typeface="Times New Roman" panose="02020603050405020304" pitchFamily="18" charset="0"/>
            </a:endParaRPr>
          </a:p>
          <a:p>
            <a:r>
              <a:rPr lang="zh-CN" altLang="en-US" sz="1600" strike="sngStrike" dirty="0">
                <a:latin typeface="Times New Roman" panose="02020603050405020304" pitchFamily="18" charset="0"/>
                <a:cs typeface="Times New Roman" panose="02020603050405020304" pitchFamily="18" charset="0"/>
              </a:rPr>
              <a:t>Did You Train on My Dataset? Towards Public Dataset Protection with Clean-Label Backdoor Watermarking</a:t>
            </a:r>
            <a:r>
              <a:rPr lang="en-US" altLang="zh-CN" sz="1600" strike="sngStrike" dirty="0">
                <a:latin typeface="Times New Roman" panose="02020603050405020304" pitchFamily="18" charset="0"/>
                <a:cs typeface="Times New Roman" panose="02020603050405020304" pitchFamily="18" charset="0"/>
              </a:rPr>
              <a:t>(2023 KDD Explorations Newsletter)</a:t>
            </a:r>
            <a:r>
              <a:rPr lang="zh-CN" altLang="en-US" sz="1600" strike="sngStrike" dirty="0">
                <a:latin typeface="Times New Roman" panose="02020603050405020304" pitchFamily="18" charset="0"/>
                <a:cs typeface="Times New Roman" panose="02020603050405020304" pitchFamily="18" charset="0"/>
              </a:rPr>
              <a:t>文本、图像和音频数据集</a:t>
            </a:r>
            <a:endParaRPr lang="en-US" altLang="zh-CN" sz="1600" strike="sngStrike" dirty="0">
              <a:latin typeface="Times New Roman" panose="02020603050405020304" pitchFamily="18" charset="0"/>
              <a:cs typeface="Times New Roman" panose="02020603050405020304" pitchFamily="18" charset="0"/>
            </a:endParaRPr>
          </a:p>
          <a:p>
            <a:r>
              <a:rPr lang="zh-CN" altLang="en-US" sz="1600" strike="sngStrike" dirty="0">
                <a:latin typeface="Times New Roman" panose="02020603050405020304" pitchFamily="18" charset="0"/>
                <a:cs typeface="Times New Roman" panose="02020603050405020304" pitchFamily="18" charset="0"/>
              </a:rPr>
              <a:t>Data Isotopes for Data Provenance in DNNs（</a:t>
            </a:r>
            <a:r>
              <a:rPr lang="en-US" altLang="zh-CN" sz="1600" strike="sngStrike" dirty="0">
                <a:latin typeface="Times New Roman" panose="02020603050405020304" pitchFamily="18" charset="0"/>
                <a:cs typeface="Times New Roman" panose="02020603050405020304" pitchFamily="18" charset="0"/>
              </a:rPr>
              <a:t>PETS 2024)</a:t>
            </a:r>
          </a:p>
          <a:p>
            <a:endParaRPr lang="en-US" altLang="zh-CN" sz="1600" strike="sngStrike" dirty="0">
              <a:latin typeface="Times New Roman" panose="02020603050405020304" pitchFamily="18" charset="0"/>
              <a:cs typeface="Times New Roman" panose="02020603050405020304" pitchFamily="18" charset="0"/>
            </a:endParaRPr>
          </a:p>
          <a:p>
            <a:r>
              <a:rPr lang="zh-CN" altLang="en-US" sz="1600" dirty="0">
                <a:latin typeface="Times New Roman" panose="02020603050405020304" pitchFamily="18" charset="0"/>
                <a:cs typeface="Times New Roman" panose="02020603050405020304" pitchFamily="18" charset="0"/>
              </a:rPr>
              <a:t>类似的后门 各种</a:t>
            </a:r>
            <a:r>
              <a:rPr lang="en-US" altLang="zh-CN" sz="1600" dirty="0">
                <a:latin typeface="Times New Roman" panose="02020603050405020304" pitchFamily="18" charset="0"/>
                <a:cs typeface="Times New Roman" panose="02020603050405020304" pitchFamily="18" charset="0"/>
              </a:rPr>
              <a:t>GNN </a:t>
            </a:r>
            <a:r>
              <a:rPr lang="zh-CN" altLang="en-US" sz="1600" dirty="0">
                <a:latin typeface="Times New Roman" panose="02020603050405020304" pitchFamily="18" charset="0"/>
                <a:cs typeface="Times New Roman" panose="02020603050405020304" pitchFamily="18" charset="0"/>
              </a:rPr>
              <a:t>设置场景 </a:t>
            </a:r>
            <a:r>
              <a:rPr lang="en-US" altLang="zh-CN" sz="1600" dirty="0">
                <a:latin typeface="Times New Roman" panose="02020603050405020304" pitchFamily="18" charset="0"/>
                <a:cs typeface="Times New Roman" panose="02020603050405020304" pitchFamily="18" charset="0"/>
              </a:rPr>
              <a:t>-&gt; </a:t>
            </a:r>
            <a:r>
              <a:rPr lang="zh-CN" altLang="en-US" sz="1600" dirty="0">
                <a:latin typeface="Times New Roman" panose="02020603050405020304" pitchFamily="18" charset="0"/>
                <a:cs typeface="Times New Roman" panose="02020603050405020304" pitchFamily="18" charset="0"/>
              </a:rPr>
              <a:t>有效性  选择一个最新的方案 形成变体 提高说服力 有效性 迁移性 新场景  突出优势 </a:t>
            </a:r>
            <a:endParaRPr lang="en-US" altLang="zh-CN" sz="1600" dirty="0">
              <a:latin typeface="Times New Roman" panose="02020603050405020304" pitchFamily="18" charset="0"/>
              <a:cs typeface="Times New Roman" panose="02020603050405020304" pitchFamily="18" charset="0"/>
            </a:endParaRPr>
          </a:p>
          <a:p>
            <a:r>
              <a:rPr lang="zh-CN" altLang="en-US" sz="1600" dirty="0">
                <a:latin typeface="Times New Roman" panose="02020603050405020304" pitchFamily="18" charset="0"/>
                <a:cs typeface="Times New Roman" panose="02020603050405020304" pitchFamily="18" charset="0"/>
              </a:rPr>
              <a:t>基于最新的后门选择做变体 </a:t>
            </a:r>
            <a:endParaRPr lang="en-US" altLang="zh-CN" sz="1600" dirty="0">
              <a:latin typeface="Times New Roman" panose="02020603050405020304" pitchFamily="18" charset="0"/>
              <a:cs typeface="Times New Roman" panose="02020603050405020304" pitchFamily="18" charset="0"/>
            </a:endParaRPr>
          </a:p>
        </p:txBody>
      </p:sp>
      <p:sp>
        <p:nvSpPr>
          <p:cNvPr id="122" name="文本框 121">
            <a:extLst>
              <a:ext uri="{FF2B5EF4-FFF2-40B4-BE49-F238E27FC236}">
                <a16:creationId xmlns:a16="http://schemas.microsoft.com/office/drawing/2014/main" id="{DAF44083-1046-3088-F8E5-6AC9FC012DF8}"/>
              </a:ext>
            </a:extLst>
          </p:cNvPr>
          <p:cNvSpPr txBox="1"/>
          <p:nvPr/>
        </p:nvSpPr>
        <p:spPr>
          <a:xfrm>
            <a:off x="199326" y="353684"/>
            <a:ext cx="6624502" cy="338554"/>
          </a:xfrm>
          <a:prstGeom prst="rect">
            <a:avLst/>
          </a:prstGeom>
          <a:noFill/>
        </p:spPr>
        <p:txBody>
          <a:bodyPr wrap="square">
            <a:spAutoFit/>
          </a:bodyPr>
          <a:lstStyle/>
          <a:p>
            <a:r>
              <a:rPr lang="zh-CN" altLang="en-US" sz="1600" dirty="0">
                <a:latin typeface="宋体" panose="02010600030101010101" pitchFamily="2" charset="-122"/>
                <a:ea typeface="宋体" panose="02010600030101010101" pitchFamily="2" charset="-122"/>
              </a:rPr>
              <a:t>数据集：</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Cora</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600" dirty="0" err="1">
                <a:latin typeface="Times New Roman" panose="02020603050405020304" pitchFamily="18" charset="0"/>
                <a:ea typeface="宋体" panose="02010600030101010101" pitchFamily="2" charset="-122"/>
                <a:cs typeface="Times New Roman" panose="02020603050405020304" pitchFamily="18" charset="0"/>
              </a:rPr>
              <a:t>Citeseer</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 </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1600" dirty="0" err="1">
                <a:latin typeface="Times New Roman" panose="02020603050405020304" pitchFamily="18" charset="0"/>
                <a:ea typeface="宋体" panose="02010600030101010101" pitchFamily="2" charset="-122"/>
                <a:cs typeface="Times New Roman" panose="02020603050405020304" pitchFamily="18" charset="0"/>
              </a:rPr>
              <a:t>Pubmed</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 Flickr</a:t>
            </a:r>
          </a:p>
        </p:txBody>
      </p:sp>
      <p:pic>
        <p:nvPicPr>
          <p:cNvPr id="126" name="图片 125">
            <a:extLst>
              <a:ext uri="{FF2B5EF4-FFF2-40B4-BE49-F238E27FC236}">
                <a16:creationId xmlns:a16="http://schemas.microsoft.com/office/drawing/2014/main" id="{85491A51-4EF3-B6C1-F94F-5E9D733C032A}"/>
              </a:ext>
            </a:extLst>
          </p:cNvPr>
          <p:cNvPicPr>
            <a:picLocks noChangeAspect="1"/>
          </p:cNvPicPr>
          <p:nvPr/>
        </p:nvPicPr>
        <p:blipFill>
          <a:blip r:embed="rId2"/>
          <a:stretch>
            <a:fillRect/>
          </a:stretch>
        </p:blipFill>
        <p:spPr>
          <a:xfrm>
            <a:off x="7433855" y="82151"/>
            <a:ext cx="4328535" cy="815411"/>
          </a:xfrm>
          <a:prstGeom prst="rect">
            <a:avLst/>
          </a:prstGeom>
        </p:spPr>
      </p:pic>
      <p:pic>
        <p:nvPicPr>
          <p:cNvPr id="128" name="图片 127">
            <a:extLst>
              <a:ext uri="{FF2B5EF4-FFF2-40B4-BE49-F238E27FC236}">
                <a16:creationId xmlns:a16="http://schemas.microsoft.com/office/drawing/2014/main" id="{FC638A43-E4A1-103E-A0B8-E9C5F3A7C886}"/>
              </a:ext>
            </a:extLst>
          </p:cNvPr>
          <p:cNvPicPr>
            <a:picLocks noChangeAspect="1"/>
          </p:cNvPicPr>
          <p:nvPr/>
        </p:nvPicPr>
        <p:blipFill>
          <a:blip r:embed="rId3"/>
          <a:stretch>
            <a:fillRect/>
          </a:stretch>
        </p:blipFill>
        <p:spPr>
          <a:xfrm>
            <a:off x="7544354" y="937310"/>
            <a:ext cx="4107536" cy="213378"/>
          </a:xfrm>
          <a:prstGeom prst="rect">
            <a:avLst/>
          </a:prstGeom>
        </p:spPr>
      </p:pic>
      <p:pic>
        <p:nvPicPr>
          <p:cNvPr id="130" name="图片 129">
            <a:extLst>
              <a:ext uri="{FF2B5EF4-FFF2-40B4-BE49-F238E27FC236}">
                <a16:creationId xmlns:a16="http://schemas.microsoft.com/office/drawing/2014/main" id="{DDDED56E-2D05-4962-283A-151F5091F1A2}"/>
              </a:ext>
            </a:extLst>
          </p:cNvPr>
          <p:cNvPicPr>
            <a:picLocks noChangeAspect="1"/>
          </p:cNvPicPr>
          <p:nvPr/>
        </p:nvPicPr>
        <p:blipFill>
          <a:blip r:embed="rId4"/>
          <a:stretch>
            <a:fillRect/>
          </a:stretch>
        </p:blipFill>
        <p:spPr>
          <a:xfrm>
            <a:off x="7616110" y="1379330"/>
            <a:ext cx="3820332" cy="555221"/>
          </a:xfrm>
          <a:prstGeom prst="rect">
            <a:avLst/>
          </a:prstGeom>
        </p:spPr>
      </p:pic>
      <p:pic>
        <p:nvPicPr>
          <p:cNvPr id="132" name="图片 131">
            <a:extLst>
              <a:ext uri="{FF2B5EF4-FFF2-40B4-BE49-F238E27FC236}">
                <a16:creationId xmlns:a16="http://schemas.microsoft.com/office/drawing/2014/main" id="{9687A091-92FA-1D92-FECB-EFC6E748E0A8}"/>
              </a:ext>
            </a:extLst>
          </p:cNvPr>
          <p:cNvPicPr>
            <a:picLocks noChangeAspect="1"/>
          </p:cNvPicPr>
          <p:nvPr/>
        </p:nvPicPr>
        <p:blipFill>
          <a:blip r:embed="rId5"/>
          <a:stretch>
            <a:fillRect/>
          </a:stretch>
        </p:blipFill>
        <p:spPr>
          <a:xfrm>
            <a:off x="7559595" y="1190436"/>
            <a:ext cx="4092295" cy="228620"/>
          </a:xfrm>
          <a:prstGeom prst="rect">
            <a:avLst/>
          </a:prstGeom>
        </p:spPr>
      </p:pic>
      <p:pic>
        <p:nvPicPr>
          <p:cNvPr id="134" name="图片 133">
            <a:extLst>
              <a:ext uri="{FF2B5EF4-FFF2-40B4-BE49-F238E27FC236}">
                <a16:creationId xmlns:a16="http://schemas.microsoft.com/office/drawing/2014/main" id="{7D2B646B-26CD-FAE3-7D1D-0E1CBF19C726}"/>
              </a:ext>
            </a:extLst>
          </p:cNvPr>
          <p:cNvPicPr>
            <a:picLocks noChangeAspect="1"/>
          </p:cNvPicPr>
          <p:nvPr/>
        </p:nvPicPr>
        <p:blipFill>
          <a:blip r:embed="rId6"/>
          <a:stretch>
            <a:fillRect/>
          </a:stretch>
        </p:blipFill>
        <p:spPr>
          <a:xfrm>
            <a:off x="7616110" y="2005017"/>
            <a:ext cx="3774890" cy="142913"/>
          </a:xfrm>
          <a:prstGeom prst="rect">
            <a:avLst/>
          </a:prstGeom>
        </p:spPr>
      </p:pic>
      <p:sp>
        <p:nvSpPr>
          <p:cNvPr id="140" name="文本框 139">
            <a:extLst>
              <a:ext uri="{FF2B5EF4-FFF2-40B4-BE49-F238E27FC236}">
                <a16:creationId xmlns:a16="http://schemas.microsoft.com/office/drawing/2014/main" id="{F94813BC-F492-9A83-4748-D68878D5A0B4}"/>
              </a:ext>
            </a:extLst>
          </p:cNvPr>
          <p:cNvSpPr txBox="1"/>
          <p:nvPr/>
        </p:nvSpPr>
        <p:spPr>
          <a:xfrm>
            <a:off x="199326" y="1003409"/>
            <a:ext cx="6097088" cy="830997"/>
          </a:xfrm>
          <a:prstGeom prst="rect">
            <a:avLst/>
          </a:prstGeom>
          <a:noFill/>
        </p:spPr>
        <p:txBody>
          <a:bodyPr wrap="square">
            <a:spAutoFit/>
          </a:bodyPr>
          <a:lstStyle/>
          <a:p>
            <a:r>
              <a:rPr lang="en-US" altLang="zh-CN" sz="1200" dirty="0">
                <a:latin typeface="Times New Roman" panose="02020603050405020304" pitchFamily="18" charset="0"/>
                <a:ea typeface="宋体" panose="02010600030101010101" pitchFamily="2" charset="-122"/>
                <a:cs typeface="Times New Roman" panose="02020603050405020304" pitchFamily="18" charset="0"/>
              </a:rPr>
              <a:t>Cora </a:t>
            </a:r>
            <a:r>
              <a:rPr lang="en-US" altLang="zh-CN" sz="1200" dirty="0" err="1">
                <a:latin typeface="Times New Roman" panose="02020603050405020304" pitchFamily="18" charset="0"/>
                <a:ea typeface="宋体" panose="02010600030101010101" pitchFamily="2" charset="-122"/>
                <a:cs typeface="Times New Roman" panose="02020603050405020304" pitchFamily="18" charset="0"/>
              </a:rPr>
              <a:t>Citeseer</a:t>
            </a:r>
            <a:r>
              <a:rPr lang="en-US" altLang="zh-CN" sz="12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200" dirty="0">
                <a:hlinkClick r:id="rId7"/>
              </a:rPr>
              <a:t>https://www.cs.umd.edu/~sen/lbc-proj/LBC.html</a:t>
            </a:r>
            <a:endParaRPr lang="en-US" altLang="zh-CN" sz="1200" dirty="0"/>
          </a:p>
          <a:p>
            <a:r>
              <a:rPr lang="en-US" altLang="zh-CN" sz="1200" dirty="0" err="1">
                <a:latin typeface="Times New Roman" panose="02020603050405020304" pitchFamily="18" charset="0"/>
                <a:ea typeface="宋体" panose="02010600030101010101" pitchFamily="2" charset="-122"/>
                <a:cs typeface="Times New Roman" panose="02020603050405020304" pitchFamily="18" charset="0"/>
              </a:rPr>
              <a:t>Pubmed</a:t>
            </a:r>
            <a:r>
              <a:rPr lang="en-US" altLang="zh-CN" sz="12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200" dirty="0">
                <a:hlinkClick r:id="rId8"/>
              </a:rPr>
              <a:t>https://linqs.org/datasets/#pubmed-diabetes</a:t>
            </a:r>
            <a:endParaRPr lang="en-US" altLang="zh-CN" sz="1200" dirty="0"/>
          </a:p>
          <a:p>
            <a:r>
              <a:rPr lang="en-US" altLang="zh-CN" sz="1200" dirty="0">
                <a:latin typeface="Times New Roman" panose="02020603050405020304" pitchFamily="18" charset="0"/>
                <a:ea typeface="宋体" panose="02010600030101010101" pitchFamily="2" charset="-122"/>
                <a:cs typeface="Times New Roman" panose="02020603050405020304" pitchFamily="18" charset="0"/>
              </a:rPr>
              <a:t>Flickr  </a:t>
            </a:r>
            <a:r>
              <a:rPr lang="en-US" altLang="zh-CN" sz="1200" dirty="0">
                <a:latin typeface="Times New Roman" panose="02020603050405020304" pitchFamily="18" charset="0"/>
                <a:ea typeface="宋体" panose="02010600030101010101" pitchFamily="2" charset="-122"/>
                <a:cs typeface="Times New Roman" panose="02020603050405020304" pitchFamily="18" charset="0"/>
                <a:hlinkClick r:id="rId9"/>
              </a:rPr>
              <a:t>https://socialnetworks.mpi-sws.org/data-imc2007.html</a:t>
            </a:r>
            <a:endParaRPr lang="en-US" altLang="zh-CN" sz="1200" dirty="0"/>
          </a:p>
          <a:p>
            <a:r>
              <a:rPr lang="en-US" altLang="zh-CN" sz="1200" dirty="0">
                <a:latin typeface="Times New Roman" panose="02020603050405020304" pitchFamily="18" charset="0"/>
                <a:ea typeface="宋体" panose="02010600030101010101" pitchFamily="2" charset="-122"/>
                <a:cs typeface="Times New Roman" panose="02020603050405020304" pitchFamily="18" charset="0"/>
              </a:rPr>
              <a:t>Reddit https://snap.stanford.edu/graphsage/</a:t>
            </a:r>
            <a:endParaRPr lang="en-US" altLang="zh-CN" sz="1200" dirty="0"/>
          </a:p>
        </p:txBody>
      </p:sp>
    </p:spTree>
    <p:extLst>
      <p:ext uri="{BB962C8B-B14F-4D97-AF65-F5344CB8AC3E}">
        <p14:creationId xmlns:p14="http://schemas.microsoft.com/office/powerpoint/2010/main" val="177961853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E14108-B70A-0EB0-B314-9EC9956FB105}"/>
            </a:ext>
          </a:extLst>
        </p:cNvPr>
        <p:cNvGrpSpPr/>
        <p:nvPr/>
      </p:nvGrpSpPr>
      <p:grpSpPr>
        <a:xfrm>
          <a:off x="0" y="0"/>
          <a:ext cx="0" cy="0"/>
          <a:chOff x="0" y="0"/>
          <a:chExt cx="0" cy="0"/>
        </a:xfrm>
      </p:grpSpPr>
      <p:sp>
        <p:nvSpPr>
          <p:cNvPr id="120" name="文本框 119">
            <a:extLst>
              <a:ext uri="{FF2B5EF4-FFF2-40B4-BE49-F238E27FC236}">
                <a16:creationId xmlns:a16="http://schemas.microsoft.com/office/drawing/2014/main" id="{3971479E-E64A-7F94-0C71-2AB444719EAE}"/>
              </a:ext>
            </a:extLst>
          </p:cNvPr>
          <p:cNvSpPr txBox="1"/>
          <p:nvPr/>
        </p:nvSpPr>
        <p:spPr>
          <a:xfrm>
            <a:off x="197031" y="509788"/>
            <a:ext cx="11797937" cy="6278642"/>
          </a:xfrm>
          <a:prstGeom prst="rect">
            <a:avLst/>
          </a:prstGeom>
          <a:noFill/>
        </p:spPr>
        <p:txBody>
          <a:bodyPr wrap="square">
            <a:spAutoFit/>
          </a:bodyPr>
          <a:lstStyle/>
          <a:p>
            <a:r>
              <a:rPr lang="zh-CN" altLang="en-US" sz="1600" dirty="0">
                <a:latin typeface="宋体" panose="02010600030101010101" pitchFamily="2" charset="-122"/>
                <a:ea typeface="宋体" panose="02010600030101010101" pitchFamily="2" charset="-122"/>
              </a:rPr>
              <a:t>英文题目：</a:t>
            </a:r>
            <a:endParaRPr lang="en-US" altLang="zh-CN" sz="1600" dirty="0">
              <a:latin typeface="宋体" panose="02010600030101010101" pitchFamily="2" charset="-122"/>
              <a:ea typeface="宋体" panose="02010600030101010101" pitchFamily="2" charset="-122"/>
            </a:endParaRPr>
          </a:p>
          <a:p>
            <a:endParaRPr lang="en-US" altLang="zh-CN" sz="1600" dirty="0">
              <a:latin typeface="宋体" panose="02010600030101010101" pitchFamily="2" charset="-122"/>
              <a:ea typeface="宋体" panose="02010600030101010101" pitchFamily="2" charset="-122"/>
              <a:cs typeface="Times New Roman" panose="02020603050405020304" pitchFamily="18" charset="0"/>
            </a:endParaRPr>
          </a:p>
          <a:p>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Imperceptible Graph Dataset Copyright Protection for Graph Prompt Learning</a:t>
            </a:r>
          </a:p>
          <a:p>
            <a:endParaRPr lang="en-US" altLang="zh-CN" sz="1600" dirty="0">
              <a:latin typeface="Times New Roman" panose="02020603050405020304" pitchFamily="18" charset="0"/>
              <a:ea typeface="宋体" panose="02010600030101010101" pitchFamily="2" charset="-122"/>
              <a:cs typeface="Times New Roman" panose="02020603050405020304" pitchFamily="18" charset="0"/>
            </a:endParaRPr>
          </a:p>
          <a:p>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Do You Know </a:t>
            </a:r>
            <a:r>
              <a:rPr lang="en-US" altLang="zh-CN" sz="1600" dirty="0">
                <a:solidFill>
                  <a:srgbClr val="FF0000"/>
                </a:solidFill>
                <a:latin typeface="Times New Roman" panose="02020603050405020304" pitchFamily="18" charset="0"/>
                <a:cs typeface="Times New Roman" panose="02020603050405020304" pitchFamily="18" charset="0"/>
              </a:rPr>
              <a:t>Topological Isotope? </a:t>
            </a:r>
            <a:r>
              <a:rPr lang="en-US" altLang="zh-CN" sz="1600" dirty="0">
                <a:latin typeface="Times New Roman" panose="02020603050405020304" pitchFamily="18" charset="0"/>
                <a:cs typeface="Times New Roman" panose="02020603050405020304" pitchFamily="18" charset="0"/>
              </a:rPr>
              <a:t>Towards </a:t>
            </a:r>
            <a:r>
              <a:rPr lang="en-US" altLang="zh-CN" sz="16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GPL</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600" dirty="0">
                <a:latin typeface="Times New Roman" panose="02020603050405020304" pitchFamily="18" charset="0"/>
                <a:cs typeface="Times New Roman" panose="02020603050405020304" pitchFamily="18" charset="0"/>
              </a:rPr>
              <a:t>Dataset Copyright Protection with </a:t>
            </a:r>
            <a:r>
              <a:rPr lang="en-US" altLang="zh-CN" sz="1600" dirty="0">
                <a:solidFill>
                  <a:srgbClr val="FF0000"/>
                </a:solidFill>
                <a:latin typeface="Times New Roman" panose="02020603050405020304" pitchFamily="18" charset="0"/>
                <a:cs typeface="Times New Roman" panose="02020603050405020304" pitchFamily="18" charset="0"/>
              </a:rPr>
              <a:t>Distribution Preserving </a:t>
            </a:r>
          </a:p>
          <a:p>
            <a:endParaRPr lang="en-US" altLang="zh-CN" sz="1600" dirty="0">
              <a:latin typeface="Times New Roman" panose="02020603050405020304" pitchFamily="18" charset="0"/>
              <a:cs typeface="Times New Roman" panose="02020603050405020304" pitchFamily="18" charset="0"/>
            </a:endParaRPr>
          </a:p>
          <a:p>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In-Distribution </a:t>
            </a:r>
            <a:r>
              <a:rPr lang="en-US" altLang="zh-CN" sz="1600" dirty="0">
                <a:latin typeface="Times New Roman" panose="02020603050405020304" pitchFamily="18" charset="0"/>
                <a:cs typeface="Times New Roman" panose="02020603050405020304" pitchFamily="18" charset="0"/>
              </a:rPr>
              <a:t>Topological Isotope For Large Graph Model Dataset Copyright Protection  </a:t>
            </a:r>
            <a:r>
              <a:rPr lang="zh-CN" altLang="en-US" sz="1600" dirty="0">
                <a:solidFill>
                  <a:srgbClr val="FF0000"/>
                </a:solidFill>
                <a:latin typeface="Times New Roman" panose="02020603050405020304" pitchFamily="18" charset="0"/>
                <a:cs typeface="Times New Roman" panose="02020603050405020304" pitchFamily="18" charset="0"/>
              </a:rPr>
              <a:t>落脚到数据集</a:t>
            </a:r>
            <a:endParaRPr lang="en-US" altLang="zh-CN" sz="16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a:p>
            <a:endParaRPr lang="en-US" altLang="zh-CN" sz="1600" dirty="0">
              <a:latin typeface="Times New Roman" panose="02020603050405020304" pitchFamily="18" charset="0"/>
              <a:ea typeface="宋体" panose="02010600030101010101" pitchFamily="2" charset="-122"/>
              <a:cs typeface="Times New Roman" panose="02020603050405020304" pitchFamily="18" charset="0"/>
            </a:endParaRPr>
          </a:p>
          <a:p>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Who used owner graphs? A </a:t>
            </a:r>
            <a:r>
              <a:rPr lang="en-US" altLang="zh-CN" sz="16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High Concealment </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Data Copyright Protection Method for </a:t>
            </a:r>
            <a:r>
              <a:rPr lang="en-US" altLang="zh-CN" sz="16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Large Graph Models </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By</a:t>
            </a:r>
            <a:r>
              <a:rPr lang="en-US" altLang="zh-CN" sz="1600" dirty="0">
                <a:latin typeface="Times New Roman" panose="02020603050405020304" pitchFamily="18" charset="0"/>
                <a:cs typeface="Times New Roman" panose="02020603050405020304" pitchFamily="18" charset="0"/>
              </a:rPr>
              <a:t> Topological Isotope</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 </a:t>
            </a:r>
          </a:p>
          <a:p>
            <a:endParaRPr lang="en-US" altLang="zh-CN" sz="1600" dirty="0">
              <a:latin typeface="Times New Roman" panose="02020603050405020304" pitchFamily="18" charset="0"/>
              <a:ea typeface="宋体" panose="02010600030101010101" pitchFamily="2" charset="-122"/>
              <a:cs typeface="Times New Roman" panose="02020603050405020304" pitchFamily="18" charset="0"/>
            </a:endParaRPr>
          </a:p>
          <a:p>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Graph Prompt Learning Dataset Copyright Protection from </a:t>
            </a:r>
            <a:r>
              <a:rPr lang="en-US" altLang="zh-CN" sz="1600" dirty="0">
                <a:latin typeface="Times New Roman" panose="02020603050405020304" pitchFamily="18" charset="0"/>
                <a:cs typeface="Times New Roman" panose="02020603050405020304" pitchFamily="18" charset="0"/>
              </a:rPr>
              <a:t>Distribution-Preserving</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 Perspective</a:t>
            </a:r>
          </a:p>
          <a:p>
            <a:endParaRPr lang="en-US" altLang="zh-CN" sz="1600" dirty="0">
              <a:latin typeface="Times New Roman" panose="02020603050405020304" pitchFamily="18" charset="0"/>
              <a:ea typeface="宋体" panose="02010600030101010101" pitchFamily="2" charset="-122"/>
              <a:cs typeface="Times New Roman" panose="02020603050405020304" pitchFamily="18" charset="0"/>
            </a:endParaRPr>
          </a:p>
          <a:p>
            <a:endParaRPr lang="en-US" altLang="zh-CN" sz="1600" dirty="0">
              <a:latin typeface="Times New Roman" panose="02020603050405020304" pitchFamily="18" charset="0"/>
              <a:ea typeface="宋体" panose="02010600030101010101" pitchFamily="2" charset="-122"/>
              <a:cs typeface="Times New Roman" panose="02020603050405020304" pitchFamily="18" charset="0"/>
            </a:endParaRPr>
          </a:p>
          <a:p>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针对图提示学习的图结构数据权属验证</a:t>
            </a:r>
            <a:endParaRPr lang="en-US" altLang="zh-CN" sz="1600" dirty="0">
              <a:latin typeface="Times New Roman" panose="02020603050405020304" pitchFamily="18" charset="0"/>
              <a:ea typeface="宋体" panose="02010600030101010101" pitchFamily="2" charset="-122"/>
              <a:cs typeface="Times New Roman" panose="02020603050405020304" pitchFamily="18" charset="0"/>
            </a:endParaRPr>
          </a:p>
          <a:p>
            <a:endParaRPr lang="en-US" altLang="zh-CN" sz="1600" dirty="0">
              <a:latin typeface="Times New Roman" panose="02020603050405020304" pitchFamily="18" charset="0"/>
              <a:ea typeface="宋体" panose="02010600030101010101" pitchFamily="2" charset="-122"/>
              <a:cs typeface="Times New Roman" panose="02020603050405020304" pitchFamily="18" charset="0"/>
            </a:endParaRPr>
          </a:p>
          <a:p>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Who used owner graphs? A </a:t>
            </a:r>
            <a:r>
              <a:rPr lang="en-US" altLang="zh-CN" sz="16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High Imperceptible data </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Copyright Protection scheme for Graph Prompt Learning By</a:t>
            </a:r>
            <a:r>
              <a:rPr lang="en-US" altLang="zh-CN" sz="1600" dirty="0">
                <a:latin typeface="Times New Roman" panose="02020603050405020304" pitchFamily="18" charset="0"/>
                <a:cs typeface="Times New Roman" panose="02020603050405020304" pitchFamily="18" charset="0"/>
              </a:rPr>
              <a:t> Topological Isotope</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 </a:t>
            </a:r>
          </a:p>
          <a:p>
            <a:endParaRPr lang="en-US" altLang="zh-CN" sz="1600" dirty="0">
              <a:latin typeface="Times New Roman" panose="02020603050405020304" pitchFamily="18" charset="0"/>
              <a:ea typeface="宋体" panose="02010600030101010101" pitchFamily="2" charset="-122"/>
              <a:cs typeface="Times New Roman" panose="02020603050405020304" pitchFamily="18" charset="0"/>
            </a:endParaRPr>
          </a:p>
          <a:p>
            <a:endParaRPr lang="en-US" altLang="zh-CN" sz="1600" dirty="0">
              <a:latin typeface="Times New Roman" panose="02020603050405020304" pitchFamily="18" charset="0"/>
              <a:ea typeface="宋体" panose="02010600030101010101" pitchFamily="2" charset="-122"/>
              <a:cs typeface="Times New Roman" panose="02020603050405020304" pitchFamily="18" charset="0"/>
            </a:endParaRPr>
          </a:p>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基于高隐蔽性拓扑同位素的图提示数据集权属验证</a:t>
            </a:r>
            <a:endParaRPr lang="en-US" altLang="zh-CN" sz="1600" dirty="0">
              <a:latin typeface="Times New Roman" panose="02020603050405020304" pitchFamily="18" charset="0"/>
              <a:ea typeface="宋体" panose="02010600030101010101" pitchFamily="2" charset="-122"/>
              <a:cs typeface="Times New Roman" panose="02020603050405020304" pitchFamily="18" charset="0"/>
            </a:endParaRPr>
          </a:p>
          <a:p>
            <a:endParaRPr lang="en-US" altLang="zh-CN" sz="1600" dirty="0">
              <a:latin typeface="Times New Roman" panose="02020603050405020304" pitchFamily="18" charset="0"/>
              <a:ea typeface="宋体" panose="02010600030101010101" pitchFamily="2" charset="-122"/>
              <a:cs typeface="Times New Roman" panose="02020603050405020304" pitchFamily="18" charset="0"/>
            </a:endParaRPr>
          </a:p>
          <a:p>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An ownership verification scheme for graph-prompted datasets based on imperceptible topological isotope</a:t>
            </a:r>
          </a:p>
          <a:p>
            <a:endParaRPr lang="en-US" altLang="zh-CN" sz="1600" dirty="0">
              <a:latin typeface="Times New Roman" panose="02020603050405020304" pitchFamily="18" charset="0"/>
              <a:ea typeface="宋体" panose="02010600030101010101" pitchFamily="2" charset="-122"/>
              <a:cs typeface="Times New Roman" panose="02020603050405020304" pitchFamily="18" charset="0"/>
            </a:endParaRPr>
          </a:p>
          <a:p>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An </a:t>
            </a:r>
            <a:r>
              <a:rPr lang="en-US" altLang="zh-CN" sz="16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ownership  Provenance </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scheme for graph-prompted datasets based on imperceptible topological isotope </a:t>
            </a:r>
            <a:r>
              <a:rPr lang="en-US" altLang="zh-CN" sz="16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sz="16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题目内容宽泛 内容布局</a:t>
            </a:r>
            <a:endParaRPr lang="en-US" altLang="zh-CN" sz="16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a:p>
            <a:endParaRPr lang="en-US" altLang="zh-CN" sz="1600" dirty="0">
              <a:latin typeface="Times New Roman" panose="02020603050405020304" pitchFamily="18" charset="0"/>
              <a:ea typeface="宋体" panose="02010600030101010101" pitchFamily="2" charset="-122"/>
              <a:cs typeface="Times New Roman" panose="02020603050405020304" pitchFamily="18" charset="0"/>
            </a:endParaRPr>
          </a:p>
          <a:p>
            <a:r>
              <a:rPr lang="en-US" altLang="zh-CN" sz="16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ownership  Provenance </a:t>
            </a:r>
            <a:r>
              <a:rPr lang="zh-CN" altLang="en-US" sz="16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所有权溯源</a:t>
            </a:r>
            <a:endParaRPr lang="en-US" altLang="zh-CN" sz="16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6305183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F8DC69-F9F7-3B3C-EED5-6D3C77CA39D1}"/>
            </a:ext>
          </a:extLst>
        </p:cNvPr>
        <p:cNvGrpSpPr/>
        <p:nvPr/>
      </p:nvGrpSpPr>
      <p:grpSpPr>
        <a:xfrm>
          <a:off x="0" y="0"/>
          <a:ext cx="0" cy="0"/>
          <a:chOff x="0" y="0"/>
          <a:chExt cx="0" cy="0"/>
        </a:xfrm>
      </p:grpSpPr>
      <p:sp>
        <p:nvSpPr>
          <p:cNvPr id="120" name="文本框 119">
            <a:extLst>
              <a:ext uri="{FF2B5EF4-FFF2-40B4-BE49-F238E27FC236}">
                <a16:creationId xmlns:a16="http://schemas.microsoft.com/office/drawing/2014/main" id="{DEDB25FF-5A03-B5D1-5896-87832C7628D0}"/>
              </a:ext>
            </a:extLst>
          </p:cNvPr>
          <p:cNvSpPr txBox="1"/>
          <p:nvPr/>
        </p:nvSpPr>
        <p:spPr>
          <a:xfrm>
            <a:off x="223157" y="368546"/>
            <a:ext cx="11745685" cy="4031873"/>
          </a:xfrm>
          <a:prstGeom prst="rect">
            <a:avLst/>
          </a:prstGeom>
          <a:noFill/>
        </p:spPr>
        <p:txBody>
          <a:bodyPr wrap="square">
            <a:spAutoFit/>
          </a:bodyPr>
          <a:lstStyle/>
          <a:p>
            <a:r>
              <a:rPr lang="zh-CN" altLang="en-US" sz="1600" dirty="0">
                <a:latin typeface="宋体" panose="02010600030101010101" pitchFamily="2" charset="-122"/>
                <a:ea typeface="宋体" panose="02010600030101010101" pitchFamily="2" charset="-122"/>
              </a:rPr>
              <a:t>研究问题： </a:t>
            </a:r>
            <a:r>
              <a:rPr lang="en-US" altLang="zh-CN" sz="1600" dirty="0">
                <a:latin typeface="宋体" panose="02010600030101010101" pitchFamily="2" charset="-122"/>
                <a:ea typeface="宋体" panose="02010600030101010101" pitchFamily="2" charset="-122"/>
              </a:rPr>
              <a:t>1</a:t>
            </a:r>
            <a:r>
              <a:rPr lang="zh-CN" altLang="en-US" sz="1600" dirty="0">
                <a:latin typeface="宋体" panose="02010600030101010101" pitchFamily="2" charset="-122"/>
                <a:ea typeface="宋体" panose="02010600030101010101" pitchFamily="2" charset="-122"/>
              </a:rPr>
              <a:t>、有效性 </a:t>
            </a:r>
            <a:r>
              <a:rPr lang="en-US" altLang="zh-CN" sz="1600" dirty="0">
                <a:latin typeface="宋体" panose="02010600030101010101" pitchFamily="2" charset="-122"/>
                <a:ea typeface="宋体" panose="02010600030101010101" pitchFamily="2" charset="-122"/>
              </a:rPr>
              <a:t>2</a:t>
            </a:r>
            <a:r>
              <a:rPr lang="zh-CN" altLang="en-US" sz="1600" dirty="0">
                <a:latin typeface="宋体" panose="02010600030101010101" pitchFamily="2" charset="-122"/>
                <a:ea typeface="宋体" panose="02010600030101010101" pitchFamily="2" charset="-122"/>
              </a:rPr>
              <a:t>、</a:t>
            </a:r>
            <a:endParaRPr lang="en-US" altLang="zh-CN" sz="1600" dirty="0">
              <a:latin typeface="宋体" panose="02010600030101010101" pitchFamily="2" charset="-122"/>
              <a:ea typeface="宋体" panose="02010600030101010101" pitchFamily="2" charset="-122"/>
            </a:endParaRPr>
          </a:p>
          <a:p>
            <a:r>
              <a:rPr lang="zh-CN" altLang="en-US" sz="1600" dirty="0">
                <a:latin typeface="宋体" panose="02010600030101010101" pitchFamily="2" charset="-122"/>
                <a:ea typeface="宋体" panose="02010600030101010101" pitchFamily="2" charset="-122"/>
              </a:rPr>
              <a:t>   所提出的</a:t>
            </a:r>
            <a:r>
              <a:rPr lang="en-US" altLang="zh-CN" sz="1600" dirty="0">
                <a:latin typeface="Times New Roman" panose="02020603050405020304" pitchFamily="18" charset="0"/>
                <a:cs typeface="Times New Roman" panose="02020603050405020304" pitchFamily="18" charset="0"/>
              </a:rPr>
              <a:t>OPG-DTIO</a:t>
            </a:r>
            <a:r>
              <a:rPr lang="zh-CN" altLang="en-US" sz="1600" dirty="0">
                <a:latin typeface="宋体" panose="02010600030101010101" pitchFamily="2" charset="-122"/>
                <a:ea typeface="宋体" panose="02010600030101010101" pitchFamily="2" charset="-122"/>
              </a:rPr>
              <a:t>在提示调优的过程中能否有效完成对数据集的溯源   </a:t>
            </a:r>
            <a:r>
              <a:rPr lang="zh-CN" altLang="en-US" sz="1600" dirty="0">
                <a:solidFill>
                  <a:srgbClr val="FF0000"/>
                </a:solidFill>
                <a:latin typeface="宋体" panose="02010600030101010101" pitchFamily="2" charset="-122"/>
                <a:ea typeface="宋体" panose="02010600030101010101" pitchFamily="2" charset="-122"/>
              </a:rPr>
              <a:t>提示微调</a:t>
            </a:r>
            <a:endParaRPr lang="en-US" altLang="zh-CN" sz="1600" dirty="0">
              <a:latin typeface="宋体" panose="02010600030101010101" pitchFamily="2" charset="-122"/>
              <a:ea typeface="宋体" panose="02010600030101010101" pitchFamily="2" charset="-122"/>
            </a:endParaRPr>
          </a:p>
          <a:p>
            <a:pPr marL="285750" indent="-285750">
              <a:buFont typeface="Wingdings" panose="05000000000000000000" pitchFamily="2" charset="2"/>
              <a:buChar char="l"/>
            </a:pPr>
            <a:r>
              <a:rPr lang="en-US" altLang="zh-CN" sz="1600" dirty="0">
                <a:latin typeface="Times New Roman" panose="02020603050405020304" pitchFamily="18" charset="0"/>
                <a:cs typeface="Times New Roman" panose="02020603050405020304" pitchFamily="18" charset="0"/>
              </a:rPr>
              <a:t>Can the proposed  OPG-DTIO  effectively proven the dataset during the prompt tuning process?</a:t>
            </a:r>
          </a:p>
          <a:p>
            <a:endParaRPr lang="en-US" altLang="zh-CN" sz="1600" dirty="0">
              <a:latin typeface="Times New Roman" panose="02020603050405020304" pitchFamily="18" charset="0"/>
              <a:cs typeface="Times New Roman" panose="02020603050405020304" pitchFamily="18" charset="0"/>
            </a:endParaRPr>
          </a:p>
          <a:p>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      </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在非法用户使用剪枝等预处理方法的情况下，我们的方案能否优于其他的数据权属验证方法？</a:t>
            </a:r>
            <a:r>
              <a:rPr lang="zh-CN" altLang="en-US" sz="16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在</a:t>
            </a:r>
            <a:r>
              <a:rPr lang="en-US" altLang="zh-CN" sz="16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XXX</a:t>
            </a:r>
            <a:r>
              <a:rPr lang="zh-CN" altLang="en-US" sz="16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挑战场景</a:t>
            </a:r>
            <a:endParaRPr lang="en-US" altLang="zh-CN" sz="16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a:p>
            <a:pPr marL="285750" indent="-285750">
              <a:buFont typeface="Wingdings" panose="05000000000000000000" pitchFamily="2" charset="2"/>
              <a:buChar char="l"/>
            </a:pP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Does our approach outperform other DOV methods under the condition that an unauthorized user uses pruning or other preprocessing methods</a:t>
            </a:r>
          </a:p>
          <a:p>
            <a:pPr marL="285750" indent="-285750">
              <a:buFont typeface="Wingdings" panose="05000000000000000000" pitchFamily="2" charset="2"/>
              <a:buChar char="l"/>
            </a:pPr>
            <a:endParaRPr lang="en-US" altLang="zh-CN" sz="1600" dirty="0">
              <a:latin typeface="Times New Roman" panose="02020603050405020304" pitchFamily="18" charset="0"/>
              <a:ea typeface="宋体" panose="02010600030101010101" pitchFamily="2" charset="-122"/>
              <a:cs typeface="Times New Roman" panose="02020603050405020304" pitchFamily="18" charset="0"/>
            </a:endParaRPr>
          </a:p>
          <a:p>
            <a:pPr marL="285750" indent="-285750">
              <a:buFont typeface="Wingdings" panose="05000000000000000000" pitchFamily="2" charset="2"/>
              <a:buChar char="l"/>
            </a:pP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所提出的</a:t>
            </a:r>
            <a:r>
              <a:rPr lang="en-US" altLang="zh-CN" sz="1600" dirty="0">
                <a:latin typeface="Times New Roman" panose="02020603050405020304" pitchFamily="18" charset="0"/>
                <a:cs typeface="Times New Roman" panose="02020603050405020304" pitchFamily="18" charset="0"/>
              </a:rPr>
              <a:t>OPG-DTIO</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如何在各种图提示学习方法下，有效完成数据权属验证的。         </a:t>
            </a:r>
            <a:r>
              <a:rPr lang="zh-CN" altLang="en-US" sz="16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描述简单易懂</a:t>
            </a:r>
            <a:endParaRPr lang="en-US" altLang="zh-CN" sz="16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a:p>
            <a:pPr marL="285750" indent="-285750">
              <a:buFont typeface="Wingdings" panose="05000000000000000000" pitchFamily="2" charset="2"/>
              <a:buChar char="l"/>
            </a:pPr>
            <a:r>
              <a:rPr lang="en-US" altLang="zh-CN" sz="1600" dirty="0">
                <a:latin typeface="Times New Roman" panose="02020603050405020304" pitchFamily="18" charset="0"/>
                <a:cs typeface="Times New Roman" panose="02020603050405020304" pitchFamily="18" charset="0"/>
              </a:rPr>
              <a:t>How does the proposed OPG-DTIO effectively perform data ownership verification under various graph prompt learning methods?</a:t>
            </a:r>
          </a:p>
          <a:p>
            <a:pPr marL="285750" indent="-285750">
              <a:buFont typeface="Wingdings" panose="05000000000000000000" pitchFamily="2" charset="2"/>
              <a:buChar char="l"/>
            </a:pPr>
            <a:endParaRPr lang="en-US" altLang="zh-CN" sz="1600" dirty="0">
              <a:latin typeface="Times New Roman" panose="02020603050405020304" pitchFamily="18" charset="0"/>
              <a:cs typeface="Times New Roman" panose="02020603050405020304" pitchFamily="18" charset="0"/>
            </a:endParaRPr>
          </a:p>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     提高</a:t>
            </a:r>
            <a:r>
              <a:rPr lang="zh-CN" altLang="en-US" sz="16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拓扑同位素</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与原始数据的分布相似性对于提高</a:t>
            </a:r>
            <a:r>
              <a:rPr lang="zh-CN" altLang="en-US" sz="1600" dirty="0">
                <a:latin typeface="宋体" panose="02010600030101010101" pitchFamily="2" charset="-122"/>
                <a:ea typeface="宋体" panose="02010600030101010101" pitchFamily="2" charset="-122"/>
              </a:rPr>
              <a:t>数据集的溯源表现</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有什么作用</a:t>
            </a:r>
            <a:endParaRPr lang="en-US" altLang="zh-CN" sz="1600" dirty="0">
              <a:latin typeface="Times New Roman" panose="02020603050405020304" pitchFamily="18" charset="0"/>
              <a:ea typeface="宋体" panose="02010600030101010101" pitchFamily="2" charset="-122"/>
              <a:cs typeface="Times New Roman" panose="02020603050405020304" pitchFamily="18" charset="0"/>
            </a:endParaRPr>
          </a:p>
          <a:p>
            <a:pPr marL="285750" indent="-285750">
              <a:buFont typeface="Wingdings" panose="05000000000000000000" pitchFamily="2" charset="2"/>
              <a:buChar char="l"/>
            </a:pP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What is the role of increasing the similarity between topological isotopes and the original data distribution in enhancing the dataset's provenance performance?</a:t>
            </a:r>
          </a:p>
          <a:p>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      </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所提出的方法是否保证了下游提示调优任务的泛化性和健壮性</a:t>
            </a:r>
            <a:endParaRPr lang="en-US" altLang="zh-CN" sz="1600" dirty="0">
              <a:latin typeface="Times New Roman" panose="02020603050405020304" pitchFamily="18" charset="0"/>
              <a:ea typeface="宋体" panose="02010600030101010101" pitchFamily="2" charset="-122"/>
              <a:cs typeface="Times New Roman" panose="02020603050405020304" pitchFamily="18" charset="0"/>
            </a:endParaRPr>
          </a:p>
          <a:p>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Whether the proposed </a:t>
            </a:r>
            <a:r>
              <a:rPr lang="en-US" altLang="zh-CN" sz="1600" dirty="0">
                <a:latin typeface="Times New Roman" panose="02020603050405020304" pitchFamily="18" charset="0"/>
                <a:cs typeface="Times New Roman" panose="02020603050405020304" pitchFamily="18" charset="0"/>
              </a:rPr>
              <a:t>OPG-DTIO</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 guarantees strong generalization and robustness in downstream prompt tuning tasks.</a:t>
            </a:r>
          </a:p>
        </p:txBody>
      </p:sp>
      <p:sp>
        <p:nvSpPr>
          <p:cNvPr id="3" name="文本框 2">
            <a:extLst>
              <a:ext uri="{FF2B5EF4-FFF2-40B4-BE49-F238E27FC236}">
                <a16:creationId xmlns:a16="http://schemas.microsoft.com/office/drawing/2014/main" id="{FF122101-2672-BF4B-71C6-621552C247B4}"/>
              </a:ext>
            </a:extLst>
          </p:cNvPr>
          <p:cNvSpPr txBox="1"/>
          <p:nvPr/>
        </p:nvSpPr>
        <p:spPr>
          <a:xfrm>
            <a:off x="223157" y="4695521"/>
            <a:ext cx="10715625" cy="369332"/>
          </a:xfrm>
          <a:prstGeom prst="rect">
            <a:avLst/>
          </a:prstGeom>
          <a:noFill/>
        </p:spPr>
        <p:txBody>
          <a:bodyPr wrap="square">
            <a:spAutoFit/>
          </a:bodyPr>
          <a:lstStyle/>
          <a:p>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An </a:t>
            </a:r>
            <a:r>
              <a:rPr lang="en-US" altLang="zh-CN" sz="18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ownership  Provenance </a:t>
            </a: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scheme for graph-prompted datasets based on imperceptible topological isotope</a:t>
            </a:r>
          </a:p>
        </p:txBody>
      </p:sp>
      <p:sp>
        <p:nvSpPr>
          <p:cNvPr id="2" name="文本框 1">
            <a:extLst>
              <a:ext uri="{FF2B5EF4-FFF2-40B4-BE49-F238E27FC236}">
                <a16:creationId xmlns:a16="http://schemas.microsoft.com/office/drawing/2014/main" id="{40750373-AAE1-C7A6-F660-D44FFA8F4651}"/>
              </a:ext>
            </a:extLst>
          </p:cNvPr>
          <p:cNvSpPr txBox="1"/>
          <p:nvPr/>
        </p:nvSpPr>
        <p:spPr>
          <a:xfrm>
            <a:off x="521493" y="5543550"/>
            <a:ext cx="4435830" cy="369332"/>
          </a:xfrm>
          <a:prstGeom prst="rect">
            <a:avLst/>
          </a:prstGeom>
          <a:noFill/>
        </p:spPr>
        <p:txBody>
          <a:bodyPr wrap="none" rtlCol="0">
            <a:spAutoFit/>
          </a:bodyPr>
          <a:lstStyle/>
          <a:p>
            <a:r>
              <a:rPr lang="en-US" altLang="zh-CN" dirty="0">
                <a:solidFill>
                  <a:srgbClr val="FF0000"/>
                </a:solidFill>
              </a:rPr>
              <a:t>Overleaf  </a:t>
            </a:r>
            <a:r>
              <a:rPr lang="zh-CN" altLang="en-US" dirty="0">
                <a:solidFill>
                  <a:srgbClr val="FF0000"/>
                </a:solidFill>
              </a:rPr>
              <a:t>列提纲 （七个子标题、小标题）</a:t>
            </a:r>
          </a:p>
        </p:txBody>
      </p:sp>
      <p:sp>
        <p:nvSpPr>
          <p:cNvPr id="5" name="文本框 4">
            <a:extLst>
              <a:ext uri="{FF2B5EF4-FFF2-40B4-BE49-F238E27FC236}">
                <a16:creationId xmlns:a16="http://schemas.microsoft.com/office/drawing/2014/main" id="{CA6F75AD-8748-4386-4F70-3AE27C0C5B97}"/>
              </a:ext>
            </a:extLst>
          </p:cNvPr>
          <p:cNvSpPr txBox="1"/>
          <p:nvPr/>
        </p:nvSpPr>
        <p:spPr>
          <a:xfrm>
            <a:off x="1371600" y="5912882"/>
            <a:ext cx="1578769" cy="369332"/>
          </a:xfrm>
          <a:prstGeom prst="rect">
            <a:avLst/>
          </a:prstGeom>
          <a:noFill/>
        </p:spPr>
        <p:txBody>
          <a:bodyPr wrap="square">
            <a:spAutoFit/>
          </a:bodyPr>
          <a:lstStyle/>
          <a:p>
            <a:r>
              <a:rPr lang="zh-CN" altLang="en-US" dirty="0">
                <a:solidFill>
                  <a:srgbClr val="FF0000"/>
                </a:solidFill>
              </a:rPr>
              <a:t>改</a:t>
            </a:r>
            <a:r>
              <a:rPr lang="en-US" altLang="zh-CN" dirty="0">
                <a:solidFill>
                  <a:srgbClr val="FF0000"/>
                </a:solidFill>
              </a:rPr>
              <a:t>RQ</a:t>
            </a:r>
            <a:endParaRPr lang="zh-CN" altLang="en-US" dirty="0">
              <a:solidFill>
                <a:srgbClr val="FF0000"/>
              </a:solidFill>
            </a:endParaRPr>
          </a:p>
        </p:txBody>
      </p:sp>
      <p:sp>
        <p:nvSpPr>
          <p:cNvPr id="6" name="文本框 5">
            <a:extLst>
              <a:ext uri="{FF2B5EF4-FFF2-40B4-BE49-F238E27FC236}">
                <a16:creationId xmlns:a16="http://schemas.microsoft.com/office/drawing/2014/main" id="{62A21F74-4CDF-CF10-C2CD-F6D7FAEB2942}"/>
              </a:ext>
            </a:extLst>
          </p:cNvPr>
          <p:cNvSpPr txBox="1"/>
          <p:nvPr/>
        </p:nvSpPr>
        <p:spPr>
          <a:xfrm>
            <a:off x="1252538" y="6282214"/>
            <a:ext cx="1578769" cy="369332"/>
          </a:xfrm>
          <a:prstGeom prst="rect">
            <a:avLst/>
          </a:prstGeom>
          <a:noFill/>
        </p:spPr>
        <p:txBody>
          <a:bodyPr wrap="square">
            <a:spAutoFit/>
          </a:bodyPr>
          <a:lstStyle/>
          <a:p>
            <a:r>
              <a:rPr lang="zh-CN" altLang="en-US" dirty="0">
                <a:solidFill>
                  <a:srgbClr val="FF0000"/>
                </a:solidFill>
              </a:rPr>
              <a:t>图美观性</a:t>
            </a:r>
          </a:p>
        </p:txBody>
      </p:sp>
    </p:spTree>
    <p:extLst>
      <p:ext uri="{BB962C8B-B14F-4D97-AF65-F5344CB8AC3E}">
        <p14:creationId xmlns:p14="http://schemas.microsoft.com/office/powerpoint/2010/main" val="23315197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 name="矩形 247">
            <a:extLst>
              <a:ext uri="{FF2B5EF4-FFF2-40B4-BE49-F238E27FC236}">
                <a16:creationId xmlns:a16="http://schemas.microsoft.com/office/drawing/2014/main" id="{071CA94D-4279-C2A3-31B4-5D2FB213B557}"/>
              </a:ext>
            </a:extLst>
          </p:cNvPr>
          <p:cNvSpPr/>
          <p:nvPr/>
        </p:nvSpPr>
        <p:spPr>
          <a:xfrm>
            <a:off x="9445691" y="2276128"/>
            <a:ext cx="2637498" cy="1169551"/>
          </a:xfrm>
          <a:prstGeom prst="rect">
            <a:avLst/>
          </a:prstGeom>
          <a:solidFill>
            <a:srgbClr val="DAD6EB"/>
          </a:solidFill>
          <a:ln>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8" name="矩形: 圆角 107">
            <a:extLst>
              <a:ext uri="{FF2B5EF4-FFF2-40B4-BE49-F238E27FC236}">
                <a16:creationId xmlns:a16="http://schemas.microsoft.com/office/drawing/2014/main" id="{7069B4B7-3617-DFBD-7B04-CC9595DF2A47}"/>
              </a:ext>
            </a:extLst>
          </p:cNvPr>
          <p:cNvSpPr/>
          <p:nvPr/>
        </p:nvSpPr>
        <p:spPr>
          <a:xfrm>
            <a:off x="1958982" y="2135055"/>
            <a:ext cx="574890" cy="1736656"/>
          </a:xfrm>
          <a:prstGeom prst="roundRect">
            <a:avLst/>
          </a:prstGeom>
          <a:solidFill>
            <a:srgbClr val="D9D9D9"/>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latin typeface="Times New Roman" panose="02020603050405020304" pitchFamily="18" charset="0"/>
                <a:cs typeface="Times New Roman" panose="02020603050405020304" pitchFamily="18" charset="0"/>
              </a:rPr>
              <a:t>GNN</a:t>
            </a:r>
            <a:endParaRPr lang="zh-CN" altLang="en-US" sz="1200" dirty="0">
              <a:solidFill>
                <a:schemeClr val="tx1"/>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14" name="文本框 113">
                <a:extLst>
                  <a:ext uri="{FF2B5EF4-FFF2-40B4-BE49-F238E27FC236}">
                    <a16:creationId xmlns:a16="http://schemas.microsoft.com/office/drawing/2014/main" id="{903AFC14-CC2E-FA67-D821-C10528C60F6D}"/>
                  </a:ext>
                </a:extLst>
              </p:cNvPr>
              <p:cNvSpPr txBox="1"/>
              <p:nvPr/>
            </p:nvSpPr>
            <p:spPr>
              <a:xfrm>
                <a:off x="4165786" y="2060163"/>
                <a:ext cx="2074788" cy="276999"/>
              </a:xfrm>
              <a:prstGeom prst="rect">
                <a:avLst/>
              </a:prstGeom>
              <a:noFill/>
            </p:spPr>
            <p:txBody>
              <a:bodyPr wrap="square">
                <a:spAutoFit/>
              </a:bodyPr>
              <a:lstStyle/>
              <a:p>
                <a:pPr algn="ctr"/>
                <a:r>
                  <a:rPr lang="en-US" altLang="zh-CN" sz="1200" dirty="0">
                    <a:latin typeface="Times New Roman" panose="02020603050405020304" pitchFamily="18" charset="0"/>
                    <a:cs typeface="Times New Roman" panose="02020603050405020304" pitchFamily="18" charset="0"/>
                  </a:rPr>
                  <a:t>Original P</a:t>
                </a:r>
                <a14:m>
                  <m:oMath xmlns:m="http://schemas.openxmlformats.org/officeDocument/2006/math">
                    <m:r>
                      <m:rPr>
                        <m:sty m:val="p"/>
                      </m:rPr>
                      <a:rPr lang="en-US" altLang="zh-CN" sz="1200">
                        <a:latin typeface="Cambria Math" panose="02040503050406030204" pitchFamily="18" charset="0"/>
                      </a:rPr>
                      <m:t>rompt</m:t>
                    </m:r>
                    <m:r>
                      <a:rPr lang="en-US" altLang="zh-CN" sz="1200" i="1">
                        <a:latin typeface="Cambria Math" panose="02040503050406030204" pitchFamily="18" charset="0"/>
                      </a:rPr>
                      <m:t> </m:t>
                    </m:r>
                    <m:r>
                      <a:rPr lang="en-US" altLang="zh-CN" sz="1200" i="1" dirty="0">
                        <a:latin typeface="Cambria Math" panose="02040503050406030204" pitchFamily="18" charset="0"/>
                      </a:rPr>
                      <m:t>𝑝</m:t>
                    </m:r>
                  </m:oMath>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114" name="文本框 113">
                <a:extLst>
                  <a:ext uri="{FF2B5EF4-FFF2-40B4-BE49-F238E27FC236}">
                    <a16:creationId xmlns:a16="http://schemas.microsoft.com/office/drawing/2014/main" id="{903AFC14-CC2E-FA67-D821-C10528C60F6D}"/>
                  </a:ext>
                </a:extLst>
              </p:cNvPr>
              <p:cNvSpPr txBox="1">
                <a:spLocks noRot="1" noChangeAspect="1" noMove="1" noResize="1" noEditPoints="1" noAdjustHandles="1" noChangeArrowheads="1" noChangeShapeType="1" noTextEdit="1"/>
              </p:cNvSpPr>
              <p:nvPr/>
            </p:nvSpPr>
            <p:spPr>
              <a:xfrm>
                <a:off x="4165786" y="2060163"/>
                <a:ext cx="2074788" cy="276999"/>
              </a:xfrm>
              <a:prstGeom prst="rect">
                <a:avLst/>
              </a:prstGeom>
              <a:blipFill>
                <a:blip r:embed="rId2"/>
                <a:stretch>
                  <a:fillRect t="-2222" b="-1777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7" name="文本框 156">
                <a:extLst>
                  <a:ext uri="{FF2B5EF4-FFF2-40B4-BE49-F238E27FC236}">
                    <a16:creationId xmlns:a16="http://schemas.microsoft.com/office/drawing/2014/main" id="{1CA1C6F1-14C0-5996-53BA-E8551276E794}"/>
                  </a:ext>
                </a:extLst>
              </p:cNvPr>
              <p:cNvSpPr txBox="1"/>
              <p:nvPr/>
            </p:nvSpPr>
            <p:spPr>
              <a:xfrm>
                <a:off x="4564032" y="3220374"/>
                <a:ext cx="1331269" cy="276999"/>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m:rPr>
                          <m:nor/>
                        </m:rPr>
                        <a:rPr lang="en-US" altLang="zh-CN" sz="1200" dirty="0">
                          <a:latin typeface="Times New Roman" panose="02020603050405020304" pitchFamily="18" charset="0"/>
                          <a:cs typeface="Times New Roman" panose="02020603050405020304" pitchFamily="18" charset="0"/>
                        </a:rPr>
                        <m:t>Disturbance</m:t>
                      </m:r>
                      <m:r>
                        <a:rPr lang="en-US" altLang="zh-CN" sz="1200" i="1" dirty="0">
                          <a:latin typeface="Cambria Math" panose="02040503050406030204" pitchFamily="18" charset="0"/>
                          <a:cs typeface="Times New Roman" panose="02020603050405020304" pitchFamily="18" charset="0"/>
                        </a:rPr>
                        <m:t> </m:t>
                      </m:r>
                      <m:r>
                        <a:rPr lang="en-US" altLang="zh-CN" sz="1200" i="1" dirty="0">
                          <a:latin typeface="Cambria Math" panose="02040503050406030204" pitchFamily="18" charset="0"/>
                          <a:cs typeface="Times New Roman" panose="02020603050405020304" pitchFamily="18" charset="0"/>
                        </a:rPr>
                        <m:t>𝑃</m:t>
                      </m:r>
                      <m:r>
                        <m:rPr>
                          <m:sty m:val="p"/>
                        </m:rPr>
                        <a:rPr lang="en-US" altLang="zh-CN" sz="1200" i="1" dirty="0">
                          <a:latin typeface="Cambria Math" panose="02040503050406030204" pitchFamily="18" charset="0"/>
                          <a:cs typeface="Times New Roman" panose="02020603050405020304" pitchFamily="18" charset="0"/>
                        </a:rPr>
                        <m:t>rompt</m:t>
                      </m:r>
                      <m:r>
                        <a:rPr lang="en-US" altLang="zh-CN" sz="1200" i="1" dirty="0">
                          <a:latin typeface="Cambria Math" panose="02040503050406030204" pitchFamily="18" charset="0"/>
                          <a:cs typeface="Times New Roman" panose="02020603050405020304" pitchFamily="18" charset="0"/>
                        </a:rPr>
                        <m:t> </m:t>
                      </m:r>
                      <m:sSup>
                        <m:sSupPr>
                          <m:ctrlPr>
                            <a:rPr lang="en-US" altLang="zh-CN" sz="1200" b="0" i="1" dirty="0" smtClean="0">
                              <a:latin typeface="Cambria Math" panose="02040503050406030204" pitchFamily="18" charset="0"/>
                            </a:rPr>
                          </m:ctrlPr>
                        </m:sSupPr>
                        <m:e>
                          <m:r>
                            <a:rPr lang="en-US" altLang="zh-CN" sz="1200" b="0" i="1" dirty="0" smtClean="0">
                              <a:latin typeface="Cambria Math" panose="02040503050406030204" pitchFamily="18" charset="0"/>
                            </a:rPr>
                            <m:t>𝑝</m:t>
                          </m:r>
                        </m:e>
                        <m:sup>
                          <m:r>
                            <a:rPr lang="en-US" altLang="zh-CN" sz="1200" b="0" i="1" dirty="0" smtClean="0">
                              <a:latin typeface="Cambria Math" panose="02040503050406030204" pitchFamily="18" charset="0"/>
                            </a:rPr>
                            <m:t>′</m:t>
                          </m:r>
                        </m:sup>
                      </m:sSup>
                    </m:oMath>
                  </m:oMathPara>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157" name="文本框 156">
                <a:extLst>
                  <a:ext uri="{FF2B5EF4-FFF2-40B4-BE49-F238E27FC236}">
                    <a16:creationId xmlns:a16="http://schemas.microsoft.com/office/drawing/2014/main" id="{1CA1C6F1-14C0-5996-53BA-E8551276E794}"/>
                  </a:ext>
                </a:extLst>
              </p:cNvPr>
              <p:cNvSpPr txBox="1">
                <a:spLocks noRot="1" noChangeAspect="1" noMove="1" noResize="1" noEditPoints="1" noAdjustHandles="1" noChangeArrowheads="1" noChangeShapeType="1" noTextEdit="1"/>
              </p:cNvSpPr>
              <p:nvPr/>
            </p:nvSpPr>
            <p:spPr>
              <a:xfrm>
                <a:off x="4564032" y="3220374"/>
                <a:ext cx="1331269" cy="276999"/>
              </a:xfrm>
              <a:prstGeom prst="rect">
                <a:avLst/>
              </a:prstGeom>
              <a:blipFill>
                <a:blip r:embed="rId3"/>
                <a:stretch>
                  <a:fillRect l="-10092" r="-4587" b="-4348"/>
                </a:stretch>
              </a:blipFill>
            </p:spPr>
            <p:txBody>
              <a:bodyPr/>
              <a:lstStyle/>
              <a:p>
                <a:r>
                  <a:rPr lang="zh-CN" altLang="en-US">
                    <a:noFill/>
                  </a:rPr>
                  <a:t> </a:t>
                </a:r>
              </a:p>
            </p:txBody>
          </p:sp>
        </mc:Fallback>
      </mc:AlternateContent>
      <p:sp>
        <p:nvSpPr>
          <p:cNvPr id="101" name="箭头: 右 100">
            <a:extLst>
              <a:ext uri="{FF2B5EF4-FFF2-40B4-BE49-F238E27FC236}">
                <a16:creationId xmlns:a16="http://schemas.microsoft.com/office/drawing/2014/main" id="{4FD9748E-03BE-B066-A32B-EF3F830DA429}"/>
              </a:ext>
            </a:extLst>
          </p:cNvPr>
          <p:cNvSpPr/>
          <p:nvPr/>
        </p:nvSpPr>
        <p:spPr>
          <a:xfrm>
            <a:off x="1625038" y="2753407"/>
            <a:ext cx="317976" cy="249976"/>
          </a:xfrm>
          <a:prstGeom prst="rightArrow">
            <a:avLst/>
          </a:prstGeom>
          <a:solidFill>
            <a:srgbClr val="BFBFB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graphicFrame>
        <p:nvGraphicFramePr>
          <p:cNvPr id="119" name="表格 118">
            <a:extLst>
              <a:ext uri="{FF2B5EF4-FFF2-40B4-BE49-F238E27FC236}">
                <a16:creationId xmlns:a16="http://schemas.microsoft.com/office/drawing/2014/main" id="{C26E8C0A-419F-81AD-99D8-99CAD6819464}"/>
              </a:ext>
            </a:extLst>
          </p:cNvPr>
          <p:cNvGraphicFramePr>
            <a:graphicFrameLocks noGrp="1"/>
          </p:cNvGraphicFramePr>
          <p:nvPr>
            <p:extLst>
              <p:ext uri="{D42A27DB-BD31-4B8C-83A1-F6EECF244321}">
                <p14:modId xmlns:p14="http://schemas.microsoft.com/office/powerpoint/2010/main" val="1981481654"/>
              </p:ext>
            </p:extLst>
          </p:nvPr>
        </p:nvGraphicFramePr>
        <p:xfrm>
          <a:off x="2575495" y="2921789"/>
          <a:ext cx="1287780" cy="365760"/>
        </p:xfrm>
        <a:graphic>
          <a:graphicData uri="http://schemas.openxmlformats.org/drawingml/2006/table">
            <a:tbl>
              <a:tblPr firstRow="1" bandRow="1">
                <a:tableStyleId>{5C22544A-7EE6-4342-B048-85BDC9FD1C3A}</a:tableStyleId>
              </a:tblPr>
              <a:tblGrid>
                <a:gridCol w="246380">
                  <a:extLst>
                    <a:ext uri="{9D8B030D-6E8A-4147-A177-3AD203B41FA5}">
                      <a16:colId xmlns:a16="http://schemas.microsoft.com/office/drawing/2014/main" val="327164988"/>
                    </a:ext>
                  </a:extLst>
                </a:gridCol>
                <a:gridCol w="208280">
                  <a:extLst>
                    <a:ext uri="{9D8B030D-6E8A-4147-A177-3AD203B41FA5}">
                      <a16:colId xmlns:a16="http://schemas.microsoft.com/office/drawing/2014/main" val="1271927277"/>
                    </a:ext>
                  </a:extLst>
                </a:gridCol>
                <a:gridCol w="208280">
                  <a:extLst>
                    <a:ext uri="{9D8B030D-6E8A-4147-A177-3AD203B41FA5}">
                      <a16:colId xmlns:a16="http://schemas.microsoft.com/office/drawing/2014/main" val="3441601592"/>
                    </a:ext>
                  </a:extLst>
                </a:gridCol>
                <a:gridCol w="208280">
                  <a:extLst>
                    <a:ext uri="{9D8B030D-6E8A-4147-A177-3AD203B41FA5}">
                      <a16:colId xmlns:a16="http://schemas.microsoft.com/office/drawing/2014/main" val="989004372"/>
                    </a:ext>
                  </a:extLst>
                </a:gridCol>
                <a:gridCol w="208280">
                  <a:extLst>
                    <a:ext uri="{9D8B030D-6E8A-4147-A177-3AD203B41FA5}">
                      <a16:colId xmlns:a16="http://schemas.microsoft.com/office/drawing/2014/main" val="115409583"/>
                    </a:ext>
                  </a:extLst>
                </a:gridCol>
                <a:gridCol w="208280">
                  <a:extLst>
                    <a:ext uri="{9D8B030D-6E8A-4147-A177-3AD203B41FA5}">
                      <a16:colId xmlns:a16="http://schemas.microsoft.com/office/drawing/2014/main" val="3955996705"/>
                    </a:ext>
                  </a:extLst>
                </a:gridCol>
              </a:tblGrid>
              <a:tr h="202757">
                <a:tc>
                  <a:txBody>
                    <a:bodyPr/>
                    <a:lstStyle/>
                    <a:p>
                      <a:endParaRPr lang="zh-CN" altLang="en-US" dirty="0"/>
                    </a:p>
                  </a:txBody>
                  <a:tcPr>
                    <a:solidFill>
                      <a:srgbClr val="D9D9D9"/>
                    </a:solidFill>
                  </a:tcPr>
                </a:tc>
                <a:tc>
                  <a:txBody>
                    <a:bodyPr/>
                    <a:lstStyle/>
                    <a:p>
                      <a:endParaRPr lang="zh-CN" altLang="en-US" dirty="0"/>
                    </a:p>
                  </a:txBody>
                  <a:tcPr>
                    <a:solidFill>
                      <a:srgbClr val="D9D9D9"/>
                    </a:solidFill>
                  </a:tcPr>
                </a:tc>
                <a:tc>
                  <a:txBody>
                    <a:bodyPr/>
                    <a:lstStyle/>
                    <a:p>
                      <a:endParaRPr lang="zh-CN" altLang="en-US" dirty="0"/>
                    </a:p>
                  </a:txBody>
                  <a:tcPr>
                    <a:solidFill>
                      <a:srgbClr val="D9D9D9"/>
                    </a:solidFill>
                  </a:tcPr>
                </a:tc>
                <a:tc>
                  <a:txBody>
                    <a:bodyPr/>
                    <a:lstStyle/>
                    <a:p>
                      <a:endParaRPr lang="zh-CN" altLang="en-US" dirty="0"/>
                    </a:p>
                  </a:txBody>
                  <a:tcPr>
                    <a:solidFill>
                      <a:srgbClr val="D9D9D9"/>
                    </a:solidFill>
                  </a:tcPr>
                </a:tc>
                <a:tc>
                  <a:txBody>
                    <a:bodyPr/>
                    <a:lstStyle/>
                    <a:p>
                      <a:endParaRPr lang="zh-CN" altLang="en-US" dirty="0"/>
                    </a:p>
                  </a:txBody>
                  <a:tcPr>
                    <a:solidFill>
                      <a:srgbClr val="D9D9D9"/>
                    </a:solidFill>
                  </a:tcPr>
                </a:tc>
                <a:tc>
                  <a:txBody>
                    <a:bodyPr/>
                    <a:lstStyle/>
                    <a:p>
                      <a:endParaRPr lang="zh-CN" altLang="en-US" dirty="0"/>
                    </a:p>
                  </a:txBody>
                  <a:tcPr>
                    <a:solidFill>
                      <a:srgbClr val="D9D9D9"/>
                    </a:solidFill>
                  </a:tcPr>
                </a:tc>
                <a:extLst>
                  <a:ext uri="{0D108BD9-81ED-4DB2-BD59-A6C34878D82A}">
                    <a16:rowId xmlns:a16="http://schemas.microsoft.com/office/drawing/2014/main" val="2397882883"/>
                  </a:ext>
                </a:extLst>
              </a:tr>
            </a:tbl>
          </a:graphicData>
        </a:graphic>
      </p:graphicFrame>
      <p:graphicFrame>
        <p:nvGraphicFramePr>
          <p:cNvPr id="122" name="表格 121">
            <a:extLst>
              <a:ext uri="{FF2B5EF4-FFF2-40B4-BE49-F238E27FC236}">
                <a16:creationId xmlns:a16="http://schemas.microsoft.com/office/drawing/2014/main" id="{0922FA92-40CA-228A-70FF-30811F7E03F0}"/>
              </a:ext>
            </a:extLst>
          </p:cNvPr>
          <p:cNvGraphicFramePr>
            <a:graphicFrameLocks noGrp="1"/>
          </p:cNvGraphicFramePr>
          <p:nvPr>
            <p:extLst>
              <p:ext uri="{D42A27DB-BD31-4B8C-83A1-F6EECF244321}">
                <p14:modId xmlns:p14="http://schemas.microsoft.com/office/powerpoint/2010/main" val="2136965402"/>
              </p:ext>
            </p:extLst>
          </p:nvPr>
        </p:nvGraphicFramePr>
        <p:xfrm>
          <a:off x="4654712" y="2338962"/>
          <a:ext cx="1287780" cy="365760"/>
        </p:xfrm>
        <a:graphic>
          <a:graphicData uri="http://schemas.openxmlformats.org/drawingml/2006/table">
            <a:tbl>
              <a:tblPr firstRow="1" bandRow="1">
                <a:tableStyleId>{21E4AEA4-8DFA-4A89-87EB-49C32662AFE0}</a:tableStyleId>
              </a:tblPr>
              <a:tblGrid>
                <a:gridCol w="208280">
                  <a:extLst>
                    <a:ext uri="{9D8B030D-6E8A-4147-A177-3AD203B41FA5}">
                      <a16:colId xmlns:a16="http://schemas.microsoft.com/office/drawing/2014/main" val="327164988"/>
                    </a:ext>
                  </a:extLst>
                </a:gridCol>
                <a:gridCol w="208280">
                  <a:extLst>
                    <a:ext uri="{9D8B030D-6E8A-4147-A177-3AD203B41FA5}">
                      <a16:colId xmlns:a16="http://schemas.microsoft.com/office/drawing/2014/main" val="1271927277"/>
                    </a:ext>
                  </a:extLst>
                </a:gridCol>
                <a:gridCol w="208280">
                  <a:extLst>
                    <a:ext uri="{9D8B030D-6E8A-4147-A177-3AD203B41FA5}">
                      <a16:colId xmlns:a16="http://schemas.microsoft.com/office/drawing/2014/main" val="3441601592"/>
                    </a:ext>
                  </a:extLst>
                </a:gridCol>
                <a:gridCol w="246380">
                  <a:extLst>
                    <a:ext uri="{9D8B030D-6E8A-4147-A177-3AD203B41FA5}">
                      <a16:colId xmlns:a16="http://schemas.microsoft.com/office/drawing/2014/main" val="989004372"/>
                    </a:ext>
                  </a:extLst>
                </a:gridCol>
                <a:gridCol w="208280">
                  <a:extLst>
                    <a:ext uri="{9D8B030D-6E8A-4147-A177-3AD203B41FA5}">
                      <a16:colId xmlns:a16="http://schemas.microsoft.com/office/drawing/2014/main" val="115409583"/>
                    </a:ext>
                  </a:extLst>
                </a:gridCol>
                <a:gridCol w="208280">
                  <a:extLst>
                    <a:ext uri="{9D8B030D-6E8A-4147-A177-3AD203B41FA5}">
                      <a16:colId xmlns:a16="http://schemas.microsoft.com/office/drawing/2014/main" val="3955996705"/>
                    </a:ext>
                  </a:extLst>
                </a:gridCol>
              </a:tblGrid>
              <a:tr h="202757">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extLst>
                  <a:ext uri="{0D108BD9-81ED-4DB2-BD59-A6C34878D82A}">
                    <a16:rowId xmlns:a16="http://schemas.microsoft.com/office/drawing/2014/main" val="2397882883"/>
                  </a:ext>
                </a:extLst>
              </a:tr>
            </a:tbl>
          </a:graphicData>
        </a:graphic>
      </p:graphicFrame>
      <p:graphicFrame>
        <p:nvGraphicFramePr>
          <p:cNvPr id="123" name="表格 122">
            <a:extLst>
              <a:ext uri="{FF2B5EF4-FFF2-40B4-BE49-F238E27FC236}">
                <a16:creationId xmlns:a16="http://schemas.microsoft.com/office/drawing/2014/main" id="{DDB939EF-A439-791E-8A84-1F59D1AA5711}"/>
              </a:ext>
            </a:extLst>
          </p:cNvPr>
          <p:cNvGraphicFramePr>
            <a:graphicFrameLocks noGrp="1"/>
          </p:cNvGraphicFramePr>
          <p:nvPr>
            <p:extLst>
              <p:ext uri="{D42A27DB-BD31-4B8C-83A1-F6EECF244321}">
                <p14:modId xmlns:p14="http://schemas.microsoft.com/office/powerpoint/2010/main" val="1555291852"/>
              </p:ext>
            </p:extLst>
          </p:nvPr>
        </p:nvGraphicFramePr>
        <p:xfrm>
          <a:off x="4660129" y="3464928"/>
          <a:ext cx="1325880" cy="365760"/>
        </p:xfrm>
        <a:graphic>
          <a:graphicData uri="http://schemas.openxmlformats.org/drawingml/2006/table">
            <a:tbl>
              <a:tblPr firstRow="1" bandRow="1">
                <a:tableStyleId>{00A15C55-8517-42AA-B614-E9B94910E393}</a:tableStyleId>
              </a:tblPr>
              <a:tblGrid>
                <a:gridCol w="208280">
                  <a:extLst>
                    <a:ext uri="{9D8B030D-6E8A-4147-A177-3AD203B41FA5}">
                      <a16:colId xmlns:a16="http://schemas.microsoft.com/office/drawing/2014/main" val="327164988"/>
                    </a:ext>
                  </a:extLst>
                </a:gridCol>
                <a:gridCol w="246380">
                  <a:extLst>
                    <a:ext uri="{9D8B030D-6E8A-4147-A177-3AD203B41FA5}">
                      <a16:colId xmlns:a16="http://schemas.microsoft.com/office/drawing/2014/main" val="1271927277"/>
                    </a:ext>
                  </a:extLst>
                </a:gridCol>
                <a:gridCol w="208280">
                  <a:extLst>
                    <a:ext uri="{9D8B030D-6E8A-4147-A177-3AD203B41FA5}">
                      <a16:colId xmlns:a16="http://schemas.microsoft.com/office/drawing/2014/main" val="3441601592"/>
                    </a:ext>
                  </a:extLst>
                </a:gridCol>
                <a:gridCol w="246380">
                  <a:extLst>
                    <a:ext uri="{9D8B030D-6E8A-4147-A177-3AD203B41FA5}">
                      <a16:colId xmlns:a16="http://schemas.microsoft.com/office/drawing/2014/main" val="989004372"/>
                    </a:ext>
                  </a:extLst>
                </a:gridCol>
                <a:gridCol w="208280">
                  <a:extLst>
                    <a:ext uri="{9D8B030D-6E8A-4147-A177-3AD203B41FA5}">
                      <a16:colId xmlns:a16="http://schemas.microsoft.com/office/drawing/2014/main" val="115409583"/>
                    </a:ext>
                  </a:extLst>
                </a:gridCol>
                <a:gridCol w="208280">
                  <a:extLst>
                    <a:ext uri="{9D8B030D-6E8A-4147-A177-3AD203B41FA5}">
                      <a16:colId xmlns:a16="http://schemas.microsoft.com/office/drawing/2014/main" val="3955996705"/>
                    </a:ext>
                  </a:extLst>
                </a:gridCol>
              </a:tblGrid>
              <a:tr h="202757">
                <a:tc>
                  <a:txBody>
                    <a:bodyPr/>
                    <a:lstStyle/>
                    <a:p>
                      <a:endParaRPr lang="zh-CN" altLang="en-US"/>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extLst>
                  <a:ext uri="{0D108BD9-81ED-4DB2-BD59-A6C34878D82A}">
                    <a16:rowId xmlns:a16="http://schemas.microsoft.com/office/drawing/2014/main" val="2397882883"/>
                  </a:ext>
                </a:extLst>
              </a:tr>
            </a:tbl>
          </a:graphicData>
        </a:graphic>
      </p:graphicFrame>
      <p:sp>
        <p:nvSpPr>
          <p:cNvPr id="128" name="文本框 127">
            <a:extLst>
              <a:ext uri="{FF2B5EF4-FFF2-40B4-BE49-F238E27FC236}">
                <a16:creationId xmlns:a16="http://schemas.microsoft.com/office/drawing/2014/main" id="{4E5BC91D-05AF-D89D-526D-99F27111B322}"/>
              </a:ext>
            </a:extLst>
          </p:cNvPr>
          <p:cNvSpPr txBox="1"/>
          <p:nvPr/>
        </p:nvSpPr>
        <p:spPr>
          <a:xfrm>
            <a:off x="2482202" y="2703298"/>
            <a:ext cx="1681638"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Disturbance Embedding</a:t>
            </a:r>
            <a:endParaRPr lang="zh-CN" altLang="en-US" sz="1200" dirty="0"/>
          </a:p>
        </p:txBody>
      </p:sp>
      <p:pic>
        <p:nvPicPr>
          <p:cNvPr id="115" name="图片 114">
            <a:extLst>
              <a:ext uri="{FF2B5EF4-FFF2-40B4-BE49-F238E27FC236}">
                <a16:creationId xmlns:a16="http://schemas.microsoft.com/office/drawing/2014/main" id="{23B93847-A84D-A3C7-0277-B05BD15764E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24624" y="2418618"/>
            <a:ext cx="429502" cy="429502"/>
          </a:xfrm>
          <a:prstGeom prst="rect">
            <a:avLst/>
          </a:prstGeom>
        </p:spPr>
      </p:pic>
      <p:pic>
        <p:nvPicPr>
          <p:cNvPr id="120" name="图片 119">
            <a:extLst>
              <a:ext uri="{FF2B5EF4-FFF2-40B4-BE49-F238E27FC236}">
                <a16:creationId xmlns:a16="http://schemas.microsoft.com/office/drawing/2014/main" id="{108F31CF-C44D-9360-753F-A96F07884EF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84280" y="2071211"/>
            <a:ext cx="316424" cy="316424"/>
          </a:xfrm>
          <a:prstGeom prst="rect">
            <a:avLst/>
          </a:prstGeom>
        </p:spPr>
      </p:pic>
      <p:pic>
        <p:nvPicPr>
          <p:cNvPr id="125" name="图片 124">
            <a:extLst>
              <a:ext uri="{FF2B5EF4-FFF2-40B4-BE49-F238E27FC236}">
                <a16:creationId xmlns:a16="http://schemas.microsoft.com/office/drawing/2014/main" id="{EA33C0EE-6C02-BBE7-1AA6-232A883A290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53239" y="3215641"/>
            <a:ext cx="319583" cy="319583"/>
          </a:xfrm>
          <a:prstGeom prst="rect">
            <a:avLst/>
          </a:prstGeom>
        </p:spPr>
      </p:pic>
      <p:sp>
        <p:nvSpPr>
          <p:cNvPr id="182" name="文本框 181">
            <a:extLst>
              <a:ext uri="{FF2B5EF4-FFF2-40B4-BE49-F238E27FC236}">
                <a16:creationId xmlns:a16="http://schemas.microsoft.com/office/drawing/2014/main" id="{B846984C-3437-5AE2-0705-919FFFA0BA5A}"/>
              </a:ext>
            </a:extLst>
          </p:cNvPr>
          <p:cNvSpPr txBox="1"/>
          <p:nvPr/>
        </p:nvSpPr>
        <p:spPr>
          <a:xfrm>
            <a:off x="4428340" y="651144"/>
            <a:ext cx="2849797" cy="338554"/>
          </a:xfrm>
          <a:prstGeom prst="rect">
            <a:avLst/>
          </a:prstGeom>
          <a:noFill/>
        </p:spPr>
        <p:txBody>
          <a:bodyPr wrap="square">
            <a:spAutoFit/>
          </a:bodyPr>
          <a:lstStyle/>
          <a:p>
            <a:r>
              <a:rPr lang="zh-CN" altLang="en-US" sz="1600" dirty="0">
                <a:latin typeface="Times New Roman" panose="02020603050405020304" pitchFamily="18" charset="0"/>
                <a:cs typeface="Times New Roman" panose="02020603050405020304" pitchFamily="18" charset="0"/>
              </a:rPr>
              <a:t>Phase</a:t>
            </a:r>
            <a:r>
              <a:rPr lang="en-US" altLang="zh-CN" sz="1600" dirty="0">
                <a:latin typeface="Times New Roman" panose="02020603050405020304" pitchFamily="18" charset="0"/>
                <a:cs typeface="Times New Roman" panose="02020603050405020304" pitchFamily="18" charset="0"/>
              </a:rPr>
              <a:t>2</a:t>
            </a:r>
            <a:r>
              <a:rPr lang="zh-CN" altLang="en-US" sz="1600" dirty="0">
                <a:latin typeface="Times New Roman" panose="02020603050405020304" pitchFamily="18" charset="0"/>
                <a:cs typeface="Times New Roman" panose="02020603050405020304" pitchFamily="18" charset="0"/>
              </a:rPr>
              <a:t>:Watermark </a:t>
            </a:r>
            <a:r>
              <a:rPr lang="en-US" altLang="zh-CN" sz="1600" dirty="0">
                <a:latin typeface="Times New Roman" panose="02020603050405020304" pitchFamily="18" charset="0"/>
                <a:cs typeface="Times New Roman" panose="02020603050405020304" pitchFamily="18" charset="0"/>
              </a:rPr>
              <a:t>Verification</a:t>
            </a:r>
            <a:endParaRPr lang="zh-CN" altLang="en-US" sz="1600" dirty="0">
              <a:latin typeface="Times New Roman" panose="02020603050405020304" pitchFamily="18" charset="0"/>
              <a:cs typeface="Times New Roman" panose="02020603050405020304" pitchFamily="18" charset="0"/>
            </a:endParaRPr>
          </a:p>
        </p:txBody>
      </p:sp>
      <p:cxnSp>
        <p:nvCxnSpPr>
          <p:cNvPr id="207" name="直接箭头连接符 206">
            <a:extLst>
              <a:ext uri="{FF2B5EF4-FFF2-40B4-BE49-F238E27FC236}">
                <a16:creationId xmlns:a16="http://schemas.microsoft.com/office/drawing/2014/main" id="{5D34D963-F59D-6965-3A71-716FD0C58D8B}"/>
              </a:ext>
            </a:extLst>
          </p:cNvPr>
          <p:cNvCxnSpPr>
            <a:cxnSpLocks/>
          </p:cNvCxnSpPr>
          <p:nvPr/>
        </p:nvCxnSpPr>
        <p:spPr>
          <a:xfrm flipV="1">
            <a:off x="4163840" y="2497728"/>
            <a:ext cx="488926" cy="22436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09" name="直接箭头连接符 208">
            <a:extLst>
              <a:ext uri="{FF2B5EF4-FFF2-40B4-BE49-F238E27FC236}">
                <a16:creationId xmlns:a16="http://schemas.microsoft.com/office/drawing/2014/main" id="{9D67B646-AD8C-AAD4-7B05-5F29B1CC1130}"/>
              </a:ext>
            </a:extLst>
          </p:cNvPr>
          <p:cNvCxnSpPr>
            <a:cxnSpLocks/>
            <a:endCxn id="123" idx="1"/>
          </p:cNvCxnSpPr>
          <p:nvPr/>
        </p:nvCxnSpPr>
        <p:spPr>
          <a:xfrm>
            <a:off x="4090613" y="3331399"/>
            <a:ext cx="569516" cy="31640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pic>
        <p:nvPicPr>
          <p:cNvPr id="214" name="图片 213">
            <a:extLst>
              <a:ext uri="{FF2B5EF4-FFF2-40B4-BE49-F238E27FC236}">
                <a16:creationId xmlns:a16="http://schemas.microsoft.com/office/drawing/2014/main" id="{12EEBCE2-E938-5A9D-2F01-0703B2AE865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215785" y="2336190"/>
            <a:ext cx="262988" cy="262988"/>
          </a:xfrm>
          <a:prstGeom prst="rect">
            <a:avLst/>
          </a:prstGeom>
        </p:spPr>
      </p:pic>
      <p:pic>
        <p:nvPicPr>
          <p:cNvPr id="215" name="图片 214">
            <a:extLst>
              <a:ext uri="{FF2B5EF4-FFF2-40B4-BE49-F238E27FC236}">
                <a16:creationId xmlns:a16="http://schemas.microsoft.com/office/drawing/2014/main" id="{93FED0A4-E132-AC85-233E-6BD9C2E42CF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112170" y="3461921"/>
            <a:ext cx="262988" cy="262988"/>
          </a:xfrm>
          <a:prstGeom prst="rect">
            <a:avLst/>
          </a:prstGeom>
        </p:spPr>
      </p:pic>
      <p:pic>
        <p:nvPicPr>
          <p:cNvPr id="216" name="图片 215">
            <a:extLst>
              <a:ext uri="{FF2B5EF4-FFF2-40B4-BE49-F238E27FC236}">
                <a16:creationId xmlns:a16="http://schemas.microsoft.com/office/drawing/2014/main" id="{209CE750-D102-E990-6A98-C639CCB3490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174437" y="2339590"/>
            <a:ext cx="318254" cy="318254"/>
          </a:xfrm>
          <a:prstGeom prst="rect">
            <a:avLst/>
          </a:prstGeom>
        </p:spPr>
      </p:pic>
      <p:pic>
        <p:nvPicPr>
          <p:cNvPr id="217" name="图片 216">
            <a:extLst>
              <a:ext uri="{FF2B5EF4-FFF2-40B4-BE49-F238E27FC236}">
                <a16:creationId xmlns:a16="http://schemas.microsoft.com/office/drawing/2014/main" id="{DB51E684-B097-E902-D967-7170B45531C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174437" y="3406655"/>
            <a:ext cx="318254" cy="318254"/>
          </a:xfrm>
          <a:prstGeom prst="rect">
            <a:avLst/>
          </a:prstGeom>
        </p:spPr>
      </p:pic>
      <p:graphicFrame>
        <p:nvGraphicFramePr>
          <p:cNvPr id="218" name="表格 217">
            <a:extLst>
              <a:ext uri="{FF2B5EF4-FFF2-40B4-BE49-F238E27FC236}">
                <a16:creationId xmlns:a16="http://schemas.microsoft.com/office/drawing/2014/main" id="{0C3EFCC7-9B5F-867F-D37D-25C6ABFF8939}"/>
              </a:ext>
            </a:extLst>
          </p:cNvPr>
          <p:cNvGraphicFramePr>
            <a:graphicFrameLocks noGrp="1"/>
          </p:cNvGraphicFramePr>
          <p:nvPr>
            <p:extLst>
              <p:ext uri="{D42A27DB-BD31-4B8C-83A1-F6EECF244321}">
                <p14:modId xmlns:p14="http://schemas.microsoft.com/office/powerpoint/2010/main" val="4215159668"/>
              </p:ext>
            </p:extLst>
          </p:nvPr>
        </p:nvGraphicFramePr>
        <p:xfrm>
          <a:off x="6629179" y="2327670"/>
          <a:ext cx="1287780" cy="365760"/>
        </p:xfrm>
        <a:graphic>
          <a:graphicData uri="http://schemas.openxmlformats.org/drawingml/2006/table">
            <a:tbl>
              <a:tblPr firstRow="1" bandRow="1">
                <a:tableStyleId>{F5AB1C69-6EDB-4FF4-983F-18BD219EF322}</a:tableStyleId>
              </a:tblPr>
              <a:tblGrid>
                <a:gridCol w="208280">
                  <a:extLst>
                    <a:ext uri="{9D8B030D-6E8A-4147-A177-3AD203B41FA5}">
                      <a16:colId xmlns:a16="http://schemas.microsoft.com/office/drawing/2014/main" val="327164988"/>
                    </a:ext>
                  </a:extLst>
                </a:gridCol>
                <a:gridCol w="208280">
                  <a:extLst>
                    <a:ext uri="{9D8B030D-6E8A-4147-A177-3AD203B41FA5}">
                      <a16:colId xmlns:a16="http://schemas.microsoft.com/office/drawing/2014/main" val="1271927277"/>
                    </a:ext>
                  </a:extLst>
                </a:gridCol>
                <a:gridCol w="208280">
                  <a:extLst>
                    <a:ext uri="{9D8B030D-6E8A-4147-A177-3AD203B41FA5}">
                      <a16:colId xmlns:a16="http://schemas.microsoft.com/office/drawing/2014/main" val="3441601592"/>
                    </a:ext>
                  </a:extLst>
                </a:gridCol>
                <a:gridCol w="246380">
                  <a:extLst>
                    <a:ext uri="{9D8B030D-6E8A-4147-A177-3AD203B41FA5}">
                      <a16:colId xmlns:a16="http://schemas.microsoft.com/office/drawing/2014/main" val="989004372"/>
                    </a:ext>
                  </a:extLst>
                </a:gridCol>
                <a:gridCol w="208280">
                  <a:extLst>
                    <a:ext uri="{9D8B030D-6E8A-4147-A177-3AD203B41FA5}">
                      <a16:colId xmlns:a16="http://schemas.microsoft.com/office/drawing/2014/main" val="115409583"/>
                    </a:ext>
                  </a:extLst>
                </a:gridCol>
                <a:gridCol w="208280">
                  <a:extLst>
                    <a:ext uri="{9D8B030D-6E8A-4147-A177-3AD203B41FA5}">
                      <a16:colId xmlns:a16="http://schemas.microsoft.com/office/drawing/2014/main" val="3955996705"/>
                    </a:ext>
                  </a:extLst>
                </a:gridCol>
              </a:tblGrid>
              <a:tr h="202757">
                <a:tc>
                  <a:txBody>
                    <a:bodyPr/>
                    <a:lstStyle/>
                    <a:p>
                      <a:endParaRPr lang="zh-CN" altLang="en-US" dirty="0">
                        <a:solidFill>
                          <a:schemeClr val="tx1"/>
                        </a:solidFill>
                      </a:endParaRPr>
                    </a:p>
                  </a:txBody>
                  <a:tcPr>
                    <a:solidFill>
                      <a:srgbClr val="C00000"/>
                    </a:solidFill>
                  </a:tcPr>
                </a:tc>
                <a:tc>
                  <a:txBody>
                    <a:bodyPr/>
                    <a:lstStyle/>
                    <a:p>
                      <a:endParaRPr lang="zh-CN" altLang="en-US" dirty="0">
                        <a:solidFill>
                          <a:schemeClr val="tx1"/>
                        </a:solidFill>
                      </a:endParaRPr>
                    </a:p>
                  </a:txBody>
                  <a:tcPr>
                    <a:solidFill>
                      <a:srgbClr val="C00000"/>
                    </a:solidFill>
                  </a:tcPr>
                </a:tc>
                <a:tc>
                  <a:txBody>
                    <a:bodyPr/>
                    <a:lstStyle/>
                    <a:p>
                      <a:endParaRPr lang="zh-CN" altLang="en-US" dirty="0">
                        <a:solidFill>
                          <a:schemeClr val="tx1"/>
                        </a:solidFill>
                      </a:endParaRPr>
                    </a:p>
                  </a:txBody>
                  <a:tcPr>
                    <a:solidFill>
                      <a:srgbClr val="C00000"/>
                    </a:solidFill>
                  </a:tcPr>
                </a:tc>
                <a:tc>
                  <a:txBody>
                    <a:bodyPr/>
                    <a:lstStyle/>
                    <a:p>
                      <a:endParaRPr lang="zh-CN" altLang="en-US" dirty="0">
                        <a:solidFill>
                          <a:schemeClr val="tx1"/>
                        </a:solidFill>
                      </a:endParaRPr>
                    </a:p>
                  </a:txBody>
                  <a:tcPr>
                    <a:solidFill>
                      <a:srgbClr val="C00000"/>
                    </a:solidFill>
                  </a:tcPr>
                </a:tc>
                <a:tc>
                  <a:txBody>
                    <a:bodyPr/>
                    <a:lstStyle/>
                    <a:p>
                      <a:endParaRPr lang="zh-CN" altLang="en-US" dirty="0">
                        <a:solidFill>
                          <a:schemeClr val="tx1"/>
                        </a:solidFill>
                      </a:endParaRPr>
                    </a:p>
                  </a:txBody>
                  <a:tcPr>
                    <a:solidFill>
                      <a:srgbClr val="C00000"/>
                    </a:solidFill>
                  </a:tcPr>
                </a:tc>
                <a:tc>
                  <a:txBody>
                    <a:bodyPr/>
                    <a:lstStyle/>
                    <a:p>
                      <a:endParaRPr lang="zh-CN" altLang="en-US" dirty="0">
                        <a:solidFill>
                          <a:schemeClr val="tx1"/>
                        </a:solidFill>
                      </a:endParaRPr>
                    </a:p>
                  </a:txBody>
                  <a:tcPr>
                    <a:solidFill>
                      <a:srgbClr val="C00000"/>
                    </a:solidFill>
                  </a:tcPr>
                </a:tc>
                <a:extLst>
                  <a:ext uri="{0D108BD9-81ED-4DB2-BD59-A6C34878D82A}">
                    <a16:rowId xmlns:a16="http://schemas.microsoft.com/office/drawing/2014/main" val="2397882883"/>
                  </a:ext>
                </a:extLst>
              </a:tr>
            </a:tbl>
          </a:graphicData>
        </a:graphic>
      </p:graphicFrame>
      <p:pic>
        <p:nvPicPr>
          <p:cNvPr id="219" name="图片 218">
            <a:extLst>
              <a:ext uri="{FF2B5EF4-FFF2-40B4-BE49-F238E27FC236}">
                <a16:creationId xmlns:a16="http://schemas.microsoft.com/office/drawing/2014/main" id="{F0A53D36-B48B-7EAF-CF2E-0D9E374398F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719198" y="2098435"/>
            <a:ext cx="269328" cy="269328"/>
          </a:xfrm>
          <a:prstGeom prst="rect">
            <a:avLst/>
          </a:prstGeom>
        </p:spPr>
      </p:pic>
      <p:graphicFrame>
        <p:nvGraphicFramePr>
          <p:cNvPr id="220" name="表格 219">
            <a:extLst>
              <a:ext uri="{FF2B5EF4-FFF2-40B4-BE49-F238E27FC236}">
                <a16:creationId xmlns:a16="http://schemas.microsoft.com/office/drawing/2014/main" id="{A2795AC2-9B5C-83FD-EBF5-F36F2D0A539E}"/>
              </a:ext>
            </a:extLst>
          </p:cNvPr>
          <p:cNvGraphicFramePr>
            <a:graphicFrameLocks noGrp="1"/>
          </p:cNvGraphicFramePr>
          <p:nvPr>
            <p:extLst>
              <p:ext uri="{D42A27DB-BD31-4B8C-83A1-F6EECF244321}">
                <p14:modId xmlns:p14="http://schemas.microsoft.com/office/powerpoint/2010/main" val="3240009822"/>
              </p:ext>
            </p:extLst>
          </p:nvPr>
        </p:nvGraphicFramePr>
        <p:xfrm>
          <a:off x="6629179" y="3443150"/>
          <a:ext cx="1287780" cy="365760"/>
        </p:xfrm>
        <a:graphic>
          <a:graphicData uri="http://schemas.openxmlformats.org/drawingml/2006/table">
            <a:tbl>
              <a:tblPr firstRow="1" bandRow="1">
                <a:tableStyleId>{F5AB1C69-6EDB-4FF4-983F-18BD219EF322}</a:tableStyleId>
              </a:tblPr>
              <a:tblGrid>
                <a:gridCol w="208280">
                  <a:extLst>
                    <a:ext uri="{9D8B030D-6E8A-4147-A177-3AD203B41FA5}">
                      <a16:colId xmlns:a16="http://schemas.microsoft.com/office/drawing/2014/main" val="327164988"/>
                    </a:ext>
                  </a:extLst>
                </a:gridCol>
                <a:gridCol w="208280">
                  <a:extLst>
                    <a:ext uri="{9D8B030D-6E8A-4147-A177-3AD203B41FA5}">
                      <a16:colId xmlns:a16="http://schemas.microsoft.com/office/drawing/2014/main" val="1271927277"/>
                    </a:ext>
                  </a:extLst>
                </a:gridCol>
                <a:gridCol w="208280">
                  <a:extLst>
                    <a:ext uri="{9D8B030D-6E8A-4147-A177-3AD203B41FA5}">
                      <a16:colId xmlns:a16="http://schemas.microsoft.com/office/drawing/2014/main" val="3441601592"/>
                    </a:ext>
                  </a:extLst>
                </a:gridCol>
                <a:gridCol w="246380">
                  <a:extLst>
                    <a:ext uri="{9D8B030D-6E8A-4147-A177-3AD203B41FA5}">
                      <a16:colId xmlns:a16="http://schemas.microsoft.com/office/drawing/2014/main" val="989004372"/>
                    </a:ext>
                  </a:extLst>
                </a:gridCol>
                <a:gridCol w="208280">
                  <a:extLst>
                    <a:ext uri="{9D8B030D-6E8A-4147-A177-3AD203B41FA5}">
                      <a16:colId xmlns:a16="http://schemas.microsoft.com/office/drawing/2014/main" val="115409583"/>
                    </a:ext>
                  </a:extLst>
                </a:gridCol>
                <a:gridCol w="208280">
                  <a:extLst>
                    <a:ext uri="{9D8B030D-6E8A-4147-A177-3AD203B41FA5}">
                      <a16:colId xmlns:a16="http://schemas.microsoft.com/office/drawing/2014/main" val="3955996705"/>
                    </a:ext>
                  </a:extLst>
                </a:gridCol>
              </a:tblGrid>
              <a:tr h="202757">
                <a:tc>
                  <a:txBody>
                    <a:bodyPr/>
                    <a:lstStyle/>
                    <a:p>
                      <a:endParaRPr lang="zh-CN" altLang="en-US" dirty="0">
                        <a:solidFill>
                          <a:schemeClr val="tx1"/>
                        </a:solidFill>
                      </a:endParaRPr>
                    </a:p>
                  </a:txBody>
                  <a:tcPr>
                    <a:solidFill>
                      <a:srgbClr val="C00000"/>
                    </a:solidFill>
                  </a:tcPr>
                </a:tc>
                <a:tc>
                  <a:txBody>
                    <a:bodyPr/>
                    <a:lstStyle/>
                    <a:p>
                      <a:endParaRPr lang="zh-CN" altLang="en-US" dirty="0">
                        <a:solidFill>
                          <a:schemeClr val="tx1"/>
                        </a:solidFill>
                      </a:endParaRPr>
                    </a:p>
                  </a:txBody>
                  <a:tcPr>
                    <a:solidFill>
                      <a:srgbClr val="C00000"/>
                    </a:solidFill>
                  </a:tcPr>
                </a:tc>
                <a:tc>
                  <a:txBody>
                    <a:bodyPr/>
                    <a:lstStyle/>
                    <a:p>
                      <a:endParaRPr lang="zh-CN" altLang="en-US" dirty="0">
                        <a:solidFill>
                          <a:schemeClr val="tx1"/>
                        </a:solidFill>
                      </a:endParaRPr>
                    </a:p>
                  </a:txBody>
                  <a:tcPr>
                    <a:solidFill>
                      <a:srgbClr val="C00000"/>
                    </a:solidFill>
                  </a:tcPr>
                </a:tc>
                <a:tc>
                  <a:txBody>
                    <a:bodyPr/>
                    <a:lstStyle/>
                    <a:p>
                      <a:endParaRPr lang="zh-CN" altLang="en-US" dirty="0">
                        <a:solidFill>
                          <a:schemeClr val="tx1"/>
                        </a:solidFill>
                      </a:endParaRPr>
                    </a:p>
                  </a:txBody>
                  <a:tcPr>
                    <a:solidFill>
                      <a:srgbClr val="C00000"/>
                    </a:solidFill>
                  </a:tcPr>
                </a:tc>
                <a:tc>
                  <a:txBody>
                    <a:bodyPr/>
                    <a:lstStyle/>
                    <a:p>
                      <a:endParaRPr lang="zh-CN" altLang="en-US" dirty="0">
                        <a:solidFill>
                          <a:schemeClr val="tx1"/>
                        </a:solidFill>
                      </a:endParaRPr>
                    </a:p>
                  </a:txBody>
                  <a:tcPr>
                    <a:solidFill>
                      <a:srgbClr val="C00000"/>
                    </a:solidFill>
                  </a:tcPr>
                </a:tc>
                <a:tc>
                  <a:txBody>
                    <a:bodyPr/>
                    <a:lstStyle/>
                    <a:p>
                      <a:endParaRPr lang="zh-CN" altLang="en-US" dirty="0">
                        <a:solidFill>
                          <a:schemeClr val="tx1"/>
                        </a:solidFill>
                      </a:endParaRPr>
                    </a:p>
                  </a:txBody>
                  <a:tcPr>
                    <a:solidFill>
                      <a:srgbClr val="C00000"/>
                    </a:solidFill>
                  </a:tcPr>
                </a:tc>
                <a:extLst>
                  <a:ext uri="{0D108BD9-81ED-4DB2-BD59-A6C34878D82A}">
                    <a16:rowId xmlns:a16="http://schemas.microsoft.com/office/drawing/2014/main" val="2397882883"/>
                  </a:ext>
                </a:extLst>
              </a:tr>
            </a:tbl>
          </a:graphicData>
        </a:graphic>
      </p:graphicFrame>
      <p:pic>
        <p:nvPicPr>
          <p:cNvPr id="221" name="图片 220">
            <a:extLst>
              <a:ext uri="{FF2B5EF4-FFF2-40B4-BE49-F238E27FC236}">
                <a16:creationId xmlns:a16="http://schemas.microsoft.com/office/drawing/2014/main" id="{87734DE5-BF11-E5D7-7216-27FD022E015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712250" y="3214334"/>
            <a:ext cx="269328" cy="269328"/>
          </a:xfrm>
          <a:prstGeom prst="rect">
            <a:avLst/>
          </a:prstGeom>
        </p:spPr>
      </p:pic>
      <mc:AlternateContent xmlns:mc="http://schemas.openxmlformats.org/markup-compatibility/2006" xmlns:a14="http://schemas.microsoft.com/office/drawing/2010/main">
        <mc:Choice Requires="a14">
          <p:sp>
            <p:nvSpPr>
              <p:cNvPr id="223" name="文本框 222">
                <a:extLst>
                  <a:ext uri="{FF2B5EF4-FFF2-40B4-BE49-F238E27FC236}">
                    <a16:creationId xmlns:a16="http://schemas.microsoft.com/office/drawing/2014/main" id="{882BCB58-7421-840C-BCB4-F41FBB232E4A}"/>
                  </a:ext>
                </a:extLst>
              </p:cNvPr>
              <p:cNvSpPr txBox="1"/>
              <p:nvPr/>
            </p:nvSpPr>
            <p:spPr>
              <a:xfrm>
                <a:off x="6903695" y="2059191"/>
                <a:ext cx="774360"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Query </a:t>
                </a:r>
                <a14:m>
                  <m:oMath xmlns:m="http://schemas.openxmlformats.org/officeDocument/2006/math">
                    <m:sSub>
                      <m:sSubPr>
                        <m:ctrlPr>
                          <a:rPr lang="en-US" altLang="zh-CN" sz="1200" i="1" smtClean="0">
                            <a:latin typeface="Cambria Math" panose="02040503050406030204" pitchFamily="18" charset="0"/>
                            <a:cs typeface="Times New Roman" panose="02020603050405020304" pitchFamily="18" charset="0"/>
                          </a:rPr>
                        </m:ctrlPr>
                      </m:sSubPr>
                      <m:e>
                        <m:r>
                          <a:rPr lang="en-US" altLang="zh-CN" sz="1200" b="0" i="1" smtClean="0">
                            <a:latin typeface="Cambria Math" panose="02040503050406030204" pitchFamily="18" charset="0"/>
                            <a:cs typeface="Times New Roman" panose="02020603050405020304" pitchFamily="18" charset="0"/>
                          </a:rPr>
                          <m:t>𝑞</m:t>
                        </m:r>
                      </m:e>
                      <m:sub>
                        <m:r>
                          <a:rPr lang="en-US" altLang="zh-CN" sz="1200" b="0" i="1" smtClean="0">
                            <a:latin typeface="Cambria Math" panose="02040503050406030204" pitchFamily="18" charset="0"/>
                            <a:cs typeface="Times New Roman" panose="02020603050405020304" pitchFamily="18" charset="0"/>
                          </a:rPr>
                          <m:t>1</m:t>
                        </m:r>
                      </m:sub>
                    </m:sSub>
                  </m:oMath>
                </a14:m>
                <a:endParaRPr lang="zh-CN" altLang="en-US" sz="1200" dirty="0"/>
              </a:p>
            </p:txBody>
          </p:sp>
        </mc:Choice>
        <mc:Fallback xmlns="">
          <p:sp>
            <p:nvSpPr>
              <p:cNvPr id="223" name="文本框 222">
                <a:extLst>
                  <a:ext uri="{FF2B5EF4-FFF2-40B4-BE49-F238E27FC236}">
                    <a16:creationId xmlns:a16="http://schemas.microsoft.com/office/drawing/2014/main" id="{882BCB58-7421-840C-BCB4-F41FBB232E4A}"/>
                  </a:ext>
                </a:extLst>
              </p:cNvPr>
              <p:cNvSpPr txBox="1">
                <a:spLocks noRot="1" noChangeAspect="1" noMove="1" noResize="1" noEditPoints="1" noAdjustHandles="1" noChangeArrowheads="1" noChangeShapeType="1" noTextEdit="1"/>
              </p:cNvSpPr>
              <p:nvPr/>
            </p:nvSpPr>
            <p:spPr>
              <a:xfrm>
                <a:off x="6903695" y="2059191"/>
                <a:ext cx="774360" cy="276999"/>
              </a:xfrm>
              <a:prstGeom prst="rect">
                <a:avLst/>
              </a:prstGeom>
              <a:blipFill>
                <a:blip r:embed="rId10"/>
                <a:stretch>
                  <a:fillRect t="-2222" b="-1777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4" name="文本框 223">
                <a:extLst>
                  <a:ext uri="{FF2B5EF4-FFF2-40B4-BE49-F238E27FC236}">
                    <a16:creationId xmlns:a16="http://schemas.microsoft.com/office/drawing/2014/main" id="{7FFCD903-9CE2-DBFA-AB2C-E9D1B2FCE93B}"/>
                  </a:ext>
                </a:extLst>
              </p:cNvPr>
              <p:cNvSpPr txBox="1"/>
              <p:nvPr/>
            </p:nvSpPr>
            <p:spPr>
              <a:xfrm>
                <a:off x="6903695" y="3204396"/>
                <a:ext cx="774360"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Query </a:t>
                </a:r>
                <a14:m>
                  <m:oMath xmlns:m="http://schemas.openxmlformats.org/officeDocument/2006/math">
                    <m:sSub>
                      <m:sSubPr>
                        <m:ctrlPr>
                          <a:rPr lang="en-US" altLang="zh-CN" sz="1200" i="1" smtClean="0">
                            <a:latin typeface="Cambria Math" panose="02040503050406030204" pitchFamily="18" charset="0"/>
                            <a:cs typeface="Times New Roman" panose="02020603050405020304" pitchFamily="18" charset="0"/>
                          </a:rPr>
                        </m:ctrlPr>
                      </m:sSubPr>
                      <m:e>
                        <m:r>
                          <a:rPr lang="en-US" altLang="zh-CN" sz="1200" b="0" i="1" smtClean="0">
                            <a:latin typeface="Cambria Math" panose="02040503050406030204" pitchFamily="18" charset="0"/>
                            <a:cs typeface="Times New Roman" panose="02020603050405020304" pitchFamily="18" charset="0"/>
                          </a:rPr>
                          <m:t>𝑞</m:t>
                        </m:r>
                      </m:e>
                      <m:sub>
                        <m:r>
                          <a:rPr lang="en-US" altLang="zh-CN" sz="1200" b="0" i="1" smtClean="0">
                            <a:latin typeface="Cambria Math" panose="02040503050406030204" pitchFamily="18" charset="0"/>
                            <a:cs typeface="Times New Roman" panose="02020603050405020304" pitchFamily="18" charset="0"/>
                          </a:rPr>
                          <m:t>2</m:t>
                        </m:r>
                      </m:sub>
                    </m:sSub>
                  </m:oMath>
                </a14:m>
                <a:endParaRPr lang="zh-CN" altLang="en-US" sz="1200" dirty="0"/>
              </a:p>
            </p:txBody>
          </p:sp>
        </mc:Choice>
        <mc:Fallback xmlns="">
          <p:sp>
            <p:nvSpPr>
              <p:cNvPr id="224" name="文本框 223">
                <a:extLst>
                  <a:ext uri="{FF2B5EF4-FFF2-40B4-BE49-F238E27FC236}">
                    <a16:creationId xmlns:a16="http://schemas.microsoft.com/office/drawing/2014/main" id="{7FFCD903-9CE2-DBFA-AB2C-E9D1B2FCE93B}"/>
                  </a:ext>
                </a:extLst>
              </p:cNvPr>
              <p:cNvSpPr txBox="1">
                <a:spLocks noRot="1" noChangeAspect="1" noMove="1" noResize="1" noEditPoints="1" noAdjustHandles="1" noChangeArrowheads="1" noChangeShapeType="1" noTextEdit="1"/>
              </p:cNvSpPr>
              <p:nvPr/>
            </p:nvSpPr>
            <p:spPr>
              <a:xfrm>
                <a:off x="6903695" y="3204396"/>
                <a:ext cx="774360" cy="276999"/>
              </a:xfrm>
              <a:prstGeom prst="rect">
                <a:avLst/>
              </a:prstGeom>
              <a:blipFill>
                <a:blip r:embed="rId11"/>
                <a:stretch>
                  <a:fillRect t="-2222" b="-17778"/>
                </a:stretch>
              </a:blipFill>
            </p:spPr>
            <p:txBody>
              <a:bodyPr/>
              <a:lstStyle/>
              <a:p>
                <a:r>
                  <a:rPr lang="zh-CN" altLang="en-US">
                    <a:noFill/>
                  </a:rPr>
                  <a:t> </a:t>
                </a:r>
              </a:p>
            </p:txBody>
          </p:sp>
        </mc:Fallback>
      </mc:AlternateContent>
      <p:sp>
        <p:nvSpPr>
          <p:cNvPr id="225" name="文本框 224">
            <a:extLst>
              <a:ext uri="{FF2B5EF4-FFF2-40B4-BE49-F238E27FC236}">
                <a16:creationId xmlns:a16="http://schemas.microsoft.com/office/drawing/2014/main" id="{E1C0C590-EAB8-6D70-FB95-A93125F7E710}"/>
              </a:ext>
            </a:extLst>
          </p:cNvPr>
          <p:cNvSpPr txBox="1"/>
          <p:nvPr/>
        </p:nvSpPr>
        <p:spPr>
          <a:xfrm>
            <a:off x="120726" y="774445"/>
            <a:ext cx="1642315" cy="338554"/>
          </a:xfrm>
          <a:prstGeom prst="rect">
            <a:avLst/>
          </a:prstGeom>
          <a:noFill/>
        </p:spPr>
        <p:txBody>
          <a:bodyPr wrap="square">
            <a:spAutoFit/>
          </a:bodyPr>
          <a:lstStyle/>
          <a:p>
            <a:r>
              <a:rPr lang="zh-CN" altLang="en-US" sz="1600" dirty="0">
                <a:latin typeface="Times New Roman" panose="02020603050405020304" pitchFamily="18" charset="0"/>
                <a:cs typeface="Times New Roman" panose="02020603050405020304" pitchFamily="18" charset="0"/>
              </a:rPr>
              <a:t>Building Query</a:t>
            </a:r>
          </a:p>
        </p:txBody>
      </p:sp>
      <p:pic>
        <p:nvPicPr>
          <p:cNvPr id="226" name="图片 225">
            <a:extLst>
              <a:ext uri="{FF2B5EF4-FFF2-40B4-BE49-F238E27FC236}">
                <a16:creationId xmlns:a16="http://schemas.microsoft.com/office/drawing/2014/main" id="{8CB41876-8554-FA35-3EF1-46E5BADEEA74}"/>
              </a:ext>
            </a:extLst>
          </p:cNvPr>
          <p:cNvPicPr>
            <a:picLocks noChangeAspect="1"/>
          </p:cNvPicPr>
          <p:nvPr/>
        </p:nvPicPr>
        <p:blipFill>
          <a:blip r:embed="rId12"/>
          <a:stretch>
            <a:fillRect/>
          </a:stretch>
        </p:blipFill>
        <p:spPr>
          <a:xfrm rot="5400000">
            <a:off x="-1526175" y="2684776"/>
            <a:ext cx="4698105" cy="1488447"/>
          </a:xfrm>
          <a:prstGeom prst="rect">
            <a:avLst/>
          </a:prstGeom>
        </p:spPr>
      </p:pic>
      <p:pic>
        <p:nvPicPr>
          <p:cNvPr id="227" name="图片 226">
            <a:extLst>
              <a:ext uri="{FF2B5EF4-FFF2-40B4-BE49-F238E27FC236}">
                <a16:creationId xmlns:a16="http://schemas.microsoft.com/office/drawing/2014/main" id="{23D31D7B-0D75-8BDB-42D2-03971674B967}"/>
              </a:ext>
            </a:extLst>
          </p:cNvPr>
          <p:cNvPicPr>
            <a:picLocks noChangeAspect="1"/>
          </p:cNvPicPr>
          <p:nvPr/>
        </p:nvPicPr>
        <p:blipFill>
          <a:blip r:embed="rId13"/>
          <a:stretch>
            <a:fillRect/>
          </a:stretch>
        </p:blipFill>
        <p:spPr>
          <a:xfrm rot="5400000">
            <a:off x="-450548" y="1889334"/>
            <a:ext cx="1503893" cy="198728"/>
          </a:xfrm>
          <a:prstGeom prst="rect">
            <a:avLst/>
          </a:prstGeom>
        </p:spPr>
      </p:pic>
      <p:pic>
        <p:nvPicPr>
          <p:cNvPr id="228" name="图片 227">
            <a:extLst>
              <a:ext uri="{FF2B5EF4-FFF2-40B4-BE49-F238E27FC236}">
                <a16:creationId xmlns:a16="http://schemas.microsoft.com/office/drawing/2014/main" id="{B64FB302-931D-FDA7-EB69-F0B83C745035}"/>
              </a:ext>
            </a:extLst>
          </p:cNvPr>
          <p:cNvPicPr>
            <a:picLocks noChangeAspect="1"/>
          </p:cNvPicPr>
          <p:nvPr/>
        </p:nvPicPr>
        <p:blipFill>
          <a:blip r:embed="rId14"/>
          <a:stretch>
            <a:fillRect/>
          </a:stretch>
        </p:blipFill>
        <p:spPr>
          <a:xfrm rot="5400000">
            <a:off x="30054" y="3223099"/>
            <a:ext cx="760943" cy="218255"/>
          </a:xfrm>
          <a:prstGeom prst="rect">
            <a:avLst/>
          </a:prstGeom>
        </p:spPr>
      </p:pic>
      <p:pic>
        <p:nvPicPr>
          <p:cNvPr id="229" name="图片 228">
            <a:extLst>
              <a:ext uri="{FF2B5EF4-FFF2-40B4-BE49-F238E27FC236}">
                <a16:creationId xmlns:a16="http://schemas.microsoft.com/office/drawing/2014/main" id="{B618546C-29AA-9667-5525-1112C0249A48}"/>
              </a:ext>
            </a:extLst>
          </p:cNvPr>
          <p:cNvPicPr>
            <a:picLocks noChangeAspect="1"/>
          </p:cNvPicPr>
          <p:nvPr/>
        </p:nvPicPr>
        <p:blipFill>
          <a:blip r:embed="rId15"/>
          <a:stretch>
            <a:fillRect/>
          </a:stretch>
        </p:blipFill>
        <p:spPr>
          <a:xfrm rot="5400000">
            <a:off x="-429805" y="4623034"/>
            <a:ext cx="1406926" cy="244683"/>
          </a:xfrm>
          <a:prstGeom prst="rect">
            <a:avLst/>
          </a:prstGeom>
        </p:spPr>
      </p:pic>
      <p:pic>
        <p:nvPicPr>
          <p:cNvPr id="231" name="图片 230">
            <a:extLst>
              <a:ext uri="{FF2B5EF4-FFF2-40B4-BE49-F238E27FC236}">
                <a16:creationId xmlns:a16="http://schemas.microsoft.com/office/drawing/2014/main" id="{3A15AC1D-F900-9BC0-25EE-61952A6A2654}"/>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3957641" y="2704722"/>
            <a:ext cx="389638" cy="389638"/>
          </a:xfrm>
          <a:prstGeom prst="rect">
            <a:avLst/>
          </a:prstGeom>
        </p:spPr>
      </p:pic>
      <p:sp>
        <p:nvSpPr>
          <p:cNvPr id="232" name="矩形: 圆角 231">
            <a:extLst>
              <a:ext uri="{FF2B5EF4-FFF2-40B4-BE49-F238E27FC236}">
                <a16:creationId xmlns:a16="http://schemas.microsoft.com/office/drawing/2014/main" id="{274C8270-01D9-1603-70E9-BB0D232A315A}"/>
              </a:ext>
            </a:extLst>
          </p:cNvPr>
          <p:cNvSpPr/>
          <p:nvPr/>
        </p:nvSpPr>
        <p:spPr>
          <a:xfrm>
            <a:off x="8346707" y="1618372"/>
            <a:ext cx="924368" cy="245949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200" dirty="0">
                <a:latin typeface="Times New Roman" panose="02020603050405020304" pitchFamily="18" charset="0"/>
                <a:cs typeface="Times New Roman" panose="02020603050405020304" pitchFamily="18" charset="0"/>
              </a:rPr>
              <a:t>Classifier</a:t>
            </a:r>
          </a:p>
        </p:txBody>
      </p:sp>
      <p:pic>
        <p:nvPicPr>
          <p:cNvPr id="243" name="图片 242">
            <a:extLst>
              <a:ext uri="{FF2B5EF4-FFF2-40B4-BE49-F238E27FC236}">
                <a16:creationId xmlns:a16="http://schemas.microsoft.com/office/drawing/2014/main" id="{ED84BF25-B4D2-BBB9-14B8-877A8BA0C10F}"/>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7993901" y="2732128"/>
            <a:ext cx="334826" cy="334826"/>
          </a:xfrm>
          <a:prstGeom prst="rect">
            <a:avLst/>
          </a:prstGeom>
        </p:spPr>
      </p:pic>
      <p:pic>
        <p:nvPicPr>
          <p:cNvPr id="244" name="图片 243">
            <a:extLst>
              <a:ext uri="{FF2B5EF4-FFF2-40B4-BE49-F238E27FC236}">
                <a16:creationId xmlns:a16="http://schemas.microsoft.com/office/drawing/2014/main" id="{054957A0-4879-DF58-353F-9B3A14AA0E1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2617405">
            <a:off x="9295849" y="1768676"/>
            <a:ext cx="318254" cy="318254"/>
          </a:xfrm>
          <a:prstGeom prst="rect">
            <a:avLst/>
          </a:prstGeom>
        </p:spPr>
      </p:pic>
      <p:pic>
        <p:nvPicPr>
          <p:cNvPr id="245" name="图片 244">
            <a:extLst>
              <a:ext uri="{FF2B5EF4-FFF2-40B4-BE49-F238E27FC236}">
                <a16:creationId xmlns:a16="http://schemas.microsoft.com/office/drawing/2014/main" id="{E2617957-760C-D254-1CC7-AEDA22A766F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19785689">
            <a:off x="9303211" y="3474834"/>
            <a:ext cx="318254" cy="318254"/>
          </a:xfrm>
          <a:prstGeom prst="rect">
            <a:avLst/>
          </a:prstGeom>
        </p:spPr>
      </p:pic>
      <mc:AlternateContent xmlns:mc="http://schemas.openxmlformats.org/markup-compatibility/2006" xmlns:a14="http://schemas.microsoft.com/office/drawing/2010/main">
        <mc:Choice Requires="a14">
          <p:sp>
            <p:nvSpPr>
              <p:cNvPr id="247" name="文本框 246">
                <a:extLst>
                  <a:ext uri="{FF2B5EF4-FFF2-40B4-BE49-F238E27FC236}">
                    <a16:creationId xmlns:a16="http://schemas.microsoft.com/office/drawing/2014/main" id="{1F910E5C-C14A-6751-13E8-DF6155EE7D66}"/>
                  </a:ext>
                </a:extLst>
              </p:cNvPr>
              <p:cNvSpPr txBox="1"/>
              <p:nvPr/>
            </p:nvSpPr>
            <p:spPr>
              <a:xfrm>
                <a:off x="9402682" y="2311844"/>
                <a:ext cx="2723515" cy="1169551"/>
              </a:xfrm>
              <a:prstGeom prst="rect">
                <a:avLst/>
              </a:prstGeom>
              <a:noFill/>
            </p:spPr>
            <p:txBody>
              <a:bodyPr wrap="square">
                <a:spAutoFit/>
              </a:bodyPr>
              <a:lstStyle/>
              <a:p>
                <a:r>
                  <a:rPr lang="zh-CN" altLang="en-US" sz="1400" dirty="0">
                    <a:latin typeface="Times New Roman" panose="02020603050405020304" pitchFamily="18" charset="0"/>
                    <a:cs typeface="Times New Roman" panose="02020603050405020304" pitchFamily="18" charset="0"/>
                  </a:rPr>
                  <a:t>Hypothesis testing:</a:t>
                </a:r>
                <a:endParaRPr lang="en-US" altLang="zh-CN" sz="1400" dirty="0">
                  <a:latin typeface="Times New Roman" panose="02020603050405020304" pitchFamily="18" charset="0"/>
                  <a:cs typeface="Times New Roman" panose="02020603050405020304" pitchFamily="18" charset="0"/>
                </a:endParaRPr>
              </a:p>
              <a:p>
                <a:endParaRPr lang="en-US" altLang="zh-CN" sz="1400" dirty="0">
                  <a:latin typeface="Times New Roman" panose="02020603050405020304" pitchFamily="18" charset="0"/>
                  <a:cs typeface="Times New Roman" panose="02020603050405020304" pitchFamily="18" charset="0"/>
                </a:endParaRPr>
              </a:p>
              <a:p>
                <a14:m>
                  <m:oMath xmlns:m="http://schemas.openxmlformats.org/officeDocument/2006/math">
                    <m:sSub>
                      <m:sSubPr>
                        <m:ctrlPr>
                          <a:rPr lang="en-US" altLang="zh-CN" sz="1400" i="1" smtClean="0">
                            <a:latin typeface="Cambria Math" panose="02040503050406030204" pitchFamily="18" charset="0"/>
                            <a:cs typeface="Times New Roman" panose="02020603050405020304" pitchFamily="18" charset="0"/>
                          </a:rPr>
                        </m:ctrlPr>
                      </m:sSubPr>
                      <m:e>
                        <m:r>
                          <a:rPr lang="en-US" altLang="zh-CN" sz="1400" b="0" i="1" smtClean="0">
                            <a:latin typeface="Cambria Math" panose="02040503050406030204" pitchFamily="18" charset="0"/>
                            <a:cs typeface="Times New Roman" panose="02020603050405020304" pitchFamily="18" charset="0"/>
                          </a:rPr>
                          <m:t>𝐻</m:t>
                        </m:r>
                      </m:e>
                      <m:sub>
                        <m:r>
                          <a:rPr lang="en-US" altLang="zh-CN" sz="1400" b="0" i="1" smtClean="0">
                            <a:latin typeface="Cambria Math" panose="02040503050406030204" pitchFamily="18" charset="0"/>
                            <a:cs typeface="Times New Roman" panose="02020603050405020304" pitchFamily="18" charset="0"/>
                          </a:rPr>
                          <m:t>0</m:t>
                        </m:r>
                      </m:sub>
                    </m:sSub>
                    <m:r>
                      <a:rPr lang="en-US" altLang="zh-CN" sz="1400" b="0" i="0" smtClean="0">
                        <a:latin typeface="Cambria Math" panose="02040503050406030204" pitchFamily="18" charset="0"/>
                        <a:cs typeface="Times New Roman" panose="02020603050405020304" pitchFamily="18" charset="0"/>
                      </a:rPr>
                      <m:t>:</m:t>
                    </m:r>
                  </m:oMath>
                </a14:m>
                <a:r>
                  <a:rPr lang="en-US" altLang="zh-CN" sz="1400" dirty="0">
                    <a:latin typeface="Times New Roman" panose="02020603050405020304" pitchFamily="18" charset="0"/>
                    <a:cs typeface="Times New Roman" panose="02020603050405020304" pitchFamily="18" charset="0"/>
                  </a:rPr>
                  <a:t>The observed two queries have different classification probability distributions</a:t>
                </a:r>
                <a:endParaRPr lang="zh-CN" altLang="en-US" sz="1400" dirty="0">
                  <a:latin typeface="Times New Roman" panose="02020603050405020304" pitchFamily="18" charset="0"/>
                  <a:cs typeface="Times New Roman" panose="02020603050405020304" pitchFamily="18" charset="0"/>
                </a:endParaRPr>
              </a:p>
            </p:txBody>
          </p:sp>
        </mc:Choice>
        <mc:Fallback xmlns="">
          <p:sp>
            <p:nvSpPr>
              <p:cNvPr id="247" name="文本框 246">
                <a:extLst>
                  <a:ext uri="{FF2B5EF4-FFF2-40B4-BE49-F238E27FC236}">
                    <a16:creationId xmlns:a16="http://schemas.microsoft.com/office/drawing/2014/main" id="{1F910E5C-C14A-6751-13E8-DF6155EE7D66}"/>
                  </a:ext>
                </a:extLst>
              </p:cNvPr>
              <p:cNvSpPr txBox="1">
                <a:spLocks noRot="1" noChangeAspect="1" noMove="1" noResize="1" noEditPoints="1" noAdjustHandles="1" noChangeArrowheads="1" noChangeShapeType="1" noTextEdit="1"/>
              </p:cNvSpPr>
              <p:nvPr/>
            </p:nvSpPr>
            <p:spPr>
              <a:xfrm>
                <a:off x="9402682" y="2311844"/>
                <a:ext cx="2723515" cy="1169551"/>
              </a:xfrm>
              <a:prstGeom prst="rect">
                <a:avLst/>
              </a:prstGeom>
              <a:blipFill>
                <a:blip r:embed="rId18"/>
                <a:stretch>
                  <a:fillRect l="-671" t="-1042" b="-4688"/>
                </a:stretch>
              </a:blipFill>
            </p:spPr>
            <p:txBody>
              <a:bodyPr/>
              <a:lstStyle/>
              <a:p>
                <a:r>
                  <a:rPr lang="zh-CN" altLang="en-US">
                    <a:noFill/>
                  </a:rPr>
                  <a:t> </a:t>
                </a:r>
              </a:p>
            </p:txBody>
          </p:sp>
        </mc:Fallback>
      </mc:AlternateContent>
      <p:pic>
        <p:nvPicPr>
          <p:cNvPr id="250" name="图片 249">
            <a:extLst>
              <a:ext uri="{FF2B5EF4-FFF2-40B4-BE49-F238E27FC236}">
                <a16:creationId xmlns:a16="http://schemas.microsoft.com/office/drawing/2014/main" id="{4F27CB1B-45A5-0ACA-9B55-EFC2E53C0137}"/>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0438627" y="1836588"/>
            <a:ext cx="361102" cy="361102"/>
          </a:xfrm>
          <a:prstGeom prst="rect">
            <a:avLst/>
          </a:prstGeom>
        </p:spPr>
      </p:pic>
    </p:spTree>
    <p:extLst>
      <p:ext uri="{BB962C8B-B14F-4D97-AF65-F5344CB8AC3E}">
        <p14:creationId xmlns:p14="http://schemas.microsoft.com/office/powerpoint/2010/main" val="328280619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C40EEC-CEFE-244A-5DB7-F757A1DDD28E}"/>
            </a:ext>
          </a:extLst>
        </p:cNvPr>
        <p:cNvGrpSpPr/>
        <p:nvPr/>
      </p:nvGrpSpPr>
      <p:grpSpPr>
        <a:xfrm>
          <a:off x="0" y="0"/>
          <a:ext cx="0" cy="0"/>
          <a:chOff x="0" y="0"/>
          <a:chExt cx="0" cy="0"/>
        </a:xfrm>
      </p:grpSpPr>
      <p:sp>
        <p:nvSpPr>
          <p:cNvPr id="120" name="文本框 119">
            <a:extLst>
              <a:ext uri="{FF2B5EF4-FFF2-40B4-BE49-F238E27FC236}">
                <a16:creationId xmlns:a16="http://schemas.microsoft.com/office/drawing/2014/main" id="{4732C17C-44B4-40AD-A902-8042D0F1B6F4}"/>
              </a:ext>
            </a:extLst>
          </p:cNvPr>
          <p:cNvSpPr txBox="1"/>
          <p:nvPr/>
        </p:nvSpPr>
        <p:spPr>
          <a:xfrm>
            <a:off x="223157" y="100376"/>
            <a:ext cx="11745685" cy="2800767"/>
          </a:xfrm>
          <a:prstGeom prst="rect">
            <a:avLst/>
          </a:prstGeom>
          <a:noFill/>
        </p:spPr>
        <p:txBody>
          <a:bodyPr wrap="square">
            <a:spAutoFit/>
          </a:bodyPr>
          <a:lstStyle/>
          <a:p>
            <a:r>
              <a:rPr lang="zh-CN" altLang="en-US" sz="1600" dirty="0">
                <a:latin typeface="宋体" panose="02010600030101010101" pitchFamily="2" charset="-122"/>
                <a:ea typeface="宋体" panose="02010600030101010101" pitchFamily="2" charset="-122"/>
              </a:rPr>
              <a:t>研究问题： </a:t>
            </a:r>
            <a:endParaRPr lang="en-US" altLang="zh-CN" sz="1600" dirty="0">
              <a:latin typeface="宋体" panose="02010600030101010101" pitchFamily="2" charset="-122"/>
              <a:ea typeface="宋体" panose="02010600030101010101" pitchFamily="2" charset="-122"/>
            </a:endParaRPr>
          </a:p>
          <a:p>
            <a:r>
              <a:rPr lang="zh-CN" altLang="en-US" sz="1600" dirty="0">
                <a:latin typeface="宋体" panose="02010600030101010101" pitchFamily="2" charset="-122"/>
                <a:ea typeface="宋体" panose="02010600030101010101" pitchFamily="2" charset="-122"/>
              </a:rPr>
              <a:t>在各种图提示学习系统中，所提出的</a:t>
            </a:r>
            <a:r>
              <a:rPr lang="en-US" altLang="zh-CN" sz="1600" dirty="0">
                <a:latin typeface="宋体" panose="02010600030101010101" pitchFamily="2" charset="-122"/>
                <a:ea typeface="宋体" panose="02010600030101010101" pitchFamily="2" charset="-122"/>
                <a:cs typeface="Times New Roman" panose="02020603050405020304" pitchFamily="18" charset="0"/>
              </a:rPr>
              <a:t>IDDP-GPL</a:t>
            </a:r>
            <a:r>
              <a:rPr lang="zh-CN" altLang="en-US" sz="1600" dirty="0">
                <a:latin typeface="宋体" panose="02010600030101010101" pitchFamily="2" charset="-122"/>
                <a:ea typeface="宋体" panose="02010600030101010101" pitchFamily="2" charset="-122"/>
                <a:cs typeface="Times New Roman" panose="02020603050405020304" pitchFamily="18" charset="0"/>
              </a:rPr>
              <a:t>能否有效的完成数据集权属溯源</a:t>
            </a:r>
            <a:endParaRPr lang="en-US" altLang="zh-CN" sz="1600" dirty="0">
              <a:latin typeface="宋体" panose="02010600030101010101" pitchFamily="2" charset="-122"/>
              <a:ea typeface="宋体" panose="02010600030101010101" pitchFamily="2" charset="-122"/>
              <a:cs typeface="Times New Roman" panose="02020603050405020304" pitchFamily="18" charset="0"/>
            </a:endParaRPr>
          </a:p>
          <a:p>
            <a:r>
              <a:rPr lang="en-US" altLang="zh-CN" sz="1600" dirty="0">
                <a:latin typeface="Times New Roman" panose="02020603050405020304" pitchFamily="18" charset="0"/>
                <a:cs typeface="Times New Roman" panose="02020603050405020304" pitchFamily="18" charset="0"/>
              </a:rPr>
              <a:t>Can the proposed  IDDP-GPL  effectively finish dataset ownership provenance in various graph prompt learning systems?</a:t>
            </a:r>
          </a:p>
          <a:p>
            <a:endParaRPr lang="en-US" altLang="zh-CN" sz="1600" dirty="0">
              <a:latin typeface="宋体" panose="02010600030101010101" pitchFamily="2" charset="-122"/>
              <a:ea typeface="宋体" panose="02010600030101010101" pitchFamily="2" charset="-122"/>
            </a:endParaRPr>
          </a:p>
          <a:p>
            <a:r>
              <a:rPr lang="zh-CN" altLang="en-US" sz="1600" dirty="0">
                <a:latin typeface="宋体" panose="02010600030101010101" pitchFamily="2" charset="-122"/>
                <a:ea typeface="宋体" panose="02010600030101010101" pitchFamily="2" charset="-122"/>
              </a:rPr>
              <a:t>我们的</a:t>
            </a:r>
            <a:r>
              <a:rPr lang="en-US" altLang="zh-CN" sz="1600" dirty="0">
                <a:latin typeface="宋体" panose="02010600030101010101" pitchFamily="2" charset="-122"/>
                <a:ea typeface="宋体" panose="02010600030101010101" pitchFamily="2" charset="-122"/>
              </a:rPr>
              <a:t>IDDP-GPL</a:t>
            </a:r>
            <a:r>
              <a:rPr lang="zh-CN" altLang="en-US" sz="1600" dirty="0">
                <a:latin typeface="宋体" panose="02010600030101010101" pitchFamily="2" charset="-122"/>
                <a:ea typeface="宋体" panose="02010600030101010101" pitchFamily="2" charset="-122"/>
              </a:rPr>
              <a:t>方案在图提示调优的条件下是否优于其他的数据集权属溯源方法</a:t>
            </a:r>
            <a:endParaRPr lang="en-US" altLang="zh-CN" sz="1600" dirty="0">
              <a:latin typeface="宋体" panose="02010600030101010101" pitchFamily="2" charset="-122"/>
              <a:ea typeface="宋体" panose="02010600030101010101" pitchFamily="2" charset="-122"/>
            </a:endParaRPr>
          </a:p>
          <a:p>
            <a:r>
              <a:rPr lang="en-US" altLang="zh-CN" sz="1600" dirty="0">
                <a:latin typeface="Times New Roman" panose="02020603050405020304" pitchFamily="18" charset="0"/>
                <a:cs typeface="Times New Roman" panose="02020603050405020304" pitchFamily="18" charset="0"/>
              </a:rPr>
              <a:t>Does our IDDP-GPL scheme outperform other dataset ownership provenance methods under the condition of graph prompt learning?</a:t>
            </a:r>
          </a:p>
          <a:p>
            <a:endParaRPr lang="en-US" altLang="zh-CN" sz="1600" dirty="0">
              <a:latin typeface="宋体" panose="02010600030101010101" pitchFamily="2" charset="-122"/>
              <a:ea typeface="宋体" panose="02010600030101010101" pitchFamily="2" charset="-122"/>
            </a:endParaRPr>
          </a:p>
          <a:p>
            <a:endParaRPr lang="en-US" altLang="zh-CN" sz="1600" dirty="0">
              <a:solidFill>
                <a:srgbClr val="FF0000"/>
              </a:solidFill>
              <a:latin typeface="宋体" panose="02010600030101010101" pitchFamily="2" charset="-122"/>
              <a:ea typeface="宋体" panose="02010600030101010101" pitchFamily="2" charset="-122"/>
            </a:endParaRPr>
          </a:p>
          <a:p>
            <a:endParaRPr lang="en-US" altLang="zh-CN" sz="1600" dirty="0">
              <a:latin typeface="宋体" panose="02010600030101010101" pitchFamily="2" charset="-122"/>
              <a:ea typeface="宋体" panose="02010600030101010101" pitchFamily="2" charset="-122"/>
            </a:endParaRPr>
          </a:p>
          <a:p>
            <a:endParaRPr lang="en-US" altLang="zh-CN" sz="1600" dirty="0">
              <a:latin typeface="宋体" panose="02010600030101010101" pitchFamily="2" charset="-122"/>
              <a:ea typeface="宋体" panose="02010600030101010101" pitchFamily="2" charset="-122"/>
            </a:endParaRPr>
          </a:p>
          <a:p>
            <a:endParaRPr lang="en-US" altLang="zh-CN" sz="1600" dirty="0">
              <a:latin typeface="宋体" panose="02010600030101010101" pitchFamily="2" charset="-122"/>
              <a:ea typeface="宋体" panose="02010600030101010101" pitchFamily="2" charset="-122"/>
            </a:endParaRPr>
          </a:p>
        </p:txBody>
      </p:sp>
      <p:sp>
        <p:nvSpPr>
          <p:cNvPr id="2" name="文本框 1">
            <a:extLst>
              <a:ext uri="{FF2B5EF4-FFF2-40B4-BE49-F238E27FC236}">
                <a16:creationId xmlns:a16="http://schemas.microsoft.com/office/drawing/2014/main" id="{EBA09F3A-4EF8-762A-DCE6-659616B9DF1D}"/>
              </a:ext>
            </a:extLst>
          </p:cNvPr>
          <p:cNvSpPr txBox="1"/>
          <p:nvPr/>
        </p:nvSpPr>
        <p:spPr>
          <a:xfrm>
            <a:off x="521493" y="5543550"/>
            <a:ext cx="4435830" cy="369332"/>
          </a:xfrm>
          <a:prstGeom prst="rect">
            <a:avLst/>
          </a:prstGeom>
          <a:noFill/>
        </p:spPr>
        <p:txBody>
          <a:bodyPr wrap="none" rtlCol="0">
            <a:spAutoFit/>
          </a:bodyPr>
          <a:lstStyle/>
          <a:p>
            <a:r>
              <a:rPr lang="en-US" altLang="zh-CN" dirty="0">
                <a:solidFill>
                  <a:srgbClr val="FF0000"/>
                </a:solidFill>
              </a:rPr>
              <a:t>Overleaf  </a:t>
            </a:r>
            <a:r>
              <a:rPr lang="zh-CN" altLang="en-US" dirty="0">
                <a:solidFill>
                  <a:srgbClr val="FF0000"/>
                </a:solidFill>
              </a:rPr>
              <a:t>列提纲 （七个子标题、小标题）</a:t>
            </a:r>
          </a:p>
        </p:txBody>
      </p:sp>
      <p:sp>
        <p:nvSpPr>
          <p:cNvPr id="5" name="文本框 4">
            <a:extLst>
              <a:ext uri="{FF2B5EF4-FFF2-40B4-BE49-F238E27FC236}">
                <a16:creationId xmlns:a16="http://schemas.microsoft.com/office/drawing/2014/main" id="{9CCF41B6-60D2-B153-7A77-6EE215E46C12}"/>
              </a:ext>
            </a:extLst>
          </p:cNvPr>
          <p:cNvSpPr txBox="1"/>
          <p:nvPr/>
        </p:nvSpPr>
        <p:spPr>
          <a:xfrm>
            <a:off x="4793456" y="5548551"/>
            <a:ext cx="1578769" cy="369332"/>
          </a:xfrm>
          <a:prstGeom prst="rect">
            <a:avLst/>
          </a:prstGeom>
          <a:noFill/>
        </p:spPr>
        <p:txBody>
          <a:bodyPr wrap="square">
            <a:spAutoFit/>
          </a:bodyPr>
          <a:lstStyle/>
          <a:p>
            <a:r>
              <a:rPr lang="zh-CN" altLang="en-US" dirty="0">
                <a:solidFill>
                  <a:srgbClr val="FF0000"/>
                </a:solidFill>
              </a:rPr>
              <a:t>改</a:t>
            </a:r>
            <a:r>
              <a:rPr lang="en-US" altLang="zh-CN" dirty="0">
                <a:solidFill>
                  <a:srgbClr val="FF0000"/>
                </a:solidFill>
              </a:rPr>
              <a:t>RQ</a:t>
            </a:r>
            <a:endParaRPr lang="zh-CN" altLang="en-US" dirty="0">
              <a:solidFill>
                <a:srgbClr val="FF0000"/>
              </a:solidFill>
            </a:endParaRPr>
          </a:p>
        </p:txBody>
      </p:sp>
      <p:sp>
        <p:nvSpPr>
          <p:cNvPr id="6" name="文本框 5">
            <a:extLst>
              <a:ext uri="{FF2B5EF4-FFF2-40B4-BE49-F238E27FC236}">
                <a16:creationId xmlns:a16="http://schemas.microsoft.com/office/drawing/2014/main" id="{5043A155-B1D3-8350-CDB5-545111460651}"/>
              </a:ext>
            </a:extLst>
          </p:cNvPr>
          <p:cNvSpPr txBox="1"/>
          <p:nvPr/>
        </p:nvSpPr>
        <p:spPr>
          <a:xfrm>
            <a:off x="5531644" y="5553552"/>
            <a:ext cx="1578769" cy="369332"/>
          </a:xfrm>
          <a:prstGeom prst="rect">
            <a:avLst/>
          </a:prstGeom>
          <a:noFill/>
        </p:spPr>
        <p:txBody>
          <a:bodyPr wrap="square">
            <a:spAutoFit/>
          </a:bodyPr>
          <a:lstStyle/>
          <a:p>
            <a:r>
              <a:rPr lang="zh-CN" altLang="en-US" dirty="0">
                <a:solidFill>
                  <a:srgbClr val="FF0000"/>
                </a:solidFill>
              </a:rPr>
              <a:t>图美观性</a:t>
            </a:r>
          </a:p>
        </p:txBody>
      </p:sp>
    </p:spTree>
    <p:extLst>
      <p:ext uri="{BB962C8B-B14F-4D97-AF65-F5344CB8AC3E}">
        <p14:creationId xmlns:p14="http://schemas.microsoft.com/office/powerpoint/2010/main" val="40177087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F23D7F-A658-2A2D-3A3E-A1E015C8F716}"/>
              </a:ext>
            </a:extLst>
          </p:cNvPr>
          <p:cNvSpPr>
            <a:spLocks noGrp="1"/>
          </p:cNvSpPr>
          <p:nvPr>
            <p:ph type="title"/>
          </p:nvPr>
        </p:nvSpPr>
        <p:spPr/>
        <p:txBody>
          <a:bodyPr/>
          <a:lstStyle/>
          <a:p>
            <a:endParaRPr lang="zh-CN" altLang="en-US"/>
          </a:p>
        </p:txBody>
      </p:sp>
      <p:sp>
        <p:nvSpPr>
          <p:cNvPr id="4" name="Google Shape;7270;p74">
            <a:extLst>
              <a:ext uri="{FF2B5EF4-FFF2-40B4-BE49-F238E27FC236}">
                <a16:creationId xmlns:a16="http://schemas.microsoft.com/office/drawing/2014/main" id="{F27ABAFD-BEA1-069E-43A8-647D23D464C3}"/>
              </a:ext>
            </a:extLst>
          </p:cNvPr>
          <p:cNvSpPr/>
          <p:nvPr/>
        </p:nvSpPr>
        <p:spPr>
          <a:xfrm>
            <a:off x="2274270" y="2961758"/>
            <a:ext cx="445200" cy="445200"/>
          </a:xfrm>
          <a:prstGeom prst="rect">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1</a:t>
            </a:r>
            <a:endParaRPr/>
          </a:p>
        </p:txBody>
      </p:sp>
      <p:sp>
        <p:nvSpPr>
          <p:cNvPr id="5" name="Google Shape;7271;p74">
            <a:extLst>
              <a:ext uri="{FF2B5EF4-FFF2-40B4-BE49-F238E27FC236}">
                <a16:creationId xmlns:a16="http://schemas.microsoft.com/office/drawing/2014/main" id="{A98962A7-11D4-5349-EE01-7A0AB8227B64}"/>
              </a:ext>
            </a:extLst>
          </p:cNvPr>
          <p:cNvSpPr/>
          <p:nvPr/>
        </p:nvSpPr>
        <p:spPr>
          <a:xfrm>
            <a:off x="2721114" y="2961758"/>
            <a:ext cx="445200" cy="445200"/>
          </a:xfrm>
          <a:prstGeom prst="rect">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t>1</a:t>
            </a:r>
            <a:endParaRPr dirty="0"/>
          </a:p>
        </p:txBody>
      </p:sp>
      <p:sp>
        <p:nvSpPr>
          <p:cNvPr id="6" name="Google Shape;7272;p74">
            <a:extLst>
              <a:ext uri="{FF2B5EF4-FFF2-40B4-BE49-F238E27FC236}">
                <a16:creationId xmlns:a16="http://schemas.microsoft.com/office/drawing/2014/main" id="{07BDDAE5-929C-6BDA-1118-A70C5EE466F9}"/>
              </a:ext>
            </a:extLst>
          </p:cNvPr>
          <p:cNvSpPr/>
          <p:nvPr/>
        </p:nvSpPr>
        <p:spPr>
          <a:xfrm>
            <a:off x="3166320" y="2961758"/>
            <a:ext cx="445200" cy="445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t>0</a:t>
            </a:r>
            <a:endParaRPr dirty="0"/>
          </a:p>
        </p:txBody>
      </p:sp>
      <p:sp>
        <p:nvSpPr>
          <p:cNvPr id="7" name="Google Shape;7273;p74">
            <a:extLst>
              <a:ext uri="{FF2B5EF4-FFF2-40B4-BE49-F238E27FC236}">
                <a16:creationId xmlns:a16="http://schemas.microsoft.com/office/drawing/2014/main" id="{FB03871F-2679-5D10-3EDA-93629AD60B64}"/>
              </a:ext>
            </a:extLst>
          </p:cNvPr>
          <p:cNvSpPr/>
          <p:nvPr/>
        </p:nvSpPr>
        <p:spPr>
          <a:xfrm>
            <a:off x="3613164" y="2961758"/>
            <a:ext cx="445200" cy="445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t>1</a:t>
            </a:r>
            <a:endParaRPr dirty="0"/>
          </a:p>
        </p:txBody>
      </p:sp>
      <p:sp>
        <p:nvSpPr>
          <p:cNvPr id="8" name="Google Shape;7274;p74">
            <a:extLst>
              <a:ext uri="{FF2B5EF4-FFF2-40B4-BE49-F238E27FC236}">
                <a16:creationId xmlns:a16="http://schemas.microsoft.com/office/drawing/2014/main" id="{D9C29881-ECF6-3A7D-28AF-C4356135F6BE}"/>
              </a:ext>
            </a:extLst>
          </p:cNvPr>
          <p:cNvSpPr/>
          <p:nvPr/>
        </p:nvSpPr>
        <p:spPr>
          <a:xfrm>
            <a:off x="2274270" y="3408602"/>
            <a:ext cx="445200" cy="445200"/>
          </a:xfrm>
          <a:prstGeom prst="rect">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t>0</a:t>
            </a:r>
            <a:endParaRPr dirty="0"/>
          </a:p>
        </p:txBody>
      </p:sp>
      <p:sp>
        <p:nvSpPr>
          <p:cNvPr id="9" name="Google Shape;7275;p74">
            <a:extLst>
              <a:ext uri="{FF2B5EF4-FFF2-40B4-BE49-F238E27FC236}">
                <a16:creationId xmlns:a16="http://schemas.microsoft.com/office/drawing/2014/main" id="{B904B0B4-BF1E-1AC4-EEDC-D43772127280}"/>
              </a:ext>
            </a:extLst>
          </p:cNvPr>
          <p:cNvSpPr/>
          <p:nvPr/>
        </p:nvSpPr>
        <p:spPr>
          <a:xfrm>
            <a:off x="2721127" y="3408627"/>
            <a:ext cx="445200" cy="445200"/>
          </a:xfrm>
          <a:prstGeom prst="rect">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t>1</a:t>
            </a:r>
            <a:endParaRPr dirty="0"/>
          </a:p>
        </p:txBody>
      </p:sp>
      <p:sp>
        <p:nvSpPr>
          <p:cNvPr id="10" name="Google Shape;7276;p74">
            <a:extLst>
              <a:ext uri="{FF2B5EF4-FFF2-40B4-BE49-F238E27FC236}">
                <a16:creationId xmlns:a16="http://schemas.microsoft.com/office/drawing/2014/main" id="{9FBB4FED-6444-747C-F5DB-50733ECA2ACB}"/>
              </a:ext>
            </a:extLst>
          </p:cNvPr>
          <p:cNvSpPr/>
          <p:nvPr/>
        </p:nvSpPr>
        <p:spPr>
          <a:xfrm>
            <a:off x="3166320" y="3408602"/>
            <a:ext cx="445200" cy="445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t>0</a:t>
            </a:r>
            <a:endParaRPr dirty="0"/>
          </a:p>
        </p:txBody>
      </p:sp>
      <p:sp>
        <p:nvSpPr>
          <p:cNvPr id="11" name="Google Shape;7277;p74">
            <a:extLst>
              <a:ext uri="{FF2B5EF4-FFF2-40B4-BE49-F238E27FC236}">
                <a16:creationId xmlns:a16="http://schemas.microsoft.com/office/drawing/2014/main" id="{DCE3FF4E-9AB0-3C92-234B-BC331EE821CD}"/>
              </a:ext>
            </a:extLst>
          </p:cNvPr>
          <p:cNvSpPr/>
          <p:nvPr/>
        </p:nvSpPr>
        <p:spPr>
          <a:xfrm>
            <a:off x="3613164" y="3408602"/>
            <a:ext cx="445200" cy="445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t>1</a:t>
            </a:r>
            <a:endParaRPr dirty="0"/>
          </a:p>
        </p:txBody>
      </p:sp>
      <p:sp>
        <p:nvSpPr>
          <p:cNvPr id="12" name="Google Shape;7278;p74">
            <a:extLst>
              <a:ext uri="{FF2B5EF4-FFF2-40B4-BE49-F238E27FC236}">
                <a16:creationId xmlns:a16="http://schemas.microsoft.com/office/drawing/2014/main" id="{E9696AF0-66FA-776B-B3B9-E89A1B985DE7}"/>
              </a:ext>
            </a:extLst>
          </p:cNvPr>
          <p:cNvSpPr/>
          <p:nvPr/>
        </p:nvSpPr>
        <p:spPr>
          <a:xfrm>
            <a:off x="2274270" y="3855447"/>
            <a:ext cx="445200" cy="445200"/>
          </a:xfrm>
          <a:prstGeom prst="rect">
            <a:avLst/>
          </a:prstGeom>
          <a:solidFill>
            <a:srgbClr val="CC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t>0</a:t>
            </a:r>
            <a:endParaRPr dirty="0"/>
          </a:p>
        </p:txBody>
      </p:sp>
      <p:sp>
        <p:nvSpPr>
          <p:cNvPr id="13" name="Google Shape;7279;p74">
            <a:extLst>
              <a:ext uri="{FF2B5EF4-FFF2-40B4-BE49-F238E27FC236}">
                <a16:creationId xmlns:a16="http://schemas.microsoft.com/office/drawing/2014/main" id="{907F13C7-F81A-230E-2846-65F6B90FA665}"/>
              </a:ext>
            </a:extLst>
          </p:cNvPr>
          <p:cNvSpPr/>
          <p:nvPr/>
        </p:nvSpPr>
        <p:spPr>
          <a:xfrm>
            <a:off x="2721114" y="3855447"/>
            <a:ext cx="445200" cy="445200"/>
          </a:xfrm>
          <a:prstGeom prst="rect">
            <a:avLst/>
          </a:prstGeom>
          <a:solidFill>
            <a:srgbClr val="CC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t>0</a:t>
            </a:r>
            <a:endParaRPr dirty="0"/>
          </a:p>
        </p:txBody>
      </p:sp>
      <p:sp>
        <p:nvSpPr>
          <p:cNvPr id="14" name="Google Shape;7280;p74">
            <a:extLst>
              <a:ext uri="{FF2B5EF4-FFF2-40B4-BE49-F238E27FC236}">
                <a16:creationId xmlns:a16="http://schemas.microsoft.com/office/drawing/2014/main" id="{4914CAC2-3917-081C-09A3-3BB11965A9B2}"/>
              </a:ext>
            </a:extLst>
          </p:cNvPr>
          <p:cNvSpPr/>
          <p:nvPr/>
        </p:nvSpPr>
        <p:spPr>
          <a:xfrm>
            <a:off x="3166320" y="3855447"/>
            <a:ext cx="445200" cy="445200"/>
          </a:xfrm>
          <a:prstGeom prst="rect">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1</a:t>
            </a:r>
            <a:endParaRPr/>
          </a:p>
        </p:txBody>
      </p:sp>
      <p:sp>
        <p:nvSpPr>
          <p:cNvPr id="15" name="Google Shape;7281;p74">
            <a:extLst>
              <a:ext uri="{FF2B5EF4-FFF2-40B4-BE49-F238E27FC236}">
                <a16:creationId xmlns:a16="http://schemas.microsoft.com/office/drawing/2014/main" id="{A1F74A7E-A27F-C797-3371-0D46CABACE3F}"/>
              </a:ext>
            </a:extLst>
          </p:cNvPr>
          <p:cNvSpPr/>
          <p:nvPr/>
        </p:nvSpPr>
        <p:spPr>
          <a:xfrm>
            <a:off x="3613164" y="3855447"/>
            <a:ext cx="445200" cy="445200"/>
          </a:xfrm>
          <a:prstGeom prst="rect">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0</a:t>
            </a:r>
            <a:endParaRPr/>
          </a:p>
        </p:txBody>
      </p:sp>
      <p:sp>
        <p:nvSpPr>
          <p:cNvPr id="16" name="Google Shape;7282;p74">
            <a:extLst>
              <a:ext uri="{FF2B5EF4-FFF2-40B4-BE49-F238E27FC236}">
                <a16:creationId xmlns:a16="http://schemas.microsoft.com/office/drawing/2014/main" id="{E3DD39AA-090F-B9F8-23B2-ECE4B8B371B3}"/>
              </a:ext>
            </a:extLst>
          </p:cNvPr>
          <p:cNvSpPr/>
          <p:nvPr/>
        </p:nvSpPr>
        <p:spPr>
          <a:xfrm>
            <a:off x="2274270" y="4302291"/>
            <a:ext cx="445200" cy="445200"/>
          </a:xfrm>
          <a:prstGeom prst="rect">
            <a:avLst/>
          </a:prstGeom>
          <a:solidFill>
            <a:srgbClr val="CC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1</a:t>
            </a:r>
            <a:endParaRPr/>
          </a:p>
        </p:txBody>
      </p:sp>
      <p:sp>
        <p:nvSpPr>
          <p:cNvPr id="17" name="Google Shape;7283;p74">
            <a:extLst>
              <a:ext uri="{FF2B5EF4-FFF2-40B4-BE49-F238E27FC236}">
                <a16:creationId xmlns:a16="http://schemas.microsoft.com/office/drawing/2014/main" id="{705ED7EB-FA20-2129-AEAD-9BD382BB5E10}"/>
              </a:ext>
            </a:extLst>
          </p:cNvPr>
          <p:cNvSpPr/>
          <p:nvPr/>
        </p:nvSpPr>
        <p:spPr>
          <a:xfrm>
            <a:off x="2721114" y="4302291"/>
            <a:ext cx="445200" cy="445200"/>
          </a:xfrm>
          <a:prstGeom prst="rect">
            <a:avLst/>
          </a:prstGeom>
          <a:solidFill>
            <a:srgbClr val="CC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t>1</a:t>
            </a:r>
            <a:endParaRPr dirty="0"/>
          </a:p>
        </p:txBody>
      </p:sp>
      <p:sp>
        <p:nvSpPr>
          <p:cNvPr id="18" name="Google Shape;7284;p74">
            <a:extLst>
              <a:ext uri="{FF2B5EF4-FFF2-40B4-BE49-F238E27FC236}">
                <a16:creationId xmlns:a16="http://schemas.microsoft.com/office/drawing/2014/main" id="{AD5BDAF0-1B4C-3299-327A-B33C70F58DBD}"/>
              </a:ext>
            </a:extLst>
          </p:cNvPr>
          <p:cNvSpPr/>
          <p:nvPr/>
        </p:nvSpPr>
        <p:spPr>
          <a:xfrm>
            <a:off x="3166320" y="4302291"/>
            <a:ext cx="445200" cy="445200"/>
          </a:xfrm>
          <a:prstGeom prst="rect">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t>0</a:t>
            </a:r>
            <a:endParaRPr dirty="0"/>
          </a:p>
        </p:txBody>
      </p:sp>
      <p:sp>
        <p:nvSpPr>
          <p:cNvPr id="19" name="Google Shape;7285;p74">
            <a:extLst>
              <a:ext uri="{FF2B5EF4-FFF2-40B4-BE49-F238E27FC236}">
                <a16:creationId xmlns:a16="http://schemas.microsoft.com/office/drawing/2014/main" id="{E1A5816E-887C-5A5F-7E70-287CF6BF0AF3}"/>
              </a:ext>
            </a:extLst>
          </p:cNvPr>
          <p:cNvSpPr/>
          <p:nvPr/>
        </p:nvSpPr>
        <p:spPr>
          <a:xfrm>
            <a:off x="3613164" y="4302291"/>
            <a:ext cx="445200" cy="445200"/>
          </a:xfrm>
          <a:prstGeom prst="rect">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dirty="0"/>
              <a:t>1</a:t>
            </a:r>
            <a:endParaRPr dirty="0"/>
          </a:p>
        </p:txBody>
      </p:sp>
      <p:grpSp>
        <p:nvGrpSpPr>
          <p:cNvPr id="26" name="Google Shape;805;p28">
            <a:extLst>
              <a:ext uri="{FF2B5EF4-FFF2-40B4-BE49-F238E27FC236}">
                <a16:creationId xmlns:a16="http://schemas.microsoft.com/office/drawing/2014/main" id="{1662031F-5976-8E80-BC1B-1F9E2CA2C07F}"/>
              </a:ext>
            </a:extLst>
          </p:cNvPr>
          <p:cNvGrpSpPr/>
          <p:nvPr/>
        </p:nvGrpSpPr>
        <p:grpSpPr>
          <a:xfrm>
            <a:off x="7211195" y="2398082"/>
            <a:ext cx="1055455" cy="1030918"/>
            <a:chOff x="347441" y="529183"/>
            <a:chExt cx="2163705" cy="1824635"/>
          </a:xfrm>
          <a:solidFill>
            <a:srgbClr val="DAE9FD"/>
          </a:solidFill>
        </p:grpSpPr>
        <p:grpSp>
          <p:nvGrpSpPr>
            <p:cNvPr id="27" name="Google Shape;806;p28">
              <a:extLst>
                <a:ext uri="{FF2B5EF4-FFF2-40B4-BE49-F238E27FC236}">
                  <a16:creationId xmlns:a16="http://schemas.microsoft.com/office/drawing/2014/main" id="{BEC8FC4A-9929-61A0-7708-2F3920D8F2E6}"/>
                </a:ext>
              </a:extLst>
            </p:cNvPr>
            <p:cNvGrpSpPr/>
            <p:nvPr/>
          </p:nvGrpSpPr>
          <p:grpSpPr>
            <a:xfrm>
              <a:off x="745224" y="529183"/>
              <a:ext cx="1765922" cy="1596032"/>
              <a:chOff x="6240000" y="821025"/>
              <a:chExt cx="2904000" cy="2668950"/>
            </a:xfrm>
            <a:grpFill/>
          </p:grpSpPr>
          <p:sp>
            <p:nvSpPr>
              <p:cNvPr id="82" name="Google Shape;807;p28">
                <a:extLst>
                  <a:ext uri="{FF2B5EF4-FFF2-40B4-BE49-F238E27FC236}">
                    <a16:creationId xmlns:a16="http://schemas.microsoft.com/office/drawing/2014/main" id="{48A65986-48B6-B757-29E0-D48B86686C37}"/>
                  </a:ext>
                </a:extLst>
              </p:cNvPr>
              <p:cNvSpPr/>
              <p:nvPr/>
            </p:nvSpPr>
            <p:spPr>
              <a:xfrm flipH="1">
                <a:off x="6240000" y="821025"/>
                <a:ext cx="2904000" cy="26673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3" name="Google Shape;808;p28">
                <a:extLst>
                  <a:ext uri="{FF2B5EF4-FFF2-40B4-BE49-F238E27FC236}">
                    <a16:creationId xmlns:a16="http://schemas.microsoft.com/office/drawing/2014/main" id="{B2B6ADF4-4DBD-5DF9-AA32-553AAD21AB63}"/>
                  </a:ext>
                </a:extLst>
              </p:cNvPr>
              <p:cNvSpPr/>
              <p:nvPr/>
            </p:nvSpPr>
            <p:spPr>
              <a:xfrm flipH="1">
                <a:off x="6240000" y="8210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4" name="Google Shape;809;p28">
                <a:extLst>
                  <a:ext uri="{FF2B5EF4-FFF2-40B4-BE49-F238E27FC236}">
                    <a16:creationId xmlns:a16="http://schemas.microsoft.com/office/drawing/2014/main" id="{B7246A8F-6029-302C-25FF-D7CD93BA962D}"/>
                  </a:ext>
                </a:extLst>
              </p:cNvPr>
              <p:cNvSpPr/>
              <p:nvPr/>
            </p:nvSpPr>
            <p:spPr>
              <a:xfrm flipH="1">
                <a:off x="6820800" y="8210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5" name="Google Shape;810;p28">
                <a:extLst>
                  <a:ext uri="{FF2B5EF4-FFF2-40B4-BE49-F238E27FC236}">
                    <a16:creationId xmlns:a16="http://schemas.microsoft.com/office/drawing/2014/main" id="{1B287CB2-1477-D54D-5905-DEA3A25C7C45}"/>
                  </a:ext>
                </a:extLst>
              </p:cNvPr>
              <p:cNvSpPr/>
              <p:nvPr/>
            </p:nvSpPr>
            <p:spPr>
              <a:xfrm flipH="1">
                <a:off x="7401600" y="8210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6" name="Google Shape;811;p28">
                <a:extLst>
                  <a:ext uri="{FF2B5EF4-FFF2-40B4-BE49-F238E27FC236}">
                    <a16:creationId xmlns:a16="http://schemas.microsoft.com/office/drawing/2014/main" id="{95C80EBE-0EEA-FCED-4E1D-1CA9ECE0740A}"/>
                  </a:ext>
                </a:extLst>
              </p:cNvPr>
              <p:cNvSpPr/>
              <p:nvPr/>
            </p:nvSpPr>
            <p:spPr>
              <a:xfrm flipH="1">
                <a:off x="7982400" y="8210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7" name="Google Shape;812;p28">
                <a:extLst>
                  <a:ext uri="{FF2B5EF4-FFF2-40B4-BE49-F238E27FC236}">
                    <a16:creationId xmlns:a16="http://schemas.microsoft.com/office/drawing/2014/main" id="{2D66DD72-349B-22B9-0EFB-EE771A01728A}"/>
                  </a:ext>
                </a:extLst>
              </p:cNvPr>
              <p:cNvSpPr/>
              <p:nvPr/>
            </p:nvSpPr>
            <p:spPr>
              <a:xfrm flipH="1">
                <a:off x="8563200" y="8210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8" name="Google Shape;813;p28">
                <a:extLst>
                  <a:ext uri="{FF2B5EF4-FFF2-40B4-BE49-F238E27FC236}">
                    <a16:creationId xmlns:a16="http://schemas.microsoft.com/office/drawing/2014/main" id="{D22D6FCC-1BB4-4C0B-2498-A1E8E6547CC0}"/>
                  </a:ext>
                </a:extLst>
              </p:cNvPr>
              <p:cNvSpPr/>
              <p:nvPr/>
            </p:nvSpPr>
            <p:spPr>
              <a:xfrm flipH="1">
                <a:off x="6240000" y="1353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9" name="Google Shape;814;p28">
                <a:extLst>
                  <a:ext uri="{FF2B5EF4-FFF2-40B4-BE49-F238E27FC236}">
                    <a16:creationId xmlns:a16="http://schemas.microsoft.com/office/drawing/2014/main" id="{A4225285-D113-5A7F-2BF7-D20CEA23CF55}"/>
                  </a:ext>
                </a:extLst>
              </p:cNvPr>
              <p:cNvSpPr/>
              <p:nvPr/>
            </p:nvSpPr>
            <p:spPr>
              <a:xfrm flipH="1">
                <a:off x="6820800" y="1353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90" name="Google Shape;815;p28">
                <a:extLst>
                  <a:ext uri="{FF2B5EF4-FFF2-40B4-BE49-F238E27FC236}">
                    <a16:creationId xmlns:a16="http://schemas.microsoft.com/office/drawing/2014/main" id="{1AE9F34C-5E6A-F1DE-FE67-0CB92FF21EC1}"/>
                  </a:ext>
                </a:extLst>
              </p:cNvPr>
              <p:cNvSpPr/>
              <p:nvPr/>
            </p:nvSpPr>
            <p:spPr>
              <a:xfrm flipH="1">
                <a:off x="7401600" y="1353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91" name="Google Shape;816;p28">
                <a:extLst>
                  <a:ext uri="{FF2B5EF4-FFF2-40B4-BE49-F238E27FC236}">
                    <a16:creationId xmlns:a16="http://schemas.microsoft.com/office/drawing/2014/main" id="{44774B44-5639-7A55-8535-9940CFC06FDB}"/>
                  </a:ext>
                </a:extLst>
              </p:cNvPr>
              <p:cNvSpPr/>
              <p:nvPr/>
            </p:nvSpPr>
            <p:spPr>
              <a:xfrm flipH="1">
                <a:off x="7982400" y="1353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92" name="Google Shape;817;p28">
                <a:extLst>
                  <a:ext uri="{FF2B5EF4-FFF2-40B4-BE49-F238E27FC236}">
                    <a16:creationId xmlns:a16="http://schemas.microsoft.com/office/drawing/2014/main" id="{D2BCB943-B1F6-73F1-19F9-3B9BD4C48A70}"/>
                  </a:ext>
                </a:extLst>
              </p:cNvPr>
              <p:cNvSpPr/>
              <p:nvPr/>
            </p:nvSpPr>
            <p:spPr>
              <a:xfrm flipH="1">
                <a:off x="8563200" y="1353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93" name="Google Shape;818;p28">
                <a:extLst>
                  <a:ext uri="{FF2B5EF4-FFF2-40B4-BE49-F238E27FC236}">
                    <a16:creationId xmlns:a16="http://schemas.microsoft.com/office/drawing/2014/main" id="{F66EFFF7-602B-6262-E188-194AA76491F6}"/>
                  </a:ext>
                </a:extLst>
              </p:cNvPr>
              <p:cNvSpPr/>
              <p:nvPr/>
            </p:nvSpPr>
            <p:spPr>
              <a:xfrm flipH="1">
                <a:off x="6240000" y="1888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94" name="Google Shape;819;p28">
                <a:extLst>
                  <a:ext uri="{FF2B5EF4-FFF2-40B4-BE49-F238E27FC236}">
                    <a16:creationId xmlns:a16="http://schemas.microsoft.com/office/drawing/2014/main" id="{543C84D8-84FF-BAD8-0CA6-8C00E6C60005}"/>
                  </a:ext>
                </a:extLst>
              </p:cNvPr>
              <p:cNvSpPr/>
              <p:nvPr/>
            </p:nvSpPr>
            <p:spPr>
              <a:xfrm flipH="1">
                <a:off x="6820800" y="1888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95" name="Google Shape;820;p28">
                <a:extLst>
                  <a:ext uri="{FF2B5EF4-FFF2-40B4-BE49-F238E27FC236}">
                    <a16:creationId xmlns:a16="http://schemas.microsoft.com/office/drawing/2014/main" id="{F6F71E2D-A47D-1749-822E-2D80FC0136EE}"/>
                  </a:ext>
                </a:extLst>
              </p:cNvPr>
              <p:cNvSpPr/>
              <p:nvPr/>
            </p:nvSpPr>
            <p:spPr>
              <a:xfrm flipH="1">
                <a:off x="7401600" y="1888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96" name="Google Shape;821;p28">
                <a:extLst>
                  <a:ext uri="{FF2B5EF4-FFF2-40B4-BE49-F238E27FC236}">
                    <a16:creationId xmlns:a16="http://schemas.microsoft.com/office/drawing/2014/main" id="{77DDD6D3-D61E-18EC-EEE5-E34516E04678}"/>
                  </a:ext>
                </a:extLst>
              </p:cNvPr>
              <p:cNvSpPr/>
              <p:nvPr/>
            </p:nvSpPr>
            <p:spPr>
              <a:xfrm flipH="1">
                <a:off x="7982400" y="1888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97" name="Google Shape;822;p28">
                <a:extLst>
                  <a:ext uri="{FF2B5EF4-FFF2-40B4-BE49-F238E27FC236}">
                    <a16:creationId xmlns:a16="http://schemas.microsoft.com/office/drawing/2014/main" id="{FEF8FCA2-74CE-E0BF-28AE-ECBE1B05D3EE}"/>
                  </a:ext>
                </a:extLst>
              </p:cNvPr>
              <p:cNvSpPr/>
              <p:nvPr/>
            </p:nvSpPr>
            <p:spPr>
              <a:xfrm flipH="1">
                <a:off x="8563200" y="1888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98" name="Google Shape;823;p28">
                <a:extLst>
                  <a:ext uri="{FF2B5EF4-FFF2-40B4-BE49-F238E27FC236}">
                    <a16:creationId xmlns:a16="http://schemas.microsoft.com/office/drawing/2014/main" id="{6F224E5D-2BC4-5FFA-9464-7BAA4BE05C82}"/>
                  </a:ext>
                </a:extLst>
              </p:cNvPr>
              <p:cNvSpPr/>
              <p:nvPr/>
            </p:nvSpPr>
            <p:spPr>
              <a:xfrm flipH="1">
                <a:off x="6240000" y="2422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99" name="Google Shape;824;p28">
                <a:extLst>
                  <a:ext uri="{FF2B5EF4-FFF2-40B4-BE49-F238E27FC236}">
                    <a16:creationId xmlns:a16="http://schemas.microsoft.com/office/drawing/2014/main" id="{96683FB4-08F8-C90F-D0F9-0D59939CDAB2}"/>
                  </a:ext>
                </a:extLst>
              </p:cNvPr>
              <p:cNvSpPr/>
              <p:nvPr/>
            </p:nvSpPr>
            <p:spPr>
              <a:xfrm flipH="1">
                <a:off x="6820800" y="2422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0" name="Google Shape;825;p28">
                <a:extLst>
                  <a:ext uri="{FF2B5EF4-FFF2-40B4-BE49-F238E27FC236}">
                    <a16:creationId xmlns:a16="http://schemas.microsoft.com/office/drawing/2014/main" id="{DAA55E7A-ED61-829A-9192-82EF377E8760}"/>
                  </a:ext>
                </a:extLst>
              </p:cNvPr>
              <p:cNvSpPr/>
              <p:nvPr/>
            </p:nvSpPr>
            <p:spPr>
              <a:xfrm flipH="1">
                <a:off x="7401600" y="2422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1" name="Google Shape;826;p28">
                <a:extLst>
                  <a:ext uri="{FF2B5EF4-FFF2-40B4-BE49-F238E27FC236}">
                    <a16:creationId xmlns:a16="http://schemas.microsoft.com/office/drawing/2014/main" id="{3E971B3D-D191-7EF6-A9D9-02A9C82FA776}"/>
                  </a:ext>
                </a:extLst>
              </p:cNvPr>
              <p:cNvSpPr/>
              <p:nvPr/>
            </p:nvSpPr>
            <p:spPr>
              <a:xfrm flipH="1">
                <a:off x="7982400" y="2422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2" name="Google Shape;827;p28">
                <a:extLst>
                  <a:ext uri="{FF2B5EF4-FFF2-40B4-BE49-F238E27FC236}">
                    <a16:creationId xmlns:a16="http://schemas.microsoft.com/office/drawing/2014/main" id="{249D4CDE-A7B3-1C9E-C48B-5AE906C0604B}"/>
                  </a:ext>
                </a:extLst>
              </p:cNvPr>
              <p:cNvSpPr/>
              <p:nvPr/>
            </p:nvSpPr>
            <p:spPr>
              <a:xfrm flipH="1">
                <a:off x="8563200" y="2422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3" name="Google Shape;828;p28">
                <a:extLst>
                  <a:ext uri="{FF2B5EF4-FFF2-40B4-BE49-F238E27FC236}">
                    <a16:creationId xmlns:a16="http://schemas.microsoft.com/office/drawing/2014/main" id="{EA9C996C-8ABE-2E1D-F487-E167E3B7D353}"/>
                  </a:ext>
                </a:extLst>
              </p:cNvPr>
              <p:cNvSpPr/>
              <p:nvPr/>
            </p:nvSpPr>
            <p:spPr>
              <a:xfrm flipH="1">
                <a:off x="6240000" y="29571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4" name="Google Shape;829;p28">
                <a:extLst>
                  <a:ext uri="{FF2B5EF4-FFF2-40B4-BE49-F238E27FC236}">
                    <a16:creationId xmlns:a16="http://schemas.microsoft.com/office/drawing/2014/main" id="{D9D7A9EE-F197-31D1-20EA-BBCA2F02DAFD}"/>
                  </a:ext>
                </a:extLst>
              </p:cNvPr>
              <p:cNvSpPr/>
              <p:nvPr/>
            </p:nvSpPr>
            <p:spPr>
              <a:xfrm flipH="1">
                <a:off x="6820800" y="29571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5" name="Google Shape;830;p28">
                <a:extLst>
                  <a:ext uri="{FF2B5EF4-FFF2-40B4-BE49-F238E27FC236}">
                    <a16:creationId xmlns:a16="http://schemas.microsoft.com/office/drawing/2014/main" id="{F4B5A5FA-1947-0628-0541-C8DD8519371F}"/>
                  </a:ext>
                </a:extLst>
              </p:cNvPr>
              <p:cNvSpPr/>
              <p:nvPr/>
            </p:nvSpPr>
            <p:spPr>
              <a:xfrm flipH="1">
                <a:off x="7401600" y="29571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6" name="Google Shape;831;p28">
                <a:extLst>
                  <a:ext uri="{FF2B5EF4-FFF2-40B4-BE49-F238E27FC236}">
                    <a16:creationId xmlns:a16="http://schemas.microsoft.com/office/drawing/2014/main" id="{BF2FA506-39DF-3B33-2B7C-C39452C1A1E5}"/>
                  </a:ext>
                </a:extLst>
              </p:cNvPr>
              <p:cNvSpPr/>
              <p:nvPr/>
            </p:nvSpPr>
            <p:spPr>
              <a:xfrm flipH="1">
                <a:off x="7982400" y="29571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7" name="Google Shape;832;p28">
                <a:extLst>
                  <a:ext uri="{FF2B5EF4-FFF2-40B4-BE49-F238E27FC236}">
                    <a16:creationId xmlns:a16="http://schemas.microsoft.com/office/drawing/2014/main" id="{DEF8872B-DD7D-38B6-215F-ABB9C968C941}"/>
                  </a:ext>
                </a:extLst>
              </p:cNvPr>
              <p:cNvSpPr/>
              <p:nvPr/>
            </p:nvSpPr>
            <p:spPr>
              <a:xfrm flipH="1">
                <a:off x="8563200" y="29571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grpSp>
        <p:grpSp>
          <p:nvGrpSpPr>
            <p:cNvPr id="28" name="Google Shape;833;p28">
              <a:extLst>
                <a:ext uri="{FF2B5EF4-FFF2-40B4-BE49-F238E27FC236}">
                  <a16:creationId xmlns:a16="http://schemas.microsoft.com/office/drawing/2014/main" id="{F4143923-2BCD-3DCF-49E7-3323597F4512}"/>
                </a:ext>
              </a:extLst>
            </p:cNvPr>
            <p:cNvGrpSpPr/>
            <p:nvPr/>
          </p:nvGrpSpPr>
          <p:grpSpPr>
            <a:xfrm>
              <a:off x="546332" y="643484"/>
              <a:ext cx="1765922" cy="1596032"/>
              <a:chOff x="5950075" y="854725"/>
              <a:chExt cx="2904000" cy="2668950"/>
            </a:xfrm>
            <a:grpFill/>
          </p:grpSpPr>
          <p:sp>
            <p:nvSpPr>
              <p:cNvPr id="56" name="Google Shape;834;p28">
                <a:extLst>
                  <a:ext uri="{FF2B5EF4-FFF2-40B4-BE49-F238E27FC236}">
                    <a16:creationId xmlns:a16="http://schemas.microsoft.com/office/drawing/2014/main" id="{29B19731-74F6-2075-8E80-F9B3DF054F4E}"/>
                  </a:ext>
                </a:extLst>
              </p:cNvPr>
              <p:cNvSpPr/>
              <p:nvPr/>
            </p:nvSpPr>
            <p:spPr>
              <a:xfrm flipH="1">
                <a:off x="5950075" y="854725"/>
                <a:ext cx="2904000" cy="26673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835;p28">
                <a:extLst>
                  <a:ext uri="{FF2B5EF4-FFF2-40B4-BE49-F238E27FC236}">
                    <a16:creationId xmlns:a16="http://schemas.microsoft.com/office/drawing/2014/main" id="{BFF170BD-7D2D-4E6B-D3CA-917058A0202E}"/>
                  </a:ext>
                </a:extLst>
              </p:cNvPr>
              <p:cNvSpPr/>
              <p:nvPr/>
            </p:nvSpPr>
            <p:spPr>
              <a:xfrm flipH="1">
                <a:off x="5950075" y="854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836;p28">
                <a:extLst>
                  <a:ext uri="{FF2B5EF4-FFF2-40B4-BE49-F238E27FC236}">
                    <a16:creationId xmlns:a16="http://schemas.microsoft.com/office/drawing/2014/main" id="{3186273B-C828-FB14-B0E0-5791C8C70D5E}"/>
                  </a:ext>
                </a:extLst>
              </p:cNvPr>
              <p:cNvSpPr/>
              <p:nvPr/>
            </p:nvSpPr>
            <p:spPr>
              <a:xfrm flipH="1">
                <a:off x="6530875" y="854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837;p28">
                <a:extLst>
                  <a:ext uri="{FF2B5EF4-FFF2-40B4-BE49-F238E27FC236}">
                    <a16:creationId xmlns:a16="http://schemas.microsoft.com/office/drawing/2014/main" id="{C2A0D942-9F35-5127-2760-B12ACA418339}"/>
                  </a:ext>
                </a:extLst>
              </p:cNvPr>
              <p:cNvSpPr/>
              <p:nvPr/>
            </p:nvSpPr>
            <p:spPr>
              <a:xfrm flipH="1">
                <a:off x="7111675" y="854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838;p28">
                <a:extLst>
                  <a:ext uri="{FF2B5EF4-FFF2-40B4-BE49-F238E27FC236}">
                    <a16:creationId xmlns:a16="http://schemas.microsoft.com/office/drawing/2014/main" id="{7EBE0B95-3198-E051-E560-62943D0EA8A2}"/>
                  </a:ext>
                </a:extLst>
              </p:cNvPr>
              <p:cNvSpPr/>
              <p:nvPr/>
            </p:nvSpPr>
            <p:spPr>
              <a:xfrm flipH="1">
                <a:off x="7692475" y="854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839;p28">
                <a:extLst>
                  <a:ext uri="{FF2B5EF4-FFF2-40B4-BE49-F238E27FC236}">
                    <a16:creationId xmlns:a16="http://schemas.microsoft.com/office/drawing/2014/main" id="{6214901E-1BAB-CC5C-8142-9BB5CF117519}"/>
                  </a:ext>
                </a:extLst>
              </p:cNvPr>
              <p:cNvSpPr/>
              <p:nvPr/>
            </p:nvSpPr>
            <p:spPr>
              <a:xfrm flipH="1">
                <a:off x="8273275" y="854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840;p28">
                <a:extLst>
                  <a:ext uri="{FF2B5EF4-FFF2-40B4-BE49-F238E27FC236}">
                    <a16:creationId xmlns:a16="http://schemas.microsoft.com/office/drawing/2014/main" id="{CBFEB86B-897C-50C3-2F04-4EF26E61B197}"/>
                  </a:ext>
                </a:extLst>
              </p:cNvPr>
              <p:cNvSpPr/>
              <p:nvPr/>
            </p:nvSpPr>
            <p:spPr>
              <a:xfrm flipH="1">
                <a:off x="5950075" y="13875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841;p28">
                <a:extLst>
                  <a:ext uri="{FF2B5EF4-FFF2-40B4-BE49-F238E27FC236}">
                    <a16:creationId xmlns:a16="http://schemas.microsoft.com/office/drawing/2014/main" id="{849E0518-88E9-58EC-5A20-660498E2A45E}"/>
                  </a:ext>
                </a:extLst>
              </p:cNvPr>
              <p:cNvSpPr/>
              <p:nvPr/>
            </p:nvSpPr>
            <p:spPr>
              <a:xfrm flipH="1">
                <a:off x="6530875" y="13875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842;p28">
                <a:extLst>
                  <a:ext uri="{FF2B5EF4-FFF2-40B4-BE49-F238E27FC236}">
                    <a16:creationId xmlns:a16="http://schemas.microsoft.com/office/drawing/2014/main" id="{AD8CFD47-F72D-8742-BDEF-526259199F75}"/>
                  </a:ext>
                </a:extLst>
              </p:cNvPr>
              <p:cNvSpPr/>
              <p:nvPr/>
            </p:nvSpPr>
            <p:spPr>
              <a:xfrm flipH="1">
                <a:off x="7111675" y="13875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843;p28">
                <a:extLst>
                  <a:ext uri="{FF2B5EF4-FFF2-40B4-BE49-F238E27FC236}">
                    <a16:creationId xmlns:a16="http://schemas.microsoft.com/office/drawing/2014/main" id="{C8A0B8F9-A7CA-DD13-4EAA-96EB2164FE59}"/>
                  </a:ext>
                </a:extLst>
              </p:cNvPr>
              <p:cNvSpPr/>
              <p:nvPr/>
            </p:nvSpPr>
            <p:spPr>
              <a:xfrm flipH="1">
                <a:off x="7692475" y="13875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844;p28">
                <a:extLst>
                  <a:ext uri="{FF2B5EF4-FFF2-40B4-BE49-F238E27FC236}">
                    <a16:creationId xmlns:a16="http://schemas.microsoft.com/office/drawing/2014/main" id="{0BB871F9-E583-4DC7-AC3F-6415C0A4F1C1}"/>
                  </a:ext>
                </a:extLst>
              </p:cNvPr>
              <p:cNvSpPr/>
              <p:nvPr/>
            </p:nvSpPr>
            <p:spPr>
              <a:xfrm flipH="1">
                <a:off x="8273275" y="13875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845;p28">
                <a:extLst>
                  <a:ext uri="{FF2B5EF4-FFF2-40B4-BE49-F238E27FC236}">
                    <a16:creationId xmlns:a16="http://schemas.microsoft.com/office/drawing/2014/main" id="{96206F42-0EB7-2C05-759D-00B7BAD87564}"/>
                  </a:ext>
                </a:extLst>
              </p:cNvPr>
              <p:cNvSpPr/>
              <p:nvPr/>
            </p:nvSpPr>
            <p:spPr>
              <a:xfrm flipH="1">
                <a:off x="5950075" y="19219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846;p28">
                <a:extLst>
                  <a:ext uri="{FF2B5EF4-FFF2-40B4-BE49-F238E27FC236}">
                    <a16:creationId xmlns:a16="http://schemas.microsoft.com/office/drawing/2014/main" id="{4F123F6F-E3A0-23A6-A620-B96BA885E01F}"/>
                  </a:ext>
                </a:extLst>
              </p:cNvPr>
              <p:cNvSpPr/>
              <p:nvPr/>
            </p:nvSpPr>
            <p:spPr>
              <a:xfrm flipH="1">
                <a:off x="6530875" y="19219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847;p28">
                <a:extLst>
                  <a:ext uri="{FF2B5EF4-FFF2-40B4-BE49-F238E27FC236}">
                    <a16:creationId xmlns:a16="http://schemas.microsoft.com/office/drawing/2014/main" id="{50360C24-BBB5-AF26-21AD-C8CB0D5BBD1A}"/>
                  </a:ext>
                </a:extLst>
              </p:cNvPr>
              <p:cNvSpPr/>
              <p:nvPr/>
            </p:nvSpPr>
            <p:spPr>
              <a:xfrm flipH="1">
                <a:off x="7111675" y="19219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848;p28">
                <a:extLst>
                  <a:ext uri="{FF2B5EF4-FFF2-40B4-BE49-F238E27FC236}">
                    <a16:creationId xmlns:a16="http://schemas.microsoft.com/office/drawing/2014/main" id="{47A427FE-5435-FD42-672C-948F6C0F5B52}"/>
                  </a:ext>
                </a:extLst>
              </p:cNvPr>
              <p:cNvSpPr/>
              <p:nvPr/>
            </p:nvSpPr>
            <p:spPr>
              <a:xfrm flipH="1">
                <a:off x="7692475" y="19219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849;p28">
                <a:extLst>
                  <a:ext uri="{FF2B5EF4-FFF2-40B4-BE49-F238E27FC236}">
                    <a16:creationId xmlns:a16="http://schemas.microsoft.com/office/drawing/2014/main" id="{07A1D3BD-E539-1D84-D276-B6F6B08826E7}"/>
                  </a:ext>
                </a:extLst>
              </p:cNvPr>
              <p:cNvSpPr/>
              <p:nvPr/>
            </p:nvSpPr>
            <p:spPr>
              <a:xfrm flipH="1">
                <a:off x="8273275" y="19219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850;p28">
                <a:extLst>
                  <a:ext uri="{FF2B5EF4-FFF2-40B4-BE49-F238E27FC236}">
                    <a16:creationId xmlns:a16="http://schemas.microsoft.com/office/drawing/2014/main" id="{1CC7DB67-A9F1-238D-73FA-D348B5F87FCA}"/>
                  </a:ext>
                </a:extLst>
              </p:cNvPr>
              <p:cNvSpPr/>
              <p:nvPr/>
            </p:nvSpPr>
            <p:spPr>
              <a:xfrm flipH="1">
                <a:off x="5950075" y="24564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851;p28">
                <a:extLst>
                  <a:ext uri="{FF2B5EF4-FFF2-40B4-BE49-F238E27FC236}">
                    <a16:creationId xmlns:a16="http://schemas.microsoft.com/office/drawing/2014/main" id="{966DD569-137A-9D79-ED11-7282DACB3192}"/>
                  </a:ext>
                </a:extLst>
              </p:cNvPr>
              <p:cNvSpPr/>
              <p:nvPr/>
            </p:nvSpPr>
            <p:spPr>
              <a:xfrm flipH="1">
                <a:off x="6530875" y="24564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852;p28">
                <a:extLst>
                  <a:ext uri="{FF2B5EF4-FFF2-40B4-BE49-F238E27FC236}">
                    <a16:creationId xmlns:a16="http://schemas.microsoft.com/office/drawing/2014/main" id="{CF1D44B9-1B97-6BD6-43CA-A0D8752D2FC5}"/>
                  </a:ext>
                </a:extLst>
              </p:cNvPr>
              <p:cNvSpPr/>
              <p:nvPr/>
            </p:nvSpPr>
            <p:spPr>
              <a:xfrm flipH="1">
                <a:off x="7111675" y="24564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853;p28">
                <a:extLst>
                  <a:ext uri="{FF2B5EF4-FFF2-40B4-BE49-F238E27FC236}">
                    <a16:creationId xmlns:a16="http://schemas.microsoft.com/office/drawing/2014/main" id="{D6A71579-D053-8C79-1D28-E154712E14E7}"/>
                  </a:ext>
                </a:extLst>
              </p:cNvPr>
              <p:cNvSpPr/>
              <p:nvPr/>
            </p:nvSpPr>
            <p:spPr>
              <a:xfrm flipH="1">
                <a:off x="7692475" y="24564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854;p28">
                <a:extLst>
                  <a:ext uri="{FF2B5EF4-FFF2-40B4-BE49-F238E27FC236}">
                    <a16:creationId xmlns:a16="http://schemas.microsoft.com/office/drawing/2014/main" id="{5D5BFEB2-93B6-E8BC-0642-F70B68D8009C}"/>
                  </a:ext>
                </a:extLst>
              </p:cNvPr>
              <p:cNvSpPr/>
              <p:nvPr/>
            </p:nvSpPr>
            <p:spPr>
              <a:xfrm flipH="1">
                <a:off x="8273275" y="24564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855;p28">
                <a:extLst>
                  <a:ext uri="{FF2B5EF4-FFF2-40B4-BE49-F238E27FC236}">
                    <a16:creationId xmlns:a16="http://schemas.microsoft.com/office/drawing/2014/main" id="{E74627AA-35C1-BB62-54ED-9137504C9846}"/>
                  </a:ext>
                </a:extLst>
              </p:cNvPr>
              <p:cNvSpPr/>
              <p:nvPr/>
            </p:nvSpPr>
            <p:spPr>
              <a:xfrm flipH="1">
                <a:off x="5950075" y="29908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856;p28">
                <a:extLst>
                  <a:ext uri="{FF2B5EF4-FFF2-40B4-BE49-F238E27FC236}">
                    <a16:creationId xmlns:a16="http://schemas.microsoft.com/office/drawing/2014/main" id="{E5D18F6F-2952-BD19-9521-DB5F717D9AD1}"/>
                  </a:ext>
                </a:extLst>
              </p:cNvPr>
              <p:cNvSpPr/>
              <p:nvPr/>
            </p:nvSpPr>
            <p:spPr>
              <a:xfrm flipH="1">
                <a:off x="6530875" y="29908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857;p28">
                <a:extLst>
                  <a:ext uri="{FF2B5EF4-FFF2-40B4-BE49-F238E27FC236}">
                    <a16:creationId xmlns:a16="http://schemas.microsoft.com/office/drawing/2014/main" id="{CF50A6C4-322F-8BFF-C5D7-6BAA3B35596B}"/>
                  </a:ext>
                </a:extLst>
              </p:cNvPr>
              <p:cNvSpPr/>
              <p:nvPr/>
            </p:nvSpPr>
            <p:spPr>
              <a:xfrm flipH="1">
                <a:off x="7111675" y="29908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58;p28">
                <a:extLst>
                  <a:ext uri="{FF2B5EF4-FFF2-40B4-BE49-F238E27FC236}">
                    <a16:creationId xmlns:a16="http://schemas.microsoft.com/office/drawing/2014/main" id="{EE6F7FD1-4493-B90B-B836-0625A7648A24}"/>
                  </a:ext>
                </a:extLst>
              </p:cNvPr>
              <p:cNvSpPr/>
              <p:nvPr/>
            </p:nvSpPr>
            <p:spPr>
              <a:xfrm flipH="1">
                <a:off x="7692475" y="29908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59;p28">
                <a:extLst>
                  <a:ext uri="{FF2B5EF4-FFF2-40B4-BE49-F238E27FC236}">
                    <a16:creationId xmlns:a16="http://schemas.microsoft.com/office/drawing/2014/main" id="{B455B188-F392-22FE-4EB7-2B8C5B8EE8EA}"/>
                  </a:ext>
                </a:extLst>
              </p:cNvPr>
              <p:cNvSpPr/>
              <p:nvPr/>
            </p:nvSpPr>
            <p:spPr>
              <a:xfrm flipH="1">
                <a:off x="8273275" y="29908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 name="Google Shape;860;p28">
              <a:extLst>
                <a:ext uri="{FF2B5EF4-FFF2-40B4-BE49-F238E27FC236}">
                  <a16:creationId xmlns:a16="http://schemas.microsoft.com/office/drawing/2014/main" id="{837C6DA8-A956-9616-FD9F-61A42502B7F0}"/>
                </a:ext>
              </a:extLst>
            </p:cNvPr>
            <p:cNvGrpSpPr/>
            <p:nvPr/>
          </p:nvGrpSpPr>
          <p:grpSpPr>
            <a:xfrm>
              <a:off x="347441" y="757786"/>
              <a:ext cx="1765922" cy="1596032"/>
              <a:chOff x="2854300" y="1168125"/>
              <a:chExt cx="2904000" cy="2668950"/>
            </a:xfrm>
            <a:grpFill/>
          </p:grpSpPr>
          <p:sp>
            <p:nvSpPr>
              <p:cNvPr id="30" name="Google Shape;861;p28">
                <a:extLst>
                  <a:ext uri="{FF2B5EF4-FFF2-40B4-BE49-F238E27FC236}">
                    <a16:creationId xmlns:a16="http://schemas.microsoft.com/office/drawing/2014/main" id="{5168957E-C895-2A4D-86DA-43B8A71DCA18}"/>
                  </a:ext>
                </a:extLst>
              </p:cNvPr>
              <p:cNvSpPr/>
              <p:nvPr/>
            </p:nvSpPr>
            <p:spPr>
              <a:xfrm flipH="1">
                <a:off x="2854300" y="1168125"/>
                <a:ext cx="2904000" cy="26673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862;p28">
                <a:extLst>
                  <a:ext uri="{FF2B5EF4-FFF2-40B4-BE49-F238E27FC236}">
                    <a16:creationId xmlns:a16="http://schemas.microsoft.com/office/drawing/2014/main" id="{C05B67A9-398C-D809-974B-579430972F87}"/>
                  </a:ext>
                </a:extLst>
              </p:cNvPr>
              <p:cNvSpPr/>
              <p:nvPr/>
            </p:nvSpPr>
            <p:spPr>
              <a:xfrm flipH="1">
                <a:off x="2854300" y="11681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863;p28">
                <a:extLst>
                  <a:ext uri="{FF2B5EF4-FFF2-40B4-BE49-F238E27FC236}">
                    <a16:creationId xmlns:a16="http://schemas.microsoft.com/office/drawing/2014/main" id="{24A4C979-0BC1-5C63-3B8A-132702404D7F}"/>
                  </a:ext>
                </a:extLst>
              </p:cNvPr>
              <p:cNvSpPr/>
              <p:nvPr/>
            </p:nvSpPr>
            <p:spPr>
              <a:xfrm flipH="1">
                <a:off x="3435100" y="11681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864;p28">
                <a:extLst>
                  <a:ext uri="{FF2B5EF4-FFF2-40B4-BE49-F238E27FC236}">
                    <a16:creationId xmlns:a16="http://schemas.microsoft.com/office/drawing/2014/main" id="{CD6C553B-1065-E200-A669-420A0E37AD89}"/>
                  </a:ext>
                </a:extLst>
              </p:cNvPr>
              <p:cNvSpPr/>
              <p:nvPr/>
            </p:nvSpPr>
            <p:spPr>
              <a:xfrm flipH="1">
                <a:off x="4015900" y="11681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865;p28">
                <a:extLst>
                  <a:ext uri="{FF2B5EF4-FFF2-40B4-BE49-F238E27FC236}">
                    <a16:creationId xmlns:a16="http://schemas.microsoft.com/office/drawing/2014/main" id="{25226002-6E9F-CB22-E38A-300EEA6AEFC7}"/>
                  </a:ext>
                </a:extLst>
              </p:cNvPr>
              <p:cNvSpPr/>
              <p:nvPr/>
            </p:nvSpPr>
            <p:spPr>
              <a:xfrm flipH="1">
                <a:off x="4596700" y="11681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866;p28">
                <a:extLst>
                  <a:ext uri="{FF2B5EF4-FFF2-40B4-BE49-F238E27FC236}">
                    <a16:creationId xmlns:a16="http://schemas.microsoft.com/office/drawing/2014/main" id="{60937D3E-F641-9EC6-18D4-6856F851CEB1}"/>
                  </a:ext>
                </a:extLst>
              </p:cNvPr>
              <p:cNvSpPr/>
              <p:nvPr/>
            </p:nvSpPr>
            <p:spPr>
              <a:xfrm flipH="1">
                <a:off x="5177500" y="11681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867;p28">
                <a:extLst>
                  <a:ext uri="{FF2B5EF4-FFF2-40B4-BE49-F238E27FC236}">
                    <a16:creationId xmlns:a16="http://schemas.microsoft.com/office/drawing/2014/main" id="{BF5FC695-5AFE-0F32-F6FA-2684A9E8BFDC}"/>
                  </a:ext>
                </a:extLst>
              </p:cNvPr>
              <p:cNvSpPr/>
              <p:nvPr/>
            </p:nvSpPr>
            <p:spPr>
              <a:xfrm flipH="1">
                <a:off x="2854300" y="17009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868;p28">
                <a:extLst>
                  <a:ext uri="{FF2B5EF4-FFF2-40B4-BE49-F238E27FC236}">
                    <a16:creationId xmlns:a16="http://schemas.microsoft.com/office/drawing/2014/main" id="{EBB78614-A9B4-F35D-8CC8-0B1E1F4F3ABD}"/>
                  </a:ext>
                </a:extLst>
              </p:cNvPr>
              <p:cNvSpPr/>
              <p:nvPr/>
            </p:nvSpPr>
            <p:spPr>
              <a:xfrm flipH="1">
                <a:off x="3435100" y="17009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869;p28">
                <a:extLst>
                  <a:ext uri="{FF2B5EF4-FFF2-40B4-BE49-F238E27FC236}">
                    <a16:creationId xmlns:a16="http://schemas.microsoft.com/office/drawing/2014/main" id="{6DF0F5A8-D70E-7A82-A41E-62A4F8F1B8D9}"/>
                  </a:ext>
                </a:extLst>
              </p:cNvPr>
              <p:cNvSpPr/>
              <p:nvPr/>
            </p:nvSpPr>
            <p:spPr>
              <a:xfrm flipH="1">
                <a:off x="4015900" y="17009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870;p28">
                <a:extLst>
                  <a:ext uri="{FF2B5EF4-FFF2-40B4-BE49-F238E27FC236}">
                    <a16:creationId xmlns:a16="http://schemas.microsoft.com/office/drawing/2014/main" id="{51E14F39-2E4A-C8F1-C3E7-E598D0CBD938}"/>
                  </a:ext>
                </a:extLst>
              </p:cNvPr>
              <p:cNvSpPr/>
              <p:nvPr/>
            </p:nvSpPr>
            <p:spPr>
              <a:xfrm flipH="1">
                <a:off x="4596700" y="17009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871;p28">
                <a:extLst>
                  <a:ext uri="{FF2B5EF4-FFF2-40B4-BE49-F238E27FC236}">
                    <a16:creationId xmlns:a16="http://schemas.microsoft.com/office/drawing/2014/main" id="{11971BB7-188F-DCE0-B512-938A3B41454B}"/>
                  </a:ext>
                </a:extLst>
              </p:cNvPr>
              <p:cNvSpPr/>
              <p:nvPr/>
            </p:nvSpPr>
            <p:spPr>
              <a:xfrm flipH="1">
                <a:off x="5177500" y="17009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872;p28">
                <a:extLst>
                  <a:ext uri="{FF2B5EF4-FFF2-40B4-BE49-F238E27FC236}">
                    <a16:creationId xmlns:a16="http://schemas.microsoft.com/office/drawing/2014/main" id="{3C1C7601-92D4-CCA1-01DF-B2E711D397C5}"/>
                  </a:ext>
                </a:extLst>
              </p:cNvPr>
              <p:cNvSpPr/>
              <p:nvPr/>
            </p:nvSpPr>
            <p:spPr>
              <a:xfrm flipH="1">
                <a:off x="2854300" y="22353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873;p28">
                <a:extLst>
                  <a:ext uri="{FF2B5EF4-FFF2-40B4-BE49-F238E27FC236}">
                    <a16:creationId xmlns:a16="http://schemas.microsoft.com/office/drawing/2014/main" id="{52EA4BA5-E2A9-9E3C-886B-C175F0BBBFA8}"/>
                  </a:ext>
                </a:extLst>
              </p:cNvPr>
              <p:cNvSpPr/>
              <p:nvPr/>
            </p:nvSpPr>
            <p:spPr>
              <a:xfrm flipH="1">
                <a:off x="3435100" y="22353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874;p28">
                <a:extLst>
                  <a:ext uri="{FF2B5EF4-FFF2-40B4-BE49-F238E27FC236}">
                    <a16:creationId xmlns:a16="http://schemas.microsoft.com/office/drawing/2014/main" id="{D1331C41-D3F1-26BB-A27C-92CA74BBAEB5}"/>
                  </a:ext>
                </a:extLst>
              </p:cNvPr>
              <p:cNvSpPr/>
              <p:nvPr/>
            </p:nvSpPr>
            <p:spPr>
              <a:xfrm flipH="1">
                <a:off x="4015900" y="22353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875;p28">
                <a:extLst>
                  <a:ext uri="{FF2B5EF4-FFF2-40B4-BE49-F238E27FC236}">
                    <a16:creationId xmlns:a16="http://schemas.microsoft.com/office/drawing/2014/main" id="{F46779DF-A867-6B6A-A966-FD4E1FB60E83}"/>
                  </a:ext>
                </a:extLst>
              </p:cNvPr>
              <p:cNvSpPr/>
              <p:nvPr/>
            </p:nvSpPr>
            <p:spPr>
              <a:xfrm flipH="1">
                <a:off x="4596700" y="22353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876;p28">
                <a:extLst>
                  <a:ext uri="{FF2B5EF4-FFF2-40B4-BE49-F238E27FC236}">
                    <a16:creationId xmlns:a16="http://schemas.microsoft.com/office/drawing/2014/main" id="{B8371E18-BF7D-0118-64AD-5D4EDADEF9CF}"/>
                  </a:ext>
                </a:extLst>
              </p:cNvPr>
              <p:cNvSpPr/>
              <p:nvPr/>
            </p:nvSpPr>
            <p:spPr>
              <a:xfrm flipH="1">
                <a:off x="5177500" y="22353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877;p28">
                <a:extLst>
                  <a:ext uri="{FF2B5EF4-FFF2-40B4-BE49-F238E27FC236}">
                    <a16:creationId xmlns:a16="http://schemas.microsoft.com/office/drawing/2014/main" id="{6CAE432D-71E6-DBB8-1A02-7F8E2FDE4103}"/>
                  </a:ext>
                </a:extLst>
              </p:cNvPr>
              <p:cNvSpPr/>
              <p:nvPr/>
            </p:nvSpPr>
            <p:spPr>
              <a:xfrm flipH="1">
                <a:off x="2854300" y="2769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878;p28">
                <a:extLst>
                  <a:ext uri="{FF2B5EF4-FFF2-40B4-BE49-F238E27FC236}">
                    <a16:creationId xmlns:a16="http://schemas.microsoft.com/office/drawing/2014/main" id="{95B0F77E-837F-5B95-07E1-1C186D4AFF76}"/>
                  </a:ext>
                </a:extLst>
              </p:cNvPr>
              <p:cNvSpPr/>
              <p:nvPr/>
            </p:nvSpPr>
            <p:spPr>
              <a:xfrm flipH="1">
                <a:off x="3435100" y="2769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879;p28">
                <a:extLst>
                  <a:ext uri="{FF2B5EF4-FFF2-40B4-BE49-F238E27FC236}">
                    <a16:creationId xmlns:a16="http://schemas.microsoft.com/office/drawing/2014/main" id="{4873E19F-087A-0A7E-55EE-16E9842613A4}"/>
                  </a:ext>
                </a:extLst>
              </p:cNvPr>
              <p:cNvSpPr/>
              <p:nvPr/>
            </p:nvSpPr>
            <p:spPr>
              <a:xfrm flipH="1">
                <a:off x="4015900" y="2769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880;p28">
                <a:extLst>
                  <a:ext uri="{FF2B5EF4-FFF2-40B4-BE49-F238E27FC236}">
                    <a16:creationId xmlns:a16="http://schemas.microsoft.com/office/drawing/2014/main" id="{AED3EEF8-3666-8E12-FF40-0D4672E77902}"/>
                  </a:ext>
                </a:extLst>
              </p:cNvPr>
              <p:cNvSpPr/>
              <p:nvPr/>
            </p:nvSpPr>
            <p:spPr>
              <a:xfrm flipH="1">
                <a:off x="4596700" y="2769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881;p28">
                <a:extLst>
                  <a:ext uri="{FF2B5EF4-FFF2-40B4-BE49-F238E27FC236}">
                    <a16:creationId xmlns:a16="http://schemas.microsoft.com/office/drawing/2014/main" id="{966C4F41-8A84-5F5C-A5F5-450E11B99853}"/>
                  </a:ext>
                </a:extLst>
              </p:cNvPr>
              <p:cNvSpPr/>
              <p:nvPr/>
            </p:nvSpPr>
            <p:spPr>
              <a:xfrm flipH="1">
                <a:off x="5177500" y="2769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882;p28">
                <a:extLst>
                  <a:ext uri="{FF2B5EF4-FFF2-40B4-BE49-F238E27FC236}">
                    <a16:creationId xmlns:a16="http://schemas.microsoft.com/office/drawing/2014/main" id="{66561D51-8D22-5D41-0ADE-64FC900C2607}"/>
                  </a:ext>
                </a:extLst>
              </p:cNvPr>
              <p:cNvSpPr/>
              <p:nvPr/>
            </p:nvSpPr>
            <p:spPr>
              <a:xfrm flipH="1">
                <a:off x="2854300" y="3304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883;p28">
                <a:extLst>
                  <a:ext uri="{FF2B5EF4-FFF2-40B4-BE49-F238E27FC236}">
                    <a16:creationId xmlns:a16="http://schemas.microsoft.com/office/drawing/2014/main" id="{C0845ACF-6882-6145-DEE4-DB86EB06DEA7}"/>
                  </a:ext>
                </a:extLst>
              </p:cNvPr>
              <p:cNvSpPr/>
              <p:nvPr/>
            </p:nvSpPr>
            <p:spPr>
              <a:xfrm flipH="1">
                <a:off x="3435100" y="3304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884;p28">
                <a:extLst>
                  <a:ext uri="{FF2B5EF4-FFF2-40B4-BE49-F238E27FC236}">
                    <a16:creationId xmlns:a16="http://schemas.microsoft.com/office/drawing/2014/main" id="{B571C8FE-8E35-513A-A1F7-3DD3F9CC531D}"/>
                  </a:ext>
                </a:extLst>
              </p:cNvPr>
              <p:cNvSpPr/>
              <p:nvPr/>
            </p:nvSpPr>
            <p:spPr>
              <a:xfrm flipH="1">
                <a:off x="4015900" y="3304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885;p28">
                <a:extLst>
                  <a:ext uri="{FF2B5EF4-FFF2-40B4-BE49-F238E27FC236}">
                    <a16:creationId xmlns:a16="http://schemas.microsoft.com/office/drawing/2014/main" id="{DEDA13F4-E865-F17C-8700-373FCA0EC472}"/>
                  </a:ext>
                </a:extLst>
              </p:cNvPr>
              <p:cNvSpPr/>
              <p:nvPr/>
            </p:nvSpPr>
            <p:spPr>
              <a:xfrm flipH="1">
                <a:off x="4596700" y="3304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886;p28">
                <a:extLst>
                  <a:ext uri="{FF2B5EF4-FFF2-40B4-BE49-F238E27FC236}">
                    <a16:creationId xmlns:a16="http://schemas.microsoft.com/office/drawing/2014/main" id="{2BF4A1F5-8BD8-92F0-1F66-A8F6C01198DF}"/>
                  </a:ext>
                </a:extLst>
              </p:cNvPr>
              <p:cNvSpPr/>
              <p:nvPr/>
            </p:nvSpPr>
            <p:spPr>
              <a:xfrm flipH="1">
                <a:off x="5177500" y="3304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08" name="矩形: 圆角 107">
            <a:extLst>
              <a:ext uri="{FF2B5EF4-FFF2-40B4-BE49-F238E27FC236}">
                <a16:creationId xmlns:a16="http://schemas.microsoft.com/office/drawing/2014/main" id="{010F9977-BA5B-3BFC-81D9-A07D246D8CD2}"/>
              </a:ext>
            </a:extLst>
          </p:cNvPr>
          <p:cNvSpPr/>
          <p:nvPr/>
        </p:nvSpPr>
        <p:spPr>
          <a:xfrm>
            <a:off x="8810787" y="4349255"/>
            <a:ext cx="1228503" cy="908545"/>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p>
        </p:txBody>
      </p:sp>
      <mc:AlternateContent xmlns:mc="http://schemas.openxmlformats.org/markup-compatibility/2006" xmlns:a14="http://schemas.microsoft.com/office/drawing/2010/main">
        <mc:Choice Requires="a14">
          <p:sp>
            <p:nvSpPr>
              <p:cNvPr id="109" name="文本框 108">
                <a:extLst>
                  <a:ext uri="{FF2B5EF4-FFF2-40B4-BE49-F238E27FC236}">
                    <a16:creationId xmlns:a16="http://schemas.microsoft.com/office/drawing/2014/main" id="{B2794CF0-4BB5-ED42-6256-494EBFE44B14}"/>
                  </a:ext>
                </a:extLst>
              </p:cNvPr>
              <p:cNvSpPr txBox="1"/>
              <p:nvPr/>
            </p:nvSpPr>
            <p:spPr>
              <a:xfrm>
                <a:off x="8812860" y="4561524"/>
                <a:ext cx="368434"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200" b="0" i="1" smtClean="0">
                          <a:latin typeface="Cambria Math" panose="02040503050406030204" pitchFamily="18" charset="0"/>
                        </a:rPr>
                        <m:t>𝐾</m:t>
                      </m:r>
                      <m:r>
                        <a:rPr lang="en-US" altLang="zh-CN" sz="1200" b="0" i="1" smtClean="0">
                          <a:latin typeface="Cambria Math" panose="02040503050406030204" pitchFamily="18" charset="0"/>
                        </a:rPr>
                        <m:t>(</m:t>
                      </m:r>
                      <m:r>
                        <a:rPr lang="en-US" altLang="zh-CN" sz="1200" b="0" i="1" smtClean="0">
                          <a:latin typeface="Cambria Math" panose="02040503050406030204" pitchFamily="18" charset="0"/>
                        </a:rPr>
                        <m:t>𝑥</m:t>
                      </m:r>
                      <m:r>
                        <a:rPr lang="en-US" altLang="zh-CN" sz="1200" b="0" i="1" smtClean="0">
                          <a:latin typeface="Cambria Math" panose="02040503050406030204" pitchFamily="18" charset="0"/>
                        </a:rPr>
                        <m:t>)</m:t>
                      </m:r>
                    </m:oMath>
                  </m:oMathPara>
                </a14:m>
                <a:endParaRPr lang="zh-CN" altLang="en-US" sz="1200" dirty="0"/>
              </a:p>
            </p:txBody>
          </p:sp>
        </mc:Choice>
        <mc:Fallback xmlns="">
          <p:sp>
            <p:nvSpPr>
              <p:cNvPr id="109" name="文本框 108">
                <a:extLst>
                  <a:ext uri="{FF2B5EF4-FFF2-40B4-BE49-F238E27FC236}">
                    <a16:creationId xmlns:a16="http://schemas.microsoft.com/office/drawing/2014/main" id="{B2794CF0-4BB5-ED42-6256-494EBFE44B14}"/>
                  </a:ext>
                </a:extLst>
              </p:cNvPr>
              <p:cNvSpPr txBox="1">
                <a:spLocks noRot="1" noChangeAspect="1" noMove="1" noResize="1" noEditPoints="1" noAdjustHandles="1" noChangeArrowheads="1" noChangeShapeType="1" noTextEdit="1"/>
              </p:cNvSpPr>
              <p:nvPr/>
            </p:nvSpPr>
            <p:spPr>
              <a:xfrm>
                <a:off x="8812860" y="4561524"/>
                <a:ext cx="368434" cy="184666"/>
              </a:xfrm>
              <a:prstGeom prst="rect">
                <a:avLst/>
              </a:prstGeom>
              <a:blipFill>
                <a:blip r:embed="rId2"/>
                <a:stretch>
                  <a:fillRect l="-8333" t="-3226" r="-13333" b="-3548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0" name="文本框 109">
                <a:extLst>
                  <a:ext uri="{FF2B5EF4-FFF2-40B4-BE49-F238E27FC236}">
                    <a16:creationId xmlns:a16="http://schemas.microsoft.com/office/drawing/2014/main" id="{D12C2FA7-1B5F-8CB0-5A0A-E3465246E31B}"/>
                  </a:ext>
                </a:extLst>
              </p:cNvPr>
              <p:cNvSpPr txBox="1"/>
              <p:nvPr/>
            </p:nvSpPr>
            <p:spPr>
              <a:xfrm>
                <a:off x="8810788" y="4845233"/>
                <a:ext cx="129266"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200" b="0" i="1" smtClean="0">
                          <a:latin typeface="Cambria Math" panose="02040503050406030204" pitchFamily="18" charset="0"/>
                        </a:rPr>
                        <m:t>h</m:t>
                      </m:r>
                    </m:oMath>
                  </m:oMathPara>
                </a14:m>
                <a:endParaRPr lang="zh-CN" altLang="en-US" sz="1200" dirty="0"/>
              </a:p>
            </p:txBody>
          </p:sp>
        </mc:Choice>
        <mc:Fallback xmlns="">
          <p:sp>
            <p:nvSpPr>
              <p:cNvPr id="110" name="文本框 109">
                <a:extLst>
                  <a:ext uri="{FF2B5EF4-FFF2-40B4-BE49-F238E27FC236}">
                    <a16:creationId xmlns:a16="http://schemas.microsoft.com/office/drawing/2014/main" id="{D12C2FA7-1B5F-8CB0-5A0A-E3465246E31B}"/>
                  </a:ext>
                </a:extLst>
              </p:cNvPr>
              <p:cNvSpPr txBox="1">
                <a:spLocks noRot="1" noChangeAspect="1" noMove="1" noResize="1" noEditPoints="1" noAdjustHandles="1" noChangeArrowheads="1" noChangeShapeType="1" noTextEdit="1"/>
              </p:cNvSpPr>
              <p:nvPr/>
            </p:nvSpPr>
            <p:spPr>
              <a:xfrm>
                <a:off x="8810788" y="4845233"/>
                <a:ext cx="129266" cy="184666"/>
              </a:xfrm>
              <a:prstGeom prst="rect">
                <a:avLst/>
              </a:prstGeom>
              <a:blipFill>
                <a:blip r:embed="rId3"/>
                <a:stretch>
                  <a:fillRect l="-27273" r="-22727" b="-6667"/>
                </a:stretch>
              </a:blipFill>
            </p:spPr>
            <p:txBody>
              <a:bodyPr/>
              <a:lstStyle/>
              <a:p>
                <a:r>
                  <a:rPr lang="zh-CN" altLang="en-US">
                    <a:noFill/>
                  </a:rPr>
                  <a:t> </a:t>
                </a:r>
              </a:p>
            </p:txBody>
          </p:sp>
        </mc:Fallback>
      </mc:AlternateContent>
      <mc:AlternateContent xmlns:mc="http://schemas.openxmlformats.org/markup-compatibility/2006" xmlns:cx1="http://schemas.microsoft.com/office/drawing/2015/9/8/chartex">
        <mc:Choice Requires="cx1">
          <p:graphicFrame>
            <p:nvGraphicFramePr>
              <p:cNvPr id="111" name="图表 110">
                <a:extLst>
                  <a:ext uri="{FF2B5EF4-FFF2-40B4-BE49-F238E27FC236}">
                    <a16:creationId xmlns:a16="http://schemas.microsoft.com/office/drawing/2014/main" id="{88100C16-63A7-29B2-0132-21DAE9376D3B}"/>
                  </a:ext>
                </a:extLst>
              </p:cNvPr>
              <p:cNvGraphicFramePr/>
              <p:nvPr>
                <p:extLst>
                  <p:ext uri="{D42A27DB-BD31-4B8C-83A1-F6EECF244321}">
                    <p14:modId xmlns:p14="http://schemas.microsoft.com/office/powerpoint/2010/main" val="3070161040"/>
                  </p:ext>
                </p:extLst>
              </p:nvPr>
            </p:nvGraphicFramePr>
            <p:xfrm>
              <a:off x="8990860" y="4349256"/>
              <a:ext cx="1048430" cy="793867"/>
            </p:xfrm>
            <a:graphic>
              <a:graphicData uri="http://schemas.microsoft.com/office/drawing/2014/chartex">
                <cx:chart xmlns:cx="http://schemas.microsoft.com/office/drawing/2014/chartex" xmlns:r="http://schemas.openxmlformats.org/officeDocument/2006/relationships" r:id="rId4"/>
              </a:graphicData>
            </a:graphic>
          </p:graphicFrame>
        </mc:Choice>
        <mc:Fallback xmlns="">
          <p:pic>
            <p:nvPicPr>
              <p:cNvPr id="111" name="图表 110">
                <a:extLst>
                  <a:ext uri="{FF2B5EF4-FFF2-40B4-BE49-F238E27FC236}">
                    <a16:creationId xmlns:a16="http://schemas.microsoft.com/office/drawing/2014/main" id="{88100C16-63A7-29B2-0132-21DAE9376D3B}"/>
                  </a:ext>
                </a:extLst>
              </p:cNvPr>
              <p:cNvPicPr>
                <a:picLocks noGrp="1" noRot="1" noChangeAspect="1" noMove="1" noResize="1" noEditPoints="1" noAdjustHandles="1" noChangeArrowheads="1" noChangeShapeType="1"/>
              </p:cNvPicPr>
              <p:nvPr/>
            </p:nvPicPr>
            <p:blipFill>
              <a:blip r:embed="rId5"/>
              <a:stretch>
                <a:fillRect/>
              </a:stretch>
            </p:blipFill>
            <p:spPr>
              <a:xfrm>
                <a:off x="8990860" y="4349256"/>
                <a:ext cx="1048430" cy="793867"/>
              </a:xfrm>
              <a:prstGeom prst="rect">
                <a:avLst/>
              </a:prstGeom>
            </p:spPr>
          </p:pic>
        </mc:Fallback>
      </mc:AlternateContent>
      <p:pic>
        <p:nvPicPr>
          <p:cNvPr id="112" name="图片 111">
            <a:extLst>
              <a:ext uri="{FF2B5EF4-FFF2-40B4-BE49-F238E27FC236}">
                <a16:creationId xmlns:a16="http://schemas.microsoft.com/office/drawing/2014/main" id="{CF98E68E-C4DE-D02B-F314-44B15A33024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181294" y="3952372"/>
            <a:ext cx="362146" cy="362146"/>
          </a:xfrm>
          <a:prstGeom prst="rect">
            <a:avLst/>
          </a:prstGeom>
        </p:spPr>
      </p:pic>
      <p:sp>
        <p:nvSpPr>
          <p:cNvPr id="3" name="文本框 2">
            <a:extLst>
              <a:ext uri="{FF2B5EF4-FFF2-40B4-BE49-F238E27FC236}">
                <a16:creationId xmlns:a16="http://schemas.microsoft.com/office/drawing/2014/main" id="{1BD4D1E1-DD95-91BD-FF6B-A28D25C4CCB2}"/>
              </a:ext>
            </a:extLst>
          </p:cNvPr>
          <p:cNvSpPr txBox="1"/>
          <p:nvPr/>
        </p:nvSpPr>
        <p:spPr>
          <a:xfrm>
            <a:off x="1237071" y="1849737"/>
            <a:ext cx="4748897" cy="923330"/>
          </a:xfrm>
          <a:prstGeom prst="rect">
            <a:avLst/>
          </a:prstGeom>
          <a:noFill/>
        </p:spPr>
        <p:txBody>
          <a:bodyPr wrap="square" rtlCol="0">
            <a:spAutoFit/>
          </a:bodyPr>
          <a:lstStyle/>
          <a:p>
            <a:r>
              <a:rPr lang="zh-CN" altLang="en-US" dirty="0"/>
              <a:t>实验设置：</a:t>
            </a:r>
            <a:r>
              <a:rPr lang="en-US" altLang="zh-CN" dirty="0"/>
              <a:t>1</a:t>
            </a:r>
            <a:r>
              <a:rPr lang="zh-CN" altLang="en-US" dirty="0"/>
              <a:t>、完全黑盒，不了解对手的提示学习方法</a:t>
            </a:r>
            <a:endParaRPr lang="en-US" altLang="zh-CN" dirty="0"/>
          </a:p>
          <a:p>
            <a:r>
              <a:rPr lang="en-US" altLang="zh-CN" dirty="0"/>
              <a:t> 2</a:t>
            </a:r>
            <a:r>
              <a:rPr lang="zh-CN" altLang="en-US" dirty="0"/>
              <a:t>、灰盒模型 了解对手的提示学习方法</a:t>
            </a:r>
          </a:p>
        </p:txBody>
      </p:sp>
    </p:spTree>
    <p:extLst>
      <p:ext uri="{BB962C8B-B14F-4D97-AF65-F5344CB8AC3E}">
        <p14:creationId xmlns:p14="http://schemas.microsoft.com/office/powerpoint/2010/main" val="169011554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0B4D04-E955-EDCD-040A-046410BA9331}"/>
              </a:ext>
            </a:extLst>
          </p:cNvPr>
          <p:cNvSpPr>
            <a:spLocks noGrp="1"/>
          </p:cNvSpPr>
          <p:nvPr>
            <p:ph type="title"/>
          </p:nvPr>
        </p:nvSpPr>
        <p:spPr/>
        <p:txBody>
          <a:bodyPr/>
          <a:lstStyle/>
          <a:p>
            <a:endParaRPr lang="zh-CN" altLang="en-US" dirty="0"/>
          </a:p>
        </p:txBody>
      </p:sp>
      <p:graphicFrame>
        <p:nvGraphicFramePr>
          <p:cNvPr id="6" name="内容占位符 5">
            <a:extLst>
              <a:ext uri="{FF2B5EF4-FFF2-40B4-BE49-F238E27FC236}">
                <a16:creationId xmlns:a16="http://schemas.microsoft.com/office/drawing/2014/main" id="{79DE7953-CFAF-1C97-5A76-34E2D47E51B5}"/>
              </a:ext>
            </a:extLst>
          </p:cNvPr>
          <p:cNvGraphicFramePr>
            <a:graphicFrameLocks noGrp="1"/>
          </p:cNvGraphicFramePr>
          <p:nvPr>
            <p:ph idx="1"/>
            <p:extLst>
              <p:ext uri="{D42A27DB-BD31-4B8C-83A1-F6EECF244321}">
                <p14:modId xmlns:p14="http://schemas.microsoft.com/office/powerpoint/2010/main" val="1672487586"/>
              </p:ext>
            </p:extLst>
          </p:nvPr>
        </p:nvGraphicFramePr>
        <p:xfrm>
          <a:off x="736611" y="1785280"/>
          <a:ext cx="6111326" cy="2692401"/>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7" name="内容占位符 5">
            <a:extLst>
              <a:ext uri="{FF2B5EF4-FFF2-40B4-BE49-F238E27FC236}">
                <a16:creationId xmlns:a16="http://schemas.microsoft.com/office/drawing/2014/main" id="{4FBF45D4-4DCB-5773-676F-0BA109DCF550}"/>
              </a:ext>
            </a:extLst>
          </p:cNvPr>
          <p:cNvGraphicFramePr>
            <a:graphicFrameLocks/>
          </p:cNvGraphicFramePr>
          <p:nvPr>
            <p:extLst>
              <p:ext uri="{D42A27DB-BD31-4B8C-83A1-F6EECF244321}">
                <p14:modId xmlns:p14="http://schemas.microsoft.com/office/powerpoint/2010/main" val="1074614679"/>
              </p:ext>
            </p:extLst>
          </p:nvPr>
        </p:nvGraphicFramePr>
        <p:xfrm>
          <a:off x="6307664" y="4148666"/>
          <a:ext cx="5816600" cy="2777068"/>
        </p:xfrm>
        <a:graphic>
          <a:graphicData uri="http://schemas.openxmlformats.org/drawingml/2006/chart">
            <c:chart xmlns:c="http://schemas.openxmlformats.org/drawingml/2006/chart" xmlns:r="http://schemas.openxmlformats.org/officeDocument/2006/relationships" r:id="rId4"/>
          </a:graphicData>
        </a:graphic>
      </p:graphicFrame>
      <p:sp>
        <p:nvSpPr>
          <p:cNvPr id="8" name="文本框 7">
            <a:extLst>
              <a:ext uri="{FF2B5EF4-FFF2-40B4-BE49-F238E27FC236}">
                <a16:creationId xmlns:a16="http://schemas.microsoft.com/office/drawing/2014/main" id="{44659AF9-CBF7-2630-2FBE-433B7B590CA7}"/>
              </a:ext>
            </a:extLst>
          </p:cNvPr>
          <p:cNvSpPr txBox="1"/>
          <p:nvPr/>
        </p:nvSpPr>
        <p:spPr>
          <a:xfrm rot="16200000">
            <a:off x="5927087" y="5132400"/>
            <a:ext cx="595035"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PSR</a:t>
            </a:r>
            <a:endParaRPr lang="zh-CN" altLang="en-US" dirty="0">
              <a:latin typeface="Times New Roman" panose="02020603050405020304" pitchFamily="18" charset="0"/>
              <a:cs typeface="Times New Roman" panose="02020603050405020304" pitchFamily="18" charset="0"/>
            </a:endParaRPr>
          </a:p>
        </p:txBody>
      </p:sp>
      <p:sp>
        <p:nvSpPr>
          <p:cNvPr id="9" name="文本框 8">
            <a:extLst>
              <a:ext uri="{FF2B5EF4-FFF2-40B4-BE49-F238E27FC236}">
                <a16:creationId xmlns:a16="http://schemas.microsoft.com/office/drawing/2014/main" id="{C27575A7-0C5A-0F2F-BF06-34D3F8294E93}"/>
              </a:ext>
            </a:extLst>
          </p:cNvPr>
          <p:cNvSpPr txBox="1"/>
          <p:nvPr/>
        </p:nvSpPr>
        <p:spPr>
          <a:xfrm rot="16200000">
            <a:off x="356017" y="2730048"/>
            <a:ext cx="595035"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PSR</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177109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C3E2ED-07B7-C176-D9CC-6F275F5B145C}"/>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295B48E3-A65E-8197-8A5D-0508D03C8DE6}"/>
              </a:ext>
            </a:extLst>
          </p:cNvPr>
          <p:cNvSpPr>
            <a:spLocks noGrp="1"/>
          </p:cNvSpPr>
          <p:nvPr>
            <p:ph type="title"/>
          </p:nvPr>
        </p:nvSpPr>
        <p:spPr/>
        <p:txBody>
          <a:bodyPr/>
          <a:lstStyle/>
          <a:p>
            <a:endParaRPr lang="zh-CN" altLang="en-US" dirty="0"/>
          </a:p>
        </p:txBody>
      </p:sp>
      <p:graphicFrame>
        <p:nvGraphicFramePr>
          <p:cNvPr id="6" name="内容占位符 5">
            <a:extLst>
              <a:ext uri="{FF2B5EF4-FFF2-40B4-BE49-F238E27FC236}">
                <a16:creationId xmlns:a16="http://schemas.microsoft.com/office/drawing/2014/main" id="{BE1EF77D-981F-E357-9969-6968369BC144}"/>
              </a:ext>
            </a:extLst>
          </p:cNvPr>
          <p:cNvGraphicFramePr>
            <a:graphicFrameLocks noGrp="1"/>
          </p:cNvGraphicFramePr>
          <p:nvPr>
            <p:ph idx="1"/>
            <p:extLst>
              <p:ext uri="{D42A27DB-BD31-4B8C-83A1-F6EECF244321}">
                <p14:modId xmlns:p14="http://schemas.microsoft.com/office/powerpoint/2010/main" val="4197710660"/>
              </p:ext>
            </p:extLst>
          </p:nvPr>
        </p:nvGraphicFramePr>
        <p:xfrm>
          <a:off x="3572934" y="2590800"/>
          <a:ext cx="5816600" cy="2777068"/>
        </p:xfrm>
        <a:graphic>
          <a:graphicData uri="http://schemas.openxmlformats.org/drawingml/2006/chart">
            <c:chart xmlns:c="http://schemas.openxmlformats.org/drawingml/2006/chart" xmlns:r="http://schemas.openxmlformats.org/officeDocument/2006/relationships" r:id="rId3"/>
          </a:graphicData>
        </a:graphic>
      </p:graphicFrame>
      <p:sp>
        <p:nvSpPr>
          <p:cNvPr id="3" name="文本框 2">
            <a:extLst>
              <a:ext uri="{FF2B5EF4-FFF2-40B4-BE49-F238E27FC236}">
                <a16:creationId xmlns:a16="http://schemas.microsoft.com/office/drawing/2014/main" id="{03384061-D981-1F66-5BC5-0657A781B99D}"/>
              </a:ext>
            </a:extLst>
          </p:cNvPr>
          <p:cNvSpPr txBox="1"/>
          <p:nvPr/>
        </p:nvSpPr>
        <p:spPr>
          <a:xfrm rot="16200000">
            <a:off x="3090751" y="3626935"/>
            <a:ext cx="595035"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PSR</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3746050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2B121E-28D8-96D1-2C35-72DD2A6D55EF}"/>
              </a:ext>
            </a:extLst>
          </p:cNvPr>
          <p:cNvSpPr>
            <a:spLocks noGrp="1"/>
          </p:cNvSpPr>
          <p:nvPr>
            <p:ph type="title"/>
          </p:nvPr>
        </p:nvSpPr>
        <p:spPr>
          <a:xfrm>
            <a:off x="685800" y="85725"/>
            <a:ext cx="10515600" cy="1325563"/>
          </a:xfrm>
        </p:spPr>
        <p:txBody>
          <a:bodyPr/>
          <a:lstStyle/>
          <a:p>
            <a:r>
              <a:rPr lang="zh-CN" altLang="en-US" dirty="0"/>
              <a:t>现存问题 </a:t>
            </a:r>
            <a:r>
              <a:rPr lang="en-US" altLang="zh-CN" dirty="0"/>
              <a:t>p 0.05  </a:t>
            </a:r>
            <a:endParaRPr lang="zh-CN" altLang="en-US" dirty="0"/>
          </a:p>
        </p:txBody>
      </p:sp>
      <p:sp>
        <p:nvSpPr>
          <p:cNvPr id="3" name="内容占位符 2">
            <a:extLst>
              <a:ext uri="{FF2B5EF4-FFF2-40B4-BE49-F238E27FC236}">
                <a16:creationId xmlns:a16="http://schemas.microsoft.com/office/drawing/2014/main" id="{37D9FAEB-8E95-8512-7139-E2CA9E2CD729}"/>
              </a:ext>
            </a:extLst>
          </p:cNvPr>
          <p:cNvSpPr>
            <a:spLocks noGrp="1"/>
          </p:cNvSpPr>
          <p:nvPr>
            <p:ph idx="1"/>
          </p:nvPr>
        </p:nvSpPr>
        <p:spPr>
          <a:xfrm>
            <a:off x="838200" y="1563158"/>
            <a:ext cx="10515600" cy="4351338"/>
          </a:xfrm>
        </p:spPr>
        <p:txBody>
          <a:bodyPr/>
          <a:lstStyle/>
          <a:p>
            <a:r>
              <a:rPr lang="zh-CN" altLang="en-US" dirty="0"/>
              <a:t>验证阶段采用的卡方检验，而卡方检验计算</a:t>
            </a:r>
            <a:r>
              <a:rPr lang="en-US" altLang="zh-CN" dirty="0"/>
              <a:t>P</a:t>
            </a:r>
            <a:r>
              <a:rPr lang="zh-CN" altLang="en-US" dirty="0"/>
              <a:t>值的过程不可微分，无法直接作为损失项，选择用</a:t>
            </a:r>
            <a:r>
              <a:rPr lang="en-US" altLang="zh-CN" dirty="0"/>
              <a:t>KL</a:t>
            </a:r>
            <a:r>
              <a:rPr lang="zh-CN" altLang="en-US" dirty="0"/>
              <a:t>散度替换，不知道说不说的通</a:t>
            </a:r>
            <a:endParaRPr lang="en-US" altLang="zh-CN" dirty="0"/>
          </a:p>
          <a:p>
            <a:endParaRPr lang="en-US" altLang="zh-CN" dirty="0"/>
          </a:p>
          <a:p>
            <a:r>
              <a:rPr lang="zh-CN" altLang="en-US" dirty="0"/>
              <a:t>选的对比模型性能也很优异，同时也是从分布的角度出发，导致不能突出我们方法的优越性，后面防御机制的设立不知道能不能说得通  </a:t>
            </a:r>
            <a:r>
              <a:rPr lang="en-US" altLang="zh-CN" dirty="0"/>
              <a:t>DPGBA UGBA 2023 </a:t>
            </a:r>
            <a:r>
              <a:rPr lang="en-US" altLang="zh-CN" dirty="0" err="1"/>
              <a:t>kdd</a:t>
            </a:r>
            <a:r>
              <a:rPr lang="en-US" altLang="zh-CN" dirty="0"/>
              <a:t> 89 90  </a:t>
            </a:r>
          </a:p>
        </p:txBody>
      </p:sp>
    </p:spTree>
    <p:extLst>
      <p:ext uri="{BB962C8B-B14F-4D97-AF65-F5344CB8AC3E}">
        <p14:creationId xmlns:p14="http://schemas.microsoft.com/office/powerpoint/2010/main" val="96651586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AFA277D4-F5DE-3E90-E776-53D9F7B568CC}"/>
              </a:ext>
            </a:extLst>
          </p:cNvPr>
          <p:cNvSpPr txBox="1"/>
          <p:nvPr/>
        </p:nvSpPr>
        <p:spPr>
          <a:xfrm>
            <a:off x="1174652" y="1617785"/>
            <a:ext cx="8616462" cy="3416320"/>
          </a:xfrm>
          <a:prstGeom prst="rect">
            <a:avLst/>
          </a:prstGeom>
          <a:noFill/>
        </p:spPr>
        <p:txBody>
          <a:bodyPr wrap="square" rtlCol="0">
            <a:spAutoFit/>
          </a:bodyPr>
          <a:lstStyle/>
          <a:p>
            <a:pPr marL="285750" indent="-285750">
              <a:buFont typeface="Wingdings" panose="05000000000000000000" pitchFamily="2" charset="2"/>
              <a:buChar char="l"/>
            </a:pPr>
            <a:r>
              <a:rPr lang="zh-CN" altLang="en-US" dirty="0"/>
              <a:t>在方法论里面新增了</a:t>
            </a:r>
            <a:r>
              <a:rPr lang="en-US" altLang="zh-CN" dirty="0"/>
              <a:t>Final Objective Function of PGDP </a:t>
            </a:r>
            <a:r>
              <a:rPr lang="zh-CN" altLang="en-US" dirty="0"/>
              <a:t>章节 分了三个部分：总体损失介绍，内层优化细节、外层优化细节 </a:t>
            </a:r>
            <a:r>
              <a:rPr lang="en-US" altLang="zh-CN" dirty="0"/>
              <a:t>(</a:t>
            </a:r>
            <a:r>
              <a:rPr lang="zh-CN" altLang="en-US" dirty="0"/>
              <a:t>双层优化</a:t>
            </a:r>
            <a:r>
              <a:rPr lang="en-US" altLang="zh-CN" dirty="0"/>
              <a:t>)</a:t>
            </a:r>
          </a:p>
          <a:p>
            <a:pPr marL="285750" indent="-285750">
              <a:buFont typeface="Wingdings" panose="05000000000000000000" pitchFamily="2" charset="2"/>
              <a:buChar char="l"/>
            </a:pPr>
            <a:endParaRPr lang="en-US" altLang="zh-CN" dirty="0"/>
          </a:p>
          <a:p>
            <a:pPr marL="285750" indent="-285750">
              <a:buFont typeface="Wingdings" panose="05000000000000000000" pitchFamily="2" charset="2"/>
              <a:buChar char="l"/>
            </a:pPr>
            <a:r>
              <a:rPr lang="zh-CN" altLang="en-US" dirty="0"/>
              <a:t>在实验结果章节新增了</a:t>
            </a:r>
            <a:r>
              <a:rPr lang="zh-CN" altLang="en-US" b="0" i="0" dirty="0">
                <a:solidFill>
                  <a:srgbClr val="2C2C36"/>
                </a:solidFill>
                <a:effectLst/>
                <a:latin typeface="-apple-system"/>
              </a:rPr>
              <a:t>超参数敏感性分析模块，探究嵌入差异约束</a:t>
            </a:r>
            <a:r>
              <a:rPr lang="en-US" altLang="zh-CN" b="0" i="0" dirty="0">
                <a:solidFill>
                  <a:srgbClr val="2C2C36"/>
                </a:solidFill>
                <a:effectLst/>
                <a:latin typeface="-apple-system"/>
              </a:rPr>
              <a:t>α</a:t>
            </a:r>
            <a:r>
              <a:rPr lang="zh-CN" altLang="en-US" b="0" i="0" dirty="0">
                <a:solidFill>
                  <a:srgbClr val="2C2C36"/>
                </a:solidFill>
                <a:effectLst/>
                <a:latin typeface="-apple-system"/>
              </a:rPr>
              <a:t>和溯源效果约束</a:t>
            </a:r>
            <a:r>
              <a:rPr lang="en-US" altLang="zh-CN" b="0" i="0" dirty="0">
                <a:solidFill>
                  <a:srgbClr val="2C2C36"/>
                </a:solidFill>
                <a:effectLst/>
                <a:latin typeface="-apple-system"/>
              </a:rPr>
              <a:t>γ</a:t>
            </a:r>
            <a:r>
              <a:rPr lang="zh-CN" altLang="en-US" b="0" i="0" dirty="0">
                <a:solidFill>
                  <a:srgbClr val="2C2C36"/>
                </a:solidFill>
                <a:effectLst/>
                <a:latin typeface="-apple-system"/>
              </a:rPr>
              <a:t>对所提方案的影响</a:t>
            </a:r>
            <a:endParaRPr lang="en-US" altLang="zh-CN" b="0" i="0" dirty="0">
              <a:solidFill>
                <a:srgbClr val="2C2C36"/>
              </a:solidFill>
              <a:effectLst/>
              <a:latin typeface="-apple-system"/>
            </a:endParaRPr>
          </a:p>
          <a:p>
            <a:pPr marL="285750" indent="-285750">
              <a:buFont typeface="Wingdings" panose="05000000000000000000" pitchFamily="2" charset="2"/>
              <a:buChar char="l"/>
            </a:pPr>
            <a:endParaRPr lang="en-US" altLang="zh-CN" dirty="0">
              <a:solidFill>
                <a:srgbClr val="2C2C36"/>
              </a:solidFill>
              <a:latin typeface="-apple-system"/>
            </a:endParaRPr>
          </a:p>
          <a:p>
            <a:pPr marL="285750" indent="-285750">
              <a:buFont typeface="Wingdings" panose="05000000000000000000" pitchFamily="2" charset="2"/>
              <a:buChar char="l"/>
            </a:pPr>
            <a:r>
              <a:rPr lang="zh-CN" altLang="en-US" dirty="0"/>
              <a:t>在自适应对手方面，要不要设置消融实验，也就是多选几个异常检测方法进行对比，说明我们的方法具有很高的隐蔽性，鲁棒性。</a:t>
            </a:r>
            <a:r>
              <a:rPr lang="en-US" altLang="zh-CN" dirty="0"/>
              <a:t>2-3</a:t>
            </a:r>
            <a:r>
              <a:rPr lang="zh-CN" altLang="en-US" dirty="0"/>
              <a:t>种 </a:t>
            </a:r>
            <a:endParaRPr lang="en-US" altLang="zh-CN" dirty="0"/>
          </a:p>
          <a:p>
            <a:pPr marL="285750" indent="-285750">
              <a:buFont typeface="Wingdings" panose="05000000000000000000" pitchFamily="2" charset="2"/>
              <a:buChar char="l"/>
            </a:pPr>
            <a:endParaRPr lang="en-US" altLang="zh-CN" dirty="0">
              <a:solidFill>
                <a:srgbClr val="FF0000"/>
              </a:solidFill>
            </a:endParaRPr>
          </a:p>
          <a:p>
            <a:pPr marL="285750" indent="-285750">
              <a:buFont typeface="Wingdings" panose="05000000000000000000" pitchFamily="2" charset="2"/>
              <a:buChar char="l"/>
            </a:pPr>
            <a:r>
              <a:rPr lang="zh-CN" altLang="en-US" dirty="0">
                <a:solidFill>
                  <a:srgbClr val="FF0000"/>
                </a:solidFill>
              </a:rPr>
              <a:t>引言最后写 列提纲</a:t>
            </a:r>
            <a:endParaRPr lang="en-US" altLang="zh-CN" dirty="0">
              <a:solidFill>
                <a:srgbClr val="FF0000"/>
              </a:solidFill>
            </a:endParaRPr>
          </a:p>
          <a:p>
            <a:pPr marL="285750" indent="-285750">
              <a:buFont typeface="Wingdings" panose="05000000000000000000" pitchFamily="2" charset="2"/>
              <a:buChar char="l"/>
            </a:pPr>
            <a:endParaRPr lang="en-US" altLang="zh-CN" dirty="0">
              <a:solidFill>
                <a:srgbClr val="FF0000"/>
              </a:solidFill>
            </a:endParaRPr>
          </a:p>
          <a:p>
            <a:pPr marL="285750" indent="-285750">
              <a:buFont typeface="Wingdings" panose="05000000000000000000" pitchFamily="2" charset="2"/>
              <a:buChar char="l"/>
            </a:pPr>
            <a:r>
              <a:rPr lang="zh-CN" altLang="en-US" dirty="0">
                <a:solidFill>
                  <a:srgbClr val="FF0000"/>
                </a:solidFill>
              </a:rPr>
              <a:t>逻辑严谨</a:t>
            </a:r>
            <a:r>
              <a:rPr lang="en-US" altLang="zh-CN" dirty="0">
                <a:solidFill>
                  <a:srgbClr val="FF0000"/>
                </a:solidFill>
              </a:rPr>
              <a:t>, </a:t>
            </a:r>
            <a:r>
              <a:rPr lang="zh-CN" altLang="en-US" dirty="0">
                <a:solidFill>
                  <a:srgbClr val="FF0000"/>
                </a:solidFill>
              </a:rPr>
              <a:t>提高信息量 </a:t>
            </a:r>
            <a:endParaRPr lang="en-US" altLang="zh-CN" dirty="0">
              <a:solidFill>
                <a:srgbClr val="FF0000"/>
              </a:solidFill>
            </a:endParaRPr>
          </a:p>
        </p:txBody>
      </p:sp>
      <p:sp>
        <p:nvSpPr>
          <p:cNvPr id="5" name="标题 1">
            <a:extLst>
              <a:ext uri="{FF2B5EF4-FFF2-40B4-BE49-F238E27FC236}">
                <a16:creationId xmlns:a16="http://schemas.microsoft.com/office/drawing/2014/main" id="{13207FC6-D2CA-3E50-3C3D-1E54A951BFFD}"/>
              </a:ext>
            </a:extLst>
          </p:cNvPr>
          <p:cNvSpPr>
            <a:spLocks noGrp="1"/>
          </p:cNvSpPr>
          <p:nvPr>
            <p:ph type="title"/>
          </p:nvPr>
        </p:nvSpPr>
        <p:spPr>
          <a:xfrm>
            <a:off x="1311812" y="156064"/>
            <a:ext cx="10515600" cy="1325563"/>
          </a:xfrm>
        </p:spPr>
        <p:txBody>
          <a:bodyPr/>
          <a:lstStyle/>
          <a:p>
            <a:r>
              <a:rPr lang="zh-CN" altLang="en-US" dirty="0"/>
              <a:t>现存问题 </a:t>
            </a:r>
            <a:r>
              <a:rPr lang="en-US" altLang="zh-CN" dirty="0"/>
              <a:t>2025/3/31</a:t>
            </a:r>
            <a:endParaRPr lang="zh-CN" altLang="en-US" dirty="0"/>
          </a:p>
        </p:txBody>
      </p:sp>
    </p:spTree>
    <p:extLst>
      <p:ext uri="{BB962C8B-B14F-4D97-AF65-F5344CB8AC3E}">
        <p14:creationId xmlns:p14="http://schemas.microsoft.com/office/powerpoint/2010/main" val="338320483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图表 5">
            <a:extLst>
              <a:ext uri="{FF2B5EF4-FFF2-40B4-BE49-F238E27FC236}">
                <a16:creationId xmlns:a16="http://schemas.microsoft.com/office/drawing/2014/main" id="{7116330F-8221-3487-5D5D-AB6655F02B84}"/>
              </a:ext>
            </a:extLst>
          </p:cNvPr>
          <p:cNvGraphicFramePr/>
          <p:nvPr>
            <p:extLst>
              <p:ext uri="{D42A27DB-BD31-4B8C-83A1-F6EECF244321}">
                <p14:modId xmlns:p14="http://schemas.microsoft.com/office/powerpoint/2010/main" val="2741546147"/>
              </p:ext>
            </p:extLst>
          </p:nvPr>
        </p:nvGraphicFramePr>
        <p:xfrm>
          <a:off x="109183" y="778702"/>
          <a:ext cx="2921400" cy="1626325"/>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9" name="图表 18">
            <a:extLst>
              <a:ext uri="{FF2B5EF4-FFF2-40B4-BE49-F238E27FC236}">
                <a16:creationId xmlns:a16="http://schemas.microsoft.com/office/drawing/2014/main" id="{A8C1B33F-467F-44FE-25A6-69A9FF8F32EE}"/>
              </a:ext>
            </a:extLst>
          </p:cNvPr>
          <p:cNvGraphicFramePr/>
          <p:nvPr>
            <p:extLst>
              <p:ext uri="{D42A27DB-BD31-4B8C-83A1-F6EECF244321}">
                <p14:modId xmlns:p14="http://schemas.microsoft.com/office/powerpoint/2010/main" val="1080786534"/>
              </p:ext>
            </p:extLst>
          </p:nvPr>
        </p:nvGraphicFramePr>
        <p:xfrm>
          <a:off x="3030583" y="778702"/>
          <a:ext cx="2921400" cy="162632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 name="图表 1">
            <a:extLst>
              <a:ext uri="{FF2B5EF4-FFF2-40B4-BE49-F238E27FC236}">
                <a16:creationId xmlns:a16="http://schemas.microsoft.com/office/drawing/2014/main" id="{F94E3D41-8322-F8F9-8DDB-D26563FA7F8F}"/>
              </a:ext>
            </a:extLst>
          </p:cNvPr>
          <p:cNvGraphicFramePr/>
          <p:nvPr>
            <p:extLst>
              <p:ext uri="{D42A27DB-BD31-4B8C-83A1-F6EECF244321}">
                <p14:modId xmlns:p14="http://schemas.microsoft.com/office/powerpoint/2010/main" val="1673607651"/>
              </p:ext>
            </p:extLst>
          </p:nvPr>
        </p:nvGraphicFramePr>
        <p:xfrm>
          <a:off x="5951983" y="778702"/>
          <a:ext cx="2921400" cy="1626325"/>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3" name="图表 2">
            <a:extLst>
              <a:ext uri="{FF2B5EF4-FFF2-40B4-BE49-F238E27FC236}">
                <a16:creationId xmlns:a16="http://schemas.microsoft.com/office/drawing/2014/main" id="{3B0DEC5B-F1AF-5E2F-F24B-A26918EC34FA}"/>
              </a:ext>
            </a:extLst>
          </p:cNvPr>
          <p:cNvGraphicFramePr/>
          <p:nvPr>
            <p:extLst>
              <p:ext uri="{D42A27DB-BD31-4B8C-83A1-F6EECF244321}">
                <p14:modId xmlns:p14="http://schemas.microsoft.com/office/powerpoint/2010/main" val="2601705373"/>
              </p:ext>
            </p:extLst>
          </p:nvPr>
        </p:nvGraphicFramePr>
        <p:xfrm>
          <a:off x="8873383" y="778702"/>
          <a:ext cx="2921400" cy="1626325"/>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4" name="图表 3">
            <a:extLst>
              <a:ext uri="{FF2B5EF4-FFF2-40B4-BE49-F238E27FC236}">
                <a16:creationId xmlns:a16="http://schemas.microsoft.com/office/drawing/2014/main" id="{AA6E6708-71AA-9BAC-2CFF-B3DCFB927840}"/>
              </a:ext>
            </a:extLst>
          </p:cNvPr>
          <p:cNvGraphicFramePr/>
          <p:nvPr>
            <p:extLst>
              <p:ext uri="{D42A27DB-BD31-4B8C-83A1-F6EECF244321}">
                <p14:modId xmlns:p14="http://schemas.microsoft.com/office/powerpoint/2010/main" val="83442268"/>
              </p:ext>
            </p:extLst>
          </p:nvPr>
        </p:nvGraphicFramePr>
        <p:xfrm>
          <a:off x="109183" y="2826649"/>
          <a:ext cx="2921400" cy="1626325"/>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5" name="图表 4">
            <a:extLst>
              <a:ext uri="{FF2B5EF4-FFF2-40B4-BE49-F238E27FC236}">
                <a16:creationId xmlns:a16="http://schemas.microsoft.com/office/drawing/2014/main" id="{1C6C61F2-2F30-23B3-EA7C-CD9B1058123D}"/>
              </a:ext>
            </a:extLst>
          </p:cNvPr>
          <p:cNvGraphicFramePr/>
          <p:nvPr>
            <p:extLst>
              <p:ext uri="{D42A27DB-BD31-4B8C-83A1-F6EECF244321}">
                <p14:modId xmlns:p14="http://schemas.microsoft.com/office/powerpoint/2010/main" val="1300017370"/>
              </p:ext>
            </p:extLst>
          </p:nvPr>
        </p:nvGraphicFramePr>
        <p:xfrm>
          <a:off x="3030583" y="2826649"/>
          <a:ext cx="2921400" cy="1626325"/>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7" name="图表 6">
            <a:extLst>
              <a:ext uri="{FF2B5EF4-FFF2-40B4-BE49-F238E27FC236}">
                <a16:creationId xmlns:a16="http://schemas.microsoft.com/office/drawing/2014/main" id="{0C17DC66-4C5F-7A5C-9F7A-4AEB6E76B2E9}"/>
              </a:ext>
            </a:extLst>
          </p:cNvPr>
          <p:cNvGraphicFramePr/>
          <p:nvPr>
            <p:extLst>
              <p:ext uri="{D42A27DB-BD31-4B8C-83A1-F6EECF244321}">
                <p14:modId xmlns:p14="http://schemas.microsoft.com/office/powerpoint/2010/main" val="1221637676"/>
              </p:ext>
            </p:extLst>
          </p:nvPr>
        </p:nvGraphicFramePr>
        <p:xfrm>
          <a:off x="5951983" y="2826649"/>
          <a:ext cx="2921400" cy="1626325"/>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8" name="图表 7">
            <a:extLst>
              <a:ext uri="{FF2B5EF4-FFF2-40B4-BE49-F238E27FC236}">
                <a16:creationId xmlns:a16="http://schemas.microsoft.com/office/drawing/2014/main" id="{994BEE0F-63D4-C373-ED60-D32475B7D660}"/>
              </a:ext>
            </a:extLst>
          </p:cNvPr>
          <p:cNvGraphicFramePr/>
          <p:nvPr>
            <p:extLst>
              <p:ext uri="{D42A27DB-BD31-4B8C-83A1-F6EECF244321}">
                <p14:modId xmlns:p14="http://schemas.microsoft.com/office/powerpoint/2010/main" val="1234819113"/>
              </p:ext>
            </p:extLst>
          </p:nvPr>
        </p:nvGraphicFramePr>
        <p:xfrm>
          <a:off x="8873383" y="2826649"/>
          <a:ext cx="2921400" cy="1626325"/>
        </p:xfrm>
        <a:graphic>
          <a:graphicData uri="http://schemas.openxmlformats.org/drawingml/2006/chart">
            <c:chart xmlns:c="http://schemas.openxmlformats.org/drawingml/2006/chart" xmlns:r="http://schemas.openxmlformats.org/officeDocument/2006/relationships" r:id="rId9"/>
          </a:graphicData>
        </a:graphic>
      </p:graphicFrame>
      <p:sp>
        <p:nvSpPr>
          <p:cNvPr id="9" name="文本框 8">
            <a:extLst>
              <a:ext uri="{FF2B5EF4-FFF2-40B4-BE49-F238E27FC236}">
                <a16:creationId xmlns:a16="http://schemas.microsoft.com/office/drawing/2014/main" id="{65575C4A-A3B8-2EDB-4515-9813F869341B}"/>
              </a:ext>
            </a:extLst>
          </p:cNvPr>
          <p:cNvSpPr txBox="1"/>
          <p:nvPr/>
        </p:nvSpPr>
        <p:spPr>
          <a:xfrm>
            <a:off x="887645" y="2381387"/>
            <a:ext cx="1013419"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GCN-None</a:t>
            </a:r>
            <a:endParaRPr lang="zh-CN" altLang="en-US" sz="1400" dirty="0">
              <a:latin typeface="Times New Roman" panose="02020603050405020304" pitchFamily="18" charset="0"/>
              <a:cs typeface="Times New Roman" panose="02020603050405020304" pitchFamily="18" charset="0"/>
            </a:endParaRPr>
          </a:p>
        </p:txBody>
      </p:sp>
      <p:sp>
        <p:nvSpPr>
          <p:cNvPr id="10" name="文本框 9">
            <a:extLst>
              <a:ext uri="{FF2B5EF4-FFF2-40B4-BE49-F238E27FC236}">
                <a16:creationId xmlns:a16="http://schemas.microsoft.com/office/drawing/2014/main" id="{68CFDD7E-C913-D783-30FD-1FE40A30BCE1}"/>
              </a:ext>
            </a:extLst>
          </p:cNvPr>
          <p:cNvSpPr txBox="1"/>
          <p:nvPr/>
        </p:nvSpPr>
        <p:spPr>
          <a:xfrm>
            <a:off x="3979465" y="2381386"/>
            <a:ext cx="883575"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GCN-OD</a:t>
            </a:r>
            <a:endParaRPr lang="zh-CN" altLang="en-US" sz="1400" dirty="0">
              <a:latin typeface="Times New Roman" panose="02020603050405020304" pitchFamily="18" charset="0"/>
              <a:cs typeface="Times New Roman" panose="02020603050405020304" pitchFamily="18" charset="0"/>
            </a:endParaRPr>
          </a:p>
        </p:txBody>
      </p:sp>
      <p:sp>
        <p:nvSpPr>
          <p:cNvPr id="11" name="文本框 10">
            <a:extLst>
              <a:ext uri="{FF2B5EF4-FFF2-40B4-BE49-F238E27FC236}">
                <a16:creationId xmlns:a16="http://schemas.microsoft.com/office/drawing/2014/main" id="{84793421-081C-090D-5022-0CBF19DC9E3B}"/>
              </a:ext>
            </a:extLst>
          </p:cNvPr>
          <p:cNvSpPr txBox="1"/>
          <p:nvPr/>
        </p:nvSpPr>
        <p:spPr>
          <a:xfrm>
            <a:off x="6970895" y="2381385"/>
            <a:ext cx="1301959" cy="307777"/>
          </a:xfrm>
          <a:prstGeom prst="rect">
            <a:avLst/>
          </a:prstGeom>
          <a:noFill/>
        </p:spPr>
        <p:txBody>
          <a:bodyPr wrap="none" rtlCol="0">
            <a:spAutoFit/>
          </a:bodyPr>
          <a:lstStyle/>
          <a:p>
            <a:r>
              <a:rPr lang="en-US" altLang="zh-CN" sz="1400" dirty="0" err="1">
                <a:latin typeface="Times New Roman" panose="02020603050405020304" pitchFamily="18" charset="0"/>
                <a:cs typeface="Times New Roman" panose="02020603050405020304" pitchFamily="18" charset="0"/>
              </a:rPr>
              <a:t>GraphSage</a:t>
            </a:r>
            <a:r>
              <a:rPr lang="en-US" altLang="zh-CN" sz="1400" dirty="0">
                <a:latin typeface="Times New Roman" panose="02020603050405020304" pitchFamily="18" charset="0"/>
                <a:cs typeface="Times New Roman" panose="02020603050405020304" pitchFamily="18" charset="0"/>
              </a:rPr>
              <a:t>-OD</a:t>
            </a:r>
            <a:endParaRPr lang="zh-CN" altLang="en-US" sz="1400" dirty="0">
              <a:latin typeface="Times New Roman" panose="02020603050405020304" pitchFamily="18" charset="0"/>
              <a:cs typeface="Times New Roman" panose="02020603050405020304" pitchFamily="18" charset="0"/>
            </a:endParaRPr>
          </a:p>
        </p:txBody>
      </p:sp>
      <p:sp>
        <p:nvSpPr>
          <p:cNvPr id="12" name="文本框 11">
            <a:extLst>
              <a:ext uri="{FF2B5EF4-FFF2-40B4-BE49-F238E27FC236}">
                <a16:creationId xmlns:a16="http://schemas.microsoft.com/office/drawing/2014/main" id="{1B3D68C0-1F94-88EB-0AE7-BCE2322E7E24}"/>
              </a:ext>
            </a:extLst>
          </p:cNvPr>
          <p:cNvSpPr txBox="1"/>
          <p:nvPr/>
        </p:nvSpPr>
        <p:spPr>
          <a:xfrm>
            <a:off x="9889541" y="2381384"/>
            <a:ext cx="1301959" cy="307777"/>
          </a:xfrm>
          <a:prstGeom prst="rect">
            <a:avLst/>
          </a:prstGeom>
          <a:noFill/>
        </p:spPr>
        <p:txBody>
          <a:bodyPr wrap="none" rtlCol="0">
            <a:spAutoFit/>
          </a:bodyPr>
          <a:lstStyle/>
          <a:p>
            <a:r>
              <a:rPr lang="en-US" altLang="zh-CN" sz="1400" dirty="0" err="1">
                <a:latin typeface="Times New Roman" panose="02020603050405020304" pitchFamily="18" charset="0"/>
                <a:cs typeface="Times New Roman" panose="02020603050405020304" pitchFamily="18" charset="0"/>
              </a:rPr>
              <a:t>GraphSage</a:t>
            </a:r>
            <a:r>
              <a:rPr lang="en-US" altLang="zh-CN" sz="1400" dirty="0">
                <a:latin typeface="Times New Roman" panose="02020603050405020304" pitchFamily="18" charset="0"/>
                <a:cs typeface="Times New Roman" panose="02020603050405020304" pitchFamily="18" charset="0"/>
              </a:rPr>
              <a:t>-OD</a:t>
            </a:r>
            <a:endParaRPr lang="zh-CN" altLang="en-US" sz="1400" dirty="0">
              <a:latin typeface="Times New Roman" panose="02020603050405020304" pitchFamily="18" charset="0"/>
              <a:cs typeface="Times New Roman" panose="02020603050405020304" pitchFamily="18" charset="0"/>
            </a:endParaRPr>
          </a:p>
        </p:txBody>
      </p:sp>
      <p:sp>
        <p:nvSpPr>
          <p:cNvPr id="13" name="文本框 12">
            <a:extLst>
              <a:ext uri="{FF2B5EF4-FFF2-40B4-BE49-F238E27FC236}">
                <a16:creationId xmlns:a16="http://schemas.microsoft.com/office/drawing/2014/main" id="{925DFF62-AF53-7B5B-DBA8-DE5900A4C57D}"/>
              </a:ext>
            </a:extLst>
          </p:cNvPr>
          <p:cNvSpPr txBox="1"/>
          <p:nvPr/>
        </p:nvSpPr>
        <p:spPr>
          <a:xfrm>
            <a:off x="1128096" y="4436570"/>
            <a:ext cx="835998"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GAT-OD</a:t>
            </a:r>
            <a:endParaRPr lang="zh-CN" altLang="en-US" sz="1400" dirty="0">
              <a:latin typeface="Times New Roman" panose="02020603050405020304" pitchFamily="18" charset="0"/>
              <a:cs typeface="Times New Roman" panose="02020603050405020304" pitchFamily="18" charset="0"/>
            </a:endParaRPr>
          </a:p>
        </p:txBody>
      </p:sp>
      <p:sp>
        <p:nvSpPr>
          <p:cNvPr id="14" name="文本框 13">
            <a:extLst>
              <a:ext uri="{FF2B5EF4-FFF2-40B4-BE49-F238E27FC236}">
                <a16:creationId xmlns:a16="http://schemas.microsoft.com/office/drawing/2014/main" id="{B47076F1-5462-04C4-F855-0F996455765E}"/>
              </a:ext>
            </a:extLst>
          </p:cNvPr>
          <p:cNvSpPr txBox="1"/>
          <p:nvPr/>
        </p:nvSpPr>
        <p:spPr>
          <a:xfrm>
            <a:off x="4049495" y="4452974"/>
            <a:ext cx="835998"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GAT-OD</a:t>
            </a:r>
            <a:endParaRPr lang="zh-CN" altLang="en-US" sz="1400" dirty="0">
              <a:latin typeface="Times New Roman" panose="02020603050405020304" pitchFamily="18" charset="0"/>
              <a:cs typeface="Times New Roman" panose="02020603050405020304" pitchFamily="18" charset="0"/>
            </a:endParaRPr>
          </a:p>
        </p:txBody>
      </p:sp>
      <p:sp>
        <p:nvSpPr>
          <p:cNvPr id="15" name="文本框 14">
            <a:extLst>
              <a:ext uri="{FF2B5EF4-FFF2-40B4-BE49-F238E27FC236}">
                <a16:creationId xmlns:a16="http://schemas.microsoft.com/office/drawing/2014/main" id="{39ACFC27-9E67-A2AB-9DB2-EB5DBC7FF7DE}"/>
              </a:ext>
            </a:extLst>
          </p:cNvPr>
          <p:cNvSpPr txBox="1"/>
          <p:nvPr/>
        </p:nvSpPr>
        <p:spPr>
          <a:xfrm>
            <a:off x="6970895" y="4430291"/>
            <a:ext cx="822661"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GIN-OD</a:t>
            </a:r>
            <a:endParaRPr lang="zh-CN" altLang="en-US" sz="1400" dirty="0">
              <a:latin typeface="Times New Roman" panose="02020603050405020304" pitchFamily="18" charset="0"/>
              <a:cs typeface="Times New Roman" panose="02020603050405020304" pitchFamily="18" charset="0"/>
            </a:endParaRPr>
          </a:p>
        </p:txBody>
      </p:sp>
      <p:sp>
        <p:nvSpPr>
          <p:cNvPr id="16" name="文本框 15">
            <a:extLst>
              <a:ext uri="{FF2B5EF4-FFF2-40B4-BE49-F238E27FC236}">
                <a16:creationId xmlns:a16="http://schemas.microsoft.com/office/drawing/2014/main" id="{C079C5E9-5963-D72A-7215-5F9322208503}"/>
              </a:ext>
            </a:extLst>
          </p:cNvPr>
          <p:cNvSpPr txBox="1"/>
          <p:nvPr/>
        </p:nvSpPr>
        <p:spPr>
          <a:xfrm>
            <a:off x="9889541" y="4456269"/>
            <a:ext cx="822661"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GIN-OD</a:t>
            </a:r>
            <a:endParaRPr lang="zh-CN" altLang="en-US"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4891041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本框 17">
            <a:extLst>
              <a:ext uri="{FF2B5EF4-FFF2-40B4-BE49-F238E27FC236}">
                <a16:creationId xmlns:a16="http://schemas.microsoft.com/office/drawing/2014/main" id="{3D4DB1D1-5A4A-E39D-3E42-AF9C36186AD0}"/>
              </a:ext>
            </a:extLst>
          </p:cNvPr>
          <p:cNvSpPr txBox="1"/>
          <p:nvPr/>
        </p:nvSpPr>
        <p:spPr>
          <a:xfrm>
            <a:off x="9519918" y="6372664"/>
            <a:ext cx="2578892" cy="369332"/>
          </a:xfrm>
          <a:prstGeom prst="rect">
            <a:avLst/>
          </a:prstGeom>
          <a:noFill/>
        </p:spPr>
        <p:txBody>
          <a:bodyPr wrap="square" rtlCol="0">
            <a:spAutoFit/>
          </a:bodyPr>
          <a:lstStyle/>
          <a:p>
            <a:r>
              <a:rPr lang="el-GR" altLang="zh-CN" dirty="0">
                <a:latin typeface="Times New Roman" panose="02020603050405020304" pitchFamily="18" charset="0"/>
                <a:cs typeface="Times New Roman" panose="02020603050405020304" pitchFamily="18" charset="0"/>
              </a:rPr>
              <a:t>β</a:t>
            </a:r>
            <a:r>
              <a:rPr lang="en-US" altLang="zh-CN" dirty="0">
                <a:latin typeface="Times New Roman" panose="02020603050405020304" pitchFamily="18" charset="0"/>
                <a:cs typeface="Times New Roman" panose="02020603050405020304" pitchFamily="18" charset="0"/>
              </a:rPr>
              <a:t>,</a:t>
            </a:r>
            <a:r>
              <a:rPr lang="el-GR" altLang="zh-CN" dirty="0">
                <a:latin typeface="Times New Roman" panose="02020603050405020304" pitchFamily="18" charset="0"/>
                <a:cs typeface="Times New Roman" panose="02020603050405020304" pitchFamily="18" charset="0"/>
              </a:rPr>
              <a:t>γ</a:t>
            </a:r>
            <a:r>
              <a:rPr lang="en-US" altLang="zh-CN" dirty="0">
                <a:latin typeface="Times New Roman" panose="02020603050405020304" pitchFamily="18" charset="0"/>
                <a:cs typeface="Times New Roman" panose="02020603050405020304" pitchFamily="18" charset="0"/>
              </a:rPr>
              <a:t>,</a:t>
            </a:r>
            <a:r>
              <a:rPr lang="el-GR" altLang="zh-CN" dirty="0">
                <a:latin typeface="Times New Roman" panose="02020603050405020304" pitchFamily="18" charset="0"/>
                <a:cs typeface="Times New Roman" panose="02020603050405020304" pitchFamily="18" charset="0"/>
              </a:rPr>
              <a:t>δ</a:t>
            </a:r>
            <a:endParaRPr lang="zh-CN" altLang="en-US" dirty="0"/>
          </a:p>
        </p:txBody>
      </p:sp>
      <p:graphicFrame>
        <p:nvGraphicFramePr>
          <p:cNvPr id="24" name="图表 23">
            <a:extLst>
              <a:ext uri="{FF2B5EF4-FFF2-40B4-BE49-F238E27FC236}">
                <a16:creationId xmlns:a16="http://schemas.microsoft.com/office/drawing/2014/main" id="{B6ADFDB9-F6CD-349A-F0E9-EB3E1C2E5CBB}"/>
              </a:ext>
            </a:extLst>
          </p:cNvPr>
          <p:cNvGraphicFramePr/>
          <p:nvPr>
            <p:extLst>
              <p:ext uri="{D42A27DB-BD31-4B8C-83A1-F6EECF244321}">
                <p14:modId xmlns:p14="http://schemas.microsoft.com/office/powerpoint/2010/main" val="567339195"/>
              </p:ext>
            </p:extLst>
          </p:nvPr>
        </p:nvGraphicFramePr>
        <p:xfrm>
          <a:off x="512686" y="494584"/>
          <a:ext cx="5782606" cy="3303694"/>
        </p:xfrm>
        <a:graphic>
          <a:graphicData uri="http://schemas.openxmlformats.org/drawingml/2006/chart">
            <c:chart xmlns:c="http://schemas.openxmlformats.org/drawingml/2006/chart" xmlns:r="http://schemas.openxmlformats.org/officeDocument/2006/relationships" r:id="rId2"/>
          </a:graphicData>
        </a:graphic>
      </p:graphicFrame>
      <p:sp>
        <p:nvSpPr>
          <p:cNvPr id="26" name="文本框 25">
            <a:extLst>
              <a:ext uri="{FF2B5EF4-FFF2-40B4-BE49-F238E27FC236}">
                <a16:creationId xmlns:a16="http://schemas.microsoft.com/office/drawing/2014/main" id="{4ABF04EA-FF66-2E92-58E8-BA7B67902053}"/>
              </a:ext>
            </a:extLst>
          </p:cNvPr>
          <p:cNvSpPr txBox="1"/>
          <p:nvPr/>
        </p:nvSpPr>
        <p:spPr>
          <a:xfrm>
            <a:off x="2846785" y="3798278"/>
            <a:ext cx="1114408" cy="338554"/>
          </a:xfrm>
          <a:prstGeom prst="rect">
            <a:avLst/>
          </a:prstGeom>
          <a:noFill/>
        </p:spPr>
        <p:txBody>
          <a:bodyPr wrap="none" rtlCol="0">
            <a:spAutoFit/>
          </a:bodyPr>
          <a:lstStyle/>
          <a:p>
            <a:r>
              <a:rPr lang="en-US" altLang="zh-CN" sz="1600" dirty="0">
                <a:latin typeface="Times New Roman" panose="02020603050405020304" pitchFamily="18" charset="0"/>
                <a:cs typeface="Times New Roman" panose="02020603050405020304" pitchFamily="18" charset="0"/>
              </a:rPr>
              <a:t>No defense</a:t>
            </a:r>
            <a:endParaRPr lang="zh-CN" altLang="en-US" sz="1600" dirty="0">
              <a:latin typeface="Times New Roman" panose="02020603050405020304" pitchFamily="18" charset="0"/>
              <a:cs typeface="Times New Roman" panose="02020603050405020304" pitchFamily="18" charset="0"/>
            </a:endParaRPr>
          </a:p>
        </p:txBody>
      </p:sp>
      <p:graphicFrame>
        <p:nvGraphicFramePr>
          <p:cNvPr id="27" name="图表 26">
            <a:extLst>
              <a:ext uri="{FF2B5EF4-FFF2-40B4-BE49-F238E27FC236}">
                <a16:creationId xmlns:a16="http://schemas.microsoft.com/office/drawing/2014/main" id="{8D271EA6-329D-023A-637C-9A5935D7CBF7}"/>
              </a:ext>
            </a:extLst>
          </p:cNvPr>
          <p:cNvGraphicFramePr/>
          <p:nvPr>
            <p:extLst>
              <p:ext uri="{D42A27DB-BD31-4B8C-83A1-F6EECF244321}">
                <p14:modId xmlns:p14="http://schemas.microsoft.com/office/powerpoint/2010/main" val="1285157725"/>
              </p:ext>
            </p:extLst>
          </p:nvPr>
        </p:nvGraphicFramePr>
        <p:xfrm>
          <a:off x="6096000" y="494584"/>
          <a:ext cx="5782606" cy="3303694"/>
        </p:xfrm>
        <a:graphic>
          <a:graphicData uri="http://schemas.openxmlformats.org/drawingml/2006/chart">
            <c:chart xmlns:c="http://schemas.openxmlformats.org/drawingml/2006/chart" xmlns:r="http://schemas.openxmlformats.org/officeDocument/2006/relationships" r:id="rId3"/>
          </a:graphicData>
        </a:graphic>
      </p:graphicFrame>
      <p:sp>
        <p:nvSpPr>
          <p:cNvPr id="28" name="文本框 27">
            <a:extLst>
              <a:ext uri="{FF2B5EF4-FFF2-40B4-BE49-F238E27FC236}">
                <a16:creationId xmlns:a16="http://schemas.microsoft.com/office/drawing/2014/main" id="{92D7076D-E474-21C5-A5C8-2016D3E707F7}"/>
              </a:ext>
            </a:extLst>
          </p:cNvPr>
          <p:cNvSpPr txBox="1"/>
          <p:nvPr/>
        </p:nvSpPr>
        <p:spPr>
          <a:xfrm>
            <a:off x="8847140" y="3761156"/>
            <a:ext cx="479618" cy="338554"/>
          </a:xfrm>
          <a:prstGeom prst="rect">
            <a:avLst/>
          </a:prstGeom>
          <a:noFill/>
        </p:spPr>
        <p:txBody>
          <a:bodyPr wrap="none" rtlCol="0">
            <a:spAutoFit/>
          </a:bodyPr>
          <a:lstStyle/>
          <a:p>
            <a:r>
              <a:rPr lang="en-US" altLang="zh-CN" sz="1600" dirty="0">
                <a:latin typeface="Times New Roman" panose="02020603050405020304" pitchFamily="18" charset="0"/>
                <a:cs typeface="Times New Roman" panose="02020603050405020304" pitchFamily="18" charset="0"/>
              </a:rPr>
              <a:t>OD</a:t>
            </a:r>
            <a:endParaRPr lang="zh-CN" altLang="en-US"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3816994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1D8AB286-45BB-315A-89BB-918AC956FA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4642" y="1702502"/>
            <a:ext cx="476355" cy="476355"/>
          </a:xfrm>
          <a:prstGeom prst="rect">
            <a:avLst/>
          </a:prstGeom>
        </p:spPr>
      </p:pic>
      <p:sp>
        <p:nvSpPr>
          <p:cNvPr id="6" name="矩形 5">
            <a:extLst>
              <a:ext uri="{FF2B5EF4-FFF2-40B4-BE49-F238E27FC236}">
                <a16:creationId xmlns:a16="http://schemas.microsoft.com/office/drawing/2014/main" id="{A640F743-A7A5-C301-AF23-D204AF921CB7}"/>
              </a:ext>
            </a:extLst>
          </p:cNvPr>
          <p:cNvSpPr/>
          <p:nvPr/>
        </p:nvSpPr>
        <p:spPr>
          <a:xfrm>
            <a:off x="2019355" y="991496"/>
            <a:ext cx="7855163" cy="2039130"/>
          </a:xfrm>
          <a:prstGeom prst="rect">
            <a:avLst/>
          </a:prstGeom>
          <a:noFill/>
          <a:ln>
            <a:solidFill>
              <a:srgbClr val="91919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CE910DB3-F56C-C5FE-D784-7272742C0CBD}"/>
              </a:ext>
            </a:extLst>
          </p:cNvPr>
          <p:cNvSpPr txBox="1"/>
          <p:nvPr/>
        </p:nvSpPr>
        <p:spPr>
          <a:xfrm>
            <a:off x="2019356" y="2178857"/>
            <a:ext cx="569387" cy="461665"/>
          </a:xfrm>
          <a:prstGeom prst="rect">
            <a:avLst/>
          </a:prstGeom>
          <a:noFill/>
        </p:spPr>
        <p:txBody>
          <a:bodyPr wrap="none" rtlCol="0">
            <a:spAutoFit/>
          </a:bodyPr>
          <a:lstStyle/>
          <a:p>
            <a:pPr algn="ctr"/>
            <a:r>
              <a:rPr lang="en-US" altLang="zh-CN" sz="1200" dirty="0">
                <a:latin typeface="Times New Roman" panose="02020603050405020304" pitchFamily="18" charset="0"/>
                <a:cs typeface="Times New Roman" panose="02020603050405020304" pitchFamily="18" charset="0"/>
              </a:rPr>
              <a:t>Data</a:t>
            </a:r>
            <a:br>
              <a:rPr lang="en-US" altLang="zh-CN" sz="1200" dirty="0">
                <a:latin typeface="Times New Roman" panose="02020603050405020304" pitchFamily="18" charset="0"/>
                <a:cs typeface="Times New Roman" panose="02020603050405020304" pitchFamily="18" charset="0"/>
              </a:rPr>
            </a:br>
            <a:r>
              <a:rPr lang="en-US" altLang="zh-CN" sz="1200" dirty="0">
                <a:latin typeface="Times New Roman" panose="02020603050405020304" pitchFamily="18" charset="0"/>
                <a:cs typeface="Times New Roman" panose="02020603050405020304" pitchFamily="18" charset="0"/>
              </a:rPr>
              <a:t>owner</a:t>
            </a:r>
            <a:endParaRPr lang="zh-CN" altLang="en-US" sz="1200" dirty="0">
              <a:latin typeface="Times New Roman" panose="02020603050405020304" pitchFamily="18" charset="0"/>
              <a:cs typeface="Times New Roman" panose="02020603050405020304" pitchFamily="18" charset="0"/>
            </a:endParaRPr>
          </a:p>
        </p:txBody>
      </p:sp>
      <p:sp>
        <p:nvSpPr>
          <p:cNvPr id="8" name="箭头: 右 7">
            <a:extLst>
              <a:ext uri="{FF2B5EF4-FFF2-40B4-BE49-F238E27FC236}">
                <a16:creationId xmlns:a16="http://schemas.microsoft.com/office/drawing/2014/main" id="{935773DB-FC82-A97A-4D42-3B563D2BB65A}"/>
              </a:ext>
            </a:extLst>
          </p:cNvPr>
          <p:cNvSpPr/>
          <p:nvPr/>
        </p:nvSpPr>
        <p:spPr>
          <a:xfrm>
            <a:off x="2691458" y="1920539"/>
            <a:ext cx="343788" cy="236234"/>
          </a:xfrm>
          <a:prstGeom prst="rightArrow">
            <a:avLst/>
          </a:prstGeom>
          <a:solidFill>
            <a:srgbClr val="95A8D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文本框 8">
            <a:extLst>
              <a:ext uri="{FF2B5EF4-FFF2-40B4-BE49-F238E27FC236}">
                <a16:creationId xmlns:a16="http://schemas.microsoft.com/office/drawing/2014/main" id="{B0D28815-7CBD-738B-418D-FB62A6088F73}"/>
              </a:ext>
            </a:extLst>
          </p:cNvPr>
          <p:cNvSpPr txBox="1"/>
          <p:nvPr/>
        </p:nvSpPr>
        <p:spPr>
          <a:xfrm>
            <a:off x="2416277" y="1471669"/>
            <a:ext cx="825867" cy="461665"/>
          </a:xfrm>
          <a:prstGeom prst="rect">
            <a:avLst/>
          </a:prstGeom>
          <a:noFill/>
        </p:spPr>
        <p:txBody>
          <a:bodyPr wrap="none" rtlCol="0">
            <a:spAutoFit/>
          </a:bodyPr>
          <a:lstStyle/>
          <a:p>
            <a:pPr algn="ctr"/>
            <a:r>
              <a:rPr lang="en-US" altLang="zh-CN" sz="1200" dirty="0">
                <a:latin typeface="Times New Roman" panose="02020603050405020304" pitchFamily="18" charset="0"/>
                <a:cs typeface="Times New Roman" panose="02020603050405020304" pitchFamily="18" charset="0"/>
              </a:rPr>
              <a:t>Protect</a:t>
            </a:r>
            <a:br>
              <a:rPr lang="en-US" altLang="zh-CN" sz="1200" dirty="0">
                <a:latin typeface="Times New Roman" panose="02020603050405020304" pitchFamily="18" charset="0"/>
                <a:cs typeface="Times New Roman" panose="02020603050405020304" pitchFamily="18" charset="0"/>
              </a:rPr>
            </a:br>
            <a:r>
              <a:rPr lang="en-US" altLang="zh-CN" sz="1200" dirty="0">
                <a:latin typeface="Times New Roman" panose="02020603050405020304" pitchFamily="18" charset="0"/>
                <a:cs typeface="Times New Roman" panose="02020603050405020304" pitchFamily="18" charset="0"/>
              </a:rPr>
              <a:t>ownership</a:t>
            </a:r>
            <a:endParaRPr lang="zh-CN" altLang="en-US" sz="1200" dirty="0">
              <a:latin typeface="Times New Roman" panose="02020603050405020304" pitchFamily="18" charset="0"/>
              <a:cs typeface="Times New Roman" panose="02020603050405020304" pitchFamily="18" charset="0"/>
            </a:endParaRPr>
          </a:p>
        </p:txBody>
      </p:sp>
      <p:sp>
        <p:nvSpPr>
          <p:cNvPr id="10" name="矩形: 圆角 9">
            <a:extLst>
              <a:ext uri="{FF2B5EF4-FFF2-40B4-BE49-F238E27FC236}">
                <a16:creationId xmlns:a16="http://schemas.microsoft.com/office/drawing/2014/main" id="{455A2146-37A9-37EE-46DE-0EB85D694488}"/>
              </a:ext>
            </a:extLst>
          </p:cNvPr>
          <p:cNvSpPr/>
          <p:nvPr/>
        </p:nvSpPr>
        <p:spPr>
          <a:xfrm>
            <a:off x="3184635" y="1176826"/>
            <a:ext cx="2370406" cy="1699741"/>
          </a:xfrm>
          <a:prstGeom prst="roundRect">
            <a:avLst/>
          </a:prstGeom>
          <a:noFill/>
          <a:ln>
            <a:solidFill>
              <a:srgbClr val="91919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箭头连接符 12">
            <a:extLst>
              <a:ext uri="{FF2B5EF4-FFF2-40B4-BE49-F238E27FC236}">
                <a16:creationId xmlns:a16="http://schemas.microsoft.com/office/drawing/2014/main" id="{66001878-F2B1-A748-7ACF-69DE813E47B8}"/>
              </a:ext>
            </a:extLst>
          </p:cNvPr>
          <p:cNvCxnSpPr>
            <a:cxnSpLocks/>
          </p:cNvCxnSpPr>
          <p:nvPr/>
        </p:nvCxnSpPr>
        <p:spPr>
          <a:xfrm>
            <a:off x="3298857" y="1820123"/>
            <a:ext cx="653163"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5" name="文本框 14">
            <a:extLst>
              <a:ext uri="{FF2B5EF4-FFF2-40B4-BE49-F238E27FC236}">
                <a16:creationId xmlns:a16="http://schemas.microsoft.com/office/drawing/2014/main" id="{8EEBDBEB-BA4C-7B92-DE0C-AA5AE752624A}"/>
              </a:ext>
            </a:extLst>
          </p:cNvPr>
          <p:cNvSpPr txBox="1"/>
          <p:nvPr/>
        </p:nvSpPr>
        <p:spPr>
          <a:xfrm>
            <a:off x="3146849" y="1176827"/>
            <a:ext cx="959916" cy="646331"/>
          </a:xfrm>
          <a:prstGeom prst="rect">
            <a:avLst/>
          </a:prstGeom>
          <a:noFill/>
        </p:spPr>
        <p:txBody>
          <a:bodyPr wrap="square" rtlCol="0">
            <a:spAutoFit/>
          </a:bodyPr>
          <a:lstStyle/>
          <a:p>
            <a:pPr algn="ctr"/>
            <a:r>
              <a:rPr lang="en-US" altLang="zh-CN" sz="1200" dirty="0">
                <a:latin typeface="Times New Roman" panose="02020603050405020304" pitchFamily="18" charset="0"/>
                <a:cs typeface="Times New Roman" panose="02020603050405020304" pitchFamily="18" charset="0"/>
              </a:rPr>
              <a:t>Embed</a:t>
            </a:r>
            <a:br>
              <a:rPr lang="en-US" altLang="zh-CN" sz="1200" dirty="0">
                <a:latin typeface="Times New Roman" panose="02020603050405020304" pitchFamily="18" charset="0"/>
                <a:cs typeface="Times New Roman" panose="02020603050405020304" pitchFamily="18" charset="0"/>
              </a:rPr>
            </a:br>
            <a:r>
              <a:rPr lang="en-US" altLang="zh-CN" sz="1200" dirty="0">
                <a:latin typeface="Times New Roman" panose="02020603050405020304" pitchFamily="18" charset="0"/>
                <a:cs typeface="Times New Roman" panose="02020603050405020304" pitchFamily="18" charset="0"/>
              </a:rPr>
              <a:t>backdoor</a:t>
            </a:r>
            <a:br>
              <a:rPr lang="en-US" altLang="zh-CN" sz="1200" dirty="0">
                <a:latin typeface="Times New Roman" panose="02020603050405020304" pitchFamily="18" charset="0"/>
                <a:cs typeface="Times New Roman" panose="02020603050405020304" pitchFamily="18" charset="0"/>
              </a:rPr>
            </a:br>
            <a:r>
              <a:rPr lang="en-US" altLang="zh-CN" sz="1200" dirty="0">
                <a:latin typeface="Times New Roman" panose="02020603050405020304" pitchFamily="18" charset="0"/>
                <a:cs typeface="Times New Roman" panose="02020603050405020304" pitchFamily="18" charset="0"/>
              </a:rPr>
              <a:t>watermarks</a:t>
            </a:r>
            <a:endParaRPr lang="zh-CN" altLang="en-US" sz="1200" dirty="0">
              <a:latin typeface="Times New Roman" panose="02020603050405020304" pitchFamily="18" charset="0"/>
              <a:cs typeface="Times New Roman" panose="02020603050405020304" pitchFamily="18" charset="0"/>
            </a:endParaRPr>
          </a:p>
        </p:txBody>
      </p:sp>
      <p:pic>
        <p:nvPicPr>
          <p:cNvPr id="18" name="图片 17">
            <a:extLst>
              <a:ext uri="{FF2B5EF4-FFF2-40B4-BE49-F238E27FC236}">
                <a16:creationId xmlns:a16="http://schemas.microsoft.com/office/drawing/2014/main" id="{482977BD-3B92-CAC9-D314-6DAC6FB1A5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09267" y="1887537"/>
            <a:ext cx="319069" cy="319069"/>
          </a:xfrm>
          <a:prstGeom prst="rect">
            <a:avLst/>
          </a:prstGeom>
        </p:spPr>
      </p:pic>
      <p:sp>
        <p:nvSpPr>
          <p:cNvPr id="19" name="文本框 18">
            <a:extLst>
              <a:ext uri="{FF2B5EF4-FFF2-40B4-BE49-F238E27FC236}">
                <a16:creationId xmlns:a16="http://schemas.microsoft.com/office/drawing/2014/main" id="{96E02965-0713-4481-30A1-3BA4BDFA9F24}"/>
              </a:ext>
            </a:extLst>
          </p:cNvPr>
          <p:cNvSpPr txBox="1"/>
          <p:nvPr/>
        </p:nvSpPr>
        <p:spPr>
          <a:xfrm>
            <a:off x="3262018" y="2159769"/>
            <a:ext cx="646331" cy="830997"/>
          </a:xfrm>
          <a:prstGeom prst="rect">
            <a:avLst/>
          </a:prstGeom>
          <a:noFill/>
        </p:spPr>
        <p:txBody>
          <a:bodyPr wrap="none" rtlCol="0">
            <a:spAutoFit/>
          </a:bodyPr>
          <a:lstStyle/>
          <a:p>
            <a:pPr algn="ctr"/>
            <a:r>
              <a:rPr lang="en-US" altLang="zh-CN" sz="1200" dirty="0">
                <a:latin typeface="Times New Roman" panose="02020603050405020304" pitchFamily="18" charset="0"/>
                <a:cs typeface="Times New Roman" panose="02020603050405020304" pitchFamily="18" charset="0"/>
              </a:rPr>
              <a:t>Modify</a:t>
            </a:r>
            <a:br>
              <a:rPr lang="en-US" altLang="zh-CN" sz="1200" dirty="0">
                <a:latin typeface="Times New Roman" panose="02020603050405020304" pitchFamily="18" charset="0"/>
                <a:cs typeface="Times New Roman" panose="02020603050405020304" pitchFamily="18" charset="0"/>
              </a:rPr>
            </a:br>
            <a:r>
              <a:rPr lang="en-US" altLang="zh-CN" sz="1200" dirty="0">
                <a:latin typeface="Times New Roman" panose="02020603050405020304" pitchFamily="18" charset="0"/>
                <a:cs typeface="Times New Roman" panose="02020603050405020304" pitchFamily="18" charset="0"/>
              </a:rPr>
              <a:t>target</a:t>
            </a:r>
          </a:p>
          <a:p>
            <a:pPr algn="ctr"/>
            <a:r>
              <a:rPr lang="en-US" altLang="zh-CN" sz="1200" dirty="0">
                <a:latin typeface="Times New Roman" panose="02020603050405020304" pitchFamily="18" charset="0"/>
                <a:cs typeface="Times New Roman" panose="02020603050405020304" pitchFamily="18" charset="0"/>
              </a:rPr>
              <a:t>class</a:t>
            </a:r>
            <a:endParaRPr lang="en-US" altLang="zh-CN" sz="1200" i="1" dirty="0">
              <a:latin typeface="Cambria Math" panose="02040503050406030204" pitchFamily="18" charset="0"/>
              <a:cs typeface="Times New Roman" panose="02020603050405020304" pitchFamily="18" charset="0"/>
            </a:endParaRPr>
          </a:p>
          <a:p>
            <a:pPr algn="ctr"/>
            <a:endParaRPr lang="zh-CN" altLang="en-US" sz="12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D07F19B9-AA6A-C92E-00EF-9AF118D36CE6}"/>
                  </a:ext>
                </a:extLst>
              </p:cNvPr>
              <p:cNvSpPr txBox="1"/>
              <p:nvPr/>
            </p:nvSpPr>
            <p:spPr>
              <a:xfrm>
                <a:off x="3898795" y="2369770"/>
                <a:ext cx="393826"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cs typeface="Times New Roman" panose="02020603050405020304" pitchFamily="18" charset="0"/>
                            </a:rPr>
                          </m:ctrlPr>
                        </m:sSubPr>
                        <m:e>
                          <m:r>
                            <a:rPr lang="en-US" altLang="zh-CN" sz="1400" b="0" i="1" smtClean="0">
                              <a:latin typeface="Cambria Math" panose="02040503050406030204" pitchFamily="18" charset="0"/>
                              <a:cs typeface="Times New Roman" panose="02020603050405020304" pitchFamily="18" charset="0"/>
                            </a:rPr>
                            <m:t>𝑦</m:t>
                          </m:r>
                        </m:e>
                        <m:sub>
                          <m:r>
                            <a:rPr lang="en-US" altLang="zh-CN" sz="1400" b="0" i="1" smtClean="0">
                              <a:latin typeface="Cambria Math" panose="02040503050406030204" pitchFamily="18" charset="0"/>
                              <a:cs typeface="Times New Roman" panose="02020603050405020304" pitchFamily="18" charset="0"/>
                            </a:rPr>
                            <m:t>𝑠</m:t>
                          </m:r>
                        </m:sub>
                      </m:sSub>
                    </m:oMath>
                  </m:oMathPara>
                </a14:m>
                <a:endParaRPr lang="zh-CN" altLang="en-US" sz="1400" dirty="0"/>
              </a:p>
            </p:txBody>
          </p:sp>
        </mc:Choice>
        <mc:Fallback xmlns="">
          <p:sp>
            <p:nvSpPr>
              <p:cNvPr id="20" name="文本框 19">
                <a:extLst>
                  <a:ext uri="{FF2B5EF4-FFF2-40B4-BE49-F238E27FC236}">
                    <a16:creationId xmlns:a16="http://schemas.microsoft.com/office/drawing/2014/main" id="{D07F19B9-AA6A-C92E-00EF-9AF118D36CE6}"/>
                  </a:ext>
                </a:extLst>
              </p:cNvPr>
              <p:cNvSpPr txBox="1">
                <a:spLocks noRot="1" noChangeAspect="1" noMove="1" noResize="1" noEditPoints="1" noAdjustHandles="1" noChangeArrowheads="1" noChangeShapeType="1" noTextEdit="1"/>
              </p:cNvSpPr>
              <p:nvPr/>
            </p:nvSpPr>
            <p:spPr>
              <a:xfrm>
                <a:off x="3898795" y="2369770"/>
                <a:ext cx="393826" cy="307777"/>
              </a:xfrm>
              <a:prstGeom prst="rect">
                <a:avLst/>
              </a:prstGeom>
              <a:blipFill>
                <a:blip r:embed="rId5"/>
                <a:stretch>
                  <a:fillRect b="-2000"/>
                </a:stretch>
              </a:blipFill>
            </p:spPr>
            <p:txBody>
              <a:bodyPr/>
              <a:lstStyle/>
              <a:p>
                <a:r>
                  <a:rPr lang="zh-CN" altLang="en-US">
                    <a:noFill/>
                  </a:rPr>
                  <a:t> </a:t>
                </a:r>
              </a:p>
            </p:txBody>
          </p:sp>
        </mc:Fallback>
      </mc:AlternateContent>
      <p:cxnSp>
        <p:nvCxnSpPr>
          <p:cNvPr id="24" name="直接箭头连接符 23">
            <a:extLst>
              <a:ext uri="{FF2B5EF4-FFF2-40B4-BE49-F238E27FC236}">
                <a16:creationId xmlns:a16="http://schemas.microsoft.com/office/drawing/2014/main" id="{B101301C-917B-21F2-05B4-C19CDCB9815C}"/>
              </a:ext>
            </a:extLst>
          </p:cNvPr>
          <p:cNvCxnSpPr>
            <a:cxnSpLocks/>
          </p:cNvCxnSpPr>
          <p:nvPr/>
        </p:nvCxnSpPr>
        <p:spPr>
          <a:xfrm>
            <a:off x="4205776" y="2558828"/>
            <a:ext cx="310849"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26" name="文本框 25">
                <a:extLst>
                  <a:ext uri="{FF2B5EF4-FFF2-40B4-BE49-F238E27FC236}">
                    <a16:creationId xmlns:a16="http://schemas.microsoft.com/office/drawing/2014/main" id="{6F0064B6-DF66-2BA2-AFA1-989D07E68831}"/>
                  </a:ext>
                </a:extLst>
              </p:cNvPr>
              <p:cNvSpPr txBox="1"/>
              <p:nvPr/>
            </p:nvSpPr>
            <p:spPr>
              <a:xfrm>
                <a:off x="4484104" y="2369770"/>
                <a:ext cx="398571"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cs typeface="Times New Roman" panose="02020603050405020304" pitchFamily="18" charset="0"/>
                            </a:rPr>
                          </m:ctrlPr>
                        </m:sSubPr>
                        <m:e>
                          <m:r>
                            <a:rPr lang="en-US" altLang="zh-CN" sz="1400" b="0" i="1" smtClean="0">
                              <a:latin typeface="Cambria Math" panose="02040503050406030204" pitchFamily="18" charset="0"/>
                              <a:cs typeface="Times New Roman" panose="02020603050405020304" pitchFamily="18" charset="0"/>
                            </a:rPr>
                            <m:t>𝑦</m:t>
                          </m:r>
                        </m:e>
                        <m:sub>
                          <m:r>
                            <a:rPr lang="en-US" altLang="zh-CN" sz="1400" b="0" i="1" smtClean="0">
                              <a:latin typeface="Cambria Math" panose="02040503050406030204" pitchFamily="18" charset="0"/>
                              <a:cs typeface="Times New Roman" panose="02020603050405020304" pitchFamily="18" charset="0"/>
                            </a:rPr>
                            <m:t>𝑡</m:t>
                          </m:r>
                        </m:sub>
                      </m:sSub>
                    </m:oMath>
                  </m:oMathPara>
                </a14:m>
                <a:endParaRPr lang="zh-CN" altLang="en-US" sz="1400" dirty="0"/>
              </a:p>
            </p:txBody>
          </p:sp>
        </mc:Choice>
        <mc:Fallback xmlns="">
          <p:sp>
            <p:nvSpPr>
              <p:cNvPr id="26" name="文本框 25">
                <a:extLst>
                  <a:ext uri="{FF2B5EF4-FFF2-40B4-BE49-F238E27FC236}">
                    <a16:creationId xmlns:a16="http://schemas.microsoft.com/office/drawing/2014/main" id="{6F0064B6-DF66-2BA2-AFA1-989D07E68831}"/>
                  </a:ext>
                </a:extLst>
              </p:cNvPr>
              <p:cNvSpPr txBox="1">
                <a:spLocks noRot="1" noChangeAspect="1" noMove="1" noResize="1" noEditPoints="1" noAdjustHandles="1" noChangeArrowheads="1" noChangeShapeType="1" noTextEdit="1"/>
              </p:cNvSpPr>
              <p:nvPr/>
            </p:nvSpPr>
            <p:spPr>
              <a:xfrm>
                <a:off x="4484104" y="2369770"/>
                <a:ext cx="398571" cy="307777"/>
              </a:xfrm>
              <a:prstGeom prst="rect">
                <a:avLst/>
              </a:prstGeom>
              <a:blipFill>
                <a:blip r:embed="rId6"/>
                <a:stretch>
                  <a:fillRect b="-2000"/>
                </a:stretch>
              </a:blipFill>
            </p:spPr>
            <p:txBody>
              <a:bodyPr/>
              <a:lstStyle/>
              <a:p>
                <a:r>
                  <a:rPr lang="zh-CN" altLang="en-US">
                    <a:noFill/>
                  </a:rPr>
                  <a:t> </a:t>
                </a:r>
              </a:p>
            </p:txBody>
          </p:sp>
        </mc:Fallback>
      </mc:AlternateContent>
      <p:sp>
        <p:nvSpPr>
          <p:cNvPr id="27" name="椭圆 26">
            <a:extLst>
              <a:ext uri="{FF2B5EF4-FFF2-40B4-BE49-F238E27FC236}">
                <a16:creationId xmlns:a16="http://schemas.microsoft.com/office/drawing/2014/main" id="{51A52059-EE79-5FB5-7E0D-5F271B81FF2F}"/>
              </a:ext>
            </a:extLst>
          </p:cNvPr>
          <p:cNvSpPr/>
          <p:nvPr/>
        </p:nvSpPr>
        <p:spPr>
          <a:xfrm>
            <a:off x="4132869" y="1682780"/>
            <a:ext cx="128588" cy="135731"/>
          </a:xfrm>
          <a:prstGeom prst="ellipse">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8" name="椭圆 27">
            <a:extLst>
              <a:ext uri="{FF2B5EF4-FFF2-40B4-BE49-F238E27FC236}">
                <a16:creationId xmlns:a16="http://schemas.microsoft.com/office/drawing/2014/main" id="{6AFE1043-D737-3F09-9AF6-0A3885F8F7B2}"/>
              </a:ext>
            </a:extLst>
          </p:cNvPr>
          <p:cNvSpPr/>
          <p:nvPr/>
        </p:nvSpPr>
        <p:spPr>
          <a:xfrm>
            <a:off x="4419810" y="1329396"/>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9" name="椭圆 28">
            <a:extLst>
              <a:ext uri="{FF2B5EF4-FFF2-40B4-BE49-F238E27FC236}">
                <a16:creationId xmlns:a16="http://schemas.microsoft.com/office/drawing/2014/main" id="{1FE46052-732D-A519-16CC-872CD5BFBFC1}"/>
              </a:ext>
            </a:extLst>
          </p:cNvPr>
          <p:cNvSpPr/>
          <p:nvPr/>
        </p:nvSpPr>
        <p:spPr>
          <a:xfrm>
            <a:off x="4355516" y="2071337"/>
            <a:ext cx="128588" cy="135731"/>
          </a:xfrm>
          <a:prstGeom prst="ellipse">
            <a:avLst/>
          </a:prstGeom>
          <a:solidFill>
            <a:srgbClr val="F4444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30" name="椭圆 29">
            <a:extLst>
              <a:ext uri="{FF2B5EF4-FFF2-40B4-BE49-F238E27FC236}">
                <a16:creationId xmlns:a16="http://schemas.microsoft.com/office/drawing/2014/main" id="{912AE312-8B3E-0981-8788-E4879666440F}"/>
              </a:ext>
            </a:extLst>
          </p:cNvPr>
          <p:cNvSpPr/>
          <p:nvPr/>
        </p:nvSpPr>
        <p:spPr>
          <a:xfrm>
            <a:off x="4724610" y="1702657"/>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31" name="椭圆 30">
            <a:extLst>
              <a:ext uri="{FF2B5EF4-FFF2-40B4-BE49-F238E27FC236}">
                <a16:creationId xmlns:a16="http://schemas.microsoft.com/office/drawing/2014/main" id="{76024785-6124-A496-8FCF-839411EFFF07}"/>
              </a:ext>
            </a:extLst>
          </p:cNvPr>
          <p:cNvSpPr/>
          <p:nvPr/>
        </p:nvSpPr>
        <p:spPr>
          <a:xfrm>
            <a:off x="5012744" y="1351007"/>
            <a:ext cx="128588" cy="135731"/>
          </a:xfrm>
          <a:prstGeom prst="ellipse">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32" name="椭圆 31">
            <a:extLst>
              <a:ext uri="{FF2B5EF4-FFF2-40B4-BE49-F238E27FC236}">
                <a16:creationId xmlns:a16="http://schemas.microsoft.com/office/drawing/2014/main" id="{C9CFFDEA-66A8-B374-01BB-F8CC21DB56B5}"/>
              </a:ext>
            </a:extLst>
          </p:cNvPr>
          <p:cNvSpPr/>
          <p:nvPr/>
        </p:nvSpPr>
        <p:spPr>
          <a:xfrm>
            <a:off x="5146097" y="2041182"/>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33" name="椭圆 32">
            <a:extLst>
              <a:ext uri="{FF2B5EF4-FFF2-40B4-BE49-F238E27FC236}">
                <a16:creationId xmlns:a16="http://schemas.microsoft.com/office/drawing/2014/main" id="{74C56773-D704-53CB-A3AA-B50605C8632A}"/>
              </a:ext>
            </a:extLst>
          </p:cNvPr>
          <p:cNvSpPr/>
          <p:nvPr/>
        </p:nvSpPr>
        <p:spPr>
          <a:xfrm>
            <a:off x="5225860" y="1784808"/>
            <a:ext cx="128588" cy="135731"/>
          </a:xfrm>
          <a:prstGeom prst="ellipse">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34" name="椭圆 33">
            <a:extLst>
              <a:ext uri="{FF2B5EF4-FFF2-40B4-BE49-F238E27FC236}">
                <a16:creationId xmlns:a16="http://schemas.microsoft.com/office/drawing/2014/main" id="{38B037CC-0B48-51BB-6952-E92D96C653CC}"/>
              </a:ext>
            </a:extLst>
          </p:cNvPr>
          <p:cNvSpPr/>
          <p:nvPr/>
        </p:nvSpPr>
        <p:spPr>
          <a:xfrm>
            <a:off x="4856766" y="2254900"/>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35" name="直接连接符 34">
            <a:extLst>
              <a:ext uri="{FF2B5EF4-FFF2-40B4-BE49-F238E27FC236}">
                <a16:creationId xmlns:a16="http://schemas.microsoft.com/office/drawing/2014/main" id="{C4DB0637-D324-BD71-8785-A0A81CB8C753}"/>
              </a:ext>
            </a:extLst>
          </p:cNvPr>
          <p:cNvCxnSpPr>
            <a:cxnSpLocks/>
            <a:stCxn id="28" idx="3"/>
            <a:endCxn id="27" idx="0"/>
          </p:cNvCxnSpPr>
          <p:nvPr/>
        </p:nvCxnSpPr>
        <p:spPr>
          <a:xfrm flipH="1">
            <a:off x="4197163" y="1445250"/>
            <a:ext cx="241478" cy="237530"/>
          </a:xfrm>
          <a:prstGeom prst="line">
            <a:avLst/>
          </a:prstGeom>
        </p:spPr>
        <p:style>
          <a:lnRef idx="2">
            <a:schemeClr val="dk1"/>
          </a:lnRef>
          <a:fillRef idx="0">
            <a:schemeClr val="dk1"/>
          </a:fillRef>
          <a:effectRef idx="1">
            <a:schemeClr val="dk1"/>
          </a:effectRef>
          <a:fontRef idx="minor">
            <a:schemeClr val="tx1"/>
          </a:fontRef>
        </p:style>
      </p:cxnSp>
      <p:cxnSp>
        <p:nvCxnSpPr>
          <p:cNvPr id="36" name="直接连接符 35">
            <a:extLst>
              <a:ext uri="{FF2B5EF4-FFF2-40B4-BE49-F238E27FC236}">
                <a16:creationId xmlns:a16="http://schemas.microsoft.com/office/drawing/2014/main" id="{0D6BADF8-50A4-3927-2871-B35A0A67F5DA}"/>
              </a:ext>
            </a:extLst>
          </p:cNvPr>
          <p:cNvCxnSpPr>
            <a:cxnSpLocks/>
            <a:stCxn id="28" idx="5"/>
            <a:endCxn id="30" idx="1"/>
          </p:cNvCxnSpPr>
          <p:nvPr/>
        </p:nvCxnSpPr>
        <p:spPr>
          <a:xfrm>
            <a:off x="4529567" y="1445250"/>
            <a:ext cx="213874" cy="277284"/>
          </a:xfrm>
          <a:prstGeom prst="line">
            <a:avLst/>
          </a:prstGeom>
        </p:spPr>
        <p:style>
          <a:lnRef idx="2">
            <a:schemeClr val="dk1"/>
          </a:lnRef>
          <a:fillRef idx="0">
            <a:schemeClr val="dk1"/>
          </a:fillRef>
          <a:effectRef idx="1">
            <a:schemeClr val="dk1"/>
          </a:effectRef>
          <a:fontRef idx="minor">
            <a:schemeClr val="tx1"/>
          </a:fontRef>
        </p:style>
      </p:cxnSp>
      <p:cxnSp>
        <p:nvCxnSpPr>
          <p:cNvPr id="37" name="直接连接符 36">
            <a:extLst>
              <a:ext uri="{FF2B5EF4-FFF2-40B4-BE49-F238E27FC236}">
                <a16:creationId xmlns:a16="http://schemas.microsoft.com/office/drawing/2014/main" id="{585A7D01-5D3B-AF93-B32F-7C71B3E2A5F9}"/>
              </a:ext>
            </a:extLst>
          </p:cNvPr>
          <p:cNvCxnSpPr>
            <a:cxnSpLocks/>
            <a:stCxn id="27" idx="5"/>
            <a:endCxn id="29" idx="1"/>
          </p:cNvCxnSpPr>
          <p:nvPr/>
        </p:nvCxnSpPr>
        <p:spPr>
          <a:xfrm>
            <a:off x="4242626" y="1798634"/>
            <a:ext cx="131721" cy="292580"/>
          </a:xfrm>
          <a:prstGeom prst="line">
            <a:avLst/>
          </a:prstGeom>
        </p:spPr>
        <p:style>
          <a:lnRef idx="2">
            <a:schemeClr val="dk1"/>
          </a:lnRef>
          <a:fillRef idx="0">
            <a:schemeClr val="dk1"/>
          </a:fillRef>
          <a:effectRef idx="1">
            <a:schemeClr val="dk1"/>
          </a:effectRef>
          <a:fontRef idx="minor">
            <a:schemeClr val="tx1"/>
          </a:fontRef>
        </p:style>
      </p:cxnSp>
      <p:cxnSp>
        <p:nvCxnSpPr>
          <p:cNvPr id="38" name="直接连接符 37">
            <a:extLst>
              <a:ext uri="{FF2B5EF4-FFF2-40B4-BE49-F238E27FC236}">
                <a16:creationId xmlns:a16="http://schemas.microsoft.com/office/drawing/2014/main" id="{ECE7B1D5-C736-667C-80D2-925EED45FF42}"/>
              </a:ext>
            </a:extLst>
          </p:cNvPr>
          <p:cNvCxnSpPr>
            <a:cxnSpLocks/>
            <a:stCxn id="30" idx="3"/>
            <a:endCxn id="29" idx="7"/>
          </p:cNvCxnSpPr>
          <p:nvPr/>
        </p:nvCxnSpPr>
        <p:spPr>
          <a:xfrm flipH="1">
            <a:off x="4465273" y="1818511"/>
            <a:ext cx="278168" cy="272703"/>
          </a:xfrm>
          <a:prstGeom prst="line">
            <a:avLst/>
          </a:prstGeom>
        </p:spPr>
        <p:style>
          <a:lnRef idx="2">
            <a:schemeClr val="dk1"/>
          </a:lnRef>
          <a:fillRef idx="0">
            <a:schemeClr val="dk1"/>
          </a:fillRef>
          <a:effectRef idx="1">
            <a:schemeClr val="dk1"/>
          </a:effectRef>
          <a:fontRef idx="minor">
            <a:schemeClr val="tx1"/>
          </a:fontRef>
        </p:style>
      </p:cxnSp>
      <p:cxnSp>
        <p:nvCxnSpPr>
          <p:cNvPr id="39" name="直接连接符 38">
            <a:extLst>
              <a:ext uri="{FF2B5EF4-FFF2-40B4-BE49-F238E27FC236}">
                <a16:creationId xmlns:a16="http://schemas.microsoft.com/office/drawing/2014/main" id="{F767FA96-DD98-659D-E9C6-22ECDB1283C7}"/>
              </a:ext>
            </a:extLst>
          </p:cNvPr>
          <p:cNvCxnSpPr>
            <a:cxnSpLocks/>
            <a:stCxn id="31" idx="3"/>
            <a:endCxn id="30" idx="6"/>
          </p:cNvCxnSpPr>
          <p:nvPr/>
        </p:nvCxnSpPr>
        <p:spPr>
          <a:xfrm flipH="1">
            <a:off x="4853198" y="1466861"/>
            <a:ext cx="178377" cy="303662"/>
          </a:xfrm>
          <a:prstGeom prst="line">
            <a:avLst/>
          </a:prstGeom>
        </p:spPr>
        <p:style>
          <a:lnRef idx="2">
            <a:schemeClr val="dk1"/>
          </a:lnRef>
          <a:fillRef idx="0">
            <a:schemeClr val="dk1"/>
          </a:fillRef>
          <a:effectRef idx="1">
            <a:schemeClr val="dk1"/>
          </a:effectRef>
          <a:fontRef idx="minor">
            <a:schemeClr val="tx1"/>
          </a:fontRef>
        </p:style>
      </p:cxnSp>
      <p:cxnSp>
        <p:nvCxnSpPr>
          <p:cNvPr id="40" name="直接连接符 39">
            <a:extLst>
              <a:ext uri="{FF2B5EF4-FFF2-40B4-BE49-F238E27FC236}">
                <a16:creationId xmlns:a16="http://schemas.microsoft.com/office/drawing/2014/main" id="{29FF7E43-C30D-078A-5E28-2EE44253417E}"/>
              </a:ext>
            </a:extLst>
          </p:cNvPr>
          <p:cNvCxnSpPr>
            <a:cxnSpLocks/>
            <a:stCxn id="34" idx="0"/>
            <a:endCxn id="30" idx="4"/>
          </p:cNvCxnSpPr>
          <p:nvPr/>
        </p:nvCxnSpPr>
        <p:spPr>
          <a:xfrm flipH="1" flipV="1">
            <a:off x="4788904" y="1838388"/>
            <a:ext cx="132156" cy="416512"/>
          </a:xfrm>
          <a:prstGeom prst="line">
            <a:avLst/>
          </a:prstGeom>
        </p:spPr>
        <p:style>
          <a:lnRef idx="2">
            <a:schemeClr val="dk1"/>
          </a:lnRef>
          <a:fillRef idx="0">
            <a:schemeClr val="dk1"/>
          </a:fillRef>
          <a:effectRef idx="1">
            <a:schemeClr val="dk1"/>
          </a:effectRef>
          <a:fontRef idx="minor">
            <a:schemeClr val="tx1"/>
          </a:fontRef>
        </p:style>
      </p:cxnSp>
      <p:cxnSp>
        <p:nvCxnSpPr>
          <p:cNvPr id="41" name="直接连接符 40">
            <a:extLst>
              <a:ext uri="{FF2B5EF4-FFF2-40B4-BE49-F238E27FC236}">
                <a16:creationId xmlns:a16="http://schemas.microsoft.com/office/drawing/2014/main" id="{AA41C21E-5B4B-FF2C-76BD-D9A6A85C6262}"/>
              </a:ext>
            </a:extLst>
          </p:cNvPr>
          <p:cNvCxnSpPr>
            <a:cxnSpLocks/>
            <a:stCxn id="32" idx="1"/>
            <a:endCxn id="30" idx="5"/>
          </p:cNvCxnSpPr>
          <p:nvPr/>
        </p:nvCxnSpPr>
        <p:spPr>
          <a:xfrm flipH="1" flipV="1">
            <a:off x="4834367" y="1818511"/>
            <a:ext cx="330561" cy="242548"/>
          </a:xfrm>
          <a:prstGeom prst="line">
            <a:avLst/>
          </a:prstGeom>
        </p:spPr>
        <p:style>
          <a:lnRef idx="2">
            <a:schemeClr val="dk1"/>
          </a:lnRef>
          <a:fillRef idx="0">
            <a:schemeClr val="dk1"/>
          </a:fillRef>
          <a:effectRef idx="1">
            <a:schemeClr val="dk1"/>
          </a:effectRef>
          <a:fontRef idx="minor">
            <a:schemeClr val="tx1"/>
          </a:fontRef>
        </p:style>
      </p:cxnSp>
      <p:cxnSp>
        <p:nvCxnSpPr>
          <p:cNvPr id="42" name="直接连接符 41">
            <a:extLst>
              <a:ext uri="{FF2B5EF4-FFF2-40B4-BE49-F238E27FC236}">
                <a16:creationId xmlns:a16="http://schemas.microsoft.com/office/drawing/2014/main" id="{2065EE29-7280-5048-6C69-08952A496CBF}"/>
              </a:ext>
            </a:extLst>
          </p:cNvPr>
          <p:cNvCxnSpPr>
            <a:cxnSpLocks/>
            <a:stCxn id="31" idx="5"/>
            <a:endCxn id="33" idx="1"/>
          </p:cNvCxnSpPr>
          <p:nvPr/>
        </p:nvCxnSpPr>
        <p:spPr>
          <a:xfrm>
            <a:off x="5122501" y="1466861"/>
            <a:ext cx="122190" cy="337824"/>
          </a:xfrm>
          <a:prstGeom prst="line">
            <a:avLst/>
          </a:prstGeom>
        </p:spPr>
        <p:style>
          <a:lnRef idx="2">
            <a:schemeClr val="dk1"/>
          </a:lnRef>
          <a:fillRef idx="0">
            <a:schemeClr val="dk1"/>
          </a:fillRef>
          <a:effectRef idx="1">
            <a:schemeClr val="dk1"/>
          </a:effectRef>
          <a:fontRef idx="minor">
            <a:schemeClr val="tx1"/>
          </a:fontRef>
        </p:style>
      </p:cxnSp>
      <p:cxnSp>
        <p:nvCxnSpPr>
          <p:cNvPr id="43" name="直接连接符 42">
            <a:extLst>
              <a:ext uri="{FF2B5EF4-FFF2-40B4-BE49-F238E27FC236}">
                <a16:creationId xmlns:a16="http://schemas.microsoft.com/office/drawing/2014/main" id="{AC83F2F5-8D87-4292-16C7-4198B759162A}"/>
              </a:ext>
            </a:extLst>
          </p:cNvPr>
          <p:cNvCxnSpPr>
            <a:cxnSpLocks/>
            <a:stCxn id="28" idx="4"/>
            <a:endCxn id="29" idx="0"/>
          </p:cNvCxnSpPr>
          <p:nvPr/>
        </p:nvCxnSpPr>
        <p:spPr>
          <a:xfrm flipH="1">
            <a:off x="4419810" y="1465127"/>
            <a:ext cx="64294" cy="606210"/>
          </a:xfrm>
          <a:prstGeom prst="line">
            <a:avLst/>
          </a:prstGeom>
        </p:spPr>
        <p:style>
          <a:lnRef idx="2">
            <a:schemeClr val="dk1"/>
          </a:lnRef>
          <a:fillRef idx="0">
            <a:schemeClr val="dk1"/>
          </a:fillRef>
          <a:effectRef idx="1">
            <a:schemeClr val="dk1"/>
          </a:effectRef>
          <a:fontRef idx="minor">
            <a:schemeClr val="tx1"/>
          </a:fontRef>
        </p:style>
      </p:cxnSp>
      <p:cxnSp>
        <p:nvCxnSpPr>
          <p:cNvPr id="44" name="直接连接符 43">
            <a:extLst>
              <a:ext uri="{FF2B5EF4-FFF2-40B4-BE49-F238E27FC236}">
                <a16:creationId xmlns:a16="http://schemas.microsoft.com/office/drawing/2014/main" id="{983D4D25-7D7E-2DFA-124C-FF8CC607C4BF}"/>
              </a:ext>
            </a:extLst>
          </p:cNvPr>
          <p:cNvCxnSpPr>
            <a:stCxn id="29" idx="5"/>
            <a:endCxn id="34" idx="2"/>
          </p:cNvCxnSpPr>
          <p:nvPr/>
        </p:nvCxnSpPr>
        <p:spPr>
          <a:xfrm>
            <a:off x="4465273" y="2187191"/>
            <a:ext cx="391493" cy="135575"/>
          </a:xfrm>
          <a:prstGeom prst="line">
            <a:avLst/>
          </a:prstGeom>
        </p:spPr>
        <p:style>
          <a:lnRef idx="2">
            <a:schemeClr val="dk1"/>
          </a:lnRef>
          <a:fillRef idx="0">
            <a:schemeClr val="dk1"/>
          </a:fillRef>
          <a:effectRef idx="1">
            <a:schemeClr val="dk1"/>
          </a:effectRef>
          <a:fontRef idx="minor">
            <a:schemeClr val="tx1"/>
          </a:fontRef>
        </p:style>
      </p:cxnSp>
      <p:cxnSp>
        <p:nvCxnSpPr>
          <p:cNvPr id="48" name="直接箭头连接符 47">
            <a:extLst>
              <a:ext uri="{FF2B5EF4-FFF2-40B4-BE49-F238E27FC236}">
                <a16:creationId xmlns:a16="http://schemas.microsoft.com/office/drawing/2014/main" id="{54506EE2-A338-6283-CF72-18D2883893B1}"/>
              </a:ext>
            </a:extLst>
          </p:cNvPr>
          <p:cNvCxnSpPr>
            <a:cxnSpLocks/>
            <a:stCxn id="29" idx="3"/>
          </p:cNvCxnSpPr>
          <p:nvPr/>
        </p:nvCxnSpPr>
        <p:spPr>
          <a:xfrm flipH="1">
            <a:off x="4102786" y="2187191"/>
            <a:ext cx="271561" cy="25291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55" name="文本框 54">
            <a:extLst>
              <a:ext uri="{FF2B5EF4-FFF2-40B4-BE49-F238E27FC236}">
                <a16:creationId xmlns:a16="http://schemas.microsoft.com/office/drawing/2014/main" id="{199F635C-162A-550B-81D7-9BA58BA504AD}"/>
              </a:ext>
            </a:extLst>
          </p:cNvPr>
          <p:cNvSpPr txBox="1"/>
          <p:nvPr/>
        </p:nvSpPr>
        <p:spPr>
          <a:xfrm>
            <a:off x="5430501" y="1596169"/>
            <a:ext cx="959916" cy="461665"/>
          </a:xfrm>
          <a:prstGeom prst="rect">
            <a:avLst/>
          </a:prstGeom>
          <a:noFill/>
        </p:spPr>
        <p:txBody>
          <a:bodyPr wrap="square" rtlCol="0">
            <a:spAutoFit/>
          </a:bodyPr>
          <a:lstStyle/>
          <a:p>
            <a:pPr algn="ctr"/>
            <a:r>
              <a:rPr lang="en-US" altLang="zh-CN" sz="1200" dirty="0">
                <a:latin typeface="Times New Roman" panose="02020603050405020304" pitchFamily="18" charset="0"/>
                <a:cs typeface="Times New Roman" panose="02020603050405020304" pitchFamily="18" charset="0"/>
              </a:rPr>
              <a:t>Fine</a:t>
            </a:r>
          </a:p>
          <a:p>
            <a:pPr algn="ctr"/>
            <a:r>
              <a:rPr lang="en-US" altLang="zh-CN" sz="1200" dirty="0">
                <a:latin typeface="Times New Roman" panose="02020603050405020304" pitchFamily="18" charset="0"/>
                <a:cs typeface="Times New Roman" panose="02020603050405020304" pitchFamily="18" charset="0"/>
              </a:rPr>
              <a:t>tune</a:t>
            </a:r>
            <a:endParaRPr lang="zh-CN" altLang="en-US" sz="1200" dirty="0">
              <a:latin typeface="Times New Roman" panose="02020603050405020304" pitchFamily="18" charset="0"/>
              <a:cs typeface="Times New Roman" panose="02020603050405020304" pitchFamily="18" charset="0"/>
            </a:endParaRPr>
          </a:p>
        </p:txBody>
      </p:sp>
      <p:sp>
        <p:nvSpPr>
          <p:cNvPr id="63" name="文本框 62">
            <a:extLst>
              <a:ext uri="{FF2B5EF4-FFF2-40B4-BE49-F238E27FC236}">
                <a16:creationId xmlns:a16="http://schemas.microsoft.com/office/drawing/2014/main" id="{44E4B989-7337-7E4C-533E-4B7F5F0AC784}"/>
              </a:ext>
            </a:extLst>
          </p:cNvPr>
          <p:cNvSpPr txBox="1"/>
          <p:nvPr/>
        </p:nvSpPr>
        <p:spPr>
          <a:xfrm>
            <a:off x="7038449" y="1659443"/>
            <a:ext cx="959916" cy="276999"/>
          </a:xfrm>
          <a:prstGeom prst="rect">
            <a:avLst/>
          </a:prstGeom>
          <a:noFill/>
        </p:spPr>
        <p:txBody>
          <a:bodyPr wrap="square" rtlCol="0">
            <a:spAutoFit/>
          </a:bodyPr>
          <a:lstStyle/>
          <a:p>
            <a:pPr algn="ctr"/>
            <a:r>
              <a:rPr lang="en-US" altLang="zh-CN" sz="1200" dirty="0">
                <a:latin typeface="Times New Roman" panose="02020603050405020304" pitchFamily="18" charset="0"/>
                <a:cs typeface="Times New Roman" panose="02020603050405020304" pitchFamily="18" charset="0"/>
              </a:rPr>
              <a:t>Verify</a:t>
            </a:r>
            <a:endParaRPr lang="zh-CN" altLang="en-US" sz="1200" dirty="0">
              <a:latin typeface="Times New Roman" panose="02020603050405020304" pitchFamily="18" charset="0"/>
              <a:cs typeface="Times New Roman" panose="02020603050405020304" pitchFamily="18" charset="0"/>
            </a:endParaRPr>
          </a:p>
        </p:txBody>
      </p:sp>
      <p:sp>
        <p:nvSpPr>
          <p:cNvPr id="68" name="箭头: 右 67">
            <a:extLst>
              <a:ext uri="{FF2B5EF4-FFF2-40B4-BE49-F238E27FC236}">
                <a16:creationId xmlns:a16="http://schemas.microsoft.com/office/drawing/2014/main" id="{6E922437-22EE-03E0-B8B3-42C6580A994D}"/>
              </a:ext>
            </a:extLst>
          </p:cNvPr>
          <p:cNvSpPr/>
          <p:nvPr/>
        </p:nvSpPr>
        <p:spPr>
          <a:xfrm>
            <a:off x="5763263" y="2001870"/>
            <a:ext cx="343788" cy="236234"/>
          </a:xfrm>
          <a:prstGeom prst="rightArrow">
            <a:avLst/>
          </a:prstGeom>
          <a:solidFill>
            <a:srgbClr val="95A8D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9" name="箭头: 右 68">
            <a:extLst>
              <a:ext uri="{FF2B5EF4-FFF2-40B4-BE49-F238E27FC236}">
                <a16:creationId xmlns:a16="http://schemas.microsoft.com/office/drawing/2014/main" id="{1CB2D570-5775-962B-55C0-DC185F16FCA3}"/>
              </a:ext>
            </a:extLst>
          </p:cNvPr>
          <p:cNvSpPr/>
          <p:nvPr/>
        </p:nvSpPr>
        <p:spPr>
          <a:xfrm>
            <a:off x="7377216" y="1926823"/>
            <a:ext cx="343788" cy="236234"/>
          </a:xfrm>
          <a:prstGeom prst="rightArrow">
            <a:avLst/>
          </a:prstGeom>
          <a:solidFill>
            <a:srgbClr val="95A8D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2" name="文本框 71">
            <a:extLst>
              <a:ext uri="{FF2B5EF4-FFF2-40B4-BE49-F238E27FC236}">
                <a16:creationId xmlns:a16="http://schemas.microsoft.com/office/drawing/2014/main" id="{791E52B3-F140-69A9-B4B1-5AAAB29DDFE9}"/>
              </a:ext>
            </a:extLst>
          </p:cNvPr>
          <p:cNvSpPr txBox="1"/>
          <p:nvPr/>
        </p:nvSpPr>
        <p:spPr>
          <a:xfrm>
            <a:off x="7804602" y="2106606"/>
            <a:ext cx="642548"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Trigger</a:t>
            </a:r>
            <a:endParaRPr lang="zh-CN" altLang="en-US" sz="1200" dirty="0">
              <a:latin typeface="Times New Roman" panose="02020603050405020304" pitchFamily="18" charset="0"/>
              <a:cs typeface="Times New Roman" panose="02020603050405020304" pitchFamily="18" charset="0"/>
            </a:endParaRPr>
          </a:p>
        </p:txBody>
      </p:sp>
      <p:cxnSp>
        <p:nvCxnSpPr>
          <p:cNvPr id="73" name="直接箭头连接符 72">
            <a:extLst>
              <a:ext uri="{FF2B5EF4-FFF2-40B4-BE49-F238E27FC236}">
                <a16:creationId xmlns:a16="http://schemas.microsoft.com/office/drawing/2014/main" id="{B4B4888C-04C9-44F2-DD27-7D0A9338D1D1}"/>
              </a:ext>
            </a:extLst>
          </p:cNvPr>
          <p:cNvCxnSpPr>
            <a:cxnSpLocks/>
            <a:stCxn id="72" idx="2"/>
          </p:cNvCxnSpPr>
          <p:nvPr/>
        </p:nvCxnSpPr>
        <p:spPr>
          <a:xfrm>
            <a:off x="8125876" y="2437219"/>
            <a:ext cx="5254" cy="13791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87" name="图片 86">
            <a:extLst>
              <a:ext uri="{FF2B5EF4-FFF2-40B4-BE49-F238E27FC236}">
                <a16:creationId xmlns:a16="http://schemas.microsoft.com/office/drawing/2014/main" id="{7EEBD0D2-2DEB-740A-9FEC-2264216B7A4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78914" y="1162791"/>
            <a:ext cx="319069" cy="319069"/>
          </a:xfrm>
          <a:prstGeom prst="rect">
            <a:avLst/>
          </a:prstGeom>
        </p:spPr>
      </p:pic>
      <p:pic>
        <p:nvPicPr>
          <p:cNvPr id="89" name="图片 88">
            <a:extLst>
              <a:ext uri="{FF2B5EF4-FFF2-40B4-BE49-F238E27FC236}">
                <a16:creationId xmlns:a16="http://schemas.microsoft.com/office/drawing/2014/main" id="{118F7AC3-A5C1-BEF2-840B-20D1640C9486}"/>
              </a:ext>
            </a:extLst>
          </p:cNvPr>
          <p:cNvPicPr>
            <a:picLocks noChangeAspect="1"/>
          </p:cNvPicPr>
          <p:nvPr/>
        </p:nvPicPr>
        <p:blipFill>
          <a:blip r:embed="rId7"/>
          <a:stretch>
            <a:fillRect/>
          </a:stretch>
        </p:blipFill>
        <p:spPr>
          <a:xfrm>
            <a:off x="6325270" y="1587655"/>
            <a:ext cx="906170" cy="887006"/>
          </a:xfrm>
          <a:prstGeom prst="rect">
            <a:avLst/>
          </a:prstGeom>
        </p:spPr>
      </p:pic>
      <p:cxnSp>
        <p:nvCxnSpPr>
          <p:cNvPr id="83" name="直接箭头连接符 82">
            <a:extLst>
              <a:ext uri="{FF2B5EF4-FFF2-40B4-BE49-F238E27FC236}">
                <a16:creationId xmlns:a16="http://schemas.microsoft.com/office/drawing/2014/main" id="{26D6F16F-B178-1247-A09B-3471370B32E1}"/>
              </a:ext>
            </a:extLst>
          </p:cNvPr>
          <p:cNvCxnSpPr>
            <a:cxnSpLocks/>
          </p:cNvCxnSpPr>
          <p:nvPr/>
        </p:nvCxnSpPr>
        <p:spPr>
          <a:xfrm>
            <a:off x="7032567" y="1494226"/>
            <a:ext cx="0" cy="310250"/>
          </a:xfrm>
          <a:prstGeom prst="straightConnector1">
            <a:avLst/>
          </a:prstGeom>
          <a:ln>
            <a:solidFill>
              <a:srgbClr val="F44444"/>
            </a:solidFill>
            <a:tailEnd type="triangle"/>
          </a:ln>
        </p:spPr>
        <p:style>
          <a:lnRef idx="3">
            <a:schemeClr val="dk1"/>
          </a:lnRef>
          <a:fillRef idx="0">
            <a:schemeClr val="dk1"/>
          </a:fillRef>
          <a:effectRef idx="2">
            <a:schemeClr val="dk1"/>
          </a:effectRef>
          <a:fontRef idx="minor">
            <a:schemeClr val="tx1"/>
          </a:fontRef>
        </p:style>
      </p:cxnSp>
      <p:sp>
        <p:nvSpPr>
          <p:cNvPr id="90" name="等腰三角形 89">
            <a:extLst>
              <a:ext uri="{FF2B5EF4-FFF2-40B4-BE49-F238E27FC236}">
                <a16:creationId xmlns:a16="http://schemas.microsoft.com/office/drawing/2014/main" id="{5F8299F1-40D1-616C-F0AA-6678DCDE867B}"/>
              </a:ext>
            </a:extLst>
          </p:cNvPr>
          <p:cNvSpPr/>
          <p:nvPr/>
        </p:nvSpPr>
        <p:spPr>
          <a:xfrm rot="10800000">
            <a:off x="7934524" y="1800191"/>
            <a:ext cx="343449" cy="369332"/>
          </a:xfrm>
          <a:prstGeom prst="triangl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椭圆 91">
            <a:extLst>
              <a:ext uri="{FF2B5EF4-FFF2-40B4-BE49-F238E27FC236}">
                <a16:creationId xmlns:a16="http://schemas.microsoft.com/office/drawing/2014/main" id="{0FF01636-68DB-6B9D-3B5B-57F7D4C8CD69}"/>
              </a:ext>
            </a:extLst>
          </p:cNvPr>
          <p:cNvSpPr/>
          <p:nvPr/>
        </p:nvSpPr>
        <p:spPr>
          <a:xfrm rot="453782">
            <a:off x="8048185" y="2047799"/>
            <a:ext cx="128588" cy="135731"/>
          </a:xfrm>
          <a:prstGeom prst="ellipse">
            <a:avLst/>
          </a:prstGeom>
          <a:solidFill>
            <a:srgbClr val="F4444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sp>
        <p:nvSpPr>
          <p:cNvPr id="94" name="椭圆 93">
            <a:extLst>
              <a:ext uri="{FF2B5EF4-FFF2-40B4-BE49-F238E27FC236}">
                <a16:creationId xmlns:a16="http://schemas.microsoft.com/office/drawing/2014/main" id="{A64BE7C6-B50E-A21A-0983-B6043F2D0892}"/>
              </a:ext>
            </a:extLst>
          </p:cNvPr>
          <p:cNvSpPr/>
          <p:nvPr/>
        </p:nvSpPr>
        <p:spPr>
          <a:xfrm>
            <a:off x="8202976" y="1701280"/>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95" name="椭圆 94">
            <a:extLst>
              <a:ext uri="{FF2B5EF4-FFF2-40B4-BE49-F238E27FC236}">
                <a16:creationId xmlns:a16="http://schemas.microsoft.com/office/drawing/2014/main" id="{CD416A43-F0CA-4FEE-B3E8-907DB2167F71}"/>
              </a:ext>
            </a:extLst>
          </p:cNvPr>
          <p:cNvSpPr/>
          <p:nvPr/>
        </p:nvSpPr>
        <p:spPr>
          <a:xfrm>
            <a:off x="7880933" y="1714030"/>
            <a:ext cx="128588" cy="135731"/>
          </a:xfrm>
          <a:prstGeom prst="ellipse">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96" name="文本框 95">
                <a:extLst>
                  <a:ext uri="{FF2B5EF4-FFF2-40B4-BE49-F238E27FC236}">
                    <a16:creationId xmlns:a16="http://schemas.microsoft.com/office/drawing/2014/main" id="{231B6667-FB33-DD12-E94C-F7812F60C9FD}"/>
                  </a:ext>
                </a:extLst>
              </p:cNvPr>
              <p:cNvSpPr txBox="1"/>
              <p:nvPr/>
            </p:nvSpPr>
            <p:spPr>
              <a:xfrm>
                <a:off x="7715643" y="2457339"/>
                <a:ext cx="393826"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cs typeface="Times New Roman" panose="02020603050405020304" pitchFamily="18" charset="0"/>
                            </a:rPr>
                          </m:ctrlPr>
                        </m:sSubPr>
                        <m:e>
                          <m:r>
                            <a:rPr lang="en-US" altLang="zh-CN" sz="1400" b="0" i="1" smtClean="0">
                              <a:latin typeface="Cambria Math" panose="02040503050406030204" pitchFamily="18" charset="0"/>
                              <a:cs typeface="Times New Roman" panose="02020603050405020304" pitchFamily="18" charset="0"/>
                            </a:rPr>
                            <m:t>𝑦</m:t>
                          </m:r>
                        </m:e>
                        <m:sub>
                          <m:r>
                            <a:rPr lang="en-US" altLang="zh-CN" sz="1400" b="0" i="1" smtClean="0">
                              <a:latin typeface="Cambria Math" panose="02040503050406030204" pitchFamily="18" charset="0"/>
                              <a:cs typeface="Times New Roman" panose="02020603050405020304" pitchFamily="18" charset="0"/>
                            </a:rPr>
                            <m:t>𝑠</m:t>
                          </m:r>
                        </m:sub>
                      </m:sSub>
                    </m:oMath>
                  </m:oMathPara>
                </a14:m>
                <a:endParaRPr lang="zh-CN" altLang="en-US" sz="1400" dirty="0"/>
              </a:p>
            </p:txBody>
          </p:sp>
        </mc:Choice>
        <mc:Fallback xmlns="">
          <p:sp>
            <p:nvSpPr>
              <p:cNvPr id="96" name="文本框 95">
                <a:extLst>
                  <a:ext uri="{FF2B5EF4-FFF2-40B4-BE49-F238E27FC236}">
                    <a16:creationId xmlns:a16="http://schemas.microsoft.com/office/drawing/2014/main" id="{231B6667-FB33-DD12-E94C-F7812F60C9FD}"/>
                  </a:ext>
                </a:extLst>
              </p:cNvPr>
              <p:cNvSpPr txBox="1">
                <a:spLocks noRot="1" noChangeAspect="1" noMove="1" noResize="1" noEditPoints="1" noAdjustHandles="1" noChangeArrowheads="1" noChangeShapeType="1" noTextEdit="1"/>
              </p:cNvSpPr>
              <p:nvPr/>
            </p:nvSpPr>
            <p:spPr>
              <a:xfrm>
                <a:off x="7715643" y="2457339"/>
                <a:ext cx="393826" cy="307777"/>
              </a:xfrm>
              <a:prstGeom prst="rect">
                <a:avLst/>
              </a:prstGeom>
              <a:blipFill>
                <a:blip r:embed="rId8"/>
                <a:stretch>
                  <a:fillRect/>
                </a:stretch>
              </a:blipFill>
            </p:spPr>
            <p:txBody>
              <a:bodyPr/>
              <a:lstStyle/>
              <a:p>
                <a:r>
                  <a:rPr lang="zh-CN" altLang="en-US">
                    <a:noFill/>
                  </a:rPr>
                  <a:t> </a:t>
                </a:r>
              </a:p>
            </p:txBody>
          </p:sp>
        </mc:Fallback>
      </mc:AlternateContent>
      <p:cxnSp>
        <p:nvCxnSpPr>
          <p:cNvPr id="97" name="直接箭头连接符 96">
            <a:extLst>
              <a:ext uri="{FF2B5EF4-FFF2-40B4-BE49-F238E27FC236}">
                <a16:creationId xmlns:a16="http://schemas.microsoft.com/office/drawing/2014/main" id="{0BCE1BAB-7672-248A-E10F-DC0408E8D76B}"/>
              </a:ext>
            </a:extLst>
          </p:cNvPr>
          <p:cNvCxnSpPr>
            <a:cxnSpLocks/>
          </p:cNvCxnSpPr>
          <p:nvPr/>
        </p:nvCxnSpPr>
        <p:spPr>
          <a:xfrm>
            <a:off x="8022624" y="2646397"/>
            <a:ext cx="310849"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98" name="文本框 97">
                <a:extLst>
                  <a:ext uri="{FF2B5EF4-FFF2-40B4-BE49-F238E27FC236}">
                    <a16:creationId xmlns:a16="http://schemas.microsoft.com/office/drawing/2014/main" id="{91794B9E-8FE4-16E4-2D8C-67B937DFA037}"/>
                  </a:ext>
                </a:extLst>
              </p:cNvPr>
              <p:cNvSpPr txBox="1"/>
              <p:nvPr/>
            </p:nvSpPr>
            <p:spPr>
              <a:xfrm>
                <a:off x="8300986" y="2486561"/>
                <a:ext cx="398571"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cs typeface="Times New Roman" panose="02020603050405020304" pitchFamily="18" charset="0"/>
                            </a:rPr>
                          </m:ctrlPr>
                        </m:sSubPr>
                        <m:e>
                          <m:r>
                            <a:rPr lang="en-US" altLang="zh-CN" sz="1400" b="0" i="1" smtClean="0">
                              <a:latin typeface="Cambria Math" panose="02040503050406030204" pitchFamily="18" charset="0"/>
                              <a:cs typeface="Times New Roman" panose="02020603050405020304" pitchFamily="18" charset="0"/>
                            </a:rPr>
                            <m:t>𝑦</m:t>
                          </m:r>
                        </m:e>
                        <m:sub>
                          <m:r>
                            <a:rPr lang="en-US" altLang="zh-CN" sz="1400" b="0" i="1" smtClean="0">
                              <a:latin typeface="Cambria Math" panose="02040503050406030204" pitchFamily="18" charset="0"/>
                              <a:cs typeface="Times New Roman" panose="02020603050405020304" pitchFamily="18" charset="0"/>
                            </a:rPr>
                            <m:t>𝑡</m:t>
                          </m:r>
                        </m:sub>
                      </m:sSub>
                    </m:oMath>
                  </m:oMathPara>
                </a14:m>
                <a:endParaRPr lang="zh-CN" altLang="en-US" sz="1400" dirty="0"/>
              </a:p>
            </p:txBody>
          </p:sp>
        </mc:Choice>
        <mc:Fallback xmlns="">
          <p:sp>
            <p:nvSpPr>
              <p:cNvPr id="98" name="文本框 97">
                <a:extLst>
                  <a:ext uri="{FF2B5EF4-FFF2-40B4-BE49-F238E27FC236}">
                    <a16:creationId xmlns:a16="http://schemas.microsoft.com/office/drawing/2014/main" id="{91794B9E-8FE4-16E4-2D8C-67B937DFA037}"/>
                  </a:ext>
                </a:extLst>
              </p:cNvPr>
              <p:cNvSpPr txBox="1">
                <a:spLocks noRot="1" noChangeAspect="1" noMove="1" noResize="1" noEditPoints="1" noAdjustHandles="1" noChangeArrowheads="1" noChangeShapeType="1" noTextEdit="1"/>
              </p:cNvSpPr>
              <p:nvPr/>
            </p:nvSpPr>
            <p:spPr>
              <a:xfrm>
                <a:off x="8300986" y="2486561"/>
                <a:ext cx="398571" cy="307777"/>
              </a:xfrm>
              <a:prstGeom prst="rect">
                <a:avLst/>
              </a:prstGeom>
              <a:blipFill>
                <a:blip r:embed="rId6"/>
                <a:stretch>
                  <a:fillRect b="-2000"/>
                </a:stretch>
              </a:blipFill>
            </p:spPr>
            <p:txBody>
              <a:bodyPr/>
              <a:lstStyle/>
              <a:p>
                <a:r>
                  <a:rPr lang="zh-CN" altLang="en-US">
                    <a:noFill/>
                  </a:rPr>
                  <a:t> </a:t>
                </a:r>
              </a:p>
            </p:txBody>
          </p:sp>
        </mc:Fallback>
      </mc:AlternateContent>
      <p:sp>
        <p:nvSpPr>
          <p:cNvPr id="99" name="文本框 98">
            <a:extLst>
              <a:ext uri="{FF2B5EF4-FFF2-40B4-BE49-F238E27FC236}">
                <a16:creationId xmlns:a16="http://schemas.microsoft.com/office/drawing/2014/main" id="{50EFE448-C26B-0690-887B-9C142DBA18C0}"/>
              </a:ext>
            </a:extLst>
          </p:cNvPr>
          <p:cNvSpPr txBox="1"/>
          <p:nvPr/>
        </p:nvSpPr>
        <p:spPr>
          <a:xfrm>
            <a:off x="7762782" y="5268630"/>
            <a:ext cx="1390124"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Correctly classified</a:t>
            </a:r>
            <a:endParaRPr lang="zh-CN" altLang="en-US" sz="1200" dirty="0">
              <a:latin typeface="Times New Roman" panose="02020603050405020304" pitchFamily="18" charset="0"/>
              <a:cs typeface="Times New Roman" panose="02020603050405020304" pitchFamily="18" charset="0"/>
            </a:endParaRPr>
          </a:p>
        </p:txBody>
      </p:sp>
      <p:sp>
        <p:nvSpPr>
          <p:cNvPr id="107" name="文本框 106">
            <a:extLst>
              <a:ext uri="{FF2B5EF4-FFF2-40B4-BE49-F238E27FC236}">
                <a16:creationId xmlns:a16="http://schemas.microsoft.com/office/drawing/2014/main" id="{D1978E66-259A-30A2-00EB-1E779048236C}"/>
              </a:ext>
            </a:extLst>
          </p:cNvPr>
          <p:cNvSpPr txBox="1"/>
          <p:nvPr/>
        </p:nvSpPr>
        <p:spPr>
          <a:xfrm>
            <a:off x="5993018" y="2400548"/>
            <a:ext cx="1625362"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Model with  backdoor</a:t>
            </a:r>
          </a:p>
        </p:txBody>
      </p:sp>
      <p:sp>
        <p:nvSpPr>
          <p:cNvPr id="109" name="文本框 108">
            <a:extLst>
              <a:ext uri="{FF2B5EF4-FFF2-40B4-BE49-F238E27FC236}">
                <a16:creationId xmlns:a16="http://schemas.microsoft.com/office/drawing/2014/main" id="{43A9BD6E-6873-1F58-9EC8-EBD605281CF3}"/>
              </a:ext>
            </a:extLst>
          </p:cNvPr>
          <p:cNvSpPr txBox="1"/>
          <p:nvPr/>
        </p:nvSpPr>
        <p:spPr>
          <a:xfrm>
            <a:off x="6297597" y="2601515"/>
            <a:ext cx="1016203" cy="276999"/>
          </a:xfrm>
          <a:prstGeom prst="rect">
            <a:avLst/>
          </a:prstGeom>
          <a:noFill/>
        </p:spPr>
        <p:txBody>
          <a:bodyPr wrap="square">
            <a:spAutoFit/>
          </a:bodyPr>
          <a:lstStyle/>
          <a:p>
            <a:r>
              <a:rPr lang="en-US" altLang="zh-CN" sz="1200" dirty="0">
                <a:solidFill>
                  <a:srgbClr val="F44444"/>
                </a:solidFill>
                <a:latin typeface="Times New Roman" panose="02020603050405020304" pitchFamily="18" charset="0"/>
                <a:cs typeface="Times New Roman" panose="02020603050405020304" pitchFamily="18" charset="0"/>
              </a:rPr>
              <a:t>(U</a:t>
            </a:r>
            <a:r>
              <a:rPr lang="en-US" altLang="zh-CN" sz="1200" i="0" dirty="0">
                <a:solidFill>
                  <a:srgbClr val="F44444"/>
                </a:solidFill>
                <a:effectLst/>
                <a:latin typeface="Times New Roman" panose="02020603050405020304" pitchFamily="18" charset="0"/>
                <a:cs typeface="Times New Roman" panose="02020603050405020304" pitchFamily="18" charset="0"/>
              </a:rPr>
              <a:t>nreliable)</a:t>
            </a:r>
            <a:endParaRPr lang="zh-CN" altLang="en-US" sz="1200" dirty="0">
              <a:solidFill>
                <a:srgbClr val="F44444"/>
              </a:solidFill>
              <a:latin typeface="Times New Roman" panose="02020603050405020304" pitchFamily="18" charset="0"/>
              <a:cs typeface="Times New Roman" panose="02020603050405020304" pitchFamily="18" charset="0"/>
            </a:endParaRPr>
          </a:p>
        </p:txBody>
      </p:sp>
      <p:sp>
        <p:nvSpPr>
          <p:cNvPr id="112" name="箭头: 右 111">
            <a:extLst>
              <a:ext uri="{FF2B5EF4-FFF2-40B4-BE49-F238E27FC236}">
                <a16:creationId xmlns:a16="http://schemas.microsoft.com/office/drawing/2014/main" id="{5BA4E79C-4962-A2E1-9F1F-6DEE33AF1F30}"/>
              </a:ext>
            </a:extLst>
          </p:cNvPr>
          <p:cNvSpPr/>
          <p:nvPr/>
        </p:nvSpPr>
        <p:spPr>
          <a:xfrm>
            <a:off x="8456471" y="2007050"/>
            <a:ext cx="343788" cy="236234"/>
          </a:xfrm>
          <a:prstGeom prst="rightArrow">
            <a:avLst/>
          </a:prstGeom>
          <a:solidFill>
            <a:srgbClr val="95A8D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18" name="图片 117">
            <a:extLst>
              <a:ext uri="{FF2B5EF4-FFF2-40B4-BE49-F238E27FC236}">
                <a16:creationId xmlns:a16="http://schemas.microsoft.com/office/drawing/2014/main" id="{45DBE408-6C3D-662B-CF50-4414B0C0ED8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931837" y="1809169"/>
            <a:ext cx="638207" cy="638207"/>
          </a:xfrm>
          <a:prstGeom prst="rect">
            <a:avLst/>
          </a:prstGeom>
        </p:spPr>
      </p:pic>
      <p:sp>
        <p:nvSpPr>
          <p:cNvPr id="119" name="文本框 118">
            <a:extLst>
              <a:ext uri="{FF2B5EF4-FFF2-40B4-BE49-F238E27FC236}">
                <a16:creationId xmlns:a16="http://schemas.microsoft.com/office/drawing/2014/main" id="{19D3051B-0F28-9E42-22DF-31B72AC32690}"/>
              </a:ext>
            </a:extLst>
          </p:cNvPr>
          <p:cNvSpPr txBox="1"/>
          <p:nvPr/>
        </p:nvSpPr>
        <p:spPr>
          <a:xfrm>
            <a:off x="8870137" y="2511461"/>
            <a:ext cx="825867"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Adversary</a:t>
            </a:r>
            <a:endParaRPr lang="zh-CN" altLang="en-US" sz="1200" dirty="0">
              <a:latin typeface="Times New Roman" panose="02020603050405020304" pitchFamily="18" charset="0"/>
              <a:cs typeface="Times New Roman" panose="02020603050405020304" pitchFamily="18" charset="0"/>
            </a:endParaRPr>
          </a:p>
        </p:txBody>
      </p:sp>
      <p:cxnSp>
        <p:nvCxnSpPr>
          <p:cNvPr id="121" name="连接符: 肘形 120">
            <a:extLst>
              <a:ext uri="{FF2B5EF4-FFF2-40B4-BE49-F238E27FC236}">
                <a16:creationId xmlns:a16="http://schemas.microsoft.com/office/drawing/2014/main" id="{0CD5FCCA-AC5B-6F51-9920-C482D8A63108}"/>
              </a:ext>
            </a:extLst>
          </p:cNvPr>
          <p:cNvCxnSpPr>
            <a:stCxn id="118" idx="0"/>
            <a:endCxn id="87" idx="3"/>
          </p:cNvCxnSpPr>
          <p:nvPr/>
        </p:nvCxnSpPr>
        <p:spPr>
          <a:xfrm rot="16200000" flipV="1">
            <a:off x="7981041" y="539269"/>
            <a:ext cx="486843" cy="2052958"/>
          </a:xfrm>
          <a:prstGeom prst="bentConnector2">
            <a:avLst/>
          </a:prstGeom>
          <a:ln>
            <a:solidFill>
              <a:srgbClr val="F44444"/>
            </a:solidFill>
            <a:tailEnd type="triangle"/>
          </a:ln>
        </p:spPr>
        <p:style>
          <a:lnRef idx="3">
            <a:schemeClr val="dk1"/>
          </a:lnRef>
          <a:fillRef idx="0">
            <a:schemeClr val="dk1"/>
          </a:fillRef>
          <a:effectRef idx="2">
            <a:schemeClr val="dk1"/>
          </a:effectRef>
          <a:fontRef idx="minor">
            <a:schemeClr val="tx1"/>
          </a:fontRef>
        </p:style>
      </p:cxnSp>
      <p:sp>
        <p:nvSpPr>
          <p:cNvPr id="125" name="文本框 124">
            <a:extLst>
              <a:ext uri="{FF2B5EF4-FFF2-40B4-BE49-F238E27FC236}">
                <a16:creationId xmlns:a16="http://schemas.microsoft.com/office/drawing/2014/main" id="{F146952B-4358-D706-F082-0E20E4BAE50A}"/>
              </a:ext>
            </a:extLst>
          </p:cNvPr>
          <p:cNvSpPr txBox="1"/>
          <p:nvPr/>
        </p:nvSpPr>
        <p:spPr>
          <a:xfrm>
            <a:off x="7455889" y="1080624"/>
            <a:ext cx="1827181"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Malicious manipulation</a:t>
            </a:r>
            <a:endParaRPr lang="zh-CN" altLang="en-US" sz="1200" dirty="0">
              <a:latin typeface="Times New Roman" panose="02020603050405020304" pitchFamily="18" charset="0"/>
              <a:cs typeface="Times New Roman" panose="02020603050405020304" pitchFamily="18" charset="0"/>
            </a:endParaRPr>
          </a:p>
        </p:txBody>
      </p:sp>
      <p:pic>
        <p:nvPicPr>
          <p:cNvPr id="126" name="图片 125">
            <a:extLst>
              <a:ext uri="{FF2B5EF4-FFF2-40B4-BE49-F238E27FC236}">
                <a16:creationId xmlns:a16="http://schemas.microsoft.com/office/drawing/2014/main" id="{A793FF6E-805F-279C-7D70-3F39481F7D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85152" y="4077245"/>
            <a:ext cx="476355" cy="476355"/>
          </a:xfrm>
          <a:prstGeom prst="rect">
            <a:avLst/>
          </a:prstGeom>
        </p:spPr>
      </p:pic>
      <p:sp>
        <p:nvSpPr>
          <p:cNvPr id="127" name="矩形 126">
            <a:extLst>
              <a:ext uri="{FF2B5EF4-FFF2-40B4-BE49-F238E27FC236}">
                <a16:creationId xmlns:a16="http://schemas.microsoft.com/office/drawing/2014/main" id="{09837303-ACFC-37BE-56F6-C8F77BD75527}"/>
              </a:ext>
            </a:extLst>
          </p:cNvPr>
          <p:cNvSpPr/>
          <p:nvPr/>
        </p:nvSpPr>
        <p:spPr>
          <a:xfrm>
            <a:off x="2049865" y="3348573"/>
            <a:ext cx="7855163" cy="2197056"/>
          </a:xfrm>
          <a:prstGeom prst="rect">
            <a:avLst/>
          </a:prstGeom>
          <a:noFill/>
          <a:ln>
            <a:solidFill>
              <a:srgbClr val="91919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 name="文本框 127">
            <a:extLst>
              <a:ext uri="{FF2B5EF4-FFF2-40B4-BE49-F238E27FC236}">
                <a16:creationId xmlns:a16="http://schemas.microsoft.com/office/drawing/2014/main" id="{2E39917F-EEC4-C172-1938-8FEC037F9A30}"/>
              </a:ext>
            </a:extLst>
          </p:cNvPr>
          <p:cNvSpPr txBox="1"/>
          <p:nvPr/>
        </p:nvSpPr>
        <p:spPr>
          <a:xfrm>
            <a:off x="2049866" y="4553600"/>
            <a:ext cx="569387" cy="461665"/>
          </a:xfrm>
          <a:prstGeom prst="rect">
            <a:avLst/>
          </a:prstGeom>
          <a:noFill/>
        </p:spPr>
        <p:txBody>
          <a:bodyPr wrap="none" rtlCol="0">
            <a:spAutoFit/>
          </a:bodyPr>
          <a:lstStyle/>
          <a:p>
            <a:pPr algn="ctr"/>
            <a:r>
              <a:rPr lang="en-US" altLang="zh-CN" sz="1200" dirty="0">
                <a:latin typeface="Times New Roman" panose="02020603050405020304" pitchFamily="18" charset="0"/>
                <a:cs typeface="Times New Roman" panose="02020603050405020304" pitchFamily="18" charset="0"/>
              </a:rPr>
              <a:t>Data</a:t>
            </a:r>
            <a:br>
              <a:rPr lang="en-US" altLang="zh-CN" sz="1200" dirty="0">
                <a:latin typeface="Times New Roman" panose="02020603050405020304" pitchFamily="18" charset="0"/>
                <a:cs typeface="Times New Roman" panose="02020603050405020304" pitchFamily="18" charset="0"/>
              </a:rPr>
            </a:br>
            <a:r>
              <a:rPr lang="en-US" altLang="zh-CN" sz="1200" dirty="0">
                <a:latin typeface="Times New Roman" panose="02020603050405020304" pitchFamily="18" charset="0"/>
                <a:cs typeface="Times New Roman" panose="02020603050405020304" pitchFamily="18" charset="0"/>
              </a:rPr>
              <a:t>owner</a:t>
            </a:r>
            <a:endParaRPr lang="zh-CN" altLang="en-US" sz="1200" dirty="0">
              <a:latin typeface="Times New Roman" panose="02020603050405020304" pitchFamily="18" charset="0"/>
              <a:cs typeface="Times New Roman" panose="02020603050405020304" pitchFamily="18" charset="0"/>
            </a:endParaRPr>
          </a:p>
        </p:txBody>
      </p:sp>
      <p:sp>
        <p:nvSpPr>
          <p:cNvPr id="129" name="箭头: 右 128">
            <a:extLst>
              <a:ext uri="{FF2B5EF4-FFF2-40B4-BE49-F238E27FC236}">
                <a16:creationId xmlns:a16="http://schemas.microsoft.com/office/drawing/2014/main" id="{B1B74554-0F68-3726-60AF-9C6033913712}"/>
              </a:ext>
            </a:extLst>
          </p:cNvPr>
          <p:cNvSpPr/>
          <p:nvPr/>
        </p:nvSpPr>
        <p:spPr>
          <a:xfrm>
            <a:off x="2610763" y="4298519"/>
            <a:ext cx="343788" cy="236234"/>
          </a:xfrm>
          <a:prstGeom prst="rightArrow">
            <a:avLst/>
          </a:prstGeom>
          <a:solidFill>
            <a:srgbClr val="95A8D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0" name="文本框 129">
            <a:extLst>
              <a:ext uri="{FF2B5EF4-FFF2-40B4-BE49-F238E27FC236}">
                <a16:creationId xmlns:a16="http://schemas.microsoft.com/office/drawing/2014/main" id="{46DBC685-BDFA-617A-692E-DA374A0665FC}"/>
              </a:ext>
            </a:extLst>
          </p:cNvPr>
          <p:cNvSpPr txBox="1"/>
          <p:nvPr/>
        </p:nvSpPr>
        <p:spPr>
          <a:xfrm>
            <a:off x="2342075" y="3844841"/>
            <a:ext cx="825867" cy="461665"/>
          </a:xfrm>
          <a:prstGeom prst="rect">
            <a:avLst/>
          </a:prstGeom>
          <a:noFill/>
        </p:spPr>
        <p:txBody>
          <a:bodyPr wrap="none" rtlCol="0">
            <a:spAutoFit/>
          </a:bodyPr>
          <a:lstStyle/>
          <a:p>
            <a:pPr algn="ctr"/>
            <a:r>
              <a:rPr lang="en-US" altLang="zh-CN" sz="1200" dirty="0">
                <a:latin typeface="Times New Roman" panose="02020603050405020304" pitchFamily="18" charset="0"/>
                <a:cs typeface="Times New Roman" panose="02020603050405020304" pitchFamily="18" charset="0"/>
              </a:rPr>
              <a:t>Protect</a:t>
            </a:r>
            <a:br>
              <a:rPr lang="en-US" altLang="zh-CN" sz="1200" dirty="0">
                <a:latin typeface="Times New Roman" panose="02020603050405020304" pitchFamily="18" charset="0"/>
                <a:cs typeface="Times New Roman" panose="02020603050405020304" pitchFamily="18" charset="0"/>
              </a:rPr>
            </a:br>
            <a:r>
              <a:rPr lang="en-US" altLang="zh-CN" sz="1200" dirty="0">
                <a:latin typeface="Times New Roman" panose="02020603050405020304" pitchFamily="18" charset="0"/>
                <a:cs typeface="Times New Roman" panose="02020603050405020304" pitchFamily="18" charset="0"/>
              </a:rPr>
              <a:t>ownership</a:t>
            </a:r>
            <a:endParaRPr lang="zh-CN" altLang="en-US" sz="1200" dirty="0">
              <a:latin typeface="Times New Roman" panose="02020603050405020304" pitchFamily="18" charset="0"/>
              <a:cs typeface="Times New Roman" panose="02020603050405020304" pitchFamily="18" charset="0"/>
            </a:endParaRPr>
          </a:p>
        </p:txBody>
      </p:sp>
      <p:sp>
        <p:nvSpPr>
          <p:cNvPr id="131" name="矩形: 圆角 130">
            <a:extLst>
              <a:ext uri="{FF2B5EF4-FFF2-40B4-BE49-F238E27FC236}">
                <a16:creationId xmlns:a16="http://schemas.microsoft.com/office/drawing/2014/main" id="{CD9C7F50-3870-7312-4BFA-32FE2540B577}"/>
              </a:ext>
            </a:extLst>
          </p:cNvPr>
          <p:cNvSpPr/>
          <p:nvPr/>
        </p:nvSpPr>
        <p:spPr>
          <a:xfrm>
            <a:off x="3103940" y="3554806"/>
            <a:ext cx="2370406" cy="1699741"/>
          </a:xfrm>
          <a:prstGeom prst="roundRect">
            <a:avLst/>
          </a:prstGeom>
          <a:noFill/>
          <a:ln>
            <a:solidFill>
              <a:srgbClr val="91919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2" name="直接箭头连接符 131">
            <a:extLst>
              <a:ext uri="{FF2B5EF4-FFF2-40B4-BE49-F238E27FC236}">
                <a16:creationId xmlns:a16="http://schemas.microsoft.com/office/drawing/2014/main" id="{061030B1-4806-2048-FB75-F65C8B8912B1}"/>
              </a:ext>
            </a:extLst>
          </p:cNvPr>
          <p:cNvCxnSpPr>
            <a:cxnSpLocks/>
          </p:cNvCxnSpPr>
          <p:nvPr/>
        </p:nvCxnSpPr>
        <p:spPr>
          <a:xfrm>
            <a:off x="3218162" y="4198103"/>
            <a:ext cx="653163"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33" name="文本框 132">
            <a:extLst>
              <a:ext uri="{FF2B5EF4-FFF2-40B4-BE49-F238E27FC236}">
                <a16:creationId xmlns:a16="http://schemas.microsoft.com/office/drawing/2014/main" id="{02D74D8B-55C2-CF0C-296A-D5E1F0ADE706}"/>
              </a:ext>
            </a:extLst>
          </p:cNvPr>
          <p:cNvSpPr txBox="1"/>
          <p:nvPr/>
        </p:nvSpPr>
        <p:spPr>
          <a:xfrm>
            <a:off x="3045531" y="3740118"/>
            <a:ext cx="959916" cy="461665"/>
          </a:xfrm>
          <a:prstGeom prst="rect">
            <a:avLst/>
          </a:prstGeom>
          <a:noFill/>
        </p:spPr>
        <p:txBody>
          <a:bodyPr wrap="square" rtlCol="0">
            <a:spAutoFit/>
          </a:bodyPr>
          <a:lstStyle/>
          <a:p>
            <a:pPr algn="ctr"/>
            <a:r>
              <a:rPr lang="en-US" altLang="zh-CN" sz="1200" dirty="0">
                <a:latin typeface="Times New Roman" panose="02020603050405020304" pitchFamily="18" charset="0"/>
                <a:cs typeface="Times New Roman" panose="02020603050405020304" pitchFamily="18" charset="0"/>
              </a:rPr>
              <a:t>Embed</a:t>
            </a:r>
            <a:br>
              <a:rPr lang="en-US" altLang="zh-CN" sz="1200" dirty="0">
                <a:latin typeface="Times New Roman" panose="02020603050405020304" pitchFamily="18" charset="0"/>
                <a:cs typeface="Times New Roman" panose="02020603050405020304" pitchFamily="18" charset="0"/>
              </a:rPr>
            </a:br>
            <a:r>
              <a:rPr lang="en-US" altLang="zh-CN" sz="1200" dirty="0">
                <a:latin typeface="Times New Roman" panose="02020603050405020304" pitchFamily="18" charset="0"/>
                <a:cs typeface="Times New Roman" panose="02020603050405020304" pitchFamily="18" charset="0"/>
              </a:rPr>
              <a:t>isotopes</a:t>
            </a:r>
            <a:endParaRPr lang="zh-CN" altLang="en-US" sz="1200" dirty="0">
              <a:latin typeface="Times New Roman" panose="02020603050405020304" pitchFamily="18" charset="0"/>
              <a:cs typeface="Times New Roman" panose="02020603050405020304" pitchFamily="18" charset="0"/>
            </a:endParaRPr>
          </a:p>
        </p:txBody>
      </p:sp>
      <p:sp>
        <p:nvSpPr>
          <p:cNvPr id="139" name="椭圆 138">
            <a:extLst>
              <a:ext uri="{FF2B5EF4-FFF2-40B4-BE49-F238E27FC236}">
                <a16:creationId xmlns:a16="http://schemas.microsoft.com/office/drawing/2014/main" id="{5F539D92-1282-BB6F-E6E3-F6573660E799}"/>
              </a:ext>
            </a:extLst>
          </p:cNvPr>
          <p:cNvSpPr/>
          <p:nvPr/>
        </p:nvSpPr>
        <p:spPr>
          <a:xfrm>
            <a:off x="4052174" y="4060760"/>
            <a:ext cx="128588" cy="135731"/>
          </a:xfrm>
          <a:prstGeom prst="ellipse">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140" name="椭圆 139">
            <a:extLst>
              <a:ext uri="{FF2B5EF4-FFF2-40B4-BE49-F238E27FC236}">
                <a16:creationId xmlns:a16="http://schemas.microsoft.com/office/drawing/2014/main" id="{652B03BF-4BD4-F510-5684-7460CA81174E}"/>
              </a:ext>
            </a:extLst>
          </p:cNvPr>
          <p:cNvSpPr/>
          <p:nvPr/>
        </p:nvSpPr>
        <p:spPr>
          <a:xfrm>
            <a:off x="4339115" y="3707376"/>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141" name="椭圆 140">
            <a:extLst>
              <a:ext uri="{FF2B5EF4-FFF2-40B4-BE49-F238E27FC236}">
                <a16:creationId xmlns:a16="http://schemas.microsoft.com/office/drawing/2014/main" id="{29DAB1F4-AC2C-E3CC-96EB-EB8A0F1BD66A}"/>
              </a:ext>
            </a:extLst>
          </p:cNvPr>
          <p:cNvSpPr/>
          <p:nvPr/>
        </p:nvSpPr>
        <p:spPr>
          <a:xfrm>
            <a:off x="4274821" y="4449317"/>
            <a:ext cx="128588" cy="135731"/>
          </a:xfrm>
          <a:prstGeom prst="ellipse">
            <a:avLst/>
          </a:prstGeom>
          <a:solidFill>
            <a:srgbClr val="4FB1E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42" name="椭圆 141">
            <a:extLst>
              <a:ext uri="{FF2B5EF4-FFF2-40B4-BE49-F238E27FC236}">
                <a16:creationId xmlns:a16="http://schemas.microsoft.com/office/drawing/2014/main" id="{845D2FFA-15B7-445D-0498-D8152A5C03CD}"/>
              </a:ext>
            </a:extLst>
          </p:cNvPr>
          <p:cNvSpPr/>
          <p:nvPr/>
        </p:nvSpPr>
        <p:spPr>
          <a:xfrm>
            <a:off x="4643915" y="4080637"/>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43" name="椭圆 142">
            <a:extLst>
              <a:ext uri="{FF2B5EF4-FFF2-40B4-BE49-F238E27FC236}">
                <a16:creationId xmlns:a16="http://schemas.microsoft.com/office/drawing/2014/main" id="{8C8B1F65-AE2F-38C6-DB81-847663C900DF}"/>
              </a:ext>
            </a:extLst>
          </p:cNvPr>
          <p:cNvSpPr/>
          <p:nvPr/>
        </p:nvSpPr>
        <p:spPr>
          <a:xfrm>
            <a:off x="4932049" y="3728987"/>
            <a:ext cx="128588" cy="135731"/>
          </a:xfrm>
          <a:prstGeom prst="ellipse">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144" name="椭圆 143">
            <a:extLst>
              <a:ext uri="{FF2B5EF4-FFF2-40B4-BE49-F238E27FC236}">
                <a16:creationId xmlns:a16="http://schemas.microsoft.com/office/drawing/2014/main" id="{97AAAB28-1D97-E553-C5DD-DA5C4A31B9E1}"/>
              </a:ext>
            </a:extLst>
          </p:cNvPr>
          <p:cNvSpPr/>
          <p:nvPr/>
        </p:nvSpPr>
        <p:spPr>
          <a:xfrm>
            <a:off x="5065402" y="4419162"/>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45" name="椭圆 144">
            <a:extLst>
              <a:ext uri="{FF2B5EF4-FFF2-40B4-BE49-F238E27FC236}">
                <a16:creationId xmlns:a16="http://schemas.microsoft.com/office/drawing/2014/main" id="{8BE8C6ED-9303-8D9B-BCD3-145605B6F51B}"/>
              </a:ext>
            </a:extLst>
          </p:cNvPr>
          <p:cNvSpPr/>
          <p:nvPr/>
        </p:nvSpPr>
        <p:spPr>
          <a:xfrm>
            <a:off x="5145165" y="4162788"/>
            <a:ext cx="128588" cy="135731"/>
          </a:xfrm>
          <a:prstGeom prst="ellipse">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146" name="椭圆 145">
            <a:extLst>
              <a:ext uri="{FF2B5EF4-FFF2-40B4-BE49-F238E27FC236}">
                <a16:creationId xmlns:a16="http://schemas.microsoft.com/office/drawing/2014/main" id="{959452F6-FB26-AA73-0441-C69558424FFB}"/>
              </a:ext>
            </a:extLst>
          </p:cNvPr>
          <p:cNvSpPr/>
          <p:nvPr/>
        </p:nvSpPr>
        <p:spPr>
          <a:xfrm>
            <a:off x="4776071" y="4632880"/>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147" name="直接连接符 146">
            <a:extLst>
              <a:ext uri="{FF2B5EF4-FFF2-40B4-BE49-F238E27FC236}">
                <a16:creationId xmlns:a16="http://schemas.microsoft.com/office/drawing/2014/main" id="{C64A179D-F670-83FB-CC2C-1193EBF3DE23}"/>
              </a:ext>
            </a:extLst>
          </p:cNvPr>
          <p:cNvCxnSpPr>
            <a:cxnSpLocks/>
            <a:stCxn id="140" idx="3"/>
            <a:endCxn id="139" idx="0"/>
          </p:cNvCxnSpPr>
          <p:nvPr/>
        </p:nvCxnSpPr>
        <p:spPr>
          <a:xfrm flipH="1">
            <a:off x="4116468" y="3823230"/>
            <a:ext cx="241478" cy="237530"/>
          </a:xfrm>
          <a:prstGeom prst="line">
            <a:avLst/>
          </a:prstGeom>
        </p:spPr>
        <p:style>
          <a:lnRef idx="2">
            <a:schemeClr val="dk1"/>
          </a:lnRef>
          <a:fillRef idx="0">
            <a:schemeClr val="dk1"/>
          </a:fillRef>
          <a:effectRef idx="1">
            <a:schemeClr val="dk1"/>
          </a:effectRef>
          <a:fontRef idx="minor">
            <a:schemeClr val="tx1"/>
          </a:fontRef>
        </p:style>
      </p:cxnSp>
      <p:cxnSp>
        <p:nvCxnSpPr>
          <p:cNvPr id="148" name="直接连接符 147">
            <a:extLst>
              <a:ext uri="{FF2B5EF4-FFF2-40B4-BE49-F238E27FC236}">
                <a16:creationId xmlns:a16="http://schemas.microsoft.com/office/drawing/2014/main" id="{8657E92B-C96E-3513-7B22-A9ACA89A08A6}"/>
              </a:ext>
            </a:extLst>
          </p:cNvPr>
          <p:cNvCxnSpPr>
            <a:cxnSpLocks/>
            <a:stCxn id="140" idx="5"/>
            <a:endCxn id="142" idx="1"/>
          </p:cNvCxnSpPr>
          <p:nvPr/>
        </p:nvCxnSpPr>
        <p:spPr>
          <a:xfrm>
            <a:off x="4448872" y="3823230"/>
            <a:ext cx="213874" cy="277284"/>
          </a:xfrm>
          <a:prstGeom prst="line">
            <a:avLst/>
          </a:prstGeom>
        </p:spPr>
        <p:style>
          <a:lnRef idx="2">
            <a:schemeClr val="dk1"/>
          </a:lnRef>
          <a:fillRef idx="0">
            <a:schemeClr val="dk1"/>
          </a:fillRef>
          <a:effectRef idx="1">
            <a:schemeClr val="dk1"/>
          </a:effectRef>
          <a:fontRef idx="minor">
            <a:schemeClr val="tx1"/>
          </a:fontRef>
        </p:style>
      </p:cxnSp>
      <p:cxnSp>
        <p:nvCxnSpPr>
          <p:cNvPr id="149" name="直接连接符 148">
            <a:extLst>
              <a:ext uri="{FF2B5EF4-FFF2-40B4-BE49-F238E27FC236}">
                <a16:creationId xmlns:a16="http://schemas.microsoft.com/office/drawing/2014/main" id="{CF8E2DF3-41DA-3220-AF22-E9D92D128624}"/>
              </a:ext>
            </a:extLst>
          </p:cNvPr>
          <p:cNvCxnSpPr>
            <a:cxnSpLocks/>
            <a:stCxn id="139" idx="5"/>
            <a:endCxn id="141" idx="1"/>
          </p:cNvCxnSpPr>
          <p:nvPr/>
        </p:nvCxnSpPr>
        <p:spPr>
          <a:xfrm>
            <a:off x="4161931" y="4176614"/>
            <a:ext cx="131721" cy="292580"/>
          </a:xfrm>
          <a:prstGeom prst="line">
            <a:avLst/>
          </a:prstGeom>
        </p:spPr>
        <p:style>
          <a:lnRef idx="2">
            <a:schemeClr val="dk1"/>
          </a:lnRef>
          <a:fillRef idx="0">
            <a:schemeClr val="dk1"/>
          </a:fillRef>
          <a:effectRef idx="1">
            <a:schemeClr val="dk1"/>
          </a:effectRef>
          <a:fontRef idx="minor">
            <a:schemeClr val="tx1"/>
          </a:fontRef>
        </p:style>
      </p:cxnSp>
      <p:cxnSp>
        <p:nvCxnSpPr>
          <p:cNvPr id="150" name="直接连接符 149">
            <a:extLst>
              <a:ext uri="{FF2B5EF4-FFF2-40B4-BE49-F238E27FC236}">
                <a16:creationId xmlns:a16="http://schemas.microsoft.com/office/drawing/2014/main" id="{A188CA01-B5FE-5349-831A-3F1ADE1BEDAF}"/>
              </a:ext>
            </a:extLst>
          </p:cNvPr>
          <p:cNvCxnSpPr>
            <a:cxnSpLocks/>
            <a:stCxn id="142" idx="3"/>
            <a:endCxn id="141" idx="7"/>
          </p:cNvCxnSpPr>
          <p:nvPr/>
        </p:nvCxnSpPr>
        <p:spPr>
          <a:xfrm flipH="1">
            <a:off x="4384578" y="4196491"/>
            <a:ext cx="278168" cy="272703"/>
          </a:xfrm>
          <a:prstGeom prst="line">
            <a:avLst/>
          </a:prstGeom>
        </p:spPr>
        <p:style>
          <a:lnRef idx="2">
            <a:schemeClr val="dk1"/>
          </a:lnRef>
          <a:fillRef idx="0">
            <a:schemeClr val="dk1"/>
          </a:fillRef>
          <a:effectRef idx="1">
            <a:schemeClr val="dk1"/>
          </a:effectRef>
          <a:fontRef idx="minor">
            <a:schemeClr val="tx1"/>
          </a:fontRef>
        </p:style>
      </p:cxnSp>
      <p:cxnSp>
        <p:nvCxnSpPr>
          <p:cNvPr id="151" name="直接连接符 150">
            <a:extLst>
              <a:ext uri="{FF2B5EF4-FFF2-40B4-BE49-F238E27FC236}">
                <a16:creationId xmlns:a16="http://schemas.microsoft.com/office/drawing/2014/main" id="{1199445C-43DA-4663-7C5A-D9B28C9C0589}"/>
              </a:ext>
            </a:extLst>
          </p:cNvPr>
          <p:cNvCxnSpPr>
            <a:cxnSpLocks/>
            <a:stCxn id="143" idx="3"/>
            <a:endCxn id="142" idx="6"/>
          </p:cNvCxnSpPr>
          <p:nvPr/>
        </p:nvCxnSpPr>
        <p:spPr>
          <a:xfrm flipH="1">
            <a:off x="4772503" y="3844841"/>
            <a:ext cx="178377" cy="303662"/>
          </a:xfrm>
          <a:prstGeom prst="line">
            <a:avLst/>
          </a:prstGeom>
        </p:spPr>
        <p:style>
          <a:lnRef idx="2">
            <a:schemeClr val="dk1"/>
          </a:lnRef>
          <a:fillRef idx="0">
            <a:schemeClr val="dk1"/>
          </a:fillRef>
          <a:effectRef idx="1">
            <a:schemeClr val="dk1"/>
          </a:effectRef>
          <a:fontRef idx="minor">
            <a:schemeClr val="tx1"/>
          </a:fontRef>
        </p:style>
      </p:cxnSp>
      <p:cxnSp>
        <p:nvCxnSpPr>
          <p:cNvPr id="152" name="直接连接符 151">
            <a:extLst>
              <a:ext uri="{FF2B5EF4-FFF2-40B4-BE49-F238E27FC236}">
                <a16:creationId xmlns:a16="http://schemas.microsoft.com/office/drawing/2014/main" id="{4AF74159-E8E9-5AFD-E20A-FA85EF18A61C}"/>
              </a:ext>
            </a:extLst>
          </p:cNvPr>
          <p:cNvCxnSpPr>
            <a:cxnSpLocks/>
            <a:stCxn id="146" idx="0"/>
            <a:endCxn id="142" idx="4"/>
          </p:cNvCxnSpPr>
          <p:nvPr/>
        </p:nvCxnSpPr>
        <p:spPr>
          <a:xfrm flipH="1" flipV="1">
            <a:off x="4708209" y="4216368"/>
            <a:ext cx="132156" cy="416512"/>
          </a:xfrm>
          <a:prstGeom prst="line">
            <a:avLst/>
          </a:prstGeom>
        </p:spPr>
        <p:style>
          <a:lnRef idx="2">
            <a:schemeClr val="dk1"/>
          </a:lnRef>
          <a:fillRef idx="0">
            <a:schemeClr val="dk1"/>
          </a:fillRef>
          <a:effectRef idx="1">
            <a:schemeClr val="dk1"/>
          </a:effectRef>
          <a:fontRef idx="minor">
            <a:schemeClr val="tx1"/>
          </a:fontRef>
        </p:style>
      </p:cxnSp>
      <p:cxnSp>
        <p:nvCxnSpPr>
          <p:cNvPr id="153" name="直接连接符 152">
            <a:extLst>
              <a:ext uri="{FF2B5EF4-FFF2-40B4-BE49-F238E27FC236}">
                <a16:creationId xmlns:a16="http://schemas.microsoft.com/office/drawing/2014/main" id="{06D51DC6-E4A8-240A-1939-877583A956C1}"/>
              </a:ext>
            </a:extLst>
          </p:cNvPr>
          <p:cNvCxnSpPr>
            <a:cxnSpLocks/>
            <a:stCxn id="144" idx="1"/>
            <a:endCxn id="142" idx="5"/>
          </p:cNvCxnSpPr>
          <p:nvPr/>
        </p:nvCxnSpPr>
        <p:spPr>
          <a:xfrm flipH="1" flipV="1">
            <a:off x="4753672" y="4196491"/>
            <a:ext cx="330561" cy="242548"/>
          </a:xfrm>
          <a:prstGeom prst="line">
            <a:avLst/>
          </a:prstGeom>
        </p:spPr>
        <p:style>
          <a:lnRef idx="2">
            <a:schemeClr val="dk1"/>
          </a:lnRef>
          <a:fillRef idx="0">
            <a:schemeClr val="dk1"/>
          </a:fillRef>
          <a:effectRef idx="1">
            <a:schemeClr val="dk1"/>
          </a:effectRef>
          <a:fontRef idx="minor">
            <a:schemeClr val="tx1"/>
          </a:fontRef>
        </p:style>
      </p:cxnSp>
      <p:cxnSp>
        <p:nvCxnSpPr>
          <p:cNvPr id="154" name="直接连接符 153">
            <a:extLst>
              <a:ext uri="{FF2B5EF4-FFF2-40B4-BE49-F238E27FC236}">
                <a16:creationId xmlns:a16="http://schemas.microsoft.com/office/drawing/2014/main" id="{A0C46F6C-C834-409E-53F3-FE3076EA737C}"/>
              </a:ext>
            </a:extLst>
          </p:cNvPr>
          <p:cNvCxnSpPr>
            <a:cxnSpLocks/>
            <a:stCxn id="143" idx="5"/>
            <a:endCxn id="145" idx="1"/>
          </p:cNvCxnSpPr>
          <p:nvPr/>
        </p:nvCxnSpPr>
        <p:spPr>
          <a:xfrm>
            <a:off x="5041806" y="3844841"/>
            <a:ext cx="122190" cy="337824"/>
          </a:xfrm>
          <a:prstGeom prst="line">
            <a:avLst/>
          </a:prstGeom>
        </p:spPr>
        <p:style>
          <a:lnRef idx="2">
            <a:schemeClr val="dk1"/>
          </a:lnRef>
          <a:fillRef idx="0">
            <a:schemeClr val="dk1"/>
          </a:fillRef>
          <a:effectRef idx="1">
            <a:schemeClr val="dk1"/>
          </a:effectRef>
          <a:fontRef idx="minor">
            <a:schemeClr val="tx1"/>
          </a:fontRef>
        </p:style>
      </p:cxnSp>
      <p:cxnSp>
        <p:nvCxnSpPr>
          <p:cNvPr id="155" name="直接连接符 154">
            <a:extLst>
              <a:ext uri="{FF2B5EF4-FFF2-40B4-BE49-F238E27FC236}">
                <a16:creationId xmlns:a16="http://schemas.microsoft.com/office/drawing/2014/main" id="{AF6DBC8B-474F-CF79-E8D4-3BDB770BECE7}"/>
              </a:ext>
            </a:extLst>
          </p:cNvPr>
          <p:cNvCxnSpPr>
            <a:cxnSpLocks/>
            <a:stCxn id="140" idx="4"/>
            <a:endCxn id="141" idx="0"/>
          </p:cNvCxnSpPr>
          <p:nvPr/>
        </p:nvCxnSpPr>
        <p:spPr>
          <a:xfrm flipH="1">
            <a:off x="4339115" y="3843107"/>
            <a:ext cx="64294" cy="606210"/>
          </a:xfrm>
          <a:prstGeom prst="line">
            <a:avLst/>
          </a:prstGeom>
        </p:spPr>
        <p:style>
          <a:lnRef idx="2">
            <a:schemeClr val="dk1"/>
          </a:lnRef>
          <a:fillRef idx="0">
            <a:schemeClr val="dk1"/>
          </a:fillRef>
          <a:effectRef idx="1">
            <a:schemeClr val="dk1"/>
          </a:effectRef>
          <a:fontRef idx="minor">
            <a:schemeClr val="tx1"/>
          </a:fontRef>
        </p:style>
      </p:cxnSp>
      <p:cxnSp>
        <p:nvCxnSpPr>
          <p:cNvPr id="156" name="直接连接符 155">
            <a:extLst>
              <a:ext uri="{FF2B5EF4-FFF2-40B4-BE49-F238E27FC236}">
                <a16:creationId xmlns:a16="http://schemas.microsoft.com/office/drawing/2014/main" id="{A8EDB097-CA88-E0F3-4F1A-5B36AA10AAF6}"/>
              </a:ext>
            </a:extLst>
          </p:cNvPr>
          <p:cNvCxnSpPr>
            <a:stCxn id="141" idx="5"/>
            <a:endCxn id="146" idx="2"/>
          </p:cNvCxnSpPr>
          <p:nvPr/>
        </p:nvCxnSpPr>
        <p:spPr>
          <a:xfrm>
            <a:off x="4384578" y="4565171"/>
            <a:ext cx="391493" cy="135575"/>
          </a:xfrm>
          <a:prstGeom prst="line">
            <a:avLst/>
          </a:prstGeom>
        </p:spPr>
        <p:style>
          <a:lnRef idx="2">
            <a:schemeClr val="dk1"/>
          </a:lnRef>
          <a:fillRef idx="0">
            <a:schemeClr val="dk1"/>
          </a:fillRef>
          <a:effectRef idx="1">
            <a:schemeClr val="dk1"/>
          </a:effectRef>
          <a:fontRef idx="minor">
            <a:schemeClr val="tx1"/>
          </a:fontRef>
        </p:style>
      </p:cxnSp>
      <p:sp>
        <p:nvSpPr>
          <p:cNvPr id="158" name="文本框 157">
            <a:extLst>
              <a:ext uri="{FF2B5EF4-FFF2-40B4-BE49-F238E27FC236}">
                <a16:creationId xmlns:a16="http://schemas.microsoft.com/office/drawing/2014/main" id="{7A686C41-9550-EAAB-7FEA-B5D749A0598E}"/>
              </a:ext>
            </a:extLst>
          </p:cNvPr>
          <p:cNvSpPr txBox="1"/>
          <p:nvPr/>
        </p:nvSpPr>
        <p:spPr>
          <a:xfrm>
            <a:off x="5203562" y="3871177"/>
            <a:ext cx="959916" cy="461665"/>
          </a:xfrm>
          <a:prstGeom prst="rect">
            <a:avLst/>
          </a:prstGeom>
          <a:noFill/>
        </p:spPr>
        <p:txBody>
          <a:bodyPr wrap="square" rtlCol="0">
            <a:spAutoFit/>
          </a:bodyPr>
          <a:lstStyle/>
          <a:p>
            <a:pPr algn="ctr"/>
            <a:r>
              <a:rPr lang="en-US" altLang="zh-CN" sz="1200" dirty="0">
                <a:latin typeface="Times New Roman" panose="02020603050405020304" pitchFamily="18" charset="0"/>
                <a:cs typeface="Times New Roman" panose="02020603050405020304" pitchFamily="18" charset="0"/>
              </a:rPr>
              <a:t>Fine</a:t>
            </a:r>
          </a:p>
          <a:p>
            <a:pPr algn="ctr"/>
            <a:r>
              <a:rPr lang="en-US" altLang="zh-CN" sz="1200" dirty="0">
                <a:latin typeface="Times New Roman" panose="02020603050405020304" pitchFamily="18" charset="0"/>
                <a:cs typeface="Times New Roman" panose="02020603050405020304" pitchFamily="18" charset="0"/>
              </a:rPr>
              <a:t>tune</a:t>
            </a:r>
            <a:endParaRPr lang="zh-CN" altLang="en-US" sz="1200" dirty="0">
              <a:latin typeface="Times New Roman" panose="02020603050405020304" pitchFamily="18" charset="0"/>
              <a:cs typeface="Times New Roman" panose="02020603050405020304" pitchFamily="18" charset="0"/>
            </a:endParaRPr>
          </a:p>
        </p:txBody>
      </p:sp>
      <p:sp>
        <p:nvSpPr>
          <p:cNvPr id="159" name="文本框 158">
            <a:extLst>
              <a:ext uri="{FF2B5EF4-FFF2-40B4-BE49-F238E27FC236}">
                <a16:creationId xmlns:a16="http://schemas.microsoft.com/office/drawing/2014/main" id="{6EEFD332-E6B4-695F-0107-21D49B11717B}"/>
              </a:ext>
            </a:extLst>
          </p:cNvPr>
          <p:cNvSpPr txBox="1"/>
          <p:nvPr/>
        </p:nvSpPr>
        <p:spPr>
          <a:xfrm>
            <a:off x="7337864" y="3970950"/>
            <a:ext cx="959916" cy="276999"/>
          </a:xfrm>
          <a:prstGeom prst="rect">
            <a:avLst/>
          </a:prstGeom>
          <a:noFill/>
        </p:spPr>
        <p:txBody>
          <a:bodyPr wrap="square" rtlCol="0">
            <a:spAutoFit/>
          </a:bodyPr>
          <a:lstStyle/>
          <a:p>
            <a:pPr algn="ctr"/>
            <a:r>
              <a:rPr lang="en-US" altLang="zh-CN" sz="1200" dirty="0">
                <a:latin typeface="Times New Roman" panose="02020603050405020304" pitchFamily="18" charset="0"/>
                <a:cs typeface="Times New Roman" panose="02020603050405020304" pitchFamily="18" charset="0"/>
              </a:rPr>
              <a:t>Verify</a:t>
            </a:r>
            <a:endParaRPr lang="zh-CN" altLang="en-US" sz="1200" dirty="0">
              <a:latin typeface="Times New Roman" panose="02020603050405020304" pitchFamily="18" charset="0"/>
              <a:cs typeface="Times New Roman" panose="02020603050405020304" pitchFamily="18" charset="0"/>
            </a:endParaRPr>
          </a:p>
        </p:txBody>
      </p:sp>
      <p:sp>
        <p:nvSpPr>
          <p:cNvPr id="160" name="箭头: 右 159">
            <a:extLst>
              <a:ext uri="{FF2B5EF4-FFF2-40B4-BE49-F238E27FC236}">
                <a16:creationId xmlns:a16="http://schemas.microsoft.com/office/drawing/2014/main" id="{4899DB1B-AD61-6451-7980-421F4D454FED}"/>
              </a:ext>
            </a:extLst>
          </p:cNvPr>
          <p:cNvSpPr/>
          <p:nvPr/>
        </p:nvSpPr>
        <p:spPr>
          <a:xfrm>
            <a:off x="5516622" y="4310795"/>
            <a:ext cx="343788" cy="236234"/>
          </a:xfrm>
          <a:prstGeom prst="rightArrow">
            <a:avLst/>
          </a:prstGeom>
          <a:solidFill>
            <a:srgbClr val="95A8D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1" name="箭头: 右 160">
            <a:extLst>
              <a:ext uri="{FF2B5EF4-FFF2-40B4-BE49-F238E27FC236}">
                <a16:creationId xmlns:a16="http://schemas.microsoft.com/office/drawing/2014/main" id="{663297DC-7A87-7E8A-95C7-79889302C3A5}"/>
              </a:ext>
            </a:extLst>
          </p:cNvPr>
          <p:cNvSpPr/>
          <p:nvPr/>
        </p:nvSpPr>
        <p:spPr>
          <a:xfrm>
            <a:off x="7678569" y="4250793"/>
            <a:ext cx="343788" cy="236234"/>
          </a:xfrm>
          <a:prstGeom prst="rightArrow">
            <a:avLst/>
          </a:prstGeom>
          <a:solidFill>
            <a:srgbClr val="95A8D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2" name="文本框 161">
            <a:extLst>
              <a:ext uri="{FF2B5EF4-FFF2-40B4-BE49-F238E27FC236}">
                <a16:creationId xmlns:a16="http://schemas.microsoft.com/office/drawing/2014/main" id="{B0891B4B-8841-D5D0-4E35-726DDEC48961}"/>
              </a:ext>
            </a:extLst>
          </p:cNvPr>
          <p:cNvSpPr txBox="1"/>
          <p:nvPr/>
        </p:nvSpPr>
        <p:spPr>
          <a:xfrm>
            <a:off x="8027712" y="4390773"/>
            <a:ext cx="642548"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Isotope</a:t>
            </a:r>
            <a:endParaRPr lang="zh-CN" altLang="en-US" sz="1200" dirty="0">
              <a:latin typeface="Times New Roman" panose="02020603050405020304" pitchFamily="18" charset="0"/>
              <a:cs typeface="Times New Roman" panose="02020603050405020304" pitchFamily="18" charset="0"/>
            </a:endParaRPr>
          </a:p>
        </p:txBody>
      </p:sp>
      <p:sp>
        <p:nvSpPr>
          <p:cNvPr id="167" name="等腰三角形 166">
            <a:extLst>
              <a:ext uri="{FF2B5EF4-FFF2-40B4-BE49-F238E27FC236}">
                <a16:creationId xmlns:a16="http://schemas.microsoft.com/office/drawing/2014/main" id="{AD87040B-C91A-B6B2-E45D-D69FFF4308AB}"/>
              </a:ext>
            </a:extLst>
          </p:cNvPr>
          <p:cNvSpPr/>
          <p:nvPr/>
        </p:nvSpPr>
        <p:spPr>
          <a:xfrm rot="10800000">
            <a:off x="8157634" y="4084358"/>
            <a:ext cx="343449" cy="369332"/>
          </a:xfrm>
          <a:prstGeom prst="triangl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8" name="椭圆 167">
            <a:extLst>
              <a:ext uri="{FF2B5EF4-FFF2-40B4-BE49-F238E27FC236}">
                <a16:creationId xmlns:a16="http://schemas.microsoft.com/office/drawing/2014/main" id="{34798284-AE45-90B8-E005-4A4BB10E394A}"/>
              </a:ext>
            </a:extLst>
          </p:cNvPr>
          <p:cNvSpPr/>
          <p:nvPr/>
        </p:nvSpPr>
        <p:spPr>
          <a:xfrm rot="453782">
            <a:off x="8271295" y="4331966"/>
            <a:ext cx="128588" cy="135731"/>
          </a:xfrm>
          <a:prstGeom prst="ellipse">
            <a:avLst/>
          </a:prstGeom>
          <a:solidFill>
            <a:srgbClr val="4FB1E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sp>
        <p:nvSpPr>
          <p:cNvPr id="169" name="椭圆 168">
            <a:extLst>
              <a:ext uri="{FF2B5EF4-FFF2-40B4-BE49-F238E27FC236}">
                <a16:creationId xmlns:a16="http://schemas.microsoft.com/office/drawing/2014/main" id="{9B4FAC1C-BE08-6163-C836-90D89014B731}"/>
              </a:ext>
            </a:extLst>
          </p:cNvPr>
          <p:cNvSpPr/>
          <p:nvPr/>
        </p:nvSpPr>
        <p:spPr>
          <a:xfrm>
            <a:off x="8426086" y="3985447"/>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170" name="椭圆 169">
            <a:extLst>
              <a:ext uri="{FF2B5EF4-FFF2-40B4-BE49-F238E27FC236}">
                <a16:creationId xmlns:a16="http://schemas.microsoft.com/office/drawing/2014/main" id="{A494E712-97AE-9078-6176-80EDFCE9B0DC}"/>
              </a:ext>
            </a:extLst>
          </p:cNvPr>
          <p:cNvSpPr/>
          <p:nvPr/>
        </p:nvSpPr>
        <p:spPr>
          <a:xfrm>
            <a:off x="8104043" y="3998197"/>
            <a:ext cx="128588" cy="135731"/>
          </a:xfrm>
          <a:prstGeom prst="ellipse">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175" name="文本框 174">
            <a:extLst>
              <a:ext uri="{FF2B5EF4-FFF2-40B4-BE49-F238E27FC236}">
                <a16:creationId xmlns:a16="http://schemas.microsoft.com/office/drawing/2014/main" id="{CDD70977-BCAE-3804-673F-48990820EFFA}"/>
              </a:ext>
            </a:extLst>
          </p:cNvPr>
          <p:cNvSpPr txBox="1"/>
          <p:nvPr/>
        </p:nvSpPr>
        <p:spPr>
          <a:xfrm>
            <a:off x="5500912" y="4768611"/>
            <a:ext cx="1840029"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Model without  backdoor</a:t>
            </a:r>
          </a:p>
        </p:txBody>
      </p:sp>
      <p:sp>
        <p:nvSpPr>
          <p:cNvPr id="176" name="文本框 175">
            <a:extLst>
              <a:ext uri="{FF2B5EF4-FFF2-40B4-BE49-F238E27FC236}">
                <a16:creationId xmlns:a16="http://schemas.microsoft.com/office/drawing/2014/main" id="{1141669E-F182-C1CC-905D-437C52F81937}"/>
              </a:ext>
            </a:extLst>
          </p:cNvPr>
          <p:cNvSpPr txBox="1"/>
          <p:nvPr/>
        </p:nvSpPr>
        <p:spPr>
          <a:xfrm>
            <a:off x="5912825" y="4998916"/>
            <a:ext cx="1016203" cy="276999"/>
          </a:xfrm>
          <a:prstGeom prst="rect">
            <a:avLst/>
          </a:prstGeom>
          <a:noFill/>
        </p:spPr>
        <p:txBody>
          <a:bodyPr wrap="square">
            <a:spAutoFit/>
          </a:bodyPr>
          <a:lstStyle/>
          <a:p>
            <a:r>
              <a:rPr lang="en-US" altLang="zh-CN" sz="1200" dirty="0">
                <a:solidFill>
                  <a:srgbClr val="4FB1E5"/>
                </a:solidFill>
                <a:latin typeface="Times New Roman" panose="02020603050405020304" pitchFamily="18" charset="0"/>
                <a:cs typeface="Times New Roman" panose="02020603050405020304" pitchFamily="18" charset="0"/>
              </a:rPr>
              <a:t>(R</a:t>
            </a:r>
            <a:r>
              <a:rPr lang="en-US" altLang="zh-CN" sz="1200" i="0" dirty="0">
                <a:solidFill>
                  <a:srgbClr val="4FB1E5"/>
                </a:solidFill>
                <a:effectLst/>
                <a:latin typeface="Times New Roman" panose="02020603050405020304" pitchFamily="18" charset="0"/>
                <a:cs typeface="Times New Roman" panose="02020603050405020304" pitchFamily="18" charset="0"/>
              </a:rPr>
              <a:t>eliable)</a:t>
            </a:r>
            <a:endParaRPr lang="zh-CN" altLang="en-US" sz="1200" dirty="0">
              <a:solidFill>
                <a:srgbClr val="4FB1E5"/>
              </a:solidFill>
              <a:latin typeface="Times New Roman" panose="02020603050405020304" pitchFamily="18" charset="0"/>
              <a:cs typeface="Times New Roman" panose="02020603050405020304" pitchFamily="18" charset="0"/>
            </a:endParaRPr>
          </a:p>
        </p:txBody>
      </p:sp>
      <p:sp>
        <p:nvSpPr>
          <p:cNvPr id="177" name="箭头: 右 176">
            <a:extLst>
              <a:ext uri="{FF2B5EF4-FFF2-40B4-BE49-F238E27FC236}">
                <a16:creationId xmlns:a16="http://schemas.microsoft.com/office/drawing/2014/main" id="{7D5E414F-4DB9-9EE2-C928-6CB782CD0140}"/>
              </a:ext>
            </a:extLst>
          </p:cNvPr>
          <p:cNvSpPr/>
          <p:nvPr/>
        </p:nvSpPr>
        <p:spPr>
          <a:xfrm>
            <a:off x="8618559" y="4286559"/>
            <a:ext cx="343788" cy="236234"/>
          </a:xfrm>
          <a:prstGeom prst="rightArrow">
            <a:avLst/>
          </a:prstGeom>
          <a:solidFill>
            <a:srgbClr val="95A8D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8" name="文本框 177">
            <a:extLst>
              <a:ext uri="{FF2B5EF4-FFF2-40B4-BE49-F238E27FC236}">
                <a16:creationId xmlns:a16="http://schemas.microsoft.com/office/drawing/2014/main" id="{B2C2823F-44A4-B09A-E3FC-EFDE311C434A}"/>
              </a:ext>
            </a:extLst>
          </p:cNvPr>
          <p:cNvSpPr txBox="1"/>
          <p:nvPr/>
        </p:nvSpPr>
        <p:spPr>
          <a:xfrm>
            <a:off x="8222489" y="3878904"/>
            <a:ext cx="1107538" cy="461665"/>
          </a:xfrm>
          <a:prstGeom prst="rect">
            <a:avLst/>
          </a:prstGeom>
          <a:noFill/>
        </p:spPr>
        <p:txBody>
          <a:bodyPr wrap="square">
            <a:spAutoFit/>
          </a:bodyPr>
          <a:lstStyle/>
          <a:p>
            <a:pPr algn="ctr"/>
            <a:r>
              <a:rPr lang="en-US" altLang="zh-CN" sz="1200" b="0" i="0" dirty="0">
                <a:solidFill>
                  <a:srgbClr val="2C2C36"/>
                </a:solidFill>
                <a:effectLst/>
                <a:latin typeface="Times New Roman" panose="02020603050405020304" pitchFamily="18" charset="0"/>
                <a:cs typeface="Times New Roman" panose="02020603050405020304" pitchFamily="18" charset="0"/>
              </a:rPr>
              <a:t>leak </a:t>
            </a:r>
          </a:p>
          <a:p>
            <a:pPr algn="ctr"/>
            <a:r>
              <a:rPr lang="en-US" altLang="zh-CN" sz="1200" b="0" i="0" dirty="0">
                <a:solidFill>
                  <a:srgbClr val="2C2C36"/>
                </a:solidFill>
                <a:effectLst/>
                <a:latin typeface="Times New Roman" panose="02020603050405020304" pitchFamily="18" charset="0"/>
                <a:cs typeface="Times New Roman" panose="02020603050405020304" pitchFamily="18" charset="0"/>
              </a:rPr>
              <a:t>traces</a:t>
            </a:r>
            <a:endParaRPr lang="zh-CN" altLang="en-US" sz="1200" dirty="0">
              <a:latin typeface="Times New Roman" panose="02020603050405020304" pitchFamily="18" charset="0"/>
              <a:cs typeface="Times New Roman" panose="02020603050405020304" pitchFamily="18" charset="0"/>
            </a:endParaRPr>
          </a:p>
        </p:txBody>
      </p:sp>
      <p:pic>
        <p:nvPicPr>
          <p:cNvPr id="179" name="图片 178">
            <a:extLst>
              <a:ext uri="{FF2B5EF4-FFF2-40B4-BE49-F238E27FC236}">
                <a16:creationId xmlns:a16="http://schemas.microsoft.com/office/drawing/2014/main" id="{846B486A-D02B-05DD-FC35-B2D10B0F55B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088307" y="4062538"/>
            <a:ext cx="638207" cy="638207"/>
          </a:xfrm>
          <a:prstGeom prst="rect">
            <a:avLst/>
          </a:prstGeom>
        </p:spPr>
      </p:pic>
      <p:sp>
        <p:nvSpPr>
          <p:cNvPr id="180" name="文本框 179">
            <a:extLst>
              <a:ext uri="{FF2B5EF4-FFF2-40B4-BE49-F238E27FC236}">
                <a16:creationId xmlns:a16="http://schemas.microsoft.com/office/drawing/2014/main" id="{CCD92C1E-691C-F15F-DE03-09D1317181D2}"/>
              </a:ext>
            </a:extLst>
          </p:cNvPr>
          <p:cNvSpPr txBox="1"/>
          <p:nvPr/>
        </p:nvSpPr>
        <p:spPr>
          <a:xfrm>
            <a:off x="9050024" y="4700745"/>
            <a:ext cx="825867"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Adversary</a:t>
            </a:r>
            <a:endParaRPr lang="zh-CN" altLang="en-US" sz="1200" dirty="0">
              <a:latin typeface="Times New Roman" panose="02020603050405020304" pitchFamily="18" charset="0"/>
              <a:cs typeface="Times New Roman" panose="02020603050405020304" pitchFamily="18" charset="0"/>
            </a:endParaRPr>
          </a:p>
        </p:txBody>
      </p:sp>
      <p:cxnSp>
        <p:nvCxnSpPr>
          <p:cNvPr id="181" name="连接符: 肘形 180">
            <a:extLst>
              <a:ext uri="{FF2B5EF4-FFF2-40B4-BE49-F238E27FC236}">
                <a16:creationId xmlns:a16="http://schemas.microsoft.com/office/drawing/2014/main" id="{69586741-55B1-AA01-5903-3D09E0E39174}"/>
              </a:ext>
            </a:extLst>
          </p:cNvPr>
          <p:cNvCxnSpPr>
            <a:cxnSpLocks/>
            <a:stCxn id="179" idx="0"/>
            <a:endCxn id="207" idx="3"/>
          </p:cNvCxnSpPr>
          <p:nvPr/>
        </p:nvCxnSpPr>
        <p:spPr>
          <a:xfrm rot="16200000" flipV="1">
            <a:off x="7838260" y="2493386"/>
            <a:ext cx="467213" cy="2671091"/>
          </a:xfrm>
          <a:prstGeom prst="bentConnector2">
            <a:avLst/>
          </a:prstGeom>
          <a:ln>
            <a:solidFill>
              <a:srgbClr val="4FB1E5"/>
            </a:solidFill>
            <a:tailEnd type="triangle"/>
          </a:ln>
        </p:spPr>
        <p:style>
          <a:lnRef idx="3">
            <a:schemeClr val="dk1"/>
          </a:lnRef>
          <a:fillRef idx="0">
            <a:schemeClr val="dk1"/>
          </a:fillRef>
          <a:effectRef idx="2">
            <a:schemeClr val="dk1"/>
          </a:effectRef>
          <a:fontRef idx="minor">
            <a:schemeClr val="tx1"/>
          </a:fontRef>
        </p:style>
      </p:cxnSp>
      <p:sp>
        <p:nvSpPr>
          <p:cNvPr id="182" name="文本框 181">
            <a:extLst>
              <a:ext uri="{FF2B5EF4-FFF2-40B4-BE49-F238E27FC236}">
                <a16:creationId xmlns:a16="http://schemas.microsoft.com/office/drawing/2014/main" id="{330A5FC1-79A2-2CCD-B275-903398684CE5}"/>
              </a:ext>
            </a:extLst>
          </p:cNvPr>
          <p:cNvSpPr txBox="1"/>
          <p:nvPr/>
        </p:nvSpPr>
        <p:spPr>
          <a:xfrm>
            <a:off x="7285697" y="3340623"/>
            <a:ext cx="1827181"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Legal  manipulation</a:t>
            </a:r>
            <a:endParaRPr lang="zh-CN" altLang="en-US" sz="1200" dirty="0">
              <a:latin typeface="Times New Roman" panose="02020603050405020304" pitchFamily="18" charset="0"/>
              <a:cs typeface="Times New Roman" panose="02020603050405020304" pitchFamily="18" charset="0"/>
            </a:endParaRPr>
          </a:p>
        </p:txBody>
      </p:sp>
      <p:pic>
        <p:nvPicPr>
          <p:cNvPr id="184" name="图片 183">
            <a:extLst>
              <a:ext uri="{FF2B5EF4-FFF2-40B4-BE49-F238E27FC236}">
                <a16:creationId xmlns:a16="http://schemas.microsoft.com/office/drawing/2014/main" id="{6D69F1AA-A067-CEB1-A050-D6B3237ED3AA}"/>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272993" y="4216368"/>
            <a:ext cx="479837" cy="479837"/>
          </a:xfrm>
          <a:prstGeom prst="rect">
            <a:avLst/>
          </a:prstGeom>
        </p:spPr>
      </p:pic>
      <p:sp>
        <p:nvSpPr>
          <p:cNvPr id="185" name="文本框 184">
            <a:extLst>
              <a:ext uri="{FF2B5EF4-FFF2-40B4-BE49-F238E27FC236}">
                <a16:creationId xmlns:a16="http://schemas.microsoft.com/office/drawing/2014/main" id="{9FEE2BFA-04F5-11E7-8C08-F85719198F16}"/>
              </a:ext>
            </a:extLst>
          </p:cNvPr>
          <p:cNvSpPr txBox="1"/>
          <p:nvPr/>
        </p:nvSpPr>
        <p:spPr>
          <a:xfrm>
            <a:off x="3117303" y="4621242"/>
            <a:ext cx="934871" cy="646331"/>
          </a:xfrm>
          <a:prstGeom prst="rect">
            <a:avLst/>
          </a:prstGeom>
          <a:noFill/>
        </p:spPr>
        <p:txBody>
          <a:bodyPr wrap="none" rtlCol="0">
            <a:spAutoFit/>
          </a:bodyPr>
          <a:lstStyle/>
          <a:p>
            <a:pPr algn="ctr"/>
            <a:r>
              <a:rPr lang="en-US" altLang="zh-CN" sz="1200" dirty="0">
                <a:latin typeface="Times New Roman" panose="02020603050405020304" pitchFamily="18" charset="0"/>
                <a:cs typeface="Times New Roman" panose="02020603050405020304" pitchFamily="18" charset="0"/>
              </a:rPr>
              <a:t>Modify </a:t>
            </a:r>
          </a:p>
          <a:p>
            <a:pPr algn="ctr"/>
            <a:r>
              <a:rPr lang="en-US" altLang="zh-CN" sz="1200" dirty="0">
                <a:latin typeface="Times New Roman" panose="02020603050405020304" pitchFamily="18" charset="0"/>
                <a:cs typeface="Times New Roman" panose="02020603050405020304" pitchFamily="18" charset="0"/>
              </a:rPr>
              <a:t>probability</a:t>
            </a:r>
          </a:p>
          <a:p>
            <a:pPr algn="ctr"/>
            <a:r>
              <a:rPr lang="en-US" altLang="zh-CN" sz="1200" dirty="0">
                <a:latin typeface="Times New Roman" panose="02020603050405020304" pitchFamily="18" charset="0"/>
                <a:cs typeface="Times New Roman" panose="02020603050405020304" pitchFamily="18" charset="0"/>
              </a:rPr>
              <a:t> distribution</a:t>
            </a:r>
            <a:endParaRPr lang="zh-CN" altLang="en-US" sz="1200" dirty="0">
              <a:latin typeface="Times New Roman" panose="02020603050405020304" pitchFamily="18" charset="0"/>
              <a:cs typeface="Times New Roman" panose="02020603050405020304" pitchFamily="18" charset="0"/>
            </a:endParaRPr>
          </a:p>
        </p:txBody>
      </p:sp>
      <p:sp>
        <p:nvSpPr>
          <p:cNvPr id="186" name="文本框 185">
            <a:extLst>
              <a:ext uri="{FF2B5EF4-FFF2-40B4-BE49-F238E27FC236}">
                <a16:creationId xmlns:a16="http://schemas.microsoft.com/office/drawing/2014/main" id="{8B7BE613-CF22-BFAC-B723-E9EAB6518BBB}"/>
              </a:ext>
            </a:extLst>
          </p:cNvPr>
          <p:cNvSpPr txBox="1"/>
          <p:nvPr/>
        </p:nvSpPr>
        <p:spPr>
          <a:xfrm>
            <a:off x="3779168" y="1957040"/>
            <a:ext cx="642548"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Trigger</a:t>
            </a:r>
            <a:endParaRPr lang="zh-CN" altLang="en-US" sz="1200" dirty="0">
              <a:latin typeface="Times New Roman" panose="02020603050405020304" pitchFamily="18" charset="0"/>
              <a:cs typeface="Times New Roman" panose="02020603050405020304" pitchFamily="18" charset="0"/>
            </a:endParaRPr>
          </a:p>
        </p:txBody>
      </p:sp>
      <p:sp>
        <p:nvSpPr>
          <p:cNvPr id="196" name="文本框 195">
            <a:extLst>
              <a:ext uri="{FF2B5EF4-FFF2-40B4-BE49-F238E27FC236}">
                <a16:creationId xmlns:a16="http://schemas.microsoft.com/office/drawing/2014/main" id="{58ED2D98-869E-6DBF-EDA3-B3C105AA2B1D}"/>
              </a:ext>
            </a:extLst>
          </p:cNvPr>
          <p:cNvSpPr txBox="1"/>
          <p:nvPr/>
        </p:nvSpPr>
        <p:spPr>
          <a:xfrm>
            <a:off x="3671568" y="4377477"/>
            <a:ext cx="638316"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Isotope</a:t>
            </a:r>
            <a:endParaRPr lang="zh-CN" altLang="en-US" sz="12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97" name="文本框 196">
                <a:extLst>
                  <a:ext uri="{FF2B5EF4-FFF2-40B4-BE49-F238E27FC236}">
                    <a16:creationId xmlns:a16="http://schemas.microsoft.com/office/drawing/2014/main" id="{7F7254B4-988A-4DFE-7978-425ED036103E}"/>
                  </a:ext>
                </a:extLst>
              </p:cNvPr>
              <p:cNvSpPr txBox="1"/>
              <p:nvPr/>
            </p:nvSpPr>
            <p:spPr>
              <a:xfrm>
                <a:off x="4056717" y="4818783"/>
                <a:ext cx="401007"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cs typeface="Times New Roman" panose="02020603050405020304" pitchFamily="18" charset="0"/>
                            </a:rPr>
                          </m:ctrlPr>
                        </m:sSubPr>
                        <m:e>
                          <m:r>
                            <a:rPr lang="en-US" altLang="zh-CN" sz="1400" b="0" i="1" smtClean="0">
                              <a:latin typeface="Cambria Math" panose="02040503050406030204" pitchFamily="18" charset="0"/>
                              <a:cs typeface="Times New Roman" panose="02020603050405020304" pitchFamily="18" charset="0"/>
                            </a:rPr>
                            <m:t>𝑝</m:t>
                          </m:r>
                        </m:e>
                        <m:sub>
                          <m:r>
                            <a:rPr lang="en-US" altLang="zh-CN" sz="1400" b="0" i="1" smtClean="0">
                              <a:latin typeface="Cambria Math" panose="02040503050406030204" pitchFamily="18" charset="0"/>
                              <a:cs typeface="Times New Roman" panose="02020603050405020304" pitchFamily="18" charset="0"/>
                            </a:rPr>
                            <m:t>𝑠</m:t>
                          </m:r>
                        </m:sub>
                      </m:sSub>
                    </m:oMath>
                  </m:oMathPara>
                </a14:m>
                <a:endParaRPr lang="zh-CN" altLang="en-US" sz="1400" dirty="0"/>
              </a:p>
            </p:txBody>
          </p:sp>
        </mc:Choice>
        <mc:Fallback xmlns="">
          <p:sp>
            <p:nvSpPr>
              <p:cNvPr id="197" name="文本框 196">
                <a:extLst>
                  <a:ext uri="{FF2B5EF4-FFF2-40B4-BE49-F238E27FC236}">
                    <a16:creationId xmlns:a16="http://schemas.microsoft.com/office/drawing/2014/main" id="{7F7254B4-988A-4DFE-7978-425ED036103E}"/>
                  </a:ext>
                </a:extLst>
              </p:cNvPr>
              <p:cNvSpPr txBox="1">
                <a:spLocks noRot="1" noChangeAspect="1" noMove="1" noResize="1" noEditPoints="1" noAdjustHandles="1" noChangeArrowheads="1" noChangeShapeType="1" noTextEdit="1"/>
              </p:cNvSpPr>
              <p:nvPr/>
            </p:nvSpPr>
            <p:spPr>
              <a:xfrm>
                <a:off x="4056717" y="4818783"/>
                <a:ext cx="401007" cy="307777"/>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8" name="文本框 197">
                <a:extLst>
                  <a:ext uri="{FF2B5EF4-FFF2-40B4-BE49-F238E27FC236}">
                    <a16:creationId xmlns:a16="http://schemas.microsoft.com/office/drawing/2014/main" id="{11A6DA6D-BF03-9481-0080-2291A1863DAC}"/>
                  </a:ext>
                </a:extLst>
              </p:cNvPr>
              <p:cNvSpPr txBox="1"/>
              <p:nvPr/>
            </p:nvSpPr>
            <p:spPr>
              <a:xfrm>
                <a:off x="4552309" y="4824337"/>
                <a:ext cx="396711"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cs typeface="Times New Roman" panose="02020603050405020304" pitchFamily="18" charset="0"/>
                            </a:rPr>
                          </m:ctrlPr>
                        </m:sSubPr>
                        <m:e>
                          <m:r>
                            <a:rPr lang="en-US" altLang="zh-CN" sz="1400" b="0" i="1" smtClean="0">
                              <a:latin typeface="Cambria Math" panose="02040503050406030204" pitchFamily="18" charset="0"/>
                              <a:cs typeface="Times New Roman" panose="02020603050405020304" pitchFamily="18" charset="0"/>
                            </a:rPr>
                            <m:t>𝑝</m:t>
                          </m:r>
                        </m:e>
                        <m:sub>
                          <m:r>
                            <a:rPr lang="en-US" altLang="zh-CN" sz="1400" b="0" i="1" smtClean="0">
                              <a:latin typeface="Cambria Math" panose="02040503050406030204" pitchFamily="18" charset="0"/>
                              <a:cs typeface="Times New Roman" panose="02020603050405020304" pitchFamily="18" charset="0"/>
                            </a:rPr>
                            <m:t>𝑡</m:t>
                          </m:r>
                        </m:sub>
                      </m:sSub>
                    </m:oMath>
                  </m:oMathPara>
                </a14:m>
                <a:endParaRPr lang="zh-CN" altLang="en-US" sz="1400" dirty="0"/>
              </a:p>
            </p:txBody>
          </p:sp>
        </mc:Choice>
        <mc:Fallback xmlns="">
          <p:sp>
            <p:nvSpPr>
              <p:cNvPr id="198" name="文本框 197">
                <a:extLst>
                  <a:ext uri="{FF2B5EF4-FFF2-40B4-BE49-F238E27FC236}">
                    <a16:creationId xmlns:a16="http://schemas.microsoft.com/office/drawing/2014/main" id="{11A6DA6D-BF03-9481-0080-2291A1863DAC}"/>
                  </a:ext>
                </a:extLst>
              </p:cNvPr>
              <p:cNvSpPr txBox="1">
                <a:spLocks noRot="1" noChangeAspect="1" noMove="1" noResize="1" noEditPoints="1" noAdjustHandles="1" noChangeArrowheads="1" noChangeShapeType="1" noTextEdit="1"/>
              </p:cNvSpPr>
              <p:nvPr/>
            </p:nvSpPr>
            <p:spPr>
              <a:xfrm>
                <a:off x="4552309" y="4824337"/>
                <a:ext cx="396711" cy="307777"/>
              </a:xfrm>
              <a:prstGeom prst="rect">
                <a:avLst/>
              </a:prstGeom>
              <a:blipFill>
                <a:blip r:embed="rId12"/>
                <a:stretch>
                  <a:fillRect/>
                </a:stretch>
              </a:blipFill>
            </p:spPr>
            <p:txBody>
              <a:bodyPr/>
              <a:lstStyle/>
              <a:p>
                <a:r>
                  <a:rPr lang="zh-CN" altLang="en-US">
                    <a:noFill/>
                  </a:rPr>
                  <a:t> </a:t>
                </a:r>
              </a:p>
            </p:txBody>
          </p:sp>
        </mc:Fallback>
      </mc:AlternateContent>
      <p:cxnSp>
        <p:nvCxnSpPr>
          <p:cNvPr id="199" name="直接箭头连接符 198">
            <a:extLst>
              <a:ext uri="{FF2B5EF4-FFF2-40B4-BE49-F238E27FC236}">
                <a16:creationId xmlns:a16="http://schemas.microsoft.com/office/drawing/2014/main" id="{3C084391-1FB4-FCD7-A06C-7260FF7B3625}"/>
              </a:ext>
            </a:extLst>
          </p:cNvPr>
          <p:cNvCxnSpPr>
            <a:cxnSpLocks/>
          </p:cNvCxnSpPr>
          <p:nvPr/>
        </p:nvCxnSpPr>
        <p:spPr>
          <a:xfrm flipH="1">
            <a:off x="4204124" y="4587149"/>
            <a:ext cx="106891" cy="32508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02" name="直接箭头连接符 201">
            <a:extLst>
              <a:ext uri="{FF2B5EF4-FFF2-40B4-BE49-F238E27FC236}">
                <a16:creationId xmlns:a16="http://schemas.microsoft.com/office/drawing/2014/main" id="{4C302B85-A68F-4058-B5B7-FD12620C001C}"/>
              </a:ext>
            </a:extLst>
          </p:cNvPr>
          <p:cNvCxnSpPr>
            <a:cxnSpLocks/>
          </p:cNvCxnSpPr>
          <p:nvPr/>
        </p:nvCxnSpPr>
        <p:spPr>
          <a:xfrm>
            <a:off x="4339115" y="5018502"/>
            <a:ext cx="310849"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06" name="文本框 205">
            <a:extLst>
              <a:ext uri="{FF2B5EF4-FFF2-40B4-BE49-F238E27FC236}">
                <a16:creationId xmlns:a16="http://schemas.microsoft.com/office/drawing/2014/main" id="{D1B5F29F-1DAC-7C66-80CE-4A12376CEBE4}"/>
              </a:ext>
            </a:extLst>
          </p:cNvPr>
          <p:cNvSpPr txBox="1"/>
          <p:nvPr/>
        </p:nvSpPr>
        <p:spPr>
          <a:xfrm>
            <a:off x="7786905" y="4562245"/>
            <a:ext cx="1487752"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(0.2 0.9 … 0.1)</a:t>
            </a:r>
          </a:p>
        </p:txBody>
      </p:sp>
      <p:pic>
        <p:nvPicPr>
          <p:cNvPr id="207" name="图片 206">
            <a:extLst>
              <a:ext uri="{FF2B5EF4-FFF2-40B4-BE49-F238E27FC236}">
                <a16:creationId xmlns:a16="http://schemas.microsoft.com/office/drawing/2014/main" id="{26EA1BCE-B493-6417-60E9-2CF64CF8588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256483" y="3355406"/>
            <a:ext cx="479837" cy="479837"/>
          </a:xfrm>
          <a:prstGeom prst="rect">
            <a:avLst/>
          </a:prstGeom>
        </p:spPr>
      </p:pic>
      <mc:AlternateContent xmlns:mc="http://schemas.openxmlformats.org/markup-compatibility/2006" xmlns:a14="http://schemas.microsoft.com/office/drawing/2010/main">
        <mc:Choice Requires="a14">
          <p:sp>
            <p:nvSpPr>
              <p:cNvPr id="208" name="文本框 207">
                <a:extLst>
                  <a:ext uri="{FF2B5EF4-FFF2-40B4-BE49-F238E27FC236}">
                    <a16:creationId xmlns:a16="http://schemas.microsoft.com/office/drawing/2014/main" id="{7BFD671D-1B62-1A28-1B6D-40D4CF925B0E}"/>
                  </a:ext>
                </a:extLst>
              </p:cNvPr>
              <p:cNvSpPr txBox="1"/>
              <p:nvPr/>
            </p:nvSpPr>
            <p:spPr>
              <a:xfrm>
                <a:off x="8730067" y="4532762"/>
                <a:ext cx="401007"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cs typeface="Times New Roman" panose="02020603050405020304" pitchFamily="18" charset="0"/>
                            </a:rPr>
                          </m:ctrlPr>
                        </m:sSubPr>
                        <m:e>
                          <m:r>
                            <a:rPr lang="en-US" altLang="zh-CN" sz="1400" b="0" i="1" smtClean="0">
                              <a:latin typeface="Cambria Math" panose="02040503050406030204" pitchFamily="18" charset="0"/>
                              <a:cs typeface="Times New Roman" panose="02020603050405020304" pitchFamily="18" charset="0"/>
                            </a:rPr>
                            <m:t>𝑝</m:t>
                          </m:r>
                        </m:e>
                        <m:sub>
                          <m:r>
                            <a:rPr lang="en-US" altLang="zh-CN" sz="1400" b="0" i="1" smtClean="0">
                              <a:latin typeface="Cambria Math" panose="02040503050406030204" pitchFamily="18" charset="0"/>
                              <a:cs typeface="Times New Roman" panose="02020603050405020304" pitchFamily="18" charset="0"/>
                            </a:rPr>
                            <m:t>𝑠</m:t>
                          </m:r>
                        </m:sub>
                      </m:sSub>
                    </m:oMath>
                  </m:oMathPara>
                </a14:m>
                <a:endParaRPr lang="zh-CN" altLang="en-US" sz="1400" dirty="0"/>
              </a:p>
            </p:txBody>
          </p:sp>
        </mc:Choice>
        <mc:Fallback xmlns="">
          <p:sp>
            <p:nvSpPr>
              <p:cNvPr id="208" name="文本框 207">
                <a:extLst>
                  <a:ext uri="{FF2B5EF4-FFF2-40B4-BE49-F238E27FC236}">
                    <a16:creationId xmlns:a16="http://schemas.microsoft.com/office/drawing/2014/main" id="{7BFD671D-1B62-1A28-1B6D-40D4CF925B0E}"/>
                  </a:ext>
                </a:extLst>
              </p:cNvPr>
              <p:cNvSpPr txBox="1">
                <a:spLocks noRot="1" noChangeAspect="1" noMove="1" noResize="1" noEditPoints="1" noAdjustHandles="1" noChangeArrowheads="1" noChangeShapeType="1" noTextEdit="1"/>
              </p:cNvSpPr>
              <p:nvPr/>
            </p:nvSpPr>
            <p:spPr>
              <a:xfrm>
                <a:off x="8730067" y="4532762"/>
                <a:ext cx="401007" cy="307777"/>
              </a:xfrm>
              <a:prstGeom prst="rect">
                <a:avLst/>
              </a:prstGeom>
              <a:blipFill>
                <a:blip r:embed="rId13"/>
                <a:stretch>
                  <a:fillRect b="-2000"/>
                </a:stretch>
              </a:blipFill>
            </p:spPr>
            <p:txBody>
              <a:bodyPr/>
              <a:lstStyle/>
              <a:p>
                <a:r>
                  <a:rPr lang="zh-CN" altLang="en-US">
                    <a:noFill/>
                  </a:rPr>
                  <a:t> </a:t>
                </a:r>
              </a:p>
            </p:txBody>
          </p:sp>
        </mc:Fallback>
      </mc:AlternateContent>
      <p:sp>
        <p:nvSpPr>
          <p:cNvPr id="210" name="文本框 209">
            <a:extLst>
              <a:ext uri="{FF2B5EF4-FFF2-40B4-BE49-F238E27FC236}">
                <a16:creationId xmlns:a16="http://schemas.microsoft.com/office/drawing/2014/main" id="{C89E3248-15B0-63BC-3E66-F16E56879DAD}"/>
              </a:ext>
            </a:extLst>
          </p:cNvPr>
          <p:cNvSpPr txBox="1"/>
          <p:nvPr/>
        </p:nvSpPr>
        <p:spPr>
          <a:xfrm>
            <a:off x="7783241" y="5102344"/>
            <a:ext cx="1132133"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(0.3 0.8 … 0.2)</a:t>
            </a:r>
          </a:p>
        </p:txBody>
      </p:sp>
      <p:cxnSp>
        <p:nvCxnSpPr>
          <p:cNvPr id="216" name="直接箭头连接符 215">
            <a:extLst>
              <a:ext uri="{FF2B5EF4-FFF2-40B4-BE49-F238E27FC236}">
                <a16:creationId xmlns:a16="http://schemas.microsoft.com/office/drawing/2014/main" id="{3BD3F1E2-2232-3B6C-662F-6C7FF2DDC1CD}"/>
              </a:ext>
            </a:extLst>
          </p:cNvPr>
          <p:cNvCxnSpPr>
            <a:cxnSpLocks/>
          </p:cNvCxnSpPr>
          <p:nvPr/>
        </p:nvCxnSpPr>
        <p:spPr>
          <a:xfrm>
            <a:off x="8180781" y="4804819"/>
            <a:ext cx="0" cy="30418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220" name="图片 219">
            <a:extLst>
              <a:ext uri="{FF2B5EF4-FFF2-40B4-BE49-F238E27FC236}">
                <a16:creationId xmlns:a16="http://schemas.microsoft.com/office/drawing/2014/main" id="{A2E7AB9F-85EC-256D-B649-E13D5812E95C}"/>
              </a:ext>
            </a:extLst>
          </p:cNvPr>
          <p:cNvPicPr>
            <a:picLocks noChangeAspect="1"/>
          </p:cNvPicPr>
          <p:nvPr/>
        </p:nvPicPr>
        <p:blipFill>
          <a:blip r:embed="rId14"/>
          <a:stretch>
            <a:fillRect/>
          </a:stretch>
        </p:blipFill>
        <p:spPr>
          <a:xfrm>
            <a:off x="5910997" y="3896240"/>
            <a:ext cx="940564" cy="895908"/>
          </a:xfrm>
          <a:prstGeom prst="rect">
            <a:avLst/>
          </a:prstGeom>
        </p:spPr>
      </p:pic>
      <p:cxnSp>
        <p:nvCxnSpPr>
          <p:cNvPr id="166" name="直接箭头连接符 165">
            <a:extLst>
              <a:ext uri="{FF2B5EF4-FFF2-40B4-BE49-F238E27FC236}">
                <a16:creationId xmlns:a16="http://schemas.microsoft.com/office/drawing/2014/main" id="{9E38C279-026D-302C-4C7A-9F96414EE37A}"/>
              </a:ext>
            </a:extLst>
          </p:cNvPr>
          <p:cNvCxnSpPr>
            <a:cxnSpLocks/>
          </p:cNvCxnSpPr>
          <p:nvPr/>
        </p:nvCxnSpPr>
        <p:spPr>
          <a:xfrm>
            <a:off x="6511714" y="3830388"/>
            <a:ext cx="0" cy="310250"/>
          </a:xfrm>
          <a:prstGeom prst="straightConnector1">
            <a:avLst/>
          </a:prstGeom>
          <a:ln>
            <a:solidFill>
              <a:srgbClr val="4FB1E5"/>
            </a:solidFill>
            <a:tailEnd type="triangle"/>
          </a:ln>
        </p:spPr>
        <p:style>
          <a:lnRef idx="3">
            <a:schemeClr val="dk1"/>
          </a:lnRef>
          <a:fillRef idx="0">
            <a:schemeClr val="dk1"/>
          </a:fillRef>
          <a:effectRef idx="2">
            <a:schemeClr val="dk1"/>
          </a:effectRef>
          <a:fontRef idx="minor">
            <a:schemeClr val="tx1"/>
          </a:fontRef>
        </p:style>
      </p:cxnSp>
      <p:sp>
        <p:nvSpPr>
          <p:cNvPr id="224" name="文本框 223">
            <a:extLst>
              <a:ext uri="{FF2B5EF4-FFF2-40B4-BE49-F238E27FC236}">
                <a16:creationId xmlns:a16="http://schemas.microsoft.com/office/drawing/2014/main" id="{F706244D-2052-C498-CBFB-700EDA2E6DA0}"/>
              </a:ext>
            </a:extLst>
          </p:cNvPr>
          <p:cNvSpPr txBox="1"/>
          <p:nvPr/>
        </p:nvSpPr>
        <p:spPr>
          <a:xfrm>
            <a:off x="7893421" y="4731292"/>
            <a:ext cx="1343628" cy="461665"/>
          </a:xfrm>
          <a:prstGeom prst="rect">
            <a:avLst/>
          </a:prstGeom>
          <a:noFill/>
        </p:spPr>
        <p:txBody>
          <a:bodyPr wrap="square">
            <a:spAutoFit/>
          </a:bodyPr>
          <a:lstStyle/>
          <a:p>
            <a:pPr algn="ctr"/>
            <a:r>
              <a:rPr lang="en-US" altLang="zh-CN" sz="1200" dirty="0">
                <a:latin typeface="Times New Roman" panose="02020603050405020304" pitchFamily="18" charset="0"/>
                <a:cs typeface="Times New Roman" panose="02020603050405020304" pitchFamily="18" charset="0"/>
              </a:rPr>
              <a:t>hypothesis </a:t>
            </a:r>
          </a:p>
          <a:p>
            <a:pPr algn="ctr"/>
            <a:r>
              <a:rPr lang="en-US" altLang="zh-CN" sz="1200" dirty="0">
                <a:latin typeface="Times New Roman" panose="02020603050405020304" pitchFamily="18" charset="0"/>
                <a:cs typeface="Times New Roman" panose="02020603050405020304" pitchFamily="18" charset="0"/>
              </a:rPr>
              <a:t>testing</a:t>
            </a:r>
            <a:endParaRPr lang="zh-CN" altLang="en-US" sz="12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26" name="文本框 225">
                <a:extLst>
                  <a:ext uri="{FF2B5EF4-FFF2-40B4-BE49-F238E27FC236}">
                    <a16:creationId xmlns:a16="http://schemas.microsoft.com/office/drawing/2014/main" id="{797FA196-228D-190F-3831-C71F75ECD8A5}"/>
                  </a:ext>
                </a:extLst>
              </p:cNvPr>
              <p:cNvSpPr txBox="1"/>
              <p:nvPr/>
            </p:nvSpPr>
            <p:spPr>
              <a:xfrm>
                <a:off x="8762902" y="5039068"/>
                <a:ext cx="396711"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cs typeface="Times New Roman" panose="02020603050405020304" pitchFamily="18" charset="0"/>
                            </a:rPr>
                          </m:ctrlPr>
                        </m:sSubPr>
                        <m:e>
                          <m:r>
                            <a:rPr lang="en-US" altLang="zh-CN" sz="1400" b="0" i="1" smtClean="0">
                              <a:latin typeface="Cambria Math" panose="02040503050406030204" pitchFamily="18" charset="0"/>
                              <a:cs typeface="Times New Roman" panose="02020603050405020304" pitchFamily="18" charset="0"/>
                            </a:rPr>
                            <m:t>𝑝</m:t>
                          </m:r>
                        </m:e>
                        <m:sub>
                          <m:r>
                            <a:rPr lang="en-US" altLang="zh-CN" sz="1400" b="0" i="1" smtClean="0">
                              <a:latin typeface="Cambria Math" panose="02040503050406030204" pitchFamily="18" charset="0"/>
                              <a:cs typeface="Times New Roman" panose="02020603050405020304" pitchFamily="18" charset="0"/>
                            </a:rPr>
                            <m:t>𝑡</m:t>
                          </m:r>
                        </m:sub>
                      </m:sSub>
                    </m:oMath>
                  </m:oMathPara>
                </a14:m>
                <a:endParaRPr lang="zh-CN" altLang="en-US" sz="1400" dirty="0"/>
              </a:p>
            </p:txBody>
          </p:sp>
        </mc:Choice>
        <mc:Fallback xmlns="">
          <p:sp>
            <p:nvSpPr>
              <p:cNvPr id="226" name="文本框 225">
                <a:extLst>
                  <a:ext uri="{FF2B5EF4-FFF2-40B4-BE49-F238E27FC236}">
                    <a16:creationId xmlns:a16="http://schemas.microsoft.com/office/drawing/2014/main" id="{797FA196-228D-190F-3831-C71F75ECD8A5}"/>
                  </a:ext>
                </a:extLst>
              </p:cNvPr>
              <p:cNvSpPr txBox="1">
                <a:spLocks noRot="1" noChangeAspect="1" noMove="1" noResize="1" noEditPoints="1" noAdjustHandles="1" noChangeArrowheads="1" noChangeShapeType="1" noTextEdit="1"/>
              </p:cNvSpPr>
              <p:nvPr/>
            </p:nvSpPr>
            <p:spPr>
              <a:xfrm>
                <a:off x="8762902" y="5039068"/>
                <a:ext cx="396711" cy="307777"/>
              </a:xfrm>
              <a:prstGeom prst="rect">
                <a:avLst/>
              </a:prstGeom>
              <a:blipFill>
                <a:blip r:embed="rId15"/>
                <a:stretch>
                  <a:fillRect b="-2000"/>
                </a:stretch>
              </a:blipFill>
            </p:spPr>
            <p:txBody>
              <a:bodyPr/>
              <a:lstStyle/>
              <a:p>
                <a:r>
                  <a:rPr lang="zh-CN" altLang="en-US">
                    <a:noFill/>
                  </a:rPr>
                  <a:t> </a:t>
                </a:r>
              </a:p>
            </p:txBody>
          </p:sp>
        </mc:Fallback>
      </mc:AlternateContent>
      <p:sp>
        <p:nvSpPr>
          <p:cNvPr id="228" name="文本框 227">
            <a:extLst>
              <a:ext uri="{FF2B5EF4-FFF2-40B4-BE49-F238E27FC236}">
                <a16:creationId xmlns:a16="http://schemas.microsoft.com/office/drawing/2014/main" id="{1C251906-0017-D0EF-87A9-C30167601A49}"/>
              </a:ext>
            </a:extLst>
          </p:cNvPr>
          <p:cNvSpPr txBox="1"/>
          <p:nvPr/>
        </p:nvSpPr>
        <p:spPr>
          <a:xfrm>
            <a:off x="6591562" y="3788988"/>
            <a:ext cx="959916" cy="461665"/>
          </a:xfrm>
          <a:prstGeom prst="rect">
            <a:avLst/>
          </a:prstGeom>
          <a:noFill/>
        </p:spPr>
        <p:txBody>
          <a:bodyPr wrap="square" rtlCol="0">
            <a:spAutoFit/>
          </a:bodyPr>
          <a:lstStyle/>
          <a:p>
            <a:pPr algn="ctr"/>
            <a:r>
              <a:rPr lang="en-US" altLang="zh-CN" sz="1200" dirty="0">
                <a:latin typeface="Times New Roman" panose="02020603050405020304" pitchFamily="18" charset="0"/>
                <a:cs typeface="Times New Roman" panose="02020603050405020304" pitchFamily="18" charset="0"/>
              </a:rPr>
              <a:t>Prompt</a:t>
            </a:r>
          </a:p>
          <a:p>
            <a:pPr algn="ctr"/>
            <a:r>
              <a:rPr lang="en-US" altLang="zh-CN" sz="1200" dirty="0">
                <a:latin typeface="Times New Roman" panose="02020603050405020304" pitchFamily="18" charset="0"/>
                <a:cs typeface="Times New Roman" panose="02020603050405020304" pitchFamily="18" charset="0"/>
              </a:rPr>
              <a:t>tune</a:t>
            </a:r>
            <a:endParaRPr lang="zh-CN" altLang="en-US" sz="1200" dirty="0">
              <a:latin typeface="Times New Roman" panose="02020603050405020304" pitchFamily="18" charset="0"/>
              <a:cs typeface="Times New Roman" panose="02020603050405020304" pitchFamily="18" charset="0"/>
            </a:endParaRPr>
          </a:p>
        </p:txBody>
      </p:sp>
      <p:sp>
        <p:nvSpPr>
          <p:cNvPr id="229" name="箭头: 右 228">
            <a:extLst>
              <a:ext uri="{FF2B5EF4-FFF2-40B4-BE49-F238E27FC236}">
                <a16:creationId xmlns:a16="http://schemas.microsoft.com/office/drawing/2014/main" id="{10A5E598-7C27-9CEF-1D8C-B735C1F8D428}"/>
              </a:ext>
            </a:extLst>
          </p:cNvPr>
          <p:cNvSpPr/>
          <p:nvPr/>
        </p:nvSpPr>
        <p:spPr>
          <a:xfrm>
            <a:off x="6891749" y="4243693"/>
            <a:ext cx="343788" cy="236234"/>
          </a:xfrm>
          <a:prstGeom prst="rightArrow">
            <a:avLst/>
          </a:prstGeom>
          <a:solidFill>
            <a:srgbClr val="95A8D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230" name="组合 229">
            <a:extLst>
              <a:ext uri="{FF2B5EF4-FFF2-40B4-BE49-F238E27FC236}">
                <a16:creationId xmlns:a16="http://schemas.microsoft.com/office/drawing/2014/main" id="{31B2D68F-5549-7377-E941-33E2F2E338F2}"/>
              </a:ext>
            </a:extLst>
          </p:cNvPr>
          <p:cNvGrpSpPr/>
          <p:nvPr/>
        </p:nvGrpSpPr>
        <p:grpSpPr>
          <a:xfrm>
            <a:off x="7252265" y="3863763"/>
            <a:ext cx="340764" cy="975343"/>
            <a:chOff x="2329070" y="3220767"/>
            <a:chExt cx="443745" cy="1069697"/>
          </a:xfrm>
          <a:solidFill>
            <a:srgbClr val="C9E6F7"/>
          </a:solidFill>
        </p:grpSpPr>
        <p:sp>
          <p:nvSpPr>
            <p:cNvPr id="231" name="立方体 230">
              <a:extLst>
                <a:ext uri="{FF2B5EF4-FFF2-40B4-BE49-F238E27FC236}">
                  <a16:creationId xmlns:a16="http://schemas.microsoft.com/office/drawing/2014/main" id="{DA9DA1FF-4BF8-9478-0567-58970CB1844F}"/>
                </a:ext>
              </a:extLst>
            </p:cNvPr>
            <p:cNvSpPr/>
            <p:nvPr/>
          </p:nvSpPr>
          <p:spPr>
            <a:xfrm>
              <a:off x="2329070" y="3220767"/>
              <a:ext cx="443745" cy="1069697"/>
            </a:xfrm>
            <a:prstGeom prst="cube">
              <a:avLst>
                <a:gd name="adj" fmla="val 82576"/>
              </a:avLst>
            </a:prstGeom>
            <a:grpFill/>
            <a:ln>
              <a:solidFill>
                <a:schemeClr val="bg1"/>
              </a:solidFill>
            </a:ln>
            <a:scene3d>
              <a:camera prst="orthographicFront">
                <a:rot lat="0" lon="1200001"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32" name="立方体 231">
              <a:extLst>
                <a:ext uri="{FF2B5EF4-FFF2-40B4-BE49-F238E27FC236}">
                  <a16:creationId xmlns:a16="http://schemas.microsoft.com/office/drawing/2014/main" id="{0DDA42F8-22DE-4C5F-F49F-933934CADA72}"/>
                </a:ext>
              </a:extLst>
            </p:cNvPr>
            <p:cNvSpPr/>
            <p:nvPr/>
          </p:nvSpPr>
          <p:spPr>
            <a:xfrm>
              <a:off x="2537893" y="3462904"/>
              <a:ext cx="201769" cy="524981"/>
            </a:xfrm>
            <a:prstGeom prst="cube">
              <a:avLst>
                <a:gd name="adj" fmla="val 66400"/>
              </a:avLst>
            </a:prstGeom>
            <a:grpFill/>
            <a:ln>
              <a:solidFill>
                <a:schemeClr val="bg1"/>
              </a:solidFill>
            </a:ln>
            <a:scene3d>
              <a:camera prst="orthographicFront">
                <a:rot lat="0" lon="1200001"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237" name="文本框 236">
            <a:extLst>
              <a:ext uri="{FF2B5EF4-FFF2-40B4-BE49-F238E27FC236}">
                <a16:creationId xmlns:a16="http://schemas.microsoft.com/office/drawing/2014/main" id="{D78F2EA9-57A2-395A-CC80-3D3EA7A167AF}"/>
              </a:ext>
            </a:extLst>
          </p:cNvPr>
          <p:cNvSpPr txBox="1"/>
          <p:nvPr/>
        </p:nvSpPr>
        <p:spPr>
          <a:xfrm>
            <a:off x="8051136" y="1556383"/>
            <a:ext cx="1107538" cy="461665"/>
          </a:xfrm>
          <a:prstGeom prst="rect">
            <a:avLst/>
          </a:prstGeom>
          <a:noFill/>
        </p:spPr>
        <p:txBody>
          <a:bodyPr wrap="square">
            <a:spAutoFit/>
          </a:bodyPr>
          <a:lstStyle/>
          <a:p>
            <a:pPr algn="ctr"/>
            <a:r>
              <a:rPr lang="en-US" altLang="zh-CN" sz="1200" b="0" i="0" dirty="0">
                <a:solidFill>
                  <a:srgbClr val="2C2C36"/>
                </a:solidFill>
                <a:effectLst/>
                <a:latin typeface="Times New Roman" panose="02020603050405020304" pitchFamily="18" charset="0"/>
                <a:cs typeface="Times New Roman" panose="02020603050405020304" pitchFamily="18" charset="0"/>
              </a:rPr>
              <a:t>leak </a:t>
            </a:r>
          </a:p>
          <a:p>
            <a:pPr algn="ctr"/>
            <a:r>
              <a:rPr lang="en-US" altLang="zh-CN" sz="1200" b="0" i="0" dirty="0">
                <a:solidFill>
                  <a:srgbClr val="2C2C36"/>
                </a:solidFill>
                <a:effectLst/>
                <a:latin typeface="Times New Roman" panose="02020603050405020304" pitchFamily="18" charset="0"/>
                <a:cs typeface="Times New Roman" panose="02020603050405020304" pitchFamily="18" charset="0"/>
              </a:rPr>
              <a:t>traces</a:t>
            </a:r>
            <a:endParaRPr lang="zh-CN" altLang="en-US" sz="1200" dirty="0">
              <a:latin typeface="Times New Roman" panose="02020603050405020304" pitchFamily="18" charset="0"/>
              <a:cs typeface="Times New Roman" panose="02020603050405020304" pitchFamily="18" charset="0"/>
            </a:endParaRPr>
          </a:p>
        </p:txBody>
      </p:sp>
      <p:sp>
        <p:nvSpPr>
          <p:cNvPr id="238" name="文本框 237">
            <a:extLst>
              <a:ext uri="{FF2B5EF4-FFF2-40B4-BE49-F238E27FC236}">
                <a16:creationId xmlns:a16="http://schemas.microsoft.com/office/drawing/2014/main" id="{D7273409-6040-86A4-866C-21DE69E81D7F}"/>
              </a:ext>
            </a:extLst>
          </p:cNvPr>
          <p:cNvSpPr txBox="1"/>
          <p:nvPr/>
        </p:nvSpPr>
        <p:spPr>
          <a:xfrm>
            <a:off x="7200622" y="4792882"/>
            <a:ext cx="638316" cy="461665"/>
          </a:xfrm>
          <a:prstGeom prst="rect">
            <a:avLst/>
          </a:prstGeom>
          <a:noFill/>
        </p:spPr>
        <p:txBody>
          <a:bodyPr wrap="none" rtlCol="0">
            <a:spAutoFit/>
          </a:bodyPr>
          <a:lstStyle/>
          <a:p>
            <a:pPr algn="ctr"/>
            <a:r>
              <a:rPr lang="en-US" altLang="zh-CN" sz="1200" dirty="0">
                <a:solidFill>
                  <a:srgbClr val="FF0000"/>
                </a:solidFill>
                <a:latin typeface="Times New Roman" panose="02020603050405020304" pitchFamily="18" charset="0"/>
                <a:cs typeface="Times New Roman" panose="02020603050405020304" pitchFamily="18" charset="0"/>
              </a:rPr>
              <a:t>Prompt</a:t>
            </a:r>
          </a:p>
          <a:p>
            <a:pPr algn="ctr"/>
            <a:r>
              <a:rPr lang="en-US" altLang="zh-CN" sz="1200" dirty="0">
                <a:solidFill>
                  <a:srgbClr val="FF0000"/>
                </a:solidFill>
                <a:latin typeface="Times New Roman" panose="02020603050405020304" pitchFamily="18" charset="0"/>
                <a:cs typeface="Times New Roman" panose="02020603050405020304" pitchFamily="18" charset="0"/>
              </a:rPr>
              <a:t>driven</a:t>
            </a:r>
            <a:endParaRPr lang="zh-CN" altLang="en-US" sz="1200" dirty="0">
              <a:solidFill>
                <a:srgbClr val="FF0000"/>
              </a:solidFill>
              <a:latin typeface="Times New Roman" panose="02020603050405020304" pitchFamily="18" charset="0"/>
              <a:cs typeface="Times New Roman" panose="02020603050405020304" pitchFamily="18" charset="0"/>
            </a:endParaRPr>
          </a:p>
        </p:txBody>
      </p:sp>
      <p:sp>
        <p:nvSpPr>
          <p:cNvPr id="2" name="文本框 1">
            <a:extLst>
              <a:ext uri="{FF2B5EF4-FFF2-40B4-BE49-F238E27FC236}">
                <a16:creationId xmlns:a16="http://schemas.microsoft.com/office/drawing/2014/main" id="{D193F7C4-DCE5-23C2-8D94-AEFB85034DC0}"/>
              </a:ext>
            </a:extLst>
          </p:cNvPr>
          <p:cNvSpPr txBox="1"/>
          <p:nvPr/>
        </p:nvSpPr>
        <p:spPr>
          <a:xfrm>
            <a:off x="4604357" y="626772"/>
            <a:ext cx="3251211"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(a) Existing backdoor watermark methods </a:t>
            </a:r>
            <a:endParaRPr lang="zh-CN" altLang="en-US" sz="1400" dirty="0">
              <a:latin typeface="Times New Roman" panose="02020603050405020304" pitchFamily="18" charset="0"/>
              <a:cs typeface="Times New Roman" panose="02020603050405020304" pitchFamily="18" charset="0"/>
            </a:endParaRPr>
          </a:p>
        </p:txBody>
      </p:sp>
      <p:sp>
        <p:nvSpPr>
          <p:cNvPr id="3" name="文本框 2">
            <a:extLst>
              <a:ext uri="{FF2B5EF4-FFF2-40B4-BE49-F238E27FC236}">
                <a16:creationId xmlns:a16="http://schemas.microsoft.com/office/drawing/2014/main" id="{0FFA1B5C-CE03-F827-39BF-0A7C1EF944D5}"/>
              </a:ext>
            </a:extLst>
          </p:cNvPr>
          <p:cNvSpPr txBox="1"/>
          <p:nvPr/>
        </p:nvSpPr>
        <p:spPr>
          <a:xfrm>
            <a:off x="4645303" y="3048032"/>
            <a:ext cx="1474827"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(b) PDGP scheme</a:t>
            </a:r>
            <a:endParaRPr lang="zh-CN" altLang="en-US" sz="1400" dirty="0">
              <a:latin typeface="Times New Roman" panose="02020603050405020304" pitchFamily="18" charset="0"/>
              <a:cs typeface="Times New Roman" panose="02020603050405020304" pitchFamily="18" charset="0"/>
            </a:endParaRPr>
          </a:p>
        </p:txBody>
      </p:sp>
      <p:sp>
        <p:nvSpPr>
          <p:cNvPr id="4" name="文本框 3">
            <a:extLst>
              <a:ext uri="{FF2B5EF4-FFF2-40B4-BE49-F238E27FC236}">
                <a16:creationId xmlns:a16="http://schemas.microsoft.com/office/drawing/2014/main" id="{55081A21-75EF-D226-5301-430D06132512}"/>
              </a:ext>
            </a:extLst>
          </p:cNvPr>
          <p:cNvSpPr txBox="1"/>
          <p:nvPr/>
        </p:nvSpPr>
        <p:spPr>
          <a:xfrm>
            <a:off x="2010735" y="5738924"/>
            <a:ext cx="5806398" cy="369332"/>
          </a:xfrm>
          <a:prstGeom prst="rect">
            <a:avLst/>
          </a:prstGeom>
          <a:noFill/>
        </p:spPr>
        <p:txBody>
          <a:bodyPr wrap="none" rtlCol="0">
            <a:spAutoFit/>
          </a:bodyPr>
          <a:lstStyle/>
          <a:p>
            <a:r>
              <a:rPr lang="zh-CN" altLang="en-US" dirty="0">
                <a:solidFill>
                  <a:srgbClr val="FF0000"/>
                </a:solidFill>
              </a:rPr>
              <a:t>同位素的介绍 类比成其他的常见名词 指纹 现有的概念  </a:t>
            </a:r>
          </a:p>
        </p:txBody>
      </p:sp>
      <p:sp>
        <p:nvSpPr>
          <p:cNvPr id="11" name="文本框 10">
            <a:extLst>
              <a:ext uri="{FF2B5EF4-FFF2-40B4-BE49-F238E27FC236}">
                <a16:creationId xmlns:a16="http://schemas.microsoft.com/office/drawing/2014/main" id="{755E2331-87D0-AB30-8B5A-0683B7A3AA0A}"/>
              </a:ext>
            </a:extLst>
          </p:cNvPr>
          <p:cNvSpPr txBox="1"/>
          <p:nvPr/>
        </p:nvSpPr>
        <p:spPr>
          <a:xfrm>
            <a:off x="1682987" y="254453"/>
            <a:ext cx="2218877" cy="369332"/>
          </a:xfrm>
          <a:prstGeom prst="rect">
            <a:avLst/>
          </a:prstGeom>
          <a:noFill/>
        </p:spPr>
        <p:txBody>
          <a:bodyPr wrap="none" rtlCol="0">
            <a:spAutoFit/>
          </a:bodyPr>
          <a:lstStyle/>
          <a:p>
            <a:r>
              <a:rPr lang="zh-CN" altLang="en-US" dirty="0">
                <a:solidFill>
                  <a:srgbClr val="FF0000"/>
                </a:solidFill>
              </a:rPr>
              <a:t>对比图 思路 流程图 </a:t>
            </a:r>
          </a:p>
        </p:txBody>
      </p:sp>
    </p:spTree>
    <p:extLst>
      <p:ext uri="{BB962C8B-B14F-4D97-AF65-F5344CB8AC3E}">
        <p14:creationId xmlns:p14="http://schemas.microsoft.com/office/powerpoint/2010/main" val="37830170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CFB0EE-3D07-FB93-481A-45492B1C9450}"/>
              </a:ext>
            </a:extLst>
          </p:cNvPr>
          <p:cNvSpPr>
            <a:spLocks noGrp="1"/>
          </p:cNvSpPr>
          <p:nvPr>
            <p:ph type="title"/>
          </p:nvPr>
        </p:nvSpPr>
        <p:spPr>
          <a:xfrm>
            <a:off x="955299" y="420396"/>
            <a:ext cx="1876864" cy="758510"/>
          </a:xfrm>
        </p:spPr>
        <p:txBody>
          <a:bodyPr>
            <a:normAutofit/>
          </a:bodyPr>
          <a:lstStyle/>
          <a:p>
            <a:r>
              <a:rPr lang="zh-CN" altLang="en-US" sz="2400" dirty="0">
                <a:latin typeface="宋体" panose="02010600030101010101" pitchFamily="2" charset="-122"/>
                <a:ea typeface="宋体" panose="02010600030101010101" pitchFamily="2" charset="-122"/>
              </a:rPr>
              <a:t>场景</a:t>
            </a:r>
          </a:p>
        </p:txBody>
      </p:sp>
      <p:sp>
        <p:nvSpPr>
          <p:cNvPr id="21" name="椭圆 20">
            <a:extLst>
              <a:ext uri="{FF2B5EF4-FFF2-40B4-BE49-F238E27FC236}">
                <a16:creationId xmlns:a16="http://schemas.microsoft.com/office/drawing/2014/main" id="{A629755C-5BCC-D1C5-E81E-8857424AAC28}"/>
              </a:ext>
            </a:extLst>
          </p:cNvPr>
          <p:cNvSpPr/>
          <p:nvPr/>
        </p:nvSpPr>
        <p:spPr>
          <a:xfrm>
            <a:off x="2480928" y="2416885"/>
            <a:ext cx="128588" cy="135731"/>
          </a:xfrm>
          <a:prstGeom prst="ellipse">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2" name="椭圆 21">
            <a:extLst>
              <a:ext uri="{FF2B5EF4-FFF2-40B4-BE49-F238E27FC236}">
                <a16:creationId xmlns:a16="http://schemas.microsoft.com/office/drawing/2014/main" id="{0DDB13F6-E738-C731-27DC-5FDEC1FCAFA2}"/>
              </a:ext>
            </a:extLst>
          </p:cNvPr>
          <p:cNvSpPr/>
          <p:nvPr/>
        </p:nvSpPr>
        <p:spPr>
          <a:xfrm>
            <a:off x="2767869" y="2063501"/>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3" name="椭圆 22">
            <a:extLst>
              <a:ext uri="{FF2B5EF4-FFF2-40B4-BE49-F238E27FC236}">
                <a16:creationId xmlns:a16="http://schemas.microsoft.com/office/drawing/2014/main" id="{2948FC7C-3527-80B2-8E9E-023D0FEE04A5}"/>
              </a:ext>
            </a:extLst>
          </p:cNvPr>
          <p:cNvSpPr/>
          <p:nvPr/>
        </p:nvSpPr>
        <p:spPr>
          <a:xfrm>
            <a:off x="2703575" y="2805442"/>
            <a:ext cx="128588" cy="135731"/>
          </a:xfrm>
          <a:prstGeom prst="ellipse">
            <a:avLst/>
          </a:prstGeom>
          <a:solidFill>
            <a:srgbClr val="4FB1E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4" name="椭圆 23">
            <a:extLst>
              <a:ext uri="{FF2B5EF4-FFF2-40B4-BE49-F238E27FC236}">
                <a16:creationId xmlns:a16="http://schemas.microsoft.com/office/drawing/2014/main" id="{6E3EF7D5-3BAF-6CD8-4B80-EB6B86F90FAE}"/>
              </a:ext>
            </a:extLst>
          </p:cNvPr>
          <p:cNvSpPr/>
          <p:nvPr/>
        </p:nvSpPr>
        <p:spPr>
          <a:xfrm>
            <a:off x="3072669" y="2436762"/>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5" name="椭圆 24">
            <a:extLst>
              <a:ext uri="{FF2B5EF4-FFF2-40B4-BE49-F238E27FC236}">
                <a16:creationId xmlns:a16="http://schemas.microsoft.com/office/drawing/2014/main" id="{9297A295-8331-5A8D-3039-A5C644DFE889}"/>
              </a:ext>
            </a:extLst>
          </p:cNvPr>
          <p:cNvSpPr/>
          <p:nvPr/>
        </p:nvSpPr>
        <p:spPr>
          <a:xfrm>
            <a:off x="3360803" y="2085112"/>
            <a:ext cx="128588" cy="135731"/>
          </a:xfrm>
          <a:prstGeom prst="ellipse">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6" name="椭圆 25">
            <a:extLst>
              <a:ext uri="{FF2B5EF4-FFF2-40B4-BE49-F238E27FC236}">
                <a16:creationId xmlns:a16="http://schemas.microsoft.com/office/drawing/2014/main" id="{92B1195C-B84B-A73F-AF41-6B3E3C23D841}"/>
              </a:ext>
            </a:extLst>
          </p:cNvPr>
          <p:cNvSpPr/>
          <p:nvPr/>
        </p:nvSpPr>
        <p:spPr>
          <a:xfrm>
            <a:off x="3494156" y="2775287"/>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7" name="椭圆 26">
            <a:extLst>
              <a:ext uri="{FF2B5EF4-FFF2-40B4-BE49-F238E27FC236}">
                <a16:creationId xmlns:a16="http://schemas.microsoft.com/office/drawing/2014/main" id="{2EB8861D-F1F7-9843-D2B2-29E5B26AE07A}"/>
              </a:ext>
            </a:extLst>
          </p:cNvPr>
          <p:cNvSpPr/>
          <p:nvPr/>
        </p:nvSpPr>
        <p:spPr>
          <a:xfrm>
            <a:off x="3573919" y="2518913"/>
            <a:ext cx="128588" cy="135731"/>
          </a:xfrm>
          <a:prstGeom prst="ellipse">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8" name="椭圆 27">
            <a:extLst>
              <a:ext uri="{FF2B5EF4-FFF2-40B4-BE49-F238E27FC236}">
                <a16:creationId xmlns:a16="http://schemas.microsoft.com/office/drawing/2014/main" id="{567D791D-2625-05A9-99FD-2A261DFC5760}"/>
              </a:ext>
            </a:extLst>
          </p:cNvPr>
          <p:cNvSpPr/>
          <p:nvPr/>
        </p:nvSpPr>
        <p:spPr>
          <a:xfrm>
            <a:off x="3204825" y="2989005"/>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29" name="直接连接符 28">
            <a:extLst>
              <a:ext uri="{FF2B5EF4-FFF2-40B4-BE49-F238E27FC236}">
                <a16:creationId xmlns:a16="http://schemas.microsoft.com/office/drawing/2014/main" id="{D0F0629C-53CC-DBC8-93CF-E3D545C3BDAE}"/>
              </a:ext>
            </a:extLst>
          </p:cNvPr>
          <p:cNvCxnSpPr>
            <a:cxnSpLocks/>
            <a:stCxn id="22" idx="3"/>
            <a:endCxn id="21" idx="0"/>
          </p:cNvCxnSpPr>
          <p:nvPr/>
        </p:nvCxnSpPr>
        <p:spPr>
          <a:xfrm flipH="1">
            <a:off x="2545222" y="2179355"/>
            <a:ext cx="241478" cy="237530"/>
          </a:xfrm>
          <a:prstGeom prst="line">
            <a:avLst/>
          </a:prstGeom>
        </p:spPr>
        <p:style>
          <a:lnRef idx="2">
            <a:schemeClr val="dk1"/>
          </a:lnRef>
          <a:fillRef idx="0">
            <a:schemeClr val="dk1"/>
          </a:fillRef>
          <a:effectRef idx="1">
            <a:schemeClr val="dk1"/>
          </a:effectRef>
          <a:fontRef idx="minor">
            <a:schemeClr val="tx1"/>
          </a:fontRef>
        </p:style>
      </p:cxnSp>
      <p:cxnSp>
        <p:nvCxnSpPr>
          <p:cNvPr id="30" name="直接连接符 29">
            <a:extLst>
              <a:ext uri="{FF2B5EF4-FFF2-40B4-BE49-F238E27FC236}">
                <a16:creationId xmlns:a16="http://schemas.microsoft.com/office/drawing/2014/main" id="{95CBD039-717A-FB0D-99FD-7AC89F71CC1E}"/>
              </a:ext>
            </a:extLst>
          </p:cNvPr>
          <p:cNvCxnSpPr>
            <a:cxnSpLocks/>
            <a:stCxn id="22" idx="5"/>
            <a:endCxn id="24" idx="1"/>
          </p:cNvCxnSpPr>
          <p:nvPr/>
        </p:nvCxnSpPr>
        <p:spPr>
          <a:xfrm>
            <a:off x="2877626" y="2179355"/>
            <a:ext cx="213874" cy="277284"/>
          </a:xfrm>
          <a:prstGeom prst="line">
            <a:avLst/>
          </a:prstGeom>
        </p:spPr>
        <p:style>
          <a:lnRef idx="2">
            <a:schemeClr val="dk1"/>
          </a:lnRef>
          <a:fillRef idx="0">
            <a:schemeClr val="dk1"/>
          </a:fillRef>
          <a:effectRef idx="1">
            <a:schemeClr val="dk1"/>
          </a:effectRef>
          <a:fontRef idx="minor">
            <a:schemeClr val="tx1"/>
          </a:fontRef>
        </p:style>
      </p:cxnSp>
      <p:cxnSp>
        <p:nvCxnSpPr>
          <p:cNvPr id="31" name="直接连接符 30">
            <a:extLst>
              <a:ext uri="{FF2B5EF4-FFF2-40B4-BE49-F238E27FC236}">
                <a16:creationId xmlns:a16="http://schemas.microsoft.com/office/drawing/2014/main" id="{A6485561-2106-A802-8199-D9F0017A2396}"/>
              </a:ext>
            </a:extLst>
          </p:cNvPr>
          <p:cNvCxnSpPr>
            <a:cxnSpLocks/>
            <a:stCxn id="21" idx="5"/>
            <a:endCxn id="23" idx="1"/>
          </p:cNvCxnSpPr>
          <p:nvPr/>
        </p:nvCxnSpPr>
        <p:spPr>
          <a:xfrm>
            <a:off x="2590685" y="2532739"/>
            <a:ext cx="131721" cy="292580"/>
          </a:xfrm>
          <a:prstGeom prst="line">
            <a:avLst/>
          </a:prstGeom>
        </p:spPr>
        <p:style>
          <a:lnRef idx="2">
            <a:schemeClr val="dk1"/>
          </a:lnRef>
          <a:fillRef idx="0">
            <a:schemeClr val="dk1"/>
          </a:fillRef>
          <a:effectRef idx="1">
            <a:schemeClr val="dk1"/>
          </a:effectRef>
          <a:fontRef idx="minor">
            <a:schemeClr val="tx1"/>
          </a:fontRef>
        </p:style>
      </p:cxnSp>
      <p:cxnSp>
        <p:nvCxnSpPr>
          <p:cNvPr id="32" name="直接连接符 31">
            <a:extLst>
              <a:ext uri="{FF2B5EF4-FFF2-40B4-BE49-F238E27FC236}">
                <a16:creationId xmlns:a16="http://schemas.microsoft.com/office/drawing/2014/main" id="{80CD621F-2D32-7081-4582-3DCBE0A1A55F}"/>
              </a:ext>
            </a:extLst>
          </p:cNvPr>
          <p:cNvCxnSpPr>
            <a:cxnSpLocks/>
            <a:stCxn id="24" idx="3"/>
            <a:endCxn id="23" idx="7"/>
          </p:cNvCxnSpPr>
          <p:nvPr/>
        </p:nvCxnSpPr>
        <p:spPr>
          <a:xfrm flipH="1">
            <a:off x="2813332" y="2552616"/>
            <a:ext cx="278168" cy="272703"/>
          </a:xfrm>
          <a:prstGeom prst="line">
            <a:avLst/>
          </a:prstGeom>
        </p:spPr>
        <p:style>
          <a:lnRef idx="2">
            <a:schemeClr val="dk1"/>
          </a:lnRef>
          <a:fillRef idx="0">
            <a:schemeClr val="dk1"/>
          </a:fillRef>
          <a:effectRef idx="1">
            <a:schemeClr val="dk1"/>
          </a:effectRef>
          <a:fontRef idx="minor">
            <a:schemeClr val="tx1"/>
          </a:fontRef>
        </p:style>
      </p:cxnSp>
      <p:cxnSp>
        <p:nvCxnSpPr>
          <p:cNvPr id="33" name="直接连接符 32">
            <a:extLst>
              <a:ext uri="{FF2B5EF4-FFF2-40B4-BE49-F238E27FC236}">
                <a16:creationId xmlns:a16="http://schemas.microsoft.com/office/drawing/2014/main" id="{EF41E9E1-0CCE-949F-AC63-791616AE7A9E}"/>
              </a:ext>
            </a:extLst>
          </p:cNvPr>
          <p:cNvCxnSpPr>
            <a:cxnSpLocks/>
            <a:stCxn id="25" idx="3"/>
            <a:endCxn id="24" idx="6"/>
          </p:cNvCxnSpPr>
          <p:nvPr/>
        </p:nvCxnSpPr>
        <p:spPr>
          <a:xfrm flipH="1">
            <a:off x="3201257" y="2200966"/>
            <a:ext cx="178377" cy="303662"/>
          </a:xfrm>
          <a:prstGeom prst="line">
            <a:avLst/>
          </a:prstGeom>
        </p:spPr>
        <p:style>
          <a:lnRef idx="2">
            <a:schemeClr val="dk1"/>
          </a:lnRef>
          <a:fillRef idx="0">
            <a:schemeClr val="dk1"/>
          </a:fillRef>
          <a:effectRef idx="1">
            <a:schemeClr val="dk1"/>
          </a:effectRef>
          <a:fontRef idx="minor">
            <a:schemeClr val="tx1"/>
          </a:fontRef>
        </p:style>
      </p:cxnSp>
      <p:cxnSp>
        <p:nvCxnSpPr>
          <p:cNvPr id="34" name="直接连接符 33">
            <a:extLst>
              <a:ext uri="{FF2B5EF4-FFF2-40B4-BE49-F238E27FC236}">
                <a16:creationId xmlns:a16="http://schemas.microsoft.com/office/drawing/2014/main" id="{1485A554-9CB2-A66F-D2BD-23BCA4E816B4}"/>
              </a:ext>
            </a:extLst>
          </p:cNvPr>
          <p:cNvCxnSpPr>
            <a:cxnSpLocks/>
            <a:stCxn id="28" idx="0"/>
            <a:endCxn id="24" idx="4"/>
          </p:cNvCxnSpPr>
          <p:nvPr/>
        </p:nvCxnSpPr>
        <p:spPr>
          <a:xfrm flipH="1" flipV="1">
            <a:off x="3136963" y="2572493"/>
            <a:ext cx="132156" cy="416512"/>
          </a:xfrm>
          <a:prstGeom prst="line">
            <a:avLst/>
          </a:prstGeom>
        </p:spPr>
        <p:style>
          <a:lnRef idx="2">
            <a:schemeClr val="dk1"/>
          </a:lnRef>
          <a:fillRef idx="0">
            <a:schemeClr val="dk1"/>
          </a:fillRef>
          <a:effectRef idx="1">
            <a:schemeClr val="dk1"/>
          </a:effectRef>
          <a:fontRef idx="minor">
            <a:schemeClr val="tx1"/>
          </a:fontRef>
        </p:style>
      </p:cxnSp>
      <p:cxnSp>
        <p:nvCxnSpPr>
          <p:cNvPr id="35" name="直接连接符 34">
            <a:extLst>
              <a:ext uri="{FF2B5EF4-FFF2-40B4-BE49-F238E27FC236}">
                <a16:creationId xmlns:a16="http://schemas.microsoft.com/office/drawing/2014/main" id="{5A7C93E7-B544-4AA5-6CDD-EBBA93C6215D}"/>
              </a:ext>
            </a:extLst>
          </p:cNvPr>
          <p:cNvCxnSpPr>
            <a:cxnSpLocks/>
            <a:stCxn id="26" idx="1"/>
            <a:endCxn id="24" idx="5"/>
          </p:cNvCxnSpPr>
          <p:nvPr/>
        </p:nvCxnSpPr>
        <p:spPr>
          <a:xfrm flipH="1" flipV="1">
            <a:off x="3182426" y="2552616"/>
            <a:ext cx="330561" cy="242548"/>
          </a:xfrm>
          <a:prstGeom prst="line">
            <a:avLst/>
          </a:prstGeom>
        </p:spPr>
        <p:style>
          <a:lnRef idx="2">
            <a:schemeClr val="dk1"/>
          </a:lnRef>
          <a:fillRef idx="0">
            <a:schemeClr val="dk1"/>
          </a:fillRef>
          <a:effectRef idx="1">
            <a:schemeClr val="dk1"/>
          </a:effectRef>
          <a:fontRef idx="minor">
            <a:schemeClr val="tx1"/>
          </a:fontRef>
        </p:style>
      </p:cxnSp>
      <p:cxnSp>
        <p:nvCxnSpPr>
          <p:cNvPr id="36" name="直接连接符 35">
            <a:extLst>
              <a:ext uri="{FF2B5EF4-FFF2-40B4-BE49-F238E27FC236}">
                <a16:creationId xmlns:a16="http://schemas.microsoft.com/office/drawing/2014/main" id="{1A9F8A90-E42A-36CD-4B9C-9A0913752669}"/>
              </a:ext>
            </a:extLst>
          </p:cNvPr>
          <p:cNvCxnSpPr>
            <a:cxnSpLocks/>
            <a:stCxn id="25" idx="5"/>
            <a:endCxn id="27" idx="1"/>
          </p:cNvCxnSpPr>
          <p:nvPr/>
        </p:nvCxnSpPr>
        <p:spPr>
          <a:xfrm>
            <a:off x="3470560" y="2200966"/>
            <a:ext cx="122190" cy="337824"/>
          </a:xfrm>
          <a:prstGeom prst="line">
            <a:avLst/>
          </a:prstGeom>
        </p:spPr>
        <p:style>
          <a:lnRef idx="2">
            <a:schemeClr val="dk1"/>
          </a:lnRef>
          <a:fillRef idx="0">
            <a:schemeClr val="dk1"/>
          </a:fillRef>
          <a:effectRef idx="1">
            <a:schemeClr val="dk1"/>
          </a:effectRef>
          <a:fontRef idx="minor">
            <a:schemeClr val="tx1"/>
          </a:fontRef>
        </p:style>
      </p:cxnSp>
      <p:cxnSp>
        <p:nvCxnSpPr>
          <p:cNvPr id="37" name="直接连接符 36">
            <a:extLst>
              <a:ext uri="{FF2B5EF4-FFF2-40B4-BE49-F238E27FC236}">
                <a16:creationId xmlns:a16="http://schemas.microsoft.com/office/drawing/2014/main" id="{04388659-51F1-6372-902A-800822A73215}"/>
              </a:ext>
            </a:extLst>
          </p:cNvPr>
          <p:cNvCxnSpPr>
            <a:cxnSpLocks/>
            <a:stCxn id="22" idx="4"/>
            <a:endCxn id="23" idx="0"/>
          </p:cNvCxnSpPr>
          <p:nvPr/>
        </p:nvCxnSpPr>
        <p:spPr>
          <a:xfrm flipH="1">
            <a:off x="2767869" y="2199232"/>
            <a:ext cx="64294" cy="606210"/>
          </a:xfrm>
          <a:prstGeom prst="line">
            <a:avLst/>
          </a:prstGeom>
        </p:spPr>
        <p:style>
          <a:lnRef idx="2">
            <a:schemeClr val="dk1"/>
          </a:lnRef>
          <a:fillRef idx="0">
            <a:schemeClr val="dk1"/>
          </a:fillRef>
          <a:effectRef idx="1">
            <a:schemeClr val="dk1"/>
          </a:effectRef>
          <a:fontRef idx="minor">
            <a:schemeClr val="tx1"/>
          </a:fontRef>
        </p:style>
      </p:cxnSp>
      <p:cxnSp>
        <p:nvCxnSpPr>
          <p:cNvPr id="38" name="直接连接符 37">
            <a:extLst>
              <a:ext uri="{FF2B5EF4-FFF2-40B4-BE49-F238E27FC236}">
                <a16:creationId xmlns:a16="http://schemas.microsoft.com/office/drawing/2014/main" id="{A191F23C-8964-575D-D577-7A6491EAF24B}"/>
              </a:ext>
            </a:extLst>
          </p:cNvPr>
          <p:cNvCxnSpPr>
            <a:stCxn id="23" idx="5"/>
            <a:endCxn id="28" idx="2"/>
          </p:cNvCxnSpPr>
          <p:nvPr/>
        </p:nvCxnSpPr>
        <p:spPr>
          <a:xfrm>
            <a:off x="2813332" y="2921296"/>
            <a:ext cx="391493" cy="135575"/>
          </a:xfrm>
          <a:prstGeom prst="line">
            <a:avLst/>
          </a:prstGeom>
        </p:spPr>
        <p:style>
          <a:lnRef idx="2">
            <a:schemeClr val="dk1"/>
          </a:lnRef>
          <a:fillRef idx="0">
            <a:schemeClr val="dk1"/>
          </a:fillRef>
          <a:effectRef idx="1">
            <a:schemeClr val="dk1"/>
          </a:effectRef>
          <a:fontRef idx="minor">
            <a:schemeClr val="tx1"/>
          </a:fontRef>
        </p:style>
      </p:cxnSp>
      <p:pic>
        <p:nvPicPr>
          <p:cNvPr id="45" name="图片 44">
            <a:extLst>
              <a:ext uri="{FF2B5EF4-FFF2-40B4-BE49-F238E27FC236}">
                <a16:creationId xmlns:a16="http://schemas.microsoft.com/office/drawing/2014/main" id="{F0D82DCE-B5D6-8B45-D165-D96C8A4AE0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3255" y="2267918"/>
            <a:ext cx="476355" cy="476355"/>
          </a:xfrm>
          <a:prstGeom prst="rect">
            <a:avLst/>
          </a:prstGeom>
        </p:spPr>
      </p:pic>
      <p:pic>
        <p:nvPicPr>
          <p:cNvPr id="48" name="图片 47">
            <a:extLst>
              <a:ext uri="{FF2B5EF4-FFF2-40B4-BE49-F238E27FC236}">
                <a16:creationId xmlns:a16="http://schemas.microsoft.com/office/drawing/2014/main" id="{0D895039-D97E-3D5A-AC01-BEE8551567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53826" y="1682562"/>
            <a:ext cx="1442174" cy="1442174"/>
          </a:xfrm>
          <a:prstGeom prst="rect">
            <a:avLst/>
          </a:prstGeom>
        </p:spPr>
      </p:pic>
      <p:sp>
        <p:nvSpPr>
          <p:cNvPr id="53" name="文本框 52">
            <a:extLst>
              <a:ext uri="{FF2B5EF4-FFF2-40B4-BE49-F238E27FC236}">
                <a16:creationId xmlns:a16="http://schemas.microsoft.com/office/drawing/2014/main" id="{0F4D8E05-096F-4498-D23B-917D8697D679}"/>
              </a:ext>
            </a:extLst>
          </p:cNvPr>
          <p:cNvSpPr txBox="1"/>
          <p:nvPr/>
        </p:nvSpPr>
        <p:spPr>
          <a:xfrm>
            <a:off x="918064" y="2717846"/>
            <a:ext cx="793066" cy="523220"/>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Data</a:t>
            </a:r>
            <a:br>
              <a:rPr lang="en-US" altLang="zh-CN" sz="1400" dirty="0">
                <a:latin typeface="Times New Roman" panose="02020603050405020304" pitchFamily="18" charset="0"/>
                <a:cs typeface="Times New Roman" panose="02020603050405020304" pitchFamily="18" charset="0"/>
              </a:rPr>
            </a:br>
            <a:r>
              <a:rPr lang="en-US" altLang="zh-CN" sz="1400" dirty="0">
                <a:latin typeface="Times New Roman" panose="02020603050405020304" pitchFamily="18" charset="0"/>
                <a:cs typeface="Times New Roman" panose="02020603050405020304" pitchFamily="18" charset="0"/>
              </a:rPr>
              <a:t>owner</a:t>
            </a:r>
          </a:p>
        </p:txBody>
      </p:sp>
      <p:sp>
        <p:nvSpPr>
          <p:cNvPr id="55" name="文本框 54">
            <a:extLst>
              <a:ext uri="{FF2B5EF4-FFF2-40B4-BE49-F238E27FC236}">
                <a16:creationId xmlns:a16="http://schemas.microsoft.com/office/drawing/2014/main" id="{3830C846-4FF7-6B7E-5DD1-5E0135055BEF}"/>
              </a:ext>
            </a:extLst>
          </p:cNvPr>
          <p:cNvSpPr txBox="1"/>
          <p:nvPr/>
        </p:nvSpPr>
        <p:spPr>
          <a:xfrm>
            <a:off x="3899887" y="2381190"/>
            <a:ext cx="745717"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Release</a:t>
            </a:r>
            <a:endParaRPr lang="zh-CN" altLang="en-US" sz="1400" dirty="0">
              <a:latin typeface="Times New Roman" panose="02020603050405020304" pitchFamily="18" charset="0"/>
              <a:cs typeface="Times New Roman" panose="02020603050405020304" pitchFamily="18" charset="0"/>
            </a:endParaRPr>
          </a:p>
        </p:txBody>
      </p:sp>
      <p:pic>
        <p:nvPicPr>
          <p:cNvPr id="61" name="图片 60">
            <a:extLst>
              <a:ext uri="{FF2B5EF4-FFF2-40B4-BE49-F238E27FC236}">
                <a16:creationId xmlns:a16="http://schemas.microsoft.com/office/drawing/2014/main" id="{F072E22E-6D1B-208A-62C2-55908BDB2F6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41153" y="1629471"/>
            <a:ext cx="591372" cy="591372"/>
          </a:xfrm>
          <a:prstGeom prst="rect">
            <a:avLst/>
          </a:prstGeom>
        </p:spPr>
      </p:pic>
      <p:sp>
        <p:nvSpPr>
          <p:cNvPr id="62" name="文本框 61">
            <a:extLst>
              <a:ext uri="{FF2B5EF4-FFF2-40B4-BE49-F238E27FC236}">
                <a16:creationId xmlns:a16="http://schemas.microsoft.com/office/drawing/2014/main" id="{6D54E1C8-0602-89A8-9195-9F58B02B2A81}"/>
              </a:ext>
            </a:extLst>
          </p:cNvPr>
          <p:cNvSpPr txBox="1"/>
          <p:nvPr/>
        </p:nvSpPr>
        <p:spPr>
          <a:xfrm>
            <a:off x="1697825" y="2308910"/>
            <a:ext cx="595035"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Make</a:t>
            </a:r>
            <a:endParaRPr lang="zh-CN" altLang="en-US" sz="1400" dirty="0">
              <a:latin typeface="Times New Roman" panose="02020603050405020304" pitchFamily="18" charset="0"/>
              <a:cs typeface="Times New Roman" panose="02020603050405020304" pitchFamily="18" charset="0"/>
            </a:endParaRPr>
          </a:p>
        </p:txBody>
      </p:sp>
      <p:sp>
        <p:nvSpPr>
          <p:cNvPr id="63" name="文本框 62">
            <a:extLst>
              <a:ext uri="{FF2B5EF4-FFF2-40B4-BE49-F238E27FC236}">
                <a16:creationId xmlns:a16="http://schemas.microsoft.com/office/drawing/2014/main" id="{8FCE99DA-DF7C-45FE-0923-AEA345D7C346}"/>
              </a:ext>
            </a:extLst>
          </p:cNvPr>
          <p:cNvSpPr txBox="1"/>
          <p:nvPr/>
        </p:nvSpPr>
        <p:spPr>
          <a:xfrm>
            <a:off x="2472282" y="3136087"/>
            <a:ext cx="1407758"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Protected dataset</a:t>
            </a:r>
            <a:endParaRPr lang="zh-CN" altLang="en-US" sz="1400" dirty="0">
              <a:latin typeface="Times New Roman" panose="02020603050405020304" pitchFamily="18" charset="0"/>
              <a:cs typeface="Times New Roman" panose="02020603050405020304" pitchFamily="18" charset="0"/>
            </a:endParaRPr>
          </a:p>
        </p:txBody>
      </p:sp>
      <p:sp>
        <p:nvSpPr>
          <p:cNvPr id="64" name="文本框 63">
            <a:extLst>
              <a:ext uri="{FF2B5EF4-FFF2-40B4-BE49-F238E27FC236}">
                <a16:creationId xmlns:a16="http://schemas.microsoft.com/office/drawing/2014/main" id="{B4681CBD-D75B-BB46-D1B7-854A211CB3AE}"/>
              </a:ext>
            </a:extLst>
          </p:cNvPr>
          <p:cNvSpPr txBox="1"/>
          <p:nvPr/>
        </p:nvSpPr>
        <p:spPr>
          <a:xfrm>
            <a:off x="4821870" y="3112716"/>
            <a:ext cx="1330814"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Cloud platform </a:t>
            </a:r>
            <a:endParaRPr lang="zh-CN" altLang="en-US" sz="1400" dirty="0">
              <a:latin typeface="Times New Roman" panose="02020603050405020304" pitchFamily="18" charset="0"/>
              <a:cs typeface="Times New Roman" panose="02020603050405020304" pitchFamily="18" charset="0"/>
            </a:endParaRPr>
          </a:p>
        </p:txBody>
      </p:sp>
      <p:cxnSp>
        <p:nvCxnSpPr>
          <p:cNvPr id="66" name="直接箭头连接符 65">
            <a:extLst>
              <a:ext uri="{FF2B5EF4-FFF2-40B4-BE49-F238E27FC236}">
                <a16:creationId xmlns:a16="http://schemas.microsoft.com/office/drawing/2014/main" id="{7B83C905-1977-A584-E587-7A2409AAAD25}"/>
              </a:ext>
            </a:extLst>
          </p:cNvPr>
          <p:cNvCxnSpPr/>
          <p:nvPr/>
        </p:nvCxnSpPr>
        <p:spPr>
          <a:xfrm>
            <a:off x="1711130" y="2586778"/>
            <a:ext cx="595035"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67" name="直接箭头连接符 66">
            <a:extLst>
              <a:ext uri="{FF2B5EF4-FFF2-40B4-BE49-F238E27FC236}">
                <a16:creationId xmlns:a16="http://schemas.microsoft.com/office/drawing/2014/main" id="{664E2731-2819-FD4F-82E7-E3A0AC976135}"/>
              </a:ext>
            </a:extLst>
          </p:cNvPr>
          <p:cNvCxnSpPr/>
          <p:nvPr/>
        </p:nvCxnSpPr>
        <p:spPr>
          <a:xfrm>
            <a:off x="3972403" y="2650622"/>
            <a:ext cx="595035"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68" name="直接箭头连接符 67">
            <a:extLst>
              <a:ext uri="{FF2B5EF4-FFF2-40B4-BE49-F238E27FC236}">
                <a16:creationId xmlns:a16="http://schemas.microsoft.com/office/drawing/2014/main" id="{D5AFCB57-E17C-8DBF-6670-595922B7F72E}"/>
              </a:ext>
            </a:extLst>
          </p:cNvPr>
          <p:cNvCxnSpPr>
            <a:cxnSpLocks/>
          </p:cNvCxnSpPr>
          <p:nvPr/>
        </p:nvCxnSpPr>
        <p:spPr>
          <a:xfrm flipV="1">
            <a:off x="6050432" y="2063501"/>
            <a:ext cx="737230" cy="28688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74" name="直接箭头连接符 73">
            <a:extLst>
              <a:ext uri="{FF2B5EF4-FFF2-40B4-BE49-F238E27FC236}">
                <a16:creationId xmlns:a16="http://schemas.microsoft.com/office/drawing/2014/main" id="{4673B2E1-4F6A-E365-95E5-1BE9AE243D4D}"/>
              </a:ext>
            </a:extLst>
          </p:cNvPr>
          <p:cNvCxnSpPr>
            <a:cxnSpLocks/>
          </p:cNvCxnSpPr>
          <p:nvPr/>
        </p:nvCxnSpPr>
        <p:spPr>
          <a:xfrm>
            <a:off x="6073216" y="2934840"/>
            <a:ext cx="714446" cy="306226"/>
          </a:xfrm>
          <a:prstGeom prst="straightConnector1">
            <a:avLst/>
          </a:prstGeom>
          <a:ln>
            <a:solidFill>
              <a:srgbClr val="DA1E06"/>
            </a:solidFill>
            <a:tailEnd type="triangle"/>
          </a:ln>
        </p:spPr>
        <p:style>
          <a:lnRef idx="3">
            <a:schemeClr val="dk1"/>
          </a:lnRef>
          <a:fillRef idx="0">
            <a:schemeClr val="dk1"/>
          </a:fillRef>
          <a:effectRef idx="2">
            <a:schemeClr val="dk1"/>
          </a:effectRef>
          <a:fontRef idx="minor">
            <a:schemeClr val="tx1"/>
          </a:fontRef>
        </p:style>
      </p:cxnSp>
      <p:sp>
        <p:nvSpPr>
          <p:cNvPr id="78" name="文本框 77">
            <a:extLst>
              <a:ext uri="{FF2B5EF4-FFF2-40B4-BE49-F238E27FC236}">
                <a16:creationId xmlns:a16="http://schemas.microsoft.com/office/drawing/2014/main" id="{1638918C-FBB1-E239-6D90-A501E0464881}"/>
              </a:ext>
            </a:extLst>
          </p:cNvPr>
          <p:cNvSpPr txBox="1"/>
          <p:nvPr/>
        </p:nvSpPr>
        <p:spPr>
          <a:xfrm rot="20317018">
            <a:off x="5902510" y="1935453"/>
            <a:ext cx="938077"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Legal user</a:t>
            </a:r>
            <a:endParaRPr lang="zh-CN" altLang="en-US" sz="1400" dirty="0">
              <a:latin typeface="Times New Roman" panose="02020603050405020304" pitchFamily="18" charset="0"/>
              <a:cs typeface="Times New Roman" panose="02020603050405020304" pitchFamily="18" charset="0"/>
            </a:endParaRPr>
          </a:p>
        </p:txBody>
      </p:sp>
      <p:sp>
        <p:nvSpPr>
          <p:cNvPr id="80" name="文本框 79">
            <a:extLst>
              <a:ext uri="{FF2B5EF4-FFF2-40B4-BE49-F238E27FC236}">
                <a16:creationId xmlns:a16="http://schemas.microsoft.com/office/drawing/2014/main" id="{A5DDF555-B3BE-A181-C737-D73F927AF998}"/>
              </a:ext>
            </a:extLst>
          </p:cNvPr>
          <p:cNvSpPr txBox="1"/>
          <p:nvPr/>
        </p:nvSpPr>
        <p:spPr>
          <a:xfrm rot="1432916">
            <a:off x="5984913" y="2835116"/>
            <a:ext cx="1128162" cy="307777"/>
          </a:xfrm>
          <a:prstGeom prst="rect">
            <a:avLst/>
          </a:prstGeom>
          <a:noFill/>
        </p:spPr>
        <p:txBody>
          <a:bodyPr wrap="square">
            <a:spAutoFit/>
          </a:bodyPr>
          <a:lstStyle/>
          <a:p>
            <a:r>
              <a:rPr lang="en-US" altLang="zh-CN" sz="1400" b="0" i="0" dirty="0">
                <a:solidFill>
                  <a:srgbClr val="DA1E06"/>
                </a:solidFill>
                <a:effectLst/>
                <a:latin typeface="Times New Roman" panose="02020603050405020304" pitchFamily="18" charset="0"/>
                <a:cs typeface="Times New Roman" panose="02020603050405020304" pitchFamily="18" charset="0"/>
              </a:rPr>
              <a:t>Illegal user</a:t>
            </a:r>
            <a:endParaRPr lang="zh-CN" altLang="en-US" sz="1400" dirty="0">
              <a:solidFill>
                <a:srgbClr val="DA1E06"/>
              </a:solidFill>
              <a:latin typeface="Times New Roman" panose="02020603050405020304" pitchFamily="18" charset="0"/>
              <a:cs typeface="Times New Roman" panose="02020603050405020304" pitchFamily="18" charset="0"/>
            </a:endParaRPr>
          </a:p>
        </p:txBody>
      </p:sp>
      <p:pic>
        <p:nvPicPr>
          <p:cNvPr id="81" name="图片 80">
            <a:extLst>
              <a:ext uri="{FF2B5EF4-FFF2-40B4-BE49-F238E27FC236}">
                <a16:creationId xmlns:a16="http://schemas.microsoft.com/office/drawing/2014/main" id="{AD271224-2DD3-0F8D-9980-D61DD8DA356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02934" y="2853341"/>
            <a:ext cx="638207" cy="638207"/>
          </a:xfrm>
          <a:prstGeom prst="rect">
            <a:avLst/>
          </a:prstGeom>
        </p:spPr>
      </p:pic>
      <p:cxnSp>
        <p:nvCxnSpPr>
          <p:cNvPr id="82" name="直接箭头连接符 81">
            <a:extLst>
              <a:ext uri="{FF2B5EF4-FFF2-40B4-BE49-F238E27FC236}">
                <a16:creationId xmlns:a16="http://schemas.microsoft.com/office/drawing/2014/main" id="{A5CCF6C6-C068-6672-35D9-AAD279222A1E}"/>
              </a:ext>
            </a:extLst>
          </p:cNvPr>
          <p:cNvCxnSpPr>
            <a:cxnSpLocks/>
          </p:cNvCxnSpPr>
          <p:nvPr/>
        </p:nvCxnSpPr>
        <p:spPr>
          <a:xfrm>
            <a:off x="7747233" y="2085112"/>
            <a:ext cx="841093"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84" name="文本框 83">
            <a:extLst>
              <a:ext uri="{FF2B5EF4-FFF2-40B4-BE49-F238E27FC236}">
                <a16:creationId xmlns:a16="http://schemas.microsoft.com/office/drawing/2014/main" id="{A5296B2D-6FCE-C606-F518-8E8467BF97F1}"/>
              </a:ext>
            </a:extLst>
          </p:cNvPr>
          <p:cNvSpPr txBox="1"/>
          <p:nvPr/>
        </p:nvSpPr>
        <p:spPr>
          <a:xfrm>
            <a:off x="7884624" y="2095872"/>
            <a:ext cx="566309"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Train</a:t>
            </a:r>
            <a:endParaRPr lang="zh-CN" altLang="en-US" sz="1400" dirty="0">
              <a:latin typeface="Times New Roman" panose="02020603050405020304" pitchFamily="18" charset="0"/>
              <a:cs typeface="Times New Roman" panose="02020603050405020304" pitchFamily="18" charset="0"/>
            </a:endParaRPr>
          </a:p>
        </p:txBody>
      </p:sp>
      <p:pic>
        <p:nvPicPr>
          <p:cNvPr id="86" name="图片 85">
            <a:extLst>
              <a:ext uri="{FF2B5EF4-FFF2-40B4-BE49-F238E27FC236}">
                <a16:creationId xmlns:a16="http://schemas.microsoft.com/office/drawing/2014/main" id="{AAED856F-FC15-B659-45E6-8DD2B58F694C}"/>
              </a:ext>
            </a:extLst>
          </p:cNvPr>
          <p:cNvPicPr>
            <a:picLocks noChangeAspect="1"/>
          </p:cNvPicPr>
          <p:nvPr/>
        </p:nvPicPr>
        <p:blipFill>
          <a:blip r:embed="rId6"/>
          <a:stretch>
            <a:fillRect/>
          </a:stretch>
        </p:blipFill>
        <p:spPr>
          <a:xfrm>
            <a:off x="7859562" y="1491175"/>
            <a:ext cx="621395" cy="541551"/>
          </a:xfrm>
          <a:prstGeom prst="rect">
            <a:avLst/>
          </a:prstGeom>
        </p:spPr>
      </p:pic>
      <p:pic>
        <p:nvPicPr>
          <p:cNvPr id="87" name="图片 86">
            <a:extLst>
              <a:ext uri="{FF2B5EF4-FFF2-40B4-BE49-F238E27FC236}">
                <a16:creationId xmlns:a16="http://schemas.microsoft.com/office/drawing/2014/main" id="{71685F56-CCE4-65D7-48AF-1F25A470551E}"/>
              </a:ext>
            </a:extLst>
          </p:cNvPr>
          <p:cNvPicPr>
            <a:picLocks noChangeAspect="1"/>
          </p:cNvPicPr>
          <p:nvPr/>
        </p:nvPicPr>
        <p:blipFill>
          <a:blip r:embed="rId7"/>
          <a:stretch>
            <a:fillRect/>
          </a:stretch>
        </p:blipFill>
        <p:spPr>
          <a:xfrm>
            <a:off x="8803032" y="1139606"/>
            <a:ext cx="940564" cy="895908"/>
          </a:xfrm>
          <a:prstGeom prst="rect">
            <a:avLst/>
          </a:prstGeom>
        </p:spPr>
      </p:pic>
      <p:sp>
        <p:nvSpPr>
          <p:cNvPr id="88" name="文本框 87">
            <a:extLst>
              <a:ext uri="{FF2B5EF4-FFF2-40B4-BE49-F238E27FC236}">
                <a16:creationId xmlns:a16="http://schemas.microsoft.com/office/drawing/2014/main" id="{7EF9FACE-DE12-255D-A5FD-7567232D25E0}"/>
              </a:ext>
            </a:extLst>
          </p:cNvPr>
          <p:cNvSpPr txBox="1"/>
          <p:nvPr/>
        </p:nvSpPr>
        <p:spPr>
          <a:xfrm>
            <a:off x="8803032" y="2063501"/>
            <a:ext cx="1138453"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GNN models</a:t>
            </a:r>
            <a:endParaRPr lang="zh-CN" altLang="en-US" sz="1400" dirty="0">
              <a:latin typeface="Times New Roman" panose="02020603050405020304" pitchFamily="18" charset="0"/>
              <a:cs typeface="Times New Roman" panose="02020603050405020304" pitchFamily="18" charset="0"/>
            </a:endParaRPr>
          </a:p>
        </p:txBody>
      </p:sp>
      <p:sp>
        <p:nvSpPr>
          <p:cNvPr id="89" name="文本框 88">
            <a:extLst>
              <a:ext uri="{FF2B5EF4-FFF2-40B4-BE49-F238E27FC236}">
                <a16:creationId xmlns:a16="http://schemas.microsoft.com/office/drawing/2014/main" id="{9F39C4F0-2124-4EDF-2BA7-3AEF43CBFCAE}"/>
              </a:ext>
            </a:extLst>
          </p:cNvPr>
          <p:cNvSpPr txBox="1"/>
          <p:nvPr/>
        </p:nvSpPr>
        <p:spPr>
          <a:xfrm>
            <a:off x="7656303" y="1265386"/>
            <a:ext cx="1059906" cy="246221"/>
          </a:xfrm>
          <a:prstGeom prst="rect">
            <a:avLst/>
          </a:prstGeom>
          <a:noFill/>
        </p:spPr>
        <p:txBody>
          <a:bodyPr wrap="none" rtlCol="0">
            <a:spAutoFit/>
          </a:bodyPr>
          <a:lstStyle/>
          <a:p>
            <a:r>
              <a:rPr lang="en-US" altLang="zh-CN" sz="1000" dirty="0">
                <a:latin typeface="Times New Roman" panose="02020603050405020304" pitchFamily="18" charset="0"/>
                <a:cs typeface="Times New Roman" panose="02020603050405020304" pitchFamily="18" charset="0"/>
              </a:rPr>
              <a:t>Protected dataset</a:t>
            </a:r>
            <a:endParaRPr lang="zh-CN" altLang="en-US" sz="1000" dirty="0">
              <a:latin typeface="Times New Roman" panose="02020603050405020304" pitchFamily="18" charset="0"/>
              <a:cs typeface="Times New Roman" panose="02020603050405020304" pitchFamily="18" charset="0"/>
            </a:endParaRPr>
          </a:p>
        </p:txBody>
      </p:sp>
      <p:pic>
        <p:nvPicPr>
          <p:cNvPr id="93" name="图片 92">
            <a:extLst>
              <a:ext uri="{FF2B5EF4-FFF2-40B4-BE49-F238E27FC236}">
                <a16:creationId xmlns:a16="http://schemas.microsoft.com/office/drawing/2014/main" id="{D56D1D88-88FC-A263-A5BF-489559E35AF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589707" y="1220045"/>
            <a:ext cx="307778" cy="307778"/>
          </a:xfrm>
          <a:prstGeom prst="rect">
            <a:avLst/>
          </a:prstGeom>
        </p:spPr>
      </p:pic>
      <p:cxnSp>
        <p:nvCxnSpPr>
          <p:cNvPr id="94" name="直接箭头连接符 93">
            <a:extLst>
              <a:ext uri="{FF2B5EF4-FFF2-40B4-BE49-F238E27FC236}">
                <a16:creationId xmlns:a16="http://schemas.microsoft.com/office/drawing/2014/main" id="{EB6AB9D7-E69A-4E77-4655-B32CDC2CB802}"/>
              </a:ext>
            </a:extLst>
          </p:cNvPr>
          <p:cNvCxnSpPr>
            <a:cxnSpLocks/>
          </p:cNvCxnSpPr>
          <p:nvPr/>
        </p:nvCxnSpPr>
        <p:spPr>
          <a:xfrm>
            <a:off x="7839941" y="3442777"/>
            <a:ext cx="841093" cy="0"/>
          </a:xfrm>
          <a:prstGeom prst="straightConnector1">
            <a:avLst/>
          </a:prstGeom>
          <a:ln>
            <a:solidFill>
              <a:srgbClr val="DA1E06"/>
            </a:solidFill>
            <a:tailEnd type="triangle"/>
          </a:ln>
        </p:spPr>
        <p:style>
          <a:lnRef idx="3">
            <a:schemeClr val="dk1"/>
          </a:lnRef>
          <a:fillRef idx="0">
            <a:schemeClr val="dk1"/>
          </a:fillRef>
          <a:effectRef idx="2">
            <a:schemeClr val="dk1"/>
          </a:effectRef>
          <a:fontRef idx="minor">
            <a:schemeClr val="tx1"/>
          </a:fontRef>
        </p:style>
      </p:cxnSp>
      <p:sp>
        <p:nvSpPr>
          <p:cNvPr id="95" name="文本框 94">
            <a:extLst>
              <a:ext uri="{FF2B5EF4-FFF2-40B4-BE49-F238E27FC236}">
                <a16:creationId xmlns:a16="http://schemas.microsoft.com/office/drawing/2014/main" id="{7D9C9609-C1C9-4212-D793-352344A8092C}"/>
              </a:ext>
            </a:extLst>
          </p:cNvPr>
          <p:cNvSpPr txBox="1"/>
          <p:nvPr/>
        </p:nvSpPr>
        <p:spPr>
          <a:xfrm>
            <a:off x="7977332" y="3453537"/>
            <a:ext cx="566309" cy="307777"/>
          </a:xfrm>
          <a:prstGeom prst="rect">
            <a:avLst/>
          </a:prstGeom>
          <a:noFill/>
        </p:spPr>
        <p:txBody>
          <a:bodyPr wrap="none" rtlCol="0">
            <a:spAutoFit/>
          </a:bodyPr>
          <a:lstStyle/>
          <a:p>
            <a:r>
              <a:rPr lang="en-US" altLang="zh-CN" sz="1400" dirty="0">
                <a:solidFill>
                  <a:srgbClr val="DA1E06"/>
                </a:solidFill>
                <a:latin typeface="Times New Roman" panose="02020603050405020304" pitchFamily="18" charset="0"/>
                <a:cs typeface="Times New Roman" panose="02020603050405020304" pitchFamily="18" charset="0"/>
              </a:rPr>
              <a:t>Train</a:t>
            </a:r>
            <a:endParaRPr lang="zh-CN" altLang="en-US" sz="1400" dirty="0">
              <a:solidFill>
                <a:srgbClr val="DA1E06"/>
              </a:solidFill>
              <a:latin typeface="Times New Roman" panose="02020603050405020304" pitchFamily="18" charset="0"/>
              <a:cs typeface="Times New Roman" panose="02020603050405020304" pitchFamily="18" charset="0"/>
            </a:endParaRPr>
          </a:p>
        </p:txBody>
      </p:sp>
      <p:pic>
        <p:nvPicPr>
          <p:cNvPr id="96" name="图片 95">
            <a:extLst>
              <a:ext uri="{FF2B5EF4-FFF2-40B4-BE49-F238E27FC236}">
                <a16:creationId xmlns:a16="http://schemas.microsoft.com/office/drawing/2014/main" id="{CDB02A0A-3885-B58D-9B63-987DF31FB255}"/>
              </a:ext>
            </a:extLst>
          </p:cNvPr>
          <p:cNvPicPr>
            <a:picLocks noChangeAspect="1"/>
          </p:cNvPicPr>
          <p:nvPr/>
        </p:nvPicPr>
        <p:blipFill>
          <a:blip r:embed="rId6"/>
          <a:stretch>
            <a:fillRect/>
          </a:stretch>
        </p:blipFill>
        <p:spPr>
          <a:xfrm>
            <a:off x="7952270" y="2848840"/>
            <a:ext cx="621395" cy="541551"/>
          </a:xfrm>
          <a:prstGeom prst="rect">
            <a:avLst/>
          </a:prstGeom>
        </p:spPr>
      </p:pic>
      <p:sp>
        <p:nvSpPr>
          <p:cNvPr id="97" name="文本框 96">
            <a:extLst>
              <a:ext uri="{FF2B5EF4-FFF2-40B4-BE49-F238E27FC236}">
                <a16:creationId xmlns:a16="http://schemas.microsoft.com/office/drawing/2014/main" id="{C5A27531-BCAC-B6A5-79F6-7312175A6783}"/>
              </a:ext>
            </a:extLst>
          </p:cNvPr>
          <p:cNvSpPr txBox="1"/>
          <p:nvPr/>
        </p:nvSpPr>
        <p:spPr>
          <a:xfrm>
            <a:off x="7749011" y="2623051"/>
            <a:ext cx="1059906" cy="246221"/>
          </a:xfrm>
          <a:prstGeom prst="rect">
            <a:avLst/>
          </a:prstGeom>
          <a:noFill/>
        </p:spPr>
        <p:txBody>
          <a:bodyPr wrap="none" rtlCol="0">
            <a:spAutoFit/>
          </a:bodyPr>
          <a:lstStyle/>
          <a:p>
            <a:r>
              <a:rPr lang="en-US" altLang="zh-CN" sz="1000" dirty="0">
                <a:latin typeface="Times New Roman" panose="02020603050405020304" pitchFamily="18" charset="0"/>
                <a:cs typeface="Times New Roman" panose="02020603050405020304" pitchFamily="18" charset="0"/>
              </a:rPr>
              <a:t>Protected dataset</a:t>
            </a:r>
            <a:endParaRPr lang="zh-CN" altLang="en-US" sz="1000" dirty="0">
              <a:latin typeface="Times New Roman" panose="02020603050405020304" pitchFamily="18" charset="0"/>
              <a:cs typeface="Times New Roman" panose="02020603050405020304" pitchFamily="18" charset="0"/>
            </a:endParaRPr>
          </a:p>
        </p:txBody>
      </p:sp>
      <p:pic>
        <p:nvPicPr>
          <p:cNvPr id="98" name="图片 97">
            <a:extLst>
              <a:ext uri="{FF2B5EF4-FFF2-40B4-BE49-F238E27FC236}">
                <a16:creationId xmlns:a16="http://schemas.microsoft.com/office/drawing/2014/main" id="{35E3716E-7C66-BE45-D719-38071E844333}"/>
              </a:ext>
            </a:extLst>
          </p:cNvPr>
          <p:cNvPicPr>
            <a:picLocks noChangeAspect="1"/>
          </p:cNvPicPr>
          <p:nvPr/>
        </p:nvPicPr>
        <p:blipFill>
          <a:blip r:embed="rId9"/>
          <a:stretch>
            <a:fillRect/>
          </a:stretch>
        </p:blipFill>
        <p:spPr>
          <a:xfrm>
            <a:off x="8916787" y="2545501"/>
            <a:ext cx="906170" cy="887006"/>
          </a:xfrm>
          <a:prstGeom prst="rect">
            <a:avLst/>
          </a:prstGeom>
        </p:spPr>
      </p:pic>
      <p:sp>
        <p:nvSpPr>
          <p:cNvPr id="99" name="文本框 98">
            <a:extLst>
              <a:ext uri="{FF2B5EF4-FFF2-40B4-BE49-F238E27FC236}">
                <a16:creationId xmlns:a16="http://schemas.microsoft.com/office/drawing/2014/main" id="{8EEC8E94-002B-E931-9677-75343CED3E87}"/>
              </a:ext>
            </a:extLst>
          </p:cNvPr>
          <p:cNvSpPr txBox="1"/>
          <p:nvPr/>
        </p:nvSpPr>
        <p:spPr>
          <a:xfrm>
            <a:off x="8820543" y="3453537"/>
            <a:ext cx="1138453" cy="307777"/>
          </a:xfrm>
          <a:prstGeom prst="rect">
            <a:avLst/>
          </a:prstGeom>
          <a:noFill/>
        </p:spPr>
        <p:txBody>
          <a:bodyPr wrap="none" rtlCol="0">
            <a:spAutoFit/>
          </a:bodyPr>
          <a:lstStyle/>
          <a:p>
            <a:r>
              <a:rPr lang="en-US" altLang="zh-CN" sz="1400" dirty="0">
                <a:solidFill>
                  <a:srgbClr val="DA1E06"/>
                </a:solidFill>
                <a:latin typeface="Times New Roman" panose="02020603050405020304" pitchFamily="18" charset="0"/>
                <a:cs typeface="Times New Roman" panose="02020603050405020304" pitchFamily="18" charset="0"/>
              </a:rPr>
              <a:t>GNN models</a:t>
            </a:r>
            <a:endParaRPr lang="zh-CN" altLang="en-US" sz="1400" dirty="0">
              <a:solidFill>
                <a:srgbClr val="DA1E06"/>
              </a:solidFill>
              <a:latin typeface="Times New Roman" panose="02020603050405020304" pitchFamily="18" charset="0"/>
              <a:cs typeface="Times New Roman" panose="02020603050405020304" pitchFamily="18" charset="0"/>
            </a:endParaRPr>
          </a:p>
        </p:txBody>
      </p:sp>
      <p:pic>
        <p:nvPicPr>
          <p:cNvPr id="101" name="图片 100">
            <a:extLst>
              <a:ext uri="{FF2B5EF4-FFF2-40B4-BE49-F238E27FC236}">
                <a16:creationId xmlns:a16="http://schemas.microsoft.com/office/drawing/2014/main" id="{5D4007CD-3534-079E-0D89-EF81E38A43D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589707" y="2580842"/>
            <a:ext cx="388890" cy="388890"/>
          </a:xfrm>
          <a:prstGeom prst="rect">
            <a:avLst/>
          </a:prstGeom>
        </p:spPr>
      </p:pic>
      <p:sp>
        <p:nvSpPr>
          <p:cNvPr id="102" name="矩形 101">
            <a:extLst>
              <a:ext uri="{FF2B5EF4-FFF2-40B4-BE49-F238E27FC236}">
                <a16:creationId xmlns:a16="http://schemas.microsoft.com/office/drawing/2014/main" id="{1C543640-2C2A-4068-D859-1B6996773560}"/>
              </a:ext>
            </a:extLst>
          </p:cNvPr>
          <p:cNvSpPr/>
          <p:nvPr/>
        </p:nvSpPr>
        <p:spPr>
          <a:xfrm>
            <a:off x="991772" y="1000397"/>
            <a:ext cx="9129933" cy="2910438"/>
          </a:xfrm>
          <a:prstGeom prst="rect">
            <a:avLst/>
          </a:prstGeom>
          <a:noFill/>
          <a:ln>
            <a:solidFill>
              <a:srgbClr val="91919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 name="文本框 103">
            <a:extLst>
              <a:ext uri="{FF2B5EF4-FFF2-40B4-BE49-F238E27FC236}">
                <a16:creationId xmlns:a16="http://schemas.microsoft.com/office/drawing/2014/main" id="{79AC86D6-2678-8861-A540-E069B778C53C}"/>
              </a:ext>
            </a:extLst>
          </p:cNvPr>
          <p:cNvSpPr txBox="1"/>
          <p:nvPr/>
        </p:nvSpPr>
        <p:spPr>
          <a:xfrm>
            <a:off x="6419847" y="2183276"/>
            <a:ext cx="1687266" cy="523220"/>
          </a:xfrm>
          <a:prstGeom prst="rect">
            <a:avLst/>
          </a:prstGeom>
          <a:noFill/>
        </p:spPr>
        <p:txBody>
          <a:bodyPr wrap="square">
            <a:spAutoFit/>
          </a:bodyPr>
          <a:lstStyle/>
          <a:p>
            <a:pPr algn="ctr"/>
            <a:r>
              <a:rPr lang="en-US" altLang="zh-CN" sz="1400" b="0" i="0" dirty="0">
                <a:solidFill>
                  <a:srgbClr val="2C2C36"/>
                </a:solidFill>
                <a:effectLst/>
                <a:latin typeface="Times New Roman" panose="02020603050405020304" pitchFamily="18" charset="0"/>
                <a:cs typeface="Times New Roman" panose="02020603050405020304" pitchFamily="18" charset="0"/>
              </a:rPr>
              <a:t>authorized </a:t>
            </a:r>
          </a:p>
          <a:p>
            <a:pPr algn="ctr"/>
            <a:r>
              <a:rPr lang="en-US" altLang="zh-CN" sz="1400" b="0" i="0" dirty="0">
                <a:solidFill>
                  <a:srgbClr val="2C2C36"/>
                </a:solidFill>
                <a:effectLst/>
                <a:latin typeface="Times New Roman" panose="02020603050405020304" pitchFamily="18" charset="0"/>
                <a:cs typeface="Times New Roman" panose="02020603050405020304" pitchFamily="18" charset="0"/>
              </a:rPr>
              <a:t>person</a:t>
            </a:r>
            <a:endParaRPr lang="zh-CN" altLang="en-US" sz="1400" dirty="0">
              <a:latin typeface="Times New Roman" panose="02020603050405020304" pitchFamily="18" charset="0"/>
              <a:cs typeface="Times New Roman" panose="02020603050405020304" pitchFamily="18" charset="0"/>
            </a:endParaRPr>
          </a:p>
        </p:txBody>
      </p:sp>
      <p:sp>
        <p:nvSpPr>
          <p:cNvPr id="106" name="文本框 105">
            <a:extLst>
              <a:ext uri="{FF2B5EF4-FFF2-40B4-BE49-F238E27FC236}">
                <a16:creationId xmlns:a16="http://schemas.microsoft.com/office/drawing/2014/main" id="{F307D207-8076-B239-F2EF-CD058BD8C7F2}"/>
              </a:ext>
            </a:extLst>
          </p:cNvPr>
          <p:cNvSpPr txBox="1"/>
          <p:nvPr/>
        </p:nvSpPr>
        <p:spPr>
          <a:xfrm>
            <a:off x="6773223" y="3387615"/>
            <a:ext cx="1167255" cy="523220"/>
          </a:xfrm>
          <a:prstGeom prst="rect">
            <a:avLst/>
          </a:prstGeom>
          <a:noFill/>
        </p:spPr>
        <p:txBody>
          <a:bodyPr wrap="square">
            <a:spAutoFit/>
          </a:bodyPr>
          <a:lstStyle/>
          <a:p>
            <a:pPr algn="ctr"/>
            <a:r>
              <a:rPr lang="en-US" altLang="zh-CN" sz="1400" b="0" i="0" dirty="0">
                <a:solidFill>
                  <a:srgbClr val="2C2C36"/>
                </a:solidFill>
                <a:effectLst/>
                <a:latin typeface="Times New Roman" panose="02020603050405020304" pitchFamily="18" charset="0"/>
                <a:cs typeface="Times New Roman" panose="02020603050405020304" pitchFamily="18" charset="0"/>
              </a:rPr>
              <a:t>unauthorized </a:t>
            </a:r>
          </a:p>
          <a:p>
            <a:pPr algn="ctr"/>
            <a:r>
              <a:rPr lang="en-US" altLang="zh-CN" sz="1400" b="0" i="0" dirty="0">
                <a:solidFill>
                  <a:srgbClr val="2C2C36"/>
                </a:solidFill>
                <a:effectLst/>
                <a:latin typeface="Times New Roman" panose="02020603050405020304" pitchFamily="18" charset="0"/>
                <a:cs typeface="Times New Roman" panose="02020603050405020304" pitchFamily="18" charset="0"/>
              </a:rPr>
              <a:t>person</a:t>
            </a:r>
            <a:endParaRPr lang="zh-CN" altLang="en-US"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098507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2B0227-290E-BB66-20D9-C818BF8E94AA}"/>
            </a:ext>
          </a:extLst>
        </p:cNvPr>
        <p:cNvGrpSpPr/>
        <p:nvPr/>
      </p:nvGrpSpPr>
      <p:grpSpPr>
        <a:xfrm>
          <a:off x="0" y="0"/>
          <a:ext cx="0" cy="0"/>
          <a:chOff x="0" y="0"/>
          <a:chExt cx="0" cy="0"/>
        </a:xfrm>
      </p:grpSpPr>
      <p:sp>
        <p:nvSpPr>
          <p:cNvPr id="108" name="矩形: 圆角 107">
            <a:extLst>
              <a:ext uri="{FF2B5EF4-FFF2-40B4-BE49-F238E27FC236}">
                <a16:creationId xmlns:a16="http://schemas.microsoft.com/office/drawing/2014/main" id="{BEE13097-92C4-386E-9BA6-445067EB791C}"/>
              </a:ext>
            </a:extLst>
          </p:cNvPr>
          <p:cNvSpPr/>
          <p:nvPr/>
        </p:nvSpPr>
        <p:spPr>
          <a:xfrm>
            <a:off x="5993890" y="1923353"/>
            <a:ext cx="574890" cy="1736656"/>
          </a:xfrm>
          <a:prstGeom prst="roundRect">
            <a:avLst/>
          </a:prstGeom>
          <a:solidFill>
            <a:srgbClr val="D9D9D9"/>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latin typeface="Times New Roman" panose="02020603050405020304" pitchFamily="18" charset="0"/>
                <a:cs typeface="Times New Roman" panose="02020603050405020304" pitchFamily="18" charset="0"/>
              </a:rPr>
              <a:t>GNN</a:t>
            </a:r>
            <a:endParaRPr lang="zh-CN" altLang="en-US" sz="1200" dirty="0">
              <a:solidFill>
                <a:schemeClr val="tx1"/>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14" name="文本框 113">
                <a:extLst>
                  <a:ext uri="{FF2B5EF4-FFF2-40B4-BE49-F238E27FC236}">
                    <a16:creationId xmlns:a16="http://schemas.microsoft.com/office/drawing/2014/main" id="{1A8EA180-8FE7-B1B3-8041-34122455D059}"/>
                  </a:ext>
                </a:extLst>
              </p:cNvPr>
              <p:cNvSpPr txBox="1"/>
              <p:nvPr/>
            </p:nvSpPr>
            <p:spPr>
              <a:xfrm>
                <a:off x="8161187" y="1737984"/>
                <a:ext cx="2074788" cy="276999"/>
              </a:xfrm>
              <a:prstGeom prst="rect">
                <a:avLst/>
              </a:prstGeom>
              <a:noFill/>
            </p:spPr>
            <p:txBody>
              <a:bodyPr wrap="square">
                <a:spAutoFit/>
              </a:bodyPr>
              <a:lstStyle/>
              <a:p>
                <a:pPr algn="ctr"/>
                <a:r>
                  <a:rPr lang="en-US" altLang="zh-CN" sz="1200" dirty="0">
                    <a:latin typeface="Times New Roman" panose="02020603050405020304" pitchFamily="18" charset="0"/>
                    <a:cs typeface="Times New Roman" panose="02020603050405020304" pitchFamily="18" charset="0"/>
                  </a:rPr>
                  <a:t>Original P</a:t>
                </a:r>
                <a14:m>
                  <m:oMath xmlns:m="http://schemas.openxmlformats.org/officeDocument/2006/math">
                    <m:r>
                      <m:rPr>
                        <m:sty m:val="p"/>
                      </m:rPr>
                      <a:rPr lang="en-US" altLang="zh-CN" sz="1200">
                        <a:latin typeface="Cambria Math" panose="02040503050406030204" pitchFamily="18" charset="0"/>
                      </a:rPr>
                      <m:t>rompt</m:t>
                    </m:r>
                    <m:r>
                      <a:rPr lang="en-US" altLang="zh-CN" sz="1200" i="1">
                        <a:latin typeface="Cambria Math" panose="02040503050406030204" pitchFamily="18" charset="0"/>
                      </a:rPr>
                      <m:t> </m:t>
                    </m:r>
                    <m:r>
                      <a:rPr lang="en-US" altLang="zh-CN" sz="1200" i="1" dirty="0">
                        <a:latin typeface="Cambria Math" panose="02040503050406030204" pitchFamily="18" charset="0"/>
                      </a:rPr>
                      <m:t>𝑝</m:t>
                    </m:r>
                  </m:oMath>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114" name="文本框 113">
                <a:extLst>
                  <a:ext uri="{FF2B5EF4-FFF2-40B4-BE49-F238E27FC236}">
                    <a16:creationId xmlns:a16="http://schemas.microsoft.com/office/drawing/2014/main" id="{1A8EA180-8FE7-B1B3-8041-34122455D059}"/>
                  </a:ext>
                </a:extLst>
              </p:cNvPr>
              <p:cNvSpPr txBox="1">
                <a:spLocks noRot="1" noChangeAspect="1" noMove="1" noResize="1" noEditPoints="1" noAdjustHandles="1" noChangeArrowheads="1" noChangeShapeType="1" noTextEdit="1"/>
              </p:cNvSpPr>
              <p:nvPr/>
            </p:nvSpPr>
            <p:spPr>
              <a:xfrm>
                <a:off x="8161187" y="1737984"/>
                <a:ext cx="2074788" cy="276999"/>
              </a:xfrm>
              <a:prstGeom prst="rect">
                <a:avLst/>
              </a:prstGeom>
              <a:blipFill>
                <a:blip r:embed="rId2"/>
                <a:stretch>
                  <a:fillRect b="-1521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7" name="文本框 156">
                <a:extLst>
                  <a:ext uri="{FF2B5EF4-FFF2-40B4-BE49-F238E27FC236}">
                    <a16:creationId xmlns:a16="http://schemas.microsoft.com/office/drawing/2014/main" id="{14E29269-6FAC-757B-A266-DEA2BB0CFCE6}"/>
                  </a:ext>
                </a:extLst>
              </p:cNvPr>
              <p:cNvSpPr txBox="1"/>
              <p:nvPr/>
            </p:nvSpPr>
            <p:spPr>
              <a:xfrm>
                <a:off x="8559433" y="2898195"/>
                <a:ext cx="1331269" cy="276999"/>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m:rPr>
                          <m:nor/>
                        </m:rPr>
                        <a:rPr lang="en-US" altLang="zh-CN" sz="1200" dirty="0">
                          <a:latin typeface="Times New Roman" panose="02020603050405020304" pitchFamily="18" charset="0"/>
                          <a:cs typeface="Times New Roman" panose="02020603050405020304" pitchFamily="18" charset="0"/>
                        </a:rPr>
                        <m:t>Disturbance</m:t>
                      </m:r>
                      <m:r>
                        <a:rPr lang="en-US" altLang="zh-CN" sz="1200" i="1" dirty="0">
                          <a:latin typeface="Cambria Math" panose="02040503050406030204" pitchFamily="18" charset="0"/>
                          <a:cs typeface="Times New Roman" panose="02020603050405020304" pitchFamily="18" charset="0"/>
                        </a:rPr>
                        <m:t> </m:t>
                      </m:r>
                      <m:r>
                        <a:rPr lang="en-US" altLang="zh-CN" sz="1200" i="1" dirty="0">
                          <a:latin typeface="Cambria Math" panose="02040503050406030204" pitchFamily="18" charset="0"/>
                          <a:cs typeface="Times New Roman" panose="02020603050405020304" pitchFamily="18" charset="0"/>
                        </a:rPr>
                        <m:t>𝑃</m:t>
                      </m:r>
                      <m:r>
                        <m:rPr>
                          <m:sty m:val="p"/>
                        </m:rPr>
                        <a:rPr lang="en-US" altLang="zh-CN" sz="1200" i="1" dirty="0">
                          <a:latin typeface="Cambria Math" panose="02040503050406030204" pitchFamily="18" charset="0"/>
                          <a:cs typeface="Times New Roman" panose="02020603050405020304" pitchFamily="18" charset="0"/>
                        </a:rPr>
                        <m:t>rompt</m:t>
                      </m:r>
                      <m:r>
                        <a:rPr lang="en-US" altLang="zh-CN" sz="1200" i="1" dirty="0">
                          <a:latin typeface="Cambria Math" panose="02040503050406030204" pitchFamily="18" charset="0"/>
                          <a:cs typeface="Times New Roman" panose="02020603050405020304" pitchFamily="18" charset="0"/>
                        </a:rPr>
                        <m:t> </m:t>
                      </m:r>
                      <m:sSup>
                        <m:sSupPr>
                          <m:ctrlPr>
                            <a:rPr lang="en-US" altLang="zh-CN" sz="1200" b="0" i="1" dirty="0" smtClean="0">
                              <a:latin typeface="Cambria Math" panose="02040503050406030204" pitchFamily="18" charset="0"/>
                            </a:rPr>
                          </m:ctrlPr>
                        </m:sSupPr>
                        <m:e>
                          <m:r>
                            <a:rPr lang="en-US" altLang="zh-CN" sz="1200" b="0" i="1" dirty="0" smtClean="0">
                              <a:latin typeface="Cambria Math" panose="02040503050406030204" pitchFamily="18" charset="0"/>
                            </a:rPr>
                            <m:t>𝑝</m:t>
                          </m:r>
                        </m:e>
                        <m:sup>
                          <m:r>
                            <a:rPr lang="en-US" altLang="zh-CN" sz="1200" b="0" i="1" dirty="0" smtClean="0">
                              <a:latin typeface="Cambria Math" panose="02040503050406030204" pitchFamily="18" charset="0"/>
                            </a:rPr>
                            <m:t>′</m:t>
                          </m:r>
                        </m:sup>
                      </m:sSup>
                    </m:oMath>
                  </m:oMathPara>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157" name="文本框 156">
                <a:extLst>
                  <a:ext uri="{FF2B5EF4-FFF2-40B4-BE49-F238E27FC236}">
                    <a16:creationId xmlns:a16="http://schemas.microsoft.com/office/drawing/2014/main" id="{14E29269-6FAC-757B-A266-DEA2BB0CFCE6}"/>
                  </a:ext>
                </a:extLst>
              </p:cNvPr>
              <p:cNvSpPr txBox="1">
                <a:spLocks noRot="1" noChangeAspect="1" noMove="1" noResize="1" noEditPoints="1" noAdjustHandles="1" noChangeArrowheads="1" noChangeShapeType="1" noTextEdit="1"/>
              </p:cNvSpPr>
              <p:nvPr/>
            </p:nvSpPr>
            <p:spPr>
              <a:xfrm>
                <a:off x="8559433" y="2898195"/>
                <a:ext cx="1331269" cy="276999"/>
              </a:xfrm>
              <a:prstGeom prst="rect">
                <a:avLst/>
              </a:prstGeom>
              <a:blipFill>
                <a:blip r:embed="rId3"/>
                <a:stretch>
                  <a:fillRect l="-10092" r="-4587" b="-4348"/>
                </a:stretch>
              </a:blipFill>
            </p:spPr>
            <p:txBody>
              <a:bodyPr/>
              <a:lstStyle/>
              <a:p>
                <a:r>
                  <a:rPr lang="zh-CN" altLang="en-US">
                    <a:noFill/>
                  </a:rPr>
                  <a:t> </a:t>
                </a:r>
              </a:p>
            </p:txBody>
          </p:sp>
        </mc:Fallback>
      </mc:AlternateContent>
      <p:sp>
        <p:nvSpPr>
          <p:cNvPr id="101" name="箭头: 右 100">
            <a:extLst>
              <a:ext uri="{FF2B5EF4-FFF2-40B4-BE49-F238E27FC236}">
                <a16:creationId xmlns:a16="http://schemas.microsoft.com/office/drawing/2014/main" id="{5B6FDCE8-A82F-F85B-8F3A-59CBB4E68CB5}"/>
              </a:ext>
            </a:extLst>
          </p:cNvPr>
          <p:cNvSpPr/>
          <p:nvPr/>
        </p:nvSpPr>
        <p:spPr>
          <a:xfrm>
            <a:off x="5575706" y="2659827"/>
            <a:ext cx="317976" cy="249976"/>
          </a:xfrm>
          <a:prstGeom prst="rightArrow">
            <a:avLst/>
          </a:prstGeom>
          <a:solidFill>
            <a:srgbClr val="BFBFB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graphicFrame>
        <p:nvGraphicFramePr>
          <p:cNvPr id="119" name="表格 118">
            <a:extLst>
              <a:ext uri="{FF2B5EF4-FFF2-40B4-BE49-F238E27FC236}">
                <a16:creationId xmlns:a16="http://schemas.microsoft.com/office/drawing/2014/main" id="{2946AF39-DE65-C433-7388-05317D57BE11}"/>
              </a:ext>
            </a:extLst>
          </p:cNvPr>
          <p:cNvGraphicFramePr>
            <a:graphicFrameLocks noGrp="1"/>
          </p:cNvGraphicFramePr>
          <p:nvPr/>
        </p:nvGraphicFramePr>
        <p:xfrm>
          <a:off x="6743911" y="2596600"/>
          <a:ext cx="1287780" cy="365760"/>
        </p:xfrm>
        <a:graphic>
          <a:graphicData uri="http://schemas.openxmlformats.org/drawingml/2006/table">
            <a:tbl>
              <a:tblPr firstRow="1" bandRow="1">
                <a:tableStyleId>{5C22544A-7EE6-4342-B048-85BDC9FD1C3A}</a:tableStyleId>
              </a:tblPr>
              <a:tblGrid>
                <a:gridCol w="246380">
                  <a:extLst>
                    <a:ext uri="{9D8B030D-6E8A-4147-A177-3AD203B41FA5}">
                      <a16:colId xmlns:a16="http://schemas.microsoft.com/office/drawing/2014/main" val="327164988"/>
                    </a:ext>
                  </a:extLst>
                </a:gridCol>
                <a:gridCol w="208280">
                  <a:extLst>
                    <a:ext uri="{9D8B030D-6E8A-4147-A177-3AD203B41FA5}">
                      <a16:colId xmlns:a16="http://schemas.microsoft.com/office/drawing/2014/main" val="1271927277"/>
                    </a:ext>
                  </a:extLst>
                </a:gridCol>
                <a:gridCol w="208280">
                  <a:extLst>
                    <a:ext uri="{9D8B030D-6E8A-4147-A177-3AD203B41FA5}">
                      <a16:colId xmlns:a16="http://schemas.microsoft.com/office/drawing/2014/main" val="3441601592"/>
                    </a:ext>
                  </a:extLst>
                </a:gridCol>
                <a:gridCol w="208280">
                  <a:extLst>
                    <a:ext uri="{9D8B030D-6E8A-4147-A177-3AD203B41FA5}">
                      <a16:colId xmlns:a16="http://schemas.microsoft.com/office/drawing/2014/main" val="989004372"/>
                    </a:ext>
                  </a:extLst>
                </a:gridCol>
                <a:gridCol w="208280">
                  <a:extLst>
                    <a:ext uri="{9D8B030D-6E8A-4147-A177-3AD203B41FA5}">
                      <a16:colId xmlns:a16="http://schemas.microsoft.com/office/drawing/2014/main" val="115409583"/>
                    </a:ext>
                  </a:extLst>
                </a:gridCol>
                <a:gridCol w="208280">
                  <a:extLst>
                    <a:ext uri="{9D8B030D-6E8A-4147-A177-3AD203B41FA5}">
                      <a16:colId xmlns:a16="http://schemas.microsoft.com/office/drawing/2014/main" val="3955996705"/>
                    </a:ext>
                  </a:extLst>
                </a:gridCol>
              </a:tblGrid>
              <a:tr h="202757">
                <a:tc>
                  <a:txBody>
                    <a:bodyPr/>
                    <a:lstStyle/>
                    <a:p>
                      <a:endParaRPr lang="zh-CN" altLang="en-US" dirty="0"/>
                    </a:p>
                  </a:txBody>
                  <a:tcPr>
                    <a:solidFill>
                      <a:srgbClr val="D9D9D9"/>
                    </a:solidFill>
                  </a:tcPr>
                </a:tc>
                <a:tc>
                  <a:txBody>
                    <a:bodyPr/>
                    <a:lstStyle/>
                    <a:p>
                      <a:endParaRPr lang="zh-CN" altLang="en-US" dirty="0"/>
                    </a:p>
                  </a:txBody>
                  <a:tcPr>
                    <a:solidFill>
                      <a:srgbClr val="D9D9D9"/>
                    </a:solidFill>
                  </a:tcPr>
                </a:tc>
                <a:tc>
                  <a:txBody>
                    <a:bodyPr/>
                    <a:lstStyle/>
                    <a:p>
                      <a:endParaRPr lang="zh-CN" altLang="en-US" dirty="0"/>
                    </a:p>
                  </a:txBody>
                  <a:tcPr>
                    <a:solidFill>
                      <a:srgbClr val="D9D9D9"/>
                    </a:solidFill>
                  </a:tcPr>
                </a:tc>
                <a:tc>
                  <a:txBody>
                    <a:bodyPr/>
                    <a:lstStyle/>
                    <a:p>
                      <a:endParaRPr lang="zh-CN" altLang="en-US" dirty="0"/>
                    </a:p>
                  </a:txBody>
                  <a:tcPr>
                    <a:solidFill>
                      <a:srgbClr val="D9D9D9"/>
                    </a:solidFill>
                  </a:tcPr>
                </a:tc>
                <a:tc>
                  <a:txBody>
                    <a:bodyPr/>
                    <a:lstStyle/>
                    <a:p>
                      <a:endParaRPr lang="zh-CN" altLang="en-US" dirty="0"/>
                    </a:p>
                  </a:txBody>
                  <a:tcPr>
                    <a:solidFill>
                      <a:srgbClr val="D9D9D9"/>
                    </a:solidFill>
                  </a:tcPr>
                </a:tc>
                <a:tc>
                  <a:txBody>
                    <a:bodyPr/>
                    <a:lstStyle/>
                    <a:p>
                      <a:endParaRPr lang="zh-CN" altLang="en-US" dirty="0"/>
                    </a:p>
                  </a:txBody>
                  <a:tcPr>
                    <a:solidFill>
                      <a:srgbClr val="D9D9D9"/>
                    </a:solidFill>
                  </a:tcPr>
                </a:tc>
                <a:extLst>
                  <a:ext uri="{0D108BD9-81ED-4DB2-BD59-A6C34878D82A}">
                    <a16:rowId xmlns:a16="http://schemas.microsoft.com/office/drawing/2014/main" val="2397882883"/>
                  </a:ext>
                </a:extLst>
              </a:tr>
            </a:tbl>
          </a:graphicData>
        </a:graphic>
      </p:graphicFrame>
      <p:graphicFrame>
        <p:nvGraphicFramePr>
          <p:cNvPr id="122" name="表格 121">
            <a:extLst>
              <a:ext uri="{FF2B5EF4-FFF2-40B4-BE49-F238E27FC236}">
                <a16:creationId xmlns:a16="http://schemas.microsoft.com/office/drawing/2014/main" id="{42688356-C583-161C-19EE-CF38466E80F2}"/>
              </a:ext>
            </a:extLst>
          </p:cNvPr>
          <p:cNvGraphicFramePr>
            <a:graphicFrameLocks noGrp="1"/>
          </p:cNvGraphicFramePr>
          <p:nvPr/>
        </p:nvGraphicFramePr>
        <p:xfrm>
          <a:off x="8650113" y="2016783"/>
          <a:ext cx="1287780" cy="365760"/>
        </p:xfrm>
        <a:graphic>
          <a:graphicData uri="http://schemas.openxmlformats.org/drawingml/2006/table">
            <a:tbl>
              <a:tblPr firstRow="1" bandRow="1">
                <a:tableStyleId>{21E4AEA4-8DFA-4A89-87EB-49C32662AFE0}</a:tableStyleId>
              </a:tblPr>
              <a:tblGrid>
                <a:gridCol w="208280">
                  <a:extLst>
                    <a:ext uri="{9D8B030D-6E8A-4147-A177-3AD203B41FA5}">
                      <a16:colId xmlns:a16="http://schemas.microsoft.com/office/drawing/2014/main" val="327164988"/>
                    </a:ext>
                  </a:extLst>
                </a:gridCol>
                <a:gridCol w="208280">
                  <a:extLst>
                    <a:ext uri="{9D8B030D-6E8A-4147-A177-3AD203B41FA5}">
                      <a16:colId xmlns:a16="http://schemas.microsoft.com/office/drawing/2014/main" val="1271927277"/>
                    </a:ext>
                  </a:extLst>
                </a:gridCol>
                <a:gridCol w="208280">
                  <a:extLst>
                    <a:ext uri="{9D8B030D-6E8A-4147-A177-3AD203B41FA5}">
                      <a16:colId xmlns:a16="http://schemas.microsoft.com/office/drawing/2014/main" val="3441601592"/>
                    </a:ext>
                  </a:extLst>
                </a:gridCol>
                <a:gridCol w="246380">
                  <a:extLst>
                    <a:ext uri="{9D8B030D-6E8A-4147-A177-3AD203B41FA5}">
                      <a16:colId xmlns:a16="http://schemas.microsoft.com/office/drawing/2014/main" val="989004372"/>
                    </a:ext>
                  </a:extLst>
                </a:gridCol>
                <a:gridCol w="208280">
                  <a:extLst>
                    <a:ext uri="{9D8B030D-6E8A-4147-A177-3AD203B41FA5}">
                      <a16:colId xmlns:a16="http://schemas.microsoft.com/office/drawing/2014/main" val="115409583"/>
                    </a:ext>
                  </a:extLst>
                </a:gridCol>
                <a:gridCol w="208280">
                  <a:extLst>
                    <a:ext uri="{9D8B030D-6E8A-4147-A177-3AD203B41FA5}">
                      <a16:colId xmlns:a16="http://schemas.microsoft.com/office/drawing/2014/main" val="3955996705"/>
                    </a:ext>
                  </a:extLst>
                </a:gridCol>
              </a:tblGrid>
              <a:tr h="202757">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extLst>
                  <a:ext uri="{0D108BD9-81ED-4DB2-BD59-A6C34878D82A}">
                    <a16:rowId xmlns:a16="http://schemas.microsoft.com/office/drawing/2014/main" val="2397882883"/>
                  </a:ext>
                </a:extLst>
              </a:tr>
            </a:tbl>
          </a:graphicData>
        </a:graphic>
      </p:graphicFrame>
      <p:graphicFrame>
        <p:nvGraphicFramePr>
          <p:cNvPr id="123" name="表格 122">
            <a:extLst>
              <a:ext uri="{FF2B5EF4-FFF2-40B4-BE49-F238E27FC236}">
                <a16:creationId xmlns:a16="http://schemas.microsoft.com/office/drawing/2014/main" id="{96949FA8-05FD-390A-5201-B332300D1DD3}"/>
              </a:ext>
            </a:extLst>
          </p:cNvPr>
          <p:cNvGraphicFramePr>
            <a:graphicFrameLocks noGrp="1"/>
          </p:cNvGraphicFramePr>
          <p:nvPr/>
        </p:nvGraphicFramePr>
        <p:xfrm>
          <a:off x="8655530" y="3142749"/>
          <a:ext cx="1325880" cy="365760"/>
        </p:xfrm>
        <a:graphic>
          <a:graphicData uri="http://schemas.openxmlformats.org/drawingml/2006/table">
            <a:tbl>
              <a:tblPr firstRow="1" bandRow="1">
                <a:tableStyleId>{00A15C55-8517-42AA-B614-E9B94910E393}</a:tableStyleId>
              </a:tblPr>
              <a:tblGrid>
                <a:gridCol w="208280">
                  <a:extLst>
                    <a:ext uri="{9D8B030D-6E8A-4147-A177-3AD203B41FA5}">
                      <a16:colId xmlns:a16="http://schemas.microsoft.com/office/drawing/2014/main" val="327164988"/>
                    </a:ext>
                  </a:extLst>
                </a:gridCol>
                <a:gridCol w="246380">
                  <a:extLst>
                    <a:ext uri="{9D8B030D-6E8A-4147-A177-3AD203B41FA5}">
                      <a16:colId xmlns:a16="http://schemas.microsoft.com/office/drawing/2014/main" val="1271927277"/>
                    </a:ext>
                  </a:extLst>
                </a:gridCol>
                <a:gridCol w="208280">
                  <a:extLst>
                    <a:ext uri="{9D8B030D-6E8A-4147-A177-3AD203B41FA5}">
                      <a16:colId xmlns:a16="http://schemas.microsoft.com/office/drawing/2014/main" val="3441601592"/>
                    </a:ext>
                  </a:extLst>
                </a:gridCol>
                <a:gridCol w="246380">
                  <a:extLst>
                    <a:ext uri="{9D8B030D-6E8A-4147-A177-3AD203B41FA5}">
                      <a16:colId xmlns:a16="http://schemas.microsoft.com/office/drawing/2014/main" val="989004372"/>
                    </a:ext>
                  </a:extLst>
                </a:gridCol>
                <a:gridCol w="208280">
                  <a:extLst>
                    <a:ext uri="{9D8B030D-6E8A-4147-A177-3AD203B41FA5}">
                      <a16:colId xmlns:a16="http://schemas.microsoft.com/office/drawing/2014/main" val="115409583"/>
                    </a:ext>
                  </a:extLst>
                </a:gridCol>
                <a:gridCol w="208280">
                  <a:extLst>
                    <a:ext uri="{9D8B030D-6E8A-4147-A177-3AD203B41FA5}">
                      <a16:colId xmlns:a16="http://schemas.microsoft.com/office/drawing/2014/main" val="3955996705"/>
                    </a:ext>
                  </a:extLst>
                </a:gridCol>
              </a:tblGrid>
              <a:tr h="202757">
                <a:tc>
                  <a:txBody>
                    <a:bodyPr/>
                    <a:lstStyle/>
                    <a:p>
                      <a:endParaRPr lang="zh-CN" altLang="en-US"/>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extLst>
                  <a:ext uri="{0D108BD9-81ED-4DB2-BD59-A6C34878D82A}">
                    <a16:rowId xmlns:a16="http://schemas.microsoft.com/office/drawing/2014/main" val="2397882883"/>
                  </a:ext>
                </a:extLst>
              </a:tr>
            </a:tbl>
          </a:graphicData>
        </a:graphic>
      </p:graphicFrame>
      <p:sp>
        <p:nvSpPr>
          <p:cNvPr id="128" name="文本框 127">
            <a:extLst>
              <a:ext uri="{FF2B5EF4-FFF2-40B4-BE49-F238E27FC236}">
                <a16:creationId xmlns:a16="http://schemas.microsoft.com/office/drawing/2014/main" id="{90C75255-5072-18A3-E0FF-7B857D5FF8CD}"/>
              </a:ext>
            </a:extLst>
          </p:cNvPr>
          <p:cNvSpPr txBox="1"/>
          <p:nvPr/>
        </p:nvSpPr>
        <p:spPr>
          <a:xfrm>
            <a:off x="6594915" y="2362951"/>
            <a:ext cx="1681638"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Disturbance Embedding</a:t>
            </a:r>
            <a:endParaRPr lang="zh-CN" altLang="en-US" sz="1200" dirty="0"/>
          </a:p>
        </p:txBody>
      </p:sp>
      <p:pic>
        <p:nvPicPr>
          <p:cNvPr id="115" name="图片 114">
            <a:extLst>
              <a:ext uri="{FF2B5EF4-FFF2-40B4-BE49-F238E27FC236}">
                <a16:creationId xmlns:a16="http://schemas.microsoft.com/office/drawing/2014/main" id="{CE0CDAE4-15A6-6C81-78ED-627B27312A4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39070" y="2247939"/>
            <a:ext cx="429502" cy="429502"/>
          </a:xfrm>
          <a:prstGeom prst="rect">
            <a:avLst/>
          </a:prstGeom>
        </p:spPr>
      </p:pic>
      <p:pic>
        <p:nvPicPr>
          <p:cNvPr id="120" name="图片 119">
            <a:extLst>
              <a:ext uri="{FF2B5EF4-FFF2-40B4-BE49-F238E27FC236}">
                <a16:creationId xmlns:a16="http://schemas.microsoft.com/office/drawing/2014/main" id="{7FC33A8C-A17D-6A8A-88C8-4F901CD3F81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779681" y="1749032"/>
            <a:ext cx="316424" cy="316424"/>
          </a:xfrm>
          <a:prstGeom prst="rect">
            <a:avLst/>
          </a:prstGeom>
        </p:spPr>
      </p:pic>
      <p:pic>
        <p:nvPicPr>
          <p:cNvPr id="125" name="图片 124">
            <a:extLst>
              <a:ext uri="{FF2B5EF4-FFF2-40B4-BE49-F238E27FC236}">
                <a16:creationId xmlns:a16="http://schemas.microsoft.com/office/drawing/2014/main" id="{CE4D8859-6886-B2F9-A874-F46E7C30138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848640" y="2893462"/>
            <a:ext cx="319583" cy="319583"/>
          </a:xfrm>
          <a:prstGeom prst="rect">
            <a:avLst/>
          </a:prstGeom>
        </p:spPr>
      </p:pic>
      <p:sp>
        <p:nvSpPr>
          <p:cNvPr id="182" name="文本框 181">
            <a:extLst>
              <a:ext uri="{FF2B5EF4-FFF2-40B4-BE49-F238E27FC236}">
                <a16:creationId xmlns:a16="http://schemas.microsoft.com/office/drawing/2014/main" id="{534070E3-6E09-D780-6090-FB239466AAFB}"/>
              </a:ext>
            </a:extLst>
          </p:cNvPr>
          <p:cNvSpPr txBox="1"/>
          <p:nvPr/>
        </p:nvSpPr>
        <p:spPr>
          <a:xfrm>
            <a:off x="4583959" y="126817"/>
            <a:ext cx="2849797" cy="338554"/>
          </a:xfrm>
          <a:prstGeom prst="rect">
            <a:avLst/>
          </a:prstGeom>
          <a:noFill/>
        </p:spPr>
        <p:txBody>
          <a:bodyPr wrap="square">
            <a:spAutoFit/>
          </a:bodyPr>
          <a:lstStyle/>
          <a:p>
            <a:r>
              <a:rPr lang="zh-CN" altLang="en-US" sz="1600" dirty="0">
                <a:latin typeface="Times New Roman" panose="02020603050405020304" pitchFamily="18" charset="0"/>
                <a:cs typeface="Times New Roman" panose="02020603050405020304" pitchFamily="18" charset="0"/>
              </a:rPr>
              <a:t>Phase</a:t>
            </a:r>
            <a:r>
              <a:rPr lang="en-US" altLang="zh-CN" sz="1600" dirty="0">
                <a:latin typeface="Times New Roman" panose="02020603050405020304" pitchFamily="18" charset="0"/>
                <a:cs typeface="Times New Roman" panose="02020603050405020304" pitchFamily="18" charset="0"/>
              </a:rPr>
              <a:t>2</a:t>
            </a:r>
            <a:r>
              <a:rPr lang="zh-CN" altLang="en-US" sz="1600" dirty="0">
                <a:latin typeface="Times New Roman" panose="02020603050405020304" pitchFamily="18" charset="0"/>
                <a:cs typeface="Times New Roman" panose="02020603050405020304" pitchFamily="18" charset="0"/>
              </a:rPr>
              <a:t>:Watermark </a:t>
            </a:r>
            <a:r>
              <a:rPr lang="en-US" altLang="zh-CN" sz="1600" dirty="0">
                <a:latin typeface="Times New Roman" panose="02020603050405020304" pitchFamily="18" charset="0"/>
                <a:cs typeface="Times New Roman" panose="02020603050405020304" pitchFamily="18" charset="0"/>
              </a:rPr>
              <a:t>Verification</a:t>
            </a:r>
            <a:endParaRPr lang="zh-CN" altLang="en-US" sz="1600" dirty="0">
              <a:latin typeface="Times New Roman" panose="02020603050405020304" pitchFamily="18" charset="0"/>
              <a:cs typeface="Times New Roman" panose="02020603050405020304" pitchFamily="18" charset="0"/>
            </a:endParaRPr>
          </a:p>
        </p:txBody>
      </p:sp>
      <p:sp>
        <p:nvSpPr>
          <p:cNvPr id="202" name="矩形: 圆角 201">
            <a:extLst>
              <a:ext uri="{FF2B5EF4-FFF2-40B4-BE49-F238E27FC236}">
                <a16:creationId xmlns:a16="http://schemas.microsoft.com/office/drawing/2014/main" id="{8F0A5FFD-2E80-8515-35A9-CCBFC33145D3}"/>
              </a:ext>
            </a:extLst>
          </p:cNvPr>
          <p:cNvSpPr/>
          <p:nvPr/>
        </p:nvSpPr>
        <p:spPr>
          <a:xfrm>
            <a:off x="111076" y="2081396"/>
            <a:ext cx="5388614" cy="1642782"/>
          </a:xfrm>
          <a:prstGeom prst="roundRect">
            <a:avLst/>
          </a:prstGeom>
          <a:solidFill>
            <a:schemeClr val="bg1"/>
          </a:solidFill>
          <a:ln>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圆角 5">
            <a:extLst>
              <a:ext uri="{FF2B5EF4-FFF2-40B4-BE49-F238E27FC236}">
                <a16:creationId xmlns:a16="http://schemas.microsoft.com/office/drawing/2014/main" id="{F7592141-B02B-4989-9113-1FFF668B9167}"/>
              </a:ext>
            </a:extLst>
          </p:cNvPr>
          <p:cNvSpPr/>
          <p:nvPr/>
        </p:nvSpPr>
        <p:spPr>
          <a:xfrm>
            <a:off x="413399" y="2200583"/>
            <a:ext cx="1385679" cy="1143061"/>
          </a:xfrm>
          <a:prstGeom prst="round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p>
        </p:txBody>
      </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0FDBC192-2260-E21E-7E53-DE30FDD062E5}"/>
                  </a:ext>
                </a:extLst>
              </p:cNvPr>
              <p:cNvSpPr txBox="1"/>
              <p:nvPr/>
            </p:nvSpPr>
            <p:spPr>
              <a:xfrm>
                <a:off x="482487" y="637296"/>
                <a:ext cx="1681871"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Downstream Datasets </a:t>
                </a:r>
                <a14:m>
                  <m:oMath xmlns:m="http://schemas.openxmlformats.org/officeDocument/2006/math">
                    <m:r>
                      <a:rPr lang="en-US" altLang="zh-CN" sz="1200" i="1" dirty="0" smtClean="0">
                        <a:latin typeface="Cambria Math" panose="02040503050406030204" pitchFamily="18" charset="0"/>
                        <a:cs typeface="Times New Roman" panose="02020603050405020304" pitchFamily="18" charset="0"/>
                      </a:rPr>
                      <m:t>𝐺</m:t>
                    </m:r>
                  </m:oMath>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3" name="文本框 2">
                <a:extLst>
                  <a:ext uri="{FF2B5EF4-FFF2-40B4-BE49-F238E27FC236}">
                    <a16:creationId xmlns:a16="http://schemas.microsoft.com/office/drawing/2014/main" id="{0FDBC192-2260-E21E-7E53-DE30FDD062E5}"/>
                  </a:ext>
                </a:extLst>
              </p:cNvPr>
              <p:cNvSpPr txBox="1">
                <a:spLocks noRot="1" noChangeAspect="1" noMove="1" noResize="1" noEditPoints="1" noAdjustHandles="1" noChangeArrowheads="1" noChangeShapeType="1" noTextEdit="1"/>
              </p:cNvSpPr>
              <p:nvPr/>
            </p:nvSpPr>
            <p:spPr>
              <a:xfrm>
                <a:off x="482487" y="637296"/>
                <a:ext cx="1681871" cy="276999"/>
              </a:xfrm>
              <a:prstGeom prst="rect">
                <a:avLst/>
              </a:prstGeom>
              <a:blipFill>
                <a:blip r:embed="rId7"/>
                <a:stretch>
                  <a:fillRect t="-2222" b="-17778"/>
                </a:stretch>
              </a:blipFill>
            </p:spPr>
            <p:txBody>
              <a:bodyPr/>
              <a:lstStyle/>
              <a:p>
                <a:r>
                  <a:rPr lang="zh-CN" altLang="en-US">
                    <a:noFill/>
                  </a:rPr>
                  <a:t> </a:t>
                </a:r>
              </a:p>
            </p:txBody>
          </p:sp>
        </mc:Fallback>
      </mc:AlternateContent>
      <p:sp>
        <p:nvSpPr>
          <p:cNvPr id="5" name="椭圆 4">
            <a:extLst>
              <a:ext uri="{FF2B5EF4-FFF2-40B4-BE49-F238E27FC236}">
                <a16:creationId xmlns:a16="http://schemas.microsoft.com/office/drawing/2014/main" id="{810897E5-80C4-0FDC-8B58-3B9B3891D3EF}"/>
              </a:ext>
            </a:extLst>
          </p:cNvPr>
          <p:cNvSpPr/>
          <p:nvPr/>
        </p:nvSpPr>
        <p:spPr>
          <a:xfrm>
            <a:off x="482487" y="2620073"/>
            <a:ext cx="128588" cy="135731"/>
          </a:xfrm>
          <a:prstGeom prst="ellipse">
            <a:avLst/>
          </a:prstGeom>
          <a:solidFill>
            <a:srgbClr val="57699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16" name="椭圆 15">
            <a:extLst>
              <a:ext uri="{FF2B5EF4-FFF2-40B4-BE49-F238E27FC236}">
                <a16:creationId xmlns:a16="http://schemas.microsoft.com/office/drawing/2014/main" id="{3374DFC7-8FE2-13BC-3081-6831357A86B5}"/>
              </a:ext>
            </a:extLst>
          </p:cNvPr>
          <p:cNvSpPr/>
          <p:nvPr/>
        </p:nvSpPr>
        <p:spPr>
          <a:xfrm>
            <a:off x="769428" y="2266689"/>
            <a:ext cx="128588" cy="135731"/>
          </a:xfrm>
          <a:prstGeom prst="ellipse">
            <a:avLst/>
          </a:prstGeom>
          <a:solidFill>
            <a:srgbClr val="57699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19" name="椭圆 18">
            <a:extLst>
              <a:ext uri="{FF2B5EF4-FFF2-40B4-BE49-F238E27FC236}">
                <a16:creationId xmlns:a16="http://schemas.microsoft.com/office/drawing/2014/main" id="{9961B560-7C4A-8F47-06A4-1D85B85984DF}"/>
              </a:ext>
            </a:extLst>
          </p:cNvPr>
          <p:cNvSpPr/>
          <p:nvPr/>
        </p:nvSpPr>
        <p:spPr>
          <a:xfrm>
            <a:off x="705134" y="3008630"/>
            <a:ext cx="128588" cy="135731"/>
          </a:xfrm>
          <a:prstGeom prst="ellipse">
            <a:avLst/>
          </a:prstGeom>
          <a:solidFill>
            <a:srgbClr val="57699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0" name="椭圆 19">
            <a:extLst>
              <a:ext uri="{FF2B5EF4-FFF2-40B4-BE49-F238E27FC236}">
                <a16:creationId xmlns:a16="http://schemas.microsoft.com/office/drawing/2014/main" id="{6D82C8FB-9E9E-45FD-3358-E420A09710A2}"/>
              </a:ext>
            </a:extLst>
          </p:cNvPr>
          <p:cNvSpPr/>
          <p:nvPr/>
        </p:nvSpPr>
        <p:spPr>
          <a:xfrm>
            <a:off x="1074228" y="2639950"/>
            <a:ext cx="128588" cy="135731"/>
          </a:xfrm>
          <a:prstGeom prst="ellipse">
            <a:avLst/>
          </a:prstGeom>
          <a:solidFill>
            <a:srgbClr val="57699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1" name="椭圆 20">
            <a:extLst>
              <a:ext uri="{FF2B5EF4-FFF2-40B4-BE49-F238E27FC236}">
                <a16:creationId xmlns:a16="http://schemas.microsoft.com/office/drawing/2014/main" id="{289FB314-009A-9BA4-9F2B-DEC00D1D53E0}"/>
              </a:ext>
            </a:extLst>
          </p:cNvPr>
          <p:cNvSpPr/>
          <p:nvPr/>
        </p:nvSpPr>
        <p:spPr>
          <a:xfrm>
            <a:off x="1362362" y="2288300"/>
            <a:ext cx="128588" cy="135731"/>
          </a:xfrm>
          <a:prstGeom prst="ellipse">
            <a:avLst/>
          </a:prstGeom>
          <a:solidFill>
            <a:srgbClr val="57699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3" name="椭圆 22">
            <a:extLst>
              <a:ext uri="{FF2B5EF4-FFF2-40B4-BE49-F238E27FC236}">
                <a16:creationId xmlns:a16="http://schemas.microsoft.com/office/drawing/2014/main" id="{9D65CDA7-BADD-EF12-3F53-C3CCFBCC069C}"/>
              </a:ext>
            </a:extLst>
          </p:cNvPr>
          <p:cNvSpPr/>
          <p:nvPr/>
        </p:nvSpPr>
        <p:spPr>
          <a:xfrm>
            <a:off x="1495715" y="2978475"/>
            <a:ext cx="128588" cy="135731"/>
          </a:xfrm>
          <a:prstGeom prst="ellipse">
            <a:avLst/>
          </a:prstGeom>
          <a:solidFill>
            <a:srgbClr val="57699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7" name="椭圆 26">
            <a:extLst>
              <a:ext uri="{FF2B5EF4-FFF2-40B4-BE49-F238E27FC236}">
                <a16:creationId xmlns:a16="http://schemas.microsoft.com/office/drawing/2014/main" id="{415ED47C-E6F9-6F4D-C595-A0BB221F7404}"/>
              </a:ext>
            </a:extLst>
          </p:cNvPr>
          <p:cNvSpPr/>
          <p:nvPr/>
        </p:nvSpPr>
        <p:spPr>
          <a:xfrm>
            <a:off x="1575478" y="2722101"/>
            <a:ext cx="128588" cy="135731"/>
          </a:xfrm>
          <a:prstGeom prst="ellipse">
            <a:avLst/>
          </a:prstGeom>
          <a:solidFill>
            <a:srgbClr val="57699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57" name="椭圆 56">
            <a:extLst>
              <a:ext uri="{FF2B5EF4-FFF2-40B4-BE49-F238E27FC236}">
                <a16:creationId xmlns:a16="http://schemas.microsoft.com/office/drawing/2014/main" id="{4AA9A3FA-FECD-D4B2-ED05-55159724B334}"/>
              </a:ext>
            </a:extLst>
          </p:cNvPr>
          <p:cNvSpPr/>
          <p:nvPr/>
        </p:nvSpPr>
        <p:spPr>
          <a:xfrm>
            <a:off x="1206384" y="3192193"/>
            <a:ext cx="128588" cy="135731"/>
          </a:xfrm>
          <a:prstGeom prst="ellipse">
            <a:avLst/>
          </a:prstGeom>
          <a:solidFill>
            <a:srgbClr val="57699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59" name="直接连接符 58">
            <a:extLst>
              <a:ext uri="{FF2B5EF4-FFF2-40B4-BE49-F238E27FC236}">
                <a16:creationId xmlns:a16="http://schemas.microsoft.com/office/drawing/2014/main" id="{17A9B7A2-43BE-2F97-F9DC-A28435A8FD08}"/>
              </a:ext>
            </a:extLst>
          </p:cNvPr>
          <p:cNvCxnSpPr>
            <a:cxnSpLocks/>
            <a:stCxn id="16" idx="3"/>
            <a:endCxn id="5" idx="0"/>
          </p:cNvCxnSpPr>
          <p:nvPr/>
        </p:nvCxnSpPr>
        <p:spPr>
          <a:xfrm flipH="1">
            <a:off x="546781" y="2382543"/>
            <a:ext cx="241478" cy="237530"/>
          </a:xfrm>
          <a:prstGeom prst="line">
            <a:avLst/>
          </a:prstGeom>
        </p:spPr>
        <p:style>
          <a:lnRef idx="2">
            <a:schemeClr val="dk1"/>
          </a:lnRef>
          <a:fillRef idx="0">
            <a:schemeClr val="dk1"/>
          </a:fillRef>
          <a:effectRef idx="1">
            <a:schemeClr val="dk1"/>
          </a:effectRef>
          <a:fontRef idx="minor">
            <a:schemeClr val="tx1"/>
          </a:fontRef>
        </p:style>
      </p:cxnSp>
      <p:cxnSp>
        <p:nvCxnSpPr>
          <p:cNvPr id="62" name="直接连接符 61">
            <a:extLst>
              <a:ext uri="{FF2B5EF4-FFF2-40B4-BE49-F238E27FC236}">
                <a16:creationId xmlns:a16="http://schemas.microsoft.com/office/drawing/2014/main" id="{D114307E-6BFE-4ACC-F84A-5B507F1975E4}"/>
              </a:ext>
            </a:extLst>
          </p:cNvPr>
          <p:cNvCxnSpPr>
            <a:cxnSpLocks/>
            <a:stCxn id="16" idx="5"/>
            <a:endCxn id="20" idx="1"/>
          </p:cNvCxnSpPr>
          <p:nvPr/>
        </p:nvCxnSpPr>
        <p:spPr>
          <a:xfrm>
            <a:off x="879185" y="2382543"/>
            <a:ext cx="213874" cy="277284"/>
          </a:xfrm>
          <a:prstGeom prst="line">
            <a:avLst/>
          </a:prstGeom>
        </p:spPr>
        <p:style>
          <a:lnRef idx="2">
            <a:schemeClr val="dk1"/>
          </a:lnRef>
          <a:fillRef idx="0">
            <a:schemeClr val="dk1"/>
          </a:fillRef>
          <a:effectRef idx="1">
            <a:schemeClr val="dk1"/>
          </a:effectRef>
          <a:fontRef idx="minor">
            <a:schemeClr val="tx1"/>
          </a:fontRef>
        </p:style>
      </p:cxnSp>
      <p:cxnSp>
        <p:nvCxnSpPr>
          <p:cNvPr id="66" name="直接连接符 65">
            <a:extLst>
              <a:ext uri="{FF2B5EF4-FFF2-40B4-BE49-F238E27FC236}">
                <a16:creationId xmlns:a16="http://schemas.microsoft.com/office/drawing/2014/main" id="{2D211512-04DA-0EC7-29F2-7A11C2761E32}"/>
              </a:ext>
            </a:extLst>
          </p:cNvPr>
          <p:cNvCxnSpPr>
            <a:cxnSpLocks/>
            <a:stCxn id="5" idx="5"/>
            <a:endCxn id="19" idx="1"/>
          </p:cNvCxnSpPr>
          <p:nvPr/>
        </p:nvCxnSpPr>
        <p:spPr>
          <a:xfrm>
            <a:off x="592244" y="2735927"/>
            <a:ext cx="131721" cy="292580"/>
          </a:xfrm>
          <a:prstGeom prst="line">
            <a:avLst/>
          </a:prstGeom>
        </p:spPr>
        <p:style>
          <a:lnRef idx="2">
            <a:schemeClr val="dk1"/>
          </a:lnRef>
          <a:fillRef idx="0">
            <a:schemeClr val="dk1"/>
          </a:fillRef>
          <a:effectRef idx="1">
            <a:schemeClr val="dk1"/>
          </a:effectRef>
          <a:fontRef idx="minor">
            <a:schemeClr val="tx1"/>
          </a:fontRef>
        </p:style>
      </p:cxnSp>
      <p:cxnSp>
        <p:nvCxnSpPr>
          <p:cNvPr id="67" name="直接连接符 66">
            <a:extLst>
              <a:ext uri="{FF2B5EF4-FFF2-40B4-BE49-F238E27FC236}">
                <a16:creationId xmlns:a16="http://schemas.microsoft.com/office/drawing/2014/main" id="{7EB62A47-A333-5761-C209-EC2D94F76E1B}"/>
              </a:ext>
            </a:extLst>
          </p:cNvPr>
          <p:cNvCxnSpPr>
            <a:cxnSpLocks/>
            <a:stCxn id="20" idx="3"/>
            <a:endCxn id="19" idx="7"/>
          </p:cNvCxnSpPr>
          <p:nvPr/>
        </p:nvCxnSpPr>
        <p:spPr>
          <a:xfrm flipH="1">
            <a:off x="814891" y="2755804"/>
            <a:ext cx="278168" cy="272703"/>
          </a:xfrm>
          <a:prstGeom prst="line">
            <a:avLst/>
          </a:prstGeom>
        </p:spPr>
        <p:style>
          <a:lnRef idx="2">
            <a:schemeClr val="dk1"/>
          </a:lnRef>
          <a:fillRef idx="0">
            <a:schemeClr val="dk1"/>
          </a:fillRef>
          <a:effectRef idx="1">
            <a:schemeClr val="dk1"/>
          </a:effectRef>
          <a:fontRef idx="minor">
            <a:schemeClr val="tx1"/>
          </a:fontRef>
        </p:style>
      </p:cxnSp>
      <p:cxnSp>
        <p:nvCxnSpPr>
          <p:cNvPr id="69" name="直接连接符 68">
            <a:extLst>
              <a:ext uri="{FF2B5EF4-FFF2-40B4-BE49-F238E27FC236}">
                <a16:creationId xmlns:a16="http://schemas.microsoft.com/office/drawing/2014/main" id="{DD394BB9-1FE2-DE4C-D937-42DDF4281F02}"/>
              </a:ext>
            </a:extLst>
          </p:cNvPr>
          <p:cNvCxnSpPr>
            <a:cxnSpLocks/>
            <a:stCxn id="21" idx="3"/>
            <a:endCxn id="20" idx="6"/>
          </p:cNvCxnSpPr>
          <p:nvPr/>
        </p:nvCxnSpPr>
        <p:spPr>
          <a:xfrm flipH="1">
            <a:off x="1202816" y="2404154"/>
            <a:ext cx="178377" cy="303662"/>
          </a:xfrm>
          <a:prstGeom prst="line">
            <a:avLst/>
          </a:prstGeom>
        </p:spPr>
        <p:style>
          <a:lnRef idx="2">
            <a:schemeClr val="dk1"/>
          </a:lnRef>
          <a:fillRef idx="0">
            <a:schemeClr val="dk1"/>
          </a:fillRef>
          <a:effectRef idx="1">
            <a:schemeClr val="dk1"/>
          </a:effectRef>
          <a:fontRef idx="minor">
            <a:schemeClr val="tx1"/>
          </a:fontRef>
        </p:style>
      </p:cxnSp>
      <p:cxnSp>
        <p:nvCxnSpPr>
          <p:cNvPr id="70" name="直接连接符 69">
            <a:extLst>
              <a:ext uri="{FF2B5EF4-FFF2-40B4-BE49-F238E27FC236}">
                <a16:creationId xmlns:a16="http://schemas.microsoft.com/office/drawing/2014/main" id="{2C105240-AFE8-F4A3-001B-B609EE04F4E0}"/>
              </a:ext>
            </a:extLst>
          </p:cNvPr>
          <p:cNvCxnSpPr>
            <a:cxnSpLocks/>
            <a:stCxn id="57" idx="0"/>
            <a:endCxn id="20" idx="4"/>
          </p:cNvCxnSpPr>
          <p:nvPr/>
        </p:nvCxnSpPr>
        <p:spPr>
          <a:xfrm flipH="1" flipV="1">
            <a:off x="1138522" y="2775681"/>
            <a:ext cx="132156" cy="416512"/>
          </a:xfrm>
          <a:prstGeom prst="line">
            <a:avLst/>
          </a:prstGeom>
        </p:spPr>
        <p:style>
          <a:lnRef idx="2">
            <a:schemeClr val="dk1"/>
          </a:lnRef>
          <a:fillRef idx="0">
            <a:schemeClr val="dk1"/>
          </a:fillRef>
          <a:effectRef idx="1">
            <a:schemeClr val="dk1"/>
          </a:effectRef>
          <a:fontRef idx="minor">
            <a:schemeClr val="tx1"/>
          </a:fontRef>
        </p:style>
      </p:cxnSp>
      <p:cxnSp>
        <p:nvCxnSpPr>
          <p:cNvPr id="71" name="直接连接符 70">
            <a:extLst>
              <a:ext uri="{FF2B5EF4-FFF2-40B4-BE49-F238E27FC236}">
                <a16:creationId xmlns:a16="http://schemas.microsoft.com/office/drawing/2014/main" id="{CBC2FE43-B1C2-CF32-F1E0-801BB067E14A}"/>
              </a:ext>
            </a:extLst>
          </p:cNvPr>
          <p:cNvCxnSpPr>
            <a:cxnSpLocks/>
            <a:stCxn id="23" idx="1"/>
            <a:endCxn id="20" idx="5"/>
          </p:cNvCxnSpPr>
          <p:nvPr/>
        </p:nvCxnSpPr>
        <p:spPr>
          <a:xfrm flipH="1" flipV="1">
            <a:off x="1183985" y="2755804"/>
            <a:ext cx="330561" cy="242548"/>
          </a:xfrm>
          <a:prstGeom prst="line">
            <a:avLst/>
          </a:prstGeom>
        </p:spPr>
        <p:style>
          <a:lnRef idx="2">
            <a:schemeClr val="dk1"/>
          </a:lnRef>
          <a:fillRef idx="0">
            <a:schemeClr val="dk1"/>
          </a:fillRef>
          <a:effectRef idx="1">
            <a:schemeClr val="dk1"/>
          </a:effectRef>
          <a:fontRef idx="minor">
            <a:schemeClr val="tx1"/>
          </a:fontRef>
        </p:style>
      </p:cxnSp>
      <p:cxnSp>
        <p:nvCxnSpPr>
          <p:cNvPr id="72" name="直接连接符 71">
            <a:extLst>
              <a:ext uri="{FF2B5EF4-FFF2-40B4-BE49-F238E27FC236}">
                <a16:creationId xmlns:a16="http://schemas.microsoft.com/office/drawing/2014/main" id="{AB822A27-75B7-81E8-6538-28B0173A4C29}"/>
              </a:ext>
            </a:extLst>
          </p:cNvPr>
          <p:cNvCxnSpPr>
            <a:cxnSpLocks/>
            <a:stCxn id="21" idx="5"/>
            <a:endCxn id="27" idx="1"/>
          </p:cNvCxnSpPr>
          <p:nvPr/>
        </p:nvCxnSpPr>
        <p:spPr>
          <a:xfrm>
            <a:off x="1472119" y="2404154"/>
            <a:ext cx="122190" cy="337824"/>
          </a:xfrm>
          <a:prstGeom prst="line">
            <a:avLst/>
          </a:prstGeom>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79" name="文本框 78">
                <a:extLst>
                  <a:ext uri="{FF2B5EF4-FFF2-40B4-BE49-F238E27FC236}">
                    <a16:creationId xmlns:a16="http://schemas.microsoft.com/office/drawing/2014/main" id="{86E9F636-D0F9-0D17-4768-00C008EBD672}"/>
                  </a:ext>
                </a:extLst>
              </p:cNvPr>
              <p:cNvSpPr txBox="1"/>
              <p:nvPr/>
            </p:nvSpPr>
            <p:spPr>
              <a:xfrm>
                <a:off x="3771723" y="832619"/>
                <a:ext cx="1681614"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Disturbance Datasets </a:t>
                </a:r>
                <a14:m>
                  <m:oMath xmlns:m="http://schemas.openxmlformats.org/officeDocument/2006/math">
                    <m:sSup>
                      <m:sSupPr>
                        <m:ctrlPr>
                          <a:rPr lang="en-US" altLang="zh-CN" sz="1200" i="1" smtClean="0">
                            <a:latin typeface="Cambria Math" panose="02040503050406030204" pitchFamily="18" charset="0"/>
                            <a:cs typeface="Times New Roman" panose="02020603050405020304" pitchFamily="18" charset="0"/>
                          </a:rPr>
                        </m:ctrlPr>
                      </m:sSupPr>
                      <m:e>
                        <m:r>
                          <a:rPr lang="en-US" altLang="zh-CN" sz="1200" b="0" i="1" smtClean="0">
                            <a:latin typeface="Cambria Math" panose="02040503050406030204" pitchFamily="18" charset="0"/>
                            <a:cs typeface="Times New Roman" panose="02020603050405020304" pitchFamily="18" charset="0"/>
                          </a:rPr>
                          <m:t>𝐺</m:t>
                        </m:r>
                      </m:e>
                      <m:sup>
                        <m:r>
                          <a:rPr lang="en-US" altLang="zh-CN" sz="1200" b="0" i="1" smtClean="0">
                            <a:latin typeface="Cambria Math" panose="02040503050406030204" pitchFamily="18" charset="0"/>
                            <a:cs typeface="Times New Roman" panose="02020603050405020304" pitchFamily="18" charset="0"/>
                          </a:rPr>
                          <m:t>′</m:t>
                        </m:r>
                      </m:sup>
                    </m:sSup>
                  </m:oMath>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79" name="文本框 78">
                <a:extLst>
                  <a:ext uri="{FF2B5EF4-FFF2-40B4-BE49-F238E27FC236}">
                    <a16:creationId xmlns:a16="http://schemas.microsoft.com/office/drawing/2014/main" id="{86E9F636-D0F9-0D17-4768-00C008EBD672}"/>
                  </a:ext>
                </a:extLst>
              </p:cNvPr>
              <p:cNvSpPr txBox="1">
                <a:spLocks noRot="1" noChangeAspect="1" noMove="1" noResize="1" noEditPoints="1" noAdjustHandles="1" noChangeArrowheads="1" noChangeShapeType="1" noTextEdit="1"/>
              </p:cNvSpPr>
              <p:nvPr/>
            </p:nvSpPr>
            <p:spPr>
              <a:xfrm>
                <a:off x="3771723" y="832619"/>
                <a:ext cx="1681614" cy="276999"/>
              </a:xfrm>
              <a:prstGeom prst="rect">
                <a:avLst/>
              </a:prstGeom>
              <a:blipFill>
                <a:blip r:embed="rId8"/>
                <a:stretch>
                  <a:fillRect l="-362" t="-2222" b="-17778"/>
                </a:stretch>
              </a:blipFill>
            </p:spPr>
            <p:txBody>
              <a:bodyPr/>
              <a:lstStyle/>
              <a:p>
                <a:r>
                  <a:rPr lang="zh-CN" altLang="en-US">
                    <a:noFill/>
                  </a:rPr>
                  <a:t> </a:t>
                </a:r>
              </a:p>
            </p:txBody>
          </p:sp>
        </mc:Fallback>
      </mc:AlternateContent>
      <p:cxnSp>
        <p:nvCxnSpPr>
          <p:cNvPr id="13" name="直接连接符 12">
            <a:extLst>
              <a:ext uri="{FF2B5EF4-FFF2-40B4-BE49-F238E27FC236}">
                <a16:creationId xmlns:a16="http://schemas.microsoft.com/office/drawing/2014/main" id="{03125575-2D91-BFC9-F1C5-84E6CFAE8B11}"/>
              </a:ext>
            </a:extLst>
          </p:cNvPr>
          <p:cNvCxnSpPr>
            <a:cxnSpLocks/>
            <a:stCxn id="16" idx="4"/>
            <a:endCxn id="19" idx="0"/>
          </p:cNvCxnSpPr>
          <p:nvPr/>
        </p:nvCxnSpPr>
        <p:spPr>
          <a:xfrm flipH="1">
            <a:off x="769428" y="2402420"/>
            <a:ext cx="64294" cy="606210"/>
          </a:xfrm>
          <a:prstGeom prst="line">
            <a:avLst/>
          </a:prstGeom>
        </p:spPr>
        <p:style>
          <a:lnRef idx="2">
            <a:schemeClr val="dk1"/>
          </a:lnRef>
          <a:fillRef idx="0">
            <a:schemeClr val="dk1"/>
          </a:fillRef>
          <a:effectRef idx="1">
            <a:schemeClr val="dk1"/>
          </a:effectRef>
          <a:fontRef idx="minor">
            <a:schemeClr val="tx1"/>
          </a:fontRef>
        </p:style>
      </p:cxnSp>
      <p:cxnSp>
        <p:nvCxnSpPr>
          <p:cNvPr id="22" name="直接连接符 21">
            <a:extLst>
              <a:ext uri="{FF2B5EF4-FFF2-40B4-BE49-F238E27FC236}">
                <a16:creationId xmlns:a16="http://schemas.microsoft.com/office/drawing/2014/main" id="{D8F7A3BA-6611-F142-2D4D-9FD5C04E1B4F}"/>
              </a:ext>
            </a:extLst>
          </p:cNvPr>
          <p:cNvCxnSpPr>
            <a:cxnSpLocks/>
            <a:stCxn id="19" idx="5"/>
            <a:endCxn id="57" idx="2"/>
          </p:cNvCxnSpPr>
          <p:nvPr/>
        </p:nvCxnSpPr>
        <p:spPr>
          <a:xfrm>
            <a:off x="814891" y="3124484"/>
            <a:ext cx="391493" cy="135575"/>
          </a:xfrm>
          <a:prstGeom prst="line">
            <a:avLst/>
          </a:prstGeom>
        </p:spPr>
        <p:style>
          <a:lnRef idx="2">
            <a:schemeClr val="dk1"/>
          </a:lnRef>
          <a:fillRef idx="0">
            <a:schemeClr val="dk1"/>
          </a:fillRef>
          <a:effectRef idx="1">
            <a:schemeClr val="dk1"/>
          </a:effectRef>
          <a:fontRef idx="minor">
            <a:schemeClr val="tx1"/>
          </a:fontRef>
        </p:style>
      </p:cxnSp>
      <p:sp>
        <p:nvSpPr>
          <p:cNvPr id="24" name="矩形: 圆角 23">
            <a:extLst>
              <a:ext uri="{FF2B5EF4-FFF2-40B4-BE49-F238E27FC236}">
                <a16:creationId xmlns:a16="http://schemas.microsoft.com/office/drawing/2014/main" id="{90AFC035-A5B5-B7AD-534F-BAA38916541D}"/>
              </a:ext>
            </a:extLst>
          </p:cNvPr>
          <p:cNvSpPr/>
          <p:nvPr/>
        </p:nvSpPr>
        <p:spPr>
          <a:xfrm>
            <a:off x="3670285" y="2259669"/>
            <a:ext cx="1547418" cy="1143061"/>
          </a:xfrm>
          <a:prstGeom prst="roundRect">
            <a:avLst/>
          </a:prstGeom>
          <a:solidFill>
            <a:srgbClr val="EEE4D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5" name="椭圆 24">
            <a:extLst>
              <a:ext uri="{FF2B5EF4-FFF2-40B4-BE49-F238E27FC236}">
                <a16:creationId xmlns:a16="http://schemas.microsoft.com/office/drawing/2014/main" id="{05427FE7-B26A-1BEF-968A-9E20558435DC}"/>
              </a:ext>
            </a:extLst>
          </p:cNvPr>
          <p:cNvSpPr/>
          <p:nvPr/>
        </p:nvSpPr>
        <p:spPr>
          <a:xfrm>
            <a:off x="3956495" y="2621788"/>
            <a:ext cx="128588" cy="135731"/>
          </a:xfrm>
          <a:prstGeom prst="ellipse">
            <a:avLst/>
          </a:prstGeom>
          <a:solidFill>
            <a:srgbClr val="57699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200" dirty="0">
              <a:latin typeface="Times New Roman" panose="02020603050405020304" pitchFamily="18" charset="0"/>
              <a:cs typeface="Times New Roman" panose="02020603050405020304" pitchFamily="18" charset="0"/>
            </a:endParaRPr>
          </a:p>
        </p:txBody>
      </p:sp>
      <p:sp>
        <p:nvSpPr>
          <p:cNvPr id="26" name="椭圆 25">
            <a:extLst>
              <a:ext uri="{FF2B5EF4-FFF2-40B4-BE49-F238E27FC236}">
                <a16:creationId xmlns:a16="http://schemas.microsoft.com/office/drawing/2014/main" id="{2E1F9866-5708-DB84-0827-F476A41BEA70}"/>
              </a:ext>
            </a:extLst>
          </p:cNvPr>
          <p:cNvSpPr/>
          <p:nvPr/>
        </p:nvSpPr>
        <p:spPr>
          <a:xfrm>
            <a:off x="4243436" y="2268404"/>
            <a:ext cx="128588" cy="135731"/>
          </a:xfrm>
          <a:prstGeom prst="ellipse">
            <a:avLst/>
          </a:prstGeom>
          <a:solidFill>
            <a:srgbClr val="57699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sp>
        <p:nvSpPr>
          <p:cNvPr id="29" name="椭圆 28">
            <a:extLst>
              <a:ext uri="{FF2B5EF4-FFF2-40B4-BE49-F238E27FC236}">
                <a16:creationId xmlns:a16="http://schemas.microsoft.com/office/drawing/2014/main" id="{EA63CC68-3B97-133C-C895-C3277C95FD91}"/>
              </a:ext>
            </a:extLst>
          </p:cNvPr>
          <p:cNvSpPr/>
          <p:nvPr/>
        </p:nvSpPr>
        <p:spPr>
          <a:xfrm>
            <a:off x="4179142" y="3010345"/>
            <a:ext cx="128588" cy="135731"/>
          </a:xfrm>
          <a:prstGeom prst="ellipse">
            <a:avLst/>
          </a:prstGeom>
          <a:solidFill>
            <a:srgbClr val="57699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31" name="椭圆 30">
            <a:extLst>
              <a:ext uri="{FF2B5EF4-FFF2-40B4-BE49-F238E27FC236}">
                <a16:creationId xmlns:a16="http://schemas.microsoft.com/office/drawing/2014/main" id="{EC04D11F-F7D7-2937-63E6-F57E36581C23}"/>
              </a:ext>
            </a:extLst>
          </p:cNvPr>
          <p:cNvSpPr/>
          <p:nvPr/>
        </p:nvSpPr>
        <p:spPr>
          <a:xfrm>
            <a:off x="4548236" y="2641665"/>
            <a:ext cx="128588" cy="135731"/>
          </a:xfrm>
          <a:prstGeom prst="ellipse">
            <a:avLst/>
          </a:prstGeom>
          <a:solidFill>
            <a:srgbClr val="57699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33" name="椭圆 32">
            <a:extLst>
              <a:ext uri="{FF2B5EF4-FFF2-40B4-BE49-F238E27FC236}">
                <a16:creationId xmlns:a16="http://schemas.microsoft.com/office/drawing/2014/main" id="{B5BD28B0-BB32-BB71-8C02-2944C7A15DA2}"/>
              </a:ext>
            </a:extLst>
          </p:cNvPr>
          <p:cNvSpPr/>
          <p:nvPr/>
        </p:nvSpPr>
        <p:spPr>
          <a:xfrm>
            <a:off x="4836370" y="2290015"/>
            <a:ext cx="128588" cy="135731"/>
          </a:xfrm>
          <a:prstGeom prst="ellipse">
            <a:avLst/>
          </a:prstGeom>
          <a:solidFill>
            <a:srgbClr val="57699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sp>
        <p:nvSpPr>
          <p:cNvPr id="34" name="椭圆 33">
            <a:extLst>
              <a:ext uri="{FF2B5EF4-FFF2-40B4-BE49-F238E27FC236}">
                <a16:creationId xmlns:a16="http://schemas.microsoft.com/office/drawing/2014/main" id="{BD7D19FF-CFD2-06CA-D2E4-7E9A97F00477}"/>
              </a:ext>
            </a:extLst>
          </p:cNvPr>
          <p:cNvSpPr/>
          <p:nvPr/>
        </p:nvSpPr>
        <p:spPr>
          <a:xfrm>
            <a:off x="4969723" y="2980190"/>
            <a:ext cx="128588" cy="135731"/>
          </a:xfrm>
          <a:prstGeom prst="ellipse">
            <a:avLst/>
          </a:prstGeom>
          <a:solidFill>
            <a:srgbClr val="57699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35" name="椭圆 34">
            <a:extLst>
              <a:ext uri="{FF2B5EF4-FFF2-40B4-BE49-F238E27FC236}">
                <a16:creationId xmlns:a16="http://schemas.microsoft.com/office/drawing/2014/main" id="{DC2806E9-0FC5-A8DA-2ACC-77E6CD679671}"/>
              </a:ext>
            </a:extLst>
          </p:cNvPr>
          <p:cNvSpPr/>
          <p:nvPr/>
        </p:nvSpPr>
        <p:spPr>
          <a:xfrm>
            <a:off x="5049486" y="2723816"/>
            <a:ext cx="128588" cy="135731"/>
          </a:xfrm>
          <a:prstGeom prst="ellipse">
            <a:avLst/>
          </a:prstGeom>
          <a:solidFill>
            <a:srgbClr val="57699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sp>
        <p:nvSpPr>
          <p:cNvPr id="36" name="椭圆 35">
            <a:extLst>
              <a:ext uri="{FF2B5EF4-FFF2-40B4-BE49-F238E27FC236}">
                <a16:creationId xmlns:a16="http://schemas.microsoft.com/office/drawing/2014/main" id="{373D7458-FA23-AF64-4970-B9181F3375D5}"/>
              </a:ext>
            </a:extLst>
          </p:cNvPr>
          <p:cNvSpPr/>
          <p:nvPr/>
        </p:nvSpPr>
        <p:spPr>
          <a:xfrm>
            <a:off x="4651810" y="3101189"/>
            <a:ext cx="128588" cy="135731"/>
          </a:xfrm>
          <a:prstGeom prst="ellipse">
            <a:avLst/>
          </a:prstGeom>
          <a:solidFill>
            <a:srgbClr val="57699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cxnSp>
        <p:nvCxnSpPr>
          <p:cNvPr id="37" name="直接连接符 36">
            <a:extLst>
              <a:ext uri="{FF2B5EF4-FFF2-40B4-BE49-F238E27FC236}">
                <a16:creationId xmlns:a16="http://schemas.microsoft.com/office/drawing/2014/main" id="{9F9ABDE3-CDB6-B873-6F50-D6CA52825977}"/>
              </a:ext>
            </a:extLst>
          </p:cNvPr>
          <p:cNvCxnSpPr>
            <a:stCxn id="26" idx="3"/>
            <a:endCxn id="25" idx="0"/>
          </p:cNvCxnSpPr>
          <p:nvPr/>
        </p:nvCxnSpPr>
        <p:spPr>
          <a:xfrm flipH="1">
            <a:off x="4020789" y="2384258"/>
            <a:ext cx="241478" cy="237530"/>
          </a:xfrm>
          <a:prstGeom prst="line">
            <a:avLst/>
          </a:prstGeom>
        </p:spPr>
        <p:style>
          <a:lnRef idx="2">
            <a:schemeClr val="dk1"/>
          </a:lnRef>
          <a:fillRef idx="0">
            <a:schemeClr val="dk1"/>
          </a:fillRef>
          <a:effectRef idx="1">
            <a:schemeClr val="dk1"/>
          </a:effectRef>
          <a:fontRef idx="minor">
            <a:schemeClr val="tx1"/>
          </a:fontRef>
        </p:style>
      </p:cxnSp>
      <p:cxnSp>
        <p:nvCxnSpPr>
          <p:cNvPr id="38" name="直接连接符 37">
            <a:extLst>
              <a:ext uri="{FF2B5EF4-FFF2-40B4-BE49-F238E27FC236}">
                <a16:creationId xmlns:a16="http://schemas.microsoft.com/office/drawing/2014/main" id="{3C0C86BE-08C3-64E8-5CEC-7860953234EC}"/>
              </a:ext>
            </a:extLst>
          </p:cNvPr>
          <p:cNvCxnSpPr>
            <a:cxnSpLocks/>
            <a:stCxn id="26" idx="5"/>
            <a:endCxn id="31" idx="1"/>
          </p:cNvCxnSpPr>
          <p:nvPr/>
        </p:nvCxnSpPr>
        <p:spPr>
          <a:xfrm>
            <a:off x="4353193" y="2384258"/>
            <a:ext cx="213874" cy="277284"/>
          </a:xfrm>
          <a:prstGeom prst="line">
            <a:avLst/>
          </a:prstGeom>
        </p:spPr>
        <p:style>
          <a:lnRef idx="2">
            <a:schemeClr val="dk1"/>
          </a:lnRef>
          <a:fillRef idx="0">
            <a:schemeClr val="dk1"/>
          </a:fillRef>
          <a:effectRef idx="1">
            <a:schemeClr val="dk1"/>
          </a:effectRef>
          <a:fontRef idx="minor">
            <a:schemeClr val="tx1"/>
          </a:fontRef>
        </p:style>
      </p:cxnSp>
      <p:cxnSp>
        <p:nvCxnSpPr>
          <p:cNvPr id="39" name="直接连接符 38">
            <a:extLst>
              <a:ext uri="{FF2B5EF4-FFF2-40B4-BE49-F238E27FC236}">
                <a16:creationId xmlns:a16="http://schemas.microsoft.com/office/drawing/2014/main" id="{C41CEBA2-7AEC-554B-7A56-C55AA3909510}"/>
              </a:ext>
            </a:extLst>
          </p:cNvPr>
          <p:cNvCxnSpPr>
            <a:cxnSpLocks/>
            <a:stCxn id="25" idx="5"/>
            <a:endCxn id="29" idx="1"/>
          </p:cNvCxnSpPr>
          <p:nvPr/>
        </p:nvCxnSpPr>
        <p:spPr>
          <a:xfrm>
            <a:off x="4066252" y="2737642"/>
            <a:ext cx="131721" cy="292580"/>
          </a:xfrm>
          <a:prstGeom prst="line">
            <a:avLst/>
          </a:prstGeom>
        </p:spPr>
        <p:style>
          <a:lnRef idx="2">
            <a:schemeClr val="dk1"/>
          </a:lnRef>
          <a:fillRef idx="0">
            <a:schemeClr val="dk1"/>
          </a:fillRef>
          <a:effectRef idx="1">
            <a:schemeClr val="dk1"/>
          </a:effectRef>
          <a:fontRef idx="minor">
            <a:schemeClr val="tx1"/>
          </a:fontRef>
        </p:style>
      </p:cxnSp>
      <p:cxnSp>
        <p:nvCxnSpPr>
          <p:cNvPr id="41" name="直接连接符 40">
            <a:extLst>
              <a:ext uri="{FF2B5EF4-FFF2-40B4-BE49-F238E27FC236}">
                <a16:creationId xmlns:a16="http://schemas.microsoft.com/office/drawing/2014/main" id="{A6C58995-60D6-5B6D-32E2-7A698D7DB14B}"/>
              </a:ext>
            </a:extLst>
          </p:cNvPr>
          <p:cNvCxnSpPr>
            <a:cxnSpLocks/>
            <a:stCxn id="31" idx="3"/>
            <a:endCxn id="29" idx="7"/>
          </p:cNvCxnSpPr>
          <p:nvPr/>
        </p:nvCxnSpPr>
        <p:spPr>
          <a:xfrm flipH="1">
            <a:off x="4288899" y="2757519"/>
            <a:ext cx="278168" cy="272703"/>
          </a:xfrm>
          <a:prstGeom prst="line">
            <a:avLst/>
          </a:prstGeom>
        </p:spPr>
        <p:style>
          <a:lnRef idx="2">
            <a:schemeClr val="dk1"/>
          </a:lnRef>
          <a:fillRef idx="0">
            <a:schemeClr val="dk1"/>
          </a:fillRef>
          <a:effectRef idx="1">
            <a:schemeClr val="dk1"/>
          </a:effectRef>
          <a:fontRef idx="minor">
            <a:schemeClr val="tx1"/>
          </a:fontRef>
        </p:style>
      </p:cxnSp>
      <p:cxnSp>
        <p:nvCxnSpPr>
          <p:cNvPr id="42" name="直接连接符 41">
            <a:extLst>
              <a:ext uri="{FF2B5EF4-FFF2-40B4-BE49-F238E27FC236}">
                <a16:creationId xmlns:a16="http://schemas.microsoft.com/office/drawing/2014/main" id="{E04DDCB0-C217-5D62-F7F6-0DD9DE5C4176}"/>
              </a:ext>
            </a:extLst>
          </p:cNvPr>
          <p:cNvCxnSpPr>
            <a:cxnSpLocks/>
            <a:stCxn id="33" idx="5"/>
            <a:endCxn id="31" idx="6"/>
          </p:cNvCxnSpPr>
          <p:nvPr/>
        </p:nvCxnSpPr>
        <p:spPr>
          <a:xfrm flipH="1">
            <a:off x="4676824" y="2405869"/>
            <a:ext cx="269303" cy="303662"/>
          </a:xfrm>
          <a:prstGeom prst="line">
            <a:avLst/>
          </a:prstGeom>
        </p:spPr>
        <p:style>
          <a:lnRef idx="2">
            <a:schemeClr val="dk1"/>
          </a:lnRef>
          <a:fillRef idx="0">
            <a:schemeClr val="dk1"/>
          </a:fillRef>
          <a:effectRef idx="1">
            <a:schemeClr val="dk1"/>
          </a:effectRef>
          <a:fontRef idx="minor">
            <a:schemeClr val="tx1"/>
          </a:fontRef>
        </p:style>
      </p:cxnSp>
      <p:cxnSp>
        <p:nvCxnSpPr>
          <p:cNvPr id="45" name="直接连接符 44">
            <a:extLst>
              <a:ext uri="{FF2B5EF4-FFF2-40B4-BE49-F238E27FC236}">
                <a16:creationId xmlns:a16="http://schemas.microsoft.com/office/drawing/2014/main" id="{59DA45A5-4B5A-5912-B45C-DA7FF5EB5199}"/>
              </a:ext>
            </a:extLst>
          </p:cNvPr>
          <p:cNvCxnSpPr>
            <a:cxnSpLocks/>
            <a:stCxn id="36" idx="0"/>
            <a:endCxn id="31" idx="4"/>
          </p:cNvCxnSpPr>
          <p:nvPr/>
        </p:nvCxnSpPr>
        <p:spPr>
          <a:xfrm flipH="1" flipV="1">
            <a:off x="4612530" y="2777396"/>
            <a:ext cx="103574" cy="323793"/>
          </a:xfrm>
          <a:prstGeom prst="line">
            <a:avLst/>
          </a:prstGeom>
        </p:spPr>
        <p:style>
          <a:lnRef idx="2">
            <a:schemeClr val="dk1"/>
          </a:lnRef>
          <a:fillRef idx="0">
            <a:schemeClr val="dk1"/>
          </a:fillRef>
          <a:effectRef idx="1">
            <a:schemeClr val="dk1"/>
          </a:effectRef>
          <a:fontRef idx="minor">
            <a:schemeClr val="tx1"/>
          </a:fontRef>
        </p:style>
      </p:cxnSp>
      <p:cxnSp>
        <p:nvCxnSpPr>
          <p:cNvPr id="46" name="直接连接符 45">
            <a:extLst>
              <a:ext uri="{FF2B5EF4-FFF2-40B4-BE49-F238E27FC236}">
                <a16:creationId xmlns:a16="http://schemas.microsoft.com/office/drawing/2014/main" id="{F2E8F66C-545B-FC12-D808-62F490768F7E}"/>
              </a:ext>
            </a:extLst>
          </p:cNvPr>
          <p:cNvCxnSpPr>
            <a:cxnSpLocks/>
            <a:stCxn id="34" idx="2"/>
            <a:endCxn id="31" idx="5"/>
          </p:cNvCxnSpPr>
          <p:nvPr/>
        </p:nvCxnSpPr>
        <p:spPr>
          <a:xfrm flipH="1" flipV="1">
            <a:off x="4657993" y="2757519"/>
            <a:ext cx="311730" cy="290537"/>
          </a:xfrm>
          <a:prstGeom prst="line">
            <a:avLst/>
          </a:prstGeom>
        </p:spPr>
        <p:style>
          <a:lnRef idx="2">
            <a:schemeClr val="dk1"/>
          </a:lnRef>
          <a:fillRef idx="0">
            <a:schemeClr val="dk1"/>
          </a:fillRef>
          <a:effectRef idx="1">
            <a:schemeClr val="dk1"/>
          </a:effectRef>
          <a:fontRef idx="minor">
            <a:schemeClr val="tx1"/>
          </a:fontRef>
        </p:style>
      </p:cxnSp>
      <p:cxnSp>
        <p:nvCxnSpPr>
          <p:cNvPr id="47" name="直接连接符 46">
            <a:extLst>
              <a:ext uri="{FF2B5EF4-FFF2-40B4-BE49-F238E27FC236}">
                <a16:creationId xmlns:a16="http://schemas.microsoft.com/office/drawing/2014/main" id="{ADC3F2A7-7A29-5F6B-AA89-7FA58C8E469C}"/>
              </a:ext>
            </a:extLst>
          </p:cNvPr>
          <p:cNvCxnSpPr>
            <a:cxnSpLocks/>
            <a:stCxn id="33" idx="5"/>
            <a:endCxn id="35" idx="1"/>
          </p:cNvCxnSpPr>
          <p:nvPr/>
        </p:nvCxnSpPr>
        <p:spPr>
          <a:xfrm>
            <a:off x="4946127" y="2405869"/>
            <a:ext cx="122190" cy="337824"/>
          </a:xfrm>
          <a:prstGeom prst="line">
            <a:avLst/>
          </a:prstGeom>
        </p:spPr>
        <p:style>
          <a:lnRef idx="2">
            <a:schemeClr val="dk1"/>
          </a:lnRef>
          <a:fillRef idx="0">
            <a:schemeClr val="dk1"/>
          </a:fillRef>
          <a:effectRef idx="1">
            <a:schemeClr val="dk1"/>
          </a:effectRef>
          <a:fontRef idx="minor">
            <a:schemeClr val="tx1"/>
          </a:fontRef>
        </p:style>
      </p:cxnSp>
      <p:cxnSp>
        <p:nvCxnSpPr>
          <p:cNvPr id="49" name="直接连接符 48">
            <a:extLst>
              <a:ext uri="{FF2B5EF4-FFF2-40B4-BE49-F238E27FC236}">
                <a16:creationId xmlns:a16="http://schemas.microsoft.com/office/drawing/2014/main" id="{FDA38B3C-00F6-0939-1C25-2FCDEDA455ED}"/>
              </a:ext>
            </a:extLst>
          </p:cNvPr>
          <p:cNvCxnSpPr>
            <a:cxnSpLocks/>
            <a:stCxn id="26" idx="4"/>
            <a:endCxn id="29" idx="0"/>
          </p:cNvCxnSpPr>
          <p:nvPr/>
        </p:nvCxnSpPr>
        <p:spPr>
          <a:xfrm flipH="1">
            <a:off x="4243436" y="2404135"/>
            <a:ext cx="64294" cy="606210"/>
          </a:xfrm>
          <a:prstGeom prst="line">
            <a:avLst/>
          </a:prstGeom>
        </p:spPr>
        <p:style>
          <a:lnRef idx="2">
            <a:schemeClr val="dk1"/>
          </a:lnRef>
          <a:fillRef idx="0">
            <a:schemeClr val="dk1"/>
          </a:fillRef>
          <a:effectRef idx="1">
            <a:schemeClr val="dk1"/>
          </a:effectRef>
          <a:fontRef idx="minor">
            <a:schemeClr val="tx1"/>
          </a:fontRef>
        </p:style>
      </p:cxnSp>
      <p:cxnSp>
        <p:nvCxnSpPr>
          <p:cNvPr id="50" name="直接连接符 49">
            <a:extLst>
              <a:ext uri="{FF2B5EF4-FFF2-40B4-BE49-F238E27FC236}">
                <a16:creationId xmlns:a16="http://schemas.microsoft.com/office/drawing/2014/main" id="{141169C7-F016-819A-28AE-4B32354BD7DD}"/>
              </a:ext>
            </a:extLst>
          </p:cNvPr>
          <p:cNvCxnSpPr>
            <a:stCxn id="29" idx="5"/>
            <a:endCxn id="36" idx="2"/>
          </p:cNvCxnSpPr>
          <p:nvPr/>
        </p:nvCxnSpPr>
        <p:spPr>
          <a:xfrm>
            <a:off x="4288899" y="3126199"/>
            <a:ext cx="362911" cy="42856"/>
          </a:xfrm>
          <a:prstGeom prst="line">
            <a:avLst/>
          </a:prstGeom>
        </p:spPr>
        <p:style>
          <a:lnRef idx="2">
            <a:schemeClr val="dk1"/>
          </a:lnRef>
          <a:fillRef idx="0">
            <a:schemeClr val="dk1"/>
          </a:fillRef>
          <a:effectRef idx="1">
            <a:schemeClr val="dk1"/>
          </a:effectRef>
          <a:fontRef idx="minor">
            <a:schemeClr val="tx1"/>
          </a:fontRef>
        </p:style>
      </p:cxnSp>
      <p:sp>
        <p:nvSpPr>
          <p:cNvPr id="127" name="椭圆 126">
            <a:extLst>
              <a:ext uri="{FF2B5EF4-FFF2-40B4-BE49-F238E27FC236}">
                <a16:creationId xmlns:a16="http://schemas.microsoft.com/office/drawing/2014/main" id="{CF86A137-E2CE-6AA3-44E0-E668BBE768E2}"/>
              </a:ext>
            </a:extLst>
          </p:cNvPr>
          <p:cNvSpPr/>
          <p:nvPr/>
        </p:nvSpPr>
        <p:spPr>
          <a:xfrm rot="453782">
            <a:off x="3830138" y="2830330"/>
            <a:ext cx="128588" cy="135731"/>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sp>
        <p:nvSpPr>
          <p:cNvPr id="129" name="椭圆 128">
            <a:extLst>
              <a:ext uri="{FF2B5EF4-FFF2-40B4-BE49-F238E27FC236}">
                <a16:creationId xmlns:a16="http://schemas.microsoft.com/office/drawing/2014/main" id="{F51B0B37-4098-F49E-AAEF-441F7A3F1DA9}"/>
              </a:ext>
            </a:extLst>
          </p:cNvPr>
          <p:cNvSpPr/>
          <p:nvPr/>
        </p:nvSpPr>
        <p:spPr>
          <a:xfrm rot="453782">
            <a:off x="3946783" y="2990250"/>
            <a:ext cx="128588" cy="135731"/>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sp>
        <p:nvSpPr>
          <p:cNvPr id="130" name="椭圆 129">
            <a:extLst>
              <a:ext uri="{FF2B5EF4-FFF2-40B4-BE49-F238E27FC236}">
                <a16:creationId xmlns:a16="http://schemas.microsoft.com/office/drawing/2014/main" id="{36EDCF78-35FC-2E79-5642-272875AECA2C}"/>
              </a:ext>
            </a:extLst>
          </p:cNvPr>
          <p:cNvSpPr/>
          <p:nvPr/>
        </p:nvSpPr>
        <p:spPr>
          <a:xfrm rot="453782">
            <a:off x="3741339" y="3074373"/>
            <a:ext cx="128588" cy="135731"/>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cxnSp>
        <p:nvCxnSpPr>
          <p:cNvPr id="131" name="直接连接符 130">
            <a:extLst>
              <a:ext uri="{FF2B5EF4-FFF2-40B4-BE49-F238E27FC236}">
                <a16:creationId xmlns:a16="http://schemas.microsoft.com/office/drawing/2014/main" id="{52D54281-CB19-4494-BF04-59D056230AC1}"/>
              </a:ext>
            </a:extLst>
          </p:cNvPr>
          <p:cNvCxnSpPr>
            <a:cxnSpLocks/>
          </p:cNvCxnSpPr>
          <p:nvPr/>
        </p:nvCxnSpPr>
        <p:spPr>
          <a:xfrm rot="453782">
            <a:off x="3933183" y="2951750"/>
            <a:ext cx="74898" cy="45291"/>
          </a:xfrm>
          <a:prstGeom prst="line">
            <a:avLst/>
          </a:prstGeom>
          <a:ln>
            <a:solidFill>
              <a:srgbClr val="C00000"/>
            </a:solidFill>
          </a:ln>
        </p:spPr>
        <p:style>
          <a:lnRef idx="2">
            <a:schemeClr val="dk1"/>
          </a:lnRef>
          <a:fillRef idx="0">
            <a:schemeClr val="dk1"/>
          </a:fillRef>
          <a:effectRef idx="1">
            <a:schemeClr val="dk1"/>
          </a:effectRef>
          <a:fontRef idx="minor">
            <a:schemeClr val="tx1"/>
          </a:fontRef>
        </p:style>
      </p:cxnSp>
      <p:cxnSp>
        <p:nvCxnSpPr>
          <p:cNvPr id="135" name="直接连接符 134">
            <a:extLst>
              <a:ext uri="{FF2B5EF4-FFF2-40B4-BE49-F238E27FC236}">
                <a16:creationId xmlns:a16="http://schemas.microsoft.com/office/drawing/2014/main" id="{A3D8089E-953A-74AA-B040-EF2AA1B8C9AD}"/>
              </a:ext>
            </a:extLst>
          </p:cNvPr>
          <p:cNvCxnSpPr>
            <a:cxnSpLocks/>
            <a:endCxn id="130" idx="0"/>
          </p:cNvCxnSpPr>
          <p:nvPr/>
        </p:nvCxnSpPr>
        <p:spPr>
          <a:xfrm flipH="1">
            <a:off x="3814565" y="2945443"/>
            <a:ext cx="37951" cy="129520"/>
          </a:xfrm>
          <a:prstGeom prst="line">
            <a:avLst/>
          </a:prstGeom>
          <a:ln>
            <a:solidFill>
              <a:srgbClr val="C00000"/>
            </a:solidFill>
          </a:ln>
        </p:spPr>
        <p:style>
          <a:lnRef idx="2">
            <a:schemeClr val="dk1"/>
          </a:lnRef>
          <a:fillRef idx="0">
            <a:schemeClr val="dk1"/>
          </a:fillRef>
          <a:effectRef idx="1">
            <a:schemeClr val="dk1"/>
          </a:effectRef>
          <a:fontRef idx="minor">
            <a:schemeClr val="tx1"/>
          </a:fontRef>
        </p:style>
      </p:cxnSp>
      <p:cxnSp>
        <p:nvCxnSpPr>
          <p:cNvPr id="145" name="直接连接符 144">
            <a:extLst>
              <a:ext uri="{FF2B5EF4-FFF2-40B4-BE49-F238E27FC236}">
                <a16:creationId xmlns:a16="http://schemas.microsoft.com/office/drawing/2014/main" id="{85C2BB5D-645F-B45B-1C5F-9F8532EEC109}"/>
              </a:ext>
            </a:extLst>
          </p:cNvPr>
          <p:cNvCxnSpPr>
            <a:cxnSpLocks/>
            <a:endCxn id="130" idx="6"/>
          </p:cNvCxnSpPr>
          <p:nvPr/>
        </p:nvCxnSpPr>
        <p:spPr>
          <a:xfrm flipH="1">
            <a:off x="3869368" y="3100735"/>
            <a:ext cx="129383" cy="49966"/>
          </a:xfrm>
          <a:prstGeom prst="line">
            <a:avLst/>
          </a:prstGeom>
          <a:ln>
            <a:solidFill>
              <a:srgbClr val="C00000"/>
            </a:solidFill>
          </a:ln>
        </p:spPr>
        <p:style>
          <a:lnRef idx="2">
            <a:schemeClr val="dk1"/>
          </a:lnRef>
          <a:fillRef idx="0">
            <a:schemeClr val="dk1"/>
          </a:fillRef>
          <a:effectRef idx="1">
            <a:schemeClr val="dk1"/>
          </a:effectRef>
          <a:fontRef idx="minor">
            <a:schemeClr val="tx1"/>
          </a:fontRef>
        </p:style>
      </p:cxnSp>
      <p:cxnSp>
        <p:nvCxnSpPr>
          <p:cNvPr id="63" name="直接连接符 62">
            <a:extLst>
              <a:ext uri="{FF2B5EF4-FFF2-40B4-BE49-F238E27FC236}">
                <a16:creationId xmlns:a16="http://schemas.microsoft.com/office/drawing/2014/main" id="{B22124E8-B8EB-89B1-45D9-A82BDA4B2F73}"/>
              </a:ext>
            </a:extLst>
          </p:cNvPr>
          <p:cNvCxnSpPr>
            <a:cxnSpLocks/>
            <a:stCxn id="129" idx="5"/>
            <a:endCxn id="29" idx="3"/>
          </p:cNvCxnSpPr>
          <p:nvPr/>
        </p:nvCxnSpPr>
        <p:spPr>
          <a:xfrm>
            <a:off x="4049828" y="3111670"/>
            <a:ext cx="148145" cy="14529"/>
          </a:xfrm>
          <a:prstGeom prst="line">
            <a:avLst/>
          </a:prstGeom>
          <a:ln>
            <a:solidFill>
              <a:srgbClr val="C00000"/>
            </a:solidFill>
          </a:ln>
        </p:spPr>
        <p:style>
          <a:lnRef idx="2">
            <a:schemeClr val="dk1"/>
          </a:lnRef>
          <a:fillRef idx="0">
            <a:schemeClr val="dk1"/>
          </a:fillRef>
          <a:effectRef idx="1">
            <a:schemeClr val="dk1"/>
          </a:effectRef>
          <a:fontRef idx="minor">
            <a:schemeClr val="tx1"/>
          </a:fontRef>
        </p:style>
      </p:cxnSp>
      <p:pic>
        <p:nvPicPr>
          <p:cNvPr id="110" name="图片 109">
            <a:extLst>
              <a:ext uri="{FF2B5EF4-FFF2-40B4-BE49-F238E27FC236}">
                <a16:creationId xmlns:a16="http://schemas.microsoft.com/office/drawing/2014/main" id="{5313AC52-DBC0-F4CD-5747-2FB3B73A1A2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76931" y="623569"/>
            <a:ext cx="320189" cy="320189"/>
          </a:xfrm>
          <a:prstGeom prst="rect">
            <a:avLst/>
          </a:prstGeom>
        </p:spPr>
      </p:pic>
      <p:pic>
        <p:nvPicPr>
          <p:cNvPr id="112" name="图片 111">
            <a:extLst>
              <a:ext uri="{FF2B5EF4-FFF2-40B4-BE49-F238E27FC236}">
                <a16:creationId xmlns:a16="http://schemas.microsoft.com/office/drawing/2014/main" id="{18CC7352-5BDD-63C9-BA82-F967CF0494E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521624" y="781712"/>
            <a:ext cx="344386" cy="344386"/>
          </a:xfrm>
          <a:prstGeom prst="rect">
            <a:avLst/>
          </a:prstGeom>
        </p:spPr>
      </p:pic>
      <p:pic>
        <p:nvPicPr>
          <p:cNvPr id="185" name="图片 184">
            <a:extLst>
              <a:ext uri="{FF2B5EF4-FFF2-40B4-BE49-F238E27FC236}">
                <a16:creationId xmlns:a16="http://schemas.microsoft.com/office/drawing/2014/main" id="{9C8582C2-AFE9-3E01-CBBC-10CF50AB2962}"/>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571356" y="840125"/>
            <a:ext cx="237525" cy="237525"/>
          </a:xfrm>
          <a:prstGeom prst="rect">
            <a:avLst/>
          </a:prstGeom>
        </p:spPr>
      </p:pic>
      <p:pic>
        <p:nvPicPr>
          <p:cNvPr id="189" name="图片 188">
            <a:extLst>
              <a:ext uri="{FF2B5EF4-FFF2-40B4-BE49-F238E27FC236}">
                <a16:creationId xmlns:a16="http://schemas.microsoft.com/office/drawing/2014/main" id="{E83C134D-E03C-4178-F760-0898EEBC675D}"/>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925956" y="2677441"/>
            <a:ext cx="262988" cy="262988"/>
          </a:xfrm>
          <a:prstGeom prst="rect">
            <a:avLst/>
          </a:prstGeom>
        </p:spPr>
      </p:pic>
      <p:sp>
        <p:nvSpPr>
          <p:cNvPr id="197" name="矩形: 圆角 196">
            <a:extLst>
              <a:ext uri="{FF2B5EF4-FFF2-40B4-BE49-F238E27FC236}">
                <a16:creationId xmlns:a16="http://schemas.microsoft.com/office/drawing/2014/main" id="{7B85CEDA-1998-CA8D-A49E-7868D00B3F7B}"/>
              </a:ext>
            </a:extLst>
          </p:cNvPr>
          <p:cNvSpPr/>
          <p:nvPr/>
        </p:nvSpPr>
        <p:spPr>
          <a:xfrm>
            <a:off x="2241920" y="2573066"/>
            <a:ext cx="901647" cy="541140"/>
          </a:xfrm>
          <a:prstGeom prst="roundRect">
            <a:avLst/>
          </a:prstGeom>
          <a:solidFill>
            <a:srgbClr val="D0D0E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91" name="椭圆 190">
            <a:extLst>
              <a:ext uri="{FF2B5EF4-FFF2-40B4-BE49-F238E27FC236}">
                <a16:creationId xmlns:a16="http://schemas.microsoft.com/office/drawing/2014/main" id="{351D8816-B539-FDE0-D5DF-FC71ADA1D026}"/>
              </a:ext>
            </a:extLst>
          </p:cNvPr>
          <p:cNvSpPr/>
          <p:nvPr/>
        </p:nvSpPr>
        <p:spPr>
          <a:xfrm rot="453782">
            <a:off x="2539841" y="2612468"/>
            <a:ext cx="128588" cy="135731"/>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sp>
        <p:nvSpPr>
          <p:cNvPr id="192" name="椭圆 191">
            <a:extLst>
              <a:ext uri="{FF2B5EF4-FFF2-40B4-BE49-F238E27FC236}">
                <a16:creationId xmlns:a16="http://schemas.microsoft.com/office/drawing/2014/main" id="{FE1D8C0F-B47D-7140-1B6F-4F2F28E1DA94}"/>
              </a:ext>
            </a:extLst>
          </p:cNvPr>
          <p:cNvSpPr/>
          <p:nvPr/>
        </p:nvSpPr>
        <p:spPr>
          <a:xfrm rot="453782">
            <a:off x="2692241" y="2764868"/>
            <a:ext cx="128588" cy="135731"/>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sp>
        <p:nvSpPr>
          <p:cNvPr id="193" name="椭圆 192">
            <a:extLst>
              <a:ext uri="{FF2B5EF4-FFF2-40B4-BE49-F238E27FC236}">
                <a16:creationId xmlns:a16="http://schemas.microsoft.com/office/drawing/2014/main" id="{688717B1-4C28-8B7C-AC0B-39DDBA340E7B}"/>
              </a:ext>
            </a:extLst>
          </p:cNvPr>
          <p:cNvSpPr/>
          <p:nvPr/>
        </p:nvSpPr>
        <p:spPr>
          <a:xfrm rot="453782">
            <a:off x="2451042" y="2856511"/>
            <a:ext cx="128588" cy="135731"/>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cxnSp>
        <p:nvCxnSpPr>
          <p:cNvPr id="194" name="直接连接符 193">
            <a:extLst>
              <a:ext uri="{FF2B5EF4-FFF2-40B4-BE49-F238E27FC236}">
                <a16:creationId xmlns:a16="http://schemas.microsoft.com/office/drawing/2014/main" id="{BE4116FF-B19A-736D-D7E6-A9D800CB3642}"/>
              </a:ext>
            </a:extLst>
          </p:cNvPr>
          <p:cNvCxnSpPr>
            <a:cxnSpLocks/>
          </p:cNvCxnSpPr>
          <p:nvPr/>
        </p:nvCxnSpPr>
        <p:spPr>
          <a:xfrm rot="453782">
            <a:off x="2642886" y="2733888"/>
            <a:ext cx="74898" cy="45291"/>
          </a:xfrm>
          <a:prstGeom prst="line">
            <a:avLst/>
          </a:prstGeom>
          <a:ln>
            <a:solidFill>
              <a:srgbClr val="C00000"/>
            </a:solidFill>
          </a:ln>
        </p:spPr>
        <p:style>
          <a:lnRef idx="2">
            <a:schemeClr val="dk1"/>
          </a:lnRef>
          <a:fillRef idx="0">
            <a:schemeClr val="dk1"/>
          </a:fillRef>
          <a:effectRef idx="1">
            <a:schemeClr val="dk1"/>
          </a:effectRef>
          <a:fontRef idx="minor">
            <a:schemeClr val="tx1"/>
          </a:fontRef>
        </p:style>
      </p:cxnSp>
      <p:cxnSp>
        <p:nvCxnSpPr>
          <p:cNvPr id="195" name="直接连接符 194">
            <a:extLst>
              <a:ext uri="{FF2B5EF4-FFF2-40B4-BE49-F238E27FC236}">
                <a16:creationId xmlns:a16="http://schemas.microsoft.com/office/drawing/2014/main" id="{4981DDAE-201B-2C69-5FD5-0BA2A2E71A19}"/>
              </a:ext>
            </a:extLst>
          </p:cNvPr>
          <p:cNvCxnSpPr>
            <a:cxnSpLocks/>
            <a:endCxn id="193" idx="0"/>
          </p:cNvCxnSpPr>
          <p:nvPr/>
        </p:nvCxnSpPr>
        <p:spPr>
          <a:xfrm flipH="1">
            <a:off x="2524268" y="2727581"/>
            <a:ext cx="37951" cy="129520"/>
          </a:xfrm>
          <a:prstGeom prst="line">
            <a:avLst/>
          </a:prstGeom>
          <a:ln>
            <a:solidFill>
              <a:srgbClr val="C00000"/>
            </a:solidFill>
          </a:ln>
        </p:spPr>
        <p:style>
          <a:lnRef idx="2">
            <a:schemeClr val="dk1"/>
          </a:lnRef>
          <a:fillRef idx="0">
            <a:schemeClr val="dk1"/>
          </a:fillRef>
          <a:effectRef idx="1">
            <a:schemeClr val="dk1"/>
          </a:effectRef>
          <a:fontRef idx="minor">
            <a:schemeClr val="tx1"/>
          </a:fontRef>
        </p:style>
      </p:cxnSp>
      <p:cxnSp>
        <p:nvCxnSpPr>
          <p:cNvPr id="196" name="直接连接符 195">
            <a:extLst>
              <a:ext uri="{FF2B5EF4-FFF2-40B4-BE49-F238E27FC236}">
                <a16:creationId xmlns:a16="http://schemas.microsoft.com/office/drawing/2014/main" id="{CFF0C08E-527B-73F0-7E99-ABDF2666FB0A}"/>
              </a:ext>
            </a:extLst>
          </p:cNvPr>
          <p:cNvCxnSpPr>
            <a:cxnSpLocks/>
            <a:endCxn id="193" idx="6"/>
          </p:cNvCxnSpPr>
          <p:nvPr/>
        </p:nvCxnSpPr>
        <p:spPr>
          <a:xfrm flipH="1">
            <a:off x="2579071" y="2882873"/>
            <a:ext cx="129383" cy="49966"/>
          </a:xfrm>
          <a:prstGeom prst="line">
            <a:avLst/>
          </a:prstGeom>
          <a:ln>
            <a:solidFill>
              <a:srgbClr val="C00000"/>
            </a:solidFill>
          </a:ln>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198" name="文本框 197">
                <a:extLst>
                  <a:ext uri="{FF2B5EF4-FFF2-40B4-BE49-F238E27FC236}">
                    <a16:creationId xmlns:a16="http://schemas.microsoft.com/office/drawing/2014/main" id="{FF8D9163-D4E6-C53F-6117-9DFFE233E915}"/>
                  </a:ext>
                </a:extLst>
              </p:cNvPr>
              <p:cNvSpPr txBox="1"/>
              <p:nvPr/>
            </p:nvSpPr>
            <p:spPr>
              <a:xfrm>
                <a:off x="2735582" y="819946"/>
                <a:ext cx="880992" cy="276999"/>
              </a:xfrm>
              <a:prstGeom prst="rect">
                <a:avLst/>
              </a:prstGeom>
              <a:noFill/>
            </p:spPr>
            <p:txBody>
              <a:bodyPr wrap="square">
                <a:spAutoFit/>
              </a:bodyPr>
              <a:lstStyle/>
              <a:p>
                <a:r>
                  <a:rPr lang="zh-CN" altLang="en-US" sz="1200" dirty="0">
                    <a:latin typeface="Times New Roman" panose="02020603050405020304" pitchFamily="18" charset="0"/>
                    <a:cs typeface="Times New Roman" panose="02020603050405020304" pitchFamily="18" charset="0"/>
                  </a:rPr>
                  <a:t>Trigger </a:t>
                </a:r>
                <a14:m>
                  <m:oMath xmlns:m="http://schemas.openxmlformats.org/officeDocument/2006/math">
                    <m:r>
                      <a:rPr lang="zh-CN" altLang="en-US" sz="1200" i="1" smtClean="0">
                        <a:latin typeface="Cambria Math" panose="02040503050406030204" pitchFamily="18" charset="0"/>
                      </a:rPr>
                      <m:t>𝛿</m:t>
                    </m:r>
                  </m:oMath>
                </a14:m>
                <a:endParaRPr lang="zh-CN" altLang="en-US" sz="1200" dirty="0"/>
              </a:p>
            </p:txBody>
          </p:sp>
        </mc:Choice>
        <mc:Fallback xmlns="">
          <p:sp>
            <p:nvSpPr>
              <p:cNvPr id="198" name="文本框 197">
                <a:extLst>
                  <a:ext uri="{FF2B5EF4-FFF2-40B4-BE49-F238E27FC236}">
                    <a16:creationId xmlns:a16="http://schemas.microsoft.com/office/drawing/2014/main" id="{FF8D9163-D4E6-C53F-6117-9DFFE233E915}"/>
                  </a:ext>
                </a:extLst>
              </p:cNvPr>
              <p:cNvSpPr txBox="1">
                <a:spLocks noRot="1" noChangeAspect="1" noMove="1" noResize="1" noEditPoints="1" noAdjustHandles="1" noChangeArrowheads="1" noChangeShapeType="1" noTextEdit="1"/>
              </p:cNvSpPr>
              <p:nvPr/>
            </p:nvSpPr>
            <p:spPr>
              <a:xfrm>
                <a:off x="2735582" y="819946"/>
                <a:ext cx="880992" cy="276999"/>
              </a:xfrm>
              <a:prstGeom prst="rect">
                <a:avLst/>
              </a:prstGeom>
              <a:blipFill>
                <a:blip r:embed="rId13"/>
                <a:stretch>
                  <a:fillRect l="-694" t="-2222" b="-17778"/>
                </a:stretch>
              </a:blipFill>
            </p:spPr>
            <p:txBody>
              <a:bodyPr/>
              <a:lstStyle/>
              <a:p>
                <a:r>
                  <a:rPr lang="zh-CN" altLang="en-US">
                    <a:noFill/>
                  </a:rPr>
                  <a:t> </a:t>
                </a:r>
              </a:p>
            </p:txBody>
          </p:sp>
        </mc:Fallback>
      </mc:AlternateContent>
      <p:pic>
        <p:nvPicPr>
          <p:cNvPr id="200" name="图片 199">
            <a:extLst>
              <a:ext uri="{FF2B5EF4-FFF2-40B4-BE49-F238E27FC236}">
                <a16:creationId xmlns:a16="http://schemas.microsoft.com/office/drawing/2014/main" id="{A05929A9-1090-BAED-B2D7-456FFC320D43}"/>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298320" y="2715849"/>
            <a:ext cx="318254" cy="318254"/>
          </a:xfrm>
          <a:prstGeom prst="rect">
            <a:avLst/>
          </a:prstGeom>
        </p:spPr>
      </p:pic>
      <p:sp>
        <p:nvSpPr>
          <p:cNvPr id="205" name="文本框 204">
            <a:extLst>
              <a:ext uri="{FF2B5EF4-FFF2-40B4-BE49-F238E27FC236}">
                <a16:creationId xmlns:a16="http://schemas.microsoft.com/office/drawing/2014/main" id="{2F4C130B-AFD1-9C22-356D-F3DBAD7D0FCD}"/>
              </a:ext>
            </a:extLst>
          </p:cNvPr>
          <p:cNvSpPr txBox="1"/>
          <p:nvPr/>
        </p:nvSpPr>
        <p:spPr>
          <a:xfrm>
            <a:off x="215360" y="1455592"/>
            <a:ext cx="1642315" cy="338554"/>
          </a:xfrm>
          <a:prstGeom prst="rect">
            <a:avLst/>
          </a:prstGeom>
          <a:noFill/>
        </p:spPr>
        <p:txBody>
          <a:bodyPr wrap="square">
            <a:spAutoFit/>
          </a:bodyPr>
          <a:lstStyle/>
          <a:p>
            <a:r>
              <a:rPr lang="zh-CN" altLang="en-US" sz="1600" dirty="0">
                <a:latin typeface="Times New Roman" panose="02020603050405020304" pitchFamily="18" charset="0"/>
                <a:cs typeface="Times New Roman" panose="02020603050405020304" pitchFamily="18" charset="0"/>
              </a:rPr>
              <a:t>Building Query</a:t>
            </a:r>
          </a:p>
        </p:txBody>
      </p:sp>
      <p:cxnSp>
        <p:nvCxnSpPr>
          <p:cNvPr id="207" name="直接箭头连接符 206">
            <a:extLst>
              <a:ext uri="{FF2B5EF4-FFF2-40B4-BE49-F238E27FC236}">
                <a16:creationId xmlns:a16="http://schemas.microsoft.com/office/drawing/2014/main" id="{2C0DA863-ECB8-DA6E-79BE-84FE8511B03B}"/>
              </a:ext>
            </a:extLst>
          </p:cNvPr>
          <p:cNvCxnSpPr>
            <a:endCxn id="122" idx="1"/>
          </p:cNvCxnSpPr>
          <p:nvPr/>
        </p:nvCxnSpPr>
        <p:spPr>
          <a:xfrm flipV="1">
            <a:off x="8161187" y="2199663"/>
            <a:ext cx="488926" cy="22436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09" name="直接箭头连接符 208">
            <a:extLst>
              <a:ext uri="{FF2B5EF4-FFF2-40B4-BE49-F238E27FC236}">
                <a16:creationId xmlns:a16="http://schemas.microsoft.com/office/drawing/2014/main" id="{9E8380F6-BF35-D4AE-6AD6-5628DA860E8F}"/>
              </a:ext>
            </a:extLst>
          </p:cNvPr>
          <p:cNvCxnSpPr>
            <a:cxnSpLocks/>
            <a:endCxn id="123" idx="1"/>
          </p:cNvCxnSpPr>
          <p:nvPr/>
        </p:nvCxnSpPr>
        <p:spPr>
          <a:xfrm>
            <a:off x="8086014" y="3009220"/>
            <a:ext cx="569516" cy="31640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pic>
        <p:nvPicPr>
          <p:cNvPr id="214" name="图片 213">
            <a:extLst>
              <a:ext uri="{FF2B5EF4-FFF2-40B4-BE49-F238E27FC236}">
                <a16:creationId xmlns:a16="http://schemas.microsoft.com/office/drawing/2014/main" id="{C694F748-ADF4-63EB-B945-DB0297CBF054}"/>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211186" y="2014011"/>
            <a:ext cx="262988" cy="262988"/>
          </a:xfrm>
          <a:prstGeom prst="rect">
            <a:avLst/>
          </a:prstGeom>
        </p:spPr>
      </p:pic>
      <p:pic>
        <p:nvPicPr>
          <p:cNvPr id="215" name="图片 214">
            <a:extLst>
              <a:ext uri="{FF2B5EF4-FFF2-40B4-BE49-F238E27FC236}">
                <a16:creationId xmlns:a16="http://schemas.microsoft.com/office/drawing/2014/main" id="{6045E9EE-BB18-F092-E75C-649BD7F5552C}"/>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107571" y="3139742"/>
            <a:ext cx="262988" cy="262988"/>
          </a:xfrm>
          <a:prstGeom prst="rect">
            <a:avLst/>
          </a:prstGeom>
        </p:spPr>
      </p:pic>
      <p:pic>
        <p:nvPicPr>
          <p:cNvPr id="216" name="图片 215">
            <a:extLst>
              <a:ext uri="{FF2B5EF4-FFF2-40B4-BE49-F238E27FC236}">
                <a16:creationId xmlns:a16="http://schemas.microsoft.com/office/drawing/2014/main" id="{EF44BBA7-5F49-EA5E-4E59-0803021E86C2}"/>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0169838" y="2017411"/>
            <a:ext cx="318254" cy="318254"/>
          </a:xfrm>
          <a:prstGeom prst="rect">
            <a:avLst/>
          </a:prstGeom>
        </p:spPr>
      </p:pic>
      <p:pic>
        <p:nvPicPr>
          <p:cNvPr id="217" name="图片 216">
            <a:extLst>
              <a:ext uri="{FF2B5EF4-FFF2-40B4-BE49-F238E27FC236}">
                <a16:creationId xmlns:a16="http://schemas.microsoft.com/office/drawing/2014/main" id="{DF8CB140-C6C3-C6BF-DAA8-D7D9BC8738C6}"/>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0169838" y="3084476"/>
            <a:ext cx="318254" cy="318254"/>
          </a:xfrm>
          <a:prstGeom prst="rect">
            <a:avLst/>
          </a:prstGeom>
        </p:spPr>
      </p:pic>
      <p:graphicFrame>
        <p:nvGraphicFramePr>
          <p:cNvPr id="218" name="表格 217">
            <a:extLst>
              <a:ext uri="{FF2B5EF4-FFF2-40B4-BE49-F238E27FC236}">
                <a16:creationId xmlns:a16="http://schemas.microsoft.com/office/drawing/2014/main" id="{0C954B92-3CAB-30B7-012B-49A77067F2C8}"/>
              </a:ext>
            </a:extLst>
          </p:cNvPr>
          <p:cNvGraphicFramePr>
            <a:graphicFrameLocks noGrp="1"/>
          </p:cNvGraphicFramePr>
          <p:nvPr/>
        </p:nvGraphicFramePr>
        <p:xfrm>
          <a:off x="10624580" y="2168018"/>
          <a:ext cx="1287780" cy="365760"/>
        </p:xfrm>
        <a:graphic>
          <a:graphicData uri="http://schemas.openxmlformats.org/drawingml/2006/table">
            <a:tbl>
              <a:tblPr firstRow="1" bandRow="1">
                <a:tableStyleId>{F5AB1C69-6EDB-4FF4-983F-18BD219EF322}</a:tableStyleId>
              </a:tblPr>
              <a:tblGrid>
                <a:gridCol w="208280">
                  <a:extLst>
                    <a:ext uri="{9D8B030D-6E8A-4147-A177-3AD203B41FA5}">
                      <a16:colId xmlns:a16="http://schemas.microsoft.com/office/drawing/2014/main" val="327164988"/>
                    </a:ext>
                  </a:extLst>
                </a:gridCol>
                <a:gridCol w="208280">
                  <a:extLst>
                    <a:ext uri="{9D8B030D-6E8A-4147-A177-3AD203B41FA5}">
                      <a16:colId xmlns:a16="http://schemas.microsoft.com/office/drawing/2014/main" val="1271927277"/>
                    </a:ext>
                  </a:extLst>
                </a:gridCol>
                <a:gridCol w="208280">
                  <a:extLst>
                    <a:ext uri="{9D8B030D-6E8A-4147-A177-3AD203B41FA5}">
                      <a16:colId xmlns:a16="http://schemas.microsoft.com/office/drawing/2014/main" val="3441601592"/>
                    </a:ext>
                  </a:extLst>
                </a:gridCol>
                <a:gridCol w="246380">
                  <a:extLst>
                    <a:ext uri="{9D8B030D-6E8A-4147-A177-3AD203B41FA5}">
                      <a16:colId xmlns:a16="http://schemas.microsoft.com/office/drawing/2014/main" val="989004372"/>
                    </a:ext>
                  </a:extLst>
                </a:gridCol>
                <a:gridCol w="208280">
                  <a:extLst>
                    <a:ext uri="{9D8B030D-6E8A-4147-A177-3AD203B41FA5}">
                      <a16:colId xmlns:a16="http://schemas.microsoft.com/office/drawing/2014/main" val="115409583"/>
                    </a:ext>
                  </a:extLst>
                </a:gridCol>
                <a:gridCol w="208280">
                  <a:extLst>
                    <a:ext uri="{9D8B030D-6E8A-4147-A177-3AD203B41FA5}">
                      <a16:colId xmlns:a16="http://schemas.microsoft.com/office/drawing/2014/main" val="3955996705"/>
                    </a:ext>
                  </a:extLst>
                </a:gridCol>
              </a:tblGrid>
              <a:tr h="202757">
                <a:tc>
                  <a:txBody>
                    <a:bodyPr/>
                    <a:lstStyle/>
                    <a:p>
                      <a:endParaRPr lang="zh-CN" altLang="en-US" dirty="0">
                        <a:solidFill>
                          <a:schemeClr val="tx1"/>
                        </a:solidFill>
                      </a:endParaRPr>
                    </a:p>
                  </a:txBody>
                  <a:tcPr>
                    <a:solidFill>
                      <a:srgbClr val="C00000"/>
                    </a:solidFill>
                  </a:tcPr>
                </a:tc>
                <a:tc>
                  <a:txBody>
                    <a:bodyPr/>
                    <a:lstStyle/>
                    <a:p>
                      <a:endParaRPr lang="zh-CN" altLang="en-US" dirty="0">
                        <a:solidFill>
                          <a:schemeClr val="tx1"/>
                        </a:solidFill>
                      </a:endParaRPr>
                    </a:p>
                  </a:txBody>
                  <a:tcPr>
                    <a:solidFill>
                      <a:srgbClr val="C00000"/>
                    </a:solidFill>
                  </a:tcPr>
                </a:tc>
                <a:tc>
                  <a:txBody>
                    <a:bodyPr/>
                    <a:lstStyle/>
                    <a:p>
                      <a:endParaRPr lang="zh-CN" altLang="en-US" dirty="0">
                        <a:solidFill>
                          <a:schemeClr val="tx1"/>
                        </a:solidFill>
                      </a:endParaRPr>
                    </a:p>
                  </a:txBody>
                  <a:tcPr>
                    <a:solidFill>
                      <a:srgbClr val="C00000"/>
                    </a:solidFill>
                  </a:tcPr>
                </a:tc>
                <a:tc>
                  <a:txBody>
                    <a:bodyPr/>
                    <a:lstStyle/>
                    <a:p>
                      <a:endParaRPr lang="zh-CN" altLang="en-US" dirty="0">
                        <a:solidFill>
                          <a:schemeClr val="tx1"/>
                        </a:solidFill>
                      </a:endParaRPr>
                    </a:p>
                  </a:txBody>
                  <a:tcPr>
                    <a:solidFill>
                      <a:srgbClr val="C00000"/>
                    </a:solidFill>
                  </a:tcPr>
                </a:tc>
                <a:tc>
                  <a:txBody>
                    <a:bodyPr/>
                    <a:lstStyle/>
                    <a:p>
                      <a:endParaRPr lang="zh-CN" altLang="en-US" dirty="0">
                        <a:solidFill>
                          <a:schemeClr val="tx1"/>
                        </a:solidFill>
                      </a:endParaRPr>
                    </a:p>
                  </a:txBody>
                  <a:tcPr>
                    <a:solidFill>
                      <a:srgbClr val="C00000"/>
                    </a:solidFill>
                  </a:tcPr>
                </a:tc>
                <a:tc>
                  <a:txBody>
                    <a:bodyPr/>
                    <a:lstStyle/>
                    <a:p>
                      <a:endParaRPr lang="zh-CN" altLang="en-US" dirty="0">
                        <a:solidFill>
                          <a:schemeClr val="tx1"/>
                        </a:solidFill>
                      </a:endParaRPr>
                    </a:p>
                  </a:txBody>
                  <a:tcPr>
                    <a:solidFill>
                      <a:srgbClr val="C00000"/>
                    </a:solidFill>
                  </a:tcPr>
                </a:tc>
                <a:extLst>
                  <a:ext uri="{0D108BD9-81ED-4DB2-BD59-A6C34878D82A}">
                    <a16:rowId xmlns:a16="http://schemas.microsoft.com/office/drawing/2014/main" val="2397882883"/>
                  </a:ext>
                </a:extLst>
              </a:tr>
            </a:tbl>
          </a:graphicData>
        </a:graphic>
      </p:graphicFrame>
      <p:pic>
        <p:nvPicPr>
          <p:cNvPr id="219" name="图片 218">
            <a:extLst>
              <a:ext uri="{FF2B5EF4-FFF2-40B4-BE49-F238E27FC236}">
                <a16:creationId xmlns:a16="http://schemas.microsoft.com/office/drawing/2014/main" id="{475A227C-83A4-447F-3193-8D5EB49BF400}"/>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1714599" y="1938783"/>
            <a:ext cx="269328" cy="269328"/>
          </a:xfrm>
          <a:prstGeom prst="rect">
            <a:avLst/>
          </a:prstGeom>
        </p:spPr>
      </p:pic>
      <p:graphicFrame>
        <p:nvGraphicFramePr>
          <p:cNvPr id="220" name="表格 219">
            <a:extLst>
              <a:ext uri="{FF2B5EF4-FFF2-40B4-BE49-F238E27FC236}">
                <a16:creationId xmlns:a16="http://schemas.microsoft.com/office/drawing/2014/main" id="{AF0662BD-BDC1-0608-F284-B8B3EAEBE55E}"/>
              </a:ext>
            </a:extLst>
          </p:cNvPr>
          <p:cNvGraphicFramePr>
            <a:graphicFrameLocks noGrp="1"/>
          </p:cNvGraphicFramePr>
          <p:nvPr/>
        </p:nvGraphicFramePr>
        <p:xfrm>
          <a:off x="10624580" y="3120971"/>
          <a:ext cx="1287780" cy="365760"/>
        </p:xfrm>
        <a:graphic>
          <a:graphicData uri="http://schemas.openxmlformats.org/drawingml/2006/table">
            <a:tbl>
              <a:tblPr firstRow="1" bandRow="1">
                <a:tableStyleId>{F5AB1C69-6EDB-4FF4-983F-18BD219EF322}</a:tableStyleId>
              </a:tblPr>
              <a:tblGrid>
                <a:gridCol w="208280">
                  <a:extLst>
                    <a:ext uri="{9D8B030D-6E8A-4147-A177-3AD203B41FA5}">
                      <a16:colId xmlns:a16="http://schemas.microsoft.com/office/drawing/2014/main" val="327164988"/>
                    </a:ext>
                  </a:extLst>
                </a:gridCol>
                <a:gridCol w="208280">
                  <a:extLst>
                    <a:ext uri="{9D8B030D-6E8A-4147-A177-3AD203B41FA5}">
                      <a16:colId xmlns:a16="http://schemas.microsoft.com/office/drawing/2014/main" val="1271927277"/>
                    </a:ext>
                  </a:extLst>
                </a:gridCol>
                <a:gridCol w="208280">
                  <a:extLst>
                    <a:ext uri="{9D8B030D-6E8A-4147-A177-3AD203B41FA5}">
                      <a16:colId xmlns:a16="http://schemas.microsoft.com/office/drawing/2014/main" val="3441601592"/>
                    </a:ext>
                  </a:extLst>
                </a:gridCol>
                <a:gridCol w="246380">
                  <a:extLst>
                    <a:ext uri="{9D8B030D-6E8A-4147-A177-3AD203B41FA5}">
                      <a16:colId xmlns:a16="http://schemas.microsoft.com/office/drawing/2014/main" val="989004372"/>
                    </a:ext>
                  </a:extLst>
                </a:gridCol>
                <a:gridCol w="208280">
                  <a:extLst>
                    <a:ext uri="{9D8B030D-6E8A-4147-A177-3AD203B41FA5}">
                      <a16:colId xmlns:a16="http://schemas.microsoft.com/office/drawing/2014/main" val="115409583"/>
                    </a:ext>
                  </a:extLst>
                </a:gridCol>
                <a:gridCol w="208280">
                  <a:extLst>
                    <a:ext uri="{9D8B030D-6E8A-4147-A177-3AD203B41FA5}">
                      <a16:colId xmlns:a16="http://schemas.microsoft.com/office/drawing/2014/main" val="3955996705"/>
                    </a:ext>
                  </a:extLst>
                </a:gridCol>
              </a:tblGrid>
              <a:tr h="202757">
                <a:tc>
                  <a:txBody>
                    <a:bodyPr/>
                    <a:lstStyle/>
                    <a:p>
                      <a:endParaRPr lang="zh-CN" altLang="en-US" dirty="0">
                        <a:solidFill>
                          <a:schemeClr val="tx1"/>
                        </a:solidFill>
                      </a:endParaRPr>
                    </a:p>
                  </a:txBody>
                  <a:tcPr>
                    <a:solidFill>
                      <a:srgbClr val="C00000"/>
                    </a:solidFill>
                  </a:tcPr>
                </a:tc>
                <a:tc>
                  <a:txBody>
                    <a:bodyPr/>
                    <a:lstStyle/>
                    <a:p>
                      <a:endParaRPr lang="zh-CN" altLang="en-US" dirty="0">
                        <a:solidFill>
                          <a:schemeClr val="tx1"/>
                        </a:solidFill>
                      </a:endParaRPr>
                    </a:p>
                  </a:txBody>
                  <a:tcPr>
                    <a:solidFill>
                      <a:srgbClr val="C00000"/>
                    </a:solidFill>
                  </a:tcPr>
                </a:tc>
                <a:tc>
                  <a:txBody>
                    <a:bodyPr/>
                    <a:lstStyle/>
                    <a:p>
                      <a:endParaRPr lang="zh-CN" altLang="en-US" dirty="0">
                        <a:solidFill>
                          <a:schemeClr val="tx1"/>
                        </a:solidFill>
                      </a:endParaRPr>
                    </a:p>
                  </a:txBody>
                  <a:tcPr>
                    <a:solidFill>
                      <a:srgbClr val="C00000"/>
                    </a:solidFill>
                  </a:tcPr>
                </a:tc>
                <a:tc>
                  <a:txBody>
                    <a:bodyPr/>
                    <a:lstStyle/>
                    <a:p>
                      <a:endParaRPr lang="zh-CN" altLang="en-US" dirty="0">
                        <a:solidFill>
                          <a:schemeClr val="tx1"/>
                        </a:solidFill>
                      </a:endParaRPr>
                    </a:p>
                  </a:txBody>
                  <a:tcPr>
                    <a:solidFill>
                      <a:srgbClr val="C00000"/>
                    </a:solidFill>
                  </a:tcPr>
                </a:tc>
                <a:tc>
                  <a:txBody>
                    <a:bodyPr/>
                    <a:lstStyle/>
                    <a:p>
                      <a:endParaRPr lang="zh-CN" altLang="en-US" dirty="0">
                        <a:solidFill>
                          <a:schemeClr val="tx1"/>
                        </a:solidFill>
                      </a:endParaRPr>
                    </a:p>
                  </a:txBody>
                  <a:tcPr>
                    <a:solidFill>
                      <a:srgbClr val="C00000"/>
                    </a:solidFill>
                  </a:tcPr>
                </a:tc>
                <a:tc>
                  <a:txBody>
                    <a:bodyPr/>
                    <a:lstStyle/>
                    <a:p>
                      <a:endParaRPr lang="zh-CN" altLang="en-US" dirty="0">
                        <a:solidFill>
                          <a:schemeClr val="tx1"/>
                        </a:solidFill>
                      </a:endParaRPr>
                    </a:p>
                  </a:txBody>
                  <a:tcPr>
                    <a:solidFill>
                      <a:srgbClr val="C00000"/>
                    </a:solidFill>
                  </a:tcPr>
                </a:tc>
                <a:extLst>
                  <a:ext uri="{0D108BD9-81ED-4DB2-BD59-A6C34878D82A}">
                    <a16:rowId xmlns:a16="http://schemas.microsoft.com/office/drawing/2014/main" val="2397882883"/>
                  </a:ext>
                </a:extLst>
              </a:tr>
            </a:tbl>
          </a:graphicData>
        </a:graphic>
      </p:graphicFrame>
      <p:pic>
        <p:nvPicPr>
          <p:cNvPr id="221" name="图片 220">
            <a:extLst>
              <a:ext uri="{FF2B5EF4-FFF2-40B4-BE49-F238E27FC236}">
                <a16:creationId xmlns:a16="http://schemas.microsoft.com/office/drawing/2014/main" id="{F8F67AD6-696B-AC8A-2AFE-D6885E535E11}"/>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1707651" y="2892155"/>
            <a:ext cx="269328" cy="269328"/>
          </a:xfrm>
          <a:prstGeom prst="rect">
            <a:avLst/>
          </a:prstGeom>
        </p:spPr>
      </p:pic>
      <mc:AlternateContent xmlns:mc="http://schemas.openxmlformats.org/markup-compatibility/2006" xmlns:a14="http://schemas.microsoft.com/office/drawing/2010/main">
        <mc:Choice Requires="a14">
          <p:sp>
            <p:nvSpPr>
              <p:cNvPr id="223" name="文本框 222">
                <a:extLst>
                  <a:ext uri="{FF2B5EF4-FFF2-40B4-BE49-F238E27FC236}">
                    <a16:creationId xmlns:a16="http://schemas.microsoft.com/office/drawing/2014/main" id="{D7402C01-CA78-AF36-42E2-376A54FD77F7}"/>
                  </a:ext>
                </a:extLst>
              </p:cNvPr>
              <p:cNvSpPr txBox="1"/>
              <p:nvPr/>
            </p:nvSpPr>
            <p:spPr>
              <a:xfrm>
                <a:off x="10899096" y="1899539"/>
                <a:ext cx="774360"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Query </a:t>
                </a:r>
                <a14:m>
                  <m:oMath xmlns:m="http://schemas.openxmlformats.org/officeDocument/2006/math">
                    <m:sSub>
                      <m:sSubPr>
                        <m:ctrlPr>
                          <a:rPr lang="en-US" altLang="zh-CN" sz="1200" i="1" smtClean="0">
                            <a:latin typeface="Cambria Math" panose="02040503050406030204" pitchFamily="18" charset="0"/>
                            <a:cs typeface="Times New Roman" panose="02020603050405020304" pitchFamily="18" charset="0"/>
                          </a:rPr>
                        </m:ctrlPr>
                      </m:sSubPr>
                      <m:e>
                        <m:r>
                          <a:rPr lang="en-US" altLang="zh-CN" sz="1200" b="0" i="1" smtClean="0">
                            <a:latin typeface="Cambria Math" panose="02040503050406030204" pitchFamily="18" charset="0"/>
                            <a:cs typeface="Times New Roman" panose="02020603050405020304" pitchFamily="18" charset="0"/>
                          </a:rPr>
                          <m:t>𝑞</m:t>
                        </m:r>
                      </m:e>
                      <m:sub>
                        <m:r>
                          <a:rPr lang="en-US" altLang="zh-CN" sz="1200" b="0" i="1" smtClean="0">
                            <a:latin typeface="Cambria Math" panose="02040503050406030204" pitchFamily="18" charset="0"/>
                            <a:cs typeface="Times New Roman" panose="02020603050405020304" pitchFamily="18" charset="0"/>
                          </a:rPr>
                          <m:t>1</m:t>
                        </m:r>
                      </m:sub>
                    </m:sSub>
                  </m:oMath>
                </a14:m>
                <a:endParaRPr lang="zh-CN" altLang="en-US" sz="1200" dirty="0"/>
              </a:p>
            </p:txBody>
          </p:sp>
        </mc:Choice>
        <mc:Fallback xmlns="">
          <p:sp>
            <p:nvSpPr>
              <p:cNvPr id="223" name="文本框 222">
                <a:extLst>
                  <a:ext uri="{FF2B5EF4-FFF2-40B4-BE49-F238E27FC236}">
                    <a16:creationId xmlns:a16="http://schemas.microsoft.com/office/drawing/2014/main" id="{D7402C01-CA78-AF36-42E2-376A54FD77F7}"/>
                  </a:ext>
                </a:extLst>
              </p:cNvPr>
              <p:cNvSpPr txBox="1">
                <a:spLocks noRot="1" noChangeAspect="1" noMove="1" noResize="1" noEditPoints="1" noAdjustHandles="1" noChangeArrowheads="1" noChangeShapeType="1" noTextEdit="1"/>
              </p:cNvSpPr>
              <p:nvPr/>
            </p:nvSpPr>
            <p:spPr>
              <a:xfrm>
                <a:off x="10899096" y="1899539"/>
                <a:ext cx="774360" cy="276999"/>
              </a:xfrm>
              <a:prstGeom prst="rect">
                <a:avLst/>
              </a:prstGeom>
              <a:blipFill>
                <a:blip r:embed="rId16"/>
                <a:stretch>
                  <a:fillRect l="-787" t="-2222" b="-1777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4" name="文本框 223">
                <a:extLst>
                  <a:ext uri="{FF2B5EF4-FFF2-40B4-BE49-F238E27FC236}">
                    <a16:creationId xmlns:a16="http://schemas.microsoft.com/office/drawing/2014/main" id="{1D828A51-2419-E086-E912-8C18AEEFF43E}"/>
                  </a:ext>
                </a:extLst>
              </p:cNvPr>
              <p:cNvSpPr txBox="1"/>
              <p:nvPr/>
            </p:nvSpPr>
            <p:spPr>
              <a:xfrm>
                <a:off x="10899096" y="2882217"/>
                <a:ext cx="774360"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Query </a:t>
                </a:r>
                <a14:m>
                  <m:oMath xmlns:m="http://schemas.openxmlformats.org/officeDocument/2006/math">
                    <m:sSub>
                      <m:sSubPr>
                        <m:ctrlPr>
                          <a:rPr lang="en-US" altLang="zh-CN" sz="1200" i="1" smtClean="0">
                            <a:latin typeface="Cambria Math" panose="02040503050406030204" pitchFamily="18" charset="0"/>
                            <a:cs typeface="Times New Roman" panose="02020603050405020304" pitchFamily="18" charset="0"/>
                          </a:rPr>
                        </m:ctrlPr>
                      </m:sSubPr>
                      <m:e>
                        <m:r>
                          <a:rPr lang="en-US" altLang="zh-CN" sz="1200" b="0" i="1" smtClean="0">
                            <a:latin typeface="Cambria Math" panose="02040503050406030204" pitchFamily="18" charset="0"/>
                            <a:cs typeface="Times New Roman" panose="02020603050405020304" pitchFamily="18" charset="0"/>
                          </a:rPr>
                          <m:t>𝑞</m:t>
                        </m:r>
                      </m:e>
                      <m:sub>
                        <m:r>
                          <a:rPr lang="en-US" altLang="zh-CN" sz="1200" b="0" i="1" smtClean="0">
                            <a:latin typeface="Cambria Math" panose="02040503050406030204" pitchFamily="18" charset="0"/>
                            <a:cs typeface="Times New Roman" panose="02020603050405020304" pitchFamily="18" charset="0"/>
                          </a:rPr>
                          <m:t>2</m:t>
                        </m:r>
                      </m:sub>
                    </m:sSub>
                  </m:oMath>
                </a14:m>
                <a:endParaRPr lang="zh-CN" altLang="en-US" sz="1200" dirty="0"/>
              </a:p>
            </p:txBody>
          </p:sp>
        </mc:Choice>
        <mc:Fallback xmlns="">
          <p:sp>
            <p:nvSpPr>
              <p:cNvPr id="224" name="文本框 223">
                <a:extLst>
                  <a:ext uri="{FF2B5EF4-FFF2-40B4-BE49-F238E27FC236}">
                    <a16:creationId xmlns:a16="http://schemas.microsoft.com/office/drawing/2014/main" id="{1D828A51-2419-E086-E912-8C18AEEFF43E}"/>
                  </a:ext>
                </a:extLst>
              </p:cNvPr>
              <p:cNvSpPr txBox="1">
                <a:spLocks noRot="1" noChangeAspect="1" noMove="1" noResize="1" noEditPoints="1" noAdjustHandles="1" noChangeArrowheads="1" noChangeShapeType="1" noTextEdit="1"/>
              </p:cNvSpPr>
              <p:nvPr/>
            </p:nvSpPr>
            <p:spPr>
              <a:xfrm>
                <a:off x="10899096" y="2882217"/>
                <a:ext cx="774360" cy="276999"/>
              </a:xfrm>
              <a:prstGeom prst="rect">
                <a:avLst/>
              </a:prstGeom>
              <a:blipFill>
                <a:blip r:embed="rId17"/>
                <a:stretch>
                  <a:fillRect l="-787" t="-2222" b="-1777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03851739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DE6BB7-6FC4-0FF6-CAEA-22CCFDF01C19}"/>
            </a:ext>
          </a:extLst>
        </p:cNvPr>
        <p:cNvGrpSpPr/>
        <p:nvPr/>
      </p:nvGrpSpPr>
      <p:grpSpPr>
        <a:xfrm>
          <a:off x="0" y="0"/>
          <a:ext cx="0" cy="0"/>
          <a:chOff x="0" y="0"/>
          <a:chExt cx="0" cy="0"/>
        </a:xfrm>
      </p:grpSpPr>
      <p:sp>
        <p:nvSpPr>
          <p:cNvPr id="192" name="椭圆 191">
            <a:extLst>
              <a:ext uri="{FF2B5EF4-FFF2-40B4-BE49-F238E27FC236}">
                <a16:creationId xmlns:a16="http://schemas.microsoft.com/office/drawing/2014/main" id="{5809D118-7A8D-2E4D-E9FA-084DAB85F5B9}"/>
              </a:ext>
            </a:extLst>
          </p:cNvPr>
          <p:cNvSpPr/>
          <p:nvPr/>
        </p:nvSpPr>
        <p:spPr>
          <a:xfrm>
            <a:off x="358498" y="1511386"/>
            <a:ext cx="128588" cy="135731"/>
          </a:xfrm>
          <a:prstGeom prst="ellipse">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193" name="椭圆 192">
            <a:extLst>
              <a:ext uri="{FF2B5EF4-FFF2-40B4-BE49-F238E27FC236}">
                <a16:creationId xmlns:a16="http://schemas.microsoft.com/office/drawing/2014/main" id="{6D52CFEA-4A85-AADB-3B30-205F2E395EB7}"/>
              </a:ext>
            </a:extLst>
          </p:cNvPr>
          <p:cNvSpPr/>
          <p:nvPr/>
        </p:nvSpPr>
        <p:spPr>
          <a:xfrm>
            <a:off x="645439" y="1158002"/>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194" name="椭圆 193">
            <a:extLst>
              <a:ext uri="{FF2B5EF4-FFF2-40B4-BE49-F238E27FC236}">
                <a16:creationId xmlns:a16="http://schemas.microsoft.com/office/drawing/2014/main" id="{585A5B5F-D347-2108-36E6-89159BB9DB08}"/>
              </a:ext>
            </a:extLst>
          </p:cNvPr>
          <p:cNvSpPr/>
          <p:nvPr/>
        </p:nvSpPr>
        <p:spPr>
          <a:xfrm>
            <a:off x="581145" y="1899943"/>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95" name="椭圆 194">
            <a:extLst>
              <a:ext uri="{FF2B5EF4-FFF2-40B4-BE49-F238E27FC236}">
                <a16:creationId xmlns:a16="http://schemas.microsoft.com/office/drawing/2014/main" id="{F295C6B8-08CD-E071-3989-0E884D2A14F6}"/>
              </a:ext>
            </a:extLst>
          </p:cNvPr>
          <p:cNvSpPr/>
          <p:nvPr/>
        </p:nvSpPr>
        <p:spPr>
          <a:xfrm>
            <a:off x="950239" y="1531263"/>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96" name="椭圆 195">
            <a:extLst>
              <a:ext uri="{FF2B5EF4-FFF2-40B4-BE49-F238E27FC236}">
                <a16:creationId xmlns:a16="http://schemas.microsoft.com/office/drawing/2014/main" id="{985F73B3-F3C7-A644-7B56-424E046EB224}"/>
              </a:ext>
            </a:extLst>
          </p:cNvPr>
          <p:cNvSpPr/>
          <p:nvPr/>
        </p:nvSpPr>
        <p:spPr>
          <a:xfrm>
            <a:off x="1238373" y="1179613"/>
            <a:ext cx="128588" cy="135731"/>
          </a:xfrm>
          <a:prstGeom prst="ellipse">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00" name="椭圆 199">
            <a:extLst>
              <a:ext uri="{FF2B5EF4-FFF2-40B4-BE49-F238E27FC236}">
                <a16:creationId xmlns:a16="http://schemas.microsoft.com/office/drawing/2014/main" id="{367FDE2A-4254-F484-4AB6-EBFD8FD0BDD1}"/>
              </a:ext>
            </a:extLst>
          </p:cNvPr>
          <p:cNvSpPr/>
          <p:nvPr/>
        </p:nvSpPr>
        <p:spPr>
          <a:xfrm>
            <a:off x="1371726" y="1869788"/>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01" name="椭圆 200">
            <a:extLst>
              <a:ext uri="{FF2B5EF4-FFF2-40B4-BE49-F238E27FC236}">
                <a16:creationId xmlns:a16="http://schemas.microsoft.com/office/drawing/2014/main" id="{6F8C3A9E-C6F7-EA9D-A75C-DA3F22BC9D53}"/>
              </a:ext>
            </a:extLst>
          </p:cNvPr>
          <p:cNvSpPr/>
          <p:nvPr/>
        </p:nvSpPr>
        <p:spPr>
          <a:xfrm>
            <a:off x="1451489" y="1613414"/>
            <a:ext cx="128588" cy="135731"/>
          </a:xfrm>
          <a:prstGeom prst="ellipse">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03" name="椭圆 202">
            <a:extLst>
              <a:ext uri="{FF2B5EF4-FFF2-40B4-BE49-F238E27FC236}">
                <a16:creationId xmlns:a16="http://schemas.microsoft.com/office/drawing/2014/main" id="{490FF0CF-DF35-EE59-AABB-200F5401B97D}"/>
              </a:ext>
            </a:extLst>
          </p:cNvPr>
          <p:cNvSpPr/>
          <p:nvPr/>
        </p:nvSpPr>
        <p:spPr>
          <a:xfrm>
            <a:off x="1082395" y="2083506"/>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204" name="直接连接符 203">
            <a:extLst>
              <a:ext uri="{FF2B5EF4-FFF2-40B4-BE49-F238E27FC236}">
                <a16:creationId xmlns:a16="http://schemas.microsoft.com/office/drawing/2014/main" id="{9CD050CB-4F44-7B23-973A-2D067B3FF2D4}"/>
              </a:ext>
            </a:extLst>
          </p:cNvPr>
          <p:cNvCxnSpPr>
            <a:cxnSpLocks/>
            <a:stCxn id="193" idx="3"/>
            <a:endCxn id="192" idx="0"/>
          </p:cNvCxnSpPr>
          <p:nvPr/>
        </p:nvCxnSpPr>
        <p:spPr>
          <a:xfrm flipH="1">
            <a:off x="422792" y="1273856"/>
            <a:ext cx="241478" cy="237530"/>
          </a:xfrm>
          <a:prstGeom prst="line">
            <a:avLst/>
          </a:prstGeom>
        </p:spPr>
        <p:style>
          <a:lnRef idx="2">
            <a:schemeClr val="dk1"/>
          </a:lnRef>
          <a:fillRef idx="0">
            <a:schemeClr val="dk1"/>
          </a:fillRef>
          <a:effectRef idx="1">
            <a:schemeClr val="dk1"/>
          </a:effectRef>
          <a:fontRef idx="minor">
            <a:schemeClr val="tx1"/>
          </a:fontRef>
        </p:style>
      </p:cxnSp>
      <p:cxnSp>
        <p:nvCxnSpPr>
          <p:cNvPr id="205" name="直接连接符 204">
            <a:extLst>
              <a:ext uri="{FF2B5EF4-FFF2-40B4-BE49-F238E27FC236}">
                <a16:creationId xmlns:a16="http://schemas.microsoft.com/office/drawing/2014/main" id="{693A1D5E-121C-3FF6-A4D1-211CF9983983}"/>
              </a:ext>
            </a:extLst>
          </p:cNvPr>
          <p:cNvCxnSpPr>
            <a:cxnSpLocks/>
            <a:stCxn id="193" idx="5"/>
            <a:endCxn id="195" idx="1"/>
          </p:cNvCxnSpPr>
          <p:nvPr/>
        </p:nvCxnSpPr>
        <p:spPr>
          <a:xfrm>
            <a:off x="755196" y="1273856"/>
            <a:ext cx="213874" cy="277284"/>
          </a:xfrm>
          <a:prstGeom prst="line">
            <a:avLst/>
          </a:prstGeom>
        </p:spPr>
        <p:style>
          <a:lnRef idx="2">
            <a:schemeClr val="dk1"/>
          </a:lnRef>
          <a:fillRef idx="0">
            <a:schemeClr val="dk1"/>
          </a:fillRef>
          <a:effectRef idx="1">
            <a:schemeClr val="dk1"/>
          </a:effectRef>
          <a:fontRef idx="minor">
            <a:schemeClr val="tx1"/>
          </a:fontRef>
        </p:style>
      </p:cxnSp>
      <p:cxnSp>
        <p:nvCxnSpPr>
          <p:cNvPr id="206" name="直接连接符 205">
            <a:extLst>
              <a:ext uri="{FF2B5EF4-FFF2-40B4-BE49-F238E27FC236}">
                <a16:creationId xmlns:a16="http://schemas.microsoft.com/office/drawing/2014/main" id="{B064EA0D-60D2-26BD-5365-A1DD9F053B20}"/>
              </a:ext>
            </a:extLst>
          </p:cNvPr>
          <p:cNvCxnSpPr>
            <a:cxnSpLocks/>
            <a:stCxn id="192" idx="5"/>
            <a:endCxn id="194" idx="1"/>
          </p:cNvCxnSpPr>
          <p:nvPr/>
        </p:nvCxnSpPr>
        <p:spPr>
          <a:xfrm>
            <a:off x="468255" y="1627240"/>
            <a:ext cx="131721" cy="292580"/>
          </a:xfrm>
          <a:prstGeom prst="line">
            <a:avLst/>
          </a:prstGeom>
        </p:spPr>
        <p:style>
          <a:lnRef idx="2">
            <a:schemeClr val="dk1"/>
          </a:lnRef>
          <a:fillRef idx="0">
            <a:schemeClr val="dk1"/>
          </a:fillRef>
          <a:effectRef idx="1">
            <a:schemeClr val="dk1"/>
          </a:effectRef>
          <a:fontRef idx="minor">
            <a:schemeClr val="tx1"/>
          </a:fontRef>
        </p:style>
      </p:cxnSp>
      <p:cxnSp>
        <p:nvCxnSpPr>
          <p:cNvPr id="207" name="直接连接符 206">
            <a:extLst>
              <a:ext uri="{FF2B5EF4-FFF2-40B4-BE49-F238E27FC236}">
                <a16:creationId xmlns:a16="http://schemas.microsoft.com/office/drawing/2014/main" id="{E1BE60F2-2055-277E-DB67-9E42D4969839}"/>
              </a:ext>
            </a:extLst>
          </p:cNvPr>
          <p:cNvCxnSpPr>
            <a:cxnSpLocks/>
            <a:stCxn id="195" idx="3"/>
            <a:endCxn id="194" idx="7"/>
          </p:cNvCxnSpPr>
          <p:nvPr/>
        </p:nvCxnSpPr>
        <p:spPr>
          <a:xfrm flipH="1">
            <a:off x="690902" y="1647117"/>
            <a:ext cx="278168" cy="272703"/>
          </a:xfrm>
          <a:prstGeom prst="line">
            <a:avLst/>
          </a:prstGeom>
        </p:spPr>
        <p:style>
          <a:lnRef idx="2">
            <a:schemeClr val="dk1"/>
          </a:lnRef>
          <a:fillRef idx="0">
            <a:schemeClr val="dk1"/>
          </a:fillRef>
          <a:effectRef idx="1">
            <a:schemeClr val="dk1"/>
          </a:effectRef>
          <a:fontRef idx="minor">
            <a:schemeClr val="tx1"/>
          </a:fontRef>
        </p:style>
      </p:cxnSp>
      <p:cxnSp>
        <p:nvCxnSpPr>
          <p:cNvPr id="208" name="直接连接符 207">
            <a:extLst>
              <a:ext uri="{FF2B5EF4-FFF2-40B4-BE49-F238E27FC236}">
                <a16:creationId xmlns:a16="http://schemas.microsoft.com/office/drawing/2014/main" id="{B5A8A310-498A-E5F9-7F6E-33B2B5442FBC}"/>
              </a:ext>
            </a:extLst>
          </p:cNvPr>
          <p:cNvCxnSpPr>
            <a:cxnSpLocks/>
            <a:stCxn id="196" idx="3"/>
            <a:endCxn id="195" idx="6"/>
          </p:cNvCxnSpPr>
          <p:nvPr/>
        </p:nvCxnSpPr>
        <p:spPr>
          <a:xfrm flipH="1">
            <a:off x="1078827" y="1295467"/>
            <a:ext cx="178377" cy="303662"/>
          </a:xfrm>
          <a:prstGeom prst="line">
            <a:avLst/>
          </a:prstGeom>
        </p:spPr>
        <p:style>
          <a:lnRef idx="2">
            <a:schemeClr val="dk1"/>
          </a:lnRef>
          <a:fillRef idx="0">
            <a:schemeClr val="dk1"/>
          </a:fillRef>
          <a:effectRef idx="1">
            <a:schemeClr val="dk1"/>
          </a:effectRef>
          <a:fontRef idx="minor">
            <a:schemeClr val="tx1"/>
          </a:fontRef>
        </p:style>
      </p:cxnSp>
      <p:cxnSp>
        <p:nvCxnSpPr>
          <p:cNvPr id="209" name="直接连接符 208">
            <a:extLst>
              <a:ext uri="{FF2B5EF4-FFF2-40B4-BE49-F238E27FC236}">
                <a16:creationId xmlns:a16="http://schemas.microsoft.com/office/drawing/2014/main" id="{E0A6B3CD-3883-AE22-637B-CF9A6DE8052E}"/>
              </a:ext>
            </a:extLst>
          </p:cNvPr>
          <p:cNvCxnSpPr>
            <a:cxnSpLocks/>
            <a:stCxn id="203" idx="0"/>
            <a:endCxn id="195" idx="4"/>
          </p:cNvCxnSpPr>
          <p:nvPr/>
        </p:nvCxnSpPr>
        <p:spPr>
          <a:xfrm flipH="1" flipV="1">
            <a:off x="1014533" y="1666994"/>
            <a:ext cx="132156" cy="416512"/>
          </a:xfrm>
          <a:prstGeom prst="line">
            <a:avLst/>
          </a:prstGeom>
        </p:spPr>
        <p:style>
          <a:lnRef idx="2">
            <a:schemeClr val="dk1"/>
          </a:lnRef>
          <a:fillRef idx="0">
            <a:schemeClr val="dk1"/>
          </a:fillRef>
          <a:effectRef idx="1">
            <a:schemeClr val="dk1"/>
          </a:effectRef>
          <a:fontRef idx="minor">
            <a:schemeClr val="tx1"/>
          </a:fontRef>
        </p:style>
      </p:cxnSp>
      <p:cxnSp>
        <p:nvCxnSpPr>
          <p:cNvPr id="210" name="直接连接符 209">
            <a:extLst>
              <a:ext uri="{FF2B5EF4-FFF2-40B4-BE49-F238E27FC236}">
                <a16:creationId xmlns:a16="http://schemas.microsoft.com/office/drawing/2014/main" id="{8275BE85-A0A3-2853-E73C-B344CE6FEF53}"/>
              </a:ext>
            </a:extLst>
          </p:cNvPr>
          <p:cNvCxnSpPr>
            <a:cxnSpLocks/>
            <a:stCxn id="200" idx="1"/>
            <a:endCxn id="195" idx="5"/>
          </p:cNvCxnSpPr>
          <p:nvPr/>
        </p:nvCxnSpPr>
        <p:spPr>
          <a:xfrm flipH="1" flipV="1">
            <a:off x="1059996" y="1647117"/>
            <a:ext cx="330561" cy="242548"/>
          </a:xfrm>
          <a:prstGeom prst="line">
            <a:avLst/>
          </a:prstGeom>
        </p:spPr>
        <p:style>
          <a:lnRef idx="2">
            <a:schemeClr val="dk1"/>
          </a:lnRef>
          <a:fillRef idx="0">
            <a:schemeClr val="dk1"/>
          </a:fillRef>
          <a:effectRef idx="1">
            <a:schemeClr val="dk1"/>
          </a:effectRef>
          <a:fontRef idx="minor">
            <a:schemeClr val="tx1"/>
          </a:fontRef>
        </p:style>
      </p:cxnSp>
      <p:cxnSp>
        <p:nvCxnSpPr>
          <p:cNvPr id="211" name="直接连接符 210">
            <a:extLst>
              <a:ext uri="{FF2B5EF4-FFF2-40B4-BE49-F238E27FC236}">
                <a16:creationId xmlns:a16="http://schemas.microsoft.com/office/drawing/2014/main" id="{518484D9-8ABE-DD72-C9C5-498382324005}"/>
              </a:ext>
            </a:extLst>
          </p:cNvPr>
          <p:cNvCxnSpPr>
            <a:cxnSpLocks/>
            <a:stCxn id="196" idx="5"/>
            <a:endCxn id="201" idx="1"/>
          </p:cNvCxnSpPr>
          <p:nvPr/>
        </p:nvCxnSpPr>
        <p:spPr>
          <a:xfrm>
            <a:off x="1348130" y="1295467"/>
            <a:ext cx="122190" cy="337824"/>
          </a:xfrm>
          <a:prstGeom prst="line">
            <a:avLst/>
          </a:prstGeom>
        </p:spPr>
        <p:style>
          <a:lnRef idx="2">
            <a:schemeClr val="dk1"/>
          </a:lnRef>
          <a:fillRef idx="0">
            <a:schemeClr val="dk1"/>
          </a:fillRef>
          <a:effectRef idx="1">
            <a:schemeClr val="dk1"/>
          </a:effectRef>
          <a:fontRef idx="minor">
            <a:schemeClr val="tx1"/>
          </a:fontRef>
        </p:style>
      </p:cxnSp>
      <p:cxnSp>
        <p:nvCxnSpPr>
          <p:cNvPr id="212" name="直接连接符 211">
            <a:extLst>
              <a:ext uri="{FF2B5EF4-FFF2-40B4-BE49-F238E27FC236}">
                <a16:creationId xmlns:a16="http://schemas.microsoft.com/office/drawing/2014/main" id="{170EC04B-4206-4FDF-51A0-8557374573BD}"/>
              </a:ext>
            </a:extLst>
          </p:cNvPr>
          <p:cNvCxnSpPr>
            <a:cxnSpLocks/>
            <a:stCxn id="193" idx="4"/>
            <a:endCxn id="194" idx="0"/>
          </p:cNvCxnSpPr>
          <p:nvPr/>
        </p:nvCxnSpPr>
        <p:spPr>
          <a:xfrm flipH="1">
            <a:off x="645439" y="1293733"/>
            <a:ext cx="64294" cy="606210"/>
          </a:xfrm>
          <a:prstGeom prst="line">
            <a:avLst/>
          </a:prstGeom>
        </p:spPr>
        <p:style>
          <a:lnRef idx="2">
            <a:schemeClr val="dk1"/>
          </a:lnRef>
          <a:fillRef idx="0">
            <a:schemeClr val="dk1"/>
          </a:fillRef>
          <a:effectRef idx="1">
            <a:schemeClr val="dk1"/>
          </a:effectRef>
          <a:fontRef idx="minor">
            <a:schemeClr val="tx1"/>
          </a:fontRef>
        </p:style>
      </p:cxnSp>
      <p:cxnSp>
        <p:nvCxnSpPr>
          <p:cNvPr id="213" name="直接连接符 212">
            <a:extLst>
              <a:ext uri="{FF2B5EF4-FFF2-40B4-BE49-F238E27FC236}">
                <a16:creationId xmlns:a16="http://schemas.microsoft.com/office/drawing/2014/main" id="{E6A6264E-5866-DBF1-EB27-0D50DEF8D14F}"/>
              </a:ext>
            </a:extLst>
          </p:cNvPr>
          <p:cNvCxnSpPr>
            <a:stCxn id="194" idx="5"/>
            <a:endCxn id="203" idx="2"/>
          </p:cNvCxnSpPr>
          <p:nvPr/>
        </p:nvCxnSpPr>
        <p:spPr>
          <a:xfrm>
            <a:off x="690902" y="2015797"/>
            <a:ext cx="391493" cy="135575"/>
          </a:xfrm>
          <a:prstGeom prst="line">
            <a:avLst/>
          </a:prstGeom>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214" name="文本框 213">
                <a:extLst>
                  <a:ext uri="{FF2B5EF4-FFF2-40B4-BE49-F238E27FC236}">
                    <a16:creationId xmlns:a16="http://schemas.microsoft.com/office/drawing/2014/main" id="{D378DC70-F98B-21F2-AC85-2F5752455278}"/>
                  </a:ext>
                </a:extLst>
              </p:cNvPr>
              <p:cNvSpPr txBox="1"/>
              <p:nvPr/>
            </p:nvSpPr>
            <p:spPr>
              <a:xfrm>
                <a:off x="297846" y="2253327"/>
                <a:ext cx="136800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Original datasets </a:t>
                </a:r>
                <a14:m>
                  <m:oMath xmlns:m="http://schemas.openxmlformats.org/officeDocument/2006/math">
                    <m:r>
                      <a:rPr lang="en-US" altLang="zh-CN" sz="1200" i="1" dirty="0" smtClean="0">
                        <a:latin typeface="Cambria Math" panose="02040503050406030204" pitchFamily="18" charset="0"/>
                        <a:cs typeface="Times New Roman" panose="02020603050405020304" pitchFamily="18" charset="0"/>
                      </a:rPr>
                      <m:t>𝐺</m:t>
                    </m:r>
                  </m:oMath>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214" name="文本框 213">
                <a:extLst>
                  <a:ext uri="{FF2B5EF4-FFF2-40B4-BE49-F238E27FC236}">
                    <a16:creationId xmlns:a16="http://schemas.microsoft.com/office/drawing/2014/main" id="{D378DC70-F98B-21F2-AC85-2F5752455278}"/>
                  </a:ext>
                </a:extLst>
              </p:cNvPr>
              <p:cNvSpPr txBox="1">
                <a:spLocks noRot="1" noChangeAspect="1" noMove="1" noResize="1" noEditPoints="1" noAdjustHandles="1" noChangeArrowheads="1" noChangeShapeType="1" noTextEdit="1"/>
              </p:cNvSpPr>
              <p:nvPr/>
            </p:nvSpPr>
            <p:spPr>
              <a:xfrm>
                <a:off x="297846" y="2253327"/>
                <a:ext cx="1368003" cy="276999"/>
              </a:xfrm>
              <a:prstGeom prst="rect">
                <a:avLst/>
              </a:prstGeom>
              <a:blipFill>
                <a:blip r:embed="rId3"/>
                <a:stretch>
                  <a:fillRect l="-446" t="-2222" b="-17778"/>
                </a:stretch>
              </a:blipFill>
            </p:spPr>
            <p:txBody>
              <a:bodyPr/>
              <a:lstStyle/>
              <a:p>
                <a:r>
                  <a:rPr lang="zh-CN" altLang="en-US">
                    <a:noFill/>
                  </a:rPr>
                  <a:t> </a:t>
                </a:r>
              </a:p>
            </p:txBody>
          </p:sp>
        </mc:Fallback>
      </mc:AlternateContent>
      <p:sp>
        <p:nvSpPr>
          <p:cNvPr id="215" name="矩形 214">
            <a:extLst>
              <a:ext uri="{FF2B5EF4-FFF2-40B4-BE49-F238E27FC236}">
                <a16:creationId xmlns:a16="http://schemas.microsoft.com/office/drawing/2014/main" id="{1EF9619F-151A-4CBC-25D8-0C0657BDD58D}"/>
              </a:ext>
            </a:extLst>
          </p:cNvPr>
          <p:cNvSpPr/>
          <p:nvPr/>
        </p:nvSpPr>
        <p:spPr>
          <a:xfrm>
            <a:off x="301101" y="1071143"/>
            <a:ext cx="1359116" cy="1151947"/>
          </a:xfrm>
          <a:prstGeom prst="rect">
            <a:avLst/>
          </a:prstGeom>
          <a:noFill/>
          <a:ln>
            <a:solidFill>
              <a:srgbClr val="91919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8" name="矩形: 圆角 237">
            <a:extLst>
              <a:ext uri="{FF2B5EF4-FFF2-40B4-BE49-F238E27FC236}">
                <a16:creationId xmlns:a16="http://schemas.microsoft.com/office/drawing/2014/main" id="{06A03704-DF15-3D3B-96CA-910C42F537FC}"/>
              </a:ext>
            </a:extLst>
          </p:cNvPr>
          <p:cNvSpPr/>
          <p:nvPr/>
        </p:nvSpPr>
        <p:spPr>
          <a:xfrm>
            <a:off x="2227963" y="1383313"/>
            <a:ext cx="1522820" cy="62608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200" dirty="0">
                <a:latin typeface="Times New Roman" panose="02020603050405020304" pitchFamily="18" charset="0"/>
                <a:cs typeface="Times New Roman" panose="02020603050405020304" pitchFamily="18" charset="0"/>
              </a:rPr>
              <a:t>Representative node selection</a:t>
            </a:r>
            <a:endParaRPr lang="zh-CN" altLang="en-US" sz="1200" dirty="0">
              <a:latin typeface="Times New Roman" panose="02020603050405020304" pitchFamily="18" charset="0"/>
              <a:cs typeface="Times New Roman" panose="02020603050405020304" pitchFamily="18" charset="0"/>
            </a:endParaRPr>
          </a:p>
        </p:txBody>
      </p:sp>
      <p:sp>
        <p:nvSpPr>
          <p:cNvPr id="239" name="箭头: 右 238">
            <a:extLst>
              <a:ext uri="{FF2B5EF4-FFF2-40B4-BE49-F238E27FC236}">
                <a16:creationId xmlns:a16="http://schemas.microsoft.com/office/drawing/2014/main" id="{A5B57AA8-20EA-B3C7-6CA8-3FF33FDCDF26}"/>
              </a:ext>
            </a:extLst>
          </p:cNvPr>
          <p:cNvSpPr/>
          <p:nvPr/>
        </p:nvSpPr>
        <p:spPr>
          <a:xfrm>
            <a:off x="3878567" y="1537991"/>
            <a:ext cx="429621" cy="245477"/>
          </a:xfrm>
          <a:prstGeom prst="rightArrow">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40" name="文本框 239">
                <a:extLst>
                  <a:ext uri="{FF2B5EF4-FFF2-40B4-BE49-F238E27FC236}">
                    <a16:creationId xmlns:a16="http://schemas.microsoft.com/office/drawing/2014/main" id="{10BF7CC3-59C3-90C1-6046-7754D370C5A5}"/>
                  </a:ext>
                </a:extLst>
              </p:cNvPr>
              <p:cNvSpPr txBox="1"/>
              <p:nvPr/>
            </p:nvSpPr>
            <p:spPr>
              <a:xfrm>
                <a:off x="3692726" y="1111494"/>
                <a:ext cx="1141659" cy="461665"/>
              </a:xfrm>
              <a:prstGeom prst="rect">
                <a:avLst/>
              </a:prstGeom>
              <a:noFill/>
            </p:spPr>
            <p:txBody>
              <a:bodyPr wrap="none" rtlCol="0">
                <a:spAutoFit/>
              </a:bodyPr>
              <a:lstStyle/>
              <a:p>
                <a:pPr algn="ctr"/>
                <a:r>
                  <a:rPr lang="en-US" altLang="zh-CN" sz="1200" dirty="0">
                    <a:latin typeface="Times New Roman" panose="02020603050405020304" pitchFamily="18" charset="0"/>
                    <a:cs typeface="Times New Roman" panose="02020603050405020304" pitchFamily="18" charset="0"/>
                  </a:rPr>
                  <a:t>Representative </a:t>
                </a:r>
              </a:p>
              <a:p>
                <a:pPr algn="ctr"/>
                <a:r>
                  <a:rPr lang="en-US" altLang="zh-CN" sz="1200" dirty="0">
                    <a:latin typeface="Times New Roman" panose="02020603050405020304" pitchFamily="18" charset="0"/>
                    <a:cs typeface="Times New Roman" panose="02020603050405020304" pitchFamily="18" charset="0"/>
                  </a:rPr>
                  <a:t>nodes </a:t>
                </a:r>
                <a14:m>
                  <m:oMath xmlns:m="http://schemas.openxmlformats.org/officeDocument/2006/math">
                    <m:sSub>
                      <m:sSubPr>
                        <m:ctrlPr>
                          <a:rPr lang="en-US" altLang="zh-CN" sz="1200" i="1" smtClean="0">
                            <a:latin typeface="Cambria Math" panose="02040503050406030204" pitchFamily="18" charset="0"/>
                          </a:rPr>
                        </m:ctrlPr>
                      </m:sSubPr>
                      <m:e>
                        <m:r>
                          <a:rPr lang="en-US" altLang="zh-CN" sz="1200" b="0" i="1" smtClean="0">
                            <a:latin typeface="Cambria Math" panose="02040503050406030204" pitchFamily="18" charset="0"/>
                          </a:rPr>
                          <m:t>𝑉</m:t>
                        </m:r>
                      </m:e>
                      <m:sub>
                        <m:r>
                          <a:rPr lang="en-US" altLang="zh-CN" sz="1200" b="0" i="1" smtClean="0">
                            <a:latin typeface="Cambria Math" panose="02040503050406030204" pitchFamily="18" charset="0"/>
                          </a:rPr>
                          <m:t>𝑠</m:t>
                        </m:r>
                      </m:sub>
                    </m:sSub>
                  </m:oMath>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240" name="文本框 239">
                <a:extLst>
                  <a:ext uri="{FF2B5EF4-FFF2-40B4-BE49-F238E27FC236}">
                    <a16:creationId xmlns:a16="http://schemas.microsoft.com/office/drawing/2014/main" id="{10BF7CC3-59C3-90C1-6046-7754D370C5A5}"/>
                  </a:ext>
                </a:extLst>
              </p:cNvPr>
              <p:cNvSpPr txBox="1">
                <a:spLocks noRot="1" noChangeAspect="1" noMove="1" noResize="1" noEditPoints="1" noAdjustHandles="1" noChangeArrowheads="1" noChangeShapeType="1" noTextEdit="1"/>
              </p:cNvSpPr>
              <p:nvPr/>
            </p:nvSpPr>
            <p:spPr>
              <a:xfrm>
                <a:off x="3692726" y="1111494"/>
                <a:ext cx="1141659" cy="461665"/>
              </a:xfrm>
              <a:prstGeom prst="rect">
                <a:avLst/>
              </a:prstGeom>
              <a:blipFill>
                <a:blip r:embed="rId4"/>
                <a:stretch>
                  <a:fillRect b="-9211"/>
                </a:stretch>
              </a:blipFill>
            </p:spPr>
            <p:txBody>
              <a:bodyPr/>
              <a:lstStyle/>
              <a:p>
                <a:r>
                  <a:rPr lang="zh-CN" altLang="en-US">
                    <a:noFill/>
                  </a:rPr>
                  <a:t> </a:t>
                </a:r>
              </a:p>
            </p:txBody>
          </p:sp>
        </mc:Fallback>
      </mc:AlternateContent>
      <p:sp>
        <p:nvSpPr>
          <p:cNvPr id="283" name="箭头: 右 282">
            <a:extLst>
              <a:ext uri="{FF2B5EF4-FFF2-40B4-BE49-F238E27FC236}">
                <a16:creationId xmlns:a16="http://schemas.microsoft.com/office/drawing/2014/main" id="{9FEFC57A-9B45-4471-DACB-C58ADAAC4EBC}"/>
              </a:ext>
            </a:extLst>
          </p:cNvPr>
          <p:cNvSpPr/>
          <p:nvPr/>
        </p:nvSpPr>
        <p:spPr>
          <a:xfrm>
            <a:off x="1733711" y="1557825"/>
            <a:ext cx="429621" cy="245477"/>
          </a:xfrm>
          <a:prstGeom prst="rightArrow">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295" name="矩形: 圆角 294">
            <a:extLst>
              <a:ext uri="{FF2B5EF4-FFF2-40B4-BE49-F238E27FC236}">
                <a16:creationId xmlns:a16="http://schemas.microsoft.com/office/drawing/2014/main" id="{A2E9FFE2-26EA-4A4A-C367-C24AA47B07F4}"/>
              </a:ext>
            </a:extLst>
          </p:cNvPr>
          <p:cNvSpPr/>
          <p:nvPr/>
        </p:nvSpPr>
        <p:spPr>
          <a:xfrm>
            <a:off x="4641357" y="1409587"/>
            <a:ext cx="1522820" cy="62608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200" dirty="0">
                <a:latin typeface="Times New Roman" panose="02020603050405020304" pitchFamily="18" charset="0"/>
                <a:cs typeface="Times New Roman" panose="02020603050405020304" pitchFamily="18" charset="0"/>
              </a:rPr>
              <a:t>MLP trigger generator</a:t>
            </a:r>
            <a:endParaRPr lang="zh-CN" altLang="en-US" sz="1200" dirty="0">
              <a:latin typeface="Times New Roman" panose="02020603050405020304" pitchFamily="18" charset="0"/>
              <a:cs typeface="Times New Roman" panose="02020603050405020304" pitchFamily="18" charset="0"/>
            </a:endParaRPr>
          </a:p>
        </p:txBody>
      </p:sp>
      <p:sp>
        <p:nvSpPr>
          <p:cNvPr id="296" name="箭头: 右 295">
            <a:extLst>
              <a:ext uri="{FF2B5EF4-FFF2-40B4-BE49-F238E27FC236}">
                <a16:creationId xmlns:a16="http://schemas.microsoft.com/office/drawing/2014/main" id="{FF82ACC1-7B5A-F82B-AF72-1F756EB4AD0C}"/>
              </a:ext>
            </a:extLst>
          </p:cNvPr>
          <p:cNvSpPr/>
          <p:nvPr/>
        </p:nvSpPr>
        <p:spPr>
          <a:xfrm rot="16200000">
            <a:off x="5105968" y="1015133"/>
            <a:ext cx="429621" cy="245477"/>
          </a:xfrm>
          <a:prstGeom prst="rightArrow">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pic>
        <p:nvPicPr>
          <p:cNvPr id="297" name="图片 296">
            <a:extLst>
              <a:ext uri="{FF2B5EF4-FFF2-40B4-BE49-F238E27FC236}">
                <a16:creationId xmlns:a16="http://schemas.microsoft.com/office/drawing/2014/main" id="{77FB9CD9-CD44-F840-A807-90592E5CDE1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88900" y="511539"/>
            <a:ext cx="354617" cy="354617"/>
          </a:xfrm>
          <a:prstGeom prst="rect">
            <a:avLst/>
          </a:prstGeom>
        </p:spPr>
      </p:pic>
      <p:sp>
        <p:nvSpPr>
          <p:cNvPr id="298" name="文本框 297">
            <a:extLst>
              <a:ext uri="{FF2B5EF4-FFF2-40B4-BE49-F238E27FC236}">
                <a16:creationId xmlns:a16="http://schemas.microsoft.com/office/drawing/2014/main" id="{7B370338-70C5-8470-13F7-C0B87A2D3FA5}"/>
              </a:ext>
            </a:extLst>
          </p:cNvPr>
          <p:cNvSpPr txBox="1"/>
          <p:nvPr/>
        </p:nvSpPr>
        <p:spPr>
          <a:xfrm>
            <a:off x="5443517" y="534958"/>
            <a:ext cx="1114517" cy="307777"/>
          </a:xfrm>
          <a:prstGeom prst="rect">
            <a:avLst/>
          </a:prstGeom>
          <a:noFill/>
        </p:spPr>
        <p:txBody>
          <a:bodyPr wrap="square">
            <a:spAutoFit/>
          </a:bodyPr>
          <a:lstStyle/>
          <a:p>
            <a:r>
              <a:rPr lang="en-US" altLang="zh-CN" sz="1400" b="0" i="0" dirty="0">
                <a:solidFill>
                  <a:srgbClr val="2C2C36"/>
                </a:solidFill>
                <a:effectLst/>
                <a:latin typeface="Times New Roman" panose="02020603050405020304" pitchFamily="18" charset="0"/>
                <a:cs typeface="Times New Roman" panose="02020603050405020304" pitchFamily="18" charset="0"/>
              </a:rPr>
              <a:t>Public key </a:t>
            </a:r>
            <a:endParaRPr lang="zh-CN" altLang="en-US" sz="1400" dirty="0">
              <a:latin typeface="Times New Roman" panose="02020603050405020304" pitchFamily="18" charset="0"/>
              <a:cs typeface="Times New Roman" panose="02020603050405020304" pitchFamily="18" charset="0"/>
            </a:endParaRPr>
          </a:p>
        </p:txBody>
      </p:sp>
      <p:sp>
        <p:nvSpPr>
          <p:cNvPr id="299" name="椭圆 298">
            <a:extLst>
              <a:ext uri="{FF2B5EF4-FFF2-40B4-BE49-F238E27FC236}">
                <a16:creationId xmlns:a16="http://schemas.microsoft.com/office/drawing/2014/main" id="{74362C56-36B6-B817-4371-7782021AE308}"/>
              </a:ext>
            </a:extLst>
          </p:cNvPr>
          <p:cNvSpPr/>
          <p:nvPr/>
        </p:nvSpPr>
        <p:spPr>
          <a:xfrm>
            <a:off x="6840747" y="1326062"/>
            <a:ext cx="128588" cy="135731"/>
          </a:xfrm>
          <a:prstGeom prst="ellipse">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300" name="椭圆 299">
            <a:extLst>
              <a:ext uri="{FF2B5EF4-FFF2-40B4-BE49-F238E27FC236}">
                <a16:creationId xmlns:a16="http://schemas.microsoft.com/office/drawing/2014/main" id="{4D1A1C25-B61A-7B86-EF32-649610826EBE}"/>
              </a:ext>
            </a:extLst>
          </p:cNvPr>
          <p:cNvSpPr/>
          <p:nvPr/>
        </p:nvSpPr>
        <p:spPr>
          <a:xfrm>
            <a:off x="7127688" y="972678"/>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301" name="椭圆 300">
            <a:extLst>
              <a:ext uri="{FF2B5EF4-FFF2-40B4-BE49-F238E27FC236}">
                <a16:creationId xmlns:a16="http://schemas.microsoft.com/office/drawing/2014/main" id="{E9D11A60-B341-8373-02FC-B89EF5F1A546}"/>
              </a:ext>
            </a:extLst>
          </p:cNvPr>
          <p:cNvSpPr/>
          <p:nvPr/>
        </p:nvSpPr>
        <p:spPr>
          <a:xfrm>
            <a:off x="7063394" y="1714619"/>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302" name="椭圆 301">
            <a:extLst>
              <a:ext uri="{FF2B5EF4-FFF2-40B4-BE49-F238E27FC236}">
                <a16:creationId xmlns:a16="http://schemas.microsoft.com/office/drawing/2014/main" id="{BF069E45-EDAB-A891-EE49-F821EE5A51E0}"/>
              </a:ext>
            </a:extLst>
          </p:cNvPr>
          <p:cNvSpPr/>
          <p:nvPr/>
        </p:nvSpPr>
        <p:spPr>
          <a:xfrm>
            <a:off x="7432488" y="1345939"/>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303" name="椭圆 302">
            <a:extLst>
              <a:ext uri="{FF2B5EF4-FFF2-40B4-BE49-F238E27FC236}">
                <a16:creationId xmlns:a16="http://schemas.microsoft.com/office/drawing/2014/main" id="{EC4BED3D-2818-7D65-6347-10E2E9B068D4}"/>
              </a:ext>
            </a:extLst>
          </p:cNvPr>
          <p:cNvSpPr/>
          <p:nvPr/>
        </p:nvSpPr>
        <p:spPr>
          <a:xfrm>
            <a:off x="7720622" y="994289"/>
            <a:ext cx="128588" cy="135731"/>
          </a:xfrm>
          <a:prstGeom prst="ellipse">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304" name="椭圆 303">
            <a:extLst>
              <a:ext uri="{FF2B5EF4-FFF2-40B4-BE49-F238E27FC236}">
                <a16:creationId xmlns:a16="http://schemas.microsoft.com/office/drawing/2014/main" id="{9108F9B0-BA44-1A10-CCF3-0CF533A03430}"/>
              </a:ext>
            </a:extLst>
          </p:cNvPr>
          <p:cNvSpPr/>
          <p:nvPr/>
        </p:nvSpPr>
        <p:spPr>
          <a:xfrm>
            <a:off x="7853975" y="1684464"/>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305" name="椭圆 304">
            <a:extLst>
              <a:ext uri="{FF2B5EF4-FFF2-40B4-BE49-F238E27FC236}">
                <a16:creationId xmlns:a16="http://schemas.microsoft.com/office/drawing/2014/main" id="{0DC5DC0A-0CD4-4284-86EF-5C62F0A353EA}"/>
              </a:ext>
            </a:extLst>
          </p:cNvPr>
          <p:cNvSpPr/>
          <p:nvPr/>
        </p:nvSpPr>
        <p:spPr>
          <a:xfrm>
            <a:off x="7933738" y="1428090"/>
            <a:ext cx="128588" cy="135731"/>
          </a:xfrm>
          <a:prstGeom prst="ellipse">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306" name="椭圆 305">
            <a:extLst>
              <a:ext uri="{FF2B5EF4-FFF2-40B4-BE49-F238E27FC236}">
                <a16:creationId xmlns:a16="http://schemas.microsoft.com/office/drawing/2014/main" id="{07FA0190-0994-DB78-C761-A493995E93CE}"/>
              </a:ext>
            </a:extLst>
          </p:cNvPr>
          <p:cNvSpPr/>
          <p:nvPr/>
        </p:nvSpPr>
        <p:spPr>
          <a:xfrm>
            <a:off x="7564644" y="1898182"/>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307" name="直接连接符 306">
            <a:extLst>
              <a:ext uri="{FF2B5EF4-FFF2-40B4-BE49-F238E27FC236}">
                <a16:creationId xmlns:a16="http://schemas.microsoft.com/office/drawing/2014/main" id="{12B18DD6-AB83-26E8-287F-56E40FE88D9D}"/>
              </a:ext>
            </a:extLst>
          </p:cNvPr>
          <p:cNvCxnSpPr>
            <a:cxnSpLocks/>
            <a:stCxn id="300" idx="3"/>
            <a:endCxn id="299" idx="0"/>
          </p:cNvCxnSpPr>
          <p:nvPr/>
        </p:nvCxnSpPr>
        <p:spPr>
          <a:xfrm flipH="1">
            <a:off x="6905041" y="1088532"/>
            <a:ext cx="241478" cy="237530"/>
          </a:xfrm>
          <a:prstGeom prst="line">
            <a:avLst/>
          </a:prstGeom>
        </p:spPr>
        <p:style>
          <a:lnRef idx="2">
            <a:schemeClr val="dk1"/>
          </a:lnRef>
          <a:fillRef idx="0">
            <a:schemeClr val="dk1"/>
          </a:fillRef>
          <a:effectRef idx="1">
            <a:schemeClr val="dk1"/>
          </a:effectRef>
          <a:fontRef idx="minor">
            <a:schemeClr val="tx1"/>
          </a:fontRef>
        </p:style>
      </p:cxnSp>
      <p:cxnSp>
        <p:nvCxnSpPr>
          <p:cNvPr id="308" name="直接连接符 307">
            <a:extLst>
              <a:ext uri="{FF2B5EF4-FFF2-40B4-BE49-F238E27FC236}">
                <a16:creationId xmlns:a16="http://schemas.microsoft.com/office/drawing/2014/main" id="{FC50DEDD-3FBB-0E91-21DA-A655278E0104}"/>
              </a:ext>
            </a:extLst>
          </p:cNvPr>
          <p:cNvCxnSpPr>
            <a:cxnSpLocks/>
            <a:stCxn id="300" idx="5"/>
            <a:endCxn id="302" idx="1"/>
          </p:cNvCxnSpPr>
          <p:nvPr/>
        </p:nvCxnSpPr>
        <p:spPr>
          <a:xfrm>
            <a:off x="7237445" y="1088532"/>
            <a:ext cx="213874" cy="277284"/>
          </a:xfrm>
          <a:prstGeom prst="line">
            <a:avLst/>
          </a:prstGeom>
        </p:spPr>
        <p:style>
          <a:lnRef idx="2">
            <a:schemeClr val="dk1"/>
          </a:lnRef>
          <a:fillRef idx="0">
            <a:schemeClr val="dk1"/>
          </a:fillRef>
          <a:effectRef idx="1">
            <a:schemeClr val="dk1"/>
          </a:effectRef>
          <a:fontRef idx="minor">
            <a:schemeClr val="tx1"/>
          </a:fontRef>
        </p:style>
      </p:cxnSp>
      <p:cxnSp>
        <p:nvCxnSpPr>
          <p:cNvPr id="309" name="直接连接符 308">
            <a:extLst>
              <a:ext uri="{FF2B5EF4-FFF2-40B4-BE49-F238E27FC236}">
                <a16:creationId xmlns:a16="http://schemas.microsoft.com/office/drawing/2014/main" id="{55AF376D-7F96-502E-D501-DF61C7A2A34D}"/>
              </a:ext>
            </a:extLst>
          </p:cNvPr>
          <p:cNvCxnSpPr>
            <a:cxnSpLocks/>
            <a:stCxn id="299" idx="5"/>
            <a:endCxn id="301" idx="1"/>
          </p:cNvCxnSpPr>
          <p:nvPr/>
        </p:nvCxnSpPr>
        <p:spPr>
          <a:xfrm>
            <a:off x="6950504" y="1441916"/>
            <a:ext cx="131721" cy="292580"/>
          </a:xfrm>
          <a:prstGeom prst="line">
            <a:avLst/>
          </a:prstGeom>
        </p:spPr>
        <p:style>
          <a:lnRef idx="2">
            <a:schemeClr val="dk1"/>
          </a:lnRef>
          <a:fillRef idx="0">
            <a:schemeClr val="dk1"/>
          </a:fillRef>
          <a:effectRef idx="1">
            <a:schemeClr val="dk1"/>
          </a:effectRef>
          <a:fontRef idx="minor">
            <a:schemeClr val="tx1"/>
          </a:fontRef>
        </p:style>
      </p:cxnSp>
      <p:cxnSp>
        <p:nvCxnSpPr>
          <p:cNvPr id="310" name="直接连接符 309">
            <a:extLst>
              <a:ext uri="{FF2B5EF4-FFF2-40B4-BE49-F238E27FC236}">
                <a16:creationId xmlns:a16="http://schemas.microsoft.com/office/drawing/2014/main" id="{5C9D75C7-8627-2B16-872A-E142B7FC9656}"/>
              </a:ext>
            </a:extLst>
          </p:cNvPr>
          <p:cNvCxnSpPr>
            <a:cxnSpLocks/>
            <a:stCxn id="302" idx="3"/>
            <a:endCxn id="301" idx="7"/>
          </p:cNvCxnSpPr>
          <p:nvPr/>
        </p:nvCxnSpPr>
        <p:spPr>
          <a:xfrm flipH="1">
            <a:off x="7173151" y="1461793"/>
            <a:ext cx="278168" cy="272703"/>
          </a:xfrm>
          <a:prstGeom prst="line">
            <a:avLst/>
          </a:prstGeom>
        </p:spPr>
        <p:style>
          <a:lnRef idx="2">
            <a:schemeClr val="dk1"/>
          </a:lnRef>
          <a:fillRef idx="0">
            <a:schemeClr val="dk1"/>
          </a:fillRef>
          <a:effectRef idx="1">
            <a:schemeClr val="dk1"/>
          </a:effectRef>
          <a:fontRef idx="minor">
            <a:schemeClr val="tx1"/>
          </a:fontRef>
        </p:style>
      </p:cxnSp>
      <p:cxnSp>
        <p:nvCxnSpPr>
          <p:cNvPr id="311" name="直接连接符 310">
            <a:extLst>
              <a:ext uri="{FF2B5EF4-FFF2-40B4-BE49-F238E27FC236}">
                <a16:creationId xmlns:a16="http://schemas.microsoft.com/office/drawing/2014/main" id="{6DB86BFB-4188-500D-CCA8-2F96CD0E0E2F}"/>
              </a:ext>
            </a:extLst>
          </p:cNvPr>
          <p:cNvCxnSpPr>
            <a:cxnSpLocks/>
            <a:stCxn id="303" idx="3"/>
            <a:endCxn id="302" idx="6"/>
          </p:cNvCxnSpPr>
          <p:nvPr/>
        </p:nvCxnSpPr>
        <p:spPr>
          <a:xfrm flipH="1">
            <a:off x="7561076" y="1110143"/>
            <a:ext cx="178377" cy="303662"/>
          </a:xfrm>
          <a:prstGeom prst="line">
            <a:avLst/>
          </a:prstGeom>
        </p:spPr>
        <p:style>
          <a:lnRef idx="2">
            <a:schemeClr val="dk1"/>
          </a:lnRef>
          <a:fillRef idx="0">
            <a:schemeClr val="dk1"/>
          </a:fillRef>
          <a:effectRef idx="1">
            <a:schemeClr val="dk1"/>
          </a:effectRef>
          <a:fontRef idx="minor">
            <a:schemeClr val="tx1"/>
          </a:fontRef>
        </p:style>
      </p:cxnSp>
      <p:cxnSp>
        <p:nvCxnSpPr>
          <p:cNvPr id="312" name="直接连接符 311">
            <a:extLst>
              <a:ext uri="{FF2B5EF4-FFF2-40B4-BE49-F238E27FC236}">
                <a16:creationId xmlns:a16="http://schemas.microsoft.com/office/drawing/2014/main" id="{E4ECEB72-AF3B-BAEC-7518-C26289DBBCBA}"/>
              </a:ext>
            </a:extLst>
          </p:cNvPr>
          <p:cNvCxnSpPr>
            <a:cxnSpLocks/>
            <a:stCxn id="306" idx="0"/>
            <a:endCxn id="302" idx="4"/>
          </p:cNvCxnSpPr>
          <p:nvPr/>
        </p:nvCxnSpPr>
        <p:spPr>
          <a:xfrm flipH="1" flipV="1">
            <a:off x="7496782" y="1481670"/>
            <a:ext cx="132156" cy="416512"/>
          </a:xfrm>
          <a:prstGeom prst="line">
            <a:avLst/>
          </a:prstGeom>
        </p:spPr>
        <p:style>
          <a:lnRef idx="2">
            <a:schemeClr val="dk1"/>
          </a:lnRef>
          <a:fillRef idx="0">
            <a:schemeClr val="dk1"/>
          </a:fillRef>
          <a:effectRef idx="1">
            <a:schemeClr val="dk1"/>
          </a:effectRef>
          <a:fontRef idx="minor">
            <a:schemeClr val="tx1"/>
          </a:fontRef>
        </p:style>
      </p:cxnSp>
      <p:cxnSp>
        <p:nvCxnSpPr>
          <p:cNvPr id="313" name="直接连接符 312">
            <a:extLst>
              <a:ext uri="{FF2B5EF4-FFF2-40B4-BE49-F238E27FC236}">
                <a16:creationId xmlns:a16="http://schemas.microsoft.com/office/drawing/2014/main" id="{D8AA7B13-3D71-5F1B-DB57-BF5FA496AF5B}"/>
              </a:ext>
            </a:extLst>
          </p:cNvPr>
          <p:cNvCxnSpPr>
            <a:cxnSpLocks/>
            <a:stCxn id="304" idx="1"/>
            <a:endCxn id="302" idx="5"/>
          </p:cNvCxnSpPr>
          <p:nvPr/>
        </p:nvCxnSpPr>
        <p:spPr>
          <a:xfrm flipH="1" flipV="1">
            <a:off x="7542245" y="1461793"/>
            <a:ext cx="330561" cy="242548"/>
          </a:xfrm>
          <a:prstGeom prst="line">
            <a:avLst/>
          </a:prstGeom>
        </p:spPr>
        <p:style>
          <a:lnRef idx="2">
            <a:schemeClr val="dk1"/>
          </a:lnRef>
          <a:fillRef idx="0">
            <a:schemeClr val="dk1"/>
          </a:fillRef>
          <a:effectRef idx="1">
            <a:schemeClr val="dk1"/>
          </a:effectRef>
          <a:fontRef idx="minor">
            <a:schemeClr val="tx1"/>
          </a:fontRef>
        </p:style>
      </p:cxnSp>
      <p:cxnSp>
        <p:nvCxnSpPr>
          <p:cNvPr id="314" name="直接连接符 313">
            <a:extLst>
              <a:ext uri="{FF2B5EF4-FFF2-40B4-BE49-F238E27FC236}">
                <a16:creationId xmlns:a16="http://schemas.microsoft.com/office/drawing/2014/main" id="{0A836670-5340-218B-0EA5-6565171DEFE6}"/>
              </a:ext>
            </a:extLst>
          </p:cNvPr>
          <p:cNvCxnSpPr>
            <a:cxnSpLocks/>
            <a:stCxn id="303" idx="5"/>
            <a:endCxn id="305" idx="1"/>
          </p:cNvCxnSpPr>
          <p:nvPr/>
        </p:nvCxnSpPr>
        <p:spPr>
          <a:xfrm>
            <a:off x="7830379" y="1110143"/>
            <a:ext cx="122190" cy="337824"/>
          </a:xfrm>
          <a:prstGeom prst="line">
            <a:avLst/>
          </a:prstGeom>
        </p:spPr>
        <p:style>
          <a:lnRef idx="2">
            <a:schemeClr val="dk1"/>
          </a:lnRef>
          <a:fillRef idx="0">
            <a:schemeClr val="dk1"/>
          </a:fillRef>
          <a:effectRef idx="1">
            <a:schemeClr val="dk1"/>
          </a:effectRef>
          <a:fontRef idx="minor">
            <a:schemeClr val="tx1"/>
          </a:fontRef>
        </p:style>
      </p:cxnSp>
      <p:cxnSp>
        <p:nvCxnSpPr>
          <p:cNvPr id="315" name="直接连接符 314">
            <a:extLst>
              <a:ext uri="{FF2B5EF4-FFF2-40B4-BE49-F238E27FC236}">
                <a16:creationId xmlns:a16="http://schemas.microsoft.com/office/drawing/2014/main" id="{FC013B4C-202A-30B9-2856-3A0BFB8F3331}"/>
              </a:ext>
            </a:extLst>
          </p:cNvPr>
          <p:cNvCxnSpPr>
            <a:cxnSpLocks/>
            <a:stCxn id="300" idx="4"/>
            <a:endCxn id="301" idx="0"/>
          </p:cNvCxnSpPr>
          <p:nvPr/>
        </p:nvCxnSpPr>
        <p:spPr>
          <a:xfrm flipH="1">
            <a:off x="7127688" y="1108409"/>
            <a:ext cx="64294" cy="606210"/>
          </a:xfrm>
          <a:prstGeom prst="line">
            <a:avLst/>
          </a:prstGeom>
        </p:spPr>
        <p:style>
          <a:lnRef idx="2">
            <a:schemeClr val="dk1"/>
          </a:lnRef>
          <a:fillRef idx="0">
            <a:schemeClr val="dk1"/>
          </a:fillRef>
          <a:effectRef idx="1">
            <a:schemeClr val="dk1"/>
          </a:effectRef>
          <a:fontRef idx="minor">
            <a:schemeClr val="tx1"/>
          </a:fontRef>
        </p:style>
      </p:cxnSp>
      <p:cxnSp>
        <p:nvCxnSpPr>
          <p:cNvPr id="316" name="直接连接符 315">
            <a:extLst>
              <a:ext uri="{FF2B5EF4-FFF2-40B4-BE49-F238E27FC236}">
                <a16:creationId xmlns:a16="http://schemas.microsoft.com/office/drawing/2014/main" id="{28EFD889-EB6D-F023-E9B7-5AC9F06F4777}"/>
              </a:ext>
            </a:extLst>
          </p:cNvPr>
          <p:cNvCxnSpPr>
            <a:stCxn id="301" idx="5"/>
            <a:endCxn id="306" idx="2"/>
          </p:cNvCxnSpPr>
          <p:nvPr/>
        </p:nvCxnSpPr>
        <p:spPr>
          <a:xfrm>
            <a:off x="7173151" y="1830473"/>
            <a:ext cx="391493" cy="135575"/>
          </a:xfrm>
          <a:prstGeom prst="line">
            <a:avLst/>
          </a:prstGeom>
        </p:spPr>
        <p:style>
          <a:lnRef idx="2">
            <a:schemeClr val="dk1"/>
          </a:lnRef>
          <a:fillRef idx="0">
            <a:schemeClr val="dk1"/>
          </a:fillRef>
          <a:effectRef idx="1">
            <a:schemeClr val="dk1"/>
          </a:effectRef>
          <a:fontRef idx="minor">
            <a:schemeClr val="tx1"/>
          </a:fontRef>
        </p:style>
      </p:cxnSp>
      <p:sp>
        <p:nvSpPr>
          <p:cNvPr id="317" name="矩形 316">
            <a:extLst>
              <a:ext uri="{FF2B5EF4-FFF2-40B4-BE49-F238E27FC236}">
                <a16:creationId xmlns:a16="http://schemas.microsoft.com/office/drawing/2014/main" id="{8E0BF758-750A-9B8C-E223-D6E2FFC1EDA7}"/>
              </a:ext>
            </a:extLst>
          </p:cNvPr>
          <p:cNvSpPr/>
          <p:nvPr/>
        </p:nvSpPr>
        <p:spPr>
          <a:xfrm>
            <a:off x="6748485" y="913326"/>
            <a:ext cx="2472419" cy="1400176"/>
          </a:xfrm>
          <a:prstGeom prst="rect">
            <a:avLst/>
          </a:prstGeom>
          <a:noFill/>
          <a:ln>
            <a:solidFill>
              <a:schemeClr val="bg1">
                <a:lumMod val="65000"/>
              </a:schemeClr>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8" name="椭圆 317">
            <a:extLst>
              <a:ext uri="{FF2B5EF4-FFF2-40B4-BE49-F238E27FC236}">
                <a16:creationId xmlns:a16="http://schemas.microsoft.com/office/drawing/2014/main" id="{4238023B-B559-37BF-27CA-E56337254640}"/>
              </a:ext>
            </a:extLst>
          </p:cNvPr>
          <p:cNvSpPr/>
          <p:nvPr/>
        </p:nvSpPr>
        <p:spPr>
          <a:xfrm rot="453782">
            <a:off x="8622680" y="1388175"/>
            <a:ext cx="128588" cy="135731"/>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sp>
        <p:nvSpPr>
          <p:cNvPr id="319" name="椭圆 318">
            <a:extLst>
              <a:ext uri="{FF2B5EF4-FFF2-40B4-BE49-F238E27FC236}">
                <a16:creationId xmlns:a16="http://schemas.microsoft.com/office/drawing/2014/main" id="{2E6B9486-6862-46CF-ED7B-15E355F33D8C}"/>
              </a:ext>
            </a:extLst>
          </p:cNvPr>
          <p:cNvSpPr/>
          <p:nvPr/>
        </p:nvSpPr>
        <p:spPr>
          <a:xfrm rot="453782">
            <a:off x="8777763" y="1540861"/>
            <a:ext cx="128588" cy="135731"/>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sp>
        <p:nvSpPr>
          <p:cNvPr id="320" name="椭圆 319">
            <a:extLst>
              <a:ext uri="{FF2B5EF4-FFF2-40B4-BE49-F238E27FC236}">
                <a16:creationId xmlns:a16="http://schemas.microsoft.com/office/drawing/2014/main" id="{B43DC397-6887-57F0-6980-862E35F29580}"/>
              </a:ext>
            </a:extLst>
          </p:cNvPr>
          <p:cNvSpPr/>
          <p:nvPr/>
        </p:nvSpPr>
        <p:spPr>
          <a:xfrm rot="453782">
            <a:off x="8536564" y="1632504"/>
            <a:ext cx="128588" cy="135731"/>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cxnSp>
        <p:nvCxnSpPr>
          <p:cNvPr id="321" name="直接连接符 320">
            <a:extLst>
              <a:ext uri="{FF2B5EF4-FFF2-40B4-BE49-F238E27FC236}">
                <a16:creationId xmlns:a16="http://schemas.microsoft.com/office/drawing/2014/main" id="{AE2B9CEC-748C-A6EF-EC7C-BDC02572A9F9}"/>
              </a:ext>
            </a:extLst>
          </p:cNvPr>
          <p:cNvCxnSpPr>
            <a:cxnSpLocks/>
          </p:cNvCxnSpPr>
          <p:nvPr/>
        </p:nvCxnSpPr>
        <p:spPr>
          <a:xfrm rot="453782">
            <a:off x="8728408" y="1509881"/>
            <a:ext cx="74898" cy="45291"/>
          </a:xfrm>
          <a:prstGeom prst="line">
            <a:avLst/>
          </a:prstGeom>
          <a:ln>
            <a:solidFill>
              <a:srgbClr val="C00000"/>
            </a:solidFill>
          </a:ln>
        </p:spPr>
        <p:style>
          <a:lnRef idx="2">
            <a:schemeClr val="dk1"/>
          </a:lnRef>
          <a:fillRef idx="0">
            <a:schemeClr val="dk1"/>
          </a:fillRef>
          <a:effectRef idx="1">
            <a:schemeClr val="dk1"/>
          </a:effectRef>
          <a:fontRef idx="minor">
            <a:schemeClr val="tx1"/>
          </a:fontRef>
        </p:style>
      </p:cxnSp>
      <p:cxnSp>
        <p:nvCxnSpPr>
          <p:cNvPr id="322" name="直接连接符 321">
            <a:extLst>
              <a:ext uri="{FF2B5EF4-FFF2-40B4-BE49-F238E27FC236}">
                <a16:creationId xmlns:a16="http://schemas.microsoft.com/office/drawing/2014/main" id="{EE5CE06F-B319-CF02-29EA-F8D9FE998F3B}"/>
              </a:ext>
            </a:extLst>
          </p:cNvPr>
          <p:cNvCxnSpPr>
            <a:cxnSpLocks/>
            <a:endCxn id="320" idx="0"/>
          </p:cNvCxnSpPr>
          <p:nvPr/>
        </p:nvCxnSpPr>
        <p:spPr>
          <a:xfrm flipH="1">
            <a:off x="8609790" y="1503574"/>
            <a:ext cx="37951" cy="129520"/>
          </a:xfrm>
          <a:prstGeom prst="line">
            <a:avLst/>
          </a:prstGeom>
          <a:ln>
            <a:solidFill>
              <a:srgbClr val="C00000"/>
            </a:solidFill>
          </a:ln>
        </p:spPr>
        <p:style>
          <a:lnRef idx="2">
            <a:schemeClr val="dk1"/>
          </a:lnRef>
          <a:fillRef idx="0">
            <a:schemeClr val="dk1"/>
          </a:fillRef>
          <a:effectRef idx="1">
            <a:schemeClr val="dk1"/>
          </a:effectRef>
          <a:fontRef idx="minor">
            <a:schemeClr val="tx1"/>
          </a:fontRef>
        </p:style>
      </p:cxnSp>
      <p:cxnSp>
        <p:nvCxnSpPr>
          <p:cNvPr id="323" name="直接连接符 322">
            <a:extLst>
              <a:ext uri="{FF2B5EF4-FFF2-40B4-BE49-F238E27FC236}">
                <a16:creationId xmlns:a16="http://schemas.microsoft.com/office/drawing/2014/main" id="{64EAAF8C-48C1-6E25-56FF-497EC1CB0EA0}"/>
              </a:ext>
            </a:extLst>
          </p:cNvPr>
          <p:cNvCxnSpPr>
            <a:cxnSpLocks/>
            <a:endCxn id="320" idx="6"/>
          </p:cNvCxnSpPr>
          <p:nvPr/>
        </p:nvCxnSpPr>
        <p:spPr>
          <a:xfrm flipH="1">
            <a:off x="8664593" y="1658866"/>
            <a:ext cx="129383" cy="49966"/>
          </a:xfrm>
          <a:prstGeom prst="line">
            <a:avLst/>
          </a:prstGeom>
          <a:ln>
            <a:solidFill>
              <a:srgbClr val="C00000"/>
            </a:solidFill>
          </a:ln>
        </p:spPr>
        <p:style>
          <a:lnRef idx="2">
            <a:schemeClr val="dk1"/>
          </a:lnRef>
          <a:fillRef idx="0">
            <a:schemeClr val="dk1"/>
          </a:fillRef>
          <a:effectRef idx="1">
            <a:schemeClr val="dk1"/>
          </a:effectRef>
          <a:fontRef idx="minor">
            <a:schemeClr val="tx1"/>
          </a:fontRef>
        </p:style>
      </p:cxnSp>
      <p:pic>
        <p:nvPicPr>
          <p:cNvPr id="324" name="图片 323">
            <a:extLst>
              <a:ext uri="{FF2B5EF4-FFF2-40B4-BE49-F238E27FC236}">
                <a16:creationId xmlns:a16="http://schemas.microsoft.com/office/drawing/2014/main" id="{C2AE6909-D3A9-9CD2-247B-9F521A74324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201038" y="1530798"/>
            <a:ext cx="222267" cy="222267"/>
          </a:xfrm>
          <a:prstGeom prst="rect">
            <a:avLst/>
          </a:prstGeom>
        </p:spPr>
      </p:pic>
      <mc:AlternateContent xmlns:mc="http://schemas.openxmlformats.org/markup-compatibility/2006" xmlns:a14="http://schemas.microsoft.com/office/drawing/2010/main">
        <mc:Choice Requires="a14">
          <p:sp>
            <p:nvSpPr>
              <p:cNvPr id="325" name="文本框 324">
                <a:extLst>
                  <a:ext uri="{FF2B5EF4-FFF2-40B4-BE49-F238E27FC236}">
                    <a16:creationId xmlns:a16="http://schemas.microsoft.com/office/drawing/2014/main" id="{6D3BBE14-B594-F59B-E867-CE9C37897F0E}"/>
                  </a:ext>
                </a:extLst>
              </p:cNvPr>
              <p:cNvSpPr txBox="1"/>
              <p:nvPr/>
            </p:nvSpPr>
            <p:spPr>
              <a:xfrm>
                <a:off x="6748486" y="1972721"/>
                <a:ext cx="1368003" cy="276999"/>
              </a:xfrm>
              <a:prstGeom prst="rect">
                <a:avLst/>
              </a:prstGeom>
              <a:noFill/>
            </p:spPr>
            <p:txBody>
              <a:bodyPr wrap="square" rtlCol="0">
                <a:spAutoFit/>
              </a:bodyPr>
              <a:lstStyle/>
              <a:p>
                <a:r>
                  <a:rPr lang="en-US" altLang="zh-CN" sz="1200" dirty="0">
                    <a:latin typeface="Times New Roman" panose="02020603050405020304" pitchFamily="18" charset="0"/>
                    <a:cs typeface="Times New Roman" panose="02020603050405020304" pitchFamily="18" charset="0"/>
                  </a:rPr>
                  <a:t>Original datasets </a:t>
                </a:r>
                <a14:m>
                  <m:oMath xmlns:m="http://schemas.openxmlformats.org/officeDocument/2006/math">
                    <m:r>
                      <a:rPr lang="en-US" altLang="zh-CN" sz="1200" i="1" dirty="0" smtClean="0">
                        <a:latin typeface="Cambria Math" panose="02040503050406030204" pitchFamily="18" charset="0"/>
                        <a:cs typeface="Times New Roman" panose="02020603050405020304" pitchFamily="18" charset="0"/>
                      </a:rPr>
                      <m:t>𝐺</m:t>
                    </m:r>
                  </m:oMath>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325" name="文本框 324">
                <a:extLst>
                  <a:ext uri="{FF2B5EF4-FFF2-40B4-BE49-F238E27FC236}">
                    <a16:creationId xmlns:a16="http://schemas.microsoft.com/office/drawing/2014/main" id="{6D3BBE14-B594-F59B-E867-CE9C37897F0E}"/>
                  </a:ext>
                </a:extLst>
              </p:cNvPr>
              <p:cNvSpPr txBox="1">
                <a:spLocks noRot="1" noChangeAspect="1" noMove="1" noResize="1" noEditPoints="1" noAdjustHandles="1" noChangeArrowheads="1" noChangeShapeType="1" noTextEdit="1"/>
              </p:cNvSpPr>
              <p:nvPr/>
            </p:nvSpPr>
            <p:spPr>
              <a:xfrm>
                <a:off x="6748486" y="1972721"/>
                <a:ext cx="1368003" cy="276999"/>
              </a:xfrm>
              <a:prstGeom prst="rect">
                <a:avLst/>
              </a:prstGeom>
              <a:blipFill>
                <a:blip r:embed="rId7"/>
                <a:stretch>
                  <a:fillRect t="-2222" b="-1777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6" name="文本框 325">
                <a:extLst>
                  <a:ext uri="{FF2B5EF4-FFF2-40B4-BE49-F238E27FC236}">
                    <a16:creationId xmlns:a16="http://schemas.microsoft.com/office/drawing/2014/main" id="{A84BF763-DDDA-BC71-7F74-EDF12D96837F}"/>
                  </a:ext>
                </a:extLst>
              </p:cNvPr>
              <p:cNvSpPr txBox="1"/>
              <p:nvPr/>
            </p:nvSpPr>
            <p:spPr>
              <a:xfrm>
                <a:off x="8375224" y="1953880"/>
                <a:ext cx="693014"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1200" i="1" smtClean="0">
                              <a:latin typeface="Cambria Math" panose="02040503050406030204" pitchFamily="18" charset="0"/>
                              <a:cs typeface="Times New Roman" panose="02020603050405020304" pitchFamily="18" charset="0"/>
                            </a:rPr>
                          </m:ctrlPr>
                        </m:sSubPr>
                        <m:e>
                          <m:r>
                            <a:rPr lang="en-US" altLang="zh-CN" sz="1200" b="0" i="1" smtClean="0">
                              <a:latin typeface="Cambria Math" panose="02040503050406030204" pitchFamily="18" charset="0"/>
                              <a:cs typeface="Times New Roman" panose="02020603050405020304" pitchFamily="18" charset="0"/>
                            </a:rPr>
                            <m:t>𝑥</m:t>
                          </m:r>
                        </m:e>
                        <m:sub>
                          <m:r>
                            <a:rPr lang="en-US" altLang="zh-CN" sz="1200" b="0" i="1" smtClean="0">
                              <a:latin typeface="Cambria Math" panose="02040503050406030204" pitchFamily="18" charset="0"/>
                              <a:cs typeface="Times New Roman" panose="02020603050405020304" pitchFamily="18" charset="0"/>
                            </a:rPr>
                            <m:t>𝑖𝑠𝑜</m:t>
                          </m:r>
                        </m:sub>
                      </m:sSub>
                    </m:oMath>
                  </m:oMathPara>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326" name="文本框 325">
                <a:extLst>
                  <a:ext uri="{FF2B5EF4-FFF2-40B4-BE49-F238E27FC236}">
                    <a16:creationId xmlns:a16="http://schemas.microsoft.com/office/drawing/2014/main" id="{A84BF763-DDDA-BC71-7F74-EDF12D96837F}"/>
                  </a:ext>
                </a:extLst>
              </p:cNvPr>
              <p:cNvSpPr txBox="1">
                <a:spLocks noRot="1" noChangeAspect="1" noMove="1" noResize="1" noEditPoints="1" noAdjustHandles="1" noChangeArrowheads="1" noChangeShapeType="1" noTextEdit="1"/>
              </p:cNvSpPr>
              <p:nvPr/>
            </p:nvSpPr>
            <p:spPr>
              <a:xfrm>
                <a:off x="8375224" y="1953880"/>
                <a:ext cx="693014" cy="276999"/>
              </a:xfrm>
              <a:prstGeom prst="rect">
                <a:avLst/>
              </a:prstGeom>
              <a:blipFill>
                <a:blip r:embed="rId8"/>
                <a:stretch>
                  <a:fillRect/>
                </a:stretch>
              </a:blipFill>
            </p:spPr>
            <p:txBody>
              <a:bodyPr/>
              <a:lstStyle/>
              <a:p>
                <a:r>
                  <a:rPr lang="zh-CN" altLang="en-US">
                    <a:noFill/>
                  </a:rPr>
                  <a:t> </a:t>
                </a:r>
              </a:p>
            </p:txBody>
          </p:sp>
        </mc:Fallback>
      </mc:AlternateContent>
      <p:pic>
        <p:nvPicPr>
          <p:cNvPr id="327" name="图片 326">
            <a:extLst>
              <a:ext uri="{FF2B5EF4-FFF2-40B4-BE49-F238E27FC236}">
                <a16:creationId xmlns:a16="http://schemas.microsoft.com/office/drawing/2014/main" id="{03BF5D03-F7A3-A77B-B78C-176B5ABBB3E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576704" y="1133506"/>
            <a:ext cx="237525" cy="237525"/>
          </a:xfrm>
          <a:prstGeom prst="rect">
            <a:avLst/>
          </a:prstGeom>
        </p:spPr>
      </p:pic>
      <p:sp>
        <p:nvSpPr>
          <p:cNvPr id="328" name="箭头: 右 327">
            <a:extLst>
              <a:ext uri="{FF2B5EF4-FFF2-40B4-BE49-F238E27FC236}">
                <a16:creationId xmlns:a16="http://schemas.microsoft.com/office/drawing/2014/main" id="{6123D49E-25B8-0646-82BB-B3329B7313E7}"/>
              </a:ext>
            </a:extLst>
          </p:cNvPr>
          <p:cNvSpPr/>
          <p:nvPr/>
        </p:nvSpPr>
        <p:spPr>
          <a:xfrm>
            <a:off x="6260489" y="1581947"/>
            <a:ext cx="429621" cy="245477"/>
          </a:xfrm>
          <a:prstGeom prst="rightArrow">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sp>
        <p:nvSpPr>
          <p:cNvPr id="330" name="矩形: 圆角 329">
            <a:extLst>
              <a:ext uri="{FF2B5EF4-FFF2-40B4-BE49-F238E27FC236}">
                <a16:creationId xmlns:a16="http://schemas.microsoft.com/office/drawing/2014/main" id="{FD99E0C0-8EBC-20C5-2DD1-CE858851C8EE}"/>
              </a:ext>
            </a:extLst>
          </p:cNvPr>
          <p:cNvSpPr/>
          <p:nvPr/>
        </p:nvSpPr>
        <p:spPr>
          <a:xfrm>
            <a:off x="9805212" y="1434005"/>
            <a:ext cx="1522820" cy="62608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200" dirty="0">
                <a:latin typeface="Times New Roman" panose="02020603050405020304" pitchFamily="18" charset="0"/>
                <a:cs typeface="Times New Roman" panose="02020603050405020304" pitchFamily="18" charset="0"/>
              </a:rPr>
              <a:t>Prompt learning</a:t>
            </a:r>
            <a:endParaRPr lang="zh-CN" altLang="en-US" sz="1200" dirty="0">
              <a:latin typeface="Times New Roman" panose="02020603050405020304" pitchFamily="18" charset="0"/>
              <a:cs typeface="Times New Roman" panose="02020603050405020304" pitchFamily="18" charset="0"/>
            </a:endParaRPr>
          </a:p>
        </p:txBody>
      </p:sp>
      <p:sp>
        <p:nvSpPr>
          <p:cNvPr id="335" name="箭头: 右 334">
            <a:extLst>
              <a:ext uri="{FF2B5EF4-FFF2-40B4-BE49-F238E27FC236}">
                <a16:creationId xmlns:a16="http://schemas.microsoft.com/office/drawing/2014/main" id="{15301BCB-6563-7319-0C8E-8E4D432DFCB8}"/>
              </a:ext>
            </a:extLst>
          </p:cNvPr>
          <p:cNvSpPr/>
          <p:nvPr/>
        </p:nvSpPr>
        <p:spPr>
          <a:xfrm>
            <a:off x="9329724" y="1624311"/>
            <a:ext cx="429621" cy="245477"/>
          </a:xfrm>
          <a:prstGeom prst="rightArrow">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sp>
        <p:nvSpPr>
          <p:cNvPr id="336" name="箭头: 右 335">
            <a:extLst>
              <a:ext uri="{FF2B5EF4-FFF2-40B4-BE49-F238E27FC236}">
                <a16:creationId xmlns:a16="http://schemas.microsoft.com/office/drawing/2014/main" id="{D3CFE5E5-E38A-C34C-BD99-B0296EFF3F5D}"/>
              </a:ext>
            </a:extLst>
          </p:cNvPr>
          <p:cNvSpPr/>
          <p:nvPr/>
        </p:nvSpPr>
        <p:spPr>
          <a:xfrm rot="16200000">
            <a:off x="10351811" y="1042754"/>
            <a:ext cx="429621" cy="245477"/>
          </a:xfrm>
          <a:prstGeom prst="rightArrow">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sp>
        <p:nvSpPr>
          <p:cNvPr id="338" name="文本框 337">
            <a:extLst>
              <a:ext uri="{FF2B5EF4-FFF2-40B4-BE49-F238E27FC236}">
                <a16:creationId xmlns:a16="http://schemas.microsoft.com/office/drawing/2014/main" id="{E1DCE309-ED21-7E26-BD16-C8C483F3B62A}"/>
              </a:ext>
            </a:extLst>
          </p:cNvPr>
          <p:cNvSpPr txBox="1"/>
          <p:nvPr/>
        </p:nvSpPr>
        <p:spPr>
          <a:xfrm>
            <a:off x="10350797" y="598745"/>
            <a:ext cx="1114517" cy="307777"/>
          </a:xfrm>
          <a:prstGeom prst="rect">
            <a:avLst/>
          </a:prstGeom>
          <a:noFill/>
        </p:spPr>
        <p:txBody>
          <a:bodyPr wrap="square">
            <a:spAutoFit/>
          </a:bodyPr>
          <a:lstStyle/>
          <a:p>
            <a:r>
              <a:rPr lang="en-US" altLang="zh-CN" sz="1400" dirty="0">
                <a:solidFill>
                  <a:srgbClr val="2C2C36"/>
                </a:solidFill>
                <a:latin typeface="Times New Roman" panose="02020603050405020304" pitchFamily="18" charset="0"/>
                <a:cs typeface="Times New Roman" panose="02020603050405020304" pitchFamily="18" charset="0"/>
              </a:rPr>
              <a:t>P</a:t>
            </a:r>
            <a:r>
              <a:rPr lang="en-US" altLang="zh-CN" sz="1400" b="0" i="0" dirty="0">
                <a:solidFill>
                  <a:srgbClr val="2C2C36"/>
                </a:solidFill>
                <a:effectLst/>
                <a:latin typeface="Times New Roman" panose="02020603050405020304" pitchFamily="18" charset="0"/>
                <a:cs typeface="Times New Roman" panose="02020603050405020304" pitchFamily="18" charset="0"/>
              </a:rPr>
              <a:t>rompt  key </a:t>
            </a:r>
            <a:endParaRPr lang="zh-CN" altLang="en-US" sz="1400" dirty="0">
              <a:latin typeface="Times New Roman" panose="02020603050405020304" pitchFamily="18" charset="0"/>
              <a:cs typeface="Times New Roman" panose="02020603050405020304" pitchFamily="18" charset="0"/>
            </a:endParaRPr>
          </a:p>
        </p:txBody>
      </p:sp>
      <p:pic>
        <p:nvPicPr>
          <p:cNvPr id="339" name="图片 338">
            <a:extLst>
              <a:ext uri="{FF2B5EF4-FFF2-40B4-BE49-F238E27FC236}">
                <a16:creationId xmlns:a16="http://schemas.microsoft.com/office/drawing/2014/main" id="{CB367BAD-CA2F-C69E-AE63-E8CBC30A122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966071" y="565956"/>
            <a:ext cx="384726" cy="384726"/>
          </a:xfrm>
          <a:prstGeom prst="rect">
            <a:avLst/>
          </a:prstGeom>
        </p:spPr>
      </p:pic>
      <p:sp>
        <p:nvSpPr>
          <p:cNvPr id="340" name="矩形 339">
            <a:extLst>
              <a:ext uri="{FF2B5EF4-FFF2-40B4-BE49-F238E27FC236}">
                <a16:creationId xmlns:a16="http://schemas.microsoft.com/office/drawing/2014/main" id="{BD0604BA-9E07-A923-D4B5-B3D4E438282E}"/>
              </a:ext>
            </a:extLst>
          </p:cNvPr>
          <p:cNvSpPr/>
          <p:nvPr/>
        </p:nvSpPr>
        <p:spPr>
          <a:xfrm>
            <a:off x="199791" y="436098"/>
            <a:ext cx="11237013" cy="2159392"/>
          </a:xfrm>
          <a:prstGeom prst="rect">
            <a:avLst/>
          </a:prstGeom>
          <a:noFill/>
          <a:ln>
            <a:solidFill>
              <a:srgbClr val="91919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2" name="文本框 341">
            <a:extLst>
              <a:ext uri="{FF2B5EF4-FFF2-40B4-BE49-F238E27FC236}">
                <a16:creationId xmlns:a16="http://schemas.microsoft.com/office/drawing/2014/main" id="{9B1FDCAE-8CE5-C998-692D-F6C8F32BA371}"/>
              </a:ext>
            </a:extLst>
          </p:cNvPr>
          <p:cNvSpPr txBox="1"/>
          <p:nvPr/>
        </p:nvSpPr>
        <p:spPr>
          <a:xfrm>
            <a:off x="104257" y="36529"/>
            <a:ext cx="2242038" cy="369332"/>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K</a:t>
            </a:r>
            <a:r>
              <a:rPr lang="en-US" altLang="zh-CN" sz="1800" dirty="0">
                <a:latin typeface="Times New Roman" panose="02020603050405020304" pitchFamily="18" charset="0"/>
                <a:cs typeface="Times New Roman" panose="02020603050405020304" pitchFamily="18" charset="0"/>
              </a:rPr>
              <a:t>ey pair generation</a:t>
            </a:r>
            <a:endParaRPr lang="zh-CN" altLang="en-US" sz="1800" dirty="0">
              <a:latin typeface="Times New Roman" panose="02020603050405020304" pitchFamily="18" charset="0"/>
              <a:cs typeface="Times New Roman" panose="02020603050405020304" pitchFamily="18" charset="0"/>
            </a:endParaRPr>
          </a:p>
        </p:txBody>
      </p:sp>
      <p:sp>
        <p:nvSpPr>
          <p:cNvPr id="343" name="矩形 342">
            <a:extLst>
              <a:ext uri="{FF2B5EF4-FFF2-40B4-BE49-F238E27FC236}">
                <a16:creationId xmlns:a16="http://schemas.microsoft.com/office/drawing/2014/main" id="{56E11C88-9D88-0C88-4075-F01DB23A22B3}"/>
              </a:ext>
            </a:extLst>
          </p:cNvPr>
          <p:cNvSpPr/>
          <p:nvPr/>
        </p:nvSpPr>
        <p:spPr>
          <a:xfrm>
            <a:off x="6767501" y="3448646"/>
            <a:ext cx="1536260" cy="1144654"/>
          </a:xfrm>
          <a:prstGeom prst="rect">
            <a:avLst/>
          </a:prstGeom>
          <a:solidFill>
            <a:srgbClr val="E2F0D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4" name="矩形 343">
            <a:extLst>
              <a:ext uri="{FF2B5EF4-FFF2-40B4-BE49-F238E27FC236}">
                <a16:creationId xmlns:a16="http://schemas.microsoft.com/office/drawing/2014/main" id="{0D911AE6-52B4-111A-44FB-637F78434BDD}"/>
              </a:ext>
            </a:extLst>
          </p:cNvPr>
          <p:cNvSpPr/>
          <p:nvPr/>
        </p:nvSpPr>
        <p:spPr>
          <a:xfrm>
            <a:off x="8802403" y="3431577"/>
            <a:ext cx="2318716" cy="1003103"/>
          </a:xfrm>
          <a:prstGeom prst="rect">
            <a:avLst/>
          </a:prstGeom>
          <a:solidFill>
            <a:srgbClr val="FBE6CC"/>
          </a:solidFill>
          <a:ln>
            <a:solidFill>
              <a:srgbClr val="91919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45" name="文本框 344">
            <a:extLst>
              <a:ext uri="{FF2B5EF4-FFF2-40B4-BE49-F238E27FC236}">
                <a16:creationId xmlns:a16="http://schemas.microsoft.com/office/drawing/2014/main" id="{4926ED28-1108-05D9-ECDD-DE2CDE4D96DC}"/>
              </a:ext>
            </a:extLst>
          </p:cNvPr>
          <p:cNvSpPr txBox="1"/>
          <p:nvPr/>
        </p:nvSpPr>
        <p:spPr>
          <a:xfrm>
            <a:off x="4632843" y="4627631"/>
            <a:ext cx="2064906"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Suspected graph model</a:t>
            </a:r>
            <a:endParaRPr lang="zh-CN" altLang="en-US" sz="1200" dirty="0"/>
          </a:p>
        </p:txBody>
      </p:sp>
      <mc:AlternateContent xmlns:mc="http://schemas.openxmlformats.org/markup-compatibility/2006" xmlns:a14="http://schemas.microsoft.com/office/drawing/2010/main">
        <mc:Choice Requires="a14">
          <p:sp>
            <p:nvSpPr>
              <p:cNvPr id="346" name="文本框 345">
                <a:extLst>
                  <a:ext uri="{FF2B5EF4-FFF2-40B4-BE49-F238E27FC236}">
                    <a16:creationId xmlns:a16="http://schemas.microsoft.com/office/drawing/2014/main" id="{5BAC9D28-DE3F-7689-6786-89DB3C3A6982}"/>
                  </a:ext>
                </a:extLst>
              </p:cNvPr>
              <p:cNvSpPr txBox="1"/>
              <p:nvPr/>
            </p:nvSpPr>
            <p:spPr>
              <a:xfrm>
                <a:off x="8805993" y="3455571"/>
                <a:ext cx="2315126" cy="1015663"/>
              </a:xfrm>
              <a:prstGeom prst="rect">
                <a:avLst/>
              </a:prstGeom>
              <a:noFill/>
              <a:ln>
                <a:noFill/>
                <a:prstDash val="lgDash"/>
              </a:ln>
            </p:spPr>
            <p:txBody>
              <a:bodyPr wrap="square">
                <a:spAutoFit/>
              </a:bodyPr>
              <a:lstStyle/>
              <a:p>
                <a:r>
                  <a:rPr lang="zh-CN" altLang="en-US" sz="1200" dirty="0">
                    <a:latin typeface="Times New Roman" panose="02020603050405020304" pitchFamily="18" charset="0"/>
                    <a:cs typeface="Times New Roman" panose="02020603050405020304" pitchFamily="18" charset="0"/>
                  </a:rPr>
                  <a:t>Hypothesis testing:</a:t>
                </a:r>
                <a:endParaRPr lang="en-US" altLang="zh-CN" sz="1200" dirty="0">
                  <a:latin typeface="Times New Roman" panose="02020603050405020304" pitchFamily="18" charset="0"/>
                  <a:cs typeface="Times New Roman" panose="02020603050405020304" pitchFamily="18" charset="0"/>
                </a:endParaRPr>
              </a:p>
              <a:p>
                <a:endParaRPr lang="en-US" altLang="zh-CN" sz="1200" dirty="0">
                  <a:latin typeface="Times New Roman" panose="02020603050405020304" pitchFamily="18" charset="0"/>
                  <a:cs typeface="Times New Roman" panose="02020603050405020304" pitchFamily="18" charset="0"/>
                </a:endParaRPr>
              </a:p>
              <a:p>
                <a14:m>
                  <m:oMath xmlns:m="http://schemas.openxmlformats.org/officeDocument/2006/math">
                    <m:sSub>
                      <m:sSubPr>
                        <m:ctrlPr>
                          <a:rPr lang="en-US" altLang="zh-CN" sz="1200" i="1" smtClean="0">
                            <a:latin typeface="Cambria Math" panose="02040503050406030204" pitchFamily="18" charset="0"/>
                            <a:cs typeface="Times New Roman" panose="02020603050405020304" pitchFamily="18" charset="0"/>
                          </a:rPr>
                        </m:ctrlPr>
                      </m:sSubPr>
                      <m:e>
                        <m:r>
                          <a:rPr lang="en-US" altLang="zh-CN" sz="1200" b="0" i="1" smtClean="0">
                            <a:latin typeface="Cambria Math" panose="02040503050406030204" pitchFamily="18" charset="0"/>
                            <a:cs typeface="Times New Roman" panose="02020603050405020304" pitchFamily="18" charset="0"/>
                          </a:rPr>
                          <m:t>𝐻</m:t>
                        </m:r>
                      </m:e>
                      <m:sub>
                        <m:r>
                          <a:rPr lang="en-US" altLang="zh-CN" sz="1200" b="0" i="1" smtClean="0">
                            <a:latin typeface="Cambria Math" panose="02040503050406030204" pitchFamily="18" charset="0"/>
                            <a:cs typeface="Times New Roman" panose="02020603050405020304" pitchFamily="18" charset="0"/>
                          </a:rPr>
                          <m:t>0</m:t>
                        </m:r>
                      </m:sub>
                    </m:sSub>
                    <m:r>
                      <a:rPr lang="en-US" altLang="zh-CN" sz="1200" b="0" i="0" smtClean="0">
                        <a:latin typeface="Cambria Math" panose="02040503050406030204" pitchFamily="18" charset="0"/>
                        <a:cs typeface="Times New Roman" panose="02020603050405020304" pitchFamily="18" charset="0"/>
                      </a:rPr>
                      <m:t>:</m:t>
                    </m:r>
                  </m:oMath>
                </a14:m>
                <a:r>
                  <a:rPr lang="en-US" altLang="zh-CN" sz="1200" dirty="0">
                    <a:latin typeface="Times New Roman" panose="02020603050405020304" pitchFamily="18" charset="0"/>
                    <a:cs typeface="Times New Roman" panose="02020603050405020304" pitchFamily="18" charset="0"/>
                  </a:rPr>
                  <a:t>The observed two queries have different classification probability distributions</a:t>
                </a:r>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346" name="文本框 345">
                <a:extLst>
                  <a:ext uri="{FF2B5EF4-FFF2-40B4-BE49-F238E27FC236}">
                    <a16:creationId xmlns:a16="http://schemas.microsoft.com/office/drawing/2014/main" id="{5BAC9D28-DE3F-7689-6786-89DB3C3A6982}"/>
                  </a:ext>
                </a:extLst>
              </p:cNvPr>
              <p:cNvSpPr txBox="1">
                <a:spLocks noRot="1" noChangeAspect="1" noMove="1" noResize="1" noEditPoints="1" noAdjustHandles="1" noChangeArrowheads="1" noChangeShapeType="1" noTextEdit="1"/>
              </p:cNvSpPr>
              <p:nvPr/>
            </p:nvSpPr>
            <p:spPr>
              <a:xfrm>
                <a:off x="8805993" y="3455571"/>
                <a:ext cx="2315126" cy="1015663"/>
              </a:xfrm>
              <a:prstGeom prst="rect">
                <a:avLst/>
              </a:prstGeom>
              <a:blipFill>
                <a:blip r:embed="rId11"/>
                <a:stretch>
                  <a:fillRect l="-264" t="-602" r="-1055" b="-4217"/>
                </a:stretch>
              </a:blipFill>
              <a:ln>
                <a:noFill/>
                <a:prstDash val="lgDash"/>
              </a:ln>
            </p:spPr>
            <p:txBody>
              <a:bodyPr/>
              <a:lstStyle/>
              <a:p>
                <a:r>
                  <a:rPr lang="zh-CN" altLang="en-US">
                    <a:noFill/>
                  </a:rPr>
                  <a:t> </a:t>
                </a:r>
              </a:p>
            </p:txBody>
          </p:sp>
        </mc:Fallback>
      </mc:AlternateContent>
      <p:sp>
        <p:nvSpPr>
          <p:cNvPr id="347" name="椭圆 346">
            <a:extLst>
              <a:ext uri="{FF2B5EF4-FFF2-40B4-BE49-F238E27FC236}">
                <a16:creationId xmlns:a16="http://schemas.microsoft.com/office/drawing/2014/main" id="{C56441C5-6FD4-2233-571F-7D6E028EECBA}"/>
              </a:ext>
            </a:extLst>
          </p:cNvPr>
          <p:cNvSpPr/>
          <p:nvPr/>
        </p:nvSpPr>
        <p:spPr>
          <a:xfrm>
            <a:off x="709193" y="3636834"/>
            <a:ext cx="128588" cy="135731"/>
          </a:xfrm>
          <a:prstGeom prst="ellipse">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348" name="椭圆 347">
            <a:extLst>
              <a:ext uri="{FF2B5EF4-FFF2-40B4-BE49-F238E27FC236}">
                <a16:creationId xmlns:a16="http://schemas.microsoft.com/office/drawing/2014/main" id="{B70243B2-3FA9-A830-8F93-4A5A0D4178DF}"/>
              </a:ext>
            </a:extLst>
          </p:cNvPr>
          <p:cNvSpPr/>
          <p:nvPr/>
        </p:nvSpPr>
        <p:spPr>
          <a:xfrm>
            <a:off x="996134" y="3283450"/>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349" name="椭圆 348">
            <a:extLst>
              <a:ext uri="{FF2B5EF4-FFF2-40B4-BE49-F238E27FC236}">
                <a16:creationId xmlns:a16="http://schemas.microsoft.com/office/drawing/2014/main" id="{870EE05B-F738-5A0D-CB6F-7DDC7A88F10D}"/>
              </a:ext>
            </a:extLst>
          </p:cNvPr>
          <p:cNvSpPr/>
          <p:nvPr/>
        </p:nvSpPr>
        <p:spPr>
          <a:xfrm>
            <a:off x="931840" y="4025391"/>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350" name="椭圆 349">
            <a:extLst>
              <a:ext uri="{FF2B5EF4-FFF2-40B4-BE49-F238E27FC236}">
                <a16:creationId xmlns:a16="http://schemas.microsoft.com/office/drawing/2014/main" id="{AD1D3C74-85F7-7626-E3F4-615EA89140B9}"/>
              </a:ext>
            </a:extLst>
          </p:cNvPr>
          <p:cNvSpPr/>
          <p:nvPr/>
        </p:nvSpPr>
        <p:spPr>
          <a:xfrm>
            <a:off x="1300934" y="3656711"/>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351" name="椭圆 350">
            <a:extLst>
              <a:ext uri="{FF2B5EF4-FFF2-40B4-BE49-F238E27FC236}">
                <a16:creationId xmlns:a16="http://schemas.microsoft.com/office/drawing/2014/main" id="{9D326CE2-3241-2228-9D36-77F82AA420E6}"/>
              </a:ext>
            </a:extLst>
          </p:cNvPr>
          <p:cNvSpPr/>
          <p:nvPr/>
        </p:nvSpPr>
        <p:spPr>
          <a:xfrm>
            <a:off x="1589068" y="3305061"/>
            <a:ext cx="128588" cy="135731"/>
          </a:xfrm>
          <a:prstGeom prst="ellipse">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352" name="椭圆 351">
            <a:extLst>
              <a:ext uri="{FF2B5EF4-FFF2-40B4-BE49-F238E27FC236}">
                <a16:creationId xmlns:a16="http://schemas.microsoft.com/office/drawing/2014/main" id="{F5B59F5A-464C-E47E-0FF9-EE41A7D21EC2}"/>
              </a:ext>
            </a:extLst>
          </p:cNvPr>
          <p:cNvSpPr/>
          <p:nvPr/>
        </p:nvSpPr>
        <p:spPr>
          <a:xfrm>
            <a:off x="1722421" y="3995236"/>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353" name="椭圆 352">
            <a:extLst>
              <a:ext uri="{FF2B5EF4-FFF2-40B4-BE49-F238E27FC236}">
                <a16:creationId xmlns:a16="http://schemas.microsoft.com/office/drawing/2014/main" id="{1A41E477-52CF-6321-8838-D6E36B92B452}"/>
              </a:ext>
            </a:extLst>
          </p:cNvPr>
          <p:cNvSpPr/>
          <p:nvPr/>
        </p:nvSpPr>
        <p:spPr>
          <a:xfrm>
            <a:off x="1802184" y="3738862"/>
            <a:ext cx="128588" cy="135731"/>
          </a:xfrm>
          <a:prstGeom prst="ellipse">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354" name="椭圆 353">
            <a:extLst>
              <a:ext uri="{FF2B5EF4-FFF2-40B4-BE49-F238E27FC236}">
                <a16:creationId xmlns:a16="http://schemas.microsoft.com/office/drawing/2014/main" id="{BBF63D35-D434-AE9F-B9ED-6A585E07B429}"/>
              </a:ext>
            </a:extLst>
          </p:cNvPr>
          <p:cNvSpPr/>
          <p:nvPr/>
        </p:nvSpPr>
        <p:spPr>
          <a:xfrm>
            <a:off x="1433090" y="4208954"/>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355" name="直接连接符 354">
            <a:extLst>
              <a:ext uri="{FF2B5EF4-FFF2-40B4-BE49-F238E27FC236}">
                <a16:creationId xmlns:a16="http://schemas.microsoft.com/office/drawing/2014/main" id="{C4010D33-F96A-4E87-9552-9010385AF83D}"/>
              </a:ext>
            </a:extLst>
          </p:cNvPr>
          <p:cNvCxnSpPr>
            <a:cxnSpLocks/>
            <a:stCxn id="348" idx="3"/>
            <a:endCxn id="347" idx="0"/>
          </p:cNvCxnSpPr>
          <p:nvPr/>
        </p:nvCxnSpPr>
        <p:spPr>
          <a:xfrm flipH="1">
            <a:off x="773487" y="3399304"/>
            <a:ext cx="241478" cy="237530"/>
          </a:xfrm>
          <a:prstGeom prst="line">
            <a:avLst/>
          </a:prstGeom>
        </p:spPr>
        <p:style>
          <a:lnRef idx="2">
            <a:schemeClr val="dk1"/>
          </a:lnRef>
          <a:fillRef idx="0">
            <a:schemeClr val="dk1"/>
          </a:fillRef>
          <a:effectRef idx="1">
            <a:schemeClr val="dk1"/>
          </a:effectRef>
          <a:fontRef idx="minor">
            <a:schemeClr val="tx1"/>
          </a:fontRef>
        </p:style>
      </p:cxnSp>
      <p:cxnSp>
        <p:nvCxnSpPr>
          <p:cNvPr id="356" name="直接连接符 355">
            <a:extLst>
              <a:ext uri="{FF2B5EF4-FFF2-40B4-BE49-F238E27FC236}">
                <a16:creationId xmlns:a16="http://schemas.microsoft.com/office/drawing/2014/main" id="{5EB3258D-3DDD-7647-287E-0453DED7820A}"/>
              </a:ext>
            </a:extLst>
          </p:cNvPr>
          <p:cNvCxnSpPr>
            <a:cxnSpLocks/>
            <a:stCxn id="348" idx="5"/>
            <a:endCxn id="350" idx="1"/>
          </p:cNvCxnSpPr>
          <p:nvPr/>
        </p:nvCxnSpPr>
        <p:spPr>
          <a:xfrm>
            <a:off x="1105891" y="3399304"/>
            <a:ext cx="213874" cy="277284"/>
          </a:xfrm>
          <a:prstGeom prst="line">
            <a:avLst/>
          </a:prstGeom>
        </p:spPr>
        <p:style>
          <a:lnRef idx="2">
            <a:schemeClr val="dk1"/>
          </a:lnRef>
          <a:fillRef idx="0">
            <a:schemeClr val="dk1"/>
          </a:fillRef>
          <a:effectRef idx="1">
            <a:schemeClr val="dk1"/>
          </a:effectRef>
          <a:fontRef idx="minor">
            <a:schemeClr val="tx1"/>
          </a:fontRef>
        </p:style>
      </p:cxnSp>
      <p:cxnSp>
        <p:nvCxnSpPr>
          <p:cNvPr id="357" name="直接连接符 356">
            <a:extLst>
              <a:ext uri="{FF2B5EF4-FFF2-40B4-BE49-F238E27FC236}">
                <a16:creationId xmlns:a16="http://schemas.microsoft.com/office/drawing/2014/main" id="{9F4341E0-AEE7-7EF2-29A8-FEA7024D8175}"/>
              </a:ext>
            </a:extLst>
          </p:cNvPr>
          <p:cNvCxnSpPr>
            <a:cxnSpLocks/>
            <a:stCxn id="347" idx="5"/>
            <a:endCxn id="349" idx="1"/>
          </p:cNvCxnSpPr>
          <p:nvPr/>
        </p:nvCxnSpPr>
        <p:spPr>
          <a:xfrm>
            <a:off x="818950" y="3752688"/>
            <a:ext cx="131721" cy="292580"/>
          </a:xfrm>
          <a:prstGeom prst="line">
            <a:avLst/>
          </a:prstGeom>
        </p:spPr>
        <p:style>
          <a:lnRef idx="2">
            <a:schemeClr val="dk1"/>
          </a:lnRef>
          <a:fillRef idx="0">
            <a:schemeClr val="dk1"/>
          </a:fillRef>
          <a:effectRef idx="1">
            <a:schemeClr val="dk1"/>
          </a:effectRef>
          <a:fontRef idx="minor">
            <a:schemeClr val="tx1"/>
          </a:fontRef>
        </p:style>
      </p:cxnSp>
      <p:cxnSp>
        <p:nvCxnSpPr>
          <p:cNvPr id="358" name="直接连接符 357">
            <a:extLst>
              <a:ext uri="{FF2B5EF4-FFF2-40B4-BE49-F238E27FC236}">
                <a16:creationId xmlns:a16="http://schemas.microsoft.com/office/drawing/2014/main" id="{2813ADBF-207D-C414-5EEB-BE53E43113F9}"/>
              </a:ext>
            </a:extLst>
          </p:cNvPr>
          <p:cNvCxnSpPr>
            <a:cxnSpLocks/>
            <a:stCxn id="350" idx="3"/>
            <a:endCxn id="349" idx="7"/>
          </p:cNvCxnSpPr>
          <p:nvPr/>
        </p:nvCxnSpPr>
        <p:spPr>
          <a:xfrm flipH="1">
            <a:off x="1041597" y="3772565"/>
            <a:ext cx="278168" cy="272703"/>
          </a:xfrm>
          <a:prstGeom prst="line">
            <a:avLst/>
          </a:prstGeom>
        </p:spPr>
        <p:style>
          <a:lnRef idx="2">
            <a:schemeClr val="dk1"/>
          </a:lnRef>
          <a:fillRef idx="0">
            <a:schemeClr val="dk1"/>
          </a:fillRef>
          <a:effectRef idx="1">
            <a:schemeClr val="dk1"/>
          </a:effectRef>
          <a:fontRef idx="minor">
            <a:schemeClr val="tx1"/>
          </a:fontRef>
        </p:style>
      </p:cxnSp>
      <p:cxnSp>
        <p:nvCxnSpPr>
          <p:cNvPr id="359" name="直接连接符 358">
            <a:extLst>
              <a:ext uri="{FF2B5EF4-FFF2-40B4-BE49-F238E27FC236}">
                <a16:creationId xmlns:a16="http://schemas.microsoft.com/office/drawing/2014/main" id="{B033824E-650C-DE15-E0C9-154FB13F8C27}"/>
              </a:ext>
            </a:extLst>
          </p:cNvPr>
          <p:cNvCxnSpPr>
            <a:cxnSpLocks/>
            <a:stCxn id="351" idx="3"/>
            <a:endCxn id="350" idx="6"/>
          </p:cNvCxnSpPr>
          <p:nvPr/>
        </p:nvCxnSpPr>
        <p:spPr>
          <a:xfrm flipH="1">
            <a:off x="1429522" y="3420915"/>
            <a:ext cx="178377" cy="303662"/>
          </a:xfrm>
          <a:prstGeom prst="line">
            <a:avLst/>
          </a:prstGeom>
        </p:spPr>
        <p:style>
          <a:lnRef idx="2">
            <a:schemeClr val="dk1"/>
          </a:lnRef>
          <a:fillRef idx="0">
            <a:schemeClr val="dk1"/>
          </a:fillRef>
          <a:effectRef idx="1">
            <a:schemeClr val="dk1"/>
          </a:effectRef>
          <a:fontRef idx="minor">
            <a:schemeClr val="tx1"/>
          </a:fontRef>
        </p:style>
      </p:cxnSp>
      <p:cxnSp>
        <p:nvCxnSpPr>
          <p:cNvPr id="360" name="直接连接符 359">
            <a:extLst>
              <a:ext uri="{FF2B5EF4-FFF2-40B4-BE49-F238E27FC236}">
                <a16:creationId xmlns:a16="http://schemas.microsoft.com/office/drawing/2014/main" id="{B68EE31E-F22F-14F9-A0F9-CAD5F6FD75DF}"/>
              </a:ext>
            </a:extLst>
          </p:cNvPr>
          <p:cNvCxnSpPr>
            <a:cxnSpLocks/>
            <a:stCxn id="354" idx="0"/>
            <a:endCxn id="350" idx="4"/>
          </p:cNvCxnSpPr>
          <p:nvPr/>
        </p:nvCxnSpPr>
        <p:spPr>
          <a:xfrm flipH="1" flipV="1">
            <a:off x="1365228" y="3792442"/>
            <a:ext cx="132156" cy="416512"/>
          </a:xfrm>
          <a:prstGeom prst="line">
            <a:avLst/>
          </a:prstGeom>
        </p:spPr>
        <p:style>
          <a:lnRef idx="2">
            <a:schemeClr val="dk1"/>
          </a:lnRef>
          <a:fillRef idx="0">
            <a:schemeClr val="dk1"/>
          </a:fillRef>
          <a:effectRef idx="1">
            <a:schemeClr val="dk1"/>
          </a:effectRef>
          <a:fontRef idx="minor">
            <a:schemeClr val="tx1"/>
          </a:fontRef>
        </p:style>
      </p:cxnSp>
      <p:cxnSp>
        <p:nvCxnSpPr>
          <p:cNvPr id="361" name="直接连接符 360">
            <a:extLst>
              <a:ext uri="{FF2B5EF4-FFF2-40B4-BE49-F238E27FC236}">
                <a16:creationId xmlns:a16="http://schemas.microsoft.com/office/drawing/2014/main" id="{B55DAA78-D5F2-BD29-214C-0AFE3BF51A8F}"/>
              </a:ext>
            </a:extLst>
          </p:cNvPr>
          <p:cNvCxnSpPr>
            <a:cxnSpLocks/>
            <a:stCxn id="352" idx="1"/>
            <a:endCxn id="350" idx="5"/>
          </p:cNvCxnSpPr>
          <p:nvPr/>
        </p:nvCxnSpPr>
        <p:spPr>
          <a:xfrm flipH="1" flipV="1">
            <a:off x="1410691" y="3772565"/>
            <a:ext cx="330561" cy="242548"/>
          </a:xfrm>
          <a:prstGeom prst="line">
            <a:avLst/>
          </a:prstGeom>
        </p:spPr>
        <p:style>
          <a:lnRef idx="2">
            <a:schemeClr val="dk1"/>
          </a:lnRef>
          <a:fillRef idx="0">
            <a:schemeClr val="dk1"/>
          </a:fillRef>
          <a:effectRef idx="1">
            <a:schemeClr val="dk1"/>
          </a:effectRef>
          <a:fontRef idx="minor">
            <a:schemeClr val="tx1"/>
          </a:fontRef>
        </p:style>
      </p:cxnSp>
      <p:cxnSp>
        <p:nvCxnSpPr>
          <p:cNvPr id="362" name="直接连接符 361">
            <a:extLst>
              <a:ext uri="{FF2B5EF4-FFF2-40B4-BE49-F238E27FC236}">
                <a16:creationId xmlns:a16="http://schemas.microsoft.com/office/drawing/2014/main" id="{A1DCECC7-85EC-945C-7279-9042800B3A98}"/>
              </a:ext>
            </a:extLst>
          </p:cNvPr>
          <p:cNvCxnSpPr>
            <a:cxnSpLocks/>
            <a:stCxn id="351" idx="5"/>
            <a:endCxn id="353" idx="1"/>
          </p:cNvCxnSpPr>
          <p:nvPr/>
        </p:nvCxnSpPr>
        <p:spPr>
          <a:xfrm>
            <a:off x="1698825" y="3420915"/>
            <a:ext cx="122190" cy="337824"/>
          </a:xfrm>
          <a:prstGeom prst="line">
            <a:avLst/>
          </a:prstGeom>
        </p:spPr>
        <p:style>
          <a:lnRef idx="2">
            <a:schemeClr val="dk1"/>
          </a:lnRef>
          <a:fillRef idx="0">
            <a:schemeClr val="dk1"/>
          </a:fillRef>
          <a:effectRef idx="1">
            <a:schemeClr val="dk1"/>
          </a:effectRef>
          <a:fontRef idx="minor">
            <a:schemeClr val="tx1"/>
          </a:fontRef>
        </p:style>
      </p:cxnSp>
      <p:cxnSp>
        <p:nvCxnSpPr>
          <p:cNvPr id="363" name="直接连接符 362">
            <a:extLst>
              <a:ext uri="{FF2B5EF4-FFF2-40B4-BE49-F238E27FC236}">
                <a16:creationId xmlns:a16="http://schemas.microsoft.com/office/drawing/2014/main" id="{8045DD06-AA03-9406-0042-C71EDDBEF3EA}"/>
              </a:ext>
            </a:extLst>
          </p:cNvPr>
          <p:cNvCxnSpPr>
            <a:cxnSpLocks/>
            <a:stCxn id="348" idx="4"/>
            <a:endCxn id="349" idx="0"/>
          </p:cNvCxnSpPr>
          <p:nvPr/>
        </p:nvCxnSpPr>
        <p:spPr>
          <a:xfrm flipH="1">
            <a:off x="996134" y="3419181"/>
            <a:ext cx="64294" cy="606210"/>
          </a:xfrm>
          <a:prstGeom prst="line">
            <a:avLst/>
          </a:prstGeom>
        </p:spPr>
        <p:style>
          <a:lnRef idx="2">
            <a:schemeClr val="dk1"/>
          </a:lnRef>
          <a:fillRef idx="0">
            <a:schemeClr val="dk1"/>
          </a:fillRef>
          <a:effectRef idx="1">
            <a:schemeClr val="dk1"/>
          </a:effectRef>
          <a:fontRef idx="minor">
            <a:schemeClr val="tx1"/>
          </a:fontRef>
        </p:style>
      </p:cxnSp>
      <p:cxnSp>
        <p:nvCxnSpPr>
          <p:cNvPr id="364" name="直接连接符 363">
            <a:extLst>
              <a:ext uri="{FF2B5EF4-FFF2-40B4-BE49-F238E27FC236}">
                <a16:creationId xmlns:a16="http://schemas.microsoft.com/office/drawing/2014/main" id="{4DFF781A-720C-7288-C17C-36EB17E0A0A0}"/>
              </a:ext>
            </a:extLst>
          </p:cNvPr>
          <p:cNvCxnSpPr>
            <a:stCxn id="349" idx="5"/>
            <a:endCxn id="354" idx="2"/>
          </p:cNvCxnSpPr>
          <p:nvPr/>
        </p:nvCxnSpPr>
        <p:spPr>
          <a:xfrm>
            <a:off x="1041597" y="4141245"/>
            <a:ext cx="391493" cy="135575"/>
          </a:xfrm>
          <a:prstGeom prst="line">
            <a:avLst/>
          </a:prstGeom>
        </p:spPr>
        <p:style>
          <a:lnRef idx="2">
            <a:schemeClr val="dk1"/>
          </a:lnRef>
          <a:fillRef idx="0">
            <a:schemeClr val="dk1"/>
          </a:fillRef>
          <a:effectRef idx="1">
            <a:schemeClr val="dk1"/>
          </a:effectRef>
          <a:fontRef idx="minor">
            <a:schemeClr val="tx1"/>
          </a:fontRef>
        </p:style>
      </p:cxnSp>
      <p:sp>
        <p:nvSpPr>
          <p:cNvPr id="365" name="矩形 364">
            <a:extLst>
              <a:ext uri="{FF2B5EF4-FFF2-40B4-BE49-F238E27FC236}">
                <a16:creationId xmlns:a16="http://schemas.microsoft.com/office/drawing/2014/main" id="{A15C55F6-2CA7-F1FA-2C5B-AF07F7F91FFB}"/>
              </a:ext>
            </a:extLst>
          </p:cNvPr>
          <p:cNvSpPr/>
          <p:nvPr/>
        </p:nvSpPr>
        <p:spPr>
          <a:xfrm>
            <a:off x="616931" y="3224098"/>
            <a:ext cx="2472419" cy="1400176"/>
          </a:xfrm>
          <a:prstGeom prst="rect">
            <a:avLst/>
          </a:prstGeom>
          <a:noFill/>
          <a:ln>
            <a:solidFill>
              <a:schemeClr val="bg1">
                <a:lumMod val="65000"/>
              </a:schemeClr>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6" name="椭圆 365">
            <a:extLst>
              <a:ext uri="{FF2B5EF4-FFF2-40B4-BE49-F238E27FC236}">
                <a16:creationId xmlns:a16="http://schemas.microsoft.com/office/drawing/2014/main" id="{845CA981-7F8A-8B75-604E-F80CC071FB95}"/>
              </a:ext>
            </a:extLst>
          </p:cNvPr>
          <p:cNvSpPr/>
          <p:nvPr/>
        </p:nvSpPr>
        <p:spPr>
          <a:xfrm rot="453782">
            <a:off x="2491126" y="3698947"/>
            <a:ext cx="128588" cy="135731"/>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sp>
        <p:nvSpPr>
          <p:cNvPr id="367" name="椭圆 366">
            <a:extLst>
              <a:ext uri="{FF2B5EF4-FFF2-40B4-BE49-F238E27FC236}">
                <a16:creationId xmlns:a16="http://schemas.microsoft.com/office/drawing/2014/main" id="{56B3C085-FDD6-4157-B348-3C3182D739BA}"/>
              </a:ext>
            </a:extLst>
          </p:cNvPr>
          <p:cNvSpPr/>
          <p:nvPr/>
        </p:nvSpPr>
        <p:spPr>
          <a:xfrm rot="453782">
            <a:off x="2646209" y="3851633"/>
            <a:ext cx="128588" cy="135731"/>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sp>
        <p:nvSpPr>
          <p:cNvPr id="368" name="椭圆 367">
            <a:extLst>
              <a:ext uri="{FF2B5EF4-FFF2-40B4-BE49-F238E27FC236}">
                <a16:creationId xmlns:a16="http://schemas.microsoft.com/office/drawing/2014/main" id="{E14972FE-BC06-637C-7664-158785C39A51}"/>
              </a:ext>
            </a:extLst>
          </p:cNvPr>
          <p:cNvSpPr/>
          <p:nvPr/>
        </p:nvSpPr>
        <p:spPr>
          <a:xfrm rot="453782">
            <a:off x="2405010" y="3943276"/>
            <a:ext cx="128588" cy="135731"/>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cxnSp>
        <p:nvCxnSpPr>
          <p:cNvPr id="369" name="直接连接符 368">
            <a:extLst>
              <a:ext uri="{FF2B5EF4-FFF2-40B4-BE49-F238E27FC236}">
                <a16:creationId xmlns:a16="http://schemas.microsoft.com/office/drawing/2014/main" id="{758DB227-F32C-15F5-90BE-D27D7C0BCE82}"/>
              </a:ext>
            </a:extLst>
          </p:cNvPr>
          <p:cNvCxnSpPr>
            <a:cxnSpLocks/>
          </p:cNvCxnSpPr>
          <p:nvPr/>
        </p:nvCxnSpPr>
        <p:spPr>
          <a:xfrm rot="453782">
            <a:off x="2596854" y="3820653"/>
            <a:ext cx="74898" cy="45291"/>
          </a:xfrm>
          <a:prstGeom prst="line">
            <a:avLst/>
          </a:prstGeom>
          <a:ln>
            <a:solidFill>
              <a:srgbClr val="C00000"/>
            </a:solidFill>
          </a:ln>
        </p:spPr>
        <p:style>
          <a:lnRef idx="2">
            <a:schemeClr val="dk1"/>
          </a:lnRef>
          <a:fillRef idx="0">
            <a:schemeClr val="dk1"/>
          </a:fillRef>
          <a:effectRef idx="1">
            <a:schemeClr val="dk1"/>
          </a:effectRef>
          <a:fontRef idx="minor">
            <a:schemeClr val="tx1"/>
          </a:fontRef>
        </p:style>
      </p:cxnSp>
      <p:cxnSp>
        <p:nvCxnSpPr>
          <p:cNvPr id="370" name="直接连接符 369">
            <a:extLst>
              <a:ext uri="{FF2B5EF4-FFF2-40B4-BE49-F238E27FC236}">
                <a16:creationId xmlns:a16="http://schemas.microsoft.com/office/drawing/2014/main" id="{C678F7B7-FBAB-B50F-9315-E71CED0FA56D}"/>
              </a:ext>
            </a:extLst>
          </p:cNvPr>
          <p:cNvCxnSpPr>
            <a:cxnSpLocks/>
            <a:endCxn id="368" idx="0"/>
          </p:cNvCxnSpPr>
          <p:nvPr/>
        </p:nvCxnSpPr>
        <p:spPr>
          <a:xfrm flipH="1">
            <a:off x="2478236" y="3814346"/>
            <a:ext cx="37951" cy="129520"/>
          </a:xfrm>
          <a:prstGeom prst="line">
            <a:avLst/>
          </a:prstGeom>
          <a:ln>
            <a:solidFill>
              <a:srgbClr val="C00000"/>
            </a:solidFill>
          </a:ln>
        </p:spPr>
        <p:style>
          <a:lnRef idx="2">
            <a:schemeClr val="dk1"/>
          </a:lnRef>
          <a:fillRef idx="0">
            <a:schemeClr val="dk1"/>
          </a:fillRef>
          <a:effectRef idx="1">
            <a:schemeClr val="dk1"/>
          </a:effectRef>
          <a:fontRef idx="minor">
            <a:schemeClr val="tx1"/>
          </a:fontRef>
        </p:style>
      </p:cxnSp>
      <p:cxnSp>
        <p:nvCxnSpPr>
          <p:cNvPr id="371" name="直接连接符 370">
            <a:extLst>
              <a:ext uri="{FF2B5EF4-FFF2-40B4-BE49-F238E27FC236}">
                <a16:creationId xmlns:a16="http://schemas.microsoft.com/office/drawing/2014/main" id="{C2A6B115-7BB6-B34F-1C5F-0802C00B3762}"/>
              </a:ext>
            </a:extLst>
          </p:cNvPr>
          <p:cNvCxnSpPr>
            <a:cxnSpLocks/>
            <a:endCxn id="368" idx="6"/>
          </p:cNvCxnSpPr>
          <p:nvPr/>
        </p:nvCxnSpPr>
        <p:spPr>
          <a:xfrm flipH="1">
            <a:off x="2533039" y="3969638"/>
            <a:ext cx="129383" cy="49966"/>
          </a:xfrm>
          <a:prstGeom prst="line">
            <a:avLst/>
          </a:prstGeom>
          <a:ln>
            <a:solidFill>
              <a:srgbClr val="C00000"/>
            </a:solidFill>
          </a:ln>
        </p:spPr>
        <p:style>
          <a:lnRef idx="2">
            <a:schemeClr val="dk1"/>
          </a:lnRef>
          <a:fillRef idx="0">
            <a:schemeClr val="dk1"/>
          </a:fillRef>
          <a:effectRef idx="1">
            <a:schemeClr val="dk1"/>
          </a:effectRef>
          <a:fontRef idx="minor">
            <a:schemeClr val="tx1"/>
          </a:fontRef>
        </p:style>
      </p:cxnSp>
      <p:pic>
        <p:nvPicPr>
          <p:cNvPr id="372" name="图片 371">
            <a:extLst>
              <a:ext uri="{FF2B5EF4-FFF2-40B4-BE49-F238E27FC236}">
                <a16:creationId xmlns:a16="http://schemas.microsoft.com/office/drawing/2014/main" id="{BB4BB2A2-20D6-7501-09A0-8BEBE945463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69484" y="3841570"/>
            <a:ext cx="222267" cy="222267"/>
          </a:xfrm>
          <a:prstGeom prst="rect">
            <a:avLst/>
          </a:prstGeom>
        </p:spPr>
      </p:pic>
      <mc:AlternateContent xmlns:mc="http://schemas.openxmlformats.org/markup-compatibility/2006" xmlns:a14="http://schemas.microsoft.com/office/drawing/2010/main">
        <mc:Choice Requires="a14">
          <p:sp>
            <p:nvSpPr>
              <p:cNvPr id="373" name="文本框 372">
                <a:extLst>
                  <a:ext uri="{FF2B5EF4-FFF2-40B4-BE49-F238E27FC236}">
                    <a16:creationId xmlns:a16="http://schemas.microsoft.com/office/drawing/2014/main" id="{5B381600-66FD-46E5-C34D-9E0D2D31E5EC}"/>
                  </a:ext>
                </a:extLst>
              </p:cNvPr>
              <p:cNvSpPr txBox="1"/>
              <p:nvPr/>
            </p:nvSpPr>
            <p:spPr>
              <a:xfrm>
                <a:off x="616932" y="4283493"/>
                <a:ext cx="136800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Original datasets </a:t>
                </a:r>
                <a14:m>
                  <m:oMath xmlns:m="http://schemas.openxmlformats.org/officeDocument/2006/math">
                    <m:r>
                      <a:rPr lang="en-US" altLang="zh-CN" sz="1200" i="1" dirty="0" smtClean="0">
                        <a:latin typeface="Cambria Math" panose="02040503050406030204" pitchFamily="18" charset="0"/>
                        <a:cs typeface="Times New Roman" panose="02020603050405020304" pitchFamily="18" charset="0"/>
                      </a:rPr>
                      <m:t>𝐺</m:t>
                    </m:r>
                  </m:oMath>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373" name="文本框 372">
                <a:extLst>
                  <a:ext uri="{FF2B5EF4-FFF2-40B4-BE49-F238E27FC236}">
                    <a16:creationId xmlns:a16="http://schemas.microsoft.com/office/drawing/2014/main" id="{5B381600-66FD-46E5-C34D-9E0D2D31E5EC}"/>
                  </a:ext>
                </a:extLst>
              </p:cNvPr>
              <p:cNvSpPr txBox="1">
                <a:spLocks noRot="1" noChangeAspect="1" noMove="1" noResize="1" noEditPoints="1" noAdjustHandles="1" noChangeArrowheads="1" noChangeShapeType="1" noTextEdit="1"/>
              </p:cNvSpPr>
              <p:nvPr/>
            </p:nvSpPr>
            <p:spPr>
              <a:xfrm>
                <a:off x="616932" y="4283493"/>
                <a:ext cx="1368003" cy="276999"/>
              </a:xfrm>
              <a:prstGeom prst="rect">
                <a:avLst/>
              </a:prstGeom>
              <a:blipFill>
                <a:blip r:embed="rId12"/>
                <a:stretch>
                  <a:fillRect t="-2222" b="-17778"/>
                </a:stretch>
              </a:blipFill>
            </p:spPr>
            <p:txBody>
              <a:bodyPr/>
              <a:lstStyle/>
              <a:p>
                <a:r>
                  <a:rPr lang="zh-CN" altLang="en-US">
                    <a:noFill/>
                  </a:rPr>
                  <a:t> </a:t>
                </a:r>
              </a:p>
            </p:txBody>
          </p:sp>
        </mc:Fallback>
      </mc:AlternateContent>
      <p:pic>
        <p:nvPicPr>
          <p:cNvPr id="386" name="图片 385">
            <a:extLst>
              <a:ext uri="{FF2B5EF4-FFF2-40B4-BE49-F238E27FC236}">
                <a16:creationId xmlns:a16="http://schemas.microsoft.com/office/drawing/2014/main" id="{85D2451A-99BD-4FDD-D85A-D8C01F12510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28764" y="3823001"/>
            <a:ext cx="222267" cy="222267"/>
          </a:xfrm>
          <a:prstGeom prst="rect">
            <a:avLst/>
          </a:prstGeom>
        </p:spPr>
      </p:pic>
      <p:sp>
        <p:nvSpPr>
          <p:cNvPr id="389" name="文本框 388">
            <a:extLst>
              <a:ext uri="{FF2B5EF4-FFF2-40B4-BE49-F238E27FC236}">
                <a16:creationId xmlns:a16="http://schemas.microsoft.com/office/drawing/2014/main" id="{C4BEBDA2-131B-E461-B5C2-01A9DF687E9B}"/>
              </a:ext>
            </a:extLst>
          </p:cNvPr>
          <p:cNvSpPr txBox="1"/>
          <p:nvPr/>
        </p:nvSpPr>
        <p:spPr>
          <a:xfrm>
            <a:off x="6856901" y="3467051"/>
            <a:ext cx="1364476"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(0.2 0.9 0.4 … 0.1)</a:t>
            </a:r>
            <a:endParaRPr lang="zh-CN" altLang="en-US" sz="1200" dirty="0">
              <a:latin typeface="Times New Roman" panose="02020603050405020304" pitchFamily="18" charset="0"/>
              <a:cs typeface="Times New Roman" panose="02020603050405020304" pitchFamily="18" charset="0"/>
            </a:endParaRPr>
          </a:p>
        </p:txBody>
      </p:sp>
      <p:sp>
        <p:nvSpPr>
          <p:cNvPr id="390" name="文本框 389">
            <a:extLst>
              <a:ext uri="{FF2B5EF4-FFF2-40B4-BE49-F238E27FC236}">
                <a16:creationId xmlns:a16="http://schemas.microsoft.com/office/drawing/2014/main" id="{76F9F3B8-60F3-4B79-F1F6-B06D60D4094F}"/>
              </a:ext>
            </a:extLst>
          </p:cNvPr>
          <p:cNvSpPr txBox="1"/>
          <p:nvPr/>
        </p:nvSpPr>
        <p:spPr>
          <a:xfrm>
            <a:off x="6923194" y="4134796"/>
            <a:ext cx="1575750"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(0.3 0.8 0.2 … 0.2)</a:t>
            </a:r>
          </a:p>
        </p:txBody>
      </p:sp>
      <p:sp>
        <p:nvSpPr>
          <p:cNvPr id="391" name="矩形 390">
            <a:extLst>
              <a:ext uri="{FF2B5EF4-FFF2-40B4-BE49-F238E27FC236}">
                <a16:creationId xmlns:a16="http://schemas.microsoft.com/office/drawing/2014/main" id="{4012814C-B131-963D-2C71-AF1F1F5E24E4}"/>
              </a:ext>
            </a:extLst>
          </p:cNvPr>
          <p:cNvSpPr/>
          <p:nvPr/>
        </p:nvSpPr>
        <p:spPr>
          <a:xfrm>
            <a:off x="6761837" y="3432247"/>
            <a:ext cx="1554604" cy="1169552"/>
          </a:xfrm>
          <a:prstGeom prst="rect">
            <a:avLst/>
          </a:prstGeom>
          <a:noFill/>
          <a:ln>
            <a:solidFill>
              <a:srgbClr val="91919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392" name="文本框 391">
                <a:extLst>
                  <a:ext uri="{FF2B5EF4-FFF2-40B4-BE49-F238E27FC236}">
                    <a16:creationId xmlns:a16="http://schemas.microsoft.com/office/drawing/2014/main" id="{44026EB4-18C3-04E4-FE29-507DF69020B6}"/>
                  </a:ext>
                </a:extLst>
              </p:cNvPr>
              <p:cNvSpPr txBox="1"/>
              <p:nvPr/>
            </p:nvSpPr>
            <p:spPr>
              <a:xfrm>
                <a:off x="7341747" y="3593798"/>
                <a:ext cx="871421" cy="276999"/>
              </a:xfrm>
              <a:prstGeom prst="rect">
                <a:avLst/>
              </a:prstGeom>
              <a:noFill/>
            </p:spPr>
            <p:txBody>
              <a:bodyPr wrap="square">
                <a:spAutoFit/>
              </a:bodyPr>
              <a:lstStyle/>
              <a:p>
                <a14:m>
                  <m:oMath xmlns:m="http://schemas.openxmlformats.org/officeDocument/2006/math">
                    <m:sSub>
                      <m:sSubPr>
                        <m:ctrlPr>
                          <a:rPr lang="en-US" altLang="zh-CN" sz="1200" i="1" smtClean="0">
                            <a:latin typeface="Cambria Math" panose="02040503050406030204" pitchFamily="18" charset="0"/>
                            <a:cs typeface="Times New Roman" panose="02020603050405020304" pitchFamily="18" charset="0"/>
                          </a:rPr>
                        </m:ctrlPr>
                      </m:sSubPr>
                      <m:e>
                        <m:r>
                          <a:rPr lang="en-US" altLang="zh-CN" sz="1200" b="0" i="1" smtClean="0">
                            <a:latin typeface="Cambria Math" panose="02040503050406030204" pitchFamily="18" charset="0"/>
                            <a:cs typeface="Times New Roman" panose="02020603050405020304" pitchFamily="18" charset="0"/>
                          </a:rPr>
                          <m:t>𝑝</m:t>
                        </m:r>
                      </m:e>
                      <m:sub>
                        <m:r>
                          <a:rPr lang="en-US" altLang="zh-CN" sz="1200" i="1">
                            <a:latin typeface="Cambria Math" panose="02040503050406030204" pitchFamily="18" charset="0"/>
                            <a:cs typeface="Times New Roman" panose="02020603050405020304" pitchFamily="18" charset="0"/>
                          </a:rPr>
                          <m:t>𝑠𝑢𝑟</m:t>
                        </m:r>
                      </m:sub>
                    </m:sSub>
                  </m:oMath>
                </a14:m>
                <a:r>
                  <a:rPr lang="en-US" altLang="zh-CN" sz="1200" dirty="0">
                    <a:latin typeface="Times New Roman" panose="02020603050405020304" pitchFamily="18" charset="0"/>
                    <a:cs typeface="Times New Roman" panose="02020603050405020304" pitchFamily="18" charset="0"/>
                  </a:rPr>
                  <a:t> </a:t>
                </a:r>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392" name="文本框 391">
                <a:extLst>
                  <a:ext uri="{FF2B5EF4-FFF2-40B4-BE49-F238E27FC236}">
                    <a16:creationId xmlns:a16="http://schemas.microsoft.com/office/drawing/2014/main" id="{44026EB4-18C3-04E4-FE29-507DF69020B6}"/>
                  </a:ext>
                </a:extLst>
              </p:cNvPr>
              <p:cNvSpPr txBox="1">
                <a:spLocks noRot="1" noChangeAspect="1" noMove="1" noResize="1" noEditPoints="1" noAdjustHandles="1" noChangeArrowheads="1" noChangeShapeType="1" noTextEdit="1"/>
              </p:cNvSpPr>
              <p:nvPr/>
            </p:nvSpPr>
            <p:spPr>
              <a:xfrm>
                <a:off x="7341747" y="3593798"/>
                <a:ext cx="871421" cy="276999"/>
              </a:xfrm>
              <a:prstGeom prst="rect">
                <a:avLst/>
              </a:prstGeom>
              <a:blipFill>
                <a:blip r:embed="rId13"/>
                <a:stretch>
                  <a:fillRect/>
                </a:stretch>
              </a:blipFill>
            </p:spPr>
            <p:txBody>
              <a:bodyPr/>
              <a:lstStyle/>
              <a:p>
                <a:r>
                  <a:rPr lang="zh-CN" altLang="en-US">
                    <a:noFill/>
                  </a:rPr>
                  <a:t> </a:t>
                </a:r>
              </a:p>
            </p:txBody>
          </p:sp>
        </mc:Fallback>
      </mc:AlternateContent>
      <p:sp>
        <p:nvSpPr>
          <p:cNvPr id="393" name="文本框 392">
            <a:extLst>
              <a:ext uri="{FF2B5EF4-FFF2-40B4-BE49-F238E27FC236}">
                <a16:creationId xmlns:a16="http://schemas.microsoft.com/office/drawing/2014/main" id="{7B4F3760-432A-8BC1-1A7A-8681A4EEF4E1}"/>
              </a:ext>
            </a:extLst>
          </p:cNvPr>
          <p:cNvSpPr txBox="1"/>
          <p:nvPr/>
        </p:nvSpPr>
        <p:spPr>
          <a:xfrm>
            <a:off x="6681522" y="3155248"/>
            <a:ext cx="1634919"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Probability distribution </a:t>
            </a:r>
            <a:endParaRPr lang="zh-CN" altLang="en-US" sz="12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94" name="文本框 393">
                <a:extLst>
                  <a:ext uri="{FF2B5EF4-FFF2-40B4-BE49-F238E27FC236}">
                    <a16:creationId xmlns:a16="http://schemas.microsoft.com/office/drawing/2014/main" id="{604DAFAA-090C-2FAA-2097-ABE09D33A9A1}"/>
                  </a:ext>
                </a:extLst>
              </p:cNvPr>
              <p:cNvSpPr txBox="1"/>
              <p:nvPr/>
            </p:nvSpPr>
            <p:spPr>
              <a:xfrm>
                <a:off x="7362604" y="4282550"/>
                <a:ext cx="871421" cy="276999"/>
              </a:xfrm>
              <a:prstGeom prst="rect">
                <a:avLst/>
              </a:prstGeom>
              <a:noFill/>
            </p:spPr>
            <p:txBody>
              <a:bodyPr wrap="square">
                <a:spAutoFit/>
              </a:bodyPr>
              <a:lstStyle/>
              <a:p>
                <a14:m>
                  <m:oMath xmlns:m="http://schemas.openxmlformats.org/officeDocument/2006/math">
                    <m:sSub>
                      <m:sSubPr>
                        <m:ctrlPr>
                          <a:rPr lang="en-US" altLang="zh-CN" sz="1200" i="1" smtClean="0">
                            <a:latin typeface="Cambria Math" panose="02040503050406030204" pitchFamily="18" charset="0"/>
                            <a:cs typeface="Times New Roman" panose="02020603050405020304" pitchFamily="18" charset="0"/>
                          </a:rPr>
                        </m:ctrlPr>
                      </m:sSubPr>
                      <m:e>
                        <m:r>
                          <a:rPr lang="en-US" altLang="zh-CN" sz="1200" b="0" i="1" smtClean="0">
                            <a:latin typeface="Cambria Math" panose="02040503050406030204" pitchFamily="18" charset="0"/>
                            <a:cs typeface="Times New Roman" panose="02020603050405020304" pitchFamily="18" charset="0"/>
                          </a:rPr>
                          <m:t>𝑝</m:t>
                        </m:r>
                      </m:e>
                      <m:sub>
                        <m:r>
                          <a:rPr lang="en-US" altLang="zh-CN" sz="1200" i="1">
                            <a:latin typeface="Cambria Math" panose="02040503050406030204" pitchFamily="18" charset="0"/>
                            <a:cs typeface="Times New Roman" panose="02020603050405020304" pitchFamily="18" charset="0"/>
                          </a:rPr>
                          <m:t>𝑑𝑖𝑠</m:t>
                        </m:r>
                      </m:sub>
                    </m:sSub>
                  </m:oMath>
                </a14:m>
                <a:r>
                  <a:rPr lang="en-US" altLang="zh-CN" sz="1200" dirty="0">
                    <a:latin typeface="Times New Roman" panose="02020603050405020304" pitchFamily="18" charset="0"/>
                    <a:cs typeface="Times New Roman" panose="02020603050405020304" pitchFamily="18" charset="0"/>
                  </a:rPr>
                  <a:t> </a:t>
                </a:r>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394" name="文本框 393">
                <a:extLst>
                  <a:ext uri="{FF2B5EF4-FFF2-40B4-BE49-F238E27FC236}">
                    <a16:creationId xmlns:a16="http://schemas.microsoft.com/office/drawing/2014/main" id="{604DAFAA-090C-2FAA-2097-ABE09D33A9A1}"/>
                  </a:ext>
                </a:extLst>
              </p:cNvPr>
              <p:cNvSpPr txBox="1">
                <a:spLocks noRot="1" noChangeAspect="1" noMove="1" noResize="1" noEditPoints="1" noAdjustHandles="1" noChangeArrowheads="1" noChangeShapeType="1" noTextEdit="1"/>
              </p:cNvSpPr>
              <p:nvPr/>
            </p:nvSpPr>
            <p:spPr>
              <a:xfrm>
                <a:off x="7362604" y="4282550"/>
                <a:ext cx="871421" cy="276999"/>
              </a:xfrm>
              <a:prstGeom prst="rect">
                <a:avLst/>
              </a:prstGeom>
              <a:blipFill>
                <a:blip r:embed="rId14"/>
                <a:stretch>
                  <a:fillRect/>
                </a:stretch>
              </a:blipFill>
            </p:spPr>
            <p:txBody>
              <a:bodyPr/>
              <a:lstStyle/>
              <a:p>
                <a:r>
                  <a:rPr lang="zh-CN" altLang="en-US">
                    <a:noFill/>
                  </a:rPr>
                  <a:t> </a:t>
                </a:r>
              </a:p>
            </p:txBody>
          </p:sp>
        </mc:Fallback>
      </mc:AlternateContent>
      <p:cxnSp>
        <p:nvCxnSpPr>
          <p:cNvPr id="395" name="直接箭头连接符 394">
            <a:extLst>
              <a:ext uri="{FF2B5EF4-FFF2-40B4-BE49-F238E27FC236}">
                <a16:creationId xmlns:a16="http://schemas.microsoft.com/office/drawing/2014/main" id="{209423DE-2686-8566-6C64-566084B671C7}"/>
              </a:ext>
            </a:extLst>
          </p:cNvPr>
          <p:cNvCxnSpPr>
            <a:cxnSpLocks/>
          </p:cNvCxnSpPr>
          <p:nvPr/>
        </p:nvCxnSpPr>
        <p:spPr>
          <a:xfrm>
            <a:off x="8427244" y="3658325"/>
            <a:ext cx="192656" cy="12655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96" name="直接箭头连接符 395">
            <a:extLst>
              <a:ext uri="{FF2B5EF4-FFF2-40B4-BE49-F238E27FC236}">
                <a16:creationId xmlns:a16="http://schemas.microsoft.com/office/drawing/2014/main" id="{62387021-0F4E-A284-546E-DFE941965140}"/>
              </a:ext>
            </a:extLst>
          </p:cNvPr>
          <p:cNvCxnSpPr>
            <a:cxnSpLocks/>
          </p:cNvCxnSpPr>
          <p:nvPr/>
        </p:nvCxnSpPr>
        <p:spPr>
          <a:xfrm flipV="1">
            <a:off x="8421127" y="4204631"/>
            <a:ext cx="195183" cy="10352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397" name="图片 396">
            <a:extLst>
              <a:ext uri="{FF2B5EF4-FFF2-40B4-BE49-F238E27FC236}">
                <a16:creationId xmlns:a16="http://schemas.microsoft.com/office/drawing/2014/main" id="{27650B2B-D78F-8663-0B1A-68A4EF4197A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445150" y="3444278"/>
            <a:ext cx="237525" cy="237525"/>
          </a:xfrm>
          <a:prstGeom prst="rect">
            <a:avLst/>
          </a:prstGeom>
        </p:spPr>
      </p:pic>
      <p:pic>
        <p:nvPicPr>
          <p:cNvPr id="398" name="图片 397">
            <a:extLst>
              <a:ext uri="{FF2B5EF4-FFF2-40B4-BE49-F238E27FC236}">
                <a16:creationId xmlns:a16="http://schemas.microsoft.com/office/drawing/2014/main" id="{E15964B6-465B-2D77-5F1F-8A842E4A75B4}"/>
              </a:ext>
            </a:extLst>
          </p:cNvPr>
          <p:cNvPicPr>
            <a:picLocks noChangeAspect="1"/>
          </p:cNvPicPr>
          <p:nvPr/>
        </p:nvPicPr>
        <p:blipFill>
          <a:blip r:embed="rId15"/>
          <a:stretch>
            <a:fillRect/>
          </a:stretch>
        </p:blipFill>
        <p:spPr>
          <a:xfrm>
            <a:off x="5213066" y="3039758"/>
            <a:ext cx="735369" cy="699902"/>
          </a:xfrm>
          <a:prstGeom prst="rect">
            <a:avLst/>
          </a:prstGeom>
        </p:spPr>
      </p:pic>
      <p:sp>
        <p:nvSpPr>
          <p:cNvPr id="399" name="文本框 398">
            <a:extLst>
              <a:ext uri="{FF2B5EF4-FFF2-40B4-BE49-F238E27FC236}">
                <a16:creationId xmlns:a16="http://schemas.microsoft.com/office/drawing/2014/main" id="{B5921751-BBB5-E058-3EF1-03B963A4090E}"/>
              </a:ext>
            </a:extLst>
          </p:cNvPr>
          <p:cNvSpPr txBox="1"/>
          <p:nvPr/>
        </p:nvSpPr>
        <p:spPr>
          <a:xfrm>
            <a:off x="4795215" y="3722286"/>
            <a:ext cx="1895837"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Legal graph model</a:t>
            </a:r>
            <a:endParaRPr lang="zh-CN" altLang="en-US" sz="1200" dirty="0"/>
          </a:p>
        </p:txBody>
      </p:sp>
      <p:cxnSp>
        <p:nvCxnSpPr>
          <p:cNvPr id="401" name="直接箭头连接符 400">
            <a:extLst>
              <a:ext uri="{FF2B5EF4-FFF2-40B4-BE49-F238E27FC236}">
                <a16:creationId xmlns:a16="http://schemas.microsoft.com/office/drawing/2014/main" id="{ACCA37CF-3BE4-7268-A3D6-45200D5E7A24}"/>
              </a:ext>
            </a:extLst>
          </p:cNvPr>
          <p:cNvCxnSpPr>
            <a:cxnSpLocks/>
          </p:cNvCxnSpPr>
          <p:nvPr/>
        </p:nvCxnSpPr>
        <p:spPr>
          <a:xfrm>
            <a:off x="6278279" y="3538872"/>
            <a:ext cx="291473" cy="10513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02" name="直接箭头连接符 401">
            <a:extLst>
              <a:ext uri="{FF2B5EF4-FFF2-40B4-BE49-F238E27FC236}">
                <a16:creationId xmlns:a16="http://schemas.microsoft.com/office/drawing/2014/main" id="{9CCACE3A-C398-88C9-8C9F-231C6B9FE238}"/>
              </a:ext>
            </a:extLst>
          </p:cNvPr>
          <p:cNvCxnSpPr>
            <a:cxnSpLocks/>
          </p:cNvCxnSpPr>
          <p:nvPr/>
        </p:nvCxnSpPr>
        <p:spPr>
          <a:xfrm flipV="1">
            <a:off x="6184829" y="4455856"/>
            <a:ext cx="328932" cy="9537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403" name="矩形 402">
            <a:extLst>
              <a:ext uri="{FF2B5EF4-FFF2-40B4-BE49-F238E27FC236}">
                <a16:creationId xmlns:a16="http://schemas.microsoft.com/office/drawing/2014/main" id="{76F09A29-9298-6FD2-828D-FE6ACF562433}"/>
              </a:ext>
            </a:extLst>
          </p:cNvPr>
          <p:cNvSpPr/>
          <p:nvPr/>
        </p:nvSpPr>
        <p:spPr>
          <a:xfrm>
            <a:off x="297846" y="2979215"/>
            <a:ext cx="11177963" cy="1960666"/>
          </a:xfrm>
          <a:prstGeom prst="rect">
            <a:avLst/>
          </a:prstGeom>
          <a:noFill/>
          <a:ln>
            <a:solidFill>
              <a:srgbClr val="91919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04" name="图片 403">
            <a:extLst>
              <a:ext uri="{FF2B5EF4-FFF2-40B4-BE49-F238E27FC236}">
                <a16:creationId xmlns:a16="http://schemas.microsoft.com/office/drawing/2014/main" id="{945592D6-1AD9-AC40-E24D-BF8924B7B063}"/>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5069791" y="4028165"/>
            <a:ext cx="616616" cy="576277"/>
          </a:xfrm>
          <a:prstGeom prst="rect">
            <a:avLst/>
          </a:prstGeom>
        </p:spPr>
      </p:pic>
      <p:sp>
        <p:nvSpPr>
          <p:cNvPr id="405" name="文本框 404">
            <a:extLst>
              <a:ext uri="{FF2B5EF4-FFF2-40B4-BE49-F238E27FC236}">
                <a16:creationId xmlns:a16="http://schemas.microsoft.com/office/drawing/2014/main" id="{5F1CF153-FCA8-658C-3B5C-2BD7289D2A41}"/>
              </a:ext>
            </a:extLst>
          </p:cNvPr>
          <p:cNvSpPr txBox="1"/>
          <p:nvPr/>
        </p:nvSpPr>
        <p:spPr>
          <a:xfrm>
            <a:off x="3321308" y="4093256"/>
            <a:ext cx="1114517" cy="307777"/>
          </a:xfrm>
          <a:prstGeom prst="rect">
            <a:avLst/>
          </a:prstGeom>
          <a:noFill/>
        </p:spPr>
        <p:txBody>
          <a:bodyPr wrap="square">
            <a:spAutoFit/>
          </a:bodyPr>
          <a:lstStyle/>
          <a:p>
            <a:r>
              <a:rPr lang="en-US" altLang="zh-CN" sz="1400" dirty="0">
                <a:solidFill>
                  <a:srgbClr val="2C2C36"/>
                </a:solidFill>
                <a:latin typeface="Times New Roman" panose="02020603050405020304" pitchFamily="18" charset="0"/>
                <a:cs typeface="Times New Roman" panose="02020603050405020304" pitchFamily="18" charset="0"/>
              </a:rPr>
              <a:t>P</a:t>
            </a:r>
            <a:r>
              <a:rPr lang="en-US" altLang="zh-CN" sz="1400" b="0" i="0" dirty="0">
                <a:solidFill>
                  <a:srgbClr val="2C2C36"/>
                </a:solidFill>
                <a:effectLst/>
                <a:latin typeface="Times New Roman" panose="02020603050405020304" pitchFamily="18" charset="0"/>
                <a:cs typeface="Times New Roman" panose="02020603050405020304" pitchFamily="18" charset="0"/>
              </a:rPr>
              <a:t>rompt  key </a:t>
            </a:r>
            <a:endParaRPr lang="zh-CN" altLang="en-US" sz="1400" dirty="0">
              <a:latin typeface="Times New Roman" panose="02020603050405020304" pitchFamily="18" charset="0"/>
              <a:cs typeface="Times New Roman" panose="02020603050405020304" pitchFamily="18" charset="0"/>
            </a:endParaRPr>
          </a:p>
        </p:txBody>
      </p:sp>
      <p:pic>
        <p:nvPicPr>
          <p:cNvPr id="406" name="图片 405">
            <a:extLst>
              <a:ext uri="{FF2B5EF4-FFF2-40B4-BE49-F238E27FC236}">
                <a16:creationId xmlns:a16="http://schemas.microsoft.com/office/drawing/2014/main" id="{C4A0923C-C074-4590-5D46-8EEBA0BBFE0A}"/>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655523" y="3716704"/>
            <a:ext cx="384726" cy="384726"/>
          </a:xfrm>
          <a:prstGeom prst="rect">
            <a:avLst/>
          </a:prstGeom>
        </p:spPr>
      </p:pic>
      <p:cxnSp>
        <p:nvCxnSpPr>
          <p:cNvPr id="407" name="直接箭头连接符 406">
            <a:extLst>
              <a:ext uri="{FF2B5EF4-FFF2-40B4-BE49-F238E27FC236}">
                <a16:creationId xmlns:a16="http://schemas.microsoft.com/office/drawing/2014/main" id="{DE1AC545-5112-DB59-BD3A-BC557C51A36E}"/>
              </a:ext>
            </a:extLst>
          </p:cNvPr>
          <p:cNvCxnSpPr>
            <a:cxnSpLocks/>
          </p:cNvCxnSpPr>
          <p:nvPr/>
        </p:nvCxnSpPr>
        <p:spPr>
          <a:xfrm flipV="1">
            <a:off x="4154185" y="3636834"/>
            <a:ext cx="586627" cy="17877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08" name="直接箭头连接符 407">
            <a:extLst>
              <a:ext uri="{FF2B5EF4-FFF2-40B4-BE49-F238E27FC236}">
                <a16:creationId xmlns:a16="http://schemas.microsoft.com/office/drawing/2014/main" id="{D9A32180-9227-7E9C-87C8-B5B422FDEE93}"/>
              </a:ext>
            </a:extLst>
          </p:cNvPr>
          <p:cNvCxnSpPr>
            <a:cxnSpLocks/>
          </p:cNvCxnSpPr>
          <p:nvPr/>
        </p:nvCxnSpPr>
        <p:spPr>
          <a:xfrm>
            <a:off x="4188613" y="4093256"/>
            <a:ext cx="526197" cy="18356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413" name="文本框 412">
            <a:extLst>
              <a:ext uri="{FF2B5EF4-FFF2-40B4-BE49-F238E27FC236}">
                <a16:creationId xmlns:a16="http://schemas.microsoft.com/office/drawing/2014/main" id="{86EA2159-7D06-81A6-5E8D-C0C75E4AFEB2}"/>
              </a:ext>
            </a:extLst>
          </p:cNvPr>
          <p:cNvSpPr txBox="1"/>
          <p:nvPr/>
        </p:nvSpPr>
        <p:spPr>
          <a:xfrm>
            <a:off x="2130866" y="4208954"/>
            <a:ext cx="1114517" cy="307777"/>
          </a:xfrm>
          <a:prstGeom prst="rect">
            <a:avLst/>
          </a:prstGeom>
          <a:noFill/>
        </p:spPr>
        <p:txBody>
          <a:bodyPr wrap="square">
            <a:spAutoFit/>
          </a:bodyPr>
          <a:lstStyle/>
          <a:p>
            <a:r>
              <a:rPr lang="en-US" altLang="zh-CN" sz="1400" b="0" i="0" dirty="0">
                <a:solidFill>
                  <a:srgbClr val="2C2C36"/>
                </a:solidFill>
                <a:effectLst/>
                <a:latin typeface="Times New Roman" panose="02020603050405020304" pitchFamily="18" charset="0"/>
                <a:cs typeface="Times New Roman" panose="02020603050405020304" pitchFamily="18" charset="0"/>
              </a:rPr>
              <a:t>Public key </a:t>
            </a:r>
            <a:endParaRPr lang="zh-CN" altLang="en-US" sz="1400" dirty="0">
              <a:latin typeface="Times New Roman" panose="02020603050405020304" pitchFamily="18" charset="0"/>
              <a:cs typeface="Times New Roman" panose="02020603050405020304" pitchFamily="18" charset="0"/>
            </a:endParaRPr>
          </a:p>
        </p:txBody>
      </p:sp>
      <p:sp>
        <p:nvSpPr>
          <p:cNvPr id="414" name="文本框 413">
            <a:extLst>
              <a:ext uri="{FF2B5EF4-FFF2-40B4-BE49-F238E27FC236}">
                <a16:creationId xmlns:a16="http://schemas.microsoft.com/office/drawing/2014/main" id="{ED83AA69-2A44-4826-08F9-AD97F8CD9F4E}"/>
              </a:ext>
            </a:extLst>
          </p:cNvPr>
          <p:cNvSpPr txBox="1"/>
          <p:nvPr/>
        </p:nvSpPr>
        <p:spPr>
          <a:xfrm>
            <a:off x="199790" y="2693487"/>
            <a:ext cx="3816535" cy="307777"/>
          </a:xfrm>
          <a:prstGeom prst="rect">
            <a:avLst/>
          </a:prstGeom>
          <a:noFill/>
        </p:spPr>
        <p:txBody>
          <a:bodyPr wrap="square">
            <a:spAutoFit/>
          </a:bodyPr>
          <a:lstStyle/>
          <a:p>
            <a:r>
              <a:rPr lang="en-US" altLang="zh-CN" sz="1400" b="1" dirty="0">
                <a:latin typeface="Times New Roman" panose="02020603050405020304" pitchFamily="18" charset="0"/>
                <a:cs typeface="Times New Roman" panose="02020603050405020304" pitchFamily="18" charset="0"/>
              </a:rPr>
              <a:t>Prompt-driven dataset provenance verification</a:t>
            </a:r>
          </a:p>
        </p:txBody>
      </p:sp>
    </p:spTree>
    <p:extLst>
      <p:ext uri="{BB962C8B-B14F-4D97-AF65-F5344CB8AC3E}">
        <p14:creationId xmlns:p14="http://schemas.microsoft.com/office/powerpoint/2010/main" val="110254100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4BACB3-95EC-60B4-C630-1A44C9797C36}"/>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57482852-ED0B-7661-0B89-7F693F6FE0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4642" y="1702502"/>
            <a:ext cx="476355" cy="476355"/>
          </a:xfrm>
          <a:prstGeom prst="rect">
            <a:avLst/>
          </a:prstGeom>
        </p:spPr>
      </p:pic>
      <p:sp>
        <p:nvSpPr>
          <p:cNvPr id="6" name="矩形 5">
            <a:extLst>
              <a:ext uri="{FF2B5EF4-FFF2-40B4-BE49-F238E27FC236}">
                <a16:creationId xmlns:a16="http://schemas.microsoft.com/office/drawing/2014/main" id="{EEE1E693-CD56-323A-E819-154DBEEE094D}"/>
              </a:ext>
            </a:extLst>
          </p:cNvPr>
          <p:cNvSpPr/>
          <p:nvPr/>
        </p:nvSpPr>
        <p:spPr>
          <a:xfrm>
            <a:off x="2019356" y="991496"/>
            <a:ext cx="7232070" cy="2039130"/>
          </a:xfrm>
          <a:prstGeom prst="rect">
            <a:avLst/>
          </a:prstGeom>
          <a:noFill/>
          <a:ln>
            <a:solidFill>
              <a:srgbClr val="91919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80014D81-0F10-2F32-5CB2-5DB5B6A2B5B3}"/>
              </a:ext>
            </a:extLst>
          </p:cNvPr>
          <p:cNvSpPr txBox="1"/>
          <p:nvPr/>
        </p:nvSpPr>
        <p:spPr>
          <a:xfrm>
            <a:off x="2019356" y="2178857"/>
            <a:ext cx="569387" cy="461665"/>
          </a:xfrm>
          <a:prstGeom prst="rect">
            <a:avLst/>
          </a:prstGeom>
          <a:noFill/>
        </p:spPr>
        <p:txBody>
          <a:bodyPr wrap="none" rtlCol="0">
            <a:spAutoFit/>
          </a:bodyPr>
          <a:lstStyle/>
          <a:p>
            <a:pPr algn="ctr"/>
            <a:r>
              <a:rPr lang="en-US" altLang="zh-CN" sz="1200" dirty="0">
                <a:latin typeface="Times New Roman" panose="02020603050405020304" pitchFamily="18" charset="0"/>
                <a:cs typeface="Times New Roman" panose="02020603050405020304" pitchFamily="18" charset="0"/>
              </a:rPr>
              <a:t>Data</a:t>
            </a:r>
            <a:br>
              <a:rPr lang="en-US" altLang="zh-CN" sz="1200" dirty="0">
                <a:latin typeface="Times New Roman" panose="02020603050405020304" pitchFamily="18" charset="0"/>
                <a:cs typeface="Times New Roman" panose="02020603050405020304" pitchFamily="18" charset="0"/>
              </a:rPr>
            </a:br>
            <a:r>
              <a:rPr lang="en-US" altLang="zh-CN" sz="1200" dirty="0">
                <a:latin typeface="Times New Roman" panose="02020603050405020304" pitchFamily="18" charset="0"/>
                <a:cs typeface="Times New Roman" panose="02020603050405020304" pitchFamily="18" charset="0"/>
              </a:rPr>
              <a:t>owner</a:t>
            </a:r>
            <a:endParaRPr lang="zh-CN" altLang="en-US" sz="1200" dirty="0">
              <a:latin typeface="Times New Roman" panose="02020603050405020304" pitchFamily="18" charset="0"/>
              <a:cs typeface="Times New Roman" panose="02020603050405020304" pitchFamily="18" charset="0"/>
            </a:endParaRPr>
          </a:p>
        </p:txBody>
      </p:sp>
      <p:sp>
        <p:nvSpPr>
          <p:cNvPr id="8" name="箭头: 右 7">
            <a:extLst>
              <a:ext uri="{FF2B5EF4-FFF2-40B4-BE49-F238E27FC236}">
                <a16:creationId xmlns:a16="http://schemas.microsoft.com/office/drawing/2014/main" id="{16401647-FF2B-0C52-47A8-C6A676160252}"/>
              </a:ext>
            </a:extLst>
          </p:cNvPr>
          <p:cNvSpPr/>
          <p:nvPr/>
        </p:nvSpPr>
        <p:spPr>
          <a:xfrm>
            <a:off x="2691458" y="1920539"/>
            <a:ext cx="343788" cy="236234"/>
          </a:xfrm>
          <a:prstGeom prst="rightArrow">
            <a:avLst/>
          </a:prstGeom>
          <a:solidFill>
            <a:srgbClr val="95A8D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文本框 8">
            <a:extLst>
              <a:ext uri="{FF2B5EF4-FFF2-40B4-BE49-F238E27FC236}">
                <a16:creationId xmlns:a16="http://schemas.microsoft.com/office/drawing/2014/main" id="{EDEEA3D5-EFB0-EB48-FAFB-9C01319277E9}"/>
              </a:ext>
            </a:extLst>
          </p:cNvPr>
          <p:cNvSpPr txBox="1"/>
          <p:nvPr/>
        </p:nvSpPr>
        <p:spPr>
          <a:xfrm>
            <a:off x="2416277" y="1471669"/>
            <a:ext cx="825867" cy="461665"/>
          </a:xfrm>
          <a:prstGeom prst="rect">
            <a:avLst/>
          </a:prstGeom>
          <a:noFill/>
        </p:spPr>
        <p:txBody>
          <a:bodyPr wrap="none" rtlCol="0">
            <a:spAutoFit/>
          </a:bodyPr>
          <a:lstStyle/>
          <a:p>
            <a:pPr algn="ctr"/>
            <a:r>
              <a:rPr lang="en-US" altLang="zh-CN" sz="1200" dirty="0">
                <a:latin typeface="Times New Roman" panose="02020603050405020304" pitchFamily="18" charset="0"/>
                <a:cs typeface="Times New Roman" panose="02020603050405020304" pitchFamily="18" charset="0"/>
              </a:rPr>
              <a:t>Protect</a:t>
            </a:r>
            <a:br>
              <a:rPr lang="en-US" altLang="zh-CN" sz="1200" dirty="0">
                <a:latin typeface="Times New Roman" panose="02020603050405020304" pitchFamily="18" charset="0"/>
                <a:cs typeface="Times New Roman" panose="02020603050405020304" pitchFamily="18" charset="0"/>
              </a:rPr>
            </a:br>
            <a:r>
              <a:rPr lang="en-US" altLang="zh-CN" sz="1200" dirty="0">
                <a:latin typeface="Times New Roman" panose="02020603050405020304" pitchFamily="18" charset="0"/>
                <a:cs typeface="Times New Roman" panose="02020603050405020304" pitchFamily="18" charset="0"/>
              </a:rPr>
              <a:t>ownership</a:t>
            </a:r>
            <a:endParaRPr lang="zh-CN" altLang="en-US" sz="1200" dirty="0">
              <a:latin typeface="Times New Roman" panose="02020603050405020304" pitchFamily="18" charset="0"/>
              <a:cs typeface="Times New Roman" panose="02020603050405020304" pitchFamily="18" charset="0"/>
            </a:endParaRPr>
          </a:p>
        </p:txBody>
      </p:sp>
      <p:sp>
        <p:nvSpPr>
          <p:cNvPr id="10" name="矩形: 圆角 9">
            <a:extLst>
              <a:ext uri="{FF2B5EF4-FFF2-40B4-BE49-F238E27FC236}">
                <a16:creationId xmlns:a16="http://schemas.microsoft.com/office/drawing/2014/main" id="{9EB26E0B-E3D6-692F-D853-3B90C6D60FF9}"/>
              </a:ext>
            </a:extLst>
          </p:cNvPr>
          <p:cNvSpPr/>
          <p:nvPr/>
        </p:nvSpPr>
        <p:spPr>
          <a:xfrm>
            <a:off x="3184635" y="1176826"/>
            <a:ext cx="2370406" cy="1699741"/>
          </a:xfrm>
          <a:prstGeom prst="roundRect">
            <a:avLst/>
          </a:prstGeom>
          <a:noFill/>
          <a:ln>
            <a:solidFill>
              <a:srgbClr val="91919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箭头连接符 12">
            <a:extLst>
              <a:ext uri="{FF2B5EF4-FFF2-40B4-BE49-F238E27FC236}">
                <a16:creationId xmlns:a16="http://schemas.microsoft.com/office/drawing/2014/main" id="{C00F1B17-B3BC-41BD-0F17-4E9B1C082B5A}"/>
              </a:ext>
            </a:extLst>
          </p:cNvPr>
          <p:cNvCxnSpPr>
            <a:cxnSpLocks/>
          </p:cNvCxnSpPr>
          <p:nvPr/>
        </p:nvCxnSpPr>
        <p:spPr>
          <a:xfrm>
            <a:off x="3298857" y="1820123"/>
            <a:ext cx="653163"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5" name="文本框 14">
            <a:extLst>
              <a:ext uri="{FF2B5EF4-FFF2-40B4-BE49-F238E27FC236}">
                <a16:creationId xmlns:a16="http://schemas.microsoft.com/office/drawing/2014/main" id="{E58AABA1-F426-7B71-5F40-8B59BA64F9FD}"/>
              </a:ext>
            </a:extLst>
          </p:cNvPr>
          <p:cNvSpPr txBox="1"/>
          <p:nvPr/>
        </p:nvSpPr>
        <p:spPr>
          <a:xfrm>
            <a:off x="3146849" y="1176827"/>
            <a:ext cx="959916" cy="646331"/>
          </a:xfrm>
          <a:prstGeom prst="rect">
            <a:avLst/>
          </a:prstGeom>
          <a:noFill/>
        </p:spPr>
        <p:txBody>
          <a:bodyPr wrap="square" rtlCol="0">
            <a:spAutoFit/>
          </a:bodyPr>
          <a:lstStyle/>
          <a:p>
            <a:pPr algn="ctr"/>
            <a:r>
              <a:rPr lang="en-US" altLang="zh-CN" sz="1200" dirty="0">
                <a:latin typeface="Times New Roman" panose="02020603050405020304" pitchFamily="18" charset="0"/>
                <a:cs typeface="Times New Roman" panose="02020603050405020304" pitchFamily="18" charset="0"/>
              </a:rPr>
              <a:t>Embed</a:t>
            </a:r>
            <a:br>
              <a:rPr lang="en-US" altLang="zh-CN" sz="1200" dirty="0">
                <a:latin typeface="Times New Roman" panose="02020603050405020304" pitchFamily="18" charset="0"/>
                <a:cs typeface="Times New Roman" panose="02020603050405020304" pitchFamily="18" charset="0"/>
              </a:rPr>
            </a:br>
            <a:r>
              <a:rPr lang="en-US" altLang="zh-CN" sz="1200" dirty="0">
                <a:latin typeface="Times New Roman" panose="02020603050405020304" pitchFamily="18" charset="0"/>
                <a:cs typeface="Times New Roman" panose="02020603050405020304" pitchFamily="18" charset="0"/>
              </a:rPr>
              <a:t>backdoor</a:t>
            </a:r>
            <a:br>
              <a:rPr lang="en-US" altLang="zh-CN" sz="1200" dirty="0">
                <a:latin typeface="Times New Roman" panose="02020603050405020304" pitchFamily="18" charset="0"/>
                <a:cs typeface="Times New Roman" panose="02020603050405020304" pitchFamily="18" charset="0"/>
              </a:rPr>
            </a:br>
            <a:r>
              <a:rPr lang="en-US" altLang="zh-CN" sz="1200" dirty="0">
                <a:latin typeface="Times New Roman" panose="02020603050405020304" pitchFamily="18" charset="0"/>
                <a:cs typeface="Times New Roman" panose="02020603050405020304" pitchFamily="18" charset="0"/>
              </a:rPr>
              <a:t>watermarks</a:t>
            </a:r>
            <a:endParaRPr lang="zh-CN" altLang="en-US" sz="1200" dirty="0">
              <a:latin typeface="Times New Roman" panose="02020603050405020304" pitchFamily="18" charset="0"/>
              <a:cs typeface="Times New Roman" panose="02020603050405020304" pitchFamily="18" charset="0"/>
            </a:endParaRPr>
          </a:p>
        </p:txBody>
      </p:sp>
      <p:pic>
        <p:nvPicPr>
          <p:cNvPr id="18" name="图片 17">
            <a:extLst>
              <a:ext uri="{FF2B5EF4-FFF2-40B4-BE49-F238E27FC236}">
                <a16:creationId xmlns:a16="http://schemas.microsoft.com/office/drawing/2014/main" id="{B497913F-98A9-2392-2A20-57386326C87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09267" y="1887537"/>
            <a:ext cx="319069" cy="319069"/>
          </a:xfrm>
          <a:prstGeom prst="rect">
            <a:avLst/>
          </a:prstGeom>
        </p:spPr>
      </p:pic>
      <p:sp>
        <p:nvSpPr>
          <p:cNvPr id="19" name="文本框 18">
            <a:extLst>
              <a:ext uri="{FF2B5EF4-FFF2-40B4-BE49-F238E27FC236}">
                <a16:creationId xmlns:a16="http://schemas.microsoft.com/office/drawing/2014/main" id="{ED3CE419-D45D-692F-A86C-30F401E88AA1}"/>
              </a:ext>
            </a:extLst>
          </p:cNvPr>
          <p:cNvSpPr txBox="1"/>
          <p:nvPr/>
        </p:nvSpPr>
        <p:spPr>
          <a:xfrm>
            <a:off x="3262018" y="2159769"/>
            <a:ext cx="646331" cy="830997"/>
          </a:xfrm>
          <a:prstGeom prst="rect">
            <a:avLst/>
          </a:prstGeom>
          <a:noFill/>
        </p:spPr>
        <p:txBody>
          <a:bodyPr wrap="none" rtlCol="0">
            <a:spAutoFit/>
          </a:bodyPr>
          <a:lstStyle/>
          <a:p>
            <a:pPr algn="ctr"/>
            <a:r>
              <a:rPr lang="en-US" altLang="zh-CN" sz="1200" dirty="0">
                <a:latin typeface="Times New Roman" panose="02020603050405020304" pitchFamily="18" charset="0"/>
                <a:cs typeface="Times New Roman" panose="02020603050405020304" pitchFamily="18" charset="0"/>
              </a:rPr>
              <a:t>Modify</a:t>
            </a:r>
            <a:br>
              <a:rPr lang="en-US" altLang="zh-CN" sz="1200" dirty="0">
                <a:latin typeface="Times New Roman" panose="02020603050405020304" pitchFamily="18" charset="0"/>
                <a:cs typeface="Times New Roman" panose="02020603050405020304" pitchFamily="18" charset="0"/>
              </a:rPr>
            </a:br>
            <a:r>
              <a:rPr lang="en-US" altLang="zh-CN" sz="1200" dirty="0">
                <a:latin typeface="Times New Roman" panose="02020603050405020304" pitchFamily="18" charset="0"/>
                <a:cs typeface="Times New Roman" panose="02020603050405020304" pitchFamily="18" charset="0"/>
              </a:rPr>
              <a:t>target</a:t>
            </a:r>
          </a:p>
          <a:p>
            <a:pPr algn="ctr"/>
            <a:r>
              <a:rPr lang="en-US" altLang="zh-CN" sz="1200" dirty="0">
                <a:latin typeface="Times New Roman" panose="02020603050405020304" pitchFamily="18" charset="0"/>
                <a:cs typeface="Times New Roman" panose="02020603050405020304" pitchFamily="18" charset="0"/>
              </a:rPr>
              <a:t>class</a:t>
            </a:r>
            <a:endParaRPr lang="en-US" altLang="zh-CN" sz="1200" i="1" dirty="0">
              <a:latin typeface="Cambria Math" panose="02040503050406030204" pitchFamily="18" charset="0"/>
              <a:cs typeface="Times New Roman" panose="02020603050405020304" pitchFamily="18" charset="0"/>
            </a:endParaRPr>
          </a:p>
          <a:p>
            <a:pPr algn="ctr"/>
            <a:endParaRPr lang="zh-CN" altLang="en-US" sz="12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6758409A-B91F-0A3C-CE44-E21967840190}"/>
                  </a:ext>
                </a:extLst>
              </p:cNvPr>
              <p:cNvSpPr txBox="1"/>
              <p:nvPr/>
            </p:nvSpPr>
            <p:spPr>
              <a:xfrm>
                <a:off x="3898795" y="2369770"/>
                <a:ext cx="393826"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cs typeface="Times New Roman" panose="02020603050405020304" pitchFamily="18" charset="0"/>
                            </a:rPr>
                          </m:ctrlPr>
                        </m:sSubPr>
                        <m:e>
                          <m:r>
                            <a:rPr lang="en-US" altLang="zh-CN" sz="1400" b="0" i="1" smtClean="0">
                              <a:latin typeface="Cambria Math" panose="02040503050406030204" pitchFamily="18" charset="0"/>
                              <a:cs typeface="Times New Roman" panose="02020603050405020304" pitchFamily="18" charset="0"/>
                            </a:rPr>
                            <m:t>𝑦</m:t>
                          </m:r>
                        </m:e>
                        <m:sub>
                          <m:r>
                            <a:rPr lang="en-US" altLang="zh-CN" sz="1400" b="0" i="1" smtClean="0">
                              <a:latin typeface="Cambria Math" panose="02040503050406030204" pitchFamily="18" charset="0"/>
                              <a:cs typeface="Times New Roman" panose="02020603050405020304" pitchFamily="18" charset="0"/>
                            </a:rPr>
                            <m:t>𝑠</m:t>
                          </m:r>
                        </m:sub>
                      </m:sSub>
                    </m:oMath>
                  </m:oMathPara>
                </a14:m>
                <a:endParaRPr lang="zh-CN" altLang="en-US" sz="1400" dirty="0"/>
              </a:p>
            </p:txBody>
          </p:sp>
        </mc:Choice>
        <mc:Fallback xmlns="">
          <p:sp>
            <p:nvSpPr>
              <p:cNvPr id="20" name="文本框 19">
                <a:extLst>
                  <a:ext uri="{FF2B5EF4-FFF2-40B4-BE49-F238E27FC236}">
                    <a16:creationId xmlns:a16="http://schemas.microsoft.com/office/drawing/2014/main" id="{6758409A-B91F-0A3C-CE44-E21967840190}"/>
                  </a:ext>
                </a:extLst>
              </p:cNvPr>
              <p:cNvSpPr txBox="1">
                <a:spLocks noRot="1" noChangeAspect="1" noMove="1" noResize="1" noEditPoints="1" noAdjustHandles="1" noChangeArrowheads="1" noChangeShapeType="1" noTextEdit="1"/>
              </p:cNvSpPr>
              <p:nvPr/>
            </p:nvSpPr>
            <p:spPr>
              <a:xfrm>
                <a:off x="3898795" y="2369770"/>
                <a:ext cx="393826" cy="307777"/>
              </a:xfrm>
              <a:prstGeom prst="rect">
                <a:avLst/>
              </a:prstGeom>
              <a:blipFill>
                <a:blip r:embed="rId5"/>
                <a:stretch>
                  <a:fillRect b="-2000"/>
                </a:stretch>
              </a:blipFill>
            </p:spPr>
            <p:txBody>
              <a:bodyPr/>
              <a:lstStyle/>
              <a:p>
                <a:r>
                  <a:rPr lang="zh-CN" altLang="en-US">
                    <a:noFill/>
                  </a:rPr>
                  <a:t> </a:t>
                </a:r>
              </a:p>
            </p:txBody>
          </p:sp>
        </mc:Fallback>
      </mc:AlternateContent>
      <p:cxnSp>
        <p:nvCxnSpPr>
          <p:cNvPr id="24" name="直接箭头连接符 23">
            <a:extLst>
              <a:ext uri="{FF2B5EF4-FFF2-40B4-BE49-F238E27FC236}">
                <a16:creationId xmlns:a16="http://schemas.microsoft.com/office/drawing/2014/main" id="{665D13F0-A256-74DE-065C-5B80D70DF6A0}"/>
              </a:ext>
            </a:extLst>
          </p:cNvPr>
          <p:cNvCxnSpPr>
            <a:cxnSpLocks/>
          </p:cNvCxnSpPr>
          <p:nvPr/>
        </p:nvCxnSpPr>
        <p:spPr>
          <a:xfrm>
            <a:off x="4205776" y="2558828"/>
            <a:ext cx="310849"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26" name="文本框 25">
                <a:extLst>
                  <a:ext uri="{FF2B5EF4-FFF2-40B4-BE49-F238E27FC236}">
                    <a16:creationId xmlns:a16="http://schemas.microsoft.com/office/drawing/2014/main" id="{7EE16B7B-F87A-7ED8-EB60-27F6CE9CE113}"/>
                  </a:ext>
                </a:extLst>
              </p:cNvPr>
              <p:cNvSpPr txBox="1"/>
              <p:nvPr/>
            </p:nvSpPr>
            <p:spPr>
              <a:xfrm>
                <a:off x="4484104" y="2369770"/>
                <a:ext cx="398571"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cs typeface="Times New Roman" panose="02020603050405020304" pitchFamily="18" charset="0"/>
                            </a:rPr>
                          </m:ctrlPr>
                        </m:sSubPr>
                        <m:e>
                          <m:r>
                            <a:rPr lang="en-US" altLang="zh-CN" sz="1400" b="0" i="1" smtClean="0">
                              <a:latin typeface="Cambria Math" panose="02040503050406030204" pitchFamily="18" charset="0"/>
                              <a:cs typeface="Times New Roman" panose="02020603050405020304" pitchFamily="18" charset="0"/>
                            </a:rPr>
                            <m:t>𝑦</m:t>
                          </m:r>
                        </m:e>
                        <m:sub>
                          <m:r>
                            <a:rPr lang="en-US" altLang="zh-CN" sz="1400" b="0" i="1" smtClean="0">
                              <a:latin typeface="Cambria Math" panose="02040503050406030204" pitchFamily="18" charset="0"/>
                              <a:cs typeface="Times New Roman" panose="02020603050405020304" pitchFamily="18" charset="0"/>
                            </a:rPr>
                            <m:t>𝑡</m:t>
                          </m:r>
                        </m:sub>
                      </m:sSub>
                    </m:oMath>
                  </m:oMathPara>
                </a14:m>
                <a:endParaRPr lang="zh-CN" altLang="en-US" sz="1400" dirty="0"/>
              </a:p>
            </p:txBody>
          </p:sp>
        </mc:Choice>
        <mc:Fallback xmlns="">
          <p:sp>
            <p:nvSpPr>
              <p:cNvPr id="26" name="文本框 25">
                <a:extLst>
                  <a:ext uri="{FF2B5EF4-FFF2-40B4-BE49-F238E27FC236}">
                    <a16:creationId xmlns:a16="http://schemas.microsoft.com/office/drawing/2014/main" id="{7EE16B7B-F87A-7ED8-EB60-27F6CE9CE113}"/>
                  </a:ext>
                </a:extLst>
              </p:cNvPr>
              <p:cNvSpPr txBox="1">
                <a:spLocks noRot="1" noChangeAspect="1" noMove="1" noResize="1" noEditPoints="1" noAdjustHandles="1" noChangeArrowheads="1" noChangeShapeType="1" noTextEdit="1"/>
              </p:cNvSpPr>
              <p:nvPr/>
            </p:nvSpPr>
            <p:spPr>
              <a:xfrm>
                <a:off x="4484104" y="2369770"/>
                <a:ext cx="398571" cy="307777"/>
              </a:xfrm>
              <a:prstGeom prst="rect">
                <a:avLst/>
              </a:prstGeom>
              <a:blipFill>
                <a:blip r:embed="rId6"/>
                <a:stretch>
                  <a:fillRect b="-2000"/>
                </a:stretch>
              </a:blipFill>
            </p:spPr>
            <p:txBody>
              <a:bodyPr/>
              <a:lstStyle/>
              <a:p>
                <a:r>
                  <a:rPr lang="zh-CN" altLang="en-US">
                    <a:noFill/>
                  </a:rPr>
                  <a:t> </a:t>
                </a:r>
              </a:p>
            </p:txBody>
          </p:sp>
        </mc:Fallback>
      </mc:AlternateContent>
      <p:sp>
        <p:nvSpPr>
          <p:cNvPr id="27" name="椭圆 26">
            <a:extLst>
              <a:ext uri="{FF2B5EF4-FFF2-40B4-BE49-F238E27FC236}">
                <a16:creationId xmlns:a16="http://schemas.microsoft.com/office/drawing/2014/main" id="{0D4987B1-29D5-AEA8-68D0-2B73C95720C4}"/>
              </a:ext>
            </a:extLst>
          </p:cNvPr>
          <p:cNvSpPr/>
          <p:nvPr/>
        </p:nvSpPr>
        <p:spPr>
          <a:xfrm>
            <a:off x="4132869" y="1682780"/>
            <a:ext cx="128588" cy="135731"/>
          </a:xfrm>
          <a:prstGeom prst="ellipse">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8" name="椭圆 27">
            <a:extLst>
              <a:ext uri="{FF2B5EF4-FFF2-40B4-BE49-F238E27FC236}">
                <a16:creationId xmlns:a16="http://schemas.microsoft.com/office/drawing/2014/main" id="{8B5474E7-6DB8-21E1-A2CD-9B3953297DF0}"/>
              </a:ext>
            </a:extLst>
          </p:cNvPr>
          <p:cNvSpPr/>
          <p:nvPr/>
        </p:nvSpPr>
        <p:spPr>
          <a:xfrm>
            <a:off x="4419810" y="1329396"/>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9" name="椭圆 28">
            <a:extLst>
              <a:ext uri="{FF2B5EF4-FFF2-40B4-BE49-F238E27FC236}">
                <a16:creationId xmlns:a16="http://schemas.microsoft.com/office/drawing/2014/main" id="{8E450D2D-11F2-A669-8EC9-C0C0C81BBA35}"/>
              </a:ext>
            </a:extLst>
          </p:cNvPr>
          <p:cNvSpPr/>
          <p:nvPr/>
        </p:nvSpPr>
        <p:spPr>
          <a:xfrm>
            <a:off x="4355516" y="2071337"/>
            <a:ext cx="128588" cy="135731"/>
          </a:xfrm>
          <a:prstGeom prst="ellipse">
            <a:avLst/>
          </a:prstGeom>
          <a:solidFill>
            <a:srgbClr val="F4444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30" name="椭圆 29">
            <a:extLst>
              <a:ext uri="{FF2B5EF4-FFF2-40B4-BE49-F238E27FC236}">
                <a16:creationId xmlns:a16="http://schemas.microsoft.com/office/drawing/2014/main" id="{E87269BC-A558-8A16-0392-5BCADCAD1C34}"/>
              </a:ext>
            </a:extLst>
          </p:cNvPr>
          <p:cNvSpPr/>
          <p:nvPr/>
        </p:nvSpPr>
        <p:spPr>
          <a:xfrm>
            <a:off x="4724610" y="1702657"/>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31" name="椭圆 30">
            <a:extLst>
              <a:ext uri="{FF2B5EF4-FFF2-40B4-BE49-F238E27FC236}">
                <a16:creationId xmlns:a16="http://schemas.microsoft.com/office/drawing/2014/main" id="{2AFCF75D-564C-C404-CBFF-5A016E97B2A8}"/>
              </a:ext>
            </a:extLst>
          </p:cNvPr>
          <p:cNvSpPr/>
          <p:nvPr/>
        </p:nvSpPr>
        <p:spPr>
          <a:xfrm>
            <a:off x="5012744" y="1351007"/>
            <a:ext cx="128588" cy="135731"/>
          </a:xfrm>
          <a:prstGeom prst="ellipse">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32" name="椭圆 31">
            <a:extLst>
              <a:ext uri="{FF2B5EF4-FFF2-40B4-BE49-F238E27FC236}">
                <a16:creationId xmlns:a16="http://schemas.microsoft.com/office/drawing/2014/main" id="{EB093E12-064E-2074-B909-FA84A949B27E}"/>
              </a:ext>
            </a:extLst>
          </p:cNvPr>
          <p:cNvSpPr/>
          <p:nvPr/>
        </p:nvSpPr>
        <p:spPr>
          <a:xfrm>
            <a:off x="4991881" y="1986444"/>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33" name="椭圆 32">
            <a:extLst>
              <a:ext uri="{FF2B5EF4-FFF2-40B4-BE49-F238E27FC236}">
                <a16:creationId xmlns:a16="http://schemas.microsoft.com/office/drawing/2014/main" id="{13CBF731-19A9-468F-B76B-A638C2F6E47F}"/>
              </a:ext>
            </a:extLst>
          </p:cNvPr>
          <p:cNvSpPr/>
          <p:nvPr/>
        </p:nvSpPr>
        <p:spPr>
          <a:xfrm>
            <a:off x="5225774" y="1794435"/>
            <a:ext cx="128588" cy="135731"/>
          </a:xfrm>
          <a:prstGeom prst="ellipse">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34" name="椭圆 33">
            <a:extLst>
              <a:ext uri="{FF2B5EF4-FFF2-40B4-BE49-F238E27FC236}">
                <a16:creationId xmlns:a16="http://schemas.microsoft.com/office/drawing/2014/main" id="{F63E3A77-1B33-8AB5-35AC-C7E7C01DBD6C}"/>
              </a:ext>
            </a:extLst>
          </p:cNvPr>
          <p:cNvSpPr/>
          <p:nvPr/>
        </p:nvSpPr>
        <p:spPr>
          <a:xfrm>
            <a:off x="4856766" y="2254900"/>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35" name="直接连接符 34">
            <a:extLst>
              <a:ext uri="{FF2B5EF4-FFF2-40B4-BE49-F238E27FC236}">
                <a16:creationId xmlns:a16="http://schemas.microsoft.com/office/drawing/2014/main" id="{18FE60F3-3D04-92E4-F17D-DD80DD1B6A2B}"/>
              </a:ext>
            </a:extLst>
          </p:cNvPr>
          <p:cNvCxnSpPr>
            <a:cxnSpLocks/>
            <a:stCxn id="28" idx="3"/>
            <a:endCxn id="27" idx="0"/>
          </p:cNvCxnSpPr>
          <p:nvPr/>
        </p:nvCxnSpPr>
        <p:spPr>
          <a:xfrm flipH="1">
            <a:off x="4197163" y="1445250"/>
            <a:ext cx="241478" cy="237530"/>
          </a:xfrm>
          <a:prstGeom prst="line">
            <a:avLst/>
          </a:prstGeom>
        </p:spPr>
        <p:style>
          <a:lnRef idx="2">
            <a:schemeClr val="dk1"/>
          </a:lnRef>
          <a:fillRef idx="0">
            <a:schemeClr val="dk1"/>
          </a:fillRef>
          <a:effectRef idx="1">
            <a:schemeClr val="dk1"/>
          </a:effectRef>
          <a:fontRef idx="minor">
            <a:schemeClr val="tx1"/>
          </a:fontRef>
        </p:style>
      </p:cxnSp>
      <p:cxnSp>
        <p:nvCxnSpPr>
          <p:cNvPr id="36" name="直接连接符 35">
            <a:extLst>
              <a:ext uri="{FF2B5EF4-FFF2-40B4-BE49-F238E27FC236}">
                <a16:creationId xmlns:a16="http://schemas.microsoft.com/office/drawing/2014/main" id="{414AE1C9-17C4-89C6-56F7-80D87E325010}"/>
              </a:ext>
            </a:extLst>
          </p:cNvPr>
          <p:cNvCxnSpPr>
            <a:cxnSpLocks/>
            <a:stCxn id="28" idx="5"/>
            <a:endCxn id="30" idx="1"/>
          </p:cNvCxnSpPr>
          <p:nvPr/>
        </p:nvCxnSpPr>
        <p:spPr>
          <a:xfrm>
            <a:off x="4529567" y="1445250"/>
            <a:ext cx="213874" cy="277284"/>
          </a:xfrm>
          <a:prstGeom prst="line">
            <a:avLst/>
          </a:prstGeom>
        </p:spPr>
        <p:style>
          <a:lnRef idx="2">
            <a:schemeClr val="dk1"/>
          </a:lnRef>
          <a:fillRef idx="0">
            <a:schemeClr val="dk1"/>
          </a:fillRef>
          <a:effectRef idx="1">
            <a:schemeClr val="dk1"/>
          </a:effectRef>
          <a:fontRef idx="minor">
            <a:schemeClr val="tx1"/>
          </a:fontRef>
        </p:style>
      </p:cxnSp>
      <p:cxnSp>
        <p:nvCxnSpPr>
          <p:cNvPr id="37" name="直接连接符 36">
            <a:extLst>
              <a:ext uri="{FF2B5EF4-FFF2-40B4-BE49-F238E27FC236}">
                <a16:creationId xmlns:a16="http://schemas.microsoft.com/office/drawing/2014/main" id="{12E690A8-09E5-2C93-97A7-F62DC6F335B5}"/>
              </a:ext>
            </a:extLst>
          </p:cNvPr>
          <p:cNvCxnSpPr>
            <a:cxnSpLocks/>
            <a:stCxn id="27" idx="5"/>
            <a:endCxn id="29" idx="1"/>
          </p:cNvCxnSpPr>
          <p:nvPr/>
        </p:nvCxnSpPr>
        <p:spPr>
          <a:xfrm>
            <a:off x="4242626" y="1798634"/>
            <a:ext cx="131721" cy="292580"/>
          </a:xfrm>
          <a:prstGeom prst="line">
            <a:avLst/>
          </a:prstGeom>
        </p:spPr>
        <p:style>
          <a:lnRef idx="2">
            <a:schemeClr val="dk1"/>
          </a:lnRef>
          <a:fillRef idx="0">
            <a:schemeClr val="dk1"/>
          </a:fillRef>
          <a:effectRef idx="1">
            <a:schemeClr val="dk1"/>
          </a:effectRef>
          <a:fontRef idx="minor">
            <a:schemeClr val="tx1"/>
          </a:fontRef>
        </p:style>
      </p:cxnSp>
      <p:cxnSp>
        <p:nvCxnSpPr>
          <p:cNvPr id="38" name="直接连接符 37">
            <a:extLst>
              <a:ext uri="{FF2B5EF4-FFF2-40B4-BE49-F238E27FC236}">
                <a16:creationId xmlns:a16="http://schemas.microsoft.com/office/drawing/2014/main" id="{88EB95E2-7692-8D1F-8B21-042B631D8939}"/>
              </a:ext>
            </a:extLst>
          </p:cNvPr>
          <p:cNvCxnSpPr>
            <a:cxnSpLocks/>
            <a:stCxn id="30" idx="3"/>
            <a:endCxn id="29" idx="7"/>
          </p:cNvCxnSpPr>
          <p:nvPr/>
        </p:nvCxnSpPr>
        <p:spPr>
          <a:xfrm flipH="1">
            <a:off x="4465273" y="1818511"/>
            <a:ext cx="278168" cy="272703"/>
          </a:xfrm>
          <a:prstGeom prst="line">
            <a:avLst/>
          </a:prstGeom>
        </p:spPr>
        <p:style>
          <a:lnRef idx="2">
            <a:schemeClr val="dk1"/>
          </a:lnRef>
          <a:fillRef idx="0">
            <a:schemeClr val="dk1"/>
          </a:fillRef>
          <a:effectRef idx="1">
            <a:schemeClr val="dk1"/>
          </a:effectRef>
          <a:fontRef idx="minor">
            <a:schemeClr val="tx1"/>
          </a:fontRef>
        </p:style>
      </p:cxnSp>
      <p:cxnSp>
        <p:nvCxnSpPr>
          <p:cNvPr id="39" name="直接连接符 38">
            <a:extLst>
              <a:ext uri="{FF2B5EF4-FFF2-40B4-BE49-F238E27FC236}">
                <a16:creationId xmlns:a16="http://schemas.microsoft.com/office/drawing/2014/main" id="{84F19522-A927-C72A-5043-69E9003D3884}"/>
              </a:ext>
            </a:extLst>
          </p:cNvPr>
          <p:cNvCxnSpPr>
            <a:cxnSpLocks/>
            <a:stCxn id="31" idx="3"/>
            <a:endCxn id="30" idx="6"/>
          </p:cNvCxnSpPr>
          <p:nvPr/>
        </p:nvCxnSpPr>
        <p:spPr>
          <a:xfrm flipH="1">
            <a:off x="4853198" y="1466861"/>
            <a:ext cx="178377" cy="303662"/>
          </a:xfrm>
          <a:prstGeom prst="line">
            <a:avLst/>
          </a:prstGeom>
        </p:spPr>
        <p:style>
          <a:lnRef idx="2">
            <a:schemeClr val="dk1"/>
          </a:lnRef>
          <a:fillRef idx="0">
            <a:schemeClr val="dk1"/>
          </a:fillRef>
          <a:effectRef idx="1">
            <a:schemeClr val="dk1"/>
          </a:effectRef>
          <a:fontRef idx="minor">
            <a:schemeClr val="tx1"/>
          </a:fontRef>
        </p:style>
      </p:cxnSp>
      <p:cxnSp>
        <p:nvCxnSpPr>
          <p:cNvPr id="40" name="直接连接符 39">
            <a:extLst>
              <a:ext uri="{FF2B5EF4-FFF2-40B4-BE49-F238E27FC236}">
                <a16:creationId xmlns:a16="http://schemas.microsoft.com/office/drawing/2014/main" id="{256D3797-4CFD-4D13-D7F0-5DBDAA45FB91}"/>
              </a:ext>
            </a:extLst>
          </p:cNvPr>
          <p:cNvCxnSpPr>
            <a:cxnSpLocks/>
            <a:stCxn id="34" idx="0"/>
            <a:endCxn id="30" idx="4"/>
          </p:cNvCxnSpPr>
          <p:nvPr/>
        </p:nvCxnSpPr>
        <p:spPr>
          <a:xfrm flipH="1" flipV="1">
            <a:off x="4788904" y="1838388"/>
            <a:ext cx="132156" cy="416512"/>
          </a:xfrm>
          <a:prstGeom prst="line">
            <a:avLst/>
          </a:prstGeom>
        </p:spPr>
        <p:style>
          <a:lnRef idx="2">
            <a:schemeClr val="dk1"/>
          </a:lnRef>
          <a:fillRef idx="0">
            <a:schemeClr val="dk1"/>
          </a:fillRef>
          <a:effectRef idx="1">
            <a:schemeClr val="dk1"/>
          </a:effectRef>
          <a:fontRef idx="minor">
            <a:schemeClr val="tx1"/>
          </a:fontRef>
        </p:style>
      </p:cxnSp>
      <p:cxnSp>
        <p:nvCxnSpPr>
          <p:cNvPr id="41" name="直接连接符 40">
            <a:extLst>
              <a:ext uri="{FF2B5EF4-FFF2-40B4-BE49-F238E27FC236}">
                <a16:creationId xmlns:a16="http://schemas.microsoft.com/office/drawing/2014/main" id="{319F17E8-C582-D546-8BE2-0A914C209679}"/>
              </a:ext>
            </a:extLst>
          </p:cNvPr>
          <p:cNvCxnSpPr>
            <a:cxnSpLocks/>
            <a:stCxn id="32" idx="1"/>
            <a:endCxn id="30" idx="5"/>
          </p:cNvCxnSpPr>
          <p:nvPr/>
        </p:nvCxnSpPr>
        <p:spPr>
          <a:xfrm flipH="1" flipV="1">
            <a:off x="4834367" y="1818511"/>
            <a:ext cx="176345" cy="187810"/>
          </a:xfrm>
          <a:prstGeom prst="line">
            <a:avLst/>
          </a:prstGeom>
        </p:spPr>
        <p:style>
          <a:lnRef idx="2">
            <a:schemeClr val="dk1"/>
          </a:lnRef>
          <a:fillRef idx="0">
            <a:schemeClr val="dk1"/>
          </a:fillRef>
          <a:effectRef idx="1">
            <a:schemeClr val="dk1"/>
          </a:effectRef>
          <a:fontRef idx="minor">
            <a:schemeClr val="tx1"/>
          </a:fontRef>
        </p:style>
      </p:cxnSp>
      <p:cxnSp>
        <p:nvCxnSpPr>
          <p:cNvPr id="42" name="直接连接符 41">
            <a:extLst>
              <a:ext uri="{FF2B5EF4-FFF2-40B4-BE49-F238E27FC236}">
                <a16:creationId xmlns:a16="http://schemas.microsoft.com/office/drawing/2014/main" id="{E46DF107-6777-2605-B8D4-6875BD91E72B}"/>
              </a:ext>
            </a:extLst>
          </p:cNvPr>
          <p:cNvCxnSpPr>
            <a:cxnSpLocks/>
            <a:endCxn id="33" idx="1"/>
          </p:cNvCxnSpPr>
          <p:nvPr/>
        </p:nvCxnSpPr>
        <p:spPr>
          <a:xfrm>
            <a:off x="5122415" y="1476488"/>
            <a:ext cx="122190" cy="337824"/>
          </a:xfrm>
          <a:prstGeom prst="line">
            <a:avLst/>
          </a:prstGeom>
        </p:spPr>
        <p:style>
          <a:lnRef idx="2">
            <a:schemeClr val="dk1"/>
          </a:lnRef>
          <a:fillRef idx="0">
            <a:schemeClr val="dk1"/>
          </a:fillRef>
          <a:effectRef idx="1">
            <a:schemeClr val="dk1"/>
          </a:effectRef>
          <a:fontRef idx="minor">
            <a:schemeClr val="tx1"/>
          </a:fontRef>
        </p:style>
      </p:cxnSp>
      <p:cxnSp>
        <p:nvCxnSpPr>
          <p:cNvPr id="43" name="直接连接符 42">
            <a:extLst>
              <a:ext uri="{FF2B5EF4-FFF2-40B4-BE49-F238E27FC236}">
                <a16:creationId xmlns:a16="http://schemas.microsoft.com/office/drawing/2014/main" id="{F0EBAC8B-263E-20B2-7E02-1E5D9A2C5CEE}"/>
              </a:ext>
            </a:extLst>
          </p:cNvPr>
          <p:cNvCxnSpPr>
            <a:cxnSpLocks/>
            <a:stCxn id="28" idx="4"/>
            <a:endCxn id="29" idx="0"/>
          </p:cNvCxnSpPr>
          <p:nvPr/>
        </p:nvCxnSpPr>
        <p:spPr>
          <a:xfrm flipH="1">
            <a:off x="4419810" y="1465127"/>
            <a:ext cx="64294" cy="606210"/>
          </a:xfrm>
          <a:prstGeom prst="line">
            <a:avLst/>
          </a:prstGeom>
        </p:spPr>
        <p:style>
          <a:lnRef idx="2">
            <a:schemeClr val="dk1"/>
          </a:lnRef>
          <a:fillRef idx="0">
            <a:schemeClr val="dk1"/>
          </a:fillRef>
          <a:effectRef idx="1">
            <a:schemeClr val="dk1"/>
          </a:effectRef>
          <a:fontRef idx="minor">
            <a:schemeClr val="tx1"/>
          </a:fontRef>
        </p:style>
      </p:cxnSp>
      <p:cxnSp>
        <p:nvCxnSpPr>
          <p:cNvPr id="44" name="直接连接符 43">
            <a:extLst>
              <a:ext uri="{FF2B5EF4-FFF2-40B4-BE49-F238E27FC236}">
                <a16:creationId xmlns:a16="http://schemas.microsoft.com/office/drawing/2014/main" id="{BA182C76-E54C-D7A6-655F-B758ACB97BA2}"/>
              </a:ext>
            </a:extLst>
          </p:cNvPr>
          <p:cNvCxnSpPr>
            <a:stCxn id="29" idx="5"/>
            <a:endCxn id="34" idx="2"/>
          </p:cNvCxnSpPr>
          <p:nvPr/>
        </p:nvCxnSpPr>
        <p:spPr>
          <a:xfrm>
            <a:off x="4465273" y="2187191"/>
            <a:ext cx="391493" cy="135575"/>
          </a:xfrm>
          <a:prstGeom prst="line">
            <a:avLst/>
          </a:prstGeom>
        </p:spPr>
        <p:style>
          <a:lnRef idx="2">
            <a:schemeClr val="dk1"/>
          </a:lnRef>
          <a:fillRef idx="0">
            <a:schemeClr val="dk1"/>
          </a:fillRef>
          <a:effectRef idx="1">
            <a:schemeClr val="dk1"/>
          </a:effectRef>
          <a:fontRef idx="minor">
            <a:schemeClr val="tx1"/>
          </a:fontRef>
        </p:style>
      </p:cxnSp>
      <p:cxnSp>
        <p:nvCxnSpPr>
          <p:cNvPr id="48" name="直接箭头连接符 47">
            <a:extLst>
              <a:ext uri="{FF2B5EF4-FFF2-40B4-BE49-F238E27FC236}">
                <a16:creationId xmlns:a16="http://schemas.microsoft.com/office/drawing/2014/main" id="{26ADDDFE-B62F-D087-91BD-EEECC74795EA}"/>
              </a:ext>
            </a:extLst>
          </p:cNvPr>
          <p:cNvCxnSpPr>
            <a:cxnSpLocks/>
            <a:stCxn id="29" idx="3"/>
          </p:cNvCxnSpPr>
          <p:nvPr/>
        </p:nvCxnSpPr>
        <p:spPr>
          <a:xfrm flipH="1">
            <a:off x="4102786" y="2187191"/>
            <a:ext cx="271561" cy="25291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55" name="文本框 54">
            <a:extLst>
              <a:ext uri="{FF2B5EF4-FFF2-40B4-BE49-F238E27FC236}">
                <a16:creationId xmlns:a16="http://schemas.microsoft.com/office/drawing/2014/main" id="{8236E692-0B46-12E0-4C4C-FA179E521E42}"/>
              </a:ext>
            </a:extLst>
          </p:cNvPr>
          <p:cNvSpPr txBox="1"/>
          <p:nvPr/>
        </p:nvSpPr>
        <p:spPr>
          <a:xfrm>
            <a:off x="5275788" y="1702501"/>
            <a:ext cx="959916" cy="276999"/>
          </a:xfrm>
          <a:prstGeom prst="rect">
            <a:avLst/>
          </a:prstGeom>
          <a:noFill/>
        </p:spPr>
        <p:txBody>
          <a:bodyPr wrap="square" rtlCol="0">
            <a:spAutoFit/>
          </a:bodyPr>
          <a:lstStyle/>
          <a:p>
            <a:pPr algn="ctr"/>
            <a:r>
              <a:rPr lang="en-US" altLang="zh-CN" sz="1200" dirty="0">
                <a:latin typeface="Times New Roman" panose="02020603050405020304" pitchFamily="18" charset="0"/>
                <a:cs typeface="Times New Roman" panose="02020603050405020304" pitchFamily="18" charset="0"/>
              </a:rPr>
              <a:t>Train</a:t>
            </a:r>
            <a:endParaRPr lang="zh-CN" altLang="en-US" sz="1200" dirty="0">
              <a:latin typeface="Times New Roman" panose="02020603050405020304" pitchFamily="18" charset="0"/>
              <a:cs typeface="Times New Roman" panose="02020603050405020304" pitchFamily="18" charset="0"/>
            </a:endParaRPr>
          </a:p>
        </p:txBody>
      </p:sp>
      <p:sp>
        <p:nvSpPr>
          <p:cNvPr id="63" name="文本框 62">
            <a:extLst>
              <a:ext uri="{FF2B5EF4-FFF2-40B4-BE49-F238E27FC236}">
                <a16:creationId xmlns:a16="http://schemas.microsoft.com/office/drawing/2014/main" id="{4813832E-46A1-2498-4717-6298F9C8C016}"/>
              </a:ext>
            </a:extLst>
          </p:cNvPr>
          <p:cNvSpPr txBox="1"/>
          <p:nvPr/>
        </p:nvSpPr>
        <p:spPr>
          <a:xfrm>
            <a:off x="6744263" y="1646446"/>
            <a:ext cx="959916" cy="276999"/>
          </a:xfrm>
          <a:prstGeom prst="rect">
            <a:avLst/>
          </a:prstGeom>
          <a:noFill/>
        </p:spPr>
        <p:txBody>
          <a:bodyPr wrap="square" rtlCol="0">
            <a:spAutoFit/>
          </a:bodyPr>
          <a:lstStyle/>
          <a:p>
            <a:pPr algn="ctr"/>
            <a:r>
              <a:rPr lang="en-US" altLang="zh-CN" sz="1200" dirty="0">
                <a:latin typeface="Times New Roman" panose="02020603050405020304" pitchFamily="18" charset="0"/>
                <a:cs typeface="Times New Roman" panose="02020603050405020304" pitchFamily="18" charset="0"/>
              </a:rPr>
              <a:t>Verify</a:t>
            </a:r>
            <a:endParaRPr lang="zh-CN" altLang="en-US" sz="1200" dirty="0">
              <a:latin typeface="Times New Roman" panose="02020603050405020304" pitchFamily="18" charset="0"/>
              <a:cs typeface="Times New Roman" panose="02020603050405020304" pitchFamily="18" charset="0"/>
            </a:endParaRPr>
          </a:p>
        </p:txBody>
      </p:sp>
      <p:sp>
        <p:nvSpPr>
          <p:cNvPr id="68" name="箭头: 右 67">
            <a:extLst>
              <a:ext uri="{FF2B5EF4-FFF2-40B4-BE49-F238E27FC236}">
                <a16:creationId xmlns:a16="http://schemas.microsoft.com/office/drawing/2014/main" id="{23A5A475-F0DC-0AAF-6DD0-018CC4706CDB}"/>
              </a:ext>
            </a:extLst>
          </p:cNvPr>
          <p:cNvSpPr/>
          <p:nvPr/>
        </p:nvSpPr>
        <p:spPr>
          <a:xfrm>
            <a:off x="5609047" y="1947132"/>
            <a:ext cx="343788" cy="236234"/>
          </a:xfrm>
          <a:prstGeom prst="rightArrow">
            <a:avLst/>
          </a:prstGeom>
          <a:solidFill>
            <a:srgbClr val="95A8D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9" name="箭头: 右 68">
            <a:extLst>
              <a:ext uri="{FF2B5EF4-FFF2-40B4-BE49-F238E27FC236}">
                <a16:creationId xmlns:a16="http://schemas.microsoft.com/office/drawing/2014/main" id="{113B9CCE-061F-E58B-7941-5C6091DD7F37}"/>
              </a:ext>
            </a:extLst>
          </p:cNvPr>
          <p:cNvSpPr/>
          <p:nvPr/>
        </p:nvSpPr>
        <p:spPr>
          <a:xfrm>
            <a:off x="7068915" y="1895262"/>
            <a:ext cx="343788" cy="236234"/>
          </a:xfrm>
          <a:prstGeom prst="rightArrow">
            <a:avLst/>
          </a:prstGeom>
          <a:solidFill>
            <a:srgbClr val="95A8D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2" name="文本框 71">
            <a:extLst>
              <a:ext uri="{FF2B5EF4-FFF2-40B4-BE49-F238E27FC236}">
                <a16:creationId xmlns:a16="http://schemas.microsoft.com/office/drawing/2014/main" id="{A017C740-F03C-C0D3-4A72-4D2588A20644}"/>
              </a:ext>
            </a:extLst>
          </p:cNvPr>
          <p:cNvSpPr txBox="1"/>
          <p:nvPr/>
        </p:nvSpPr>
        <p:spPr>
          <a:xfrm>
            <a:off x="7432480" y="2045990"/>
            <a:ext cx="642548"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Trigger</a:t>
            </a:r>
            <a:endParaRPr lang="zh-CN" altLang="en-US" sz="1200" dirty="0">
              <a:latin typeface="Times New Roman" panose="02020603050405020304" pitchFamily="18" charset="0"/>
              <a:cs typeface="Times New Roman" panose="02020603050405020304" pitchFamily="18" charset="0"/>
            </a:endParaRPr>
          </a:p>
        </p:txBody>
      </p:sp>
      <p:cxnSp>
        <p:nvCxnSpPr>
          <p:cNvPr id="73" name="直接箭头连接符 72">
            <a:extLst>
              <a:ext uri="{FF2B5EF4-FFF2-40B4-BE49-F238E27FC236}">
                <a16:creationId xmlns:a16="http://schemas.microsoft.com/office/drawing/2014/main" id="{892B5878-DD66-2B01-CCD0-0C9C693DE278}"/>
              </a:ext>
            </a:extLst>
          </p:cNvPr>
          <p:cNvCxnSpPr>
            <a:cxnSpLocks/>
            <a:stCxn id="72" idx="2"/>
          </p:cNvCxnSpPr>
          <p:nvPr/>
        </p:nvCxnSpPr>
        <p:spPr>
          <a:xfrm>
            <a:off x="7753754" y="2376603"/>
            <a:ext cx="5254" cy="13791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87" name="图片 86">
            <a:extLst>
              <a:ext uri="{FF2B5EF4-FFF2-40B4-BE49-F238E27FC236}">
                <a16:creationId xmlns:a16="http://schemas.microsoft.com/office/drawing/2014/main" id="{7A669DE1-4723-54A4-5A32-3C184E8FFAA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24698" y="1108053"/>
            <a:ext cx="319069" cy="319069"/>
          </a:xfrm>
          <a:prstGeom prst="rect">
            <a:avLst/>
          </a:prstGeom>
        </p:spPr>
      </p:pic>
      <p:pic>
        <p:nvPicPr>
          <p:cNvPr id="89" name="图片 88">
            <a:extLst>
              <a:ext uri="{FF2B5EF4-FFF2-40B4-BE49-F238E27FC236}">
                <a16:creationId xmlns:a16="http://schemas.microsoft.com/office/drawing/2014/main" id="{0478B055-E53B-ACB7-63BD-E365FE987923}"/>
              </a:ext>
            </a:extLst>
          </p:cNvPr>
          <p:cNvPicPr>
            <a:picLocks noChangeAspect="1"/>
          </p:cNvPicPr>
          <p:nvPr/>
        </p:nvPicPr>
        <p:blipFill>
          <a:blip r:embed="rId7"/>
          <a:stretch>
            <a:fillRect/>
          </a:stretch>
        </p:blipFill>
        <p:spPr>
          <a:xfrm>
            <a:off x="6008093" y="1535997"/>
            <a:ext cx="906170" cy="887006"/>
          </a:xfrm>
          <a:prstGeom prst="rect">
            <a:avLst/>
          </a:prstGeom>
        </p:spPr>
      </p:pic>
      <p:cxnSp>
        <p:nvCxnSpPr>
          <p:cNvPr id="83" name="直接箭头连接符 82">
            <a:extLst>
              <a:ext uri="{FF2B5EF4-FFF2-40B4-BE49-F238E27FC236}">
                <a16:creationId xmlns:a16="http://schemas.microsoft.com/office/drawing/2014/main" id="{55D480A2-AA9A-6DA6-9421-4822185D38D1}"/>
              </a:ext>
            </a:extLst>
          </p:cNvPr>
          <p:cNvCxnSpPr>
            <a:cxnSpLocks/>
          </p:cNvCxnSpPr>
          <p:nvPr/>
        </p:nvCxnSpPr>
        <p:spPr>
          <a:xfrm>
            <a:off x="6878351" y="1439488"/>
            <a:ext cx="0" cy="310250"/>
          </a:xfrm>
          <a:prstGeom prst="straightConnector1">
            <a:avLst/>
          </a:prstGeom>
          <a:ln>
            <a:solidFill>
              <a:srgbClr val="F44444"/>
            </a:solidFill>
            <a:tailEnd type="triangle"/>
          </a:ln>
        </p:spPr>
        <p:style>
          <a:lnRef idx="3">
            <a:schemeClr val="dk1"/>
          </a:lnRef>
          <a:fillRef idx="0">
            <a:schemeClr val="dk1"/>
          </a:fillRef>
          <a:effectRef idx="2">
            <a:schemeClr val="dk1"/>
          </a:effectRef>
          <a:fontRef idx="minor">
            <a:schemeClr val="tx1"/>
          </a:fontRef>
        </p:style>
      </p:cxnSp>
      <p:sp>
        <p:nvSpPr>
          <p:cNvPr id="90" name="等腰三角形 89">
            <a:extLst>
              <a:ext uri="{FF2B5EF4-FFF2-40B4-BE49-F238E27FC236}">
                <a16:creationId xmlns:a16="http://schemas.microsoft.com/office/drawing/2014/main" id="{2E31B974-A7F4-04FF-EB49-BA6ECD5119BF}"/>
              </a:ext>
            </a:extLst>
          </p:cNvPr>
          <p:cNvSpPr/>
          <p:nvPr/>
        </p:nvSpPr>
        <p:spPr>
          <a:xfrm rot="10800000">
            <a:off x="7562402" y="1739575"/>
            <a:ext cx="343449" cy="369332"/>
          </a:xfrm>
          <a:prstGeom prst="triangl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椭圆 91">
            <a:extLst>
              <a:ext uri="{FF2B5EF4-FFF2-40B4-BE49-F238E27FC236}">
                <a16:creationId xmlns:a16="http://schemas.microsoft.com/office/drawing/2014/main" id="{56A97528-CCF1-EF9E-1613-A99251377628}"/>
              </a:ext>
            </a:extLst>
          </p:cNvPr>
          <p:cNvSpPr/>
          <p:nvPr/>
        </p:nvSpPr>
        <p:spPr>
          <a:xfrm rot="453782">
            <a:off x="7676063" y="1987183"/>
            <a:ext cx="128588" cy="135731"/>
          </a:xfrm>
          <a:prstGeom prst="ellipse">
            <a:avLst/>
          </a:prstGeom>
          <a:solidFill>
            <a:srgbClr val="F4444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sp>
        <p:nvSpPr>
          <p:cNvPr id="94" name="椭圆 93">
            <a:extLst>
              <a:ext uri="{FF2B5EF4-FFF2-40B4-BE49-F238E27FC236}">
                <a16:creationId xmlns:a16="http://schemas.microsoft.com/office/drawing/2014/main" id="{5C861B41-6674-C864-3F69-371E5D8C9557}"/>
              </a:ext>
            </a:extLst>
          </p:cNvPr>
          <p:cNvSpPr/>
          <p:nvPr/>
        </p:nvSpPr>
        <p:spPr>
          <a:xfrm>
            <a:off x="7830854" y="1640664"/>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95" name="椭圆 94">
            <a:extLst>
              <a:ext uri="{FF2B5EF4-FFF2-40B4-BE49-F238E27FC236}">
                <a16:creationId xmlns:a16="http://schemas.microsoft.com/office/drawing/2014/main" id="{0F601DF4-EA54-AEA1-BBA1-5C90B88FF388}"/>
              </a:ext>
            </a:extLst>
          </p:cNvPr>
          <p:cNvSpPr/>
          <p:nvPr/>
        </p:nvSpPr>
        <p:spPr>
          <a:xfrm>
            <a:off x="7508811" y="1653414"/>
            <a:ext cx="128588" cy="135731"/>
          </a:xfrm>
          <a:prstGeom prst="ellipse">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96" name="文本框 95">
                <a:extLst>
                  <a:ext uri="{FF2B5EF4-FFF2-40B4-BE49-F238E27FC236}">
                    <a16:creationId xmlns:a16="http://schemas.microsoft.com/office/drawing/2014/main" id="{6E912B8A-2906-99E1-8D1D-954EFD47000D}"/>
                  </a:ext>
                </a:extLst>
              </p:cNvPr>
              <p:cNvSpPr txBox="1"/>
              <p:nvPr/>
            </p:nvSpPr>
            <p:spPr>
              <a:xfrm>
                <a:off x="7343521" y="2396723"/>
                <a:ext cx="393826"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cs typeface="Times New Roman" panose="02020603050405020304" pitchFamily="18" charset="0"/>
                            </a:rPr>
                          </m:ctrlPr>
                        </m:sSubPr>
                        <m:e>
                          <m:r>
                            <a:rPr lang="en-US" altLang="zh-CN" sz="1400" b="0" i="1" smtClean="0">
                              <a:latin typeface="Cambria Math" panose="02040503050406030204" pitchFamily="18" charset="0"/>
                              <a:cs typeface="Times New Roman" panose="02020603050405020304" pitchFamily="18" charset="0"/>
                            </a:rPr>
                            <m:t>𝑦</m:t>
                          </m:r>
                        </m:e>
                        <m:sub>
                          <m:r>
                            <a:rPr lang="en-US" altLang="zh-CN" sz="1400" b="0" i="1" smtClean="0">
                              <a:latin typeface="Cambria Math" panose="02040503050406030204" pitchFamily="18" charset="0"/>
                              <a:cs typeface="Times New Roman" panose="02020603050405020304" pitchFamily="18" charset="0"/>
                            </a:rPr>
                            <m:t>𝑠</m:t>
                          </m:r>
                        </m:sub>
                      </m:sSub>
                    </m:oMath>
                  </m:oMathPara>
                </a14:m>
                <a:endParaRPr lang="zh-CN" altLang="en-US" sz="1400" dirty="0"/>
              </a:p>
            </p:txBody>
          </p:sp>
        </mc:Choice>
        <mc:Fallback xmlns="">
          <p:sp>
            <p:nvSpPr>
              <p:cNvPr id="96" name="文本框 95">
                <a:extLst>
                  <a:ext uri="{FF2B5EF4-FFF2-40B4-BE49-F238E27FC236}">
                    <a16:creationId xmlns:a16="http://schemas.microsoft.com/office/drawing/2014/main" id="{6E912B8A-2906-99E1-8D1D-954EFD47000D}"/>
                  </a:ext>
                </a:extLst>
              </p:cNvPr>
              <p:cNvSpPr txBox="1">
                <a:spLocks noRot="1" noChangeAspect="1" noMove="1" noResize="1" noEditPoints="1" noAdjustHandles="1" noChangeArrowheads="1" noChangeShapeType="1" noTextEdit="1"/>
              </p:cNvSpPr>
              <p:nvPr/>
            </p:nvSpPr>
            <p:spPr>
              <a:xfrm>
                <a:off x="7343521" y="2396723"/>
                <a:ext cx="393826" cy="307777"/>
              </a:xfrm>
              <a:prstGeom prst="rect">
                <a:avLst/>
              </a:prstGeom>
              <a:blipFill>
                <a:blip r:embed="rId8"/>
                <a:stretch>
                  <a:fillRect/>
                </a:stretch>
              </a:blipFill>
            </p:spPr>
            <p:txBody>
              <a:bodyPr/>
              <a:lstStyle/>
              <a:p>
                <a:r>
                  <a:rPr lang="zh-CN" altLang="en-US">
                    <a:noFill/>
                  </a:rPr>
                  <a:t> </a:t>
                </a:r>
              </a:p>
            </p:txBody>
          </p:sp>
        </mc:Fallback>
      </mc:AlternateContent>
      <p:cxnSp>
        <p:nvCxnSpPr>
          <p:cNvPr id="97" name="直接箭头连接符 96">
            <a:extLst>
              <a:ext uri="{FF2B5EF4-FFF2-40B4-BE49-F238E27FC236}">
                <a16:creationId xmlns:a16="http://schemas.microsoft.com/office/drawing/2014/main" id="{6EA34216-9C84-98BA-FEA3-158CF1D46AF0}"/>
              </a:ext>
            </a:extLst>
          </p:cNvPr>
          <p:cNvCxnSpPr>
            <a:cxnSpLocks/>
          </p:cNvCxnSpPr>
          <p:nvPr/>
        </p:nvCxnSpPr>
        <p:spPr>
          <a:xfrm>
            <a:off x="7650502" y="2585781"/>
            <a:ext cx="310849"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98" name="文本框 97">
                <a:extLst>
                  <a:ext uri="{FF2B5EF4-FFF2-40B4-BE49-F238E27FC236}">
                    <a16:creationId xmlns:a16="http://schemas.microsoft.com/office/drawing/2014/main" id="{6957ED71-64DB-215D-CC98-9773E17C6034}"/>
                  </a:ext>
                </a:extLst>
              </p:cNvPr>
              <p:cNvSpPr txBox="1"/>
              <p:nvPr/>
            </p:nvSpPr>
            <p:spPr>
              <a:xfrm>
                <a:off x="7928864" y="2425945"/>
                <a:ext cx="398571"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cs typeface="Times New Roman" panose="02020603050405020304" pitchFamily="18" charset="0"/>
                            </a:rPr>
                          </m:ctrlPr>
                        </m:sSubPr>
                        <m:e>
                          <m:r>
                            <a:rPr lang="en-US" altLang="zh-CN" sz="1400" b="0" i="1" smtClean="0">
                              <a:latin typeface="Cambria Math" panose="02040503050406030204" pitchFamily="18" charset="0"/>
                              <a:cs typeface="Times New Roman" panose="02020603050405020304" pitchFamily="18" charset="0"/>
                            </a:rPr>
                            <m:t>𝑦</m:t>
                          </m:r>
                        </m:e>
                        <m:sub>
                          <m:r>
                            <a:rPr lang="en-US" altLang="zh-CN" sz="1400" b="0" i="1" smtClean="0">
                              <a:latin typeface="Cambria Math" panose="02040503050406030204" pitchFamily="18" charset="0"/>
                              <a:cs typeface="Times New Roman" panose="02020603050405020304" pitchFamily="18" charset="0"/>
                            </a:rPr>
                            <m:t>𝑡</m:t>
                          </m:r>
                        </m:sub>
                      </m:sSub>
                    </m:oMath>
                  </m:oMathPara>
                </a14:m>
                <a:endParaRPr lang="zh-CN" altLang="en-US" sz="1400" dirty="0"/>
              </a:p>
            </p:txBody>
          </p:sp>
        </mc:Choice>
        <mc:Fallback xmlns="">
          <p:sp>
            <p:nvSpPr>
              <p:cNvPr id="98" name="文本框 97">
                <a:extLst>
                  <a:ext uri="{FF2B5EF4-FFF2-40B4-BE49-F238E27FC236}">
                    <a16:creationId xmlns:a16="http://schemas.microsoft.com/office/drawing/2014/main" id="{6957ED71-64DB-215D-CC98-9773E17C6034}"/>
                  </a:ext>
                </a:extLst>
              </p:cNvPr>
              <p:cNvSpPr txBox="1">
                <a:spLocks noRot="1" noChangeAspect="1" noMove="1" noResize="1" noEditPoints="1" noAdjustHandles="1" noChangeArrowheads="1" noChangeShapeType="1" noTextEdit="1"/>
              </p:cNvSpPr>
              <p:nvPr/>
            </p:nvSpPr>
            <p:spPr>
              <a:xfrm>
                <a:off x="7928864" y="2425945"/>
                <a:ext cx="398571" cy="307777"/>
              </a:xfrm>
              <a:prstGeom prst="rect">
                <a:avLst/>
              </a:prstGeom>
              <a:blipFill>
                <a:blip r:embed="rId6"/>
                <a:stretch>
                  <a:fillRect b="-2000"/>
                </a:stretch>
              </a:blipFill>
            </p:spPr>
            <p:txBody>
              <a:bodyPr/>
              <a:lstStyle/>
              <a:p>
                <a:r>
                  <a:rPr lang="zh-CN" altLang="en-US">
                    <a:noFill/>
                  </a:rPr>
                  <a:t> </a:t>
                </a:r>
              </a:p>
            </p:txBody>
          </p:sp>
        </mc:Fallback>
      </mc:AlternateContent>
      <p:sp>
        <p:nvSpPr>
          <p:cNvPr id="107" name="文本框 106">
            <a:extLst>
              <a:ext uri="{FF2B5EF4-FFF2-40B4-BE49-F238E27FC236}">
                <a16:creationId xmlns:a16="http://schemas.microsoft.com/office/drawing/2014/main" id="{A3F24D53-A726-AD74-CB8A-759DF38F16E8}"/>
              </a:ext>
            </a:extLst>
          </p:cNvPr>
          <p:cNvSpPr txBox="1"/>
          <p:nvPr/>
        </p:nvSpPr>
        <p:spPr>
          <a:xfrm>
            <a:off x="5764900" y="2373576"/>
            <a:ext cx="1625362"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Model with  backdoor</a:t>
            </a:r>
          </a:p>
        </p:txBody>
      </p:sp>
      <p:sp>
        <p:nvSpPr>
          <p:cNvPr id="109" name="文本框 108">
            <a:extLst>
              <a:ext uri="{FF2B5EF4-FFF2-40B4-BE49-F238E27FC236}">
                <a16:creationId xmlns:a16="http://schemas.microsoft.com/office/drawing/2014/main" id="{C97D1A4E-6CD2-D59C-FC86-5A0D4E24715B}"/>
              </a:ext>
            </a:extLst>
          </p:cNvPr>
          <p:cNvSpPr txBox="1"/>
          <p:nvPr/>
        </p:nvSpPr>
        <p:spPr>
          <a:xfrm>
            <a:off x="6050132" y="2571436"/>
            <a:ext cx="1016203" cy="276999"/>
          </a:xfrm>
          <a:prstGeom prst="rect">
            <a:avLst/>
          </a:prstGeom>
          <a:noFill/>
        </p:spPr>
        <p:txBody>
          <a:bodyPr wrap="square">
            <a:spAutoFit/>
          </a:bodyPr>
          <a:lstStyle/>
          <a:p>
            <a:r>
              <a:rPr lang="en-US" altLang="zh-CN" sz="1200" dirty="0">
                <a:solidFill>
                  <a:srgbClr val="F44444"/>
                </a:solidFill>
                <a:latin typeface="Times New Roman" panose="02020603050405020304" pitchFamily="18" charset="0"/>
                <a:cs typeface="Times New Roman" panose="02020603050405020304" pitchFamily="18" charset="0"/>
              </a:rPr>
              <a:t>(U</a:t>
            </a:r>
            <a:r>
              <a:rPr lang="en-US" altLang="zh-CN" sz="1200" i="0" dirty="0">
                <a:solidFill>
                  <a:srgbClr val="F44444"/>
                </a:solidFill>
                <a:effectLst/>
                <a:latin typeface="Times New Roman" panose="02020603050405020304" pitchFamily="18" charset="0"/>
                <a:cs typeface="Times New Roman" panose="02020603050405020304" pitchFamily="18" charset="0"/>
              </a:rPr>
              <a:t>nreliable)</a:t>
            </a:r>
            <a:endParaRPr lang="zh-CN" altLang="en-US" sz="1200" dirty="0">
              <a:solidFill>
                <a:srgbClr val="F44444"/>
              </a:solidFill>
              <a:latin typeface="Times New Roman" panose="02020603050405020304" pitchFamily="18" charset="0"/>
              <a:cs typeface="Times New Roman" panose="02020603050405020304" pitchFamily="18" charset="0"/>
            </a:endParaRPr>
          </a:p>
        </p:txBody>
      </p:sp>
      <p:sp>
        <p:nvSpPr>
          <p:cNvPr id="112" name="箭头: 右 111">
            <a:extLst>
              <a:ext uri="{FF2B5EF4-FFF2-40B4-BE49-F238E27FC236}">
                <a16:creationId xmlns:a16="http://schemas.microsoft.com/office/drawing/2014/main" id="{3D5B482A-9535-8AEC-CA9F-962D57F5984B}"/>
              </a:ext>
            </a:extLst>
          </p:cNvPr>
          <p:cNvSpPr/>
          <p:nvPr/>
        </p:nvSpPr>
        <p:spPr>
          <a:xfrm>
            <a:off x="8084349" y="1946434"/>
            <a:ext cx="343788" cy="236234"/>
          </a:xfrm>
          <a:prstGeom prst="rightArrow">
            <a:avLst/>
          </a:prstGeom>
          <a:solidFill>
            <a:srgbClr val="95A8D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18" name="图片 117">
            <a:extLst>
              <a:ext uri="{FF2B5EF4-FFF2-40B4-BE49-F238E27FC236}">
                <a16:creationId xmlns:a16="http://schemas.microsoft.com/office/drawing/2014/main" id="{34B57DB4-14EF-4642-CD2B-7A9D025542B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451458" y="1752424"/>
            <a:ext cx="638207" cy="638207"/>
          </a:xfrm>
          <a:prstGeom prst="rect">
            <a:avLst/>
          </a:prstGeom>
        </p:spPr>
      </p:pic>
      <p:sp>
        <p:nvSpPr>
          <p:cNvPr id="119" name="文本框 118">
            <a:extLst>
              <a:ext uri="{FF2B5EF4-FFF2-40B4-BE49-F238E27FC236}">
                <a16:creationId xmlns:a16="http://schemas.microsoft.com/office/drawing/2014/main" id="{2E93082E-078F-C51D-6330-9B14F1EF71B0}"/>
              </a:ext>
            </a:extLst>
          </p:cNvPr>
          <p:cNvSpPr txBox="1"/>
          <p:nvPr/>
        </p:nvSpPr>
        <p:spPr>
          <a:xfrm>
            <a:off x="8425559" y="2372929"/>
            <a:ext cx="825867"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Adversary</a:t>
            </a:r>
            <a:endParaRPr lang="zh-CN" altLang="en-US" sz="1200" dirty="0">
              <a:latin typeface="Times New Roman" panose="02020603050405020304" pitchFamily="18" charset="0"/>
              <a:cs typeface="Times New Roman" panose="02020603050405020304" pitchFamily="18" charset="0"/>
            </a:endParaRPr>
          </a:p>
        </p:txBody>
      </p:sp>
      <p:cxnSp>
        <p:nvCxnSpPr>
          <p:cNvPr id="121" name="连接符: 肘形 120">
            <a:extLst>
              <a:ext uri="{FF2B5EF4-FFF2-40B4-BE49-F238E27FC236}">
                <a16:creationId xmlns:a16="http://schemas.microsoft.com/office/drawing/2014/main" id="{287BF7C9-4396-BD1A-5934-40E191D99D49}"/>
              </a:ext>
            </a:extLst>
          </p:cNvPr>
          <p:cNvCxnSpPr>
            <a:stCxn id="118" idx="0"/>
            <a:endCxn id="87" idx="3"/>
          </p:cNvCxnSpPr>
          <p:nvPr/>
        </p:nvCxnSpPr>
        <p:spPr>
          <a:xfrm rot="16200000" flipV="1">
            <a:off x="7664747" y="646608"/>
            <a:ext cx="484836" cy="1726795"/>
          </a:xfrm>
          <a:prstGeom prst="bentConnector2">
            <a:avLst/>
          </a:prstGeom>
          <a:ln>
            <a:solidFill>
              <a:srgbClr val="F44444"/>
            </a:solidFill>
            <a:tailEnd type="triangle"/>
          </a:ln>
        </p:spPr>
        <p:style>
          <a:lnRef idx="3">
            <a:schemeClr val="dk1"/>
          </a:lnRef>
          <a:fillRef idx="0">
            <a:schemeClr val="dk1"/>
          </a:fillRef>
          <a:effectRef idx="2">
            <a:schemeClr val="dk1"/>
          </a:effectRef>
          <a:fontRef idx="minor">
            <a:schemeClr val="tx1"/>
          </a:fontRef>
        </p:style>
      </p:cxnSp>
      <p:sp>
        <p:nvSpPr>
          <p:cNvPr id="125" name="文本框 124">
            <a:extLst>
              <a:ext uri="{FF2B5EF4-FFF2-40B4-BE49-F238E27FC236}">
                <a16:creationId xmlns:a16="http://schemas.microsoft.com/office/drawing/2014/main" id="{B2B69B22-E758-9855-F254-76D9A40F0CAC}"/>
              </a:ext>
            </a:extLst>
          </p:cNvPr>
          <p:cNvSpPr txBox="1"/>
          <p:nvPr/>
        </p:nvSpPr>
        <p:spPr>
          <a:xfrm>
            <a:off x="7301673" y="1025886"/>
            <a:ext cx="1827181"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Malicious manipulation</a:t>
            </a:r>
            <a:endParaRPr lang="zh-CN" altLang="en-US" sz="1200" dirty="0">
              <a:latin typeface="Times New Roman" panose="02020603050405020304" pitchFamily="18" charset="0"/>
              <a:cs typeface="Times New Roman" panose="02020603050405020304" pitchFamily="18" charset="0"/>
            </a:endParaRPr>
          </a:p>
        </p:txBody>
      </p:sp>
      <p:pic>
        <p:nvPicPr>
          <p:cNvPr id="126" name="图片 125">
            <a:extLst>
              <a:ext uri="{FF2B5EF4-FFF2-40B4-BE49-F238E27FC236}">
                <a16:creationId xmlns:a16="http://schemas.microsoft.com/office/drawing/2014/main" id="{3A7CD887-FF9F-F86F-EB19-1C0869F590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85152" y="4077245"/>
            <a:ext cx="476355" cy="476355"/>
          </a:xfrm>
          <a:prstGeom prst="rect">
            <a:avLst/>
          </a:prstGeom>
        </p:spPr>
      </p:pic>
      <p:sp>
        <p:nvSpPr>
          <p:cNvPr id="127" name="矩形 126">
            <a:extLst>
              <a:ext uri="{FF2B5EF4-FFF2-40B4-BE49-F238E27FC236}">
                <a16:creationId xmlns:a16="http://schemas.microsoft.com/office/drawing/2014/main" id="{6C6EA154-0F67-11E0-8AE5-11B1960D1A5C}"/>
              </a:ext>
            </a:extLst>
          </p:cNvPr>
          <p:cNvSpPr/>
          <p:nvPr/>
        </p:nvSpPr>
        <p:spPr>
          <a:xfrm>
            <a:off x="2049867" y="3326096"/>
            <a:ext cx="7201560" cy="2197056"/>
          </a:xfrm>
          <a:prstGeom prst="rect">
            <a:avLst/>
          </a:prstGeom>
          <a:noFill/>
          <a:ln>
            <a:solidFill>
              <a:srgbClr val="91919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 name="文本框 127">
            <a:extLst>
              <a:ext uri="{FF2B5EF4-FFF2-40B4-BE49-F238E27FC236}">
                <a16:creationId xmlns:a16="http://schemas.microsoft.com/office/drawing/2014/main" id="{3A4E9222-2AED-E853-29F5-E08CC58C3A00}"/>
              </a:ext>
            </a:extLst>
          </p:cNvPr>
          <p:cNvSpPr txBox="1"/>
          <p:nvPr/>
        </p:nvSpPr>
        <p:spPr>
          <a:xfrm>
            <a:off x="2049866" y="4553600"/>
            <a:ext cx="569387" cy="461665"/>
          </a:xfrm>
          <a:prstGeom prst="rect">
            <a:avLst/>
          </a:prstGeom>
          <a:noFill/>
        </p:spPr>
        <p:txBody>
          <a:bodyPr wrap="none" rtlCol="0">
            <a:spAutoFit/>
          </a:bodyPr>
          <a:lstStyle/>
          <a:p>
            <a:pPr algn="ctr"/>
            <a:r>
              <a:rPr lang="en-US" altLang="zh-CN" sz="1200" dirty="0">
                <a:latin typeface="Times New Roman" panose="02020603050405020304" pitchFamily="18" charset="0"/>
                <a:cs typeface="Times New Roman" panose="02020603050405020304" pitchFamily="18" charset="0"/>
              </a:rPr>
              <a:t>Data</a:t>
            </a:r>
            <a:br>
              <a:rPr lang="en-US" altLang="zh-CN" sz="1200" dirty="0">
                <a:latin typeface="Times New Roman" panose="02020603050405020304" pitchFamily="18" charset="0"/>
                <a:cs typeface="Times New Roman" panose="02020603050405020304" pitchFamily="18" charset="0"/>
              </a:rPr>
            </a:br>
            <a:r>
              <a:rPr lang="en-US" altLang="zh-CN" sz="1200" dirty="0">
                <a:latin typeface="Times New Roman" panose="02020603050405020304" pitchFamily="18" charset="0"/>
                <a:cs typeface="Times New Roman" panose="02020603050405020304" pitchFamily="18" charset="0"/>
              </a:rPr>
              <a:t>owner</a:t>
            </a:r>
            <a:endParaRPr lang="zh-CN" altLang="en-US" sz="1200" dirty="0">
              <a:latin typeface="Times New Roman" panose="02020603050405020304" pitchFamily="18" charset="0"/>
              <a:cs typeface="Times New Roman" panose="02020603050405020304" pitchFamily="18" charset="0"/>
            </a:endParaRPr>
          </a:p>
        </p:txBody>
      </p:sp>
      <p:sp>
        <p:nvSpPr>
          <p:cNvPr id="129" name="箭头: 右 128">
            <a:extLst>
              <a:ext uri="{FF2B5EF4-FFF2-40B4-BE49-F238E27FC236}">
                <a16:creationId xmlns:a16="http://schemas.microsoft.com/office/drawing/2014/main" id="{01D3C1FB-41F4-F879-546E-B3D4D4FEAFF5}"/>
              </a:ext>
            </a:extLst>
          </p:cNvPr>
          <p:cNvSpPr/>
          <p:nvPr/>
        </p:nvSpPr>
        <p:spPr>
          <a:xfrm>
            <a:off x="2610763" y="4298519"/>
            <a:ext cx="343788" cy="236234"/>
          </a:xfrm>
          <a:prstGeom prst="rightArrow">
            <a:avLst/>
          </a:prstGeom>
          <a:solidFill>
            <a:srgbClr val="95A8D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0" name="文本框 129">
            <a:extLst>
              <a:ext uri="{FF2B5EF4-FFF2-40B4-BE49-F238E27FC236}">
                <a16:creationId xmlns:a16="http://schemas.microsoft.com/office/drawing/2014/main" id="{27F4D942-F396-CE12-9892-66A8990E2FCC}"/>
              </a:ext>
            </a:extLst>
          </p:cNvPr>
          <p:cNvSpPr txBox="1"/>
          <p:nvPr/>
        </p:nvSpPr>
        <p:spPr>
          <a:xfrm>
            <a:off x="2342075" y="3844841"/>
            <a:ext cx="825867" cy="461665"/>
          </a:xfrm>
          <a:prstGeom prst="rect">
            <a:avLst/>
          </a:prstGeom>
          <a:noFill/>
        </p:spPr>
        <p:txBody>
          <a:bodyPr wrap="none" rtlCol="0">
            <a:spAutoFit/>
          </a:bodyPr>
          <a:lstStyle/>
          <a:p>
            <a:pPr algn="ctr"/>
            <a:r>
              <a:rPr lang="en-US" altLang="zh-CN" sz="1200" dirty="0">
                <a:latin typeface="Times New Roman" panose="02020603050405020304" pitchFamily="18" charset="0"/>
                <a:cs typeface="Times New Roman" panose="02020603050405020304" pitchFamily="18" charset="0"/>
              </a:rPr>
              <a:t>Protect</a:t>
            </a:r>
            <a:br>
              <a:rPr lang="en-US" altLang="zh-CN" sz="1200" dirty="0">
                <a:latin typeface="Times New Roman" panose="02020603050405020304" pitchFamily="18" charset="0"/>
                <a:cs typeface="Times New Roman" panose="02020603050405020304" pitchFamily="18" charset="0"/>
              </a:rPr>
            </a:br>
            <a:r>
              <a:rPr lang="en-US" altLang="zh-CN" sz="1200" dirty="0">
                <a:latin typeface="Times New Roman" panose="02020603050405020304" pitchFamily="18" charset="0"/>
                <a:cs typeface="Times New Roman" panose="02020603050405020304" pitchFamily="18" charset="0"/>
              </a:rPr>
              <a:t>ownership</a:t>
            </a:r>
            <a:endParaRPr lang="zh-CN" altLang="en-US" sz="1200" dirty="0">
              <a:latin typeface="Times New Roman" panose="02020603050405020304" pitchFamily="18" charset="0"/>
              <a:cs typeface="Times New Roman" panose="02020603050405020304" pitchFamily="18" charset="0"/>
            </a:endParaRPr>
          </a:p>
        </p:txBody>
      </p:sp>
      <p:sp>
        <p:nvSpPr>
          <p:cNvPr id="131" name="矩形: 圆角 130">
            <a:extLst>
              <a:ext uri="{FF2B5EF4-FFF2-40B4-BE49-F238E27FC236}">
                <a16:creationId xmlns:a16="http://schemas.microsoft.com/office/drawing/2014/main" id="{DD12EA4E-C002-B437-B2F5-07AA8B4B9479}"/>
              </a:ext>
            </a:extLst>
          </p:cNvPr>
          <p:cNvSpPr/>
          <p:nvPr/>
        </p:nvSpPr>
        <p:spPr>
          <a:xfrm>
            <a:off x="3103939" y="3554806"/>
            <a:ext cx="2368393" cy="1836333"/>
          </a:xfrm>
          <a:prstGeom prst="roundRect">
            <a:avLst/>
          </a:prstGeom>
          <a:noFill/>
          <a:ln>
            <a:solidFill>
              <a:srgbClr val="91919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2" name="直接箭头连接符 131">
            <a:extLst>
              <a:ext uri="{FF2B5EF4-FFF2-40B4-BE49-F238E27FC236}">
                <a16:creationId xmlns:a16="http://schemas.microsoft.com/office/drawing/2014/main" id="{77A058EA-A267-0C7F-FB53-E39A71832B41}"/>
              </a:ext>
            </a:extLst>
          </p:cNvPr>
          <p:cNvCxnSpPr>
            <a:cxnSpLocks/>
          </p:cNvCxnSpPr>
          <p:nvPr/>
        </p:nvCxnSpPr>
        <p:spPr>
          <a:xfrm>
            <a:off x="3218162" y="4198103"/>
            <a:ext cx="653163"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39" name="椭圆 138">
            <a:extLst>
              <a:ext uri="{FF2B5EF4-FFF2-40B4-BE49-F238E27FC236}">
                <a16:creationId xmlns:a16="http://schemas.microsoft.com/office/drawing/2014/main" id="{83160778-0D85-B230-0D66-4BB48A7C7C49}"/>
              </a:ext>
            </a:extLst>
          </p:cNvPr>
          <p:cNvSpPr/>
          <p:nvPr/>
        </p:nvSpPr>
        <p:spPr>
          <a:xfrm>
            <a:off x="4052174" y="4060760"/>
            <a:ext cx="128588" cy="135731"/>
          </a:xfrm>
          <a:prstGeom prst="ellipse">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140" name="椭圆 139">
            <a:extLst>
              <a:ext uri="{FF2B5EF4-FFF2-40B4-BE49-F238E27FC236}">
                <a16:creationId xmlns:a16="http://schemas.microsoft.com/office/drawing/2014/main" id="{DD94072A-F756-B1FD-3A7A-E799AD9A363E}"/>
              </a:ext>
            </a:extLst>
          </p:cNvPr>
          <p:cNvSpPr/>
          <p:nvPr/>
        </p:nvSpPr>
        <p:spPr>
          <a:xfrm>
            <a:off x="4339115" y="3707376"/>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141" name="椭圆 140">
            <a:extLst>
              <a:ext uri="{FF2B5EF4-FFF2-40B4-BE49-F238E27FC236}">
                <a16:creationId xmlns:a16="http://schemas.microsoft.com/office/drawing/2014/main" id="{56321213-9588-01E8-0487-E1273B95B639}"/>
              </a:ext>
            </a:extLst>
          </p:cNvPr>
          <p:cNvSpPr/>
          <p:nvPr/>
        </p:nvSpPr>
        <p:spPr>
          <a:xfrm>
            <a:off x="4274821" y="4449317"/>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42" name="椭圆 141">
            <a:extLst>
              <a:ext uri="{FF2B5EF4-FFF2-40B4-BE49-F238E27FC236}">
                <a16:creationId xmlns:a16="http://schemas.microsoft.com/office/drawing/2014/main" id="{0EB540A6-B582-043F-8E84-C0C86B1EBC9B}"/>
              </a:ext>
            </a:extLst>
          </p:cNvPr>
          <p:cNvSpPr/>
          <p:nvPr/>
        </p:nvSpPr>
        <p:spPr>
          <a:xfrm>
            <a:off x="4643915" y="4080637"/>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43" name="椭圆 142">
            <a:extLst>
              <a:ext uri="{FF2B5EF4-FFF2-40B4-BE49-F238E27FC236}">
                <a16:creationId xmlns:a16="http://schemas.microsoft.com/office/drawing/2014/main" id="{DC8D9AD8-E5A5-EF50-DA5B-9B7E05950F9F}"/>
              </a:ext>
            </a:extLst>
          </p:cNvPr>
          <p:cNvSpPr/>
          <p:nvPr/>
        </p:nvSpPr>
        <p:spPr>
          <a:xfrm>
            <a:off x="4932049" y="3728987"/>
            <a:ext cx="128588" cy="135731"/>
          </a:xfrm>
          <a:prstGeom prst="ellipse">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144" name="椭圆 143">
            <a:extLst>
              <a:ext uri="{FF2B5EF4-FFF2-40B4-BE49-F238E27FC236}">
                <a16:creationId xmlns:a16="http://schemas.microsoft.com/office/drawing/2014/main" id="{6FE80F1C-8E7B-9745-386B-B8AB6CDF9630}"/>
              </a:ext>
            </a:extLst>
          </p:cNvPr>
          <p:cNvSpPr/>
          <p:nvPr/>
        </p:nvSpPr>
        <p:spPr>
          <a:xfrm>
            <a:off x="5065402" y="4419162"/>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45" name="椭圆 144">
            <a:extLst>
              <a:ext uri="{FF2B5EF4-FFF2-40B4-BE49-F238E27FC236}">
                <a16:creationId xmlns:a16="http://schemas.microsoft.com/office/drawing/2014/main" id="{B78BF592-8724-25D8-34EA-C68482297282}"/>
              </a:ext>
            </a:extLst>
          </p:cNvPr>
          <p:cNvSpPr/>
          <p:nvPr/>
        </p:nvSpPr>
        <p:spPr>
          <a:xfrm>
            <a:off x="5145165" y="4162788"/>
            <a:ext cx="128588" cy="135731"/>
          </a:xfrm>
          <a:prstGeom prst="ellipse">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146" name="椭圆 145">
            <a:extLst>
              <a:ext uri="{FF2B5EF4-FFF2-40B4-BE49-F238E27FC236}">
                <a16:creationId xmlns:a16="http://schemas.microsoft.com/office/drawing/2014/main" id="{F663FA88-9E0B-C613-0A52-94C0137A13D2}"/>
              </a:ext>
            </a:extLst>
          </p:cNvPr>
          <p:cNvSpPr/>
          <p:nvPr/>
        </p:nvSpPr>
        <p:spPr>
          <a:xfrm>
            <a:off x="4776071" y="4632880"/>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147" name="直接连接符 146">
            <a:extLst>
              <a:ext uri="{FF2B5EF4-FFF2-40B4-BE49-F238E27FC236}">
                <a16:creationId xmlns:a16="http://schemas.microsoft.com/office/drawing/2014/main" id="{AF9F0DA7-1C85-5C07-568B-096C68C77121}"/>
              </a:ext>
            </a:extLst>
          </p:cNvPr>
          <p:cNvCxnSpPr>
            <a:cxnSpLocks/>
            <a:stCxn id="140" idx="3"/>
            <a:endCxn id="139" idx="0"/>
          </p:cNvCxnSpPr>
          <p:nvPr/>
        </p:nvCxnSpPr>
        <p:spPr>
          <a:xfrm flipH="1">
            <a:off x="4116468" y="3823230"/>
            <a:ext cx="241478" cy="237530"/>
          </a:xfrm>
          <a:prstGeom prst="line">
            <a:avLst/>
          </a:prstGeom>
        </p:spPr>
        <p:style>
          <a:lnRef idx="2">
            <a:schemeClr val="dk1"/>
          </a:lnRef>
          <a:fillRef idx="0">
            <a:schemeClr val="dk1"/>
          </a:fillRef>
          <a:effectRef idx="1">
            <a:schemeClr val="dk1"/>
          </a:effectRef>
          <a:fontRef idx="minor">
            <a:schemeClr val="tx1"/>
          </a:fontRef>
        </p:style>
      </p:cxnSp>
      <p:cxnSp>
        <p:nvCxnSpPr>
          <p:cNvPr id="148" name="直接连接符 147">
            <a:extLst>
              <a:ext uri="{FF2B5EF4-FFF2-40B4-BE49-F238E27FC236}">
                <a16:creationId xmlns:a16="http://schemas.microsoft.com/office/drawing/2014/main" id="{B50E5436-052A-6540-25DD-75AA881E8365}"/>
              </a:ext>
            </a:extLst>
          </p:cNvPr>
          <p:cNvCxnSpPr>
            <a:cxnSpLocks/>
            <a:stCxn id="140" idx="5"/>
            <a:endCxn id="142" idx="1"/>
          </p:cNvCxnSpPr>
          <p:nvPr/>
        </p:nvCxnSpPr>
        <p:spPr>
          <a:xfrm>
            <a:off x="4448872" y="3823230"/>
            <a:ext cx="213874" cy="277284"/>
          </a:xfrm>
          <a:prstGeom prst="line">
            <a:avLst/>
          </a:prstGeom>
        </p:spPr>
        <p:style>
          <a:lnRef idx="2">
            <a:schemeClr val="dk1"/>
          </a:lnRef>
          <a:fillRef idx="0">
            <a:schemeClr val="dk1"/>
          </a:fillRef>
          <a:effectRef idx="1">
            <a:schemeClr val="dk1"/>
          </a:effectRef>
          <a:fontRef idx="minor">
            <a:schemeClr val="tx1"/>
          </a:fontRef>
        </p:style>
      </p:cxnSp>
      <p:cxnSp>
        <p:nvCxnSpPr>
          <p:cNvPr id="149" name="直接连接符 148">
            <a:extLst>
              <a:ext uri="{FF2B5EF4-FFF2-40B4-BE49-F238E27FC236}">
                <a16:creationId xmlns:a16="http://schemas.microsoft.com/office/drawing/2014/main" id="{60B5C2E8-778A-1D21-B4E0-44EB983005DA}"/>
              </a:ext>
            </a:extLst>
          </p:cNvPr>
          <p:cNvCxnSpPr>
            <a:cxnSpLocks/>
            <a:stCxn id="139" idx="5"/>
            <a:endCxn id="141" idx="1"/>
          </p:cNvCxnSpPr>
          <p:nvPr/>
        </p:nvCxnSpPr>
        <p:spPr>
          <a:xfrm>
            <a:off x="4161931" y="4176614"/>
            <a:ext cx="131721" cy="292580"/>
          </a:xfrm>
          <a:prstGeom prst="line">
            <a:avLst/>
          </a:prstGeom>
        </p:spPr>
        <p:style>
          <a:lnRef idx="2">
            <a:schemeClr val="dk1"/>
          </a:lnRef>
          <a:fillRef idx="0">
            <a:schemeClr val="dk1"/>
          </a:fillRef>
          <a:effectRef idx="1">
            <a:schemeClr val="dk1"/>
          </a:effectRef>
          <a:fontRef idx="minor">
            <a:schemeClr val="tx1"/>
          </a:fontRef>
        </p:style>
      </p:cxnSp>
      <p:cxnSp>
        <p:nvCxnSpPr>
          <p:cNvPr id="150" name="直接连接符 149">
            <a:extLst>
              <a:ext uri="{FF2B5EF4-FFF2-40B4-BE49-F238E27FC236}">
                <a16:creationId xmlns:a16="http://schemas.microsoft.com/office/drawing/2014/main" id="{9A7C58BA-634C-5972-D950-DA52A10CF25A}"/>
              </a:ext>
            </a:extLst>
          </p:cNvPr>
          <p:cNvCxnSpPr>
            <a:cxnSpLocks/>
            <a:stCxn id="142" idx="3"/>
            <a:endCxn id="141" idx="7"/>
          </p:cNvCxnSpPr>
          <p:nvPr/>
        </p:nvCxnSpPr>
        <p:spPr>
          <a:xfrm flipH="1">
            <a:off x="4384578" y="4196491"/>
            <a:ext cx="278168" cy="272703"/>
          </a:xfrm>
          <a:prstGeom prst="line">
            <a:avLst/>
          </a:prstGeom>
        </p:spPr>
        <p:style>
          <a:lnRef idx="2">
            <a:schemeClr val="dk1"/>
          </a:lnRef>
          <a:fillRef idx="0">
            <a:schemeClr val="dk1"/>
          </a:fillRef>
          <a:effectRef idx="1">
            <a:schemeClr val="dk1"/>
          </a:effectRef>
          <a:fontRef idx="minor">
            <a:schemeClr val="tx1"/>
          </a:fontRef>
        </p:style>
      </p:cxnSp>
      <p:cxnSp>
        <p:nvCxnSpPr>
          <p:cNvPr id="151" name="直接连接符 150">
            <a:extLst>
              <a:ext uri="{FF2B5EF4-FFF2-40B4-BE49-F238E27FC236}">
                <a16:creationId xmlns:a16="http://schemas.microsoft.com/office/drawing/2014/main" id="{2B685BFF-0974-67A1-D04E-089A9D78B1BD}"/>
              </a:ext>
            </a:extLst>
          </p:cNvPr>
          <p:cNvCxnSpPr>
            <a:cxnSpLocks/>
            <a:stCxn id="143" idx="3"/>
            <a:endCxn id="142" idx="6"/>
          </p:cNvCxnSpPr>
          <p:nvPr/>
        </p:nvCxnSpPr>
        <p:spPr>
          <a:xfrm flipH="1">
            <a:off x="4772503" y="3844841"/>
            <a:ext cx="178377" cy="303662"/>
          </a:xfrm>
          <a:prstGeom prst="line">
            <a:avLst/>
          </a:prstGeom>
        </p:spPr>
        <p:style>
          <a:lnRef idx="2">
            <a:schemeClr val="dk1"/>
          </a:lnRef>
          <a:fillRef idx="0">
            <a:schemeClr val="dk1"/>
          </a:fillRef>
          <a:effectRef idx="1">
            <a:schemeClr val="dk1"/>
          </a:effectRef>
          <a:fontRef idx="minor">
            <a:schemeClr val="tx1"/>
          </a:fontRef>
        </p:style>
      </p:cxnSp>
      <p:cxnSp>
        <p:nvCxnSpPr>
          <p:cNvPr id="152" name="直接连接符 151">
            <a:extLst>
              <a:ext uri="{FF2B5EF4-FFF2-40B4-BE49-F238E27FC236}">
                <a16:creationId xmlns:a16="http://schemas.microsoft.com/office/drawing/2014/main" id="{5463582C-1FB8-F3E5-506B-1D76CC3F8E6A}"/>
              </a:ext>
            </a:extLst>
          </p:cNvPr>
          <p:cNvCxnSpPr>
            <a:cxnSpLocks/>
            <a:stCxn id="146" idx="0"/>
            <a:endCxn id="142" idx="4"/>
          </p:cNvCxnSpPr>
          <p:nvPr/>
        </p:nvCxnSpPr>
        <p:spPr>
          <a:xfrm flipH="1" flipV="1">
            <a:off x="4708209" y="4216368"/>
            <a:ext cx="132156" cy="416512"/>
          </a:xfrm>
          <a:prstGeom prst="line">
            <a:avLst/>
          </a:prstGeom>
        </p:spPr>
        <p:style>
          <a:lnRef idx="2">
            <a:schemeClr val="dk1"/>
          </a:lnRef>
          <a:fillRef idx="0">
            <a:schemeClr val="dk1"/>
          </a:fillRef>
          <a:effectRef idx="1">
            <a:schemeClr val="dk1"/>
          </a:effectRef>
          <a:fontRef idx="minor">
            <a:schemeClr val="tx1"/>
          </a:fontRef>
        </p:style>
      </p:cxnSp>
      <p:cxnSp>
        <p:nvCxnSpPr>
          <p:cNvPr id="153" name="直接连接符 152">
            <a:extLst>
              <a:ext uri="{FF2B5EF4-FFF2-40B4-BE49-F238E27FC236}">
                <a16:creationId xmlns:a16="http://schemas.microsoft.com/office/drawing/2014/main" id="{C00C867D-52C8-902E-6F1E-190E51CF788F}"/>
              </a:ext>
            </a:extLst>
          </p:cNvPr>
          <p:cNvCxnSpPr>
            <a:cxnSpLocks/>
            <a:stCxn id="144" idx="1"/>
            <a:endCxn id="142" idx="5"/>
          </p:cNvCxnSpPr>
          <p:nvPr/>
        </p:nvCxnSpPr>
        <p:spPr>
          <a:xfrm flipH="1" flipV="1">
            <a:off x="4753672" y="4196491"/>
            <a:ext cx="330561" cy="242548"/>
          </a:xfrm>
          <a:prstGeom prst="line">
            <a:avLst/>
          </a:prstGeom>
        </p:spPr>
        <p:style>
          <a:lnRef idx="2">
            <a:schemeClr val="dk1"/>
          </a:lnRef>
          <a:fillRef idx="0">
            <a:schemeClr val="dk1"/>
          </a:fillRef>
          <a:effectRef idx="1">
            <a:schemeClr val="dk1"/>
          </a:effectRef>
          <a:fontRef idx="minor">
            <a:schemeClr val="tx1"/>
          </a:fontRef>
        </p:style>
      </p:cxnSp>
      <p:cxnSp>
        <p:nvCxnSpPr>
          <p:cNvPr id="154" name="直接连接符 153">
            <a:extLst>
              <a:ext uri="{FF2B5EF4-FFF2-40B4-BE49-F238E27FC236}">
                <a16:creationId xmlns:a16="http://schemas.microsoft.com/office/drawing/2014/main" id="{A7D86F00-B27E-9BFF-347A-68EB2D9C0F76}"/>
              </a:ext>
            </a:extLst>
          </p:cNvPr>
          <p:cNvCxnSpPr>
            <a:cxnSpLocks/>
            <a:stCxn id="143" idx="5"/>
            <a:endCxn id="145" idx="1"/>
          </p:cNvCxnSpPr>
          <p:nvPr/>
        </p:nvCxnSpPr>
        <p:spPr>
          <a:xfrm>
            <a:off x="5041806" y="3844841"/>
            <a:ext cx="122190" cy="337824"/>
          </a:xfrm>
          <a:prstGeom prst="line">
            <a:avLst/>
          </a:prstGeom>
        </p:spPr>
        <p:style>
          <a:lnRef idx="2">
            <a:schemeClr val="dk1"/>
          </a:lnRef>
          <a:fillRef idx="0">
            <a:schemeClr val="dk1"/>
          </a:fillRef>
          <a:effectRef idx="1">
            <a:schemeClr val="dk1"/>
          </a:effectRef>
          <a:fontRef idx="minor">
            <a:schemeClr val="tx1"/>
          </a:fontRef>
        </p:style>
      </p:cxnSp>
      <p:cxnSp>
        <p:nvCxnSpPr>
          <p:cNvPr id="155" name="直接连接符 154">
            <a:extLst>
              <a:ext uri="{FF2B5EF4-FFF2-40B4-BE49-F238E27FC236}">
                <a16:creationId xmlns:a16="http://schemas.microsoft.com/office/drawing/2014/main" id="{EA84B7EF-FDD3-2871-193E-CFDD679AD03F}"/>
              </a:ext>
            </a:extLst>
          </p:cNvPr>
          <p:cNvCxnSpPr>
            <a:cxnSpLocks/>
            <a:stCxn id="140" idx="4"/>
            <a:endCxn id="141" idx="0"/>
          </p:cNvCxnSpPr>
          <p:nvPr/>
        </p:nvCxnSpPr>
        <p:spPr>
          <a:xfrm flipH="1">
            <a:off x="4339115" y="3843107"/>
            <a:ext cx="64294" cy="606210"/>
          </a:xfrm>
          <a:prstGeom prst="line">
            <a:avLst/>
          </a:prstGeom>
        </p:spPr>
        <p:style>
          <a:lnRef idx="2">
            <a:schemeClr val="dk1"/>
          </a:lnRef>
          <a:fillRef idx="0">
            <a:schemeClr val="dk1"/>
          </a:fillRef>
          <a:effectRef idx="1">
            <a:schemeClr val="dk1"/>
          </a:effectRef>
          <a:fontRef idx="minor">
            <a:schemeClr val="tx1"/>
          </a:fontRef>
        </p:style>
      </p:cxnSp>
      <p:cxnSp>
        <p:nvCxnSpPr>
          <p:cNvPr id="156" name="直接连接符 155">
            <a:extLst>
              <a:ext uri="{FF2B5EF4-FFF2-40B4-BE49-F238E27FC236}">
                <a16:creationId xmlns:a16="http://schemas.microsoft.com/office/drawing/2014/main" id="{AD2F3EB3-1D51-8343-5287-F3E313249449}"/>
              </a:ext>
            </a:extLst>
          </p:cNvPr>
          <p:cNvCxnSpPr>
            <a:stCxn id="141" idx="5"/>
            <a:endCxn id="146" idx="2"/>
          </p:cNvCxnSpPr>
          <p:nvPr/>
        </p:nvCxnSpPr>
        <p:spPr>
          <a:xfrm>
            <a:off x="4384578" y="4565171"/>
            <a:ext cx="391493" cy="135575"/>
          </a:xfrm>
          <a:prstGeom prst="line">
            <a:avLst/>
          </a:prstGeom>
        </p:spPr>
        <p:style>
          <a:lnRef idx="2">
            <a:schemeClr val="dk1"/>
          </a:lnRef>
          <a:fillRef idx="0">
            <a:schemeClr val="dk1"/>
          </a:fillRef>
          <a:effectRef idx="1">
            <a:schemeClr val="dk1"/>
          </a:effectRef>
          <a:fontRef idx="minor">
            <a:schemeClr val="tx1"/>
          </a:fontRef>
        </p:style>
      </p:cxnSp>
      <p:sp>
        <p:nvSpPr>
          <p:cNvPr id="158" name="文本框 157">
            <a:extLst>
              <a:ext uri="{FF2B5EF4-FFF2-40B4-BE49-F238E27FC236}">
                <a16:creationId xmlns:a16="http://schemas.microsoft.com/office/drawing/2014/main" id="{5669C646-928F-5C33-65DA-035B360BF38D}"/>
              </a:ext>
            </a:extLst>
          </p:cNvPr>
          <p:cNvSpPr txBox="1"/>
          <p:nvPr/>
        </p:nvSpPr>
        <p:spPr>
          <a:xfrm>
            <a:off x="5425254" y="4038423"/>
            <a:ext cx="561338" cy="276999"/>
          </a:xfrm>
          <a:prstGeom prst="rect">
            <a:avLst/>
          </a:prstGeom>
          <a:noFill/>
        </p:spPr>
        <p:txBody>
          <a:bodyPr wrap="square" rtlCol="0">
            <a:spAutoFit/>
          </a:bodyPr>
          <a:lstStyle/>
          <a:p>
            <a:pPr algn="ctr"/>
            <a:r>
              <a:rPr lang="en-US" altLang="zh-CN" sz="1200" dirty="0">
                <a:latin typeface="Times New Roman" panose="02020603050405020304" pitchFamily="18" charset="0"/>
                <a:cs typeface="Times New Roman" panose="02020603050405020304" pitchFamily="18" charset="0"/>
              </a:rPr>
              <a:t>Train</a:t>
            </a:r>
            <a:endParaRPr lang="zh-CN" altLang="en-US" sz="1200" dirty="0">
              <a:latin typeface="Times New Roman" panose="02020603050405020304" pitchFamily="18" charset="0"/>
              <a:cs typeface="Times New Roman" panose="02020603050405020304" pitchFamily="18" charset="0"/>
            </a:endParaRPr>
          </a:p>
        </p:txBody>
      </p:sp>
      <p:sp>
        <p:nvSpPr>
          <p:cNvPr id="159" name="文本框 158">
            <a:extLst>
              <a:ext uri="{FF2B5EF4-FFF2-40B4-BE49-F238E27FC236}">
                <a16:creationId xmlns:a16="http://schemas.microsoft.com/office/drawing/2014/main" id="{4D0CBEDB-A399-9F99-EAE4-D06D8D8DD456}"/>
              </a:ext>
            </a:extLst>
          </p:cNvPr>
          <p:cNvSpPr txBox="1"/>
          <p:nvPr/>
        </p:nvSpPr>
        <p:spPr>
          <a:xfrm>
            <a:off x="6641243" y="3964168"/>
            <a:ext cx="959916" cy="276999"/>
          </a:xfrm>
          <a:prstGeom prst="rect">
            <a:avLst/>
          </a:prstGeom>
          <a:noFill/>
        </p:spPr>
        <p:txBody>
          <a:bodyPr wrap="square" rtlCol="0">
            <a:spAutoFit/>
          </a:bodyPr>
          <a:lstStyle/>
          <a:p>
            <a:pPr algn="ctr"/>
            <a:r>
              <a:rPr lang="en-US" altLang="zh-CN" sz="1200" dirty="0">
                <a:latin typeface="Times New Roman" panose="02020603050405020304" pitchFamily="18" charset="0"/>
                <a:cs typeface="Times New Roman" panose="02020603050405020304" pitchFamily="18" charset="0"/>
              </a:rPr>
              <a:t>Verify</a:t>
            </a:r>
            <a:endParaRPr lang="zh-CN" altLang="en-US" sz="1200" dirty="0">
              <a:latin typeface="Times New Roman" panose="02020603050405020304" pitchFamily="18" charset="0"/>
              <a:cs typeface="Times New Roman" panose="02020603050405020304" pitchFamily="18" charset="0"/>
            </a:endParaRPr>
          </a:p>
        </p:txBody>
      </p:sp>
      <p:sp>
        <p:nvSpPr>
          <p:cNvPr id="160" name="箭头: 右 159">
            <a:extLst>
              <a:ext uri="{FF2B5EF4-FFF2-40B4-BE49-F238E27FC236}">
                <a16:creationId xmlns:a16="http://schemas.microsoft.com/office/drawing/2014/main" id="{6F4590E7-F314-877E-4A56-462233E3872C}"/>
              </a:ext>
            </a:extLst>
          </p:cNvPr>
          <p:cNvSpPr/>
          <p:nvPr/>
        </p:nvSpPr>
        <p:spPr>
          <a:xfrm>
            <a:off x="5543661" y="4280948"/>
            <a:ext cx="343788" cy="236234"/>
          </a:xfrm>
          <a:prstGeom prst="rightArrow">
            <a:avLst/>
          </a:prstGeom>
          <a:solidFill>
            <a:srgbClr val="95A8D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1" name="箭头: 右 160">
            <a:extLst>
              <a:ext uri="{FF2B5EF4-FFF2-40B4-BE49-F238E27FC236}">
                <a16:creationId xmlns:a16="http://schemas.microsoft.com/office/drawing/2014/main" id="{95B9D5D8-A923-448A-2ECF-379B32BB2C88}"/>
              </a:ext>
            </a:extLst>
          </p:cNvPr>
          <p:cNvSpPr/>
          <p:nvPr/>
        </p:nvSpPr>
        <p:spPr>
          <a:xfrm>
            <a:off x="6967868" y="4232960"/>
            <a:ext cx="343788" cy="236234"/>
          </a:xfrm>
          <a:prstGeom prst="rightArrow">
            <a:avLst/>
          </a:prstGeom>
          <a:solidFill>
            <a:srgbClr val="95A8D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7" name="等腰三角形 166">
            <a:extLst>
              <a:ext uri="{FF2B5EF4-FFF2-40B4-BE49-F238E27FC236}">
                <a16:creationId xmlns:a16="http://schemas.microsoft.com/office/drawing/2014/main" id="{565BC700-3F90-9F92-73C5-F8ABB81E2DCF}"/>
              </a:ext>
            </a:extLst>
          </p:cNvPr>
          <p:cNvSpPr/>
          <p:nvPr/>
        </p:nvSpPr>
        <p:spPr>
          <a:xfrm rot="10800000">
            <a:off x="7526224" y="4345311"/>
            <a:ext cx="343449" cy="369332"/>
          </a:xfrm>
          <a:prstGeom prst="triangl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8" name="椭圆 167">
            <a:extLst>
              <a:ext uri="{FF2B5EF4-FFF2-40B4-BE49-F238E27FC236}">
                <a16:creationId xmlns:a16="http://schemas.microsoft.com/office/drawing/2014/main" id="{95BD380C-BC7C-7BD0-7C17-B4A77D905AC3}"/>
              </a:ext>
            </a:extLst>
          </p:cNvPr>
          <p:cNvSpPr/>
          <p:nvPr/>
        </p:nvSpPr>
        <p:spPr>
          <a:xfrm rot="453782">
            <a:off x="7639885" y="4592919"/>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sp>
        <p:nvSpPr>
          <p:cNvPr id="169" name="椭圆 168">
            <a:extLst>
              <a:ext uri="{FF2B5EF4-FFF2-40B4-BE49-F238E27FC236}">
                <a16:creationId xmlns:a16="http://schemas.microsoft.com/office/drawing/2014/main" id="{F63D1FA0-9B75-7A38-4EEC-DADBF2B724C0}"/>
              </a:ext>
            </a:extLst>
          </p:cNvPr>
          <p:cNvSpPr/>
          <p:nvPr/>
        </p:nvSpPr>
        <p:spPr>
          <a:xfrm>
            <a:off x="7794676" y="4246400"/>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170" name="椭圆 169">
            <a:extLst>
              <a:ext uri="{FF2B5EF4-FFF2-40B4-BE49-F238E27FC236}">
                <a16:creationId xmlns:a16="http://schemas.microsoft.com/office/drawing/2014/main" id="{2C5C5BD7-A32A-F558-C595-C8AC64318750}"/>
              </a:ext>
            </a:extLst>
          </p:cNvPr>
          <p:cNvSpPr/>
          <p:nvPr/>
        </p:nvSpPr>
        <p:spPr>
          <a:xfrm>
            <a:off x="7472633" y="4259150"/>
            <a:ext cx="128588" cy="135731"/>
          </a:xfrm>
          <a:prstGeom prst="ellipse">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175" name="文本框 174">
            <a:extLst>
              <a:ext uri="{FF2B5EF4-FFF2-40B4-BE49-F238E27FC236}">
                <a16:creationId xmlns:a16="http://schemas.microsoft.com/office/drawing/2014/main" id="{E8D90D4B-EA96-4D5A-E174-9EB9E134917C}"/>
              </a:ext>
            </a:extLst>
          </p:cNvPr>
          <p:cNvSpPr txBox="1"/>
          <p:nvPr/>
        </p:nvSpPr>
        <p:spPr>
          <a:xfrm>
            <a:off x="5503027" y="4768611"/>
            <a:ext cx="1840029"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Model without  backdoor</a:t>
            </a:r>
          </a:p>
        </p:txBody>
      </p:sp>
      <p:sp>
        <p:nvSpPr>
          <p:cNvPr id="176" name="文本框 175">
            <a:extLst>
              <a:ext uri="{FF2B5EF4-FFF2-40B4-BE49-F238E27FC236}">
                <a16:creationId xmlns:a16="http://schemas.microsoft.com/office/drawing/2014/main" id="{F60F05A4-6061-ECE6-C125-D7F9EF649761}"/>
              </a:ext>
            </a:extLst>
          </p:cNvPr>
          <p:cNvSpPr txBox="1"/>
          <p:nvPr/>
        </p:nvSpPr>
        <p:spPr>
          <a:xfrm>
            <a:off x="5912825" y="4998916"/>
            <a:ext cx="1016203" cy="276999"/>
          </a:xfrm>
          <a:prstGeom prst="rect">
            <a:avLst/>
          </a:prstGeom>
          <a:noFill/>
        </p:spPr>
        <p:txBody>
          <a:bodyPr wrap="square">
            <a:spAutoFit/>
          </a:bodyPr>
          <a:lstStyle/>
          <a:p>
            <a:r>
              <a:rPr lang="en-US" altLang="zh-CN" sz="1200" dirty="0">
                <a:solidFill>
                  <a:srgbClr val="4FB1E5"/>
                </a:solidFill>
                <a:latin typeface="Times New Roman" panose="02020603050405020304" pitchFamily="18" charset="0"/>
                <a:cs typeface="Times New Roman" panose="02020603050405020304" pitchFamily="18" charset="0"/>
              </a:rPr>
              <a:t>(R</a:t>
            </a:r>
            <a:r>
              <a:rPr lang="en-US" altLang="zh-CN" sz="1200" i="0" dirty="0">
                <a:solidFill>
                  <a:srgbClr val="4FB1E5"/>
                </a:solidFill>
                <a:effectLst/>
                <a:latin typeface="Times New Roman" panose="02020603050405020304" pitchFamily="18" charset="0"/>
                <a:cs typeface="Times New Roman" panose="02020603050405020304" pitchFamily="18" charset="0"/>
              </a:rPr>
              <a:t>eliable)</a:t>
            </a:r>
            <a:endParaRPr lang="zh-CN" altLang="en-US" sz="1200" dirty="0">
              <a:solidFill>
                <a:srgbClr val="4FB1E5"/>
              </a:solidFill>
              <a:latin typeface="Times New Roman" panose="02020603050405020304" pitchFamily="18" charset="0"/>
              <a:cs typeface="Times New Roman" panose="02020603050405020304" pitchFamily="18" charset="0"/>
            </a:endParaRPr>
          </a:p>
        </p:txBody>
      </p:sp>
      <p:sp>
        <p:nvSpPr>
          <p:cNvPr id="177" name="箭头: 右 176">
            <a:extLst>
              <a:ext uri="{FF2B5EF4-FFF2-40B4-BE49-F238E27FC236}">
                <a16:creationId xmlns:a16="http://schemas.microsoft.com/office/drawing/2014/main" id="{4DF07A33-8D8F-A886-3D2E-1EF0032E0852}"/>
              </a:ext>
            </a:extLst>
          </p:cNvPr>
          <p:cNvSpPr/>
          <p:nvPr/>
        </p:nvSpPr>
        <p:spPr>
          <a:xfrm>
            <a:off x="7976978" y="4272410"/>
            <a:ext cx="343788" cy="236234"/>
          </a:xfrm>
          <a:prstGeom prst="rightArrow">
            <a:avLst/>
          </a:prstGeom>
          <a:solidFill>
            <a:srgbClr val="95A8D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8" name="文本框 177">
            <a:extLst>
              <a:ext uri="{FF2B5EF4-FFF2-40B4-BE49-F238E27FC236}">
                <a16:creationId xmlns:a16="http://schemas.microsoft.com/office/drawing/2014/main" id="{A1970E03-5FA4-0742-D309-7B66940B4499}"/>
              </a:ext>
            </a:extLst>
          </p:cNvPr>
          <p:cNvSpPr txBox="1"/>
          <p:nvPr/>
        </p:nvSpPr>
        <p:spPr>
          <a:xfrm>
            <a:off x="7580908" y="3864755"/>
            <a:ext cx="1107538" cy="461665"/>
          </a:xfrm>
          <a:prstGeom prst="rect">
            <a:avLst/>
          </a:prstGeom>
          <a:noFill/>
        </p:spPr>
        <p:txBody>
          <a:bodyPr wrap="square">
            <a:spAutoFit/>
          </a:bodyPr>
          <a:lstStyle/>
          <a:p>
            <a:pPr algn="ctr"/>
            <a:r>
              <a:rPr lang="en-US" altLang="zh-CN" sz="1200" b="0" i="0" dirty="0">
                <a:solidFill>
                  <a:srgbClr val="2C2C36"/>
                </a:solidFill>
                <a:effectLst/>
                <a:latin typeface="Times New Roman" panose="02020603050405020304" pitchFamily="18" charset="0"/>
                <a:cs typeface="Times New Roman" panose="02020603050405020304" pitchFamily="18" charset="0"/>
              </a:rPr>
              <a:t>leak </a:t>
            </a:r>
          </a:p>
          <a:p>
            <a:pPr algn="ctr"/>
            <a:r>
              <a:rPr lang="en-US" altLang="zh-CN" sz="1200" b="0" i="0" dirty="0">
                <a:solidFill>
                  <a:srgbClr val="2C2C36"/>
                </a:solidFill>
                <a:effectLst/>
                <a:latin typeface="Times New Roman" panose="02020603050405020304" pitchFamily="18" charset="0"/>
                <a:cs typeface="Times New Roman" panose="02020603050405020304" pitchFamily="18" charset="0"/>
              </a:rPr>
              <a:t>traces</a:t>
            </a:r>
            <a:endParaRPr lang="zh-CN" altLang="en-US" sz="1200" dirty="0">
              <a:latin typeface="Times New Roman" panose="02020603050405020304" pitchFamily="18" charset="0"/>
              <a:cs typeface="Times New Roman" panose="02020603050405020304" pitchFamily="18" charset="0"/>
            </a:endParaRPr>
          </a:p>
        </p:txBody>
      </p:sp>
      <p:pic>
        <p:nvPicPr>
          <p:cNvPr id="179" name="图片 178">
            <a:extLst>
              <a:ext uri="{FF2B5EF4-FFF2-40B4-BE49-F238E27FC236}">
                <a16:creationId xmlns:a16="http://schemas.microsoft.com/office/drawing/2014/main" id="{BF365465-FD11-82A9-6FBD-A22924B7BA1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446726" y="4048389"/>
            <a:ext cx="638207" cy="638207"/>
          </a:xfrm>
          <a:prstGeom prst="rect">
            <a:avLst/>
          </a:prstGeom>
        </p:spPr>
      </p:pic>
      <p:sp>
        <p:nvSpPr>
          <p:cNvPr id="180" name="文本框 179">
            <a:extLst>
              <a:ext uri="{FF2B5EF4-FFF2-40B4-BE49-F238E27FC236}">
                <a16:creationId xmlns:a16="http://schemas.microsoft.com/office/drawing/2014/main" id="{79B65A46-492F-43F7-E8FC-6BC769BECC05}"/>
              </a:ext>
            </a:extLst>
          </p:cNvPr>
          <p:cNvSpPr txBox="1"/>
          <p:nvPr/>
        </p:nvSpPr>
        <p:spPr>
          <a:xfrm>
            <a:off x="8408443" y="4686596"/>
            <a:ext cx="825867"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Adversary</a:t>
            </a:r>
            <a:endParaRPr lang="zh-CN" altLang="en-US" sz="1200" dirty="0">
              <a:latin typeface="Times New Roman" panose="02020603050405020304" pitchFamily="18" charset="0"/>
              <a:cs typeface="Times New Roman" panose="02020603050405020304" pitchFamily="18" charset="0"/>
            </a:endParaRPr>
          </a:p>
        </p:txBody>
      </p:sp>
      <p:cxnSp>
        <p:nvCxnSpPr>
          <p:cNvPr id="181" name="连接符: 肘形 180">
            <a:extLst>
              <a:ext uri="{FF2B5EF4-FFF2-40B4-BE49-F238E27FC236}">
                <a16:creationId xmlns:a16="http://schemas.microsoft.com/office/drawing/2014/main" id="{B57898B9-F869-C707-6FBF-B2910A3D7DF5}"/>
              </a:ext>
            </a:extLst>
          </p:cNvPr>
          <p:cNvCxnSpPr>
            <a:cxnSpLocks/>
            <a:stCxn id="179" idx="0"/>
          </p:cNvCxnSpPr>
          <p:nvPr/>
        </p:nvCxnSpPr>
        <p:spPr>
          <a:xfrm rot="16200000" flipV="1">
            <a:off x="7524543" y="2807102"/>
            <a:ext cx="453064" cy="2029510"/>
          </a:xfrm>
          <a:prstGeom prst="bentConnector2">
            <a:avLst/>
          </a:prstGeom>
          <a:ln>
            <a:solidFill>
              <a:srgbClr val="4FB1E5"/>
            </a:solidFill>
            <a:tailEnd type="triangle"/>
          </a:ln>
        </p:spPr>
        <p:style>
          <a:lnRef idx="3">
            <a:schemeClr val="dk1"/>
          </a:lnRef>
          <a:fillRef idx="0">
            <a:schemeClr val="dk1"/>
          </a:fillRef>
          <a:effectRef idx="2">
            <a:schemeClr val="dk1"/>
          </a:effectRef>
          <a:fontRef idx="minor">
            <a:schemeClr val="tx1"/>
          </a:fontRef>
        </p:style>
      </p:cxnSp>
      <p:sp>
        <p:nvSpPr>
          <p:cNvPr id="182" name="文本框 181">
            <a:extLst>
              <a:ext uri="{FF2B5EF4-FFF2-40B4-BE49-F238E27FC236}">
                <a16:creationId xmlns:a16="http://schemas.microsoft.com/office/drawing/2014/main" id="{368A9343-F2CD-EAD4-6829-22BC9BA14B84}"/>
              </a:ext>
            </a:extLst>
          </p:cNvPr>
          <p:cNvSpPr txBox="1"/>
          <p:nvPr/>
        </p:nvSpPr>
        <p:spPr>
          <a:xfrm>
            <a:off x="7285697" y="3340623"/>
            <a:ext cx="1827181"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Legal  manipulation</a:t>
            </a:r>
            <a:endParaRPr lang="zh-CN" altLang="en-US" sz="1200" dirty="0">
              <a:latin typeface="Times New Roman" panose="02020603050405020304" pitchFamily="18" charset="0"/>
              <a:cs typeface="Times New Roman" panose="02020603050405020304" pitchFamily="18" charset="0"/>
            </a:endParaRPr>
          </a:p>
        </p:txBody>
      </p:sp>
      <p:sp>
        <p:nvSpPr>
          <p:cNvPr id="185" name="文本框 184">
            <a:extLst>
              <a:ext uri="{FF2B5EF4-FFF2-40B4-BE49-F238E27FC236}">
                <a16:creationId xmlns:a16="http://schemas.microsoft.com/office/drawing/2014/main" id="{25C290A1-406E-6E51-F796-24B7453F9CB0}"/>
              </a:ext>
            </a:extLst>
          </p:cNvPr>
          <p:cNvSpPr txBox="1"/>
          <p:nvPr/>
        </p:nvSpPr>
        <p:spPr>
          <a:xfrm>
            <a:off x="4412019" y="4748734"/>
            <a:ext cx="1085758" cy="646331"/>
          </a:xfrm>
          <a:prstGeom prst="rect">
            <a:avLst/>
          </a:prstGeom>
          <a:noFill/>
        </p:spPr>
        <p:txBody>
          <a:bodyPr wrap="square" rtlCol="0">
            <a:spAutoFit/>
          </a:bodyPr>
          <a:lstStyle/>
          <a:p>
            <a:pPr algn="ctr"/>
            <a:r>
              <a:rPr lang="en-US" altLang="zh-CN" sz="1200" dirty="0">
                <a:latin typeface="Times New Roman" panose="02020603050405020304" pitchFamily="18" charset="0"/>
                <a:cs typeface="Times New Roman" panose="02020603050405020304" pitchFamily="18" charset="0"/>
              </a:rPr>
              <a:t>Modify </a:t>
            </a:r>
          </a:p>
          <a:p>
            <a:pPr algn="ctr"/>
            <a:r>
              <a:rPr lang="en-US" altLang="zh-CN" sz="1200" dirty="0">
                <a:latin typeface="Times New Roman" panose="02020603050405020304" pitchFamily="18" charset="0"/>
                <a:cs typeface="Times New Roman" panose="02020603050405020304" pitchFamily="18" charset="0"/>
              </a:rPr>
              <a:t>Probability distribution</a:t>
            </a:r>
            <a:endParaRPr lang="zh-CN" altLang="en-US" sz="1200" dirty="0">
              <a:latin typeface="Times New Roman" panose="02020603050405020304" pitchFamily="18" charset="0"/>
              <a:cs typeface="Times New Roman" panose="02020603050405020304" pitchFamily="18" charset="0"/>
            </a:endParaRPr>
          </a:p>
        </p:txBody>
      </p:sp>
      <p:sp>
        <p:nvSpPr>
          <p:cNvPr id="186" name="文本框 185">
            <a:extLst>
              <a:ext uri="{FF2B5EF4-FFF2-40B4-BE49-F238E27FC236}">
                <a16:creationId xmlns:a16="http://schemas.microsoft.com/office/drawing/2014/main" id="{14EE303B-8AF7-D8B8-4E0A-6EEABE70C82D}"/>
              </a:ext>
            </a:extLst>
          </p:cNvPr>
          <p:cNvSpPr txBox="1"/>
          <p:nvPr/>
        </p:nvSpPr>
        <p:spPr>
          <a:xfrm>
            <a:off x="3779168" y="1957040"/>
            <a:ext cx="642548"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Trigger</a:t>
            </a:r>
            <a:endParaRPr lang="zh-CN" altLang="en-US" sz="12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97" name="文本框 196">
                <a:extLst>
                  <a:ext uri="{FF2B5EF4-FFF2-40B4-BE49-F238E27FC236}">
                    <a16:creationId xmlns:a16="http://schemas.microsoft.com/office/drawing/2014/main" id="{2E0310EB-531B-2B7F-FFA8-BCB77A6B73A1}"/>
                  </a:ext>
                </a:extLst>
              </p:cNvPr>
              <p:cNvSpPr txBox="1"/>
              <p:nvPr/>
            </p:nvSpPr>
            <p:spPr>
              <a:xfrm>
                <a:off x="3894125" y="4723484"/>
                <a:ext cx="401007"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cs typeface="Times New Roman" panose="02020603050405020304" pitchFamily="18" charset="0"/>
                            </a:rPr>
                          </m:ctrlPr>
                        </m:sSubPr>
                        <m:e>
                          <m:r>
                            <a:rPr lang="en-US" altLang="zh-CN" sz="1400" b="0" i="1" smtClean="0">
                              <a:latin typeface="Cambria Math" panose="02040503050406030204" pitchFamily="18" charset="0"/>
                              <a:cs typeface="Times New Roman" panose="02020603050405020304" pitchFamily="18" charset="0"/>
                            </a:rPr>
                            <m:t>𝑝</m:t>
                          </m:r>
                        </m:e>
                        <m:sub>
                          <m:r>
                            <a:rPr lang="en-US" altLang="zh-CN" sz="1400" b="0" i="1" smtClean="0">
                              <a:latin typeface="Cambria Math" panose="02040503050406030204" pitchFamily="18" charset="0"/>
                              <a:cs typeface="Times New Roman" panose="02020603050405020304" pitchFamily="18" charset="0"/>
                            </a:rPr>
                            <m:t>𝑠</m:t>
                          </m:r>
                        </m:sub>
                      </m:sSub>
                    </m:oMath>
                  </m:oMathPara>
                </a14:m>
                <a:endParaRPr lang="zh-CN" altLang="en-US" sz="1400" dirty="0"/>
              </a:p>
            </p:txBody>
          </p:sp>
        </mc:Choice>
        <mc:Fallback xmlns="">
          <p:sp>
            <p:nvSpPr>
              <p:cNvPr id="197" name="文本框 196">
                <a:extLst>
                  <a:ext uri="{FF2B5EF4-FFF2-40B4-BE49-F238E27FC236}">
                    <a16:creationId xmlns:a16="http://schemas.microsoft.com/office/drawing/2014/main" id="{2E0310EB-531B-2B7F-FFA8-BCB77A6B73A1}"/>
                  </a:ext>
                </a:extLst>
              </p:cNvPr>
              <p:cNvSpPr txBox="1">
                <a:spLocks noRot="1" noChangeAspect="1" noMove="1" noResize="1" noEditPoints="1" noAdjustHandles="1" noChangeArrowheads="1" noChangeShapeType="1" noTextEdit="1"/>
              </p:cNvSpPr>
              <p:nvPr/>
            </p:nvSpPr>
            <p:spPr>
              <a:xfrm>
                <a:off x="3894125" y="4723484"/>
                <a:ext cx="401007" cy="307777"/>
              </a:xfrm>
              <a:prstGeom prst="rect">
                <a:avLst/>
              </a:prstGeom>
              <a:blipFill>
                <a:blip r:embed="rId10"/>
                <a:stretch>
                  <a:fillRect b="-2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8" name="文本框 197">
                <a:extLst>
                  <a:ext uri="{FF2B5EF4-FFF2-40B4-BE49-F238E27FC236}">
                    <a16:creationId xmlns:a16="http://schemas.microsoft.com/office/drawing/2014/main" id="{841B5C9B-7FCD-971A-DB7F-B815E6236A6C}"/>
                  </a:ext>
                </a:extLst>
              </p:cNvPr>
              <p:cNvSpPr txBox="1"/>
              <p:nvPr/>
            </p:nvSpPr>
            <p:spPr>
              <a:xfrm>
                <a:off x="4389717" y="4729038"/>
                <a:ext cx="396711"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cs typeface="Times New Roman" panose="02020603050405020304" pitchFamily="18" charset="0"/>
                            </a:rPr>
                          </m:ctrlPr>
                        </m:sSubPr>
                        <m:e>
                          <m:r>
                            <a:rPr lang="en-US" altLang="zh-CN" sz="1400" b="0" i="1" smtClean="0">
                              <a:latin typeface="Cambria Math" panose="02040503050406030204" pitchFamily="18" charset="0"/>
                              <a:cs typeface="Times New Roman" panose="02020603050405020304" pitchFamily="18" charset="0"/>
                            </a:rPr>
                            <m:t>𝑝</m:t>
                          </m:r>
                        </m:e>
                        <m:sub>
                          <m:r>
                            <a:rPr lang="en-US" altLang="zh-CN" sz="1400" b="0" i="1" smtClean="0">
                              <a:latin typeface="Cambria Math" panose="02040503050406030204" pitchFamily="18" charset="0"/>
                              <a:cs typeface="Times New Roman" panose="02020603050405020304" pitchFamily="18" charset="0"/>
                            </a:rPr>
                            <m:t>𝑡</m:t>
                          </m:r>
                        </m:sub>
                      </m:sSub>
                    </m:oMath>
                  </m:oMathPara>
                </a14:m>
                <a:endParaRPr lang="zh-CN" altLang="en-US" sz="1400" dirty="0"/>
              </a:p>
            </p:txBody>
          </p:sp>
        </mc:Choice>
        <mc:Fallback xmlns="">
          <p:sp>
            <p:nvSpPr>
              <p:cNvPr id="198" name="文本框 197">
                <a:extLst>
                  <a:ext uri="{FF2B5EF4-FFF2-40B4-BE49-F238E27FC236}">
                    <a16:creationId xmlns:a16="http://schemas.microsoft.com/office/drawing/2014/main" id="{841B5C9B-7FCD-971A-DB7F-B815E6236A6C}"/>
                  </a:ext>
                </a:extLst>
              </p:cNvPr>
              <p:cNvSpPr txBox="1">
                <a:spLocks noRot="1" noChangeAspect="1" noMove="1" noResize="1" noEditPoints="1" noAdjustHandles="1" noChangeArrowheads="1" noChangeShapeType="1" noTextEdit="1"/>
              </p:cNvSpPr>
              <p:nvPr/>
            </p:nvSpPr>
            <p:spPr>
              <a:xfrm>
                <a:off x="4389717" y="4729038"/>
                <a:ext cx="396711" cy="307777"/>
              </a:xfrm>
              <a:prstGeom prst="rect">
                <a:avLst/>
              </a:prstGeom>
              <a:blipFill>
                <a:blip r:embed="rId11"/>
                <a:stretch>
                  <a:fillRect b="-2000"/>
                </a:stretch>
              </a:blipFill>
            </p:spPr>
            <p:txBody>
              <a:bodyPr/>
              <a:lstStyle/>
              <a:p>
                <a:r>
                  <a:rPr lang="zh-CN" altLang="en-US">
                    <a:noFill/>
                  </a:rPr>
                  <a:t> </a:t>
                </a:r>
              </a:p>
            </p:txBody>
          </p:sp>
        </mc:Fallback>
      </mc:AlternateContent>
      <p:cxnSp>
        <p:nvCxnSpPr>
          <p:cNvPr id="199" name="直接箭头连接符 198">
            <a:extLst>
              <a:ext uri="{FF2B5EF4-FFF2-40B4-BE49-F238E27FC236}">
                <a16:creationId xmlns:a16="http://schemas.microsoft.com/office/drawing/2014/main" id="{DAE311EE-0722-D224-9A27-425572C20949}"/>
              </a:ext>
            </a:extLst>
          </p:cNvPr>
          <p:cNvCxnSpPr>
            <a:cxnSpLocks/>
          </p:cNvCxnSpPr>
          <p:nvPr/>
        </p:nvCxnSpPr>
        <p:spPr>
          <a:xfrm flipH="1">
            <a:off x="4049784" y="4587149"/>
            <a:ext cx="261231" cy="22660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02" name="直接箭头连接符 201">
            <a:extLst>
              <a:ext uri="{FF2B5EF4-FFF2-40B4-BE49-F238E27FC236}">
                <a16:creationId xmlns:a16="http://schemas.microsoft.com/office/drawing/2014/main" id="{0680C39F-8C4E-C456-011E-436FE0C6558B}"/>
              </a:ext>
            </a:extLst>
          </p:cNvPr>
          <p:cNvCxnSpPr>
            <a:cxnSpLocks/>
          </p:cNvCxnSpPr>
          <p:nvPr/>
        </p:nvCxnSpPr>
        <p:spPr>
          <a:xfrm>
            <a:off x="4176523" y="4923203"/>
            <a:ext cx="310849"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220" name="图片 219">
            <a:extLst>
              <a:ext uri="{FF2B5EF4-FFF2-40B4-BE49-F238E27FC236}">
                <a16:creationId xmlns:a16="http://schemas.microsoft.com/office/drawing/2014/main" id="{E96BD196-5A84-4BA8-F91E-4CAAA2C5E53D}"/>
              </a:ext>
            </a:extLst>
          </p:cNvPr>
          <p:cNvPicPr>
            <a:picLocks noChangeAspect="1"/>
          </p:cNvPicPr>
          <p:nvPr/>
        </p:nvPicPr>
        <p:blipFill>
          <a:blip r:embed="rId12"/>
          <a:stretch>
            <a:fillRect/>
          </a:stretch>
        </p:blipFill>
        <p:spPr>
          <a:xfrm>
            <a:off x="5910997" y="3896240"/>
            <a:ext cx="940564" cy="895908"/>
          </a:xfrm>
          <a:prstGeom prst="rect">
            <a:avLst/>
          </a:prstGeom>
        </p:spPr>
      </p:pic>
      <p:cxnSp>
        <p:nvCxnSpPr>
          <p:cNvPr id="166" name="直接箭头连接符 165">
            <a:extLst>
              <a:ext uri="{FF2B5EF4-FFF2-40B4-BE49-F238E27FC236}">
                <a16:creationId xmlns:a16="http://schemas.microsoft.com/office/drawing/2014/main" id="{C56E8E57-FC15-2166-CB4B-F5D8B1C30C40}"/>
              </a:ext>
            </a:extLst>
          </p:cNvPr>
          <p:cNvCxnSpPr>
            <a:cxnSpLocks/>
          </p:cNvCxnSpPr>
          <p:nvPr/>
        </p:nvCxnSpPr>
        <p:spPr>
          <a:xfrm>
            <a:off x="6511714" y="3830388"/>
            <a:ext cx="0" cy="310250"/>
          </a:xfrm>
          <a:prstGeom prst="straightConnector1">
            <a:avLst/>
          </a:prstGeom>
          <a:ln>
            <a:solidFill>
              <a:srgbClr val="4FB1E5"/>
            </a:solidFill>
            <a:tailEnd type="triangle"/>
          </a:ln>
        </p:spPr>
        <p:style>
          <a:lnRef idx="3">
            <a:schemeClr val="dk1"/>
          </a:lnRef>
          <a:fillRef idx="0">
            <a:schemeClr val="dk1"/>
          </a:fillRef>
          <a:effectRef idx="2">
            <a:schemeClr val="dk1"/>
          </a:effectRef>
          <a:fontRef idx="minor">
            <a:schemeClr val="tx1"/>
          </a:fontRef>
        </p:style>
      </p:cxnSp>
      <p:sp>
        <p:nvSpPr>
          <p:cNvPr id="237" name="文本框 236">
            <a:extLst>
              <a:ext uri="{FF2B5EF4-FFF2-40B4-BE49-F238E27FC236}">
                <a16:creationId xmlns:a16="http://schemas.microsoft.com/office/drawing/2014/main" id="{54043BA4-4FE3-AA63-D0E0-80EB70BAF20A}"/>
              </a:ext>
            </a:extLst>
          </p:cNvPr>
          <p:cNvSpPr txBox="1"/>
          <p:nvPr/>
        </p:nvSpPr>
        <p:spPr>
          <a:xfrm>
            <a:off x="7650433" y="1523052"/>
            <a:ext cx="1107538" cy="461665"/>
          </a:xfrm>
          <a:prstGeom prst="rect">
            <a:avLst/>
          </a:prstGeom>
          <a:noFill/>
        </p:spPr>
        <p:txBody>
          <a:bodyPr wrap="square">
            <a:spAutoFit/>
          </a:bodyPr>
          <a:lstStyle/>
          <a:p>
            <a:pPr algn="ctr"/>
            <a:r>
              <a:rPr lang="en-US" altLang="zh-CN" sz="1200" dirty="0">
                <a:solidFill>
                  <a:srgbClr val="2C2C36"/>
                </a:solidFill>
                <a:latin typeface="Times New Roman" panose="02020603050405020304" pitchFamily="18" charset="0"/>
                <a:cs typeface="Times New Roman" panose="02020603050405020304" pitchFamily="18" charset="0"/>
              </a:rPr>
              <a:t>L</a:t>
            </a:r>
            <a:r>
              <a:rPr lang="en-US" altLang="zh-CN" sz="1200" b="0" i="0" dirty="0">
                <a:solidFill>
                  <a:srgbClr val="2C2C36"/>
                </a:solidFill>
                <a:effectLst/>
                <a:latin typeface="Times New Roman" panose="02020603050405020304" pitchFamily="18" charset="0"/>
                <a:cs typeface="Times New Roman" panose="02020603050405020304" pitchFamily="18" charset="0"/>
              </a:rPr>
              <a:t>eak </a:t>
            </a:r>
          </a:p>
          <a:p>
            <a:pPr algn="ctr"/>
            <a:r>
              <a:rPr lang="en-US" altLang="zh-CN" sz="1200" b="0" i="0" dirty="0">
                <a:solidFill>
                  <a:srgbClr val="2C2C36"/>
                </a:solidFill>
                <a:effectLst/>
                <a:latin typeface="Times New Roman" panose="02020603050405020304" pitchFamily="18" charset="0"/>
                <a:cs typeface="Times New Roman" panose="02020603050405020304" pitchFamily="18" charset="0"/>
              </a:rPr>
              <a:t>traces</a:t>
            </a:r>
            <a:endParaRPr lang="zh-CN" altLang="en-US" sz="1200" dirty="0">
              <a:latin typeface="Times New Roman" panose="02020603050405020304" pitchFamily="18" charset="0"/>
              <a:cs typeface="Times New Roman" panose="02020603050405020304" pitchFamily="18" charset="0"/>
            </a:endParaRPr>
          </a:p>
        </p:txBody>
      </p:sp>
      <p:sp>
        <p:nvSpPr>
          <p:cNvPr id="2" name="文本框 1">
            <a:extLst>
              <a:ext uri="{FF2B5EF4-FFF2-40B4-BE49-F238E27FC236}">
                <a16:creationId xmlns:a16="http://schemas.microsoft.com/office/drawing/2014/main" id="{8E741C66-6160-2177-82E1-8104A4D952B8}"/>
              </a:ext>
            </a:extLst>
          </p:cNvPr>
          <p:cNvSpPr txBox="1"/>
          <p:nvPr/>
        </p:nvSpPr>
        <p:spPr>
          <a:xfrm>
            <a:off x="4604357" y="626772"/>
            <a:ext cx="3251211"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(a) Existing backdoor watermark methods </a:t>
            </a:r>
            <a:endParaRPr lang="zh-CN" altLang="en-US" sz="1400" dirty="0">
              <a:latin typeface="Times New Roman" panose="02020603050405020304" pitchFamily="18" charset="0"/>
              <a:cs typeface="Times New Roman" panose="02020603050405020304" pitchFamily="18" charset="0"/>
            </a:endParaRPr>
          </a:p>
        </p:txBody>
      </p:sp>
      <p:sp>
        <p:nvSpPr>
          <p:cNvPr id="3" name="文本框 2">
            <a:extLst>
              <a:ext uri="{FF2B5EF4-FFF2-40B4-BE49-F238E27FC236}">
                <a16:creationId xmlns:a16="http://schemas.microsoft.com/office/drawing/2014/main" id="{AB3E0695-0514-7032-7130-DCC90213822A}"/>
              </a:ext>
            </a:extLst>
          </p:cNvPr>
          <p:cNvSpPr txBox="1"/>
          <p:nvPr/>
        </p:nvSpPr>
        <p:spPr>
          <a:xfrm>
            <a:off x="4645303" y="3048032"/>
            <a:ext cx="1474827"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(b) PDGP scheme</a:t>
            </a:r>
            <a:endParaRPr lang="zh-CN" altLang="en-US" sz="1400" dirty="0">
              <a:latin typeface="Times New Roman" panose="02020603050405020304" pitchFamily="18" charset="0"/>
              <a:cs typeface="Times New Roman" panose="02020603050405020304" pitchFamily="18" charset="0"/>
            </a:endParaRPr>
          </a:p>
        </p:txBody>
      </p:sp>
      <p:sp>
        <p:nvSpPr>
          <p:cNvPr id="11" name="文本框 10">
            <a:extLst>
              <a:ext uri="{FF2B5EF4-FFF2-40B4-BE49-F238E27FC236}">
                <a16:creationId xmlns:a16="http://schemas.microsoft.com/office/drawing/2014/main" id="{C94BE074-0674-9F84-6FB4-4398B45B487B}"/>
              </a:ext>
            </a:extLst>
          </p:cNvPr>
          <p:cNvSpPr txBox="1"/>
          <p:nvPr/>
        </p:nvSpPr>
        <p:spPr>
          <a:xfrm>
            <a:off x="2085152" y="5760030"/>
            <a:ext cx="2743059" cy="369332"/>
          </a:xfrm>
          <a:prstGeom prst="rect">
            <a:avLst/>
          </a:prstGeom>
          <a:noFill/>
        </p:spPr>
        <p:txBody>
          <a:bodyPr wrap="none" rtlCol="0">
            <a:spAutoFit/>
          </a:bodyPr>
          <a:lstStyle/>
          <a:p>
            <a:r>
              <a:rPr lang="zh-CN" altLang="en-US" dirty="0">
                <a:solidFill>
                  <a:srgbClr val="FF0000"/>
                </a:solidFill>
              </a:rPr>
              <a:t>对比图 思路 流程图 指纹 </a:t>
            </a:r>
          </a:p>
        </p:txBody>
      </p:sp>
      <p:pic>
        <p:nvPicPr>
          <p:cNvPr id="16" name="图片 15">
            <a:extLst>
              <a:ext uri="{FF2B5EF4-FFF2-40B4-BE49-F238E27FC236}">
                <a16:creationId xmlns:a16="http://schemas.microsoft.com/office/drawing/2014/main" id="{C2F0FC0A-AB21-0BCE-D762-D8E5178AEA43}"/>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326053" y="4230988"/>
            <a:ext cx="354617" cy="354617"/>
          </a:xfrm>
          <a:prstGeom prst="rect">
            <a:avLst/>
          </a:prstGeom>
        </p:spPr>
      </p:pic>
      <p:pic>
        <p:nvPicPr>
          <p:cNvPr id="23" name="图片 22">
            <a:extLst>
              <a:ext uri="{FF2B5EF4-FFF2-40B4-BE49-F238E27FC236}">
                <a16:creationId xmlns:a16="http://schemas.microsoft.com/office/drawing/2014/main" id="{90DAB042-D0C4-033D-3E9F-A25A2ED59F15}"/>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377512" y="3468613"/>
            <a:ext cx="354617" cy="354617"/>
          </a:xfrm>
          <a:prstGeom prst="rect">
            <a:avLst/>
          </a:prstGeom>
        </p:spPr>
      </p:pic>
      <p:pic>
        <p:nvPicPr>
          <p:cNvPr id="47" name="图片 46">
            <a:extLst>
              <a:ext uri="{FF2B5EF4-FFF2-40B4-BE49-F238E27FC236}">
                <a16:creationId xmlns:a16="http://schemas.microsoft.com/office/drawing/2014/main" id="{E6C93591-681A-057D-E401-8EC7BF31F900}"/>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484907" y="3670345"/>
            <a:ext cx="384726" cy="384726"/>
          </a:xfrm>
          <a:prstGeom prst="rect">
            <a:avLst/>
          </a:prstGeom>
        </p:spPr>
      </p:pic>
      <p:sp>
        <p:nvSpPr>
          <p:cNvPr id="57" name="文本框 56">
            <a:extLst>
              <a:ext uri="{FF2B5EF4-FFF2-40B4-BE49-F238E27FC236}">
                <a16:creationId xmlns:a16="http://schemas.microsoft.com/office/drawing/2014/main" id="{2F754051-C145-2899-8F1F-8876CC660933}"/>
              </a:ext>
            </a:extLst>
          </p:cNvPr>
          <p:cNvSpPr txBox="1"/>
          <p:nvPr/>
        </p:nvSpPr>
        <p:spPr>
          <a:xfrm>
            <a:off x="3173997" y="3707376"/>
            <a:ext cx="1005572" cy="523220"/>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Generated </a:t>
            </a:r>
          </a:p>
          <a:p>
            <a:r>
              <a:rPr lang="en-US" altLang="zh-CN" sz="1400" dirty="0">
                <a:latin typeface="Times New Roman" panose="02020603050405020304" pitchFamily="18" charset="0"/>
                <a:cs typeface="Times New Roman" panose="02020603050405020304" pitchFamily="18" charset="0"/>
              </a:rPr>
              <a:t>key pair</a:t>
            </a:r>
            <a:endParaRPr lang="zh-CN" altLang="en-US" sz="1400" dirty="0">
              <a:latin typeface="Times New Roman" panose="02020603050405020304" pitchFamily="18" charset="0"/>
              <a:cs typeface="Times New Roman" panose="02020603050405020304" pitchFamily="18" charset="0"/>
            </a:endParaRPr>
          </a:p>
        </p:txBody>
      </p:sp>
      <p:pic>
        <p:nvPicPr>
          <p:cNvPr id="58" name="图片 57">
            <a:extLst>
              <a:ext uri="{FF2B5EF4-FFF2-40B4-BE49-F238E27FC236}">
                <a16:creationId xmlns:a16="http://schemas.microsoft.com/office/drawing/2014/main" id="{F2D6BAE8-CB57-A5B8-6450-855E0081D0AA}"/>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332632" y="4784432"/>
            <a:ext cx="384726" cy="384726"/>
          </a:xfrm>
          <a:prstGeom prst="rect">
            <a:avLst/>
          </a:prstGeom>
        </p:spPr>
      </p:pic>
      <p:sp>
        <p:nvSpPr>
          <p:cNvPr id="60" name="文本框 59">
            <a:extLst>
              <a:ext uri="{FF2B5EF4-FFF2-40B4-BE49-F238E27FC236}">
                <a16:creationId xmlns:a16="http://schemas.microsoft.com/office/drawing/2014/main" id="{9C3E447F-D35C-EA0D-1D05-ACFDDD619A8D}"/>
              </a:ext>
            </a:extLst>
          </p:cNvPr>
          <p:cNvSpPr txBox="1"/>
          <p:nvPr/>
        </p:nvSpPr>
        <p:spPr>
          <a:xfrm>
            <a:off x="3139356" y="4531476"/>
            <a:ext cx="1114517" cy="307777"/>
          </a:xfrm>
          <a:prstGeom prst="rect">
            <a:avLst/>
          </a:prstGeom>
          <a:noFill/>
        </p:spPr>
        <p:txBody>
          <a:bodyPr wrap="square">
            <a:spAutoFit/>
          </a:bodyPr>
          <a:lstStyle/>
          <a:p>
            <a:r>
              <a:rPr lang="en-US" altLang="zh-CN" sz="1400" b="0" i="0" dirty="0">
                <a:solidFill>
                  <a:srgbClr val="2C2C36"/>
                </a:solidFill>
                <a:effectLst/>
                <a:latin typeface="Times New Roman" panose="02020603050405020304" pitchFamily="18" charset="0"/>
                <a:cs typeface="Times New Roman" panose="02020603050405020304" pitchFamily="18" charset="0"/>
              </a:rPr>
              <a:t>Public key </a:t>
            </a:r>
            <a:endParaRPr lang="zh-CN" altLang="en-US" sz="1400" dirty="0">
              <a:latin typeface="Times New Roman" panose="02020603050405020304" pitchFamily="18" charset="0"/>
              <a:cs typeface="Times New Roman" panose="02020603050405020304" pitchFamily="18" charset="0"/>
            </a:endParaRPr>
          </a:p>
        </p:txBody>
      </p:sp>
      <p:sp>
        <p:nvSpPr>
          <p:cNvPr id="61" name="文本框 60">
            <a:extLst>
              <a:ext uri="{FF2B5EF4-FFF2-40B4-BE49-F238E27FC236}">
                <a16:creationId xmlns:a16="http://schemas.microsoft.com/office/drawing/2014/main" id="{67F92104-B3D2-A1C7-FFB6-77E0703F313E}"/>
              </a:ext>
            </a:extLst>
          </p:cNvPr>
          <p:cNvSpPr txBox="1"/>
          <p:nvPr/>
        </p:nvSpPr>
        <p:spPr>
          <a:xfrm>
            <a:off x="3143374" y="5064081"/>
            <a:ext cx="1674063" cy="307777"/>
          </a:xfrm>
          <a:prstGeom prst="rect">
            <a:avLst/>
          </a:prstGeom>
          <a:noFill/>
        </p:spPr>
        <p:txBody>
          <a:bodyPr wrap="square">
            <a:spAutoFit/>
          </a:bodyPr>
          <a:lstStyle/>
          <a:p>
            <a:r>
              <a:rPr lang="en-US" altLang="zh-CN" sz="1400" dirty="0">
                <a:solidFill>
                  <a:srgbClr val="2C2C36"/>
                </a:solidFill>
                <a:latin typeface="Times New Roman" panose="02020603050405020304" pitchFamily="18" charset="0"/>
                <a:cs typeface="Times New Roman" panose="02020603050405020304" pitchFamily="18" charset="0"/>
              </a:rPr>
              <a:t>P</a:t>
            </a:r>
            <a:r>
              <a:rPr lang="en-US" altLang="zh-CN" sz="1400" b="0" i="0" dirty="0">
                <a:solidFill>
                  <a:srgbClr val="2C2C36"/>
                </a:solidFill>
                <a:effectLst/>
                <a:latin typeface="Times New Roman" panose="02020603050405020304" pitchFamily="18" charset="0"/>
                <a:cs typeface="Times New Roman" panose="02020603050405020304" pitchFamily="18" charset="0"/>
              </a:rPr>
              <a:t>rompt  key </a:t>
            </a:r>
            <a:endParaRPr lang="zh-CN" altLang="en-US" sz="1400" dirty="0">
              <a:latin typeface="Times New Roman" panose="02020603050405020304" pitchFamily="18" charset="0"/>
              <a:cs typeface="Times New Roman" panose="02020603050405020304" pitchFamily="18" charset="0"/>
            </a:endParaRPr>
          </a:p>
        </p:txBody>
      </p:sp>
      <p:pic>
        <p:nvPicPr>
          <p:cNvPr id="65" name="图片 64">
            <a:extLst>
              <a:ext uri="{FF2B5EF4-FFF2-40B4-BE49-F238E27FC236}">
                <a16:creationId xmlns:a16="http://schemas.microsoft.com/office/drawing/2014/main" id="{6E1CE2D1-0601-C63A-F429-8840F5A9D426}"/>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7594915" y="4069915"/>
            <a:ext cx="196362" cy="196362"/>
          </a:xfrm>
          <a:prstGeom prst="rect">
            <a:avLst/>
          </a:prstGeom>
        </p:spPr>
      </p:pic>
      <p:sp>
        <p:nvSpPr>
          <p:cNvPr id="67" name="文本框 66">
            <a:extLst>
              <a:ext uri="{FF2B5EF4-FFF2-40B4-BE49-F238E27FC236}">
                <a16:creationId xmlns:a16="http://schemas.microsoft.com/office/drawing/2014/main" id="{1C22B631-AF2C-D660-B385-41BB320AAE1D}"/>
              </a:ext>
            </a:extLst>
          </p:cNvPr>
          <p:cNvSpPr txBox="1"/>
          <p:nvPr/>
        </p:nvSpPr>
        <p:spPr>
          <a:xfrm>
            <a:off x="7174944" y="4671455"/>
            <a:ext cx="1487752"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(0.2 0.9 … 0.1)</a:t>
            </a:r>
          </a:p>
        </p:txBody>
      </p:sp>
      <p:sp>
        <p:nvSpPr>
          <p:cNvPr id="70" name="文本框 69">
            <a:extLst>
              <a:ext uri="{FF2B5EF4-FFF2-40B4-BE49-F238E27FC236}">
                <a16:creationId xmlns:a16="http://schemas.microsoft.com/office/drawing/2014/main" id="{5E24F904-F076-6B0D-B127-2C41D42B2E20}"/>
              </a:ext>
            </a:extLst>
          </p:cNvPr>
          <p:cNvSpPr txBox="1"/>
          <p:nvPr/>
        </p:nvSpPr>
        <p:spPr>
          <a:xfrm>
            <a:off x="7171280" y="5211554"/>
            <a:ext cx="1132133"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(0.3 0.8 … 0.2)</a:t>
            </a:r>
          </a:p>
        </p:txBody>
      </p:sp>
      <p:cxnSp>
        <p:nvCxnSpPr>
          <p:cNvPr id="71" name="直接箭头连接符 70">
            <a:extLst>
              <a:ext uri="{FF2B5EF4-FFF2-40B4-BE49-F238E27FC236}">
                <a16:creationId xmlns:a16="http://schemas.microsoft.com/office/drawing/2014/main" id="{2EA5C6A2-25AE-BC92-17DA-CB46D33F5431}"/>
              </a:ext>
            </a:extLst>
          </p:cNvPr>
          <p:cNvCxnSpPr>
            <a:cxnSpLocks/>
          </p:cNvCxnSpPr>
          <p:nvPr/>
        </p:nvCxnSpPr>
        <p:spPr>
          <a:xfrm>
            <a:off x="7568820" y="4914029"/>
            <a:ext cx="0" cy="30418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74" name="文本框 73">
            <a:extLst>
              <a:ext uri="{FF2B5EF4-FFF2-40B4-BE49-F238E27FC236}">
                <a16:creationId xmlns:a16="http://schemas.microsoft.com/office/drawing/2014/main" id="{A50AB492-A9A7-8040-2711-4B8AB9D7AE87}"/>
              </a:ext>
            </a:extLst>
          </p:cNvPr>
          <p:cNvSpPr txBox="1"/>
          <p:nvPr/>
        </p:nvSpPr>
        <p:spPr>
          <a:xfrm>
            <a:off x="7281460" y="4840502"/>
            <a:ext cx="1343628" cy="461665"/>
          </a:xfrm>
          <a:prstGeom prst="rect">
            <a:avLst/>
          </a:prstGeom>
          <a:noFill/>
        </p:spPr>
        <p:txBody>
          <a:bodyPr wrap="square">
            <a:spAutoFit/>
          </a:bodyPr>
          <a:lstStyle/>
          <a:p>
            <a:pPr algn="ctr"/>
            <a:r>
              <a:rPr lang="en-US" altLang="zh-CN" sz="1200" dirty="0">
                <a:latin typeface="Times New Roman" panose="02020603050405020304" pitchFamily="18" charset="0"/>
                <a:cs typeface="Times New Roman" panose="02020603050405020304" pitchFamily="18" charset="0"/>
              </a:rPr>
              <a:t>hypothesis </a:t>
            </a:r>
          </a:p>
          <a:p>
            <a:pPr algn="ctr"/>
            <a:r>
              <a:rPr lang="en-US" altLang="zh-CN" sz="1200" dirty="0">
                <a:latin typeface="Times New Roman" panose="02020603050405020304" pitchFamily="18" charset="0"/>
                <a:cs typeface="Times New Roman" panose="02020603050405020304" pitchFamily="18" charset="0"/>
              </a:rPr>
              <a:t>testing</a:t>
            </a:r>
            <a:endParaRPr lang="zh-CN" altLang="en-US" sz="12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75" name="文本框 74">
                <a:extLst>
                  <a:ext uri="{FF2B5EF4-FFF2-40B4-BE49-F238E27FC236}">
                    <a16:creationId xmlns:a16="http://schemas.microsoft.com/office/drawing/2014/main" id="{88675835-A6C1-17A7-D9CD-FEB81D38E973}"/>
                  </a:ext>
                </a:extLst>
              </p:cNvPr>
              <p:cNvSpPr txBox="1"/>
              <p:nvPr/>
            </p:nvSpPr>
            <p:spPr>
              <a:xfrm>
                <a:off x="8150941" y="5148278"/>
                <a:ext cx="396711"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cs typeface="Times New Roman" panose="02020603050405020304" pitchFamily="18" charset="0"/>
                            </a:rPr>
                          </m:ctrlPr>
                        </m:sSubPr>
                        <m:e>
                          <m:r>
                            <a:rPr lang="en-US" altLang="zh-CN" sz="1400" b="0" i="1" smtClean="0">
                              <a:latin typeface="Cambria Math" panose="02040503050406030204" pitchFamily="18" charset="0"/>
                              <a:cs typeface="Times New Roman" panose="02020603050405020304" pitchFamily="18" charset="0"/>
                            </a:rPr>
                            <m:t>𝑝</m:t>
                          </m:r>
                        </m:e>
                        <m:sub>
                          <m:r>
                            <a:rPr lang="en-US" altLang="zh-CN" sz="1400" b="0" i="1" smtClean="0">
                              <a:latin typeface="Cambria Math" panose="02040503050406030204" pitchFamily="18" charset="0"/>
                              <a:cs typeface="Times New Roman" panose="02020603050405020304" pitchFamily="18" charset="0"/>
                            </a:rPr>
                            <m:t>𝑡</m:t>
                          </m:r>
                        </m:sub>
                      </m:sSub>
                    </m:oMath>
                  </m:oMathPara>
                </a14:m>
                <a:endParaRPr lang="zh-CN" altLang="en-US" sz="1400" dirty="0"/>
              </a:p>
            </p:txBody>
          </p:sp>
        </mc:Choice>
        <mc:Fallback xmlns="">
          <p:sp>
            <p:nvSpPr>
              <p:cNvPr id="75" name="文本框 74">
                <a:extLst>
                  <a:ext uri="{FF2B5EF4-FFF2-40B4-BE49-F238E27FC236}">
                    <a16:creationId xmlns:a16="http://schemas.microsoft.com/office/drawing/2014/main" id="{88675835-A6C1-17A7-D9CD-FEB81D38E973}"/>
                  </a:ext>
                </a:extLst>
              </p:cNvPr>
              <p:cNvSpPr txBox="1">
                <a:spLocks noRot="1" noChangeAspect="1" noMove="1" noResize="1" noEditPoints="1" noAdjustHandles="1" noChangeArrowheads="1" noChangeShapeType="1" noTextEdit="1"/>
              </p:cNvSpPr>
              <p:nvPr/>
            </p:nvSpPr>
            <p:spPr>
              <a:xfrm>
                <a:off x="8150941" y="5148278"/>
                <a:ext cx="396711" cy="307777"/>
              </a:xfrm>
              <a:prstGeom prst="rect">
                <a:avLst/>
              </a:prstGeom>
              <a:blipFill>
                <a:blip r:embed="rId11"/>
                <a:stretch>
                  <a:fillRect b="-2000"/>
                </a:stretch>
              </a:blipFill>
            </p:spPr>
            <p:txBody>
              <a:bodyPr/>
              <a:lstStyle/>
              <a:p>
                <a:r>
                  <a:rPr lang="zh-CN" altLang="en-US">
                    <a:noFill/>
                  </a:rPr>
                  <a:t> </a:t>
                </a:r>
              </a:p>
            </p:txBody>
          </p:sp>
        </mc:Fallback>
      </mc:AlternateContent>
      <p:sp>
        <p:nvSpPr>
          <p:cNvPr id="4" name="文本框 3">
            <a:extLst>
              <a:ext uri="{FF2B5EF4-FFF2-40B4-BE49-F238E27FC236}">
                <a16:creationId xmlns:a16="http://schemas.microsoft.com/office/drawing/2014/main" id="{574FF89F-6ADA-1560-824B-DF0A0675C4DA}"/>
              </a:ext>
            </a:extLst>
          </p:cNvPr>
          <p:cNvSpPr txBox="1"/>
          <p:nvPr/>
        </p:nvSpPr>
        <p:spPr>
          <a:xfrm>
            <a:off x="9512047" y="3539473"/>
            <a:ext cx="1896851" cy="1477328"/>
          </a:xfrm>
          <a:prstGeom prst="rect">
            <a:avLst/>
          </a:prstGeom>
          <a:noFill/>
        </p:spPr>
        <p:txBody>
          <a:bodyPr wrap="square" rtlCol="0">
            <a:spAutoFit/>
          </a:bodyPr>
          <a:lstStyle/>
          <a:p>
            <a:r>
              <a:rPr lang="zh-CN" altLang="en-US" dirty="0">
                <a:solidFill>
                  <a:srgbClr val="FF0000"/>
                </a:solidFill>
              </a:rPr>
              <a:t>逻辑和创新型  不要公钥私钥   有待激活的结构 </a:t>
            </a:r>
            <a:endParaRPr lang="en-US" altLang="zh-CN" dirty="0">
              <a:solidFill>
                <a:srgbClr val="FF0000"/>
              </a:solidFill>
            </a:endParaRPr>
          </a:p>
          <a:p>
            <a:r>
              <a:rPr lang="zh-CN" altLang="en-US" dirty="0">
                <a:solidFill>
                  <a:srgbClr val="FF0000"/>
                </a:solidFill>
              </a:rPr>
              <a:t>扰动结构 </a:t>
            </a:r>
            <a:endParaRPr lang="en-US" altLang="zh-CN" dirty="0">
              <a:solidFill>
                <a:srgbClr val="FF0000"/>
              </a:solidFill>
            </a:endParaRPr>
          </a:p>
          <a:p>
            <a:endParaRPr lang="zh-CN" altLang="en-US" dirty="0">
              <a:solidFill>
                <a:srgbClr val="FF0000"/>
              </a:solidFill>
            </a:endParaRPr>
          </a:p>
        </p:txBody>
      </p:sp>
    </p:spTree>
    <p:extLst>
      <p:ext uri="{BB962C8B-B14F-4D97-AF65-F5344CB8AC3E}">
        <p14:creationId xmlns:p14="http://schemas.microsoft.com/office/powerpoint/2010/main" val="30773075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946F01-EA4C-C2F0-31EF-B99C2CADAC74}"/>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10396A24-3288-2FAD-AC41-D59C44934011}"/>
              </a:ext>
            </a:extLst>
          </p:cNvPr>
          <p:cNvSpPr>
            <a:spLocks noGrp="1"/>
          </p:cNvSpPr>
          <p:nvPr>
            <p:ph type="title"/>
          </p:nvPr>
        </p:nvSpPr>
        <p:spPr>
          <a:xfrm>
            <a:off x="414997" y="85725"/>
            <a:ext cx="11001214" cy="935625"/>
          </a:xfrm>
        </p:spPr>
        <p:txBody>
          <a:bodyPr>
            <a:normAutofit/>
          </a:bodyPr>
          <a:lstStyle/>
          <a:p>
            <a:r>
              <a:rPr lang="zh-CN" altLang="en-US" sz="2400" dirty="0">
                <a:latin typeface="宋体" panose="02010600030101010101" pitchFamily="2" charset="-122"/>
                <a:ea typeface="宋体" panose="02010600030101010101" pitchFamily="2" charset="-122"/>
              </a:rPr>
              <a:t>引言思路</a:t>
            </a:r>
          </a:p>
        </p:txBody>
      </p:sp>
      <p:sp>
        <p:nvSpPr>
          <p:cNvPr id="4" name="矩形: 圆角 3">
            <a:extLst>
              <a:ext uri="{FF2B5EF4-FFF2-40B4-BE49-F238E27FC236}">
                <a16:creationId xmlns:a16="http://schemas.microsoft.com/office/drawing/2014/main" id="{214F0CD6-89CF-F44B-6F25-F926D929C3AF}"/>
              </a:ext>
            </a:extLst>
          </p:cNvPr>
          <p:cNvSpPr/>
          <p:nvPr/>
        </p:nvSpPr>
        <p:spPr>
          <a:xfrm>
            <a:off x="253987" y="1495224"/>
            <a:ext cx="1751833" cy="7589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200" dirty="0">
                <a:latin typeface="Times New Roman" panose="02020603050405020304" pitchFamily="18" charset="0"/>
                <a:cs typeface="Times New Roman" panose="02020603050405020304" pitchFamily="18" charset="0"/>
              </a:rPr>
              <a:t>GNN</a:t>
            </a:r>
            <a:r>
              <a:rPr lang="zh-CN" altLang="en-US" sz="1200" dirty="0">
                <a:latin typeface="Times New Roman" panose="02020603050405020304" pitchFamily="18" charset="0"/>
                <a:cs typeface="Times New Roman" panose="02020603050405020304" pitchFamily="18" charset="0"/>
              </a:rPr>
              <a:t>模型快速发展和广泛应用</a:t>
            </a:r>
          </a:p>
        </p:txBody>
      </p:sp>
      <p:sp>
        <p:nvSpPr>
          <p:cNvPr id="5" name="箭头: 右 4">
            <a:extLst>
              <a:ext uri="{FF2B5EF4-FFF2-40B4-BE49-F238E27FC236}">
                <a16:creationId xmlns:a16="http://schemas.microsoft.com/office/drawing/2014/main" id="{0581856B-4AC0-8BD0-5842-3C48E71C7F75}"/>
              </a:ext>
            </a:extLst>
          </p:cNvPr>
          <p:cNvSpPr/>
          <p:nvPr/>
        </p:nvSpPr>
        <p:spPr>
          <a:xfrm>
            <a:off x="2142115" y="1735235"/>
            <a:ext cx="429621" cy="245477"/>
          </a:xfrm>
          <a:prstGeom prst="rightArrow">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6" name="矩形: 圆角 5">
            <a:extLst>
              <a:ext uri="{FF2B5EF4-FFF2-40B4-BE49-F238E27FC236}">
                <a16:creationId xmlns:a16="http://schemas.microsoft.com/office/drawing/2014/main" id="{8D5BF75A-6816-4A4A-6FEB-2C270E5208B4}"/>
              </a:ext>
            </a:extLst>
          </p:cNvPr>
          <p:cNvSpPr/>
          <p:nvPr/>
        </p:nvSpPr>
        <p:spPr>
          <a:xfrm>
            <a:off x="2689274" y="1515270"/>
            <a:ext cx="1647855" cy="84489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200" dirty="0">
                <a:latin typeface="Times New Roman" panose="02020603050405020304" pitchFamily="18" charset="0"/>
                <a:cs typeface="Times New Roman" panose="02020603050405020304" pitchFamily="18" charset="0"/>
              </a:rPr>
              <a:t>模型依赖大量的图数据集进行训练实现最佳功能</a:t>
            </a:r>
          </a:p>
        </p:txBody>
      </p:sp>
      <p:sp>
        <p:nvSpPr>
          <p:cNvPr id="7" name="箭头: 右 6">
            <a:extLst>
              <a:ext uri="{FF2B5EF4-FFF2-40B4-BE49-F238E27FC236}">
                <a16:creationId xmlns:a16="http://schemas.microsoft.com/office/drawing/2014/main" id="{3B12C814-5743-5968-4D2B-6A6BB52BC02F}"/>
              </a:ext>
            </a:extLst>
          </p:cNvPr>
          <p:cNvSpPr/>
          <p:nvPr/>
        </p:nvSpPr>
        <p:spPr>
          <a:xfrm>
            <a:off x="4467974" y="1735235"/>
            <a:ext cx="429621" cy="245477"/>
          </a:xfrm>
          <a:prstGeom prst="rightArrow">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8" name="矩形: 圆角 7">
            <a:extLst>
              <a:ext uri="{FF2B5EF4-FFF2-40B4-BE49-F238E27FC236}">
                <a16:creationId xmlns:a16="http://schemas.microsoft.com/office/drawing/2014/main" id="{70198F4C-50EB-9C6C-002B-2084E6322B1B}"/>
              </a:ext>
            </a:extLst>
          </p:cNvPr>
          <p:cNvSpPr/>
          <p:nvPr/>
        </p:nvSpPr>
        <p:spPr>
          <a:xfrm>
            <a:off x="5015133" y="1411288"/>
            <a:ext cx="1871003" cy="97853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200" dirty="0">
                <a:latin typeface="Times New Roman" panose="02020603050405020304" pitchFamily="18" charset="0"/>
                <a:cs typeface="Times New Roman" panose="02020603050405020304" pitchFamily="18" charset="0"/>
              </a:rPr>
              <a:t>往往存在未经授权的数据收集和滥用。</a:t>
            </a:r>
            <a:endParaRPr lang="en-US" altLang="zh-CN" sz="1200" dirty="0">
              <a:latin typeface="Times New Roman" panose="02020603050405020304" pitchFamily="18" charset="0"/>
              <a:cs typeface="Times New Roman" panose="02020603050405020304" pitchFamily="18" charset="0"/>
            </a:endParaRPr>
          </a:p>
          <a:p>
            <a:pPr algn="ctr"/>
            <a:r>
              <a:rPr lang="zh-CN" altLang="en-US" sz="1200" dirty="0">
                <a:latin typeface="Times New Roman" panose="02020603050405020304" pitchFamily="18" charset="0"/>
                <a:cs typeface="Times New Roman" panose="02020603050405020304" pitchFamily="18" charset="0"/>
              </a:rPr>
              <a:t>数据滥用损害了数据所有者的知识产权</a:t>
            </a:r>
          </a:p>
        </p:txBody>
      </p:sp>
      <p:sp>
        <p:nvSpPr>
          <p:cNvPr id="9" name="箭头: 右 8">
            <a:extLst>
              <a:ext uri="{FF2B5EF4-FFF2-40B4-BE49-F238E27FC236}">
                <a16:creationId xmlns:a16="http://schemas.microsoft.com/office/drawing/2014/main" id="{487A2A70-4CFA-68F7-8827-D3CDC76B7553}"/>
              </a:ext>
            </a:extLst>
          </p:cNvPr>
          <p:cNvSpPr/>
          <p:nvPr/>
        </p:nvSpPr>
        <p:spPr>
          <a:xfrm>
            <a:off x="7121212" y="1791569"/>
            <a:ext cx="429621" cy="245477"/>
          </a:xfrm>
          <a:prstGeom prst="rightArrow">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10" name="矩形: 圆角 9">
            <a:extLst>
              <a:ext uri="{FF2B5EF4-FFF2-40B4-BE49-F238E27FC236}">
                <a16:creationId xmlns:a16="http://schemas.microsoft.com/office/drawing/2014/main" id="{66BF93E7-9D1A-1A6B-F919-25FC65E30624}"/>
              </a:ext>
            </a:extLst>
          </p:cNvPr>
          <p:cNvSpPr/>
          <p:nvPr/>
        </p:nvSpPr>
        <p:spPr>
          <a:xfrm>
            <a:off x="7657515" y="1425039"/>
            <a:ext cx="1871003" cy="97853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200" dirty="0">
                <a:latin typeface="Times New Roman" panose="02020603050405020304" pitchFamily="18" charset="0"/>
                <a:cs typeface="Times New Roman" panose="02020603050405020304" pitchFamily="18" charset="0"/>
              </a:rPr>
              <a:t>后门水印技术被广泛应用到图像数据集上实现数据集的权属保护</a:t>
            </a:r>
          </a:p>
        </p:txBody>
      </p:sp>
      <p:sp>
        <p:nvSpPr>
          <p:cNvPr id="11" name="箭头: 右 10">
            <a:extLst>
              <a:ext uri="{FF2B5EF4-FFF2-40B4-BE49-F238E27FC236}">
                <a16:creationId xmlns:a16="http://schemas.microsoft.com/office/drawing/2014/main" id="{30F03AB2-535B-CA1C-B95F-129135C93B6D}"/>
              </a:ext>
            </a:extLst>
          </p:cNvPr>
          <p:cNvSpPr/>
          <p:nvPr/>
        </p:nvSpPr>
        <p:spPr>
          <a:xfrm>
            <a:off x="9564894" y="1823103"/>
            <a:ext cx="406476" cy="245477"/>
          </a:xfrm>
          <a:prstGeom prst="rightArrow">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12" name="矩形: 圆角 11">
            <a:extLst>
              <a:ext uri="{FF2B5EF4-FFF2-40B4-BE49-F238E27FC236}">
                <a16:creationId xmlns:a16="http://schemas.microsoft.com/office/drawing/2014/main" id="{34AF6997-BA8C-DA85-8209-D6C91F698F0B}"/>
              </a:ext>
            </a:extLst>
          </p:cNvPr>
          <p:cNvSpPr/>
          <p:nvPr/>
        </p:nvSpPr>
        <p:spPr>
          <a:xfrm>
            <a:off x="9971370" y="1322364"/>
            <a:ext cx="2050439" cy="110462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200" dirty="0">
                <a:latin typeface="Times New Roman" panose="02020603050405020304" pitchFamily="18" charset="0"/>
                <a:cs typeface="Times New Roman" panose="02020603050405020304" pitchFamily="18" charset="0"/>
              </a:rPr>
              <a:t>现有的后门水印技术存在被攻击者恶意操控后门的风险，会导致训练的模型存在安全隐患，保证不了无害性，现有的后门水印易被检测到，隐蔽性较差</a:t>
            </a:r>
            <a:endParaRPr lang="en-US" altLang="zh-CN" sz="1200" dirty="0">
              <a:latin typeface="Times New Roman" panose="02020603050405020304" pitchFamily="18" charset="0"/>
              <a:cs typeface="Times New Roman" panose="02020603050405020304" pitchFamily="18" charset="0"/>
            </a:endParaRPr>
          </a:p>
        </p:txBody>
      </p:sp>
      <p:sp>
        <p:nvSpPr>
          <p:cNvPr id="13" name="箭头: 右 12">
            <a:extLst>
              <a:ext uri="{FF2B5EF4-FFF2-40B4-BE49-F238E27FC236}">
                <a16:creationId xmlns:a16="http://schemas.microsoft.com/office/drawing/2014/main" id="{9D27D71F-676E-7A4D-14C1-1297EAB76CD8}"/>
              </a:ext>
            </a:extLst>
          </p:cNvPr>
          <p:cNvSpPr/>
          <p:nvPr/>
        </p:nvSpPr>
        <p:spPr>
          <a:xfrm rot="5400000">
            <a:off x="10871498" y="2696591"/>
            <a:ext cx="429621" cy="245477"/>
          </a:xfrm>
          <a:prstGeom prst="rightArrow">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14" name="矩形: 圆角 13">
            <a:extLst>
              <a:ext uri="{FF2B5EF4-FFF2-40B4-BE49-F238E27FC236}">
                <a16:creationId xmlns:a16="http://schemas.microsoft.com/office/drawing/2014/main" id="{F442AA4E-5433-942A-266B-A2D7C5D73D3C}"/>
              </a:ext>
            </a:extLst>
          </p:cNvPr>
          <p:cNvSpPr/>
          <p:nvPr/>
        </p:nvSpPr>
        <p:spPr>
          <a:xfrm>
            <a:off x="10150806" y="3197914"/>
            <a:ext cx="1871003" cy="97853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200" dirty="0">
                <a:latin typeface="Times New Roman" panose="02020603050405020304" pitchFamily="18" charset="0"/>
                <a:cs typeface="Times New Roman" panose="02020603050405020304" pitchFamily="18" charset="0"/>
              </a:rPr>
              <a:t>类似</a:t>
            </a:r>
            <a:r>
              <a:rPr lang="en-US" altLang="zh-CN" sz="1200" dirty="0">
                <a:latin typeface="Times New Roman" panose="02020603050405020304" pitchFamily="18" charset="0"/>
                <a:cs typeface="Times New Roman" panose="02020603050405020304" pitchFamily="18" charset="0"/>
              </a:rPr>
              <a:t>NLP</a:t>
            </a:r>
            <a:r>
              <a:rPr lang="zh-CN" altLang="en-US" sz="1200" dirty="0">
                <a:latin typeface="Times New Roman" panose="02020603050405020304" pitchFamily="18" charset="0"/>
                <a:cs typeface="Times New Roman" panose="02020603050405020304" pitchFamily="18" charset="0"/>
              </a:rPr>
              <a:t>中的提示学习技术近期被广泛应用到</a:t>
            </a:r>
            <a:r>
              <a:rPr lang="en-US" altLang="zh-CN" sz="1200" dirty="0">
                <a:latin typeface="Times New Roman" panose="02020603050405020304" pitchFamily="18" charset="0"/>
                <a:cs typeface="Times New Roman" panose="02020603050405020304" pitchFamily="18" charset="0"/>
              </a:rPr>
              <a:t>GNN</a:t>
            </a:r>
            <a:r>
              <a:rPr lang="zh-CN" altLang="en-US" sz="1200" dirty="0">
                <a:latin typeface="Times New Roman" panose="02020603050405020304" pitchFamily="18" charset="0"/>
                <a:cs typeface="Times New Roman" panose="02020603050405020304" pitchFamily="18" charset="0"/>
              </a:rPr>
              <a:t>领域</a:t>
            </a:r>
          </a:p>
        </p:txBody>
      </p:sp>
      <p:sp>
        <p:nvSpPr>
          <p:cNvPr id="15" name="箭头: 右 14">
            <a:extLst>
              <a:ext uri="{FF2B5EF4-FFF2-40B4-BE49-F238E27FC236}">
                <a16:creationId xmlns:a16="http://schemas.microsoft.com/office/drawing/2014/main" id="{32C2B439-13EB-113B-4D21-824B925070C4}"/>
              </a:ext>
            </a:extLst>
          </p:cNvPr>
          <p:cNvSpPr/>
          <p:nvPr/>
        </p:nvSpPr>
        <p:spPr>
          <a:xfrm rot="10800000">
            <a:off x="9541748" y="3564442"/>
            <a:ext cx="429621" cy="245477"/>
          </a:xfrm>
          <a:prstGeom prst="rightArrow">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16" name="矩形: 圆角 15">
            <a:extLst>
              <a:ext uri="{FF2B5EF4-FFF2-40B4-BE49-F238E27FC236}">
                <a16:creationId xmlns:a16="http://schemas.microsoft.com/office/drawing/2014/main" id="{370EFFE9-E957-3315-DCD2-DAEB3F0865FC}"/>
              </a:ext>
            </a:extLst>
          </p:cNvPr>
          <p:cNvSpPr/>
          <p:nvPr/>
        </p:nvSpPr>
        <p:spPr>
          <a:xfrm>
            <a:off x="6886136" y="2870334"/>
            <a:ext cx="2476175" cy="132556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200" dirty="0">
                <a:latin typeface="Times New Roman" panose="02020603050405020304" pitchFamily="18" charset="0"/>
                <a:cs typeface="Times New Roman" panose="02020603050405020304" pitchFamily="18" charset="0"/>
              </a:rPr>
              <a:t>受图提示学习的启发，我们提出了一个图提示学习驱动，考虑嵌入相似性和分布相似性的高隐蔽性数据集权属保护方法，在验证阶段配合假设检验实现数据集权属验证的同时，避免后门引起的安全隐患</a:t>
            </a:r>
          </a:p>
        </p:txBody>
      </p:sp>
      <p:sp>
        <p:nvSpPr>
          <p:cNvPr id="17" name="箭头: 右 16">
            <a:extLst>
              <a:ext uri="{FF2B5EF4-FFF2-40B4-BE49-F238E27FC236}">
                <a16:creationId xmlns:a16="http://schemas.microsoft.com/office/drawing/2014/main" id="{4D32BDF2-66D9-6E3E-458C-B5B52796D071}"/>
              </a:ext>
            </a:extLst>
          </p:cNvPr>
          <p:cNvSpPr/>
          <p:nvPr/>
        </p:nvSpPr>
        <p:spPr>
          <a:xfrm rot="10800000">
            <a:off x="6151986" y="3405473"/>
            <a:ext cx="429621" cy="245477"/>
          </a:xfrm>
          <a:prstGeom prst="rightArrow">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18" name="矩形: 圆角 17">
            <a:extLst>
              <a:ext uri="{FF2B5EF4-FFF2-40B4-BE49-F238E27FC236}">
                <a16:creationId xmlns:a16="http://schemas.microsoft.com/office/drawing/2014/main" id="{B9A73611-4BBC-AD61-F596-1DB957586EA4}"/>
              </a:ext>
            </a:extLst>
          </p:cNvPr>
          <p:cNvSpPr/>
          <p:nvPr/>
        </p:nvSpPr>
        <p:spPr>
          <a:xfrm>
            <a:off x="3989913" y="3075173"/>
            <a:ext cx="1871003" cy="97853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200" dirty="0">
                <a:latin typeface="Times New Roman" panose="02020603050405020304" pitchFamily="18" charset="0"/>
                <a:cs typeface="Times New Roman" panose="02020603050405020304" pitchFamily="18" charset="0"/>
              </a:rPr>
              <a:t>对比分析，常见的后门水印技术与我们方案，突出方案的优越性</a:t>
            </a:r>
          </a:p>
        </p:txBody>
      </p:sp>
      <p:sp>
        <p:nvSpPr>
          <p:cNvPr id="19" name="矩形: 圆角 18">
            <a:extLst>
              <a:ext uri="{FF2B5EF4-FFF2-40B4-BE49-F238E27FC236}">
                <a16:creationId xmlns:a16="http://schemas.microsoft.com/office/drawing/2014/main" id="{FB524FB3-6FE3-0D45-CD9B-2A51C6BE6688}"/>
              </a:ext>
            </a:extLst>
          </p:cNvPr>
          <p:cNvSpPr/>
          <p:nvPr/>
        </p:nvSpPr>
        <p:spPr>
          <a:xfrm>
            <a:off x="914776" y="3161682"/>
            <a:ext cx="1871003" cy="97853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200" dirty="0">
                <a:latin typeface="Times New Roman" panose="02020603050405020304" pitchFamily="18" charset="0"/>
                <a:cs typeface="Times New Roman" panose="02020603050405020304" pitchFamily="18" charset="0"/>
              </a:rPr>
              <a:t>总结方案贡献</a:t>
            </a:r>
          </a:p>
        </p:txBody>
      </p:sp>
      <p:sp>
        <p:nvSpPr>
          <p:cNvPr id="20" name="箭头: 右 19">
            <a:extLst>
              <a:ext uri="{FF2B5EF4-FFF2-40B4-BE49-F238E27FC236}">
                <a16:creationId xmlns:a16="http://schemas.microsoft.com/office/drawing/2014/main" id="{444B2241-AE07-DFC0-A553-8FEC054CA62C}"/>
              </a:ext>
            </a:extLst>
          </p:cNvPr>
          <p:cNvSpPr/>
          <p:nvPr/>
        </p:nvSpPr>
        <p:spPr>
          <a:xfrm rot="10800000">
            <a:off x="3298390" y="3564442"/>
            <a:ext cx="429621" cy="245477"/>
          </a:xfrm>
          <a:prstGeom prst="rightArrow">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21" name="文本框 20">
            <a:extLst>
              <a:ext uri="{FF2B5EF4-FFF2-40B4-BE49-F238E27FC236}">
                <a16:creationId xmlns:a16="http://schemas.microsoft.com/office/drawing/2014/main" id="{6590F3D8-74E2-D41B-63DB-CB7DCACA609A}"/>
              </a:ext>
            </a:extLst>
          </p:cNvPr>
          <p:cNvSpPr txBox="1"/>
          <p:nvPr/>
        </p:nvSpPr>
        <p:spPr>
          <a:xfrm>
            <a:off x="7889097" y="197996"/>
            <a:ext cx="3904920" cy="369332"/>
          </a:xfrm>
          <a:prstGeom prst="rect">
            <a:avLst/>
          </a:prstGeom>
          <a:noFill/>
        </p:spPr>
        <p:txBody>
          <a:bodyPr wrap="square" rtlCol="0">
            <a:spAutoFit/>
          </a:bodyPr>
          <a:lstStyle/>
          <a:p>
            <a:r>
              <a:rPr lang="en-US" altLang="zh-CN" dirty="0"/>
              <a:t>Signature </a:t>
            </a:r>
            <a:r>
              <a:rPr lang="zh-CN" altLang="en-US" dirty="0"/>
              <a:t>签名   指纹 触发器 水印</a:t>
            </a:r>
          </a:p>
        </p:txBody>
      </p:sp>
      <p:sp>
        <p:nvSpPr>
          <p:cNvPr id="23" name="文本框 22">
            <a:extLst>
              <a:ext uri="{FF2B5EF4-FFF2-40B4-BE49-F238E27FC236}">
                <a16:creationId xmlns:a16="http://schemas.microsoft.com/office/drawing/2014/main" id="{16A270D0-1D34-C874-93C8-179D2F452501}"/>
              </a:ext>
            </a:extLst>
          </p:cNvPr>
          <p:cNvSpPr txBox="1"/>
          <p:nvPr/>
        </p:nvSpPr>
        <p:spPr>
          <a:xfrm>
            <a:off x="7511291" y="953032"/>
            <a:ext cx="3904920" cy="369332"/>
          </a:xfrm>
          <a:prstGeom prst="rect">
            <a:avLst/>
          </a:prstGeom>
          <a:noFill/>
        </p:spPr>
        <p:txBody>
          <a:bodyPr wrap="square">
            <a:spAutoFit/>
          </a:bodyPr>
          <a:lstStyle/>
          <a:p>
            <a:r>
              <a:rPr lang="en-US" altLang="zh-CN" dirty="0"/>
              <a:t>Activatable subgraph  </a:t>
            </a:r>
            <a:r>
              <a:rPr lang="zh-CN" altLang="en-US" dirty="0"/>
              <a:t>可激活的子图</a:t>
            </a:r>
            <a:endParaRPr lang="en-US" altLang="zh-CN" dirty="0"/>
          </a:p>
        </p:txBody>
      </p:sp>
      <p:sp>
        <p:nvSpPr>
          <p:cNvPr id="24" name="文本框 23">
            <a:extLst>
              <a:ext uri="{FF2B5EF4-FFF2-40B4-BE49-F238E27FC236}">
                <a16:creationId xmlns:a16="http://schemas.microsoft.com/office/drawing/2014/main" id="{725C9A13-1144-80B4-7B9C-BB08EB087A64}"/>
              </a:ext>
            </a:extLst>
          </p:cNvPr>
          <p:cNvSpPr txBox="1"/>
          <p:nvPr/>
        </p:nvSpPr>
        <p:spPr>
          <a:xfrm>
            <a:off x="4199207" y="314680"/>
            <a:ext cx="2218877" cy="369332"/>
          </a:xfrm>
          <a:prstGeom prst="rect">
            <a:avLst/>
          </a:prstGeom>
          <a:noFill/>
        </p:spPr>
        <p:txBody>
          <a:bodyPr wrap="none" rtlCol="0">
            <a:spAutoFit/>
          </a:bodyPr>
          <a:lstStyle/>
          <a:p>
            <a:r>
              <a:rPr lang="zh-CN" altLang="en-US" dirty="0"/>
              <a:t>代表性节点   有歧义</a:t>
            </a:r>
          </a:p>
        </p:txBody>
      </p:sp>
      <p:sp>
        <p:nvSpPr>
          <p:cNvPr id="25" name="文本框 24">
            <a:extLst>
              <a:ext uri="{FF2B5EF4-FFF2-40B4-BE49-F238E27FC236}">
                <a16:creationId xmlns:a16="http://schemas.microsoft.com/office/drawing/2014/main" id="{01A979C6-52C6-5545-B233-48CB9B80C90B}"/>
              </a:ext>
            </a:extLst>
          </p:cNvPr>
          <p:cNvSpPr txBox="1"/>
          <p:nvPr/>
        </p:nvSpPr>
        <p:spPr>
          <a:xfrm>
            <a:off x="2356925" y="310990"/>
            <a:ext cx="1569660" cy="369332"/>
          </a:xfrm>
          <a:prstGeom prst="rect">
            <a:avLst/>
          </a:prstGeom>
          <a:noFill/>
        </p:spPr>
        <p:txBody>
          <a:bodyPr wrap="none" rtlCol="0">
            <a:spAutoFit/>
          </a:bodyPr>
          <a:lstStyle/>
          <a:p>
            <a:r>
              <a:rPr lang="zh-CN" altLang="en-US" dirty="0">
                <a:solidFill>
                  <a:srgbClr val="FF0000"/>
                </a:solidFill>
              </a:rPr>
              <a:t>扰动子图结构</a:t>
            </a:r>
          </a:p>
        </p:txBody>
      </p:sp>
      <p:cxnSp>
        <p:nvCxnSpPr>
          <p:cNvPr id="27" name="直接箭头连接符 26">
            <a:extLst>
              <a:ext uri="{FF2B5EF4-FFF2-40B4-BE49-F238E27FC236}">
                <a16:creationId xmlns:a16="http://schemas.microsoft.com/office/drawing/2014/main" id="{90A9B972-B19C-085A-984A-91FBB7CCAF97}"/>
              </a:ext>
            </a:extLst>
          </p:cNvPr>
          <p:cNvCxnSpPr>
            <a:cxnSpLocks/>
            <a:stCxn id="25" idx="3"/>
            <a:endCxn id="24" idx="1"/>
          </p:cNvCxnSpPr>
          <p:nvPr/>
        </p:nvCxnSpPr>
        <p:spPr>
          <a:xfrm>
            <a:off x="3926585" y="495656"/>
            <a:ext cx="272622" cy="36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文本框 29">
            <a:extLst>
              <a:ext uri="{FF2B5EF4-FFF2-40B4-BE49-F238E27FC236}">
                <a16:creationId xmlns:a16="http://schemas.microsoft.com/office/drawing/2014/main" id="{6822CE92-6878-1370-7AE1-7928B4D01105}"/>
              </a:ext>
            </a:extLst>
          </p:cNvPr>
          <p:cNvSpPr txBox="1"/>
          <p:nvPr/>
        </p:nvSpPr>
        <p:spPr>
          <a:xfrm>
            <a:off x="6629318" y="440646"/>
            <a:ext cx="881973" cy="369332"/>
          </a:xfrm>
          <a:prstGeom prst="rect">
            <a:avLst/>
          </a:prstGeom>
          <a:noFill/>
        </p:spPr>
        <p:txBody>
          <a:bodyPr wrap="none" rtlCol="0">
            <a:spAutoFit/>
          </a:bodyPr>
          <a:lstStyle/>
          <a:p>
            <a:r>
              <a:rPr lang="en-US" altLang="zh-CN" dirty="0">
                <a:solidFill>
                  <a:srgbClr val="FF0000"/>
                </a:solidFill>
              </a:rPr>
              <a:t>KL</a:t>
            </a:r>
            <a:r>
              <a:rPr lang="zh-CN" altLang="en-US" dirty="0">
                <a:solidFill>
                  <a:srgbClr val="FF0000"/>
                </a:solidFill>
              </a:rPr>
              <a:t>散度</a:t>
            </a:r>
          </a:p>
        </p:txBody>
      </p:sp>
      <p:sp>
        <p:nvSpPr>
          <p:cNvPr id="31" name="文本框 30">
            <a:extLst>
              <a:ext uri="{FF2B5EF4-FFF2-40B4-BE49-F238E27FC236}">
                <a16:creationId xmlns:a16="http://schemas.microsoft.com/office/drawing/2014/main" id="{E977E02E-D47B-4ECC-E6A4-C0B9AE490513}"/>
              </a:ext>
            </a:extLst>
          </p:cNvPr>
          <p:cNvSpPr txBox="1"/>
          <p:nvPr/>
        </p:nvSpPr>
        <p:spPr>
          <a:xfrm>
            <a:off x="4136328" y="830584"/>
            <a:ext cx="2492990" cy="369332"/>
          </a:xfrm>
          <a:prstGeom prst="rect">
            <a:avLst/>
          </a:prstGeom>
          <a:noFill/>
        </p:spPr>
        <p:txBody>
          <a:bodyPr wrap="none" rtlCol="0">
            <a:spAutoFit/>
          </a:bodyPr>
          <a:lstStyle/>
          <a:p>
            <a:r>
              <a:rPr lang="zh-CN" altLang="en-US" dirty="0">
                <a:solidFill>
                  <a:srgbClr val="FF0000"/>
                </a:solidFill>
              </a:rPr>
              <a:t>对模型影响较小的节点</a:t>
            </a:r>
          </a:p>
        </p:txBody>
      </p:sp>
      <p:sp>
        <p:nvSpPr>
          <p:cNvPr id="32" name="文本框 31">
            <a:extLst>
              <a:ext uri="{FF2B5EF4-FFF2-40B4-BE49-F238E27FC236}">
                <a16:creationId xmlns:a16="http://schemas.microsoft.com/office/drawing/2014/main" id="{881AE152-2BB4-5E63-B148-FCA4D08F4140}"/>
              </a:ext>
            </a:extLst>
          </p:cNvPr>
          <p:cNvSpPr txBox="1"/>
          <p:nvPr/>
        </p:nvSpPr>
        <p:spPr>
          <a:xfrm>
            <a:off x="1062111" y="5725551"/>
            <a:ext cx="2848857" cy="369332"/>
          </a:xfrm>
          <a:prstGeom prst="rect">
            <a:avLst/>
          </a:prstGeom>
          <a:noFill/>
        </p:spPr>
        <p:txBody>
          <a:bodyPr wrap="none" rtlCol="0">
            <a:spAutoFit/>
          </a:bodyPr>
          <a:lstStyle/>
          <a:p>
            <a:r>
              <a:rPr lang="zh-CN" altLang="en-US" dirty="0"/>
              <a:t>分四段或者五段  列小标题</a:t>
            </a:r>
          </a:p>
        </p:txBody>
      </p:sp>
    </p:spTree>
    <p:extLst>
      <p:ext uri="{BB962C8B-B14F-4D97-AF65-F5344CB8AC3E}">
        <p14:creationId xmlns:p14="http://schemas.microsoft.com/office/powerpoint/2010/main" val="221577062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A82EC7-2A5C-E0CC-3517-E3F8E2F84C61}"/>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C73659A1-FAA9-E28A-718B-172EF38591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4642" y="1702502"/>
            <a:ext cx="476355" cy="476355"/>
          </a:xfrm>
          <a:prstGeom prst="rect">
            <a:avLst/>
          </a:prstGeom>
        </p:spPr>
      </p:pic>
      <p:sp>
        <p:nvSpPr>
          <p:cNvPr id="6" name="矩形 5">
            <a:extLst>
              <a:ext uri="{FF2B5EF4-FFF2-40B4-BE49-F238E27FC236}">
                <a16:creationId xmlns:a16="http://schemas.microsoft.com/office/drawing/2014/main" id="{570C0ACC-B9F0-9A94-8504-65FCEEA048B7}"/>
              </a:ext>
            </a:extLst>
          </p:cNvPr>
          <p:cNvSpPr/>
          <p:nvPr/>
        </p:nvSpPr>
        <p:spPr>
          <a:xfrm>
            <a:off x="2019356" y="991496"/>
            <a:ext cx="7232070" cy="2039130"/>
          </a:xfrm>
          <a:prstGeom prst="rect">
            <a:avLst/>
          </a:prstGeom>
          <a:noFill/>
          <a:ln>
            <a:solidFill>
              <a:srgbClr val="91919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9DB96F2B-E1CA-2D03-0467-DE56682B4065}"/>
              </a:ext>
            </a:extLst>
          </p:cNvPr>
          <p:cNvSpPr txBox="1"/>
          <p:nvPr/>
        </p:nvSpPr>
        <p:spPr>
          <a:xfrm>
            <a:off x="2019356" y="2178857"/>
            <a:ext cx="569387" cy="461665"/>
          </a:xfrm>
          <a:prstGeom prst="rect">
            <a:avLst/>
          </a:prstGeom>
          <a:noFill/>
        </p:spPr>
        <p:txBody>
          <a:bodyPr wrap="none" rtlCol="0">
            <a:spAutoFit/>
          </a:bodyPr>
          <a:lstStyle/>
          <a:p>
            <a:pPr algn="ctr"/>
            <a:r>
              <a:rPr lang="en-US" altLang="zh-CN" sz="1200" dirty="0">
                <a:latin typeface="Times New Roman" panose="02020603050405020304" pitchFamily="18" charset="0"/>
                <a:cs typeface="Times New Roman" panose="02020603050405020304" pitchFamily="18" charset="0"/>
              </a:rPr>
              <a:t>Data</a:t>
            </a:r>
            <a:br>
              <a:rPr lang="en-US" altLang="zh-CN" sz="1200" dirty="0">
                <a:latin typeface="Times New Roman" panose="02020603050405020304" pitchFamily="18" charset="0"/>
                <a:cs typeface="Times New Roman" panose="02020603050405020304" pitchFamily="18" charset="0"/>
              </a:rPr>
            </a:br>
            <a:r>
              <a:rPr lang="en-US" altLang="zh-CN" sz="1200" dirty="0">
                <a:latin typeface="Times New Roman" panose="02020603050405020304" pitchFamily="18" charset="0"/>
                <a:cs typeface="Times New Roman" panose="02020603050405020304" pitchFamily="18" charset="0"/>
              </a:rPr>
              <a:t>owner</a:t>
            </a:r>
            <a:endParaRPr lang="zh-CN" altLang="en-US" sz="1200" dirty="0">
              <a:latin typeface="Times New Roman" panose="02020603050405020304" pitchFamily="18" charset="0"/>
              <a:cs typeface="Times New Roman" panose="02020603050405020304" pitchFamily="18" charset="0"/>
            </a:endParaRPr>
          </a:p>
        </p:txBody>
      </p:sp>
      <p:sp>
        <p:nvSpPr>
          <p:cNvPr id="8" name="箭头: 右 7">
            <a:extLst>
              <a:ext uri="{FF2B5EF4-FFF2-40B4-BE49-F238E27FC236}">
                <a16:creationId xmlns:a16="http://schemas.microsoft.com/office/drawing/2014/main" id="{71FD2713-CA48-FA51-34C5-D45DAD010EF1}"/>
              </a:ext>
            </a:extLst>
          </p:cNvPr>
          <p:cNvSpPr/>
          <p:nvPr/>
        </p:nvSpPr>
        <p:spPr>
          <a:xfrm>
            <a:off x="2691458" y="1920539"/>
            <a:ext cx="343788" cy="236234"/>
          </a:xfrm>
          <a:prstGeom prst="rightArrow">
            <a:avLst/>
          </a:prstGeom>
          <a:solidFill>
            <a:srgbClr val="95A8D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文本框 8">
            <a:extLst>
              <a:ext uri="{FF2B5EF4-FFF2-40B4-BE49-F238E27FC236}">
                <a16:creationId xmlns:a16="http://schemas.microsoft.com/office/drawing/2014/main" id="{CB8F5317-B50E-11C3-90AC-3EBFB129C370}"/>
              </a:ext>
            </a:extLst>
          </p:cNvPr>
          <p:cNvSpPr txBox="1"/>
          <p:nvPr/>
        </p:nvSpPr>
        <p:spPr>
          <a:xfrm>
            <a:off x="2416277" y="1471669"/>
            <a:ext cx="825867" cy="461665"/>
          </a:xfrm>
          <a:prstGeom prst="rect">
            <a:avLst/>
          </a:prstGeom>
          <a:noFill/>
        </p:spPr>
        <p:txBody>
          <a:bodyPr wrap="none" rtlCol="0">
            <a:spAutoFit/>
          </a:bodyPr>
          <a:lstStyle/>
          <a:p>
            <a:pPr algn="ctr"/>
            <a:r>
              <a:rPr lang="en-US" altLang="zh-CN" sz="1200" dirty="0">
                <a:latin typeface="Times New Roman" panose="02020603050405020304" pitchFamily="18" charset="0"/>
                <a:cs typeface="Times New Roman" panose="02020603050405020304" pitchFamily="18" charset="0"/>
              </a:rPr>
              <a:t>Protect</a:t>
            </a:r>
            <a:br>
              <a:rPr lang="en-US" altLang="zh-CN" sz="1200" dirty="0">
                <a:latin typeface="Times New Roman" panose="02020603050405020304" pitchFamily="18" charset="0"/>
                <a:cs typeface="Times New Roman" panose="02020603050405020304" pitchFamily="18" charset="0"/>
              </a:rPr>
            </a:br>
            <a:r>
              <a:rPr lang="en-US" altLang="zh-CN" sz="1200" dirty="0">
                <a:latin typeface="Times New Roman" panose="02020603050405020304" pitchFamily="18" charset="0"/>
                <a:cs typeface="Times New Roman" panose="02020603050405020304" pitchFamily="18" charset="0"/>
              </a:rPr>
              <a:t>ownership</a:t>
            </a:r>
            <a:endParaRPr lang="zh-CN" altLang="en-US" sz="1200" dirty="0">
              <a:latin typeface="Times New Roman" panose="02020603050405020304" pitchFamily="18" charset="0"/>
              <a:cs typeface="Times New Roman" panose="02020603050405020304" pitchFamily="18" charset="0"/>
            </a:endParaRPr>
          </a:p>
        </p:txBody>
      </p:sp>
      <p:sp>
        <p:nvSpPr>
          <p:cNvPr id="10" name="矩形: 圆角 9">
            <a:extLst>
              <a:ext uri="{FF2B5EF4-FFF2-40B4-BE49-F238E27FC236}">
                <a16:creationId xmlns:a16="http://schemas.microsoft.com/office/drawing/2014/main" id="{DF63CB17-5444-BC7B-3542-DD6551969F41}"/>
              </a:ext>
            </a:extLst>
          </p:cNvPr>
          <p:cNvSpPr/>
          <p:nvPr/>
        </p:nvSpPr>
        <p:spPr>
          <a:xfrm>
            <a:off x="3184635" y="1176826"/>
            <a:ext cx="2370406" cy="1699741"/>
          </a:xfrm>
          <a:prstGeom prst="roundRect">
            <a:avLst/>
          </a:prstGeom>
          <a:noFill/>
          <a:ln>
            <a:solidFill>
              <a:srgbClr val="91919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箭头连接符 12">
            <a:extLst>
              <a:ext uri="{FF2B5EF4-FFF2-40B4-BE49-F238E27FC236}">
                <a16:creationId xmlns:a16="http://schemas.microsoft.com/office/drawing/2014/main" id="{3D51E9C2-0869-3B41-8516-307EEEFD4101}"/>
              </a:ext>
            </a:extLst>
          </p:cNvPr>
          <p:cNvCxnSpPr>
            <a:cxnSpLocks/>
          </p:cNvCxnSpPr>
          <p:nvPr/>
        </p:nvCxnSpPr>
        <p:spPr>
          <a:xfrm>
            <a:off x="3298857" y="1820123"/>
            <a:ext cx="653163"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5" name="文本框 14">
            <a:extLst>
              <a:ext uri="{FF2B5EF4-FFF2-40B4-BE49-F238E27FC236}">
                <a16:creationId xmlns:a16="http://schemas.microsoft.com/office/drawing/2014/main" id="{19B167D0-3D6C-E8DD-3567-69E6DC7BFFCB}"/>
              </a:ext>
            </a:extLst>
          </p:cNvPr>
          <p:cNvSpPr txBox="1"/>
          <p:nvPr/>
        </p:nvSpPr>
        <p:spPr>
          <a:xfrm>
            <a:off x="3146849" y="1176827"/>
            <a:ext cx="959916" cy="646331"/>
          </a:xfrm>
          <a:prstGeom prst="rect">
            <a:avLst/>
          </a:prstGeom>
          <a:noFill/>
        </p:spPr>
        <p:txBody>
          <a:bodyPr wrap="square" rtlCol="0">
            <a:spAutoFit/>
          </a:bodyPr>
          <a:lstStyle/>
          <a:p>
            <a:pPr algn="ctr"/>
            <a:r>
              <a:rPr lang="en-US" altLang="zh-CN" sz="1200" dirty="0">
                <a:latin typeface="Times New Roman" panose="02020603050405020304" pitchFamily="18" charset="0"/>
                <a:cs typeface="Times New Roman" panose="02020603050405020304" pitchFamily="18" charset="0"/>
              </a:rPr>
              <a:t>Embed</a:t>
            </a:r>
            <a:br>
              <a:rPr lang="en-US" altLang="zh-CN" sz="1200" dirty="0">
                <a:latin typeface="Times New Roman" panose="02020603050405020304" pitchFamily="18" charset="0"/>
                <a:cs typeface="Times New Roman" panose="02020603050405020304" pitchFamily="18" charset="0"/>
              </a:rPr>
            </a:br>
            <a:r>
              <a:rPr lang="en-US" altLang="zh-CN" sz="1200" dirty="0">
                <a:latin typeface="Times New Roman" panose="02020603050405020304" pitchFamily="18" charset="0"/>
                <a:cs typeface="Times New Roman" panose="02020603050405020304" pitchFamily="18" charset="0"/>
              </a:rPr>
              <a:t>backdoor</a:t>
            </a:r>
            <a:br>
              <a:rPr lang="en-US" altLang="zh-CN" sz="1200" dirty="0">
                <a:latin typeface="Times New Roman" panose="02020603050405020304" pitchFamily="18" charset="0"/>
                <a:cs typeface="Times New Roman" panose="02020603050405020304" pitchFamily="18" charset="0"/>
              </a:rPr>
            </a:br>
            <a:r>
              <a:rPr lang="en-US" altLang="zh-CN" sz="1200" dirty="0">
                <a:latin typeface="Times New Roman" panose="02020603050405020304" pitchFamily="18" charset="0"/>
                <a:cs typeface="Times New Roman" panose="02020603050405020304" pitchFamily="18" charset="0"/>
              </a:rPr>
              <a:t>watermarks</a:t>
            </a:r>
            <a:endParaRPr lang="zh-CN" altLang="en-US" sz="1200" dirty="0">
              <a:latin typeface="Times New Roman" panose="02020603050405020304" pitchFamily="18" charset="0"/>
              <a:cs typeface="Times New Roman" panose="02020603050405020304" pitchFamily="18" charset="0"/>
            </a:endParaRPr>
          </a:p>
        </p:txBody>
      </p:sp>
      <p:pic>
        <p:nvPicPr>
          <p:cNvPr id="18" name="图片 17">
            <a:extLst>
              <a:ext uri="{FF2B5EF4-FFF2-40B4-BE49-F238E27FC236}">
                <a16:creationId xmlns:a16="http://schemas.microsoft.com/office/drawing/2014/main" id="{EBAEE299-22AF-AA15-9FB6-B3C178B0931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09267" y="1887537"/>
            <a:ext cx="319069" cy="319069"/>
          </a:xfrm>
          <a:prstGeom prst="rect">
            <a:avLst/>
          </a:prstGeom>
        </p:spPr>
      </p:pic>
      <p:sp>
        <p:nvSpPr>
          <p:cNvPr id="19" name="文本框 18">
            <a:extLst>
              <a:ext uri="{FF2B5EF4-FFF2-40B4-BE49-F238E27FC236}">
                <a16:creationId xmlns:a16="http://schemas.microsoft.com/office/drawing/2014/main" id="{CD73D8A2-4F38-79D2-52E4-15D29566708E}"/>
              </a:ext>
            </a:extLst>
          </p:cNvPr>
          <p:cNvSpPr txBox="1"/>
          <p:nvPr/>
        </p:nvSpPr>
        <p:spPr>
          <a:xfrm>
            <a:off x="3262018" y="2159769"/>
            <a:ext cx="646331" cy="830997"/>
          </a:xfrm>
          <a:prstGeom prst="rect">
            <a:avLst/>
          </a:prstGeom>
          <a:noFill/>
        </p:spPr>
        <p:txBody>
          <a:bodyPr wrap="none" rtlCol="0">
            <a:spAutoFit/>
          </a:bodyPr>
          <a:lstStyle/>
          <a:p>
            <a:pPr algn="ctr"/>
            <a:r>
              <a:rPr lang="en-US" altLang="zh-CN" sz="1200" dirty="0">
                <a:latin typeface="Times New Roman" panose="02020603050405020304" pitchFamily="18" charset="0"/>
                <a:cs typeface="Times New Roman" panose="02020603050405020304" pitchFamily="18" charset="0"/>
              </a:rPr>
              <a:t>Modify</a:t>
            </a:r>
            <a:br>
              <a:rPr lang="en-US" altLang="zh-CN" sz="1200" dirty="0">
                <a:latin typeface="Times New Roman" panose="02020603050405020304" pitchFamily="18" charset="0"/>
                <a:cs typeface="Times New Roman" panose="02020603050405020304" pitchFamily="18" charset="0"/>
              </a:rPr>
            </a:br>
            <a:r>
              <a:rPr lang="en-US" altLang="zh-CN" sz="1200" dirty="0">
                <a:latin typeface="Times New Roman" panose="02020603050405020304" pitchFamily="18" charset="0"/>
                <a:cs typeface="Times New Roman" panose="02020603050405020304" pitchFamily="18" charset="0"/>
              </a:rPr>
              <a:t>target</a:t>
            </a:r>
          </a:p>
          <a:p>
            <a:pPr algn="ctr"/>
            <a:r>
              <a:rPr lang="en-US" altLang="zh-CN" sz="1200" dirty="0">
                <a:latin typeface="Times New Roman" panose="02020603050405020304" pitchFamily="18" charset="0"/>
                <a:cs typeface="Times New Roman" panose="02020603050405020304" pitchFamily="18" charset="0"/>
              </a:rPr>
              <a:t>class</a:t>
            </a:r>
            <a:endParaRPr lang="en-US" altLang="zh-CN" sz="1200" i="1" dirty="0">
              <a:latin typeface="Cambria Math" panose="02040503050406030204" pitchFamily="18" charset="0"/>
              <a:cs typeface="Times New Roman" panose="02020603050405020304" pitchFamily="18" charset="0"/>
            </a:endParaRPr>
          </a:p>
          <a:p>
            <a:pPr algn="ctr"/>
            <a:endParaRPr lang="zh-CN" altLang="en-US" sz="12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B0598CC6-E8A6-C3A5-5723-42C5DD0D40C7}"/>
                  </a:ext>
                </a:extLst>
              </p:cNvPr>
              <p:cNvSpPr txBox="1"/>
              <p:nvPr/>
            </p:nvSpPr>
            <p:spPr>
              <a:xfrm>
                <a:off x="3898795" y="2369770"/>
                <a:ext cx="393826"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cs typeface="Times New Roman" panose="02020603050405020304" pitchFamily="18" charset="0"/>
                            </a:rPr>
                          </m:ctrlPr>
                        </m:sSubPr>
                        <m:e>
                          <m:r>
                            <a:rPr lang="en-US" altLang="zh-CN" sz="1400" b="0" i="1" smtClean="0">
                              <a:latin typeface="Cambria Math" panose="02040503050406030204" pitchFamily="18" charset="0"/>
                              <a:cs typeface="Times New Roman" panose="02020603050405020304" pitchFamily="18" charset="0"/>
                            </a:rPr>
                            <m:t>𝑦</m:t>
                          </m:r>
                        </m:e>
                        <m:sub>
                          <m:r>
                            <a:rPr lang="en-US" altLang="zh-CN" sz="1400" b="0" i="1" smtClean="0">
                              <a:latin typeface="Cambria Math" panose="02040503050406030204" pitchFamily="18" charset="0"/>
                              <a:cs typeface="Times New Roman" panose="02020603050405020304" pitchFamily="18" charset="0"/>
                            </a:rPr>
                            <m:t>𝑠</m:t>
                          </m:r>
                        </m:sub>
                      </m:sSub>
                    </m:oMath>
                  </m:oMathPara>
                </a14:m>
                <a:endParaRPr lang="zh-CN" altLang="en-US" sz="1400" dirty="0"/>
              </a:p>
            </p:txBody>
          </p:sp>
        </mc:Choice>
        <mc:Fallback xmlns="">
          <p:sp>
            <p:nvSpPr>
              <p:cNvPr id="20" name="文本框 19">
                <a:extLst>
                  <a:ext uri="{FF2B5EF4-FFF2-40B4-BE49-F238E27FC236}">
                    <a16:creationId xmlns:a16="http://schemas.microsoft.com/office/drawing/2014/main" id="{B0598CC6-E8A6-C3A5-5723-42C5DD0D40C7}"/>
                  </a:ext>
                </a:extLst>
              </p:cNvPr>
              <p:cNvSpPr txBox="1">
                <a:spLocks noRot="1" noChangeAspect="1" noMove="1" noResize="1" noEditPoints="1" noAdjustHandles="1" noChangeArrowheads="1" noChangeShapeType="1" noTextEdit="1"/>
              </p:cNvSpPr>
              <p:nvPr/>
            </p:nvSpPr>
            <p:spPr>
              <a:xfrm>
                <a:off x="3898795" y="2369770"/>
                <a:ext cx="393826" cy="307777"/>
              </a:xfrm>
              <a:prstGeom prst="rect">
                <a:avLst/>
              </a:prstGeom>
              <a:blipFill>
                <a:blip r:embed="rId5"/>
                <a:stretch>
                  <a:fillRect b="-2000"/>
                </a:stretch>
              </a:blipFill>
            </p:spPr>
            <p:txBody>
              <a:bodyPr/>
              <a:lstStyle/>
              <a:p>
                <a:r>
                  <a:rPr lang="zh-CN" altLang="en-US">
                    <a:noFill/>
                  </a:rPr>
                  <a:t> </a:t>
                </a:r>
              </a:p>
            </p:txBody>
          </p:sp>
        </mc:Fallback>
      </mc:AlternateContent>
      <p:cxnSp>
        <p:nvCxnSpPr>
          <p:cNvPr id="24" name="直接箭头连接符 23">
            <a:extLst>
              <a:ext uri="{FF2B5EF4-FFF2-40B4-BE49-F238E27FC236}">
                <a16:creationId xmlns:a16="http://schemas.microsoft.com/office/drawing/2014/main" id="{ACDAE62F-DE78-87FD-78A4-833248C10476}"/>
              </a:ext>
            </a:extLst>
          </p:cNvPr>
          <p:cNvCxnSpPr>
            <a:cxnSpLocks/>
          </p:cNvCxnSpPr>
          <p:nvPr/>
        </p:nvCxnSpPr>
        <p:spPr>
          <a:xfrm>
            <a:off x="4205776" y="2558828"/>
            <a:ext cx="310849"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26" name="文本框 25">
                <a:extLst>
                  <a:ext uri="{FF2B5EF4-FFF2-40B4-BE49-F238E27FC236}">
                    <a16:creationId xmlns:a16="http://schemas.microsoft.com/office/drawing/2014/main" id="{812E78DF-42D1-BF7A-525A-A47A4ED8A44E}"/>
                  </a:ext>
                </a:extLst>
              </p:cNvPr>
              <p:cNvSpPr txBox="1"/>
              <p:nvPr/>
            </p:nvSpPr>
            <p:spPr>
              <a:xfrm>
                <a:off x="4484104" y="2369770"/>
                <a:ext cx="398571"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cs typeface="Times New Roman" panose="02020603050405020304" pitchFamily="18" charset="0"/>
                            </a:rPr>
                          </m:ctrlPr>
                        </m:sSubPr>
                        <m:e>
                          <m:r>
                            <a:rPr lang="en-US" altLang="zh-CN" sz="1400" b="0" i="1" smtClean="0">
                              <a:latin typeface="Cambria Math" panose="02040503050406030204" pitchFamily="18" charset="0"/>
                              <a:cs typeface="Times New Roman" panose="02020603050405020304" pitchFamily="18" charset="0"/>
                            </a:rPr>
                            <m:t>𝑦</m:t>
                          </m:r>
                        </m:e>
                        <m:sub>
                          <m:r>
                            <a:rPr lang="en-US" altLang="zh-CN" sz="1400" b="0" i="1" smtClean="0">
                              <a:latin typeface="Cambria Math" panose="02040503050406030204" pitchFamily="18" charset="0"/>
                              <a:cs typeface="Times New Roman" panose="02020603050405020304" pitchFamily="18" charset="0"/>
                            </a:rPr>
                            <m:t>𝑡</m:t>
                          </m:r>
                        </m:sub>
                      </m:sSub>
                    </m:oMath>
                  </m:oMathPara>
                </a14:m>
                <a:endParaRPr lang="zh-CN" altLang="en-US" sz="1400" dirty="0"/>
              </a:p>
            </p:txBody>
          </p:sp>
        </mc:Choice>
        <mc:Fallback xmlns="">
          <p:sp>
            <p:nvSpPr>
              <p:cNvPr id="26" name="文本框 25">
                <a:extLst>
                  <a:ext uri="{FF2B5EF4-FFF2-40B4-BE49-F238E27FC236}">
                    <a16:creationId xmlns:a16="http://schemas.microsoft.com/office/drawing/2014/main" id="{812E78DF-42D1-BF7A-525A-A47A4ED8A44E}"/>
                  </a:ext>
                </a:extLst>
              </p:cNvPr>
              <p:cNvSpPr txBox="1">
                <a:spLocks noRot="1" noChangeAspect="1" noMove="1" noResize="1" noEditPoints="1" noAdjustHandles="1" noChangeArrowheads="1" noChangeShapeType="1" noTextEdit="1"/>
              </p:cNvSpPr>
              <p:nvPr/>
            </p:nvSpPr>
            <p:spPr>
              <a:xfrm>
                <a:off x="4484104" y="2369770"/>
                <a:ext cx="398571" cy="307777"/>
              </a:xfrm>
              <a:prstGeom prst="rect">
                <a:avLst/>
              </a:prstGeom>
              <a:blipFill>
                <a:blip r:embed="rId6"/>
                <a:stretch>
                  <a:fillRect b="-2000"/>
                </a:stretch>
              </a:blipFill>
            </p:spPr>
            <p:txBody>
              <a:bodyPr/>
              <a:lstStyle/>
              <a:p>
                <a:r>
                  <a:rPr lang="zh-CN" altLang="en-US">
                    <a:noFill/>
                  </a:rPr>
                  <a:t> </a:t>
                </a:r>
              </a:p>
            </p:txBody>
          </p:sp>
        </mc:Fallback>
      </mc:AlternateContent>
      <p:sp>
        <p:nvSpPr>
          <p:cNvPr id="27" name="椭圆 26">
            <a:extLst>
              <a:ext uri="{FF2B5EF4-FFF2-40B4-BE49-F238E27FC236}">
                <a16:creationId xmlns:a16="http://schemas.microsoft.com/office/drawing/2014/main" id="{40ECF79C-39C7-03A7-A9FB-6FA3AB384E26}"/>
              </a:ext>
            </a:extLst>
          </p:cNvPr>
          <p:cNvSpPr/>
          <p:nvPr/>
        </p:nvSpPr>
        <p:spPr>
          <a:xfrm>
            <a:off x="4132869" y="1682780"/>
            <a:ext cx="128588" cy="135731"/>
          </a:xfrm>
          <a:prstGeom prst="ellipse">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8" name="椭圆 27">
            <a:extLst>
              <a:ext uri="{FF2B5EF4-FFF2-40B4-BE49-F238E27FC236}">
                <a16:creationId xmlns:a16="http://schemas.microsoft.com/office/drawing/2014/main" id="{A3376108-7B56-293B-7566-A9DE81024EB0}"/>
              </a:ext>
            </a:extLst>
          </p:cNvPr>
          <p:cNvSpPr/>
          <p:nvPr/>
        </p:nvSpPr>
        <p:spPr>
          <a:xfrm>
            <a:off x="4419810" y="1329396"/>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9" name="椭圆 28">
            <a:extLst>
              <a:ext uri="{FF2B5EF4-FFF2-40B4-BE49-F238E27FC236}">
                <a16:creationId xmlns:a16="http://schemas.microsoft.com/office/drawing/2014/main" id="{C9D44524-4DA1-E35E-8EB2-6C7885C6C281}"/>
              </a:ext>
            </a:extLst>
          </p:cNvPr>
          <p:cNvSpPr/>
          <p:nvPr/>
        </p:nvSpPr>
        <p:spPr>
          <a:xfrm>
            <a:off x="4355516" y="2071337"/>
            <a:ext cx="128588" cy="135731"/>
          </a:xfrm>
          <a:prstGeom prst="ellipse">
            <a:avLst/>
          </a:prstGeom>
          <a:solidFill>
            <a:srgbClr val="F4444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30" name="椭圆 29">
            <a:extLst>
              <a:ext uri="{FF2B5EF4-FFF2-40B4-BE49-F238E27FC236}">
                <a16:creationId xmlns:a16="http://schemas.microsoft.com/office/drawing/2014/main" id="{EFF5B2B8-582E-6571-7439-AB6D51EE9D65}"/>
              </a:ext>
            </a:extLst>
          </p:cNvPr>
          <p:cNvSpPr/>
          <p:nvPr/>
        </p:nvSpPr>
        <p:spPr>
          <a:xfrm>
            <a:off x="4724610" y="1702657"/>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31" name="椭圆 30">
            <a:extLst>
              <a:ext uri="{FF2B5EF4-FFF2-40B4-BE49-F238E27FC236}">
                <a16:creationId xmlns:a16="http://schemas.microsoft.com/office/drawing/2014/main" id="{329171A4-F964-823B-5EE0-634A9ED087CB}"/>
              </a:ext>
            </a:extLst>
          </p:cNvPr>
          <p:cNvSpPr/>
          <p:nvPr/>
        </p:nvSpPr>
        <p:spPr>
          <a:xfrm>
            <a:off x="5012744" y="1351007"/>
            <a:ext cx="128588" cy="135731"/>
          </a:xfrm>
          <a:prstGeom prst="ellipse">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32" name="椭圆 31">
            <a:extLst>
              <a:ext uri="{FF2B5EF4-FFF2-40B4-BE49-F238E27FC236}">
                <a16:creationId xmlns:a16="http://schemas.microsoft.com/office/drawing/2014/main" id="{CB879316-7F59-525B-7311-4463DF3BE31F}"/>
              </a:ext>
            </a:extLst>
          </p:cNvPr>
          <p:cNvSpPr/>
          <p:nvPr/>
        </p:nvSpPr>
        <p:spPr>
          <a:xfrm>
            <a:off x="4991881" y="1986444"/>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33" name="椭圆 32">
            <a:extLst>
              <a:ext uri="{FF2B5EF4-FFF2-40B4-BE49-F238E27FC236}">
                <a16:creationId xmlns:a16="http://schemas.microsoft.com/office/drawing/2014/main" id="{789AFFF5-2AC0-DB54-C504-467C8DBEBFC9}"/>
              </a:ext>
            </a:extLst>
          </p:cNvPr>
          <p:cNvSpPr/>
          <p:nvPr/>
        </p:nvSpPr>
        <p:spPr>
          <a:xfrm>
            <a:off x="5225774" y="1794435"/>
            <a:ext cx="128588" cy="135731"/>
          </a:xfrm>
          <a:prstGeom prst="ellipse">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34" name="椭圆 33">
            <a:extLst>
              <a:ext uri="{FF2B5EF4-FFF2-40B4-BE49-F238E27FC236}">
                <a16:creationId xmlns:a16="http://schemas.microsoft.com/office/drawing/2014/main" id="{A31B9804-D395-7A82-CA80-7E707377BCA5}"/>
              </a:ext>
            </a:extLst>
          </p:cNvPr>
          <p:cNvSpPr/>
          <p:nvPr/>
        </p:nvSpPr>
        <p:spPr>
          <a:xfrm>
            <a:off x="4856766" y="2254900"/>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35" name="直接连接符 34">
            <a:extLst>
              <a:ext uri="{FF2B5EF4-FFF2-40B4-BE49-F238E27FC236}">
                <a16:creationId xmlns:a16="http://schemas.microsoft.com/office/drawing/2014/main" id="{28914DDB-013D-CACB-5E35-E0FD8207BFF8}"/>
              </a:ext>
            </a:extLst>
          </p:cNvPr>
          <p:cNvCxnSpPr>
            <a:cxnSpLocks/>
            <a:stCxn id="28" idx="3"/>
            <a:endCxn id="27" idx="0"/>
          </p:cNvCxnSpPr>
          <p:nvPr/>
        </p:nvCxnSpPr>
        <p:spPr>
          <a:xfrm flipH="1">
            <a:off x="4197163" y="1445250"/>
            <a:ext cx="241478" cy="237530"/>
          </a:xfrm>
          <a:prstGeom prst="line">
            <a:avLst/>
          </a:prstGeom>
        </p:spPr>
        <p:style>
          <a:lnRef idx="2">
            <a:schemeClr val="dk1"/>
          </a:lnRef>
          <a:fillRef idx="0">
            <a:schemeClr val="dk1"/>
          </a:fillRef>
          <a:effectRef idx="1">
            <a:schemeClr val="dk1"/>
          </a:effectRef>
          <a:fontRef idx="minor">
            <a:schemeClr val="tx1"/>
          </a:fontRef>
        </p:style>
      </p:cxnSp>
      <p:cxnSp>
        <p:nvCxnSpPr>
          <p:cNvPr id="36" name="直接连接符 35">
            <a:extLst>
              <a:ext uri="{FF2B5EF4-FFF2-40B4-BE49-F238E27FC236}">
                <a16:creationId xmlns:a16="http://schemas.microsoft.com/office/drawing/2014/main" id="{D2A5C080-9A7A-ACFA-9F4F-F9F206473ACC}"/>
              </a:ext>
            </a:extLst>
          </p:cNvPr>
          <p:cNvCxnSpPr>
            <a:cxnSpLocks/>
            <a:stCxn id="28" idx="5"/>
            <a:endCxn id="30" idx="1"/>
          </p:cNvCxnSpPr>
          <p:nvPr/>
        </p:nvCxnSpPr>
        <p:spPr>
          <a:xfrm>
            <a:off x="4529567" y="1445250"/>
            <a:ext cx="213874" cy="277284"/>
          </a:xfrm>
          <a:prstGeom prst="line">
            <a:avLst/>
          </a:prstGeom>
        </p:spPr>
        <p:style>
          <a:lnRef idx="2">
            <a:schemeClr val="dk1"/>
          </a:lnRef>
          <a:fillRef idx="0">
            <a:schemeClr val="dk1"/>
          </a:fillRef>
          <a:effectRef idx="1">
            <a:schemeClr val="dk1"/>
          </a:effectRef>
          <a:fontRef idx="minor">
            <a:schemeClr val="tx1"/>
          </a:fontRef>
        </p:style>
      </p:cxnSp>
      <p:cxnSp>
        <p:nvCxnSpPr>
          <p:cNvPr id="37" name="直接连接符 36">
            <a:extLst>
              <a:ext uri="{FF2B5EF4-FFF2-40B4-BE49-F238E27FC236}">
                <a16:creationId xmlns:a16="http://schemas.microsoft.com/office/drawing/2014/main" id="{819C7C5F-FD76-FF70-C003-C0972388878B}"/>
              </a:ext>
            </a:extLst>
          </p:cNvPr>
          <p:cNvCxnSpPr>
            <a:cxnSpLocks/>
            <a:stCxn id="27" idx="5"/>
            <a:endCxn id="29" idx="1"/>
          </p:cNvCxnSpPr>
          <p:nvPr/>
        </p:nvCxnSpPr>
        <p:spPr>
          <a:xfrm>
            <a:off x="4242626" y="1798634"/>
            <a:ext cx="131721" cy="292580"/>
          </a:xfrm>
          <a:prstGeom prst="line">
            <a:avLst/>
          </a:prstGeom>
        </p:spPr>
        <p:style>
          <a:lnRef idx="2">
            <a:schemeClr val="dk1"/>
          </a:lnRef>
          <a:fillRef idx="0">
            <a:schemeClr val="dk1"/>
          </a:fillRef>
          <a:effectRef idx="1">
            <a:schemeClr val="dk1"/>
          </a:effectRef>
          <a:fontRef idx="minor">
            <a:schemeClr val="tx1"/>
          </a:fontRef>
        </p:style>
      </p:cxnSp>
      <p:cxnSp>
        <p:nvCxnSpPr>
          <p:cNvPr id="38" name="直接连接符 37">
            <a:extLst>
              <a:ext uri="{FF2B5EF4-FFF2-40B4-BE49-F238E27FC236}">
                <a16:creationId xmlns:a16="http://schemas.microsoft.com/office/drawing/2014/main" id="{34D0AE1B-731B-81F9-8117-82339DEFEF07}"/>
              </a:ext>
            </a:extLst>
          </p:cNvPr>
          <p:cNvCxnSpPr>
            <a:cxnSpLocks/>
            <a:stCxn id="30" idx="3"/>
            <a:endCxn id="29" idx="7"/>
          </p:cNvCxnSpPr>
          <p:nvPr/>
        </p:nvCxnSpPr>
        <p:spPr>
          <a:xfrm flipH="1">
            <a:off x="4465273" y="1818511"/>
            <a:ext cx="278168" cy="272703"/>
          </a:xfrm>
          <a:prstGeom prst="line">
            <a:avLst/>
          </a:prstGeom>
        </p:spPr>
        <p:style>
          <a:lnRef idx="2">
            <a:schemeClr val="dk1"/>
          </a:lnRef>
          <a:fillRef idx="0">
            <a:schemeClr val="dk1"/>
          </a:fillRef>
          <a:effectRef idx="1">
            <a:schemeClr val="dk1"/>
          </a:effectRef>
          <a:fontRef idx="minor">
            <a:schemeClr val="tx1"/>
          </a:fontRef>
        </p:style>
      </p:cxnSp>
      <p:cxnSp>
        <p:nvCxnSpPr>
          <p:cNvPr id="39" name="直接连接符 38">
            <a:extLst>
              <a:ext uri="{FF2B5EF4-FFF2-40B4-BE49-F238E27FC236}">
                <a16:creationId xmlns:a16="http://schemas.microsoft.com/office/drawing/2014/main" id="{C59EF3BA-C608-E456-9634-4ADD5122A6CE}"/>
              </a:ext>
            </a:extLst>
          </p:cNvPr>
          <p:cNvCxnSpPr>
            <a:cxnSpLocks/>
            <a:stCxn id="31" idx="3"/>
            <a:endCxn id="30" idx="6"/>
          </p:cNvCxnSpPr>
          <p:nvPr/>
        </p:nvCxnSpPr>
        <p:spPr>
          <a:xfrm flipH="1">
            <a:off x="4853198" y="1466861"/>
            <a:ext cx="178377" cy="303662"/>
          </a:xfrm>
          <a:prstGeom prst="line">
            <a:avLst/>
          </a:prstGeom>
        </p:spPr>
        <p:style>
          <a:lnRef idx="2">
            <a:schemeClr val="dk1"/>
          </a:lnRef>
          <a:fillRef idx="0">
            <a:schemeClr val="dk1"/>
          </a:fillRef>
          <a:effectRef idx="1">
            <a:schemeClr val="dk1"/>
          </a:effectRef>
          <a:fontRef idx="minor">
            <a:schemeClr val="tx1"/>
          </a:fontRef>
        </p:style>
      </p:cxnSp>
      <p:cxnSp>
        <p:nvCxnSpPr>
          <p:cNvPr id="40" name="直接连接符 39">
            <a:extLst>
              <a:ext uri="{FF2B5EF4-FFF2-40B4-BE49-F238E27FC236}">
                <a16:creationId xmlns:a16="http://schemas.microsoft.com/office/drawing/2014/main" id="{DE73014E-5464-6DD7-EA3D-D12DC3CE1E2C}"/>
              </a:ext>
            </a:extLst>
          </p:cNvPr>
          <p:cNvCxnSpPr>
            <a:cxnSpLocks/>
            <a:stCxn id="34" idx="0"/>
            <a:endCxn id="30" idx="4"/>
          </p:cNvCxnSpPr>
          <p:nvPr/>
        </p:nvCxnSpPr>
        <p:spPr>
          <a:xfrm flipH="1" flipV="1">
            <a:off x="4788904" y="1838388"/>
            <a:ext cx="132156" cy="416512"/>
          </a:xfrm>
          <a:prstGeom prst="line">
            <a:avLst/>
          </a:prstGeom>
        </p:spPr>
        <p:style>
          <a:lnRef idx="2">
            <a:schemeClr val="dk1"/>
          </a:lnRef>
          <a:fillRef idx="0">
            <a:schemeClr val="dk1"/>
          </a:fillRef>
          <a:effectRef idx="1">
            <a:schemeClr val="dk1"/>
          </a:effectRef>
          <a:fontRef idx="minor">
            <a:schemeClr val="tx1"/>
          </a:fontRef>
        </p:style>
      </p:cxnSp>
      <p:cxnSp>
        <p:nvCxnSpPr>
          <p:cNvPr id="41" name="直接连接符 40">
            <a:extLst>
              <a:ext uri="{FF2B5EF4-FFF2-40B4-BE49-F238E27FC236}">
                <a16:creationId xmlns:a16="http://schemas.microsoft.com/office/drawing/2014/main" id="{95BC0EC3-D3C9-DD08-1726-2206B8349624}"/>
              </a:ext>
            </a:extLst>
          </p:cNvPr>
          <p:cNvCxnSpPr>
            <a:cxnSpLocks/>
            <a:stCxn id="32" idx="1"/>
            <a:endCxn id="30" idx="5"/>
          </p:cNvCxnSpPr>
          <p:nvPr/>
        </p:nvCxnSpPr>
        <p:spPr>
          <a:xfrm flipH="1" flipV="1">
            <a:off x="4834367" y="1818511"/>
            <a:ext cx="176345" cy="187810"/>
          </a:xfrm>
          <a:prstGeom prst="line">
            <a:avLst/>
          </a:prstGeom>
        </p:spPr>
        <p:style>
          <a:lnRef idx="2">
            <a:schemeClr val="dk1"/>
          </a:lnRef>
          <a:fillRef idx="0">
            <a:schemeClr val="dk1"/>
          </a:fillRef>
          <a:effectRef idx="1">
            <a:schemeClr val="dk1"/>
          </a:effectRef>
          <a:fontRef idx="minor">
            <a:schemeClr val="tx1"/>
          </a:fontRef>
        </p:style>
      </p:cxnSp>
      <p:cxnSp>
        <p:nvCxnSpPr>
          <p:cNvPr id="42" name="直接连接符 41">
            <a:extLst>
              <a:ext uri="{FF2B5EF4-FFF2-40B4-BE49-F238E27FC236}">
                <a16:creationId xmlns:a16="http://schemas.microsoft.com/office/drawing/2014/main" id="{1F9A3A2C-FA0D-07DD-C197-CADFB10FD1D7}"/>
              </a:ext>
            </a:extLst>
          </p:cNvPr>
          <p:cNvCxnSpPr>
            <a:cxnSpLocks/>
            <a:endCxn id="33" idx="1"/>
          </p:cNvCxnSpPr>
          <p:nvPr/>
        </p:nvCxnSpPr>
        <p:spPr>
          <a:xfrm>
            <a:off x="5122415" y="1476488"/>
            <a:ext cx="122190" cy="337824"/>
          </a:xfrm>
          <a:prstGeom prst="line">
            <a:avLst/>
          </a:prstGeom>
        </p:spPr>
        <p:style>
          <a:lnRef idx="2">
            <a:schemeClr val="dk1"/>
          </a:lnRef>
          <a:fillRef idx="0">
            <a:schemeClr val="dk1"/>
          </a:fillRef>
          <a:effectRef idx="1">
            <a:schemeClr val="dk1"/>
          </a:effectRef>
          <a:fontRef idx="minor">
            <a:schemeClr val="tx1"/>
          </a:fontRef>
        </p:style>
      </p:cxnSp>
      <p:cxnSp>
        <p:nvCxnSpPr>
          <p:cNvPr id="43" name="直接连接符 42">
            <a:extLst>
              <a:ext uri="{FF2B5EF4-FFF2-40B4-BE49-F238E27FC236}">
                <a16:creationId xmlns:a16="http://schemas.microsoft.com/office/drawing/2014/main" id="{5A23AB76-2411-B86A-1FD6-CA94DCB610E5}"/>
              </a:ext>
            </a:extLst>
          </p:cNvPr>
          <p:cNvCxnSpPr>
            <a:cxnSpLocks/>
            <a:stCxn id="28" idx="4"/>
            <a:endCxn id="29" idx="0"/>
          </p:cNvCxnSpPr>
          <p:nvPr/>
        </p:nvCxnSpPr>
        <p:spPr>
          <a:xfrm flipH="1">
            <a:off x="4419810" y="1465127"/>
            <a:ext cx="64294" cy="606210"/>
          </a:xfrm>
          <a:prstGeom prst="line">
            <a:avLst/>
          </a:prstGeom>
        </p:spPr>
        <p:style>
          <a:lnRef idx="2">
            <a:schemeClr val="dk1"/>
          </a:lnRef>
          <a:fillRef idx="0">
            <a:schemeClr val="dk1"/>
          </a:fillRef>
          <a:effectRef idx="1">
            <a:schemeClr val="dk1"/>
          </a:effectRef>
          <a:fontRef idx="minor">
            <a:schemeClr val="tx1"/>
          </a:fontRef>
        </p:style>
      </p:cxnSp>
      <p:cxnSp>
        <p:nvCxnSpPr>
          <p:cNvPr id="44" name="直接连接符 43">
            <a:extLst>
              <a:ext uri="{FF2B5EF4-FFF2-40B4-BE49-F238E27FC236}">
                <a16:creationId xmlns:a16="http://schemas.microsoft.com/office/drawing/2014/main" id="{592BA09F-587B-60C8-0FFE-F1A536A85518}"/>
              </a:ext>
            </a:extLst>
          </p:cNvPr>
          <p:cNvCxnSpPr>
            <a:stCxn id="29" idx="5"/>
            <a:endCxn id="34" idx="2"/>
          </p:cNvCxnSpPr>
          <p:nvPr/>
        </p:nvCxnSpPr>
        <p:spPr>
          <a:xfrm>
            <a:off x="4465273" y="2187191"/>
            <a:ext cx="391493" cy="135575"/>
          </a:xfrm>
          <a:prstGeom prst="line">
            <a:avLst/>
          </a:prstGeom>
        </p:spPr>
        <p:style>
          <a:lnRef idx="2">
            <a:schemeClr val="dk1"/>
          </a:lnRef>
          <a:fillRef idx="0">
            <a:schemeClr val="dk1"/>
          </a:fillRef>
          <a:effectRef idx="1">
            <a:schemeClr val="dk1"/>
          </a:effectRef>
          <a:fontRef idx="minor">
            <a:schemeClr val="tx1"/>
          </a:fontRef>
        </p:style>
      </p:cxnSp>
      <p:cxnSp>
        <p:nvCxnSpPr>
          <p:cNvPr id="48" name="直接箭头连接符 47">
            <a:extLst>
              <a:ext uri="{FF2B5EF4-FFF2-40B4-BE49-F238E27FC236}">
                <a16:creationId xmlns:a16="http://schemas.microsoft.com/office/drawing/2014/main" id="{E821EEFA-7D7B-BC15-3C36-E70246C8625E}"/>
              </a:ext>
            </a:extLst>
          </p:cNvPr>
          <p:cNvCxnSpPr>
            <a:cxnSpLocks/>
            <a:stCxn id="29" idx="3"/>
          </p:cNvCxnSpPr>
          <p:nvPr/>
        </p:nvCxnSpPr>
        <p:spPr>
          <a:xfrm flipH="1">
            <a:off x="4102786" y="2187191"/>
            <a:ext cx="271561" cy="25291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55" name="文本框 54">
            <a:extLst>
              <a:ext uri="{FF2B5EF4-FFF2-40B4-BE49-F238E27FC236}">
                <a16:creationId xmlns:a16="http://schemas.microsoft.com/office/drawing/2014/main" id="{D7867E07-7102-A3B4-6CE6-BAB7940FC364}"/>
              </a:ext>
            </a:extLst>
          </p:cNvPr>
          <p:cNvSpPr txBox="1"/>
          <p:nvPr/>
        </p:nvSpPr>
        <p:spPr>
          <a:xfrm>
            <a:off x="5275788" y="1702501"/>
            <a:ext cx="959916" cy="276999"/>
          </a:xfrm>
          <a:prstGeom prst="rect">
            <a:avLst/>
          </a:prstGeom>
          <a:noFill/>
        </p:spPr>
        <p:txBody>
          <a:bodyPr wrap="square" rtlCol="0">
            <a:spAutoFit/>
          </a:bodyPr>
          <a:lstStyle/>
          <a:p>
            <a:pPr algn="ctr"/>
            <a:r>
              <a:rPr lang="en-US" altLang="zh-CN" sz="1200" dirty="0">
                <a:latin typeface="Times New Roman" panose="02020603050405020304" pitchFamily="18" charset="0"/>
                <a:cs typeface="Times New Roman" panose="02020603050405020304" pitchFamily="18" charset="0"/>
              </a:rPr>
              <a:t>Train</a:t>
            </a:r>
            <a:endParaRPr lang="zh-CN" altLang="en-US" sz="1200" dirty="0">
              <a:latin typeface="Times New Roman" panose="02020603050405020304" pitchFamily="18" charset="0"/>
              <a:cs typeface="Times New Roman" panose="02020603050405020304" pitchFamily="18" charset="0"/>
            </a:endParaRPr>
          </a:p>
        </p:txBody>
      </p:sp>
      <p:sp>
        <p:nvSpPr>
          <p:cNvPr id="63" name="文本框 62">
            <a:extLst>
              <a:ext uri="{FF2B5EF4-FFF2-40B4-BE49-F238E27FC236}">
                <a16:creationId xmlns:a16="http://schemas.microsoft.com/office/drawing/2014/main" id="{5C3F72BB-9AD6-9DFB-A191-B2A6C9F4F658}"/>
              </a:ext>
            </a:extLst>
          </p:cNvPr>
          <p:cNvSpPr txBox="1"/>
          <p:nvPr/>
        </p:nvSpPr>
        <p:spPr>
          <a:xfrm>
            <a:off x="6744263" y="1646446"/>
            <a:ext cx="959916" cy="276999"/>
          </a:xfrm>
          <a:prstGeom prst="rect">
            <a:avLst/>
          </a:prstGeom>
          <a:noFill/>
        </p:spPr>
        <p:txBody>
          <a:bodyPr wrap="square" rtlCol="0">
            <a:spAutoFit/>
          </a:bodyPr>
          <a:lstStyle/>
          <a:p>
            <a:pPr algn="ctr"/>
            <a:r>
              <a:rPr lang="en-US" altLang="zh-CN" sz="1200" dirty="0">
                <a:latin typeface="Times New Roman" panose="02020603050405020304" pitchFamily="18" charset="0"/>
                <a:cs typeface="Times New Roman" panose="02020603050405020304" pitchFamily="18" charset="0"/>
              </a:rPr>
              <a:t>Verify</a:t>
            </a:r>
            <a:endParaRPr lang="zh-CN" altLang="en-US" sz="1200" dirty="0">
              <a:latin typeface="Times New Roman" panose="02020603050405020304" pitchFamily="18" charset="0"/>
              <a:cs typeface="Times New Roman" panose="02020603050405020304" pitchFamily="18" charset="0"/>
            </a:endParaRPr>
          </a:p>
        </p:txBody>
      </p:sp>
      <p:sp>
        <p:nvSpPr>
          <p:cNvPr id="68" name="箭头: 右 67">
            <a:extLst>
              <a:ext uri="{FF2B5EF4-FFF2-40B4-BE49-F238E27FC236}">
                <a16:creationId xmlns:a16="http://schemas.microsoft.com/office/drawing/2014/main" id="{E12FEB9D-0899-BA41-C5AE-E13ABB34CEF3}"/>
              </a:ext>
            </a:extLst>
          </p:cNvPr>
          <p:cNvSpPr/>
          <p:nvPr/>
        </p:nvSpPr>
        <p:spPr>
          <a:xfrm>
            <a:off x="5609047" y="1947132"/>
            <a:ext cx="343788" cy="236234"/>
          </a:xfrm>
          <a:prstGeom prst="rightArrow">
            <a:avLst/>
          </a:prstGeom>
          <a:solidFill>
            <a:srgbClr val="95A8D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9" name="箭头: 右 68">
            <a:extLst>
              <a:ext uri="{FF2B5EF4-FFF2-40B4-BE49-F238E27FC236}">
                <a16:creationId xmlns:a16="http://schemas.microsoft.com/office/drawing/2014/main" id="{D9CDE38E-0FBA-E221-BDDF-55C5EBBDDDDD}"/>
              </a:ext>
            </a:extLst>
          </p:cNvPr>
          <p:cNvSpPr/>
          <p:nvPr/>
        </p:nvSpPr>
        <p:spPr>
          <a:xfrm>
            <a:off x="7068915" y="1895262"/>
            <a:ext cx="343788" cy="236234"/>
          </a:xfrm>
          <a:prstGeom prst="rightArrow">
            <a:avLst/>
          </a:prstGeom>
          <a:solidFill>
            <a:srgbClr val="95A8D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2" name="文本框 71">
            <a:extLst>
              <a:ext uri="{FF2B5EF4-FFF2-40B4-BE49-F238E27FC236}">
                <a16:creationId xmlns:a16="http://schemas.microsoft.com/office/drawing/2014/main" id="{626B5A45-80BB-7C01-BE5E-B5ABD3BA2602}"/>
              </a:ext>
            </a:extLst>
          </p:cNvPr>
          <p:cNvSpPr txBox="1"/>
          <p:nvPr/>
        </p:nvSpPr>
        <p:spPr>
          <a:xfrm>
            <a:off x="7432480" y="2045990"/>
            <a:ext cx="642548"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Trigger</a:t>
            </a:r>
            <a:endParaRPr lang="zh-CN" altLang="en-US" sz="1200" dirty="0">
              <a:latin typeface="Times New Roman" panose="02020603050405020304" pitchFamily="18" charset="0"/>
              <a:cs typeface="Times New Roman" panose="02020603050405020304" pitchFamily="18" charset="0"/>
            </a:endParaRPr>
          </a:p>
        </p:txBody>
      </p:sp>
      <p:cxnSp>
        <p:nvCxnSpPr>
          <p:cNvPr id="73" name="直接箭头连接符 72">
            <a:extLst>
              <a:ext uri="{FF2B5EF4-FFF2-40B4-BE49-F238E27FC236}">
                <a16:creationId xmlns:a16="http://schemas.microsoft.com/office/drawing/2014/main" id="{0926C1C3-FB74-0513-6D88-A60B49968E65}"/>
              </a:ext>
            </a:extLst>
          </p:cNvPr>
          <p:cNvCxnSpPr>
            <a:cxnSpLocks/>
            <a:stCxn id="72" idx="2"/>
          </p:cNvCxnSpPr>
          <p:nvPr/>
        </p:nvCxnSpPr>
        <p:spPr>
          <a:xfrm>
            <a:off x="7753754" y="2376603"/>
            <a:ext cx="5254" cy="13791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87" name="图片 86">
            <a:extLst>
              <a:ext uri="{FF2B5EF4-FFF2-40B4-BE49-F238E27FC236}">
                <a16:creationId xmlns:a16="http://schemas.microsoft.com/office/drawing/2014/main" id="{EC78302F-0BAE-7429-36A9-BD19F9805AC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24698" y="1108053"/>
            <a:ext cx="319069" cy="319069"/>
          </a:xfrm>
          <a:prstGeom prst="rect">
            <a:avLst/>
          </a:prstGeom>
        </p:spPr>
      </p:pic>
      <p:pic>
        <p:nvPicPr>
          <p:cNvPr id="89" name="图片 88">
            <a:extLst>
              <a:ext uri="{FF2B5EF4-FFF2-40B4-BE49-F238E27FC236}">
                <a16:creationId xmlns:a16="http://schemas.microsoft.com/office/drawing/2014/main" id="{4E2E5AD5-0FA7-0F88-3CDD-5C06CCD64A27}"/>
              </a:ext>
            </a:extLst>
          </p:cNvPr>
          <p:cNvPicPr>
            <a:picLocks noChangeAspect="1"/>
          </p:cNvPicPr>
          <p:nvPr/>
        </p:nvPicPr>
        <p:blipFill>
          <a:blip r:embed="rId7"/>
          <a:stretch>
            <a:fillRect/>
          </a:stretch>
        </p:blipFill>
        <p:spPr>
          <a:xfrm>
            <a:off x="6008093" y="1535997"/>
            <a:ext cx="906170" cy="887006"/>
          </a:xfrm>
          <a:prstGeom prst="rect">
            <a:avLst/>
          </a:prstGeom>
        </p:spPr>
      </p:pic>
      <p:cxnSp>
        <p:nvCxnSpPr>
          <p:cNvPr id="83" name="直接箭头连接符 82">
            <a:extLst>
              <a:ext uri="{FF2B5EF4-FFF2-40B4-BE49-F238E27FC236}">
                <a16:creationId xmlns:a16="http://schemas.microsoft.com/office/drawing/2014/main" id="{537D1098-0EE5-1C7C-86E2-28929006850E}"/>
              </a:ext>
            </a:extLst>
          </p:cNvPr>
          <p:cNvCxnSpPr>
            <a:cxnSpLocks/>
          </p:cNvCxnSpPr>
          <p:nvPr/>
        </p:nvCxnSpPr>
        <p:spPr>
          <a:xfrm>
            <a:off x="6878351" y="1439488"/>
            <a:ext cx="0" cy="310250"/>
          </a:xfrm>
          <a:prstGeom prst="straightConnector1">
            <a:avLst/>
          </a:prstGeom>
          <a:ln>
            <a:solidFill>
              <a:srgbClr val="F44444"/>
            </a:solidFill>
            <a:tailEnd type="triangle"/>
          </a:ln>
        </p:spPr>
        <p:style>
          <a:lnRef idx="3">
            <a:schemeClr val="dk1"/>
          </a:lnRef>
          <a:fillRef idx="0">
            <a:schemeClr val="dk1"/>
          </a:fillRef>
          <a:effectRef idx="2">
            <a:schemeClr val="dk1"/>
          </a:effectRef>
          <a:fontRef idx="minor">
            <a:schemeClr val="tx1"/>
          </a:fontRef>
        </p:style>
      </p:cxnSp>
      <p:sp>
        <p:nvSpPr>
          <p:cNvPr id="90" name="等腰三角形 89">
            <a:extLst>
              <a:ext uri="{FF2B5EF4-FFF2-40B4-BE49-F238E27FC236}">
                <a16:creationId xmlns:a16="http://schemas.microsoft.com/office/drawing/2014/main" id="{F9AC968B-3243-53FF-E360-4798A9BE3FDA}"/>
              </a:ext>
            </a:extLst>
          </p:cNvPr>
          <p:cNvSpPr/>
          <p:nvPr/>
        </p:nvSpPr>
        <p:spPr>
          <a:xfrm rot="10800000">
            <a:off x="7562402" y="1739575"/>
            <a:ext cx="343449" cy="369332"/>
          </a:xfrm>
          <a:prstGeom prst="triangl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椭圆 91">
            <a:extLst>
              <a:ext uri="{FF2B5EF4-FFF2-40B4-BE49-F238E27FC236}">
                <a16:creationId xmlns:a16="http://schemas.microsoft.com/office/drawing/2014/main" id="{DA8C9751-3644-354C-A07D-88B96F5C0267}"/>
              </a:ext>
            </a:extLst>
          </p:cNvPr>
          <p:cNvSpPr/>
          <p:nvPr/>
        </p:nvSpPr>
        <p:spPr>
          <a:xfrm rot="453782">
            <a:off x="7676063" y="1987183"/>
            <a:ext cx="128588" cy="135731"/>
          </a:xfrm>
          <a:prstGeom prst="ellipse">
            <a:avLst/>
          </a:prstGeom>
          <a:solidFill>
            <a:srgbClr val="F4444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sp>
        <p:nvSpPr>
          <p:cNvPr id="94" name="椭圆 93">
            <a:extLst>
              <a:ext uri="{FF2B5EF4-FFF2-40B4-BE49-F238E27FC236}">
                <a16:creationId xmlns:a16="http://schemas.microsoft.com/office/drawing/2014/main" id="{2191AC98-7033-CF65-B238-79B9C75ECC0A}"/>
              </a:ext>
            </a:extLst>
          </p:cNvPr>
          <p:cNvSpPr/>
          <p:nvPr/>
        </p:nvSpPr>
        <p:spPr>
          <a:xfrm>
            <a:off x="7830854" y="1640664"/>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95" name="椭圆 94">
            <a:extLst>
              <a:ext uri="{FF2B5EF4-FFF2-40B4-BE49-F238E27FC236}">
                <a16:creationId xmlns:a16="http://schemas.microsoft.com/office/drawing/2014/main" id="{6A1B8A9A-AE69-D268-A385-1D14865E564E}"/>
              </a:ext>
            </a:extLst>
          </p:cNvPr>
          <p:cNvSpPr/>
          <p:nvPr/>
        </p:nvSpPr>
        <p:spPr>
          <a:xfrm>
            <a:off x="7508811" y="1653414"/>
            <a:ext cx="128588" cy="135731"/>
          </a:xfrm>
          <a:prstGeom prst="ellipse">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96" name="文本框 95">
                <a:extLst>
                  <a:ext uri="{FF2B5EF4-FFF2-40B4-BE49-F238E27FC236}">
                    <a16:creationId xmlns:a16="http://schemas.microsoft.com/office/drawing/2014/main" id="{E823251B-56E0-C97B-64FA-2A295085EBB2}"/>
                  </a:ext>
                </a:extLst>
              </p:cNvPr>
              <p:cNvSpPr txBox="1"/>
              <p:nvPr/>
            </p:nvSpPr>
            <p:spPr>
              <a:xfrm>
                <a:off x="7343521" y="2396723"/>
                <a:ext cx="393826"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cs typeface="Times New Roman" panose="02020603050405020304" pitchFamily="18" charset="0"/>
                            </a:rPr>
                          </m:ctrlPr>
                        </m:sSubPr>
                        <m:e>
                          <m:r>
                            <a:rPr lang="en-US" altLang="zh-CN" sz="1400" b="0" i="1" smtClean="0">
                              <a:latin typeface="Cambria Math" panose="02040503050406030204" pitchFamily="18" charset="0"/>
                              <a:cs typeface="Times New Roman" panose="02020603050405020304" pitchFamily="18" charset="0"/>
                            </a:rPr>
                            <m:t>𝑦</m:t>
                          </m:r>
                        </m:e>
                        <m:sub>
                          <m:r>
                            <a:rPr lang="en-US" altLang="zh-CN" sz="1400" b="0" i="1" smtClean="0">
                              <a:latin typeface="Cambria Math" panose="02040503050406030204" pitchFamily="18" charset="0"/>
                              <a:cs typeface="Times New Roman" panose="02020603050405020304" pitchFamily="18" charset="0"/>
                            </a:rPr>
                            <m:t>𝑠</m:t>
                          </m:r>
                        </m:sub>
                      </m:sSub>
                    </m:oMath>
                  </m:oMathPara>
                </a14:m>
                <a:endParaRPr lang="zh-CN" altLang="en-US" sz="1400" dirty="0"/>
              </a:p>
            </p:txBody>
          </p:sp>
        </mc:Choice>
        <mc:Fallback xmlns="">
          <p:sp>
            <p:nvSpPr>
              <p:cNvPr id="96" name="文本框 95">
                <a:extLst>
                  <a:ext uri="{FF2B5EF4-FFF2-40B4-BE49-F238E27FC236}">
                    <a16:creationId xmlns:a16="http://schemas.microsoft.com/office/drawing/2014/main" id="{E823251B-56E0-C97B-64FA-2A295085EBB2}"/>
                  </a:ext>
                </a:extLst>
              </p:cNvPr>
              <p:cNvSpPr txBox="1">
                <a:spLocks noRot="1" noChangeAspect="1" noMove="1" noResize="1" noEditPoints="1" noAdjustHandles="1" noChangeArrowheads="1" noChangeShapeType="1" noTextEdit="1"/>
              </p:cNvSpPr>
              <p:nvPr/>
            </p:nvSpPr>
            <p:spPr>
              <a:xfrm>
                <a:off x="7343521" y="2396723"/>
                <a:ext cx="393826" cy="307777"/>
              </a:xfrm>
              <a:prstGeom prst="rect">
                <a:avLst/>
              </a:prstGeom>
              <a:blipFill>
                <a:blip r:embed="rId8"/>
                <a:stretch>
                  <a:fillRect/>
                </a:stretch>
              </a:blipFill>
            </p:spPr>
            <p:txBody>
              <a:bodyPr/>
              <a:lstStyle/>
              <a:p>
                <a:r>
                  <a:rPr lang="zh-CN" altLang="en-US">
                    <a:noFill/>
                  </a:rPr>
                  <a:t> </a:t>
                </a:r>
              </a:p>
            </p:txBody>
          </p:sp>
        </mc:Fallback>
      </mc:AlternateContent>
      <p:cxnSp>
        <p:nvCxnSpPr>
          <p:cNvPr id="97" name="直接箭头连接符 96">
            <a:extLst>
              <a:ext uri="{FF2B5EF4-FFF2-40B4-BE49-F238E27FC236}">
                <a16:creationId xmlns:a16="http://schemas.microsoft.com/office/drawing/2014/main" id="{BB846F18-C42D-9F89-304D-0331A081499D}"/>
              </a:ext>
            </a:extLst>
          </p:cNvPr>
          <p:cNvCxnSpPr>
            <a:cxnSpLocks/>
          </p:cNvCxnSpPr>
          <p:nvPr/>
        </p:nvCxnSpPr>
        <p:spPr>
          <a:xfrm>
            <a:off x="7650502" y="2585781"/>
            <a:ext cx="310849"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98" name="文本框 97">
                <a:extLst>
                  <a:ext uri="{FF2B5EF4-FFF2-40B4-BE49-F238E27FC236}">
                    <a16:creationId xmlns:a16="http://schemas.microsoft.com/office/drawing/2014/main" id="{85FF0364-C277-1B28-0309-2C93B1E3EC4C}"/>
                  </a:ext>
                </a:extLst>
              </p:cNvPr>
              <p:cNvSpPr txBox="1"/>
              <p:nvPr/>
            </p:nvSpPr>
            <p:spPr>
              <a:xfrm>
                <a:off x="7928864" y="2425945"/>
                <a:ext cx="398571"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cs typeface="Times New Roman" panose="02020603050405020304" pitchFamily="18" charset="0"/>
                            </a:rPr>
                          </m:ctrlPr>
                        </m:sSubPr>
                        <m:e>
                          <m:r>
                            <a:rPr lang="en-US" altLang="zh-CN" sz="1400" b="0" i="1" smtClean="0">
                              <a:latin typeface="Cambria Math" panose="02040503050406030204" pitchFamily="18" charset="0"/>
                              <a:cs typeface="Times New Roman" panose="02020603050405020304" pitchFamily="18" charset="0"/>
                            </a:rPr>
                            <m:t>𝑦</m:t>
                          </m:r>
                        </m:e>
                        <m:sub>
                          <m:r>
                            <a:rPr lang="en-US" altLang="zh-CN" sz="1400" b="0" i="1" smtClean="0">
                              <a:latin typeface="Cambria Math" panose="02040503050406030204" pitchFamily="18" charset="0"/>
                              <a:cs typeface="Times New Roman" panose="02020603050405020304" pitchFamily="18" charset="0"/>
                            </a:rPr>
                            <m:t>𝑡</m:t>
                          </m:r>
                        </m:sub>
                      </m:sSub>
                    </m:oMath>
                  </m:oMathPara>
                </a14:m>
                <a:endParaRPr lang="zh-CN" altLang="en-US" sz="1400" dirty="0"/>
              </a:p>
            </p:txBody>
          </p:sp>
        </mc:Choice>
        <mc:Fallback xmlns="">
          <p:sp>
            <p:nvSpPr>
              <p:cNvPr id="98" name="文本框 97">
                <a:extLst>
                  <a:ext uri="{FF2B5EF4-FFF2-40B4-BE49-F238E27FC236}">
                    <a16:creationId xmlns:a16="http://schemas.microsoft.com/office/drawing/2014/main" id="{85FF0364-C277-1B28-0309-2C93B1E3EC4C}"/>
                  </a:ext>
                </a:extLst>
              </p:cNvPr>
              <p:cNvSpPr txBox="1">
                <a:spLocks noRot="1" noChangeAspect="1" noMove="1" noResize="1" noEditPoints="1" noAdjustHandles="1" noChangeArrowheads="1" noChangeShapeType="1" noTextEdit="1"/>
              </p:cNvSpPr>
              <p:nvPr/>
            </p:nvSpPr>
            <p:spPr>
              <a:xfrm>
                <a:off x="7928864" y="2425945"/>
                <a:ext cx="398571" cy="307777"/>
              </a:xfrm>
              <a:prstGeom prst="rect">
                <a:avLst/>
              </a:prstGeom>
              <a:blipFill>
                <a:blip r:embed="rId6"/>
                <a:stretch>
                  <a:fillRect b="-2000"/>
                </a:stretch>
              </a:blipFill>
            </p:spPr>
            <p:txBody>
              <a:bodyPr/>
              <a:lstStyle/>
              <a:p>
                <a:r>
                  <a:rPr lang="zh-CN" altLang="en-US">
                    <a:noFill/>
                  </a:rPr>
                  <a:t> </a:t>
                </a:r>
              </a:p>
            </p:txBody>
          </p:sp>
        </mc:Fallback>
      </mc:AlternateContent>
      <p:sp>
        <p:nvSpPr>
          <p:cNvPr id="107" name="文本框 106">
            <a:extLst>
              <a:ext uri="{FF2B5EF4-FFF2-40B4-BE49-F238E27FC236}">
                <a16:creationId xmlns:a16="http://schemas.microsoft.com/office/drawing/2014/main" id="{F7AC40D3-00CE-CA5A-C4A7-5D9F518AD433}"/>
              </a:ext>
            </a:extLst>
          </p:cNvPr>
          <p:cNvSpPr txBox="1"/>
          <p:nvPr/>
        </p:nvSpPr>
        <p:spPr>
          <a:xfrm>
            <a:off x="5764900" y="2373576"/>
            <a:ext cx="1625362"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Model with  backdoor</a:t>
            </a:r>
          </a:p>
        </p:txBody>
      </p:sp>
      <p:sp>
        <p:nvSpPr>
          <p:cNvPr id="109" name="文本框 108">
            <a:extLst>
              <a:ext uri="{FF2B5EF4-FFF2-40B4-BE49-F238E27FC236}">
                <a16:creationId xmlns:a16="http://schemas.microsoft.com/office/drawing/2014/main" id="{1F7FDC61-2BE8-B71B-C662-AAC06449B5EA}"/>
              </a:ext>
            </a:extLst>
          </p:cNvPr>
          <p:cNvSpPr txBox="1"/>
          <p:nvPr/>
        </p:nvSpPr>
        <p:spPr>
          <a:xfrm>
            <a:off x="6050132" y="2571436"/>
            <a:ext cx="1016203" cy="276999"/>
          </a:xfrm>
          <a:prstGeom prst="rect">
            <a:avLst/>
          </a:prstGeom>
          <a:noFill/>
        </p:spPr>
        <p:txBody>
          <a:bodyPr wrap="square">
            <a:spAutoFit/>
          </a:bodyPr>
          <a:lstStyle/>
          <a:p>
            <a:r>
              <a:rPr lang="en-US" altLang="zh-CN" sz="1200" dirty="0">
                <a:solidFill>
                  <a:srgbClr val="F44444"/>
                </a:solidFill>
                <a:latin typeface="Times New Roman" panose="02020603050405020304" pitchFamily="18" charset="0"/>
                <a:cs typeface="Times New Roman" panose="02020603050405020304" pitchFamily="18" charset="0"/>
              </a:rPr>
              <a:t>(U</a:t>
            </a:r>
            <a:r>
              <a:rPr lang="en-US" altLang="zh-CN" sz="1200" i="0" dirty="0">
                <a:solidFill>
                  <a:srgbClr val="F44444"/>
                </a:solidFill>
                <a:effectLst/>
                <a:latin typeface="Times New Roman" panose="02020603050405020304" pitchFamily="18" charset="0"/>
                <a:cs typeface="Times New Roman" panose="02020603050405020304" pitchFamily="18" charset="0"/>
              </a:rPr>
              <a:t>nreliable)</a:t>
            </a:r>
            <a:endParaRPr lang="zh-CN" altLang="en-US" sz="1200" dirty="0">
              <a:solidFill>
                <a:srgbClr val="F44444"/>
              </a:solidFill>
              <a:latin typeface="Times New Roman" panose="02020603050405020304" pitchFamily="18" charset="0"/>
              <a:cs typeface="Times New Roman" panose="02020603050405020304" pitchFamily="18" charset="0"/>
            </a:endParaRPr>
          </a:p>
        </p:txBody>
      </p:sp>
      <p:sp>
        <p:nvSpPr>
          <p:cNvPr id="112" name="箭头: 右 111">
            <a:extLst>
              <a:ext uri="{FF2B5EF4-FFF2-40B4-BE49-F238E27FC236}">
                <a16:creationId xmlns:a16="http://schemas.microsoft.com/office/drawing/2014/main" id="{24A4757E-98C9-9BF3-E93C-69CC9BAF7BE9}"/>
              </a:ext>
            </a:extLst>
          </p:cNvPr>
          <p:cNvSpPr/>
          <p:nvPr/>
        </p:nvSpPr>
        <p:spPr>
          <a:xfrm>
            <a:off x="8084349" y="1946434"/>
            <a:ext cx="343788" cy="236234"/>
          </a:xfrm>
          <a:prstGeom prst="rightArrow">
            <a:avLst/>
          </a:prstGeom>
          <a:solidFill>
            <a:srgbClr val="95A8D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18" name="图片 117">
            <a:extLst>
              <a:ext uri="{FF2B5EF4-FFF2-40B4-BE49-F238E27FC236}">
                <a16:creationId xmlns:a16="http://schemas.microsoft.com/office/drawing/2014/main" id="{A73700A2-D054-2849-667C-597DDA8BF09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451458" y="1752424"/>
            <a:ext cx="638207" cy="638207"/>
          </a:xfrm>
          <a:prstGeom prst="rect">
            <a:avLst/>
          </a:prstGeom>
        </p:spPr>
      </p:pic>
      <p:sp>
        <p:nvSpPr>
          <p:cNvPr id="119" name="文本框 118">
            <a:extLst>
              <a:ext uri="{FF2B5EF4-FFF2-40B4-BE49-F238E27FC236}">
                <a16:creationId xmlns:a16="http://schemas.microsoft.com/office/drawing/2014/main" id="{8E329F19-A77E-AD5A-1699-2335F92A1186}"/>
              </a:ext>
            </a:extLst>
          </p:cNvPr>
          <p:cNvSpPr txBox="1"/>
          <p:nvPr/>
        </p:nvSpPr>
        <p:spPr>
          <a:xfrm>
            <a:off x="8425559" y="2372929"/>
            <a:ext cx="825867"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Adversary</a:t>
            </a:r>
            <a:endParaRPr lang="zh-CN" altLang="en-US" sz="1200" dirty="0">
              <a:latin typeface="Times New Roman" panose="02020603050405020304" pitchFamily="18" charset="0"/>
              <a:cs typeface="Times New Roman" panose="02020603050405020304" pitchFamily="18" charset="0"/>
            </a:endParaRPr>
          </a:p>
        </p:txBody>
      </p:sp>
      <p:cxnSp>
        <p:nvCxnSpPr>
          <p:cNvPr id="121" name="连接符: 肘形 120">
            <a:extLst>
              <a:ext uri="{FF2B5EF4-FFF2-40B4-BE49-F238E27FC236}">
                <a16:creationId xmlns:a16="http://schemas.microsoft.com/office/drawing/2014/main" id="{71845AC6-F1AB-D761-51E4-AAC8ADF16EB2}"/>
              </a:ext>
            </a:extLst>
          </p:cNvPr>
          <p:cNvCxnSpPr>
            <a:stCxn id="118" idx="0"/>
            <a:endCxn id="87" idx="3"/>
          </p:cNvCxnSpPr>
          <p:nvPr/>
        </p:nvCxnSpPr>
        <p:spPr>
          <a:xfrm rot="16200000" flipV="1">
            <a:off x="7664747" y="646608"/>
            <a:ext cx="484836" cy="1726795"/>
          </a:xfrm>
          <a:prstGeom prst="bentConnector2">
            <a:avLst/>
          </a:prstGeom>
          <a:ln>
            <a:solidFill>
              <a:srgbClr val="F44444"/>
            </a:solidFill>
            <a:tailEnd type="triangle"/>
          </a:ln>
        </p:spPr>
        <p:style>
          <a:lnRef idx="3">
            <a:schemeClr val="dk1"/>
          </a:lnRef>
          <a:fillRef idx="0">
            <a:schemeClr val="dk1"/>
          </a:fillRef>
          <a:effectRef idx="2">
            <a:schemeClr val="dk1"/>
          </a:effectRef>
          <a:fontRef idx="minor">
            <a:schemeClr val="tx1"/>
          </a:fontRef>
        </p:style>
      </p:cxnSp>
      <p:sp>
        <p:nvSpPr>
          <p:cNvPr id="125" name="文本框 124">
            <a:extLst>
              <a:ext uri="{FF2B5EF4-FFF2-40B4-BE49-F238E27FC236}">
                <a16:creationId xmlns:a16="http://schemas.microsoft.com/office/drawing/2014/main" id="{2D157201-67A9-9E9A-9393-1DF8E7BD2F45}"/>
              </a:ext>
            </a:extLst>
          </p:cNvPr>
          <p:cNvSpPr txBox="1"/>
          <p:nvPr/>
        </p:nvSpPr>
        <p:spPr>
          <a:xfrm>
            <a:off x="7301673" y="1025886"/>
            <a:ext cx="1827181"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Malicious manipulation</a:t>
            </a:r>
            <a:endParaRPr lang="zh-CN" altLang="en-US" sz="1200" dirty="0">
              <a:latin typeface="Times New Roman" panose="02020603050405020304" pitchFamily="18" charset="0"/>
              <a:cs typeface="Times New Roman" panose="02020603050405020304" pitchFamily="18" charset="0"/>
            </a:endParaRPr>
          </a:p>
        </p:txBody>
      </p:sp>
      <p:pic>
        <p:nvPicPr>
          <p:cNvPr id="126" name="图片 125">
            <a:extLst>
              <a:ext uri="{FF2B5EF4-FFF2-40B4-BE49-F238E27FC236}">
                <a16:creationId xmlns:a16="http://schemas.microsoft.com/office/drawing/2014/main" id="{9450D2DD-D022-163B-EEEE-1B14CF773B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85152" y="4077245"/>
            <a:ext cx="476355" cy="476355"/>
          </a:xfrm>
          <a:prstGeom prst="rect">
            <a:avLst/>
          </a:prstGeom>
        </p:spPr>
      </p:pic>
      <p:sp>
        <p:nvSpPr>
          <p:cNvPr id="127" name="矩形 126">
            <a:extLst>
              <a:ext uri="{FF2B5EF4-FFF2-40B4-BE49-F238E27FC236}">
                <a16:creationId xmlns:a16="http://schemas.microsoft.com/office/drawing/2014/main" id="{D854F4E9-7D69-6D17-E430-4276D764213A}"/>
              </a:ext>
            </a:extLst>
          </p:cNvPr>
          <p:cNvSpPr/>
          <p:nvPr/>
        </p:nvSpPr>
        <p:spPr>
          <a:xfrm>
            <a:off x="2049867" y="3326096"/>
            <a:ext cx="7201560" cy="2197056"/>
          </a:xfrm>
          <a:prstGeom prst="rect">
            <a:avLst/>
          </a:prstGeom>
          <a:noFill/>
          <a:ln>
            <a:solidFill>
              <a:srgbClr val="91919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 name="文本框 127">
            <a:extLst>
              <a:ext uri="{FF2B5EF4-FFF2-40B4-BE49-F238E27FC236}">
                <a16:creationId xmlns:a16="http://schemas.microsoft.com/office/drawing/2014/main" id="{01156A39-AE0B-9E0A-1B28-D519D5876271}"/>
              </a:ext>
            </a:extLst>
          </p:cNvPr>
          <p:cNvSpPr txBox="1"/>
          <p:nvPr/>
        </p:nvSpPr>
        <p:spPr>
          <a:xfrm>
            <a:off x="2049866" y="4553600"/>
            <a:ext cx="569387" cy="461665"/>
          </a:xfrm>
          <a:prstGeom prst="rect">
            <a:avLst/>
          </a:prstGeom>
          <a:noFill/>
        </p:spPr>
        <p:txBody>
          <a:bodyPr wrap="none" rtlCol="0">
            <a:spAutoFit/>
          </a:bodyPr>
          <a:lstStyle/>
          <a:p>
            <a:pPr algn="ctr"/>
            <a:r>
              <a:rPr lang="en-US" altLang="zh-CN" sz="1200" dirty="0">
                <a:latin typeface="Times New Roman" panose="02020603050405020304" pitchFamily="18" charset="0"/>
                <a:cs typeface="Times New Roman" panose="02020603050405020304" pitchFamily="18" charset="0"/>
              </a:rPr>
              <a:t>Data</a:t>
            </a:r>
            <a:br>
              <a:rPr lang="en-US" altLang="zh-CN" sz="1200" dirty="0">
                <a:latin typeface="Times New Roman" panose="02020603050405020304" pitchFamily="18" charset="0"/>
                <a:cs typeface="Times New Roman" panose="02020603050405020304" pitchFamily="18" charset="0"/>
              </a:rPr>
            </a:br>
            <a:r>
              <a:rPr lang="en-US" altLang="zh-CN" sz="1200" dirty="0">
                <a:latin typeface="Times New Roman" panose="02020603050405020304" pitchFamily="18" charset="0"/>
                <a:cs typeface="Times New Roman" panose="02020603050405020304" pitchFamily="18" charset="0"/>
              </a:rPr>
              <a:t>owner</a:t>
            </a:r>
            <a:endParaRPr lang="zh-CN" altLang="en-US" sz="1200" dirty="0">
              <a:latin typeface="Times New Roman" panose="02020603050405020304" pitchFamily="18" charset="0"/>
              <a:cs typeface="Times New Roman" panose="02020603050405020304" pitchFamily="18" charset="0"/>
            </a:endParaRPr>
          </a:p>
        </p:txBody>
      </p:sp>
      <p:sp>
        <p:nvSpPr>
          <p:cNvPr id="129" name="箭头: 右 128">
            <a:extLst>
              <a:ext uri="{FF2B5EF4-FFF2-40B4-BE49-F238E27FC236}">
                <a16:creationId xmlns:a16="http://schemas.microsoft.com/office/drawing/2014/main" id="{B7E4961F-DF1F-388C-6BAB-85028618EBF2}"/>
              </a:ext>
            </a:extLst>
          </p:cNvPr>
          <p:cNvSpPr/>
          <p:nvPr/>
        </p:nvSpPr>
        <p:spPr>
          <a:xfrm>
            <a:off x="2610763" y="4298519"/>
            <a:ext cx="343788" cy="236234"/>
          </a:xfrm>
          <a:prstGeom prst="rightArrow">
            <a:avLst/>
          </a:prstGeom>
          <a:solidFill>
            <a:srgbClr val="95A8D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0" name="文本框 129">
            <a:extLst>
              <a:ext uri="{FF2B5EF4-FFF2-40B4-BE49-F238E27FC236}">
                <a16:creationId xmlns:a16="http://schemas.microsoft.com/office/drawing/2014/main" id="{A0EFF585-029D-D949-C520-6B9BAB0A9D9F}"/>
              </a:ext>
            </a:extLst>
          </p:cNvPr>
          <p:cNvSpPr txBox="1"/>
          <p:nvPr/>
        </p:nvSpPr>
        <p:spPr>
          <a:xfrm>
            <a:off x="2342075" y="3844841"/>
            <a:ext cx="825867" cy="461665"/>
          </a:xfrm>
          <a:prstGeom prst="rect">
            <a:avLst/>
          </a:prstGeom>
          <a:noFill/>
        </p:spPr>
        <p:txBody>
          <a:bodyPr wrap="none" rtlCol="0">
            <a:spAutoFit/>
          </a:bodyPr>
          <a:lstStyle/>
          <a:p>
            <a:pPr algn="ctr"/>
            <a:r>
              <a:rPr lang="en-US" altLang="zh-CN" sz="1200" dirty="0">
                <a:latin typeface="Times New Roman" panose="02020603050405020304" pitchFamily="18" charset="0"/>
                <a:cs typeface="Times New Roman" panose="02020603050405020304" pitchFamily="18" charset="0"/>
              </a:rPr>
              <a:t>Protect</a:t>
            </a:r>
            <a:br>
              <a:rPr lang="en-US" altLang="zh-CN" sz="1200" dirty="0">
                <a:latin typeface="Times New Roman" panose="02020603050405020304" pitchFamily="18" charset="0"/>
                <a:cs typeface="Times New Roman" panose="02020603050405020304" pitchFamily="18" charset="0"/>
              </a:rPr>
            </a:br>
            <a:r>
              <a:rPr lang="en-US" altLang="zh-CN" sz="1200" dirty="0">
                <a:latin typeface="Times New Roman" panose="02020603050405020304" pitchFamily="18" charset="0"/>
                <a:cs typeface="Times New Roman" panose="02020603050405020304" pitchFamily="18" charset="0"/>
              </a:rPr>
              <a:t>ownership</a:t>
            </a:r>
            <a:endParaRPr lang="zh-CN" altLang="en-US" sz="1200" dirty="0">
              <a:latin typeface="Times New Roman" panose="02020603050405020304" pitchFamily="18" charset="0"/>
              <a:cs typeface="Times New Roman" panose="02020603050405020304" pitchFamily="18" charset="0"/>
            </a:endParaRPr>
          </a:p>
        </p:txBody>
      </p:sp>
      <p:sp>
        <p:nvSpPr>
          <p:cNvPr id="131" name="矩形: 圆角 130">
            <a:extLst>
              <a:ext uri="{FF2B5EF4-FFF2-40B4-BE49-F238E27FC236}">
                <a16:creationId xmlns:a16="http://schemas.microsoft.com/office/drawing/2014/main" id="{E8566D41-5CC4-E955-E98F-881883721295}"/>
              </a:ext>
            </a:extLst>
          </p:cNvPr>
          <p:cNvSpPr/>
          <p:nvPr/>
        </p:nvSpPr>
        <p:spPr>
          <a:xfrm>
            <a:off x="3103939" y="3554806"/>
            <a:ext cx="2368393" cy="1836333"/>
          </a:xfrm>
          <a:prstGeom prst="roundRect">
            <a:avLst/>
          </a:prstGeom>
          <a:noFill/>
          <a:ln>
            <a:solidFill>
              <a:srgbClr val="91919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2" name="直接箭头连接符 131">
            <a:extLst>
              <a:ext uri="{FF2B5EF4-FFF2-40B4-BE49-F238E27FC236}">
                <a16:creationId xmlns:a16="http://schemas.microsoft.com/office/drawing/2014/main" id="{C3B95571-AFA4-219F-715B-266009956AEB}"/>
              </a:ext>
            </a:extLst>
          </p:cNvPr>
          <p:cNvCxnSpPr>
            <a:cxnSpLocks/>
          </p:cNvCxnSpPr>
          <p:nvPr/>
        </p:nvCxnSpPr>
        <p:spPr>
          <a:xfrm>
            <a:off x="3218162" y="4198103"/>
            <a:ext cx="653163"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39" name="椭圆 138">
            <a:extLst>
              <a:ext uri="{FF2B5EF4-FFF2-40B4-BE49-F238E27FC236}">
                <a16:creationId xmlns:a16="http://schemas.microsoft.com/office/drawing/2014/main" id="{4347F405-CF36-F8CB-559B-840627E9E74C}"/>
              </a:ext>
            </a:extLst>
          </p:cNvPr>
          <p:cNvSpPr/>
          <p:nvPr/>
        </p:nvSpPr>
        <p:spPr>
          <a:xfrm>
            <a:off x="4052174" y="4060760"/>
            <a:ext cx="128588" cy="135731"/>
          </a:xfrm>
          <a:prstGeom prst="ellipse">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140" name="椭圆 139">
            <a:extLst>
              <a:ext uri="{FF2B5EF4-FFF2-40B4-BE49-F238E27FC236}">
                <a16:creationId xmlns:a16="http://schemas.microsoft.com/office/drawing/2014/main" id="{A537DFE5-44D1-4514-6165-2BBFF342026A}"/>
              </a:ext>
            </a:extLst>
          </p:cNvPr>
          <p:cNvSpPr/>
          <p:nvPr/>
        </p:nvSpPr>
        <p:spPr>
          <a:xfrm>
            <a:off x="4339115" y="3707376"/>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141" name="椭圆 140">
            <a:extLst>
              <a:ext uri="{FF2B5EF4-FFF2-40B4-BE49-F238E27FC236}">
                <a16:creationId xmlns:a16="http://schemas.microsoft.com/office/drawing/2014/main" id="{99B8F25B-CF1D-C187-2E60-A5E5C4EF1A28}"/>
              </a:ext>
            </a:extLst>
          </p:cNvPr>
          <p:cNvSpPr/>
          <p:nvPr/>
        </p:nvSpPr>
        <p:spPr>
          <a:xfrm>
            <a:off x="4274821" y="4449317"/>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42" name="椭圆 141">
            <a:extLst>
              <a:ext uri="{FF2B5EF4-FFF2-40B4-BE49-F238E27FC236}">
                <a16:creationId xmlns:a16="http://schemas.microsoft.com/office/drawing/2014/main" id="{A2B81EB7-46BC-3DCC-CB60-85E20A04178A}"/>
              </a:ext>
            </a:extLst>
          </p:cNvPr>
          <p:cNvSpPr/>
          <p:nvPr/>
        </p:nvSpPr>
        <p:spPr>
          <a:xfrm>
            <a:off x="4643915" y="4080637"/>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43" name="椭圆 142">
            <a:extLst>
              <a:ext uri="{FF2B5EF4-FFF2-40B4-BE49-F238E27FC236}">
                <a16:creationId xmlns:a16="http://schemas.microsoft.com/office/drawing/2014/main" id="{6585132F-5732-27D7-56D2-2917F08C8617}"/>
              </a:ext>
            </a:extLst>
          </p:cNvPr>
          <p:cNvSpPr/>
          <p:nvPr/>
        </p:nvSpPr>
        <p:spPr>
          <a:xfrm>
            <a:off x="4932049" y="3728987"/>
            <a:ext cx="128588" cy="135731"/>
          </a:xfrm>
          <a:prstGeom prst="ellipse">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144" name="椭圆 143">
            <a:extLst>
              <a:ext uri="{FF2B5EF4-FFF2-40B4-BE49-F238E27FC236}">
                <a16:creationId xmlns:a16="http://schemas.microsoft.com/office/drawing/2014/main" id="{3860DADF-74D3-5D05-75C2-9889766405BB}"/>
              </a:ext>
            </a:extLst>
          </p:cNvPr>
          <p:cNvSpPr/>
          <p:nvPr/>
        </p:nvSpPr>
        <p:spPr>
          <a:xfrm>
            <a:off x="5065402" y="4419162"/>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45" name="椭圆 144">
            <a:extLst>
              <a:ext uri="{FF2B5EF4-FFF2-40B4-BE49-F238E27FC236}">
                <a16:creationId xmlns:a16="http://schemas.microsoft.com/office/drawing/2014/main" id="{680944C1-80E5-7039-478D-15D58BAB05FB}"/>
              </a:ext>
            </a:extLst>
          </p:cNvPr>
          <p:cNvSpPr/>
          <p:nvPr/>
        </p:nvSpPr>
        <p:spPr>
          <a:xfrm>
            <a:off x="5145165" y="4162788"/>
            <a:ext cx="128588" cy="135731"/>
          </a:xfrm>
          <a:prstGeom prst="ellipse">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146" name="椭圆 145">
            <a:extLst>
              <a:ext uri="{FF2B5EF4-FFF2-40B4-BE49-F238E27FC236}">
                <a16:creationId xmlns:a16="http://schemas.microsoft.com/office/drawing/2014/main" id="{7B76F6CC-0AB3-1B33-5B34-AE260A0D9E04}"/>
              </a:ext>
            </a:extLst>
          </p:cNvPr>
          <p:cNvSpPr/>
          <p:nvPr/>
        </p:nvSpPr>
        <p:spPr>
          <a:xfrm>
            <a:off x="4776071" y="4632880"/>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147" name="直接连接符 146">
            <a:extLst>
              <a:ext uri="{FF2B5EF4-FFF2-40B4-BE49-F238E27FC236}">
                <a16:creationId xmlns:a16="http://schemas.microsoft.com/office/drawing/2014/main" id="{9005AE85-2F44-7289-C430-1704B05F337A}"/>
              </a:ext>
            </a:extLst>
          </p:cNvPr>
          <p:cNvCxnSpPr>
            <a:cxnSpLocks/>
            <a:stCxn id="140" idx="3"/>
            <a:endCxn id="139" idx="0"/>
          </p:cNvCxnSpPr>
          <p:nvPr/>
        </p:nvCxnSpPr>
        <p:spPr>
          <a:xfrm flipH="1">
            <a:off x="4116468" y="3823230"/>
            <a:ext cx="241478" cy="237530"/>
          </a:xfrm>
          <a:prstGeom prst="line">
            <a:avLst/>
          </a:prstGeom>
        </p:spPr>
        <p:style>
          <a:lnRef idx="2">
            <a:schemeClr val="dk1"/>
          </a:lnRef>
          <a:fillRef idx="0">
            <a:schemeClr val="dk1"/>
          </a:fillRef>
          <a:effectRef idx="1">
            <a:schemeClr val="dk1"/>
          </a:effectRef>
          <a:fontRef idx="minor">
            <a:schemeClr val="tx1"/>
          </a:fontRef>
        </p:style>
      </p:cxnSp>
      <p:cxnSp>
        <p:nvCxnSpPr>
          <p:cNvPr id="148" name="直接连接符 147">
            <a:extLst>
              <a:ext uri="{FF2B5EF4-FFF2-40B4-BE49-F238E27FC236}">
                <a16:creationId xmlns:a16="http://schemas.microsoft.com/office/drawing/2014/main" id="{E26D79A7-A6FD-440C-F0E4-BE738A300B65}"/>
              </a:ext>
            </a:extLst>
          </p:cNvPr>
          <p:cNvCxnSpPr>
            <a:cxnSpLocks/>
            <a:stCxn id="140" idx="5"/>
            <a:endCxn id="142" idx="1"/>
          </p:cNvCxnSpPr>
          <p:nvPr/>
        </p:nvCxnSpPr>
        <p:spPr>
          <a:xfrm>
            <a:off x="4448872" y="3823230"/>
            <a:ext cx="213874" cy="277284"/>
          </a:xfrm>
          <a:prstGeom prst="line">
            <a:avLst/>
          </a:prstGeom>
        </p:spPr>
        <p:style>
          <a:lnRef idx="2">
            <a:schemeClr val="dk1"/>
          </a:lnRef>
          <a:fillRef idx="0">
            <a:schemeClr val="dk1"/>
          </a:fillRef>
          <a:effectRef idx="1">
            <a:schemeClr val="dk1"/>
          </a:effectRef>
          <a:fontRef idx="minor">
            <a:schemeClr val="tx1"/>
          </a:fontRef>
        </p:style>
      </p:cxnSp>
      <p:cxnSp>
        <p:nvCxnSpPr>
          <p:cNvPr id="149" name="直接连接符 148">
            <a:extLst>
              <a:ext uri="{FF2B5EF4-FFF2-40B4-BE49-F238E27FC236}">
                <a16:creationId xmlns:a16="http://schemas.microsoft.com/office/drawing/2014/main" id="{AA64FEA9-BEFA-5896-2811-FA163112C08C}"/>
              </a:ext>
            </a:extLst>
          </p:cNvPr>
          <p:cNvCxnSpPr>
            <a:cxnSpLocks/>
            <a:stCxn id="139" idx="5"/>
            <a:endCxn id="141" idx="1"/>
          </p:cNvCxnSpPr>
          <p:nvPr/>
        </p:nvCxnSpPr>
        <p:spPr>
          <a:xfrm>
            <a:off x="4161931" y="4176614"/>
            <a:ext cx="131721" cy="292580"/>
          </a:xfrm>
          <a:prstGeom prst="line">
            <a:avLst/>
          </a:prstGeom>
        </p:spPr>
        <p:style>
          <a:lnRef idx="2">
            <a:schemeClr val="dk1"/>
          </a:lnRef>
          <a:fillRef idx="0">
            <a:schemeClr val="dk1"/>
          </a:fillRef>
          <a:effectRef idx="1">
            <a:schemeClr val="dk1"/>
          </a:effectRef>
          <a:fontRef idx="minor">
            <a:schemeClr val="tx1"/>
          </a:fontRef>
        </p:style>
      </p:cxnSp>
      <p:cxnSp>
        <p:nvCxnSpPr>
          <p:cNvPr id="150" name="直接连接符 149">
            <a:extLst>
              <a:ext uri="{FF2B5EF4-FFF2-40B4-BE49-F238E27FC236}">
                <a16:creationId xmlns:a16="http://schemas.microsoft.com/office/drawing/2014/main" id="{593429F9-9E77-5516-A075-024D7FB53820}"/>
              </a:ext>
            </a:extLst>
          </p:cNvPr>
          <p:cNvCxnSpPr>
            <a:cxnSpLocks/>
            <a:stCxn id="142" idx="3"/>
            <a:endCxn id="141" idx="7"/>
          </p:cNvCxnSpPr>
          <p:nvPr/>
        </p:nvCxnSpPr>
        <p:spPr>
          <a:xfrm flipH="1">
            <a:off x="4384578" y="4196491"/>
            <a:ext cx="278168" cy="272703"/>
          </a:xfrm>
          <a:prstGeom prst="line">
            <a:avLst/>
          </a:prstGeom>
        </p:spPr>
        <p:style>
          <a:lnRef idx="2">
            <a:schemeClr val="dk1"/>
          </a:lnRef>
          <a:fillRef idx="0">
            <a:schemeClr val="dk1"/>
          </a:fillRef>
          <a:effectRef idx="1">
            <a:schemeClr val="dk1"/>
          </a:effectRef>
          <a:fontRef idx="minor">
            <a:schemeClr val="tx1"/>
          </a:fontRef>
        </p:style>
      </p:cxnSp>
      <p:cxnSp>
        <p:nvCxnSpPr>
          <p:cNvPr id="151" name="直接连接符 150">
            <a:extLst>
              <a:ext uri="{FF2B5EF4-FFF2-40B4-BE49-F238E27FC236}">
                <a16:creationId xmlns:a16="http://schemas.microsoft.com/office/drawing/2014/main" id="{7224C6C4-BB27-FFC2-93E6-F338363F102C}"/>
              </a:ext>
            </a:extLst>
          </p:cNvPr>
          <p:cNvCxnSpPr>
            <a:cxnSpLocks/>
            <a:stCxn id="143" idx="3"/>
            <a:endCxn id="142" idx="6"/>
          </p:cNvCxnSpPr>
          <p:nvPr/>
        </p:nvCxnSpPr>
        <p:spPr>
          <a:xfrm flipH="1">
            <a:off x="4772503" y="3844841"/>
            <a:ext cx="178377" cy="303662"/>
          </a:xfrm>
          <a:prstGeom prst="line">
            <a:avLst/>
          </a:prstGeom>
        </p:spPr>
        <p:style>
          <a:lnRef idx="2">
            <a:schemeClr val="dk1"/>
          </a:lnRef>
          <a:fillRef idx="0">
            <a:schemeClr val="dk1"/>
          </a:fillRef>
          <a:effectRef idx="1">
            <a:schemeClr val="dk1"/>
          </a:effectRef>
          <a:fontRef idx="minor">
            <a:schemeClr val="tx1"/>
          </a:fontRef>
        </p:style>
      </p:cxnSp>
      <p:cxnSp>
        <p:nvCxnSpPr>
          <p:cNvPr id="152" name="直接连接符 151">
            <a:extLst>
              <a:ext uri="{FF2B5EF4-FFF2-40B4-BE49-F238E27FC236}">
                <a16:creationId xmlns:a16="http://schemas.microsoft.com/office/drawing/2014/main" id="{DCFF1AF5-4B44-07C6-30C3-7B7D6164B500}"/>
              </a:ext>
            </a:extLst>
          </p:cNvPr>
          <p:cNvCxnSpPr>
            <a:cxnSpLocks/>
            <a:stCxn id="146" idx="0"/>
            <a:endCxn id="142" idx="4"/>
          </p:cNvCxnSpPr>
          <p:nvPr/>
        </p:nvCxnSpPr>
        <p:spPr>
          <a:xfrm flipH="1" flipV="1">
            <a:off x="4708209" y="4216368"/>
            <a:ext cx="132156" cy="416512"/>
          </a:xfrm>
          <a:prstGeom prst="line">
            <a:avLst/>
          </a:prstGeom>
        </p:spPr>
        <p:style>
          <a:lnRef idx="2">
            <a:schemeClr val="dk1"/>
          </a:lnRef>
          <a:fillRef idx="0">
            <a:schemeClr val="dk1"/>
          </a:fillRef>
          <a:effectRef idx="1">
            <a:schemeClr val="dk1"/>
          </a:effectRef>
          <a:fontRef idx="minor">
            <a:schemeClr val="tx1"/>
          </a:fontRef>
        </p:style>
      </p:cxnSp>
      <p:cxnSp>
        <p:nvCxnSpPr>
          <p:cNvPr id="153" name="直接连接符 152">
            <a:extLst>
              <a:ext uri="{FF2B5EF4-FFF2-40B4-BE49-F238E27FC236}">
                <a16:creationId xmlns:a16="http://schemas.microsoft.com/office/drawing/2014/main" id="{11D75AD7-15AD-8744-0CF7-2105AADDF75F}"/>
              </a:ext>
            </a:extLst>
          </p:cNvPr>
          <p:cNvCxnSpPr>
            <a:cxnSpLocks/>
            <a:stCxn id="144" idx="1"/>
            <a:endCxn id="142" idx="5"/>
          </p:cNvCxnSpPr>
          <p:nvPr/>
        </p:nvCxnSpPr>
        <p:spPr>
          <a:xfrm flipH="1" flipV="1">
            <a:off x="4753672" y="4196491"/>
            <a:ext cx="330561" cy="242548"/>
          </a:xfrm>
          <a:prstGeom prst="line">
            <a:avLst/>
          </a:prstGeom>
        </p:spPr>
        <p:style>
          <a:lnRef idx="2">
            <a:schemeClr val="dk1"/>
          </a:lnRef>
          <a:fillRef idx="0">
            <a:schemeClr val="dk1"/>
          </a:fillRef>
          <a:effectRef idx="1">
            <a:schemeClr val="dk1"/>
          </a:effectRef>
          <a:fontRef idx="minor">
            <a:schemeClr val="tx1"/>
          </a:fontRef>
        </p:style>
      </p:cxnSp>
      <p:cxnSp>
        <p:nvCxnSpPr>
          <p:cNvPr id="154" name="直接连接符 153">
            <a:extLst>
              <a:ext uri="{FF2B5EF4-FFF2-40B4-BE49-F238E27FC236}">
                <a16:creationId xmlns:a16="http://schemas.microsoft.com/office/drawing/2014/main" id="{4FDA8CA7-83FB-B604-0B06-514E2C2D3208}"/>
              </a:ext>
            </a:extLst>
          </p:cNvPr>
          <p:cNvCxnSpPr>
            <a:cxnSpLocks/>
            <a:stCxn id="143" idx="5"/>
            <a:endCxn id="145" idx="1"/>
          </p:cNvCxnSpPr>
          <p:nvPr/>
        </p:nvCxnSpPr>
        <p:spPr>
          <a:xfrm>
            <a:off x="5041806" y="3844841"/>
            <a:ext cx="122190" cy="337824"/>
          </a:xfrm>
          <a:prstGeom prst="line">
            <a:avLst/>
          </a:prstGeom>
        </p:spPr>
        <p:style>
          <a:lnRef idx="2">
            <a:schemeClr val="dk1"/>
          </a:lnRef>
          <a:fillRef idx="0">
            <a:schemeClr val="dk1"/>
          </a:fillRef>
          <a:effectRef idx="1">
            <a:schemeClr val="dk1"/>
          </a:effectRef>
          <a:fontRef idx="minor">
            <a:schemeClr val="tx1"/>
          </a:fontRef>
        </p:style>
      </p:cxnSp>
      <p:cxnSp>
        <p:nvCxnSpPr>
          <p:cNvPr id="155" name="直接连接符 154">
            <a:extLst>
              <a:ext uri="{FF2B5EF4-FFF2-40B4-BE49-F238E27FC236}">
                <a16:creationId xmlns:a16="http://schemas.microsoft.com/office/drawing/2014/main" id="{DE11B0A3-A708-839B-B98F-0BE1BA60DF75}"/>
              </a:ext>
            </a:extLst>
          </p:cNvPr>
          <p:cNvCxnSpPr>
            <a:cxnSpLocks/>
            <a:stCxn id="140" idx="4"/>
            <a:endCxn id="141" idx="0"/>
          </p:cNvCxnSpPr>
          <p:nvPr/>
        </p:nvCxnSpPr>
        <p:spPr>
          <a:xfrm flipH="1">
            <a:off x="4339115" y="3843107"/>
            <a:ext cx="64294" cy="606210"/>
          </a:xfrm>
          <a:prstGeom prst="line">
            <a:avLst/>
          </a:prstGeom>
        </p:spPr>
        <p:style>
          <a:lnRef idx="2">
            <a:schemeClr val="dk1"/>
          </a:lnRef>
          <a:fillRef idx="0">
            <a:schemeClr val="dk1"/>
          </a:fillRef>
          <a:effectRef idx="1">
            <a:schemeClr val="dk1"/>
          </a:effectRef>
          <a:fontRef idx="minor">
            <a:schemeClr val="tx1"/>
          </a:fontRef>
        </p:style>
      </p:cxnSp>
      <p:cxnSp>
        <p:nvCxnSpPr>
          <p:cNvPr id="156" name="直接连接符 155">
            <a:extLst>
              <a:ext uri="{FF2B5EF4-FFF2-40B4-BE49-F238E27FC236}">
                <a16:creationId xmlns:a16="http://schemas.microsoft.com/office/drawing/2014/main" id="{C51E7886-A179-1B3D-C4AE-66B998794402}"/>
              </a:ext>
            </a:extLst>
          </p:cNvPr>
          <p:cNvCxnSpPr>
            <a:stCxn id="141" idx="5"/>
            <a:endCxn id="146" idx="2"/>
          </p:cNvCxnSpPr>
          <p:nvPr/>
        </p:nvCxnSpPr>
        <p:spPr>
          <a:xfrm>
            <a:off x="4384578" y="4565171"/>
            <a:ext cx="391493" cy="135575"/>
          </a:xfrm>
          <a:prstGeom prst="line">
            <a:avLst/>
          </a:prstGeom>
        </p:spPr>
        <p:style>
          <a:lnRef idx="2">
            <a:schemeClr val="dk1"/>
          </a:lnRef>
          <a:fillRef idx="0">
            <a:schemeClr val="dk1"/>
          </a:fillRef>
          <a:effectRef idx="1">
            <a:schemeClr val="dk1"/>
          </a:effectRef>
          <a:fontRef idx="minor">
            <a:schemeClr val="tx1"/>
          </a:fontRef>
        </p:style>
      </p:cxnSp>
      <p:sp>
        <p:nvSpPr>
          <p:cNvPr id="158" name="文本框 157">
            <a:extLst>
              <a:ext uri="{FF2B5EF4-FFF2-40B4-BE49-F238E27FC236}">
                <a16:creationId xmlns:a16="http://schemas.microsoft.com/office/drawing/2014/main" id="{93A11042-15E9-F275-633D-EC30A64BD362}"/>
              </a:ext>
            </a:extLst>
          </p:cNvPr>
          <p:cNvSpPr txBox="1"/>
          <p:nvPr/>
        </p:nvSpPr>
        <p:spPr>
          <a:xfrm>
            <a:off x="5425254" y="4038423"/>
            <a:ext cx="561338" cy="276999"/>
          </a:xfrm>
          <a:prstGeom prst="rect">
            <a:avLst/>
          </a:prstGeom>
          <a:noFill/>
        </p:spPr>
        <p:txBody>
          <a:bodyPr wrap="square" rtlCol="0">
            <a:spAutoFit/>
          </a:bodyPr>
          <a:lstStyle/>
          <a:p>
            <a:pPr algn="ctr"/>
            <a:r>
              <a:rPr lang="en-US" altLang="zh-CN" sz="1200" dirty="0">
                <a:latin typeface="Times New Roman" panose="02020603050405020304" pitchFamily="18" charset="0"/>
                <a:cs typeface="Times New Roman" panose="02020603050405020304" pitchFamily="18" charset="0"/>
              </a:rPr>
              <a:t>Train</a:t>
            </a:r>
            <a:endParaRPr lang="zh-CN" altLang="en-US" sz="1200" dirty="0">
              <a:latin typeface="Times New Roman" panose="02020603050405020304" pitchFamily="18" charset="0"/>
              <a:cs typeface="Times New Roman" panose="02020603050405020304" pitchFamily="18" charset="0"/>
            </a:endParaRPr>
          </a:p>
        </p:txBody>
      </p:sp>
      <p:sp>
        <p:nvSpPr>
          <p:cNvPr id="159" name="文本框 158">
            <a:extLst>
              <a:ext uri="{FF2B5EF4-FFF2-40B4-BE49-F238E27FC236}">
                <a16:creationId xmlns:a16="http://schemas.microsoft.com/office/drawing/2014/main" id="{D7033335-FBC8-6C21-8461-4E9978CD870B}"/>
              </a:ext>
            </a:extLst>
          </p:cNvPr>
          <p:cNvSpPr txBox="1"/>
          <p:nvPr/>
        </p:nvSpPr>
        <p:spPr>
          <a:xfrm>
            <a:off x="6641243" y="3964168"/>
            <a:ext cx="959916" cy="276999"/>
          </a:xfrm>
          <a:prstGeom prst="rect">
            <a:avLst/>
          </a:prstGeom>
          <a:noFill/>
        </p:spPr>
        <p:txBody>
          <a:bodyPr wrap="square" rtlCol="0">
            <a:spAutoFit/>
          </a:bodyPr>
          <a:lstStyle/>
          <a:p>
            <a:pPr algn="ctr"/>
            <a:r>
              <a:rPr lang="en-US" altLang="zh-CN" sz="1200" dirty="0">
                <a:latin typeface="Times New Roman" panose="02020603050405020304" pitchFamily="18" charset="0"/>
                <a:cs typeface="Times New Roman" panose="02020603050405020304" pitchFamily="18" charset="0"/>
              </a:rPr>
              <a:t>Verify</a:t>
            </a:r>
            <a:endParaRPr lang="zh-CN" altLang="en-US" sz="1200" dirty="0">
              <a:latin typeface="Times New Roman" panose="02020603050405020304" pitchFamily="18" charset="0"/>
              <a:cs typeface="Times New Roman" panose="02020603050405020304" pitchFamily="18" charset="0"/>
            </a:endParaRPr>
          </a:p>
        </p:txBody>
      </p:sp>
      <p:sp>
        <p:nvSpPr>
          <p:cNvPr id="160" name="箭头: 右 159">
            <a:extLst>
              <a:ext uri="{FF2B5EF4-FFF2-40B4-BE49-F238E27FC236}">
                <a16:creationId xmlns:a16="http://schemas.microsoft.com/office/drawing/2014/main" id="{3B792666-8FE2-B3EB-A314-B302EA00B4B0}"/>
              </a:ext>
            </a:extLst>
          </p:cNvPr>
          <p:cNvSpPr/>
          <p:nvPr/>
        </p:nvSpPr>
        <p:spPr>
          <a:xfrm>
            <a:off x="5543661" y="4280948"/>
            <a:ext cx="343788" cy="236234"/>
          </a:xfrm>
          <a:prstGeom prst="rightArrow">
            <a:avLst/>
          </a:prstGeom>
          <a:solidFill>
            <a:srgbClr val="95A8D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1" name="箭头: 右 160">
            <a:extLst>
              <a:ext uri="{FF2B5EF4-FFF2-40B4-BE49-F238E27FC236}">
                <a16:creationId xmlns:a16="http://schemas.microsoft.com/office/drawing/2014/main" id="{8727CA0D-3D8C-EF9B-82D4-C53CB87E257A}"/>
              </a:ext>
            </a:extLst>
          </p:cNvPr>
          <p:cNvSpPr/>
          <p:nvPr/>
        </p:nvSpPr>
        <p:spPr>
          <a:xfrm>
            <a:off x="6967868" y="4232960"/>
            <a:ext cx="343788" cy="236234"/>
          </a:xfrm>
          <a:prstGeom prst="rightArrow">
            <a:avLst/>
          </a:prstGeom>
          <a:solidFill>
            <a:srgbClr val="95A8D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7" name="等腰三角形 166">
            <a:extLst>
              <a:ext uri="{FF2B5EF4-FFF2-40B4-BE49-F238E27FC236}">
                <a16:creationId xmlns:a16="http://schemas.microsoft.com/office/drawing/2014/main" id="{FC97B2D0-FDF5-1267-8E24-CFF060AA47F8}"/>
              </a:ext>
            </a:extLst>
          </p:cNvPr>
          <p:cNvSpPr/>
          <p:nvPr/>
        </p:nvSpPr>
        <p:spPr>
          <a:xfrm rot="10800000">
            <a:off x="7526224" y="4345311"/>
            <a:ext cx="343449" cy="369332"/>
          </a:xfrm>
          <a:prstGeom prst="triangl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8" name="椭圆 167">
            <a:extLst>
              <a:ext uri="{FF2B5EF4-FFF2-40B4-BE49-F238E27FC236}">
                <a16:creationId xmlns:a16="http://schemas.microsoft.com/office/drawing/2014/main" id="{E858E024-173E-52EC-8F3A-A256EC2158B0}"/>
              </a:ext>
            </a:extLst>
          </p:cNvPr>
          <p:cNvSpPr/>
          <p:nvPr/>
        </p:nvSpPr>
        <p:spPr>
          <a:xfrm rot="453782">
            <a:off x="7639885" y="4592919"/>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sp>
        <p:nvSpPr>
          <p:cNvPr id="169" name="椭圆 168">
            <a:extLst>
              <a:ext uri="{FF2B5EF4-FFF2-40B4-BE49-F238E27FC236}">
                <a16:creationId xmlns:a16="http://schemas.microsoft.com/office/drawing/2014/main" id="{20246922-0137-B05E-AE9C-8E244C723F40}"/>
              </a:ext>
            </a:extLst>
          </p:cNvPr>
          <p:cNvSpPr/>
          <p:nvPr/>
        </p:nvSpPr>
        <p:spPr>
          <a:xfrm>
            <a:off x="7794676" y="4246400"/>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170" name="椭圆 169">
            <a:extLst>
              <a:ext uri="{FF2B5EF4-FFF2-40B4-BE49-F238E27FC236}">
                <a16:creationId xmlns:a16="http://schemas.microsoft.com/office/drawing/2014/main" id="{A3F4C076-B7D5-23D6-2C9B-3535CD24F91F}"/>
              </a:ext>
            </a:extLst>
          </p:cNvPr>
          <p:cNvSpPr/>
          <p:nvPr/>
        </p:nvSpPr>
        <p:spPr>
          <a:xfrm>
            <a:off x="7472633" y="4259150"/>
            <a:ext cx="128588" cy="135731"/>
          </a:xfrm>
          <a:prstGeom prst="ellipse">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175" name="文本框 174">
            <a:extLst>
              <a:ext uri="{FF2B5EF4-FFF2-40B4-BE49-F238E27FC236}">
                <a16:creationId xmlns:a16="http://schemas.microsoft.com/office/drawing/2014/main" id="{D52CA162-5132-CBFE-705E-E833745DD8ED}"/>
              </a:ext>
            </a:extLst>
          </p:cNvPr>
          <p:cNvSpPr txBox="1"/>
          <p:nvPr/>
        </p:nvSpPr>
        <p:spPr>
          <a:xfrm>
            <a:off x="5503027" y="4768611"/>
            <a:ext cx="1840029"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Model without  backdoor</a:t>
            </a:r>
          </a:p>
        </p:txBody>
      </p:sp>
      <p:sp>
        <p:nvSpPr>
          <p:cNvPr id="176" name="文本框 175">
            <a:extLst>
              <a:ext uri="{FF2B5EF4-FFF2-40B4-BE49-F238E27FC236}">
                <a16:creationId xmlns:a16="http://schemas.microsoft.com/office/drawing/2014/main" id="{67315D04-2C7F-66FE-C867-0EDDE6FBE58A}"/>
              </a:ext>
            </a:extLst>
          </p:cNvPr>
          <p:cNvSpPr txBox="1"/>
          <p:nvPr/>
        </p:nvSpPr>
        <p:spPr>
          <a:xfrm>
            <a:off x="5912825" y="4998916"/>
            <a:ext cx="1016203" cy="276999"/>
          </a:xfrm>
          <a:prstGeom prst="rect">
            <a:avLst/>
          </a:prstGeom>
          <a:noFill/>
        </p:spPr>
        <p:txBody>
          <a:bodyPr wrap="square">
            <a:spAutoFit/>
          </a:bodyPr>
          <a:lstStyle/>
          <a:p>
            <a:r>
              <a:rPr lang="en-US" altLang="zh-CN" sz="1200" dirty="0">
                <a:solidFill>
                  <a:srgbClr val="4FB1E5"/>
                </a:solidFill>
                <a:latin typeface="Times New Roman" panose="02020603050405020304" pitchFamily="18" charset="0"/>
                <a:cs typeface="Times New Roman" panose="02020603050405020304" pitchFamily="18" charset="0"/>
              </a:rPr>
              <a:t>(R</a:t>
            </a:r>
            <a:r>
              <a:rPr lang="en-US" altLang="zh-CN" sz="1200" i="0" dirty="0">
                <a:solidFill>
                  <a:srgbClr val="4FB1E5"/>
                </a:solidFill>
                <a:effectLst/>
                <a:latin typeface="Times New Roman" panose="02020603050405020304" pitchFamily="18" charset="0"/>
                <a:cs typeface="Times New Roman" panose="02020603050405020304" pitchFamily="18" charset="0"/>
              </a:rPr>
              <a:t>eliable)</a:t>
            </a:r>
            <a:endParaRPr lang="zh-CN" altLang="en-US" sz="1200" dirty="0">
              <a:solidFill>
                <a:srgbClr val="4FB1E5"/>
              </a:solidFill>
              <a:latin typeface="Times New Roman" panose="02020603050405020304" pitchFamily="18" charset="0"/>
              <a:cs typeface="Times New Roman" panose="02020603050405020304" pitchFamily="18" charset="0"/>
            </a:endParaRPr>
          </a:p>
        </p:txBody>
      </p:sp>
      <p:sp>
        <p:nvSpPr>
          <p:cNvPr id="177" name="箭头: 右 176">
            <a:extLst>
              <a:ext uri="{FF2B5EF4-FFF2-40B4-BE49-F238E27FC236}">
                <a16:creationId xmlns:a16="http://schemas.microsoft.com/office/drawing/2014/main" id="{5F25B82E-AB0E-98D9-281F-901DB105C3B4}"/>
              </a:ext>
            </a:extLst>
          </p:cNvPr>
          <p:cNvSpPr/>
          <p:nvPr/>
        </p:nvSpPr>
        <p:spPr>
          <a:xfrm>
            <a:off x="7976978" y="4272410"/>
            <a:ext cx="343788" cy="236234"/>
          </a:xfrm>
          <a:prstGeom prst="rightArrow">
            <a:avLst/>
          </a:prstGeom>
          <a:solidFill>
            <a:srgbClr val="95A8D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8" name="文本框 177">
            <a:extLst>
              <a:ext uri="{FF2B5EF4-FFF2-40B4-BE49-F238E27FC236}">
                <a16:creationId xmlns:a16="http://schemas.microsoft.com/office/drawing/2014/main" id="{A47435AD-3359-D874-5100-1E4D8AD47900}"/>
              </a:ext>
            </a:extLst>
          </p:cNvPr>
          <p:cNvSpPr txBox="1"/>
          <p:nvPr/>
        </p:nvSpPr>
        <p:spPr>
          <a:xfrm>
            <a:off x="7580908" y="3864755"/>
            <a:ext cx="1107538" cy="461665"/>
          </a:xfrm>
          <a:prstGeom prst="rect">
            <a:avLst/>
          </a:prstGeom>
          <a:noFill/>
        </p:spPr>
        <p:txBody>
          <a:bodyPr wrap="square">
            <a:spAutoFit/>
          </a:bodyPr>
          <a:lstStyle/>
          <a:p>
            <a:pPr algn="ctr"/>
            <a:r>
              <a:rPr lang="en-US" altLang="zh-CN" sz="1200" b="0" i="0" dirty="0">
                <a:solidFill>
                  <a:srgbClr val="2C2C36"/>
                </a:solidFill>
                <a:effectLst/>
                <a:latin typeface="Times New Roman" panose="02020603050405020304" pitchFamily="18" charset="0"/>
                <a:cs typeface="Times New Roman" panose="02020603050405020304" pitchFamily="18" charset="0"/>
              </a:rPr>
              <a:t>leak </a:t>
            </a:r>
          </a:p>
          <a:p>
            <a:pPr algn="ctr"/>
            <a:r>
              <a:rPr lang="en-US" altLang="zh-CN" sz="1200" b="0" i="0" dirty="0">
                <a:solidFill>
                  <a:srgbClr val="2C2C36"/>
                </a:solidFill>
                <a:effectLst/>
                <a:latin typeface="Times New Roman" panose="02020603050405020304" pitchFamily="18" charset="0"/>
                <a:cs typeface="Times New Roman" panose="02020603050405020304" pitchFamily="18" charset="0"/>
              </a:rPr>
              <a:t>traces</a:t>
            </a:r>
            <a:endParaRPr lang="zh-CN" altLang="en-US" sz="1200" dirty="0">
              <a:latin typeface="Times New Roman" panose="02020603050405020304" pitchFamily="18" charset="0"/>
              <a:cs typeface="Times New Roman" panose="02020603050405020304" pitchFamily="18" charset="0"/>
            </a:endParaRPr>
          </a:p>
        </p:txBody>
      </p:sp>
      <p:pic>
        <p:nvPicPr>
          <p:cNvPr id="179" name="图片 178">
            <a:extLst>
              <a:ext uri="{FF2B5EF4-FFF2-40B4-BE49-F238E27FC236}">
                <a16:creationId xmlns:a16="http://schemas.microsoft.com/office/drawing/2014/main" id="{6B778B1E-37FF-9454-20A5-AD4C4807CB8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446726" y="4048389"/>
            <a:ext cx="638207" cy="638207"/>
          </a:xfrm>
          <a:prstGeom prst="rect">
            <a:avLst/>
          </a:prstGeom>
        </p:spPr>
      </p:pic>
      <p:sp>
        <p:nvSpPr>
          <p:cNvPr id="180" name="文本框 179">
            <a:extLst>
              <a:ext uri="{FF2B5EF4-FFF2-40B4-BE49-F238E27FC236}">
                <a16:creationId xmlns:a16="http://schemas.microsoft.com/office/drawing/2014/main" id="{8244AE38-54A4-2D04-E26D-2339AB43847A}"/>
              </a:ext>
            </a:extLst>
          </p:cNvPr>
          <p:cNvSpPr txBox="1"/>
          <p:nvPr/>
        </p:nvSpPr>
        <p:spPr>
          <a:xfrm>
            <a:off x="8408443" y="4686596"/>
            <a:ext cx="825867"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Adversary</a:t>
            </a:r>
            <a:endParaRPr lang="zh-CN" altLang="en-US" sz="1200" dirty="0">
              <a:latin typeface="Times New Roman" panose="02020603050405020304" pitchFamily="18" charset="0"/>
              <a:cs typeface="Times New Roman" panose="02020603050405020304" pitchFamily="18" charset="0"/>
            </a:endParaRPr>
          </a:p>
        </p:txBody>
      </p:sp>
      <p:cxnSp>
        <p:nvCxnSpPr>
          <p:cNvPr id="181" name="连接符: 肘形 180">
            <a:extLst>
              <a:ext uri="{FF2B5EF4-FFF2-40B4-BE49-F238E27FC236}">
                <a16:creationId xmlns:a16="http://schemas.microsoft.com/office/drawing/2014/main" id="{B08DE7D0-7A91-AC0D-64D3-0BCD0B6EB9AC}"/>
              </a:ext>
            </a:extLst>
          </p:cNvPr>
          <p:cNvCxnSpPr>
            <a:cxnSpLocks/>
            <a:stCxn id="179" idx="0"/>
          </p:cNvCxnSpPr>
          <p:nvPr/>
        </p:nvCxnSpPr>
        <p:spPr>
          <a:xfrm rot="16200000" flipV="1">
            <a:off x="7524543" y="2807102"/>
            <a:ext cx="453064" cy="2029510"/>
          </a:xfrm>
          <a:prstGeom prst="bentConnector2">
            <a:avLst/>
          </a:prstGeom>
          <a:ln>
            <a:solidFill>
              <a:srgbClr val="4FB1E5"/>
            </a:solidFill>
            <a:tailEnd type="triangle"/>
          </a:ln>
        </p:spPr>
        <p:style>
          <a:lnRef idx="3">
            <a:schemeClr val="dk1"/>
          </a:lnRef>
          <a:fillRef idx="0">
            <a:schemeClr val="dk1"/>
          </a:fillRef>
          <a:effectRef idx="2">
            <a:schemeClr val="dk1"/>
          </a:effectRef>
          <a:fontRef idx="minor">
            <a:schemeClr val="tx1"/>
          </a:fontRef>
        </p:style>
      </p:cxnSp>
      <p:sp>
        <p:nvSpPr>
          <p:cNvPr id="182" name="文本框 181">
            <a:extLst>
              <a:ext uri="{FF2B5EF4-FFF2-40B4-BE49-F238E27FC236}">
                <a16:creationId xmlns:a16="http://schemas.microsoft.com/office/drawing/2014/main" id="{1646FC8E-CB5C-3587-2499-B1FAC9D25767}"/>
              </a:ext>
            </a:extLst>
          </p:cNvPr>
          <p:cNvSpPr txBox="1"/>
          <p:nvPr/>
        </p:nvSpPr>
        <p:spPr>
          <a:xfrm>
            <a:off x="7285697" y="3340623"/>
            <a:ext cx="1827181"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Legal  manipulation</a:t>
            </a:r>
            <a:endParaRPr lang="zh-CN" altLang="en-US" sz="1200" dirty="0">
              <a:latin typeface="Times New Roman" panose="02020603050405020304" pitchFamily="18" charset="0"/>
              <a:cs typeface="Times New Roman" panose="02020603050405020304" pitchFamily="18" charset="0"/>
            </a:endParaRPr>
          </a:p>
        </p:txBody>
      </p:sp>
      <p:sp>
        <p:nvSpPr>
          <p:cNvPr id="185" name="文本框 184">
            <a:extLst>
              <a:ext uri="{FF2B5EF4-FFF2-40B4-BE49-F238E27FC236}">
                <a16:creationId xmlns:a16="http://schemas.microsoft.com/office/drawing/2014/main" id="{38219D30-4A70-A34C-4313-9D575D6E7F6A}"/>
              </a:ext>
            </a:extLst>
          </p:cNvPr>
          <p:cNvSpPr txBox="1"/>
          <p:nvPr/>
        </p:nvSpPr>
        <p:spPr>
          <a:xfrm>
            <a:off x="4412019" y="4748734"/>
            <a:ext cx="1085758" cy="646331"/>
          </a:xfrm>
          <a:prstGeom prst="rect">
            <a:avLst/>
          </a:prstGeom>
          <a:noFill/>
        </p:spPr>
        <p:txBody>
          <a:bodyPr wrap="square" rtlCol="0">
            <a:spAutoFit/>
          </a:bodyPr>
          <a:lstStyle/>
          <a:p>
            <a:pPr algn="ctr"/>
            <a:r>
              <a:rPr lang="en-US" altLang="zh-CN" sz="1200" dirty="0">
                <a:latin typeface="Times New Roman" panose="02020603050405020304" pitchFamily="18" charset="0"/>
                <a:cs typeface="Times New Roman" panose="02020603050405020304" pitchFamily="18" charset="0"/>
              </a:rPr>
              <a:t>Modify </a:t>
            </a:r>
          </a:p>
          <a:p>
            <a:pPr algn="ctr"/>
            <a:r>
              <a:rPr lang="en-US" altLang="zh-CN" sz="1200" dirty="0">
                <a:latin typeface="Times New Roman" panose="02020603050405020304" pitchFamily="18" charset="0"/>
                <a:cs typeface="Times New Roman" panose="02020603050405020304" pitchFamily="18" charset="0"/>
              </a:rPr>
              <a:t>Probability distribution</a:t>
            </a:r>
            <a:endParaRPr lang="zh-CN" altLang="en-US" sz="1200" dirty="0">
              <a:latin typeface="Times New Roman" panose="02020603050405020304" pitchFamily="18" charset="0"/>
              <a:cs typeface="Times New Roman" panose="02020603050405020304" pitchFamily="18" charset="0"/>
            </a:endParaRPr>
          </a:p>
        </p:txBody>
      </p:sp>
      <p:sp>
        <p:nvSpPr>
          <p:cNvPr id="186" name="文本框 185">
            <a:extLst>
              <a:ext uri="{FF2B5EF4-FFF2-40B4-BE49-F238E27FC236}">
                <a16:creationId xmlns:a16="http://schemas.microsoft.com/office/drawing/2014/main" id="{C2A2CDC8-100C-B2E2-B380-E5E29FC6BF75}"/>
              </a:ext>
            </a:extLst>
          </p:cNvPr>
          <p:cNvSpPr txBox="1"/>
          <p:nvPr/>
        </p:nvSpPr>
        <p:spPr>
          <a:xfrm>
            <a:off x="3779168" y="1957040"/>
            <a:ext cx="642548"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Trigger</a:t>
            </a:r>
            <a:endParaRPr lang="zh-CN" altLang="en-US" sz="12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97" name="文本框 196">
                <a:extLst>
                  <a:ext uri="{FF2B5EF4-FFF2-40B4-BE49-F238E27FC236}">
                    <a16:creationId xmlns:a16="http://schemas.microsoft.com/office/drawing/2014/main" id="{5172B2BD-5A42-EC5A-D8F5-C30BF524E3D9}"/>
                  </a:ext>
                </a:extLst>
              </p:cNvPr>
              <p:cNvSpPr txBox="1"/>
              <p:nvPr/>
            </p:nvSpPr>
            <p:spPr>
              <a:xfrm>
                <a:off x="3894125" y="4723484"/>
                <a:ext cx="401007"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cs typeface="Times New Roman" panose="02020603050405020304" pitchFamily="18" charset="0"/>
                            </a:rPr>
                          </m:ctrlPr>
                        </m:sSubPr>
                        <m:e>
                          <m:r>
                            <a:rPr lang="en-US" altLang="zh-CN" sz="1400" b="0" i="1" smtClean="0">
                              <a:latin typeface="Cambria Math" panose="02040503050406030204" pitchFamily="18" charset="0"/>
                              <a:cs typeface="Times New Roman" panose="02020603050405020304" pitchFamily="18" charset="0"/>
                            </a:rPr>
                            <m:t>𝑝</m:t>
                          </m:r>
                        </m:e>
                        <m:sub>
                          <m:r>
                            <a:rPr lang="en-US" altLang="zh-CN" sz="1400" b="0" i="1" smtClean="0">
                              <a:latin typeface="Cambria Math" panose="02040503050406030204" pitchFamily="18" charset="0"/>
                              <a:cs typeface="Times New Roman" panose="02020603050405020304" pitchFamily="18" charset="0"/>
                            </a:rPr>
                            <m:t>𝑠</m:t>
                          </m:r>
                        </m:sub>
                      </m:sSub>
                    </m:oMath>
                  </m:oMathPara>
                </a14:m>
                <a:endParaRPr lang="zh-CN" altLang="en-US" sz="1400" dirty="0"/>
              </a:p>
            </p:txBody>
          </p:sp>
        </mc:Choice>
        <mc:Fallback xmlns="">
          <p:sp>
            <p:nvSpPr>
              <p:cNvPr id="197" name="文本框 196">
                <a:extLst>
                  <a:ext uri="{FF2B5EF4-FFF2-40B4-BE49-F238E27FC236}">
                    <a16:creationId xmlns:a16="http://schemas.microsoft.com/office/drawing/2014/main" id="{5172B2BD-5A42-EC5A-D8F5-C30BF524E3D9}"/>
                  </a:ext>
                </a:extLst>
              </p:cNvPr>
              <p:cNvSpPr txBox="1">
                <a:spLocks noRot="1" noChangeAspect="1" noMove="1" noResize="1" noEditPoints="1" noAdjustHandles="1" noChangeArrowheads="1" noChangeShapeType="1" noTextEdit="1"/>
              </p:cNvSpPr>
              <p:nvPr/>
            </p:nvSpPr>
            <p:spPr>
              <a:xfrm>
                <a:off x="3894125" y="4723484"/>
                <a:ext cx="401007" cy="307777"/>
              </a:xfrm>
              <a:prstGeom prst="rect">
                <a:avLst/>
              </a:prstGeom>
              <a:blipFill>
                <a:blip r:embed="rId10"/>
                <a:stretch>
                  <a:fillRect b="-2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8" name="文本框 197">
                <a:extLst>
                  <a:ext uri="{FF2B5EF4-FFF2-40B4-BE49-F238E27FC236}">
                    <a16:creationId xmlns:a16="http://schemas.microsoft.com/office/drawing/2014/main" id="{789FDF76-376E-80CA-F0C8-AB7EB0258C29}"/>
                  </a:ext>
                </a:extLst>
              </p:cNvPr>
              <p:cNvSpPr txBox="1"/>
              <p:nvPr/>
            </p:nvSpPr>
            <p:spPr>
              <a:xfrm>
                <a:off x="4389717" y="4729038"/>
                <a:ext cx="396711"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cs typeface="Times New Roman" panose="02020603050405020304" pitchFamily="18" charset="0"/>
                            </a:rPr>
                          </m:ctrlPr>
                        </m:sSubPr>
                        <m:e>
                          <m:r>
                            <a:rPr lang="en-US" altLang="zh-CN" sz="1400" b="0" i="1" smtClean="0">
                              <a:latin typeface="Cambria Math" panose="02040503050406030204" pitchFamily="18" charset="0"/>
                              <a:cs typeface="Times New Roman" panose="02020603050405020304" pitchFamily="18" charset="0"/>
                            </a:rPr>
                            <m:t>𝑝</m:t>
                          </m:r>
                        </m:e>
                        <m:sub>
                          <m:r>
                            <a:rPr lang="en-US" altLang="zh-CN" sz="1400" b="0" i="1" smtClean="0">
                              <a:latin typeface="Cambria Math" panose="02040503050406030204" pitchFamily="18" charset="0"/>
                              <a:cs typeface="Times New Roman" panose="02020603050405020304" pitchFamily="18" charset="0"/>
                            </a:rPr>
                            <m:t>𝑡</m:t>
                          </m:r>
                        </m:sub>
                      </m:sSub>
                    </m:oMath>
                  </m:oMathPara>
                </a14:m>
                <a:endParaRPr lang="zh-CN" altLang="en-US" sz="1400" dirty="0"/>
              </a:p>
            </p:txBody>
          </p:sp>
        </mc:Choice>
        <mc:Fallback xmlns="">
          <p:sp>
            <p:nvSpPr>
              <p:cNvPr id="198" name="文本框 197">
                <a:extLst>
                  <a:ext uri="{FF2B5EF4-FFF2-40B4-BE49-F238E27FC236}">
                    <a16:creationId xmlns:a16="http://schemas.microsoft.com/office/drawing/2014/main" id="{789FDF76-376E-80CA-F0C8-AB7EB0258C29}"/>
                  </a:ext>
                </a:extLst>
              </p:cNvPr>
              <p:cNvSpPr txBox="1">
                <a:spLocks noRot="1" noChangeAspect="1" noMove="1" noResize="1" noEditPoints="1" noAdjustHandles="1" noChangeArrowheads="1" noChangeShapeType="1" noTextEdit="1"/>
              </p:cNvSpPr>
              <p:nvPr/>
            </p:nvSpPr>
            <p:spPr>
              <a:xfrm>
                <a:off x="4389717" y="4729038"/>
                <a:ext cx="396711" cy="307777"/>
              </a:xfrm>
              <a:prstGeom prst="rect">
                <a:avLst/>
              </a:prstGeom>
              <a:blipFill>
                <a:blip r:embed="rId11"/>
                <a:stretch>
                  <a:fillRect b="-2000"/>
                </a:stretch>
              </a:blipFill>
            </p:spPr>
            <p:txBody>
              <a:bodyPr/>
              <a:lstStyle/>
              <a:p>
                <a:r>
                  <a:rPr lang="zh-CN" altLang="en-US">
                    <a:noFill/>
                  </a:rPr>
                  <a:t> </a:t>
                </a:r>
              </a:p>
            </p:txBody>
          </p:sp>
        </mc:Fallback>
      </mc:AlternateContent>
      <p:cxnSp>
        <p:nvCxnSpPr>
          <p:cNvPr id="199" name="直接箭头连接符 198">
            <a:extLst>
              <a:ext uri="{FF2B5EF4-FFF2-40B4-BE49-F238E27FC236}">
                <a16:creationId xmlns:a16="http://schemas.microsoft.com/office/drawing/2014/main" id="{04C714A7-E222-D301-D5D5-277E11ABB5E2}"/>
              </a:ext>
            </a:extLst>
          </p:cNvPr>
          <p:cNvCxnSpPr>
            <a:cxnSpLocks/>
          </p:cNvCxnSpPr>
          <p:nvPr/>
        </p:nvCxnSpPr>
        <p:spPr>
          <a:xfrm flipH="1">
            <a:off x="4049784" y="4587149"/>
            <a:ext cx="261231" cy="22660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02" name="直接箭头连接符 201">
            <a:extLst>
              <a:ext uri="{FF2B5EF4-FFF2-40B4-BE49-F238E27FC236}">
                <a16:creationId xmlns:a16="http://schemas.microsoft.com/office/drawing/2014/main" id="{7D003B54-0418-A6EC-4C6E-8E13464D1398}"/>
              </a:ext>
            </a:extLst>
          </p:cNvPr>
          <p:cNvCxnSpPr>
            <a:cxnSpLocks/>
          </p:cNvCxnSpPr>
          <p:nvPr/>
        </p:nvCxnSpPr>
        <p:spPr>
          <a:xfrm>
            <a:off x="4176523" y="4923203"/>
            <a:ext cx="310849"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220" name="图片 219">
            <a:extLst>
              <a:ext uri="{FF2B5EF4-FFF2-40B4-BE49-F238E27FC236}">
                <a16:creationId xmlns:a16="http://schemas.microsoft.com/office/drawing/2014/main" id="{B683034B-B47F-550C-967E-01B0D9035F06}"/>
              </a:ext>
            </a:extLst>
          </p:cNvPr>
          <p:cNvPicPr>
            <a:picLocks noChangeAspect="1"/>
          </p:cNvPicPr>
          <p:nvPr/>
        </p:nvPicPr>
        <p:blipFill>
          <a:blip r:embed="rId12"/>
          <a:stretch>
            <a:fillRect/>
          </a:stretch>
        </p:blipFill>
        <p:spPr>
          <a:xfrm>
            <a:off x="5910997" y="3896240"/>
            <a:ext cx="940564" cy="895908"/>
          </a:xfrm>
          <a:prstGeom prst="rect">
            <a:avLst/>
          </a:prstGeom>
        </p:spPr>
      </p:pic>
      <p:cxnSp>
        <p:nvCxnSpPr>
          <p:cNvPr id="166" name="直接箭头连接符 165">
            <a:extLst>
              <a:ext uri="{FF2B5EF4-FFF2-40B4-BE49-F238E27FC236}">
                <a16:creationId xmlns:a16="http://schemas.microsoft.com/office/drawing/2014/main" id="{A3501972-8AA6-4FB9-257C-C500F91003C1}"/>
              </a:ext>
            </a:extLst>
          </p:cNvPr>
          <p:cNvCxnSpPr>
            <a:cxnSpLocks/>
          </p:cNvCxnSpPr>
          <p:nvPr/>
        </p:nvCxnSpPr>
        <p:spPr>
          <a:xfrm>
            <a:off x="6511714" y="3830388"/>
            <a:ext cx="0" cy="310250"/>
          </a:xfrm>
          <a:prstGeom prst="straightConnector1">
            <a:avLst/>
          </a:prstGeom>
          <a:ln>
            <a:solidFill>
              <a:srgbClr val="4FB1E5"/>
            </a:solidFill>
            <a:tailEnd type="triangle"/>
          </a:ln>
        </p:spPr>
        <p:style>
          <a:lnRef idx="3">
            <a:schemeClr val="dk1"/>
          </a:lnRef>
          <a:fillRef idx="0">
            <a:schemeClr val="dk1"/>
          </a:fillRef>
          <a:effectRef idx="2">
            <a:schemeClr val="dk1"/>
          </a:effectRef>
          <a:fontRef idx="minor">
            <a:schemeClr val="tx1"/>
          </a:fontRef>
        </p:style>
      </p:cxnSp>
      <p:sp>
        <p:nvSpPr>
          <p:cNvPr id="237" name="文本框 236">
            <a:extLst>
              <a:ext uri="{FF2B5EF4-FFF2-40B4-BE49-F238E27FC236}">
                <a16:creationId xmlns:a16="http://schemas.microsoft.com/office/drawing/2014/main" id="{03FA5394-02D5-ECC4-8D67-4993C96A59CA}"/>
              </a:ext>
            </a:extLst>
          </p:cNvPr>
          <p:cNvSpPr txBox="1"/>
          <p:nvPr/>
        </p:nvSpPr>
        <p:spPr>
          <a:xfrm>
            <a:off x="7650433" y="1523052"/>
            <a:ext cx="1107538" cy="461665"/>
          </a:xfrm>
          <a:prstGeom prst="rect">
            <a:avLst/>
          </a:prstGeom>
          <a:noFill/>
        </p:spPr>
        <p:txBody>
          <a:bodyPr wrap="square">
            <a:spAutoFit/>
          </a:bodyPr>
          <a:lstStyle/>
          <a:p>
            <a:pPr algn="ctr"/>
            <a:r>
              <a:rPr lang="en-US" altLang="zh-CN" sz="1200" dirty="0">
                <a:solidFill>
                  <a:srgbClr val="2C2C36"/>
                </a:solidFill>
                <a:latin typeface="Times New Roman" panose="02020603050405020304" pitchFamily="18" charset="0"/>
                <a:cs typeface="Times New Roman" panose="02020603050405020304" pitchFamily="18" charset="0"/>
              </a:rPr>
              <a:t>L</a:t>
            </a:r>
            <a:r>
              <a:rPr lang="en-US" altLang="zh-CN" sz="1200" b="0" i="0" dirty="0">
                <a:solidFill>
                  <a:srgbClr val="2C2C36"/>
                </a:solidFill>
                <a:effectLst/>
                <a:latin typeface="Times New Roman" panose="02020603050405020304" pitchFamily="18" charset="0"/>
                <a:cs typeface="Times New Roman" panose="02020603050405020304" pitchFamily="18" charset="0"/>
              </a:rPr>
              <a:t>eak </a:t>
            </a:r>
          </a:p>
          <a:p>
            <a:pPr algn="ctr"/>
            <a:r>
              <a:rPr lang="en-US" altLang="zh-CN" sz="1200" b="0" i="0" dirty="0">
                <a:solidFill>
                  <a:srgbClr val="2C2C36"/>
                </a:solidFill>
                <a:effectLst/>
                <a:latin typeface="Times New Roman" panose="02020603050405020304" pitchFamily="18" charset="0"/>
                <a:cs typeface="Times New Roman" panose="02020603050405020304" pitchFamily="18" charset="0"/>
              </a:rPr>
              <a:t>traces</a:t>
            </a:r>
            <a:endParaRPr lang="zh-CN" altLang="en-US" sz="1200" dirty="0">
              <a:latin typeface="Times New Roman" panose="02020603050405020304" pitchFamily="18" charset="0"/>
              <a:cs typeface="Times New Roman" panose="02020603050405020304" pitchFamily="18" charset="0"/>
            </a:endParaRPr>
          </a:p>
        </p:txBody>
      </p:sp>
      <p:sp>
        <p:nvSpPr>
          <p:cNvPr id="2" name="文本框 1">
            <a:extLst>
              <a:ext uri="{FF2B5EF4-FFF2-40B4-BE49-F238E27FC236}">
                <a16:creationId xmlns:a16="http://schemas.microsoft.com/office/drawing/2014/main" id="{91FB1865-22BA-C1B6-A9B7-6AC66B8456DE}"/>
              </a:ext>
            </a:extLst>
          </p:cNvPr>
          <p:cNvSpPr txBox="1"/>
          <p:nvPr/>
        </p:nvSpPr>
        <p:spPr>
          <a:xfrm>
            <a:off x="4604357" y="626772"/>
            <a:ext cx="5984331"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(a) Existing backdoor watermark methods  </a:t>
            </a:r>
            <a:r>
              <a:rPr lang="zh-CN" altLang="en-US" sz="1400" dirty="0">
                <a:latin typeface="Times New Roman" panose="02020603050405020304" pitchFamily="18" charset="0"/>
                <a:cs typeface="Times New Roman" panose="02020603050405020304" pitchFamily="18" charset="0"/>
              </a:rPr>
              <a:t>现有的基于</a:t>
            </a:r>
            <a:r>
              <a:rPr lang="zh-CN" altLang="en-US" sz="1400" dirty="0">
                <a:solidFill>
                  <a:srgbClr val="FF0000"/>
                </a:solidFill>
                <a:latin typeface="Times New Roman" panose="02020603050405020304" pitchFamily="18" charset="0"/>
                <a:cs typeface="Times New Roman" panose="02020603050405020304" pitchFamily="18" charset="0"/>
              </a:rPr>
              <a:t>触发</a:t>
            </a:r>
            <a:r>
              <a:rPr lang="en-US" altLang="zh-CN" sz="1400" dirty="0">
                <a:solidFill>
                  <a:srgbClr val="FF0000"/>
                </a:solidFill>
                <a:latin typeface="Times New Roman" panose="02020603050405020304" pitchFamily="18" charset="0"/>
                <a:cs typeface="Times New Roman" panose="02020603050405020304" pitchFamily="18" charset="0"/>
              </a:rPr>
              <a:t>/</a:t>
            </a:r>
            <a:r>
              <a:rPr lang="zh-CN" altLang="en-US" sz="1400" dirty="0">
                <a:solidFill>
                  <a:srgbClr val="FF0000"/>
                </a:solidFill>
                <a:latin typeface="Times New Roman" panose="02020603050405020304" pitchFamily="18" charset="0"/>
                <a:cs typeface="Times New Roman" panose="02020603050405020304" pitchFamily="18" charset="0"/>
              </a:rPr>
              <a:t>后门的</a:t>
            </a:r>
            <a:r>
              <a:rPr lang="zh-CN" altLang="en-US" sz="1400" dirty="0">
                <a:latin typeface="Times New Roman" panose="02020603050405020304" pitchFamily="18" charset="0"/>
                <a:cs typeface="Times New Roman" panose="02020603050405020304" pitchFamily="18" charset="0"/>
              </a:rPr>
              <a:t>水印方法  </a:t>
            </a:r>
            <a:r>
              <a:rPr lang="en-US" altLang="zh-CN" sz="1400" dirty="0">
                <a:latin typeface="Times New Roman" panose="02020603050405020304" pitchFamily="18" charset="0"/>
                <a:cs typeface="Times New Roman" panose="02020603050405020304" pitchFamily="18" charset="0"/>
              </a:rPr>
              <a:t> </a:t>
            </a:r>
            <a:endParaRPr lang="zh-CN" altLang="en-US" sz="1400" dirty="0">
              <a:latin typeface="Times New Roman" panose="02020603050405020304" pitchFamily="18" charset="0"/>
              <a:cs typeface="Times New Roman" panose="02020603050405020304" pitchFamily="18" charset="0"/>
            </a:endParaRPr>
          </a:p>
        </p:txBody>
      </p:sp>
      <p:sp>
        <p:nvSpPr>
          <p:cNvPr id="3" name="文本框 2">
            <a:extLst>
              <a:ext uri="{FF2B5EF4-FFF2-40B4-BE49-F238E27FC236}">
                <a16:creationId xmlns:a16="http://schemas.microsoft.com/office/drawing/2014/main" id="{60E82B8C-3DC7-0518-62A8-6B6439738E55}"/>
              </a:ext>
            </a:extLst>
          </p:cNvPr>
          <p:cNvSpPr txBox="1"/>
          <p:nvPr/>
        </p:nvSpPr>
        <p:spPr>
          <a:xfrm>
            <a:off x="4645303" y="3048032"/>
            <a:ext cx="1474827"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(b) PDGP scheme</a:t>
            </a:r>
            <a:endParaRPr lang="zh-CN" altLang="en-US" sz="1400" dirty="0">
              <a:latin typeface="Times New Roman" panose="02020603050405020304" pitchFamily="18" charset="0"/>
              <a:cs typeface="Times New Roman" panose="02020603050405020304" pitchFamily="18" charset="0"/>
            </a:endParaRPr>
          </a:p>
        </p:txBody>
      </p:sp>
      <p:sp>
        <p:nvSpPr>
          <p:cNvPr id="11" name="文本框 10">
            <a:extLst>
              <a:ext uri="{FF2B5EF4-FFF2-40B4-BE49-F238E27FC236}">
                <a16:creationId xmlns:a16="http://schemas.microsoft.com/office/drawing/2014/main" id="{5AAB9F01-5505-222C-23BA-08461A69C135}"/>
              </a:ext>
            </a:extLst>
          </p:cNvPr>
          <p:cNvSpPr txBox="1"/>
          <p:nvPr/>
        </p:nvSpPr>
        <p:spPr>
          <a:xfrm>
            <a:off x="354704" y="266661"/>
            <a:ext cx="2680542" cy="369332"/>
          </a:xfrm>
          <a:prstGeom prst="rect">
            <a:avLst/>
          </a:prstGeom>
          <a:noFill/>
        </p:spPr>
        <p:txBody>
          <a:bodyPr wrap="none" rtlCol="0">
            <a:spAutoFit/>
          </a:bodyPr>
          <a:lstStyle/>
          <a:p>
            <a:r>
              <a:rPr lang="zh-CN" altLang="en-US" dirty="0">
                <a:solidFill>
                  <a:srgbClr val="FF0000"/>
                </a:solidFill>
              </a:rPr>
              <a:t>对比图 思路 流程图 指纹</a:t>
            </a:r>
          </a:p>
        </p:txBody>
      </p:sp>
      <p:pic>
        <p:nvPicPr>
          <p:cNvPr id="16" name="图片 15">
            <a:extLst>
              <a:ext uri="{FF2B5EF4-FFF2-40B4-BE49-F238E27FC236}">
                <a16:creationId xmlns:a16="http://schemas.microsoft.com/office/drawing/2014/main" id="{138C36BA-0BD0-CFA4-7D54-D7552904A8CE}"/>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326053" y="4230988"/>
            <a:ext cx="354617" cy="354617"/>
          </a:xfrm>
          <a:prstGeom prst="rect">
            <a:avLst/>
          </a:prstGeom>
        </p:spPr>
      </p:pic>
      <p:pic>
        <p:nvPicPr>
          <p:cNvPr id="23" name="图片 22">
            <a:extLst>
              <a:ext uri="{FF2B5EF4-FFF2-40B4-BE49-F238E27FC236}">
                <a16:creationId xmlns:a16="http://schemas.microsoft.com/office/drawing/2014/main" id="{68D72CB4-8171-BFAE-3304-0D3534DEAD51}"/>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377512" y="3468613"/>
            <a:ext cx="354617" cy="354617"/>
          </a:xfrm>
          <a:prstGeom prst="rect">
            <a:avLst/>
          </a:prstGeom>
        </p:spPr>
      </p:pic>
      <p:pic>
        <p:nvPicPr>
          <p:cNvPr id="47" name="图片 46">
            <a:extLst>
              <a:ext uri="{FF2B5EF4-FFF2-40B4-BE49-F238E27FC236}">
                <a16:creationId xmlns:a16="http://schemas.microsoft.com/office/drawing/2014/main" id="{3BED7C8C-6CD1-767E-5C66-30B0E248AE8F}"/>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484907" y="3670345"/>
            <a:ext cx="384726" cy="384726"/>
          </a:xfrm>
          <a:prstGeom prst="rect">
            <a:avLst/>
          </a:prstGeom>
        </p:spPr>
      </p:pic>
      <p:sp>
        <p:nvSpPr>
          <p:cNvPr id="57" name="文本框 56">
            <a:extLst>
              <a:ext uri="{FF2B5EF4-FFF2-40B4-BE49-F238E27FC236}">
                <a16:creationId xmlns:a16="http://schemas.microsoft.com/office/drawing/2014/main" id="{112E09DB-C827-F56B-42DE-7BC583CBBB87}"/>
              </a:ext>
            </a:extLst>
          </p:cNvPr>
          <p:cNvSpPr txBox="1"/>
          <p:nvPr/>
        </p:nvSpPr>
        <p:spPr>
          <a:xfrm>
            <a:off x="3173997" y="3707376"/>
            <a:ext cx="1005572" cy="523220"/>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Generated </a:t>
            </a:r>
          </a:p>
          <a:p>
            <a:r>
              <a:rPr lang="en-US" altLang="zh-CN" sz="1400" dirty="0">
                <a:latin typeface="Times New Roman" panose="02020603050405020304" pitchFamily="18" charset="0"/>
                <a:cs typeface="Times New Roman" panose="02020603050405020304" pitchFamily="18" charset="0"/>
              </a:rPr>
              <a:t>key pair</a:t>
            </a:r>
            <a:endParaRPr lang="zh-CN" altLang="en-US" sz="1400" dirty="0">
              <a:latin typeface="Times New Roman" panose="02020603050405020304" pitchFamily="18" charset="0"/>
              <a:cs typeface="Times New Roman" panose="02020603050405020304" pitchFamily="18" charset="0"/>
            </a:endParaRPr>
          </a:p>
        </p:txBody>
      </p:sp>
      <p:pic>
        <p:nvPicPr>
          <p:cNvPr id="58" name="图片 57">
            <a:extLst>
              <a:ext uri="{FF2B5EF4-FFF2-40B4-BE49-F238E27FC236}">
                <a16:creationId xmlns:a16="http://schemas.microsoft.com/office/drawing/2014/main" id="{3588CACF-B0E6-FF00-24F5-D160FFAD6367}"/>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332632" y="4784432"/>
            <a:ext cx="384726" cy="384726"/>
          </a:xfrm>
          <a:prstGeom prst="rect">
            <a:avLst/>
          </a:prstGeom>
        </p:spPr>
      </p:pic>
      <p:sp>
        <p:nvSpPr>
          <p:cNvPr id="60" name="文本框 59">
            <a:extLst>
              <a:ext uri="{FF2B5EF4-FFF2-40B4-BE49-F238E27FC236}">
                <a16:creationId xmlns:a16="http://schemas.microsoft.com/office/drawing/2014/main" id="{70A86654-F9A4-B008-2B8B-1FACF72A745A}"/>
              </a:ext>
            </a:extLst>
          </p:cNvPr>
          <p:cNvSpPr txBox="1"/>
          <p:nvPr/>
        </p:nvSpPr>
        <p:spPr>
          <a:xfrm>
            <a:off x="3139356" y="4531476"/>
            <a:ext cx="1114517" cy="307777"/>
          </a:xfrm>
          <a:prstGeom prst="rect">
            <a:avLst/>
          </a:prstGeom>
          <a:noFill/>
        </p:spPr>
        <p:txBody>
          <a:bodyPr wrap="square">
            <a:spAutoFit/>
          </a:bodyPr>
          <a:lstStyle/>
          <a:p>
            <a:r>
              <a:rPr lang="en-US" altLang="zh-CN" sz="1400" b="0" i="0" dirty="0">
                <a:solidFill>
                  <a:srgbClr val="2C2C36"/>
                </a:solidFill>
                <a:effectLst/>
                <a:latin typeface="Times New Roman" panose="02020603050405020304" pitchFamily="18" charset="0"/>
                <a:cs typeface="Times New Roman" panose="02020603050405020304" pitchFamily="18" charset="0"/>
              </a:rPr>
              <a:t>Public key </a:t>
            </a:r>
            <a:endParaRPr lang="zh-CN" altLang="en-US" sz="1400" dirty="0">
              <a:latin typeface="Times New Roman" panose="02020603050405020304" pitchFamily="18" charset="0"/>
              <a:cs typeface="Times New Roman" panose="02020603050405020304" pitchFamily="18" charset="0"/>
            </a:endParaRPr>
          </a:p>
        </p:txBody>
      </p:sp>
      <p:sp>
        <p:nvSpPr>
          <p:cNvPr id="61" name="文本框 60">
            <a:extLst>
              <a:ext uri="{FF2B5EF4-FFF2-40B4-BE49-F238E27FC236}">
                <a16:creationId xmlns:a16="http://schemas.microsoft.com/office/drawing/2014/main" id="{7B81D7A6-5D5A-C1E0-B7CA-28BA3880CFEC}"/>
              </a:ext>
            </a:extLst>
          </p:cNvPr>
          <p:cNvSpPr txBox="1"/>
          <p:nvPr/>
        </p:nvSpPr>
        <p:spPr>
          <a:xfrm>
            <a:off x="3143374" y="5064081"/>
            <a:ext cx="1674063" cy="307777"/>
          </a:xfrm>
          <a:prstGeom prst="rect">
            <a:avLst/>
          </a:prstGeom>
          <a:noFill/>
        </p:spPr>
        <p:txBody>
          <a:bodyPr wrap="square">
            <a:spAutoFit/>
          </a:bodyPr>
          <a:lstStyle/>
          <a:p>
            <a:r>
              <a:rPr lang="en-US" altLang="zh-CN" sz="1400" dirty="0">
                <a:solidFill>
                  <a:srgbClr val="2C2C36"/>
                </a:solidFill>
                <a:latin typeface="Times New Roman" panose="02020603050405020304" pitchFamily="18" charset="0"/>
                <a:cs typeface="Times New Roman" panose="02020603050405020304" pitchFamily="18" charset="0"/>
              </a:rPr>
              <a:t>P</a:t>
            </a:r>
            <a:r>
              <a:rPr lang="en-US" altLang="zh-CN" sz="1400" b="0" i="0" dirty="0">
                <a:solidFill>
                  <a:srgbClr val="2C2C36"/>
                </a:solidFill>
                <a:effectLst/>
                <a:latin typeface="Times New Roman" panose="02020603050405020304" pitchFamily="18" charset="0"/>
                <a:cs typeface="Times New Roman" panose="02020603050405020304" pitchFamily="18" charset="0"/>
              </a:rPr>
              <a:t>rompt  key </a:t>
            </a:r>
            <a:endParaRPr lang="zh-CN" altLang="en-US" sz="1400" dirty="0">
              <a:latin typeface="Times New Roman" panose="02020603050405020304" pitchFamily="18" charset="0"/>
              <a:cs typeface="Times New Roman" panose="02020603050405020304" pitchFamily="18" charset="0"/>
            </a:endParaRPr>
          </a:p>
        </p:txBody>
      </p:sp>
      <p:pic>
        <p:nvPicPr>
          <p:cNvPr id="65" name="图片 64">
            <a:extLst>
              <a:ext uri="{FF2B5EF4-FFF2-40B4-BE49-F238E27FC236}">
                <a16:creationId xmlns:a16="http://schemas.microsoft.com/office/drawing/2014/main" id="{8D81F177-CC58-FD15-E417-096954ACDB0D}"/>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7594915" y="4069915"/>
            <a:ext cx="196362" cy="196362"/>
          </a:xfrm>
          <a:prstGeom prst="rect">
            <a:avLst/>
          </a:prstGeom>
        </p:spPr>
      </p:pic>
      <p:sp>
        <p:nvSpPr>
          <p:cNvPr id="67" name="文本框 66">
            <a:extLst>
              <a:ext uri="{FF2B5EF4-FFF2-40B4-BE49-F238E27FC236}">
                <a16:creationId xmlns:a16="http://schemas.microsoft.com/office/drawing/2014/main" id="{33BBD260-B28F-46A6-F5D3-1C98497A5221}"/>
              </a:ext>
            </a:extLst>
          </p:cNvPr>
          <p:cNvSpPr txBox="1"/>
          <p:nvPr/>
        </p:nvSpPr>
        <p:spPr>
          <a:xfrm>
            <a:off x="7174944" y="4671455"/>
            <a:ext cx="1487752"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(0.2 0.9 … 0.1)</a:t>
            </a:r>
          </a:p>
        </p:txBody>
      </p:sp>
      <p:sp>
        <p:nvSpPr>
          <p:cNvPr id="70" name="文本框 69">
            <a:extLst>
              <a:ext uri="{FF2B5EF4-FFF2-40B4-BE49-F238E27FC236}">
                <a16:creationId xmlns:a16="http://schemas.microsoft.com/office/drawing/2014/main" id="{89536630-7FA0-5456-2A10-B96D5555DAF8}"/>
              </a:ext>
            </a:extLst>
          </p:cNvPr>
          <p:cNvSpPr txBox="1"/>
          <p:nvPr/>
        </p:nvSpPr>
        <p:spPr>
          <a:xfrm>
            <a:off x="7171280" y="5211554"/>
            <a:ext cx="1132133"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(0.3 0.8 … 0.2)</a:t>
            </a:r>
          </a:p>
        </p:txBody>
      </p:sp>
      <p:cxnSp>
        <p:nvCxnSpPr>
          <p:cNvPr id="71" name="直接箭头连接符 70">
            <a:extLst>
              <a:ext uri="{FF2B5EF4-FFF2-40B4-BE49-F238E27FC236}">
                <a16:creationId xmlns:a16="http://schemas.microsoft.com/office/drawing/2014/main" id="{6848007D-BEA6-D205-F614-3C37B20966C5}"/>
              </a:ext>
            </a:extLst>
          </p:cNvPr>
          <p:cNvCxnSpPr>
            <a:cxnSpLocks/>
          </p:cNvCxnSpPr>
          <p:nvPr/>
        </p:nvCxnSpPr>
        <p:spPr>
          <a:xfrm>
            <a:off x="7568820" y="4914029"/>
            <a:ext cx="0" cy="30418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74" name="文本框 73">
            <a:extLst>
              <a:ext uri="{FF2B5EF4-FFF2-40B4-BE49-F238E27FC236}">
                <a16:creationId xmlns:a16="http://schemas.microsoft.com/office/drawing/2014/main" id="{61259B31-C0D4-E08A-71A9-6823FF514080}"/>
              </a:ext>
            </a:extLst>
          </p:cNvPr>
          <p:cNvSpPr txBox="1"/>
          <p:nvPr/>
        </p:nvSpPr>
        <p:spPr>
          <a:xfrm>
            <a:off x="7281460" y="4840502"/>
            <a:ext cx="1343628" cy="461665"/>
          </a:xfrm>
          <a:prstGeom prst="rect">
            <a:avLst/>
          </a:prstGeom>
          <a:noFill/>
        </p:spPr>
        <p:txBody>
          <a:bodyPr wrap="square">
            <a:spAutoFit/>
          </a:bodyPr>
          <a:lstStyle/>
          <a:p>
            <a:pPr algn="ctr"/>
            <a:r>
              <a:rPr lang="en-US" altLang="zh-CN" sz="1200" dirty="0">
                <a:latin typeface="Times New Roman" panose="02020603050405020304" pitchFamily="18" charset="0"/>
                <a:cs typeface="Times New Roman" panose="02020603050405020304" pitchFamily="18" charset="0"/>
              </a:rPr>
              <a:t>hypothesis </a:t>
            </a:r>
          </a:p>
          <a:p>
            <a:pPr algn="ctr"/>
            <a:r>
              <a:rPr lang="en-US" altLang="zh-CN" sz="1200" dirty="0">
                <a:latin typeface="Times New Roman" panose="02020603050405020304" pitchFamily="18" charset="0"/>
                <a:cs typeface="Times New Roman" panose="02020603050405020304" pitchFamily="18" charset="0"/>
              </a:rPr>
              <a:t>testing</a:t>
            </a:r>
            <a:endParaRPr lang="zh-CN" altLang="en-US" sz="12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75" name="文本框 74">
                <a:extLst>
                  <a:ext uri="{FF2B5EF4-FFF2-40B4-BE49-F238E27FC236}">
                    <a16:creationId xmlns:a16="http://schemas.microsoft.com/office/drawing/2014/main" id="{AD98E545-B471-7E20-69CE-A9486F77751A}"/>
                  </a:ext>
                </a:extLst>
              </p:cNvPr>
              <p:cNvSpPr txBox="1"/>
              <p:nvPr/>
            </p:nvSpPr>
            <p:spPr>
              <a:xfrm>
                <a:off x="8150941" y="5148278"/>
                <a:ext cx="396711"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cs typeface="Times New Roman" panose="02020603050405020304" pitchFamily="18" charset="0"/>
                            </a:rPr>
                          </m:ctrlPr>
                        </m:sSubPr>
                        <m:e>
                          <m:r>
                            <a:rPr lang="en-US" altLang="zh-CN" sz="1400" b="0" i="1" smtClean="0">
                              <a:latin typeface="Cambria Math" panose="02040503050406030204" pitchFamily="18" charset="0"/>
                              <a:cs typeface="Times New Roman" panose="02020603050405020304" pitchFamily="18" charset="0"/>
                            </a:rPr>
                            <m:t>𝑝</m:t>
                          </m:r>
                        </m:e>
                        <m:sub>
                          <m:r>
                            <a:rPr lang="en-US" altLang="zh-CN" sz="1400" b="0" i="1" smtClean="0">
                              <a:latin typeface="Cambria Math" panose="02040503050406030204" pitchFamily="18" charset="0"/>
                              <a:cs typeface="Times New Roman" panose="02020603050405020304" pitchFamily="18" charset="0"/>
                            </a:rPr>
                            <m:t>𝑡</m:t>
                          </m:r>
                        </m:sub>
                      </m:sSub>
                    </m:oMath>
                  </m:oMathPara>
                </a14:m>
                <a:endParaRPr lang="zh-CN" altLang="en-US" sz="1400" dirty="0"/>
              </a:p>
            </p:txBody>
          </p:sp>
        </mc:Choice>
        <mc:Fallback xmlns="">
          <p:sp>
            <p:nvSpPr>
              <p:cNvPr id="75" name="文本框 74">
                <a:extLst>
                  <a:ext uri="{FF2B5EF4-FFF2-40B4-BE49-F238E27FC236}">
                    <a16:creationId xmlns:a16="http://schemas.microsoft.com/office/drawing/2014/main" id="{AD98E545-B471-7E20-69CE-A9486F77751A}"/>
                  </a:ext>
                </a:extLst>
              </p:cNvPr>
              <p:cNvSpPr txBox="1">
                <a:spLocks noRot="1" noChangeAspect="1" noMove="1" noResize="1" noEditPoints="1" noAdjustHandles="1" noChangeArrowheads="1" noChangeShapeType="1" noTextEdit="1"/>
              </p:cNvSpPr>
              <p:nvPr/>
            </p:nvSpPr>
            <p:spPr>
              <a:xfrm>
                <a:off x="8150941" y="5148278"/>
                <a:ext cx="396711" cy="307777"/>
              </a:xfrm>
              <a:prstGeom prst="rect">
                <a:avLst/>
              </a:prstGeom>
              <a:blipFill>
                <a:blip r:embed="rId11"/>
                <a:stretch>
                  <a:fillRect b="-2000"/>
                </a:stretch>
              </a:blipFill>
            </p:spPr>
            <p:txBody>
              <a:bodyPr/>
              <a:lstStyle/>
              <a:p>
                <a:r>
                  <a:rPr lang="zh-CN" altLang="en-US">
                    <a:noFill/>
                  </a:rPr>
                  <a:t> </a:t>
                </a:r>
              </a:p>
            </p:txBody>
          </p:sp>
        </mc:Fallback>
      </mc:AlternateContent>
      <p:sp>
        <p:nvSpPr>
          <p:cNvPr id="4" name="文本框 3">
            <a:extLst>
              <a:ext uri="{FF2B5EF4-FFF2-40B4-BE49-F238E27FC236}">
                <a16:creationId xmlns:a16="http://schemas.microsoft.com/office/drawing/2014/main" id="{EA11EFA2-C2C9-2742-CD57-6931292796EF}"/>
              </a:ext>
            </a:extLst>
          </p:cNvPr>
          <p:cNvSpPr txBox="1"/>
          <p:nvPr/>
        </p:nvSpPr>
        <p:spPr>
          <a:xfrm>
            <a:off x="9512047" y="3539473"/>
            <a:ext cx="1896851" cy="1477328"/>
          </a:xfrm>
          <a:prstGeom prst="rect">
            <a:avLst/>
          </a:prstGeom>
          <a:noFill/>
        </p:spPr>
        <p:txBody>
          <a:bodyPr wrap="square" rtlCol="0">
            <a:spAutoFit/>
          </a:bodyPr>
          <a:lstStyle/>
          <a:p>
            <a:r>
              <a:rPr lang="zh-CN" altLang="en-US" dirty="0">
                <a:solidFill>
                  <a:srgbClr val="FF0000"/>
                </a:solidFill>
              </a:rPr>
              <a:t>逻辑和创新型  不要公钥私钥   有待激活的结构 </a:t>
            </a:r>
            <a:endParaRPr lang="en-US" altLang="zh-CN" dirty="0">
              <a:solidFill>
                <a:srgbClr val="FF0000"/>
              </a:solidFill>
            </a:endParaRPr>
          </a:p>
          <a:p>
            <a:r>
              <a:rPr lang="zh-CN" altLang="en-US" dirty="0">
                <a:solidFill>
                  <a:srgbClr val="FF0000"/>
                </a:solidFill>
              </a:rPr>
              <a:t>扰动结构 </a:t>
            </a:r>
            <a:endParaRPr lang="en-US" altLang="zh-CN" dirty="0">
              <a:solidFill>
                <a:srgbClr val="FF0000"/>
              </a:solidFill>
            </a:endParaRPr>
          </a:p>
          <a:p>
            <a:endParaRPr lang="zh-CN" altLang="en-US" dirty="0">
              <a:solidFill>
                <a:srgbClr val="FF0000"/>
              </a:solidFill>
            </a:endParaRPr>
          </a:p>
        </p:txBody>
      </p:sp>
      <p:sp>
        <p:nvSpPr>
          <p:cNvPr id="12" name="文本框 11">
            <a:extLst>
              <a:ext uri="{FF2B5EF4-FFF2-40B4-BE49-F238E27FC236}">
                <a16:creationId xmlns:a16="http://schemas.microsoft.com/office/drawing/2014/main" id="{FDB80582-A21E-C4E4-9346-4D92E1CC434C}"/>
              </a:ext>
            </a:extLst>
          </p:cNvPr>
          <p:cNvSpPr txBox="1"/>
          <p:nvPr/>
        </p:nvSpPr>
        <p:spPr>
          <a:xfrm>
            <a:off x="1834987" y="5638233"/>
            <a:ext cx="5717010" cy="1200329"/>
          </a:xfrm>
          <a:prstGeom prst="rect">
            <a:avLst/>
          </a:prstGeom>
          <a:noFill/>
        </p:spPr>
        <p:txBody>
          <a:bodyPr wrap="square" rtlCol="0">
            <a:spAutoFit/>
          </a:bodyPr>
          <a:lstStyle/>
          <a:p>
            <a:r>
              <a:rPr lang="zh-CN" altLang="en-US" dirty="0">
                <a:solidFill>
                  <a:srgbClr val="FF0000"/>
                </a:solidFill>
              </a:rPr>
              <a:t>找到固有的子图结构  </a:t>
            </a:r>
            <a:r>
              <a:rPr lang="en-US" altLang="zh-CN" dirty="0">
                <a:solidFill>
                  <a:srgbClr val="FF0000"/>
                </a:solidFill>
              </a:rPr>
              <a:t>– </a:t>
            </a:r>
            <a:r>
              <a:rPr lang="zh-CN" altLang="en-US" dirty="0">
                <a:solidFill>
                  <a:srgbClr val="FF0000"/>
                </a:solidFill>
              </a:rPr>
              <a:t>指纹 </a:t>
            </a:r>
            <a:endParaRPr lang="en-US" altLang="zh-CN" dirty="0">
              <a:solidFill>
                <a:srgbClr val="FF0000"/>
              </a:solidFill>
            </a:endParaRPr>
          </a:p>
          <a:p>
            <a:r>
              <a:rPr lang="zh-CN" altLang="en-US" dirty="0">
                <a:solidFill>
                  <a:srgbClr val="FF0000"/>
                </a:solidFill>
              </a:rPr>
              <a:t>找到一个局部的子结构 ，使插入的结构对原始数据集的影响尽可能的小 替换在单个节点上插入结构  </a:t>
            </a:r>
            <a:endParaRPr lang="en-US" altLang="zh-CN" dirty="0">
              <a:solidFill>
                <a:srgbClr val="FF0000"/>
              </a:solidFill>
            </a:endParaRPr>
          </a:p>
          <a:p>
            <a:r>
              <a:rPr lang="zh-CN" altLang="en-US" dirty="0">
                <a:solidFill>
                  <a:srgbClr val="FF0000"/>
                </a:solidFill>
              </a:rPr>
              <a:t>体现 选中的局部子图结构  以及 插入的子图结构</a:t>
            </a:r>
            <a:endParaRPr lang="en-US" altLang="zh-CN" dirty="0">
              <a:solidFill>
                <a:srgbClr val="FF0000"/>
              </a:solidFill>
            </a:endParaRPr>
          </a:p>
        </p:txBody>
      </p:sp>
      <p:sp>
        <p:nvSpPr>
          <p:cNvPr id="14" name="文本框 13">
            <a:extLst>
              <a:ext uri="{FF2B5EF4-FFF2-40B4-BE49-F238E27FC236}">
                <a16:creationId xmlns:a16="http://schemas.microsoft.com/office/drawing/2014/main" id="{318A5E36-BB7E-470E-2DAD-44243DE90663}"/>
              </a:ext>
            </a:extLst>
          </p:cNvPr>
          <p:cNvSpPr txBox="1"/>
          <p:nvPr/>
        </p:nvSpPr>
        <p:spPr>
          <a:xfrm>
            <a:off x="7432480" y="5647448"/>
            <a:ext cx="4511171" cy="369332"/>
          </a:xfrm>
          <a:prstGeom prst="rect">
            <a:avLst/>
          </a:prstGeom>
          <a:noFill/>
        </p:spPr>
        <p:txBody>
          <a:bodyPr wrap="none" rtlCol="0">
            <a:spAutoFit/>
          </a:bodyPr>
          <a:lstStyle/>
          <a:p>
            <a:r>
              <a:rPr lang="zh-CN" altLang="en-US" dirty="0"/>
              <a:t>代理提示和扰动提示的生成过程要有体现</a:t>
            </a:r>
          </a:p>
        </p:txBody>
      </p:sp>
    </p:spTree>
    <p:extLst>
      <p:ext uri="{BB962C8B-B14F-4D97-AF65-F5344CB8AC3E}">
        <p14:creationId xmlns:p14="http://schemas.microsoft.com/office/powerpoint/2010/main" val="194297174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4863C8-F254-41C7-E571-D07761293AF7}"/>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B054CDE0-63CE-8657-2928-D6964DFE1C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4642" y="1702502"/>
            <a:ext cx="476355" cy="476355"/>
          </a:xfrm>
          <a:prstGeom prst="rect">
            <a:avLst/>
          </a:prstGeom>
        </p:spPr>
      </p:pic>
      <p:sp>
        <p:nvSpPr>
          <p:cNvPr id="6" name="矩形 5">
            <a:extLst>
              <a:ext uri="{FF2B5EF4-FFF2-40B4-BE49-F238E27FC236}">
                <a16:creationId xmlns:a16="http://schemas.microsoft.com/office/drawing/2014/main" id="{A4201000-8592-C506-0AC6-AE0F88E0AC32}"/>
              </a:ext>
            </a:extLst>
          </p:cNvPr>
          <p:cNvSpPr/>
          <p:nvPr/>
        </p:nvSpPr>
        <p:spPr>
          <a:xfrm>
            <a:off x="2019356" y="991496"/>
            <a:ext cx="7232070" cy="2039130"/>
          </a:xfrm>
          <a:prstGeom prst="rect">
            <a:avLst/>
          </a:prstGeom>
          <a:noFill/>
          <a:ln>
            <a:solidFill>
              <a:srgbClr val="91919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496AEDA8-43C8-41CB-D4C0-B15C491D0CA1}"/>
              </a:ext>
            </a:extLst>
          </p:cNvPr>
          <p:cNvSpPr txBox="1"/>
          <p:nvPr/>
        </p:nvSpPr>
        <p:spPr>
          <a:xfrm>
            <a:off x="2019356" y="2178857"/>
            <a:ext cx="569387" cy="461665"/>
          </a:xfrm>
          <a:prstGeom prst="rect">
            <a:avLst/>
          </a:prstGeom>
          <a:noFill/>
        </p:spPr>
        <p:txBody>
          <a:bodyPr wrap="none" rtlCol="0">
            <a:spAutoFit/>
          </a:bodyPr>
          <a:lstStyle/>
          <a:p>
            <a:pPr algn="ctr"/>
            <a:r>
              <a:rPr lang="en-US" altLang="zh-CN" sz="1200" dirty="0">
                <a:latin typeface="Times New Roman" panose="02020603050405020304" pitchFamily="18" charset="0"/>
                <a:cs typeface="Times New Roman" panose="02020603050405020304" pitchFamily="18" charset="0"/>
              </a:rPr>
              <a:t>Data</a:t>
            </a:r>
            <a:br>
              <a:rPr lang="en-US" altLang="zh-CN" sz="1200" dirty="0">
                <a:latin typeface="Times New Roman" panose="02020603050405020304" pitchFamily="18" charset="0"/>
                <a:cs typeface="Times New Roman" panose="02020603050405020304" pitchFamily="18" charset="0"/>
              </a:rPr>
            </a:br>
            <a:r>
              <a:rPr lang="en-US" altLang="zh-CN" sz="1200" dirty="0">
                <a:latin typeface="Times New Roman" panose="02020603050405020304" pitchFamily="18" charset="0"/>
                <a:cs typeface="Times New Roman" panose="02020603050405020304" pitchFamily="18" charset="0"/>
              </a:rPr>
              <a:t>owner</a:t>
            </a:r>
            <a:endParaRPr lang="zh-CN" altLang="en-US" sz="1200" dirty="0">
              <a:latin typeface="Times New Roman" panose="02020603050405020304" pitchFamily="18" charset="0"/>
              <a:cs typeface="Times New Roman" panose="02020603050405020304" pitchFamily="18" charset="0"/>
            </a:endParaRPr>
          </a:p>
        </p:txBody>
      </p:sp>
      <p:sp>
        <p:nvSpPr>
          <p:cNvPr id="8" name="箭头: 右 7">
            <a:extLst>
              <a:ext uri="{FF2B5EF4-FFF2-40B4-BE49-F238E27FC236}">
                <a16:creationId xmlns:a16="http://schemas.microsoft.com/office/drawing/2014/main" id="{3F2475F5-AE7A-067C-A83C-2FB186D2C358}"/>
              </a:ext>
            </a:extLst>
          </p:cNvPr>
          <p:cNvSpPr/>
          <p:nvPr/>
        </p:nvSpPr>
        <p:spPr>
          <a:xfrm>
            <a:off x="2691458" y="1920539"/>
            <a:ext cx="343788" cy="236234"/>
          </a:xfrm>
          <a:prstGeom prst="rightArrow">
            <a:avLst/>
          </a:prstGeom>
          <a:solidFill>
            <a:srgbClr val="95A8D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文本框 8">
            <a:extLst>
              <a:ext uri="{FF2B5EF4-FFF2-40B4-BE49-F238E27FC236}">
                <a16:creationId xmlns:a16="http://schemas.microsoft.com/office/drawing/2014/main" id="{1FDCEA61-4CE1-C2F5-4E03-39BBA0E96BEB}"/>
              </a:ext>
            </a:extLst>
          </p:cNvPr>
          <p:cNvSpPr txBox="1"/>
          <p:nvPr/>
        </p:nvSpPr>
        <p:spPr>
          <a:xfrm>
            <a:off x="2416277" y="1471669"/>
            <a:ext cx="825867" cy="461665"/>
          </a:xfrm>
          <a:prstGeom prst="rect">
            <a:avLst/>
          </a:prstGeom>
          <a:noFill/>
        </p:spPr>
        <p:txBody>
          <a:bodyPr wrap="none" rtlCol="0">
            <a:spAutoFit/>
          </a:bodyPr>
          <a:lstStyle/>
          <a:p>
            <a:pPr algn="ctr"/>
            <a:r>
              <a:rPr lang="en-US" altLang="zh-CN" sz="1200" dirty="0">
                <a:latin typeface="Times New Roman" panose="02020603050405020304" pitchFamily="18" charset="0"/>
                <a:cs typeface="Times New Roman" panose="02020603050405020304" pitchFamily="18" charset="0"/>
              </a:rPr>
              <a:t>Protect</a:t>
            </a:r>
            <a:br>
              <a:rPr lang="en-US" altLang="zh-CN" sz="1200" dirty="0">
                <a:latin typeface="Times New Roman" panose="02020603050405020304" pitchFamily="18" charset="0"/>
                <a:cs typeface="Times New Roman" panose="02020603050405020304" pitchFamily="18" charset="0"/>
              </a:rPr>
            </a:br>
            <a:r>
              <a:rPr lang="en-US" altLang="zh-CN" sz="1200" dirty="0">
                <a:latin typeface="Times New Roman" panose="02020603050405020304" pitchFamily="18" charset="0"/>
                <a:cs typeface="Times New Roman" panose="02020603050405020304" pitchFamily="18" charset="0"/>
              </a:rPr>
              <a:t>ownership</a:t>
            </a:r>
            <a:endParaRPr lang="zh-CN" altLang="en-US" sz="1200" dirty="0">
              <a:latin typeface="Times New Roman" panose="02020603050405020304" pitchFamily="18" charset="0"/>
              <a:cs typeface="Times New Roman" panose="02020603050405020304" pitchFamily="18" charset="0"/>
            </a:endParaRPr>
          </a:p>
        </p:txBody>
      </p:sp>
      <p:sp>
        <p:nvSpPr>
          <p:cNvPr id="10" name="矩形: 圆角 9">
            <a:extLst>
              <a:ext uri="{FF2B5EF4-FFF2-40B4-BE49-F238E27FC236}">
                <a16:creationId xmlns:a16="http://schemas.microsoft.com/office/drawing/2014/main" id="{BF650E5B-568E-6490-B482-8B4B352F8DB5}"/>
              </a:ext>
            </a:extLst>
          </p:cNvPr>
          <p:cNvSpPr/>
          <p:nvPr/>
        </p:nvSpPr>
        <p:spPr>
          <a:xfrm>
            <a:off x="3184635" y="1176826"/>
            <a:ext cx="2370406" cy="1699741"/>
          </a:xfrm>
          <a:prstGeom prst="roundRect">
            <a:avLst/>
          </a:prstGeom>
          <a:noFill/>
          <a:ln>
            <a:solidFill>
              <a:srgbClr val="91919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箭头连接符 12">
            <a:extLst>
              <a:ext uri="{FF2B5EF4-FFF2-40B4-BE49-F238E27FC236}">
                <a16:creationId xmlns:a16="http://schemas.microsoft.com/office/drawing/2014/main" id="{C24EBD2D-2E66-22A1-3BBB-5B3F4CF09C4F}"/>
              </a:ext>
            </a:extLst>
          </p:cNvPr>
          <p:cNvCxnSpPr>
            <a:cxnSpLocks/>
          </p:cNvCxnSpPr>
          <p:nvPr/>
        </p:nvCxnSpPr>
        <p:spPr>
          <a:xfrm>
            <a:off x="3298857" y="1820123"/>
            <a:ext cx="653163"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5" name="文本框 14">
            <a:extLst>
              <a:ext uri="{FF2B5EF4-FFF2-40B4-BE49-F238E27FC236}">
                <a16:creationId xmlns:a16="http://schemas.microsoft.com/office/drawing/2014/main" id="{D34C4EBC-A064-253E-B572-81388FEB5366}"/>
              </a:ext>
            </a:extLst>
          </p:cNvPr>
          <p:cNvSpPr txBox="1"/>
          <p:nvPr/>
        </p:nvSpPr>
        <p:spPr>
          <a:xfrm>
            <a:off x="3146849" y="1176827"/>
            <a:ext cx="959916" cy="646331"/>
          </a:xfrm>
          <a:prstGeom prst="rect">
            <a:avLst/>
          </a:prstGeom>
          <a:noFill/>
        </p:spPr>
        <p:txBody>
          <a:bodyPr wrap="square" rtlCol="0">
            <a:spAutoFit/>
          </a:bodyPr>
          <a:lstStyle/>
          <a:p>
            <a:pPr algn="ctr"/>
            <a:r>
              <a:rPr lang="en-US" altLang="zh-CN" sz="1200" dirty="0">
                <a:latin typeface="Times New Roman" panose="02020603050405020304" pitchFamily="18" charset="0"/>
                <a:cs typeface="Times New Roman" panose="02020603050405020304" pitchFamily="18" charset="0"/>
              </a:rPr>
              <a:t>Embed</a:t>
            </a:r>
            <a:br>
              <a:rPr lang="en-US" altLang="zh-CN" sz="1200" dirty="0">
                <a:latin typeface="Times New Roman" panose="02020603050405020304" pitchFamily="18" charset="0"/>
                <a:cs typeface="Times New Roman" panose="02020603050405020304" pitchFamily="18" charset="0"/>
              </a:rPr>
            </a:br>
            <a:r>
              <a:rPr lang="en-US" altLang="zh-CN" sz="1200" dirty="0">
                <a:latin typeface="Times New Roman" panose="02020603050405020304" pitchFamily="18" charset="0"/>
                <a:cs typeface="Times New Roman" panose="02020603050405020304" pitchFamily="18" charset="0"/>
              </a:rPr>
              <a:t>backdoor</a:t>
            </a:r>
            <a:br>
              <a:rPr lang="en-US" altLang="zh-CN" sz="1200" dirty="0">
                <a:latin typeface="Times New Roman" panose="02020603050405020304" pitchFamily="18" charset="0"/>
                <a:cs typeface="Times New Roman" panose="02020603050405020304" pitchFamily="18" charset="0"/>
              </a:rPr>
            </a:br>
            <a:r>
              <a:rPr lang="en-US" altLang="zh-CN" sz="1200" dirty="0">
                <a:latin typeface="Times New Roman" panose="02020603050405020304" pitchFamily="18" charset="0"/>
                <a:cs typeface="Times New Roman" panose="02020603050405020304" pitchFamily="18" charset="0"/>
              </a:rPr>
              <a:t>watermarks</a:t>
            </a:r>
            <a:endParaRPr lang="zh-CN" altLang="en-US" sz="1200" dirty="0">
              <a:latin typeface="Times New Roman" panose="02020603050405020304" pitchFamily="18" charset="0"/>
              <a:cs typeface="Times New Roman" panose="02020603050405020304" pitchFamily="18" charset="0"/>
            </a:endParaRPr>
          </a:p>
        </p:txBody>
      </p:sp>
      <p:pic>
        <p:nvPicPr>
          <p:cNvPr id="18" name="图片 17">
            <a:extLst>
              <a:ext uri="{FF2B5EF4-FFF2-40B4-BE49-F238E27FC236}">
                <a16:creationId xmlns:a16="http://schemas.microsoft.com/office/drawing/2014/main" id="{C83BBEC4-2F2C-48EF-57F8-96D4380AF63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09267" y="1887537"/>
            <a:ext cx="319069" cy="319069"/>
          </a:xfrm>
          <a:prstGeom prst="rect">
            <a:avLst/>
          </a:prstGeom>
        </p:spPr>
      </p:pic>
      <p:sp>
        <p:nvSpPr>
          <p:cNvPr id="19" name="文本框 18">
            <a:extLst>
              <a:ext uri="{FF2B5EF4-FFF2-40B4-BE49-F238E27FC236}">
                <a16:creationId xmlns:a16="http://schemas.microsoft.com/office/drawing/2014/main" id="{D03131FE-D4C6-90F3-B4EE-F7D9E0B3738C}"/>
              </a:ext>
            </a:extLst>
          </p:cNvPr>
          <p:cNvSpPr txBox="1"/>
          <p:nvPr/>
        </p:nvSpPr>
        <p:spPr>
          <a:xfrm>
            <a:off x="3262018" y="2159769"/>
            <a:ext cx="646331" cy="830997"/>
          </a:xfrm>
          <a:prstGeom prst="rect">
            <a:avLst/>
          </a:prstGeom>
          <a:noFill/>
        </p:spPr>
        <p:txBody>
          <a:bodyPr wrap="none" rtlCol="0">
            <a:spAutoFit/>
          </a:bodyPr>
          <a:lstStyle/>
          <a:p>
            <a:pPr algn="ctr"/>
            <a:r>
              <a:rPr lang="en-US" altLang="zh-CN" sz="1200" dirty="0">
                <a:latin typeface="Times New Roman" panose="02020603050405020304" pitchFamily="18" charset="0"/>
                <a:cs typeface="Times New Roman" panose="02020603050405020304" pitchFamily="18" charset="0"/>
              </a:rPr>
              <a:t>Modify</a:t>
            </a:r>
            <a:br>
              <a:rPr lang="en-US" altLang="zh-CN" sz="1200" dirty="0">
                <a:latin typeface="Times New Roman" panose="02020603050405020304" pitchFamily="18" charset="0"/>
                <a:cs typeface="Times New Roman" panose="02020603050405020304" pitchFamily="18" charset="0"/>
              </a:rPr>
            </a:br>
            <a:r>
              <a:rPr lang="en-US" altLang="zh-CN" sz="1200" dirty="0">
                <a:latin typeface="Times New Roman" panose="02020603050405020304" pitchFamily="18" charset="0"/>
                <a:cs typeface="Times New Roman" panose="02020603050405020304" pitchFamily="18" charset="0"/>
              </a:rPr>
              <a:t>target</a:t>
            </a:r>
          </a:p>
          <a:p>
            <a:pPr algn="ctr"/>
            <a:r>
              <a:rPr lang="en-US" altLang="zh-CN" sz="1200" dirty="0">
                <a:latin typeface="Times New Roman" panose="02020603050405020304" pitchFamily="18" charset="0"/>
                <a:cs typeface="Times New Roman" panose="02020603050405020304" pitchFamily="18" charset="0"/>
              </a:rPr>
              <a:t>class</a:t>
            </a:r>
            <a:endParaRPr lang="en-US" altLang="zh-CN" sz="1200" i="1" dirty="0">
              <a:latin typeface="Cambria Math" panose="02040503050406030204" pitchFamily="18" charset="0"/>
              <a:cs typeface="Times New Roman" panose="02020603050405020304" pitchFamily="18" charset="0"/>
            </a:endParaRPr>
          </a:p>
          <a:p>
            <a:pPr algn="ctr"/>
            <a:endParaRPr lang="zh-CN" altLang="en-US" sz="12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073D36AF-23A4-7AA9-1F0D-5E9BF55FD749}"/>
                  </a:ext>
                </a:extLst>
              </p:cNvPr>
              <p:cNvSpPr txBox="1"/>
              <p:nvPr/>
            </p:nvSpPr>
            <p:spPr>
              <a:xfrm>
                <a:off x="3898795" y="2369770"/>
                <a:ext cx="393826"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cs typeface="Times New Roman" panose="02020603050405020304" pitchFamily="18" charset="0"/>
                            </a:rPr>
                          </m:ctrlPr>
                        </m:sSubPr>
                        <m:e>
                          <m:r>
                            <a:rPr lang="en-US" altLang="zh-CN" sz="1400" b="0" i="1" smtClean="0">
                              <a:latin typeface="Cambria Math" panose="02040503050406030204" pitchFamily="18" charset="0"/>
                              <a:cs typeface="Times New Roman" panose="02020603050405020304" pitchFamily="18" charset="0"/>
                            </a:rPr>
                            <m:t>𝑦</m:t>
                          </m:r>
                        </m:e>
                        <m:sub>
                          <m:r>
                            <a:rPr lang="en-US" altLang="zh-CN" sz="1400" b="0" i="1" smtClean="0">
                              <a:latin typeface="Cambria Math" panose="02040503050406030204" pitchFamily="18" charset="0"/>
                              <a:cs typeface="Times New Roman" panose="02020603050405020304" pitchFamily="18" charset="0"/>
                            </a:rPr>
                            <m:t>𝑠</m:t>
                          </m:r>
                        </m:sub>
                      </m:sSub>
                    </m:oMath>
                  </m:oMathPara>
                </a14:m>
                <a:endParaRPr lang="zh-CN" altLang="en-US" sz="1400" dirty="0"/>
              </a:p>
            </p:txBody>
          </p:sp>
        </mc:Choice>
        <mc:Fallback xmlns="">
          <p:sp>
            <p:nvSpPr>
              <p:cNvPr id="20" name="文本框 19">
                <a:extLst>
                  <a:ext uri="{FF2B5EF4-FFF2-40B4-BE49-F238E27FC236}">
                    <a16:creationId xmlns:a16="http://schemas.microsoft.com/office/drawing/2014/main" id="{073D36AF-23A4-7AA9-1F0D-5E9BF55FD749}"/>
                  </a:ext>
                </a:extLst>
              </p:cNvPr>
              <p:cNvSpPr txBox="1">
                <a:spLocks noRot="1" noChangeAspect="1" noMove="1" noResize="1" noEditPoints="1" noAdjustHandles="1" noChangeArrowheads="1" noChangeShapeType="1" noTextEdit="1"/>
              </p:cNvSpPr>
              <p:nvPr/>
            </p:nvSpPr>
            <p:spPr>
              <a:xfrm>
                <a:off x="3898795" y="2369770"/>
                <a:ext cx="393826" cy="307777"/>
              </a:xfrm>
              <a:prstGeom prst="rect">
                <a:avLst/>
              </a:prstGeom>
              <a:blipFill>
                <a:blip r:embed="rId5"/>
                <a:stretch>
                  <a:fillRect b="-2000"/>
                </a:stretch>
              </a:blipFill>
            </p:spPr>
            <p:txBody>
              <a:bodyPr/>
              <a:lstStyle/>
              <a:p>
                <a:r>
                  <a:rPr lang="zh-CN" altLang="en-US">
                    <a:noFill/>
                  </a:rPr>
                  <a:t> </a:t>
                </a:r>
              </a:p>
            </p:txBody>
          </p:sp>
        </mc:Fallback>
      </mc:AlternateContent>
      <p:cxnSp>
        <p:nvCxnSpPr>
          <p:cNvPr id="24" name="直接箭头连接符 23">
            <a:extLst>
              <a:ext uri="{FF2B5EF4-FFF2-40B4-BE49-F238E27FC236}">
                <a16:creationId xmlns:a16="http://schemas.microsoft.com/office/drawing/2014/main" id="{7BBBD9E6-04B7-4322-B22D-4D0C2A69BBFC}"/>
              </a:ext>
            </a:extLst>
          </p:cNvPr>
          <p:cNvCxnSpPr>
            <a:cxnSpLocks/>
          </p:cNvCxnSpPr>
          <p:nvPr/>
        </p:nvCxnSpPr>
        <p:spPr>
          <a:xfrm>
            <a:off x="4205776" y="2558828"/>
            <a:ext cx="310849"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26" name="文本框 25">
                <a:extLst>
                  <a:ext uri="{FF2B5EF4-FFF2-40B4-BE49-F238E27FC236}">
                    <a16:creationId xmlns:a16="http://schemas.microsoft.com/office/drawing/2014/main" id="{B49300C4-625A-0347-CEA2-D908A6153966}"/>
                  </a:ext>
                </a:extLst>
              </p:cNvPr>
              <p:cNvSpPr txBox="1"/>
              <p:nvPr/>
            </p:nvSpPr>
            <p:spPr>
              <a:xfrm>
                <a:off x="4484104" y="2369770"/>
                <a:ext cx="398571"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cs typeface="Times New Roman" panose="02020603050405020304" pitchFamily="18" charset="0"/>
                            </a:rPr>
                          </m:ctrlPr>
                        </m:sSubPr>
                        <m:e>
                          <m:r>
                            <a:rPr lang="en-US" altLang="zh-CN" sz="1400" b="0" i="1" smtClean="0">
                              <a:latin typeface="Cambria Math" panose="02040503050406030204" pitchFamily="18" charset="0"/>
                              <a:cs typeface="Times New Roman" panose="02020603050405020304" pitchFamily="18" charset="0"/>
                            </a:rPr>
                            <m:t>𝑦</m:t>
                          </m:r>
                        </m:e>
                        <m:sub>
                          <m:r>
                            <a:rPr lang="en-US" altLang="zh-CN" sz="1400" b="0" i="1" smtClean="0">
                              <a:latin typeface="Cambria Math" panose="02040503050406030204" pitchFamily="18" charset="0"/>
                              <a:cs typeface="Times New Roman" panose="02020603050405020304" pitchFamily="18" charset="0"/>
                            </a:rPr>
                            <m:t>𝑡</m:t>
                          </m:r>
                        </m:sub>
                      </m:sSub>
                    </m:oMath>
                  </m:oMathPara>
                </a14:m>
                <a:endParaRPr lang="zh-CN" altLang="en-US" sz="1400" dirty="0"/>
              </a:p>
            </p:txBody>
          </p:sp>
        </mc:Choice>
        <mc:Fallback xmlns="">
          <p:sp>
            <p:nvSpPr>
              <p:cNvPr id="26" name="文本框 25">
                <a:extLst>
                  <a:ext uri="{FF2B5EF4-FFF2-40B4-BE49-F238E27FC236}">
                    <a16:creationId xmlns:a16="http://schemas.microsoft.com/office/drawing/2014/main" id="{B49300C4-625A-0347-CEA2-D908A6153966}"/>
                  </a:ext>
                </a:extLst>
              </p:cNvPr>
              <p:cNvSpPr txBox="1">
                <a:spLocks noRot="1" noChangeAspect="1" noMove="1" noResize="1" noEditPoints="1" noAdjustHandles="1" noChangeArrowheads="1" noChangeShapeType="1" noTextEdit="1"/>
              </p:cNvSpPr>
              <p:nvPr/>
            </p:nvSpPr>
            <p:spPr>
              <a:xfrm>
                <a:off x="4484104" y="2369770"/>
                <a:ext cx="398571" cy="307777"/>
              </a:xfrm>
              <a:prstGeom prst="rect">
                <a:avLst/>
              </a:prstGeom>
              <a:blipFill>
                <a:blip r:embed="rId6"/>
                <a:stretch>
                  <a:fillRect b="-2000"/>
                </a:stretch>
              </a:blipFill>
            </p:spPr>
            <p:txBody>
              <a:bodyPr/>
              <a:lstStyle/>
              <a:p>
                <a:r>
                  <a:rPr lang="zh-CN" altLang="en-US">
                    <a:noFill/>
                  </a:rPr>
                  <a:t> </a:t>
                </a:r>
              </a:p>
            </p:txBody>
          </p:sp>
        </mc:Fallback>
      </mc:AlternateContent>
      <p:sp>
        <p:nvSpPr>
          <p:cNvPr id="27" name="椭圆 26">
            <a:extLst>
              <a:ext uri="{FF2B5EF4-FFF2-40B4-BE49-F238E27FC236}">
                <a16:creationId xmlns:a16="http://schemas.microsoft.com/office/drawing/2014/main" id="{94DF6133-1AE1-7E3F-5A45-D95A1F4A6717}"/>
              </a:ext>
            </a:extLst>
          </p:cNvPr>
          <p:cNvSpPr/>
          <p:nvPr/>
        </p:nvSpPr>
        <p:spPr>
          <a:xfrm>
            <a:off x="4132869" y="1682780"/>
            <a:ext cx="128588" cy="135731"/>
          </a:xfrm>
          <a:prstGeom prst="ellipse">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8" name="椭圆 27">
            <a:extLst>
              <a:ext uri="{FF2B5EF4-FFF2-40B4-BE49-F238E27FC236}">
                <a16:creationId xmlns:a16="http://schemas.microsoft.com/office/drawing/2014/main" id="{13B54A31-1489-9C62-37E2-28F4043489CC}"/>
              </a:ext>
            </a:extLst>
          </p:cNvPr>
          <p:cNvSpPr/>
          <p:nvPr/>
        </p:nvSpPr>
        <p:spPr>
          <a:xfrm>
            <a:off x="4419810" y="1329396"/>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9" name="椭圆 28">
            <a:extLst>
              <a:ext uri="{FF2B5EF4-FFF2-40B4-BE49-F238E27FC236}">
                <a16:creationId xmlns:a16="http://schemas.microsoft.com/office/drawing/2014/main" id="{64C4F702-6A6C-BD22-D64A-43C05289718A}"/>
              </a:ext>
            </a:extLst>
          </p:cNvPr>
          <p:cNvSpPr/>
          <p:nvPr/>
        </p:nvSpPr>
        <p:spPr>
          <a:xfrm>
            <a:off x="4355516" y="2071337"/>
            <a:ext cx="128588" cy="135731"/>
          </a:xfrm>
          <a:prstGeom prst="ellipse">
            <a:avLst/>
          </a:prstGeom>
          <a:solidFill>
            <a:srgbClr val="F4444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30" name="椭圆 29">
            <a:extLst>
              <a:ext uri="{FF2B5EF4-FFF2-40B4-BE49-F238E27FC236}">
                <a16:creationId xmlns:a16="http://schemas.microsoft.com/office/drawing/2014/main" id="{D843189F-02E0-0B5E-6845-3F0273A1EE81}"/>
              </a:ext>
            </a:extLst>
          </p:cNvPr>
          <p:cNvSpPr/>
          <p:nvPr/>
        </p:nvSpPr>
        <p:spPr>
          <a:xfrm>
            <a:off x="4724610" y="1702657"/>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31" name="椭圆 30">
            <a:extLst>
              <a:ext uri="{FF2B5EF4-FFF2-40B4-BE49-F238E27FC236}">
                <a16:creationId xmlns:a16="http://schemas.microsoft.com/office/drawing/2014/main" id="{1B15096E-1A94-6434-FFD6-B40E208CA91F}"/>
              </a:ext>
            </a:extLst>
          </p:cNvPr>
          <p:cNvSpPr/>
          <p:nvPr/>
        </p:nvSpPr>
        <p:spPr>
          <a:xfrm>
            <a:off x="5012744" y="1351007"/>
            <a:ext cx="128588" cy="135731"/>
          </a:xfrm>
          <a:prstGeom prst="ellipse">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32" name="椭圆 31">
            <a:extLst>
              <a:ext uri="{FF2B5EF4-FFF2-40B4-BE49-F238E27FC236}">
                <a16:creationId xmlns:a16="http://schemas.microsoft.com/office/drawing/2014/main" id="{51372F02-2EFC-3E08-25AC-CEB6824D35BF}"/>
              </a:ext>
            </a:extLst>
          </p:cNvPr>
          <p:cNvSpPr/>
          <p:nvPr/>
        </p:nvSpPr>
        <p:spPr>
          <a:xfrm>
            <a:off x="4991881" y="1986444"/>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33" name="椭圆 32">
            <a:extLst>
              <a:ext uri="{FF2B5EF4-FFF2-40B4-BE49-F238E27FC236}">
                <a16:creationId xmlns:a16="http://schemas.microsoft.com/office/drawing/2014/main" id="{EC46D82E-9546-EFFB-0EAD-766B3A35EEFB}"/>
              </a:ext>
            </a:extLst>
          </p:cNvPr>
          <p:cNvSpPr/>
          <p:nvPr/>
        </p:nvSpPr>
        <p:spPr>
          <a:xfrm>
            <a:off x="5225774" y="1794435"/>
            <a:ext cx="128588" cy="135731"/>
          </a:xfrm>
          <a:prstGeom prst="ellipse">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34" name="椭圆 33">
            <a:extLst>
              <a:ext uri="{FF2B5EF4-FFF2-40B4-BE49-F238E27FC236}">
                <a16:creationId xmlns:a16="http://schemas.microsoft.com/office/drawing/2014/main" id="{55A9CE56-C13C-289C-7D01-D76CBE6CE08B}"/>
              </a:ext>
            </a:extLst>
          </p:cNvPr>
          <p:cNvSpPr/>
          <p:nvPr/>
        </p:nvSpPr>
        <p:spPr>
          <a:xfrm>
            <a:off x="4856766" y="2254900"/>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35" name="直接连接符 34">
            <a:extLst>
              <a:ext uri="{FF2B5EF4-FFF2-40B4-BE49-F238E27FC236}">
                <a16:creationId xmlns:a16="http://schemas.microsoft.com/office/drawing/2014/main" id="{E9F7B6D1-547D-1CE7-C48A-540B2FC8A603}"/>
              </a:ext>
            </a:extLst>
          </p:cNvPr>
          <p:cNvCxnSpPr>
            <a:cxnSpLocks/>
            <a:stCxn id="28" idx="3"/>
            <a:endCxn id="27" idx="0"/>
          </p:cNvCxnSpPr>
          <p:nvPr/>
        </p:nvCxnSpPr>
        <p:spPr>
          <a:xfrm flipH="1">
            <a:off x="4197163" y="1445250"/>
            <a:ext cx="241478" cy="237530"/>
          </a:xfrm>
          <a:prstGeom prst="line">
            <a:avLst/>
          </a:prstGeom>
        </p:spPr>
        <p:style>
          <a:lnRef idx="2">
            <a:schemeClr val="dk1"/>
          </a:lnRef>
          <a:fillRef idx="0">
            <a:schemeClr val="dk1"/>
          </a:fillRef>
          <a:effectRef idx="1">
            <a:schemeClr val="dk1"/>
          </a:effectRef>
          <a:fontRef idx="minor">
            <a:schemeClr val="tx1"/>
          </a:fontRef>
        </p:style>
      </p:cxnSp>
      <p:cxnSp>
        <p:nvCxnSpPr>
          <p:cNvPr id="36" name="直接连接符 35">
            <a:extLst>
              <a:ext uri="{FF2B5EF4-FFF2-40B4-BE49-F238E27FC236}">
                <a16:creationId xmlns:a16="http://schemas.microsoft.com/office/drawing/2014/main" id="{80556FC2-42D9-EA91-A0CC-B3E40A7E1372}"/>
              </a:ext>
            </a:extLst>
          </p:cNvPr>
          <p:cNvCxnSpPr>
            <a:cxnSpLocks/>
            <a:stCxn id="28" idx="5"/>
            <a:endCxn id="30" idx="1"/>
          </p:cNvCxnSpPr>
          <p:nvPr/>
        </p:nvCxnSpPr>
        <p:spPr>
          <a:xfrm>
            <a:off x="4529567" y="1445250"/>
            <a:ext cx="213874" cy="277284"/>
          </a:xfrm>
          <a:prstGeom prst="line">
            <a:avLst/>
          </a:prstGeom>
        </p:spPr>
        <p:style>
          <a:lnRef idx="2">
            <a:schemeClr val="dk1"/>
          </a:lnRef>
          <a:fillRef idx="0">
            <a:schemeClr val="dk1"/>
          </a:fillRef>
          <a:effectRef idx="1">
            <a:schemeClr val="dk1"/>
          </a:effectRef>
          <a:fontRef idx="minor">
            <a:schemeClr val="tx1"/>
          </a:fontRef>
        </p:style>
      </p:cxnSp>
      <p:cxnSp>
        <p:nvCxnSpPr>
          <p:cNvPr id="37" name="直接连接符 36">
            <a:extLst>
              <a:ext uri="{FF2B5EF4-FFF2-40B4-BE49-F238E27FC236}">
                <a16:creationId xmlns:a16="http://schemas.microsoft.com/office/drawing/2014/main" id="{986FEF47-9B62-356A-13F6-8B5462F13963}"/>
              </a:ext>
            </a:extLst>
          </p:cNvPr>
          <p:cNvCxnSpPr>
            <a:cxnSpLocks/>
            <a:stCxn id="27" idx="5"/>
            <a:endCxn id="29" idx="1"/>
          </p:cNvCxnSpPr>
          <p:nvPr/>
        </p:nvCxnSpPr>
        <p:spPr>
          <a:xfrm>
            <a:off x="4242626" y="1798634"/>
            <a:ext cx="131721" cy="292580"/>
          </a:xfrm>
          <a:prstGeom prst="line">
            <a:avLst/>
          </a:prstGeom>
        </p:spPr>
        <p:style>
          <a:lnRef idx="2">
            <a:schemeClr val="dk1"/>
          </a:lnRef>
          <a:fillRef idx="0">
            <a:schemeClr val="dk1"/>
          </a:fillRef>
          <a:effectRef idx="1">
            <a:schemeClr val="dk1"/>
          </a:effectRef>
          <a:fontRef idx="minor">
            <a:schemeClr val="tx1"/>
          </a:fontRef>
        </p:style>
      </p:cxnSp>
      <p:cxnSp>
        <p:nvCxnSpPr>
          <p:cNvPr id="38" name="直接连接符 37">
            <a:extLst>
              <a:ext uri="{FF2B5EF4-FFF2-40B4-BE49-F238E27FC236}">
                <a16:creationId xmlns:a16="http://schemas.microsoft.com/office/drawing/2014/main" id="{E911700F-CD88-A0AF-35D4-292A8E55948A}"/>
              </a:ext>
            </a:extLst>
          </p:cNvPr>
          <p:cNvCxnSpPr>
            <a:cxnSpLocks/>
            <a:stCxn id="30" idx="3"/>
            <a:endCxn id="29" idx="7"/>
          </p:cNvCxnSpPr>
          <p:nvPr/>
        </p:nvCxnSpPr>
        <p:spPr>
          <a:xfrm flipH="1">
            <a:off x="4465273" y="1818511"/>
            <a:ext cx="278168" cy="272703"/>
          </a:xfrm>
          <a:prstGeom prst="line">
            <a:avLst/>
          </a:prstGeom>
        </p:spPr>
        <p:style>
          <a:lnRef idx="2">
            <a:schemeClr val="dk1"/>
          </a:lnRef>
          <a:fillRef idx="0">
            <a:schemeClr val="dk1"/>
          </a:fillRef>
          <a:effectRef idx="1">
            <a:schemeClr val="dk1"/>
          </a:effectRef>
          <a:fontRef idx="minor">
            <a:schemeClr val="tx1"/>
          </a:fontRef>
        </p:style>
      </p:cxnSp>
      <p:cxnSp>
        <p:nvCxnSpPr>
          <p:cNvPr id="39" name="直接连接符 38">
            <a:extLst>
              <a:ext uri="{FF2B5EF4-FFF2-40B4-BE49-F238E27FC236}">
                <a16:creationId xmlns:a16="http://schemas.microsoft.com/office/drawing/2014/main" id="{DCEB6B5F-7019-B4CC-7268-D667F79EF1D0}"/>
              </a:ext>
            </a:extLst>
          </p:cNvPr>
          <p:cNvCxnSpPr>
            <a:cxnSpLocks/>
            <a:stCxn id="31" idx="3"/>
            <a:endCxn id="30" idx="6"/>
          </p:cNvCxnSpPr>
          <p:nvPr/>
        </p:nvCxnSpPr>
        <p:spPr>
          <a:xfrm flipH="1">
            <a:off x="4853198" y="1466861"/>
            <a:ext cx="178377" cy="303662"/>
          </a:xfrm>
          <a:prstGeom prst="line">
            <a:avLst/>
          </a:prstGeom>
        </p:spPr>
        <p:style>
          <a:lnRef idx="2">
            <a:schemeClr val="dk1"/>
          </a:lnRef>
          <a:fillRef idx="0">
            <a:schemeClr val="dk1"/>
          </a:fillRef>
          <a:effectRef idx="1">
            <a:schemeClr val="dk1"/>
          </a:effectRef>
          <a:fontRef idx="minor">
            <a:schemeClr val="tx1"/>
          </a:fontRef>
        </p:style>
      </p:cxnSp>
      <p:cxnSp>
        <p:nvCxnSpPr>
          <p:cNvPr id="40" name="直接连接符 39">
            <a:extLst>
              <a:ext uri="{FF2B5EF4-FFF2-40B4-BE49-F238E27FC236}">
                <a16:creationId xmlns:a16="http://schemas.microsoft.com/office/drawing/2014/main" id="{7666825E-7AA2-591A-17A3-DA99404E88EC}"/>
              </a:ext>
            </a:extLst>
          </p:cNvPr>
          <p:cNvCxnSpPr>
            <a:cxnSpLocks/>
            <a:stCxn id="34" idx="0"/>
            <a:endCxn id="30" idx="4"/>
          </p:cNvCxnSpPr>
          <p:nvPr/>
        </p:nvCxnSpPr>
        <p:spPr>
          <a:xfrm flipH="1" flipV="1">
            <a:off x="4788904" y="1838388"/>
            <a:ext cx="132156" cy="416512"/>
          </a:xfrm>
          <a:prstGeom prst="line">
            <a:avLst/>
          </a:prstGeom>
        </p:spPr>
        <p:style>
          <a:lnRef idx="2">
            <a:schemeClr val="dk1"/>
          </a:lnRef>
          <a:fillRef idx="0">
            <a:schemeClr val="dk1"/>
          </a:fillRef>
          <a:effectRef idx="1">
            <a:schemeClr val="dk1"/>
          </a:effectRef>
          <a:fontRef idx="minor">
            <a:schemeClr val="tx1"/>
          </a:fontRef>
        </p:style>
      </p:cxnSp>
      <p:cxnSp>
        <p:nvCxnSpPr>
          <p:cNvPr id="41" name="直接连接符 40">
            <a:extLst>
              <a:ext uri="{FF2B5EF4-FFF2-40B4-BE49-F238E27FC236}">
                <a16:creationId xmlns:a16="http://schemas.microsoft.com/office/drawing/2014/main" id="{ADBFB59D-F9C0-307B-9F26-D17E54E52724}"/>
              </a:ext>
            </a:extLst>
          </p:cNvPr>
          <p:cNvCxnSpPr>
            <a:cxnSpLocks/>
            <a:stCxn id="32" idx="1"/>
            <a:endCxn id="30" idx="5"/>
          </p:cNvCxnSpPr>
          <p:nvPr/>
        </p:nvCxnSpPr>
        <p:spPr>
          <a:xfrm flipH="1" flipV="1">
            <a:off x="4834367" y="1818511"/>
            <a:ext cx="176345" cy="187810"/>
          </a:xfrm>
          <a:prstGeom prst="line">
            <a:avLst/>
          </a:prstGeom>
        </p:spPr>
        <p:style>
          <a:lnRef idx="2">
            <a:schemeClr val="dk1"/>
          </a:lnRef>
          <a:fillRef idx="0">
            <a:schemeClr val="dk1"/>
          </a:fillRef>
          <a:effectRef idx="1">
            <a:schemeClr val="dk1"/>
          </a:effectRef>
          <a:fontRef idx="minor">
            <a:schemeClr val="tx1"/>
          </a:fontRef>
        </p:style>
      </p:cxnSp>
      <p:cxnSp>
        <p:nvCxnSpPr>
          <p:cNvPr id="42" name="直接连接符 41">
            <a:extLst>
              <a:ext uri="{FF2B5EF4-FFF2-40B4-BE49-F238E27FC236}">
                <a16:creationId xmlns:a16="http://schemas.microsoft.com/office/drawing/2014/main" id="{877B5903-9A65-7EC8-4486-418366A6240D}"/>
              </a:ext>
            </a:extLst>
          </p:cNvPr>
          <p:cNvCxnSpPr>
            <a:cxnSpLocks/>
            <a:endCxn id="33" idx="1"/>
          </p:cNvCxnSpPr>
          <p:nvPr/>
        </p:nvCxnSpPr>
        <p:spPr>
          <a:xfrm>
            <a:off x="5122415" y="1476488"/>
            <a:ext cx="122190" cy="337824"/>
          </a:xfrm>
          <a:prstGeom prst="line">
            <a:avLst/>
          </a:prstGeom>
        </p:spPr>
        <p:style>
          <a:lnRef idx="2">
            <a:schemeClr val="dk1"/>
          </a:lnRef>
          <a:fillRef idx="0">
            <a:schemeClr val="dk1"/>
          </a:fillRef>
          <a:effectRef idx="1">
            <a:schemeClr val="dk1"/>
          </a:effectRef>
          <a:fontRef idx="minor">
            <a:schemeClr val="tx1"/>
          </a:fontRef>
        </p:style>
      </p:cxnSp>
      <p:cxnSp>
        <p:nvCxnSpPr>
          <p:cNvPr id="43" name="直接连接符 42">
            <a:extLst>
              <a:ext uri="{FF2B5EF4-FFF2-40B4-BE49-F238E27FC236}">
                <a16:creationId xmlns:a16="http://schemas.microsoft.com/office/drawing/2014/main" id="{8E08E285-44B4-09E9-A955-ED3A61E0384B}"/>
              </a:ext>
            </a:extLst>
          </p:cNvPr>
          <p:cNvCxnSpPr>
            <a:cxnSpLocks/>
            <a:stCxn id="28" idx="4"/>
            <a:endCxn id="29" idx="0"/>
          </p:cNvCxnSpPr>
          <p:nvPr/>
        </p:nvCxnSpPr>
        <p:spPr>
          <a:xfrm flipH="1">
            <a:off x="4419810" y="1465127"/>
            <a:ext cx="64294" cy="606210"/>
          </a:xfrm>
          <a:prstGeom prst="line">
            <a:avLst/>
          </a:prstGeom>
        </p:spPr>
        <p:style>
          <a:lnRef idx="2">
            <a:schemeClr val="dk1"/>
          </a:lnRef>
          <a:fillRef idx="0">
            <a:schemeClr val="dk1"/>
          </a:fillRef>
          <a:effectRef idx="1">
            <a:schemeClr val="dk1"/>
          </a:effectRef>
          <a:fontRef idx="minor">
            <a:schemeClr val="tx1"/>
          </a:fontRef>
        </p:style>
      </p:cxnSp>
      <p:cxnSp>
        <p:nvCxnSpPr>
          <p:cNvPr id="44" name="直接连接符 43">
            <a:extLst>
              <a:ext uri="{FF2B5EF4-FFF2-40B4-BE49-F238E27FC236}">
                <a16:creationId xmlns:a16="http://schemas.microsoft.com/office/drawing/2014/main" id="{E6C14677-7CF1-B9C1-27A3-8821041FE40E}"/>
              </a:ext>
            </a:extLst>
          </p:cNvPr>
          <p:cNvCxnSpPr>
            <a:stCxn id="29" idx="5"/>
            <a:endCxn id="34" idx="2"/>
          </p:cNvCxnSpPr>
          <p:nvPr/>
        </p:nvCxnSpPr>
        <p:spPr>
          <a:xfrm>
            <a:off x="4465273" y="2187191"/>
            <a:ext cx="391493" cy="135575"/>
          </a:xfrm>
          <a:prstGeom prst="line">
            <a:avLst/>
          </a:prstGeom>
        </p:spPr>
        <p:style>
          <a:lnRef idx="2">
            <a:schemeClr val="dk1"/>
          </a:lnRef>
          <a:fillRef idx="0">
            <a:schemeClr val="dk1"/>
          </a:fillRef>
          <a:effectRef idx="1">
            <a:schemeClr val="dk1"/>
          </a:effectRef>
          <a:fontRef idx="minor">
            <a:schemeClr val="tx1"/>
          </a:fontRef>
        </p:style>
      </p:cxnSp>
      <p:cxnSp>
        <p:nvCxnSpPr>
          <p:cNvPr id="48" name="直接箭头连接符 47">
            <a:extLst>
              <a:ext uri="{FF2B5EF4-FFF2-40B4-BE49-F238E27FC236}">
                <a16:creationId xmlns:a16="http://schemas.microsoft.com/office/drawing/2014/main" id="{40F8EC51-2A07-537D-385C-BE7A156929D8}"/>
              </a:ext>
            </a:extLst>
          </p:cNvPr>
          <p:cNvCxnSpPr>
            <a:cxnSpLocks/>
            <a:stCxn id="29" idx="3"/>
          </p:cNvCxnSpPr>
          <p:nvPr/>
        </p:nvCxnSpPr>
        <p:spPr>
          <a:xfrm flipH="1">
            <a:off x="4102786" y="2187191"/>
            <a:ext cx="271561" cy="25291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55" name="文本框 54">
            <a:extLst>
              <a:ext uri="{FF2B5EF4-FFF2-40B4-BE49-F238E27FC236}">
                <a16:creationId xmlns:a16="http://schemas.microsoft.com/office/drawing/2014/main" id="{87D35D43-4667-6485-BFB6-B1E00B3F57D5}"/>
              </a:ext>
            </a:extLst>
          </p:cNvPr>
          <p:cNvSpPr txBox="1"/>
          <p:nvPr/>
        </p:nvSpPr>
        <p:spPr>
          <a:xfrm>
            <a:off x="5275788" y="1702501"/>
            <a:ext cx="959916" cy="276999"/>
          </a:xfrm>
          <a:prstGeom prst="rect">
            <a:avLst/>
          </a:prstGeom>
          <a:noFill/>
        </p:spPr>
        <p:txBody>
          <a:bodyPr wrap="square" rtlCol="0">
            <a:spAutoFit/>
          </a:bodyPr>
          <a:lstStyle/>
          <a:p>
            <a:pPr algn="ctr"/>
            <a:r>
              <a:rPr lang="en-US" altLang="zh-CN" sz="1200" dirty="0">
                <a:latin typeface="Times New Roman" panose="02020603050405020304" pitchFamily="18" charset="0"/>
                <a:cs typeface="Times New Roman" panose="02020603050405020304" pitchFamily="18" charset="0"/>
              </a:rPr>
              <a:t>Train</a:t>
            </a:r>
            <a:endParaRPr lang="zh-CN" altLang="en-US" sz="1200" dirty="0">
              <a:latin typeface="Times New Roman" panose="02020603050405020304" pitchFamily="18" charset="0"/>
              <a:cs typeface="Times New Roman" panose="02020603050405020304" pitchFamily="18" charset="0"/>
            </a:endParaRPr>
          </a:p>
        </p:txBody>
      </p:sp>
      <p:sp>
        <p:nvSpPr>
          <p:cNvPr id="63" name="文本框 62">
            <a:extLst>
              <a:ext uri="{FF2B5EF4-FFF2-40B4-BE49-F238E27FC236}">
                <a16:creationId xmlns:a16="http://schemas.microsoft.com/office/drawing/2014/main" id="{14BA21DE-42A3-A9B4-DB1E-371CBCA62469}"/>
              </a:ext>
            </a:extLst>
          </p:cNvPr>
          <p:cNvSpPr txBox="1"/>
          <p:nvPr/>
        </p:nvSpPr>
        <p:spPr>
          <a:xfrm>
            <a:off x="6744263" y="1646446"/>
            <a:ext cx="959916" cy="276999"/>
          </a:xfrm>
          <a:prstGeom prst="rect">
            <a:avLst/>
          </a:prstGeom>
          <a:noFill/>
        </p:spPr>
        <p:txBody>
          <a:bodyPr wrap="square" rtlCol="0">
            <a:spAutoFit/>
          </a:bodyPr>
          <a:lstStyle/>
          <a:p>
            <a:pPr algn="ctr"/>
            <a:r>
              <a:rPr lang="en-US" altLang="zh-CN" sz="1200" dirty="0">
                <a:latin typeface="Times New Roman" panose="02020603050405020304" pitchFamily="18" charset="0"/>
                <a:cs typeface="Times New Roman" panose="02020603050405020304" pitchFamily="18" charset="0"/>
              </a:rPr>
              <a:t>Verify</a:t>
            </a:r>
            <a:endParaRPr lang="zh-CN" altLang="en-US" sz="1200" dirty="0">
              <a:latin typeface="Times New Roman" panose="02020603050405020304" pitchFamily="18" charset="0"/>
              <a:cs typeface="Times New Roman" panose="02020603050405020304" pitchFamily="18" charset="0"/>
            </a:endParaRPr>
          </a:p>
        </p:txBody>
      </p:sp>
      <p:sp>
        <p:nvSpPr>
          <p:cNvPr id="68" name="箭头: 右 67">
            <a:extLst>
              <a:ext uri="{FF2B5EF4-FFF2-40B4-BE49-F238E27FC236}">
                <a16:creationId xmlns:a16="http://schemas.microsoft.com/office/drawing/2014/main" id="{975DF19E-2797-ADB2-D644-CB021AF645B8}"/>
              </a:ext>
            </a:extLst>
          </p:cNvPr>
          <p:cNvSpPr/>
          <p:nvPr/>
        </p:nvSpPr>
        <p:spPr>
          <a:xfrm>
            <a:off x="5609047" y="1947132"/>
            <a:ext cx="343788" cy="236234"/>
          </a:xfrm>
          <a:prstGeom prst="rightArrow">
            <a:avLst/>
          </a:prstGeom>
          <a:solidFill>
            <a:srgbClr val="95A8D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9" name="箭头: 右 68">
            <a:extLst>
              <a:ext uri="{FF2B5EF4-FFF2-40B4-BE49-F238E27FC236}">
                <a16:creationId xmlns:a16="http://schemas.microsoft.com/office/drawing/2014/main" id="{15E081FC-1F60-0EDE-DC13-519C5AB53935}"/>
              </a:ext>
            </a:extLst>
          </p:cNvPr>
          <p:cNvSpPr/>
          <p:nvPr/>
        </p:nvSpPr>
        <p:spPr>
          <a:xfrm>
            <a:off x="7068915" y="1895262"/>
            <a:ext cx="343788" cy="236234"/>
          </a:xfrm>
          <a:prstGeom prst="rightArrow">
            <a:avLst/>
          </a:prstGeom>
          <a:solidFill>
            <a:srgbClr val="95A8D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2" name="文本框 71">
            <a:extLst>
              <a:ext uri="{FF2B5EF4-FFF2-40B4-BE49-F238E27FC236}">
                <a16:creationId xmlns:a16="http://schemas.microsoft.com/office/drawing/2014/main" id="{83579B7E-441C-4471-0B83-F0D13188AF53}"/>
              </a:ext>
            </a:extLst>
          </p:cNvPr>
          <p:cNvSpPr txBox="1"/>
          <p:nvPr/>
        </p:nvSpPr>
        <p:spPr>
          <a:xfrm>
            <a:off x="7432480" y="2045990"/>
            <a:ext cx="642548"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Trigger</a:t>
            </a:r>
            <a:endParaRPr lang="zh-CN" altLang="en-US" sz="1200" dirty="0">
              <a:latin typeface="Times New Roman" panose="02020603050405020304" pitchFamily="18" charset="0"/>
              <a:cs typeface="Times New Roman" panose="02020603050405020304" pitchFamily="18" charset="0"/>
            </a:endParaRPr>
          </a:p>
        </p:txBody>
      </p:sp>
      <p:cxnSp>
        <p:nvCxnSpPr>
          <p:cNvPr id="73" name="直接箭头连接符 72">
            <a:extLst>
              <a:ext uri="{FF2B5EF4-FFF2-40B4-BE49-F238E27FC236}">
                <a16:creationId xmlns:a16="http://schemas.microsoft.com/office/drawing/2014/main" id="{2EBA5F73-3601-8A3E-841E-81AE347366EE}"/>
              </a:ext>
            </a:extLst>
          </p:cNvPr>
          <p:cNvCxnSpPr>
            <a:cxnSpLocks/>
            <a:stCxn id="72" idx="2"/>
          </p:cNvCxnSpPr>
          <p:nvPr/>
        </p:nvCxnSpPr>
        <p:spPr>
          <a:xfrm>
            <a:off x="7753754" y="2376603"/>
            <a:ext cx="5254" cy="13791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87" name="图片 86">
            <a:extLst>
              <a:ext uri="{FF2B5EF4-FFF2-40B4-BE49-F238E27FC236}">
                <a16:creationId xmlns:a16="http://schemas.microsoft.com/office/drawing/2014/main" id="{D882F4D4-C2BF-E19C-7C2F-423FFC2A2E6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24698" y="1108053"/>
            <a:ext cx="319069" cy="319069"/>
          </a:xfrm>
          <a:prstGeom prst="rect">
            <a:avLst/>
          </a:prstGeom>
        </p:spPr>
      </p:pic>
      <p:pic>
        <p:nvPicPr>
          <p:cNvPr id="89" name="图片 88">
            <a:extLst>
              <a:ext uri="{FF2B5EF4-FFF2-40B4-BE49-F238E27FC236}">
                <a16:creationId xmlns:a16="http://schemas.microsoft.com/office/drawing/2014/main" id="{CA81F84C-059A-ED5A-A4E5-76EF1E2F4C26}"/>
              </a:ext>
            </a:extLst>
          </p:cNvPr>
          <p:cNvPicPr>
            <a:picLocks noChangeAspect="1"/>
          </p:cNvPicPr>
          <p:nvPr/>
        </p:nvPicPr>
        <p:blipFill>
          <a:blip r:embed="rId7"/>
          <a:stretch>
            <a:fillRect/>
          </a:stretch>
        </p:blipFill>
        <p:spPr>
          <a:xfrm>
            <a:off x="6008093" y="1535997"/>
            <a:ext cx="906170" cy="887006"/>
          </a:xfrm>
          <a:prstGeom prst="rect">
            <a:avLst/>
          </a:prstGeom>
        </p:spPr>
      </p:pic>
      <p:cxnSp>
        <p:nvCxnSpPr>
          <p:cNvPr id="83" name="直接箭头连接符 82">
            <a:extLst>
              <a:ext uri="{FF2B5EF4-FFF2-40B4-BE49-F238E27FC236}">
                <a16:creationId xmlns:a16="http://schemas.microsoft.com/office/drawing/2014/main" id="{4484388D-8F33-F06A-5BB8-20DE7B21CCB9}"/>
              </a:ext>
            </a:extLst>
          </p:cNvPr>
          <p:cNvCxnSpPr>
            <a:cxnSpLocks/>
          </p:cNvCxnSpPr>
          <p:nvPr/>
        </p:nvCxnSpPr>
        <p:spPr>
          <a:xfrm>
            <a:off x="6878351" y="1439488"/>
            <a:ext cx="0" cy="310250"/>
          </a:xfrm>
          <a:prstGeom prst="straightConnector1">
            <a:avLst/>
          </a:prstGeom>
          <a:ln>
            <a:solidFill>
              <a:srgbClr val="F44444"/>
            </a:solidFill>
            <a:tailEnd type="triangle"/>
          </a:ln>
        </p:spPr>
        <p:style>
          <a:lnRef idx="3">
            <a:schemeClr val="dk1"/>
          </a:lnRef>
          <a:fillRef idx="0">
            <a:schemeClr val="dk1"/>
          </a:fillRef>
          <a:effectRef idx="2">
            <a:schemeClr val="dk1"/>
          </a:effectRef>
          <a:fontRef idx="minor">
            <a:schemeClr val="tx1"/>
          </a:fontRef>
        </p:style>
      </p:cxnSp>
      <p:sp>
        <p:nvSpPr>
          <p:cNvPr id="90" name="等腰三角形 89">
            <a:extLst>
              <a:ext uri="{FF2B5EF4-FFF2-40B4-BE49-F238E27FC236}">
                <a16:creationId xmlns:a16="http://schemas.microsoft.com/office/drawing/2014/main" id="{5433AFB6-89BE-857D-BEFD-C68B1D1E3A8C}"/>
              </a:ext>
            </a:extLst>
          </p:cNvPr>
          <p:cNvSpPr/>
          <p:nvPr/>
        </p:nvSpPr>
        <p:spPr>
          <a:xfrm rot="10800000">
            <a:off x="7562402" y="1739575"/>
            <a:ext cx="343449" cy="369332"/>
          </a:xfrm>
          <a:prstGeom prst="triangl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椭圆 91">
            <a:extLst>
              <a:ext uri="{FF2B5EF4-FFF2-40B4-BE49-F238E27FC236}">
                <a16:creationId xmlns:a16="http://schemas.microsoft.com/office/drawing/2014/main" id="{68587499-0E0E-8276-E9EE-485EA8008443}"/>
              </a:ext>
            </a:extLst>
          </p:cNvPr>
          <p:cNvSpPr/>
          <p:nvPr/>
        </p:nvSpPr>
        <p:spPr>
          <a:xfrm rot="453782">
            <a:off x="7676063" y="1987183"/>
            <a:ext cx="128588" cy="135731"/>
          </a:xfrm>
          <a:prstGeom prst="ellipse">
            <a:avLst/>
          </a:prstGeom>
          <a:solidFill>
            <a:srgbClr val="F4444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sp>
        <p:nvSpPr>
          <p:cNvPr id="94" name="椭圆 93">
            <a:extLst>
              <a:ext uri="{FF2B5EF4-FFF2-40B4-BE49-F238E27FC236}">
                <a16:creationId xmlns:a16="http://schemas.microsoft.com/office/drawing/2014/main" id="{9836E3E3-0125-08AA-AC43-37E73458B8E9}"/>
              </a:ext>
            </a:extLst>
          </p:cNvPr>
          <p:cNvSpPr/>
          <p:nvPr/>
        </p:nvSpPr>
        <p:spPr>
          <a:xfrm>
            <a:off x="7830854" y="1640664"/>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95" name="椭圆 94">
            <a:extLst>
              <a:ext uri="{FF2B5EF4-FFF2-40B4-BE49-F238E27FC236}">
                <a16:creationId xmlns:a16="http://schemas.microsoft.com/office/drawing/2014/main" id="{B4E03AA9-8FB2-4E28-9213-2C8D7EFA9BEA}"/>
              </a:ext>
            </a:extLst>
          </p:cNvPr>
          <p:cNvSpPr/>
          <p:nvPr/>
        </p:nvSpPr>
        <p:spPr>
          <a:xfrm>
            <a:off x="7508811" y="1653414"/>
            <a:ext cx="128588" cy="135731"/>
          </a:xfrm>
          <a:prstGeom prst="ellipse">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96" name="文本框 95">
                <a:extLst>
                  <a:ext uri="{FF2B5EF4-FFF2-40B4-BE49-F238E27FC236}">
                    <a16:creationId xmlns:a16="http://schemas.microsoft.com/office/drawing/2014/main" id="{D29445AA-7B36-DB40-4B21-764680CDFABF}"/>
                  </a:ext>
                </a:extLst>
              </p:cNvPr>
              <p:cNvSpPr txBox="1"/>
              <p:nvPr/>
            </p:nvSpPr>
            <p:spPr>
              <a:xfrm>
                <a:off x="7343521" y="2396723"/>
                <a:ext cx="393826"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cs typeface="Times New Roman" panose="02020603050405020304" pitchFamily="18" charset="0"/>
                            </a:rPr>
                          </m:ctrlPr>
                        </m:sSubPr>
                        <m:e>
                          <m:r>
                            <a:rPr lang="en-US" altLang="zh-CN" sz="1400" b="0" i="1" smtClean="0">
                              <a:latin typeface="Cambria Math" panose="02040503050406030204" pitchFamily="18" charset="0"/>
                              <a:cs typeface="Times New Roman" panose="02020603050405020304" pitchFamily="18" charset="0"/>
                            </a:rPr>
                            <m:t>𝑦</m:t>
                          </m:r>
                        </m:e>
                        <m:sub>
                          <m:r>
                            <a:rPr lang="en-US" altLang="zh-CN" sz="1400" b="0" i="1" smtClean="0">
                              <a:latin typeface="Cambria Math" panose="02040503050406030204" pitchFamily="18" charset="0"/>
                              <a:cs typeface="Times New Roman" panose="02020603050405020304" pitchFamily="18" charset="0"/>
                            </a:rPr>
                            <m:t>𝑠</m:t>
                          </m:r>
                        </m:sub>
                      </m:sSub>
                    </m:oMath>
                  </m:oMathPara>
                </a14:m>
                <a:endParaRPr lang="zh-CN" altLang="en-US" sz="1400" dirty="0"/>
              </a:p>
            </p:txBody>
          </p:sp>
        </mc:Choice>
        <mc:Fallback xmlns="">
          <p:sp>
            <p:nvSpPr>
              <p:cNvPr id="96" name="文本框 95">
                <a:extLst>
                  <a:ext uri="{FF2B5EF4-FFF2-40B4-BE49-F238E27FC236}">
                    <a16:creationId xmlns:a16="http://schemas.microsoft.com/office/drawing/2014/main" id="{D29445AA-7B36-DB40-4B21-764680CDFABF}"/>
                  </a:ext>
                </a:extLst>
              </p:cNvPr>
              <p:cNvSpPr txBox="1">
                <a:spLocks noRot="1" noChangeAspect="1" noMove="1" noResize="1" noEditPoints="1" noAdjustHandles="1" noChangeArrowheads="1" noChangeShapeType="1" noTextEdit="1"/>
              </p:cNvSpPr>
              <p:nvPr/>
            </p:nvSpPr>
            <p:spPr>
              <a:xfrm>
                <a:off x="7343521" y="2396723"/>
                <a:ext cx="393826" cy="307777"/>
              </a:xfrm>
              <a:prstGeom prst="rect">
                <a:avLst/>
              </a:prstGeom>
              <a:blipFill>
                <a:blip r:embed="rId8"/>
                <a:stretch>
                  <a:fillRect/>
                </a:stretch>
              </a:blipFill>
            </p:spPr>
            <p:txBody>
              <a:bodyPr/>
              <a:lstStyle/>
              <a:p>
                <a:r>
                  <a:rPr lang="zh-CN" altLang="en-US">
                    <a:noFill/>
                  </a:rPr>
                  <a:t> </a:t>
                </a:r>
              </a:p>
            </p:txBody>
          </p:sp>
        </mc:Fallback>
      </mc:AlternateContent>
      <p:cxnSp>
        <p:nvCxnSpPr>
          <p:cNvPr id="97" name="直接箭头连接符 96">
            <a:extLst>
              <a:ext uri="{FF2B5EF4-FFF2-40B4-BE49-F238E27FC236}">
                <a16:creationId xmlns:a16="http://schemas.microsoft.com/office/drawing/2014/main" id="{E7DE03CC-7D51-F58C-2597-36DF83B268FC}"/>
              </a:ext>
            </a:extLst>
          </p:cNvPr>
          <p:cNvCxnSpPr>
            <a:cxnSpLocks/>
          </p:cNvCxnSpPr>
          <p:nvPr/>
        </p:nvCxnSpPr>
        <p:spPr>
          <a:xfrm>
            <a:off x="7650502" y="2585781"/>
            <a:ext cx="310849"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98" name="文本框 97">
                <a:extLst>
                  <a:ext uri="{FF2B5EF4-FFF2-40B4-BE49-F238E27FC236}">
                    <a16:creationId xmlns:a16="http://schemas.microsoft.com/office/drawing/2014/main" id="{C4C0F6DF-F905-5114-8FE0-67F6B1810EEB}"/>
                  </a:ext>
                </a:extLst>
              </p:cNvPr>
              <p:cNvSpPr txBox="1"/>
              <p:nvPr/>
            </p:nvSpPr>
            <p:spPr>
              <a:xfrm>
                <a:off x="7928864" y="2425945"/>
                <a:ext cx="398571"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cs typeface="Times New Roman" panose="02020603050405020304" pitchFamily="18" charset="0"/>
                            </a:rPr>
                          </m:ctrlPr>
                        </m:sSubPr>
                        <m:e>
                          <m:r>
                            <a:rPr lang="en-US" altLang="zh-CN" sz="1400" b="0" i="1" smtClean="0">
                              <a:latin typeface="Cambria Math" panose="02040503050406030204" pitchFamily="18" charset="0"/>
                              <a:cs typeface="Times New Roman" panose="02020603050405020304" pitchFamily="18" charset="0"/>
                            </a:rPr>
                            <m:t>𝑦</m:t>
                          </m:r>
                        </m:e>
                        <m:sub>
                          <m:r>
                            <a:rPr lang="en-US" altLang="zh-CN" sz="1400" b="0" i="1" smtClean="0">
                              <a:latin typeface="Cambria Math" panose="02040503050406030204" pitchFamily="18" charset="0"/>
                              <a:cs typeface="Times New Roman" panose="02020603050405020304" pitchFamily="18" charset="0"/>
                            </a:rPr>
                            <m:t>𝑡</m:t>
                          </m:r>
                        </m:sub>
                      </m:sSub>
                    </m:oMath>
                  </m:oMathPara>
                </a14:m>
                <a:endParaRPr lang="zh-CN" altLang="en-US" sz="1400" dirty="0"/>
              </a:p>
            </p:txBody>
          </p:sp>
        </mc:Choice>
        <mc:Fallback xmlns="">
          <p:sp>
            <p:nvSpPr>
              <p:cNvPr id="98" name="文本框 97">
                <a:extLst>
                  <a:ext uri="{FF2B5EF4-FFF2-40B4-BE49-F238E27FC236}">
                    <a16:creationId xmlns:a16="http://schemas.microsoft.com/office/drawing/2014/main" id="{C4C0F6DF-F905-5114-8FE0-67F6B1810EEB}"/>
                  </a:ext>
                </a:extLst>
              </p:cNvPr>
              <p:cNvSpPr txBox="1">
                <a:spLocks noRot="1" noChangeAspect="1" noMove="1" noResize="1" noEditPoints="1" noAdjustHandles="1" noChangeArrowheads="1" noChangeShapeType="1" noTextEdit="1"/>
              </p:cNvSpPr>
              <p:nvPr/>
            </p:nvSpPr>
            <p:spPr>
              <a:xfrm>
                <a:off x="7928864" y="2425945"/>
                <a:ext cx="398571" cy="307777"/>
              </a:xfrm>
              <a:prstGeom prst="rect">
                <a:avLst/>
              </a:prstGeom>
              <a:blipFill>
                <a:blip r:embed="rId6"/>
                <a:stretch>
                  <a:fillRect b="-2000"/>
                </a:stretch>
              </a:blipFill>
            </p:spPr>
            <p:txBody>
              <a:bodyPr/>
              <a:lstStyle/>
              <a:p>
                <a:r>
                  <a:rPr lang="zh-CN" altLang="en-US">
                    <a:noFill/>
                  </a:rPr>
                  <a:t> </a:t>
                </a:r>
              </a:p>
            </p:txBody>
          </p:sp>
        </mc:Fallback>
      </mc:AlternateContent>
      <p:sp>
        <p:nvSpPr>
          <p:cNvPr id="107" name="文本框 106">
            <a:extLst>
              <a:ext uri="{FF2B5EF4-FFF2-40B4-BE49-F238E27FC236}">
                <a16:creationId xmlns:a16="http://schemas.microsoft.com/office/drawing/2014/main" id="{B2A0FFDD-8F05-FFCD-9629-17899C4F9311}"/>
              </a:ext>
            </a:extLst>
          </p:cNvPr>
          <p:cNvSpPr txBox="1"/>
          <p:nvPr/>
        </p:nvSpPr>
        <p:spPr>
          <a:xfrm>
            <a:off x="5764900" y="2373576"/>
            <a:ext cx="1625362"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Model with  backdoor</a:t>
            </a:r>
          </a:p>
        </p:txBody>
      </p:sp>
      <p:sp>
        <p:nvSpPr>
          <p:cNvPr id="109" name="文本框 108">
            <a:extLst>
              <a:ext uri="{FF2B5EF4-FFF2-40B4-BE49-F238E27FC236}">
                <a16:creationId xmlns:a16="http://schemas.microsoft.com/office/drawing/2014/main" id="{BDAAE1C7-AB0C-8A09-55E0-03150FDAEE3D}"/>
              </a:ext>
            </a:extLst>
          </p:cNvPr>
          <p:cNvSpPr txBox="1"/>
          <p:nvPr/>
        </p:nvSpPr>
        <p:spPr>
          <a:xfrm>
            <a:off x="6050132" y="2571436"/>
            <a:ext cx="1016203" cy="276999"/>
          </a:xfrm>
          <a:prstGeom prst="rect">
            <a:avLst/>
          </a:prstGeom>
          <a:noFill/>
        </p:spPr>
        <p:txBody>
          <a:bodyPr wrap="square">
            <a:spAutoFit/>
          </a:bodyPr>
          <a:lstStyle/>
          <a:p>
            <a:r>
              <a:rPr lang="en-US" altLang="zh-CN" sz="1200" dirty="0">
                <a:solidFill>
                  <a:srgbClr val="F44444"/>
                </a:solidFill>
                <a:latin typeface="Times New Roman" panose="02020603050405020304" pitchFamily="18" charset="0"/>
                <a:cs typeface="Times New Roman" panose="02020603050405020304" pitchFamily="18" charset="0"/>
              </a:rPr>
              <a:t>(U</a:t>
            </a:r>
            <a:r>
              <a:rPr lang="en-US" altLang="zh-CN" sz="1200" i="0" dirty="0">
                <a:solidFill>
                  <a:srgbClr val="F44444"/>
                </a:solidFill>
                <a:effectLst/>
                <a:latin typeface="Times New Roman" panose="02020603050405020304" pitchFamily="18" charset="0"/>
                <a:cs typeface="Times New Roman" panose="02020603050405020304" pitchFamily="18" charset="0"/>
              </a:rPr>
              <a:t>nreliable)</a:t>
            </a:r>
            <a:endParaRPr lang="zh-CN" altLang="en-US" sz="1200" dirty="0">
              <a:solidFill>
                <a:srgbClr val="F44444"/>
              </a:solidFill>
              <a:latin typeface="Times New Roman" panose="02020603050405020304" pitchFamily="18" charset="0"/>
              <a:cs typeface="Times New Roman" panose="02020603050405020304" pitchFamily="18" charset="0"/>
            </a:endParaRPr>
          </a:p>
        </p:txBody>
      </p:sp>
      <p:sp>
        <p:nvSpPr>
          <p:cNvPr id="112" name="箭头: 右 111">
            <a:extLst>
              <a:ext uri="{FF2B5EF4-FFF2-40B4-BE49-F238E27FC236}">
                <a16:creationId xmlns:a16="http://schemas.microsoft.com/office/drawing/2014/main" id="{B6869F80-BC8A-E252-64D3-AF45B76F0D31}"/>
              </a:ext>
            </a:extLst>
          </p:cNvPr>
          <p:cNvSpPr/>
          <p:nvPr/>
        </p:nvSpPr>
        <p:spPr>
          <a:xfrm>
            <a:off x="8084349" y="1946434"/>
            <a:ext cx="343788" cy="236234"/>
          </a:xfrm>
          <a:prstGeom prst="rightArrow">
            <a:avLst/>
          </a:prstGeom>
          <a:solidFill>
            <a:srgbClr val="95A8D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18" name="图片 117">
            <a:extLst>
              <a:ext uri="{FF2B5EF4-FFF2-40B4-BE49-F238E27FC236}">
                <a16:creationId xmlns:a16="http://schemas.microsoft.com/office/drawing/2014/main" id="{2A0FCAAB-DF56-6267-8759-9AE529C9514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451458" y="1752424"/>
            <a:ext cx="638207" cy="638207"/>
          </a:xfrm>
          <a:prstGeom prst="rect">
            <a:avLst/>
          </a:prstGeom>
        </p:spPr>
      </p:pic>
      <p:sp>
        <p:nvSpPr>
          <p:cNvPr id="119" name="文本框 118">
            <a:extLst>
              <a:ext uri="{FF2B5EF4-FFF2-40B4-BE49-F238E27FC236}">
                <a16:creationId xmlns:a16="http://schemas.microsoft.com/office/drawing/2014/main" id="{4A71EFCA-07C8-DA05-45B2-6CE37C0640C2}"/>
              </a:ext>
            </a:extLst>
          </p:cNvPr>
          <p:cNvSpPr txBox="1"/>
          <p:nvPr/>
        </p:nvSpPr>
        <p:spPr>
          <a:xfrm>
            <a:off x="8425559" y="2372929"/>
            <a:ext cx="825867"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Adversary</a:t>
            </a:r>
            <a:endParaRPr lang="zh-CN" altLang="en-US" sz="1200" dirty="0">
              <a:latin typeface="Times New Roman" panose="02020603050405020304" pitchFamily="18" charset="0"/>
              <a:cs typeface="Times New Roman" panose="02020603050405020304" pitchFamily="18" charset="0"/>
            </a:endParaRPr>
          </a:p>
        </p:txBody>
      </p:sp>
      <p:cxnSp>
        <p:nvCxnSpPr>
          <p:cNvPr id="121" name="连接符: 肘形 120">
            <a:extLst>
              <a:ext uri="{FF2B5EF4-FFF2-40B4-BE49-F238E27FC236}">
                <a16:creationId xmlns:a16="http://schemas.microsoft.com/office/drawing/2014/main" id="{B9F85042-9E66-8210-EFD3-7C8C7D4D5657}"/>
              </a:ext>
            </a:extLst>
          </p:cNvPr>
          <p:cNvCxnSpPr>
            <a:stCxn id="118" idx="0"/>
            <a:endCxn id="87" idx="3"/>
          </p:cNvCxnSpPr>
          <p:nvPr/>
        </p:nvCxnSpPr>
        <p:spPr>
          <a:xfrm rot="16200000" flipV="1">
            <a:off x="7664747" y="646608"/>
            <a:ext cx="484836" cy="1726795"/>
          </a:xfrm>
          <a:prstGeom prst="bentConnector2">
            <a:avLst/>
          </a:prstGeom>
          <a:ln>
            <a:solidFill>
              <a:srgbClr val="F44444"/>
            </a:solidFill>
            <a:tailEnd type="triangle"/>
          </a:ln>
        </p:spPr>
        <p:style>
          <a:lnRef idx="3">
            <a:schemeClr val="dk1"/>
          </a:lnRef>
          <a:fillRef idx="0">
            <a:schemeClr val="dk1"/>
          </a:fillRef>
          <a:effectRef idx="2">
            <a:schemeClr val="dk1"/>
          </a:effectRef>
          <a:fontRef idx="minor">
            <a:schemeClr val="tx1"/>
          </a:fontRef>
        </p:style>
      </p:cxnSp>
      <p:sp>
        <p:nvSpPr>
          <p:cNvPr id="125" name="文本框 124">
            <a:extLst>
              <a:ext uri="{FF2B5EF4-FFF2-40B4-BE49-F238E27FC236}">
                <a16:creationId xmlns:a16="http://schemas.microsoft.com/office/drawing/2014/main" id="{2B5AA41C-61EF-3D02-5A28-ACA775B918E5}"/>
              </a:ext>
            </a:extLst>
          </p:cNvPr>
          <p:cNvSpPr txBox="1"/>
          <p:nvPr/>
        </p:nvSpPr>
        <p:spPr>
          <a:xfrm>
            <a:off x="7301673" y="1025886"/>
            <a:ext cx="1827181"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Malicious manipulation</a:t>
            </a:r>
            <a:endParaRPr lang="zh-CN" altLang="en-US" sz="1200" dirty="0">
              <a:latin typeface="Times New Roman" panose="02020603050405020304" pitchFamily="18" charset="0"/>
              <a:cs typeface="Times New Roman" panose="02020603050405020304" pitchFamily="18" charset="0"/>
            </a:endParaRPr>
          </a:p>
        </p:txBody>
      </p:sp>
      <p:pic>
        <p:nvPicPr>
          <p:cNvPr id="126" name="图片 125">
            <a:extLst>
              <a:ext uri="{FF2B5EF4-FFF2-40B4-BE49-F238E27FC236}">
                <a16:creationId xmlns:a16="http://schemas.microsoft.com/office/drawing/2014/main" id="{ED73BB3E-F8BA-0444-88E2-0BF6DCFAA6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85152" y="4077245"/>
            <a:ext cx="476355" cy="476355"/>
          </a:xfrm>
          <a:prstGeom prst="rect">
            <a:avLst/>
          </a:prstGeom>
        </p:spPr>
      </p:pic>
      <p:sp>
        <p:nvSpPr>
          <p:cNvPr id="127" name="矩形 126">
            <a:extLst>
              <a:ext uri="{FF2B5EF4-FFF2-40B4-BE49-F238E27FC236}">
                <a16:creationId xmlns:a16="http://schemas.microsoft.com/office/drawing/2014/main" id="{25FCD8DC-4B92-7A0E-9A08-7F0E07CEBDA5}"/>
              </a:ext>
            </a:extLst>
          </p:cNvPr>
          <p:cNvSpPr/>
          <p:nvPr/>
        </p:nvSpPr>
        <p:spPr>
          <a:xfrm>
            <a:off x="2049867" y="3326096"/>
            <a:ext cx="7201560" cy="2197056"/>
          </a:xfrm>
          <a:prstGeom prst="rect">
            <a:avLst/>
          </a:prstGeom>
          <a:noFill/>
          <a:ln>
            <a:solidFill>
              <a:srgbClr val="91919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 name="文本框 127">
            <a:extLst>
              <a:ext uri="{FF2B5EF4-FFF2-40B4-BE49-F238E27FC236}">
                <a16:creationId xmlns:a16="http://schemas.microsoft.com/office/drawing/2014/main" id="{2F4782C9-0171-3784-1196-97FBC6A507C4}"/>
              </a:ext>
            </a:extLst>
          </p:cNvPr>
          <p:cNvSpPr txBox="1"/>
          <p:nvPr/>
        </p:nvSpPr>
        <p:spPr>
          <a:xfrm>
            <a:off x="2049866" y="4553600"/>
            <a:ext cx="569387" cy="461665"/>
          </a:xfrm>
          <a:prstGeom prst="rect">
            <a:avLst/>
          </a:prstGeom>
          <a:noFill/>
        </p:spPr>
        <p:txBody>
          <a:bodyPr wrap="none" rtlCol="0">
            <a:spAutoFit/>
          </a:bodyPr>
          <a:lstStyle/>
          <a:p>
            <a:pPr algn="ctr"/>
            <a:r>
              <a:rPr lang="en-US" altLang="zh-CN" sz="1200" dirty="0">
                <a:latin typeface="Times New Roman" panose="02020603050405020304" pitchFamily="18" charset="0"/>
                <a:cs typeface="Times New Roman" panose="02020603050405020304" pitchFamily="18" charset="0"/>
              </a:rPr>
              <a:t>Data</a:t>
            </a:r>
            <a:br>
              <a:rPr lang="en-US" altLang="zh-CN" sz="1200" dirty="0">
                <a:latin typeface="Times New Roman" panose="02020603050405020304" pitchFamily="18" charset="0"/>
                <a:cs typeface="Times New Roman" panose="02020603050405020304" pitchFamily="18" charset="0"/>
              </a:rPr>
            </a:br>
            <a:r>
              <a:rPr lang="en-US" altLang="zh-CN" sz="1200" dirty="0">
                <a:latin typeface="Times New Roman" panose="02020603050405020304" pitchFamily="18" charset="0"/>
                <a:cs typeface="Times New Roman" panose="02020603050405020304" pitchFamily="18" charset="0"/>
              </a:rPr>
              <a:t>owner</a:t>
            </a:r>
            <a:endParaRPr lang="zh-CN" altLang="en-US" sz="1200" dirty="0">
              <a:latin typeface="Times New Roman" panose="02020603050405020304" pitchFamily="18" charset="0"/>
              <a:cs typeface="Times New Roman" panose="02020603050405020304" pitchFamily="18" charset="0"/>
            </a:endParaRPr>
          </a:p>
        </p:txBody>
      </p:sp>
      <p:sp>
        <p:nvSpPr>
          <p:cNvPr id="129" name="箭头: 右 128">
            <a:extLst>
              <a:ext uri="{FF2B5EF4-FFF2-40B4-BE49-F238E27FC236}">
                <a16:creationId xmlns:a16="http://schemas.microsoft.com/office/drawing/2014/main" id="{E791655E-4029-AA09-22F2-D26219D3FC1B}"/>
              </a:ext>
            </a:extLst>
          </p:cNvPr>
          <p:cNvSpPr/>
          <p:nvPr/>
        </p:nvSpPr>
        <p:spPr>
          <a:xfrm>
            <a:off x="2610763" y="4298519"/>
            <a:ext cx="343788" cy="236234"/>
          </a:xfrm>
          <a:prstGeom prst="rightArrow">
            <a:avLst/>
          </a:prstGeom>
          <a:solidFill>
            <a:srgbClr val="95A8D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0" name="文本框 129">
            <a:extLst>
              <a:ext uri="{FF2B5EF4-FFF2-40B4-BE49-F238E27FC236}">
                <a16:creationId xmlns:a16="http://schemas.microsoft.com/office/drawing/2014/main" id="{CCCD531F-9E7D-23DD-BF9A-4CF5035AE166}"/>
              </a:ext>
            </a:extLst>
          </p:cNvPr>
          <p:cNvSpPr txBox="1"/>
          <p:nvPr/>
        </p:nvSpPr>
        <p:spPr>
          <a:xfrm>
            <a:off x="2342075" y="3844841"/>
            <a:ext cx="825867" cy="461665"/>
          </a:xfrm>
          <a:prstGeom prst="rect">
            <a:avLst/>
          </a:prstGeom>
          <a:noFill/>
        </p:spPr>
        <p:txBody>
          <a:bodyPr wrap="none" rtlCol="0">
            <a:spAutoFit/>
          </a:bodyPr>
          <a:lstStyle/>
          <a:p>
            <a:pPr algn="ctr"/>
            <a:r>
              <a:rPr lang="en-US" altLang="zh-CN" sz="1200" dirty="0">
                <a:latin typeface="Times New Roman" panose="02020603050405020304" pitchFamily="18" charset="0"/>
                <a:cs typeface="Times New Roman" panose="02020603050405020304" pitchFamily="18" charset="0"/>
              </a:rPr>
              <a:t>Protect</a:t>
            </a:r>
            <a:br>
              <a:rPr lang="en-US" altLang="zh-CN" sz="1200" dirty="0">
                <a:latin typeface="Times New Roman" panose="02020603050405020304" pitchFamily="18" charset="0"/>
                <a:cs typeface="Times New Roman" panose="02020603050405020304" pitchFamily="18" charset="0"/>
              </a:rPr>
            </a:br>
            <a:r>
              <a:rPr lang="en-US" altLang="zh-CN" sz="1200" dirty="0">
                <a:latin typeface="Times New Roman" panose="02020603050405020304" pitchFamily="18" charset="0"/>
                <a:cs typeface="Times New Roman" panose="02020603050405020304" pitchFamily="18" charset="0"/>
              </a:rPr>
              <a:t>ownership</a:t>
            </a:r>
            <a:endParaRPr lang="zh-CN" altLang="en-US" sz="1200" dirty="0">
              <a:latin typeface="Times New Roman" panose="02020603050405020304" pitchFamily="18" charset="0"/>
              <a:cs typeface="Times New Roman" panose="02020603050405020304" pitchFamily="18" charset="0"/>
            </a:endParaRPr>
          </a:p>
        </p:txBody>
      </p:sp>
      <p:sp>
        <p:nvSpPr>
          <p:cNvPr id="131" name="矩形: 圆角 130">
            <a:extLst>
              <a:ext uri="{FF2B5EF4-FFF2-40B4-BE49-F238E27FC236}">
                <a16:creationId xmlns:a16="http://schemas.microsoft.com/office/drawing/2014/main" id="{100B580F-8FE3-0F93-9771-E30913B1C52B}"/>
              </a:ext>
            </a:extLst>
          </p:cNvPr>
          <p:cNvSpPr/>
          <p:nvPr/>
        </p:nvSpPr>
        <p:spPr>
          <a:xfrm>
            <a:off x="3103939" y="3554806"/>
            <a:ext cx="2368393" cy="1836333"/>
          </a:xfrm>
          <a:prstGeom prst="roundRect">
            <a:avLst/>
          </a:prstGeom>
          <a:noFill/>
          <a:ln>
            <a:solidFill>
              <a:srgbClr val="91919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2" name="直接箭头连接符 131">
            <a:extLst>
              <a:ext uri="{FF2B5EF4-FFF2-40B4-BE49-F238E27FC236}">
                <a16:creationId xmlns:a16="http://schemas.microsoft.com/office/drawing/2014/main" id="{4E019ADA-19E7-3F2D-00AA-C6FDD1C5D42B}"/>
              </a:ext>
            </a:extLst>
          </p:cNvPr>
          <p:cNvCxnSpPr>
            <a:cxnSpLocks/>
          </p:cNvCxnSpPr>
          <p:nvPr/>
        </p:nvCxnSpPr>
        <p:spPr>
          <a:xfrm>
            <a:off x="3218162" y="4198103"/>
            <a:ext cx="653163"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39" name="椭圆 138">
            <a:extLst>
              <a:ext uri="{FF2B5EF4-FFF2-40B4-BE49-F238E27FC236}">
                <a16:creationId xmlns:a16="http://schemas.microsoft.com/office/drawing/2014/main" id="{680EAB82-3FA1-B36A-E064-151258C41D8D}"/>
              </a:ext>
            </a:extLst>
          </p:cNvPr>
          <p:cNvSpPr/>
          <p:nvPr/>
        </p:nvSpPr>
        <p:spPr>
          <a:xfrm>
            <a:off x="4052174" y="4060760"/>
            <a:ext cx="128588" cy="135731"/>
          </a:xfrm>
          <a:prstGeom prst="ellipse">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140" name="椭圆 139">
            <a:extLst>
              <a:ext uri="{FF2B5EF4-FFF2-40B4-BE49-F238E27FC236}">
                <a16:creationId xmlns:a16="http://schemas.microsoft.com/office/drawing/2014/main" id="{824A724B-54D0-1620-E473-4A8AC192EB36}"/>
              </a:ext>
            </a:extLst>
          </p:cNvPr>
          <p:cNvSpPr/>
          <p:nvPr/>
        </p:nvSpPr>
        <p:spPr>
          <a:xfrm>
            <a:off x="4339115" y="3707376"/>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141" name="椭圆 140">
            <a:extLst>
              <a:ext uri="{FF2B5EF4-FFF2-40B4-BE49-F238E27FC236}">
                <a16:creationId xmlns:a16="http://schemas.microsoft.com/office/drawing/2014/main" id="{9A00C390-A8C2-45DA-7529-E588FFE1EDBB}"/>
              </a:ext>
            </a:extLst>
          </p:cNvPr>
          <p:cNvSpPr/>
          <p:nvPr/>
        </p:nvSpPr>
        <p:spPr>
          <a:xfrm>
            <a:off x="4274821" y="4449317"/>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42" name="椭圆 141">
            <a:extLst>
              <a:ext uri="{FF2B5EF4-FFF2-40B4-BE49-F238E27FC236}">
                <a16:creationId xmlns:a16="http://schemas.microsoft.com/office/drawing/2014/main" id="{66ACA231-539F-FCA3-3CFA-55AA1CFD23C0}"/>
              </a:ext>
            </a:extLst>
          </p:cNvPr>
          <p:cNvSpPr/>
          <p:nvPr/>
        </p:nvSpPr>
        <p:spPr>
          <a:xfrm>
            <a:off x="4643915" y="4080637"/>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43" name="椭圆 142">
            <a:extLst>
              <a:ext uri="{FF2B5EF4-FFF2-40B4-BE49-F238E27FC236}">
                <a16:creationId xmlns:a16="http://schemas.microsoft.com/office/drawing/2014/main" id="{3C0383E8-18BD-73AD-3CEC-6E1DD013B122}"/>
              </a:ext>
            </a:extLst>
          </p:cNvPr>
          <p:cNvSpPr/>
          <p:nvPr/>
        </p:nvSpPr>
        <p:spPr>
          <a:xfrm>
            <a:off x="4932049" y="3728987"/>
            <a:ext cx="128588" cy="135731"/>
          </a:xfrm>
          <a:prstGeom prst="ellipse">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144" name="椭圆 143">
            <a:extLst>
              <a:ext uri="{FF2B5EF4-FFF2-40B4-BE49-F238E27FC236}">
                <a16:creationId xmlns:a16="http://schemas.microsoft.com/office/drawing/2014/main" id="{FFC08AA9-005E-0142-B299-9242E9ECB0C4}"/>
              </a:ext>
            </a:extLst>
          </p:cNvPr>
          <p:cNvSpPr/>
          <p:nvPr/>
        </p:nvSpPr>
        <p:spPr>
          <a:xfrm>
            <a:off x="5065402" y="4419162"/>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45" name="椭圆 144">
            <a:extLst>
              <a:ext uri="{FF2B5EF4-FFF2-40B4-BE49-F238E27FC236}">
                <a16:creationId xmlns:a16="http://schemas.microsoft.com/office/drawing/2014/main" id="{93802539-AB16-F826-3301-79EF42B82D2A}"/>
              </a:ext>
            </a:extLst>
          </p:cNvPr>
          <p:cNvSpPr/>
          <p:nvPr/>
        </p:nvSpPr>
        <p:spPr>
          <a:xfrm>
            <a:off x="5145165" y="4162788"/>
            <a:ext cx="128588" cy="135731"/>
          </a:xfrm>
          <a:prstGeom prst="ellipse">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146" name="椭圆 145">
            <a:extLst>
              <a:ext uri="{FF2B5EF4-FFF2-40B4-BE49-F238E27FC236}">
                <a16:creationId xmlns:a16="http://schemas.microsoft.com/office/drawing/2014/main" id="{7C125002-D620-7C17-05D7-73FDF5772452}"/>
              </a:ext>
            </a:extLst>
          </p:cNvPr>
          <p:cNvSpPr/>
          <p:nvPr/>
        </p:nvSpPr>
        <p:spPr>
          <a:xfrm>
            <a:off x="4776071" y="4632880"/>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147" name="直接连接符 146">
            <a:extLst>
              <a:ext uri="{FF2B5EF4-FFF2-40B4-BE49-F238E27FC236}">
                <a16:creationId xmlns:a16="http://schemas.microsoft.com/office/drawing/2014/main" id="{5AE663CC-7F18-933E-165D-B6852EA51562}"/>
              </a:ext>
            </a:extLst>
          </p:cNvPr>
          <p:cNvCxnSpPr>
            <a:cxnSpLocks/>
            <a:stCxn id="140" idx="3"/>
            <a:endCxn id="139" idx="0"/>
          </p:cNvCxnSpPr>
          <p:nvPr/>
        </p:nvCxnSpPr>
        <p:spPr>
          <a:xfrm flipH="1">
            <a:off x="4116468" y="3823230"/>
            <a:ext cx="241478" cy="237530"/>
          </a:xfrm>
          <a:prstGeom prst="line">
            <a:avLst/>
          </a:prstGeom>
        </p:spPr>
        <p:style>
          <a:lnRef idx="2">
            <a:schemeClr val="dk1"/>
          </a:lnRef>
          <a:fillRef idx="0">
            <a:schemeClr val="dk1"/>
          </a:fillRef>
          <a:effectRef idx="1">
            <a:schemeClr val="dk1"/>
          </a:effectRef>
          <a:fontRef idx="minor">
            <a:schemeClr val="tx1"/>
          </a:fontRef>
        </p:style>
      </p:cxnSp>
      <p:cxnSp>
        <p:nvCxnSpPr>
          <p:cNvPr id="148" name="直接连接符 147">
            <a:extLst>
              <a:ext uri="{FF2B5EF4-FFF2-40B4-BE49-F238E27FC236}">
                <a16:creationId xmlns:a16="http://schemas.microsoft.com/office/drawing/2014/main" id="{75409743-EEF5-7F0A-89D3-7701E36B1499}"/>
              </a:ext>
            </a:extLst>
          </p:cNvPr>
          <p:cNvCxnSpPr>
            <a:cxnSpLocks/>
            <a:stCxn id="140" idx="5"/>
            <a:endCxn id="142" idx="1"/>
          </p:cNvCxnSpPr>
          <p:nvPr/>
        </p:nvCxnSpPr>
        <p:spPr>
          <a:xfrm>
            <a:off x="4448872" y="3823230"/>
            <a:ext cx="213874" cy="277284"/>
          </a:xfrm>
          <a:prstGeom prst="line">
            <a:avLst/>
          </a:prstGeom>
        </p:spPr>
        <p:style>
          <a:lnRef idx="2">
            <a:schemeClr val="dk1"/>
          </a:lnRef>
          <a:fillRef idx="0">
            <a:schemeClr val="dk1"/>
          </a:fillRef>
          <a:effectRef idx="1">
            <a:schemeClr val="dk1"/>
          </a:effectRef>
          <a:fontRef idx="minor">
            <a:schemeClr val="tx1"/>
          </a:fontRef>
        </p:style>
      </p:cxnSp>
      <p:cxnSp>
        <p:nvCxnSpPr>
          <p:cNvPr id="149" name="直接连接符 148">
            <a:extLst>
              <a:ext uri="{FF2B5EF4-FFF2-40B4-BE49-F238E27FC236}">
                <a16:creationId xmlns:a16="http://schemas.microsoft.com/office/drawing/2014/main" id="{18B1DDA4-6F7E-28AD-A363-67B4E6DBCBFD}"/>
              </a:ext>
            </a:extLst>
          </p:cNvPr>
          <p:cNvCxnSpPr>
            <a:cxnSpLocks/>
            <a:stCxn id="139" idx="5"/>
            <a:endCxn id="141" idx="1"/>
          </p:cNvCxnSpPr>
          <p:nvPr/>
        </p:nvCxnSpPr>
        <p:spPr>
          <a:xfrm>
            <a:off x="4161931" y="4176614"/>
            <a:ext cx="131721" cy="292580"/>
          </a:xfrm>
          <a:prstGeom prst="line">
            <a:avLst/>
          </a:prstGeom>
        </p:spPr>
        <p:style>
          <a:lnRef idx="2">
            <a:schemeClr val="dk1"/>
          </a:lnRef>
          <a:fillRef idx="0">
            <a:schemeClr val="dk1"/>
          </a:fillRef>
          <a:effectRef idx="1">
            <a:schemeClr val="dk1"/>
          </a:effectRef>
          <a:fontRef idx="minor">
            <a:schemeClr val="tx1"/>
          </a:fontRef>
        </p:style>
      </p:cxnSp>
      <p:cxnSp>
        <p:nvCxnSpPr>
          <p:cNvPr id="150" name="直接连接符 149">
            <a:extLst>
              <a:ext uri="{FF2B5EF4-FFF2-40B4-BE49-F238E27FC236}">
                <a16:creationId xmlns:a16="http://schemas.microsoft.com/office/drawing/2014/main" id="{58FD07B1-3A37-7F8E-116C-96BD8FABE9A2}"/>
              </a:ext>
            </a:extLst>
          </p:cNvPr>
          <p:cNvCxnSpPr>
            <a:cxnSpLocks/>
            <a:stCxn id="142" idx="3"/>
            <a:endCxn id="141" idx="7"/>
          </p:cNvCxnSpPr>
          <p:nvPr/>
        </p:nvCxnSpPr>
        <p:spPr>
          <a:xfrm flipH="1">
            <a:off x="4384578" y="4196491"/>
            <a:ext cx="278168" cy="272703"/>
          </a:xfrm>
          <a:prstGeom prst="line">
            <a:avLst/>
          </a:prstGeom>
        </p:spPr>
        <p:style>
          <a:lnRef idx="2">
            <a:schemeClr val="dk1"/>
          </a:lnRef>
          <a:fillRef idx="0">
            <a:schemeClr val="dk1"/>
          </a:fillRef>
          <a:effectRef idx="1">
            <a:schemeClr val="dk1"/>
          </a:effectRef>
          <a:fontRef idx="minor">
            <a:schemeClr val="tx1"/>
          </a:fontRef>
        </p:style>
      </p:cxnSp>
      <p:cxnSp>
        <p:nvCxnSpPr>
          <p:cNvPr id="151" name="直接连接符 150">
            <a:extLst>
              <a:ext uri="{FF2B5EF4-FFF2-40B4-BE49-F238E27FC236}">
                <a16:creationId xmlns:a16="http://schemas.microsoft.com/office/drawing/2014/main" id="{CEAE692E-3D21-92ED-C40F-1AA08DD58F5D}"/>
              </a:ext>
            </a:extLst>
          </p:cNvPr>
          <p:cNvCxnSpPr>
            <a:cxnSpLocks/>
            <a:stCxn id="143" idx="3"/>
            <a:endCxn id="142" idx="6"/>
          </p:cNvCxnSpPr>
          <p:nvPr/>
        </p:nvCxnSpPr>
        <p:spPr>
          <a:xfrm flipH="1">
            <a:off x="4772503" y="3844841"/>
            <a:ext cx="178377" cy="303662"/>
          </a:xfrm>
          <a:prstGeom prst="line">
            <a:avLst/>
          </a:prstGeom>
        </p:spPr>
        <p:style>
          <a:lnRef idx="2">
            <a:schemeClr val="dk1"/>
          </a:lnRef>
          <a:fillRef idx="0">
            <a:schemeClr val="dk1"/>
          </a:fillRef>
          <a:effectRef idx="1">
            <a:schemeClr val="dk1"/>
          </a:effectRef>
          <a:fontRef idx="minor">
            <a:schemeClr val="tx1"/>
          </a:fontRef>
        </p:style>
      </p:cxnSp>
      <p:cxnSp>
        <p:nvCxnSpPr>
          <p:cNvPr id="152" name="直接连接符 151">
            <a:extLst>
              <a:ext uri="{FF2B5EF4-FFF2-40B4-BE49-F238E27FC236}">
                <a16:creationId xmlns:a16="http://schemas.microsoft.com/office/drawing/2014/main" id="{6484FC29-BF09-E700-E8CA-2C70DD0D172F}"/>
              </a:ext>
            </a:extLst>
          </p:cNvPr>
          <p:cNvCxnSpPr>
            <a:cxnSpLocks/>
            <a:stCxn id="146" idx="0"/>
            <a:endCxn id="142" idx="4"/>
          </p:cNvCxnSpPr>
          <p:nvPr/>
        </p:nvCxnSpPr>
        <p:spPr>
          <a:xfrm flipH="1" flipV="1">
            <a:off x="4708209" y="4216368"/>
            <a:ext cx="132156" cy="416512"/>
          </a:xfrm>
          <a:prstGeom prst="line">
            <a:avLst/>
          </a:prstGeom>
        </p:spPr>
        <p:style>
          <a:lnRef idx="2">
            <a:schemeClr val="dk1"/>
          </a:lnRef>
          <a:fillRef idx="0">
            <a:schemeClr val="dk1"/>
          </a:fillRef>
          <a:effectRef idx="1">
            <a:schemeClr val="dk1"/>
          </a:effectRef>
          <a:fontRef idx="minor">
            <a:schemeClr val="tx1"/>
          </a:fontRef>
        </p:style>
      </p:cxnSp>
      <p:cxnSp>
        <p:nvCxnSpPr>
          <p:cNvPr id="153" name="直接连接符 152">
            <a:extLst>
              <a:ext uri="{FF2B5EF4-FFF2-40B4-BE49-F238E27FC236}">
                <a16:creationId xmlns:a16="http://schemas.microsoft.com/office/drawing/2014/main" id="{63AB5FDF-222A-6A2E-D06C-D2D8FE4E6D10}"/>
              </a:ext>
            </a:extLst>
          </p:cNvPr>
          <p:cNvCxnSpPr>
            <a:cxnSpLocks/>
            <a:stCxn id="144" idx="1"/>
            <a:endCxn id="142" idx="5"/>
          </p:cNvCxnSpPr>
          <p:nvPr/>
        </p:nvCxnSpPr>
        <p:spPr>
          <a:xfrm flipH="1" flipV="1">
            <a:off x="4753672" y="4196491"/>
            <a:ext cx="330561" cy="242548"/>
          </a:xfrm>
          <a:prstGeom prst="line">
            <a:avLst/>
          </a:prstGeom>
        </p:spPr>
        <p:style>
          <a:lnRef idx="2">
            <a:schemeClr val="dk1"/>
          </a:lnRef>
          <a:fillRef idx="0">
            <a:schemeClr val="dk1"/>
          </a:fillRef>
          <a:effectRef idx="1">
            <a:schemeClr val="dk1"/>
          </a:effectRef>
          <a:fontRef idx="minor">
            <a:schemeClr val="tx1"/>
          </a:fontRef>
        </p:style>
      </p:cxnSp>
      <p:cxnSp>
        <p:nvCxnSpPr>
          <p:cNvPr id="154" name="直接连接符 153">
            <a:extLst>
              <a:ext uri="{FF2B5EF4-FFF2-40B4-BE49-F238E27FC236}">
                <a16:creationId xmlns:a16="http://schemas.microsoft.com/office/drawing/2014/main" id="{03FF21A7-AB04-30CB-B2D7-C8AC106F8322}"/>
              </a:ext>
            </a:extLst>
          </p:cNvPr>
          <p:cNvCxnSpPr>
            <a:cxnSpLocks/>
            <a:stCxn id="143" idx="5"/>
            <a:endCxn id="145" idx="1"/>
          </p:cNvCxnSpPr>
          <p:nvPr/>
        </p:nvCxnSpPr>
        <p:spPr>
          <a:xfrm>
            <a:off x="5041806" y="3844841"/>
            <a:ext cx="122190" cy="337824"/>
          </a:xfrm>
          <a:prstGeom prst="line">
            <a:avLst/>
          </a:prstGeom>
        </p:spPr>
        <p:style>
          <a:lnRef idx="2">
            <a:schemeClr val="dk1"/>
          </a:lnRef>
          <a:fillRef idx="0">
            <a:schemeClr val="dk1"/>
          </a:fillRef>
          <a:effectRef idx="1">
            <a:schemeClr val="dk1"/>
          </a:effectRef>
          <a:fontRef idx="minor">
            <a:schemeClr val="tx1"/>
          </a:fontRef>
        </p:style>
      </p:cxnSp>
      <p:cxnSp>
        <p:nvCxnSpPr>
          <p:cNvPr id="155" name="直接连接符 154">
            <a:extLst>
              <a:ext uri="{FF2B5EF4-FFF2-40B4-BE49-F238E27FC236}">
                <a16:creationId xmlns:a16="http://schemas.microsoft.com/office/drawing/2014/main" id="{7699DDDE-CAFF-3D29-95A2-BE5410F4EE86}"/>
              </a:ext>
            </a:extLst>
          </p:cNvPr>
          <p:cNvCxnSpPr>
            <a:cxnSpLocks/>
            <a:stCxn id="140" idx="4"/>
            <a:endCxn id="141" idx="0"/>
          </p:cNvCxnSpPr>
          <p:nvPr/>
        </p:nvCxnSpPr>
        <p:spPr>
          <a:xfrm flipH="1">
            <a:off x="4339115" y="3843107"/>
            <a:ext cx="64294" cy="606210"/>
          </a:xfrm>
          <a:prstGeom prst="line">
            <a:avLst/>
          </a:prstGeom>
        </p:spPr>
        <p:style>
          <a:lnRef idx="2">
            <a:schemeClr val="dk1"/>
          </a:lnRef>
          <a:fillRef idx="0">
            <a:schemeClr val="dk1"/>
          </a:fillRef>
          <a:effectRef idx="1">
            <a:schemeClr val="dk1"/>
          </a:effectRef>
          <a:fontRef idx="minor">
            <a:schemeClr val="tx1"/>
          </a:fontRef>
        </p:style>
      </p:cxnSp>
      <p:cxnSp>
        <p:nvCxnSpPr>
          <p:cNvPr id="156" name="直接连接符 155">
            <a:extLst>
              <a:ext uri="{FF2B5EF4-FFF2-40B4-BE49-F238E27FC236}">
                <a16:creationId xmlns:a16="http://schemas.microsoft.com/office/drawing/2014/main" id="{978C20DA-E511-FBAB-6C2F-24DFA910A79E}"/>
              </a:ext>
            </a:extLst>
          </p:cNvPr>
          <p:cNvCxnSpPr>
            <a:stCxn id="141" idx="5"/>
            <a:endCxn id="146" idx="2"/>
          </p:cNvCxnSpPr>
          <p:nvPr/>
        </p:nvCxnSpPr>
        <p:spPr>
          <a:xfrm>
            <a:off x="4384578" y="4565171"/>
            <a:ext cx="391493" cy="135575"/>
          </a:xfrm>
          <a:prstGeom prst="line">
            <a:avLst/>
          </a:prstGeom>
        </p:spPr>
        <p:style>
          <a:lnRef idx="2">
            <a:schemeClr val="dk1"/>
          </a:lnRef>
          <a:fillRef idx="0">
            <a:schemeClr val="dk1"/>
          </a:fillRef>
          <a:effectRef idx="1">
            <a:schemeClr val="dk1"/>
          </a:effectRef>
          <a:fontRef idx="minor">
            <a:schemeClr val="tx1"/>
          </a:fontRef>
        </p:style>
      </p:cxnSp>
      <p:sp>
        <p:nvSpPr>
          <p:cNvPr id="158" name="文本框 157">
            <a:extLst>
              <a:ext uri="{FF2B5EF4-FFF2-40B4-BE49-F238E27FC236}">
                <a16:creationId xmlns:a16="http://schemas.microsoft.com/office/drawing/2014/main" id="{49B9A268-9881-410D-740F-07D444C0DB95}"/>
              </a:ext>
            </a:extLst>
          </p:cNvPr>
          <p:cNvSpPr txBox="1"/>
          <p:nvPr/>
        </p:nvSpPr>
        <p:spPr>
          <a:xfrm>
            <a:off x="5425254" y="4038423"/>
            <a:ext cx="561338" cy="276999"/>
          </a:xfrm>
          <a:prstGeom prst="rect">
            <a:avLst/>
          </a:prstGeom>
          <a:noFill/>
        </p:spPr>
        <p:txBody>
          <a:bodyPr wrap="square" rtlCol="0">
            <a:spAutoFit/>
          </a:bodyPr>
          <a:lstStyle/>
          <a:p>
            <a:pPr algn="ctr"/>
            <a:r>
              <a:rPr lang="en-US" altLang="zh-CN" sz="1200" dirty="0">
                <a:latin typeface="Times New Roman" panose="02020603050405020304" pitchFamily="18" charset="0"/>
                <a:cs typeface="Times New Roman" panose="02020603050405020304" pitchFamily="18" charset="0"/>
              </a:rPr>
              <a:t>Train</a:t>
            </a:r>
            <a:endParaRPr lang="zh-CN" altLang="en-US" sz="1200" dirty="0">
              <a:latin typeface="Times New Roman" panose="02020603050405020304" pitchFamily="18" charset="0"/>
              <a:cs typeface="Times New Roman" panose="02020603050405020304" pitchFamily="18" charset="0"/>
            </a:endParaRPr>
          </a:p>
        </p:txBody>
      </p:sp>
      <p:sp>
        <p:nvSpPr>
          <p:cNvPr id="159" name="文本框 158">
            <a:extLst>
              <a:ext uri="{FF2B5EF4-FFF2-40B4-BE49-F238E27FC236}">
                <a16:creationId xmlns:a16="http://schemas.microsoft.com/office/drawing/2014/main" id="{0908A67A-4CD8-F746-14F6-57D367E8ADFC}"/>
              </a:ext>
            </a:extLst>
          </p:cNvPr>
          <p:cNvSpPr txBox="1"/>
          <p:nvPr/>
        </p:nvSpPr>
        <p:spPr>
          <a:xfrm>
            <a:off x="6641243" y="3964168"/>
            <a:ext cx="959916" cy="276999"/>
          </a:xfrm>
          <a:prstGeom prst="rect">
            <a:avLst/>
          </a:prstGeom>
          <a:noFill/>
        </p:spPr>
        <p:txBody>
          <a:bodyPr wrap="square" rtlCol="0">
            <a:spAutoFit/>
          </a:bodyPr>
          <a:lstStyle/>
          <a:p>
            <a:pPr algn="ctr"/>
            <a:r>
              <a:rPr lang="en-US" altLang="zh-CN" sz="1200" dirty="0">
                <a:latin typeface="Times New Roman" panose="02020603050405020304" pitchFamily="18" charset="0"/>
                <a:cs typeface="Times New Roman" panose="02020603050405020304" pitchFamily="18" charset="0"/>
              </a:rPr>
              <a:t>Verify</a:t>
            </a:r>
            <a:endParaRPr lang="zh-CN" altLang="en-US" sz="1200" dirty="0">
              <a:latin typeface="Times New Roman" panose="02020603050405020304" pitchFamily="18" charset="0"/>
              <a:cs typeface="Times New Roman" panose="02020603050405020304" pitchFamily="18" charset="0"/>
            </a:endParaRPr>
          </a:p>
        </p:txBody>
      </p:sp>
      <p:sp>
        <p:nvSpPr>
          <p:cNvPr id="160" name="箭头: 右 159">
            <a:extLst>
              <a:ext uri="{FF2B5EF4-FFF2-40B4-BE49-F238E27FC236}">
                <a16:creationId xmlns:a16="http://schemas.microsoft.com/office/drawing/2014/main" id="{37B5E2F5-BD62-87B2-6EDE-2391B1AEB239}"/>
              </a:ext>
            </a:extLst>
          </p:cNvPr>
          <p:cNvSpPr/>
          <p:nvPr/>
        </p:nvSpPr>
        <p:spPr>
          <a:xfrm>
            <a:off x="5543661" y="4280948"/>
            <a:ext cx="343788" cy="236234"/>
          </a:xfrm>
          <a:prstGeom prst="rightArrow">
            <a:avLst/>
          </a:prstGeom>
          <a:solidFill>
            <a:srgbClr val="95A8D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1" name="箭头: 右 160">
            <a:extLst>
              <a:ext uri="{FF2B5EF4-FFF2-40B4-BE49-F238E27FC236}">
                <a16:creationId xmlns:a16="http://schemas.microsoft.com/office/drawing/2014/main" id="{00BE93A9-2848-EC34-42B3-ED2ED4597FFA}"/>
              </a:ext>
            </a:extLst>
          </p:cNvPr>
          <p:cNvSpPr/>
          <p:nvPr/>
        </p:nvSpPr>
        <p:spPr>
          <a:xfrm>
            <a:off x="6967868" y="4232960"/>
            <a:ext cx="343788" cy="236234"/>
          </a:xfrm>
          <a:prstGeom prst="rightArrow">
            <a:avLst/>
          </a:prstGeom>
          <a:solidFill>
            <a:srgbClr val="95A8D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7" name="等腰三角形 166">
            <a:extLst>
              <a:ext uri="{FF2B5EF4-FFF2-40B4-BE49-F238E27FC236}">
                <a16:creationId xmlns:a16="http://schemas.microsoft.com/office/drawing/2014/main" id="{48679F28-9CD0-7262-DA64-A482263AE65B}"/>
              </a:ext>
            </a:extLst>
          </p:cNvPr>
          <p:cNvSpPr/>
          <p:nvPr/>
        </p:nvSpPr>
        <p:spPr>
          <a:xfrm rot="10800000">
            <a:off x="7526224" y="4345311"/>
            <a:ext cx="343449" cy="369332"/>
          </a:xfrm>
          <a:prstGeom prst="triangl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8" name="椭圆 167">
            <a:extLst>
              <a:ext uri="{FF2B5EF4-FFF2-40B4-BE49-F238E27FC236}">
                <a16:creationId xmlns:a16="http://schemas.microsoft.com/office/drawing/2014/main" id="{4C2758EA-A748-72AA-998F-68406D2AF909}"/>
              </a:ext>
            </a:extLst>
          </p:cNvPr>
          <p:cNvSpPr/>
          <p:nvPr/>
        </p:nvSpPr>
        <p:spPr>
          <a:xfrm rot="453782">
            <a:off x="7639885" y="4592919"/>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sp>
        <p:nvSpPr>
          <p:cNvPr id="169" name="椭圆 168">
            <a:extLst>
              <a:ext uri="{FF2B5EF4-FFF2-40B4-BE49-F238E27FC236}">
                <a16:creationId xmlns:a16="http://schemas.microsoft.com/office/drawing/2014/main" id="{1BE5185F-203E-1297-61FD-3CF3AA83A88F}"/>
              </a:ext>
            </a:extLst>
          </p:cNvPr>
          <p:cNvSpPr/>
          <p:nvPr/>
        </p:nvSpPr>
        <p:spPr>
          <a:xfrm>
            <a:off x="7794676" y="4246400"/>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170" name="椭圆 169">
            <a:extLst>
              <a:ext uri="{FF2B5EF4-FFF2-40B4-BE49-F238E27FC236}">
                <a16:creationId xmlns:a16="http://schemas.microsoft.com/office/drawing/2014/main" id="{D9DADB36-001E-14B6-02FD-523785EB354F}"/>
              </a:ext>
            </a:extLst>
          </p:cNvPr>
          <p:cNvSpPr/>
          <p:nvPr/>
        </p:nvSpPr>
        <p:spPr>
          <a:xfrm>
            <a:off x="7472633" y="4259150"/>
            <a:ext cx="128588" cy="135731"/>
          </a:xfrm>
          <a:prstGeom prst="ellipse">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175" name="文本框 174">
            <a:extLst>
              <a:ext uri="{FF2B5EF4-FFF2-40B4-BE49-F238E27FC236}">
                <a16:creationId xmlns:a16="http://schemas.microsoft.com/office/drawing/2014/main" id="{45178CBC-5700-102B-E87F-21E955C9936A}"/>
              </a:ext>
            </a:extLst>
          </p:cNvPr>
          <p:cNvSpPr txBox="1"/>
          <p:nvPr/>
        </p:nvSpPr>
        <p:spPr>
          <a:xfrm>
            <a:off x="5503027" y="4768611"/>
            <a:ext cx="1840029"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Model without  backdoor</a:t>
            </a:r>
          </a:p>
        </p:txBody>
      </p:sp>
      <p:sp>
        <p:nvSpPr>
          <p:cNvPr id="176" name="文本框 175">
            <a:extLst>
              <a:ext uri="{FF2B5EF4-FFF2-40B4-BE49-F238E27FC236}">
                <a16:creationId xmlns:a16="http://schemas.microsoft.com/office/drawing/2014/main" id="{944955F4-4E3C-29FF-EBAC-3C46A4435B37}"/>
              </a:ext>
            </a:extLst>
          </p:cNvPr>
          <p:cNvSpPr txBox="1"/>
          <p:nvPr/>
        </p:nvSpPr>
        <p:spPr>
          <a:xfrm>
            <a:off x="5912825" y="4998916"/>
            <a:ext cx="1016203" cy="276999"/>
          </a:xfrm>
          <a:prstGeom prst="rect">
            <a:avLst/>
          </a:prstGeom>
          <a:noFill/>
        </p:spPr>
        <p:txBody>
          <a:bodyPr wrap="square">
            <a:spAutoFit/>
          </a:bodyPr>
          <a:lstStyle/>
          <a:p>
            <a:r>
              <a:rPr lang="en-US" altLang="zh-CN" sz="1200" dirty="0">
                <a:solidFill>
                  <a:srgbClr val="4FB1E5"/>
                </a:solidFill>
                <a:latin typeface="Times New Roman" panose="02020603050405020304" pitchFamily="18" charset="0"/>
                <a:cs typeface="Times New Roman" panose="02020603050405020304" pitchFamily="18" charset="0"/>
              </a:rPr>
              <a:t>(R</a:t>
            </a:r>
            <a:r>
              <a:rPr lang="en-US" altLang="zh-CN" sz="1200" i="0" dirty="0">
                <a:solidFill>
                  <a:srgbClr val="4FB1E5"/>
                </a:solidFill>
                <a:effectLst/>
                <a:latin typeface="Times New Roman" panose="02020603050405020304" pitchFamily="18" charset="0"/>
                <a:cs typeface="Times New Roman" panose="02020603050405020304" pitchFamily="18" charset="0"/>
              </a:rPr>
              <a:t>eliable)</a:t>
            </a:r>
            <a:endParaRPr lang="zh-CN" altLang="en-US" sz="1200" dirty="0">
              <a:solidFill>
                <a:srgbClr val="4FB1E5"/>
              </a:solidFill>
              <a:latin typeface="Times New Roman" panose="02020603050405020304" pitchFamily="18" charset="0"/>
              <a:cs typeface="Times New Roman" panose="02020603050405020304" pitchFamily="18" charset="0"/>
            </a:endParaRPr>
          </a:p>
        </p:txBody>
      </p:sp>
      <p:sp>
        <p:nvSpPr>
          <p:cNvPr id="177" name="箭头: 右 176">
            <a:extLst>
              <a:ext uri="{FF2B5EF4-FFF2-40B4-BE49-F238E27FC236}">
                <a16:creationId xmlns:a16="http://schemas.microsoft.com/office/drawing/2014/main" id="{F6E3C71A-F00B-2004-67A7-856AE167F418}"/>
              </a:ext>
            </a:extLst>
          </p:cNvPr>
          <p:cNvSpPr/>
          <p:nvPr/>
        </p:nvSpPr>
        <p:spPr>
          <a:xfrm>
            <a:off x="7976978" y="4272410"/>
            <a:ext cx="343788" cy="236234"/>
          </a:xfrm>
          <a:prstGeom prst="rightArrow">
            <a:avLst/>
          </a:prstGeom>
          <a:solidFill>
            <a:srgbClr val="95A8D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8" name="文本框 177">
            <a:extLst>
              <a:ext uri="{FF2B5EF4-FFF2-40B4-BE49-F238E27FC236}">
                <a16:creationId xmlns:a16="http://schemas.microsoft.com/office/drawing/2014/main" id="{A016A7A7-339A-D93C-FA7D-B8AF9B65E2D7}"/>
              </a:ext>
            </a:extLst>
          </p:cNvPr>
          <p:cNvSpPr txBox="1"/>
          <p:nvPr/>
        </p:nvSpPr>
        <p:spPr>
          <a:xfrm>
            <a:off x="7580908" y="3864755"/>
            <a:ext cx="1107538" cy="461665"/>
          </a:xfrm>
          <a:prstGeom prst="rect">
            <a:avLst/>
          </a:prstGeom>
          <a:noFill/>
        </p:spPr>
        <p:txBody>
          <a:bodyPr wrap="square">
            <a:spAutoFit/>
          </a:bodyPr>
          <a:lstStyle/>
          <a:p>
            <a:pPr algn="ctr"/>
            <a:r>
              <a:rPr lang="en-US" altLang="zh-CN" sz="1200" b="0" i="0" dirty="0">
                <a:solidFill>
                  <a:srgbClr val="2C2C36"/>
                </a:solidFill>
                <a:effectLst/>
                <a:latin typeface="Times New Roman" panose="02020603050405020304" pitchFamily="18" charset="0"/>
                <a:cs typeface="Times New Roman" panose="02020603050405020304" pitchFamily="18" charset="0"/>
              </a:rPr>
              <a:t>leak </a:t>
            </a:r>
          </a:p>
          <a:p>
            <a:pPr algn="ctr"/>
            <a:r>
              <a:rPr lang="en-US" altLang="zh-CN" sz="1200" b="0" i="0" dirty="0">
                <a:solidFill>
                  <a:srgbClr val="2C2C36"/>
                </a:solidFill>
                <a:effectLst/>
                <a:latin typeface="Times New Roman" panose="02020603050405020304" pitchFamily="18" charset="0"/>
                <a:cs typeface="Times New Roman" panose="02020603050405020304" pitchFamily="18" charset="0"/>
              </a:rPr>
              <a:t>traces</a:t>
            </a:r>
            <a:endParaRPr lang="zh-CN" altLang="en-US" sz="1200" dirty="0">
              <a:latin typeface="Times New Roman" panose="02020603050405020304" pitchFamily="18" charset="0"/>
              <a:cs typeface="Times New Roman" panose="02020603050405020304" pitchFamily="18" charset="0"/>
            </a:endParaRPr>
          </a:p>
        </p:txBody>
      </p:sp>
      <p:pic>
        <p:nvPicPr>
          <p:cNvPr id="179" name="图片 178">
            <a:extLst>
              <a:ext uri="{FF2B5EF4-FFF2-40B4-BE49-F238E27FC236}">
                <a16:creationId xmlns:a16="http://schemas.microsoft.com/office/drawing/2014/main" id="{43CB7165-C37C-B411-925E-B6565EFF3DF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446726" y="4048389"/>
            <a:ext cx="638207" cy="638207"/>
          </a:xfrm>
          <a:prstGeom prst="rect">
            <a:avLst/>
          </a:prstGeom>
        </p:spPr>
      </p:pic>
      <p:sp>
        <p:nvSpPr>
          <p:cNvPr id="180" name="文本框 179">
            <a:extLst>
              <a:ext uri="{FF2B5EF4-FFF2-40B4-BE49-F238E27FC236}">
                <a16:creationId xmlns:a16="http://schemas.microsoft.com/office/drawing/2014/main" id="{0AAEF2C7-1BB9-6C65-BED9-9C00B220ACD5}"/>
              </a:ext>
            </a:extLst>
          </p:cNvPr>
          <p:cNvSpPr txBox="1"/>
          <p:nvPr/>
        </p:nvSpPr>
        <p:spPr>
          <a:xfrm>
            <a:off x="8408443" y="4686596"/>
            <a:ext cx="825867"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Adversary</a:t>
            </a:r>
            <a:endParaRPr lang="zh-CN" altLang="en-US" sz="1200" dirty="0">
              <a:latin typeface="Times New Roman" panose="02020603050405020304" pitchFamily="18" charset="0"/>
              <a:cs typeface="Times New Roman" panose="02020603050405020304" pitchFamily="18" charset="0"/>
            </a:endParaRPr>
          </a:p>
        </p:txBody>
      </p:sp>
      <p:cxnSp>
        <p:nvCxnSpPr>
          <p:cNvPr id="181" name="连接符: 肘形 180">
            <a:extLst>
              <a:ext uri="{FF2B5EF4-FFF2-40B4-BE49-F238E27FC236}">
                <a16:creationId xmlns:a16="http://schemas.microsoft.com/office/drawing/2014/main" id="{9FF91F2C-D3C4-C948-82C1-7B42DA1778F4}"/>
              </a:ext>
            </a:extLst>
          </p:cNvPr>
          <p:cNvCxnSpPr>
            <a:cxnSpLocks/>
            <a:stCxn id="179" idx="0"/>
          </p:cNvCxnSpPr>
          <p:nvPr/>
        </p:nvCxnSpPr>
        <p:spPr>
          <a:xfrm rot="16200000" flipV="1">
            <a:off x="7524543" y="2807102"/>
            <a:ext cx="453064" cy="2029510"/>
          </a:xfrm>
          <a:prstGeom prst="bentConnector2">
            <a:avLst/>
          </a:prstGeom>
          <a:ln>
            <a:solidFill>
              <a:srgbClr val="4FB1E5"/>
            </a:solidFill>
            <a:tailEnd type="triangle"/>
          </a:ln>
        </p:spPr>
        <p:style>
          <a:lnRef idx="3">
            <a:schemeClr val="dk1"/>
          </a:lnRef>
          <a:fillRef idx="0">
            <a:schemeClr val="dk1"/>
          </a:fillRef>
          <a:effectRef idx="2">
            <a:schemeClr val="dk1"/>
          </a:effectRef>
          <a:fontRef idx="minor">
            <a:schemeClr val="tx1"/>
          </a:fontRef>
        </p:style>
      </p:cxnSp>
      <p:sp>
        <p:nvSpPr>
          <p:cNvPr id="182" name="文本框 181">
            <a:extLst>
              <a:ext uri="{FF2B5EF4-FFF2-40B4-BE49-F238E27FC236}">
                <a16:creationId xmlns:a16="http://schemas.microsoft.com/office/drawing/2014/main" id="{0C5482AE-B918-A8C1-96F8-FC5C7970B6EC}"/>
              </a:ext>
            </a:extLst>
          </p:cNvPr>
          <p:cNvSpPr txBox="1"/>
          <p:nvPr/>
        </p:nvSpPr>
        <p:spPr>
          <a:xfrm>
            <a:off x="7285697" y="3340623"/>
            <a:ext cx="1827181"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Legal  manipulation</a:t>
            </a:r>
            <a:endParaRPr lang="zh-CN" altLang="en-US" sz="1200" dirty="0">
              <a:latin typeface="Times New Roman" panose="02020603050405020304" pitchFamily="18" charset="0"/>
              <a:cs typeface="Times New Roman" panose="02020603050405020304" pitchFamily="18" charset="0"/>
            </a:endParaRPr>
          </a:p>
        </p:txBody>
      </p:sp>
      <p:sp>
        <p:nvSpPr>
          <p:cNvPr id="185" name="文本框 184">
            <a:extLst>
              <a:ext uri="{FF2B5EF4-FFF2-40B4-BE49-F238E27FC236}">
                <a16:creationId xmlns:a16="http://schemas.microsoft.com/office/drawing/2014/main" id="{AC2C662F-6004-DF9E-5AD7-EC20823F6BC7}"/>
              </a:ext>
            </a:extLst>
          </p:cNvPr>
          <p:cNvSpPr txBox="1"/>
          <p:nvPr/>
        </p:nvSpPr>
        <p:spPr>
          <a:xfrm>
            <a:off x="4412019" y="4748734"/>
            <a:ext cx="1085758" cy="646331"/>
          </a:xfrm>
          <a:prstGeom prst="rect">
            <a:avLst/>
          </a:prstGeom>
          <a:noFill/>
        </p:spPr>
        <p:txBody>
          <a:bodyPr wrap="square" rtlCol="0">
            <a:spAutoFit/>
          </a:bodyPr>
          <a:lstStyle/>
          <a:p>
            <a:pPr algn="ctr"/>
            <a:r>
              <a:rPr lang="en-US" altLang="zh-CN" sz="1200" dirty="0">
                <a:latin typeface="Times New Roman" panose="02020603050405020304" pitchFamily="18" charset="0"/>
                <a:cs typeface="Times New Roman" panose="02020603050405020304" pitchFamily="18" charset="0"/>
              </a:rPr>
              <a:t>Modify </a:t>
            </a:r>
          </a:p>
          <a:p>
            <a:pPr algn="ctr"/>
            <a:r>
              <a:rPr lang="en-US" altLang="zh-CN" sz="1200" dirty="0">
                <a:latin typeface="Times New Roman" panose="02020603050405020304" pitchFamily="18" charset="0"/>
                <a:cs typeface="Times New Roman" panose="02020603050405020304" pitchFamily="18" charset="0"/>
              </a:rPr>
              <a:t>Probability distribution</a:t>
            </a:r>
            <a:endParaRPr lang="zh-CN" altLang="en-US" sz="1200" dirty="0">
              <a:latin typeface="Times New Roman" panose="02020603050405020304" pitchFamily="18" charset="0"/>
              <a:cs typeface="Times New Roman" panose="02020603050405020304" pitchFamily="18" charset="0"/>
            </a:endParaRPr>
          </a:p>
        </p:txBody>
      </p:sp>
      <p:sp>
        <p:nvSpPr>
          <p:cNvPr id="186" name="文本框 185">
            <a:extLst>
              <a:ext uri="{FF2B5EF4-FFF2-40B4-BE49-F238E27FC236}">
                <a16:creationId xmlns:a16="http://schemas.microsoft.com/office/drawing/2014/main" id="{E1939DE2-9A89-B771-28BA-4ABA0CA43AEE}"/>
              </a:ext>
            </a:extLst>
          </p:cNvPr>
          <p:cNvSpPr txBox="1"/>
          <p:nvPr/>
        </p:nvSpPr>
        <p:spPr>
          <a:xfrm>
            <a:off x="3779168" y="1957040"/>
            <a:ext cx="642548"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Trigger</a:t>
            </a:r>
            <a:endParaRPr lang="zh-CN" altLang="en-US" sz="12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97" name="文本框 196">
                <a:extLst>
                  <a:ext uri="{FF2B5EF4-FFF2-40B4-BE49-F238E27FC236}">
                    <a16:creationId xmlns:a16="http://schemas.microsoft.com/office/drawing/2014/main" id="{EEFBEE47-35DE-09B7-F176-DDF4DF61A9C9}"/>
                  </a:ext>
                </a:extLst>
              </p:cNvPr>
              <p:cNvSpPr txBox="1"/>
              <p:nvPr/>
            </p:nvSpPr>
            <p:spPr>
              <a:xfrm>
                <a:off x="3894125" y="4723484"/>
                <a:ext cx="401007"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cs typeface="Times New Roman" panose="02020603050405020304" pitchFamily="18" charset="0"/>
                            </a:rPr>
                          </m:ctrlPr>
                        </m:sSubPr>
                        <m:e>
                          <m:r>
                            <a:rPr lang="en-US" altLang="zh-CN" sz="1400" b="0" i="1" smtClean="0">
                              <a:latin typeface="Cambria Math" panose="02040503050406030204" pitchFamily="18" charset="0"/>
                              <a:cs typeface="Times New Roman" panose="02020603050405020304" pitchFamily="18" charset="0"/>
                            </a:rPr>
                            <m:t>𝑝</m:t>
                          </m:r>
                        </m:e>
                        <m:sub>
                          <m:r>
                            <a:rPr lang="en-US" altLang="zh-CN" sz="1400" b="0" i="1" smtClean="0">
                              <a:latin typeface="Cambria Math" panose="02040503050406030204" pitchFamily="18" charset="0"/>
                              <a:cs typeface="Times New Roman" panose="02020603050405020304" pitchFamily="18" charset="0"/>
                            </a:rPr>
                            <m:t>𝑠</m:t>
                          </m:r>
                        </m:sub>
                      </m:sSub>
                    </m:oMath>
                  </m:oMathPara>
                </a14:m>
                <a:endParaRPr lang="zh-CN" altLang="en-US" sz="1400" dirty="0"/>
              </a:p>
            </p:txBody>
          </p:sp>
        </mc:Choice>
        <mc:Fallback xmlns="">
          <p:sp>
            <p:nvSpPr>
              <p:cNvPr id="197" name="文本框 196">
                <a:extLst>
                  <a:ext uri="{FF2B5EF4-FFF2-40B4-BE49-F238E27FC236}">
                    <a16:creationId xmlns:a16="http://schemas.microsoft.com/office/drawing/2014/main" id="{EEFBEE47-35DE-09B7-F176-DDF4DF61A9C9}"/>
                  </a:ext>
                </a:extLst>
              </p:cNvPr>
              <p:cNvSpPr txBox="1">
                <a:spLocks noRot="1" noChangeAspect="1" noMove="1" noResize="1" noEditPoints="1" noAdjustHandles="1" noChangeArrowheads="1" noChangeShapeType="1" noTextEdit="1"/>
              </p:cNvSpPr>
              <p:nvPr/>
            </p:nvSpPr>
            <p:spPr>
              <a:xfrm>
                <a:off x="3894125" y="4723484"/>
                <a:ext cx="401007" cy="307777"/>
              </a:xfrm>
              <a:prstGeom prst="rect">
                <a:avLst/>
              </a:prstGeom>
              <a:blipFill>
                <a:blip r:embed="rId10"/>
                <a:stretch>
                  <a:fillRect b="-2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8" name="文本框 197">
                <a:extLst>
                  <a:ext uri="{FF2B5EF4-FFF2-40B4-BE49-F238E27FC236}">
                    <a16:creationId xmlns:a16="http://schemas.microsoft.com/office/drawing/2014/main" id="{5DE91184-8841-24B6-A53E-76B56355707B}"/>
                  </a:ext>
                </a:extLst>
              </p:cNvPr>
              <p:cNvSpPr txBox="1"/>
              <p:nvPr/>
            </p:nvSpPr>
            <p:spPr>
              <a:xfrm>
                <a:off x="4389717" y="4729038"/>
                <a:ext cx="396711"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cs typeface="Times New Roman" panose="02020603050405020304" pitchFamily="18" charset="0"/>
                            </a:rPr>
                          </m:ctrlPr>
                        </m:sSubPr>
                        <m:e>
                          <m:r>
                            <a:rPr lang="en-US" altLang="zh-CN" sz="1400" b="0" i="1" smtClean="0">
                              <a:latin typeface="Cambria Math" panose="02040503050406030204" pitchFamily="18" charset="0"/>
                              <a:cs typeface="Times New Roman" panose="02020603050405020304" pitchFamily="18" charset="0"/>
                            </a:rPr>
                            <m:t>𝑝</m:t>
                          </m:r>
                        </m:e>
                        <m:sub>
                          <m:r>
                            <a:rPr lang="en-US" altLang="zh-CN" sz="1400" b="0" i="1" smtClean="0">
                              <a:latin typeface="Cambria Math" panose="02040503050406030204" pitchFamily="18" charset="0"/>
                              <a:cs typeface="Times New Roman" panose="02020603050405020304" pitchFamily="18" charset="0"/>
                            </a:rPr>
                            <m:t>𝑡</m:t>
                          </m:r>
                        </m:sub>
                      </m:sSub>
                    </m:oMath>
                  </m:oMathPara>
                </a14:m>
                <a:endParaRPr lang="zh-CN" altLang="en-US" sz="1400" dirty="0"/>
              </a:p>
            </p:txBody>
          </p:sp>
        </mc:Choice>
        <mc:Fallback xmlns="">
          <p:sp>
            <p:nvSpPr>
              <p:cNvPr id="198" name="文本框 197">
                <a:extLst>
                  <a:ext uri="{FF2B5EF4-FFF2-40B4-BE49-F238E27FC236}">
                    <a16:creationId xmlns:a16="http://schemas.microsoft.com/office/drawing/2014/main" id="{5DE91184-8841-24B6-A53E-76B56355707B}"/>
                  </a:ext>
                </a:extLst>
              </p:cNvPr>
              <p:cNvSpPr txBox="1">
                <a:spLocks noRot="1" noChangeAspect="1" noMove="1" noResize="1" noEditPoints="1" noAdjustHandles="1" noChangeArrowheads="1" noChangeShapeType="1" noTextEdit="1"/>
              </p:cNvSpPr>
              <p:nvPr/>
            </p:nvSpPr>
            <p:spPr>
              <a:xfrm>
                <a:off x="4389717" y="4729038"/>
                <a:ext cx="396711" cy="307777"/>
              </a:xfrm>
              <a:prstGeom prst="rect">
                <a:avLst/>
              </a:prstGeom>
              <a:blipFill>
                <a:blip r:embed="rId11"/>
                <a:stretch>
                  <a:fillRect b="-2000"/>
                </a:stretch>
              </a:blipFill>
            </p:spPr>
            <p:txBody>
              <a:bodyPr/>
              <a:lstStyle/>
              <a:p>
                <a:r>
                  <a:rPr lang="zh-CN" altLang="en-US">
                    <a:noFill/>
                  </a:rPr>
                  <a:t> </a:t>
                </a:r>
              </a:p>
            </p:txBody>
          </p:sp>
        </mc:Fallback>
      </mc:AlternateContent>
      <p:cxnSp>
        <p:nvCxnSpPr>
          <p:cNvPr id="199" name="直接箭头连接符 198">
            <a:extLst>
              <a:ext uri="{FF2B5EF4-FFF2-40B4-BE49-F238E27FC236}">
                <a16:creationId xmlns:a16="http://schemas.microsoft.com/office/drawing/2014/main" id="{AF8574AE-3035-A97F-6AD5-6C16113B685C}"/>
              </a:ext>
            </a:extLst>
          </p:cNvPr>
          <p:cNvCxnSpPr>
            <a:cxnSpLocks/>
          </p:cNvCxnSpPr>
          <p:nvPr/>
        </p:nvCxnSpPr>
        <p:spPr>
          <a:xfrm flipH="1">
            <a:off x="4049784" y="4587149"/>
            <a:ext cx="261231" cy="22660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02" name="直接箭头连接符 201">
            <a:extLst>
              <a:ext uri="{FF2B5EF4-FFF2-40B4-BE49-F238E27FC236}">
                <a16:creationId xmlns:a16="http://schemas.microsoft.com/office/drawing/2014/main" id="{2DE6A006-17D6-7C1E-7306-09BDFED6C461}"/>
              </a:ext>
            </a:extLst>
          </p:cNvPr>
          <p:cNvCxnSpPr>
            <a:cxnSpLocks/>
          </p:cNvCxnSpPr>
          <p:nvPr/>
        </p:nvCxnSpPr>
        <p:spPr>
          <a:xfrm>
            <a:off x="4176523" y="4923203"/>
            <a:ext cx="310849"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220" name="图片 219">
            <a:extLst>
              <a:ext uri="{FF2B5EF4-FFF2-40B4-BE49-F238E27FC236}">
                <a16:creationId xmlns:a16="http://schemas.microsoft.com/office/drawing/2014/main" id="{EE87ABA6-526E-1DDC-9935-733580A52058}"/>
              </a:ext>
            </a:extLst>
          </p:cNvPr>
          <p:cNvPicPr>
            <a:picLocks noChangeAspect="1"/>
          </p:cNvPicPr>
          <p:nvPr/>
        </p:nvPicPr>
        <p:blipFill>
          <a:blip r:embed="rId12"/>
          <a:stretch>
            <a:fillRect/>
          </a:stretch>
        </p:blipFill>
        <p:spPr>
          <a:xfrm>
            <a:off x="5910997" y="3896240"/>
            <a:ext cx="940564" cy="895908"/>
          </a:xfrm>
          <a:prstGeom prst="rect">
            <a:avLst/>
          </a:prstGeom>
        </p:spPr>
      </p:pic>
      <p:cxnSp>
        <p:nvCxnSpPr>
          <p:cNvPr id="166" name="直接箭头连接符 165">
            <a:extLst>
              <a:ext uri="{FF2B5EF4-FFF2-40B4-BE49-F238E27FC236}">
                <a16:creationId xmlns:a16="http://schemas.microsoft.com/office/drawing/2014/main" id="{84FD9BE7-495A-C8BF-A635-537FF57465F1}"/>
              </a:ext>
            </a:extLst>
          </p:cNvPr>
          <p:cNvCxnSpPr>
            <a:cxnSpLocks/>
          </p:cNvCxnSpPr>
          <p:nvPr/>
        </p:nvCxnSpPr>
        <p:spPr>
          <a:xfrm>
            <a:off x="6511714" y="3830388"/>
            <a:ext cx="0" cy="310250"/>
          </a:xfrm>
          <a:prstGeom prst="straightConnector1">
            <a:avLst/>
          </a:prstGeom>
          <a:ln>
            <a:solidFill>
              <a:srgbClr val="4FB1E5"/>
            </a:solidFill>
            <a:tailEnd type="triangle"/>
          </a:ln>
        </p:spPr>
        <p:style>
          <a:lnRef idx="3">
            <a:schemeClr val="dk1"/>
          </a:lnRef>
          <a:fillRef idx="0">
            <a:schemeClr val="dk1"/>
          </a:fillRef>
          <a:effectRef idx="2">
            <a:schemeClr val="dk1"/>
          </a:effectRef>
          <a:fontRef idx="minor">
            <a:schemeClr val="tx1"/>
          </a:fontRef>
        </p:style>
      </p:cxnSp>
      <p:sp>
        <p:nvSpPr>
          <p:cNvPr id="237" name="文本框 236">
            <a:extLst>
              <a:ext uri="{FF2B5EF4-FFF2-40B4-BE49-F238E27FC236}">
                <a16:creationId xmlns:a16="http://schemas.microsoft.com/office/drawing/2014/main" id="{9922CB0B-8AA1-60AA-9F6D-AC72E73A2E03}"/>
              </a:ext>
            </a:extLst>
          </p:cNvPr>
          <p:cNvSpPr txBox="1"/>
          <p:nvPr/>
        </p:nvSpPr>
        <p:spPr>
          <a:xfrm>
            <a:off x="7650433" y="1523052"/>
            <a:ext cx="1107538" cy="461665"/>
          </a:xfrm>
          <a:prstGeom prst="rect">
            <a:avLst/>
          </a:prstGeom>
          <a:noFill/>
        </p:spPr>
        <p:txBody>
          <a:bodyPr wrap="square">
            <a:spAutoFit/>
          </a:bodyPr>
          <a:lstStyle/>
          <a:p>
            <a:pPr algn="ctr"/>
            <a:r>
              <a:rPr lang="en-US" altLang="zh-CN" sz="1200" dirty="0">
                <a:solidFill>
                  <a:srgbClr val="2C2C36"/>
                </a:solidFill>
                <a:latin typeface="Times New Roman" panose="02020603050405020304" pitchFamily="18" charset="0"/>
                <a:cs typeface="Times New Roman" panose="02020603050405020304" pitchFamily="18" charset="0"/>
              </a:rPr>
              <a:t>L</a:t>
            </a:r>
            <a:r>
              <a:rPr lang="en-US" altLang="zh-CN" sz="1200" b="0" i="0" dirty="0">
                <a:solidFill>
                  <a:srgbClr val="2C2C36"/>
                </a:solidFill>
                <a:effectLst/>
                <a:latin typeface="Times New Roman" panose="02020603050405020304" pitchFamily="18" charset="0"/>
                <a:cs typeface="Times New Roman" panose="02020603050405020304" pitchFamily="18" charset="0"/>
              </a:rPr>
              <a:t>eak </a:t>
            </a:r>
          </a:p>
          <a:p>
            <a:pPr algn="ctr"/>
            <a:r>
              <a:rPr lang="en-US" altLang="zh-CN" sz="1200" b="0" i="0" dirty="0">
                <a:solidFill>
                  <a:srgbClr val="2C2C36"/>
                </a:solidFill>
                <a:effectLst/>
                <a:latin typeface="Times New Roman" panose="02020603050405020304" pitchFamily="18" charset="0"/>
                <a:cs typeface="Times New Roman" panose="02020603050405020304" pitchFamily="18" charset="0"/>
              </a:rPr>
              <a:t>traces</a:t>
            </a:r>
            <a:endParaRPr lang="zh-CN" altLang="en-US" sz="1200" dirty="0">
              <a:latin typeface="Times New Roman" panose="02020603050405020304" pitchFamily="18" charset="0"/>
              <a:cs typeface="Times New Roman" panose="02020603050405020304" pitchFamily="18" charset="0"/>
            </a:endParaRPr>
          </a:p>
        </p:txBody>
      </p:sp>
      <p:sp>
        <p:nvSpPr>
          <p:cNvPr id="2" name="文本框 1">
            <a:extLst>
              <a:ext uri="{FF2B5EF4-FFF2-40B4-BE49-F238E27FC236}">
                <a16:creationId xmlns:a16="http://schemas.microsoft.com/office/drawing/2014/main" id="{C13585B5-DC21-F583-4B7B-9581DEE22581}"/>
              </a:ext>
            </a:extLst>
          </p:cNvPr>
          <p:cNvSpPr txBox="1"/>
          <p:nvPr/>
        </p:nvSpPr>
        <p:spPr>
          <a:xfrm>
            <a:off x="4604357" y="626772"/>
            <a:ext cx="5984331"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(a) Existing backdoor watermark methods  </a:t>
            </a:r>
            <a:r>
              <a:rPr lang="zh-CN" altLang="en-US" sz="1400" dirty="0">
                <a:latin typeface="Times New Roman" panose="02020603050405020304" pitchFamily="18" charset="0"/>
                <a:cs typeface="Times New Roman" panose="02020603050405020304" pitchFamily="18" charset="0"/>
              </a:rPr>
              <a:t>现有的基于</a:t>
            </a:r>
            <a:r>
              <a:rPr lang="zh-CN" altLang="en-US" sz="1400" dirty="0">
                <a:solidFill>
                  <a:srgbClr val="FF0000"/>
                </a:solidFill>
                <a:latin typeface="Times New Roman" panose="02020603050405020304" pitchFamily="18" charset="0"/>
                <a:cs typeface="Times New Roman" panose="02020603050405020304" pitchFamily="18" charset="0"/>
              </a:rPr>
              <a:t>触发</a:t>
            </a:r>
            <a:r>
              <a:rPr lang="en-US" altLang="zh-CN" sz="1400" dirty="0">
                <a:solidFill>
                  <a:srgbClr val="FF0000"/>
                </a:solidFill>
                <a:latin typeface="Times New Roman" panose="02020603050405020304" pitchFamily="18" charset="0"/>
                <a:cs typeface="Times New Roman" panose="02020603050405020304" pitchFamily="18" charset="0"/>
              </a:rPr>
              <a:t>/</a:t>
            </a:r>
            <a:r>
              <a:rPr lang="zh-CN" altLang="en-US" sz="1400" dirty="0">
                <a:solidFill>
                  <a:srgbClr val="FF0000"/>
                </a:solidFill>
                <a:latin typeface="Times New Roman" panose="02020603050405020304" pitchFamily="18" charset="0"/>
                <a:cs typeface="Times New Roman" panose="02020603050405020304" pitchFamily="18" charset="0"/>
              </a:rPr>
              <a:t>后门的</a:t>
            </a:r>
            <a:r>
              <a:rPr lang="zh-CN" altLang="en-US" sz="1400" dirty="0">
                <a:latin typeface="Times New Roman" panose="02020603050405020304" pitchFamily="18" charset="0"/>
                <a:cs typeface="Times New Roman" panose="02020603050405020304" pitchFamily="18" charset="0"/>
              </a:rPr>
              <a:t>水印方法  </a:t>
            </a:r>
            <a:r>
              <a:rPr lang="en-US" altLang="zh-CN" sz="1400" dirty="0">
                <a:latin typeface="Times New Roman" panose="02020603050405020304" pitchFamily="18" charset="0"/>
                <a:cs typeface="Times New Roman" panose="02020603050405020304" pitchFamily="18" charset="0"/>
              </a:rPr>
              <a:t> </a:t>
            </a:r>
            <a:endParaRPr lang="zh-CN" altLang="en-US" sz="1400" dirty="0">
              <a:latin typeface="Times New Roman" panose="02020603050405020304" pitchFamily="18" charset="0"/>
              <a:cs typeface="Times New Roman" panose="02020603050405020304" pitchFamily="18" charset="0"/>
            </a:endParaRPr>
          </a:p>
        </p:txBody>
      </p:sp>
      <p:sp>
        <p:nvSpPr>
          <p:cNvPr id="3" name="文本框 2">
            <a:extLst>
              <a:ext uri="{FF2B5EF4-FFF2-40B4-BE49-F238E27FC236}">
                <a16:creationId xmlns:a16="http://schemas.microsoft.com/office/drawing/2014/main" id="{DCAC3D36-E970-AA11-CF06-F7A2CED363F4}"/>
              </a:ext>
            </a:extLst>
          </p:cNvPr>
          <p:cNvSpPr txBox="1"/>
          <p:nvPr/>
        </p:nvSpPr>
        <p:spPr>
          <a:xfrm>
            <a:off x="4645303" y="3048032"/>
            <a:ext cx="1474827"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(b) PDGP scheme</a:t>
            </a:r>
            <a:endParaRPr lang="zh-CN" altLang="en-US" sz="1400" dirty="0">
              <a:latin typeface="Times New Roman" panose="02020603050405020304" pitchFamily="18" charset="0"/>
              <a:cs typeface="Times New Roman" panose="02020603050405020304" pitchFamily="18" charset="0"/>
            </a:endParaRPr>
          </a:p>
        </p:txBody>
      </p:sp>
      <p:sp>
        <p:nvSpPr>
          <p:cNvPr id="11" name="文本框 10">
            <a:extLst>
              <a:ext uri="{FF2B5EF4-FFF2-40B4-BE49-F238E27FC236}">
                <a16:creationId xmlns:a16="http://schemas.microsoft.com/office/drawing/2014/main" id="{D36230F1-D037-93D0-AFB5-6459D7DC9A44}"/>
              </a:ext>
            </a:extLst>
          </p:cNvPr>
          <p:cNvSpPr txBox="1"/>
          <p:nvPr/>
        </p:nvSpPr>
        <p:spPr>
          <a:xfrm>
            <a:off x="354704" y="266661"/>
            <a:ext cx="2680542" cy="369332"/>
          </a:xfrm>
          <a:prstGeom prst="rect">
            <a:avLst/>
          </a:prstGeom>
          <a:noFill/>
        </p:spPr>
        <p:txBody>
          <a:bodyPr wrap="none" rtlCol="0">
            <a:spAutoFit/>
          </a:bodyPr>
          <a:lstStyle/>
          <a:p>
            <a:r>
              <a:rPr lang="zh-CN" altLang="en-US" dirty="0">
                <a:solidFill>
                  <a:srgbClr val="FF0000"/>
                </a:solidFill>
              </a:rPr>
              <a:t>对比图 思路 流程图 指纹</a:t>
            </a:r>
          </a:p>
        </p:txBody>
      </p:sp>
      <p:pic>
        <p:nvPicPr>
          <p:cNvPr id="16" name="图片 15">
            <a:extLst>
              <a:ext uri="{FF2B5EF4-FFF2-40B4-BE49-F238E27FC236}">
                <a16:creationId xmlns:a16="http://schemas.microsoft.com/office/drawing/2014/main" id="{BCF9BDE3-5386-F73A-60E1-0124315C4403}"/>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326053" y="4230988"/>
            <a:ext cx="354617" cy="354617"/>
          </a:xfrm>
          <a:prstGeom prst="rect">
            <a:avLst/>
          </a:prstGeom>
        </p:spPr>
      </p:pic>
      <p:pic>
        <p:nvPicPr>
          <p:cNvPr id="23" name="图片 22">
            <a:extLst>
              <a:ext uri="{FF2B5EF4-FFF2-40B4-BE49-F238E27FC236}">
                <a16:creationId xmlns:a16="http://schemas.microsoft.com/office/drawing/2014/main" id="{5CC3A99B-5CDF-5E3C-6EAF-D446EC7A1CB1}"/>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377512" y="3468613"/>
            <a:ext cx="354617" cy="354617"/>
          </a:xfrm>
          <a:prstGeom prst="rect">
            <a:avLst/>
          </a:prstGeom>
        </p:spPr>
      </p:pic>
      <p:pic>
        <p:nvPicPr>
          <p:cNvPr id="47" name="图片 46">
            <a:extLst>
              <a:ext uri="{FF2B5EF4-FFF2-40B4-BE49-F238E27FC236}">
                <a16:creationId xmlns:a16="http://schemas.microsoft.com/office/drawing/2014/main" id="{EB5B66DA-612E-1F87-63D4-17879985692B}"/>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484907" y="3670345"/>
            <a:ext cx="384726" cy="384726"/>
          </a:xfrm>
          <a:prstGeom prst="rect">
            <a:avLst/>
          </a:prstGeom>
        </p:spPr>
      </p:pic>
      <p:sp>
        <p:nvSpPr>
          <p:cNvPr id="57" name="文本框 56">
            <a:extLst>
              <a:ext uri="{FF2B5EF4-FFF2-40B4-BE49-F238E27FC236}">
                <a16:creationId xmlns:a16="http://schemas.microsoft.com/office/drawing/2014/main" id="{1EA70BCD-F72B-1682-46D2-FF339B7C21A8}"/>
              </a:ext>
            </a:extLst>
          </p:cNvPr>
          <p:cNvSpPr txBox="1"/>
          <p:nvPr/>
        </p:nvSpPr>
        <p:spPr>
          <a:xfrm>
            <a:off x="3173997" y="3707376"/>
            <a:ext cx="1005572" cy="523220"/>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Generated </a:t>
            </a:r>
          </a:p>
          <a:p>
            <a:r>
              <a:rPr lang="en-US" altLang="zh-CN" sz="1400" dirty="0">
                <a:latin typeface="Times New Roman" panose="02020603050405020304" pitchFamily="18" charset="0"/>
                <a:cs typeface="Times New Roman" panose="02020603050405020304" pitchFamily="18" charset="0"/>
              </a:rPr>
              <a:t>key pair</a:t>
            </a:r>
            <a:endParaRPr lang="zh-CN" altLang="en-US" sz="1400" dirty="0">
              <a:latin typeface="Times New Roman" panose="02020603050405020304" pitchFamily="18" charset="0"/>
              <a:cs typeface="Times New Roman" panose="02020603050405020304" pitchFamily="18" charset="0"/>
            </a:endParaRPr>
          </a:p>
        </p:txBody>
      </p:sp>
      <p:pic>
        <p:nvPicPr>
          <p:cNvPr id="58" name="图片 57">
            <a:extLst>
              <a:ext uri="{FF2B5EF4-FFF2-40B4-BE49-F238E27FC236}">
                <a16:creationId xmlns:a16="http://schemas.microsoft.com/office/drawing/2014/main" id="{3453DCAF-A9BF-E475-5CD4-F36FF1B8A3D8}"/>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332632" y="4784432"/>
            <a:ext cx="384726" cy="384726"/>
          </a:xfrm>
          <a:prstGeom prst="rect">
            <a:avLst/>
          </a:prstGeom>
        </p:spPr>
      </p:pic>
      <p:sp>
        <p:nvSpPr>
          <p:cNvPr id="60" name="文本框 59">
            <a:extLst>
              <a:ext uri="{FF2B5EF4-FFF2-40B4-BE49-F238E27FC236}">
                <a16:creationId xmlns:a16="http://schemas.microsoft.com/office/drawing/2014/main" id="{E01B1EA3-7A16-4D2D-57DE-2C3EF6DBE879}"/>
              </a:ext>
            </a:extLst>
          </p:cNvPr>
          <p:cNvSpPr txBox="1"/>
          <p:nvPr/>
        </p:nvSpPr>
        <p:spPr>
          <a:xfrm>
            <a:off x="3139356" y="4531476"/>
            <a:ext cx="1114517" cy="307777"/>
          </a:xfrm>
          <a:prstGeom prst="rect">
            <a:avLst/>
          </a:prstGeom>
          <a:noFill/>
        </p:spPr>
        <p:txBody>
          <a:bodyPr wrap="square">
            <a:spAutoFit/>
          </a:bodyPr>
          <a:lstStyle/>
          <a:p>
            <a:r>
              <a:rPr lang="en-US" altLang="zh-CN" sz="1400" b="0" i="0" dirty="0">
                <a:solidFill>
                  <a:srgbClr val="2C2C36"/>
                </a:solidFill>
                <a:effectLst/>
                <a:latin typeface="Times New Roman" panose="02020603050405020304" pitchFamily="18" charset="0"/>
                <a:cs typeface="Times New Roman" panose="02020603050405020304" pitchFamily="18" charset="0"/>
              </a:rPr>
              <a:t>Public key </a:t>
            </a:r>
            <a:endParaRPr lang="zh-CN" altLang="en-US" sz="1400" dirty="0">
              <a:latin typeface="Times New Roman" panose="02020603050405020304" pitchFamily="18" charset="0"/>
              <a:cs typeface="Times New Roman" panose="02020603050405020304" pitchFamily="18" charset="0"/>
            </a:endParaRPr>
          </a:p>
        </p:txBody>
      </p:sp>
      <p:sp>
        <p:nvSpPr>
          <p:cNvPr id="61" name="文本框 60">
            <a:extLst>
              <a:ext uri="{FF2B5EF4-FFF2-40B4-BE49-F238E27FC236}">
                <a16:creationId xmlns:a16="http://schemas.microsoft.com/office/drawing/2014/main" id="{A237C572-F0A1-4198-E69F-D5BBD7715A76}"/>
              </a:ext>
            </a:extLst>
          </p:cNvPr>
          <p:cNvSpPr txBox="1"/>
          <p:nvPr/>
        </p:nvSpPr>
        <p:spPr>
          <a:xfrm>
            <a:off x="3143374" y="5064081"/>
            <a:ext cx="1674063" cy="307777"/>
          </a:xfrm>
          <a:prstGeom prst="rect">
            <a:avLst/>
          </a:prstGeom>
          <a:noFill/>
        </p:spPr>
        <p:txBody>
          <a:bodyPr wrap="square">
            <a:spAutoFit/>
          </a:bodyPr>
          <a:lstStyle/>
          <a:p>
            <a:r>
              <a:rPr lang="en-US" altLang="zh-CN" sz="1400" dirty="0">
                <a:solidFill>
                  <a:srgbClr val="2C2C36"/>
                </a:solidFill>
                <a:latin typeface="Times New Roman" panose="02020603050405020304" pitchFamily="18" charset="0"/>
                <a:cs typeface="Times New Roman" panose="02020603050405020304" pitchFamily="18" charset="0"/>
              </a:rPr>
              <a:t>P</a:t>
            </a:r>
            <a:r>
              <a:rPr lang="en-US" altLang="zh-CN" sz="1400" b="0" i="0" dirty="0">
                <a:solidFill>
                  <a:srgbClr val="2C2C36"/>
                </a:solidFill>
                <a:effectLst/>
                <a:latin typeface="Times New Roman" panose="02020603050405020304" pitchFamily="18" charset="0"/>
                <a:cs typeface="Times New Roman" panose="02020603050405020304" pitchFamily="18" charset="0"/>
              </a:rPr>
              <a:t>rompt  key </a:t>
            </a:r>
            <a:endParaRPr lang="zh-CN" altLang="en-US" sz="1400" dirty="0">
              <a:latin typeface="Times New Roman" panose="02020603050405020304" pitchFamily="18" charset="0"/>
              <a:cs typeface="Times New Roman" panose="02020603050405020304" pitchFamily="18" charset="0"/>
            </a:endParaRPr>
          </a:p>
        </p:txBody>
      </p:sp>
      <p:pic>
        <p:nvPicPr>
          <p:cNvPr id="65" name="图片 64">
            <a:extLst>
              <a:ext uri="{FF2B5EF4-FFF2-40B4-BE49-F238E27FC236}">
                <a16:creationId xmlns:a16="http://schemas.microsoft.com/office/drawing/2014/main" id="{AB1FD441-997E-D269-B6F7-7ABAF8E92253}"/>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7594915" y="4069915"/>
            <a:ext cx="196362" cy="196362"/>
          </a:xfrm>
          <a:prstGeom prst="rect">
            <a:avLst/>
          </a:prstGeom>
        </p:spPr>
      </p:pic>
      <p:sp>
        <p:nvSpPr>
          <p:cNvPr id="67" name="文本框 66">
            <a:extLst>
              <a:ext uri="{FF2B5EF4-FFF2-40B4-BE49-F238E27FC236}">
                <a16:creationId xmlns:a16="http://schemas.microsoft.com/office/drawing/2014/main" id="{DA2DED33-DE26-35B2-C05C-20C7E5442A79}"/>
              </a:ext>
            </a:extLst>
          </p:cNvPr>
          <p:cNvSpPr txBox="1"/>
          <p:nvPr/>
        </p:nvSpPr>
        <p:spPr>
          <a:xfrm>
            <a:off x="7174944" y="4671455"/>
            <a:ext cx="1487752"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(0.2 0.9 … 0.1)</a:t>
            </a:r>
          </a:p>
        </p:txBody>
      </p:sp>
      <p:sp>
        <p:nvSpPr>
          <p:cNvPr id="70" name="文本框 69">
            <a:extLst>
              <a:ext uri="{FF2B5EF4-FFF2-40B4-BE49-F238E27FC236}">
                <a16:creationId xmlns:a16="http://schemas.microsoft.com/office/drawing/2014/main" id="{DA5DA529-270F-00FF-3628-D8D48E8E11EF}"/>
              </a:ext>
            </a:extLst>
          </p:cNvPr>
          <p:cNvSpPr txBox="1"/>
          <p:nvPr/>
        </p:nvSpPr>
        <p:spPr>
          <a:xfrm>
            <a:off x="7171280" y="5211554"/>
            <a:ext cx="1132133"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(0.3 0.8 … 0.2)</a:t>
            </a:r>
          </a:p>
        </p:txBody>
      </p:sp>
      <p:cxnSp>
        <p:nvCxnSpPr>
          <p:cNvPr id="71" name="直接箭头连接符 70">
            <a:extLst>
              <a:ext uri="{FF2B5EF4-FFF2-40B4-BE49-F238E27FC236}">
                <a16:creationId xmlns:a16="http://schemas.microsoft.com/office/drawing/2014/main" id="{F1F8AD4C-9B7C-ABB5-C1D4-1CA74021F914}"/>
              </a:ext>
            </a:extLst>
          </p:cNvPr>
          <p:cNvCxnSpPr>
            <a:cxnSpLocks/>
          </p:cNvCxnSpPr>
          <p:nvPr/>
        </p:nvCxnSpPr>
        <p:spPr>
          <a:xfrm>
            <a:off x="7568820" y="4914029"/>
            <a:ext cx="0" cy="30418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74" name="文本框 73">
            <a:extLst>
              <a:ext uri="{FF2B5EF4-FFF2-40B4-BE49-F238E27FC236}">
                <a16:creationId xmlns:a16="http://schemas.microsoft.com/office/drawing/2014/main" id="{A704BA3B-57B2-47AD-0C88-95DBBEF0C805}"/>
              </a:ext>
            </a:extLst>
          </p:cNvPr>
          <p:cNvSpPr txBox="1"/>
          <p:nvPr/>
        </p:nvSpPr>
        <p:spPr>
          <a:xfrm>
            <a:off x="7281460" y="4840502"/>
            <a:ext cx="1343628" cy="461665"/>
          </a:xfrm>
          <a:prstGeom prst="rect">
            <a:avLst/>
          </a:prstGeom>
          <a:noFill/>
        </p:spPr>
        <p:txBody>
          <a:bodyPr wrap="square">
            <a:spAutoFit/>
          </a:bodyPr>
          <a:lstStyle/>
          <a:p>
            <a:pPr algn="ctr"/>
            <a:r>
              <a:rPr lang="en-US" altLang="zh-CN" sz="1200" dirty="0">
                <a:latin typeface="Times New Roman" panose="02020603050405020304" pitchFamily="18" charset="0"/>
                <a:cs typeface="Times New Roman" panose="02020603050405020304" pitchFamily="18" charset="0"/>
              </a:rPr>
              <a:t>hypothesis </a:t>
            </a:r>
          </a:p>
          <a:p>
            <a:pPr algn="ctr"/>
            <a:r>
              <a:rPr lang="en-US" altLang="zh-CN" sz="1200" dirty="0">
                <a:latin typeface="Times New Roman" panose="02020603050405020304" pitchFamily="18" charset="0"/>
                <a:cs typeface="Times New Roman" panose="02020603050405020304" pitchFamily="18" charset="0"/>
              </a:rPr>
              <a:t>testing</a:t>
            </a:r>
            <a:endParaRPr lang="zh-CN" altLang="en-US" sz="12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75" name="文本框 74">
                <a:extLst>
                  <a:ext uri="{FF2B5EF4-FFF2-40B4-BE49-F238E27FC236}">
                    <a16:creationId xmlns:a16="http://schemas.microsoft.com/office/drawing/2014/main" id="{9543FD17-22C7-79DA-6AD7-EB428D7BA265}"/>
                  </a:ext>
                </a:extLst>
              </p:cNvPr>
              <p:cNvSpPr txBox="1"/>
              <p:nvPr/>
            </p:nvSpPr>
            <p:spPr>
              <a:xfrm>
                <a:off x="8150941" y="5148278"/>
                <a:ext cx="396711"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cs typeface="Times New Roman" panose="02020603050405020304" pitchFamily="18" charset="0"/>
                            </a:rPr>
                          </m:ctrlPr>
                        </m:sSubPr>
                        <m:e>
                          <m:r>
                            <a:rPr lang="en-US" altLang="zh-CN" sz="1400" b="0" i="1" smtClean="0">
                              <a:latin typeface="Cambria Math" panose="02040503050406030204" pitchFamily="18" charset="0"/>
                              <a:cs typeface="Times New Roman" panose="02020603050405020304" pitchFamily="18" charset="0"/>
                            </a:rPr>
                            <m:t>𝑝</m:t>
                          </m:r>
                        </m:e>
                        <m:sub>
                          <m:r>
                            <a:rPr lang="en-US" altLang="zh-CN" sz="1400" b="0" i="1" smtClean="0">
                              <a:latin typeface="Cambria Math" panose="02040503050406030204" pitchFamily="18" charset="0"/>
                              <a:cs typeface="Times New Roman" panose="02020603050405020304" pitchFamily="18" charset="0"/>
                            </a:rPr>
                            <m:t>𝑡</m:t>
                          </m:r>
                        </m:sub>
                      </m:sSub>
                    </m:oMath>
                  </m:oMathPara>
                </a14:m>
                <a:endParaRPr lang="zh-CN" altLang="en-US" sz="1400" dirty="0"/>
              </a:p>
            </p:txBody>
          </p:sp>
        </mc:Choice>
        <mc:Fallback xmlns="">
          <p:sp>
            <p:nvSpPr>
              <p:cNvPr id="75" name="文本框 74">
                <a:extLst>
                  <a:ext uri="{FF2B5EF4-FFF2-40B4-BE49-F238E27FC236}">
                    <a16:creationId xmlns:a16="http://schemas.microsoft.com/office/drawing/2014/main" id="{9543FD17-22C7-79DA-6AD7-EB428D7BA265}"/>
                  </a:ext>
                </a:extLst>
              </p:cNvPr>
              <p:cNvSpPr txBox="1">
                <a:spLocks noRot="1" noChangeAspect="1" noMove="1" noResize="1" noEditPoints="1" noAdjustHandles="1" noChangeArrowheads="1" noChangeShapeType="1" noTextEdit="1"/>
              </p:cNvSpPr>
              <p:nvPr/>
            </p:nvSpPr>
            <p:spPr>
              <a:xfrm>
                <a:off x="8150941" y="5148278"/>
                <a:ext cx="396711" cy="307777"/>
              </a:xfrm>
              <a:prstGeom prst="rect">
                <a:avLst/>
              </a:prstGeom>
              <a:blipFill>
                <a:blip r:embed="rId11"/>
                <a:stretch>
                  <a:fillRect b="-2000"/>
                </a:stretch>
              </a:blipFill>
            </p:spPr>
            <p:txBody>
              <a:bodyPr/>
              <a:lstStyle/>
              <a:p>
                <a:r>
                  <a:rPr lang="zh-CN" altLang="en-US">
                    <a:noFill/>
                  </a:rPr>
                  <a:t> </a:t>
                </a:r>
              </a:p>
            </p:txBody>
          </p:sp>
        </mc:Fallback>
      </mc:AlternateContent>
      <p:sp>
        <p:nvSpPr>
          <p:cNvPr id="12" name="文本框 11">
            <a:extLst>
              <a:ext uri="{FF2B5EF4-FFF2-40B4-BE49-F238E27FC236}">
                <a16:creationId xmlns:a16="http://schemas.microsoft.com/office/drawing/2014/main" id="{5AB3941F-64F0-6C3F-BA58-24FAA0CCC428}"/>
              </a:ext>
            </a:extLst>
          </p:cNvPr>
          <p:cNvSpPr txBox="1"/>
          <p:nvPr/>
        </p:nvSpPr>
        <p:spPr>
          <a:xfrm>
            <a:off x="1834987" y="5638233"/>
            <a:ext cx="5717010" cy="1200329"/>
          </a:xfrm>
          <a:prstGeom prst="rect">
            <a:avLst/>
          </a:prstGeom>
          <a:noFill/>
        </p:spPr>
        <p:txBody>
          <a:bodyPr wrap="square" rtlCol="0">
            <a:spAutoFit/>
          </a:bodyPr>
          <a:lstStyle/>
          <a:p>
            <a:r>
              <a:rPr lang="zh-CN" altLang="en-US" dirty="0">
                <a:solidFill>
                  <a:srgbClr val="FF0000"/>
                </a:solidFill>
              </a:rPr>
              <a:t>找到固有的子图结构  </a:t>
            </a:r>
            <a:r>
              <a:rPr lang="en-US" altLang="zh-CN" dirty="0">
                <a:solidFill>
                  <a:srgbClr val="FF0000"/>
                </a:solidFill>
              </a:rPr>
              <a:t>– </a:t>
            </a:r>
            <a:r>
              <a:rPr lang="zh-CN" altLang="en-US" dirty="0">
                <a:solidFill>
                  <a:srgbClr val="FF0000"/>
                </a:solidFill>
              </a:rPr>
              <a:t>指纹 </a:t>
            </a:r>
            <a:endParaRPr lang="en-US" altLang="zh-CN" dirty="0">
              <a:solidFill>
                <a:srgbClr val="FF0000"/>
              </a:solidFill>
            </a:endParaRPr>
          </a:p>
          <a:p>
            <a:r>
              <a:rPr lang="zh-CN" altLang="en-US" dirty="0">
                <a:solidFill>
                  <a:srgbClr val="FF0000"/>
                </a:solidFill>
              </a:rPr>
              <a:t>找到一个局部的子结构 ，使插入的结构对原始数据集的影响尽可能的小 替换在单个节点上插入结构  </a:t>
            </a:r>
            <a:endParaRPr lang="en-US" altLang="zh-CN" dirty="0">
              <a:solidFill>
                <a:srgbClr val="FF0000"/>
              </a:solidFill>
            </a:endParaRPr>
          </a:p>
          <a:p>
            <a:r>
              <a:rPr lang="zh-CN" altLang="en-US" dirty="0">
                <a:solidFill>
                  <a:srgbClr val="FF0000"/>
                </a:solidFill>
              </a:rPr>
              <a:t>体现 选中的局部子图结构  以及 插入的子图结构</a:t>
            </a:r>
            <a:endParaRPr lang="en-US" altLang="zh-CN" dirty="0">
              <a:solidFill>
                <a:srgbClr val="FF0000"/>
              </a:solidFill>
            </a:endParaRPr>
          </a:p>
        </p:txBody>
      </p:sp>
      <p:sp>
        <p:nvSpPr>
          <p:cNvPr id="14" name="文本框 13">
            <a:extLst>
              <a:ext uri="{FF2B5EF4-FFF2-40B4-BE49-F238E27FC236}">
                <a16:creationId xmlns:a16="http://schemas.microsoft.com/office/drawing/2014/main" id="{80F76ED1-FD65-F3CB-C3FA-9481BC1C965C}"/>
              </a:ext>
            </a:extLst>
          </p:cNvPr>
          <p:cNvSpPr txBox="1"/>
          <p:nvPr/>
        </p:nvSpPr>
        <p:spPr>
          <a:xfrm>
            <a:off x="7432480" y="5647448"/>
            <a:ext cx="4511171" cy="369332"/>
          </a:xfrm>
          <a:prstGeom prst="rect">
            <a:avLst/>
          </a:prstGeom>
          <a:noFill/>
        </p:spPr>
        <p:txBody>
          <a:bodyPr wrap="none" rtlCol="0">
            <a:spAutoFit/>
          </a:bodyPr>
          <a:lstStyle/>
          <a:p>
            <a:r>
              <a:rPr lang="zh-CN" altLang="en-US" dirty="0"/>
              <a:t>代理提示和扰动提示的生成过程要有体现</a:t>
            </a:r>
          </a:p>
        </p:txBody>
      </p:sp>
    </p:spTree>
    <p:extLst>
      <p:ext uri="{BB962C8B-B14F-4D97-AF65-F5344CB8AC3E}">
        <p14:creationId xmlns:p14="http://schemas.microsoft.com/office/powerpoint/2010/main" val="87127710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1F8978-497D-DDE3-854C-F5BBAC95E2B1}"/>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BDF09694-A0AB-95C7-1AC7-B270B5B0F8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4642" y="1702502"/>
            <a:ext cx="476355" cy="476355"/>
          </a:xfrm>
          <a:prstGeom prst="rect">
            <a:avLst/>
          </a:prstGeom>
        </p:spPr>
      </p:pic>
      <p:sp>
        <p:nvSpPr>
          <p:cNvPr id="6" name="矩形 5">
            <a:extLst>
              <a:ext uri="{FF2B5EF4-FFF2-40B4-BE49-F238E27FC236}">
                <a16:creationId xmlns:a16="http://schemas.microsoft.com/office/drawing/2014/main" id="{9615E2A7-E70B-8215-7A94-965A5BC5BAE5}"/>
              </a:ext>
            </a:extLst>
          </p:cNvPr>
          <p:cNvSpPr/>
          <p:nvPr/>
        </p:nvSpPr>
        <p:spPr>
          <a:xfrm>
            <a:off x="1993012" y="708837"/>
            <a:ext cx="7258414" cy="4887439"/>
          </a:xfrm>
          <a:prstGeom prst="rect">
            <a:avLst/>
          </a:prstGeom>
          <a:noFill/>
          <a:ln>
            <a:solidFill>
              <a:srgbClr val="91919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672DE98C-C78D-4A42-530B-46E61599B91B}"/>
              </a:ext>
            </a:extLst>
          </p:cNvPr>
          <p:cNvSpPr txBox="1"/>
          <p:nvPr/>
        </p:nvSpPr>
        <p:spPr>
          <a:xfrm>
            <a:off x="2019356" y="2178857"/>
            <a:ext cx="569387" cy="461665"/>
          </a:xfrm>
          <a:prstGeom prst="rect">
            <a:avLst/>
          </a:prstGeom>
          <a:noFill/>
        </p:spPr>
        <p:txBody>
          <a:bodyPr wrap="none" rtlCol="0">
            <a:spAutoFit/>
          </a:bodyPr>
          <a:lstStyle/>
          <a:p>
            <a:pPr algn="ctr"/>
            <a:r>
              <a:rPr lang="en-US" altLang="zh-CN" sz="1200" dirty="0">
                <a:latin typeface="Times New Roman" panose="02020603050405020304" pitchFamily="18" charset="0"/>
                <a:cs typeface="Times New Roman" panose="02020603050405020304" pitchFamily="18" charset="0"/>
              </a:rPr>
              <a:t>Data</a:t>
            </a:r>
            <a:br>
              <a:rPr lang="en-US" altLang="zh-CN" sz="1200" dirty="0">
                <a:latin typeface="Times New Roman" panose="02020603050405020304" pitchFamily="18" charset="0"/>
                <a:cs typeface="Times New Roman" panose="02020603050405020304" pitchFamily="18" charset="0"/>
              </a:rPr>
            </a:br>
            <a:r>
              <a:rPr lang="en-US" altLang="zh-CN" sz="1200" dirty="0">
                <a:latin typeface="Times New Roman" panose="02020603050405020304" pitchFamily="18" charset="0"/>
                <a:cs typeface="Times New Roman" panose="02020603050405020304" pitchFamily="18" charset="0"/>
              </a:rPr>
              <a:t>owner</a:t>
            </a:r>
            <a:endParaRPr lang="zh-CN" altLang="en-US" sz="1200" dirty="0">
              <a:latin typeface="Times New Roman" panose="02020603050405020304" pitchFamily="18" charset="0"/>
              <a:cs typeface="Times New Roman" panose="02020603050405020304" pitchFamily="18" charset="0"/>
            </a:endParaRPr>
          </a:p>
        </p:txBody>
      </p:sp>
      <p:sp>
        <p:nvSpPr>
          <p:cNvPr id="8" name="箭头: 右 7">
            <a:extLst>
              <a:ext uri="{FF2B5EF4-FFF2-40B4-BE49-F238E27FC236}">
                <a16:creationId xmlns:a16="http://schemas.microsoft.com/office/drawing/2014/main" id="{CE1BC745-8BEA-8163-62B3-E7EFFA302501}"/>
              </a:ext>
            </a:extLst>
          </p:cNvPr>
          <p:cNvSpPr/>
          <p:nvPr/>
        </p:nvSpPr>
        <p:spPr>
          <a:xfrm>
            <a:off x="2691458" y="1920539"/>
            <a:ext cx="343788" cy="236234"/>
          </a:xfrm>
          <a:prstGeom prst="rightArrow">
            <a:avLst/>
          </a:prstGeom>
          <a:solidFill>
            <a:srgbClr val="95A8D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文本框 8">
            <a:extLst>
              <a:ext uri="{FF2B5EF4-FFF2-40B4-BE49-F238E27FC236}">
                <a16:creationId xmlns:a16="http://schemas.microsoft.com/office/drawing/2014/main" id="{694FFF87-8DCA-A93D-9622-5CAB379AA390}"/>
              </a:ext>
            </a:extLst>
          </p:cNvPr>
          <p:cNvSpPr txBox="1"/>
          <p:nvPr/>
        </p:nvSpPr>
        <p:spPr>
          <a:xfrm>
            <a:off x="2416277" y="1471669"/>
            <a:ext cx="825867" cy="461665"/>
          </a:xfrm>
          <a:prstGeom prst="rect">
            <a:avLst/>
          </a:prstGeom>
          <a:noFill/>
        </p:spPr>
        <p:txBody>
          <a:bodyPr wrap="none" rtlCol="0">
            <a:spAutoFit/>
          </a:bodyPr>
          <a:lstStyle/>
          <a:p>
            <a:pPr algn="ctr"/>
            <a:r>
              <a:rPr lang="en-US" altLang="zh-CN" sz="1200" dirty="0">
                <a:latin typeface="Times New Roman" panose="02020603050405020304" pitchFamily="18" charset="0"/>
                <a:cs typeface="Times New Roman" panose="02020603050405020304" pitchFamily="18" charset="0"/>
              </a:rPr>
              <a:t>Protect</a:t>
            </a:r>
            <a:br>
              <a:rPr lang="en-US" altLang="zh-CN" sz="1200" dirty="0">
                <a:latin typeface="Times New Roman" panose="02020603050405020304" pitchFamily="18" charset="0"/>
                <a:cs typeface="Times New Roman" panose="02020603050405020304" pitchFamily="18" charset="0"/>
              </a:rPr>
            </a:br>
            <a:r>
              <a:rPr lang="en-US" altLang="zh-CN" sz="1200" dirty="0">
                <a:latin typeface="Times New Roman" panose="02020603050405020304" pitchFamily="18" charset="0"/>
                <a:cs typeface="Times New Roman" panose="02020603050405020304" pitchFamily="18" charset="0"/>
              </a:rPr>
              <a:t>ownership</a:t>
            </a:r>
            <a:endParaRPr lang="zh-CN" altLang="en-US" sz="1200" dirty="0">
              <a:latin typeface="Times New Roman" panose="02020603050405020304" pitchFamily="18" charset="0"/>
              <a:cs typeface="Times New Roman" panose="02020603050405020304" pitchFamily="18" charset="0"/>
            </a:endParaRPr>
          </a:p>
        </p:txBody>
      </p:sp>
      <p:sp>
        <p:nvSpPr>
          <p:cNvPr id="10" name="矩形: 圆角 9">
            <a:extLst>
              <a:ext uri="{FF2B5EF4-FFF2-40B4-BE49-F238E27FC236}">
                <a16:creationId xmlns:a16="http://schemas.microsoft.com/office/drawing/2014/main" id="{9C7629CA-491E-5D66-02D4-57D01862A887}"/>
              </a:ext>
            </a:extLst>
          </p:cNvPr>
          <p:cNvSpPr/>
          <p:nvPr/>
        </p:nvSpPr>
        <p:spPr>
          <a:xfrm>
            <a:off x="3163792" y="1170554"/>
            <a:ext cx="2370406" cy="1699741"/>
          </a:xfrm>
          <a:prstGeom prst="roundRect">
            <a:avLst/>
          </a:prstGeom>
          <a:noFill/>
          <a:ln>
            <a:solidFill>
              <a:srgbClr val="91919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箭头连接符 12">
            <a:extLst>
              <a:ext uri="{FF2B5EF4-FFF2-40B4-BE49-F238E27FC236}">
                <a16:creationId xmlns:a16="http://schemas.microsoft.com/office/drawing/2014/main" id="{8704E1DB-3743-E67C-7EC8-5C59D72B1676}"/>
              </a:ext>
            </a:extLst>
          </p:cNvPr>
          <p:cNvCxnSpPr>
            <a:cxnSpLocks/>
          </p:cNvCxnSpPr>
          <p:nvPr/>
        </p:nvCxnSpPr>
        <p:spPr>
          <a:xfrm>
            <a:off x="3298857" y="1820123"/>
            <a:ext cx="653163"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5" name="文本框 14">
            <a:extLst>
              <a:ext uri="{FF2B5EF4-FFF2-40B4-BE49-F238E27FC236}">
                <a16:creationId xmlns:a16="http://schemas.microsoft.com/office/drawing/2014/main" id="{C3926514-A72D-3843-EDC0-B58176180524}"/>
              </a:ext>
            </a:extLst>
          </p:cNvPr>
          <p:cNvSpPr txBox="1"/>
          <p:nvPr/>
        </p:nvSpPr>
        <p:spPr>
          <a:xfrm>
            <a:off x="3146849" y="1176827"/>
            <a:ext cx="959916" cy="646331"/>
          </a:xfrm>
          <a:prstGeom prst="rect">
            <a:avLst/>
          </a:prstGeom>
          <a:noFill/>
        </p:spPr>
        <p:txBody>
          <a:bodyPr wrap="square" rtlCol="0">
            <a:spAutoFit/>
          </a:bodyPr>
          <a:lstStyle/>
          <a:p>
            <a:pPr algn="ctr"/>
            <a:r>
              <a:rPr lang="en-US" altLang="zh-CN" sz="1200" dirty="0">
                <a:latin typeface="Times New Roman" panose="02020603050405020304" pitchFamily="18" charset="0"/>
                <a:cs typeface="Times New Roman" panose="02020603050405020304" pitchFamily="18" charset="0"/>
              </a:rPr>
              <a:t>Embed</a:t>
            </a:r>
            <a:br>
              <a:rPr lang="en-US" altLang="zh-CN" sz="1200" dirty="0">
                <a:latin typeface="Times New Roman" panose="02020603050405020304" pitchFamily="18" charset="0"/>
                <a:cs typeface="Times New Roman" panose="02020603050405020304" pitchFamily="18" charset="0"/>
              </a:rPr>
            </a:br>
            <a:r>
              <a:rPr lang="en-US" altLang="zh-CN" sz="1200" dirty="0">
                <a:latin typeface="Times New Roman" panose="02020603050405020304" pitchFamily="18" charset="0"/>
                <a:cs typeface="Times New Roman" panose="02020603050405020304" pitchFamily="18" charset="0"/>
              </a:rPr>
              <a:t>backdoor</a:t>
            </a:r>
            <a:br>
              <a:rPr lang="en-US" altLang="zh-CN" sz="1200" dirty="0">
                <a:latin typeface="Times New Roman" panose="02020603050405020304" pitchFamily="18" charset="0"/>
                <a:cs typeface="Times New Roman" panose="02020603050405020304" pitchFamily="18" charset="0"/>
              </a:rPr>
            </a:br>
            <a:r>
              <a:rPr lang="en-US" altLang="zh-CN" sz="1200" dirty="0">
                <a:latin typeface="Times New Roman" panose="02020603050405020304" pitchFamily="18" charset="0"/>
                <a:cs typeface="Times New Roman" panose="02020603050405020304" pitchFamily="18" charset="0"/>
              </a:rPr>
              <a:t>watermarks</a:t>
            </a:r>
            <a:endParaRPr lang="zh-CN" altLang="en-US" sz="1200" dirty="0">
              <a:latin typeface="Times New Roman" panose="02020603050405020304" pitchFamily="18" charset="0"/>
              <a:cs typeface="Times New Roman" panose="02020603050405020304" pitchFamily="18" charset="0"/>
            </a:endParaRPr>
          </a:p>
        </p:txBody>
      </p:sp>
      <p:pic>
        <p:nvPicPr>
          <p:cNvPr id="18" name="图片 17">
            <a:extLst>
              <a:ext uri="{FF2B5EF4-FFF2-40B4-BE49-F238E27FC236}">
                <a16:creationId xmlns:a16="http://schemas.microsoft.com/office/drawing/2014/main" id="{B4106C6D-B726-A304-CC73-C721B1622D0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09267" y="1887537"/>
            <a:ext cx="319069" cy="319069"/>
          </a:xfrm>
          <a:prstGeom prst="rect">
            <a:avLst/>
          </a:prstGeom>
        </p:spPr>
      </p:pic>
      <p:sp>
        <p:nvSpPr>
          <p:cNvPr id="19" name="文本框 18">
            <a:extLst>
              <a:ext uri="{FF2B5EF4-FFF2-40B4-BE49-F238E27FC236}">
                <a16:creationId xmlns:a16="http://schemas.microsoft.com/office/drawing/2014/main" id="{19E9036A-BAEA-7C5D-19F7-87AD0B8FCDE9}"/>
              </a:ext>
            </a:extLst>
          </p:cNvPr>
          <p:cNvSpPr txBox="1"/>
          <p:nvPr/>
        </p:nvSpPr>
        <p:spPr>
          <a:xfrm>
            <a:off x="3244653" y="2149704"/>
            <a:ext cx="646331" cy="646331"/>
          </a:xfrm>
          <a:prstGeom prst="rect">
            <a:avLst/>
          </a:prstGeom>
          <a:noFill/>
        </p:spPr>
        <p:txBody>
          <a:bodyPr wrap="none" rtlCol="0">
            <a:spAutoFit/>
          </a:bodyPr>
          <a:lstStyle/>
          <a:p>
            <a:pPr algn="ctr"/>
            <a:r>
              <a:rPr lang="en-US" altLang="zh-CN" sz="1200" dirty="0">
                <a:latin typeface="Times New Roman" panose="02020603050405020304" pitchFamily="18" charset="0"/>
                <a:cs typeface="Times New Roman" panose="02020603050405020304" pitchFamily="18" charset="0"/>
              </a:rPr>
              <a:t>Modify</a:t>
            </a:r>
            <a:br>
              <a:rPr lang="en-US" altLang="zh-CN" sz="1200" dirty="0">
                <a:latin typeface="Times New Roman" panose="02020603050405020304" pitchFamily="18" charset="0"/>
                <a:cs typeface="Times New Roman" panose="02020603050405020304" pitchFamily="18" charset="0"/>
              </a:rPr>
            </a:br>
            <a:r>
              <a:rPr lang="en-US" altLang="zh-CN" sz="1200" dirty="0">
                <a:latin typeface="Times New Roman" panose="02020603050405020304" pitchFamily="18" charset="0"/>
                <a:cs typeface="Times New Roman" panose="02020603050405020304" pitchFamily="18" charset="0"/>
              </a:rPr>
              <a:t>nodes</a:t>
            </a:r>
          </a:p>
          <a:p>
            <a:pPr algn="ctr"/>
            <a:r>
              <a:rPr lang="en-US" altLang="zh-CN" sz="1200" dirty="0">
                <a:latin typeface="Times New Roman" panose="02020603050405020304" pitchFamily="18" charset="0"/>
                <a:cs typeface="Times New Roman" panose="02020603050405020304" pitchFamily="18" charset="0"/>
              </a:rPr>
              <a:t>labels</a:t>
            </a:r>
          </a:p>
        </p:txBody>
      </p:sp>
      <p:sp>
        <p:nvSpPr>
          <p:cNvPr id="28" name="椭圆 27">
            <a:extLst>
              <a:ext uri="{FF2B5EF4-FFF2-40B4-BE49-F238E27FC236}">
                <a16:creationId xmlns:a16="http://schemas.microsoft.com/office/drawing/2014/main" id="{E6D0327A-FD09-BD52-3A97-F6ACC259E3F1}"/>
              </a:ext>
            </a:extLst>
          </p:cNvPr>
          <p:cNvSpPr/>
          <p:nvPr/>
        </p:nvSpPr>
        <p:spPr>
          <a:xfrm>
            <a:off x="4419810" y="1329396"/>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30" name="椭圆 29">
            <a:extLst>
              <a:ext uri="{FF2B5EF4-FFF2-40B4-BE49-F238E27FC236}">
                <a16:creationId xmlns:a16="http://schemas.microsoft.com/office/drawing/2014/main" id="{A90B2867-EA9D-63C7-9372-999CE5BBF217}"/>
              </a:ext>
            </a:extLst>
          </p:cNvPr>
          <p:cNvSpPr/>
          <p:nvPr/>
        </p:nvSpPr>
        <p:spPr>
          <a:xfrm>
            <a:off x="4724610" y="1702657"/>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34" name="椭圆 33">
            <a:extLst>
              <a:ext uri="{FF2B5EF4-FFF2-40B4-BE49-F238E27FC236}">
                <a16:creationId xmlns:a16="http://schemas.microsoft.com/office/drawing/2014/main" id="{09703AA6-3C08-361A-A0F0-49032BE12E6A}"/>
              </a:ext>
            </a:extLst>
          </p:cNvPr>
          <p:cNvSpPr/>
          <p:nvPr/>
        </p:nvSpPr>
        <p:spPr>
          <a:xfrm>
            <a:off x="4856766" y="2254900"/>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35" name="直接连接符 34">
            <a:extLst>
              <a:ext uri="{FF2B5EF4-FFF2-40B4-BE49-F238E27FC236}">
                <a16:creationId xmlns:a16="http://schemas.microsoft.com/office/drawing/2014/main" id="{6C59602B-9E9F-9B6F-A1C5-DA3A11D8FFFF}"/>
              </a:ext>
            </a:extLst>
          </p:cNvPr>
          <p:cNvCxnSpPr>
            <a:cxnSpLocks/>
            <a:stCxn id="28" idx="3"/>
          </p:cNvCxnSpPr>
          <p:nvPr/>
        </p:nvCxnSpPr>
        <p:spPr>
          <a:xfrm flipH="1">
            <a:off x="4197163" y="1445250"/>
            <a:ext cx="241478" cy="237530"/>
          </a:xfrm>
          <a:prstGeom prst="line">
            <a:avLst/>
          </a:prstGeom>
        </p:spPr>
        <p:style>
          <a:lnRef idx="2">
            <a:schemeClr val="dk1"/>
          </a:lnRef>
          <a:fillRef idx="0">
            <a:schemeClr val="dk1"/>
          </a:fillRef>
          <a:effectRef idx="1">
            <a:schemeClr val="dk1"/>
          </a:effectRef>
          <a:fontRef idx="minor">
            <a:schemeClr val="tx1"/>
          </a:fontRef>
        </p:style>
      </p:cxnSp>
      <p:cxnSp>
        <p:nvCxnSpPr>
          <p:cNvPr id="36" name="直接连接符 35">
            <a:extLst>
              <a:ext uri="{FF2B5EF4-FFF2-40B4-BE49-F238E27FC236}">
                <a16:creationId xmlns:a16="http://schemas.microsoft.com/office/drawing/2014/main" id="{F20E793E-F1FC-A48F-A554-77068AAAD220}"/>
              </a:ext>
            </a:extLst>
          </p:cNvPr>
          <p:cNvCxnSpPr>
            <a:cxnSpLocks/>
            <a:stCxn id="28" idx="5"/>
            <a:endCxn id="30" idx="1"/>
          </p:cNvCxnSpPr>
          <p:nvPr/>
        </p:nvCxnSpPr>
        <p:spPr>
          <a:xfrm>
            <a:off x="4529567" y="1445250"/>
            <a:ext cx="213874" cy="277284"/>
          </a:xfrm>
          <a:prstGeom prst="line">
            <a:avLst/>
          </a:prstGeom>
        </p:spPr>
        <p:style>
          <a:lnRef idx="2">
            <a:schemeClr val="dk1"/>
          </a:lnRef>
          <a:fillRef idx="0">
            <a:schemeClr val="dk1"/>
          </a:fillRef>
          <a:effectRef idx="1">
            <a:schemeClr val="dk1"/>
          </a:effectRef>
          <a:fontRef idx="minor">
            <a:schemeClr val="tx1"/>
          </a:fontRef>
        </p:style>
      </p:cxnSp>
      <p:cxnSp>
        <p:nvCxnSpPr>
          <p:cNvPr id="37" name="直接连接符 36">
            <a:extLst>
              <a:ext uri="{FF2B5EF4-FFF2-40B4-BE49-F238E27FC236}">
                <a16:creationId xmlns:a16="http://schemas.microsoft.com/office/drawing/2014/main" id="{98AF5EEC-4D6B-1E2D-B9E1-D7AC1773E4FA}"/>
              </a:ext>
            </a:extLst>
          </p:cNvPr>
          <p:cNvCxnSpPr>
            <a:cxnSpLocks/>
          </p:cNvCxnSpPr>
          <p:nvPr/>
        </p:nvCxnSpPr>
        <p:spPr>
          <a:xfrm>
            <a:off x="4242626" y="1798634"/>
            <a:ext cx="131721" cy="292580"/>
          </a:xfrm>
          <a:prstGeom prst="line">
            <a:avLst/>
          </a:prstGeom>
        </p:spPr>
        <p:style>
          <a:lnRef idx="2">
            <a:schemeClr val="dk1"/>
          </a:lnRef>
          <a:fillRef idx="0">
            <a:schemeClr val="dk1"/>
          </a:fillRef>
          <a:effectRef idx="1">
            <a:schemeClr val="dk1"/>
          </a:effectRef>
          <a:fontRef idx="minor">
            <a:schemeClr val="tx1"/>
          </a:fontRef>
        </p:style>
      </p:cxnSp>
      <p:cxnSp>
        <p:nvCxnSpPr>
          <p:cNvPr id="38" name="直接连接符 37">
            <a:extLst>
              <a:ext uri="{FF2B5EF4-FFF2-40B4-BE49-F238E27FC236}">
                <a16:creationId xmlns:a16="http://schemas.microsoft.com/office/drawing/2014/main" id="{FB238C52-74C1-6115-25E5-BE0CFE438BAF}"/>
              </a:ext>
            </a:extLst>
          </p:cNvPr>
          <p:cNvCxnSpPr>
            <a:cxnSpLocks/>
            <a:stCxn id="30" idx="3"/>
          </p:cNvCxnSpPr>
          <p:nvPr/>
        </p:nvCxnSpPr>
        <p:spPr>
          <a:xfrm flipH="1">
            <a:off x="4465273" y="1818511"/>
            <a:ext cx="278168" cy="272703"/>
          </a:xfrm>
          <a:prstGeom prst="line">
            <a:avLst/>
          </a:prstGeom>
        </p:spPr>
        <p:style>
          <a:lnRef idx="2">
            <a:schemeClr val="dk1"/>
          </a:lnRef>
          <a:fillRef idx="0">
            <a:schemeClr val="dk1"/>
          </a:fillRef>
          <a:effectRef idx="1">
            <a:schemeClr val="dk1"/>
          </a:effectRef>
          <a:fontRef idx="minor">
            <a:schemeClr val="tx1"/>
          </a:fontRef>
        </p:style>
      </p:cxnSp>
      <p:cxnSp>
        <p:nvCxnSpPr>
          <p:cNvPr id="39" name="直接连接符 38">
            <a:extLst>
              <a:ext uri="{FF2B5EF4-FFF2-40B4-BE49-F238E27FC236}">
                <a16:creationId xmlns:a16="http://schemas.microsoft.com/office/drawing/2014/main" id="{249CB69E-C445-9B58-8AAA-8F762226AECB}"/>
              </a:ext>
            </a:extLst>
          </p:cNvPr>
          <p:cNvCxnSpPr>
            <a:cxnSpLocks/>
            <a:endCxn id="30" idx="7"/>
          </p:cNvCxnSpPr>
          <p:nvPr/>
        </p:nvCxnSpPr>
        <p:spPr>
          <a:xfrm flipH="1">
            <a:off x="4834367" y="1522116"/>
            <a:ext cx="271244" cy="200418"/>
          </a:xfrm>
          <a:prstGeom prst="line">
            <a:avLst/>
          </a:prstGeom>
        </p:spPr>
        <p:style>
          <a:lnRef idx="2">
            <a:schemeClr val="dk1"/>
          </a:lnRef>
          <a:fillRef idx="0">
            <a:schemeClr val="dk1"/>
          </a:fillRef>
          <a:effectRef idx="1">
            <a:schemeClr val="dk1"/>
          </a:effectRef>
          <a:fontRef idx="minor">
            <a:schemeClr val="tx1"/>
          </a:fontRef>
        </p:style>
      </p:cxnSp>
      <p:cxnSp>
        <p:nvCxnSpPr>
          <p:cNvPr id="40" name="直接连接符 39">
            <a:extLst>
              <a:ext uri="{FF2B5EF4-FFF2-40B4-BE49-F238E27FC236}">
                <a16:creationId xmlns:a16="http://schemas.microsoft.com/office/drawing/2014/main" id="{55BF4D92-2FE5-6EDC-883C-8B16873459EA}"/>
              </a:ext>
            </a:extLst>
          </p:cNvPr>
          <p:cNvCxnSpPr>
            <a:cxnSpLocks/>
            <a:stCxn id="34" idx="0"/>
            <a:endCxn id="30" idx="4"/>
          </p:cNvCxnSpPr>
          <p:nvPr/>
        </p:nvCxnSpPr>
        <p:spPr>
          <a:xfrm flipH="1" flipV="1">
            <a:off x="4788904" y="1838388"/>
            <a:ext cx="132156" cy="416512"/>
          </a:xfrm>
          <a:prstGeom prst="line">
            <a:avLst/>
          </a:prstGeom>
        </p:spPr>
        <p:style>
          <a:lnRef idx="2">
            <a:schemeClr val="dk1"/>
          </a:lnRef>
          <a:fillRef idx="0">
            <a:schemeClr val="dk1"/>
          </a:fillRef>
          <a:effectRef idx="1">
            <a:schemeClr val="dk1"/>
          </a:effectRef>
          <a:fontRef idx="minor">
            <a:schemeClr val="tx1"/>
          </a:fontRef>
        </p:style>
      </p:cxnSp>
      <p:cxnSp>
        <p:nvCxnSpPr>
          <p:cNvPr id="41" name="直接连接符 40">
            <a:extLst>
              <a:ext uri="{FF2B5EF4-FFF2-40B4-BE49-F238E27FC236}">
                <a16:creationId xmlns:a16="http://schemas.microsoft.com/office/drawing/2014/main" id="{E0A2CCD6-A10E-291B-375B-C022ECE108C2}"/>
              </a:ext>
            </a:extLst>
          </p:cNvPr>
          <p:cNvCxnSpPr>
            <a:cxnSpLocks/>
            <a:stCxn id="64" idx="1"/>
            <a:endCxn id="30" idx="5"/>
          </p:cNvCxnSpPr>
          <p:nvPr/>
        </p:nvCxnSpPr>
        <p:spPr>
          <a:xfrm flipH="1" flipV="1">
            <a:off x="4834367" y="1818511"/>
            <a:ext cx="341209" cy="144561"/>
          </a:xfrm>
          <a:prstGeom prst="line">
            <a:avLst/>
          </a:prstGeom>
        </p:spPr>
        <p:style>
          <a:lnRef idx="2">
            <a:schemeClr val="dk1"/>
          </a:lnRef>
          <a:fillRef idx="0">
            <a:schemeClr val="dk1"/>
          </a:fillRef>
          <a:effectRef idx="1">
            <a:schemeClr val="dk1"/>
          </a:effectRef>
          <a:fontRef idx="minor">
            <a:schemeClr val="tx1"/>
          </a:fontRef>
        </p:style>
      </p:cxnSp>
      <p:cxnSp>
        <p:nvCxnSpPr>
          <p:cNvPr id="42" name="直接连接符 41">
            <a:extLst>
              <a:ext uri="{FF2B5EF4-FFF2-40B4-BE49-F238E27FC236}">
                <a16:creationId xmlns:a16="http://schemas.microsoft.com/office/drawing/2014/main" id="{7FACE7D3-7E64-68C3-1286-D2CD9495418E}"/>
              </a:ext>
            </a:extLst>
          </p:cNvPr>
          <p:cNvCxnSpPr>
            <a:cxnSpLocks/>
            <a:endCxn id="64" idx="0"/>
          </p:cNvCxnSpPr>
          <p:nvPr/>
        </p:nvCxnSpPr>
        <p:spPr>
          <a:xfrm>
            <a:off x="5151074" y="1541993"/>
            <a:ext cx="69965" cy="401202"/>
          </a:xfrm>
          <a:prstGeom prst="line">
            <a:avLst/>
          </a:prstGeom>
        </p:spPr>
        <p:style>
          <a:lnRef idx="2">
            <a:schemeClr val="dk1"/>
          </a:lnRef>
          <a:fillRef idx="0">
            <a:schemeClr val="dk1"/>
          </a:fillRef>
          <a:effectRef idx="1">
            <a:schemeClr val="dk1"/>
          </a:effectRef>
          <a:fontRef idx="minor">
            <a:schemeClr val="tx1"/>
          </a:fontRef>
        </p:style>
      </p:cxnSp>
      <p:cxnSp>
        <p:nvCxnSpPr>
          <p:cNvPr id="43" name="直接连接符 42">
            <a:extLst>
              <a:ext uri="{FF2B5EF4-FFF2-40B4-BE49-F238E27FC236}">
                <a16:creationId xmlns:a16="http://schemas.microsoft.com/office/drawing/2014/main" id="{6EDF8EDB-CAEE-631C-CFF5-79E2E34E0912}"/>
              </a:ext>
            </a:extLst>
          </p:cNvPr>
          <p:cNvCxnSpPr>
            <a:cxnSpLocks/>
            <a:stCxn id="28" idx="4"/>
          </p:cNvCxnSpPr>
          <p:nvPr/>
        </p:nvCxnSpPr>
        <p:spPr>
          <a:xfrm flipH="1">
            <a:off x="4419810" y="1465127"/>
            <a:ext cx="64294" cy="606210"/>
          </a:xfrm>
          <a:prstGeom prst="line">
            <a:avLst/>
          </a:prstGeom>
        </p:spPr>
        <p:style>
          <a:lnRef idx="2">
            <a:schemeClr val="dk1"/>
          </a:lnRef>
          <a:fillRef idx="0">
            <a:schemeClr val="dk1"/>
          </a:fillRef>
          <a:effectRef idx="1">
            <a:schemeClr val="dk1"/>
          </a:effectRef>
          <a:fontRef idx="minor">
            <a:schemeClr val="tx1"/>
          </a:fontRef>
        </p:style>
      </p:cxnSp>
      <p:cxnSp>
        <p:nvCxnSpPr>
          <p:cNvPr id="44" name="直接连接符 43">
            <a:extLst>
              <a:ext uri="{FF2B5EF4-FFF2-40B4-BE49-F238E27FC236}">
                <a16:creationId xmlns:a16="http://schemas.microsoft.com/office/drawing/2014/main" id="{93B86F1B-FD9D-182C-DC9A-5FA04BA46D87}"/>
              </a:ext>
            </a:extLst>
          </p:cNvPr>
          <p:cNvCxnSpPr>
            <a:cxnSpLocks/>
            <a:endCxn id="34" idx="2"/>
          </p:cNvCxnSpPr>
          <p:nvPr/>
        </p:nvCxnSpPr>
        <p:spPr>
          <a:xfrm>
            <a:off x="4465273" y="2187191"/>
            <a:ext cx="391493" cy="135575"/>
          </a:xfrm>
          <a:prstGeom prst="line">
            <a:avLst/>
          </a:prstGeom>
        </p:spPr>
        <p:style>
          <a:lnRef idx="2">
            <a:schemeClr val="dk1"/>
          </a:lnRef>
          <a:fillRef idx="0">
            <a:schemeClr val="dk1"/>
          </a:fillRef>
          <a:effectRef idx="1">
            <a:schemeClr val="dk1"/>
          </a:effectRef>
          <a:fontRef idx="minor">
            <a:schemeClr val="tx1"/>
          </a:fontRef>
        </p:style>
      </p:cxnSp>
      <p:sp>
        <p:nvSpPr>
          <p:cNvPr id="55" name="文本框 54">
            <a:extLst>
              <a:ext uri="{FF2B5EF4-FFF2-40B4-BE49-F238E27FC236}">
                <a16:creationId xmlns:a16="http://schemas.microsoft.com/office/drawing/2014/main" id="{7E586559-B0FD-C516-B197-83A74AB937D1}"/>
              </a:ext>
            </a:extLst>
          </p:cNvPr>
          <p:cNvSpPr txBox="1"/>
          <p:nvPr/>
        </p:nvSpPr>
        <p:spPr>
          <a:xfrm>
            <a:off x="5410752" y="1725924"/>
            <a:ext cx="692185" cy="276999"/>
          </a:xfrm>
          <a:prstGeom prst="rect">
            <a:avLst/>
          </a:prstGeom>
          <a:noFill/>
        </p:spPr>
        <p:txBody>
          <a:bodyPr wrap="square" rtlCol="0">
            <a:spAutoFit/>
          </a:bodyPr>
          <a:lstStyle/>
          <a:p>
            <a:pPr algn="ctr"/>
            <a:r>
              <a:rPr lang="en-US" altLang="zh-CN" sz="1200" dirty="0">
                <a:latin typeface="Times New Roman" panose="02020603050405020304" pitchFamily="18" charset="0"/>
                <a:cs typeface="Times New Roman" panose="02020603050405020304" pitchFamily="18" charset="0"/>
              </a:rPr>
              <a:t>Train</a:t>
            </a:r>
            <a:endParaRPr lang="zh-CN" altLang="en-US" sz="1200" dirty="0">
              <a:latin typeface="Times New Roman" panose="02020603050405020304" pitchFamily="18" charset="0"/>
              <a:cs typeface="Times New Roman" panose="02020603050405020304" pitchFamily="18" charset="0"/>
            </a:endParaRPr>
          </a:p>
        </p:txBody>
      </p:sp>
      <p:sp>
        <p:nvSpPr>
          <p:cNvPr id="63" name="文本框 62">
            <a:extLst>
              <a:ext uri="{FF2B5EF4-FFF2-40B4-BE49-F238E27FC236}">
                <a16:creationId xmlns:a16="http://schemas.microsoft.com/office/drawing/2014/main" id="{0A3580F1-AC4B-C271-7111-26D90EA13316}"/>
              </a:ext>
            </a:extLst>
          </p:cNvPr>
          <p:cNvSpPr txBox="1"/>
          <p:nvPr/>
        </p:nvSpPr>
        <p:spPr>
          <a:xfrm>
            <a:off x="6737175" y="1646446"/>
            <a:ext cx="959916" cy="276999"/>
          </a:xfrm>
          <a:prstGeom prst="rect">
            <a:avLst/>
          </a:prstGeom>
          <a:noFill/>
        </p:spPr>
        <p:txBody>
          <a:bodyPr wrap="square" rtlCol="0">
            <a:spAutoFit/>
          </a:bodyPr>
          <a:lstStyle/>
          <a:p>
            <a:pPr algn="ctr"/>
            <a:r>
              <a:rPr lang="en-US" altLang="zh-CN" sz="1200" dirty="0">
                <a:latin typeface="Times New Roman" panose="02020603050405020304" pitchFamily="18" charset="0"/>
                <a:cs typeface="Times New Roman" panose="02020603050405020304" pitchFamily="18" charset="0"/>
              </a:rPr>
              <a:t>Verify</a:t>
            </a:r>
            <a:endParaRPr lang="zh-CN" altLang="en-US" sz="1200" dirty="0">
              <a:latin typeface="Times New Roman" panose="02020603050405020304" pitchFamily="18" charset="0"/>
              <a:cs typeface="Times New Roman" panose="02020603050405020304" pitchFamily="18" charset="0"/>
            </a:endParaRPr>
          </a:p>
        </p:txBody>
      </p:sp>
      <p:sp>
        <p:nvSpPr>
          <p:cNvPr id="68" name="箭头: 右 67">
            <a:extLst>
              <a:ext uri="{FF2B5EF4-FFF2-40B4-BE49-F238E27FC236}">
                <a16:creationId xmlns:a16="http://schemas.microsoft.com/office/drawing/2014/main" id="{43B23561-8D5B-203B-C810-4D1FF4A00596}"/>
              </a:ext>
            </a:extLst>
          </p:cNvPr>
          <p:cNvSpPr/>
          <p:nvPr/>
        </p:nvSpPr>
        <p:spPr>
          <a:xfrm>
            <a:off x="5609047" y="1947132"/>
            <a:ext cx="343788" cy="236234"/>
          </a:xfrm>
          <a:prstGeom prst="rightArrow">
            <a:avLst/>
          </a:prstGeom>
          <a:solidFill>
            <a:srgbClr val="95A8D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9" name="箭头: 右 68">
            <a:extLst>
              <a:ext uri="{FF2B5EF4-FFF2-40B4-BE49-F238E27FC236}">
                <a16:creationId xmlns:a16="http://schemas.microsoft.com/office/drawing/2014/main" id="{CCE63628-2A01-E5D6-E470-261A0D8156EB}"/>
              </a:ext>
            </a:extLst>
          </p:cNvPr>
          <p:cNvSpPr/>
          <p:nvPr/>
        </p:nvSpPr>
        <p:spPr>
          <a:xfrm>
            <a:off x="7054739" y="1895262"/>
            <a:ext cx="343788" cy="236234"/>
          </a:xfrm>
          <a:prstGeom prst="rightArrow">
            <a:avLst/>
          </a:prstGeom>
          <a:solidFill>
            <a:srgbClr val="95A8D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87" name="图片 86">
            <a:extLst>
              <a:ext uri="{FF2B5EF4-FFF2-40B4-BE49-F238E27FC236}">
                <a16:creationId xmlns:a16="http://schemas.microsoft.com/office/drawing/2014/main" id="{5DBCC63D-B322-06C2-DE85-41CAE553E29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77985" y="1102188"/>
            <a:ext cx="319069" cy="319069"/>
          </a:xfrm>
          <a:prstGeom prst="rect">
            <a:avLst/>
          </a:prstGeom>
        </p:spPr>
      </p:pic>
      <p:pic>
        <p:nvPicPr>
          <p:cNvPr id="89" name="图片 88">
            <a:extLst>
              <a:ext uri="{FF2B5EF4-FFF2-40B4-BE49-F238E27FC236}">
                <a16:creationId xmlns:a16="http://schemas.microsoft.com/office/drawing/2014/main" id="{CB30D7B6-506A-C392-A176-A1EEB856212B}"/>
              </a:ext>
            </a:extLst>
          </p:cNvPr>
          <p:cNvPicPr>
            <a:picLocks noChangeAspect="1"/>
          </p:cNvPicPr>
          <p:nvPr/>
        </p:nvPicPr>
        <p:blipFill>
          <a:blip r:embed="rId5"/>
          <a:stretch>
            <a:fillRect/>
          </a:stretch>
        </p:blipFill>
        <p:spPr>
          <a:xfrm>
            <a:off x="6008093" y="1535997"/>
            <a:ext cx="906170" cy="887006"/>
          </a:xfrm>
          <a:prstGeom prst="rect">
            <a:avLst/>
          </a:prstGeom>
        </p:spPr>
      </p:pic>
      <p:cxnSp>
        <p:nvCxnSpPr>
          <p:cNvPr id="83" name="直接箭头连接符 82">
            <a:extLst>
              <a:ext uri="{FF2B5EF4-FFF2-40B4-BE49-F238E27FC236}">
                <a16:creationId xmlns:a16="http://schemas.microsoft.com/office/drawing/2014/main" id="{E900DAFC-D4A1-955C-7600-28FC6C56A1A8}"/>
              </a:ext>
            </a:extLst>
          </p:cNvPr>
          <p:cNvCxnSpPr>
            <a:cxnSpLocks/>
          </p:cNvCxnSpPr>
          <p:nvPr/>
        </p:nvCxnSpPr>
        <p:spPr>
          <a:xfrm>
            <a:off x="6637519" y="1436973"/>
            <a:ext cx="0" cy="310250"/>
          </a:xfrm>
          <a:prstGeom prst="straightConnector1">
            <a:avLst/>
          </a:prstGeom>
          <a:ln>
            <a:solidFill>
              <a:srgbClr val="F44444"/>
            </a:solidFill>
            <a:tailEnd type="triangle"/>
          </a:ln>
        </p:spPr>
        <p:style>
          <a:lnRef idx="3">
            <a:schemeClr val="dk1"/>
          </a:lnRef>
          <a:fillRef idx="0">
            <a:schemeClr val="dk1"/>
          </a:fillRef>
          <a:effectRef idx="2">
            <a:schemeClr val="dk1"/>
          </a:effectRef>
          <a:fontRef idx="minor">
            <a:schemeClr val="tx1"/>
          </a:fontRef>
        </p:style>
      </p:cxnSp>
      <p:sp>
        <p:nvSpPr>
          <p:cNvPr id="107" name="文本框 106">
            <a:extLst>
              <a:ext uri="{FF2B5EF4-FFF2-40B4-BE49-F238E27FC236}">
                <a16:creationId xmlns:a16="http://schemas.microsoft.com/office/drawing/2014/main" id="{E01575F2-9B82-E247-787F-8DF81284E2B3}"/>
              </a:ext>
            </a:extLst>
          </p:cNvPr>
          <p:cNvSpPr txBox="1"/>
          <p:nvPr/>
        </p:nvSpPr>
        <p:spPr>
          <a:xfrm>
            <a:off x="5764900" y="2373576"/>
            <a:ext cx="1625362"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Model with  backdoor</a:t>
            </a:r>
          </a:p>
        </p:txBody>
      </p:sp>
      <p:sp>
        <p:nvSpPr>
          <p:cNvPr id="109" name="文本框 108">
            <a:extLst>
              <a:ext uri="{FF2B5EF4-FFF2-40B4-BE49-F238E27FC236}">
                <a16:creationId xmlns:a16="http://schemas.microsoft.com/office/drawing/2014/main" id="{4A9E2C72-4BA1-06FC-28B4-6BC8A4D4CCD3}"/>
              </a:ext>
            </a:extLst>
          </p:cNvPr>
          <p:cNvSpPr txBox="1"/>
          <p:nvPr/>
        </p:nvSpPr>
        <p:spPr>
          <a:xfrm>
            <a:off x="6050132" y="2571436"/>
            <a:ext cx="1016203" cy="276999"/>
          </a:xfrm>
          <a:prstGeom prst="rect">
            <a:avLst/>
          </a:prstGeom>
          <a:noFill/>
        </p:spPr>
        <p:txBody>
          <a:bodyPr wrap="square">
            <a:spAutoFit/>
          </a:bodyPr>
          <a:lstStyle/>
          <a:p>
            <a:r>
              <a:rPr lang="en-US" altLang="zh-CN" sz="1200" dirty="0">
                <a:solidFill>
                  <a:srgbClr val="C00000"/>
                </a:solidFill>
                <a:latin typeface="Times New Roman" panose="02020603050405020304" pitchFamily="18" charset="0"/>
                <a:cs typeface="Times New Roman" panose="02020603050405020304" pitchFamily="18" charset="0"/>
              </a:rPr>
              <a:t>(U</a:t>
            </a:r>
            <a:r>
              <a:rPr lang="en-US" altLang="zh-CN" sz="1200" i="0" dirty="0">
                <a:solidFill>
                  <a:srgbClr val="C00000"/>
                </a:solidFill>
                <a:effectLst/>
                <a:latin typeface="Times New Roman" panose="02020603050405020304" pitchFamily="18" charset="0"/>
                <a:cs typeface="Times New Roman" panose="02020603050405020304" pitchFamily="18" charset="0"/>
              </a:rPr>
              <a:t>nreliable)</a:t>
            </a:r>
            <a:endParaRPr lang="zh-CN" altLang="en-US" sz="1200" dirty="0">
              <a:solidFill>
                <a:srgbClr val="C00000"/>
              </a:solidFill>
              <a:latin typeface="Times New Roman" panose="02020603050405020304" pitchFamily="18" charset="0"/>
              <a:cs typeface="Times New Roman" panose="02020603050405020304" pitchFamily="18" charset="0"/>
            </a:endParaRPr>
          </a:p>
        </p:txBody>
      </p:sp>
      <p:sp>
        <p:nvSpPr>
          <p:cNvPr id="112" name="箭头: 右 111">
            <a:extLst>
              <a:ext uri="{FF2B5EF4-FFF2-40B4-BE49-F238E27FC236}">
                <a16:creationId xmlns:a16="http://schemas.microsoft.com/office/drawing/2014/main" id="{EF2677D8-F84A-4A92-8823-ACCC2D251075}"/>
              </a:ext>
            </a:extLst>
          </p:cNvPr>
          <p:cNvSpPr/>
          <p:nvPr/>
        </p:nvSpPr>
        <p:spPr>
          <a:xfrm>
            <a:off x="8084349" y="1946434"/>
            <a:ext cx="343788" cy="236234"/>
          </a:xfrm>
          <a:prstGeom prst="rightArrow">
            <a:avLst/>
          </a:prstGeom>
          <a:solidFill>
            <a:srgbClr val="95A8D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18" name="图片 117">
            <a:extLst>
              <a:ext uri="{FF2B5EF4-FFF2-40B4-BE49-F238E27FC236}">
                <a16:creationId xmlns:a16="http://schemas.microsoft.com/office/drawing/2014/main" id="{2D8F3596-D721-C4ED-A28E-036EE987BAA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51458" y="1752424"/>
            <a:ext cx="638207" cy="638207"/>
          </a:xfrm>
          <a:prstGeom prst="rect">
            <a:avLst/>
          </a:prstGeom>
        </p:spPr>
      </p:pic>
      <p:sp>
        <p:nvSpPr>
          <p:cNvPr id="119" name="文本框 118">
            <a:extLst>
              <a:ext uri="{FF2B5EF4-FFF2-40B4-BE49-F238E27FC236}">
                <a16:creationId xmlns:a16="http://schemas.microsoft.com/office/drawing/2014/main" id="{23A4BEFA-12A4-A8D8-63C5-290DD75FB988}"/>
              </a:ext>
            </a:extLst>
          </p:cNvPr>
          <p:cNvSpPr txBox="1"/>
          <p:nvPr/>
        </p:nvSpPr>
        <p:spPr>
          <a:xfrm>
            <a:off x="8425559" y="2372929"/>
            <a:ext cx="825867"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Adversary</a:t>
            </a:r>
            <a:endParaRPr lang="zh-CN" altLang="en-US" sz="1200" dirty="0">
              <a:latin typeface="Times New Roman" panose="02020603050405020304" pitchFamily="18" charset="0"/>
              <a:cs typeface="Times New Roman" panose="02020603050405020304" pitchFamily="18" charset="0"/>
            </a:endParaRPr>
          </a:p>
        </p:txBody>
      </p:sp>
      <p:cxnSp>
        <p:nvCxnSpPr>
          <p:cNvPr id="121" name="连接符: 肘形 120">
            <a:extLst>
              <a:ext uri="{FF2B5EF4-FFF2-40B4-BE49-F238E27FC236}">
                <a16:creationId xmlns:a16="http://schemas.microsoft.com/office/drawing/2014/main" id="{504BA70B-650F-A992-E6F9-12933DE5C003}"/>
              </a:ext>
            </a:extLst>
          </p:cNvPr>
          <p:cNvCxnSpPr>
            <a:stCxn id="118" idx="0"/>
            <a:endCxn id="87" idx="3"/>
          </p:cNvCxnSpPr>
          <p:nvPr/>
        </p:nvCxnSpPr>
        <p:spPr>
          <a:xfrm rot="16200000" flipV="1">
            <a:off x="7538458" y="520320"/>
            <a:ext cx="490701" cy="1973508"/>
          </a:xfrm>
          <a:prstGeom prst="bentConnector2">
            <a:avLst/>
          </a:prstGeom>
          <a:ln>
            <a:solidFill>
              <a:srgbClr val="F44444"/>
            </a:solidFill>
            <a:tailEnd type="triangle"/>
          </a:ln>
        </p:spPr>
        <p:style>
          <a:lnRef idx="3">
            <a:schemeClr val="dk1"/>
          </a:lnRef>
          <a:fillRef idx="0">
            <a:schemeClr val="dk1"/>
          </a:fillRef>
          <a:effectRef idx="2">
            <a:schemeClr val="dk1"/>
          </a:effectRef>
          <a:fontRef idx="minor">
            <a:schemeClr val="tx1"/>
          </a:fontRef>
        </p:style>
      </p:cxnSp>
      <p:sp>
        <p:nvSpPr>
          <p:cNvPr id="125" name="文本框 124">
            <a:extLst>
              <a:ext uri="{FF2B5EF4-FFF2-40B4-BE49-F238E27FC236}">
                <a16:creationId xmlns:a16="http://schemas.microsoft.com/office/drawing/2014/main" id="{3663A45F-A295-D21E-53AB-A8689ED7DD30}"/>
              </a:ext>
            </a:extLst>
          </p:cNvPr>
          <p:cNvSpPr txBox="1"/>
          <p:nvPr/>
        </p:nvSpPr>
        <p:spPr>
          <a:xfrm>
            <a:off x="7301673" y="1025886"/>
            <a:ext cx="1827181"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Malicious manipulation</a:t>
            </a:r>
            <a:endParaRPr lang="zh-CN" altLang="en-US" sz="1200" dirty="0">
              <a:latin typeface="Times New Roman" panose="02020603050405020304" pitchFamily="18" charset="0"/>
              <a:cs typeface="Times New Roman" panose="02020603050405020304" pitchFamily="18" charset="0"/>
            </a:endParaRPr>
          </a:p>
        </p:txBody>
      </p:sp>
      <p:pic>
        <p:nvPicPr>
          <p:cNvPr id="126" name="图片 125">
            <a:extLst>
              <a:ext uri="{FF2B5EF4-FFF2-40B4-BE49-F238E27FC236}">
                <a16:creationId xmlns:a16="http://schemas.microsoft.com/office/drawing/2014/main" id="{D3AC3D98-80D8-8B84-A010-5AC5D2DB4D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85152" y="4077245"/>
            <a:ext cx="476355" cy="476355"/>
          </a:xfrm>
          <a:prstGeom prst="rect">
            <a:avLst/>
          </a:prstGeom>
        </p:spPr>
      </p:pic>
      <p:sp>
        <p:nvSpPr>
          <p:cNvPr id="128" name="文本框 127">
            <a:extLst>
              <a:ext uri="{FF2B5EF4-FFF2-40B4-BE49-F238E27FC236}">
                <a16:creationId xmlns:a16="http://schemas.microsoft.com/office/drawing/2014/main" id="{FF93727A-7448-6566-F0F3-AF8413A07241}"/>
              </a:ext>
            </a:extLst>
          </p:cNvPr>
          <p:cNvSpPr txBox="1"/>
          <p:nvPr/>
        </p:nvSpPr>
        <p:spPr>
          <a:xfrm>
            <a:off x="2049866" y="4553600"/>
            <a:ext cx="569387" cy="461665"/>
          </a:xfrm>
          <a:prstGeom prst="rect">
            <a:avLst/>
          </a:prstGeom>
          <a:noFill/>
        </p:spPr>
        <p:txBody>
          <a:bodyPr wrap="none" rtlCol="0">
            <a:spAutoFit/>
          </a:bodyPr>
          <a:lstStyle/>
          <a:p>
            <a:pPr algn="ctr"/>
            <a:r>
              <a:rPr lang="en-US" altLang="zh-CN" sz="1200" dirty="0">
                <a:latin typeface="Times New Roman" panose="02020603050405020304" pitchFamily="18" charset="0"/>
                <a:cs typeface="Times New Roman" panose="02020603050405020304" pitchFamily="18" charset="0"/>
              </a:rPr>
              <a:t>Data</a:t>
            </a:r>
            <a:br>
              <a:rPr lang="en-US" altLang="zh-CN" sz="1200" dirty="0">
                <a:latin typeface="Times New Roman" panose="02020603050405020304" pitchFamily="18" charset="0"/>
                <a:cs typeface="Times New Roman" panose="02020603050405020304" pitchFamily="18" charset="0"/>
              </a:rPr>
            </a:br>
            <a:r>
              <a:rPr lang="en-US" altLang="zh-CN" sz="1200" dirty="0">
                <a:latin typeface="Times New Roman" panose="02020603050405020304" pitchFamily="18" charset="0"/>
                <a:cs typeface="Times New Roman" panose="02020603050405020304" pitchFamily="18" charset="0"/>
              </a:rPr>
              <a:t>owner</a:t>
            </a:r>
            <a:endParaRPr lang="zh-CN" altLang="en-US" sz="1200" dirty="0">
              <a:latin typeface="Times New Roman" panose="02020603050405020304" pitchFamily="18" charset="0"/>
              <a:cs typeface="Times New Roman" panose="02020603050405020304" pitchFamily="18" charset="0"/>
            </a:endParaRPr>
          </a:p>
        </p:txBody>
      </p:sp>
      <p:sp>
        <p:nvSpPr>
          <p:cNvPr id="129" name="箭头: 右 128">
            <a:extLst>
              <a:ext uri="{FF2B5EF4-FFF2-40B4-BE49-F238E27FC236}">
                <a16:creationId xmlns:a16="http://schemas.microsoft.com/office/drawing/2014/main" id="{D6BE785C-9775-9926-51EB-C39C8948A7A8}"/>
              </a:ext>
            </a:extLst>
          </p:cNvPr>
          <p:cNvSpPr/>
          <p:nvPr/>
        </p:nvSpPr>
        <p:spPr>
          <a:xfrm>
            <a:off x="2610763" y="4298519"/>
            <a:ext cx="343788" cy="236234"/>
          </a:xfrm>
          <a:prstGeom prst="rightArrow">
            <a:avLst/>
          </a:prstGeom>
          <a:solidFill>
            <a:srgbClr val="95A8D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0" name="文本框 129">
            <a:extLst>
              <a:ext uri="{FF2B5EF4-FFF2-40B4-BE49-F238E27FC236}">
                <a16:creationId xmlns:a16="http://schemas.microsoft.com/office/drawing/2014/main" id="{8AFD5BD3-A6DA-B49D-DD62-BDAA90C8A77A}"/>
              </a:ext>
            </a:extLst>
          </p:cNvPr>
          <p:cNvSpPr txBox="1"/>
          <p:nvPr/>
        </p:nvSpPr>
        <p:spPr>
          <a:xfrm>
            <a:off x="2342075" y="3844841"/>
            <a:ext cx="825867" cy="461665"/>
          </a:xfrm>
          <a:prstGeom prst="rect">
            <a:avLst/>
          </a:prstGeom>
          <a:noFill/>
        </p:spPr>
        <p:txBody>
          <a:bodyPr wrap="none" rtlCol="0">
            <a:spAutoFit/>
          </a:bodyPr>
          <a:lstStyle/>
          <a:p>
            <a:pPr algn="ctr"/>
            <a:r>
              <a:rPr lang="en-US" altLang="zh-CN" sz="1200" dirty="0">
                <a:latin typeface="Times New Roman" panose="02020603050405020304" pitchFamily="18" charset="0"/>
                <a:cs typeface="Times New Roman" panose="02020603050405020304" pitchFamily="18" charset="0"/>
              </a:rPr>
              <a:t>Protect</a:t>
            </a:r>
            <a:br>
              <a:rPr lang="en-US" altLang="zh-CN" sz="1200" dirty="0">
                <a:latin typeface="Times New Roman" panose="02020603050405020304" pitchFamily="18" charset="0"/>
                <a:cs typeface="Times New Roman" panose="02020603050405020304" pitchFamily="18" charset="0"/>
              </a:rPr>
            </a:br>
            <a:r>
              <a:rPr lang="en-US" altLang="zh-CN" sz="1200" dirty="0">
                <a:latin typeface="Times New Roman" panose="02020603050405020304" pitchFamily="18" charset="0"/>
                <a:cs typeface="Times New Roman" panose="02020603050405020304" pitchFamily="18" charset="0"/>
              </a:rPr>
              <a:t>ownership</a:t>
            </a:r>
            <a:endParaRPr lang="zh-CN" altLang="en-US" sz="1200" dirty="0">
              <a:latin typeface="Times New Roman" panose="02020603050405020304" pitchFamily="18" charset="0"/>
              <a:cs typeface="Times New Roman" panose="02020603050405020304" pitchFamily="18" charset="0"/>
            </a:endParaRPr>
          </a:p>
        </p:txBody>
      </p:sp>
      <p:sp>
        <p:nvSpPr>
          <p:cNvPr id="131" name="矩形: 圆角 130">
            <a:extLst>
              <a:ext uri="{FF2B5EF4-FFF2-40B4-BE49-F238E27FC236}">
                <a16:creationId xmlns:a16="http://schemas.microsoft.com/office/drawing/2014/main" id="{7806CA76-3ADC-2E7B-D8AF-4F506D4864AF}"/>
              </a:ext>
            </a:extLst>
          </p:cNvPr>
          <p:cNvSpPr/>
          <p:nvPr/>
        </p:nvSpPr>
        <p:spPr>
          <a:xfrm>
            <a:off x="3103940" y="3558048"/>
            <a:ext cx="2471760" cy="1833091"/>
          </a:xfrm>
          <a:prstGeom prst="roundRect">
            <a:avLst/>
          </a:prstGeom>
          <a:noFill/>
          <a:ln>
            <a:solidFill>
              <a:srgbClr val="91919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文本框 158">
            <a:extLst>
              <a:ext uri="{FF2B5EF4-FFF2-40B4-BE49-F238E27FC236}">
                <a16:creationId xmlns:a16="http://schemas.microsoft.com/office/drawing/2014/main" id="{7FBCDEEB-9B01-DB5D-0C46-92BC81A4FA31}"/>
              </a:ext>
            </a:extLst>
          </p:cNvPr>
          <p:cNvSpPr txBox="1"/>
          <p:nvPr/>
        </p:nvSpPr>
        <p:spPr>
          <a:xfrm>
            <a:off x="6641243" y="3964168"/>
            <a:ext cx="959916" cy="276999"/>
          </a:xfrm>
          <a:prstGeom prst="rect">
            <a:avLst/>
          </a:prstGeom>
          <a:noFill/>
        </p:spPr>
        <p:txBody>
          <a:bodyPr wrap="square" rtlCol="0">
            <a:spAutoFit/>
          </a:bodyPr>
          <a:lstStyle/>
          <a:p>
            <a:pPr algn="ctr"/>
            <a:r>
              <a:rPr lang="en-US" altLang="zh-CN" sz="1200" dirty="0">
                <a:latin typeface="Times New Roman" panose="02020603050405020304" pitchFamily="18" charset="0"/>
                <a:cs typeface="Times New Roman" panose="02020603050405020304" pitchFamily="18" charset="0"/>
              </a:rPr>
              <a:t>Verify</a:t>
            </a:r>
            <a:endParaRPr lang="zh-CN" altLang="en-US" sz="1200" dirty="0">
              <a:latin typeface="Times New Roman" panose="02020603050405020304" pitchFamily="18" charset="0"/>
              <a:cs typeface="Times New Roman" panose="02020603050405020304" pitchFamily="18" charset="0"/>
            </a:endParaRPr>
          </a:p>
        </p:txBody>
      </p:sp>
      <p:sp>
        <p:nvSpPr>
          <p:cNvPr id="161" name="箭头: 右 160">
            <a:extLst>
              <a:ext uri="{FF2B5EF4-FFF2-40B4-BE49-F238E27FC236}">
                <a16:creationId xmlns:a16="http://schemas.microsoft.com/office/drawing/2014/main" id="{0B65758F-AF1C-6A55-BCBA-212CBE9B8D34}"/>
              </a:ext>
            </a:extLst>
          </p:cNvPr>
          <p:cNvSpPr/>
          <p:nvPr/>
        </p:nvSpPr>
        <p:spPr>
          <a:xfrm>
            <a:off x="6967868" y="4232960"/>
            <a:ext cx="343788" cy="222307"/>
          </a:xfrm>
          <a:prstGeom prst="rightArrow">
            <a:avLst/>
          </a:prstGeom>
          <a:solidFill>
            <a:srgbClr val="95A8D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5" name="文本框 174">
            <a:extLst>
              <a:ext uri="{FF2B5EF4-FFF2-40B4-BE49-F238E27FC236}">
                <a16:creationId xmlns:a16="http://schemas.microsoft.com/office/drawing/2014/main" id="{411AFFE1-1E6E-CC6F-CEAA-58CB965FAFFE}"/>
              </a:ext>
            </a:extLst>
          </p:cNvPr>
          <p:cNvSpPr txBox="1"/>
          <p:nvPr/>
        </p:nvSpPr>
        <p:spPr>
          <a:xfrm>
            <a:off x="5593548" y="4774308"/>
            <a:ext cx="1840029"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Model without  backdoor</a:t>
            </a:r>
          </a:p>
        </p:txBody>
      </p:sp>
      <p:sp>
        <p:nvSpPr>
          <p:cNvPr id="176" name="文本框 175">
            <a:extLst>
              <a:ext uri="{FF2B5EF4-FFF2-40B4-BE49-F238E27FC236}">
                <a16:creationId xmlns:a16="http://schemas.microsoft.com/office/drawing/2014/main" id="{C1AC8606-1BC9-16A1-E40D-E901F9378CC1}"/>
              </a:ext>
            </a:extLst>
          </p:cNvPr>
          <p:cNvSpPr txBox="1"/>
          <p:nvPr/>
        </p:nvSpPr>
        <p:spPr>
          <a:xfrm>
            <a:off x="5995009" y="5019051"/>
            <a:ext cx="1016203" cy="276999"/>
          </a:xfrm>
          <a:prstGeom prst="rect">
            <a:avLst/>
          </a:prstGeom>
          <a:noFill/>
        </p:spPr>
        <p:txBody>
          <a:bodyPr wrap="square">
            <a:spAutoFit/>
          </a:bodyPr>
          <a:lstStyle/>
          <a:p>
            <a:r>
              <a:rPr lang="en-US" altLang="zh-CN" sz="1200" dirty="0">
                <a:solidFill>
                  <a:srgbClr val="4FB1E5"/>
                </a:solidFill>
                <a:latin typeface="Times New Roman" panose="02020603050405020304" pitchFamily="18" charset="0"/>
                <a:cs typeface="Times New Roman" panose="02020603050405020304" pitchFamily="18" charset="0"/>
              </a:rPr>
              <a:t>(R</a:t>
            </a:r>
            <a:r>
              <a:rPr lang="en-US" altLang="zh-CN" sz="1200" i="0" dirty="0">
                <a:solidFill>
                  <a:srgbClr val="4FB1E5"/>
                </a:solidFill>
                <a:effectLst/>
                <a:latin typeface="Times New Roman" panose="02020603050405020304" pitchFamily="18" charset="0"/>
                <a:cs typeface="Times New Roman" panose="02020603050405020304" pitchFamily="18" charset="0"/>
              </a:rPr>
              <a:t>eliable)</a:t>
            </a:r>
            <a:endParaRPr lang="zh-CN" altLang="en-US" sz="1200" dirty="0">
              <a:solidFill>
                <a:srgbClr val="4FB1E5"/>
              </a:solidFill>
              <a:latin typeface="Times New Roman" panose="02020603050405020304" pitchFamily="18" charset="0"/>
              <a:cs typeface="Times New Roman" panose="02020603050405020304" pitchFamily="18" charset="0"/>
            </a:endParaRPr>
          </a:p>
        </p:txBody>
      </p:sp>
      <p:sp>
        <p:nvSpPr>
          <p:cNvPr id="177" name="箭头: 右 176">
            <a:extLst>
              <a:ext uri="{FF2B5EF4-FFF2-40B4-BE49-F238E27FC236}">
                <a16:creationId xmlns:a16="http://schemas.microsoft.com/office/drawing/2014/main" id="{D18787AD-A402-3A78-9215-97968F5B0DF7}"/>
              </a:ext>
            </a:extLst>
          </p:cNvPr>
          <p:cNvSpPr/>
          <p:nvPr/>
        </p:nvSpPr>
        <p:spPr>
          <a:xfrm>
            <a:off x="7976978" y="4272410"/>
            <a:ext cx="343788" cy="222307"/>
          </a:xfrm>
          <a:prstGeom prst="rightArrow">
            <a:avLst/>
          </a:prstGeom>
          <a:solidFill>
            <a:srgbClr val="95A8D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8" name="文本框 177">
            <a:extLst>
              <a:ext uri="{FF2B5EF4-FFF2-40B4-BE49-F238E27FC236}">
                <a16:creationId xmlns:a16="http://schemas.microsoft.com/office/drawing/2014/main" id="{808D436F-4C8C-D69D-CAEA-3A58BFAA1799}"/>
              </a:ext>
            </a:extLst>
          </p:cNvPr>
          <p:cNvSpPr txBox="1"/>
          <p:nvPr/>
        </p:nvSpPr>
        <p:spPr>
          <a:xfrm>
            <a:off x="7595103" y="3864839"/>
            <a:ext cx="1107538" cy="461665"/>
          </a:xfrm>
          <a:prstGeom prst="rect">
            <a:avLst/>
          </a:prstGeom>
          <a:noFill/>
        </p:spPr>
        <p:txBody>
          <a:bodyPr wrap="square">
            <a:spAutoFit/>
          </a:bodyPr>
          <a:lstStyle/>
          <a:p>
            <a:pPr algn="ctr"/>
            <a:r>
              <a:rPr lang="en-US" altLang="zh-CN" sz="1200" b="0" i="0" dirty="0">
                <a:solidFill>
                  <a:srgbClr val="2C2C36"/>
                </a:solidFill>
                <a:effectLst/>
                <a:latin typeface="Times New Roman" panose="02020603050405020304" pitchFamily="18" charset="0"/>
                <a:cs typeface="Times New Roman" panose="02020603050405020304" pitchFamily="18" charset="0"/>
              </a:rPr>
              <a:t>leak </a:t>
            </a:r>
          </a:p>
          <a:p>
            <a:pPr algn="ctr"/>
            <a:r>
              <a:rPr lang="en-US" altLang="zh-CN" sz="1200" b="0" i="0" dirty="0">
                <a:solidFill>
                  <a:srgbClr val="2C2C36"/>
                </a:solidFill>
                <a:effectLst/>
                <a:latin typeface="Times New Roman" panose="02020603050405020304" pitchFamily="18" charset="0"/>
                <a:cs typeface="Times New Roman" panose="02020603050405020304" pitchFamily="18" charset="0"/>
              </a:rPr>
              <a:t>traces</a:t>
            </a:r>
            <a:endParaRPr lang="zh-CN" altLang="en-US" sz="1200" dirty="0">
              <a:latin typeface="Times New Roman" panose="02020603050405020304" pitchFamily="18" charset="0"/>
              <a:cs typeface="Times New Roman" panose="02020603050405020304" pitchFamily="18" charset="0"/>
            </a:endParaRPr>
          </a:p>
        </p:txBody>
      </p:sp>
      <p:pic>
        <p:nvPicPr>
          <p:cNvPr id="179" name="图片 178">
            <a:extLst>
              <a:ext uri="{FF2B5EF4-FFF2-40B4-BE49-F238E27FC236}">
                <a16:creationId xmlns:a16="http://schemas.microsoft.com/office/drawing/2014/main" id="{8A72510B-A270-A918-AD48-0B84F75B867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46726" y="4048389"/>
            <a:ext cx="638207" cy="600583"/>
          </a:xfrm>
          <a:prstGeom prst="rect">
            <a:avLst/>
          </a:prstGeom>
        </p:spPr>
      </p:pic>
      <p:sp>
        <p:nvSpPr>
          <p:cNvPr id="180" name="文本框 179">
            <a:extLst>
              <a:ext uri="{FF2B5EF4-FFF2-40B4-BE49-F238E27FC236}">
                <a16:creationId xmlns:a16="http://schemas.microsoft.com/office/drawing/2014/main" id="{556ABDF6-DF5D-3E8C-34D5-E6295F0C14FB}"/>
              </a:ext>
            </a:extLst>
          </p:cNvPr>
          <p:cNvSpPr txBox="1"/>
          <p:nvPr/>
        </p:nvSpPr>
        <p:spPr>
          <a:xfrm>
            <a:off x="8408443" y="4686596"/>
            <a:ext cx="825867"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Adversary</a:t>
            </a:r>
            <a:endParaRPr lang="zh-CN" altLang="en-US" sz="1200" dirty="0">
              <a:latin typeface="Times New Roman" panose="02020603050405020304" pitchFamily="18" charset="0"/>
              <a:cs typeface="Times New Roman" panose="02020603050405020304" pitchFamily="18" charset="0"/>
            </a:endParaRPr>
          </a:p>
        </p:txBody>
      </p:sp>
      <p:sp>
        <p:nvSpPr>
          <p:cNvPr id="182" name="文本框 181">
            <a:extLst>
              <a:ext uri="{FF2B5EF4-FFF2-40B4-BE49-F238E27FC236}">
                <a16:creationId xmlns:a16="http://schemas.microsoft.com/office/drawing/2014/main" id="{C734B3DA-A225-5D7E-0120-51E3E9D7D9D6}"/>
              </a:ext>
            </a:extLst>
          </p:cNvPr>
          <p:cNvSpPr txBox="1"/>
          <p:nvPr/>
        </p:nvSpPr>
        <p:spPr>
          <a:xfrm>
            <a:off x="7433577" y="3397579"/>
            <a:ext cx="1489303"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Legal  manipulation</a:t>
            </a:r>
            <a:endParaRPr lang="zh-CN" altLang="en-US" sz="1200" dirty="0">
              <a:latin typeface="Times New Roman" panose="02020603050405020304" pitchFamily="18" charset="0"/>
              <a:cs typeface="Times New Roman" panose="02020603050405020304" pitchFamily="18" charset="0"/>
            </a:endParaRPr>
          </a:p>
        </p:txBody>
      </p:sp>
      <p:sp>
        <p:nvSpPr>
          <p:cNvPr id="186" name="文本框 185">
            <a:extLst>
              <a:ext uri="{FF2B5EF4-FFF2-40B4-BE49-F238E27FC236}">
                <a16:creationId xmlns:a16="http://schemas.microsoft.com/office/drawing/2014/main" id="{8C180663-5D4C-ADC1-C2F1-F38C55833CA7}"/>
              </a:ext>
            </a:extLst>
          </p:cNvPr>
          <p:cNvSpPr txBox="1"/>
          <p:nvPr/>
        </p:nvSpPr>
        <p:spPr>
          <a:xfrm>
            <a:off x="4290581" y="2328647"/>
            <a:ext cx="868058" cy="276999"/>
          </a:xfrm>
          <a:prstGeom prst="rect">
            <a:avLst/>
          </a:prstGeom>
          <a:noFill/>
        </p:spPr>
        <p:txBody>
          <a:bodyPr wrap="none" rtlCol="0">
            <a:spAutoFit/>
          </a:bodyPr>
          <a:lstStyle/>
          <a:p>
            <a:r>
              <a:rPr lang="en-US" altLang="zh-CN" sz="1200" dirty="0">
                <a:solidFill>
                  <a:srgbClr val="C00000"/>
                </a:solidFill>
                <a:latin typeface="Times New Roman" panose="02020603050405020304" pitchFamily="18" charset="0"/>
                <a:cs typeface="Times New Roman" panose="02020603050405020304" pitchFamily="18" charset="0"/>
              </a:rPr>
              <a:t>Watermark</a:t>
            </a:r>
            <a:endParaRPr lang="zh-CN" altLang="en-US" sz="1200" dirty="0">
              <a:solidFill>
                <a:srgbClr val="C00000"/>
              </a:solidFill>
              <a:latin typeface="Times New Roman" panose="02020603050405020304" pitchFamily="18" charset="0"/>
              <a:cs typeface="Times New Roman" panose="02020603050405020304" pitchFamily="18" charset="0"/>
            </a:endParaRPr>
          </a:p>
        </p:txBody>
      </p:sp>
      <p:sp>
        <p:nvSpPr>
          <p:cNvPr id="237" name="文本框 236">
            <a:extLst>
              <a:ext uri="{FF2B5EF4-FFF2-40B4-BE49-F238E27FC236}">
                <a16:creationId xmlns:a16="http://schemas.microsoft.com/office/drawing/2014/main" id="{C3C4A124-2BE5-B9C3-4A9A-3021F0C0D2F7}"/>
              </a:ext>
            </a:extLst>
          </p:cNvPr>
          <p:cNvSpPr txBox="1"/>
          <p:nvPr/>
        </p:nvSpPr>
        <p:spPr>
          <a:xfrm>
            <a:off x="7934235" y="1523052"/>
            <a:ext cx="631848" cy="461665"/>
          </a:xfrm>
          <a:prstGeom prst="rect">
            <a:avLst/>
          </a:prstGeom>
          <a:noFill/>
        </p:spPr>
        <p:txBody>
          <a:bodyPr wrap="square">
            <a:spAutoFit/>
          </a:bodyPr>
          <a:lstStyle/>
          <a:p>
            <a:pPr algn="ctr"/>
            <a:r>
              <a:rPr lang="en-US" altLang="zh-CN" sz="1200" dirty="0">
                <a:solidFill>
                  <a:srgbClr val="2C2C36"/>
                </a:solidFill>
                <a:latin typeface="Times New Roman" panose="02020603050405020304" pitchFamily="18" charset="0"/>
                <a:cs typeface="Times New Roman" panose="02020603050405020304" pitchFamily="18" charset="0"/>
              </a:rPr>
              <a:t>L</a:t>
            </a:r>
            <a:r>
              <a:rPr lang="en-US" altLang="zh-CN" sz="1200" b="0" i="0" dirty="0">
                <a:solidFill>
                  <a:srgbClr val="2C2C36"/>
                </a:solidFill>
                <a:effectLst/>
                <a:latin typeface="Times New Roman" panose="02020603050405020304" pitchFamily="18" charset="0"/>
                <a:cs typeface="Times New Roman" panose="02020603050405020304" pitchFamily="18" charset="0"/>
              </a:rPr>
              <a:t>eak </a:t>
            </a:r>
          </a:p>
          <a:p>
            <a:pPr algn="ctr"/>
            <a:r>
              <a:rPr lang="en-US" altLang="zh-CN" sz="1200" b="0" i="0" dirty="0">
                <a:solidFill>
                  <a:srgbClr val="2C2C36"/>
                </a:solidFill>
                <a:effectLst/>
                <a:latin typeface="Times New Roman" panose="02020603050405020304" pitchFamily="18" charset="0"/>
                <a:cs typeface="Times New Roman" panose="02020603050405020304" pitchFamily="18" charset="0"/>
              </a:rPr>
              <a:t>traces</a:t>
            </a:r>
            <a:endParaRPr lang="zh-CN" altLang="en-US" sz="1200" dirty="0">
              <a:latin typeface="Times New Roman" panose="02020603050405020304" pitchFamily="18" charset="0"/>
              <a:cs typeface="Times New Roman" panose="02020603050405020304" pitchFamily="18" charset="0"/>
            </a:endParaRPr>
          </a:p>
        </p:txBody>
      </p:sp>
      <p:sp>
        <p:nvSpPr>
          <p:cNvPr id="2" name="文本框 1">
            <a:extLst>
              <a:ext uri="{FF2B5EF4-FFF2-40B4-BE49-F238E27FC236}">
                <a16:creationId xmlns:a16="http://schemas.microsoft.com/office/drawing/2014/main" id="{1F89210D-59C7-CAA5-743E-D78C28F5D490}"/>
              </a:ext>
            </a:extLst>
          </p:cNvPr>
          <p:cNvSpPr txBox="1"/>
          <p:nvPr/>
        </p:nvSpPr>
        <p:spPr>
          <a:xfrm>
            <a:off x="3595319" y="752275"/>
            <a:ext cx="4005840"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(a) Existing Backdoor-Based Watermarking Methods</a:t>
            </a:r>
            <a:endParaRPr lang="zh-CN" altLang="en-US" sz="1400" dirty="0">
              <a:latin typeface="Times New Roman" panose="02020603050405020304" pitchFamily="18" charset="0"/>
              <a:cs typeface="Times New Roman" panose="02020603050405020304" pitchFamily="18" charset="0"/>
            </a:endParaRPr>
          </a:p>
        </p:txBody>
      </p:sp>
      <p:sp>
        <p:nvSpPr>
          <p:cNvPr id="3" name="文本框 2">
            <a:extLst>
              <a:ext uri="{FF2B5EF4-FFF2-40B4-BE49-F238E27FC236}">
                <a16:creationId xmlns:a16="http://schemas.microsoft.com/office/drawing/2014/main" id="{18F3A86E-A9D5-F64D-B216-C346B3C8FA6C}"/>
              </a:ext>
            </a:extLst>
          </p:cNvPr>
          <p:cNvSpPr txBox="1"/>
          <p:nvPr/>
        </p:nvSpPr>
        <p:spPr>
          <a:xfrm>
            <a:off x="4621173" y="3049353"/>
            <a:ext cx="1474827"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(b) PDGP scheme</a:t>
            </a:r>
            <a:endParaRPr lang="zh-CN" altLang="en-US" sz="1400" dirty="0">
              <a:latin typeface="Times New Roman" panose="02020603050405020304" pitchFamily="18" charset="0"/>
              <a:cs typeface="Times New Roman" panose="02020603050405020304" pitchFamily="18" charset="0"/>
            </a:endParaRPr>
          </a:p>
        </p:txBody>
      </p:sp>
      <p:cxnSp>
        <p:nvCxnSpPr>
          <p:cNvPr id="22" name="直接连接符 21">
            <a:extLst>
              <a:ext uri="{FF2B5EF4-FFF2-40B4-BE49-F238E27FC236}">
                <a16:creationId xmlns:a16="http://schemas.microsoft.com/office/drawing/2014/main" id="{B56EDCFC-97E6-5C7F-5A37-D91F2546B87D}"/>
              </a:ext>
            </a:extLst>
          </p:cNvPr>
          <p:cNvCxnSpPr>
            <a:cxnSpLocks/>
            <a:stCxn id="192" idx="2"/>
            <a:endCxn id="174" idx="6"/>
          </p:cNvCxnSpPr>
          <p:nvPr/>
        </p:nvCxnSpPr>
        <p:spPr>
          <a:xfrm flipH="1">
            <a:off x="4148472" y="2408746"/>
            <a:ext cx="87444" cy="7257"/>
          </a:xfrm>
          <a:prstGeom prst="line">
            <a:avLst/>
          </a:prstGeom>
          <a:ln w="19050">
            <a:solidFill>
              <a:srgbClr val="C00000"/>
            </a:solidFill>
          </a:ln>
        </p:spPr>
        <p:style>
          <a:lnRef idx="2">
            <a:schemeClr val="dk1"/>
          </a:lnRef>
          <a:fillRef idx="0">
            <a:schemeClr val="dk1"/>
          </a:fillRef>
          <a:effectRef idx="1">
            <a:schemeClr val="dk1"/>
          </a:effectRef>
          <a:fontRef idx="minor">
            <a:schemeClr val="tx1"/>
          </a:fontRef>
        </p:style>
      </p:cxnSp>
      <p:sp>
        <p:nvSpPr>
          <p:cNvPr id="49" name="椭圆 48">
            <a:extLst>
              <a:ext uri="{FF2B5EF4-FFF2-40B4-BE49-F238E27FC236}">
                <a16:creationId xmlns:a16="http://schemas.microsoft.com/office/drawing/2014/main" id="{C0718325-023C-ADD4-9496-914531B67F25}"/>
              </a:ext>
            </a:extLst>
          </p:cNvPr>
          <p:cNvSpPr/>
          <p:nvPr/>
        </p:nvSpPr>
        <p:spPr>
          <a:xfrm>
            <a:off x="4350272" y="2074808"/>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62" name="椭圆 61">
            <a:extLst>
              <a:ext uri="{FF2B5EF4-FFF2-40B4-BE49-F238E27FC236}">
                <a16:creationId xmlns:a16="http://schemas.microsoft.com/office/drawing/2014/main" id="{C01A8CA8-C87A-EB37-280B-05CD8627E673}"/>
              </a:ext>
            </a:extLst>
          </p:cNvPr>
          <p:cNvSpPr/>
          <p:nvPr/>
        </p:nvSpPr>
        <p:spPr>
          <a:xfrm>
            <a:off x="4160708" y="1665792"/>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64" name="椭圆 63">
            <a:extLst>
              <a:ext uri="{FF2B5EF4-FFF2-40B4-BE49-F238E27FC236}">
                <a16:creationId xmlns:a16="http://schemas.microsoft.com/office/drawing/2014/main" id="{44CF1D94-3A9C-115E-27E2-E0C0109F3837}"/>
              </a:ext>
            </a:extLst>
          </p:cNvPr>
          <p:cNvSpPr/>
          <p:nvPr/>
        </p:nvSpPr>
        <p:spPr>
          <a:xfrm>
            <a:off x="5156745" y="1943195"/>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02" name="椭圆 101">
            <a:extLst>
              <a:ext uri="{FF2B5EF4-FFF2-40B4-BE49-F238E27FC236}">
                <a16:creationId xmlns:a16="http://schemas.microsoft.com/office/drawing/2014/main" id="{2C5ED3BB-83FB-2634-3BF6-28105DF77C38}"/>
              </a:ext>
            </a:extLst>
          </p:cNvPr>
          <p:cNvSpPr/>
          <p:nvPr/>
        </p:nvSpPr>
        <p:spPr>
          <a:xfrm>
            <a:off x="5077460" y="1445873"/>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04" name="文本框 103">
            <a:extLst>
              <a:ext uri="{FF2B5EF4-FFF2-40B4-BE49-F238E27FC236}">
                <a16:creationId xmlns:a16="http://schemas.microsoft.com/office/drawing/2014/main" id="{6E044071-4DA6-7248-2433-D6CD634C7EC7}"/>
              </a:ext>
            </a:extLst>
          </p:cNvPr>
          <p:cNvSpPr txBox="1"/>
          <p:nvPr/>
        </p:nvSpPr>
        <p:spPr>
          <a:xfrm>
            <a:off x="5076158" y="1858549"/>
            <a:ext cx="292068" cy="276999"/>
          </a:xfrm>
          <a:prstGeom prst="rect">
            <a:avLst/>
          </a:prstGeom>
          <a:noFill/>
        </p:spPr>
        <p:txBody>
          <a:bodyPr wrap="non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sp>
        <p:nvSpPr>
          <p:cNvPr id="105" name="文本框 104">
            <a:extLst>
              <a:ext uri="{FF2B5EF4-FFF2-40B4-BE49-F238E27FC236}">
                <a16:creationId xmlns:a16="http://schemas.microsoft.com/office/drawing/2014/main" id="{AC58E6F1-01F1-5ED1-3D61-8C8A3EFACCBD}"/>
              </a:ext>
            </a:extLst>
          </p:cNvPr>
          <p:cNvSpPr txBox="1"/>
          <p:nvPr/>
        </p:nvSpPr>
        <p:spPr>
          <a:xfrm>
            <a:off x="4089718" y="1573309"/>
            <a:ext cx="274434" cy="307777"/>
          </a:xfrm>
          <a:prstGeom prst="rect">
            <a:avLst/>
          </a:prstGeom>
          <a:noFill/>
        </p:spPr>
        <p:txBody>
          <a:bodyPr wrap="none" rtlCol="0">
            <a:spAutoFit/>
          </a:bodyPr>
          <a:lstStyle/>
          <a:p>
            <a:r>
              <a:rPr lang="en-US" altLang="zh-CN" sz="1400" b="1" dirty="0"/>
              <a:t>-</a:t>
            </a:r>
            <a:endParaRPr lang="zh-CN" altLang="en-US" sz="1400" b="1" dirty="0"/>
          </a:p>
        </p:txBody>
      </p:sp>
      <p:sp>
        <p:nvSpPr>
          <p:cNvPr id="106" name="文本框 105">
            <a:extLst>
              <a:ext uri="{FF2B5EF4-FFF2-40B4-BE49-F238E27FC236}">
                <a16:creationId xmlns:a16="http://schemas.microsoft.com/office/drawing/2014/main" id="{071BB8D0-E91E-D3A8-B50D-83668B6540FE}"/>
              </a:ext>
            </a:extLst>
          </p:cNvPr>
          <p:cNvSpPr txBox="1"/>
          <p:nvPr/>
        </p:nvSpPr>
        <p:spPr>
          <a:xfrm>
            <a:off x="4353014" y="1228798"/>
            <a:ext cx="274434" cy="307777"/>
          </a:xfrm>
          <a:prstGeom prst="rect">
            <a:avLst/>
          </a:prstGeom>
          <a:noFill/>
        </p:spPr>
        <p:txBody>
          <a:bodyPr wrap="none" rtlCol="0">
            <a:spAutoFit/>
          </a:bodyPr>
          <a:lstStyle/>
          <a:p>
            <a:r>
              <a:rPr lang="en-US" altLang="zh-CN" sz="1400" b="1" dirty="0"/>
              <a:t>-</a:t>
            </a:r>
            <a:endParaRPr lang="zh-CN" altLang="en-US" sz="1400" b="1" dirty="0"/>
          </a:p>
        </p:txBody>
      </p:sp>
      <p:sp>
        <p:nvSpPr>
          <p:cNvPr id="108" name="文本框 107">
            <a:extLst>
              <a:ext uri="{FF2B5EF4-FFF2-40B4-BE49-F238E27FC236}">
                <a16:creationId xmlns:a16="http://schemas.microsoft.com/office/drawing/2014/main" id="{8CB71F7E-FDF0-855A-FB48-4D8757A45260}"/>
              </a:ext>
            </a:extLst>
          </p:cNvPr>
          <p:cNvSpPr txBox="1"/>
          <p:nvPr/>
        </p:nvSpPr>
        <p:spPr>
          <a:xfrm>
            <a:off x="4644973" y="1617582"/>
            <a:ext cx="292068" cy="276999"/>
          </a:xfrm>
          <a:prstGeom prst="rect">
            <a:avLst/>
          </a:prstGeom>
          <a:noFill/>
        </p:spPr>
        <p:txBody>
          <a:bodyPr wrap="non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sp>
        <p:nvSpPr>
          <p:cNvPr id="110" name="文本框 109">
            <a:extLst>
              <a:ext uri="{FF2B5EF4-FFF2-40B4-BE49-F238E27FC236}">
                <a16:creationId xmlns:a16="http://schemas.microsoft.com/office/drawing/2014/main" id="{B6E1444D-FFF4-3A0B-45CF-CACA9B49CFE8}"/>
              </a:ext>
            </a:extLst>
          </p:cNvPr>
          <p:cNvSpPr txBox="1"/>
          <p:nvPr/>
        </p:nvSpPr>
        <p:spPr>
          <a:xfrm flipH="1">
            <a:off x="4274585" y="1995574"/>
            <a:ext cx="280338" cy="276999"/>
          </a:xfrm>
          <a:prstGeom prst="rect">
            <a:avLst/>
          </a:prstGeom>
          <a:noFill/>
        </p:spPr>
        <p:txBody>
          <a:bodyPr wrap="square" rtlCol="0">
            <a:spAutoFit/>
          </a:bodyPr>
          <a:lstStyle/>
          <a:p>
            <a:r>
              <a:rPr lang="en-US" altLang="zh-CN" sz="1200" b="1" dirty="0">
                <a:solidFill>
                  <a:srgbClr val="C00000"/>
                </a:solidFill>
                <a:cs typeface="Times New Roman" panose="02020603050405020304" pitchFamily="18" charset="0"/>
              </a:rPr>
              <a:t>+</a:t>
            </a:r>
            <a:endParaRPr lang="zh-CN" altLang="en-US" sz="1200" b="1" dirty="0">
              <a:solidFill>
                <a:srgbClr val="C00000"/>
              </a:solidFill>
              <a:cs typeface="Times New Roman" panose="02020603050405020304" pitchFamily="18" charset="0"/>
            </a:endParaRPr>
          </a:p>
        </p:txBody>
      </p:sp>
      <p:cxnSp>
        <p:nvCxnSpPr>
          <p:cNvPr id="113" name="直接连接符 112">
            <a:extLst>
              <a:ext uri="{FF2B5EF4-FFF2-40B4-BE49-F238E27FC236}">
                <a16:creationId xmlns:a16="http://schemas.microsoft.com/office/drawing/2014/main" id="{B5F96893-F530-C9F0-C1D6-2877A7CEAD03}"/>
              </a:ext>
            </a:extLst>
          </p:cNvPr>
          <p:cNvCxnSpPr>
            <a:cxnSpLocks/>
          </p:cNvCxnSpPr>
          <p:nvPr/>
        </p:nvCxnSpPr>
        <p:spPr>
          <a:xfrm flipH="1">
            <a:off x="4799639" y="1400025"/>
            <a:ext cx="34728" cy="311085"/>
          </a:xfrm>
          <a:prstGeom prst="line">
            <a:avLst/>
          </a:prstGeom>
        </p:spPr>
        <p:style>
          <a:lnRef idx="2">
            <a:schemeClr val="dk1"/>
          </a:lnRef>
          <a:fillRef idx="0">
            <a:schemeClr val="dk1"/>
          </a:fillRef>
          <a:effectRef idx="1">
            <a:schemeClr val="dk1"/>
          </a:effectRef>
          <a:fontRef idx="minor">
            <a:schemeClr val="tx1"/>
          </a:fontRef>
        </p:style>
      </p:cxnSp>
      <p:sp>
        <p:nvSpPr>
          <p:cNvPr id="174" name="椭圆 173">
            <a:extLst>
              <a:ext uri="{FF2B5EF4-FFF2-40B4-BE49-F238E27FC236}">
                <a16:creationId xmlns:a16="http://schemas.microsoft.com/office/drawing/2014/main" id="{0CB38313-72C6-BB5B-4DB7-1F75D562C3DB}"/>
              </a:ext>
            </a:extLst>
          </p:cNvPr>
          <p:cNvSpPr/>
          <p:nvPr/>
        </p:nvSpPr>
        <p:spPr>
          <a:xfrm>
            <a:off x="4070500" y="2377017"/>
            <a:ext cx="77972" cy="77972"/>
          </a:xfrm>
          <a:prstGeom prst="ellipse">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90" name="直接连接符 189">
            <a:extLst>
              <a:ext uri="{FF2B5EF4-FFF2-40B4-BE49-F238E27FC236}">
                <a16:creationId xmlns:a16="http://schemas.microsoft.com/office/drawing/2014/main" id="{6A46D2CE-E7C0-58E2-F51C-7455D521E306}"/>
              </a:ext>
            </a:extLst>
          </p:cNvPr>
          <p:cNvCxnSpPr>
            <a:cxnSpLocks/>
            <a:stCxn id="192" idx="0"/>
            <a:endCxn id="191" idx="5"/>
          </p:cNvCxnSpPr>
          <p:nvPr/>
        </p:nvCxnSpPr>
        <p:spPr>
          <a:xfrm flipH="1" flipV="1">
            <a:off x="4187399" y="2305453"/>
            <a:ext cx="87503" cy="64307"/>
          </a:xfrm>
          <a:prstGeom prst="line">
            <a:avLst/>
          </a:prstGeom>
          <a:ln w="19050">
            <a:solidFill>
              <a:srgbClr val="C00000"/>
            </a:solidFill>
          </a:ln>
        </p:spPr>
        <p:style>
          <a:lnRef idx="2">
            <a:schemeClr val="dk1"/>
          </a:lnRef>
          <a:fillRef idx="0">
            <a:schemeClr val="dk1"/>
          </a:fillRef>
          <a:effectRef idx="1">
            <a:schemeClr val="dk1"/>
          </a:effectRef>
          <a:fontRef idx="minor">
            <a:schemeClr val="tx1"/>
          </a:fontRef>
        </p:style>
      </p:cxnSp>
      <p:sp>
        <p:nvSpPr>
          <p:cNvPr id="191" name="椭圆 190">
            <a:extLst>
              <a:ext uri="{FF2B5EF4-FFF2-40B4-BE49-F238E27FC236}">
                <a16:creationId xmlns:a16="http://schemas.microsoft.com/office/drawing/2014/main" id="{3D2978E0-DE35-746F-EBC1-5283B238BC05}"/>
              </a:ext>
            </a:extLst>
          </p:cNvPr>
          <p:cNvSpPr/>
          <p:nvPr/>
        </p:nvSpPr>
        <p:spPr>
          <a:xfrm>
            <a:off x="4120846" y="2238900"/>
            <a:ext cx="77972" cy="77972"/>
          </a:xfrm>
          <a:prstGeom prst="ellipse">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2" name="椭圆 191">
            <a:extLst>
              <a:ext uri="{FF2B5EF4-FFF2-40B4-BE49-F238E27FC236}">
                <a16:creationId xmlns:a16="http://schemas.microsoft.com/office/drawing/2014/main" id="{B1291ECE-8A06-6C3B-ADA0-5DE1A2A9B9BA}"/>
              </a:ext>
            </a:extLst>
          </p:cNvPr>
          <p:cNvSpPr/>
          <p:nvPr/>
        </p:nvSpPr>
        <p:spPr>
          <a:xfrm>
            <a:off x="4235916" y="2369760"/>
            <a:ext cx="77972" cy="77972"/>
          </a:xfrm>
          <a:prstGeom prst="ellipse">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9" name="椭圆 208">
            <a:extLst>
              <a:ext uri="{FF2B5EF4-FFF2-40B4-BE49-F238E27FC236}">
                <a16:creationId xmlns:a16="http://schemas.microsoft.com/office/drawing/2014/main" id="{B9949D4F-402B-CE27-11F3-885F0B639EC7}"/>
              </a:ext>
            </a:extLst>
          </p:cNvPr>
          <p:cNvSpPr/>
          <p:nvPr/>
        </p:nvSpPr>
        <p:spPr>
          <a:xfrm>
            <a:off x="4004194" y="2209348"/>
            <a:ext cx="350418" cy="327162"/>
          </a:xfrm>
          <a:prstGeom prst="ellipse">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14" name="直接连接符 213">
            <a:extLst>
              <a:ext uri="{FF2B5EF4-FFF2-40B4-BE49-F238E27FC236}">
                <a16:creationId xmlns:a16="http://schemas.microsoft.com/office/drawing/2014/main" id="{A14A89C6-1A47-1836-EDC4-E7B7D2E3EDB0}"/>
              </a:ext>
            </a:extLst>
          </p:cNvPr>
          <p:cNvCxnSpPr>
            <a:cxnSpLocks/>
            <a:stCxn id="49" idx="3"/>
            <a:endCxn id="191" idx="0"/>
          </p:cNvCxnSpPr>
          <p:nvPr/>
        </p:nvCxnSpPr>
        <p:spPr>
          <a:xfrm flipH="1">
            <a:off x="4159832" y="2190662"/>
            <a:ext cx="209271" cy="48238"/>
          </a:xfrm>
          <a:prstGeom prst="line">
            <a:avLst/>
          </a:prstGeom>
          <a:ln w="19050">
            <a:solidFill>
              <a:srgbClr val="C00000"/>
            </a:solidFill>
          </a:ln>
        </p:spPr>
        <p:style>
          <a:lnRef idx="2">
            <a:schemeClr val="dk1"/>
          </a:lnRef>
          <a:fillRef idx="0">
            <a:schemeClr val="dk1"/>
          </a:fillRef>
          <a:effectRef idx="1">
            <a:schemeClr val="dk1"/>
          </a:effectRef>
          <a:fontRef idx="minor">
            <a:schemeClr val="tx1"/>
          </a:fontRef>
        </p:style>
      </p:cxnSp>
      <p:cxnSp>
        <p:nvCxnSpPr>
          <p:cNvPr id="223" name="直接箭头连接符 222">
            <a:extLst>
              <a:ext uri="{FF2B5EF4-FFF2-40B4-BE49-F238E27FC236}">
                <a16:creationId xmlns:a16="http://schemas.microsoft.com/office/drawing/2014/main" id="{0B34FF1C-3709-40DE-1A57-81D987AB2C29}"/>
              </a:ext>
            </a:extLst>
          </p:cNvPr>
          <p:cNvCxnSpPr>
            <a:cxnSpLocks/>
          </p:cNvCxnSpPr>
          <p:nvPr/>
        </p:nvCxnSpPr>
        <p:spPr>
          <a:xfrm>
            <a:off x="3807953" y="2652451"/>
            <a:ext cx="194413"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36" name="文本框 235">
            <a:extLst>
              <a:ext uri="{FF2B5EF4-FFF2-40B4-BE49-F238E27FC236}">
                <a16:creationId xmlns:a16="http://schemas.microsoft.com/office/drawing/2014/main" id="{1E84B1AC-AA23-4D35-FD00-24D00D16646B}"/>
              </a:ext>
            </a:extLst>
          </p:cNvPr>
          <p:cNvSpPr txBox="1"/>
          <p:nvPr/>
        </p:nvSpPr>
        <p:spPr>
          <a:xfrm>
            <a:off x="3956901" y="2530043"/>
            <a:ext cx="1476971"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from label     to label</a:t>
            </a:r>
            <a:endParaRPr lang="zh-CN" altLang="en-US" sz="1200" dirty="0">
              <a:latin typeface="Times New Roman" panose="02020603050405020304" pitchFamily="18" charset="0"/>
              <a:cs typeface="Times New Roman" panose="02020603050405020304" pitchFamily="18" charset="0"/>
            </a:endParaRPr>
          </a:p>
        </p:txBody>
      </p:sp>
      <p:sp>
        <p:nvSpPr>
          <p:cNvPr id="239" name="椭圆 238">
            <a:extLst>
              <a:ext uri="{FF2B5EF4-FFF2-40B4-BE49-F238E27FC236}">
                <a16:creationId xmlns:a16="http://schemas.microsoft.com/office/drawing/2014/main" id="{14FFEF0C-36D7-CE69-F4FF-BC5978B453E1}"/>
              </a:ext>
            </a:extLst>
          </p:cNvPr>
          <p:cNvSpPr/>
          <p:nvPr/>
        </p:nvSpPr>
        <p:spPr>
          <a:xfrm>
            <a:off x="4713030" y="2601425"/>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40" name="文本框 239">
            <a:extLst>
              <a:ext uri="{FF2B5EF4-FFF2-40B4-BE49-F238E27FC236}">
                <a16:creationId xmlns:a16="http://schemas.microsoft.com/office/drawing/2014/main" id="{CEAE8199-3B94-DD09-302E-70AB9B7F58A1}"/>
              </a:ext>
            </a:extLst>
          </p:cNvPr>
          <p:cNvSpPr txBox="1"/>
          <p:nvPr/>
        </p:nvSpPr>
        <p:spPr>
          <a:xfrm>
            <a:off x="4643915" y="2500650"/>
            <a:ext cx="274434" cy="307777"/>
          </a:xfrm>
          <a:prstGeom prst="rect">
            <a:avLst/>
          </a:prstGeom>
          <a:noFill/>
        </p:spPr>
        <p:txBody>
          <a:bodyPr wrap="none" rtlCol="0">
            <a:spAutoFit/>
          </a:bodyPr>
          <a:lstStyle/>
          <a:p>
            <a:r>
              <a:rPr lang="en-US" altLang="zh-CN" sz="1400" b="1" dirty="0"/>
              <a:t>-</a:t>
            </a:r>
            <a:endParaRPr lang="zh-CN" altLang="en-US" sz="1400" b="1" dirty="0"/>
          </a:p>
        </p:txBody>
      </p:sp>
      <p:sp>
        <p:nvSpPr>
          <p:cNvPr id="242" name="椭圆 241">
            <a:extLst>
              <a:ext uri="{FF2B5EF4-FFF2-40B4-BE49-F238E27FC236}">
                <a16:creationId xmlns:a16="http://schemas.microsoft.com/office/drawing/2014/main" id="{FBE86F8C-0345-D03A-731D-9935A4F0DB3F}"/>
              </a:ext>
            </a:extLst>
          </p:cNvPr>
          <p:cNvSpPr/>
          <p:nvPr/>
        </p:nvSpPr>
        <p:spPr>
          <a:xfrm>
            <a:off x="4776780" y="1311607"/>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43" name="椭圆 242">
            <a:extLst>
              <a:ext uri="{FF2B5EF4-FFF2-40B4-BE49-F238E27FC236}">
                <a16:creationId xmlns:a16="http://schemas.microsoft.com/office/drawing/2014/main" id="{5D7E1264-85BA-AEF8-2804-F9F66403C763}"/>
              </a:ext>
            </a:extLst>
          </p:cNvPr>
          <p:cNvSpPr/>
          <p:nvPr/>
        </p:nvSpPr>
        <p:spPr>
          <a:xfrm>
            <a:off x="5348685" y="2597991"/>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41" name="文本框 240">
            <a:extLst>
              <a:ext uri="{FF2B5EF4-FFF2-40B4-BE49-F238E27FC236}">
                <a16:creationId xmlns:a16="http://schemas.microsoft.com/office/drawing/2014/main" id="{6FD214FC-F649-0F32-0869-1F416E1291E1}"/>
              </a:ext>
            </a:extLst>
          </p:cNvPr>
          <p:cNvSpPr txBox="1"/>
          <p:nvPr/>
        </p:nvSpPr>
        <p:spPr>
          <a:xfrm flipH="1">
            <a:off x="5270931" y="2520786"/>
            <a:ext cx="280338" cy="276999"/>
          </a:xfrm>
          <a:prstGeom prst="rect">
            <a:avLst/>
          </a:prstGeom>
          <a:noFill/>
        </p:spPr>
        <p:txBody>
          <a:bodyPr wrap="square" rtlCol="0">
            <a:spAutoFit/>
          </a:bodyPr>
          <a:lstStyle/>
          <a:p>
            <a:r>
              <a:rPr lang="en-US" altLang="zh-CN" sz="1200" b="1" dirty="0">
                <a:solidFill>
                  <a:srgbClr val="C00000"/>
                </a:solidFill>
                <a:cs typeface="Times New Roman" panose="02020603050405020304" pitchFamily="18" charset="0"/>
              </a:rPr>
              <a:t>+</a:t>
            </a:r>
            <a:endParaRPr lang="zh-CN" altLang="en-US" sz="1200" b="1" dirty="0">
              <a:solidFill>
                <a:srgbClr val="C00000"/>
              </a:solidFill>
              <a:cs typeface="Times New Roman" panose="02020603050405020304" pitchFamily="18" charset="0"/>
            </a:endParaRPr>
          </a:p>
        </p:txBody>
      </p:sp>
      <p:pic>
        <p:nvPicPr>
          <p:cNvPr id="253" name="图片 252">
            <a:extLst>
              <a:ext uri="{FF2B5EF4-FFF2-40B4-BE49-F238E27FC236}">
                <a16:creationId xmlns:a16="http://schemas.microsoft.com/office/drawing/2014/main" id="{15DD8112-97A9-B514-1F22-7B6E870BAA2C}"/>
              </a:ext>
            </a:extLst>
          </p:cNvPr>
          <p:cNvPicPr>
            <a:picLocks noChangeAspect="1"/>
          </p:cNvPicPr>
          <p:nvPr/>
        </p:nvPicPr>
        <p:blipFill>
          <a:blip r:embed="rId7"/>
          <a:stretch>
            <a:fillRect/>
          </a:stretch>
        </p:blipFill>
        <p:spPr>
          <a:xfrm>
            <a:off x="2030844" y="757418"/>
            <a:ext cx="316571" cy="272603"/>
          </a:xfrm>
          <a:prstGeom prst="rect">
            <a:avLst/>
          </a:prstGeom>
        </p:spPr>
      </p:pic>
      <p:sp>
        <p:nvSpPr>
          <p:cNvPr id="254" name="文本框 253">
            <a:extLst>
              <a:ext uri="{FF2B5EF4-FFF2-40B4-BE49-F238E27FC236}">
                <a16:creationId xmlns:a16="http://schemas.microsoft.com/office/drawing/2014/main" id="{20C77C16-C953-52D2-9601-92BAD58E10ED}"/>
              </a:ext>
            </a:extLst>
          </p:cNvPr>
          <p:cNvSpPr txBox="1"/>
          <p:nvPr/>
        </p:nvSpPr>
        <p:spPr>
          <a:xfrm>
            <a:off x="2313154" y="770884"/>
            <a:ext cx="1090363" cy="246221"/>
          </a:xfrm>
          <a:prstGeom prst="rect">
            <a:avLst/>
          </a:prstGeom>
          <a:noFill/>
        </p:spPr>
        <p:txBody>
          <a:bodyPr wrap="none" rtlCol="0">
            <a:spAutoFit/>
          </a:bodyPr>
          <a:lstStyle/>
          <a:p>
            <a:r>
              <a:rPr lang="en-US" altLang="zh-CN" sz="1000" dirty="0">
                <a:latin typeface="Times New Roman" panose="02020603050405020304" pitchFamily="18" charset="0"/>
                <a:cs typeface="Times New Roman" panose="02020603050405020304" pitchFamily="18" charset="0"/>
              </a:rPr>
              <a:t>Watermark graph</a:t>
            </a:r>
            <a:endParaRPr lang="zh-CN" altLang="en-US" sz="1000" dirty="0">
              <a:latin typeface="Times New Roman" panose="02020603050405020304" pitchFamily="18" charset="0"/>
              <a:cs typeface="Times New Roman" panose="02020603050405020304" pitchFamily="18" charset="0"/>
            </a:endParaRPr>
          </a:p>
        </p:txBody>
      </p:sp>
      <p:cxnSp>
        <p:nvCxnSpPr>
          <p:cNvPr id="256" name="直接连接符 255">
            <a:extLst>
              <a:ext uri="{FF2B5EF4-FFF2-40B4-BE49-F238E27FC236}">
                <a16:creationId xmlns:a16="http://schemas.microsoft.com/office/drawing/2014/main" id="{D8D80E9A-5AE4-C06B-BD25-733D739DBCF8}"/>
              </a:ext>
            </a:extLst>
          </p:cNvPr>
          <p:cNvCxnSpPr>
            <a:cxnSpLocks/>
          </p:cNvCxnSpPr>
          <p:nvPr/>
        </p:nvCxnSpPr>
        <p:spPr>
          <a:xfrm>
            <a:off x="1993012" y="3048000"/>
            <a:ext cx="7258414" cy="0"/>
          </a:xfrm>
          <a:prstGeom prst="line">
            <a:avLst/>
          </a:prstGeom>
        </p:spPr>
        <p:style>
          <a:lnRef idx="2">
            <a:schemeClr val="dk1"/>
          </a:lnRef>
          <a:fillRef idx="0">
            <a:schemeClr val="dk1"/>
          </a:fillRef>
          <a:effectRef idx="1">
            <a:schemeClr val="dk1"/>
          </a:effectRef>
          <a:fontRef idx="minor">
            <a:schemeClr val="tx1"/>
          </a:fontRef>
        </p:style>
      </p:cxnSp>
      <p:sp>
        <p:nvSpPr>
          <p:cNvPr id="259" name="椭圆 258">
            <a:extLst>
              <a:ext uri="{FF2B5EF4-FFF2-40B4-BE49-F238E27FC236}">
                <a16:creationId xmlns:a16="http://schemas.microsoft.com/office/drawing/2014/main" id="{58A12336-4E5E-E8EB-E051-F3F9AD364500}"/>
              </a:ext>
            </a:extLst>
          </p:cNvPr>
          <p:cNvSpPr/>
          <p:nvPr/>
        </p:nvSpPr>
        <p:spPr>
          <a:xfrm>
            <a:off x="2055941" y="1019050"/>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03" name="文本框 102">
            <a:extLst>
              <a:ext uri="{FF2B5EF4-FFF2-40B4-BE49-F238E27FC236}">
                <a16:creationId xmlns:a16="http://schemas.microsoft.com/office/drawing/2014/main" id="{F375B1B8-37D5-DE48-31DD-07D45A81C477}"/>
              </a:ext>
            </a:extLst>
          </p:cNvPr>
          <p:cNvSpPr txBox="1"/>
          <p:nvPr/>
        </p:nvSpPr>
        <p:spPr>
          <a:xfrm>
            <a:off x="1976541" y="949512"/>
            <a:ext cx="292068" cy="276999"/>
          </a:xfrm>
          <a:prstGeom prst="rect">
            <a:avLst/>
          </a:prstGeom>
          <a:noFill/>
        </p:spPr>
        <p:txBody>
          <a:bodyPr wrap="non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sp>
        <p:nvSpPr>
          <p:cNvPr id="260" name="椭圆 259">
            <a:extLst>
              <a:ext uri="{FF2B5EF4-FFF2-40B4-BE49-F238E27FC236}">
                <a16:creationId xmlns:a16="http://schemas.microsoft.com/office/drawing/2014/main" id="{224B460C-A5D7-E2C3-B585-59E14C6BEC41}"/>
              </a:ext>
            </a:extLst>
          </p:cNvPr>
          <p:cNvSpPr/>
          <p:nvPr/>
        </p:nvSpPr>
        <p:spPr>
          <a:xfrm>
            <a:off x="2225579" y="1011634"/>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61" name="文本框 260">
            <a:extLst>
              <a:ext uri="{FF2B5EF4-FFF2-40B4-BE49-F238E27FC236}">
                <a16:creationId xmlns:a16="http://schemas.microsoft.com/office/drawing/2014/main" id="{04D0DAE4-F9E5-D400-B780-CB4031350C9D}"/>
              </a:ext>
            </a:extLst>
          </p:cNvPr>
          <p:cNvSpPr txBox="1"/>
          <p:nvPr/>
        </p:nvSpPr>
        <p:spPr>
          <a:xfrm>
            <a:off x="2148931" y="914541"/>
            <a:ext cx="274434" cy="307777"/>
          </a:xfrm>
          <a:prstGeom prst="rect">
            <a:avLst/>
          </a:prstGeom>
          <a:noFill/>
        </p:spPr>
        <p:txBody>
          <a:bodyPr wrap="none" rtlCol="0">
            <a:spAutoFit/>
          </a:bodyPr>
          <a:lstStyle/>
          <a:p>
            <a:r>
              <a:rPr lang="en-US" altLang="zh-CN" sz="1400" b="1" dirty="0"/>
              <a:t>-</a:t>
            </a:r>
            <a:endParaRPr lang="zh-CN" altLang="en-US" sz="1400" b="1" dirty="0"/>
          </a:p>
        </p:txBody>
      </p:sp>
      <p:sp>
        <p:nvSpPr>
          <p:cNvPr id="262" name="文本框 261">
            <a:extLst>
              <a:ext uri="{FF2B5EF4-FFF2-40B4-BE49-F238E27FC236}">
                <a16:creationId xmlns:a16="http://schemas.microsoft.com/office/drawing/2014/main" id="{AF95A82C-90AD-3764-956E-AB8263330A02}"/>
              </a:ext>
            </a:extLst>
          </p:cNvPr>
          <p:cNvSpPr txBox="1"/>
          <p:nvPr/>
        </p:nvSpPr>
        <p:spPr>
          <a:xfrm>
            <a:off x="2344537" y="965492"/>
            <a:ext cx="599844" cy="246221"/>
          </a:xfrm>
          <a:prstGeom prst="rect">
            <a:avLst/>
          </a:prstGeom>
          <a:noFill/>
        </p:spPr>
        <p:txBody>
          <a:bodyPr wrap="none" rtlCol="0">
            <a:spAutoFit/>
          </a:bodyPr>
          <a:lstStyle/>
          <a:p>
            <a:r>
              <a:rPr lang="en-US" altLang="zh-CN" sz="1000" dirty="0">
                <a:latin typeface="Times New Roman" panose="02020603050405020304" pitchFamily="18" charset="0"/>
                <a:cs typeface="Times New Roman" panose="02020603050405020304" pitchFamily="18" charset="0"/>
              </a:rPr>
              <a:t>Labeled</a:t>
            </a:r>
            <a:endParaRPr lang="zh-CN" altLang="en-US" sz="1000" dirty="0">
              <a:latin typeface="Times New Roman" panose="02020603050405020304" pitchFamily="18" charset="0"/>
              <a:cs typeface="Times New Roman" panose="02020603050405020304" pitchFamily="18" charset="0"/>
            </a:endParaRPr>
          </a:p>
        </p:txBody>
      </p:sp>
      <p:sp>
        <p:nvSpPr>
          <p:cNvPr id="263" name="椭圆 262">
            <a:extLst>
              <a:ext uri="{FF2B5EF4-FFF2-40B4-BE49-F238E27FC236}">
                <a16:creationId xmlns:a16="http://schemas.microsoft.com/office/drawing/2014/main" id="{79AA25BB-30BC-1466-04D5-6E60049716E8}"/>
              </a:ext>
            </a:extLst>
          </p:cNvPr>
          <p:cNvSpPr/>
          <p:nvPr/>
        </p:nvSpPr>
        <p:spPr>
          <a:xfrm>
            <a:off x="2223595" y="1181330"/>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64" name="椭圆 263">
            <a:extLst>
              <a:ext uri="{FF2B5EF4-FFF2-40B4-BE49-F238E27FC236}">
                <a16:creationId xmlns:a16="http://schemas.microsoft.com/office/drawing/2014/main" id="{FBC1CE88-6B7B-9221-F388-D8F8111199CF}"/>
              </a:ext>
            </a:extLst>
          </p:cNvPr>
          <p:cNvSpPr/>
          <p:nvPr/>
        </p:nvSpPr>
        <p:spPr>
          <a:xfrm>
            <a:off x="2056513" y="1186060"/>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65" name="文本框 264">
            <a:extLst>
              <a:ext uri="{FF2B5EF4-FFF2-40B4-BE49-F238E27FC236}">
                <a16:creationId xmlns:a16="http://schemas.microsoft.com/office/drawing/2014/main" id="{ECF44165-1877-4843-7C33-E1C0FF08F466}"/>
              </a:ext>
            </a:extLst>
          </p:cNvPr>
          <p:cNvSpPr txBox="1"/>
          <p:nvPr/>
        </p:nvSpPr>
        <p:spPr>
          <a:xfrm>
            <a:off x="2330993" y="1110381"/>
            <a:ext cx="713657" cy="246221"/>
          </a:xfrm>
          <a:prstGeom prst="rect">
            <a:avLst/>
          </a:prstGeom>
          <a:noFill/>
        </p:spPr>
        <p:txBody>
          <a:bodyPr wrap="none" rtlCol="0">
            <a:spAutoFit/>
          </a:bodyPr>
          <a:lstStyle/>
          <a:p>
            <a:r>
              <a:rPr lang="en-US" altLang="zh-CN" sz="1000" dirty="0">
                <a:latin typeface="Times New Roman" panose="02020603050405020304" pitchFamily="18" charset="0"/>
                <a:cs typeface="Times New Roman" panose="02020603050405020304" pitchFamily="18" charset="0"/>
              </a:rPr>
              <a:t>Unlabeled</a:t>
            </a:r>
            <a:endParaRPr lang="zh-CN" altLang="en-US" sz="1000" dirty="0">
              <a:latin typeface="Times New Roman" panose="02020603050405020304" pitchFamily="18" charset="0"/>
              <a:cs typeface="Times New Roman" panose="02020603050405020304" pitchFamily="18" charset="0"/>
            </a:endParaRPr>
          </a:p>
        </p:txBody>
      </p:sp>
      <p:cxnSp>
        <p:nvCxnSpPr>
          <p:cNvPr id="277" name="直接连接符 276">
            <a:extLst>
              <a:ext uri="{FF2B5EF4-FFF2-40B4-BE49-F238E27FC236}">
                <a16:creationId xmlns:a16="http://schemas.microsoft.com/office/drawing/2014/main" id="{88D7F14B-C02A-0381-3F38-57F478650A5E}"/>
              </a:ext>
            </a:extLst>
          </p:cNvPr>
          <p:cNvCxnSpPr>
            <a:cxnSpLocks/>
            <a:stCxn id="283" idx="2"/>
            <a:endCxn id="280" idx="6"/>
          </p:cNvCxnSpPr>
          <p:nvPr/>
        </p:nvCxnSpPr>
        <p:spPr>
          <a:xfrm flipH="1">
            <a:off x="7600242" y="1529629"/>
            <a:ext cx="87444" cy="7257"/>
          </a:xfrm>
          <a:prstGeom prst="line">
            <a:avLst/>
          </a:prstGeom>
          <a:ln w="19050">
            <a:solidFill>
              <a:srgbClr val="C00000"/>
            </a:solidFill>
          </a:ln>
        </p:spPr>
        <p:style>
          <a:lnRef idx="2">
            <a:schemeClr val="dk1"/>
          </a:lnRef>
          <a:fillRef idx="0">
            <a:schemeClr val="dk1"/>
          </a:fillRef>
          <a:effectRef idx="1">
            <a:schemeClr val="dk1"/>
          </a:effectRef>
          <a:fontRef idx="minor">
            <a:schemeClr val="tx1"/>
          </a:fontRef>
        </p:style>
      </p:cxnSp>
      <p:sp>
        <p:nvSpPr>
          <p:cNvPr id="278" name="椭圆 277">
            <a:extLst>
              <a:ext uri="{FF2B5EF4-FFF2-40B4-BE49-F238E27FC236}">
                <a16:creationId xmlns:a16="http://schemas.microsoft.com/office/drawing/2014/main" id="{BD2EC4CD-9B1B-DE6E-420B-964C13943893}"/>
              </a:ext>
            </a:extLst>
          </p:cNvPr>
          <p:cNvSpPr/>
          <p:nvPr/>
        </p:nvSpPr>
        <p:spPr>
          <a:xfrm>
            <a:off x="7676915" y="1714828"/>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79" name="文本框 278">
            <a:extLst>
              <a:ext uri="{FF2B5EF4-FFF2-40B4-BE49-F238E27FC236}">
                <a16:creationId xmlns:a16="http://schemas.microsoft.com/office/drawing/2014/main" id="{B2730BAF-8A81-2BBE-95B3-4D443EB14869}"/>
              </a:ext>
            </a:extLst>
          </p:cNvPr>
          <p:cNvSpPr txBox="1"/>
          <p:nvPr/>
        </p:nvSpPr>
        <p:spPr>
          <a:xfrm flipH="1">
            <a:off x="7592915" y="1633973"/>
            <a:ext cx="282970" cy="276999"/>
          </a:xfrm>
          <a:prstGeom prst="rect">
            <a:avLst/>
          </a:prstGeom>
          <a:noFill/>
        </p:spPr>
        <p:txBody>
          <a:bodyPr wrap="square" rtlCol="0">
            <a:spAutoFit/>
          </a:bodyPr>
          <a:lstStyle/>
          <a:p>
            <a:r>
              <a:rPr lang="en-US" altLang="zh-CN" sz="1200" b="1" dirty="0">
                <a:solidFill>
                  <a:srgbClr val="C00000"/>
                </a:solidFill>
                <a:cs typeface="Times New Roman" panose="02020603050405020304" pitchFamily="18" charset="0"/>
              </a:rPr>
              <a:t>+</a:t>
            </a:r>
            <a:endParaRPr lang="zh-CN" altLang="en-US" sz="1200" b="1" dirty="0">
              <a:solidFill>
                <a:srgbClr val="C00000"/>
              </a:solidFill>
              <a:cs typeface="Times New Roman" panose="02020603050405020304" pitchFamily="18" charset="0"/>
            </a:endParaRPr>
          </a:p>
        </p:txBody>
      </p:sp>
      <p:sp>
        <p:nvSpPr>
          <p:cNvPr id="280" name="椭圆 279">
            <a:extLst>
              <a:ext uri="{FF2B5EF4-FFF2-40B4-BE49-F238E27FC236}">
                <a16:creationId xmlns:a16="http://schemas.microsoft.com/office/drawing/2014/main" id="{E4297E9B-FD98-25EE-732F-F4874967416A}"/>
              </a:ext>
            </a:extLst>
          </p:cNvPr>
          <p:cNvSpPr/>
          <p:nvPr/>
        </p:nvSpPr>
        <p:spPr>
          <a:xfrm>
            <a:off x="7522270" y="1497900"/>
            <a:ext cx="77972" cy="77972"/>
          </a:xfrm>
          <a:prstGeom prst="ellipse">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81" name="直接连接符 280">
            <a:extLst>
              <a:ext uri="{FF2B5EF4-FFF2-40B4-BE49-F238E27FC236}">
                <a16:creationId xmlns:a16="http://schemas.microsoft.com/office/drawing/2014/main" id="{89CC25CC-84D6-A904-B3D4-D76EA1C606F5}"/>
              </a:ext>
            </a:extLst>
          </p:cNvPr>
          <p:cNvCxnSpPr>
            <a:cxnSpLocks/>
            <a:stCxn id="283" idx="0"/>
            <a:endCxn id="282" idx="5"/>
          </p:cNvCxnSpPr>
          <p:nvPr/>
        </p:nvCxnSpPr>
        <p:spPr>
          <a:xfrm flipH="1" flipV="1">
            <a:off x="7639169" y="1426336"/>
            <a:ext cx="87503" cy="64307"/>
          </a:xfrm>
          <a:prstGeom prst="line">
            <a:avLst/>
          </a:prstGeom>
          <a:ln w="19050">
            <a:solidFill>
              <a:srgbClr val="C00000"/>
            </a:solidFill>
          </a:ln>
        </p:spPr>
        <p:style>
          <a:lnRef idx="2">
            <a:schemeClr val="dk1"/>
          </a:lnRef>
          <a:fillRef idx="0">
            <a:schemeClr val="dk1"/>
          </a:fillRef>
          <a:effectRef idx="1">
            <a:schemeClr val="dk1"/>
          </a:effectRef>
          <a:fontRef idx="minor">
            <a:schemeClr val="tx1"/>
          </a:fontRef>
        </p:style>
      </p:cxnSp>
      <p:sp>
        <p:nvSpPr>
          <p:cNvPr id="282" name="椭圆 281">
            <a:extLst>
              <a:ext uri="{FF2B5EF4-FFF2-40B4-BE49-F238E27FC236}">
                <a16:creationId xmlns:a16="http://schemas.microsoft.com/office/drawing/2014/main" id="{746C6A6C-04BB-05C6-DF4B-8572A15635F4}"/>
              </a:ext>
            </a:extLst>
          </p:cNvPr>
          <p:cNvSpPr/>
          <p:nvPr/>
        </p:nvSpPr>
        <p:spPr>
          <a:xfrm>
            <a:off x="7572616" y="1359783"/>
            <a:ext cx="77972" cy="77972"/>
          </a:xfrm>
          <a:prstGeom prst="ellipse">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3" name="椭圆 282">
            <a:extLst>
              <a:ext uri="{FF2B5EF4-FFF2-40B4-BE49-F238E27FC236}">
                <a16:creationId xmlns:a16="http://schemas.microsoft.com/office/drawing/2014/main" id="{4080BAE6-FF4C-44A8-D33A-C500AE0E0CC5}"/>
              </a:ext>
            </a:extLst>
          </p:cNvPr>
          <p:cNvSpPr/>
          <p:nvPr/>
        </p:nvSpPr>
        <p:spPr>
          <a:xfrm>
            <a:off x="7687686" y="1490643"/>
            <a:ext cx="77972" cy="77972"/>
          </a:xfrm>
          <a:prstGeom prst="ellipse">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4" name="椭圆 283">
            <a:extLst>
              <a:ext uri="{FF2B5EF4-FFF2-40B4-BE49-F238E27FC236}">
                <a16:creationId xmlns:a16="http://schemas.microsoft.com/office/drawing/2014/main" id="{350E8605-889D-2BCB-4E87-54FF27D681F3}"/>
              </a:ext>
            </a:extLst>
          </p:cNvPr>
          <p:cNvSpPr/>
          <p:nvPr/>
        </p:nvSpPr>
        <p:spPr>
          <a:xfrm>
            <a:off x="7455964" y="1330231"/>
            <a:ext cx="350418" cy="327162"/>
          </a:xfrm>
          <a:prstGeom prst="ellipse">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85" name="直接连接符 284">
            <a:extLst>
              <a:ext uri="{FF2B5EF4-FFF2-40B4-BE49-F238E27FC236}">
                <a16:creationId xmlns:a16="http://schemas.microsoft.com/office/drawing/2014/main" id="{BEEBFBF7-5D76-29DC-9421-B6541504055B}"/>
              </a:ext>
            </a:extLst>
          </p:cNvPr>
          <p:cNvCxnSpPr>
            <a:cxnSpLocks/>
            <a:stCxn id="278" idx="0"/>
            <a:endCxn id="283" idx="4"/>
          </p:cNvCxnSpPr>
          <p:nvPr/>
        </p:nvCxnSpPr>
        <p:spPr>
          <a:xfrm flipH="1" flipV="1">
            <a:off x="7726672" y="1568615"/>
            <a:ext cx="14537" cy="146213"/>
          </a:xfrm>
          <a:prstGeom prst="line">
            <a:avLst/>
          </a:prstGeom>
          <a:ln w="19050">
            <a:solidFill>
              <a:srgbClr val="C00000"/>
            </a:solidFill>
          </a:ln>
        </p:spPr>
        <p:style>
          <a:lnRef idx="2">
            <a:schemeClr val="dk1"/>
          </a:lnRef>
          <a:fillRef idx="0">
            <a:schemeClr val="dk1"/>
          </a:fillRef>
          <a:effectRef idx="1">
            <a:schemeClr val="dk1"/>
          </a:effectRef>
          <a:fontRef idx="minor">
            <a:schemeClr val="tx1"/>
          </a:fontRef>
        </p:style>
      </p:cxnSp>
      <p:sp>
        <p:nvSpPr>
          <p:cNvPr id="286" name="椭圆 285">
            <a:extLst>
              <a:ext uri="{FF2B5EF4-FFF2-40B4-BE49-F238E27FC236}">
                <a16:creationId xmlns:a16="http://schemas.microsoft.com/office/drawing/2014/main" id="{D45C7842-852E-85D2-9B52-BF33961DE163}"/>
              </a:ext>
            </a:extLst>
          </p:cNvPr>
          <p:cNvSpPr/>
          <p:nvPr/>
        </p:nvSpPr>
        <p:spPr>
          <a:xfrm>
            <a:off x="7839836" y="2006202"/>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87" name="椭圆 286">
            <a:extLst>
              <a:ext uri="{FF2B5EF4-FFF2-40B4-BE49-F238E27FC236}">
                <a16:creationId xmlns:a16="http://schemas.microsoft.com/office/drawing/2014/main" id="{FF61E6E7-779C-FE39-0BBC-6D3D40043775}"/>
              </a:ext>
            </a:extLst>
          </p:cNvPr>
          <p:cNvSpPr/>
          <p:nvPr/>
        </p:nvSpPr>
        <p:spPr>
          <a:xfrm>
            <a:off x="7508059" y="2002183"/>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291" name="直接连接符 290">
            <a:extLst>
              <a:ext uri="{FF2B5EF4-FFF2-40B4-BE49-F238E27FC236}">
                <a16:creationId xmlns:a16="http://schemas.microsoft.com/office/drawing/2014/main" id="{4A1BE7FC-6A23-1D6B-8102-C1BEFB9AEE96}"/>
              </a:ext>
            </a:extLst>
          </p:cNvPr>
          <p:cNvCxnSpPr>
            <a:cxnSpLocks/>
            <a:stCxn id="287" idx="0"/>
            <a:endCxn id="278" idx="3"/>
          </p:cNvCxnSpPr>
          <p:nvPr/>
        </p:nvCxnSpPr>
        <p:spPr>
          <a:xfrm flipV="1">
            <a:off x="7572353" y="1830682"/>
            <a:ext cx="123393" cy="171501"/>
          </a:xfrm>
          <a:prstGeom prst="line">
            <a:avLst/>
          </a:prstGeom>
        </p:spPr>
        <p:style>
          <a:lnRef idx="2">
            <a:schemeClr val="dk1"/>
          </a:lnRef>
          <a:fillRef idx="0">
            <a:schemeClr val="dk1"/>
          </a:fillRef>
          <a:effectRef idx="1">
            <a:schemeClr val="dk1"/>
          </a:effectRef>
          <a:fontRef idx="minor">
            <a:schemeClr val="tx1"/>
          </a:fontRef>
        </p:style>
      </p:cxnSp>
      <p:cxnSp>
        <p:nvCxnSpPr>
          <p:cNvPr id="298" name="直接连接符 297">
            <a:extLst>
              <a:ext uri="{FF2B5EF4-FFF2-40B4-BE49-F238E27FC236}">
                <a16:creationId xmlns:a16="http://schemas.microsoft.com/office/drawing/2014/main" id="{21CEFB4F-415B-2845-7681-51F2BD10740C}"/>
              </a:ext>
            </a:extLst>
          </p:cNvPr>
          <p:cNvCxnSpPr>
            <a:cxnSpLocks/>
            <a:stCxn id="278" idx="5"/>
            <a:endCxn id="286" idx="0"/>
          </p:cNvCxnSpPr>
          <p:nvPr/>
        </p:nvCxnSpPr>
        <p:spPr>
          <a:xfrm>
            <a:off x="7786672" y="1830682"/>
            <a:ext cx="117458" cy="175520"/>
          </a:xfrm>
          <a:prstGeom prst="line">
            <a:avLst/>
          </a:prstGeom>
        </p:spPr>
        <p:style>
          <a:lnRef idx="2">
            <a:schemeClr val="dk1"/>
          </a:lnRef>
          <a:fillRef idx="0">
            <a:schemeClr val="dk1"/>
          </a:fillRef>
          <a:effectRef idx="1">
            <a:schemeClr val="dk1"/>
          </a:effectRef>
          <a:fontRef idx="minor">
            <a:schemeClr val="tx1"/>
          </a:fontRef>
        </p:style>
      </p:cxnSp>
      <p:cxnSp>
        <p:nvCxnSpPr>
          <p:cNvPr id="303" name="直接连接符 302">
            <a:extLst>
              <a:ext uri="{FF2B5EF4-FFF2-40B4-BE49-F238E27FC236}">
                <a16:creationId xmlns:a16="http://schemas.microsoft.com/office/drawing/2014/main" id="{95C90345-84D9-636E-AF54-D58776F06A1C}"/>
              </a:ext>
            </a:extLst>
          </p:cNvPr>
          <p:cNvCxnSpPr>
            <a:cxnSpLocks/>
            <a:stCxn id="287" idx="6"/>
            <a:endCxn id="286" idx="2"/>
          </p:cNvCxnSpPr>
          <p:nvPr/>
        </p:nvCxnSpPr>
        <p:spPr>
          <a:xfrm>
            <a:off x="7636647" y="2070049"/>
            <a:ext cx="203189" cy="4019"/>
          </a:xfrm>
          <a:prstGeom prst="line">
            <a:avLst/>
          </a:prstGeom>
        </p:spPr>
        <p:style>
          <a:lnRef idx="2">
            <a:schemeClr val="dk1"/>
          </a:lnRef>
          <a:fillRef idx="0">
            <a:schemeClr val="dk1"/>
          </a:fillRef>
          <a:effectRef idx="1">
            <a:schemeClr val="dk1"/>
          </a:effectRef>
          <a:fontRef idx="minor">
            <a:schemeClr val="tx1"/>
          </a:fontRef>
        </p:style>
      </p:cxnSp>
      <p:sp>
        <p:nvSpPr>
          <p:cNvPr id="312" name="文本框 311">
            <a:extLst>
              <a:ext uri="{FF2B5EF4-FFF2-40B4-BE49-F238E27FC236}">
                <a16:creationId xmlns:a16="http://schemas.microsoft.com/office/drawing/2014/main" id="{8F2B4926-1E96-43D5-200A-D9EA4DBF4573}"/>
              </a:ext>
            </a:extLst>
          </p:cNvPr>
          <p:cNvSpPr txBox="1"/>
          <p:nvPr/>
        </p:nvSpPr>
        <p:spPr>
          <a:xfrm>
            <a:off x="7430261" y="1924110"/>
            <a:ext cx="292068" cy="276999"/>
          </a:xfrm>
          <a:prstGeom prst="rect">
            <a:avLst/>
          </a:prstGeom>
          <a:noFill/>
        </p:spPr>
        <p:txBody>
          <a:bodyPr wrap="non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sp>
        <p:nvSpPr>
          <p:cNvPr id="313" name="文本框 312">
            <a:extLst>
              <a:ext uri="{FF2B5EF4-FFF2-40B4-BE49-F238E27FC236}">
                <a16:creationId xmlns:a16="http://schemas.microsoft.com/office/drawing/2014/main" id="{89433688-B798-CD9E-8D53-64CAA1AB2745}"/>
              </a:ext>
            </a:extLst>
          </p:cNvPr>
          <p:cNvSpPr txBox="1"/>
          <p:nvPr/>
        </p:nvSpPr>
        <p:spPr>
          <a:xfrm>
            <a:off x="7760546" y="1929607"/>
            <a:ext cx="292068" cy="276999"/>
          </a:xfrm>
          <a:prstGeom prst="rect">
            <a:avLst/>
          </a:prstGeom>
          <a:noFill/>
        </p:spPr>
        <p:txBody>
          <a:bodyPr wrap="non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sp>
        <p:nvSpPr>
          <p:cNvPr id="320" name="文本框 319">
            <a:extLst>
              <a:ext uri="{FF2B5EF4-FFF2-40B4-BE49-F238E27FC236}">
                <a16:creationId xmlns:a16="http://schemas.microsoft.com/office/drawing/2014/main" id="{5CA39F87-A9BF-5DAB-BCFA-1070953611FC}"/>
              </a:ext>
            </a:extLst>
          </p:cNvPr>
          <p:cNvSpPr txBox="1"/>
          <p:nvPr/>
        </p:nvSpPr>
        <p:spPr>
          <a:xfrm>
            <a:off x="7173574" y="2090498"/>
            <a:ext cx="1206292"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Watermark node</a:t>
            </a:r>
            <a:endParaRPr lang="zh-CN" altLang="en-US" sz="1200" dirty="0">
              <a:latin typeface="Times New Roman" panose="02020603050405020304" pitchFamily="18" charset="0"/>
              <a:cs typeface="Times New Roman" panose="02020603050405020304" pitchFamily="18" charset="0"/>
            </a:endParaRPr>
          </a:p>
        </p:txBody>
      </p:sp>
      <p:cxnSp>
        <p:nvCxnSpPr>
          <p:cNvPr id="321" name="直接箭头连接符 320">
            <a:extLst>
              <a:ext uri="{FF2B5EF4-FFF2-40B4-BE49-F238E27FC236}">
                <a16:creationId xmlns:a16="http://schemas.microsoft.com/office/drawing/2014/main" id="{D52D3B49-70AA-0FFE-D89F-E3961F6F713A}"/>
              </a:ext>
            </a:extLst>
          </p:cNvPr>
          <p:cNvCxnSpPr>
            <a:cxnSpLocks/>
          </p:cNvCxnSpPr>
          <p:nvPr/>
        </p:nvCxnSpPr>
        <p:spPr>
          <a:xfrm>
            <a:off x="7720881" y="2340276"/>
            <a:ext cx="0" cy="23116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26" name="椭圆 325">
            <a:extLst>
              <a:ext uri="{FF2B5EF4-FFF2-40B4-BE49-F238E27FC236}">
                <a16:creationId xmlns:a16="http://schemas.microsoft.com/office/drawing/2014/main" id="{784CCBF6-72F1-DA60-861B-66112F5F7C3F}"/>
              </a:ext>
            </a:extLst>
          </p:cNvPr>
          <p:cNvSpPr/>
          <p:nvPr/>
        </p:nvSpPr>
        <p:spPr>
          <a:xfrm>
            <a:off x="7352835" y="2590004"/>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329" name="文本框 328">
            <a:extLst>
              <a:ext uri="{FF2B5EF4-FFF2-40B4-BE49-F238E27FC236}">
                <a16:creationId xmlns:a16="http://schemas.microsoft.com/office/drawing/2014/main" id="{1116E267-C541-C601-3DDB-8369098641FC}"/>
              </a:ext>
            </a:extLst>
          </p:cNvPr>
          <p:cNvSpPr txBox="1"/>
          <p:nvPr/>
        </p:nvSpPr>
        <p:spPr>
          <a:xfrm>
            <a:off x="7423017" y="2502531"/>
            <a:ext cx="1155621" cy="276999"/>
          </a:xfrm>
          <a:prstGeom prst="rect">
            <a:avLst/>
          </a:prstGeom>
          <a:noFill/>
        </p:spPr>
        <p:txBody>
          <a:bodyPr wrap="square">
            <a:spAutoFit/>
          </a:bodyPr>
          <a:lstStyle/>
          <a:p>
            <a:r>
              <a:rPr lang="en-US" altLang="zh-CN" sz="1200" b="0" i="0" dirty="0">
                <a:solidFill>
                  <a:srgbClr val="2C2C36"/>
                </a:solidFill>
                <a:effectLst/>
                <a:latin typeface="Times New Roman" panose="02020603050405020304" pitchFamily="18" charset="0"/>
                <a:cs typeface="Times New Roman" panose="02020603050405020304" pitchFamily="18" charset="0"/>
              </a:rPr>
              <a:t>node is positive</a:t>
            </a:r>
            <a:endParaRPr lang="zh-CN" altLang="en-US" sz="1200" dirty="0">
              <a:latin typeface="Times New Roman" panose="02020603050405020304" pitchFamily="18" charset="0"/>
              <a:cs typeface="Times New Roman" panose="02020603050405020304" pitchFamily="18" charset="0"/>
            </a:endParaRPr>
          </a:p>
        </p:txBody>
      </p:sp>
      <p:sp>
        <p:nvSpPr>
          <p:cNvPr id="330" name="文本框 329">
            <a:extLst>
              <a:ext uri="{FF2B5EF4-FFF2-40B4-BE49-F238E27FC236}">
                <a16:creationId xmlns:a16="http://schemas.microsoft.com/office/drawing/2014/main" id="{7D764A97-50B9-D802-0F5D-E83AE8BA9E3C}"/>
              </a:ext>
            </a:extLst>
          </p:cNvPr>
          <p:cNvSpPr txBox="1"/>
          <p:nvPr/>
        </p:nvSpPr>
        <p:spPr>
          <a:xfrm flipH="1">
            <a:off x="7271887" y="2505757"/>
            <a:ext cx="280338" cy="276999"/>
          </a:xfrm>
          <a:prstGeom prst="rect">
            <a:avLst/>
          </a:prstGeom>
          <a:noFill/>
        </p:spPr>
        <p:txBody>
          <a:bodyPr wrap="square" rtlCol="0">
            <a:spAutoFit/>
          </a:bodyPr>
          <a:lstStyle/>
          <a:p>
            <a:r>
              <a:rPr lang="en-US" altLang="zh-CN" sz="1200" b="1" dirty="0">
                <a:solidFill>
                  <a:srgbClr val="C00000"/>
                </a:solidFill>
                <a:cs typeface="Times New Roman" panose="02020603050405020304" pitchFamily="18" charset="0"/>
              </a:rPr>
              <a:t>+</a:t>
            </a:r>
            <a:endParaRPr lang="zh-CN" altLang="en-US" sz="1200" b="1" dirty="0">
              <a:solidFill>
                <a:srgbClr val="C00000"/>
              </a:solidFill>
              <a:cs typeface="Times New Roman" panose="02020603050405020304" pitchFamily="18" charset="0"/>
            </a:endParaRPr>
          </a:p>
        </p:txBody>
      </p:sp>
      <p:sp>
        <p:nvSpPr>
          <p:cNvPr id="333" name="文本框 332">
            <a:extLst>
              <a:ext uri="{FF2B5EF4-FFF2-40B4-BE49-F238E27FC236}">
                <a16:creationId xmlns:a16="http://schemas.microsoft.com/office/drawing/2014/main" id="{0D5E440E-710A-B221-4CED-BAED86EB49E4}"/>
              </a:ext>
            </a:extLst>
          </p:cNvPr>
          <p:cNvSpPr txBox="1"/>
          <p:nvPr/>
        </p:nvSpPr>
        <p:spPr>
          <a:xfrm>
            <a:off x="7144476" y="2715420"/>
            <a:ext cx="1705672" cy="276999"/>
          </a:xfrm>
          <a:prstGeom prst="rect">
            <a:avLst/>
          </a:prstGeom>
          <a:noFill/>
        </p:spPr>
        <p:txBody>
          <a:bodyPr wrap="square">
            <a:spAutoFit/>
          </a:bodyPr>
          <a:lstStyle/>
          <a:p>
            <a:r>
              <a:rPr lang="en-US" altLang="zh-CN" sz="1200" b="0" i="0" dirty="0">
                <a:solidFill>
                  <a:srgbClr val="C00000"/>
                </a:solidFill>
                <a:effectLst/>
                <a:latin typeface="Times New Roman" panose="02020603050405020304" pitchFamily="18" charset="0"/>
                <a:cs typeface="Times New Roman" panose="02020603050405020304" pitchFamily="18" charset="0"/>
              </a:rPr>
              <a:t>Incorrect classification</a:t>
            </a:r>
            <a:endParaRPr lang="zh-CN" altLang="en-US" sz="1200" dirty="0">
              <a:solidFill>
                <a:srgbClr val="C00000"/>
              </a:solidFill>
              <a:latin typeface="Times New Roman" panose="02020603050405020304" pitchFamily="18" charset="0"/>
              <a:cs typeface="Times New Roman" panose="02020603050405020304" pitchFamily="18" charset="0"/>
            </a:endParaRPr>
          </a:p>
        </p:txBody>
      </p:sp>
      <p:sp>
        <p:nvSpPr>
          <p:cNvPr id="334" name="椭圆 333">
            <a:extLst>
              <a:ext uri="{FF2B5EF4-FFF2-40B4-BE49-F238E27FC236}">
                <a16:creationId xmlns:a16="http://schemas.microsoft.com/office/drawing/2014/main" id="{214C68D8-C788-54AB-84FC-07D89D8FDE1E}"/>
              </a:ext>
            </a:extLst>
          </p:cNvPr>
          <p:cNvSpPr/>
          <p:nvPr/>
        </p:nvSpPr>
        <p:spPr>
          <a:xfrm>
            <a:off x="3455747" y="3655732"/>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335" name="椭圆 334">
            <a:extLst>
              <a:ext uri="{FF2B5EF4-FFF2-40B4-BE49-F238E27FC236}">
                <a16:creationId xmlns:a16="http://schemas.microsoft.com/office/drawing/2014/main" id="{E6F8F192-8B79-E88E-69A8-AF47B9B356D5}"/>
              </a:ext>
            </a:extLst>
          </p:cNvPr>
          <p:cNvSpPr/>
          <p:nvPr/>
        </p:nvSpPr>
        <p:spPr>
          <a:xfrm>
            <a:off x="3760547" y="4028993"/>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336" name="椭圆 335">
            <a:extLst>
              <a:ext uri="{FF2B5EF4-FFF2-40B4-BE49-F238E27FC236}">
                <a16:creationId xmlns:a16="http://schemas.microsoft.com/office/drawing/2014/main" id="{024DCF32-4087-0556-3E81-CA6A4BAA5F23}"/>
              </a:ext>
            </a:extLst>
          </p:cNvPr>
          <p:cNvSpPr/>
          <p:nvPr/>
        </p:nvSpPr>
        <p:spPr>
          <a:xfrm>
            <a:off x="3814461" y="4466887"/>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337" name="直接连接符 336">
            <a:extLst>
              <a:ext uri="{FF2B5EF4-FFF2-40B4-BE49-F238E27FC236}">
                <a16:creationId xmlns:a16="http://schemas.microsoft.com/office/drawing/2014/main" id="{BDFC6645-256B-61CB-02AF-3AC475DF0265}"/>
              </a:ext>
            </a:extLst>
          </p:cNvPr>
          <p:cNvCxnSpPr>
            <a:cxnSpLocks/>
            <a:stCxn id="334" idx="3"/>
          </p:cNvCxnSpPr>
          <p:nvPr/>
        </p:nvCxnSpPr>
        <p:spPr>
          <a:xfrm flipH="1">
            <a:off x="3233100" y="3771586"/>
            <a:ext cx="241478" cy="237530"/>
          </a:xfrm>
          <a:prstGeom prst="line">
            <a:avLst/>
          </a:prstGeom>
        </p:spPr>
        <p:style>
          <a:lnRef idx="2">
            <a:schemeClr val="dk1"/>
          </a:lnRef>
          <a:fillRef idx="0">
            <a:schemeClr val="dk1"/>
          </a:fillRef>
          <a:effectRef idx="1">
            <a:schemeClr val="dk1"/>
          </a:effectRef>
          <a:fontRef idx="minor">
            <a:schemeClr val="tx1"/>
          </a:fontRef>
        </p:style>
      </p:cxnSp>
      <p:cxnSp>
        <p:nvCxnSpPr>
          <p:cNvPr id="338" name="直接连接符 337">
            <a:extLst>
              <a:ext uri="{FF2B5EF4-FFF2-40B4-BE49-F238E27FC236}">
                <a16:creationId xmlns:a16="http://schemas.microsoft.com/office/drawing/2014/main" id="{808527D5-D193-EFBB-BE27-1F5B5B3A5406}"/>
              </a:ext>
            </a:extLst>
          </p:cNvPr>
          <p:cNvCxnSpPr>
            <a:cxnSpLocks/>
            <a:stCxn id="334" idx="5"/>
            <a:endCxn id="335" idx="1"/>
          </p:cNvCxnSpPr>
          <p:nvPr/>
        </p:nvCxnSpPr>
        <p:spPr>
          <a:xfrm>
            <a:off x="3565504" y="3771586"/>
            <a:ext cx="213874" cy="277284"/>
          </a:xfrm>
          <a:prstGeom prst="line">
            <a:avLst/>
          </a:prstGeom>
        </p:spPr>
        <p:style>
          <a:lnRef idx="2">
            <a:schemeClr val="dk1"/>
          </a:lnRef>
          <a:fillRef idx="0">
            <a:schemeClr val="dk1"/>
          </a:fillRef>
          <a:effectRef idx="1">
            <a:schemeClr val="dk1"/>
          </a:effectRef>
          <a:fontRef idx="minor">
            <a:schemeClr val="tx1"/>
          </a:fontRef>
        </p:style>
      </p:cxnSp>
      <p:cxnSp>
        <p:nvCxnSpPr>
          <p:cNvPr id="339" name="直接连接符 338">
            <a:extLst>
              <a:ext uri="{FF2B5EF4-FFF2-40B4-BE49-F238E27FC236}">
                <a16:creationId xmlns:a16="http://schemas.microsoft.com/office/drawing/2014/main" id="{85A312CB-C771-929E-1F3C-9A6AA45D2BC0}"/>
              </a:ext>
            </a:extLst>
          </p:cNvPr>
          <p:cNvCxnSpPr>
            <a:cxnSpLocks/>
          </p:cNvCxnSpPr>
          <p:nvPr/>
        </p:nvCxnSpPr>
        <p:spPr>
          <a:xfrm>
            <a:off x="3278563" y="4124970"/>
            <a:ext cx="131721" cy="292580"/>
          </a:xfrm>
          <a:prstGeom prst="line">
            <a:avLst/>
          </a:prstGeom>
        </p:spPr>
        <p:style>
          <a:lnRef idx="2">
            <a:schemeClr val="dk1"/>
          </a:lnRef>
          <a:fillRef idx="0">
            <a:schemeClr val="dk1"/>
          </a:fillRef>
          <a:effectRef idx="1">
            <a:schemeClr val="dk1"/>
          </a:effectRef>
          <a:fontRef idx="minor">
            <a:schemeClr val="tx1"/>
          </a:fontRef>
        </p:style>
      </p:cxnSp>
      <p:cxnSp>
        <p:nvCxnSpPr>
          <p:cNvPr id="340" name="直接连接符 339">
            <a:extLst>
              <a:ext uri="{FF2B5EF4-FFF2-40B4-BE49-F238E27FC236}">
                <a16:creationId xmlns:a16="http://schemas.microsoft.com/office/drawing/2014/main" id="{258F1299-3E05-35F7-5EF9-552358CE26E5}"/>
              </a:ext>
            </a:extLst>
          </p:cNvPr>
          <p:cNvCxnSpPr>
            <a:cxnSpLocks/>
            <a:stCxn id="335" idx="3"/>
          </p:cNvCxnSpPr>
          <p:nvPr/>
        </p:nvCxnSpPr>
        <p:spPr>
          <a:xfrm flipH="1">
            <a:off x="3501210" y="4144847"/>
            <a:ext cx="278168" cy="272703"/>
          </a:xfrm>
          <a:prstGeom prst="line">
            <a:avLst/>
          </a:prstGeom>
        </p:spPr>
        <p:style>
          <a:lnRef idx="2">
            <a:schemeClr val="dk1"/>
          </a:lnRef>
          <a:fillRef idx="0">
            <a:schemeClr val="dk1"/>
          </a:fillRef>
          <a:effectRef idx="1">
            <a:schemeClr val="dk1"/>
          </a:effectRef>
          <a:fontRef idx="minor">
            <a:schemeClr val="tx1"/>
          </a:fontRef>
        </p:style>
      </p:cxnSp>
      <p:cxnSp>
        <p:nvCxnSpPr>
          <p:cNvPr id="341" name="直接连接符 340">
            <a:extLst>
              <a:ext uri="{FF2B5EF4-FFF2-40B4-BE49-F238E27FC236}">
                <a16:creationId xmlns:a16="http://schemas.microsoft.com/office/drawing/2014/main" id="{008E4CB9-7628-EAFE-E44B-6BB830A95F4D}"/>
              </a:ext>
            </a:extLst>
          </p:cNvPr>
          <p:cNvCxnSpPr>
            <a:cxnSpLocks/>
            <a:stCxn id="350" idx="2"/>
            <a:endCxn id="335" idx="7"/>
          </p:cNvCxnSpPr>
          <p:nvPr/>
        </p:nvCxnSpPr>
        <p:spPr>
          <a:xfrm flipH="1">
            <a:off x="3870304" y="4019315"/>
            <a:ext cx="247571" cy="29555"/>
          </a:xfrm>
          <a:prstGeom prst="line">
            <a:avLst/>
          </a:prstGeom>
        </p:spPr>
        <p:style>
          <a:lnRef idx="2">
            <a:schemeClr val="dk1"/>
          </a:lnRef>
          <a:fillRef idx="0">
            <a:schemeClr val="dk1"/>
          </a:fillRef>
          <a:effectRef idx="1">
            <a:schemeClr val="dk1"/>
          </a:effectRef>
          <a:fontRef idx="minor">
            <a:schemeClr val="tx1"/>
          </a:fontRef>
        </p:style>
      </p:cxnSp>
      <p:cxnSp>
        <p:nvCxnSpPr>
          <p:cNvPr id="342" name="直接连接符 341">
            <a:extLst>
              <a:ext uri="{FF2B5EF4-FFF2-40B4-BE49-F238E27FC236}">
                <a16:creationId xmlns:a16="http://schemas.microsoft.com/office/drawing/2014/main" id="{54E5523A-7E84-463C-A78A-36C42E29A8CD}"/>
              </a:ext>
            </a:extLst>
          </p:cNvPr>
          <p:cNvCxnSpPr>
            <a:cxnSpLocks/>
            <a:stCxn id="336" idx="0"/>
            <a:endCxn id="335" idx="4"/>
          </p:cNvCxnSpPr>
          <p:nvPr/>
        </p:nvCxnSpPr>
        <p:spPr>
          <a:xfrm flipH="1" flipV="1">
            <a:off x="3824841" y="4164724"/>
            <a:ext cx="53914" cy="302163"/>
          </a:xfrm>
          <a:prstGeom prst="line">
            <a:avLst/>
          </a:prstGeom>
        </p:spPr>
        <p:style>
          <a:lnRef idx="2">
            <a:schemeClr val="dk1"/>
          </a:lnRef>
          <a:fillRef idx="0">
            <a:schemeClr val="dk1"/>
          </a:fillRef>
          <a:effectRef idx="1">
            <a:schemeClr val="dk1"/>
          </a:effectRef>
          <a:fontRef idx="minor">
            <a:schemeClr val="tx1"/>
          </a:fontRef>
        </p:style>
      </p:cxnSp>
      <p:cxnSp>
        <p:nvCxnSpPr>
          <p:cNvPr id="343" name="直接连接符 342">
            <a:extLst>
              <a:ext uri="{FF2B5EF4-FFF2-40B4-BE49-F238E27FC236}">
                <a16:creationId xmlns:a16="http://schemas.microsoft.com/office/drawing/2014/main" id="{BAC817FF-3BD6-9A26-4CC1-AD6535A61969}"/>
              </a:ext>
            </a:extLst>
          </p:cNvPr>
          <p:cNvCxnSpPr>
            <a:cxnSpLocks/>
            <a:stCxn id="349" idx="1"/>
            <a:endCxn id="335" idx="5"/>
          </p:cNvCxnSpPr>
          <p:nvPr/>
        </p:nvCxnSpPr>
        <p:spPr>
          <a:xfrm flipH="1" flipV="1">
            <a:off x="3870304" y="4144847"/>
            <a:ext cx="341209" cy="144561"/>
          </a:xfrm>
          <a:prstGeom prst="line">
            <a:avLst/>
          </a:prstGeom>
        </p:spPr>
        <p:style>
          <a:lnRef idx="2">
            <a:schemeClr val="dk1"/>
          </a:lnRef>
          <a:fillRef idx="0">
            <a:schemeClr val="dk1"/>
          </a:fillRef>
          <a:effectRef idx="1">
            <a:schemeClr val="dk1"/>
          </a:effectRef>
          <a:fontRef idx="minor">
            <a:schemeClr val="tx1"/>
          </a:fontRef>
        </p:style>
      </p:cxnSp>
      <p:cxnSp>
        <p:nvCxnSpPr>
          <p:cNvPr id="344" name="直接连接符 343">
            <a:extLst>
              <a:ext uri="{FF2B5EF4-FFF2-40B4-BE49-F238E27FC236}">
                <a16:creationId xmlns:a16="http://schemas.microsoft.com/office/drawing/2014/main" id="{8D00F950-65B7-ED88-1A3F-598FA72B0F16}"/>
              </a:ext>
            </a:extLst>
          </p:cNvPr>
          <p:cNvCxnSpPr>
            <a:cxnSpLocks/>
            <a:stCxn id="350" idx="5"/>
            <a:endCxn id="349" idx="0"/>
          </p:cNvCxnSpPr>
          <p:nvPr/>
        </p:nvCxnSpPr>
        <p:spPr>
          <a:xfrm>
            <a:off x="4227632" y="4067303"/>
            <a:ext cx="29344" cy="202228"/>
          </a:xfrm>
          <a:prstGeom prst="line">
            <a:avLst/>
          </a:prstGeom>
        </p:spPr>
        <p:style>
          <a:lnRef idx="2">
            <a:schemeClr val="dk1"/>
          </a:lnRef>
          <a:fillRef idx="0">
            <a:schemeClr val="dk1"/>
          </a:fillRef>
          <a:effectRef idx="1">
            <a:schemeClr val="dk1"/>
          </a:effectRef>
          <a:fontRef idx="minor">
            <a:schemeClr val="tx1"/>
          </a:fontRef>
        </p:style>
      </p:cxnSp>
      <p:cxnSp>
        <p:nvCxnSpPr>
          <p:cNvPr id="345" name="直接连接符 344">
            <a:extLst>
              <a:ext uri="{FF2B5EF4-FFF2-40B4-BE49-F238E27FC236}">
                <a16:creationId xmlns:a16="http://schemas.microsoft.com/office/drawing/2014/main" id="{46354D7A-9263-1DB9-BF0E-A79FA40C766B}"/>
              </a:ext>
            </a:extLst>
          </p:cNvPr>
          <p:cNvCxnSpPr>
            <a:cxnSpLocks/>
            <a:stCxn id="334" idx="4"/>
          </p:cNvCxnSpPr>
          <p:nvPr/>
        </p:nvCxnSpPr>
        <p:spPr>
          <a:xfrm flipH="1">
            <a:off x="3455747" y="3791463"/>
            <a:ext cx="64294" cy="606210"/>
          </a:xfrm>
          <a:prstGeom prst="line">
            <a:avLst/>
          </a:prstGeom>
        </p:spPr>
        <p:style>
          <a:lnRef idx="2">
            <a:schemeClr val="dk1"/>
          </a:lnRef>
          <a:fillRef idx="0">
            <a:schemeClr val="dk1"/>
          </a:fillRef>
          <a:effectRef idx="1">
            <a:schemeClr val="dk1"/>
          </a:effectRef>
          <a:fontRef idx="minor">
            <a:schemeClr val="tx1"/>
          </a:fontRef>
        </p:style>
      </p:cxnSp>
      <p:cxnSp>
        <p:nvCxnSpPr>
          <p:cNvPr id="346" name="直接连接符 345">
            <a:extLst>
              <a:ext uri="{FF2B5EF4-FFF2-40B4-BE49-F238E27FC236}">
                <a16:creationId xmlns:a16="http://schemas.microsoft.com/office/drawing/2014/main" id="{EC01E722-C9F2-0AF7-1C33-74AA17098137}"/>
              </a:ext>
            </a:extLst>
          </p:cNvPr>
          <p:cNvCxnSpPr>
            <a:cxnSpLocks/>
            <a:endCxn id="336" idx="2"/>
          </p:cNvCxnSpPr>
          <p:nvPr/>
        </p:nvCxnSpPr>
        <p:spPr>
          <a:xfrm>
            <a:off x="3499491" y="4513397"/>
            <a:ext cx="314970" cy="21356"/>
          </a:xfrm>
          <a:prstGeom prst="line">
            <a:avLst/>
          </a:prstGeom>
        </p:spPr>
        <p:style>
          <a:lnRef idx="2">
            <a:schemeClr val="dk1"/>
          </a:lnRef>
          <a:fillRef idx="0">
            <a:schemeClr val="dk1"/>
          </a:fillRef>
          <a:effectRef idx="1">
            <a:schemeClr val="dk1"/>
          </a:effectRef>
          <a:fontRef idx="minor">
            <a:schemeClr val="tx1"/>
          </a:fontRef>
        </p:style>
      </p:cxnSp>
      <p:sp>
        <p:nvSpPr>
          <p:cNvPr id="347" name="椭圆 346">
            <a:extLst>
              <a:ext uri="{FF2B5EF4-FFF2-40B4-BE49-F238E27FC236}">
                <a16:creationId xmlns:a16="http://schemas.microsoft.com/office/drawing/2014/main" id="{82EDF51F-4B81-A101-59BE-1F135011C065}"/>
              </a:ext>
            </a:extLst>
          </p:cNvPr>
          <p:cNvSpPr/>
          <p:nvPr/>
        </p:nvSpPr>
        <p:spPr>
          <a:xfrm>
            <a:off x="3386209" y="4401144"/>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348" name="椭圆 347">
            <a:extLst>
              <a:ext uri="{FF2B5EF4-FFF2-40B4-BE49-F238E27FC236}">
                <a16:creationId xmlns:a16="http://schemas.microsoft.com/office/drawing/2014/main" id="{656E1420-4FCC-4413-D6D2-42CF0881578D}"/>
              </a:ext>
            </a:extLst>
          </p:cNvPr>
          <p:cNvSpPr/>
          <p:nvPr/>
        </p:nvSpPr>
        <p:spPr>
          <a:xfrm>
            <a:off x="3196645" y="3992128"/>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349" name="椭圆 348">
            <a:extLst>
              <a:ext uri="{FF2B5EF4-FFF2-40B4-BE49-F238E27FC236}">
                <a16:creationId xmlns:a16="http://schemas.microsoft.com/office/drawing/2014/main" id="{4C622006-522C-196B-BFB5-DE609BA21C99}"/>
              </a:ext>
            </a:extLst>
          </p:cNvPr>
          <p:cNvSpPr/>
          <p:nvPr/>
        </p:nvSpPr>
        <p:spPr>
          <a:xfrm>
            <a:off x="4192682" y="4269531"/>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350" name="椭圆 349">
            <a:extLst>
              <a:ext uri="{FF2B5EF4-FFF2-40B4-BE49-F238E27FC236}">
                <a16:creationId xmlns:a16="http://schemas.microsoft.com/office/drawing/2014/main" id="{076FDA25-0A13-2C72-00A0-7A71CF4C56A2}"/>
              </a:ext>
            </a:extLst>
          </p:cNvPr>
          <p:cNvSpPr/>
          <p:nvPr/>
        </p:nvSpPr>
        <p:spPr>
          <a:xfrm>
            <a:off x="4117875" y="3951449"/>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351" name="文本框 350">
            <a:extLst>
              <a:ext uri="{FF2B5EF4-FFF2-40B4-BE49-F238E27FC236}">
                <a16:creationId xmlns:a16="http://schemas.microsoft.com/office/drawing/2014/main" id="{6D1E03F2-2514-5D30-5C1E-F0626D08926B}"/>
              </a:ext>
            </a:extLst>
          </p:cNvPr>
          <p:cNvSpPr txBox="1"/>
          <p:nvPr/>
        </p:nvSpPr>
        <p:spPr>
          <a:xfrm>
            <a:off x="3388951" y="3555134"/>
            <a:ext cx="274434" cy="307777"/>
          </a:xfrm>
          <a:prstGeom prst="rect">
            <a:avLst/>
          </a:prstGeom>
          <a:noFill/>
        </p:spPr>
        <p:txBody>
          <a:bodyPr wrap="none" rtlCol="0">
            <a:spAutoFit/>
          </a:bodyPr>
          <a:lstStyle/>
          <a:p>
            <a:r>
              <a:rPr lang="en-US" altLang="zh-CN" sz="1400" b="1" dirty="0"/>
              <a:t>-</a:t>
            </a:r>
            <a:endParaRPr lang="zh-CN" altLang="en-US" sz="1400" b="1" dirty="0"/>
          </a:p>
        </p:txBody>
      </p:sp>
      <p:sp>
        <p:nvSpPr>
          <p:cNvPr id="352" name="文本框 351">
            <a:extLst>
              <a:ext uri="{FF2B5EF4-FFF2-40B4-BE49-F238E27FC236}">
                <a16:creationId xmlns:a16="http://schemas.microsoft.com/office/drawing/2014/main" id="{FEB80BFE-EE3E-A7AB-83CC-BBD008846B57}"/>
              </a:ext>
            </a:extLst>
          </p:cNvPr>
          <p:cNvSpPr txBox="1"/>
          <p:nvPr/>
        </p:nvSpPr>
        <p:spPr>
          <a:xfrm>
            <a:off x="3680910" y="3943918"/>
            <a:ext cx="292068" cy="276999"/>
          </a:xfrm>
          <a:prstGeom prst="rect">
            <a:avLst/>
          </a:prstGeom>
          <a:noFill/>
        </p:spPr>
        <p:txBody>
          <a:bodyPr wrap="non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cxnSp>
        <p:nvCxnSpPr>
          <p:cNvPr id="354" name="直接连接符 353">
            <a:extLst>
              <a:ext uri="{FF2B5EF4-FFF2-40B4-BE49-F238E27FC236}">
                <a16:creationId xmlns:a16="http://schemas.microsoft.com/office/drawing/2014/main" id="{1E93535E-B8C6-0DBB-FF11-3FA875FE10E9}"/>
              </a:ext>
            </a:extLst>
          </p:cNvPr>
          <p:cNvCxnSpPr>
            <a:cxnSpLocks/>
          </p:cNvCxnSpPr>
          <p:nvPr/>
        </p:nvCxnSpPr>
        <p:spPr>
          <a:xfrm flipH="1">
            <a:off x="3835576" y="3726361"/>
            <a:ext cx="34728" cy="311085"/>
          </a:xfrm>
          <a:prstGeom prst="line">
            <a:avLst/>
          </a:prstGeom>
        </p:spPr>
        <p:style>
          <a:lnRef idx="2">
            <a:schemeClr val="dk1"/>
          </a:lnRef>
          <a:fillRef idx="0">
            <a:schemeClr val="dk1"/>
          </a:fillRef>
          <a:effectRef idx="1">
            <a:schemeClr val="dk1"/>
          </a:effectRef>
          <a:fontRef idx="minor">
            <a:schemeClr val="tx1"/>
          </a:fontRef>
        </p:style>
      </p:cxnSp>
      <p:sp>
        <p:nvSpPr>
          <p:cNvPr id="357" name="椭圆 356">
            <a:extLst>
              <a:ext uri="{FF2B5EF4-FFF2-40B4-BE49-F238E27FC236}">
                <a16:creationId xmlns:a16="http://schemas.microsoft.com/office/drawing/2014/main" id="{0EFE4BB9-529A-B0DB-8746-4872992DE8AF}"/>
              </a:ext>
            </a:extLst>
          </p:cNvPr>
          <p:cNvSpPr/>
          <p:nvPr/>
        </p:nvSpPr>
        <p:spPr>
          <a:xfrm>
            <a:off x="3812717" y="3637943"/>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358" name="文本框 357">
            <a:extLst>
              <a:ext uri="{FF2B5EF4-FFF2-40B4-BE49-F238E27FC236}">
                <a16:creationId xmlns:a16="http://schemas.microsoft.com/office/drawing/2014/main" id="{E5BFA5AB-9CCF-BA22-D328-875EC729FB41}"/>
              </a:ext>
            </a:extLst>
          </p:cNvPr>
          <p:cNvSpPr txBox="1"/>
          <p:nvPr/>
        </p:nvSpPr>
        <p:spPr>
          <a:xfrm>
            <a:off x="3118259" y="3890580"/>
            <a:ext cx="274434" cy="307777"/>
          </a:xfrm>
          <a:prstGeom prst="rect">
            <a:avLst/>
          </a:prstGeom>
          <a:noFill/>
        </p:spPr>
        <p:txBody>
          <a:bodyPr wrap="none" rtlCol="0">
            <a:spAutoFit/>
          </a:bodyPr>
          <a:lstStyle/>
          <a:p>
            <a:r>
              <a:rPr lang="en-US" altLang="zh-CN" sz="1400" b="1" dirty="0"/>
              <a:t>-</a:t>
            </a:r>
            <a:endParaRPr lang="zh-CN" altLang="en-US" sz="1400" b="1" dirty="0"/>
          </a:p>
        </p:txBody>
      </p:sp>
      <p:sp>
        <p:nvSpPr>
          <p:cNvPr id="359" name="文本框 358">
            <a:extLst>
              <a:ext uri="{FF2B5EF4-FFF2-40B4-BE49-F238E27FC236}">
                <a16:creationId xmlns:a16="http://schemas.microsoft.com/office/drawing/2014/main" id="{884C0CCD-F84E-1E84-D8D0-2B151E06B2EC}"/>
              </a:ext>
            </a:extLst>
          </p:cNvPr>
          <p:cNvSpPr txBox="1"/>
          <p:nvPr/>
        </p:nvSpPr>
        <p:spPr>
          <a:xfrm>
            <a:off x="4040010" y="3871133"/>
            <a:ext cx="292068" cy="276999"/>
          </a:xfrm>
          <a:prstGeom prst="rect">
            <a:avLst/>
          </a:prstGeom>
          <a:noFill/>
        </p:spPr>
        <p:txBody>
          <a:bodyPr wrap="non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sp>
        <p:nvSpPr>
          <p:cNvPr id="360" name="文本框 359">
            <a:extLst>
              <a:ext uri="{FF2B5EF4-FFF2-40B4-BE49-F238E27FC236}">
                <a16:creationId xmlns:a16="http://schemas.microsoft.com/office/drawing/2014/main" id="{DD4692A2-E35E-4D25-529D-B4B1D82A3CFE}"/>
              </a:ext>
            </a:extLst>
          </p:cNvPr>
          <p:cNvSpPr txBox="1"/>
          <p:nvPr/>
        </p:nvSpPr>
        <p:spPr>
          <a:xfrm>
            <a:off x="4779539" y="2181694"/>
            <a:ext cx="292068" cy="276999"/>
          </a:xfrm>
          <a:prstGeom prst="rect">
            <a:avLst/>
          </a:prstGeom>
          <a:noFill/>
        </p:spPr>
        <p:txBody>
          <a:bodyPr wrap="non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cxnSp>
        <p:nvCxnSpPr>
          <p:cNvPr id="362" name="直接连接符 361">
            <a:extLst>
              <a:ext uri="{FF2B5EF4-FFF2-40B4-BE49-F238E27FC236}">
                <a16:creationId xmlns:a16="http://schemas.microsoft.com/office/drawing/2014/main" id="{2D232A9C-8942-4391-2386-35C9F2E0A0B9}"/>
              </a:ext>
            </a:extLst>
          </p:cNvPr>
          <p:cNvCxnSpPr>
            <a:cxnSpLocks/>
            <a:stCxn id="366" idx="2"/>
            <a:endCxn id="363" idx="6"/>
          </p:cNvCxnSpPr>
          <p:nvPr/>
        </p:nvCxnSpPr>
        <p:spPr>
          <a:xfrm flipH="1">
            <a:off x="4414500" y="4093742"/>
            <a:ext cx="87444" cy="7257"/>
          </a:xfrm>
          <a:prstGeom prst="line">
            <a:avLst/>
          </a:prstGeom>
          <a:ln w="19050">
            <a:solidFill>
              <a:srgbClr val="C3C3C3"/>
            </a:solidFill>
          </a:ln>
        </p:spPr>
        <p:style>
          <a:lnRef idx="2">
            <a:schemeClr val="dk1"/>
          </a:lnRef>
          <a:fillRef idx="0">
            <a:schemeClr val="dk1"/>
          </a:fillRef>
          <a:effectRef idx="1">
            <a:schemeClr val="dk1"/>
          </a:effectRef>
          <a:fontRef idx="minor">
            <a:schemeClr val="tx1"/>
          </a:fontRef>
        </p:style>
      </p:cxnSp>
      <p:sp>
        <p:nvSpPr>
          <p:cNvPr id="363" name="椭圆 362">
            <a:extLst>
              <a:ext uri="{FF2B5EF4-FFF2-40B4-BE49-F238E27FC236}">
                <a16:creationId xmlns:a16="http://schemas.microsoft.com/office/drawing/2014/main" id="{1E7C6098-535A-9082-ECCE-83056FB19E5A}"/>
              </a:ext>
            </a:extLst>
          </p:cNvPr>
          <p:cNvSpPr/>
          <p:nvPr/>
        </p:nvSpPr>
        <p:spPr>
          <a:xfrm>
            <a:off x="4336528" y="4062013"/>
            <a:ext cx="77972" cy="77972"/>
          </a:xfrm>
          <a:prstGeom prst="ellipse">
            <a:avLst/>
          </a:prstGeom>
          <a:solidFill>
            <a:srgbClr val="C3C3C3"/>
          </a:solidFill>
          <a:ln>
            <a:solidFill>
              <a:srgbClr val="C3C3C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64" name="直接连接符 363">
            <a:extLst>
              <a:ext uri="{FF2B5EF4-FFF2-40B4-BE49-F238E27FC236}">
                <a16:creationId xmlns:a16="http://schemas.microsoft.com/office/drawing/2014/main" id="{D32CA258-171B-4EC1-AC68-38EAACD69AE5}"/>
              </a:ext>
            </a:extLst>
          </p:cNvPr>
          <p:cNvCxnSpPr>
            <a:cxnSpLocks/>
            <a:stCxn id="366" idx="0"/>
            <a:endCxn id="365" idx="5"/>
          </p:cNvCxnSpPr>
          <p:nvPr/>
        </p:nvCxnSpPr>
        <p:spPr>
          <a:xfrm flipH="1" flipV="1">
            <a:off x="4453427" y="3990449"/>
            <a:ext cx="87503" cy="64307"/>
          </a:xfrm>
          <a:prstGeom prst="line">
            <a:avLst/>
          </a:prstGeom>
          <a:ln w="19050">
            <a:solidFill>
              <a:srgbClr val="C3C3C3"/>
            </a:solidFill>
          </a:ln>
        </p:spPr>
        <p:style>
          <a:lnRef idx="2">
            <a:schemeClr val="dk1"/>
          </a:lnRef>
          <a:fillRef idx="0">
            <a:schemeClr val="dk1"/>
          </a:fillRef>
          <a:effectRef idx="1">
            <a:schemeClr val="dk1"/>
          </a:effectRef>
          <a:fontRef idx="minor">
            <a:schemeClr val="tx1"/>
          </a:fontRef>
        </p:style>
      </p:cxnSp>
      <p:sp>
        <p:nvSpPr>
          <p:cNvPr id="365" name="椭圆 364">
            <a:extLst>
              <a:ext uri="{FF2B5EF4-FFF2-40B4-BE49-F238E27FC236}">
                <a16:creationId xmlns:a16="http://schemas.microsoft.com/office/drawing/2014/main" id="{8A4E05DD-836C-5AFA-551E-D217E3309757}"/>
              </a:ext>
            </a:extLst>
          </p:cNvPr>
          <p:cNvSpPr/>
          <p:nvPr/>
        </p:nvSpPr>
        <p:spPr>
          <a:xfrm>
            <a:off x="4386874" y="3923896"/>
            <a:ext cx="77972" cy="77972"/>
          </a:xfrm>
          <a:prstGeom prst="ellipse">
            <a:avLst/>
          </a:prstGeom>
          <a:solidFill>
            <a:srgbClr val="C3C3C3"/>
          </a:solidFill>
          <a:ln>
            <a:solidFill>
              <a:srgbClr val="C3C3C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6" name="椭圆 365">
            <a:extLst>
              <a:ext uri="{FF2B5EF4-FFF2-40B4-BE49-F238E27FC236}">
                <a16:creationId xmlns:a16="http://schemas.microsoft.com/office/drawing/2014/main" id="{6EC83CFA-7A0D-1B57-6515-730A7DE00FA1}"/>
              </a:ext>
            </a:extLst>
          </p:cNvPr>
          <p:cNvSpPr/>
          <p:nvPr/>
        </p:nvSpPr>
        <p:spPr>
          <a:xfrm>
            <a:off x="4501944" y="4054756"/>
            <a:ext cx="77972" cy="77972"/>
          </a:xfrm>
          <a:prstGeom prst="ellipse">
            <a:avLst/>
          </a:prstGeom>
          <a:solidFill>
            <a:srgbClr val="C3C3C3"/>
          </a:solidFill>
          <a:ln>
            <a:solidFill>
              <a:srgbClr val="C3C3C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69" name="直接连接符 368">
            <a:extLst>
              <a:ext uri="{FF2B5EF4-FFF2-40B4-BE49-F238E27FC236}">
                <a16:creationId xmlns:a16="http://schemas.microsoft.com/office/drawing/2014/main" id="{C3365585-4DCD-7988-C534-04FE8BDA6557}"/>
              </a:ext>
            </a:extLst>
          </p:cNvPr>
          <p:cNvCxnSpPr>
            <a:cxnSpLocks/>
            <a:stCxn id="363" idx="4"/>
            <a:endCxn id="349" idx="7"/>
          </p:cNvCxnSpPr>
          <p:nvPr/>
        </p:nvCxnSpPr>
        <p:spPr>
          <a:xfrm flipH="1">
            <a:off x="4302439" y="4139985"/>
            <a:ext cx="73075" cy="149423"/>
          </a:xfrm>
          <a:prstGeom prst="line">
            <a:avLst/>
          </a:prstGeom>
          <a:ln w="19050">
            <a:solidFill>
              <a:srgbClr val="C3C3C3"/>
            </a:solidFill>
          </a:ln>
        </p:spPr>
        <p:style>
          <a:lnRef idx="2">
            <a:schemeClr val="dk1"/>
          </a:lnRef>
          <a:fillRef idx="0">
            <a:schemeClr val="dk1"/>
          </a:fillRef>
          <a:effectRef idx="1">
            <a:schemeClr val="dk1"/>
          </a:effectRef>
          <a:fontRef idx="minor">
            <a:schemeClr val="tx1"/>
          </a:fontRef>
        </p:style>
      </p:cxnSp>
      <p:cxnSp>
        <p:nvCxnSpPr>
          <p:cNvPr id="377" name="直接连接符 376">
            <a:extLst>
              <a:ext uri="{FF2B5EF4-FFF2-40B4-BE49-F238E27FC236}">
                <a16:creationId xmlns:a16="http://schemas.microsoft.com/office/drawing/2014/main" id="{B94B3C39-D6EB-7C89-D87B-C686E6DC5A00}"/>
              </a:ext>
            </a:extLst>
          </p:cNvPr>
          <p:cNvCxnSpPr>
            <a:cxnSpLocks/>
            <a:stCxn id="365" idx="2"/>
            <a:endCxn id="350" idx="7"/>
          </p:cNvCxnSpPr>
          <p:nvPr/>
        </p:nvCxnSpPr>
        <p:spPr>
          <a:xfrm flipH="1">
            <a:off x="4227632" y="3962882"/>
            <a:ext cx="159242" cy="8444"/>
          </a:xfrm>
          <a:prstGeom prst="line">
            <a:avLst/>
          </a:prstGeom>
          <a:ln w="19050">
            <a:solidFill>
              <a:srgbClr val="C3C3C3"/>
            </a:solidFill>
          </a:ln>
        </p:spPr>
        <p:style>
          <a:lnRef idx="2">
            <a:schemeClr val="dk1"/>
          </a:lnRef>
          <a:fillRef idx="0">
            <a:schemeClr val="dk1"/>
          </a:fillRef>
          <a:effectRef idx="1">
            <a:schemeClr val="dk1"/>
          </a:effectRef>
          <a:fontRef idx="minor">
            <a:schemeClr val="tx1"/>
          </a:fontRef>
        </p:style>
      </p:cxnSp>
      <p:sp>
        <p:nvSpPr>
          <p:cNvPr id="383" name="椭圆 382">
            <a:extLst>
              <a:ext uri="{FF2B5EF4-FFF2-40B4-BE49-F238E27FC236}">
                <a16:creationId xmlns:a16="http://schemas.microsoft.com/office/drawing/2014/main" id="{5B7AA4AB-4518-083D-9A3B-A3E444E0E6F4}"/>
              </a:ext>
            </a:extLst>
          </p:cNvPr>
          <p:cNvSpPr/>
          <p:nvPr/>
        </p:nvSpPr>
        <p:spPr>
          <a:xfrm>
            <a:off x="4469677" y="4265269"/>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cxnSp>
        <p:nvCxnSpPr>
          <p:cNvPr id="384" name="直接连接符 383">
            <a:extLst>
              <a:ext uri="{FF2B5EF4-FFF2-40B4-BE49-F238E27FC236}">
                <a16:creationId xmlns:a16="http://schemas.microsoft.com/office/drawing/2014/main" id="{3A25CD95-E2B7-26EF-6172-DFF1E2A34B21}"/>
              </a:ext>
            </a:extLst>
          </p:cNvPr>
          <p:cNvCxnSpPr>
            <a:cxnSpLocks/>
            <a:stCxn id="366" idx="4"/>
            <a:endCxn id="383" idx="0"/>
          </p:cNvCxnSpPr>
          <p:nvPr/>
        </p:nvCxnSpPr>
        <p:spPr>
          <a:xfrm flipH="1">
            <a:off x="4533971" y="4132728"/>
            <a:ext cx="6959" cy="132541"/>
          </a:xfrm>
          <a:prstGeom prst="line">
            <a:avLst/>
          </a:prstGeom>
          <a:ln w="19050">
            <a:solidFill>
              <a:srgbClr val="C3C3C3"/>
            </a:solidFill>
          </a:ln>
        </p:spPr>
        <p:style>
          <a:lnRef idx="2">
            <a:schemeClr val="dk1"/>
          </a:lnRef>
          <a:fillRef idx="0">
            <a:schemeClr val="dk1"/>
          </a:fillRef>
          <a:effectRef idx="1">
            <a:schemeClr val="dk1"/>
          </a:effectRef>
          <a:fontRef idx="minor">
            <a:schemeClr val="tx1"/>
          </a:fontRef>
        </p:style>
      </p:cxnSp>
      <p:sp>
        <p:nvSpPr>
          <p:cNvPr id="389" name="文本框 388">
            <a:extLst>
              <a:ext uri="{FF2B5EF4-FFF2-40B4-BE49-F238E27FC236}">
                <a16:creationId xmlns:a16="http://schemas.microsoft.com/office/drawing/2014/main" id="{DDEE37FF-E798-CC1F-B245-A49C394C2F73}"/>
              </a:ext>
            </a:extLst>
          </p:cNvPr>
          <p:cNvSpPr txBox="1"/>
          <p:nvPr/>
        </p:nvSpPr>
        <p:spPr>
          <a:xfrm>
            <a:off x="4132863" y="4214185"/>
            <a:ext cx="242374" cy="246221"/>
          </a:xfrm>
          <a:prstGeom prst="rect">
            <a:avLst/>
          </a:prstGeom>
          <a:noFill/>
        </p:spPr>
        <p:txBody>
          <a:bodyPr wrap="none" rtlCol="0">
            <a:spAutoFit/>
          </a:bodyPr>
          <a:lstStyle/>
          <a:p>
            <a:r>
              <a:rPr lang="en-US" altLang="zh-CN" sz="1000" dirty="0">
                <a:latin typeface="Times New Roman" panose="02020603050405020304" pitchFamily="18" charset="0"/>
                <a:cs typeface="Times New Roman" panose="02020603050405020304" pitchFamily="18" charset="0"/>
              </a:rPr>
              <a:t>?</a:t>
            </a:r>
            <a:endParaRPr lang="zh-CN" altLang="en-US" sz="1000" dirty="0">
              <a:latin typeface="Times New Roman" panose="02020603050405020304" pitchFamily="18" charset="0"/>
              <a:cs typeface="Times New Roman" panose="02020603050405020304" pitchFamily="18" charset="0"/>
            </a:endParaRPr>
          </a:p>
        </p:txBody>
      </p:sp>
      <p:cxnSp>
        <p:nvCxnSpPr>
          <p:cNvPr id="390" name="直接连接符 389">
            <a:extLst>
              <a:ext uri="{FF2B5EF4-FFF2-40B4-BE49-F238E27FC236}">
                <a16:creationId xmlns:a16="http://schemas.microsoft.com/office/drawing/2014/main" id="{D456EC28-4E45-8C74-161E-9B5CAA8F4D6F}"/>
              </a:ext>
            </a:extLst>
          </p:cNvPr>
          <p:cNvCxnSpPr>
            <a:cxnSpLocks/>
            <a:stCxn id="383" idx="2"/>
            <a:endCxn id="349" idx="5"/>
          </p:cNvCxnSpPr>
          <p:nvPr/>
        </p:nvCxnSpPr>
        <p:spPr>
          <a:xfrm flipH="1">
            <a:off x="4302439" y="4333135"/>
            <a:ext cx="167238" cy="52250"/>
          </a:xfrm>
          <a:prstGeom prst="line">
            <a:avLst/>
          </a:prstGeom>
        </p:spPr>
        <p:style>
          <a:lnRef idx="2">
            <a:schemeClr val="dk1"/>
          </a:lnRef>
          <a:fillRef idx="0">
            <a:schemeClr val="dk1"/>
          </a:fillRef>
          <a:effectRef idx="1">
            <a:schemeClr val="dk1"/>
          </a:effectRef>
          <a:fontRef idx="minor">
            <a:schemeClr val="tx1"/>
          </a:fontRef>
        </p:style>
      </p:cxnSp>
      <p:sp>
        <p:nvSpPr>
          <p:cNvPr id="393" name="文本框 392">
            <a:extLst>
              <a:ext uri="{FF2B5EF4-FFF2-40B4-BE49-F238E27FC236}">
                <a16:creationId xmlns:a16="http://schemas.microsoft.com/office/drawing/2014/main" id="{98C0A437-3257-A257-325F-B5AFFF676E5D}"/>
              </a:ext>
            </a:extLst>
          </p:cNvPr>
          <p:cNvSpPr txBox="1"/>
          <p:nvPr/>
        </p:nvSpPr>
        <p:spPr>
          <a:xfrm>
            <a:off x="3985496" y="4316541"/>
            <a:ext cx="489278" cy="276999"/>
          </a:xfrm>
          <a:prstGeom prst="rect">
            <a:avLst/>
          </a:prstGeom>
          <a:noFill/>
        </p:spPr>
        <p:txBody>
          <a:bodyPr wrap="square" rtlCol="0">
            <a:spAutoFit/>
          </a:bodyPr>
          <a:lstStyle/>
          <a:p>
            <a:pPr algn="ctr"/>
            <a:r>
              <a:rPr lang="en-US" altLang="zh-CN" sz="1200" dirty="0">
                <a:latin typeface="Times New Roman" panose="02020603050405020304" pitchFamily="18" charset="0"/>
                <a:cs typeface="Times New Roman" panose="02020603050405020304" pitchFamily="18" charset="0"/>
              </a:rPr>
              <a:t>hard</a:t>
            </a:r>
            <a:endParaRPr lang="zh-CN" altLang="en-US" sz="1200" dirty="0">
              <a:latin typeface="Times New Roman" panose="02020603050405020304" pitchFamily="18" charset="0"/>
              <a:cs typeface="Times New Roman" panose="02020603050405020304" pitchFamily="18" charset="0"/>
            </a:endParaRPr>
          </a:p>
        </p:txBody>
      </p:sp>
      <p:sp>
        <p:nvSpPr>
          <p:cNvPr id="394" name="椭圆 393">
            <a:extLst>
              <a:ext uri="{FF2B5EF4-FFF2-40B4-BE49-F238E27FC236}">
                <a16:creationId xmlns:a16="http://schemas.microsoft.com/office/drawing/2014/main" id="{416C8949-8F6C-E187-F62A-AFE0F12B9D42}"/>
              </a:ext>
            </a:extLst>
          </p:cNvPr>
          <p:cNvSpPr/>
          <p:nvPr/>
        </p:nvSpPr>
        <p:spPr>
          <a:xfrm>
            <a:off x="3934503" y="3837371"/>
            <a:ext cx="781104" cy="763257"/>
          </a:xfrm>
          <a:prstGeom prst="ellipse">
            <a:avLst/>
          </a:prstGeom>
          <a:noFill/>
          <a:ln>
            <a:solidFill>
              <a:srgbClr val="C3C3C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5" name="文本框 404">
            <a:extLst>
              <a:ext uri="{FF2B5EF4-FFF2-40B4-BE49-F238E27FC236}">
                <a16:creationId xmlns:a16="http://schemas.microsoft.com/office/drawing/2014/main" id="{B5A84A8A-688B-21C1-49E4-DA19C9AD5443}"/>
              </a:ext>
            </a:extLst>
          </p:cNvPr>
          <p:cNvSpPr txBox="1"/>
          <p:nvPr/>
        </p:nvSpPr>
        <p:spPr>
          <a:xfrm>
            <a:off x="3255680" y="2802265"/>
            <a:ext cx="2237333" cy="276999"/>
          </a:xfrm>
          <a:prstGeom prst="rect">
            <a:avLst/>
          </a:prstGeom>
          <a:noFill/>
        </p:spPr>
        <p:txBody>
          <a:bodyPr wrap="square">
            <a:spAutoFit/>
          </a:bodyPr>
          <a:lstStyle/>
          <a:p>
            <a:r>
              <a:rPr lang="en-US" altLang="zh-CN" sz="1200" b="0" i="0" dirty="0">
                <a:solidFill>
                  <a:srgbClr val="2C2C36"/>
                </a:solidFill>
                <a:effectLst/>
                <a:latin typeface="Times New Roman" panose="02020603050405020304" pitchFamily="18" charset="0"/>
                <a:cs typeface="Times New Roman" panose="02020603050405020304" pitchFamily="18" charset="0"/>
              </a:rPr>
              <a:t>Release </a:t>
            </a:r>
            <a:r>
              <a:rPr lang="en-US" altLang="zh-CN" sz="1200" dirty="0">
                <a:solidFill>
                  <a:srgbClr val="2C2C36"/>
                </a:solidFill>
                <a:latin typeface="Times New Roman" panose="02020603050405020304" pitchFamily="18" charset="0"/>
                <a:cs typeface="Times New Roman" panose="02020603050405020304" pitchFamily="18" charset="0"/>
              </a:rPr>
              <a:t>v</a:t>
            </a:r>
            <a:r>
              <a:rPr lang="en-US" altLang="zh-CN" sz="1200" b="0" i="0" dirty="0">
                <a:solidFill>
                  <a:srgbClr val="2C2C36"/>
                </a:solidFill>
                <a:effectLst/>
                <a:latin typeface="Times New Roman" panose="02020603050405020304" pitchFamily="18" charset="0"/>
                <a:cs typeface="Times New Roman" panose="02020603050405020304" pitchFamily="18" charset="0"/>
              </a:rPr>
              <a:t>ulnerable datasets</a:t>
            </a:r>
            <a:endParaRPr lang="zh-CN" altLang="en-US" sz="1200" dirty="0">
              <a:latin typeface="Times New Roman" panose="02020603050405020304" pitchFamily="18" charset="0"/>
              <a:cs typeface="Times New Roman" panose="02020603050405020304" pitchFamily="18" charset="0"/>
            </a:endParaRPr>
          </a:p>
        </p:txBody>
      </p:sp>
      <p:sp>
        <p:nvSpPr>
          <p:cNvPr id="435" name="文本框 434">
            <a:extLst>
              <a:ext uri="{FF2B5EF4-FFF2-40B4-BE49-F238E27FC236}">
                <a16:creationId xmlns:a16="http://schemas.microsoft.com/office/drawing/2014/main" id="{C84D382C-E297-C379-9580-D2847E2982A3}"/>
              </a:ext>
            </a:extLst>
          </p:cNvPr>
          <p:cNvSpPr txBox="1"/>
          <p:nvPr/>
        </p:nvSpPr>
        <p:spPr>
          <a:xfrm>
            <a:off x="3335912" y="4521609"/>
            <a:ext cx="1786367"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Find inherent hard nodes</a:t>
            </a:r>
            <a:endParaRPr lang="zh-CN" altLang="en-US" sz="1200" dirty="0">
              <a:latin typeface="Times New Roman" panose="02020603050405020304" pitchFamily="18" charset="0"/>
              <a:cs typeface="Times New Roman" panose="02020603050405020304" pitchFamily="18" charset="0"/>
            </a:endParaRPr>
          </a:p>
        </p:txBody>
      </p:sp>
      <p:cxnSp>
        <p:nvCxnSpPr>
          <p:cNvPr id="438" name="直接箭头连接符 437">
            <a:extLst>
              <a:ext uri="{FF2B5EF4-FFF2-40B4-BE49-F238E27FC236}">
                <a16:creationId xmlns:a16="http://schemas.microsoft.com/office/drawing/2014/main" id="{587144AA-0442-11A1-9CAE-32ACF9DF3048}"/>
              </a:ext>
            </a:extLst>
          </p:cNvPr>
          <p:cNvCxnSpPr>
            <a:cxnSpLocks/>
          </p:cNvCxnSpPr>
          <p:nvPr/>
        </p:nvCxnSpPr>
        <p:spPr>
          <a:xfrm>
            <a:off x="4148472" y="4736552"/>
            <a:ext cx="0" cy="15246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51" name="直接连接符 450">
            <a:extLst>
              <a:ext uri="{FF2B5EF4-FFF2-40B4-BE49-F238E27FC236}">
                <a16:creationId xmlns:a16="http://schemas.microsoft.com/office/drawing/2014/main" id="{324E97B3-9E58-7A7E-0E7E-CF6B93980142}"/>
              </a:ext>
            </a:extLst>
          </p:cNvPr>
          <p:cNvCxnSpPr>
            <a:cxnSpLocks/>
            <a:stCxn id="455" idx="2"/>
            <a:endCxn id="452" idx="6"/>
          </p:cNvCxnSpPr>
          <p:nvPr/>
        </p:nvCxnSpPr>
        <p:spPr>
          <a:xfrm flipH="1">
            <a:off x="3566558" y="5172568"/>
            <a:ext cx="87444" cy="7257"/>
          </a:xfrm>
          <a:prstGeom prst="line">
            <a:avLst/>
          </a:prstGeom>
          <a:ln w="19050">
            <a:solidFill>
              <a:srgbClr val="C3C3C3"/>
            </a:solidFill>
          </a:ln>
        </p:spPr>
        <p:style>
          <a:lnRef idx="2">
            <a:schemeClr val="dk1"/>
          </a:lnRef>
          <a:fillRef idx="0">
            <a:schemeClr val="dk1"/>
          </a:fillRef>
          <a:effectRef idx="1">
            <a:schemeClr val="dk1"/>
          </a:effectRef>
          <a:fontRef idx="minor">
            <a:schemeClr val="tx1"/>
          </a:fontRef>
        </p:style>
      </p:cxnSp>
      <p:sp>
        <p:nvSpPr>
          <p:cNvPr id="452" name="椭圆 451">
            <a:extLst>
              <a:ext uri="{FF2B5EF4-FFF2-40B4-BE49-F238E27FC236}">
                <a16:creationId xmlns:a16="http://schemas.microsoft.com/office/drawing/2014/main" id="{4CF05048-9D28-556D-8EE1-CC943BAC99CE}"/>
              </a:ext>
            </a:extLst>
          </p:cNvPr>
          <p:cNvSpPr/>
          <p:nvPr/>
        </p:nvSpPr>
        <p:spPr>
          <a:xfrm>
            <a:off x="3488586" y="5140839"/>
            <a:ext cx="77972" cy="77972"/>
          </a:xfrm>
          <a:prstGeom prst="ellipse">
            <a:avLst/>
          </a:prstGeom>
          <a:solidFill>
            <a:srgbClr val="C3C3C3"/>
          </a:solidFill>
          <a:ln>
            <a:solidFill>
              <a:srgbClr val="C3C3C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53" name="直接连接符 452">
            <a:extLst>
              <a:ext uri="{FF2B5EF4-FFF2-40B4-BE49-F238E27FC236}">
                <a16:creationId xmlns:a16="http://schemas.microsoft.com/office/drawing/2014/main" id="{6B1F4883-A77B-1E02-87F3-D4D3A632A77C}"/>
              </a:ext>
            </a:extLst>
          </p:cNvPr>
          <p:cNvCxnSpPr>
            <a:cxnSpLocks/>
            <a:stCxn id="455" idx="0"/>
            <a:endCxn id="454" idx="5"/>
          </p:cNvCxnSpPr>
          <p:nvPr/>
        </p:nvCxnSpPr>
        <p:spPr>
          <a:xfrm flipH="1" flipV="1">
            <a:off x="3605485" y="5069275"/>
            <a:ext cx="87503" cy="64307"/>
          </a:xfrm>
          <a:prstGeom prst="line">
            <a:avLst/>
          </a:prstGeom>
          <a:ln w="19050">
            <a:solidFill>
              <a:srgbClr val="C3C3C3"/>
            </a:solidFill>
          </a:ln>
        </p:spPr>
        <p:style>
          <a:lnRef idx="2">
            <a:schemeClr val="dk1"/>
          </a:lnRef>
          <a:fillRef idx="0">
            <a:schemeClr val="dk1"/>
          </a:fillRef>
          <a:effectRef idx="1">
            <a:schemeClr val="dk1"/>
          </a:effectRef>
          <a:fontRef idx="minor">
            <a:schemeClr val="tx1"/>
          </a:fontRef>
        </p:style>
      </p:cxnSp>
      <p:sp>
        <p:nvSpPr>
          <p:cNvPr id="454" name="椭圆 453">
            <a:extLst>
              <a:ext uri="{FF2B5EF4-FFF2-40B4-BE49-F238E27FC236}">
                <a16:creationId xmlns:a16="http://schemas.microsoft.com/office/drawing/2014/main" id="{6B2F01F1-F5A8-F623-BCBC-52F939DF1D55}"/>
              </a:ext>
            </a:extLst>
          </p:cNvPr>
          <p:cNvSpPr/>
          <p:nvPr/>
        </p:nvSpPr>
        <p:spPr>
          <a:xfrm>
            <a:off x="3538932" y="5002722"/>
            <a:ext cx="77972" cy="77972"/>
          </a:xfrm>
          <a:prstGeom prst="ellipse">
            <a:avLst/>
          </a:prstGeom>
          <a:solidFill>
            <a:srgbClr val="C3C3C3"/>
          </a:solidFill>
          <a:ln>
            <a:solidFill>
              <a:srgbClr val="C3C3C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5" name="椭圆 454">
            <a:extLst>
              <a:ext uri="{FF2B5EF4-FFF2-40B4-BE49-F238E27FC236}">
                <a16:creationId xmlns:a16="http://schemas.microsoft.com/office/drawing/2014/main" id="{92760E6B-650B-693E-AB46-7B057EFC304B}"/>
              </a:ext>
            </a:extLst>
          </p:cNvPr>
          <p:cNvSpPr/>
          <p:nvPr/>
        </p:nvSpPr>
        <p:spPr>
          <a:xfrm>
            <a:off x="3654002" y="5133582"/>
            <a:ext cx="77972" cy="77972"/>
          </a:xfrm>
          <a:prstGeom prst="ellipse">
            <a:avLst/>
          </a:prstGeom>
          <a:solidFill>
            <a:srgbClr val="C3C3C3"/>
          </a:solidFill>
          <a:ln>
            <a:solidFill>
              <a:srgbClr val="C3C3C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7" name="矩形 456">
            <a:extLst>
              <a:ext uri="{FF2B5EF4-FFF2-40B4-BE49-F238E27FC236}">
                <a16:creationId xmlns:a16="http://schemas.microsoft.com/office/drawing/2014/main" id="{D4796F9C-DB17-AFB9-5000-6904C9146764}"/>
              </a:ext>
            </a:extLst>
          </p:cNvPr>
          <p:cNvSpPr/>
          <p:nvPr/>
        </p:nvSpPr>
        <p:spPr>
          <a:xfrm>
            <a:off x="3352766" y="4906941"/>
            <a:ext cx="2044822" cy="428944"/>
          </a:xfrm>
          <a:prstGeom prst="rect">
            <a:avLst/>
          </a:prstGeom>
          <a:noFill/>
          <a:ln>
            <a:solidFill>
              <a:srgbClr val="C3C3C3"/>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9" name="文本框 458">
            <a:extLst>
              <a:ext uri="{FF2B5EF4-FFF2-40B4-BE49-F238E27FC236}">
                <a16:creationId xmlns:a16="http://schemas.microsoft.com/office/drawing/2014/main" id="{19B6F25C-7ACE-A344-F460-0CF27C77E75E}"/>
              </a:ext>
            </a:extLst>
          </p:cNvPr>
          <p:cNvSpPr txBox="1"/>
          <p:nvPr/>
        </p:nvSpPr>
        <p:spPr>
          <a:xfrm>
            <a:off x="3683605" y="4881300"/>
            <a:ext cx="842504" cy="461665"/>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Inactive   </a:t>
            </a:r>
          </a:p>
          <a:p>
            <a:r>
              <a:rPr lang="en-US" altLang="zh-CN" sz="1200" dirty="0">
                <a:latin typeface="Times New Roman" panose="02020603050405020304" pitchFamily="18" charset="0"/>
                <a:cs typeface="Times New Roman" panose="02020603050405020304" pitchFamily="18" charset="0"/>
              </a:rPr>
              <a:t>subgraph</a:t>
            </a:r>
            <a:endParaRPr lang="zh-CN" altLang="en-US" sz="1200" dirty="0">
              <a:latin typeface="Times New Roman" panose="02020603050405020304" pitchFamily="18" charset="0"/>
              <a:cs typeface="Times New Roman" panose="02020603050405020304" pitchFamily="18" charset="0"/>
            </a:endParaRPr>
          </a:p>
        </p:txBody>
      </p:sp>
      <p:sp>
        <p:nvSpPr>
          <p:cNvPr id="461" name="文本框 460">
            <a:extLst>
              <a:ext uri="{FF2B5EF4-FFF2-40B4-BE49-F238E27FC236}">
                <a16:creationId xmlns:a16="http://schemas.microsoft.com/office/drawing/2014/main" id="{ABD72EAC-0590-D640-1CDC-67089261F87D}"/>
              </a:ext>
            </a:extLst>
          </p:cNvPr>
          <p:cNvSpPr txBox="1"/>
          <p:nvPr/>
        </p:nvSpPr>
        <p:spPr>
          <a:xfrm>
            <a:off x="4722928" y="3879719"/>
            <a:ext cx="908496" cy="646331"/>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Assist in classifying hard nodes</a:t>
            </a:r>
            <a:endParaRPr lang="zh-CN" altLang="en-US" sz="1200" dirty="0">
              <a:latin typeface="Times New Roman" panose="02020603050405020304" pitchFamily="18" charset="0"/>
              <a:cs typeface="Times New Roman" panose="02020603050405020304" pitchFamily="18" charset="0"/>
            </a:endParaRPr>
          </a:p>
        </p:txBody>
      </p:sp>
      <p:sp>
        <p:nvSpPr>
          <p:cNvPr id="467" name="文本框 466">
            <a:extLst>
              <a:ext uri="{FF2B5EF4-FFF2-40B4-BE49-F238E27FC236}">
                <a16:creationId xmlns:a16="http://schemas.microsoft.com/office/drawing/2014/main" id="{2A4F94FE-219E-220B-E941-A6AE65F6E4B6}"/>
              </a:ext>
            </a:extLst>
          </p:cNvPr>
          <p:cNvSpPr txBox="1"/>
          <p:nvPr/>
        </p:nvSpPr>
        <p:spPr>
          <a:xfrm>
            <a:off x="3281516" y="5359016"/>
            <a:ext cx="2237333" cy="276999"/>
          </a:xfrm>
          <a:prstGeom prst="rect">
            <a:avLst/>
          </a:prstGeom>
          <a:noFill/>
        </p:spPr>
        <p:txBody>
          <a:bodyPr wrap="square">
            <a:spAutoFit/>
          </a:bodyPr>
          <a:lstStyle/>
          <a:p>
            <a:r>
              <a:rPr lang="en-US" altLang="zh-CN" sz="1200" b="0" i="0" dirty="0">
                <a:solidFill>
                  <a:srgbClr val="2C2C36"/>
                </a:solidFill>
                <a:effectLst/>
                <a:latin typeface="Times New Roman" panose="02020603050405020304" pitchFamily="18" charset="0"/>
                <a:cs typeface="Times New Roman" panose="02020603050405020304" pitchFamily="18" charset="0"/>
              </a:rPr>
              <a:t>Release </a:t>
            </a:r>
            <a:r>
              <a:rPr lang="en-US" altLang="zh-CN" sz="1200" dirty="0">
                <a:solidFill>
                  <a:srgbClr val="2C2C36"/>
                </a:solidFill>
                <a:latin typeface="Times New Roman" panose="02020603050405020304" pitchFamily="18" charset="0"/>
                <a:cs typeface="Times New Roman" panose="02020603050405020304" pitchFamily="18" charset="0"/>
              </a:rPr>
              <a:t>t</a:t>
            </a:r>
            <a:r>
              <a:rPr lang="en-US" altLang="zh-CN" sz="1200" b="0" i="0" dirty="0">
                <a:solidFill>
                  <a:srgbClr val="2C2C36"/>
                </a:solidFill>
                <a:effectLst/>
                <a:latin typeface="Times New Roman" panose="02020603050405020304" pitchFamily="18" charset="0"/>
                <a:cs typeface="Times New Roman" panose="02020603050405020304" pitchFamily="18" charset="0"/>
              </a:rPr>
              <a:t>rustworthy  datasets</a:t>
            </a:r>
            <a:endParaRPr lang="zh-CN" altLang="en-US" sz="1200" dirty="0">
              <a:latin typeface="Times New Roman" panose="02020603050405020304" pitchFamily="18" charset="0"/>
              <a:cs typeface="Times New Roman" panose="02020603050405020304" pitchFamily="18" charset="0"/>
            </a:endParaRPr>
          </a:p>
        </p:txBody>
      </p:sp>
      <p:pic>
        <p:nvPicPr>
          <p:cNvPr id="473" name="图片 472">
            <a:extLst>
              <a:ext uri="{FF2B5EF4-FFF2-40B4-BE49-F238E27FC236}">
                <a16:creationId xmlns:a16="http://schemas.microsoft.com/office/drawing/2014/main" id="{2B848A0A-43A5-6A52-4084-D262782BEA7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460365" y="4976875"/>
            <a:ext cx="308501" cy="308501"/>
          </a:xfrm>
          <a:prstGeom prst="rect">
            <a:avLst/>
          </a:prstGeom>
        </p:spPr>
      </p:pic>
      <p:sp>
        <p:nvSpPr>
          <p:cNvPr id="475" name="文本框 474">
            <a:extLst>
              <a:ext uri="{FF2B5EF4-FFF2-40B4-BE49-F238E27FC236}">
                <a16:creationId xmlns:a16="http://schemas.microsoft.com/office/drawing/2014/main" id="{BFD8EED0-1446-E5D1-9743-8BC503B1D620}"/>
              </a:ext>
            </a:extLst>
          </p:cNvPr>
          <p:cNvSpPr txBox="1"/>
          <p:nvPr/>
        </p:nvSpPr>
        <p:spPr>
          <a:xfrm>
            <a:off x="4734060" y="4888388"/>
            <a:ext cx="815388" cy="461665"/>
          </a:xfrm>
          <a:prstGeom prst="rect">
            <a:avLst/>
          </a:prstGeom>
          <a:noFill/>
        </p:spPr>
        <p:txBody>
          <a:bodyPr wrap="square">
            <a:spAutoFit/>
          </a:bodyPr>
          <a:lstStyle/>
          <a:p>
            <a:r>
              <a:rPr lang="en-US" altLang="zh-CN" sz="1200" i="0" dirty="0">
                <a:solidFill>
                  <a:srgbClr val="2C2C36"/>
                </a:solidFill>
                <a:effectLst/>
                <a:latin typeface="Times New Roman" panose="02020603050405020304" pitchFamily="18" charset="0"/>
                <a:cs typeface="Times New Roman" panose="02020603050405020304" pitchFamily="18" charset="0"/>
              </a:rPr>
              <a:t>Assistive </a:t>
            </a:r>
          </a:p>
          <a:p>
            <a:r>
              <a:rPr lang="en-US" altLang="zh-CN" sz="1200" i="0" dirty="0">
                <a:solidFill>
                  <a:srgbClr val="2C2C36"/>
                </a:solidFill>
                <a:effectLst/>
                <a:latin typeface="Times New Roman" panose="02020603050405020304" pitchFamily="18" charset="0"/>
                <a:cs typeface="Times New Roman" panose="02020603050405020304" pitchFamily="18" charset="0"/>
              </a:rPr>
              <a:t>prompt</a:t>
            </a:r>
            <a:endParaRPr lang="zh-CN" altLang="en-US" sz="1200" dirty="0">
              <a:latin typeface="Times New Roman" panose="02020603050405020304" pitchFamily="18" charset="0"/>
              <a:cs typeface="Times New Roman" panose="02020603050405020304" pitchFamily="18" charset="0"/>
            </a:endParaRPr>
          </a:p>
        </p:txBody>
      </p:sp>
      <p:sp>
        <p:nvSpPr>
          <p:cNvPr id="476" name="箭头: 右 475">
            <a:extLst>
              <a:ext uri="{FF2B5EF4-FFF2-40B4-BE49-F238E27FC236}">
                <a16:creationId xmlns:a16="http://schemas.microsoft.com/office/drawing/2014/main" id="{8BE88F1C-EA80-24F0-23E8-72BC5898A68C}"/>
              </a:ext>
            </a:extLst>
          </p:cNvPr>
          <p:cNvSpPr/>
          <p:nvPr/>
        </p:nvSpPr>
        <p:spPr>
          <a:xfrm>
            <a:off x="5613280" y="4272410"/>
            <a:ext cx="343788" cy="236234"/>
          </a:xfrm>
          <a:prstGeom prst="rightArrow">
            <a:avLst/>
          </a:prstGeom>
          <a:solidFill>
            <a:srgbClr val="95A8D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77" name="文本框 476">
            <a:extLst>
              <a:ext uri="{FF2B5EF4-FFF2-40B4-BE49-F238E27FC236}">
                <a16:creationId xmlns:a16="http://schemas.microsoft.com/office/drawing/2014/main" id="{0E464152-8F91-F6F5-18FE-4CBC70E87995}"/>
              </a:ext>
            </a:extLst>
          </p:cNvPr>
          <p:cNvSpPr txBox="1"/>
          <p:nvPr/>
        </p:nvSpPr>
        <p:spPr>
          <a:xfrm>
            <a:off x="5436287" y="4046907"/>
            <a:ext cx="692185" cy="276999"/>
          </a:xfrm>
          <a:prstGeom prst="rect">
            <a:avLst/>
          </a:prstGeom>
          <a:noFill/>
        </p:spPr>
        <p:txBody>
          <a:bodyPr wrap="square" rtlCol="0">
            <a:spAutoFit/>
          </a:bodyPr>
          <a:lstStyle/>
          <a:p>
            <a:pPr algn="ctr"/>
            <a:r>
              <a:rPr lang="en-US" altLang="zh-CN" sz="1200" dirty="0">
                <a:latin typeface="Times New Roman" panose="02020603050405020304" pitchFamily="18" charset="0"/>
                <a:cs typeface="Times New Roman" panose="02020603050405020304" pitchFamily="18" charset="0"/>
              </a:rPr>
              <a:t>Train</a:t>
            </a:r>
            <a:endParaRPr lang="zh-CN" altLang="en-US" sz="1200" dirty="0">
              <a:latin typeface="Times New Roman" panose="02020603050405020304" pitchFamily="18" charset="0"/>
              <a:cs typeface="Times New Roman" panose="02020603050405020304" pitchFamily="18" charset="0"/>
            </a:endParaRPr>
          </a:p>
        </p:txBody>
      </p:sp>
      <p:pic>
        <p:nvPicPr>
          <p:cNvPr id="482" name="图片 481">
            <a:extLst>
              <a:ext uri="{FF2B5EF4-FFF2-40B4-BE49-F238E27FC236}">
                <a16:creationId xmlns:a16="http://schemas.microsoft.com/office/drawing/2014/main" id="{CF2464B3-11FC-8DA3-4418-5C1F872CA73A}"/>
              </a:ext>
            </a:extLst>
          </p:cNvPr>
          <p:cNvPicPr>
            <a:picLocks noChangeAspect="1"/>
          </p:cNvPicPr>
          <p:nvPr/>
        </p:nvPicPr>
        <p:blipFill>
          <a:blip r:embed="rId9"/>
          <a:stretch>
            <a:fillRect/>
          </a:stretch>
        </p:blipFill>
        <p:spPr>
          <a:xfrm>
            <a:off x="5952835" y="3848818"/>
            <a:ext cx="976193" cy="949730"/>
          </a:xfrm>
          <a:prstGeom prst="rect">
            <a:avLst/>
          </a:prstGeom>
        </p:spPr>
      </p:pic>
      <p:cxnSp>
        <p:nvCxnSpPr>
          <p:cNvPr id="483" name="直接连接符 482">
            <a:extLst>
              <a:ext uri="{FF2B5EF4-FFF2-40B4-BE49-F238E27FC236}">
                <a16:creationId xmlns:a16="http://schemas.microsoft.com/office/drawing/2014/main" id="{3637AFC3-77D1-35CA-07CC-84E5BF10286F}"/>
              </a:ext>
            </a:extLst>
          </p:cNvPr>
          <p:cNvCxnSpPr>
            <a:cxnSpLocks/>
            <a:stCxn id="485" idx="5"/>
            <a:endCxn id="484" idx="0"/>
          </p:cNvCxnSpPr>
          <p:nvPr/>
        </p:nvCxnSpPr>
        <p:spPr>
          <a:xfrm>
            <a:off x="7499278" y="4177299"/>
            <a:ext cx="29344" cy="202228"/>
          </a:xfrm>
          <a:prstGeom prst="line">
            <a:avLst/>
          </a:prstGeom>
        </p:spPr>
        <p:style>
          <a:lnRef idx="2">
            <a:schemeClr val="dk1"/>
          </a:lnRef>
          <a:fillRef idx="0">
            <a:schemeClr val="dk1"/>
          </a:fillRef>
          <a:effectRef idx="1">
            <a:schemeClr val="dk1"/>
          </a:effectRef>
          <a:fontRef idx="minor">
            <a:schemeClr val="tx1"/>
          </a:fontRef>
        </p:style>
      </p:cxnSp>
      <p:sp>
        <p:nvSpPr>
          <p:cNvPr id="484" name="椭圆 483">
            <a:extLst>
              <a:ext uri="{FF2B5EF4-FFF2-40B4-BE49-F238E27FC236}">
                <a16:creationId xmlns:a16="http://schemas.microsoft.com/office/drawing/2014/main" id="{4E0F4332-FCBF-4A3C-E8A8-230D206673F7}"/>
              </a:ext>
            </a:extLst>
          </p:cNvPr>
          <p:cNvSpPr/>
          <p:nvPr/>
        </p:nvSpPr>
        <p:spPr>
          <a:xfrm>
            <a:off x="7464328" y="4379527"/>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485" name="椭圆 484">
            <a:extLst>
              <a:ext uri="{FF2B5EF4-FFF2-40B4-BE49-F238E27FC236}">
                <a16:creationId xmlns:a16="http://schemas.microsoft.com/office/drawing/2014/main" id="{518A82F7-D3B3-9A1D-9F98-3A5ECCDD83DE}"/>
              </a:ext>
            </a:extLst>
          </p:cNvPr>
          <p:cNvSpPr/>
          <p:nvPr/>
        </p:nvSpPr>
        <p:spPr>
          <a:xfrm>
            <a:off x="7389521" y="4061445"/>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486" name="文本框 485">
            <a:extLst>
              <a:ext uri="{FF2B5EF4-FFF2-40B4-BE49-F238E27FC236}">
                <a16:creationId xmlns:a16="http://schemas.microsoft.com/office/drawing/2014/main" id="{0B9CF192-CB7E-4331-AA36-309D30F4F35E}"/>
              </a:ext>
            </a:extLst>
          </p:cNvPr>
          <p:cNvSpPr txBox="1"/>
          <p:nvPr/>
        </p:nvSpPr>
        <p:spPr>
          <a:xfrm>
            <a:off x="7311656" y="3981129"/>
            <a:ext cx="292068" cy="276999"/>
          </a:xfrm>
          <a:prstGeom prst="rect">
            <a:avLst/>
          </a:prstGeom>
          <a:noFill/>
        </p:spPr>
        <p:txBody>
          <a:bodyPr wrap="non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cxnSp>
        <p:nvCxnSpPr>
          <p:cNvPr id="487" name="直接连接符 486">
            <a:extLst>
              <a:ext uri="{FF2B5EF4-FFF2-40B4-BE49-F238E27FC236}">
                <a16:creationId xmlns:a16="http://schemas.microsoft.com/office/drawing/2014/main" id="{E4EC9D98-7127-1CFE-DB93-A9C2FE747A0A}"/>
              </a:ext>
            </a:extLst>
          </p:cNvPr>
          <p:cNvCxnSpPr>
            <a:cxnSpLocks/>
            <a:stCxn id="491" idx="2"/>
            <a:endCxn id="488" idx="6"/>
          </p:cNvCxnSpPr>
          <p:nvPr/>
        </p:nvCxnSpPr>
        <p:spPr>
          <a:xfrm flipH="1">
            <a:off x="7686146" y="4203738"/>
            <a:ext cx="87444" cy="7257"/>
          </a:xfrm>
          <a:prstGeom prst="line">
            <a:avLst/>
          </a:prstGeom>
          <a:ln w="19050">
            <a:solidFill>
              <a:srgbClr val="C3C3C3"/>
            </a:solidFill>
          </a:ln>
        </p:spPr>
        <p:style>
          <a:lnRef idx="2">
            <a:schemeClr val="dk1"/>
          </a:lnRef>
          <a:fillRef idx="0">
            <a:schemeClr val="dk1"/>
          </a:fillRef>
          <a:effectRef idx="1">
            <a:schemeClr val="dk1"/>
          </a:effectRef>
          <a:fontRef idx="minor">
            <a:schemeClr val="tx1"/>
          </a:fontRef>
        </p:style>
      </p:cxnSp>
      <p:sp>
        <p:nvSpPr>
          <p:cNvPr id="488" name="椭圆 487">
            <a:extLst>
              <a:ext uri="{FF2B5EF4-FFF2-40B4-BE49-F238E27FC236}">
                <a16:creationId xmlns:a16="http://schemas.microsoft.com/office/drawing/2014/main" id="{5DB808E1-FED2-93E3-FDB8-CD5CAE4F10DF}"/>
              </a:ext>
            </a:extLst>
          </p:cNvPr>
          <p:cNvSpPr/>
          <p:nvPr/>
        </p:nvSpPr>
        <p:spPr>
          <a:xfrm>
            <a:off x="7608174" y="4172009"/>
            <a:ext cx="77972" cy="77972"/>
          </a:xfrm>
          <a:prstGeom prst="ellipse">
            <a:avLst/>
          </a:prstGeom>
          <a:solidFill>
            <a:srgbClr val="C3C3C3"/>
          </a:solidFill>
          <a:ln>
            <a:solidFill>
              <a:srgbClr val="C3C3C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89" name="直接连接符 488">
            <a:extLst>
              <a:ext uri="{FF2B5EF4-FFF2-40B4-BE49-F238E27FC236}">
                <a16:creationId xmlns:a16="http://schemas.microsoft.com/office/drawing/2014/main" id="{F6EA307F-5B06-91E0-8D30-CEB6D8DC9F4A}"/>
              </a:ext>
            </a:extLst>
          </p:cNvPr>
          <p:cNvCxnSpPr>
            <a:cxnSpLocks/>
            <a:stCxn id="491" idx="0"/>
            <a:endCxn id="490" idx="5"/>
          </p:cNvCxnSpPr>
          <p:nvPr/>
        </p:nvCxnSpPr>
        <p:spPr>
          <a:xfrm flipH="1" flipV="1">
            <a:off x="7725073" y="4100445"/>
            <a:ext cx="87503" cy="64307"/>
          </a:xfrm>
          <a:prstGeom prst="line">
            <a:avLst/>
          </a:prstGeom>
          <a:ln w="19050">
            <a:solidFill>
              <a:srgbClr val="C3C3C3"/>
            </a:solidFill>
          </a:ln>
        </p:spPr>
        <p:style>
          <a:lnRef idx="2">
            <a:schemeClr val="dk1"/>
          </a:lnRef>
          <a:fillRef idx="0">
            <a:schemeClr val="dk1"/>
          </a:fillRef>
          <a:effectRef idx="1">
            <a:schemeClr val="dk1"/>
          </a:effectRef>
          <a:fontRef idx="minor">
            <a:schemeClr val="tx1"/>
          </a:fontRef>
        </p:style>
      </p:cxnSp>
      <p:sp>
        <p:nvSpPr>
          <p:cNvPr id="490" name="椭圆 489">
            <a:extLst>
              <a:ext uri="{FF2B5EF4-FFF2-40B4-BE49-F238E27FC236}">
                <a16:creationId xmlns:a16="http://schemas.microsoft.com/office/drawing/2014/main" id="{48803E8C-9A08-1612-AE8D-4726261AC8E0}"/>
              </a:ext>
            </a:extLst>
          </p:cNvPr>
          <p:cNvSpPr/>
          <p:nvPr/>
        </p:nvSpPr>
        <p:spPr>
          <a:xfrm>
            <a:off x="7658520" y="4033892"/>
            <a:ext cx="77972" cy="77972"/>
          </a:xfrm>
          <a:prstGeom prst="ellipse">
            <a:avLst/>
          </a:prstGeom>
          <a:solidFill>
            <a:srgbClr val="C3C3C3"/>
          </a:solidFill>
          <a:ln>
            <a:solidFill>
              <a:srgbClr val="C3C3C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1" name="椭圆 490">
            <a:extLst>
              <a:ext uri="{FF2B5EF4-FFF2-40B4-BE49-F238E27FC236}">
                <a16:creationId xmlns:a16="http://schemas.microsoft.com/office/drawing/2014/main" id="{A6679435-AF32-9E8D-3AD8-371FB70D1F86}"/>
              </a:ext>
            </a:extLst>
          </p:cNvPr>
          <p:cNvSpPr/>
          <p:nvPr/>
        </p:nvSpPr>
        <p:spPr>
          <a:xfrm>
            <a:off x="7773590" y="4164752"/>
            <a:ext cx="77972" cy="77972"/>
          </a:xfrm>
          <a:prstGeom prst="ellipse">
            <a:avLst/>
          </a:prstGeom>
          <a:solidFill>
            <a:srgbClr val="C3C3C3"/>
          </a:solidFill>
          <a:ln>
            <a:solidFill>
              <a:srgbClr val="C3C3C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92" name="直接连接符 491">
            <a:extLst>
              <a:ext uri="{FF2B5EF4-FFF2-40B4-BE49-F238E27FC236}">
                <a16:creationId xmlns:a16="http://schemas.microsoft.com/office/drawing/2014/main" id="{B2BF1208-E2A0-9DF8-1009-A494511700A4}"/>
              </a:ext>
            </a:extLst>
          </p:cNvPr>
          <p:cNvCxnSpPr>
            <a:cxnSpLocks/>
            <a:stCxn id="488" idx="4"/>
            <a:endCxn id="484" idx="7"/>
          </p:cNvCxnSpPr>
          <p:nvPr/>
        </p:nvCxnSpPr>
        <p:spPr>
          <a:xfrm flipH="1">
            <a:off x="7574085" y="4249981"/>
            <a:ext cx="73075" cy="149423"/>
          </a:xfrm>
          <a:prstGeom prst="line">
            <a:avLst/>
          </a:prstGeom>
          <a:ln w="19050">
            <a:solidFill>
              <a:srgbClr val="C3C3C3"/>
            </a:solidFill>
          </a:ln>
        </p:spPr>
        <p:style>
          <a:lnRef idx="2">
            <a:schemeClr val="dk1"/>
          </a:lnRef>
          <a:fillRef idx="0">
            <a:schemeClr val="dk1"/>
          </a:fillRef>
          <a:effectRef idx="1">
            <a:schemeClr val="dk1"/>
          </a:effectRef>
          <a:fontRef idx="minor">
            <a:schemeClr val="tx1"/>
          </a:fontRef>
        </p:style>
      </p:cxnSp>
      <p:cxnSp>
        <p:nvCxnSpPr>
          <p:cNvPr id="493" name="直接连接符 492">
            <a:extLst>
              <a:ext uri="{FF2B5EF4-FFF2-40B4-BE49-F238E27FC236}">
                <a16:creationId xmlns:a16="http://schemas.microsoft.com/office/drawing/2014/main" id="{84996C33-C7D1-42F3-6C2A-13703AAFF2B9}"/>
              </a:ext>
            </a:extLst>
          </p:cNvPr>
          <p:cNvCxnSpPr>
            <a:cxnSpLocks/>
            <a:stCxn id="490" idx="2"/>
            <a:endCxn id="485" idx="7"/>
          </p:cNvCxnSpPr>
          <p:nvPr/>
        </p:nvCxnSpPr>
        <p:spPr>
          <a:xfrm flipH="1">
            <a:off x="7499278" y="4072878"/>
            <a:ext cx="159242" cy="8444"/>
          </a:xfrm>
          <a:prstGeom prst="line">
            <a:avLst/>
          </a:prstGeom>
          <a:ln w="19050">
            <a:solidFill>
              <a:srgbClr val="C3C3C3"/>
            </a:solidFill>
          </a:ln>
        </p:spPr>
        <p:style>
          <a:lnRef idx="2">
            <a:schemeClr val="dk1"/>
          </a:lnRef>
          <a:fillRef idx="0">
            <a:schemeClr val="dk1"/>
          </a:fillRef>
          <a:effectRef idx="1">
            <a:schemeClr val="dk1"/>
          </a:effectRef>
          <a:fontRef idx="minor">
            <a:schemeClr val="tx1"/>
          </a:fontRef>
        </p:style>
      </p:cxnSp>
      <p:sp>
        <p:nvSpPr>
          <p:cNvPr id="494" name="椭圆 493">
            <a:extLst>
              <a:ext uri="{FF2B5EF4-FFF2-40B4-BE49-F238E27FC236}">
                <a16:creationId xmlns:a16="http://schemas.microsoft.com/office/drawing/2014/main" id="{3D1DD705-1562-60AD-8FEC-FF6B22871BF4}"/>
              </a:ext>
            </a:extLst>
          </p:cNvPr>
          <p:cNvSpPr/>
          <p:nvPr/>
        </p:nvSpPr>
        <p:spPr>
          <a:xfrm>
            <a:off x="7741323" y="4375265"/>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cxnSp>
        <p:nvCxnSpPr>
          <p:cNvPr id="495" name="直接连接符 494">
            <a:extLst>
              <a:ext uri="{FF2B5EF4-FFF2-40B4-BE49-F238E27FC236}">
                <a16:creationId xmlns:a16="http://schemas.microsoft.com/office/drawing/2014/main" id="{5089FBAB-846B-ADC5-9EAD-BCA125AB9825}"/>
              </a:ext>
            </a:extLst>
          </p:cNvPr>
          <p:cNvCxnSpPr>
            <a:cxnSpLocks/>
            <a:stCxn id="491" idx="4"/>
            <a:endCxn id="494" idx="0"/>
          </p:cNvCxnSpPr>
          <p:nvPr/>
        </p:nvCxnSpPr>
        <p:spPr>
          <a:xfrm flipH="1">
            <a:off x="7805617" y="4242724"/>
            <a:ext cx="6959" cy="132541"/>
          </a:xfrm>
          <a:prstGeom prst="line">
            <a:avLst/>
          </a:prstGeom>
          <a:ln w="19050">
            <a:solidFill>
              <a:srgbClr val="C3C3C3"/>
            </a:solidFill>
          </a:ln>
        </p:spPr>
        <p:style>
          <a:lnRef idx="2">
            <a:schemeClr val="dk1"/>
          </a:lnRef>
          <a:fillRef idx="0">
            <a:schemeClr val="dk1"/>
          </a:fillRef>
          <a:effectRef idx="1">
            <a:schemeClr val="dk1"/>
          </a:effectRef>
          <a:fontRef idx="minor">
            <a:schemeClr val="tx1"/>
          </a:fontRef>
        </p:style>
      </p:cxnSp>
      <p:sp>
        <p:nvSpPr>
          <p:cNvPr id="496" name="文本框 495">
            <a:extLst>
              <a:ext uri="{FF2B5EF4-FFF2-40B4-BE49-F238E27FC236}">
                <a16:creationId xmlns:a16="http://schemas.microsoft.com/office/drawing/2014/main" id="{02EAE3B7-422A-97C0-6D34-67083FC3335E}"/>
              </a:ext>
            </a:extLst>
          </p:cNvPr>
          <p:cNvSpPr txBox="1"/>
          <p:nvPr/>
        </p:nvSpPr>
        <p:spPr>
          <a:xfrm>
            <a:off x="7404509" y="4324181"/>
            <a:ext cx="242374" cy="246221"/>
          </a:xfrm>
          <a:prstGeom prst="rect">
            <a:avLst/>
          </a:prstGeom>
          <a:noFill/>
        </p:spPr>
        <p:txBody>
          <a:bodyPr wrap="none" rtlCol="0">
            <a:spAutoFit/>
          </a:bodyPr>
          <a:lstStyle/>
          <a:p>
            <a:r>
              <a:rPr lang="en-US" altLang="zh-CN" sz="1000" dirty="0">
                <a:latin typeface="Times New Roman" panose="02020603050405020304" pitchFamily="18" charset="0"/>
                <a:cs typeface="Times New Roman" panose="02020603050405020304" pitchFamily="18" charset="0"/>
              </a:rPr>
              <a:t>?</a:t>
            </a:r>
            <a:endParaRPr lang="zh-CN" altLang="en-US" sz="1000" dirty="0">
              <a:latin typeface="Times New Roman" panose="02020603050405020304" pitchFamily="18" charset="0"/>
              <a:cs typeface="Times New Roman" panose="02020603050405020304" pitchFamily="18" charset="0"/>
            </a:endParaRPr>
          </a:p>
        </p:txBody>
      </p:sp>
      <p:cxnSp>
        <p:nvCxnSpPr>
          <p:cNvPr id="497" name="直接连接符 496">
            <a:extLst>
              <a:ext uri="{FF2B5EF4-FFF2-40B4-BE49-F238E27FC236}">
                <a16:creationId xmlns:a16="http://schemas.microsoft.com/office/drawing/2014/main" id="{63818EA7-F5D9-FB77-A84F-B315144F3140}"/>
              </a:ext>
            </a:extLst>
          </p:cNvPr>
          <p:cNvCxnSpPr>
            <a:cxnSpLocks/>
            <a:stCxn id="494" idx="2"/>
            <a:endCxn id="484" idx="5"/>
          </p:cNvCxnSpPr>
          <p:nvPr/>
        </p:nvCxnSpPr>
        <p:spPr>
          <a:xfrm flipH="1">
            <a:off x="7574085" y="4443131"/>
            <a:ext cx="167238" cy="52250"/>
          </a:xfrm>
          <a:prstGeom prst="line">
            <a:avLst/>
          </a:prstGeom>
        </p:spPr>
        <p:style>
          <a:lnRef idx="2">
            <a:schemeClr val="dk1"/>
          </a:lnRef>
          <a:fillRef idx="0">
            <a:schemeClr val="dk1"/>
          </a:fillRef>
          <a:effectRef idx="1">
            <a:schemeClr val="dk1"/>
          </a:effectRef>
          <a:fontRef idx="minor">
            <a:schemeClr val="tx1"/>
          </a:fontRef>
        </p:style>
      </p:cxnSp>
      <p:sp>
        <p:nvSpPr>
          <p:cNvPr id="498" name="文本框 497">
            <a:extLst>
              <a:ext uri="{FF2B5EF4-FFF2-40B4-BE49-F238E27FC236}">
                <a16:creationId xmlns:a16="http://schemas.microsoft.com/office/drawing/2014/main" id="{E839C195-8238-4DF8-D6AC-4A0D5FA641CA}"/>
              </a:ext>
            </a:extLst>
          </p:cNvPr>
          <p:cNvSpPr txBox="1"/>
          <p:nvPr/>
        </p:nvSpPr>
        <p:spPr>
          <a:xfrm>
            <a:off x="7223901" y="4486249"/>
            <a:ext cx="79701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hard node</a:t>
            </a:r>
            <a:endParaRPr lang="zh-CN" altLang="en-US" sz="1200" dirty="0">
              <a:latin typeface="Times New Roman" panose="02020603050405020304" pitchFamily="18" charset="0"/>
              <a:cs typeface="Times New Roman" panose="02020603050405020304" pitchFamily="18" charset="0"/>
            </a:endParaRPr>
          </a:p>
        </p:txBody>
      </p:sp>
      <p:cxnSp>
        <p:nvCxnSpPr>
          <p:cNvPr id="499" name="直接箭头连接符 498">
            <a:extLst>
              <a:ext uri="{FF2B5EF4-FFF2-40B4-BE49-F238E27FC236}">
                <a16:creationId xmlns:a16="http://schemas.microsoft.com/office/drawing/2014/main" id="{F7F610D2-CDC6-9334-F1A2-9ACA13F9C573}"/>
              </a:ext>
            </a:extLst>
          </p:cNvPr>
          <p:cNvCxnSpPr>
            <a:cxnSpLocks/>
          </p:cNvCxnSpPr>
          <p:nvPr/>
        </p:nvCxnSpPr>
        <p:spPr>
          <a:xfrm>
            <a:off x="7594323" y="4729737"/>
            <a:ext cx="0" cy="32157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506" name="文本框 505">
            <a:extLst>
              <a:ext uri="{FF2B5EF4-FFF2-40B4-BE49-F238E27FC236}">
                <a16:creationId xmlns:a16="http://schemas.microsoft.com/office/drawing/2014/main" id="{711EA0A7-B7E9-F8DC-ADE3-621FD7C88E87}"/>
              </a:ext>
            </a:extLst>
          </p:cNvPr>
          <p:cNvSpPr txBox="1"/>
          <p:nvPr/>
        </p:nvSpPr>
        <p:spPr>
          <a:xfrm>
            <a:off x="7608268" y="4679805"/>
            <a:ext cx="943639" cy="461665"/>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Hard-aware </a:t>
            </a:r>
          </a:p>
          <a:p>
            <a:r>
              <a:rPr lang="en-US" altLang="zh-CN" sz="1200" dirty="0">
                <a:latin typeface="Times New Roman" panose="02020603050405020304" pitchFamily="18" charset="0"/>
                <a:cs typeface="Times New Roman" panose="02020603050405020304" pitchFamily="18" charset="0"/>
              </a:rPr>
              <a:t>prompt</a:t>
            </a:r>
            <a:endParaRPr lang="zh-CN" altLang="en-US" sz="1200" dirty="0">
              <a:latin typeface="Times New Roman" panose="02020603050405020304" pitchFamily="18" charset="0"/>
              <a:cs typeface="Times New Roman" panose="02020603050405020304" pitchFamily="18" charset="0"/>
            </a:endParaRPr>
          </a:p>
        </p:txBody>
      </p:sp>
      <p:pic>
        <p:nvPicPr>
          <p:cNvPr id="511" name="图片 510">
            <a:extLst>
              <a:ext uri="{FF2B5EF4-FFF2-40B4-BE49-F238E27FC236}">
                <a16:creationId xmlns:a16="http://schemas.microsoft.com/office/drawing/2014/main" id="{B894DC85-5012-80FE-C2C2-1E42B6C3463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463382" y="3441976"/>
            <a:ext cx="369395" cy="369395"/>
          </a:xfrm>
          <a:prstGeom prst="rect">
            <a:avLst/>
          </a:prstGeom>
        </p:spPr>
      </p:pic>
      <p:cxnSp>
        <p:nvCxnSpPr>
          <p:cNvPr id="512" name="连接符: 肘形 511">
            <a:extLst>
              <a:ext uri="{FF2B5EF4-FFF2-40B4-BE49-F238E27FC236}">
                <a16:creationId xmlns:a16="http://schemas.microsoft.com/office/drawing/2014/main" id="{4B306AA6-CA47-F065-5409-849BC277E2BB}"/>
              </a:ext>
            </a:extLst>
          </p:cNvPr>
          <p:cNvCxnSpPr>
            <a:cxnSpLocks/>
            <a:stCxn id="179" idx="0"/>
          </p:cNvCxnSpPr>
          <p:nvPr/>
        </p:nvCxnSpPr>
        <p:spPr>
          <a:xfrm rot="16200000" flipV="1">
            <a:off x="7621431" y="2903990"/>
            <a:ext cx="387952" cy="1900846"/>
          </a:xfrm>
          <a:prstGeom prst="bentConnector2">
            <a:avLst/>
          </a:prstGeom>
          <a:ln>
            <a:solidFill>
              <a:schemeClr val="tx1">
                <a:lumMod val="95000"/>
                <a:lumOff val="5000"/>
              </a:schemeClr>
            </a:solidFill>
            <a:tailEnd type="triangle"/>
          </a:ln>
        </p:spPr>
        <p:style>
          <a:lnRef idx="3">
            <a:schemeClr val="dk1"/>
          </a:lnRef>
          <a:fillRef idx="0">
            <a:schemeClr val="dk1"/>
          </a:fillRef>
          <a:effectRef idx="2">
            <a:schemeClr val="dk1"/>
          </a:effectRef>
          <a:fontRef idx="minor">
            <a:schemeClr val="tx1"/>
          </a:fontRef>
        </p:style>
      </p:cxnSp>
      <p:cxnSp>
        <p:nvCxnSpPr>
          <p:cNvPr id="514" name="直接箭头连接符 513">
            <a:extLst>
              <a:ext uri="{FF2B5EF4-FFF2-40B4-BE49-F238E27FC236}">
                <a16:creationId xmlns:a16="http://schemas.microsoft.com/office/drawing/2014/main" id="{537D1B93-FB89-B7B8-C5B5-2E5D67A3B5E4}"/>
              </a:ext>
            </a:extLst>
          </p:cNvPr>
          <p:cNvCxnSpPr>
            <a:cxnSpLocks/>
          </p:cNvCxnSpPr>
          <p:nvPr/>
        </p:nvCxnSpPr>
        <p:spPr>
          <a:xfrm>
            <a:off x="6637519" y="3844841"/>
            <a:ext cx="0" cy="310250"/>
          </a:xfrm>
          <a:prstGeom prst="straightConnector1">
            <a:avLst/>
          </a:prstGeom>
          <a:ln>
            <a:solidFill>
              <a:schemeClr val="tx1">
                <a:lumMod val="95000"/>
                <a:lumOff val="5000"/>
              </a:schemeClr>
            </a:solidFill>
            <a:tailEnd type="triangle"/>
          </a:ln>
        </p:spPr>
        <p:style>
          <a:lnRef idx="3">
            <a:schemeClr val="dk1"/>
          </a:lnRef>
          <a:fillRef idx="0">
            <a:schemeClr val="dk1"/>
          </a:fillRef>
          <a:effectRef idx="2">
            <a:schemeClr val="dk1"/>
          </a:effectRef>
          <a:fontRef idx="minor">
            <a:schemeClr val="tx1"/>
          </a:fontRef>
        </p:style>
      </p:cxnSp>
      <p:sp>
        <p:nvSpPr>
          <p:cNvPr id="516" name="椭圆 515">
            <a:extLst>
              <a:ext uri="{FF2B5EF4-FFF2-40B4-BE49-F238E27FC236}">
                <a16:creationId xmlns:a16="http://schemas.microsoft.com/office/drawing/2014/main" id="{2373806A-4C53-C44C-ED03-0E4FF3642D89}"/>
              </a:ext>
            </a:extLst>
          </p:cNvPr>
          <p:cNvSpPr/>
          <p:nvPr/>
        </p:nvSpPr>
        <p:spPr>
          <a:xfrm>
            <a:off x="7229978" y="5108673"/>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515" name="文本框 514">
            <a:extLst>
              <a:ext uri="{FF2B5EF4-FFF2-40B4-BE49-F238E27FC236}">
                <a16:creationId xmlns:a16="http://schemas.microsoft.com/office/drawing/2014/main" id="{63F68095-A4A5-BE7E-DCF9-C88987072F4D}"/>
              </a:ext>
            </a:extLst>
          </p:cNvPr>
          <p:cNvSpPr txBox="1"/>
          <p:nvPr/>
        </p:nvSpPr>
        <p:spPr>
          <a:xfrm>
            <a:off x="7171189" y="5050568"/>
            <a:ext cx="242374" cy="246221"/>
          </a:xfrm>
          <a:prstGeom prst="rect">
            <a:avLst/>
          </a:prstGeom>
          <a:noFill/>
        </p:spPr>
        <p:txBody>
          <a:bodyPr wrap="none" rtlCol="0">
            <a:spAutoFit/>
          </a:bodyPr>
          <a:lstStyle/>
          <a:p>
            <a:r>
              <a:rPr lang="en-US" altLang="zh-CN" sz="1000" dirty="0">
                <a:latin typeface="Times New Roman" panose="02020603050405020304" pitchFamily="18" charset="0"/>
                <a:cs typeface="Times New Roman" panose="02020603050405020304" pitchFamily="18" charset="0"/>
              </a:rPr>
              <a:t>?</a:t>
            </a:r>
            <a:endParaRPr lang="zh-CN" altLang="en-US" sz="1000" dirty="0">
              <a:latin typeface="Times New Roman" panose="02020603050405020304" pitchFamily="18" charset="0"/>
              <a:cs typeface="Times New Roman" panose="02020603050405020304" pitchFamily="18" charset="0"/>
            </a:endParaRPr>
          </a:p>
        </p:txBody>
      </p:sp>
      <p:sp>
        <p:nvSpPr>
          <p:cNvPr id="517" name="文本框 516">
            <a:extLst>
              <a:ext uri="{FF2B5EF4-FFF2-40B4-BE49-F238E27FC236}">
                <a16:creationId xmlns:a16="http://schemas.microsoft.com/office/drawing/2014/main" id="{BC153237-1F65-0AC1-DEEE-00E915E0392F}"/>
              </a:ext>
            </a:extLst>
          </p:cNvPr>
          <p:cNvSpPr txBox="1"/>
          <p:nvPr/>
        </p:nvSpPr>
        <p:spPr>
          <a:xfrm>
            <a:off x="7332279" y="5020136"/>
            <a:ext cx="1835759"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node is correctly classified</a:t>
            </a:r>
            <a:endParaRPr lang="zh-CN" altLang="en-US" sz="1200" dirty="0">
              <a:latin typeface="Times New Roman" panose="02020603050405020304" pitchFamily="18" charset="0"/>
              <a:cs typeface="Times New Roman" panose="02020603050405020304" pitchFamily="18" charset="0"/>
            </a:endParaRPr>
          </a:p>
        </p:txBody>
      </p:sp>
      <p:sp>
        <p:nvSpPr>
          <p:cNvPr id="518" name="文本框 517">
            <a:extLst>
              <a:ext uri="{FF2B5EF4-FFF2-40B4-BE49-F238E27FC236}">
                <a16:creationId xmlns:a16="http://schemas.microsoft.com/office/drawing/2014/main" id="{E4EB86C5-1369-C692-A74E-B0C5775ED883}"/>
              </a:ext>
            </a:extLst>
          </p:cNvPr>
          <p:cNvSpPr txBox="1"/>
          <p:nvPr/>
        </p:nvSpPr>
        <p:spPr>
          <a:xfrm>
            <a:off x="7112220" y="5281584"/>
            <a:ext cx="1840029" cy="276999"/>
          </a:xfrm>
          <a:prstGeom prst="rect">
            <a:avLst/>
          </a:prstGeom>
          <a:noFill/>
        </p:spPr>
        <p:txBody>
          <a:bodyPr wrap="square">
            <a:spAutoFit/>
          </a:bodyPr>
          <a:lstStyle/>
          <a:p>
            <a:r>
              <a:rPr lang="en-US" altLang="zh-CN" sz="1200" b="0" i="0" dirty="0">
                <a:solidFill>
                  <a:srgbClr val="C00000"/>
                </a:solidFill>
                <a:effectLst/>
                <a:latin typeface="Times New Roman" panose="02020603050405020304" pitchFamily="18" charset="0"/>
                <a:cs typeface="Times New Roman" panose="02020603050405020304" pitchFamily="18" charset="0"/>
              </a:rPr>
              <a:t>Model with high similarity</a:t>
            </a:r>
            <a:endParaRPr lang="zh-CN" altLang="en-US" sz="1200" dirty="0">
              <a:solidFill>
                <a:srgbClr val="C00000"/>
              </a:solidFill>
              <a:latin typeface="Times New Roman" panose="02020603050405020304" pitchFamily="18" charset="0"/>
              <a:cs typeface="Times New Roman" panose="02020603050405020304" pitchFamily="18" charset="0"/>
            </a:endParaRPr>
          </a:p>
        </p:txBody>
      </p:sp>
      <p:sp>
        <p:nvSpPr>
          <p:cNvPr id="519" name="矩形 518">
            <a:extLst>
              <a:ext uri="{FF2B5EF4-FFF2-40B4-BE49-F238E27FC236}">
                <a16:creationId xmlns:a16="http://schemas.microsoft.com/office/drawing/2014/main" id="{A4E55635-8B88-6CB6-19EC-0894C6FB872E}"/>
              </a:ext>
            </a:extLst>
          </p:cNvPr>
          <p:cNvSpPr/>
          <p:nvPr/>
        </p:nvSpPr>
        <p:spPr>
          <a:xfrm>
            <a:off x="7187609" y="2735070"/>
            <a:ext cx="1511145" cy="266161"/>
          </a:xfrm>
          <a:prstGeom prst="rect">
            <a:avLst/>
          </a:prstGeom>
          <a:noFill/>
          <a:ln>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1" name="矩形 520">
            <a:extLst>
              <a:ext uri="{FF2B5EF4-FFF2-40B4-BE49-F238E27FC236}">
                <a16:creationId xmlns:a16="http://schemas.microsoft.com/office/drawing/2014/main" id="{4795F589-EDC4-5D53-26F4-7B3E8F83BAAC}"/>
              </a:ext>
            </a:extLst>
          </p:cNvPr>
          <p:cNvSpPr/>
          <p:nvPr/>
        </p:nvSpPr>
        <p:spPr>
          <a:xfrm>
            <a:off x="7159255" y="5301461"/>
            <a:ext cx="1742497" cy="267910"/>
          </a:xfrm>
          <a:prstGeom prst="rect">
            <a:avLst/>
          </a:prstGeom>
          <a:noFill/>
          <a:ln>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a:extLst>
              <a:ext uri="{FF2B5EF4-FFF2-40B4-BE49-F238E27FC236}">
                <a16:creationId xmlns:a16="http://schemas.microsoft.com/office/drawing/2014/main" id="{C59D1996-F443-2DB0-0BA2-877BDAEC8712}"/>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860286" y="3582258"/>
            <a:ext cx="369395" cy="369395"/>
          </a:xfrm>
          <a:prstGeom prst="rect">
            <a:avLst/>
          </a:prstGeom>
        </p:spPr>
      </p:pic>
      <p:sp>
        <p:nvSpPr>
          <p:cNvPr id="4" name="文本框 3">
            <a:extLst>
              <a:ext uri="{FF2B5EF4-FFF2-40B4-BE49-F238E27FC236}">
                <a16:creationId xmlns:a16="http://schemas.microsoft.com/office/drawing/2014/main" id="{BAE6056F-BA6D-3749-B396-E01D625D7BB6}"/>
              </a:ext>
            </a:extLst>
          </p:cNvPr>
          <p:cNvSpPr txBox="1"/>
          <p:nvPr/>
        </p:nvSpPr>
        <p:spPr>
          <a:xfrm>
            <a:off x="10002044" y="2038656"/>
            <a:ext cx="1107996" cy="369332"/>
          </a:xfrm>
          <a:prstGeom prst="rect">
            <a:avLst/>
          </a:prstGeom>
          <a:noFill/>
        </p:spPr>
        <p:txBody>
          <a:bodyPr wrap="none" rtlCol="0">
            <a:spAutoFit/>
          </a:bodyPr>
          <a:lstStyle/>
          <a:p>
            <a:r>
              <a:rPr lang="zh-CN" altLang="en-US" dirty="0"/>
              <a:t>合法模型</a:t>
            </a:r>
          </a:p>
        </p:txBody>
      </p:sp>
      <p:sp>
        <p:nvSpPr>
          <p:cNvPr id="12" name="文本框 11">
            <a:extLst>
              <a:ext uri="{FF2B5EF4-FFF2-40B4-BE49-F238E27FC236}">
                <a16:creationId xmlns:a16="http://schemas.microsoft.com/office/drawing/2014/main" id="{B24874B0-55CF-AC3F-3572-C639643D2302}"/>
              </a:ext>
            </a:extLst>
          </p:cNvPr>
          <p:cNvSpPr txBox="1"/>
          <p:nvPr/>
        </p:nvSpPr>
        <p:spPr>
          <a:xfrm>
            <a:off x="10064045" y="2355842"/>
            <a:ext cx="1125629" cy="369332"/>
          </a:xfrm>
          <a:prstGeom prst="rect">
            <a:avLst/>
          </a:prstGeom>
          <a:noFill/>
        </p:spPr>
        <p:txBody>
          <a:bodyPr wrap="none" rtlCol="0">
            <a:spAutoFit/>
          </a:bodyPr>
          <a:lstStyle/>
          <a:p>
            <a:r>
              <a:rPr lang="zh-CN" altLang="en-US" dirty="0"/>
              <a:t>可疑模型</a:t>
            </a:r>
          </a:p>
        </p:txBody>
      </p:sp>
      <p:sp>
        <p:nvSpPr>
          <p:cNvPr id="14" name="文本框 13">
            <a:extLst>
              <a:ext uri="{FF2B5EF4-FFF2-40B4-BE49-F238E27FC236}">
                <a16:creationId xmlns:a16="http://schemas.microsoft.com/office/drawing/2014/main" id="{7A909FCA-F48B-66A0-8F74-FA043B10E7B1}"/>
              </a:ext>
            </a:extLst>
          </p:cNvPr>
          <p:cNvSpPr txBox="1"/>
          <p:nvPr/>
        </p:nvSpPr>
        <p:spPr>
          <a:xfrm>
            <a:off x="10019171" y="1353202"/>
            <a:ext cx="1170513" cy="369332"/>
          </a:xfrm>
          <a:prstGeom prst="rect">
            <a:avLst/>
          </a:prstGeom>
          <a:noFill/>
        </p:spPr>
        <p:txBody>
          <a:bodyPr wrap="none" rtlCol="0">
            <a:spAutoFit/>
          </a:bodyPr>
          <a:lstStyle/>
          <a:p>
            <a:r>
              <a:rPr lang="zh-CN" altLang="en-US" dirty="0"/>
              <a:t>全局提示 </a:t>
            </a:r>
          </a:p>
        </p:txBody>
      </p:sp>
      <p:sp>
        <p:nvSpPr>
          <p:cNvPr id="16" name="文本框 15">
            <a:extLst>
              <a:ext uri="{FF2B5EF4-FFF2-40B4-BE49-F238E27FC236}">
                <a16:creationId xmlns:a16="http://schemas.microsoft.com/office/drawing/2014/main" id="{C095D9EC-9D9A-6217-033E-E7986351C4C3}"/>
              </a:ext>
            </a:extLst>
          </p:cNvPr>
          <p:cNvSpPr txBox="1"/>
          <p:nvPr/>
        </p:nvSpPr>
        <p:spPr>
          <a:xfrm>
            <a:off x="10010203" y="1651092"/>
            <a:ext cx="1556836" cy="369332"/>
          </a:xfrm>
          <a:prstGeom prst="rect">
            <a:avLst/>
          </a:prstGeom>
          <a:noFill/>
        </p:spPr>
        <p:txBody>
          <a:bodyPr wrap="none" rtlCol="0">
            <a:spAutoFit/>
          </a:bodyPr>
          <a:lstStyle/>
          <a:p>
            <a:r>
              <a:rPr lang="zh-CN" altLang="en-US" dirty="0"/>
              <a:t>局部聚焦提示</a:t>
            </a:r>
          </a:p>
        </p:txBody>
      </p:sp>
    </p:spTree>
    <p:extLst>
      <p:ext uri="{BB962C8B-B14F-4D97-AF65-F5344CB8AC3E}">
        <p14:creationId xmlns:p14="http://schemas.microsoft.com/office/powerpoint/2010/main" val="205094275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9738A5-0555-F248-0A7E-1BB5C449B47C}"/>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70AC5375-C400-6389-D6CF-70059E4585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4642" y="1702502"/>
            <a:ext cx="476355" cy="476355"/>
          </a:xfrm>
          <a:prstGeom prst="rect">
            <a:avLst/>
          </a:prstGeom>
        </p:spPr>
      </p:pic>
      <p:sp>
        <p:nvSpPr>
          <p:cNvPr id="6" name="矩形 5">
            <a:extLst>
              <a:ext uri="{FF2B5EF4-FFF2-40B4-BE49-F238E27FC236}">
                <a16:creationId xmlns:a16="http://schemas.microsoft.com/office/drawing/2014/main" id="{C519C0F4-C52C-6EC4-7A93-213225D3146B}"/>
              </a:ext>
            </a:extLst>
          </p:cNvPr>
          <p:cNvSpPr/>
          <p:nvPr/>
        </p:nvSpPr>
        <p:spPr>
          <a:xfrm>
            <a:off x="1993012" y="708837"/>
            <a:ext cx="7258414" cy="4887439"/>
          </a:xfrm>
          <a:prstGeom prst="rect">
            <a:avLst/>
          </a:prstGeom>
          <a:noFill/>
          <a:ln>
            <a:solidFill>
              <a:srgbClr val="91919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46DDB73F-28E0-AC29-5DEA-8298C4EDB636}"/>
              </a:ext>
            </a:extLst>
          </p:cNvPr>
          <p:cNvSpPr txBox="1"/>
          <p:nvPr/>
        </p:nvSpPr>
        <p:spPr>
          <a:xfrm>
            <a:off x="2019356" y="2178857"/>
            <a:ext cx="569387" cy="461665"/>
          </a:xfrm>
          <a:prstGeom prst="rect">
            <a:avLst/>
          </a:prstGeom>
          <a:noFill/>
        </p:spPr>
        <p:txBody>
          <a:bodyPr wrap="none" rtlCol="0">
            <a:spAutoFit/>
          </a:bodyPr>
          <a:lstStyle/>
          <a:p>
            <a:pPr algn="ctr"/>
            <a:r>
              <a:rPr lang="en-US" altLang="zh-CN" sz="1200" dirty="0">
                <a:latin typeface="Times New Roman" panose="02020603050405020304" pitchFamily="18" charset="0"/>
                <a:cs typeface="Times New Roman" panose="02020603050405020304" pitchFamily="18" charset="0"/>
              </a:rPr>
              <a:t>Data</a:t>
            </a:r>
            <a:br>
              <a:rPr lang="en-US" altLang="zh-CN" sz="1200" dirty="0">
                <a:latin typeface="Times New Roman" panose="02020603050405020304" pitchFamily="18" charset="0"/>
                <a:cs typeface="Times New Roman" panose="02020603050405020304" pitchFamily="18" charset="0"/>
              </a:rPr>
            </a:br>
            <a:r>
              <a:rPr lang="en-US" altLang="zh-CN" sz="1200" dirty="0">
                <a:latin typeface="Times New Roman" panose="02020603050405020304" pitchFamily="18" charset="0"/>
                <a:cs typeface="Times New Roman" panose="02020603050405020304" pitchFamily="18" charset="0"/>
              </a:rPr>
              <a:t>owner</a:t>
            </a:r>
            <a:endParaRPr lang="zh-CN" altLang="en-US" sz="1200" dirty="0">
              <a:latin typeface="Times New Roman" panose="02020603050405020304" pitchFamily="18" charset="0"/>
              <a:cs typeface="Times New Roman" panose="02020603050405020304" pitchFamily="18" charset="0"/>
            </a:endParaRPr>
          </a:p>
        </p:txBody>
      </p:sp>
      <p:sp>
        <p:nvSpPr>
          <p:cNvPr id="8" name="箭头: 右 7">
            <a:extLst>
              <a:ext uri="{FF2B5EF4-FFF2-40B4-BE49-F238E27FC236}">
                <a16:creationId xmlns:a16="http://schemas.microsoft.com/office/drawing/2014/main" id="{1A8192AD-A2D3-4F6C-5BA5-A40203181B91}"/>
              </a:ext>
            </a:extLst>
          </p:cNvPr>
          <p:cNvSpPr/>
          <p:nvPr/>
        </p:nvSpPr>
        <p:spPr>
          <a:xfrm>
            <a:off x="2691458" y="1920539"/>
            <a:ext cx="343788" cy="236234"/>
          </a:xfrm>
          <a:prstGeom prst="rightArrow">
            <a:avLst/>
          </a:prstGeom>
          <a:solidFill>
            <a:srgbClr val="95A8D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文本框 8">
            <a:extLst>
              <a:ext uri="{FF2B5EF4-FFF2-40B4-BE49-F238E27FC236}">
                <a16:creationId xmlns:a16="http://schemas.microsoft.com/office/drawing/2014/main" id="{19C0BD6D-D852-DC29-DB15-E5AD841102CF}"/>
              </a:ext>
            </a:extLst>
          </p:cNvPr>
          <p:cNvSpPr txBox="1"/>
          <p:nvPr/>
        </p:nvSpPr>
        <p:spPr>
          <a:xfrm>
            <a:off x="2416277" y="1471669"/>
            <a:ext cx="825867" cy="461665"/>
          </a:xfrm>
          <a:prstGeom prst="rect">
            <a:avLst/>
          </a:prstGeom>
          <a:noFill/>
        </p:spPr>
        <p:txBody>
          <a:bodyPr wrap="none" rtlCol="0">
            <a:spAutoFit/>
          </a:bodyPr>
          <a:lstStyle/>
          <a:p>
            <a:pPr algn="ctr"/>
            <a:r>
              <a:rPr lang="en-US" altLang="zh-CN" sz="1200" dirty="0">
                <a:latin typeface="Times New Roman" panose="02020603050405020304" pitchFamily="18" charset="0"/>
                <a:cs typeface="Times New Roman" panose="02020603050405020304" pitchFamily="18" charset="0"/>
              </a:rPr>
              <a:t>Protect</a:t>
            </a:r>
            <a:br>
              <a:rPr lang="en-US" altLang="zh-CN" sz="1200" dirty="0">
                <a:latin typeface="Times New Roman" panose="02020603050405020304" pitchFamily="18" charset="0"/>
                <a:cs typeface="Times New Roman" panose="02020603050405020304" pitchFamily="18" charset="0"/>
              </a:rPr>
            </a:br>
            <a:r>
              <a:rPr lang="en-US" altLang="zh-CN" sz="1200" dirty="0">
                <a:latin typeface="Times New Roman" panose="02020603050405020304" pitchFamily="18" charset="0"/>
                <a:cs typeface="Times New Roman" panose="02020603050405020304" pitchFamily="18" charset="0"/>
              </a:rPr>
              <a:t>ownership</a:t>
            </a:r>
            <a:endParaRPr lang="zh-CN" altLang="en-US" sz="1200" dirty="0">
              <a:latin typeface="Times New Roman" panose="02020603050405020304" pitchFamily="18" charset="0"/>
              <a:cs typeface="Times New Roman" panose="02020603050405020304" pitchFamily="18" charset="0"/>
            </a:endParaRPr>
          </a:p>
        </p:txBody>
      </p:sp>
      <p:sp>
        <p:nvSpPr>
          <p:cNvPr id="10" name="矩形: 圆角 9">
            <a:extLst>
              <a:ext uri="{FF2B5EF4-FFF2-40B4-BE49-F238E27FC236}">
                <a16:creationId xmlns:a16="http://schemas.microsoft.com/office/drawing/2014/main" id="{44B39D3E-FEB3-301F-1D66-76104BE41253}"/>
              </a:ext>
            </a:extLst>
          </p:cNvPr>
          <p:cNvSpPr/>
          <p:nvPr/>
        </p:nvSpPr>
        <p:spPr>
          <a:xfrm>
            <a:off x="3163792" y="1170554"/>
            <a:ext cx="2370406" cy="1699741"/>
          </a:xfrm>
          <a:prstGeom prst="roundRect">
            <a:avLst/>
          </a:prstGeom>
          <a:noFill/>
          <a:ln>
            <a:solidFill>
              <a:srgbClr val="91919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箭头连接符 12">
            <a:extLst>
              <a:ext uri="{FF2B5EF4-FFF2-40B4-BE49-F238E27FC236}">
                <a16:creationId xmlns:a16="http://schemas.microsoft.com/office/drawing/2014/main" id="{27317336-7D9F-D49E-DAD0-18405A4B5B74}"/>
              </a:ext>
            </a:extLst>
          </p:cNvPr>
          <p:cNvCxnSpPr>
            <a:cxnSpLocks/>
          </p:cNvCxnSpPr>
          <p:nvPr/>
        </p:nvCxnSpPr>
        <p:spPr>
          <a:xfrm>
            <a:off x="3298857" y="1820123"/>
            <a:ext cx="653163"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5" name="文本框 14">
            <a:extLst>
              <a:ext uri="{FF2B5EF4-FFF2-40B4-BE49-F238E27FC236}">
                <a16:creationId xmlns:a16="http://schemas.microsoft.com/office/drawing/2014/main" id="{C2ADF7C1-8289-8F83-0636-F010545928AA}"/>
              </a:ext>
            </a:extLst>
          </p:cNvPr>
          <p:cNvSpPr txBox="1"/>
          <p:nvPr/>
        </p:nvSpPr>
        <p:spPr>
          <a:xfrm>
            <a:off x="3146849" y="1176827"/>
            <a:ext cx="959916" cy="646331"/>
          </a:xfrm>
          <a:prstGeom prst="rect">
            <a:avLst/>
          </a:prstGeom>
          <a:noFill/>
        </p:spPr>
        <p:txBody>
          <a:bodyPr wrap="square" rtlCol="0">
            <a:spAutoFit/>
          </a:bodyPr>
          <a:lstStyle/>
          <a:p>
            <a:pPr algn="ctr"/>
            <a:r>
              <a:rPr lang="en-US" altLang="zh-CN" sz="1200" dirty="0">
                <a:latin typeface="Times New Roman" panose="02020603050405020304" pitchFamily="18" charset="0"/>
                <a:cs typeface="Times New Roman" panose="02020603050405020304" pitchFamily="18" charset="0"/>
              </a:rPr>
              <a:t>Embed</a:t>
            </a:r>
            <a:br>
              <a:rPr lang="en-US" altLang="zh-CN" sz="1200" dirty="0">
                <a:latin typeface="Times New Roman" panose="02020603050405020304" pitchFamily="18" charset="0"/>
                <a:cs typeface="Times New Roman" panose="02020603050405020304" pitchFamily="18" charset="0"/>
              </a:rPr>
            </a:br>
            <a:r>
              <a:rPr lang="en-US" altLang="zh-CN" sz="1200" dirty="0">
                <a:latin typeface="Times New Roman" panose="02020603050405020304" pitchFamily="18" charset="0"/>
                <a:cs typeface="Times New Roman" panose="02020603050405020304" pitchFamily="18" charset="0"/>
              </a:rPr>
              <a:t>backdoor</a:t>
            </a:r>
            <a:br>
              <a:rPr lang="en-US" altLang="zh-CN" sz="1200" dirty="0">
                <a:latin typeface="Times New Roman" panose="02020603050405020304" pitchFamily="18" charset="0"/>
                <a:cs typeface="Times New Roman" panose="02020603050405020304" pitchFamily="18" charset="0"/>
              </a:rPr>
            </a:br>
            <a:r>
              <a:rPr lang="en-US" altLang="zh-CN" sz="1200" dirty="0">
                <a:latin typeface="Times New Roman" panose="02020603050405020304" pitchFamily="18" charset="0"/>
                <a:cs typeface="Times New Roman" panose="02020603050405020304" pitchFamily="18" charset="0"/>
              </a:rPr>
              <a:t>watermarks</a:t>
            </a:r>
            <a:endParaRPr lang="zh-CN" altLang="en-US" sz="1200" dirty="0">
              <a:latin typeface="Times New Roman" panose="02020603050405020304" pitchFamily="18" charset="0"/>
              <a:cs typeface="Times New Roman" panose="02020603050405020304" pitchFamily="18" charset="0"/>
            </a:endParaRPr>
          </a:p>
        </p:txBody>
      </p:sp>
      <p:pic>
        <p:nvPicPr>
          <p:cNvPr id="18" name="图片 17">
            <a:extLst>
              <a:ext uri="{FF2B5EF4-FFF2-40B4-BE49-F238E27FC236}">
                <a16:creationId xmlns:a16="http://schemas.microsoft.com/office/drawing/2014/main" id="{AE40C5CB-A03F-B706-8B4F-3DDEBEA3A81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09267" y="1887537"/>
            <a:ext cx="319069" cy="319069"/>
          </a:xfrm>
          <a:prstGeom prst="rect">
            <a:avLst/>
          </a:prstGeom>
        </p:spPr>
      </p:pic>
      <p:sp>
        <p:nvSpPr>
          <p:cNvPr id="19" name="文本框 18">
            <a:extLst>
              <a:ext uri="{FF2B5EF4-FFF2-40B4-BE49-F238E27FC236}">
                <a16:creationId xmlns:a16="http://schemas.microsoft.com/office/drawing/2014/main" id="{EE32A1C1-05CB-9819-4E8D-B68C66C7A80D}"/>
              </a:ext>
            </a:extLst>
          </p:cNvPr>
          <p:cNvSpPr txBox="1"/>
          <p:nvPr/>
        </p:nvSpPr>
        <p:spPr>
          <a:xfrm>
            <a:off x="3251741" y="2149704"/>
            <a:ext cx="646331" cy="461665"/>
          </a:xfrm>
          <a:prstGeom prst="rect">
            <a:avLst/>
          </a:prstGeom>
          <a:noFill/>
        </p:spPr>
        <p:txBody>
          <a:bodyPr wrap="none" rtlCol="0">
            <a:spAutoFit/>
          </a:bodyPr>
          <a:lstStyle/>
          <a:p>
            <a:pPr algn="ctr"/>
            <a:r>
              <a:rPr lang="en-US" altLang="zh-CN" sz="1200" dirty="0">
                <a:latin typeface="Times New Roman" panose="02020603050405020304" pitchFamily="18" charset="0"/>
                <a:cs typeface="Times New Roman" panose="02020603050405020304" pitchFamily="18" charset="0"/>
              </a:rPr>
              <a:t>Modify</a:t>
            </a:r>
          </a:p>
          <a:p>
            <a:pPr algn="ctr"/>
            <a:r>
              <a:rPr lang="en-US" altLang="zh-CN" sz="1200" dirty="0">
                <a:latin typeface="Times New Roman" panose="02020603050405020304" pitchFamily="18" charset="0"/>
                <a:cs typeface="Times New Roman" panose="02020603050405020304" pitchFamily="18" charset="0"/>
              </a:rPr>
              <a:t>labels</a:t>
            </a:r>
          </a:p>
        </p:txBody>
      </p:sp>
      <p:sp>
        <p:nvSpPr>
          <p:cNvPr id="28" name="椭圆 27">
            <a:extLst>
              <a:ext uri="{FF2B5EF4-FFF2-40B4-BE49-F238E27FC236}">
                <a16:creationId xmlns:a16="http://schemas.microsoft.com/office/drawing/2014/main" id="{3C47207B-27AA-D20D-30C2-E12FCA87FB89}"/>
              </a:ext>
            </a:extLst>
          </p:cNvPr>
          <p:cNvSpPr/>
          <p:nvPr/>
        </p:nvSpPr>
        <p:spPr>
          <a:xfrm>
            <a:off x="4419810" y="1329396"/>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30" name="椭圆 29">
            <a:extLst>
              <a:ext uri="{FF2B5EF4-FFF2-40B4-BE49-F238E27FC236}">
                <a16:creationId xmlns:a16="http://schemas.microsoft.com/office/drawing/2014/main" id="{1D9AA065-E35C-4E55-1D29-69AE3754EAAF}"/>
              </a:ext>
            </a:extLst>
          </p:cNvPr>
          <p:cNvSpPr/>
          <p:nvPr/>
        </p:nvSpPr>
        <p:spPr>
          <a:xfrm>
            <a:off x="4724610" y="1702657"/>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34" name="椭圆 33">
            <a:extLst>
              <a:ext uri="{FF2B5EF4-FFF2-40B4-BE49-F238E27FC236}">
                <a16:creationId xmlns:a16="http://schemas.microsoft.com/office/drawing/2014/main" id="{5F0644E2-2D83-C730-0016-66275718BF84}"/>
              </a:ext>
            </a:extLst>
          </p:cNvPr>
          <p:cNvSpPr/>
          <p:nvPr/>
        </p:nvSpPr>
        <p:spPr>
          <a:xfrm>
            <a:off x="4856766" y="2254900"/>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35" name="直接连接符 34">
            <a:extLst>
              <a:ext uri="{FF2B5EF4-FFF2-40B4-BE49-F238E27FC236}">
                <a16:creationId xmlns:a16="http://schemas.microsoft.com/office/drawing/2014/main" id="{1D61D44F-4F0D-84F8-B553-C544FD3EC37B}"/>
              </a:ext>
            </a:extLst>
          </p:cNvPr>
          <p:cNvCxnSpPr>
            <a:cxnSpLocks/>
            <a:stCxn id="28" idx="3"/>
          </p:cNvCxnSpPr>
          <p:nvPr/>
        </p:nvCxnSpPr>
        <p:spPr>
          <a:xfrm flipH="1">
            <a:off x="4197163" y="1445250"/>
            <a:ext cx="241478" cy="237530"/>
          </a:xfrm>
          <a:prstGeom prst="line">
            <a:avLst/>
          </a:prstGeom>
        </p:spPr>
        <p:style>
          <a:lnRef idx="2">
            <a:schemeClr val="dk1"/>
          </a:lnRef>
          <a:fillRef idx="0">
            <a:schemeClr val="dk1"/>
          </a:fillRef>
          <a:effectRef idx="1">
            <a:schemeClr val="dk1"/>
          </a:effectRef>
          <a:fontRef idx="minor">
            <a:schemeClr val="tx1"/>
          </a:fontRef>
        </p:style>
      </p:cxnSp>
      <p:cxnSp>
        <p:nvCxnSpPr>
          <p:cNvPr id="36" name="直接连接符 35">
            <a:extLst>
              <a:ext uri="{FF2B5EF4-FFF2-40B4-BE49-F238E27FC236}">
                <a16:creationId xmlns:a16="http://schemas.microsoft.com/office/drawing/2014/main" id="{82BB2442-0FBB-CE9B-CBDB-A4FED6E468D1}"/>
              </a:ext>
            </a:extLst>
          </p:cNvPr>
          <p:cNvCxnSpPr>
            <a:cxnSpLocks/>
            <a:stCxn id="28" idx="5"/>
            <a:endCxn id="30" idx="1"/>
          </p:cNvCxnSpPr>
          <p:nvPr/>
        </p:nvCxnSpPr>
        <p:spPr>
          <a:xfrm>
            <a:off x="4529567" y="1445250"/>
            <a:ext cx="213874" cy="277284"/>
          </a:xfrm>
          <a:prstGeom prst="line">
            <a:avLst/>
          </a:prstGeom>
        </p:spPr>
        <p:style>
          <a:lnRef idx="2">
            <a:schemeClr val="dk1"/>
          </a:lnRef>
          <a:fillRef idx="0">
            <a:schemeClr val="dk1"/>
          </a:fillRef>
          <a:effectRef idx="1">
            <a:schemeClr val="dk1"/>
          </a:effectRef>
          <a:fontRef idx="minor">
            <a:schemeClr val="tx1"/>
          </a:fontRef>
        </p:style>
      </p:cxnSp>
      <p:cxnSp>
        <p:nvCxnSpPr>
          <p:cNvPr id="37" name="直接连接符 36">
            <a:extLst>
              <a:ext uri="{FF2B5EF4-FFF2-40B4-BE49-F238E27FC236}">
                <a16:creationId xmlns:a16="http://schemas.microsoft.com/office/drawing/2014/main" id="{E559245D-44B7-9364-5858-2401ABE487E3}"/>
              </a:ext>
            </a:extLst>
          </p:cNvPr>
          <p:cNvCxnSpPr>
            <a:cxnSpLocks/>
          </p:cNvCxnSpPr>
          <p:nvPr/>
        </p:nvCxnSpPr>
        <p:spPr>
          <a:xfrm>
            <a:off x="4242626" y="1798634"/>
            <a:ext cx="131721" cy="292580"/>
          </a:xfrm>
          <a:prstGeom prst="line">
            <a:avLst/>
          </a:prstGeom>
        </p:spPr>
        <p:style>
          <a:lnRef idx="2">
            <a:schemeClr val="dk1"/>
          </a:lnRef>
          <a:fillRef idx="0">
            <a:schemeClr val="dk1"/>
          </a:fillRef>
          <a:effectRef idx="1">
            <a:schemeClr val="dk1"/>
          </a:effectRef>
          <a:fontRef idx="minor">
            <a:schemeClr val="tx1"/>
          </a:fontRef>
        </p:style>
      </p:cxnSp>
      <p:cxnSp>
        <p:nvCxnSpPr>
          <p:cNvPr id="38" name="直接连接符 37">
            <a:extLst>
              <a:ext uri="{FF2B5EF4-FFF2-40B4-BE49-F238E27FC236}">
                <a16:creationId xmlns:a16="http://schemas.microsoft.com/office/drawing/2014/main" id="{F678D55C-63BC-F01E-5E56-7D322A946E53}"/>
              </a:ext>
            </a:extLst>
          </p:cNvPr>
          <p:cNvCxnSpPr>
            <a:cxnSpLocks/>
            <a:stCxn id="30" idx="3"/>
          </p:cNvCxnSpPr>
          <p:nvPr/>
        </p:nvCxnSpPr>
        <p:spPr>
          <a:xfrm flipH="1">
            <a:off x="4465273" y="1818511"/>
            <a:ext cx="278168" cy="272703"/>
          </a:xfrm>
          <a:prstGeom prst="line">
            <a:avLst/>
          </a:prstGeom>
        </p:spPr>
        <p:style>
          <a:lnRef idx="2">
            <a:schemeClr val="dk1"/>
          </a:lnRef>
          <a:fillRef idx="0">
            <a:schemeClr val="dk1"/>
          </a:fillRef>
          <a:effectRef idx="1">
            <a:schemeClr val="dk1"/>
          </a:effectRef>
          <a:fontRef idx="minor">
            <a:schemeClr val="tx1"/>
          </a:fontRef>
        </p:style>
      </p:cxnSp>
      <p:cxnSp>
        <p:nvCxnSpPr>
          <p:cNvPr id="39" name="直接连接符 38">
            <a:extLst>
              <a:ext uri="{FF2B5EF4-FFF2-40B4-BE49-F238E27FC236}">
                <a16:creationId xmlns:a16="http://schemas.microsoft.com/office/drawing/2014/main" id="{42CBEDAB-3B29-D6D9-B98D-73C213CB9735}"/>
              </a:ext>
            </a:extLst>
          </p:cNvPr>
          <p:cNvCxnSpPr>
            <a:cxnSpLocks/>
            <a:endCxn id="30" idx="7"/>
          </p:cNvCxnSpPr>
          <p:nvPr/>
        </p:nvCxnSpPr>
        <p:spPr>
          <a:xfrm flipH="1">
            <a:off x="4834367" y="1522116"/>
            <a:ext cx="271244" cy="200418"/>
          </a:xfrm>
          <a:prstGeom prst="line">
            <a:avLst/>
          </a:prstGeom>
        </p:spPr>
        <p:style>
          <a:lnRef idx="2">
            <a:schemeClr val="dk1"/>
          </a:lnRef>
          <a:fillRef idx="0">
            <a:schemeClr val="dk1"/>
          </a:fillRef>
          <a:effectRef idx="1">
            <a:schemeClr val="dk1"/>
          </a:effectRef>
          <a:fontRef idx="minor">
            <a:schemeClr val="tx1"/>
          </a:fontRef>
        </p:style>
      </p:cxnSp>
      <p:cxnSp>
        <p:nvCxnSpPr>
          <p:cNvPr id="40" name="直接连接符 39">
            <a:extLst>
              <a:ext uri="{FF2B5EF4-FFF2-40B4-BE49-F238E27FC236}">
                <a16:creationId xmlns:a16="http://schemas.microsoft.com/office/drawing/2014/main" id="{EAD6E8A8-8707-BEBA-63A1-B3B0D61C6DD6}"/>
              </a:ext>
            </a:extLst>
          </p:cNvPr>
          <p:cNvCxnSpPr>
            <a:cxnSpLocks/>
            <a:stCxn id="34" idx="0"/>
            <a:endCxn id="30" idx="4"/>
          </p:cNvCxnSpPr>
          <p:nvPr/>
        </p:nvCxnSpPr>
        <p:spPr>
          <a:xfrm flipH="1" flipV="1">
            <a:off x="4788904" y="1838388"/>
            <a:ext cx="132156" cy="416512"/>
          </a:xfrm>
          <a:prstGeom prst="line">
            <a:avLst/>
          </a:prstGeom>
        </p:spPr>
        <p:style>
          <a:lnRef idx="2">
            <a:schemeClr val="dk1"/>
          </a:lnRef>
          <a:fillRef idx="0">
            <a:schemeClr val="dk1"/>
          </a:fillRef>
          <a:effectRef idx="1">
            <a:schemeClr val="dk1"/>
          </a:effectRef>
          <a:fontRef idx="minor">
            <a:schemeClr val="tx1"/>
          </a:fontRef>
        </p:style>
      </p:cxnSp>
      <p:cxnSp>
        <p:nvCxnSpPr>
          <p:cNvPr id="41" name="直接连接符 40">
            <a:extLst>
              <a:ext uri="{FF2B5EF4-FFF2-40B4-BE49-F238E27FC236}">
                <a16:creationId xmlns:a16="http://schemas.microsoft.com/office/drawing/2014/main" id="{6BE814A7-6FBA-29A0-331C-1E7B704A1D5D}"/>
              </a:ext>
            </a:extLst>
          </p:cNvPr>
          <p:cNvCxnSpPr>
            <a:cxnSpLocks/>
            <a:stCxn id="64" idx="1"/>
            <a:endCxn id="30" idx="5"/>
          </p:cNvCxnSpPr>
          <p:nvPr/>
        </p:nvCxnSpPr>
        <p:spPr>
          <a:xfrm flipH="1" flipV="1">
            <a:off x="4834367" y="1818511"/>
            <a:ext cx="341209" cy="144561"/>
          </a:xfrm>
          <a:prstGeom prst="line">
            <a:avLst/>
          </a:prstGeom>
        </p:spPr>
        <p:style>
          <a:lnRef idx="2">
            <a:schemeClr val="dk1"/>
          </a:lnRef>
          <a:fillRef idx="0">
            <a:schemeClr val="dk1"/>
          </a:fillRef>
          <a:effectRef idx="1">
            <a:schemeClr val="dk1"/>
          </a:effectRef>
          <a:fontRef idx="minor">
            <a:schemeClr val="tx1"/>
          </a:fontRef>
        </p:style>
      </p:cxnSp>
      <p:cxnSp>
        <p:nvCxnSpPr>
          <p:cNvPr id="42" name="直接连接符 41">
            <a:extLst>
              <a:ext uri="{FF2B5EF4-FFF2-40B4-BE49-F238E27FC236}">
                <a16:creationId xmlns:a16="http://schemas.microsoft.com/office/drawing/2014/main" id="{251C350C-BDB5-D73E-79BF-4A6D9F1741C7}"/>
              </a:ext>
            </a:extLst>
          </p:cNvPr>
          <p:cNvCxnSpPr>
            <a:cxnSpLocks/>
            <a:endCxn id="64" idx="0"/>
          </p:cNvCxnSpPr>
          <p:nvPr/>
        </p:nvCxnSpPr>
        <p:spPr>
          <a:xfrm>
            <a:off x="5151074" y="1541993"/>
            <a:ext cx="69965" cy="401202"/>
          </a:xfrm>
          <a:prstGeom prst="line">
            <a:avLst/>
          </a:prstGeom>
        </p:spPr>
        <p:style>
          <a:lnRef idx="2">
            <a:schemeClr val="dk1"/>
          </a:lnRef>
          <a:fillRef idx="0">
            <a:schemeClr val="dk1"/>
          </a:fillRef>
          <a:effectRef idx="1">
            <a:schemeClr val="dk1"/>
          </a:effectRef>
          <a:fontRef idx="minor">
            <a:schemeClr val="tx1"/>
          </a:fontRef>
        </p:style>
      </p:cxnSp>
      <p:cxnSp>
        <p:nvCxnSpPr>
          <p:cNvPr id="43" name="直接连接符 42">
            <a:extLst>
              <a:ext uri="{FF2B5EF4-FFF2-40B4-BE49-F238E27FC236}">
                <a16:creationId xmlns:a16="http://schemas.microsoft.com/office/drawing/2014/main" id="{3A424563-2170-A9DA-8EBB-0949B3E4A382}"/>
              </a:ext>
            </a:extLst>
          </p:cNvPr>
          <p:cNvCxnSpPr>
            <a:cxnSpLocks/>
            <a:stCxn id="28" idx="4"/>
          </p:cNvCxnSpPr>
          <p:nvPr/>
        </p:nvCxnSpPr>
        <p:spPr>
          <a:xfrm flipH="1">
            <a:off x="4419810" y="1465127"/>
            <a:ext cx="64294" cy="606210"/>
          </a:xfrm>
          <a:prstGeom prst="line">
            <a:avLst/>
          </a:prstGeom>
        </p:spPr>
        <p:style>
          <a:lnRef idx="2">
            <a:schemeClr val="dk1"/>
          </a:lnRef>
          <a:fillRef idx="0">
            <a:schemeClr val="dk1"/>
          </a:fillRef>
          <a:effectRef idx="1">
            <a:schemeClr val="dk1"/>
          </a:effectRef>
          <a:fontRef idx="minor">
            <a:schemeClr val="tx1"/>
          </a:fontRef>
        </p:style>
      </p:cxnSp>
      <p:cxnSp>
        <p:nvCxnSpPr>
          <p:cNvPr id="44" name="直接连接符 43">
            <a:extLst>
              <a:ext uri="{FF2B5EF4-FFF2-40B4-BE49-F238E27FC236}">
                <a16:creationId xmlns:a16="http://schemas.microsoft.com/office/drawing/2014/main" id="{647F1286-0BF8-6815-585B-33E09084932D}"/>
              </a:ext>
            </a:extLst>
          </p:cNvPr>
          <p:cNvCxnSpPr>
            <a:cxnSpLocks/>
            <a:endCxn id="34" idx="2"/>
          </p:cNvCxnSpPr>
          <p:nvPr/>
        </p:nvCxnSpPr>
        <p:spPr>
          <a:xfrm>
            <a:off x="4465273" y="2187191"/>
            <a:ext cx="391493" cy="135575"/>
          </a:xfrm>
          <a:prstGeom prst="line">
            <a:avLst/>
          </a:prstGeom>
        </p:spPr>
        <p:style>
          <a:lnRef idx="2">
            <a:schemeClr val="dk1"/>
          </a:lnRef>
          <a:fillRef idx="0">
            <a:schemeClr val="dk1"/>
          </a:fillRef>
          <a:effectRef idx="1">
            <a:schemeClr val="dk1"/>
          </a:effectRef>
          <a:fontRef idx="minor">
            <a:schemeClr val="tx1"/>
          </a:fontRef>
        </p:style>
      </p:cxnSp>
      <p:sp>
        <p:nvSpPr>
          <p:cNvPr id="55" name="文本框 54">
            <a:extLst>
              <a:ext uri="{FF2B5EF4-FFF2-40B4-BE49-F238E27FC236}">
                <a16:creationId xmlns:a16="http://schemas.microsoft.com/office/drawing/2014/main" id="{8D27F300-2D10-BE91-91AF-8E29BFCD6786}"/>
              </a:ext>
            </a:extLst>
          </p:cNvPr>
          <p:cNvSpPr txBox="1"/>
          <p:nvPr/>
        </p:nvSpPr>
        <p:spPr>
          <a:xfrm>
            <a:off x="5410752" y="1725924"/>
            <a:ext cx="692185" cy="276999"/>
          </a:xfrm>
          <a:prstGeom prst="rect">
            <a:avLst/>
          </a:prstGeom>
          <a:noFill/>
        </p:spPr>
        <p:txBody>
          <a:bodyPr wrap="square" rtlCol="0">
            <a:spAutoFit/>
          </a:bodyPr>
          <a:lstStyle/>
          <a:p>
            <a:pPr algn="ctr"/>
            <a:r>
              <a:rPr lang="en-US" altLang="zh-CN" sz="1200" dirty="0">
                <a:latin typeface="Times New Roman" panose="02020603050405020304" pitchFamily="18" charset="0"/>
                <a:cs typeface="Times New Roman" panose="02020603050405020304" pitchFamily="18" charset="0"/>
              </a:rPr>
              <a:t>Train</a:t>
            </a:r>
            <a:endParaRPr lang="zh-CN" altLang="en-US" sz="1200" dirty="0">
              <a:latin typeface="Times New Roman" panose="02020603050405020304" pitchFamily="18" charset="0"/>
              <a:cs typeface="Times New Roman" panose="02020603050405020304" pitchFamily="18" charset="0"/>
            </a:endParaRPr>
          </a:p>
        </p:txBody>
      </p:sp>
      <p:sp>
        <p:nvSpPr>
          <p:cNvPr id="63" name="文本框 62">
            <a:extLst>
              <a:ext uri="{FF2B5EF4-FFF2-40B4-BE49-F238E27FC236}">
                <a16:creationId xmlns:a16="http://schemas.microsoft.com/office/drawing/2014/main" id="{EBCEE40D-F16E-BC8E-3881-808BD3FE834D}"/>
              </a:ext>
            </a:extLst>
          </p:cNvPr>
          <p:cNvSpPr txBox="1"/>
          <p:nvPr/>
        </p:nvSpPr>
        <p:spPr>
          <a:xfrm>
            <a:off x="6737175" y="1646446"/>
            <a:ext cx="959916" cy="276999"/>
          </a:xfrm>
          <a:prstGeom prst="rect">
            <a:avLst/>
          </a:prstGeom>
          <a:noFill/>
        </p:spPr>
        <p:txBody>
          <a:bodyPr wrap="square" rtlCol="0">
            <a:spAutoFit/>
          </a:bodyPr>
          <a:lstStyle/>
          <a:p>
            <a:pPr algn="ctr"/>
            <a:r>
              <a:rPr lang="en-US" altLang="zh-CN" sz="1200" dirty="0">
                <a:latin typeface="Times New Roman" panose="02020603050405020304" pitchFamily="18" charset="0"/>
                <a:cs typeface="Times New Roman" panose="02020603050405020304" pitchFamily="18" charset="0"/>
              </a:rPr>
              <a:t>Verify</a:t>
            </a:r>
            <a:endParaRPr lang="zh-CN" altLang="en-US" sz="1200" dirty="0">
              <a:latin typeface="Times New Roman" panose="02020603050405020304" pitchFamily="18" charset="0"/>
              <a:cs typeface="Times New Roman" panose="02020603050405020304" pitchFamily="18" charset="0"/>
            </a:endParaRPr>
          </a:p>
        </p:txBody>
      </p:sp>
      <p:sp>
        <p:nvSpPr>
          <p:cNvPr id="68" name="箭头: 右 67">
            <a:extLst>
              <a:ext uri="{FF2B5EF4-FFF2-40B4-BE49-F238E27FC236}">
                <a16:creationId xmlns:a16="http://schemas.microsoft.com/office/drawing/2014/main" id="{62D7D436-BD57-A399-7D35-083937964266}"/>
              </a:ext>
            </a:extLst>
          </p:cNvPr>
          <p:cNvSpPr/>
          <p:nvPr/>
        </p:nvSpPr>
        <p:spPr>
          <a:xfrm>
            <a:off x="5609047" y="1947132"/>
            <a:ext cx="343788" cy="236234"/>
          </a:xfrm>
          <a:prstGeom prst="rightArrow">
            <a:avLst/>
          </a:prstGeom>
          <a:solidFill>
            <a:srgbClr val="95A8D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9" name="箭头: 右 68">
            <a:extLst>
              <a:ext uri="{FF2B5EF4-FFF2-40B4-BE49-F238E27FC236}">
                <a16:creationId xmlns:a16="http://schemas.microsoft.com/office/drawing/2014/main" id="{06A2732A-FDDE-6051-E9C3-971786FBBD27}"/>
              </a:ext>
            </a:extLst>
          </p:cNvPr>
          <p:cNvSpPr/>
          <p:nvPr/>
        </p:nvSpPr>
        <p:spPr>
          <a:xfrm>
            <a:off x="7054739" y="1895262"/>
            <a:ext cx="343788" cy="236234"/>
          </a:xfrm>
          <a:prstGeom prst="rightArrow">
            <a:avLst/>
          </a:prstGeom>
          <a:solidFill>
            <a:srgbClr val="95A8D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87" name="图片 86">
            <a:extLst>
              <a:ext uri="{FF2B5EF4-FFF2-40B4-BE49-F238E27FC236}">
                <a16:creationId xmlns:a16="http://schemas.microsoft.com/office/drawing/2014/main" id="{8A470089-24B1-EDE1-F58C-20D8291A189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77985" y="1102188"/>
            <a:ext cx="319069" cy="319069"/>
          </a:xfrm>
          <a:prstGeom prst="rect">
            <a:avLst/>
          </a:prstGeom>
        </p:spPr>
      </p:pic>
      <p:pic>
        <p:nvPicPr>
          <p:cNvPr id="89" name="图片 88">
            <a:extLst>
              <a:ext uri="{FF2B5EF4-FFF2-40B4-BE49-F238E27FC236}">
                <a16:creationId xmlns:a16="http://schemas.microsoft.com/office/drawing/2014/main" id="{3DD397B5-6CBC-9A94-B673-1482492435C7}"/>
              </a:ext>
            </a:extLst>
          </p:cNvPr>
          <p:cNvPicPr>
            <a:picLocks noChangeAspect="1"/>
          </p:cNvPicPr>
          <p:nvPr/>
        </p:nvPicPr>
        <p:blipFill>
          <a:blip r:embed="rId5"/>
          <a:stretch>
            <a:fillRect/>
          </a:stretch>
        </p:blipFill>
        <p:spPr>
          <a:xfrm>
            <a:off x="6008093" y="1535997"/>
            <a:ext cx="906170" cy="887006"/>
          </a:xfrm>
          <a:prstGeom prst="rect">
            <a:avLst/>
          </a:prstGeom>
        </p:spPr>
      </p:pic>
      <p:cxnSp>
        <p:nvCxnSpPr>
          <p:cNvPr id="83" name="直接箭头连接符 82">
            <a:extLst>
              <a:ext uri="{FF2B5EF4-FFF2-40B4-BE49-F238E27FC236}">
                <a16:creationId xmlns:a16="http://schemas.microsoft.com/office/drawing/2014/main" id="{776AD1F0-A74E-9B9C-DFE8-8F30548AD3A2}"/>
              </a:ext>
            </a:extLst>
          </p:cNvPr>
          <p:cNvCxnSpPr>
            <a:cxnSpLocks/>
          </p:cNvCxnSpPr>
          <p:nvPr/>
        </p:nvCxnSpPr>
        <p:spPr>
          <a:xfrm>
            <a:off x="6637519" y="1436973"/>
            <a:ext cx="0" cy="310250"/>
          </a:xfrm>
          <a:prstGeom prst="straightConnector1">
            <a:avLst/>
          </a:prstGeom>
          <a:ln>
            <a:solidFill>
              <a:srgbClr val="F44444"/>
            </a:solidFill>
            <a:tailEnd type="triangle"/>
          </a:ln>
        </p:spPr>
        <p:style>
          <a:lnRef idx="3">
            <a:schemeClr val="dk1"/>
          </a:lnRef>
          <a:fillRef idx="0">
            <a:schemeClr val="dk1"/>
          </a:fillRef>
          <a:effectRef idx="2">
            <a:schemeClr val="dk1"/>
          </a:effectRef>
          <a:fontRef idx="minor">
            <a:schemeClr val="tx1"/>
          </a:fontRef>
        </p:style>
      </p:cxnSp>
      <p:sp>
        <p:nvSpPr>
          <p:cNvPr id="107" name="文本框 106">
            <a:extLst>
              <a:ext uri="{FF2B5EF4-FFF2-40B4-BE49-F238E27FC236}">
                <a16:creationId xmlns:a16="http://schemas.microsoft.com/office/drawing/2014/main" id="{BB4D56E1-CF58-4845-1829-30006025D79F}"/>
              </a:ext>
            </a:extLst>
          </p:cNvPr>
          <p:cNvSpPr txBox="1"/>
          <p:nvPr/>
        </p:nvSpPr>
        <p:spPr>
          <a:xfrm>
            <a:off x="5764900" y="2373576"/>
            <a:ext cx="1625362"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Model with backdoor</a:t>
            </a:r>
          </a:p>
        </p:txBody>
      </p:sp>
      <p:sp>
        <p:nvSpPr>
          <p:cNvPr id="109" name="文本框 108">
            <a:extLst>
              <a:ext uri="{FF2B5EF4-FFF2-40B4-BE49-F238E27FC236}">
                <a16:creationId xmlns:a16="http://schemas.microsoft.com/office/drawing/2014/main" id="{1D4971BA-9D9D-32BD-B62A-74AAB1CC2176}"/>
              </a:ext>
            </a:extLst>
          </p:cNvPr>
          <p:cNvSpPr txBox="1"/>
          <p:nvPr/>
        </p:nvSpPr>
        <p:spPr>
          <a:xfrm>
            <a:off x="6050132" y="2571436"/>
            <a:ext cx="1016203" cy="276999"/>
          </a:xfrm>
          <a:prstGeom prst="rect">
            <a:avLst/>
          </a:prstGeom>
          <a:noFill/>
        </p:spPr>
        <p:txBody>
          <a:bodyPr wrap="square">
            <a:spAutoFit/>
          </a:bodyPr>
          <a:lstStyle/>
          <a:p>
            <a:r>
              <a:rPr lang="en-US" altLang="zh-CN" sz="1200" dirty="0">
                <a:solidFill>
                  <a:srgbClr val="C00000"/>
                </a:solidFill>
                <a:latin typeface="Times New Roman" panose="02020603050405020304" pitchFamily="18" charset="0"/>
                <a:cs typeface="Times New Roman" panose="02020603050405020304" pitchFamily="18" charset="0"/>
              </a:rPr>
              <a:t>(U</a:t>
            </a:r>
            <a:r>
              <a:rPr lang="en-US" altLang="zh-CN" sz="1200" i="0" dirty="0">
                <a:solidFill>
                  <a:srgbClr val="C00000"/>
                </a:solidFill>
                <a:effectLst/>
                <a:latin typeface="Times New Roman" panose="02020603050405020304" pitchFamily="18" charset="0"/>
                <a:cs typeface="Times New Roman" panose="02020603050405020304" pitchFamily="18" charset="0"/>
              </a:rPr>
              <a:t>nreliable)</a:t>
            </a:r>
            <a:endParaRPr lang="zh-CN" altLang="en-US" sz="1200" dirty="0">
              <a:solidFill>
                <a:srgbClr val="C00000"/>
              </a:solidFill>
              <a:latin typeface="Times New Roman" panose="02020603050405020304" pitchFamily="18" charset="0"/>
              <a:cs typeface="Times New Roman" panose="02020603050405020304" pitchFamily="18" charset="0"/>
            </a:endParaRPr>
          </a:p>
        </p:txBody>
      </p:sp>
      <p:sp>
        <p:nvSpPr>
          <p:cNvPr id="112" name="箭头: 右 111">
            <a:extLst>
              <a:ext uri="{FF2B5EF4-FFF2-40B4-BE49-F238E27FC236}">
                <a16:creationId xmlns:a16="http://schemas.microsoft.com/office/drawing/2014/main" id="{9C626A94-D238-FC4F-9DD6-E3CEEBA1AACE}"/>
              </a:ext>
            </a:extLst>
          </p:cNvPr>
          <p:cNvSpPr/>
          <p:nvPr/>
        </p:nvSpPr>
        <p:spPr>
          <a:xfrm>
            <a:off x="8084349" y="1946434"/>
            <a:ext cx="343788" cy="236234"/>
          </a:xfrm>
          <a:prstGeom prst="rightArrow">
            <a:avLst/>
          </a:prstGeom>
          <a:solidFill>
            <a:srgbClr val="95A8D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18" name="图片 117">
            <a:extLst>
              <a:ext uri="{FF2B5EF4-FFF2-40B4-BE49-F238E27FC236}">
                <a16:creationId xmlns:a16="http://schemas.microsoft.com/office/drawing/2014/main" id="{526B89B3-AE88-3415-8CD2-422C23C7F8E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51458" y="1752424"/>
            <a:ext cx="638207" cy="638207"/>
          </a:xfrm>
          <a:prstGeom prst="rect">
            <a:avLst/>
          </a:prstGeom>
        </p:spPr>
      </p:pic>
      <p:sp>
        <p:nvSpPr>
          <p:cNvPr id="119" name="文本框 118">
            <a:extLst>
              <a:ext uri="{FF2B5EF4-FFF2-40B4-BE49-F238E27FC236}">
                <a16:creationId xmlns:a16="http://schemas.microsoft.com/office/drawing/2014/main" id="{5D088503-ECFD-115A-578D-C7A87C708A50}"/>
              </a:ext>
            </a:extLst>
          </p:cNvPr>
          <p:cNvSpPr txBox="1"/>
          <p:nvPr/>
        </p:nvSpPr>
        <p:spPr>
          <a:xfrm>
            <a:off x="8425559" y="2372929"/>
            <a:ext cx="825867"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Adversary</a:t>
            </a:r>
            <a:endParaRPr lang="zh-CN" altLang="en-US" sz="1200" dirty="0">
              <a:latin typeface="Times New Roman" panose="02020603050405020304" pitchFamily="18" charset="0"/>
              <a:cs typeface="Times New Roman" panose="02020603050405020304" pitchFamily="18" charset="0"/>
            </a:endParaRPr>
          </a:p>
        </p:txBody>
      </p:sp>
      <p:cxnSp>
        <p:nvCxnSpPr>
          <p:cNvPr id="121" name="连接符: 肘形 120">
            <a:extLst>
              <a:ext uri="{FF2B5EF4-FFF2-40B4-BE49-F238E27FC236}">
                <a16:creationId xmlns:a16="http://schemas.microsoft.com/office/drawing/2014/main" id="{F8EEDFBE-6DE4-6678-701B-D3D612D283D9}"/>
              </a:ext>
            </a:extLst>
          </p:cNvPr>
          <p:cNvCxnSpPr>
            <a:stCxn id="118" idx="0"/>
            <a:endCxn id="87" idx="3"/>
          </p:cNvCxnSpPr>
          <p:nvPr/>
        </p:nvCxnSpPr>
        <p:spPr>
          <a:xfrm rot="16200000" flipV="1">
            <a:off x="7538458" y="520320"/>
            <a:ext cx="490701" cy="1973508"/>
          </a:xfrm>
          <a:prstGeom prst="bentConnector2">
            <a:avLst/>
          </a:prstGeom>
          <a:ln>
            <a:solidFill>
              <a:srgbClr val="F44444"/>
            </a:solidFill>
            <a:tailEnd type="triangle"/>
          </a:ln>
        </p:spPr>
        <p:style>
          <a:lnRef idx="3">
            <a:schemeClr val="dk1"/>
          </a:lnRef>
          <a:fillRef idx="0">
            <a:schemeClr val="dk1"/>
          </a:fillRef>
          <a:effectRef idx="2">
            <a:schemeClr val="dk1"/>
          </a:effectRef>
          <a:fontRef idx="minor">
            <a:schemeClr val="tx1"/>
          </a:fontRef>
        </p:style>
      </p:cxnSp>
      <p:sp>
        <p:nvSpPr>
          <p:cNvPr id="125" name="文本框 124">
            <a:extLst>
              <a:ext uri="{FF2B5EF4-FFF2-40B4-BE49-F238E27FC236}">
                <a16:creationId xmlns:a16="http://schemas.microsoft.com/office/drawing/2014/main" id="{8986CC84-40B6-A07A-F0AB-62B22101CFF2}"/>
              </a:ext>
            </a:extLst>
          </p:cNvPr>
          <p:cNvSpPr txBox="1"/>
          <p:nvPr/>
        </p:nvSpPr>
        <p:spPr>
          <a:xfrm>
            <a:off x="7301673" y="1025886"/>
            <a:ext cx="1827181"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Malicious manipulation</a:t>
            </a:r>
            <a:endParaRPr lang="zh-CN" altLang="en-US" sz="1200" dirty="0">
              <a:latin typeface="Times New Roman" panose="02020603050405020304" pitchFamily="18" charset="0"/>
              <a:cs typeface="Times New Roman" panose="02020603050405020304" pitchFamily="18" charset="0"/>
            </a:endParaRPr>
          </a:p>
        </p:txBody>
      </p:sp>
      <p:pic>
        <p:nvPicPr>
          <p:cNvPr id="126" name="图片 125">
            <a:extLst>
              <a:ext uri="{FF2B5EF4-FFF2-40B4-BE49-F238E27FC236}">
                <a16:creationId xmlns:a16="http://schemas.microsoft.com/office/drawing/2014/main" id="{BD637CA6-40CB-C63E-C020-054F6DBB50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85152" y="4077245"/>
            <a:ext cx="476355" cy="476355"/>
          </a:xfrm>
          <a:prstGeom prst="rect">
            <a:avLst/>
          </a:prstGeom>
        </p:spPr>
      </p:pic>
      <p:sp>
        <p:nvSpPr>
          <p:cNvPr id="128" name="文本框 127">
            <a:extLst>
              <a:ext uri="{FF2B5EF4-FFF2-40B4-BE49-F238E27FC236}">
                <a16:creationId xmlns:a16="http://schemas.microsoft.com/office/drawing/2014/main" id="{A3584660-A048-8B3D-2C3B-485ED95DBD41}"/>
              </a:ext>
            </a:extLst>
          </p:cNvPr>
          <p:cNvSpPr txBox="1"/>
          <p:nvPr/>
        </p:nvSpPr>
        <p:spPr>
          <a:xfrm>
            <a:off x="2049866" y="4553600"/>
            <a:ext cx="569387" cy="461665"/>
          </a:xfrm>
          <a:prstGeom prst="rect">
            <a:avLst/>
          </a:prstGeom>
          <a:noFill/>
        </p:spPr>
        <p:txBody>
          <a:bodyPr wrap="none" rtlCol="0">
            <a:spAutoFit/>
          </a:bodyPr>
          <a:lstStyle/>
          <a:p>
            <a:pPr algn="ctr"/>
            <a:r>
              <a:rPr lang="en-US" altLang="zh-CN" sz="1200" dirty="0">
                <a:latin typeface="Times New Roman" panose="02020603050405020304" pitchFamily="18" charset="0"/>
                <a:cs typeface="Times New Roman" panose="02020603050405020304" pitchFamily="18" charset="0"/>
              </a:rPr>
              <a:t>Data</a:t>
            </a:r>
            <a:br>
              <a:rPr lang="en-US" altLang="zh-CN" sz="1200" dirty="0">
                <a:latin typeface="Times New Roman" panose="02020603050405020304" pitchFamily="18" charset="0"/>
                <a:cs typeface="Times New Roman" panose="02020603050405020304" pitchFamily="18" charset="0"/>
              </a:rPr>
            </a:br>
            <a:r>
              <a:rPr lang="en-US" altLang="zh-CN" sz="1200" dirty="0">
                <a:latin typeface="Times New Roman" panose="02020603050405020304" pitchFamily="18" charset="0"/>
                <a:cs typeface="Times New Roman" panose="02020603050405020304" pitchFamily="18" charset="0"/>
              </a:rPr>
              <a:t>owner</a:t>
            </a:r>
            <a:endParaRPr lang="zh-CN" altLang="en-US" sz="1200" dirty="0">
              <a:latin typeface="Times New Roman" panose="02020603050405020304" pitchFamily="18" charset="0"/>
              <a:cs typeface="Times New Roman" panose="02020603050405020304" pitchFamily="18" charset="0"/>
            </a:endParaRPr>
          </a:p>
        </p:txBody>
      </p:sp>
      <p:sp>
        <p:nvSpPr>
          <p:cNvPr id="129" name="箭头: 右 128">
            <a:extLst>
              <a:ext uri="{FF2B5EF4-FFF2-40B4-BE49-F238E27FC236}">
                <a16:creationId xmlns:a16="http://schemas.microsoft.com/office/drawing/2014/main" id="{7C11FB0D-6722-976E-9D9B-C7457635DAEC}"/>
              </a:ext>
            </a:extLst>
          </p:cNvPr>
          <p:cNvSpPr/>
          <p:nvPr/>
        </p:nvSpPr>
        <p:spPr>
          <a:xfrm>
            <a:off x="2610763" y="4298519"/>
            <a:ext cx="343788" cy="236234"/>
          </a:xfrm>
          <a:prstGeom prst="rightArrow">
            <a:avLst/>
          </a:prstGeom>
          <a:solidFill>
            <a:srgbClr val="95A8D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0" name="文本框 129">
            <a:extLst>
              <a:ext uri="{FF2B5EF4-FFF2-40B4-BE49-F238E27FC236}">
                <a16:creationId xmlns:a16="http://schemas.microsoft.com/office/drawing/2014/main" id="{376AAE02-A473-AEAA-95FE-07F5D37BE716}"/>
              </a:ext>
            </a:extLst>
          </p:cNvPr>
          <p:cNvSpPr txBox="1"/>
          <p:nvPr/>
        </p:nvSpPr>
        <p:spPr>
          <a:xfrm>
            <a:off x="2342075" y="3844841"/>
            <a:ext cx="825867" cy="461665"/>
          </a:xfrm>
          <a:prstGeom prst="rect">
            <a:avLst/>
          </a:prstGeom>
          <a:noFill/>
        </p:spPr>
        <p:txBody>
          <a:bodyPr wrap="none" rtlCol="0">
            <a:spAutoFit/>
          </a:bodyPr>
          <a:lstStyle/>
          <a:p>
            <a:pPr algn="ctr"/>
            <a:r>
              <a:rPr lang="en-US" altLang="zh-CN" sz="1200" dirty="0">
                <a:latin typeface="Times New Roman" panose="02020603050405020304" pitchFamily="18" charset="0"/>
                <a:cs typeface="Times New Roman" panose="02020603050405020304" pitchFamily="18" charset="0"/>
              </a:rPr>
              <a:t>Protect</a:t>
            </a:r>
            <a:br>
              <a:rPr lang="en-US" altLang="zh-CN" sz="1200" dirty="0">
                <a:latin typeface="Times New Roman" panose="02020603050405020304" pitchFamily="18" charset="0"/>
                <a:cs typeface="Times New Roman" panose="02020603050405020304" pitchFamily="18" charset="0"/>
              </a:rPr>
            </a:br>
            <a:r>
              <a:rPr lang="en-US" altLang="zh-CN" sz="1200" dirty="0">
                <a:latin typeface="Times New Roman" panose="02020603050405020304" pitchFamily="18" charset="0"/>
                <a:cs typeface="Times New Roman" panose="02020603050405020304" pitchFamily="18" charset="0"/>
              </a:rPr>
              <a:t>ownership</a:t>
            </a:r>
            <a:endParaRPr lang="zh-CN" altLang="en-US" sz="1200" dirty="0">
              <a:latin typeface="Times New Roman" panose="02020603050405020304" pitchFamily="18" charset="0"/>
              <a:cs typeface="Times New Roman" panose="02020603050405020304" pitchFamily="18" charset="0"/>
            </a:endParaRPr>
          </a:p>
        </p:txBody>
      </p:sp>
      <p:sp>
        <p:nvSpPr>
          <p:cNvPr id="131" name="矩形: 圆角 130">
            <a:extLst>
              <a:ext uri="{FF2B5EF4-FFF2-40B4-BE49-F238E27FC236}">
                <a16:creationId xmlns:a16="http://schemas.microsoft.com/office/drawing/2014/main" id="{6EBFBF6F-6F50-E8E7-B169-B855C48F80B0}"/>
              </a:ext>
            </a:extLst>
          </p:cNvPr>
          <p:cNvSpPr/>
          <p:nvPr/>
        </p:nvSpPr>
        <p:spPr>
          <a:xfrm>
            <a:off x="3103940" y="3558048"/>
            <a:ext cx="2471760" cy="1833091"/>
          </a:xfrm>
          <a:prstGeom prst="roundRect">
            <a:avLst/>
          </a:prstGeom>
          <a:noFill/>
          <a:ln>
            <a:solidFill>
              <a:srgbClr val="91919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文本框 158">
            <a:extLst>
              <a:ext uri="{FF2B5EF4-FFF2-40B4-BE49-F238E27FC236}">
                <a16:creationId xmlns:a16="http://schemas.microsoft.com/office/drawing/2014/main" id="{9CE5CB17-AC0E-EA6C-A829-FB45742CCAA2}"/>
              </a:ext>
            </a:extLst>
          </p:cNvPr>
          <p:cNvSpPr txBox="1"/>
          <p:nvPr/>
        </p:nvSpPr>
        <p:spPr>
          <a:xfrm>
            <a:off x="6641243" y="3964168"/>
            <a:ext cx="959916" cy="276999"/>
          </a:xfrm>
          <a:prstGeom prst="rect">
            <a:avLst/>
          </a:prstGeom>
          <a:noFill/>
        </p:spPr>
        <p:txBody>
          <a:bodyPr wrap="square" rtlCol="0">
            <a:spAutoFit/>
          </a:bodyPr>
          <a:lstStyle/>
          <a:p>
            <a:pPr algn="ctr"/>
            <a:r>
              <a:rPr lang="en-US" altLang="zh-CN" sz="1200" dirty="0">
                <a:latin typeface="Times New Roman" panose="02020603050405020304" pitchFamily="18" charset="0"/>
                <a:cs typeface="Times New Roman" panose="02020603050405020304" pitchFamily="18" charset="0"/>
              </a:rPr>
              <a:t>Verify</a:t>
            </a:r>
            <a:endParaRPr lang="zh-CN" altLang="en-US" sz="1200" dirty="0">
              <a:latin typeface="Times New Roman" panose="02020603050405020304" pitchFamily="18" charset="0"/>
              <a:cs typeface="Times New Roman" panose="02020603050405020304" pitchFamily="18" charset="0"/>
            </a:endParaRPr>
          </a:p>
        </p:txBody>
      </p:sp>
      <p:sp>
        <p:nvSpPr>
          <p:cNvPr id="161" name="箭头: 右 160">
            <a:extLst>
              <a:ext uri="{FF2B5EF4-FFF2-40B4-BE49-F238E27FC236}">
                <a16:creationId xmlns:a16="http://schemas.microsoft.com/office/drawing/2014/main" id="{1F4A2728-A6E2-A1E1-6351-C921B78D6EB8}"/>
              </a:ext>
            </a:extLst>
          </p:cNvPr>
          <p:cNvSpPr/>
          <p:nvPr/>
        </p:nvSpPr>
        <p:spPr>
          <a:xfrm>
            <a:off x="6967868" y="4232960"/>
            <a:ext cx="343788" cy="222307"/>
          </a:xfrm>
          <a:prstGeom prst="rightArrow">
            <a:avLst/>
          </a:prstGeom>
          <a:solidFill>
            <a:srgbClr val="95A8D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5" name="文本框 174">
            <a:extLst>
              <a:ext uri="{FF2B5EF4-FFF2-40B4-BE49-F238E27FC236}">
                <a16:creationId xmlns:a16="http://schemas.microsoft.com/office/drawing/2014/main" id="{10E34FAC-E80C-FE05-BA59-D5E93358B062}"/>
              </a:ext>
            </a:extLst>
          </p:cNvPr>
          <p:cNvSpPr txBox="1"/>
          <p:nvPr/>
        </p:nvSpPr>
        <p:spPr>
          <a:xfrm>
            <a:off x="5593548" y="4774308"/>
            <a:ext cx="1840029"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Model without  backdoor</a:t>
            </a:r>
          </a:p>
        </p:txBody>
      </p:sp>
      <p:sp>
        <p:nvSpPr>
          <p:cNvPr id="176" name="文本框 175">
            <a:extLst>
              <a:ext uri="{FF2B5EF4-FFF2-40B4-BE49-F238E27FC236}">
                <a16:creationId xmlns:a16="http://schemas.microsoft.com/office/drawing/2014/main" id="{D2CCFD7E-5E49-3EB6-C97C-24DDE39A3405}"/>
              </a:ext>
            </a:extLst>
          </p:cNvPr>
          <p:cNvSpPr txBox="1"/>
          <p:nvPr/>
        </p:nvSpPr>
        <p:spPr>
          <a:xfrm>
            <a:off x="5995009" y="5019051"/>
            <a:ext cx="1016203" cy="276999"/>
          </a:xfrm>
          <a:prstGeom prst="rect">
            <a:avLst/>
          </a:prstGeom>
          <a:noFill/>
        </p:spPr>
        <p:txBody>
          <a:bodyPr wrap="square">
            <a:spAutoFit/>
          </a:bodyPr>
          <a:lstStyle/>
          <a:p>
            <a:r>
              <a:rPr lang="en-US" altLang="zh-CN" sz="1200" dirty="0">
                <a:solidFill>
                  <a:srgbClr val="4FB1E5"/>
                </a:solidFill>
                <a:latin typeface="Times New Roman" panose="02020603050405020304" pitchFamily="18" charset="0"/>
                <a:cs typeface="Times New Roman" panose="02020603050405020304" pitchFamily="18" charset="0"/>
              </a:rPr>
              <a:t>(R</a:t>
            </a:r>
            <a:r>
              <a:rPr lang="en-US" altLang="zh-CN" sz="1200" i="0" dirty="0">
                <a:solidFill>
                  <a:srgbClr val="4FB1E5"/>
                </a:solidFill>
                <a:effectLst/>
                <a:latin typeface="Times New Roman" panose="02020603050405020304" pitchFamily="18" charset="0"/>
                <a:cs typeface="Times New Roman" panose="02020603050405020304" pitchFamily="18" charset="0"/>
              </a:rPr>
              <a:t>eliable)</a:t>
            </a:r>
            <a:endParaRPr lang="zh-CN" altLang="en-US" sz="1200" dirty="0">
              <a:solidFill>
                <a:srgbClr val="4FB1E5"/>
              </a:solidFill>
              <a:latin typeface="Times New Roman" panose="02020603050405020304" pitchFamily="18" charset="0"/>
              <a:cs typeface="Times New Roman" panose="02020603050405020304" pitchFamily="18" charset="0"/>
            </a:endParaRPr>
          </a:p>
        </p:txBody>
      </p:sp>
      <p:sp>
        <p:nvSpPr>
          <p:cNvPr id="177" name="箭头: 右 176">
            <a:extLst>
              <a:ext uri="{FF2B5EF4-FFF2-40B4-BE49-F238E27FC236}">
                <a16:creationId xmlns:a16="http://schemas.microsoft.com/office/drawing/2014/main" id="{336125AB-F409-4115-23A5-A00050B1F0CF}"/>
              </a:ext>
            </a:extLst>
          </p:cNvPr>
          <p:cNvSpPr/>
          <p:nvPr/>
        </p:nvSpPr>
        <p:spPr>
          <a:xfrm>
            <a:off x="7976978" y="4272410"/>
            <a:ext cx="343788" cy="222307"/>
          </a:xfrm>
          <a:prstGeom prst="rightArrow">
            <a:avLst/>
          </a:prstGeom>
          <a:solidFill>
            <a:srgbClr val="95A8D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8" name="文本框 177">
            <a:extLst>
              <a:ext uri="{FF2B5EF4-FFF2-40B4-BE49-F238E27FC236}">
                <a16:creationId xmlns:a16="http://schemas.microsoft.com/office/drawing/2014/main" id="{78AE505A-3AF2-ED06-575C-E0CEC37204EC}"/>
              </a:ext>
            </a:extLst>
          </p:cNvPr>
          <p:cNvSpPr txBox="1"/>
          <p:nvPr/>
        </p:nvSpPr>
        <p:spPr>
          <a:xfrm>
            <a:off x="7595103" y="3864839"/>
            <a:ext cx="1107538" cy="461665"/>
          </a:xfrm>
          <a:prstGeom prst="rect">
            <a:avLst/>
          </a:prstGeom>
          <a:noFill/>
        </p:spPr>
        <p:txBody>
          <a:bodyPr wrap="square">
            <a:spAutoFit/>
          </a:bodyPr>
          <a:lstStyle/>
          <a:p>
            <a:pPr algn="ctr"/>
            <a:r>
              <a:rPr lang="en-US" altLang="zh-CN" sz="1200" b="0" i="0" dirty="0">
                <a:solidFill>
                  <a:srgbClr val="2C2C36"/>
                </a:solidFill>
                <a:effectLst/>
                <a:latin typeface="Times New Roman" panose="02020603050405020304" pitchFamily="18" charset="0"/>
                <a:cs typeface="Times New Roman" panose="02020603050405020304" pitchFamily="18" charset="0"/>
              </a:rPr>
              <a:t>leak </a:t>
            </a:r>
          </a:p>
          <a:p>
            <a:pPr algn="ctr"/>
            <a:r>
              <a:rPr lang="en-US" altLang="zh-CN" sz="1200" b="0" i="0" dirty="0">
                <a:solidFill>
                  <a:srgbClr val="2C2C36"/>
                </a:solidFill>
                <a:effectLst/>
                <a:latin typeface="Times New Roman" panose="02020603050405020304" pitchFamily="18" charset="0"/>
                <a:cs typeface="Times New Roman" panose="02020603050405020304" pitchFamily="18" charset="0"/>
              </a:rPr>
              <a:t>traces</a:t>
            </a:r>
            <a:endParaRPr lang="zh-CN" altLang="en-US" sz="1200" dirty="0">
              <a:latin typeface="Times New Roman" panose="02020603050405020304" pitchFamily="18" charset="0"/>
              <a:cs typeface="Times New Roman" panose="02020603050405020304" pitchFamily="18" charset="0"/>
            </a:endParaRPr>
          </a:p>
        </p:txBody>
      </p:sp>
      <p:pic>
        <p:nvPicPr>
          <p:cNvPr id="179" name="图片 178">
            <a:extLst>
              <a:ext uri="{FF2B5EF4-FFF2-40B4-BE49-F238E27FC236}">
                <a16:creationId xmlns:a16="http://schemas.microsoft.com/office/drawing/2014/main" id="{1B957828-AE36-4F92-2F27-CCD80F288EC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46726" y="4048389"/>
            <a:ext cx="638207" cy="600583"/>
          </a:xfrm>
          <a:prstGeom prst="rect">
            <a:avLst/>
          </a:prstGeom>
        </p:spPr>
      </p:pic>
      <p:sp>
        <p:nvSpPr>
          <p:cNvPr id="180" name="文本框 179">
            <a:extLst>
              <a:ext uri="{FF2B5EF4-FFF2-40B4-BE49-F238E27FC236}">
                <a16:creationId xmlns:a16="http://schemas.microsoft.com/office/drawing/2014/main" id="{52470109-4E10-D1BA-C880-A1BF9134A13A}"/>
              </a:ext>
            </a:extLst>
          </p:cNvPr>
          <p:cNvSpPr txBox="1"/>
          <p:nvPr/>
        </p:nvSpPr>
        <p:spPr>
          <a:xfrm>
            <a:off x="8408443" y="4686596"/>
            <a:ext cx="825867"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Adversary</a:t>
            </a:r>
            <a:endParaRPr lang="zh-CN" altLang="en-US" sz="1200" dirty="0">
              <a:latin typeface="Times New Roman" panose="02020603050405020304" pitchFamily="18" charset="0"/>
              <a:cs typeface="Times New Roman" panose="02020603050405020304" pitchFamily="18" charset="0"/>
            </a:endParaRPr>
          </a:p>
        </p:txBody>
      </p:sp>
      <p:sp>
        <p:nvSpPr>
          <p:cNvPr id="182" name="文本框 181">
            <a:extLst>
              <a:ext uri="{FF2B5EF4-FFF2-40B4-BE49-F238E27FC236}">
                <a16:creationId xmlns:a16="http://schemas.microsoft.com/office/drawing/2014/main" id="{456D3194-A2A6-BD80-70C2-32185A9BB4CA}"/>
              </a:ext>
            </a:extLst>
          </p:cNvPr>
          <p:cNvSpPr txBox="1"/>
          <p:nvPr/>
        </p:nvSpPr>
        <p:spPr>
          <a:xfrm>
            <a:off x="7433577" y="3397579"/>
            <a:ext cx="1489303"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Legal  manipulation</a:t>
            </a:r>
            <a:endParaRPr lang="zh-CN" altLang="en-US" sz="1200" dirty="0">
              <a:latin typeface="Times New Roman" panose="02020603050405020304" pitchFamily="18" charset="0"/>
              <a:cs typeface="Times New Roman" panose="02020603050405020304" pitchFamily="18" charset="0"/>
            </a:endParaRPr>
          </a:p>
        </p:txBody>
      </p:sp>
      <p:sp>
        <p:nvSpPr>
          <p:cNvPr id="186" name="文本框 185">
            <a:extLst>
              <a:ext uri="{FF2B5EF4-FFF2-40B4-BE49-F238E27FC236}">
                <a16:creationId xmlns:a16="http://schemas.microsoft.com/office/drawing/2014/main" id="{F7DFE438-ED39-2D70-0DE9-862736566C21}"/>
              </a:ext>
            </a:extLst>
          </p:cNvPr>
          <p:cNvSpPr txBox="1"/>
          <p:nvPr/>
        </p:nvSpPr>
        <p:spPr>
          <a:xfrm>
            <a:off x="4290581" y="2328647"/>
            <a:ext cx="642548" cy="276999"/>
          </a:xfrm>
          <a:prstGeom prst="rect">
            <a:avLst/>
          </a:prstGeom>
          <a:noFill/>
        </p:spPr>
        <p:txBody>
          <a:bodyPr wrap="none" rtlCol="0">
            <a:spAutoFit/>
          </a:bodyPr>
          <a:lstStyle/>
          <a:p>
            <a:r>
              <a:rPr lang="en-US" altLang="zh-CN" sz="1200" dirty="0">
                <a:solidFill>
                  <a:srgbClr val="C00000"/>
                </a:solidFill>
                <a:latin typeface="Times New Roman" panose="02020603050405020304" pitchFamily="18" charset="0"/>
                <a:cs typeface="Times New Roman" panose="02020603050405020304" pitchFamily="18" charset="0"/>
              </a:rPr>
              <a:t>Trigger</a:t>
            </a:r>
            <a:endParaRPr lang="zh-CN" altLang="en-US" sz="1200" dirty="0">
              <a:solidFill>
                <a:srgbClr val="C00000"/>
              </a:solidFill>
              <a:latin typeface="Times New Roman" panose="02020603050405020304" pitchFamily="18" charset="0"/>
              <a:cs typeface="Times New Roman" panose="02020603050405020304" pitchFamily="18" charset="0"/>
            </a:endParaRPr>
          </a:p>
        </p:txBody>
      </p:sp>
      <p:sp>
        <p:nvSpPr>
          <p:cNvPr id="237" name="文本框 236">
            <a:extLst>
              <a:ext uri="{FF2B5EF4-FFF2-40B4-BE49-F238E27FC236}">
                <a16:creationId xmlns:a16="http://schemas.microsoft.com/office/drawing/2014/main" id="{41641C2A-847D-D0D3-2D0A-EA70E9A0681B}"/>
              </a:ext>
            </a:extLst>
          </p:cNvPr>
          <p:cNvSpPr txBox="1"/>
          <p:nvPr/>
        </p:nvSpPr>
        <p:spPr>
          <a:xfrm>
            <a:off x="7934235" y="1523052"/>
            <a:ext cx="631848" cy="461665"/>
          </a:xfrm>
          <a:prstGeom prst="rect">
            <a:avLst/>
          </a:prstGeom>
          <a:noFill/>
        </p:spPr>
        <p:txBody>
          <a:bodyPr wrap="square">
            <a:spAutoFit/>
          </a:bodyPr>
          <a:lstStyle/>
          <a:p>
            <a:pPr algn="ctr"/>
            <a:r>
              <a:rPr lang="en-US" altLang="zh-CN" sz="1200" dirty="0">
                <a:solidFill>
                  <a:srgbClr val="2C2C36"/>
                </a:solidFill>
                <a:latin typeface="Times New Roman" panose="02020603050405020304" pitchFamily="18" charset="0"/>
                <a:cs typeface="Times New Roman" panose="02020603050405020304" pitchFamily="18" charset="0"/>
              </a:rPr>
              <a:t>L</a:t>
            </a:r>
            <a:r>
              <a:rPr lang="en-US" altLang="zh-CN" sz="1200" b="0" i="0" dirty="0">
                <a:solidFill>
                  <a:srgbClr val="2C2C36"/>
                </a:solidFill>
                <a:effectLst/>
                <a:latin typeface="Times New Roman" panose="02020603050405020304" pitchFamily="18" charset="0"/>
                <a:cs typeface="Times New Roman" panose="02020603050405020304" pitchFamily="18" charset="0"/>
              </a:rPr>
              <a:t>eak </a:t>
            </a:r>
          </a:p>
          <a:p>
            <a:pPr algn="ctr"/>
            <a:r>
              <a:rPr lang="en-US" altLang="zh-CN" sz="1200" b="0" i="0" dirty="0">
                <a:solidFill>
                  <a:srgbClr val="2C2C36"/>
                </a:solidFill>
                <a:effectLst/>
                <a:latin typeface="Times New Roman" panose="02020603050405020304" pitchFamily="18" charset="0"/>
                <a:cs typeface="Times New Roman" panose="02020603050405020304" pitchFamily="18" charset="0"/>
              </a:rPr>
              <a:t>traces</a:t>
            </a:r>
            <a:endParaRPr lang="zh-CN" altLang="en-US" sz="1200" dirty="0">
              <a:latin typeface="Times New Roman" panose="02020603050405020304" pitchFamily="18" charset="0"/>
              <a:cs typeface="Times New Roman" panose="02020603050405020304" pitchFamily="18" charset="0"/>
            </a:endParaRPr>
          </a:p>
        </p:txBody>
      </p:sp>
      <p:sp>
        <p:nvSpPr>
          <p:cNvPr id="2" name="文本框 1">
            <a:extLst>
              <a:ext uri="{FF2B5EF4-FFF2-40B4-BE49-F238E27FC236}">
                <a16:creationId xmlns:a16="http://schemas.microsoft.com/office/drawing/2014/main" id="{8E73D261-3B93-BBDF-233C-83F7A056885A}"/>
              </a:ext>
            </a:extLst>
          </p:cNvPr>
          <p:cNvSpPr txBox="1"/>
          <p:nvPr/>
        </p:nvSpPr>
        <p:spPr>
          <a:xfrm>
            <a:off x="3595319" y="752275"/>
            <a:ext cx="4005840"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(a) Existing Backdoor-based Watermarking Methods</a:t>
            </a:r>
            <a:endParaRPr lang="zh-CN" altLang="en-US" sz="1400" dirty="0">
              <a:latin typeface="Times New Roman" panose="02020603050405020304" pitchFamily="18" charset="0"/>
              <a:cs typeface="Times New Roman" panose="02020603050405020304" pitchFamily="18" charset="0"/>
            </a:endParaRPr>
          </a:p>
        </p:txBody>
      </p:sp>
      <p:sp>
        <p:nvSpPr>
          <p:cNvPr id="3" name="文本框 2">
            <a:extLst>
              <a:ext uri="{FF2B5EF4-FFF2-40B4-BE49-F238E27FC236}">
                <a16:creationId xmlns:a16="http://schemas.microsoft.com/office/drawing/2014/main" id="{BADC9F37-AAD4-6AB6-A3DC-E2E9B07FC420}"/>
              </a:ext>
            </a:extLst>
          </p:cNvPr>
          <p:cNvSpPr txBox="1"/>
          <p:nvPr/>
        </p:nvSpPr>
        <p:spPr>
          <a:xfrm>
            <a:off x="4621173" y="3049353"/>
            <a:ext cx="1474827"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(b) PDGP scheme</a:t>
            </a:r>
            <a:endParaRPr lang="zh-CN" altLang="en-US" sz="1400" dirty="0">
              <a:latin typeface="Times New Roman" panose="02020603050405020304" pitchFamily="18" charset="0"/>
              <a:cs typeface="Times New Roman" panose="02020603050405020304" pitchFamily="18" charset="0"/>
            </a:endParaRPr>
          </a:p>
        </p:txBody>
      </p:sp>
      <p:cxnSp>
        <p:nvCxnSpPr>
          <p:cNvPr id="22" name="直接连接符 21">
            <a:extLst>
              <a:ext uri="{FF2B5EF4-FFF2-40B4-BE49-F238E27FC236}">
                <a16:creationId xmlns:a16="http://schemas.microsoft.com/office/drawing/2014/main" id="{1B84949D-CA84-C776-3DC4-BABB8B155925}"/>
              </a:ext>
            </a:extLst>
          </p:cNvPr>
          <p:cNvCxnSpPr>
            <a:cxnSpLocks/>
            <a:stCxn id="192" idx="2"/>
            <a:endCxn id="174" idx="6"/>
          </p:cNvCxnSpPr>
          <p:nvPr/>
        </p:nvCxnSpPr>
        <p:spPr>
          <a:xfrm flipH="1">
            <a:off x="4148472" y="2408746"/>
            <a:ext cx="87444" cy="7257"/>
          </a:xfrm>
          <a:prstGeom prst="line">
            <a:avLst/>
          </a:prstGeom>
          <a:ln w="12700">
            <a:solidFill>
              <a:srgbClr val="FF0000"/>
            </a:solidFill>
          </a:ln>
        </p:spPr>
        <p:style>
          <a:lnRef idx="2">
            <a:schemeClr val="dk1"/>
          </a:lnRef>
          <a:fillRef idx="0">
            <a:schemeClr val="dk1"/>
          </a:fillRef>
          <a:effectRef idx="1">
            <a:schemeClr val="dk1"/>
          </a:effectRef>
          <a:fontRef idx="minor">
            <a:schemeClr val="tx1"/>
          </a:fontRef>
        </p:style>
      </p:cxnSp>
      <p:sp>
        <p:nvSpPr>
          <p:cNvPr id="49" name="椭圆 48">
            <a:extLst>
              <a:ext uri="{FF2B5EF4-FFF2-40B4-BE49-F238E27FC236}">
                <a16:creationId xmlns:a16="http://schemas.microsoft.com/office/drawing/2014/main" id="{86DA2BED-7314-DD23-6124-6A3C609EB1F6}"/>
              </a:ext>
            </a:extLst>
          </p:cNvPr>
          <p:cNvSpPr/>
          <p:nvPr/>
        </p:nvSpPr>
        <p:spPr>
          <a:xfrm>
            <a:off x="4350272" y="2074808"/>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62" name="椭圆 61">
            <a:extLst>
              <a:ext uri="{FF2B5EF4-FFF2-40B4-BE49-F238E27FC236}">
                <a16:creationId xmlns:a16="http://schemas.microsoft.com/office/drawing/2014/main" id="{C7E7921B-D396-1687-CF43-81E17A3569E1}"/>
              </a:ext>
            </a:extLst>
          </p:cNvPr>
          <p:cNvSpPr/>
          <p:nvPr/>
        </p:nvSpPr>
        <p:spPr>
          <a:xfrm>
            <a:off x="4160708" y="1665792"/>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64" name="椭圆 63">
            <a:extLst>
              <a:ext uri="{FF2B5EF4-FFF2-40B4-BE49-F238E27FC236}">
                <a16:creationId xmlns:a16="http://schemas.microsoft.com/office/drawing/2014/main" id="{90607E1A-CD8F-02BF-6BD6-3905BE620490}"/>
              </a:ext>
            </a:extLst>
          </p:cNvPr>
          <p:cNvSpPr/>
          <p:nvPr/>
        </p:nvSpPr>
        <p:spPr>
          <a:xfrm>
            <a:off x="5156745" y="1943195"/>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02" name="椭圆 101">
            <a:extLst>
              <a:ext uri="{FF2B5EF4-FFF2-40B4-BE49-F238E27FC236}">
                <a16:creationId xmlns:a16="http://schemas.microsoft.com/office/drawing/2014/main" id="{358BD786-192D-0FDE-517F-615BD78D8AD2}"/>
              </a:ext>
            </a:extLst>
          </p:cNvPr>
          <p:cNvSpPr/>
          <p:nvPr/>
        </p:nvSpPr>
        <p:spPr>
          <a:xfrm>
            <a:off x="5077460" y="1445873"/>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04" name="文本框 103">
            <a:extLst>
              <a:ext uri="{FF2B5EF4-FFF2-40B4-BE49-F238E27FC236}">
                <a16:creationId xmlns:a16="http://schemas.microsoft.com/office/drawing/2014/main" id="{79BAB897-C3DC-A9B1-620E-4A2C1574778F}"/>
              </a:ext>
            </a:extLst>
          </p:cNvPr>
          <p:cNvSpPr txBox="1"/>
          <p:nvPr/>
        </p:nvSpPr>
        <p:spPr>
          <a:xfrm>
            <a:off x="5076158" y="1858549"/>
            <a:ext cx="292068" cy="276999"/>
          </a:xfrm>
          <a:prstGeom prst="rect">
            <a:avLst/>
          </a:prstGeom>
          <a:noFill/>
        </p:spPr>
        <p:txBody>
          <a:bodyPr wrap="non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sp>
        <p:nvSpPr>
          <p:cNvPr id="105" name="文本框 104">
            <a:extLst>
              <a:ext uri="{FF2B5EF4-FFF2-40B4-BE49-F238E27FC236}">
                <a16:creationId xmlns:a16="http://schemas.microsoft.com/office/drawing/2014/main" id="{A9E5FC8E-6C8A-58B0-B113-CDBACECA953D}"/>
              </a:ext>
            </a:extLst>
          </p:cNvPr>
          <p:cNvSpPr txBox="1"/>
          <p:nvPr/>
        </p:nvSpPr>
        <p:spPr>
          <a:xfrm>
            <a:off x="4089718" y="1573309"/>
            <a:ext cx="274434" cy="307777"/>
          </a:xfrm>
          <a:prstGeom prst="rect">
            <a:avLst/>
          </a:prstGeom>
          <a:noFill/>
        </p:spPr>
        <p:txBody>
          <a:bodyPr wrap="none" rtlCol="0">
            <a:spAutoFit/>
          </a:bodyPr>
          <a:lstStyle/>
          <a:p>
            <a:r>
              <a:rPr lang="en-US" altLang="zh-CN" sz="1400" b="1" dirty="0"/>
              <a:t>-</a:t>
            </a:r>
            <a:endParaRPr lang="zh-CN" altLang="en-US" sz="1400" b="1" dirty="0"/>
          </a:p>
        </p:txBody>
      </p:sp>
      <p:sp>
        <p:nvSpPr>
          <p:cNvPr id="106" name="文本框 105">
            <a:extLst>
              <a:ext uri="{FF2B5EF4-FFF2-40B4-BE49-F238E27FC236}">
                <a16:creationId xmlns:a16="http://schemas.microsoft.com/office/drawing/2014/main" id="{502BFD87-98AE-41EE-8D33-790DA76F7EC5}"/>
              </a:ext>
            </a:extLst>
          </p:cNvPr>
          <p:cNvSpPr txBox="1"/>
          <p:nvPr/>
        </p:nvSpPr>
        <p:spPr>
          <a:xfrm>
            <a:off x="4353014" y="1228798"/>
            <a:ext cx="274434" cy="307777"/>
          </a:xfrm>
          <a:prstGeom prst="rect">
            <a:avLst/>
          </a:prstGeom>
          <a:noFill/>
        </p:spPr>
        <p:txBody>
          <a:bodyPr wrap="none" rtlCol="0">
            <a:spAutoFit/>
          </a:bodyPr>
          <a:lstStyle/>
          <a:p>
            <a:r>
              <a:rPr lang="en-US" altLang="zh-CN" sz="1400" b="1" dirty="0"/>
              <a:t>-</a:t>
            </a:r>
            <a:endParaRPr lang="zh-CN" altLang="en-US" sz="1400" b="1" dirty="0"/>
          </a:p>
        </p:txBody>
      </p:sp>
      <p:sp>
        <p:nvSpPr>
          <p:cNvPr id="108" name="文本框 107">
            <a:extLst>
              <a:ext uri="{FF2B5EF4-FFF2-40B4-BE49-F238E27FC236}">
                <a16:creationId xmlns:a16="http://schemas.microsoft.com/office/drawing/2014/main" id="{DE044DEB-F930-AD65-CE26-59D3105756ED}"/>
              </a:ext>
            </a:extLst>
          </p:cNvPr>
          <p:cNvSpPr txBox="1"/>
          <p:nvPr/>
        </p:nvSpPr>
        <p:spPr>
          <a:xfrm>
            <a:off x="4644973" y="1617582"/>
            <a:ext cx="292068" cy="276999"/>
          </a:xfrm>
          <a:prstGeom prst="rect">
            <a:avLst/>
          </a:prstGeom>
          <a:noFill/>
        </p:spPr>
        <p:txBody>
          <a:bodyPr wrap="non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sp>
        <p:nvSpPr>
          <p:cNvPr id="110" name="文本框 109">
            <a:extLst>
              <a:ext uri="{FF2B5EF4-FFF2-40B4-BE49-F238E27FC236}">
                <a16:creationId xmlns:a16="http://schemas.microsoft.com/office/drawing/2014/main" id="{BC1D2BCA-3DA6-4C0D-60AB-612C99F07578}"/>
              </a:ext>
            </a:extLst>
          </p:cNvPr>
          <p:cNvSpPr txBox="1"/>
          <p:nvPr/>
        </p:nvSpPr>
        <p:spPr>
          <a:xfrm flipH="1">
            <a:off x="4275456" y="1992896"/>
            <a:ext cx="280338" cy="276999"/>
          </a:xfrm>
          <a:prstGeom prst="rect">
            <a:avLst/>
          </a:prstGeom>
          <a:noFill/>
        </p:spPr>
        <p:txBody>
          <a:bodyPr wrap="square" rtlCol="0">
            <a:spAutoFit/>
          </a:bodyPr>
          <a:lstStyle/>
          <a:p>
            <a:r>
              <a:rPr lang="en-US" altLang="zh-CN" sz="1200" b="1" dirty="0">
                <a:solidFill>
                  <a:srgbClr val="C00000"/>
                </a:solidFill>
                <a:cs typeface="Times New Roman" panose="02020603050405020304" pitchFamily="18" charset="0"/>
              </a:rPr>
              <a:t>+</a:t>
            </a:r>
            <a:endParaRPr lang="zh-CN" altLang="en-US" sz="1200" b="1" dirty="0">
              <a:solidFill>
                <a:srgbClr val="C00000"/>
              </a:solidFill>
              <a:cs typeface="Times New Roman" panose="02020603050405020304" pitchFamily="18" charset="0"/>
            </a:endParaRPr>
          </a:p>
        </p:txBody>
      </p:sp>
      <p:cxnSp>
        <p:nvCxnSpPr>
          <p:cNvPr id="113" name="直接连接符 112">
            <a:extLst>
              <a:ext uri="{FF2B5EF4-FFF2-40B4-BE49-F238E27FC236}">
                <a16:creationId xmlns:a16="http://schemas.microsoft.com/office/drawing/2014/main" id="{B37C7FDA-7134-5863-0C45-BB80866DDFBB}"/>
              </a:ext>
            </a:extLst>
          </p:cNvPr>
          <p:cNvCxnSpPr>
            <a:cxnSpLocks/>
          </p:cNvCxnSpPr>
          <p:nvPr/>
        </p:nvCxnSpPr>
        <p:spPr>
          <a:xfrm flipH="1">
            <a:off x="4799639" y="1400025"/>
            <a:ext cx="34728" cy="311085"/>
          </a:xfrm>
          <a:prstGeom prst="line">
            <a:avLst/>
          </a:prstGeom>
        </p:spPr>
        <p:style>
          <a:lnRef idx="2">
            <a:schemeClr val="dk1"/>
          </a:lnRef>
          <a:fillRef idx="0">
            <a:schemeClr val="dk1"/>
          </a:fillRef>
          <a:effectRef idx="1">
            <a:schemeClr val="dk1"/>
          </a:effectRef>
          <a:fontRef idx="minor">
            <a:schemeClr val="tx1"/>
          </a:fontRef>
        </p:style>
      </p:cxnSp>
      <p:sp>
        <p:nvSpPr>
          <p:cNvPr id="174" name="椭圆 173">
            <a:extLst>
              <a:ext uri="{FF2B5EF4-FFF2-40B4-BE49-F238E27FC236}">
                <a16:creationId xmlns:a16="http://schemas.microsoft.com/office/drawing/2014/main" id="{F5EF5AF9-9652-8954-88F2-63D6713C3069}"/>
              </a:ext>
            </a:extLst>
          </p:cNvPr>
          <p:cNvSpPr/>
          <p:nvPr/>
        </p:nvSpPr>
        <p:spPr>
          <a:xfrm>
            <a:off x="4070500" y="2377017"/>
            <a:ext cx="77972" cy="77972"/>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90" name="直接连接符 189">
            <a:extLst>
              <a:ext uri="{FF2B5EF4-FFF2-40B4-BE49-F238E27FC236}">
                <a16:creationId xmlns:a16="http://schemas.microsoft.com/office/drawing/2014/main" id="{EA32D97D-2B80-CD11-4A69-E8E323A19D40}"/>
              </a:ext>
            </a:extLst>
          </p:cNvPr>
          <p:cNvCxnSpPr>
            <a:cxnSpLocks/>
            <a:stCxn id="192" idx="0"/>
            <a:endCxn id="191" idx="5"/>
          </p:cNvCxnSpPr>
          <p:nvPr/>
        </p:nvCxnSpPr>
        <p:spPr>
          <a:xfrm flipH="1" flipV="1">
            <a:off x="4187399" y="2305453"/>
            <a:ext cx="87503" cy="64307"/>
          </a:xfrm>
          <a:prstGeom prst="line">
            <a:avLst/>
          </a:prstGeom>
          <a:ln w="12700">
            <a:solidFill>
              <a:srgbClr val="FF0000"/>
            </a:solidFill>
          </a:ln>
        </p:spPr>
        <p:style>
          <a:lnRef idx="2">
            <a:schemeClr val="dk1"/>
          </a:lnRef>
          <a:fillRef idx="0">
            <a:schemeClr val="dk1"/>
          </a:fillRef>
          <a:effectRef idx="1">
            <a:schemeClr val="dk1"/>
          </a:effectRef>
          <a:fontRef idx="minor">
            <a:schemeClr val="tx1"/>
          </a:fontRef>
        </p:style>
      </p:cxnSp>
      <p:sp>
        <p:nvSpPr>
          <p:cNvPr id="191" name="椭圆 190">
            <a:extLst>
              <a:ext uri="{FF2B5EF4-FFF2-40B4-BE49-F238E27FC236}">
                <a16:creationId xmlns:a16="http://schemas.microsoft.com/office/drawing/2014/main" id="{697310CF-1D2B-C9C8-E3F8-839D9CEFAE00}"/>
              </a:ext>
            </a:extLst>
          </p:cNvPr>
          <p:cNvSpPr/>
          <p:nvPr/>
        </p:nvSpPr>
        <p:spPr>
          <a:xfrm>
            <a:off x="4120846" y="2238900"/>
            <a:ext cx="77972" cy="77972"/>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2" name="椭圆 191">
            <a:extLst>
              <a:ext uri="{FF2B5EF4-FFF2-40B4-BE49-F238E27FC236}">
                <a16:creationId xmlns:a16="http://schemas.microsoft.com/office/drawing/2014/main" id="{719FD7FA-950D-FCB9-B202-142CF0D5E637}"/>
              </a:ext>
            </a:extLst>
          </p:cNvPr>
          <p:cNvSpPr/>
          <p:nvPr/>
        </p:nvSpPr>
        <p:spPr>
          <a:xfrm>
            <a:off x="4235916" y="2369760"/>
            <a:ext cx="77972" cy="77972"/>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9" name="椭圆 208">
            <a:extLst>
              <a:ext uri="{FF2B5EF4-FFF2-40B4-BE49-F238E27FC236}">
                <a16:creationId xmlns:a16="http://schemas.microsoft.com/office/drawing/2014/main" id="{32F198BC-88C5-D0D5-A0C9-B3A5A8881C4D}"/>
              </a:ext>
            </a:extLst>
          </p:cNvPr>
          <p:cNvSpPr/>
          <p:nvPr/>
        </p:nvSpPr>
        <p:spPr>
          <a:xfrm>
            <a:off x="4004194" y="2209348"/>
            <a:ext cx="350418" cy="327162"/>
          </a:xfrm>
          <a:prstGeom prst="ellipse">
            <a:avLst/>
          </a:prstGeom>
          <a:noFill/>
          <a:ln>
            <a:solidFill>
              <a:srgbClr val="FF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23" name="直接箭头连接符 222">
            <a:extLst>
              <a:ext uri="{FF2B5EF4-FFF2-40B4-BE49-F238E27FC236}">
                <a16:creationId xmlns:a16="http://schemas.microsoft.com/office/drawing/2014/main" id="{0A99BAB4-4266-AB5E-4C64-76D809B0D621}"/>
              </a:ext>
            </a:extLst>
          </p:cNvPr>
          <p:cNvCxnSpPr>
            <a:cxnSpLocks/>
          </p:cNvCxnSpPr>
          <p:nvPr/>
        </p:nvCxnSpPr>
        <p:spPr>
          <a:xfrm>
            <a:off x="3807953" y="2652451"/>
            <a:ext cx="194413"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36" name="文本框 235">
            <a:extLst>
              <a:ext uri="{FF2B5EF4-FFF2-40B4-BE49-F238E27FC236}">
                <a16:creationId xmlns:a16="http://schemas.microsoft.com/office/drawing/2014/main" id="{1A2D10A2-A49A-EF4A-B84E-05F32C366D4E}"/>
              </a:ext>
            </a:extLst>
          </p:cNvPr>
          <p:cNvSpPr txBox="1"/>
          <p:nvPr/>
        </p:nvSpPr>
        <p:spPr>
          <a:xfrm>
            <a:off x="3956901" y="2530043"/>
            <a:ext cx="1556761" cy="276999"/>
          </a:xfrm>
          <a:prstGeom prst="rect">
            <a:avLst/>
          </a:prstGeom>
          <a:noFill/>
        </p:spPr>
        <p:txBody>
          <a:bodyPr wrap="square">
            <a:spAutoFit/>
          </a:bodyPr>
          <a:lstStyle/>
          <a:p>
            <a:r>
              <a:rPr lang="en-US" altLang="zh-CN" sz="1200" dirty="0">
                <a:solidFill>
                  <a:srgbClr val="FF0000"/>
                </a:solidFill>
                <a:latin typeface="Times New Roman" panose="02020603050405020304" pitchFamily="18" charset="0"/>
                <a:cs typeface="Times New Roman" panose="02020603050405020304" pitchFamily="18" charset="0"/>
              </a:rPr>
              <a:t>from label     to label</a:t>
            </a:r>
            <a:endParaRPr lang="zh-CN" altLang="en-US" sz="1200" dirty="0">
              <a:solidFill>
                <a:srgbClr val="FF0000"/>
              </a:solidFill>
              <a:latin typeface="Times New Roman" panose="02020603050405020304" pitchFamily="18" charset="0"/>
              <a:cs typeface="Times New Roman" panose="02020603050405020304" pitchFamily="18" charset="0"/>
            </a:endParaRPr>
          </a:p>
        </p:txBody>
      </p:sp>
      <p:sp>
        <p:nvSpPr>
          <p:cNvPr id="239" name="椭圆 238">
            <a:extLst>
              <a:ext uri="{FF2B5EF4-FFF2-40B4-BE49-F238E27FC236}">
                <a16:creationId xmlns:a16="http://schemas.microsoft.com/office/drawing/2014/main" id="{34F50DF9-3F50-84E0-1B36-353A71695F91}"/>
              </a:ext>
            </a:extLst>
          </p:cNvPr>
          <p:cNvSpPr/>
          <p:nvPr/>
        </p:nvSpPr>
        <p:spPr>
          <a:xfrm>
            <a:off x="4713030" y="2601425"/>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40" name="文本框 239">
            <a:extLst>
              <a:ext uri="{FF2B5EF4-FFF2-40B4-BE49-F238E27FC236}">
                <a16:creationId xmlns:a16="http://schemas.microsoft.com/office/drawing/2014/main" id="{56E27F4D-0014-6670-78A3-DCF00EB0566C}"/>
              </a:ext>
            </a:extLst>
          </p:cNvPr>
          <p:cNvSpPr txBox="1"/>
          <p:nvPr/>
        </p:nvSpPr>
        <p:spPr>
          <a:xfrm>
            <a:off x="4643915" y="2500650"/>
            <a:ext cx="274434" cy="307777"/>
          </a:xfrm>
          <a:prstGeom prst="rect">
            <a:avLst/>
          </a:prstGeom>
          <a:noFill/>
        </p:spPr>
        <p:txBody>
          <a:bodyPr wrap="none" rtlCol="0">
            <a:spAutoFit/>
          </a:bodyPr>
          <a:lstStyle/>
          <a:p>
            <a:r>
              <a:rPr lang="en-US" altLang="zh-CN" sz="1400" b="1" dirty="0"/>
              <a:t>-</a:t>
            </a:r>
            <a:endParaRPr lang="zh-CN" altLang="en-US" sz="1400" b="1" dirty="0"/>
          </a:p>
        </p:txBody>
      </p:sp>
      <p:sp>
        <p:nvSpPr>
          <p:cNvPr id="242" name="椭圆 241">
            <a:extLst>
              <a:ext uri="{FF2B5EF4-FFF2-40B4-BE49-F238E27FC236}">
                <a16:creationId xmlns:a16="http://schemas.microsoft.com/office/drawing/2014/main" id="{AC3878C7-789C-0ADC-BF60-ED7942972BF4}"/>
              </a:ext>
            </a:extLst>
          </p:cNvPr>
          <p:cNvSpPr/>
          <p:nvPr/>
        </p:nvSpPr>
        <p:spPr>
          <a:xfrm>
            <a:off x="4776780" y="1311607"/>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43" name="椭圆 242">
            <a:extLst>
              <a:ext uri="{FF2B5EF4-FFF2-40B4-BE49-F238E27FC236}">
                <a16:creationId xmlns:a16="http://schemas.microsoft.com/office/drawing/2014/main" id="{397B7DF0-4603-2915-DA2B-543D6F10E80E}"/>
              </a:ext>
            </a:extLst>
          </p:cNvPr>
          <p:cNvSpPr/>
          <p:nvPr/>
        </p:nvSpPr>
        <p:spPr>
          <a:xfrm>
            <a:off x="5348685" y="2597991"/>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41" name="文本框 240">
            <a:extLst>
              <a:ext uri="{FF2B5EF4-FFF2-40B4-BE49-F238E27FC236}">
                <a16:creationId xmlns:a16="http://schemas.microsoft.com/office/drawing/2014/main" id="{71C7CC5A-358B-FEE7-3348-2A586F6B0F0F}"/>
              </a:ext>
            </a:extLst>
          </p:cNvPr>
          <p:cNvSpPr txBox="1"/>
          <p:nvPr/>
        </p:nvSpPr>
        <p:spPr>
          <a:xfrm flipH="1">
            <a:off x="5270931" y="2520786"/>
            <a:ext cx="280338" cy="276999"/>
          </a:xfrm>
          <a:prstGeom prst="rect">
            <a:avLst/>
          </a:prstGeom>
          <a:noFill/>
        </p:spPr>
        <p:txBody>
          <a:bodyPr wrap="square" rtlCol="0">
            <a:spAutoFit/>
          </a:bodyPr>
          <a:lstStyle/>
          <a:p>
            <a:r>
              <a:rPr lang="en-US" altLang="zh-CN" sz="1200" b="1" dirty="0">
                <a:solidFill>
                  <a:srgbClr val="C00000"/>
                </a:solidFill>
                <a:cs typeface="Times New Roman" panose="02020603050405020304" pitchFamily="18" charset="0"/>
              </a:rPr>
              <a:t>+</a:t>
            </a:r>
            <a:endParaRPr lang="zh-CN" altLang="en-US" sz="1200" b="1" dirty="0">
              <a:solidFill>
                <a:srgbClr val="C00000"/>
              </a:solidFill>
              <a:cs typeface="Times New Roman" panose="02020603050405020304" pitchFamily="18" charset="0"/>
            </a:endParaRPr>
          </a:p>
        </p:txBody>
      </p:sp>
      <p:pic>
        <p:nvPicPr>
          <p:cNvPr id="253" name="图片 252">
            <a:extLst>
              <a:ext uri="{FF2B5EF4-FFF2-40B4-BE49-F238E27FC236}">
                <a16:creationId xmlns:a16="http://schemas.microsoft.com/office/drawing/2014/main" id="{FD462082-68A0-BFFE-5D3F-2F12151D3D1F}"/>
              </a:ext>
            </a:extLst>
          </p:cNvPr>
          <p:cNvPicPr>
            <a:picLocks noChangeAspect="1"/>
          </p:cNvPicPr>
          <p:nvPr/>
        </p:nvPicPr>
        <p:blipFill>
          <a:blip r:embed="rId7"/>
          <a:stretch>
            <a:fillRect/>
          </a:stretch>
        </p:blipFill>
        <p:spPr>
          <a:xfrm>
            <a:off x="2030844" y="757418"/>
            <a:ext cx="316571" cy="272603"/>
          </a:xfrm>
          <a:prstGeom prst="rect">
            <a:avLst/>
          </a:prstGeom>
        </p:spPr>
      </p:pic>
      <p:sp>
        <p:nvSpPr>
          <p:cNvPr id="254" name="文本框 253">
            <a:extLst>
              <a:ext uri="{FF2B5EF4-FFF2-40B4-BE49-F238E27FC236}">
                <a16:creationId xmlns:a16="http://schemas.microsoft.com/office/drawing/2014/main" id="{622F897F-2AE2-2F63-3B0E-FD2E9073C08D}"/>
              </a:ext>
            </a:extLst>
          </p:cNvPr>
          <p:cNvSpPr txBox="1"/>
          <p:nvPr/>
        </p:nvSpPr>
        <p:spPr>
          <a:xfrm>
            <a:off x="2313154" y="770884"/>
            <a:ext cx="642548"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Trigger</a:t>
            </a:r>
            <a:endParaRPr lang="zh-CN" altLang="en-US" sz="1200" dirty="0">
              <a:latin typeface="Times New Roman" panose="02020603050405020304" pitchFamily="18" charset="0"/>
              <a:cs typeface="Times New Roman" panose="02020603050405020304" pitchFamily="18" charset="0"/>
            </a:endParaRPr>
          </a:p>
        </p:txBody>
      </p:sp>
      <p:cxnSp>
        <p:nvCxnSpPr>
          <p:cNvPr id="256" name="直接连接符 255">
            <a:extLst>
              <a:ext uri="{FF2B5EF4-FFF2-40B4-BE49-F238E27FC236}">
                <a16:creationId xmlns:a16="http://schemas.microsoft.com/office/drawing/2014/main" id="{E43EB9CF-36DB-FDF6-BF48-AF6D3AB98912}"/>
              </a:ext>
            </a:extLst>
          </p:cNvPr>
          <p:cNvCxnSpPr>
            <a:cxnSpLocks/>
          </p:cNvCxnSpPr>
          <p:nvPr/>
        </p:nvCxnSpPr>
        <p:spPr>
          <a:xfrm>
            <a:off x="1993012" y="3048000"/>
            <a:ext cx="7258414" cy="0"/>
          </a:xfrm>
          <a:prstGeom prst="line">
            <a:avLst/>
          </a:prstGeom>
        </p:spPr>
        <p:style>
          <a:lnRef idx="2">
            <a:schemeClr val="dk1"/>
          </a:lnRef>
          <a:fillRef idx="0">
            <a:schemeClr val="dk1"/>
          </a:fillRef>
          <a:effectRef idx="1">
            <a:schemeClr val="dk1"/>
          </a:effectRef>
          <a:fontRef idx="minor">
            <a:schemeClr val="tx1"/>
          </a:fontRef>
        </p:style>
      </p:cxnSp>
      <p:sp>
        <p:nvSpPr>
          <p:cNvPr id="259" name="椭圆 258">
            <a:extLst>
              <a:ext uri="{FF2B5EF4-FFF2-40B4-BE49-F238E27FC236}">
                <a16:creationId xmlns:a16="http://schemas.microsoft.com/office/drawing/2014/main" id="{C3A2E439-1080-84A1-84D2-32A50C53A6B5}"/>
              </a:ext>
            </a:extLst>
          </p:cNvPr>
          <p:cNvSpPr/>
          <p:nvPr/>
        </p:nvSpPr>
        <p:spPr>
          <a:xfrm>
            <a:off x="2055941" y="1019050"/>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03" name="文本框 102">
            <a:extLst>
              <a:ext uri="{FF2B5EF4-FFF2-40B4-BE49-F238E27FC236}">
                <a16:creationId xmlns:a16="http://schemas.microsoft.com/office/drawing/2014/main" id="{55AA58E2-7CE6-FF0A-03AC-51062A140266}"/>
              </a:ext>
            </a:extLst>
          </p:cNvPr>
          <p:cNvSpPr txBox="1"/>
          <p:nvPr/>
        </p:nvSpPr>
        <p:spPr>
          <a:xfrm>
            <a:off x="1976541" y="949512"/>
            <a:ext cx="292068" cy="276999"/>
          </a:xfrm>
          <a:prstGeom prst="rect">
            <a:avLst/>
          </a:prstGeom>
          <a:noFill/>
        </p:spPr>
        <p:txBody>
          <a:bodyPr wrap="non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sp>
        <p:nvSpPr>
          <p:cNvPr id="260" name="椭圆 259">
            <a:extLst>
              <a:ext uri="{FF2B5EF4-FFF2-40B4-BE49-F238E27FC236}">
                <a16:creationId xmlns:a16="http://schemas.microsoft.com/office/drawing/2014/main" id="{2A9899DB-668A-EB5B-CAA6-E9B70C2B6C5B}"/>
              </a:ext>
            </a:extLst>
          </p:cNvPr>
          <p:cNvSpPr/>
          <p:nvPr/>
        </p:nvSpPr>
        <p:spPr>
          <a:xfrm>
            <a:off x="2225579" y="1011634"/>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61" name="文本框 260">
            <a:extLst>
              <a:ext uri="{FF2B5EF4-FFF2-40B4-BE49-F238E27FC236}">
                <a16:creationId xmlns:a16="http://schemas.microsoft.com/office/drawing/2014/main" id="{B24CCD7B-F324-B23B-5FBA-46008BC74EA3}"/>
              </a:ext>
            </a:extLst>
          </p:cNvPr>
          <p:cNvSpPr txBox="1"/>
          <p:nvPr/>
        </p:nvSpPr>
        <p:spPr>
          <a:xfrm>
            <a:off x="2148931" y="914541"/>
            <a:ext cx="274434" cy="307777"/>
          </a:xfrm>
          <a:prstGeom prst="rect">
            <a:avLst/>
          </a:prstGeom>
          <a:noFill/>
        </p:spPr>
        <p:txBody>
          <a:bodyPr wrap="none" rtlCol="0">
            <a:spAutoFit/>
          </a:bodyPr>
          <a:lstStyle/>
          <a:p>
            <a:r>
              <a:rPr lang="en-US" altLang="zh-CN" sz="1400" b="1" dirty="0"/>
              <a:t>-</a:t>
            </a:r>
            <a:endParaRPr lang="zh-CN" altLang="en-US" sz="1400" b="1" dirty="0"/>
          </a:p>
        </p:txBody>
      </p:sp>
      <p:sp>
        <p:nvSpPr>
          <p:cNvPr id="262" name="文本框 261">
            <a:extLst>
              <a:ext uri="{FF2B5EF4-FFF2-40B4-BE49-F238E27FC236}">
                <a16:creationId xmlns:a16="http://schemas.microsoft.com/office/drawing/2014/main" id="{232CF97E-30FE-B229-6492-F1453BB69E58}"/>
              </a:ext>
            </a:extLst>
          </p:cNvPr>
          <p:cNvSpPr txBox="1"/>
          <p:nvPr/>
        </p:nvSpPr>
        <p:spPr>
          <a:xfrm>
            <a:off x="2344537" y="965492"/>
            <a:ext cx="683200"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Labeled</a:t>
            </a:r>
            <a:endParaRPr lang="zh-CN" altLang="en-US" sz="1200" dirty="0">
              <a:latin typeface="Times New Roman" panose="02020603050405020304" pitchFamily="18" charset="0"/>
              <a:cs typeface="Times New Roman" panose="02020603050405020304" pitchFamily="18" charset="0"/>
            </a:endParaRPr>
          </a:p>
        </p:txBody>
      </p:sp>
      <p:sp>
        <p:nvSpPr>
          <p:cNvPr id="263" name="椭圆 262">
            <a:extLst>
              <a:ext uri="{FF2B5EF4-FFF2-40B4-BE49-F238E27FC236}">
                <a16:creationId xmlns:a16="http://schemas.microsoft.com/office/drawing/2014/main" id="{A2B145E4-C65F-3528-26E0-EEE978212A5D}"/>
              </a:ext>
            </a:extLst>
          </p:cNvPr>
          <p:cNvSpPr/>
          <p:nvPr/>
        </p:nvSpPr>
        <p:spPr>
          <a:xfrm>
            <a:off x="2223595" y="1181330"/>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64" name="椭圆 263">
            <a:extLst>
              <a:ext uri="{FF2B5EF4-FFF2-40B4-BE49-F238E27FC236}">
                <a16:creationId xmlns:a16="http://schemas.microsoft.com/office/drawing/2014/main" id="{003241EC-B723-608A-2795-69F7B39EC84D}"/>
              </a:ext>
            </a:extLst>
          </p:cNvPr>
          <p:cNvSpPr/>
          <p:nvPr/>
        </p:nvSpPr>
        <p:spPr>
          <a:xfrm>
            <a:off x="2056513" y="1186060"/>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65" name="文本框 264">
            <a:extLst>
              <a:ext uri="{FF2B5EF4-FFF2-40B4-BE49-F238E27FC236}">
                <a16:creationId xmlns:a16="http://schemas.microsoft.com/office/drawing/2014/main" id="{05A731C9-AC85-B164-5A20-5DE95F5E2785}"/>
              </a:ext>
            </a:extLst>
          </p:cNvPr>
          <p:cNvSpPr txBox="1"/>
          <p:nvPr/>
        </p:nvSpPr>
        <p:spPr>
          <a:xfrm>
            <a:off x="2330993" y="1110381"/>
            <a:ext cx="819455"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Unlabeled</a:t>
            </a:r>
            <a:endParaRPr lang="zh-CN" altLang="en-US" sz="1200" dirty="0">
              <a:latin typeface="Times New Roman" panose="02020603050405020304" pitchFamily="18" charset="0"/>
              <a:cs typeface="Times New Roman" panose="02020603050405020304" pitchFamily="18" charset="0"/>
            </a:endParaRPr>
          </a:p>
        </p:txBody>
      </p:sp>
      <p:cxnSp>
        <p:nvCxnSpPr>
          <p:cNvPr id="277" name="直接连接符 276">
            <a:extLst>
              <a:ext uri="{FF2B5EF4-FFF2-40B4-BE49-F238E27FC236}">
                <a16:creationId xmlns:a16="http://schemas.microsoft.com/office/drawing/2014/main" id="{C4C9E83B-EA3B-9CF9-EA6E-5A203023E717}"/>
              </a:ext>
            </a:extLst>
          </p:cNvPr>
          <p:cNvCxnSpPr>
            <a:cxnSpLocks/>
            <a:stCxn id="283" idx="2"/>
            <a:endCxn id="280" idx="6"/>
          </p:cNvCxnSpPr>
          <p:nvPr/>
        </p:nvCxnSpPr>
        <p:spPr>
          <a:xfrm flipH="1">
            <a:off x="7600242" y="1529629"/>
            <a:ext cx="87444" cy="7257"/>
          </a:xfrm>
          <a:prstGeom prst="line">
            <a:avLst/>
          </a:prstGeom>
          <a:ln w="19050">
            <a:solidFill>
              <a:srgbClr val="C00000"/>
            </a:solidFill>
          </a:ln>
        </p:spPr>
        <p:style>
          <a:lnRef idx="2">
            <a:schemeClr val="dk1"/>
          </a:lnRef>
          <a:fillRef idx="0">
            <a:schemeClr val="dk1"/>
          </a:fillRef>
          <a:effectRef idx="1">
            <a:schemeClr val="dk1"/>
          </a:effectRef>
          <a:fontRef idx="minor">
            <a:schemeClr val="tx1"/>
          </a:fontRef>
        </p:style>
      </p:cxnSp>
      <p:sp>
        <p:nvSpPr>
          <p:cNvPr id="278" name="椭圆 277">
            <a:extLst>
              <a:ext uri="{FF2B5EF4-FFF2-40B4-BE49-F238E27FC236}">
                <a16:creationId xmlns:a16="http://schemas.microsoft.com/office/drawing/2014/main" id="{6D619602-C07D-C1B8-2DD7-CD42A731591E}"/>
              </a:ext>
            </a:extLst>
          </p:cNvPr>
          <p:cNvSpPr/>
          <p:nvPr/>
        </p:nvSpPr>
        <p:spPr>
          <a:xfrm>
            <a:off x="7676915" y="1714828"/>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79" name="文本框 278">
            <a:extLst>
              <a:ext uri="{FF2B5EF4-FFF2-40B4-BE49-F238E27FC236}">
                <a16:creationId xmlns:a16="http://schemas.microsoft.com/office/drawing/2014/main" id="{BF1318B5-0676-C80E-4409-5C62FEF2C535}"/>
              </a:ext>
            </a:extLst>
          </p:cNvPr>
          <p:cNvSpPr txBox="1"/>
          <p:nvPr/>
        </p:nvSpPr>
        <p:spPr>
          <a:xfrm flipH="1">
            <a:off x="7592915" y="1633973"/>
            <a:ext cx="282970" cy="276999"/>
          </a:xfrm>
          <a:prstGeom prst="rect">
            <a:avLst/>
          </a:prstGeom>
          <a:noFill/>
        </p:spPr>
        <p:txBody>
          <a:bodyPr wrap="square" rtlCol="0">
            <a:spAutoFit/>
          </a:bodyPr>
          <a:lstStyle/>
          <a:p>
            <a:r>
              <a:rPr lang="en-US" altLang="zh-CN" sz="1200" b="1" dirty="0">
                <a:solidFill>
                  <a:srgbClr val="C00000"/>
                </a:solidFill>
                <a:cs typeface="Times New Roman" panose="02020603050405020304" pitchFamily="18" charset="0"/>
              </a:rPr>
              <a:t>+</a:t>
            </a:r>
            <a:endParaRPr lang="zh-CN" altLang="en-US" sz="1200" b="1" dirty="0">
              <a:solidFill>
                <a:srgbClr val="C00000"/>
              </a:solidFill>
              <a:cs typeface="Times New Roman" panose="02020603050405020304" pitchFamily="18" charset="0"/>
            </a:endParaRPr>
          </a:p>
        </p:txBody>
      </p:sp>
      <p:sp>
        <p:nvSpPr>
          <p:cNvPr id="280" name="椭圆 279">
            <a:extLst>
              <a:ext uri="{FF2B5EF4-FFF2-40B4-BE49-F238E27FC236}">
                <a16:creationId xmlns:a16="http://schemas.microsoft.com/office/drawing/2014/main" id="{B9F3505D-ABC9-100D-9604-6CB0821611A8}"/>
              </a:ext>
            </a:extLst>
          </p:cNvPr>
          <p:cNvSpPr/>
          <p:nvPr/>
        </p:nvSpPr>
        <p:spPr>
          <a:xfrm>
            <a:off x="7522270" y="1497900"/>
            <a:ext cx="77972" cy="77972"/>
          </a:xfrm>
          <a:prstGeom prst="ellipse">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81" name="直接连接符 280">
            <a:extLst>
              <a:ext uri="{FF2B5EF4-FFF2-40B4-BE49-F238E27FC236}">
                <a16:creationId xmlns:a16="http://schemas.microsoft.com/office/drawing/2014/main" id="{6F412974-E5B3-6458-C160-73EF048E4D2A}"/>
              </a:ext>
            </a:extLst>
          </p:cNvPr>
          <p:cNvCxnSpPr>
            <a:cxnSpLocks/>
            <a:stCxn id="283" idx="0"/>
            <a:endCxn id="282" idx="5"/>
          </p:cNvCxnSpPr>
          <p:nvPr/>
        </p:nvCxnSpPr>
        <p:spPr>
          <a:xfrm flipH="1" flipV="1">
            <a:off x="7639169" y="1426336"/>
            <a:ext cx="87503" cy="64307"/>
          </a:xfrm>
          <a:prstGeom prst="line">
            <a:avLst/>
          </a:prstGeom>
          <a:ln w="19050">
            <a:solidFill>
              <a:srgbClr val="C00000"/>
            </a:solidFill>
          </a:ln>
        </p:spPr>
        <p:style>
          <a:lnRef idx="2">
            <a:schemeClr val="dk1"/>
          </a:lnRef>
          <a:fillRef idx="0">
            <a:schemeClr val="dk1"/>
          </a:fillRef>
          <a:effectRef idx="1">
            <a:schemeClr val="dk1"/>
          </a:effectRef>
          <a:fontRef idx="minor">
            <a:schemeClr val="tx1"/>
          </a:fontRef>
        </p:style>
      </p:cxnSp>
      <p:sp>
        <p:nvSpPr>
          <p:cNvPr id="282" name="椭圆 281">
            <a:extLst>
              <a:ext uri="{FF2B5EF4-FFF2-40B4-BE49-F238E27FC236}">
                <a16:creationId xmlns:a16="http://schemas.microsoft.com/office/drawing/2014/main" id="{2F06C692-DB11-B5B5-90E5-F55DEF334919}"/>
              </a:ext>
            </a:extLst>
          </p:cNvPr>
          <p:cNvSpPr/>
          <p:nvPr/>
        </p:nvSpPr>
        <p:spPr>
          <a:xfrm>
            <a:off x="7572616" y="1359783"/>
            <a:ext cx="77972" cy="77972"/>
          </a:xfrm>
          <a:prstGeom prst="ellipse">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3" name="椭圆 282">
            <a:extLst>
              <a:ext uri="{FF2B5EF4-FFF2-40B4-BE49-F238E27FC236}">
                <a16:creationId xmlns:a16="http://schemas.microsoft.com/office/drawing/2014/main" id="{7FBEC8D6-20D5-5737-8B43-8E5D826AAD2E}"/>
              </a:ext>
            </a:extLst>
          </p:cNvPr>
          <p:cNvSpPr/>
          <p:nvPr/>
        </p:nvSpPr>
        <p:spPr>
          <a:xfrm>
            <a:off x="7687686" y="1490643"/>
            <a:ext cx="77972" cy="77972"/>
          </a:xfrm>
          <a:prstGeom prst="ellipse">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4" name="椭圆 283">
            <a:extLst>
              <a:ext uri="{FF2B5EF4-FFF2-40B4-BE49-F238E27FC236}">
                <a16:creationId xmlns:a16="http://schemas.microsoft.com/office/drawing/2014/main" id="{BC978061-26AC-F49E-149E-5B013C8D6453}"/>
              </a:ext>
            </a:extLst>
          </p:cNvPr>
          <p:cNvSpPr/>
          <p:nvPr/>
        </p:nvSpPr>
        <p:spPr>
          <a:xfrm>
            <a:off x="7455964" y="1330231"/>
            <a:ext cx="350418" cy="327162"/>
          </a:xfrm>
          <a:prstGeom prst="ellipse">
            <a:avLst/>
          </a:prstGeom>
          <a:noFill/>
          <a:ln>
            <a:solidFill>
              <a:srgbClr val="C0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85" name="直接连接符 284">
            <a:extLst>
              <a:ext uri="{FF2B5EF4-FFF2-40B4-BE49-F238E27FC236}">
                <a16:creationId xmlns:a16="http://schemas.microsoft.com/office/drawing/2014/main" id="{4D56D25D-892D-C6CD-59AA-24E6DDCCD426}"/>
              </a:ext>
            </a:extLst>
          </p:cNvPr>
          <p:cNvCxnSpPr>
            <a:cxnSpLocks/>
            <a:stCxn id="278" idx="0"/>
            <a:endCxn id="283" idx="4"/>
          </p:cNvCxnSpPr>
          <p:nvPr/>
        </p:nvCxnSpPr>
        <p:spPr>
          <a:xfrm flipH="1" flipV="1">
            <a:off x="7726672" y="1568615"/>
            <a:ext cx="14537" cy="146213"/>
          </a:xfrm>
          <a:prstGeom prst="line">
            <a:avLst/>
          </a:prstGeom>
          <a:ln w="19050">
            <a:solidFill>
              <a:srgbClr val="C00000"/>
            </a:solidFill>
          </a:ln>
        </p:spPr>
        <p:style>
          <a:lnRef idx="2">
            <a:schemeClr val="dk1"/>
          </a:lnRef>
          <a:fillRef idx="0">
            <a:schemeClr val="dk1"/>
          </a:fillRef>
          <a:effectRef idx="1">
            <a:schemeClr val="dk1"/>
          </a:effectRef>
          <a:fontRef idx="minor">
            <a:schemeClr val="tx1"/>
          </a:fontRef>
        </p:style>
      </p:cxnSp>
      <p:sp>
        <p:nvSpPr>
          <p:cNvPr id="286" name="椭圆 285">
            <a:extLst>
              <a:ext uri="{FF2B5EF4-FFF2-40B4-BE49-F238E27FC236}">
                <a16:creationId xmlns:a16="http://schemas.microsoft.com/office/drawing/2014/main" id="{EE9C5AE7-DA03-03E7-8126-128A98761B3D}"/>
              </a:ext>
            </a:extLst>
          </p:cNvPr>
          <p:cNvSpPr/>
          <p:nvPr/>
        </p:nvSpPr>
        <p:spPr>
          <a:xfrm>
            <a:off x="7839836" y="2006202"/>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87" name="椭圆 286">
            <a:extLst>
              <a:ext uri="{FF2B5EF4-FFF2-40B4-BE49-F238E27FC236}">
                <a16:creationId xmlns:a16="http://schemas.microsoft.com/office/drawing/2014/main" id="{BC2B36B3-78AB-DC00-9351-0571F0B73020}"/>
              </a:ext>
            </a:extLst>
          </p:cNvPr>
          <p:cNvSpPr/>
          <p:nvPr/>
        </p:nvSpPr>
        <p:spPr>
          <a:xfrm>
            <a:off x="7508059" y="2002183"/>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291" name="直接连接符 290">
            <a:extLst>
              <a:ext uri="{FF2B5EF4-FFF2-40B4-BE49-F238E27FC236}">
                <a16:creationId xmlns:a16="http://schemas.microsoft.com/office/drawing/2014/main" id="{A36E6E5B-AFD3-6D91-38AF-1FC0AAEEE67E}"/>
              </a:ext>
            </a:extLst>
          </p:cNvPr>
          <p:cNvCxnSpPr>
            <a:cxnSpLocks/>
            <a:stCxn id="287" idx="0"/>
            <a:endCxn id="278" idx="3"/>
          </p:cNvCxnSpPr>
          <p:nvPr/>
        </p:nvCxnSpPr>
        <p:spPr>
          <a:xfrm flipV="1">
            <a:off x="7572353" y="1830682"/>
            <a:ext cx="123393" cy="171501"/>
          </a:xfrm>
          <a:prstGeom prst="line">
            <a:avLst/>
          </a:prstGeom>
        </p:spPr>
        <p:style>
          <a:lnRef idx="2">
            <a:schemeClr val="dk1"/>
          </a:lnRef>
          <a:fillRef idx="0">
            <a:schemeClr val="dk1"/>
          </a:fillRef>
          <a:effectRef idx="1">
            <a:schemeClr val="dk1"/>
          </a:effectRef>
          <a:fontRef idx="minor">
            <a:schemeClr val="tx1"/>
          </a:fontRef>
        </p:style>
      </p:cxnSp>
      <p:cxnSp>
        <p:nvCxnSpPr>
          <p:cNvPr id="298" name="直接连接符 297">
            <a:extLst>
              <a:ext uri="{FF2B5EF4-FFF2-40B4-BE49-F238E27FC236}">
                <a16:creationId xmlns:a16="http://schemas.microsoft.com/office/drawing/2014/main" id="{11643FC5-682C-2D9B-440E-C2AA10DD3054}"/>
              </a:ext>
            </a:extLst>
          </p:cNvPr>
          <p:cNvCxnSpPr>
            <a:cxnSpLocks/>
            <a:stCxn id="278" idx="5"/>
            <a:endCxn id="286" idx="0"/>
          </p:cNvCxnSpPr>
          <p:nvPr/>
        </p:nvCxnSpPr>
        <p:spPr>
          <a:xfrm>
            <a:off x="7786672" y="1830682"/>
            <a:ext cx="117458" cy="175520"/>
          </a:xfrm>
          <a:prstGeom prst="line">
            <a:avLst/>
          </a:prstGeom>
        </p:spPr>
        <p:style>
          <a:lnRef idx="2">
            <a:schemeClr val="dk1"/>
          </a:lnRef>
          <a:fillRef idx="0">
            <a:schemeClr val="dk1"/>
          </a:fillRef>
          <a:effectRef idx="1">
            <a:schemeClr val="dk1"/>
          </a:effectRef>
          <a:fontRef idx="minor">
            <a:schemeClr val="tx1"/>
          </a:fontRef>
        </p:style>
      </p:cxnSp>
      <p:cxnSp>
        <p:nvCxnSpPr>
          <p:cNvPr id="303" name="直接连接符 302">
            <a:extLst>
              <a:ext uri="{FF2B5EF4-FFF2-40B4-BE49-F238E27FC236}">
                <a16:creationId xmlns:a16="http://schemas.microsoft.com/office/drawing/2014/main" id="{C2B5D00D-BE8F-18EF-584E-1D76FFB59FEF}"/>
              </a:ext>
            </a:extLst>
          </p:cNvPr>
          <p:cNvCxnSpPr>
            <a:cxnSpLocks/>
            <a:stCxn id="287" idx="6"/>
            <a:endCxn id="286" idx="2"/>
          </p:cNvCxnSpPr>
          <p:nvPr/>
        </p:nvCxnSpPr>
        <p:spPr>
          <a:xfrm>
            <a:off x="7636647" y="2070049"/>
            <a:ext cx="203189" cy="4019"/>
          </a:xfrm>
          <a:prstGeom prst="line">
            <a:avLst/>
          </a:prstGeom>
        </p:spPr>
        <p:style>
          <a:lnRef idx="2">
            <a:schemeClr val="dk1"/>
          </a:lnRef>
          <a:fillRef idx="0">
            <a:schemeClr val="dk1"/>
          </a:fillRef>
          <a:effectRef idx="1">
            <a:schemeClr val="dk1"/>
          </a:effectRef>
          <a:fontRef idx="minor">
            <a:schemeClr val="tx1"/>
          </a:fontRef>
        </p:style>
      </p:cxnSp>
      <p:sp>
        <p:nvSpPr>
          <p:cNvPr id="312" name="文本框 311">
            <a:extLst>
              <a:ext uri="{FF2B5EF4-FFF2-40B4-BE49-F238E27FC236}">
                <a16:creationId xmlns:a16="http://schemas.microsoft.com/office/drawing/2014/main" id="{BBBF46C6-E887-0038-534D-51E566BF9703}"/>
              </a:ext>
            </a:extLst>
          </p:cNvPr>
          <p:cNvSpPr txBox="1"/>
          <p:nvPr/>
        </p:nvSpPr>
        <p:spPr>
          <a:xfrm>
            <a:off x="7430261" y="1924110"/>
            <a:ext cx="292068" cy="276999"/>
          </a:xfrm>
          <a:prstGeom prst="rect">
            <a:avLst/>
          </a:prstGeom>
          <a:noFill/>
        </p:spPr>
        <p:txBody>
          <a:bodyPr wrap="non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sp>
        <p:nvSpPr>
          <p:cNvPr id="313" name="文本框 312">
            <a:extLst>
              <a:ext uri="{FF2B5EF4-FFF2-40B4-BE49-F238E27FC236}">
                <a16:creationId xmlns:a16="http://schemas.microsoft.com/office/drawing/2014/main" id="{5E76709F-6708-64C2-6625-F9D65341DDCE}"/>
              </a:ext>
            </a:extLst>
          </p:cNvPr>
          <p:cNvSpPr txBox="1"/>
          <p:nvPr/>
        </p:nvSpPr>
        <p:spPr>
          <a:xfrm>
            <a:off x="7760546" y="1929607"/>
            <a:ext cx="292068" cy="276999"/>
          </a:xfrm>
          <a:prstGeom prst="rect">
            <a:avLst/>
          </a:prstGeom>
          <a:noFill/>
        </p:spPr>
        <p:txBody>
          <a:bodyPr wrap="non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sp>
        <p:nvSpPr>
          <p:cNvPr id="320" name="文本框 319">
            <a:extLst>
              <a:ext uri="{FF2B5EF4-FFF2-40B4-BE49-F238E27FC236}">
                <a16:creationId xmlns:a16="http://schemas.microsoft.com/office/drawing/2014/main" id="{A437CB54-321A-F65B-87F3-A065CDAB0058}"/>
              </a:ext>
            </a:extLst>
          </p:cNvPr>
          <p:cNvSpPr txBox="1"/>
          <p:nvPr/>
        </p:nvSpPr>
        <p:spPr>
          <a:xfrm>
            <a:off x="7095606" y="2090498"/>
            <a:ext cx="1344151"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Watermark sample</a:t>
            </a:r>
            <a:endParaRPr lang="zh-CN" altLang="en-US" sz="1200" dirty="0">
              <a:latin typeface="Times New Roman" panose="02020603050405020304" pitchFamily="18" charset="0"/>
              <a:cs typeface="Times New Roman" panose="02020603050405020304" pitchFamily="18" charset="0"/>
            </a:endParaRPr>
          </a:p>
        </p:txBody>
      </p:sp>
      <p:cxnSp>
        <p:nvCxnSpPr>
          <p:cNvPr id="321" name="直接箭头连接符 320">
            <a:extLst>
              <a:ext uri="{FF2B5EF4-FFF2-40B4-BE49-F238E27FC236}">
                <a16:creationId xmlns:a16="http://schemas.microsoft.com/office/drawing/2014/main" id="{1633182D-898E-F6D8-8987-EF7CA5A1D591}"/>
              </a:ext>
            </a:extLst>
          </p:cNvPr>
          <p:cNvCxnSpPr>
            <a:cxnSpLocks/>
          </p:cNvCxnSpPr>
          <p:nvPr/>
        </p:nvCxnSpPr>
        <p:spPr>
          <a:xfrm>
            <a:off x="7720881" y="2340276"/>
            <a:ext cx="0" cy="23116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26" name="椭圆 325">
            <a:extLst>
              <a:ext uri="{FF2B5EF4-FFF2-40B4-BE49-F238E27FC236}">
                <a16:creationId xmlns:a16="http://schemas.microsoft.com/office/drawing/2014/main" id="{4BC9FD58-E2D6-7E30-F207-A6CB4451EF66}"/>
              </a:ext>
            </a:extLst>
          </p:cNvPr>
          <p:cNvSpPr/>
          <p:nvPr/>
        </p:nvSpPr>
        <p:spPr>
          <a:xfrm>
            <a:off x="7352835" y="2590004"/>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329" name="文本框 328">
            <a:extLst>
              <a:ext uri="{FF2B5EF4-FFF2-40B4-BE49-F238E27FC236}">
                <a16:creationId xmlns:a16="http://schemas.microsoft.com/office/drawing/2014/main" id="{1733FB38-B984-8594-BF3C-544A894FBA8F}"/>
              </a:ext>
            </a:extLst>
          </p:cNvPr>
          <p:cNvSpPr txBox="1"/>
          <p:nvPr/>
        </p:nvSpPr>
        <p:spPr>
          <a:xfrm>
            <a:off x="7423017" y="2502531"/>
            <a:ext cx="1409095" cy="276999"/>
          </a:xfrm>
          <a:prstGeom prst="rect">
            <a:avLst/>
          </a:prstGeom>
          <a:noFill/>
        </p:spPr>
        <p:txBody>
          <a:bodyPr wrap="square">
            <a:spAutoFit/>
          </a:bodyPr>
          <a:lstStyle/>
          <a:p>
            <a:r>
              <a:rPr lang="en-US" altLang="zh-CN" sz="1200" b="0" i="0" dirty="0">
                <a:solidFill>
                  <a:srgbClr val="2C2C36"/>
                </a:solidFill>
                <a:effectLst/>
                <a:latin typeface="Times New Roman" panose="02020603050405020304" pitchFamily="18" charset="0"/>
                <a:cs typeface="Times New Roman" panose="02020603050405020304" pitchFamily="18" charset="0"/>
              </a:rPr>
              <a:t>Node is positive</a:t>
            </a:r>
            <a:endParaRPr lang="zh-CN" altLang="en-US" sz="1200" dirty="0">
              <a:latin typeface="Times New Roman" panose="02020603050405020304" pitchFamily="18" charset="0"/>
              <a:cs typeface="Times New Roman" panose="02020603050405020304" pitchFamily="18" charset="0"/>
            </a:endParaRPr>
          </a:p>
        </p:txBody>
      </p:sp>
      <p:sp>
        <p:nvSpPr>
          <p:cNvPr id="330" name="文本框 329">
            <a:extLst>
              <a:ext uri="{FF2B5EF4-FFF2-40B4-BE49-F238E27FC236}">
                <a16:creationId xmlns:a16="http://schemas.microsoft.com/office/drawing/2014/main" id="{E89D1A77-81F5-4EED-C951-4AE1AD7983A8}"/>
              </a:ext>
            </a:extLst>
          </p:cNvPr>
          <p:cNvSpPr txBox="1"/>
          <p:nvPr/>
        </p:nvSpPr>
        <p:spPr>
          <a:xfrm flipH="1">
            <a:off x="7271887" y="2505757"/>
            <a:ext cx="280338" cy="276999"/>
          </a:xfrm>
          <a:prstGeom prst="rect">
            <a:avLst/>
          </a:prstGeom>
          <a:noFill/>
        </p:spPr>
        <p:txBody>
          <a:bodyPr wrap="square" rtlCol="0">
            <a:spAutoFit/>
          </a:bodyPr>
          <a:lstStyle/>
          <a:p>
            <a:r>
              <a:rPr lang="en-US" altLang="zh-CN" sz="1200" b="1" dirty="0">
                <a:solidFill>
                  <a:srgbClr val="C00000"/>
                </a:solidFill>
                <a:cs typeface="Times New Roman" panose="02020603050405020304" pitchFamily="18" charset="0"/>
              </a:rPr>
              <a:t>+</a:t>
            </a:r>
            <a:endParaRPr lang="zh-CN" altLang="en-US" sz="1200" b="1" dirty="0">
              <a:solidFill>
                <a:srgbClr val="C00000"/>
              </a:solidFill>
              <a:cs typeface="Times New Roman" panose="02020603050405020304" pitchFamily="18" charset="0"/>
            </a:endParaRPr>
          </a:p>
        </p:txBody>
      </p:sp>
      <p:sp>
        <p:nvSpPr>
          <p:cNvPr id="333" name="文本框 332">
            <a:extLst>
              <a:ext uri="{FF2B5EF4-FFF2-40B4-BE49-F238E27FC236}">
                <a16:creationId xmlns:a16="http://schemas.microsoft.com/office/drawing/2014/main" id="{6DCFA7B5-76A9-3C83-2E3A-364F095AA171}"/>
              </a:ext>
            </a:extLst>
          </p:cNvPr>
          <p:cNvSpPr txBox="1"/>
          <p:nvPr/>
        </p:nvSpPr>
        <p:spPr>
          <a:xfrm>
            <a:off x="7144476" y="2715420"/>
            <a:ext cx="1489303" cy="276999"/>
          </a:xfrm>
          <a:prstGeom prst="rect">
            <a:avLst/>
          </a:prstGeom>
          <a:noFill/>
        </p:spPr>
        <p:txBody>
          <a:bodyPr wrap="square">
            <a:spAutoFit/>
          </a:bodyPr>
          <a:lstStyle/>
          <a:p>
            <a:r>
              <a:rPr lang="en-US" altLang="zh-CN" sz="1200" b="0" i="0" dirty="0">
                <a:solidFill>
                  <a:srgbClr val="C00000"/>
                </a:solidFill>
                <a:effectLst/>
                <a:latin typeface="Times New Roman" panose="02020603050405020304" pitchFamily="18" charset="0"/>
                <a:cs typeface="Times New Roman" panose="02020603050405020304" pitchFamily="18" charset="0"/>
              </a:rPr>
              <a:t>Incorrect results</a:t>
            </a:r>
            <a:endParaRPr lang="zh-CN" altLang="en-US" sz="1200" dirty="0">
              <a:solidFill>
                <a:srgbClr val="C00000"/>
              </a:solidFill>
              <a:latin typeface="Times New Roman" panose="02020603050405020304" pitchFamily="18" charset="0"/>
              <a:cs typeface="Times New Roman" panose="02020603050405020304" pitchFamily="18" charset="0"/>
            </a:endParaRPr>
          </a:p>
        </p:txBody>
      </p:sp>
      <p:sp>
        <p:nvSpPr>
          <p:cNvPr id="334" name="椭圆 333">
            <a:extLst>
              <a:ext uri="{FF2B5EF4-FFF2-40B4-BE49-F238E27FC236}">
                <a16:creationId xmlns:a16="http://schemas.microsoft.com/office/drawing/2014/main" id="{D9B2F43F-3ECF-94B4-63D9-2E157DA7D3B4}"/>
              </a:ext>
            </a:extLst>
          </p:cNvPr>
          <p:cNvSpPr/>
          <p:nvPr/>
        </p:nvSpPr>
        <p:spPr>
          <a:xfrm>
            <a:off x="3455747" y="3655732"/>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335" name="椭圆 334">
            <a:extLst>
              <a:ext uri="{FF2B5EF4-FFF2-40B4-BE49-F238E27FC236}">
                <a16:creationId xmlns:a16="http://schemas.microsoft.com/office/drawing/2014/main" id="{C6A4BC6C-94C4-37B9-4EA2-63BCD4950EE5}"/>
              </a:ext>
            </a:extLst>
          </p:cNvPr>
          <p:cNvSpPr/>
          <p:nvPr/>
        </p:nvSpPr>
        <p:spPr>
          <a:xfrm>
            <a:off x="3760547" y="4028993"/>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336" name="椭圆 335">
            <a:extLst>
              <a:ext uri="{FF2B5EF4-FFF2-40B4-BE49-F238E27FC236}">
                <a16:creationId xmlns:a16="http://schemas.microsoft.com/office/drawing/2014/main" id="{02A1D9BA-9646-2750-EB81-4822DFC9E7E6}"/>
              </a:ext>
            </a:extLst>
          </p:cNvPr>
          <p:cNvSpPr/>
          <p:nvPr/>
        </p:nvSpPr>
        <p:spPr>
          <a:xfrm>
            <a:off x="3814461" y="4466887"/>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337" name="直接连接符 336">
            <a:extLst>
              <a:ext uri="{FF2B5EF4-FFF2-40B4-BE49-F238E27FC236}">
                <a16:creationId xmlns:a16="http://schemas.microsoft.com/office/drawing/2014/main" id="{8811E564-35E7-53B1-28FA-B3E7AE3BF96A}"/>
              </a:ext>
            </a:extLst>
          </p:cNvPr>
          <p:cNvCxnSpPr>
            <a:cxnSpLocks/>
            <a:stCxn id="334" idx="3"/>
          </p:cNvCxnSpPr>
          <p:nvPr/>
        </p:nvCxnSpPr>
        <p:spPr>
          <a:xfrm flipH="1">
            <a:off x="3233100" y="3771586"/>
            <a:ext cx="241478" cy="237530"/>
          </a:xfrm>
          <a:prstGeom prst="line">
            <a:avLst/>
          </a:prstGeom>
        </p:spPr>
        <p:style>
          <a:lnRef idx="2">
            <a:schemeClr val="dk1"/>
          </a:lnRef>
          <a:fillRef idx="0">
            <a:schemeClr val="dk1"/>
          </a:fillRef>
          <a:effectRef idx="1">
            <a:schemeClr val="dk1"/>
          </a:effectRef>
          <a:fontRef idx="minor">
            <a:schemeClr val="tx1"/>
          </a:fontRef>
        </p:style>
      </p:cxnSp>
      <p:cxnSp>
        <p:nvCxnSpPr>
          <p:cNvPr id="338" name="直接连接符 337">
            <a:extLst>
              <a:ext uri="{FF2B5EF4-FFF2-40B4-BE49-F238E27FC236}">
                <a16:creationId xmlns:a16="http://schemas.microsoft.com/office/drawing/2014/main" id="{8061CCBC-F544-9FE7-D0CD-E5CA0AD5C4EB}"/>
              </a:ext>
            </a:extLst>
          </p:cNvPr>
          <p:cNvCxnSpPr>
            <a:cxnSpLocks/>
            <a:stCxn id="334" idx="5"/>
            <a:endCxn id="335" idx="1"/>
          </p:cNvCxnSpPr>
          <p:nvPr/>
        </p:nvCxnSpPr>
        <p:spPr>
          <a:xfrm>
            <a:off x="3565504" y="3771586"/>
            <a:ext cx="213874" cy="277284"/>
          </a:xfrm>
          <a:prstGeom prst="line">
            <a:avLst/>
          </a:prstGeom>
        </p:spPr>
        <p:style>
          <a:lnRef idx="2">
            <a:schemeClr val="dk1"/>
          </a:lnRef>
          <a:fillRef idx="0">
            <a:schemeClr val="dk1"/>
          </a:fillRef>
          <a:effectRef idx="1">
            <a:schemeClr val="dk1"/>
          </a:effectRef>
          <a:fontRef idx="minor">
            <a:schemeClr val="tx1"/>
          </a:fontRef>
        </p:style>
      </p:cxnSp>
      <p:cxnSp>
        <p:nvCxnSpPr>
          <p:cNvPr id="339" name="直接连接符 338">
            <a:extLst>
              <a:ext uri="{FF2B5EF4-FFF2-40B4-BE49-F238E27FC236}">
                <a16:creationId xmlns:a16="http://schemas.microsoft.com/office/drawing/2014/main" id="{9FE70080-80BD-0968-A001-99F2FB69A3A4}"/>
              </a:ext>
            </a:extLst>
          </p:cNvPr>
          <p:cNvCxnSpPr>
            <a:cxnSpLocks/>
          </p:cNvCxnSpPr>
          <p:nvPr/>
        </p:nvCxnSpPr>
        <p:spPr>
          <a:xfrm>
            <a:off x="3278563" y="4124970"/>
            <a:ext cx="131721" cy="292580"/>
          </a:xfrm>
          <a:prstGeom prst="line">
            <a:avLst/>
          </a:prstGeom>
        </p:spPr>
        <p:style>
          <a:lnRef idx="2">
            <a:schemeClr val="dk1"/>
          </a:lnRef>
          <a:fillRef idx="0">
            <a:schemeClr val="dk1"/>
          </a:fillRef>
          <a:effectRef idx="1">
            <a:schemeClr val="dk1"/>
          </a:effectRef>
          <a:fontRef idx="minor">
            <a:schemeClr val="tx1"/>
          </a:fontRef>
        </p:style>
      </p:cxnSp>
      <p:cxnSp>
        <p:nvCxnSpPr>
          <p:cNvPr id="340" name="直接连接符 339">
            <a:extLst>
              <a:ext uri="{FF2B5EF4-FFF2-40B4-BE49-F238E27FC236}">
                <a16:creationId xmlns:a16="http://schemas.microsoft.com/office/drawing/2014/main" id="{28839E4B-6BAC-0E85-F112-2BBF3F6DAC22}"/>
              </a:ext>
            </a:extLst>
          </p:cNvPr>
          <p:cNvCxnSpPr>
            <a:cxnSpLocks/>
            <a:stCxn id="335" idx="3"/>
          </p:cNvCxnSpPr>
          <p:nvPr/>
        </p:nvCxnSpPr>
        <p:spPr>
          <a:xfrm flipH="1">
            <a:off x="3501210" y="4144847"/>
            <a:ext cx="278168" cy="272703"/>
          </a:xfrm>
          <a:prstGeom prst="line">
            <a:avLst/>
          </a:prstGeom>
        </p:spPr>
        <p:style>
          <a:lnRef idx="2">
            <a:schemeClr val="dk1"/>
          </a:lnRef>
          <a:fillRef idx="0">
            <a:schemeClr val="dk1"/>
          </a:fillRef>
          <a:effectRef idx="1">
            <a:schemeClr val="dk1"/>
          </a:effectRef>
          <a:fontRef idx="minor">
            <a:schemeClr val="tx1"/>
          </a:fontRef>
        </p:style>
      </p:cxnSp>
      <p:cxnSp>
        <p:nvCxnSpPr>
          <p:cNvPr id="341" name="直接连接符 340">
            <a:extLst>
              <a:ext uri="{FF2B5EF4-FFF2-40B4-BE49-F238E27FC236}">
                <a16:creationId xmlns:a16="http://schemas.microsoft.com/office/drawing/2014/main" id="{A584D4E2-BA16-8240-7647-8F7D2E51878B}"/>
              </a:ext>
            </a:extLst>
          </p:cNvPr>
          <p:cNvCxnSpPr>
            <a:cxnSpLocks/>
            <a:stCxn id="350" idx="2"/>
            <a:endCxn id="335" idx="7"/>
          </p:cNvCxnSpPr>
          <p:nvPr/>
        </p:nvCxnSpPr>
        <p:spPr>
          <a:xfrm flipH="1">
            <a:off x="3870304" y="4019315"/>
            <a:ext cx="247571" cy="29555"/>
          </a:xfrm>
          <a:prstGeom prst="line">
            <a:avLst/>
          </a:prstGeom>
        </p:spPr>
        <p:style>
          <a:lnRef idx="2">
            <a:schemeClr val="dk1"/>
          </a:lnRef>
          <a:fillRef idx="0">
            <a:schemeClr val="dk1"/>
          </a:fillRef>
          <a:effectRef idx="1">
            <a:schemeClr val="dk1"/>
          </a:effectRef>
          <a:fontRef idx="minor">
            <a:schemeClr val="tx1"/>
          </a:fontRef>
        </p:style>
      </p:cxnSp>
      <p:cxnSp>
        <p:nvCxnSpPr>
          <p:cNvPr id="342" name="直接连接符 341">
            <a:extLst>
              <a:ext uri="{FF2B5EF4-FFF2-40B4-BE49-F238E27FC236}">
                <a16:creationId xmlns:a16="http://schemas.microsoft.com/office/drawing/2014/main" id="{E60FEC6D-75CE-1BC0-526C-B20C0ADA4389}"/>
              </a:ext>
            </a:extLst>
          </p:cNvPr>
          <p:cNvCxnSpPr>
            <a:cxnSpLocks/>
            <a:stCxn id="336" idx="0"/>
            <a:endCxn id="335" idx="4"/>
          </p:cNvCxnSpPr>
          <p:nvPr/>
        </p:nvCxnSpPr>
        <p:spPr>
          <a:xfrm flipH="1" flipV="1">
            <a:off x="3824841" y="4164724"/>
            <a:ext cx="53914" cy="302163"/>
          </a:xfrm>
          <a:prstGeom prst="line">
            <a:avLst/>
          </a:prstGeom>
        </p:spPr>
        <p:style>
          <a:lnRef idx="2">
            <a:schemeClr val="dk1"/>
          </a:lnRef>
          <a:fillRef idx="0">
            <a:schemeClr val="dk1"/>
          </a:fillRef>
          <a:effectRef idx="1">
            <a:schemeClr val="dk1"/>
          </a:effectRef>
          <a:fontRef idx="minor">
            <a:schemeClr val="tx1"/>
          </a:fontRef>
        </p:style>
      </p:cxnSp>
      <p:cxnSp>
        <p:nvCxnSpPr>
          <p:cNvPr id="343" name="直接连接符 342">
            <a:extLst>
              <a:ext uri="{FF2B5EF4-FFF2-40B4-BE49-F238E27FC236}">
                <a16:creationId xmlns:a16="http://schemas.microsoft.com/office/drawing/2014/main" id="{1F6A026C-082A-8C3D-3352-F13209A3323C}"/>
              </a:ext>
            </a:extLst>
          </p:cNvPr>
          <p:cNvCxnSpPr>
            <a:cxnSpLocks/>
            <a:stCxn id="349" idx="1"/>
            <a:endCxn id="335" idx="5"/>
          </p:cNvCxnSpPr>
          <p:nvPr/>
        </p:nvCxnSpPr>
        <p:spPr>
          <a:xfrm flipH="1" flipV="1">
            <a:off x="3870304" y="4144847"/>
            <a:ext cx="341209" cy="144561"/>
          </a:xfrm>
          <a:prstGeom prst="line">
            <a:avLst/>
          </a:prstGeom>
        </p:spPr>
        <p:style>
          <a:lnRef idx="2">
            <a:schemeClr val="dk1"/>
          </a:lnRef>
          <a:fillRef idx="0">
            <a:schemeClr val="dk1"/>
          </a:fillRef>
          <a:effectRef idx="1">
            <a:schemeClr val="dk1"/>
          </a:effectRef>
          <a:fontRef idx="minor">
            <a:schemeClr val="tx1"/>
          </a:fontRef>
        </p:style>
      </p:cxnSp>
      <p:cxnSp>
        <p:nvCxnSpPr>
          <p:cNvPr id="344" name="直接连接符 343">
            <a:extLst>
              <a:ext uri="{FF2B5EF4-FFF2-40B4-BE49-F238E27FC236}">
                <a16:creationId xmlns:a16="http://schemas.microsoft.com/office/drawing/2014/main" id="{6A9254CE-8BA6-8F75-B6C3-B68A090B856A}"/>
              </a:ext>
            </a:extLst>
          </p:cNvPr>
          <p:cNvCxnSpPr>
            <a:cxnSpLocks/>
            <a:stCxn id="350" idx="5"/>
            <a:endCxn id="349" idx="0"/>
          </p:cNvCxnSpPr>
          <p:nvPr/>
        </p:nvCxnSpPr>
        <p:spPr>
          <a:xfrm>
            <a:off x="4227632" y="4067303"/>
            <a:ext cx="29344" cy="202228"/>
          </a:xfrm>
          <a:prstGeom prst="line">
            <a:avLst/>
          </a:prstGeom>
        </p:spPr>
        <p:style>
          <a:lnRef idx="2">
            <a:schemeClr val="dk1"/>
          </a:lnRef>
          <a:fillRef idx="0">
            <a:schemeClr val="dk1"/>
          </a:fillRef>
          <a:effectRef idx="1">
            <a:schemeClr val="dk1"/>
          </a:effectRef>
          <a:fontRef idx="minor">
            <a:schemeClr val="tx1"/>
          </a:fontRef>
        </p:style>
      </p:cxnSp>
      <p:cxnSp>
        <p:nvCxnSpPr>
          <p:cNvPr id="345" name="直接连接符 344">
            <a:extLst>
              <a:ext uri="{FF2B5EF4-FFF2-40B4-BE49-F238E27FC236}">
                <a16:creationId xmlns:a16="http://schemas.microsoft.com/office/drawing/2014/main" id="{403417ED-480E-A02E-D9E5-EF2B0ADBE412}"/>
              </a:ext>
            </a:extLst>
          </p:cNvPr>
          <p:cNvCxnSpPr>
            <a:cxnSpLocks/>
            <a:stCxn id="334" idx="4"/>
          </p:cNvCxnSpPr>
          <p:nvPr/>
        </p:nvCxnSpPr>
        <p:spPr>
          <a:xfrm flipH="1">
            <a:off x="3455747" y="3791463"/>
            <a:ext cx="64294" cy="606210"/>
          </a:xfrm>
          <a:prstGeom prst="line">
            <a:avLst/>
          </a:prstGeom>
        </p:spPr>
        <p:style>
          <a:lnRef idx="2">
            <a:schemeClr val="dk1"/>
          </a:lnRef>
          <a:fillRef idx="0">
            <a:schemeClr val="dk1"/>
          </a:fillRef>
          <a:effectRef idx="1">
            <a:schemeClr val="dk1"/>
          </a:effectRef>
          <a:fontRef idx="minor">
            <a:schemeClr val="tx1"/>
          </a:fontRef>
        </p:style>
      </p:cxnSp>
      <p:cxnSp>
        <p:nvCxnSpPr>
          <p:cNvPr id="346" name="直接连接符 345">
            <a:extLst>
              <a:ext uri="{FF2B5EF4-FFF2-40B4-BE49-F238E27FC236}">
                <a16:creationId xmlns:a16="http://schemas.microsoft.com/office/drawing/2014/main" id="{C0EBA7A9-E739-B605-9116-CD5D4CBB37D9}"/>
              </a:ext>
            </a:extLst>
          </p:cNvPr>
          <p:cNvCxnSpPr>
            <a:cxnSpLocks/>
            <a:endCxn id="336" idx="2"/>
          </p:cNvCxnSpPr>
          <p:nvPr/>
        </p:nvCxnSpPr>
        <p:spPr>
          <a:xfrm>
            <a:off x="3499491" y="4513397"/>
            <a:ext cx="314970" cy="21356"/>
          </a:xfrm>
          <a:prstGeom prst="line">
            <a:avLst/>
          </a:prstGeom>
        </p:spPr>
        <p:style>
          <a:lnRef idx="2">
            <a:schemeClr val="dk1"/>
          </a:lnRef>
          <a:fillRef idx="0">
            <a:schemeClr val="dk1"/>
          </a:fillRef>
          <a:effectRef idx="1">
            <a:schemeClr val="dk1"/>
          </a:effectRef>
          <a:fontRef idx="minor">
            <a:schemeClr val="tx1"/>
          </a:fontRef>
        </p:style>
      </p:cxnSp>
      <p:sp>
        <p:nvSpPr>
          <p:cNvPr id="347" name="椭圆 346">
            <a:extLst>
              <a:ext uri="{FF2B5EF4-FFF2-40B4-BE49-F238E27FC236}">
                <a16:creationId xmlns:a16="http://schemas.microsoft.com/office/drawing/2014/main" id="{5885936D-BBA2-1E74-4484-A9BF6BB835FF}"/>
              </a:ext>
            </a:extLst>
          </p:cNvPr>
          <p:cNvSpPr/>
          <p:nvPr/>
        </p:nvSpPr>
        <p:spPr>
          <a:xfrm>
            <a:off x="3386209" y="4401144"/>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348" name="椭圆 347">
            <a:extLst>
              <a:ext uri="{FF2B5EF4-FFF2-40B4-BE49-F238E27FC236}">
                <a16:creationId xmlns:a16="http://schemas.microsoft.com/office/drawing/2014/main" id="{48398627-1A49-5CB5-E831-178C8A10201C}"/>
              </a:ext>
            </a:extLst>
          </p:cNvPr>
          <p:cNvSpPr/>
          <p:nvPr/>
        </p:nvSpPr>
        <p:spPr>
          <a:xfrm>
            <a:off x="3196645" y="3992128"/>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349" name="椭圆 348">
            <a:extLst>
              <a:ext uri="{FF2B5EF4-FFF2-40B4-BE49-F238E27FC236}">
                <a16:creationId xmlns:a16="http://schemas.microsoft.com/office/drawing/2014/main" id="{46E7C818-D507-926A-1571-8B166B49D6BA}"/>
              </a:ext>
            </a:extLst>
          </p:cNvPr>
          <p:cNvSpPr/>
          <p:nvPr/>
        </p:nvSpPr>
        <p:spPr>
          <a:xfrm>
            <a:off x="4192682" y="4269531"/>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350" name="椭圆 349">
            <a:extLst>
              <a:ext uri="{FF2B5EF4-FFF2-40B4-BE49-F238E27FC236}">
                <a16:creationId xmlns:a16="http://schemas.microsoft.com/office/drawing/2014/main" id="{EDB78AC7-AD1C-087F-55E0-AD7D066CCDBC}"/>
              </a:ext>
            </a:extLst>
          </p:cNvPr>
          <p:cNvSpPr/>
          <p:nvPr/>
        </p:nvSpPr>
        <p:spPr>
          <a:xfrm>
            <a:off x="4117875" y="3951449"/>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351" name="文本框 350">
            <a:extLst>
              <a:ext uri="{FF2B5EF4-FFF2-40B4-BE49-F238E27FC236}">
                <a16:creationId xmlns:a16="http://schemas.microsoft.com/office/drawing/2014/main" id="{74626743-928E-46F0-7117-871A7255CFB4}"/>
              </a:ext>
            </a:extLst>
          </p:cNvPr>
          <p:cNvSpPr txBox="1"/>
          <p:nvPr/>
        </p:nvSpPr>
        <p:spPr>
          <a:xfrm>
            <a:off x="3388951" y="3555134"/>
            <a:ext cx="274434" cy="307777"/>
          </a:xfrm>
          <a:prstGeom prst="rect">
            <a:avLst/>
          </a:prstGeom>
          <a:noFill/>
        </p:spPr>
        <p:txBody>
          <a:bodyPr wrap="none" rtlCol="0">
            <a:spAutoFit/>
          </a:bodyPr>
          <a:lstStyle/>
          <a:p>
            <a:r>
              <a:rPr lang="en-US" altLang="zh-CN" sz="1400" b="1" dirty="0"/>
              <a:t>-</a:t>
            </a:r>
            <a:endParaRPr lang="zh-CN" altLang="en-US" sz="1400" b="1" dirty="0"/>
          </a:p>
        </p:txBody>
      </p:sp>
      <p:sp>
        <p:nvSpPr>
          <p:cNvPr id="352" name="文本框 351">
            <a:extLst>
              <a:ext uri="{FF2B5EF4-FFF2-40B4-BE49-F238E27FC236}">
                <a16:creationId xmlns:a16="http://schemas.microsoft.com/office/drawing/2014/main" id="{51D26865-46A2-6D6A-63FE-ED33EC7886F4}"/>
              </a:ext>
            </a:extLst>
          </p:cNvPr>
          <p:cNvSpPr txBox="1"/>
          <p:nvPr/>
        </p:nvSpPr>
        <p:spPr>
          <a:xfrm>
            <a:off x="3680910" y="3943918"/>
            <a:ext cx="292068" cy="276999"/>
          </a:xfrm>
          <a:prstGeom prst="rect">
            <a:avLst/>
          </a:prstGeom>
          <a:noFill/>
        </p:spPr>
        <p:txBody>
          <a:bodyPr wrap="non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cxnSp>
        <p:nvCxnSpPr>
          <p:cNvPr id="354" name="直接连接符 353">
            <a:extLst>
              <a:ext uri="{FF2B5EF4-FFF2-40B4-BE49-F238E27FC236}">
                <a16:creationId xmlns:a16="http://schemas.microsoft.com/office/drawing/2014/main" id="{C5624854-F085-7603-C6B5-AEBDFB9BE4A3}"/>
              </a:ext>
            </a:extLst>
          </p:cNvPr>
          <p:cNvCxnSpPr>
            <a:cxnSpLocks/>
          </p:cNvCxnSpPr>
          <p:nvPr/>
        </p:nvCxnSpPr>
        <p:spPr>
          <a:xfrm flipH="1">
            <a:off x="3835576" y="3726361"/>
            <a:ext cx="34728" cy="311085"/>
          </a:xfrm>
          <a:prstGeom prst="line">
            <a:avLst/>
          </a:prstGeom>
        </p:spPr>
        <p:style>
          <a:lnRef idx="2">
            <a:schemeClr val="dk1"/>
          </a:lnRef>
          <a:fillRef idx="0">
            <a:schemeClr val="dk1"/>
          </a:fillRef>
          <a:effectRef idx="1">
            <a:schemeClr val="dk1"/>
          </a:effectRef>
          <a:fontRef idx="minor">
            <a:schemeClr val="tx1"/>
          </a:fontRef>
        </p:style>
      </p:cxnSp>
      <p:sp>
        <p:nvSpPr>
          <p:cNvPr id="357" name="椭圆 356">
            <a:extLst>
              <a:ext uri="{FF2B5EF4-FFF2-40B4-BE49-F238E27FC236}">
                <a16:creationId xmlns:a16="http://schemas.microsoft.com/office/drawing/2014/main" id="{F3F5FA8F-C9F4-6019-0C97-657D46B8F44B}"/>
              </a:ext>
            </a:extLst>
          </p:cNvPr>
          <p:cNvSpPr/>
          <p:nvPr/>
        </p:nvSpPr>
        <p:spPr>
          <a:xfrm>
            <a:off x="3812717" y="3637943"/>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358" name="文本框 357">
            <a:extLst>
              <a:ext uri="{FF2B5EF4-FFF2-40B4-BE49-F238E27FC236}">
                <a16:creationId xmlns:a16="http://schemas.microsoft.com/office/drawing/2014/main" id="{3FC8D612-E08E-45D7-0FE8-DD2869522459}"/>
              </a:ext>
            </a:extLst>
          </p:cNvPr>
          <p:cNvSpPr txBox="1"/>
          <p:nvPr/>
        </p:nvSpPr>
        <p:spPr>
          <a:xfrm>
            <a:off x="3118259" y="3890580"/>
            <a:ext cx="274434" cy="307777"/>
          </a:xfrm>
          <a:prstGeom prst="rect">
            <a:avLst/>
          </a:prstGeom>
          <a:noFill/>
        </p:spPr>
        <p:txBody>
          <a:bodyPr wrap="none" rtlCol="0">
            <a:spAutoFit/>
          </a:bodyPr>
          <a:lstStyle/>
          <a:p>
            <a:r>
              <a:rPr lang="en-US" altLang="zh-CN" sz="1400" b="1" dirty="0"/>
              <a:t>-</a:t>
            </a:r>
            <a:endParaRPr lang="zh-CN" altLang="en-US" sz="1400" b="1" dirty="0"/>
          </a:p>
        </p:txBody>
      </p:sp>
      <p:sp>
        <p:nvSpPr>
          <p:cNvPr id="359" name="文本框 358">
            <a:extLst>
              <a:ext uri="{FF2B5EF4-FFF2-40B4-BE49-F238E27FC236}">
                <a16:creationId xmlns:a16="http://schemas.microsoft.com/office/drawing/2014/main" id="{4EFE8D39-FA6A-933C-83B1-F36F2899222E}"/>
              </a:ext>
            </a:extLst>
          </p:cNvPr>
          <p:cNvSpPr txBox="1"/>
          <p:nvPr/>
        </p:nvSpPr>
        <p:spPr>
          <a:xfrm>
            <a:off x="4040010" y="3871133"/>
            <a:ext cx="292068" cy="276999"/>
          </a:xfrm>
          <a:prstGeom prst="rect">
            <a:avLst/>
          </a:prstGeom>
          <a:noFill/>
        </p:spPr>
        <p:txBody>
          <a:bodyPr wrap="non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sp>
        <p:nvSpPr>
          <p:cNvPr id="360" name="文本框 359">
            <a:extLst>
              <a:ext uri="{FF2B5EF4-FFF2-40B4-BE49-F238E27FC236}">
                <a16:creationId xmlns:a16="http://schemas.microsoft.com/office/drawing/2014/main" id="{645A7457-0311-F503-6062-80AFD0895CBE}"/>
              </a:ext>
            </a:extLst>
          </p:cNvPr>
          <p:cNvSpPr txBox="1"/>
          <p:nvPr/>
        </p:nvSpPr>
        <p:spPr>
          <a:xfrm>
            <a:off x="4779539" y="2181694"/>
            <a:ext cx="292068" cy="276999"/>
          </a:xfrm>
          <a:prstGeom prst="rect">
            <a:avLst/>
          </a:prstGeom>
          <a:noFill/>
        </p:spPr>
        <p:txBody>
          <a:bodyPr wrap="non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cxnSp>
        <p:nvCxnSpPr>
          <p:cNvPr id="362" name="直接连接符 361">
            <a:extLst>
              <a:ext uri="{FF2B5EF4-FFF2-40B4-BE49-F238E27FC236}">
                <a16:creationId xmlns:a16="http://schemas.microsoft.com/office/drawing/2014/main" id="{0707E256-7045-0C27-1103-8D9642241EDC}"/>
              </a:ext>
            </a:extLst>
          </p:cNvPr>
          <p:cNvCxnSpPr>
            <a:cxnSpLocks/>
            <a:stCxn id="366" idx="2"/>
            <a:endCxn id="363" idx="6"/>
          </p:cNvCxnSpPr>
          <p:nvPr/>
        </p:nvCxnSpPr>
        <p:spPr>
          <a:xfrm flipH="1">
            <a:off x="4414500" y="4093742"/>
            <a:ext cx="87444" cy="7257"/>
          </a:xfrm>
          <a:prstGeom prst="line">
            <a:avLst/>
          </a:prstGeom>
          <a:ln w="19050">
            <a:solidFill>
              <a:srgbClr val="00B050"/>
            </a:solidFill>
          </a:ln>
        </p:spPr>
        <p:style>
          <a:lnRef idx="2">
            <a:schemeClr val="dk1"/>
          </a:lnRef>
          <a:fillRef idx="0">
            <a:schemeClr val="dk1"/>
          </a:fillRef>
          <a:effectRef idx="1">
            <a:schemeClr val="dk1"/>
          </a:effectRef>
          <a:fontRef idx="minor">
            <a:schemeClr val="tx1"/>
          </a:fontRef>
        </p:style>
      </p:cxnSp>
      <p:sp>
        <p:nvSpPr>
          <p:cNvPr id="363" name="椭圆 362">
            <a:extLst>
              <a:ext uri="{FF2B5EF4-FFF2-40B4-BE49-F238E27FC236}">
                <a16:creationId xmlns:a16="http://schemas.microsoft.com/office/drawing/2014/main" id="{EC69D39E-740E-A2DA-40C4-AFF7DB5FB7C4}"/>
              </a:ext>
            </a:extLst>
          </p:cNvPr>
          <p:cNvSpPr/>
          <p:nvPr/>
        </p:nvSpPr>
        <p:spPr>
          <a:xfrm>
            <a:off x="4336528" y="4062013"/>
            <a:ext cx="77972" cy="77972"/>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64" name="直接连接符 363">
            <a:extLst>
              <a:ext uri="{FF2B5EF4-FFF2-40B4-BE49-F238E27FC236}">
                <a16:creationId xmlns:a16="http://schemas.microsoft.com/office/drawing/2014/main" id="{F9953303-F2BF-CCCD-430E-76692E98DE09}"/>
              </a:ext>
            </a:extLst>
          </p:cNvPr>
          <p:cNvCxnSpPr>
            <a:cxnSpLocks/>
            <a:stCxn id="366" idx="0"/>
            <a:endCxn id="365" idx="5"/>
          </p:cNvCxnSpPr>
          <p:nvPr/>
        </p:nvCxnSpPr>
        <p:spPr>
          <a:xfrm flipH="1" flipV="1">
            <a:off x="4453427" y="3990449"/>
            <a:ext cx="87503" cy="64307"/>
          </a:xfrm>
          <a:prstGeom prst="line">
            <a:avLst/>
          </a:prstGeom>
          <a:ln w="19050">
            <a:solidFill>
              <a:srgbClr val="00B050"/>
            </a:solidFill>
          </a:ln>
        </p:spPr>
        <p:style>
          <a:lnRef idx="2">
            <a:schemeClr val="dk1"/>
          </a:lnRef>
          <a:fillRef idx="0">
            <a:schemeClr val="dk1"/>
          </a:fillRef>
          <a:effectRef idx="1">
            <a:schemeClr val="dk1"/>
          </a:effectRef>
          <a:fontRef idx="minor">
            <a:schemeClr val="tx1"/>
          </a:fontRef>
        </p:style>
      </p:cxnSp>
      <p:sp>
        <p:nvSpPr>
          <p:cNvPr id="365" name="椭圆 364">
            <a:extLst>
              <a:ext uri="{FF2B5EF4-FFF2-40B4-BE49-F238E27FC236}">
                <a16:creationId xmlns:a16="http://schemas.microsoft.com/office/drawing/2014/main" id="{080006D8-DDCA-050E-5DDC-EA52D8E27FC2}"/>
              </a:ext>
            </a:extLst>
          </p:cNvPr>
          <p:cNvSpPr/>
          <p:nvPr/>
        </p:nvSpPr>
        <p:spPr>
          <a:xfrm>
            <a:off x="4386874" y="3923896"/>
            <a:ext cx="77972" cy="77972"/>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6" name="椭圆 365">
            <a:extLst>
              <a:ext uri="{FF2B5EF4-FFF2-40B4-BE49-F238E27FC236}">
                <a16:creationId xmlns:a16="http://schemas.microsoft.com/office/drawing/2014/main" id="{A928C29F-55D7-FA5C-9CF0-CC5AB67B723C}"/>
              </a:ext>
            </a:extLst>
          </p:cNvPr>
          <p:cNvSpPr/>
          <p:nvPr/>
        </p:nvSpPr>
        <p:spPr>
          <a:xfrm>
            <a:off x="4501944" y="4054756"/>
            <a:ext cx="77972" cy="77972"/>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69" name="直接连接符 368">
            <a:extLst>
              <a:ext uri="{FF2B5EF4-FFF2-40B4-BE49-F238E27FC236}">
                <a16:creationId xmlns:a16="http://schemas.microsoft.com/office/drawing/2014/main" id="{7134FDE1-058C-516A-D0F7-3CC614807665}"/>
              </a:ext>
            </a:extLst>
          </p:cNvPr>
          <p:cNvCxnSpPr>
            <a:cxnSpLocks/>
            <a:stCxn id="363" idx="4"/>
            <a:endCxn id="349" idx="7"/>
          </p:cNvCxnSpPr>
          <p:nvPr/>
        </p:nvCxnSpPr>
        <p:spPr>
          <a:xfrm flipH="1">
            <a:off x="4302439" y="4139985"/>
            <a:ext cx="73075" cy="149423"/>
          </a:xfrm>
          <a:prstGeom prst="line">
            <a:avLst/>
          </a:prstGeom>
          <a:ln w="19050">
            <a:solidFill>
              <a:srgbClr val="00B050"/>
            </a:solidFill>
          </a:ln>
        </p:spPr>
        <p:style>
          <a:lnRef idx="2">
            <a:schemeClr val="dk1"/>
          </a:lnRef>
          <a:fillRef idx="0">
            <a:schemeClr val="dk1"/>
          </a:fillRef>
          <a:effectRef idx="1">
            <a:schemeClr val="dk1"/>
          </a:effectRef>
          <a:fontRef idx="minor">
            <a:schemeClr val="tx1"/>
          </a:fontRef>
        </p:style>
      </p:cxnSp>
      <p:cxnSp>
        <p:nvCxnSpPr>
          <p:cNvPr id="377" name="直接连接符 376">
            <a:extLst>
              <a:ext uri="{FF2B5EF4-FFF2-40B4-BE49-F238E27FC236}">
                <a16:creationId xmlns:a16="http://schemas.microsoft.com/office/drawing/2014/main" id="{63A344D7-CA46-E62A-CCD4-EE966F2748EE}"/>
              </a:ext>
            </a:extLst>
          </p:cNvPr>
          <p:cNvCxnSpPr>
            <a:cxnSpLocks/>
            <a:stCxn id="365" idx="2"/>
            <a:endCxn id="350" idx="7"/>
          </p:cNvCxnSpPr>
          <p:nvPr/>
        </p:nvCxnSpPr>
        <p:spPr>
          <a:xfrm flipH="1">
            <a:off x="4227632" y="3962882"/>
            <a:ext cx="159242" cy="8444"/>
          </a:xfrm>
          <a:prstGeom prst="line">
            <a:avLst/>
          </a:prstGeom>
          <a:ln w="19050">
            <a:solidFill>
              <a:srgbClr val="00B050"/>
            </a:solidFill>
          </a:ln>
        </p:spPr>
        <p:style>
          <a:lnRef idx="2">
            <a:schemeClr val="dk1"/>
          </a:lnRef>
          <a:fillRef idx="0">
            <a:schemeClr val="dk1"/>
          </a:fillRef>
          <a:effectRef idx="1">
            <a:schemeClr val="dk1"/>
          </a:effectRef>
          <a:fontRef idx="minor">
            <a:schemeClr val="tx1"/>
          </a:fontRef>
        </p:style>
      </p:cxnSp>
      <p:sp>
        <p:nvSpPr>
          <p:cNvPr id="383" name="椭圆 382">
            <a:extLst>
              <a:ext uri="{FF2B5EF4-FFF2-40B4-BE49-F238E27FC236}">
                <a16:creationId xmlns:a16="http://schemas.microsoft.com/office/drawing/2014/main" id="{9B749E1A-03F3-8902-E3CA-CD80C22527C7}"/>
              </a:ext>
            </a:extLst>
          </p:cNvPr>
          <p:cNvSpPr/>
          <p:nvPr/>
        </p:nvSpPr>
        <p:spPr>
          <a:xfrm>
            <a:off x="4469677" y="4265269"/>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cxnSp>
        <p:nvCxnSpPr>
          <p:cNvPr id="384" name="直接连接符 383">
            <a:extLst>
              <a:ext uri="{FF2B5EF4-FFF2-40B4-BE49-F238E27FC236}">
                <a16:creationId xmlns:a16="http://schemas.microsoft.com/office/drawing/2014/main" id="{3E86913B-8FE8-FC77-5A46-4E46DA7D6AFA}"/>
              </a:ext>
            </a:extLst>
          </p:cNvPr>
          <p:cNvCxnSpPr>
            <a:cxnSpLocks/>
            <a:stCxn id="366" idx="4"/>
            <a:endCxn id="383" idx="0"/>
          </p:cNvCxnSpPr>
          <p:nvPr/>
        </p:nvCxnSpPr>
        <p:spPr>
          <a:xfrm flipH="1">
            <a:off x="4533971" y="4132728"/>
            <a:ext cx="6959" cy="132541"/>
          </a:xfrm>
          <a:prstGeom prst="line">
            <a:avLst/>
          </a:prstGeom>
          <a:ln w="19050">
            <a:solidFill>
              <a:srgbClr val="00B050"/>
            </a:solidFill>
          </a:ln>
        </p:spPr>
        <p:style>
          <a:lnRef idx="2">
            <a:schemeClr val="dk1"/>
          </a:lnRef>
          <a:fillRef idx="0">
            <a:schemeClr val="dk1"/>
          </a:fillRef>
          <a:effectRef idx="1">
            <a:schemeClr val="dk1"/>
          </a:effectRef>
          <a:fontRef idx="minor">
            <a:schemeClr val="tx1"/>
          </a:fontRef>
        </p:style>
      </p:cxnSp>
      <p:sp>
        <p:nvSpPr>
          <p:cNvPr id="389" name="文本框 388">
            <a:extLst>
              <a:ext uri="{FF2B5EF4-FFF2-40B4-BE49-F238E27FC236}">
                <a16:creationId xmlns:a16="http://schemas.microsoft.com/office/drawing/2014/main" id="{5AE8CC33-CF41-7BFC-7323-B29C2C9A8819}"/>
              </a:ext>
            </a:extLst>
          </p:cNvPr>
          <p:cNvSpPr txBox="1"/>
          <p:nvPr/>
        </p:nvSpPr>
        <p:spPr>
          <a:xfrm>
            <a:off x="4132863" y="4214185"/>
            <a:ext cx="242374" cy="246221"/>
          </a:xfrm>
          <a:prstGeom prst="rect">
            <a:avLst/>
          </a:prstGeom>
          <a:noFill/>
        </p:spPr>
        <p:txBody>
          <a:bodyPr wrap="none" rtlCol="0">
            <a:spAutoFit/>
          </a:bodyPr>
          <a:lstStyle/>
          <a:p>
            <a:r>
              <a:rPr lang="en-US" altLang="zh-CN" sz="1000" dirty="0">
                <a:latin typeface="Times New Roman" panose="02020603050405020304" pitchFamily="18" charset="0"/>
                <a:cs typeface="Times New Roman" panose="02020603050405020304" pitchFamily="18" charset="0"/>
              </a:rPr>
              <a:t>?</a:t>
            </a:r>
            <a:endParaRPr lang="zh-CN" altLang="en-US" sz="1000" dirty="0">
              <a:latin typeface="Times New Roman" panose="02020603050405020304" pitchFamily="18" charset="0"/>
              <a:cs typeface="Times New Roman" panose="02020603050405020304" pitchFamily="18" charset="0"/>
            </a:endParaRPr>
          </a:p>
        </p:txBody>
      </p:sp>
      <p:cxnSp>
        <p:nvCxnSpPr>
          <p:cNvPr id="390" name="直接连接符 389">
            <a:extLst>
              <a:ext uri="{FF2B5EF4-FFF2-40B4-BE49-F238E27FC236}">
                <a16:creationId xmlns:a16="http://schemas.microsoft.com/office/drawing/2014/main" id="{C75C2309-13AB-C536-C0A5-971E3887B368}"/>
              </a:ext>
            </a:extLst>
          </p:cNvPr>
          <p:cNvCxnSpPr>
            <a:cxnSpLocks/>
            <a:stCxn id="383" idx="2"/>
            <a:endCxn id="349" idx="5"/>
          </p:cNvCxnSpPr>
          <p:nvPr/>
        </p:nvCxnSpPr>
        <p:spPr>
          <a:xfrm flipH="1">
            <a:off x="4302439" y="4333135"/>
            <a:ext cx="167238" cy="52250"/>
          </a:xfrm>
          <a:prstGeom prst="line">
            <a:avLst/>
          </a:prstGeom>
        </p:spPr>
        <p:style>
          <a:lnRef idx="2">
            <a:schemeClr val="dk1"/>
          </a:lnRef>
          <a:fillRef idx="0">
            <a:schemeClr val="dk1"/>
          </a:fillRef>
          <a:effectRef idx="1">
            <a:schemeClr val="dk1"/>
          </a:effectRef>
          <a:fontRef idx="minor">
            <a:schemeClr val="tx1"/>
          </a:fontRef>
        </p:style>
      </p:cxnSp>
      <p:sp>
        <p:nvSpPr>
          <p:cNvPr id="393" name="文本框 392">
            <a:extLst>
              <a:ext uri="{FF2B5EF4-FFF2-40B4-BE49-F238E27FC236}">
                <a16:creationId xmlns:a16="http://schemas.microsoft.com/office/drawing/2014/main" id="{FEA566AE-37E1-B683-83B7-843B06026916}"/>
              </a:ext>
            </a:extLst>
          </p:cNvPr>
          <p:cNvSpPr txBox="1"/>
          <p:nvPr/>
        </p:nvSpPr>
        <p:spPr>
          <a:xfrm>
            <a:off x="3985496" y="4316541"/>
            <a:ext cx="489278" cy="276999"/>
          </a:xfrm>
          <a:prstGeom prst="rect">
            <a:avLst/>
          </a:prstGeom>
          <a:noFill/>
        </p:spPr>
        <p:txBody>
          <a:bodyPr wrap="square" rtlCol="0">
            <a:spAutoFit/>
          </a:bodyPr>
          <a:lstStyle/>
          <a:p>
            <a:pPr algn="ctr"/>
            <a:r>
              <a:rPr lang="en-US" altLang="zh-CN" sz="1200" dirty="0">
                <a:latin typeface="Times New Roman" panose="02020603050405020304" pitchFamily="18" charset="0"/>
                <a:cs typeface="Times New Roman" panose="02020603050405020304" pitchFamily="18" charset="0"/>
              </a:rPr>
              <a:t>Hard</a:t>
            </a:r>
            <a:endParaRPr lang="zh-CN" altLang="en-US" sz="1200" dirty="0">
              <a:latin typeface="Times New Roman" panose="02020603050405020304" pitchFamily="18" charset="0"/>
              <a:cs typeface="Times New Roman" panose="02020603050405020304" pitchFamily="18" charset="0"/>
            </a:endParaRPr>
          </a:p>
        </p:txBody>
      </p:sp>
      <p:sp>
        <p:nvSpPr>
          <p:cNvPr id="394" name="椭圆 393">
            <a:extLst>
              <a:ext uri="{FF2B5EF4-FFF2-40B4-BE49-F238E27FC236}">
                <a16:creationId xmlns:a16="http://schemas.microsoft.com/office/drawing/2014/main" id="{4651755B-9A00-010B-D0B4-4F41F2C62981}"/>
              </a:ext>
            </a:extLst>
          </p:cNvPr>
          <p:cNvSpPr/>
          <p:nvPr/>
        </p:nvSpPr>
        <p:spPr>
          <a:xfrm>
            <a:off x="3934503" y="3837371"/>
            <a:ext cx="781104" cy="763257"/>
          </a:xfrm>
          <a:prstGeom prst="ellipse">
            <a:avLst/>
          </a:prstGeom>
          <a:noFill/>
          <a:ln>
            <a:solidFill>
              <a:srgbClr val="00B05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5" name="文本框 404">
            <a:extLst>
              <a:ext uri="{FF2B5EF4-FFF2-40B4-BE49-F238E27FC236}">
                <a16:creationId xmlns:a16="http://schemas.microsoft.com/office/drawing/2014/main" id="{D1BD2D1B-3703-ED54-1F79-6F6F9EC04DAD}"/>
              </a:ext>
            </a:extLst>
          </p:cNvPr>
          <p:cNvSpPr txBox="1"/>
          <p:nvPr/>
        </p:nvSpPr>
        <p:spPr>
          <a:xfrm>
            <a:off x="3255680" y="2802265"/>
            <a:ext cx="2237333" cy="276999"/>
          </a:xfrm>
          <a:prstGeom prst="rect">
            <a:avLst/>
          </a:prstGeom>
          <a:noFill/>
        </p:spPr>
        <p:txBody>
          <a:bodyPr wrap="square">
            <a:spAutoFit/>
          </a:bodyPr>
          <a:lstStyle/>
          <a:p>
            <a:r>
              <a:rPr lang="en-US" altLang="zh-CN" sz="1200" b="0" i="0" dirty="0">
                <a:solidFill>
                  <a:srgbClr val="2C2C36"/>
                </a:solidFill>
                <a:effectLst/>
                <a:latin typeface="Times New Roman" panose="02020603050405020304" pitchFamily="18" charset="0"/>
                <a:cs typeface="Times New Roman" panose="02020603050405020304" pitchFamily="18" charset="0"/>
              </a:rPr>
              <a:t>Release </a:t>
            </a:r>
            <a:r>
              <a:rPr lang="en-US" altLang="zh-CN" sz="1200" dirty="0">
                <a:solidFill>
                  <a:srgbClr val="2C2C36"/>
                </a:solidFill>
                <a:latin typeface="Times New Roman" panose="02020603050405020304" pitchFamily="18" charset="0"/>
                <a:cs typeface="Times New Roman" panose="02020603050405020304" pitchFamily="18" charset="0"/>
              </a:rPr>
              <a:t>v</a:t>
            </a:r>
            <a:r>
              <a:rPr lang="en-US" altLang="zh-CN" sz="1200" b="0" i="0" dirty="0">
                <a:solidFill>
                  <a:srgbClr val="2C2C36"/>
                </a:solidFill>
                <a:effectLst/>
                <a:latin typeface="Times New Roman" panose="02020603050405020304" pitchFamily="18" charset="0"/>
                <a:cs typeface="Times New Roman" panose="02020603050405020304" pitchFamily="18" charset="0"/>
              </a:rPr>
              <a:t>ulnerable datasets</a:t>
            </a:r>
            <a:endParaRPr lang="zh-CN" altLang="en-US" sz="1200" dirty="0">
              <a:latin typeface="Times New Roman" panose="02020603050405020304" pitchFamily="18" charset="0"/>
              <a:cs typeface="Times New Roman" panose="02020603050405020304" pitchFamily="18" charset="0"/>
            </a:endParaRPr>
          </a:p>
        </p:txBody>
      </p:sp>
      <p:sp>
        <p:nvSpPr>
          <p:cNvPr id="435" name="文本框 434">
            <a:extLst>
              <a:ext uri="{FF2B5EF4-FFF2-40B4-BE49-F238E27FC236}">
                <a16:creationId xmlns:a16="http://schemas.microsoft.com/office/drawing/2014/main" id="{7647B2F3-E6C0-0BB0-0652-859B3122ABB4}"/>
              </a:ext>
            </a:extLst>
          </p:cNvPr>
          <p:cNvSpPr txBox="1"/>
          <p:nvPr/>
        </p:nvSpPr>
        <p:spPr>
          <a:xfrm>
            <a:off x="3335912" y="4521609"/>
            <a:ext cx="1786367"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Find inherent hard nodes</a:t>
            </a:r>
            <a:endParaRPr lang="zh-CN" altLang="en-US" sz="1200" dirty="0">
              <a:latin typeface="Times New Roman" panose="02020603050405020304" pitchFamily="18" charset="0"/>
              <a:cs typeface="Times New Roman" panose="02020603050405020304" pitchFamily="18" charset="0"/>
            </a:endParaRPr>
          </a:p>
        </p:txBody>
      </p:sp>
      <p:cxnSp>
        <p:nvCxnSpPr>
          <p:cNvPr id="438" name="直接箭头连接符 437">
            <a:extLst>
              <a:ext uri="{FF2B5EF4-FFF2-40B4-BE49-F238E27FC236}">
                <a16:creationId xmlns:a16="http://schemas.microsoft.com/office/drawing/2014/main" id="{26098602-9488-F62C-4077-58745DC585AC}"/>
              </a:ext>
            </a:extLst>
          </p:cNvPr>
          <p:cNvCxnSpPr>
            <a:cxnSpLocks/>
          </p:cNvCxnSpPr>
          <p:nvPr/>
        </p:nvCxnSpPr>
        <p:spPr>
          <a:xfrm>
            <a:off x="4148472" y="4736552"/>
            <a:ext cx="0" cy="15246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51" name="直接连接符 450">
            <a:extLst>
              <a:ext uri="{FF2B5EF4-FFF2-40B4-BE49-F238E27FC236}">
                <a16:creationId xmlns:a16="http://schemas.microsoft.com/office/drawing/2014/main" id="{9E0F6553-4A93-2DA5-23E4-3F9025399FB2}"/>
              </a:ext>
            </a:extLst>
          </p:cNvPr>
          <p:cNvCxnSpPr>
            <a:cxnSpLocks/>
            <a:stCxn id="455" idx="2"/>
            <a:endCxn id="452" idx="6"/>
          </p:cNvCxnSpPr>
          <p:nvPr/>
        </p:nvCxnSpPr>
        <p:spPr>
          <a:xfrm flipH="1">
            <a:off x="3566558" y="5172568"/>
            <a:ext cx="87444" cy="7257"/>
          </a:xfrm>
          <a:prstGeom prst="line">
            <a:avLst/>
          </a:prstGeom>
          <a:ln w="19050">
            <a:solidFill>
              <a:srgbClr val="C3C3C3"/>
            </a:solidFill>
          </a:ln>
        </p:spPr>
        <p:style>
          <a:lnRef idx="2">
            <a:schemeClr val="dk1"/>
          </a:lnRef>
          <a:fillRef idx="0">
            <a:schemeClr val="dk1"/>
          </a:fillRef>
          <a:effectRef idx="1">
            <a:schemeClr val="dk1"/>
          </a:effectRef>
          <a:fontRef idx="minor">
            <a:schemeClr val="tx1"/>
          </a:fontRef>
        </p:style>
      </p:cxnSp>
      <p:sp>
        <p:nvSpPr>
          <p:cNvPr id="452" name="椭圆 451">
            <a:extLst>
              <a:ext uri="{FF2B5EF4-FFF2-40B4-BE49-F238E27FC236}">
                <a16:creationId xmlns:a16="http://schemas.microsoft.com/office/drawing/2014/main" id="{1CDF8D39-DE95-29CB-FF53-F5E8D5993146}"/>
              </a:ext>
            </a:extLst>
          </p:cNvPr>
          <p:cNvSpPr/>
          <p:nvPr/>
        </p:nvSpPr>
        <p:spPr>
          <a:xfrm>
            <a:off x="3488586" y="5140839"/>
            <a:ext cx="77972" cy="77972"/>
          </a:xfrm>
          <a:prstGeom prst="ellipse">
            <a:avLst/>
          </a:prstGeom>
          <a:solidFill>
            <a:srgbClr val="C3C3C3"/>
          </a:solidFill>
          <a:ln>
            <a:solidFill>
              <a:srgbClr val="C3C3C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53" name="直接连接符 452">
            <a:extLst>
              <a:ext uri="{FF2B5EF4-FFF2-40B4-BE49-F238E27FC236}">
                <a16:creationId xmlns:a16="http://schemas.microsoft.com/office/drawing/2014/main" id="{ADE43443-0204-5A34-62FF-C6115AED52B1}"/>
              </a:ext>
            </a:extLst>
          </p:cNvPr>
          <p:cNvCxnSpPr>
            <a:cxnSpLocks/>
            <a:stCxn id="455" idx="0"/>
            <a:endCxn id="454" idx="5"/>
          </p:cNvCxnSpPr>
          <p:nvPr/>
        </p:nvCxnSpPr>
        <p:spPr>
          <a:xfrm flipH="1" flipV="1">
            <a:off x="3605485" y="5069275"/>
            <a:ext cx="87503" cy="64307"/>
          </a:xfrm>
          <a:prstGeom prst="line">
            <a:avLst/>
          </a:prstGeom>
          <a:ln w="19050">
            <a:solidFill>
              <a:srgbClr val="C3C3C3"/>
            </a:solidFill>
          </a:ln>
        </p:spPr>
        <p:style>
          <a:lnRef idx="2">
            <a:schemeClr val="dk1"/>
          </a:lnRef>
          <a:fillRef idx="0">
            <a:schemeClr val="dk1"/>
          </a:fillRef>
          <a:effectRef idx="1">
            <a:schemeClr val="dk1"/>
          </a:effectRef>
          <a:fontRef idx="minor">
            <a:schemeClr val="tx1"/>
          </a:fontRef>
        </p:style>
      </p:cxnSp>
      <p:sp>
        <p:nvSpPr>
          <p:cNvPr id="454" name="椭圆 453">
            <a:extLst>
              <a:ext uri="{FF2B5EF4-FFF2-40B4-BE49-F238E27FC236}">
                <a16:creationId xmlns:a16="http://schemas.microsoft.com/office/drawing/2014/main" id="{EBD0F4F3-86B5-E9E1-A96D-E9AC4BF28611}"/>
              </a:ext>
            </a:extLst>
          </p:cNvPr>
          <p:cNvSpPr/>
          <p:nvPr/>
        </p:nvSpPr>
        <p:spPr>
          <a:xfrm>
            <a:off x="3538932" y="5002722"/>
            <a:ext cx="77972" cy="77972"/>
          </a:xfrm>
          <a:prstGeom prst="ellipse">
            <a:avLst/>
          </a:prstGeom>
          <a:solidFill>
            <a:srgbClr val="C3C3C3"/>
          </a:solidFill>
          <a:ln>
            <a:solidFill>
              <a:srgbClr val="C3C3C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5" name="椭圆 454">
            <a:extLst>
              <a:ext uri="{FF2B5EF4-FFF2-40B4-BE49-F238E27FC236}">
                <a16:creationId xmlns:a16="http://schemas.microsoft.com/office/drawing/2014/main" id="{266FAB44-0C0B-0A79-5804-FBAC2115CB8E}"/>
              </a:ext>
            </a:extLst>
          </p:cNvPr>
          <p:cNvSpPr/>
          <p:nvPr/>
        </p:nvSpPr>
        <p:spPr>
          <a:xfrm>
            <a:off x="3654002" y="5133582"/>
            <a:ext cx="77972" cy="77972"/>
          </a:xfrm>
          <a:prstGeom prst="ellipse">
            <a:avLst/>
          </a:prstGeom>
          <a:solidFill>
            <a:srgbClr val="C3C3C3"/>
          </a:solidFill>
          <a:ln>
            <a:solidFill>
              <a:srgbClr val="C3C3C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7" name="矩形 456">
            <a:extLst>
              <a:ext uri="{FF2B5EF4-FFF2-40B4-BE49-F238E27FC236}">
                <a16:creationId xmlns:a16="http://schemas.microsoft.com/office/drawing/2014/main" id="{8CD1B20D-46EA-FF25-7581-CE104E767199}"/>
              </a:ext>
            </a:extLst>
          </p:cNvPr>
          <p:cNvSpPr/>
          <p:nvPr/>
        </p:nvSpPr>
        <p:spPr>
          <a:xfrm>
            <a:off x="3352766" y="4906941"/>
            <a:ext cx="2044822" cy="428944"/>
          </a:xfrm>
          <a:prstGeom prst="rect">
            <a:avLst/>
          </a:prstGeom>
          <a:noFill/>
          <a:ln>
            <a:solidFill>
              <a:srgbClr val="C3C3C3"/>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9" name="文本框 458">
            <a:extLst>
              <a:ext uri="{FF2B5EF4-FFF2-40B4-BE49-F238E27FC236}">
                <a16:creationId xmlns:a16="http://schemas.microsoft.com/office/drawing/2014/main" id="{4224FA03-344A-08AD-308A-63D5D87F71F9}"/>
              </a:ext>
            </a:extLst>
          </p:cNvPr>
          <p:cNvSpPr txBox="1"/>
          <p:nvPr/>
        </p:nvSpPr>
        <p:spPr>
          <a:xfrm>
            <a:off x="3683605" y="4881300"/>
            <a:ext cx="842504" cy="461665"/>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Inactive   </a:t>
            </a:r>
          </a:p>
          <a:p>
            <a:r>
              <a:rPr lang="en-US" altLang="zh-CN" sz="1200" dirty="0">
                <a:latin typeface="Times New Roman" panose="02020603050405020304" pitchFamily="18" charset="0"/>
                <a:cs typeface="Times New Roman" panose="02020603050405020304" pitchFamily="18" charset="0"/>
              </a:rPr>
              <a:t>subgraph</a:t>
            </a:r>
            <a:endParaRPr lang="zh-CN" altLang="en-US" sz="1200" dirty="0">
              <a:latin typeface="Times New Roman" panose="02020603050405020304" pitchFamily="18" charset="0"/>
              <a:cs typeface="Times New Roman" panose="02020603050405020304" pitchFamily="18" charset="0"/>
            </a:endParaRPr>
          </a:p>
        </p:txBody>
      </p:sp>
      <p:sp>
        <p:nvSpPr>
          <p:cNvPr id="461" name="文本框 460">
            <a:extLst>
              <a:ext uri="{FF2B5EF4-FFF2-40B4-BE49-F238E27FC236}">
                <a16:creationId xmlns:a16="http://schemas.microsoft.com/office/drawing/2014/main" id="{B4CA03C9-2FF9-0242-5A2F-9A4CC3E6619C}"/>
              </a:ext>
            </a:extLst>
          </p:cNvPr>
          <p:cNvSpPr txBox="1"/>
          <p:nvPr/>
        </p:nvSpPr>
        <p:spPr>
          <a:xfrm>
            <a:off x="4722928" y="3879719"/>
            <a:ext cx="908496" cy="646331"/>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Assist in classifying hard nodes</a:t>
            </a:r>
            <a:endParaRPr lang="zh-CN" altLang="en-US" sz="1200" dirty="0">
              <a:latin typeface="Times New Roman" panose="02020603050405020304" pitchFamily="18" charset="0"/>
              <a:cs typeface="Times New Roman" panose="02020603050405020304" pitchFamily="18" charset="0"/>
            </a:endParaRPr>
          </a:p>
        </p:txBody>
      </p:sp>
      <p:sp>
        <p:nvSpPr>
          <p:cNvPr id="467" name="文本框 466">
            <a:extLst>
              <a:ext uri="{FF2B5EF4-FFF2-40B4-BE49-F238E27FC236}">
                <a16:creationId xmlns:a16="http://schemas.microsoft.com/office/drawing/2014/main" id="{DE74455A-C201-B50C-2E4B-A3BA86A3F40A}"/>
              </a:ext>
            </a:extLst>
          </p:cNvPr>
          <p:cNvSpPr txBox="1"/>
          <p:nvPr/>
        </p:nvSpPr>
        <p:spPr>
          <a:xfrm>
            <a:off x="3281516" y="5359016"/>
            <a:ext cx="2237333" cy="276999"/>
          </a:xfrm>
          <a:prstGeom prst="rect">
            <a:avLst/>
          </a:prstGeom>
          <a:noFill/>
        </p:spPr>
        <p:txBody>
          <a:bodyPr wrap="square">
            <a:spAutoFit/>
          </a:bodyPr>
          <a:lstStyle/>
          <a:p>
            <a:r>
              <a:rPr lang="en-US" altLang="zh-CN" sz="1200" b="0" i="0" dirty="0">
                <a:solidFill>
                  <a:srgbClr val="2C2C36"/>
                </a:solidFill>
                <a:effectLst/>
                <a:latin typeface="Times New Roman" panose="02020603050405020304" pitchFamily="18" charset="0"/>
                <a:cs typeface="Times New Roman" panose="02020603050405020304" pitchFamily="18" charset="0"/>
              </a:rPr>
              <a:t>Release </a:t>
            </a:r>
            <a:r>
              <a:rPr lang="en-US" altLang="zh-CN" sz="1200" dirty="0">
                <a:solidFill>
                  <a:srgbClr val="2C2C36"/>
                </a:solidFill>
                <a:latin typeface="Times New Roman" panose="02020603050405020304" pitchFamily="18" charset="0"/>
                <a:cs typeface="Times New Roman" panose="02020603050405020304" pitchFamily="18" charset="0"/>
              </a:rPr>
              <a:t>t</a:t>
            </a:r>
            <a:r>
              <a:rPr lang="en-US" altLang="zh-CN" sz="1200" b="0" i="0" dirty="0">
                <a:solidFill>
                  <a:srgbClr val="2C2C36"/>
                </a:solidFill>
                <a:effectLst/>
                <a:latin typeface="Times New Roman" panose="02020603050405020304" pitchFamily="18" charset="0"/>
                <a:cs typeface="Times New Roman" panose="02020603050405020304" pitchFamily="18" charset="0"/>
              </a:rPr>
              <a:t>rustworthy  datasets</a:t>
            </a:r>
            <a:endParaRPr lang="zh-CN" altLang="en-US" sz="1200" dirty="0">
              <a:latin typeface="Times New Roman" panose="02020603050405020304" pitchFamily="18" charset="0"/>
              <a:cs typeface="Times New Roman" panose="02020603050405020304" pitchFamily="18" charset="0"/>
            </a:endParaRPr>
          </a:p>
        </p:txBody>
      </p:sp>
      <p:pic>
        <p:nvPicPr>
          <p:cNvPr id="473" name="图片 472">
            <a:extLst>
              <a:ext uri="{FF2B5EF4-FFF2-40B4-BE49-F238E27FC236}">
                <a16:creationId xmlns:a16="http://schemas.microsoft.com/office/drawing/2014/main" id="{DA5D706A-6113-36F4-D4B6-3AEF941D8E2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460365" y="4976875"/>
            <a:ext cx="308501" cy="308501"/>
          </a:xfrm>
          <a:prstGeom prst="rect">
            <a:avLst/>
          </a:prstGeom>
        </p:spPr>
      </p:pic>
      <p:sp>
        <p:nvSpPr>
          <p:cNvPr id="475" name="文本框 474">
            <a:extLst>
              <a:ext uri="{FF2B5EF4-FFF2-40B4-BE49-F238E27FC236}">
                <a16:creationId xmlns:a16="http://schemas.microsoft.com/office/drawing/2014/main" id="{58FB81E7-B351-E668-38AE-5E3AAE539253}"/>
              </a:ext>
            </a:extLst>
          </p:cNvPr>
          <p:cNvSpPr txBox="1"/>
          <p:nvPr/>
        </p:nvSpPr>
        <p:spPr>
          <a:xfrm>
            <a:off x="4734060" y="4888388"/>
            <a:ext cx="815388" cy="461665"/>
          </a:xfrm>
          <a:prstGeom prst="rect">
            <a:avLst/>
          </a:prstGeom>
          <a:noFill/>
        </p:spPr>
        <p:txBody>
          <a:bodyPr wrap="square">
            <a:spAutoFit/>
          </a:bodyPr>
          <a:lstStyle/>
          <a:p>
            <a:r>
              <a:rPr lang="en-US" altLang="zh-CN" sz="1200" i="0" dirty="0">
                <a:solidFill>
                  <a:srgbClr val="2C2C36"/>
                </a:solidFill>
                <a:effectLst/>
                <a:latin typeface="Times New Roman" panose="02020603050405020304" pitchFamily="18" charset="0"/>
                <a:cs typeface="Times New Roman" panose="02020603050405020304" pitchFamily="18" charset="0"/>
              </a:rPr>
              <a:t>Assistive </a:t>
            </a:r>
          </a:p>
          <a:p>
            <a:r>
              <a:rPr lang="en-US" altLang="zh-CN" sz="1200" i="0" dirty="0">
                <a:solidFill>
                  <a:srgbClr val="2C2C36"/>
                </a:solidFill>
                <a:effectLst/>
                <a:latin typeface="Times New Roman" panose="02020603050405020304" pitchFamily="18" charset="0"/>
                <a:cs typeface="Times New Roman" panose="02020603050405020304" pitchFamily="18" charset="0"/>
              </a:rPr>
              <a:t>prompt</a:t>
            </a:r>
            <a:endParaRPr lang="zh-CN" altLang="en-US" sz="1200" dirty="0">
              <a:latin typeface="Times New Roman" panose="02020603050405020304" pitchFamily="18" charset="0"/>
              <a:cs typeface="Times New Roman" panose="02020603050405020304" pitchFamily="18" charset="0"/>
            </a:endParaRPr>
          </a:p>
        </p:txBody>
      </p:sp>
      <p:sp>
        <p:nvSpPr>
          <p:cNvPr id="476" name="箭头: 右 475">
            <a:extLst>
              <a:ext uri="{FF2B5EF4-FFF2-40B4-BE49-F238E27FC236}">
                <a16:creationId xmlns:a16="http://schemas.microsoft.com/office/drawing/2014/main" id="{589B98BE-B00C-3BC0-6DAA-D25FD798E318}"/>
              </a:ext>
            </a:extLst>
          </p:cNvPr>
          <p:cNvSpPr/>
          <p:nvPr/>
        </p:nvSpPr>
        <p:spPr>
          <a:xfrm>
            <a:off x="5613280" y="4272410"/>
            <a:ext cx="343788" cy="236234"/>
          </a:xfrm>
          <a:prstGeom prst="rightArrow">
            <a:avLst/>
          </a:prstGeom>
          <a:solidFill>
            <a:srgbClr val="95A8D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77" name="文本框 476">
            <a:extLst>
              <a:ext uri="{FF2B5EF4-FFF2-40B4-BE49-F238E27FC236}">
                <a16:creationId xmlns:a16="http://schemas.microsoft.com/office/drawing/2014/main" id="{400F1478-A01A-F7ED-E602-0E2969AF0942}"/>
              </a:ext>
            </a:extLst>
          </p:cNvPr>
          <p:cNvSpPr txBox="1"/>
          <p:nvPr/>
        </p:nvSpPr>
        <p:spPr>
          <a:xfrm>
            <a:off x="5436287" y="4046907"/>
            <a:ext cx="692185" cy="276999"/>
          </a:xfrm>
          <a:prstGeom prst="rect">
            <a:avLst/>
          </a:prstGeom>
          <a:noFill/>
        </p:spPr>
        <p:txBody>
          <a:bodyPr wrap="square" rtlCol="0">
            <a:spAutoFit/>
          </a:bodyPr>
          <a:lstStyle/>
          <a:p>
            <a:pPr algn="ctr"/>
            <a:r>
              <a:rPr lang="en-US" altLang="zh-CN" sz="1200" dirty="0">
                <a:latin typeface="Times New Roman" panose="02020603050405020304" pitchFamily="18" charset="0"/>
                <a:cs typeface="Times New Roman" panose="02020603050405020304" pitchFamily="18" charset="0"/>
              </a:rPr>
              <a:t>Train</a:t>
            </a:r>
            <a:endParaRPr lang="zh-CN" altLang="en-US" sz="1200" dirty="0">
              <a:latin typeface="Times New Roman" panose="02020603050405020304" pitchFamily="18" charset="0"/>
              <a:cs typeface="Times New Roman" panose="02020603050405020304" pitchFamily="18" charset="0"/>
            </a:endParaRPr>
          </a:p>
        </p:txBody>
      </p:sp>
      <p:pic>
        <p:nvPicPr>
          <p:cNvPr id="482" name="图片 481">
            <a:extLst>
              <a:ext uri="{FF2B5EF4-FFF2-40B4-BE49-F238E27FC236}">
                <a16:creationId xmlns:a16="http://schemas.microsoft.com/office/drawing/2014/main" id="{2918B815-58C7-038A-9969-A8F798159B07}"/>
              </a:ext>
            </a:extLst>
          </p:cNvPr>
          <p:cNvPicPr>
            <a:picLocks noChangeAspect="1"/>
          </p:cNvPicPr>
          <p:nvPr/>
        </p:nvPicPr>
        <p:blipFill>
          <a:blip r:embed="rId9"/>
          <a:stretch>
            <a:fillRect/>
          </a:stretch>
        </p:blipFill>
        <p:spPr>
          <a:xfrm>
            <a:off x="5952835" y="3848818"/>
            <a:ext cx="976193" cy="949730"/>
          </a:xfrm>
          <a:prstGeom prst="rect">
            <a:avLst/>
          </a:prstGeom>
        </p:spPr>
      </p:pic>
      <p:cxnSp>
        <p:nvCxnSpPr>
          <p:cNvPr id="483" name="直接连接符 482">
            <a:extLst>
              <a:ext uri="{FF2B5EF4-FFF2-40B4-BE49-F238E27FC236}">
                <a16:creationId xmlns:a16="http://schemas.microsoft.com/office/drawing/2014/main" id="{6B263ED2-E841-7130-37FA-8799E43A2E79}"/>
              </a:ext>
            </a:extLst>
          </p:cNvPr>
          <p:cNvCxnSpPr>
            <a:cxnSpLocks/>
            <a:stCxn id="485" idx="5"/>
            <a:endCxn id="484" idx="0"/>
          </p:cNvCxnSpPr>
          <p:nvPr/>
        </p:nvCxnSpPr>
        <p:spPr>
          <a:xfrm>
            <a:off x="7499278" y="4177299"/>
            <a:ext cx="29344" cy="202228"/>
          </a:xfrm>
          <a:prstGeom prst="line">
            <a:avLst/>
          </a:prstGeom>
        </p:spPr>
        <p:style>
          <a:lnRef idx="2">
            <a:schemeClr val="dk1"/>
          </a:lnRef>
          <a:fillRef idx="0">
            <a:schemeClr val="dk1"/>
          </a:fillRef>
          <a:effectRef idx="1">
            <a:schemeClr val="dk1"/>
          </a:effectRef>
          <a:fontRef idx="minor">
            <a:schemeClr val="tx1"/>
          </a:fontRef>
        </p:style>
      </p:cxnSp>
      <p:sp>
        <p:nvSpPr>
          <p:cNvPr id="484" name="椭圆 483">
            <a:extLst>
              <a:ext uri="{FF2B5EF4-FFF2-40B4-BE49-F238E27FC236}">
                <a16:creationId xmlns:a16="http://schemas.microsoft.com/office/drawing/2014/main" id="{A8301D38-C91E-F78D-9A74-9293815AE05A}"/>
              </a:ext>
            </a:extLst>
          </p:cNvPr>
          <p:cNvSpPr/>
          <p:nvPr/>
        </p:nvSpPr>
        <p:spPr>
          <a:xfrm>
            <a:off x="7464328" y="4379527"/>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485" name="椭圆 484">
            <a:extLst>
              <a:ext uri="{FF2B5EF4-FFF2-40B4-BE49-F238E27FC236}">
                <a16:creationId xmlns:a16="http://schemas.microsoft.com/office/drawing/2014/main" id="{E781CFF5-A3F2-146B-4DC2-A43FA9530443}"/>
              </a:ext>
            </a:extLst>
          </p:cNvPr>
          <p:cNvSpPr/>
          <p:nvPr/>
        </p:nvSpPr>
        <p:spPr>
          <a:xfrm>
            <a:off x="7389521" y="4061445"/>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486" name="文本框 485">
            <a:extLst>
              <a:ext uri="{FF2B5EF4-FFF2-40B4-BE49-F238E27FC236}">
                <a16:creationId xmlns:a16="http://schemas.microsoft.com/office/drawing/2014/main" id="{694629BF-0833-4CEE-3443-91359B602D05}"/>
              </a:ext>
            </a:extLst>
          </p:cNvPr>
          <p:cNvSpPr txBox="1"/>
          <p:nvPr/>
        </p:nvSpPr>
        <p:spPr>
          <a:xfrm>
            <a:off x="7311656" y="3981129"/>
            <a:ext cx="292068" cy="276999"/>
          </a:xfrm>
          <a:prstGeom prst="rect">
            <a:avLst/>
          </a:prstGeom>
          <a:noFill/>
        </p:spPr>
        <p:txBody>
          <a:bodyPr wrap="non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cxnSp>
        <p:nvCxnSpPr>
          <p:cNvPr id="487" name="直接连接符 486">
            <a:extLst>
              <a:ext uri="{FF2B5EF4-FFF2-40B4-BE49-F238E27FC236}">
                <a16:creationId xmlns:a16="http://schemas.microsoft.com/office/drawing/2014/main" id="{299B64EB-C83B-B691-5C1B-493812DE5419}"/>
              </a:ext>
            </a:extLst>
          </p:cNvPr>
          <p:cNvCxnSpPr>
            <a:cxnSpLocks/>
            <a:stCxn id="491" idx="2"/>
            <a:endCxn id="488" idx="6"/>
          </p:cNvCxnSpPr>
          <p:nvPr/>
        </p:nvCxnSpPr>
        <p:spPr>
          <a:xfrm flipH="1">
            <a:off x="7686146" y="4203738"/>
            <a:ext cx="87444" cy="7257"/>
          </a:xfrm>
          <a:prstGeom prst="line">
            <a:avLst/>
          </a:prstGeom>
          <a:ln w="19050">
            <a:solidFill>
              <a:srgbClr val="C3C3C3"/>
            </a:solidFill>
          </a:ln>
        </p:spPr>
        <p:style>
          <a:lnRef idx="2">
            <a:schemeClr val="dk1"/>
          </a:lnRef>
          <a:fillRef idx="0">
            <a:schemeClr val="dk1"/>
          </a:fillRef>
          <a:effectRef idx="1">
            <a:schemeClr val="dk1"/>
          </a:effectRef>
          <a:fontRef idx="minor">
            <a:schemeClr val="tx1"/>
          </a:fontRef>
        </p:style>
      </p:cxnSp>
      <p:sp>
        <p:nvSpPr>
          <p:cNvPr id="488" name="椭圆 487">
            <a:extLst>
              <a:ext uri="{FF2B5EF4-FFF2-40B4-BE49-F238E27FC236}">
                <a16:creationId xmlns:a16="http://schemas.microsoft.com/office/drawing/2014/main" id="{2BB1C5F5-21D8-2519-E18B-A32AA36D1C1F}"/>
              </a:ext>
            </a:extLst>
          </p:cNvPr>
          <p:cNvSpPr/>
          <p:nvPr/>
        </p:nvSpPr>
        <p:spPr>
          <a:xfrm>
            <a:off x="7608174" y="4172009"/>
            <a:ext cx="77972" cy="77972"/>
          </a:xfrm>
          <a:prstGeom prst="ellipse">
            <a:avLst/>
          </a:prstGeom>
          <a:solidFill>
            <a:srgbClr val="C3C3C3"/>
          </a:solidFill>
          <a:ln>
            <a:solidFill>
              <a:srgbClr val="C3C3C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89" name="直接连接符 488">
            <a:extLst>
              <a:ext uri="{FF2B5EF4-FFF2-40B4-BE49-F238E27FC236}">
                <a16:creationId xmlns:a16="http://schemas.microsoft.com/office/drawing/2014/main" id="{21432CC3-3818-2FAA-0DDE-5886F6EA5FFE}"/>
              </a:ext>
            </a:extLst>
          </p:cNvPr>
          <p:cNvCxnSpPr>
            <a:cxnSpLocks/>
            <a:stCxn id="491" idx="0"/>
            <a:endCxn id="490" idx="5"/>
          </p:cNvCxnSpPr>
          <p:nvPr/>
        </p:nvCxnSpPr>
        <p:spPr>
          <a:xfrm flipH="1" flipV="1">
            <a:off x="7725073" y="4100445"/>
            <a:ext cx="87503" cy="64307"/>
          </a:xfrm>
          <a:prstGeom prst="line">
            <a:avLst/>
          </a:prstGeom>
          <a:ln w="19050">
            <a:solidFill>
              <a:srgbClr val="C3C3C3"/>
            </a:solidFill>
          </a:ln>
        </p:spPr>
        <p:style>
          <a:lnRef idx="2">
            <a:schemeClr val="dk1"/>
          </a:lnRef>
          <a:fillRef idx="0">
            <a:schemeClr val="dk1"/>
          </a:fillRef>
          <a:effectRef idx="1">
            <a:schemeClr val="dk1"/>
          </a:effectRef>
          <a:fontRef idx="minor">
            <a:schemeClr val="tx1"/>
          </a:fontRef>
        </p:style>
      </p:cxnSp>
      <p:sp>
        <p:nvSpPr>
          <p:cNvPr id="490" name="椭圆 489">
            <a:extLst>
              <a:ext uri="{FF2B5EF4-FFF2-40B4-BE49-F238E27FC236}">
                <a16:creationId xmlns:a16="http://schemas.microsoft.com/office/drawing/2014/main" id="{883A2E18-FEB4-F5AF-720C-F66D33C46056}"/>
              </a:ext>
            </a:extLst>
          </p:cNvPr>
          <p:cNvSpPr/>
          <p:nvPr/>
        </p:nvSpPr>
        <p:spPr>
          <a:xfrm>
            <a:off x="7658520" y="4033892"/>
            <a:ext cx="77972" cy="77972"/>
          </a:xfrm>
          <a:prstGeom prst="ellipse">
            <a:avLst/>
          </a:prstGeom>
          <a:solidFill>
            <a:srgbClr val="C3C3C3"/>
          </a:solidFill>
          <a:ln>
            <a:solidFill>
              <a:srgbClr val="C3C3C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1" name="椭圆 490">
            <a:extLst>
              <a:ext uri="{FF2B5EF4-FFF2-40B4-BE49-F238E27FC236}">
                <a16:creationId xmlns:a16="http://schemas.microsoft.com/office/drawing/2014/main" id="{5F13CFB4-CEB8-BA4C-ACA0-0A48DC2B4A08}"/>
              </a:ext>
            </a:extLst>
          </p:cNvPr>
          <p:cNvSpPr/>
          <p:nvPr/>
        </p:nvSpPr>
        <p:spPr>
          <a:xfrm>
            <a:off x="7773590" y="4164752"/>
            <a:ext cx="77972" cy="77972"/>
          </a:xfrm>
          <a:prstGeom prst="ellipse">
            <a:avLst/>
          </a:prstGeom>
          <a:solidFill>
            <a:srgbClr val="C3C3C3"/>
          </a:solidFill>
          <a:ln>
            <a:solidFill>
              <a:srgbClr val="C3C3C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92" name="直接连接符 491">
            <a:extLst>
              <a:ext uri="{FF2B5EF4-FFF2-40B4-BE49-F238E27FC236}">
                <a16:creationId xmlns:a16="http://schemas.microsoft.com/office/drawing/2014/main" id="{F21E2000-650A-0C00-F9E2-886196D2DD62}"/>
              </a:ext>
            </a:extLst>
          </p:cNvPr>
          <p:cNvCxnSpPr>
            <a:cxnSpLocks/>
            <a:stCxn id="488" idx="4"/>
            <a:endCxn id="484" idx="7"/>
          </p:cNvCxnSpPr>
          <p:nvPr/>
        </p:nvCxnSpPr>
        <p:spPr>
          <a:xfrm flipH="1">
            <a:off x="7574085" y="4249981"/>
            <a:ext cx="73075" cy="149423"/>
          </a:xfrm>
          <a:prstGeom prst="line">
            <a:avLst/>
          </a:prstGeom>
          <a:ln w="19050">
            <a:solidFill>
              <a:srgbClr val="C3C3C3"/>
            </a:solidFill>
          </a:ln>
        </p:spPr>
        <p:style>
          <a:lnRef idx="2">
            <a:schemeClr val="dk1"/>
          </a:lnRef>
          <a:fillRef idx="0">
            <a:schemeClr val="dk1"/>
          </a:fillRef>
          <a:effectRef idx="1">
            <a:schemeClr val="dk1"/>
          </a:effectRef>
          <a:fontRef idx="minor">
            <a:schemeClr val="tx1"/>
          </a:fontRef>
        </p:style>
      </p:cxnSp>
      <p:cxnSp>
        <p:nvCxnSpPr>
          <p:cNvPr id="493" name="直接连接符 492">
            <a:extLst>
              <a:ext uri="{FF2B5EF4-FFF2-40B4-BE49-F238E27FC236}">
                <a16:creationId xmlns:a16="http://schemas.microsoft.com/office/drawing/2014/main" id="{7D1B6B1D-D371-82A3-B28D-442E442C7213}"/>
              </a:ext>
            </a:extLst>
          </p:cNvPr>
          <p:cNvCxnSpPr>
            <a:cxnSpLocks/>
            <a:stCxn id="490" idx="2"/>
            <a:endCxn id="485" idx="7"/>
          </p:cNvCxnSpPr>
          <p:nvPr/>
        </p:nvCxnSpPr>
        <p:spPr>
          <a:xfrm flipH="1">
            <a:off x="7499278" y="4072878"/>
            <a:ext cx="159242" cy="8444"/>
          </a:xfrm>
          <a:prstGeom prst="line">
            <a:avLst/>
          </a:prstGeom>
          <a:ln w="19050">
            <a:solidFill>
              <a:srgbClr val="C3C3C3"/>
            </a:solidFill>
          </a:ln>
        </p:spPr>
        <p:style>
          <a:lnRef idx="2">
            <a:schemeClr val="dk1"/>
          </a:lnRef>
          <a:fillRef idx="0">
            <a:schemeClr val="dk1"/>
          </a:fillRef>
          <a:effectRef idx="1">
            <a:schemeClr val="dk1"/>
          </a:effectRef>
          <a:fontRef idx="minor">
            <a:schemeClr val="tx1"/>
          </a:fontRef>
        </p:style>
      </p:cxnSp>
      <p:sp>
        <p:nvSpPr>
          <p:cNvPr id="494" name="椭圆 493">
            <a:extLst>
              <a:ext uri="{FF2B5EF4-FFF2-40B4-BE49-F238E27FC236}">
                <a16:creationId xmlns:a16="http://schemas.microsoft.com/office/drawing/2014/main" id="{76934023-A7C1-1F82-FD0B-55A014295474}"/>
              </a:ext>
            </a:extLst>
          </p:cNvPr>
          <p:cNvSpPr/>
          <p:nvPr/>
        </p:nvSpPr>
        <p:spPr>
          <a:xfrm>
            <a:off x="7741323" y="4375265"/>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cxnSp>
        <p:nvCxnSpPr>
          <p:cNvPr id="495" name="直接连接符 494">
            <a:extLst>
              <a:ext uri="{FF2B5EF4-FFF2-40B4-BE49-F238E27FC236}">
                <a16:creationId xmlns:a16="http://schemas.microsoft.com/office/drawing/2014/main" id="{72BA1AC2-C308-8DA2-D847-22644426DB61}"/>
              </a:ext>
            </a:extLst>
          </p:cNvPr>
          <p:cNvCxnSpPr>
            <a:cxnSpLocks/>
            <a:stCxn id="491" idx="4"/>
            <a:endCxn id="494" idx="0"/>
          </p:cNvCxnSpPr>
          <p:nvPr/>
        </p:nvCxnSpPr>
        <p:spPr>
          <a:xfrm flipH="1">
            <a:off x="7805617" y="4242724"/>
            <a:ext cx="6959" cy="132541"/>
          </a:xfrm>
          <a:prstGeom prst="line">
            <a:avLst/>
          </a:prstGeom>
          <a:ln w="19050">
            <a:solidFill>
              <a:srgbClr val="C3C3C3"/>
            </a:solidFill>
          </a:ln>
        </p:spPr>
        <p:style>
          <a:lnRef idx="2">
            <a:schemeClr val="dk1"/>
          </a:lnRef>
          <a:fillRef idx="0">
            <a:schemeClr val="dk1"/>
          </a:fillRef>
          <a:effectRef idx="1">
            <a:schemeClr val="dk1"/>
          </a:effectRef>
          <a:fontRef idx="minor">
            <a:schemeClr val="tx1"/>
          </a:fontRef>
        </p:style>
      </p:cxnSp>
      <p:sp>
        <p:nvSpPr>
          <p:cNvPr id="496" name="文本框 495">
            <a:extLst>
              <a:ext uri="{FF2B5EF4-FFF2-40B4-BE49-F238E27FC236}">
                <a16:creationId xmlns:a16="http://schemas.microsoft.com/office/drawing/2014/main" id="{DB6E9493-ED5F-B720-6D1A-12DCC3A369AE}"/>
              </a:ext>
            </a:extLst>
          </p:cNvPr>
          <p:cNvSpPr txBox="1"/>
          <p:nvPr/>
        </p:nvSpPr>
        <p:spPr>
          <a:xfrm>
            <a:off x="7404509" y="4324181"/>
            <a:ext cx="242374" cy="246221"/>
          </a:xfrm>
          <a:prstGeom prst="rect">
            <a:avLst/>
          </a:prstGeom>
          <a:noFill/>
        </p:spPr>
        <p:txBody>
          <a:bodyPr wrap="none" rtlCol="0">
            <a:spAutoFit/>
          </a:bodyPr>
          <a:lstStyle/>
          <a:p>
            <a:r>
              <a:rPr lang="en-US" altLang="zh-CN" sz="1000" dirty="0">
                <a:latin typeface="Times New Roman" panose="02020603050405020304" pitchFamily="18" charset="0"/>
                <a:cs typeface="Times New Roman" panose="02020603050405020304" pitchFamily="18" charset="0"/>
              </a:rPr>
              <a:t>?</a:t>
            </a:r>
            <a:endParaRPr lang="zh-CN" altLang="en-US" sz="1000" dirty="0">
              <a:latin typeface="Times New Roman" panose="02020603050405020304" pitchFamily="18" charset="0"/>
              <a:cs typeface="Times New Roman" panose="02020603050405020304" pitchFamily="18" charset="0"/>
            </a:endParaRPr>
          </a:p>
        </p:txBody>
      </p:sp>
      <p:cxnSp>
        <p:nvCxnSpPr>
          <p:cNvPr id="497" name="直接连接符 496">
            <a:extLst>
              <a:ext uri="{FF2B5EF4-FFF2-40B4-BE49-F238E27FC236}">
                <a16:creationId xmlns:a16="http://schemas.microsoft.com/office/drawing/2014/main" id="{4EAAF4AC-2EA6-E7B2-C913-8C414DD51E28}"/>
              </a:ext>
            </a:extLst>
          </p:cNvPr>
          <p:cNvCxnSpPr>
            <a:cxnSpLocks/>
            <a:stCxn id="494" idx="2"/>
            <a:endCxn id="484" idx="5"/>
          </p:cNvCxnSpPr>
          <p:nvPr/>
        </p:nvCxnSpPr>
        <p:spPr>
          <a:xfrm flipH="1">
            <a:off x="7574085" y="4443131"/>
            <a:ext cx="167238" cy="52250"/>
          </a:xfrm>
          <a:prstGeom prst="line">
            <a:avLst/>
          </a:prstGeom>
        </p:spPr>
        <p:style>
          <a:lnRef idx="2">
            <a:schemeClr val="dk1"/>
          </a:lnRef>
          <a:fillRef idx="0">
            <a:schemeClr val="dk1"/>
          </a:fillRef>
          <a:effectRef idx="1">
            <a:schemeClr val="dk1"/>
          </a:effectRef>
          <a:fontRef idx="minor">
            <a:schemeClr val="tx1"/>
          </a:fontRef>
        </p:style>
      </p:cxnSp>
      <p:sp>
        <p:nvSpPr>
          <p:cNvPr id="498" name="文本框 497">
            <a:extLst>
              <a:ext uri="{FF2B5EF4-FFF2-40B4-BE49-F238E27FC236}">
                <a16:creationId xmlns:a16="http://schemas.microsoft.com/office/drawing/2014/main" id="{6FB2FCBB-0D9A-C498-9ED9-2C6112D524EC}"/>
              </a:ext>
            </a:extLst>
          </p:cNvPr>
          <p:cNvSpPr txBox="1"/>
          <p:nvPr/>
        </p:nvSpPr>
        <p:spPr>
          <a:xfrm>
            <a:off x="7223901" y="4486249"/>
            <a:ext cx="79701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hard node</a:t>
            </a:r>
            <a:endParaRPr lang="zh-CN" altLang="en-US" sz="1200" dirty="0">
              <a:latin typeface="Times New Roman" panose="02020603050405020304" pitchFamily="18" charset="0"/>
              <a:cs typeface="Times New Roman" panose="02020603050405020304" pitchFamily="18" charset="0"/>
            </a:endParaRPr>
          </a:p>
        </p:txBody>
      </p:sp>
      <p:cxnSp>
        <p:nvCxnSpPr>
          <p:cNvPr id="499" name="直接箭头连接符 498">
            <a:extLst>
              <a:ext uri="{FF2B5EF4-FFF2-40B4-BE49-F238E27FC236}">
                <a16:creationId xmlns:a16="http://schemas.microsoft.com/office/drawing/2014/main" id="{5BAE1388-9B0F-7F4B-F8EA-E7260EE04ED2}"/>
              </a:ext>
            </a:extLst>
          </p:cNvPr>
          <p:cNvCxnSpPr>
            <a:cxnSpLocks/>
          </p:cNvCxnSpPr>
          <p:nvPr/>
        </p:nvCxnSpPr>
        <p:spPr>
          <a:xfrm>
            <a:off x="7594323" y="4729737"/>
            <a:ext cx="0" cy="32157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506" name="文本框 505">
            <a:extLst>
              <a:ext uri="{FF2B5EF4-FFF2-40B4-BE49-F238E27FC236}">
                <a16:creationId xmlns:a16="http://schemas.microsoft.com/office/drawing/2014/main" id="{BA03C8A8-E9A0-56DD-0688-52F1F4836643}"/>
              </a:ext>
            </a:extLst>
          </p:cNvPr>
          <p:cNvSpPr txBox="1"/>
          <p:nvPr/>
        </p:nvSpPr>
        <p:spPr>
          <a:xfrm>
            <a:off x="7608268" y="4679805"/>
            <a:ext cx="943639" cy="461665"/>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Hard-aware </a:t>
            </a:r>
          </a:p>
          <a:p>
            <a:r>
              <a:rPr lang="en-US" altLang="zh-CN" sz="1200" dirty="0">
                <a:latin typeface="Times New Roman" panose="02020603050405020304" pitchFamily="18" charset="0"/>
                <a:cs typeface="Times New Roman" panose="02020603050405020304" pitchFamily="18" charset="0"/>
              </a:rPr>
              <a:t>prompt</a:t>
            </a:r>
            <a:endParaRPr lang="zh-CN" altLang="en-US" sz="1200" dirty="0">
              <a:latin typeface="Times New Roman" panose="02020603050405020304" pitchFamily="18" charset="0"/>
              <a:cs typeface="Times New Roman" panose="02020603050405020304" pitchFamily="18" charset="0"/>
            </a:endParaRPr>
          </a:p>
        </p:txBody>
      </p:sp>
      <p:pic>
        <p:nvPicPr>
          <p:cNvPr id="511" name="图片 510">
            <a:extLst>
              <a:ext uri="{FF2B5EF4-FFF2-40B4-BE49-F238E27FC236}">
                <a16:creationId xmlns:a16="http://schemas.microsoft.com/office/drawing/2014/main" id="{58C37B44-D1D2-AB56-5F2C-6B21FFCB4F5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463382" y="3441976"/>
            <a:ext cx="369395" cy="369395"/>
          </a:xfrm>
          <a:prstGeom prst="rect">
            <a:avLst/>
          </a:prstGeom>
        </p:spPr>
      </p:pic>
      <p:cxnSp>
        <p:nvCxnSpPr>
          <p:cNvPr id="512" name="连接符: 肘形 511">
            <a:extLst>
              <a:ext uri="{FF2B5EF4-FFF2-40B4-BE49-F238E27FC236}">
                <a16:creationId xmlns:a16="http://schemas.microsoft.com/office/drawing/2014/main" id="{45BF05A2-C48A-68A4-E645-FA4DD99C00CB}"/>
              </a:ext>
            </a:extLst>
          </p:cNvPr>
          <p:cNvCxnSpPr>
            <a:cxnSpLocks/>
            <a:stCxn id="179" idx="0"/>
          </p:cNvCxnSpPr>
          <p:nvPr/>
        </p:nvCxnSpPr>
        <p:spPr>
          <a:xfrm rot="16200000" flipV="1">
            <a:off x="7621431" y="2903990"/>
            <a:ext cx="387952" cy="1900846"/>
          </a:xfrm>
          <a:prstGeom prst="bentConnector2">
            <a:avLst/>
          </a:prstGeom>
          <a:ln>
            <a:solidFill>
              <a:schemeClr val="tx1">
                <a:lumMod val="95000"/>
                <a:lumOff val="5000"/>
              </a:schemeClr>
            </a:solidFill>
            <a:tailEnd type="triangle"/>
          </a:ln>
        </p:spPr>
        <p:style>
          <a:lnRef idx="3">
            <a:schemeClr val="dk1"/>
          </a:lnRef>
          <a:fillRef idx="0">
            <a:schemeClr val="dk1"/>
          </a:fillRef>
          <a:effectRef idx="2">
            <a:schemeClr val="dk1"/>
          </a:effectRef>
          <a:fontRef idx="minor">
            <a:schemeClr val="tx1"/>
          </a:fontRef>
        </p:style>
      </p:cxnSp>
      <p:cxnSp>
        <p:nvCxnSpPr>
          <p:cNvPr id="514" name="直接箭头连接符 513">
            <a:extLst>
              <a:ext uri="{FF2B5EF4-FFF2-40B4-BE49-F238E27FC236}">
                <a16:creationId xmlns:a16="http://schemas.microsoft.com/office/drawing/2014/main" id="{1F0C5F88-D4C4-24DC-D414-6661ACA82F64}"/>
              </a:ext>
            </a:extLst>
          </p:cNvPr>
          <p:cNvCxnSpPr>
            <a:cxnSpLocks/>
          </p:cNvCxnSpPr>
          <p:nvPr/>
        </p:nvCxnSpPr>
        <p:spPr>
          <a:xfrm>
            <a:off x="6637519" y="3844841"/>
            <a:ext cx="0" cy="310250"/>
          </a:xfrm>
          <a:prstGeom prst="straightConnector1">
            <a:avLst/>
          </a:prstGeom>
          <a:ln>
            <a:solidFill>
              <a:schemeClr val="tx1">
                <a:lumMod val="95000"/>
                <a:lumOff val="5000"/>
              </a:schemeClr>
            </a:solidFill>
            <a:tailEnd type="triangle"/>
          </a:ln>
        </p:spPr>
        <p:style>
          <a:lnRef idx="3">
            <a:schemeClr val="dk1"/>
          </a:lnRef>
          <a:fillRef idx="0">
            <a:schemeClr val="dk1"/>
          </a:fillRef>
          <a:effectRef idx="2">
            <a:schemeClr val="dk1"/>
          </a:effectRef>
          <a:fontRef idx="minor">
            <a:schemeClr val="tx1"/>
          </a:fontRef>
        </p:style>
      </p:cxnSp>
      <p:sp>
        <p:nvSpPr>
          <p:cNvPr id="516" name="椭圆 515">
            <a:extLst>
              <a:ext uri="{FF2B5EF4-FFF2-40B4-BE49-F238E27FC236}">
                <a16:creationId xmlns:a16="http://schemas.microsoft.com/office/drawing/2014/main" id="{7E444AD5-094A-84F0-C288-96E0D85C7271}"/>
              </a:ext>
            </a:extLst>
          </p:cNvPr>
          <p:cNvSpPr/>
          <p:nvPr/>
        </p:nvSpPr>
        <p:spPr>
          <a:xfrm>
            <a:off x="7229978" y="5108673"/>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515" name="文本框 514">
            <a:extLst>
              <a:ext uri="{FF2B5EF4-FFF2-40B4-BE49-F238E27FC236}">
                <a16:creationId xmlns:a16="http://schemas.microsoft.com/office/drawing/2014/main" id="{2A32F242-5EED-5F58-415D-AB38DD31D5EF}"/>
              </a:ext>
            </a:extLst>
          </p:cNvPr>
          <p:cNvSpPr txBox="1"/>
          <p:nvPr/>
        </p:nvSpPr>
        <p:spPr>
          <a:xfrm>
            <a:off x="7171189" y="5050568"/>
            <a:ext cx="242374" cy="246221"/>
          </a:xfrm>
          <a:prstGeom prst="rect">
            <a:avLst/>
          </a:prstGeom>
          <a:noFill/>
        </p:spPr>
        <p:txBody>
          <a:bodyPr wrap="none" rtlCol="0">
            <a:spAutoFit/>
          </a:bodyPr>
          <a:lstStyle/>
          <a:p>
            <a:r>
              <a:rPr lang="en-US" altLang="zh-CN" sz="1000" dirty="0">
                <a:latin typeface="Times New Roman" panose="02020603050405020304" pitchFamily="18" charset="0"/>
                <a:cs typeface="Times New Roman" panose="02020603050405020304" pitchFamily="18" charset="0"/>
              </a:rPr>
              <a:t>?</a:t>
            </a:r>
            <a:endParaRPr lang="zh-CN" altLang="en-US" sz="1000" dirty="0">
              <a:latin typeface="Times New Roman" panose="02020603050405020304" pitchFamily="18" charset="0"/>
              <a:cs typeface="Times New Roman" panose="02020603050405020304" pitchFamily="18" charset="0"/>
            </a:endParaRPr>
          </a:p>
        </p:txBody>
      </p:sp>
      <p:sp>
        <p:nvSpPr>
          <p:cNvPr id="517" name="文本框 516">
            <a:extLst>
              <a:ext uri="{FF2B5EF4-FFF2-40B4-BE49-F238E27FC236}">
                <a16:creationId xmlns:a16="http://schemas.microsoft.com/office/drawing/2014/main" id="{F398F70C-B78A-E5D4-2480-2FC7174311B9}"/>
              </a:ext>
            </a:extLst>
          </p:cNvPr>
          <p:cNvSpPr txBox="1"/>
          <p:nvPr/>
        </p:nvSpPr>
        <p:spPr>
          <a:xfrm>
            <a:off x="7332279" y="5020136"/>
            <a:ext cx="1835759"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node is correctly classified</a:t>
            </a:r>
            <a:endParaRPr lang="zh-CN" altLang="en-US" sz="1200" dirty="0">
              <a:latin typeface="Times New Roman" panose="02020603050405020304" pitchFamily="18" charset="0"/>
              <a:cs typeface="Times New Roman" panose="02020603050405020304" pitchFamily="18" charset="0"/>
            </a:endParaRPr>
          </a:p>
        </p:txBody>
      </p:sp>
      <p:sp>
        <p:nvSpPr>
          <p:cNvPr id="518" name="文本框 517">
            <a:extLst>
              <a:ext uri="{FF2B5EF4-FFF2-40B4-BE49-F238E27FC236}">
                <a16:creationId xmlns:a16="http://schemas.microsoft.com/office/drawing/2014/main" id="{2DDCA768-CB7D-7F14-C373-FDC63D260921}"/>
              </a:ext>
            </a:extLst>
          </p:cNvPr>
          <p:cNvSpPr txBox="1"/>
          <p:nvPr/>
        </p:nvSpPr>
        <p:spPr>
          <a:xfrm>
            <a:off x="7112220" y="5281584"/>
            <a:ext cx="1840029" cy="276999"/>
          </a:xfrm>
          <a:prstGeom prst="rect">
            <a:avLst/>
          </a:prstGeom>
          <a:noFill/>
        </p:spPr>
        <p:txBody>
          <a:bodyPr wrap="square">
            <a:spAutoFit/>
          </a:bodyPr>
          <a:lstStyle/>
          <a:p>
            <a:r>
              <a:rPr lang="en-US" altLang="zh-CN" sz="1200" b="0" i="0" dirty="0">
                <a:solidFill>
                  <a:schemeClr val="accent6">
                    <a:lumMod val="60000"/>
                    <a:lumOff val="40000"/>
                  </a:schemeClr>
                </a:solidFill>
                <a:effectLst/>
                <a:latin typeface="Times New Roman" panose="02020603050405020304" pitchFamily="18" charset="0"/>
                <a:cs typeface="Times New Roman" panose="02020603050405020304" pitchFamily="18" charset="0"/>
              </a:rPr>
              <a:t>Model with high similarity</a:t>
            </a:r>
            <a:endParaRPr lang="zh-CN" altLang="en-US" sz="1200" dirty="0">
              <a:solidFill>
                <a:schemeClr val="accent6">
                  <a:lumMod val="60000"/>
                  <a:lumOff val="40000"/>
                </a:schemeClr>
              </a:solidFill>
              <a:latin typeface="Times New Roman" panose="02020603050405020304" pitchFamily="18" charset="0"/>
              <a:cs typeface="Times New Roman" panose="02020603050405020304" pitchFamily="18" charset="0"/>
            </a:endParaRPr>
          </a:p>
        </p:txBody>
      </p:sp>
      <p:sp>
        <p:nvSpPr>
          <p:cNvPr id="521" name="矩形 520">
            <a:extLst>
              <a:ext uri="{FF2B5EF4-FFF2-40B4-BE49-F238E27FC236}">
                <a16:creationId xmlns:a16="http://schemas.microsoft.com/office/drawing/2014/main" id="{AE48D2A5-B68C-A1B0-6FCF-646CD6380173}"/>
              </a:ext>
            </a:extLst>
          </p:cNvPr>
          <p:cNvSpPr/>
          <p:nvPr/>
        </p:nvSpPr>
        <p:spPr>
          <a:xfrm>
            <a:off x="7159255" y="5301461"/>
            <a:ext cx="1742497" cy="267910"/>
          </a:xfrm>
          <a:prstGeom prst="rect">
            <a:avLst/>
          </a:prstGeom>
          <a:noFill/>
          <a:ln>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a:extLst>
              <a:ext uri="{FF2B5EF4-FFF2-40B4-BE49-F238E27FC236}">
                <a16:creationId xmlns:a16="http://schemas.microsoft.com/office/drawing/2014/main" id="{123FE212-A671-A6A6-3A90-684F714D0432}"/>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860286" y="3582258"/>
            <a:ext cx="369395" cy="369395"/>
          </a:xfrm>
          <a:prstGeom prst="rect">
            <a:avLst/>
          </a:prstGeom>
        </p:spPr>
      </p:pic>
      <p:sp>
        <p:nvSpPr>
          <p:cNvPr id="17" name="文本框 16">
            <a:extLst>
              <a:ext uri="{FF2B5EF4-FFF2-40B4-BE49-F238E27FC236}">
                <a16:creationId xmlns:a16="http://schemas.microsoft.com/office/drawing/2014/main" id="{E952856E-149A-D66A-4676-DE5EDB0742D5}"/>
              </a:ext>
            </a:extLst>
          </p:cNvPr>
          <p:cNvSpPr txBox="1"/>
          <p:nvPr/>
        </p:nvSpPr>
        <p:spPr>
          <a:xfrm>
            <a:off x="4571428" y="6163247"/>
            <a:ext cx="1159292" cy="369332"/>
          </a:xfrm>
          <a:prstGeom prst="rect">
            <a:avLst/>
          </a:prstGeom>
          <a:noFill/>
        </p:spPr>
        <p:txBody>
          <a:bodyPr wrap="none" rtlCol="0">
            <a:spAutoFit/>
          </a:bodyPr>
          <a:lstStyle/>
          <a:p>
            <a:r>
              <a:rPr lang="en-US" altLang="zh-CN" dirty="0"/>
              <a:t>POSITIVE </a:t>
            </a:r>
            <a:endParaRPr lang="zh-CN" altLang="en-US" dirty="0"/>
          </a:p>
        </p:txBody>
      </p:sp>
      <p:sp>
        <p:nvSpPr>
          <p:cNvPr id="20" name="矩形 19">
            <a:extLst>
              <a:ext uri="{FF2B5EF4-FFF2-40B4-BE49-F238E27FC236}">
                <a16:creationId xmlns:a16="http://schemas.microsoft.com/office/drawing/2014/main" id="{E133BE65-EB26-3340-D302-E866CF139E5B}"/>
              </a:ext>
            </a:extLst>
          </p:cNvPr>
          <p:cNvSpPr/>
          <p:nvPr/>
        </p:nvSpPr>
        <p:spPr>
          <a:xfrm>
            <a:off x="7143367" y="2558514"/>
            <a:ext cx="1381838" cy="43700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a:extLst>
              <a:ext uri="{FF2B5EF4-FFF2-40B4-BE49-F238E27FC236}">
                <a16:creationId xmlns:a16="http://schemas.microsoft.com/office/drawing/2014/main" id="{2A3A5CC5-6806-351B-1E10-B3A955704488}"/>
              </a:ext>
            </a:extLst>
          </p:cNvPr>
          <p:cNvSpPr txBox="1"/>
          <p:nvPr/>
        </p:nvSpPr>
        <p:spPr>
          <a:xfrm>
            <a:off x="2623745" y="5886312"/>
            <a:ext cx="1170513" cy="369332"/>
          </a:xfrm>
          <a:prstGeom prst="rect">
            <a:avLst/>
          </a:prstGeom>
          <a:noFill/>
        </p:spPr>
        <p:txBody>
          <a:bodyPr wrap="none" rtlCol="0">
            <a:spAutoFit/>
          </a:bodyPr>
          <a:lstStyle/>
          <a:p>
            <a:r>
              <a:rPr lang="zh-CN" altLang="en-US" dirty="0"/>
              <a:t>子图 绿色</a:t>
            </a:r>
          </a:p>
        </p:txBody>
      </p:sp>
      <p:cxnSp>
        <p:nvCxnSpPr>
          <p:cNvPr id="23" name="直接连接符 22">
            <a:extLst>
              <a:ext uri="{FF2B5EF4-FFF2-40B4-BE49-F238E27FC236}">
                <a16:creationId xmlns:a16="http://schemas.microsoft.com/office/drawing/2014/main" id="{3CE2C333-29A9-229B-D156-531DA1478DD8}"/>
              </a:ext>
            </a:extLst>
          </p:cNvPr>
          <p:cNvCxnSpPr>
            <a:cxnSpLocks/>
            <a:stCxn id="49" idx="3"/>
            <a:endCxn id="191" idx="7"/>
          </p:cNvCxnSpPr>
          <p:nvPr/>
        </p:nvCxnSpPr>
        <p:spPr>
          <a:xfrm flipH="1">
            <a:off x="4187399" y="2190662"/>
            <a:ext cx="181704" cy="59657"/>
          </a:xfrm>
          <a:prstGeom prst="line">
            <a:avLst/>
          </a:prstGeom>
          <a:ln>
            <a:solidFill>
              <a:srgbClr val="FF0000"/>
            </a:solidFill>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12859417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700E57-FCF1-BABE-033D-B99E32A8E5DE}"/>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82678FAA-FC5A-EFE8-66D6-272CC5360A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4642" y="1702502"/>
            <a:ext cx="476355" cy="476355"/>
          </a:xfrm>
          <a:prstGeom prst="rect">
            <a:avLst/>
          </a:prstGeom>
        </p:spPr>
      </p:pic>
      <p:sp>
        <p:nvSpPr>
          <p:cNvPr id="6" name="矩形 5">
            <a:extLst>
              <a:ext uri="{FF2B5EF4-FFF2-40B4-BE49-F238E27FC236}">
                <a16:creationId xmlns:a16="http://schemas.microsoft.com/office/drawing/2014/main" id="{4347BD6B-98C6-D959-185A-8E555C6D4517}"/>
              </a:ext>
            </a:extLst>
          </p:cNvPr>
          <p:cNvSpPr/>
          <p:nvPr/>
        </p:nvSpPr>
        <p:spPr>
          <a:xfrm>
            <a:off x="1993012" y="708837"/>
            <a:ext cx="7258414" cy="4887439"/>
          </a:xfrm>
          <a:prstGeom prst="rect">
            <a:avLst/>
          </a:prstGeom>
          <a:noFill/>
          <a:ln>
            <a:solidFill>
              <a:srgbClr val="91919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3C13EA1B-7843-2DF9-E740-62B441487FAA}"/>
              </a:ext>
            </a:extLst>
          </p:cNvPr>
          <p:cNvSpPr txBox="1"/>
          <p:nvPr/>
        </p:nvSpPr>
        <p:spPr>
          <a:xfrm>
            <a:off x="2019356" y="2178857"/>
            <a:ext cx="569387" cy="461665"/>
          </a:xfrm>
          <a:prstGeom prst="rect">
            <a:avLst/>
          </a:prstGeom>
          <a:noFill/>
        </p:spPr>
        <p:txBody>
          <a:bodyPr wrap="none" rtlCol="0">
            <a:spAutoFit/>
          </a:bodyPr>
          <a:lstStyle/>
          <a:p>
            <a:pPr algn="ctr"/>
            <a:r>
              <a:rPr lang="en-US" altLang="zh-CN" sz="1200" dirty="0">
                <a:latin typeface="Times New Roman" panose="02020603050405020304" pitchFamily="18" charset="0"/>
                <a:cs typeface="Times New Roman" panose="02020603050405020304" pitchFamily="18" charset="0"/>
              </a:rPr>
              <a:t>Data</a:t>
            </a:r>
            <a:br>
              <a:rPr lang="en-US" altLang="zh-CN" sz="1200" dirty="0">
                <a:latin typeface="Times New Roman" panose="02020603050405020304" pitchFamily="18" charset="0"/>
                <a:cs typeface="Times New Roman" panose="02020603050405020304" pitchFamily="18" charset="0"/>
              </a:rPr>
            </a:br>
            <a:r>
              <a:rPr lang="en-US" altLang="zh-CN" sz="1200" dirty="0">
                <a:latin typeface="Times New Roman" panose="02020603050405020304" pitchFamily="18" charset="0"/>
                <a:cs typeface="Times New Roman" panose="02020603050405020304" pitchFamily="18" charset="0"/>
              </a:rPr>
              <a:t>owner</a:t>
            </a:r>
            <a:endParaRPr lang="zh-CN" altLang="en-US" sz="1200" dirty="0">
              <a:latin typeface="Times New Roman" panose="02020603050405020304" pitchFamily="18" charset="0"/>
              <a:cs typeface="Times New Roman" panose="02020603050405020304" pitchFamily="18" charset="0"/>
            </a:endParaRPr>
          </a:p>
        </p:txBody>
      </p:sp>
      <p:sp>
        <p:nvSpPr>
          <p:cNvPr id="8" name="箭头: 右 7">
            <a:extLst>
              <a:ext uri="{FF2B5EF4-FFF2-40B4-BE49-F238E27FC236}">
                <a16:creationId xmlns:a16="http://schemas.microsoft.com/office/drawing/2014/main" id="{F4EBD39B-A989-B7A7-6B30-34E97D335509}"/>
              </a:ext>
            </a:extLst>
          </p:cNvPr>
          <p:cNvSpPr/>
          <p:nvPr/>
        </p:nvSpPr>
        <p:spPr>
          <a:xfrm>
            <a:off x="2691458" y="1920539"/>
            <a:ext cx="343788" cy="236234"/>
          </a:xfrm>
          <a:prstGeom prst="rightArrow">
            <a:avLst/>
          </a:prstGeom>
          <a:solidFill>
            <a:srgbClr val="95A8D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文本框 8">
            <a:extLst>
              <a:ext uri="{FF2B5EF4-FFF2-40B4-BE49-F238E27FC236}">
                <a16:creationId xmlns:a16="http://schemas.microsoft.com/office/drawing/2014/main" id="{6A190A9C-8D00-F254-CAA9-5E33FEEB9E92}"/>
              </a:ext>
            </a:extLst>
          </p:cNvPr>
          <p:cNvSpPr txBox="1"/>
          <p:nvPr/>
        </p:nvSpPr>
        <p:spPr>
          <a:xfrm>
            <a:off x="2416277" y="1471669"/>
            <a:ext cx="825867" cy="461665"/>
          </a:xfrm>
          <a:prstGeom prst="rect">
            <a:avLst/>
          </a:prstGeom>
          <a:noFill/>
        </p:spPr>
        <p:txBody>
          <a:bodyPr wrap="none" rtlCol="0">
            <a:spAutoFit/>
          </a:bodyPr>
          <a:lstStyle/>
          <a:p>
            <a:pPr algn="ctr"/>
            <a:r>
              <a:rPr lang="en-US" altLang="zh-CN" sz="1200" dirty="0">
                <a:latin typeface="Times New Roman" panose="02020603050405020304" pitchFamily="18" charset="0"/>
                <a:cs typeface="Times New Roman" panose="02020603050405020304" pitchFamily="18" charset="0"/>
              </a:rPr>
              <a:t>Protect</a:t>
            </a:r>
            <a:br>
              <a:rPr lang="en-US" altLang="zh-CN" sz="1200" dirty="0">
                <a:latin typeface="Times New Roman" panose="02020603050405020304" pitchFamily="18" charset="0"/>
                <a:cs typeface="Times New Roman" panose="02020603050405020304" pitchFamily="18" charset="0"/>
              </a:rPr>
            </a:br>
            <a:r>
              <a:rPr lang="en-US" altLang="zh-CN" sz="1200" dirty="0">
                <a:latin typeface="Times New Roman" panose="02020603050405020304" pitchFamily="18" charset="0"/>
                <a:cs typeface="Times New Roman" panose="02020603050405020304" pitchFamily="18" charset="0"/>
              </a:rPr>
              <a:t>ownership</a:t>
            </a:r>
            <a:endParaRPr lang="zh-CN" altLang="en-US" sz="1200" dirty="0">
              <a:latin typeface="Times New Roman" panose="02020603050405020304" pitchFamily="18" charset="0"/>
              <a:cs typeface="Times New Roman" panose="02020603050405020304" pitchFamily="18" charset="0"/>
            </a:endParaRPr>
          </a:p>
        </p:txBody>
      </p:sp>
      <p:sp>
        <p:nvSpPr>
          <p:cNvPr id="10" name="矩形: 圆角 9">
            <a:extLst>
              <a:ext uri="{FF2B5EF4-FFF2-40B4-BE49-F238E27FC236}">
                <a16:creationId xmlns:a16="http://schemas.microsoft.com/office/drawing/2014/main" id="{0B320510-A20E-D5D0-91C6-6358861868D7}"/>
              </a:ext>
            </a:extLst>
          </p:cNvPr>
          <p:cNvSpPr/>
          <p:nvPr/>
        </p:nvSpPr>
        <p:spPr>
          <a:xfrm>
            <a:off x="3163792" y="1170554"/>
            <a:ext cx="2370406" cy="1699741"/>
          </a:xfrm>
          <a:prstGeom prst="roundRect">
            <a:avLst/>
          </a:prstGeom>
          <a:noFill/>
          <a:ln>
            <a:solidFill>
              <a:srgbClr val="91919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箭头连接符 12">
            <a:extLst>
              <a:ext uri="{FF2B5EF4-FFF2-40B4-BE49-F238E27FC236}">
                <a16:creationId xmlns:a16="http://schemas.microsoft.com/office/drawing/2014/main" id="{41B23B60-B28C-6155-3F30-CA44E8D8BEB2}"/>
              </a:ext>
            </a:extLst>
          </p:cNvPr>
          <p:cNvCxnSpPr>
            <a:cxnSpLocks/>
          </p:cNvCxnSpPr>
          <p:nvPr/>
        </p:nvCxnSpPr>
        <p:spPr>
          <a:xfrm>
            <a:off x="3298857" y="1820123"/>
            <a:ext cx="653163"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5" name="文本框 14">
            <a:extLst>
              <a:ext uri="{FF2B5EF4-FFF2-40B4-BE49-F238E27FC236}">
                <a16:creationId xmlns:a16="http://schemas.microsoft.com/office/drawing/2014/main" id="{DBEF4CA8-41C1-E227-5A34-A7BE16A27456}"/>
              </a:ext>
            </a:extLst>
          </p:cNvPr>
          <p:cNvSpPr txBox="1"/>
          <p:nvPr/>
        </p:nvSpPr>
        <p:spPr>
          <a:xfrm>
            <a:off x="3146849" y="1176827"/>
            <a:ext cx="959916" cy="646331"/>
          </a:xfrm>
          <a:prstGeom prst="rect">
            <a:avLst/>
          </a:prstGeom>
          <a:noFill/>
        </p:spPr>
        <p:txBody>
          <a:bodyPr wrap="square" rtlCol="0">
            <a:spAutoFit/>
          </a:bodyPr>
          <a:lstStyle/>
          <a:p>
            <a:pPr algn="ctr"/>
            <a:r>
              <a:rPr lang="en-US" altLang="zh-CN" sz="1200" dirty="0">
                <a:latin typeface="Times New Roman" panose="02020603050405020304" pitchFamily="18" charset="0"/>
                <a:cs typeface="Times New Roman" panose="02020603050405020304" pitchFamily="18" charset="0"/>
              </a:rPr>
              <a:t>Embed</a:t>
            </a:r>
            <a:br>
              <a:rPr lang="en-US" altLang="zh-CN" sz="1200" dirty="0">
                <a:latin typeface="Times New Roman" panose="02020603050405020304" pitchFamily="18" charset="0"/>
                <a:cs typeface="Times New Roman" panose="02020603050405020304" pitchFamily="18" charset="0"/>
              </a:rPr>
            </a:br>
            <a:r>
              <a:rPr lang="en-US" altLang="zh-CN" sz="1200" dirty="0">
                <a:latin typeface="Times New Roman" panose="02020603050405020304" pitchFamily="18" charset="0"/>
                <a:cs typeface="Times New Roman" panose="02020603050405020304" pitchFamily="18" charset="0"/>
              </a:rPr>
              <a:t>backdoor</a:t>
            </a:r>
            <a:br>
              <a:rPr lang="en-US" altLang="zh-CN" sz="1200" dirty="0">
                <a:latin typeface="Times New Roman" panose="02020603050405020304" pitchFamily="18" charset="0"/>
                <a:cs typeface="Times New Roman" panose="02020603050405020304" pitchFamily="18" charset="0"/>
              </a:rPr>
            </a:br>
            <a:r>
              <a:rPr lang="en-US" altLang="zh-CN" sz="1200" dirty="0">
                <a:latin typeface="Times New Roman" panose="02020603050405020304" pitchFamily="18" charset="0"/>
                <a:cs typeface="Times New Roman" panose="02020603050405020304" pitchFamily="18" charset="0"/>
              </a:rPr>
              <a:t>watermarks</a:t>
            </a:r>
            <a:endParaRPr lang="zh-CN" altLang="en-US" sz="1200" dirty="0">
              <a:latin typeface="Times New Roman" panose="02020603050405020304" pitchFamily="18" charset="0"/>
              <a:cs typeface="Times New Roman" panose="02020603050405020304" pitchFamily="18" charset="0"/>
            </a:endParaRPr>
          </a:p>
        </p:txBody>
      </p:sp>
      <p:pic>
        <p:nvPicPr>
          <p:cNvPr id="18" name="图片 17">
            <a:extLst>
              <a:ext uri="{FF2B5EF4-FFF2-40B4-BE49-F238E27FC236}">
                <a16:creationId xmlns:a16="http://schemas.microsoft.com/office/drawing/2014/main" id="{A551A996-657F-D1E4-9F30-E3A8741A43A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09267" y="1887537"/>
            <a:ext cx="319069" cy="319069"/>
          </a:xfrm>
          <a:prstGeom prst="rect">
            <a:avLst/>
          </a:prstGeom>
        </p:spPr>
      </p:pic>
      <p:sp>
        <p:nvSpPr>
          <p:cNvPr id="19" name="文本框 18">
            <a:extLst>
              <a:ext uri="{FF2B5EF4-FFF2-40B4-BE49-F238E27FC236}">
                <a16:creationId xmlns:a16="http://schemas.microsoft.com/office/drawing/2014/main" id="{D40BA12B-A927-BB77-B9EF-E8951F2B95CE}"/>
              </a:ext>
            </a:extLst>
          </p:cNvPr>
          <p:cNvSpPr txBox="1"/>
          <p:nvPr/>
        </p:nvSpPr>
        <p:spPr>
          <a:xfrm>
            <a:off x="3251741" y="2149704"/>
            <a:ext cx="646331" cy="461665"/>
          </a:xfrm>
          <a:prstGeom prst="rect">
            <a:avLst/>
          </a:prstGeom>
          <a:noFill/>
        </p:spPr>
        <p:txBody>
          <a:bodyPr wrap="none" rtlCol="0">
            <a:spAutoFit/>
          </a:bodyPr>
          <a:lstStyle/>
          <a:p>
            <a:pPr algn="ctr"/>
            <a:r>
              <a:rPr lang="en-US" altLang="zh-CN" sz="1200" dirty="0">
                <a:latin typeface="Times New Roman" panose="02020603050405020304" pitchFamily="18" charset="0"/>
                <a:cs typeface="Times New Roman" panose="02020603050405020304" pitchFamily="18" charset="0"/>
              </a:rPr>
              <a:t>Modify</a:t>
            </a:r>
          </a:p>
          <a:p>
            <a:pPr algn="ctr"/>
            <a:r>
              <a:rPr lang="en-US" altLang="zh-CN" sz="1200" dirty="0">
                <a:latin typeface="Times New Roman" panose="02020603050405020304" pitchFamily="18" charset="0"/>
                <a:cs typeface="Times New Roman" panose="02020603050405020304" pitchFamily="18" charset="0"/>
              </a:rPr>
              <a:t>labels</a:t>
            </a:r>
          </a:p>
        </p:txBody>
      </p:sp>
      <p:sp>
        <p:nvSpPr>
          <p:cNvPr id="28" name="椭圆 27">
            <a:extLst>
              <a:ext uri="{FF2B5EF4-FFF2-40B4-BE49-F238E27FC236}">
                <a16:creationId xmlns:a16="http://schemas.microsoft.com/office/drawing/2014/main" id="{6B9375D8-0770-D800-3BFD-15D27A60159B}"/>
              </a:ext>
            </a:extLst>
          </p:cNvPr>
          <p:cNvSpPr/>
          <p:nvPr/>
        </p:nvSpPr>
        <p:spPr>
          <a:xfrm>
            <a:off x="4419810" y="1329396"/>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30" name="椭圆 29">
            <a:extLst>
              <a:ext uri="{FF2B5EF4-FFF2-40B4-BE49-F238E27FC236}">
                <a16:creationId xmlns:a16="http://schemas.microsoft.com/office/drawing/2014/main" id="{A8DA291E-ABEA-8B8F-9D9A-EFF3619BD622}"/>
              </a:ext>
            </a:extLst>
          </p:cNvPr>
          <p:cNvSpPr/>
          <p:nvPr/>
        </p:nvSpPr>
        <p:spPr>
          <a:xfrm>
            <a:off x="4724610" y="1702657"/>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34" name="椭圆 33">
            <a:extLst>
              <a:ext uri="{FF2B5EF4-FFF2-40B4-BE49-F238E27FC236}">
                <a16:creationId xmlns:a16="http://schemas.microsoft.com/office/drawing/2014/main" id="{B04129B8-8D69-D3EA-8758-3DB1F3C7D00A}"/>
              </a:ext>
            </a:extLst>
          </p:cNvPr>
          <p:cNvSpPr/>
          <p:nvPr/>
        </p:nvSpPr>
        <p:spPr>
          <a:xfrm>
            <a:off x="4856766" y="2254900"/>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35" name="直接连接符 34">
            <a:extLst>
              <a:ext uri="{FF2B5EF4-FFF2-40B4-BE49-F238E27FC236}">
                <a16:creationId xmlns:a16="http://schemas.microsoft.com/office/drawing/2014/main" id="{24D7D3DD-DC58-DBE8-C7C7-86FD4114AD97}"/>
              </a:ext>
            </a:extLst>
          </p:cNvPr>
          <p:cNvCxnSpPr>
            <a:cxnSpLocks/>
            <a:stCxn id="28" idx="3"/>
          </p:cNvCxnSpPr>
          <p:nvPr/>
        </p:nvCxnSpPr>
        <p:spPr>
          <a:xfrm flipH="1">
            <a:off x="4197163" y="1445250"/>
            <a:ext cx="241478" cy="237530"/>
          </a:xfrm>
          <a:prstGeom prst="line">
            <a:avLst/>
          </a:prstGeom>
        </p:spPr>
        <p:style>
          <a:lnRef idx="2">
            <a:schemeClr val="dk1"/>
          </a:lnRef>
          <a:fillRef idx="0">
            <a:schemeClr val="dk1"/>
          </a:fillRef>
          <a:effectRef idx="1">
            <a:schemeClr val="dk1"/>
          </a:effectRef>
          <a:fontRef idx="minor">
            <a:schemeClr val="tx1"/>
          </a:fontRef>
        </p:style>
      </p:cxnSp>
      <p:cxnSp>
        <p:nvCxnSpPr>
          <p:cNvPr id="36" name="直接连接符 35">
            <a:extLst>
              <a:ext uri="{FF2B5EF4-FFF2-40B4-BE49-F238E27FC236}">
                <a16:creationId xmlns:a16="http://schemas.microsoft.com/office/drawing/2014/main" id="{16F6B1AE-60D7-A611-EE84-70E7DFD5EDCD}"/>
              </a:ext>
            </a:extLst>
          </p:cNvPr>
          <p:cNvCxnSpPr>
            <a:cxnSpLocks/>
            <a:stCxn id="28" idx="5"/>
            <a:endCxn id="30" idx="1"/>
          </p:cNvCxnSpPr>
          <p:nvPr/>
        </p:nvCxnSpPr>
        <p:spPr>
          <a:xfrm>
            <a:off x="4529567" y="1445250"/>
            <a:ext cx="213874" cy="277284"/>
          </a:xfrm>
          <a:prstGeom prst="line">
            <a:avLst/>
          </a:prstGeom>
        </p:spPr>
        <p:style>
          <a:lnRef idx="2">
            <a:schemeClr val="dk1"/>
          </a:lnRef>
          <a:fillRef idx="0">
            <a:schemeClr val="dk1"/>
          </a:fillRef>
          <a:effectRef idx="1">
            <a:schemeClr val="dk1"/>
          </a:effectRef>
          <a:fontRef idx="minor">
            <a:schemeClr val="tx1"/>
          </a:fontRef>
        </p:style>
      </p:cxnSp>
      <p:cxnSp>
        <p:nvCxnSpPr>
          <p:cNvPr id="37" name="直接连接符 36">
            <a:extLst>
              <a:ext uri="{FF2B5EF4-FFF2-40B4-BE49-F238E27FC236}">
                <a16:creationId xmlns:a16="http://schemas.microsoft.com/office/drawing/2014/main" id="{32D5C8B5-CD4A-CC3D-0D7D-BC7204F16F50}"/>
              </a:ext>
            </a:extLst>
          </p:cNvPr>
          <p:cNvCxnSpPr>
            <a:cxnSpLocks/>
          </p:cNvCxnSpPr>
          <p:nvPr/>
        </p:nvCxnSpPr>
        <p:spPr>
          <a:xfrm>
            <a:off x="4242626" y="1798634"/>
            <a:ext cx="131721" cy="292580"/>
          </a:xfrm>
          <a:prstGeom prst="line">
            <a:avLst/>
          </a:prstGeom>
        </p:spPr>
        <p:style>
          <a:lnRef idx="2">
            <a:schemeClr val="dk1"/>
          </a:lnRef>
          <a:fillRef idx="0">
            <a:schemeClr val="dk1"/>
          </a:fillRef>
          <a:effectRef idx="1">
            <a:schemeClr val="dk1"/>
          </a:effectRef>
          <a:fontRef idx="minor">
            <a:schemeClr val="tx1"/>
          </a:fontRef>
        </p:style>
      </p:cxnSp>
      <p:cxnSp>
        <p:nvCxnSpPr>
          <p:cNvPr id="38" name="直接连接符 37">
            <a:extLst>
              <a:ext uri="{FF2B5EF4-FFF2-40B4-BE49-F238E27FC236}">
                <a16:creationId xmlns:a16="http://schemas.microsoft.com/office/drawing/2014/main" id="{2BD1B694-EC34-FDAC-2779-8DA429F59EA6}"/>
              </a:ext>
            </a:extLst>
          </p:cNvPr>
          <p:cNvCxnSpPr>
            <a:cxnSpLocks/>
            <a:stCxn id="30" idx="3"/>
          </p:cNvCxnSpPr>
          <p:nvPr/>
        </p:nvCxnSpPr>
        <p:spPr>
          <a:xfrm flipH="1">
            <a:off x="4465273" y="1818511"/>
            <a:ext cx="278168" cy="272703"/>
          </a:xfrm>
          <a:prstGeom prst="line">
            <a:avLst/>
          </a:prstGeom>
        </p:spPr>
        <p:style>
          <a:lnRef idx="2">
            <a:schemeClr val="dk1"/>
          </a:lnRef>
          <a:fillRef idx="0">
            <a:schemeClr val="dk1"/>
          </a:fillRef>
          <a:effectRef idx="1">
            <a:schemeClr val="dk1"/>
          </a:effectRef>
          <a:fontRef idx="minor">
            <a:schemeClr val="tx1"/>
          </a:fontRef>
        </p:style>
      </p:cxnSp>
      <p:cxnSp>
        <p:nvCxnSpPr>
          <p:cNvPr id="39" name="直接连接符 38">
            <a:extLst>
              <a:ext uri="{FF2B5EF4-FFF2-40B4-BE49-F238E27FC236}">
                <a16:creationId xmlns:a16="http://schemas.microsoft.com/office/drawing/2014/main" id="{747A676C-F575-29C4-3ABF-7EC2C8538620}"/>
              </a:ext>
            </a:extLst>
          </p:cNvPr>
          <p:cNvCxnSpPr>
            <a:cxnSpLocks/>
            <a:endCxn id="30" idx="7"/>
          </p:cNvCxnSpPr>
          <p:nvPr/>
        </p:nvCxnSpPr>
        <p:spPr>
          <a:xfrm flipH="1">
            <a:off x="4834367" y="1522116"/>
            <a:ext cx="271244" cy="200418"/>
          </a:xfrm>
          <a:prstGeom prst="line">
            <a:avLst/>
          </a:prstGeom>
        </p:spPr>
        <p:style>
          <a:lnRef idx="2">
            <a:schemeClr val="dk1"/>
          </a:lnRef>
          <a:fillRef idx="0">
            <a:schemeClr val="dk1"/>
          </a:fillRef>
          <a:effectRef idx="1">
            <a:schemeClr val="dk1"/>
          </a:effectRef>
          <a:fontRef idx="minor">
            <a:schemeClr val="tx1"/>
          </a:fontRef>
        </p:style>
      </p:cxnSp>
      <p:cxnSp>
        <p:nvCxnSpPr>
          <p:cNvPr id="40" name="直接连接符 39">
            <a:extLst>
              <a:ext uri="{FF2B5EF4-FFF2-40B4-BE49-F238E27FC236}">
                <a16:creationId xmlns:a16="http://schemas.microsoft.com/office/drawing/2014/main" id="{0E020680-A754-DB59-8DE1-FFE56C029242}"/>
              </a:ext>
            </a:extLst>
          </p:cNvPr>
          <p:cNvCxnSpPr>
            <a:cxnSpLocks/>
            <a:stCxn id="34" idx="0"/>
            <a:endCxn id="30" idx="4"/>
          </p:cNvCxnSpPr>
          <p:nvPr/>
        </p:nvCxnSpPr>
        <p:spPr>
          <a:xfrm flipH="1" flipV="1">
            <a:off x="4788904" y="1838388"/>
            <a:ext cx="132156" cy="416512"/>
          </a:xfrm>
          <a:prstGeom prst="line">
            <a:avLst/>
          </a:prstGeom>
        </p:spPr>
        <p:style>
          <a:lnRef idx="2">
            <a:schemeClr val="dk1"/>
          </a:lnRef>
          <a:fillRef idx="0">
            <a:schemeClr val="dk1"/>
          </a:fillRef>
          <a:effectRef idx="1">
            <a:schemeClr val="dk1"/>
          </a:effectRef>
          <a:fontRef idx="minor">
            <a:schemeClr val="tx1"/>
          </a:fontRef>
        </p:style>
      </p:cxnSp>
      <p:cxnSp>
        <p:nvCxnSpPr>
          <p:cNvPr id="41" name="直接连接符 40">
            <a:extLst>
              <a:ext uri="{FF2B5EF4-FFF2-40B4-BE49-F238E27FC236}">
                <a16:creationId xmlns:a16="http://schemas.microsoft.com/office/drawing/2014/main" id="{33321EB5-CC1A-47A8-A435-E265383BF2D7}"/>
              </a:ext>
            </a:extLst>
          </p:cNvPr>
          <p:cNvCxnSpPr>
            <a:cxnSpLocks/>
            <a:stCxn id="64" idx="1"/>
            <a:endCxn id="30" idx="5"/>
          </p:cNvCxnSpPr>
          <p:nvPr/>
        </p:nvCxnSpPr>
        <p:spPr>
          <a:xfrm flipH="1" flipV="1">
            <a:off x="4834367" y="1818511"/>
            <a:ext cx="341209" cy="144561"/>
          </a:xfrm>
          <a:prstGeom prst="line">
            <a:avLst/>
          </a:prstGeom>
        </p:spPr>
        <p:style>
          <a:lnRef idx="2">
            <a:schemeClr val="dk1"/>
          </a:lnRef>
          <a:fillRef idx="0">
            <a:schemeClr val="dk1"/>
          </a:fillRef>
          <a:effectRef idx="1">
            <a:schemeClr val="dk1"/>
          </a:effectRef>
          <a:fontRef idx="minor">
            <a:schemeClr val="tx1"/>
          </a:fontRef>
        </p:style>
      </p:cxnSp>
      <p:cxnSp>
        <p:nvCxnSpPr>
          <p:cNvPr id="42" name="直接连接符 41">
            <a:extLst>
              <a:ext uri="{FF2B5EF4-FFF2-40B4-BE49-F238E27FC236}">
                <a16:creationId xmlns:a16="http://schemas.microsoft.com/office/drawing/2014/main" id="{97716559-4064-9C45-2837-AAE42B25167B}"/>
              </a:ext>
            </a:extLst>
          </p:cNvPr>
          <p:cNvCxnSpPr>
            <a:cxnSpLocks/>
            <a:endCxn id="64" idx="0"/>
          </p:cNvCxnSpPr>
          <p:nvPr/>
        </p:nvCxnSpPr>
        <p:spPr>
          <a:xfrm>
            <a:off x="5151074" y="1541993"/>
            <a:ext cx="69965" cy="401202"/>
          </a:xfrm>
          <a:prstGeom prst="line">
            <a:avLst/>
          </a:prstGeom>
        </p:spPr>
        <p:style>
          <a:lnRef idx="2">
            <a:schemeClr val="dk1"/>
          </a:lnRef>
          <a:fillRef idx="0">
            <a:schemeClr val="dk1"/>
          </a:fillRef>
          <a:effectRef idx="1">
            <a:schemeClr val="dk1"/>
          </a:effectRef>
          <a:fontRef idx="minor">
            <a:schemeClr val="tx1"/>
          </a:fontRef>
        </p:style>
      </p:cxnSp>
      <p:cxnSp>
        <p:nvCxnSpPr>
          <p:cNvPr id="43" name="直接连接符 42">
            <a:extLst>
              <a:ext uri="{FF2B5EF4-FFF2-40B4-BE49-F238E27FC236}">
                <a16:creationId xmlns:a16="http://schemas.microsoft.com/office/drawing/2014/main" id="{CFB38FDB-9377-FCC3-49E8-831588BCE6C5}"/>
              </a:ext>
            </a:extLst>
          </p:cNvPr>
          <p:cNvCxnSpPr>
            <a:cxnSpLocks/>
            <a:stCxn id="28" idx="4"/>
          </p:cNvCxnSpPr>
          <p:nvPr/>
        </p:nvCxnSpPr>
        <p:spPr>
          <a:xfrm flipH="1">
            <a:off x="4419810" y="1465127"/>
            <a:ext cx="64294" cy="606210"/>
          </a:xfrm>
          <a:prstGeom prst="line">
            <a:avLst/>
          </a:prstGeom>
        </p:spPr>
        <p:style>
          <a:lnRef idx="2">
            <a:schemeClr val="dk1"/>
          </a:lnRef>
          <a:fillRef idx="0">
            <a:schemeClr val="dk1"/>
          </a:fillRef>
          <a:effectRef idx="1">
            <a:schemeClr val="dk1"/>
          </a:effectRef>
          <a:fontRef idx="minor">
            <a:schemeClr val="tx1"/>
          </a:fontRef>
        </p:style>
      </p:cxnSp>
      <p:cxnSp>
        <p:nvCxnSpPr>
          <p:cNvPr id="44" name="直接连接符 43">
            <a:extLst>
              <a:ext uri="{FF2B5EF4-FFF2-40B4-BE49-F238E27FC236}">
                <a16:creationId xmlns:a16="http://schemas.microsoft.com/office/drawing/2014/main" id="{E3DC3751-3E99-7145-7268-ED48E3B4C628}"/>
              </a:ext>
            </a:extLst>
          </p:cNvPr>
          <p:cNvCxnSpPr>
            <a:cxnSpLocks/>
            <a:endCxn id="34" idx="2"/>
          </p:cNvCxnSpPr>
          <p:nvPr/>
        </p:nvCxnSpPr>
        <p:spPr>
          <a:xfrm>
            <a:off x="4465273" y="2187191"/>
            <a:ext cx="391493" cy="135575"/>
          </a:xfrm>
          <a:prstGeom prst="line">
            <a:avLst/>
          </a:prstGeom>
        </p:spPr>
        <p:style>
          <a:lnRef idx="2">
            <a:schemeClr val="dk1"/>
          </a:lnRef>
          <a:fillRef idx="0">
            <a:schemeClr val="dk1"/>
          </a:fillRef>
          <a:effectRef idx="1">
            <a:schemeClr val="dk1"/>
          </a:effectRef>
          <a:fontRef idx="minor">
            <a:schemeClr val="tx1"/>
          </a:fontRef>
        </p:style>
      </p:cxnSp>
      <p:sp>
        <p:nvSpPr>
          <p:cNvPr id="55" name="文本框 54">
            <a:extLst>
              <a:ext uri="{FF2B5EF4-FFF2-40B4-BE49-F238E27FC236}">
                <a16:creationId xmlns:a16="http://schemas.microsoft.com/office/drawing/2014/main" id="{449134D1-A151-900A-666B-34F5F6BD0B6C}"/>
              </a:ext>
            </a:extLst>
          </p:cNvPr>
          <p:cNvSpPr txBox="1"/>
          <p:nvPr/>
        </p:nvSpPr>
        <p:spPr>
          <a:xfrm>
            <a:off x="5410752" y="1725924"/>
            <a:ext cx="692185" cy="276999"/>
          </a:xfrm>
          <a:prstGeom prst="rect">
            <a:avLst/>
          </a:prstGeom>
          <a:noFill/>
        </p:spPr>
        <p:txBody>
          <a:bodyPr wrap="square" rtlCol="0">
            <a:spAutoFit/>
          </a:bodyPr>
          <a:lstStyle/>
          <a:p>
            <a:pPr algn="ctr"/>
            <a:r>
              <a:rPr lang="en-US" altLang="zh-CN" sz="1200" dirty="0">
                <a:latin typeface="Times New Roman" panose="02020603050405020304" pitchFamily="18" charset="0"/>
                <a:cs typeface="Times New Roman" panose="02020603050405020304" pitchFamily="18" charset="0"/>
              </a:rPr>
              <a:t>Train</a:t>
            </a:r>
            <a:endParaRPr lang="zh-CN" altLang="en-US" sz="1200" dirty="0">
              <a:latin typeface="Times New Roman" panose="02020603050405020304" pitchFamily="18" charset="0"/>
              <a:cs typeface="Times New Roman" panose="02020603050405020304" pitchFamily="18" charset="0"/>
            </a:endParaRPr>
          </a:p>
        </p:txBody>
      </p:sp>
      <p:sp>
        <p:nvSpPr>
          <p:cNvPr id="63" name="文本框 62">
            <a:extLst>
              <a:ext uri="{FF2B5EF4-FFF2-40B4-BE49-F238E27FC236}">
                <a16:creationId xmlns:a16="http://schemas.microsoft.com/office/drawing/2014/main" id="{F96DA9E8-F270-453E-8302-F1F17B39376F}"/>
              </a:ext>
            </a:extLst>
          </p:cNvPr>
          <p:cNvSpPr txBox="1"/>
          <p:nvPr/>
        </p:nvSpPr>
        <p:spPr>
          <a:xfrm>
            <a:off x="6737175" y="1646446"/>
            <a:ext cx="959916" cy="276999"/>
          </a:xfrm>
          <a:prstGeom prst="rect">
            <a:avLst/>
          </a:prstGeom>
          <a:noFill/>
        </p:spPr>
        <p:txBody>
          <a:bodyPr wrap="square" rtlCol="0">
            <a:spAutoFit/>
          </a:bodyPr>
          <a:lstStyle/>
          <a:p>
            <a:pPr algn="ctr"/>
            <a:r>
              <a:rPr lang="en-US" altLang="zh-CN" sz="1200" dirty="0">
                <a:latin typeface="Times New Roman" panose="02020603050405020304" pitchFamily="18" charset="0"/>
                <a:cs typeface="Times New Roman" panose="02020603050405020304" pitchFamily="18" charset="0"/>
              </a:rPr>
              <a:t>Verify</a:t>
            </a:r>
            <a:endParaRPr lang="zh-CN" altLang="en-US" sz="1200" dirty="0">
              <a:latin typeface="Times New Roman" panose="02020603050405020304" pitchFamily="18" charset="0"/>
              <a:cs typeface="Times New Roman" panose="02020603050405020304" pitchFamily="18" charset="0"/>
            </a:endParaRPr>
          </a:p>
        </p:txBody>
      </p:sp>
      <p:sp>
        <p:nvSpPr>
          <p:cNvPr id="68" name="箭头: 右 67">
            <a:extLst>
              <a:ext uri="{FF2B5EF4-FFF2-40B4-BE49-F238E27FC236}">
                <a16:creationId xmlns:a16="http://schemas.microsoft.com/office/drawing/2014/main" id="{E692E082-4509-E63E-1CC8-20F5880F0EF4}"/>
              </a:ext>
            </a:extLst>
          </p:cNvPr>
          <p:cNvSpPr/>
          <p:nvPr/>
        </p:nvSpPr>
        <p:spPr>
          <a:xfrm>
            <a:off x="5609047" y="1947132"/>
            <a:ext cx="343788" cy="236234"/>
          </a:xfrm>
          <a:prstGeom prst="rightArrow">
            <a:avLst/>
          </a:prstGeom>
          <a:solidFill>
            <a:srgbClr val="95A8D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9" name="箭头: 右 68">
            <a:extLst>
              <a:ext uri="{FF2B5EF4-FFF2-40B4-BE49-F238E27FC236}">
                <a16:creationId xmlns:a16="http://schemas.microsoft.com/office/drawing/2014/main" id="{850921E9-B3EE-696C-5CD9-14D9CA0844F7}"/>
              </a:ext>
            </a:extLst>
          </p:cNvPr>
          <p:cNvSpPr/>
          <p:nvPr/>
        </p:nvSpPr>
        <p:spPr>
          <a:xfrm>
            <a:off x="7054739" y="1895262"/>
            <a:ext cx="343788" cy="236234"/>
          </a:xfrm>
          <a:prstGeom prst="rightArrow">
            <a:avLst/>
          </a:prstGeom>
          <a:solidFill>
            <a:srgbClr val="95A8D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87" name="图片 86">
            <a:extLst>
              <a:ext uri="{FF2B5EF4-FFF2-40B4-BE49-F238E27FC236}">
                <a16:creationId xmlns:a16="http://schemas.microsoft.com/office/drawing/2014/main" id="{6DAA623D-FDFE-8685-5AEC-16261522342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77985" y="1102188"/>
            <a:ext cx="319069" cy="319069"/>
          </a:xfrm>
          <a:prstGeom prst="rect">
            <a:avLst/>
          </a:prstGeom>
        </p:spPr>
      </p:pic>
      <p:pic>
        <p:nvPicPr>
          <p:cNvPr id="89" name="图片 88">
            <a:extLst>
              <a:ext uri="{FF2B5EF4-FFF2-40B4-BE49-F238E27FC236}">
                <a16:creationId xmlns:a16="http://schemas.microsoft.com/office/drawing/2014/main" id="{D1CBDF49-8D1C-FB88-73BE-B5097EB0F372}"/>
              </a:ext>
            </a:extLst>
          </p:cNvPr>
          <p:cNvPicPr>
            <a:picLocks noChangeAspect="1"/>
          </p:cNvPicPr>
          <p:nvPr/>
        </p:nvPicPr>
        <p:blipFill>
          <a:blip r:embed="rId5"/>
          <a:stretch>
            <a:fillRect/>
          </a:stretch>
        </p:blipFill>
        <p:spPr>
          <a:xfrm>
            <a:off x="6008093" y="1535997"/>
            <a:ext cx="906170" cy="887006"/>
          </a:xfrm>
          <a:prstGeom prst="rect">
            <a:avLst/>
          </a:prstGeom>
        </p:spPr>
      </p:pic>
      <p:cxnSp>
        <p:nvCxnSpPr>
          <p:cNvPr id="83" name="直接箭头连接符 82">
            <a:extLst>
              <a:ext uri="{FF2B5EF4-FFF2-40B4-BE49-F238E27FC236}">
                <a16:creationId xmlns:a16="http://schemas.microsoft.com/office/drawing/2014/main" id="{BACE5713-E4DA-D8BA-F3BE-5DE0D255FA80}"/>
              </a:ext>
            </a:extLst>
          </p:cNvPr>
          <p:cNvCxnSpPr>
            <a:cxnSpLocks/>
          </p:cNvCxnSpPr>
          <p:nvPr/>
        </p:nvCxnSpPr>
        <p:spPr>
          <a:xfrm>
            <a:off x="6637519" y="1436973"/>
            <a:ext cx="0" cy="310250"/>
          </a:xfrm>
          <a:prstGeom prst="straightConnector1">
            <a:avLst/>
          </a:prstGeom>
          <a:ln>
            <a:solidFill>
              <a:srgbClr val="F44444"/>
            </a:solidFill>
            <a:tailEnd type="triangle"/>
          </a:ln>
        </p:spPr>
        <p:style>
          <a:lnRef idx="3">
            <a:schemeClr val="dk1"/>
          </a:lnRef>
          <a:fillRef idx="0">
            <a:schemeClr val="dk1"/>
          </a:fillRef>
          <a:effectRef idx="2">
            <a:schemeClr val="dk1"/>
          </a:effectRef>
          <a:fontRef idx="minor">
            <a:schemeClr val="tx1"/>
          </a:fontRef>
        </p:style>
      </p:cxnSp>
      <p:sp>
        <p:nvSpPr>
          <p:cNvPr id="107" name="文本框 106">
            <a:extLst>
              <a:ext uri="{FF2B5EF4-FFF2-40B4-BE49-F238E27FC236}">
                <a16:creationId xmlns:a16="http://schemas.microsoft.com/office/drawing/2014/main" id="{18CF6302-AE00-0D40-B4EF-2B35E080B0C3}"/>
              </a:ext>
            </a:extLst>
          </p:cNvPr>
          <p:cNvSpPr txBox="1"/>
          <p:nvPr/>
        </p:nvSpPr>
        <p:spPr>
          <a:xfrm>
            <a:off x="5764900" y="2373576"/>
            <a:ext cx="1625362"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Model with backdoor</a:t>
            </a:r>
          </a:p>
        </p:txBody>
      </p:sp>
      <p:sp>
        <p:nvSpPr>
          <p:cNvPr id="109" name="文本框 108">
            <a:extLst>
              <a:ext uri="{FF2B5EF4-FFF2-40B4-BE49-F238E27FC236}">
                <a16:creationId xmlns:a16="http://schemas.microsoft.com/office/drawing/2014/main" id="{794A752D-2A5D-2722-D7D9-E242C424D8A0}"/>
              </a:ext>
            </a:extLst>
          </p:cNvPr>
          <p:cNvSpPr txBox="1"/>
          <p:nvPr/>
        </p:nvSpPr>
        <p:spPr>
          <a:xfrm>
            <a:off x="6050132" y="2571436"/>
            <a:ext cx="1016203" cy="276999"/>
          </a:xfrm>
          <a:prstGeom prst="rect">
            <a:avLst/>
          </a:prstGeom>
          <a:noFill/>
        </p:spPr>
        <p:txBody>
          <a:bodyPr wrap="square">
            <a:spAutoFit/>
          </a:bodyPr>
          <a:lstStyle/>
          <a:p>
            <a:r>
              <a:rPr lang="en-US" altLang="zh-CN" sz="1200" dirty="0">
                <a:solidFill>
                  <a:srgbClr val="C00000"/>
                </a:solidFill>
                <a:latin typeface="Times New Roman" panose="02020603050405020304" pitchFamily="18" charset="0"/>
                <a:cs typeface="Times New Roman" panose="02020603050405020304" pitchFamily="18" charset="0"/>
              </a:rPr>
              <a:t>(U</a:t>
            </a:r>
            <a:r>
              <a:rPr lang="en-US" altLang="zh-CN" sz="1200" i="0" dirty="0">
                <a:solidFill>
                  <a:srgbClr val="C00000"/>
                </a:solidFill>
                <a:effectLst/>
                <a:latin typeface="Times New Roman" panose="02020603050405020304" pitchFamily="18" charset="0"/>
                <a:cs typeface="Times New Roman" panose="02020603050405020304" pitchFamily="18" charset="0"/>
              </a:rPr>
              <a:t>nreliable)</a:t>
            </a:r>
            <a:endParaRPr lang="zh-CN" altLang="en-US" sz="1200" dirty="0">
              <a:solidFill>
                <a:srgbClr val="C00000"/>
              </a:solidFill>
              <a:latin typeface="Times New Roman" panose="02020603050405020304" pitchFamily="18" charset="0"/>
              <a:cs typeface="Times New Roman" panose="02020603050405020304" pitchFamily="18" charset="0"/>
            </a:endParaRPr>
          </a:p>
        </p:txBody>
      </p:sp>
      <p:sp>
        <p:nvSpPr>
          <p:cNvPr id="112" name="箭头: 右 111">
            <a:extLst>
              <a:ext uri="{FF2B5EF4-FFF2-40B4-BE49-F238E27FC236}">
                <a16:creationId xmlns:a16="http://schemas.microsoft.com/office/drawing/2014/main" id="{AF44CAF1-4D6A-982C-509A-376389594DF7}"/>
              </a:ext>
            </a:extLst>
          </p:cNvPr>
          <p:cNvSpPr/>
          <p:nvPr/>
        </p:nvSpPr>
        <p:spPr>
          <a:xfrm>
            <a:off x="8084349" y="1946434"/>
            <a:ext cx="343788" cy="236234"/>
          </a:xfrm>
          <a:prstGeom prst="rightArrow">
            <a:avLst/>
          </a:prstGeom>
          <a:solidFill>
            <a:srgbClr val="95A8D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18" name="图片 117">
            <a:extLst>
              <a:ext uri="{FF2B5EF4-FFF2-40B4-BE49-F238E27FC236}">
                <a16:creationId xmlns:a16="http://schemas.microsoft.com/office/drawing/2014/main" id="{EBDACA47-7985-E378-24BC-F3AEB8CB61D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51458" y="1752424"/>
            <a:ext cx="638207" cy="638207"/>
          </a:xfrm>
          <a:prstGeom prst="rect">
            <a:avLst/>
          </a:prstGeom>
        </p:spPr>
      </p:pic>
      <p:sp>
        <p:nvSpPr>
          <p:cNvPr id="119" name="文本框 118">
            <a:extLst>
              <a:ext uri="{FF2B5EF4-FFF2-40B4-BE49-F238E27FC236}">
                <a16:creationId xmlns:a16="http://schemas.microsoft.com/office/drawing/2014/main" id="{97763B22-CB9F-7692-03EF-C99509B0C604}"/>
              </a:ext>
            </a:extLst>
          </p:cNvPr>
          <p:cNvSpPr txBox="1"/>
          <p:nvPr/>
        </p:nvSpPr>
        <p:spPr>
          <a:xfrm>
            <a:off x="8425559" y="2372929"/>
            <a:ext cx="825867"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Adversary</a:t>
            </a:r>
            <a:endParaRPr lang="zh-CN" altLang="en-US" sz="1200" dirty="0">
              <a:latin typeface="Times New Roman" panose="02020603050405020304" pitchFamily="18" charset="0"/>
              <a:cs typeface="Times New Roman" panose="02020603050405020304" pitchFamily="18" charset="0"/>
            </a:endParaRPr>
          </a:p>
        </p:txBody>
      </p:sp>
      <p:cxnSp>
        <p:nvCxnSpPr>
          <p:cNvPr id="121" name="连接符: 肘形 120">
            <a:extLst>
              <a:ext uri="{FF2B5EF4-FFF2-40B4-BE49-F238E27FC236}">
                <a16:creationId xmlns:a16="http://schemas.microsoft.com/office/drawing/2014/main" id="{A1D9C472-C16F-31DE-2C76-DECF508F85AA}"/>
              </a:ext>
            </a:extLst>
          </p:cNvPr>
          <p:cNvCxnSpPr>
            <a:cxnSpLocks/>
            <a:stCxn id="118" idx="0"/>
            <a:endCxn id="87" idx="3"/>
          </p:cNvCxnSpPr>
          <p:nvPr/>
        </p:nvCxnSpPr>
        <p:spPr>
          <a:xfrm rot="16200000" flipV="1">
            <a:off x="7538458" y="520320"/>
            <a:ext cx="490701" cy="1973508"/>
          </a:xfrm>
          <a:prstGeom prst="bentConnector2">
            <a:avLst/>
          </a:prstGeom>
          <a:ln>
            <a:solidFill>
              <a:srgbClr val="F44444"/>
            </a:solidFill>
            <a:tailEnd type="triangle"/>
          </a:ln>
        </p:spPr>
        <p:style>
          <a:lnRef idx="3">
            <a:schemeClr val="dk1"/>
          </a:lnRef>
          <a:fillRef idx="0">
            <a:schemeClr val="dk1"/>
          </a:fillRef>
          <a:effectRef idx="2">
            <a:schemeClr val="dk1"/>
          </a:effectRef>
          <a:fontRef idx="minor">
            <a:schemeClr val="tx1"/>
          </a:fontRef>
        </p:style>
      </p:cxnSp>
      <p:sp>
        <p:nvSpPr>
          <p:cNvPr id="125" name="文本框 124">
            <a:extLst>
              <a:ext uri="{FF2B5EF4-FFF2-40B4-BE49-F238E27FC236}">
                <a16:creationId xmlns:a16="http://schemas.microsoft.com/office/drawing/2014/main" id="{4D9E0EED-BABA-F9E4-B136-02230E794D52}"/>
              </a:ext>
            </a:extLst>
          </p:cNvPr>
          <p:cNvSpPr txBox="1"/>
          <p:nvPr/>
        </p:nvSpPr>
        <p:spPr>
          <a:xfrm>
            <a:off x="7301673" y="1025886"/>
            <a:ext cx="1827181"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Malicious manipulation</a:t>
            </a:r>
            <a:endParaRPr lang="zh-CN" altLang="en-US" sz="1200" dirty="0">
              <a:latin typeface="Times New Roman" panose="02020603050405020304" pitchFamily="18" charset="0"/>
              <a:cs typeface="Times New Roman" panose="02020603050405020304" pitchFamily="18" charset="0"/>
            </a:endParaRPr>
          </a:p>
        </p:txBody>
      </p:sp>
      <p:pic>
        <p:nvPicPr>
          <p:cNvPr id="126" name="图片 125">
            <a:extLst>
              <a:ext uri="{FF2B5EF4-FFF2-40B4-BE49-F238E27FC236}">
                <a16:creationId xmlns:a16="http://schemas.microsoft.com/office/drawing/2014/main" id="{A4D17B20-1D90-8831-0BA0-9DCFECB4C3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85152" y="4077245"/>
            <a:ext cx="476355" cy="476355"/>
          </a:xfrm>
          <a:prstGeom prst="rect">
            <a:avLst/>
          </a:prstGeom>
        </p:spPr>
      </p:pic>
      <p:sp>
        <p:nvSpPr>
          <p:cNvPr id="128" name="文本框 127">
            <a:extLst>
              <a:ext uri="{FF2B5EF4-FFF2-40B4-BE49-F238E27FC236}">
                <a16:creationId xmlns:a16="http://schemas.microsoft.com/office/drawing/2014/main" id="{54657941-E894-5990-E0A2-5788F19DA0A2}"/>
              </a:ext>
            </a:extLst>
          </p:cNvPr>
          <p:cNvSpPr txBox="1"/>
          <p:nvPr/>
        </p:nvSpPr>
        <p:spPr>
          <a:xfrm>
            <a:off x="2049866" y="4553600"/>
            <a:ext cx="569387" cy="461665"/>
          </a:xfrm>
          <a:prstGeom prst="rect">
            <a:avLst/>
          </a:prstGeom>
          <a:noFill/>
        </p:spPr>
        <p:txBody>
          <a:bodyPr wrap="none" rtlCol="0">
            <a:spAutoFit/>
          </a:bodyPr>
          <a:lstStyle/>
          <a:p>
            <a:pPr algn="ctr"/>
            <a:r>
              <a:rPr lang="en-US" altLang="zh-CN" sz="1200" dirty="0">
                <a:latin typeface="Times New Roman" panose="02020603050405020304" pitchFamily="18" charset="0"/>
                <a:cs typeface="Times New Roman" panose="02020603050405020304" pitchFamily="18" charset="0"/>
              </a:rPr>
              <a:t>Data</a:t>
            </a:r>
            <a:br>
              <a:rPr lang="en-US" altLang="zh-CN" sz="1200" dirty="0">
                <a:latin typeface="Times New Roman" panose="02020603050405020304" pitchFamily="18" charset="0"/>
                <a:cs typeface="Times New Roman" panose="02020603050405020304" pitchFamily="18" charset="0"/>
              </a:rPr>
            </a:br>
            <a:r>
              <a:rPr lang="en-US" altLang="zh-CN" sz="1200" dirty="0">
                <a:latin typeface="Times New Roman" panose="02020603050405020304" pitchFamily="18" charset="0"/>
                <a:cs typeface="Times New Roman" panose="02020603050405020304" pitchFamily="18" charset="0"/>
              </a:rPr>
              <a:t>owner</a:t>
            </a:r>
            <a:endParaRPr lang="zh-CN" altLang="en-US" sz="1200" dirty="0">
              <a:latin typeface="Times New Roman" panose="02020603050405020304" pitchFamily="18" charset="0"/>
              <a:cs typeface="Times New Roman" panose="02020603050405020304" pitchFamily="18" charset="0"/>
            </a:endParaRPr>
          </a:p>
        </p:txBody>
      </p:sp>
      <p:sp>
        <p:nvSpPr>
          <p:cNvPr id="129" name="箭头: 右 128">
            <a:extLst>
              <a:ext uri="{FF2B5EF4-FFF2-40B4-BE49-F238E27FC236}">
                <a16:creationId xmlns:a16="http://schemas.microsoft.com/office/drawing/2014/main" id="{4B7C9F47-1C02-668D-3F47-494435636274}"/>
              </a:ext>
            </a:extLst>
          </p:cNvPr>
          <p:cNvSpPr/>
          <p:nvPr/>
        </p:nvSpPr>
        <p:spPr>
          <a:xfrm>
            <a:off x="2610763" y="4298519"/>
            <a:ext cx="343788" cy="236234"/>
          </a:xfrm>
          <a:prstGeom prst="rightArrow">
            <a:avLst/>
          </a:prstGeom>
          <a:solidFill>
            <a:srgbClr val="95A8D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0" name="文本框 129">
            <a:extLst>
              <a:ext uri="{FF2B5EF4-FFF2-40B4-BE49-F238E27FC236}">
                <a16:creationId xmlns:a16="http://schemas.microsoft.com/office/drawing/2014/main" id="{7A20574A-2C6B-B0A8-987D-7F6CCDC79B46}"/>
              </a:ext>
            </a:extLst>
          </p:cNvPr>
          <p:cNvSpPr txBox="1"/>
          <p:nvPr/>
        </p:nvSpPr>
        <p:spPr>
          <a:xfrm>
            <a:off x="2342075" y="3844841"/>
            <a:ext cx="825867" cy="461665"/>
          </a:xfrm>
          <a:prstGeom prst="rect">
            <a:avLst/>
          </a:prstGeom>
          <a:noFill/>
        </p:spPr>
        <p:txBody>
          <a:bodyPr wrap="none" rtlCol="0">
            <a:spAutoFit/>
          </a:bodyPr>
          <a:lstStyle/>
          <a:p>
            <a:pPr algn="ctr"/>
            <a:r>
              <a:rPr lang="en-US" altLang="zh-CN" sz="1200" dirty="0">
                <a:latin typeface="Times New Roman" panose="02020603050405020304" pitchFamily="18" charset="0"/>
                <a:cs typeface="Times New Roman" panose="02020603050405020304" pitchFamily="18" charset="0"/>
              </a:rPr>
              <a:t>Protect</a:t>
            </a:r>
            <a:br>
              <a:rPr lang="en-US" altLang="zh-CN" sz="1200" dirty="0">
                <a:latin typeface="Times New Roman" panose="02020603050405020304" pitchFamily="18" charset="0"/>
                <a:cs typeface="Times New Roman" panose="02020603050405020304" pitchFamily="18" charset="0"/>
              </a:rPr>
            </a:br>
            <a:r>
              <a:rPr lang="en-US" altLang="zh-CN" sz="1200" dirty="0">
                <a:latin typeface="Times New Roman" panose="02020603050405020304" pitchFamily="18" charset="0"/>
                <a:cs typeface="Times New Roman" panose="02020603050405020304" pitchFamily="18" charset="0"/>
              </a:rPr>
              <a:t>ownership</a:t>
            </a:r>
            <a:endParaRPr lang="zh-CN" altLang="en-US" sz="1200" dirty="0">
              <a:latin typeface="Times New Roman" panose="02020603050405020304" pitchFamily="18" charset="0"/>
              <a:cs typeface="Times New Roman" panose="02020603050405020304" pitchFamily="18" charset="0"/>
            </a:endParaRPr>
          </a:p>
        </p:txBody>
      </p:sp>
      <p:sp>
        <p:nvSpPr>
          <p:cNvPr id="131" name="矩形: 圆角 130">
            <a:extLst>
              <a:ext uri="{FF2B5EF4-FFF2-40B4-BE49-F238E27FC236}">
                <a16:creationId xmlns:a16="http://schemas.microsoft.com/office/drawing/2014/main" id="{A5509B9B-FEE6-12D3-664C-95AC711C1140}"/>
              </a:ext>
            </a:extLst>
          </p:cNvPr>
          <p:cNvSpPr/>
          <p:nvPr/>
        </p:nvSpPr>
        <p:spPr>
          <a:xfrm>
            <a:off x="3103940" y="3558048"/>
            <a:ext cx="2471760" cy="1833091"/>
          </a:xfrm>
          <a:prstGeom prst="roundRect">
            <a:avLst/>
          </a:prstGeom>
          <a:noFill/>
          <a:ln>
            <a:solidFill>
              <a:srgbClr val="91919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文本框 158">
            <a:extLst>
              <a:ext uri="{FF2B5EF4-FFF2-40B4-BE49-F238E27FC236}">
                <a16:creationId xmlns:a16="http://schemas.microsoft.com/office/drawing/2014/main" id="{64A17483-854C-F8D3-2280-2A14B77F1273}"/>
              </a:ext>
            </a:extLst>
          </p:cNvPr>
          <p:cNvSpPr txBox="1"/>
          <p:nvPr/>
        </p:nvSpPr>
        <p:spPr>
          <a:xfrm>
            <a:off x="6641243" y="3964168"/>
            <a:ext cx="959916" cy="276999"/>
          </a:xfrm>
          <a:prstGeom prst="rect">
            <a:avLst/>
          </a:prstGeom>
          <a:noFill/>
        </p:spPr>
        <p:txBody>
          <a:bodyPr wrap="square" rtlCol="0">
            <a:spAutoFit/>
          </a:bodyPr>
          <a:lstStyle/>
          <a:p>
            <a:pPr algn="ctr"/>
            <a:r>
              <a:rPr lang="en-US" altLang="zh-CN" sz="1200" dirty="0">
                <a:latin typeface="Times New Roman" panose="02020603050405020304" pitchFamily="18" charset="0"/>
                <a:cs typeface="Times New Roman" panose="02020603050405020304" pitchFamily="18" charset="0"/>
              </a:rPr>
              <a:t>Verify</a:t>
            </a:r>
            <a:endParaRPr lang="zh-CN" altLang="en-US" sz="1200" dirty="0">
              <a:latin typeface="Times New Roman" panose="02020603050405020304" pitchFamily="18" charset="0"/>
              <a:cs typeface="Times New Roman" panose="02020603050405020304" pitchFamily="18" charset="0"/>
            </a:endParaRPr>
          </a:p>
        </p:txBody>
      </p:sp>
      <p:sp>
        <p:nvSpPr>
          <p:cNvPr id="161" name="箭头: 右 160">
            <a:extLst>
              <a:ext uri="{FF2B5EF4-FFF2-40B4-BE49-F238E27FC236}">
                <a16:creationId xmlns:a16="http://schemas.microsoft.com/office/drawing/2014/main" id="{96D4937F-F8D0-8678-648E-AEBEED9FF017}"/>
              </a:ext>
            </a:extLst>
          </p:cNvPr>
          <p:cNvSpPr/>
          <p:nvPr/>
        </p:nvSpPr>
        <p:spPr>
          <a:xfrm>
            <a:off x="6967868" y="4232960"/>
            <a:ext cx="343788" cy="222307"/>
          </a:xfrm>
          <a:prstGeom prst="rightArrow">
            <a:avLst/>
          </a:prstGeom>
          <a:solidFill>
            <a:srgbClr val="95A8D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5" name="文本框 174">
            <a:extLst>
              <a:ext uri="{FF2B5EF4-FFF2-40B4-BE49-F238E27FC236}">
                <a16:creationId xmlns:a16="http://schemas.microsoft.com/office/drawing/2014/main" id="{4F0ED199-16B2-A88A-6FF1-552750370519}"/>
              </a:ext>
            </a:extLst>
          </p:cNvPr>
          <p:cNvSpPr txBox="1"/>
          <p:nvPr/>
        </p:nvSpPr>
        <p:spPr>
          <a:xfrm>
            <a:off x="5593548" y="4774308"/>
            <a:ext cx="1840029"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Model without backdoor</a:t>
            </a:r>
          </a:p>
        </p:txBody>
      </p:sp>
      <p:sp>
        <p:nvSpPr>
          <p:cNvPr id="176" name="文本框 175">
            <a:extLst>
              <a:ext uri="{FF2B5EF4-FFF2-40B4-BE49-F238E27FC236}">
                <a16:creationId xmlns:a16="http://schemas.microsoft.com/office/drawing/2014/main" id="{F287D279-35BA-0F1A-F352-D2F185F7B660}"/>
              </a:ext>
            </a:extLst>
          </p:cNvPr>
          <p:cNvSpPr txBox="1"/>
          <p:nvPr/>
        </p:nvSpPr>
        <p:spPr>
          <a:xfrm>
            <a:off x="5995009" y="5019051"/>
            <a:ext cx="1016203" cy="276999"/>
          </a:xfrm>
          <a:prstGeom prst="rect">
            <a:avLst/>
          </a:prstGeom>
          <a:noFill/>
        </p:spPr>
        <p:txBody>
          <a:bodyPr wrap="square">
            <a:spAutoFit/>
          </a:bodyPr>
          <a:lstStyle/>
          <a:p>
            <a:r>
              <a:rPr lang="en-US" altLang="zh-CN" sz="1200" dirty="0">
                <a:solidFill>
                  <a:srgbClr val="4FB1E5"/>
                </a:solidFill>
                <a:latin typeface="Times New Roman" panose="02020603050405020304" pitchFamily="18" charset="0"/>
                <a:cs typeface="Times New Roman" panose="02020603050405020304" pitchFamily="18" charset="0"/>
              </a:rPr>
              <a:t>(R</a:t>
            </a:r>
            <a:r>
              <a:rPr lang="en-US" altLang="zh-CN" sz="1200" i="0" dirty="0">
                <a:solidFill>
                  <a:srgbClr val="4FB1E5"/>
                </a:solidFill>
                <a:effectLst/>
                <a:latin typeface="Times New Roman" panose="02020603050405020304" pitchFamily="18" charset="0"/>
                <a:cs typeface="Times New Roman" panose="02020603050405020304" pitchFamily="18" charset="0"/>
              </a:rPr>
              <a:t>eliable)</a:t>
            </a:r>
            <a:endParaRPr lang="zh-CN" altLang="en-US" sz="1200" dirty="0">
              <a:solidFill>
                <a:srgbClr val="4FB1E5"/>
              </a:solidFill>
              <a:latin typeface="Times New Roman" panose="02020603050405020304" pitchFamily="18" charset="0"/>
              <a:cs typeface="Times New Roman" panose="02020603050405020304" pitchFamily="18" charset="0"/>
            </a:endParaRPr>
          </a:p>
        </p:txBody>
      </p:sp>
      <p:sp>
        <p:nvSpPr>
          <p:cNvPr id="177" name="箭头: 右 176">
            <a:extLst>
              <a:ext uri="{FF2B5EF4-FFF2-40B4-BE49-F238E27FC236}">
                <a16:creationId xmlns:a16="http://schemas.microsoft.com/office/drawing/2014/main" id="{B0671C82-6A53-E02C-354A-12DD34CF81FB}"/>
              </a:ext>
            </a:extLst>
          </p:cNvPr>
          <p:cNvSpPr/>
          <p:nvPr/>
        </p:nvSpPr>
        <p:spPr>
          <a:xfrm>
            <a:off x="7976978" y="4272410"/>
            <a:ext cx="343788" cy="222307"/>
          </a:xfrm>
          <a:prstGeom prst="rightArrow">
            <a:avLst/>
          </a:prstGeom>
          <a:solidFill>
            <a:srgbClr val="95A8D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8" name="文本框 177">
            <a:extLst>
              <a:ext uri="{FF2B5EF4-FFF2-40B4-BE49-F238E27FC236}">
                <a16:creationId xmlns:a16="http://schemas.microsoft.com/office/drawing/2014/main" id="{F24EE85B-71CE-EA5F-7F73-AD35CB748892}"/>
              </a:ext>
            </a:extLst>
          </p:cNvPr>
          <p:cNvSpPr txBox="1"/>
          <p:nvPr/>
        </p:nvSpPr>
        <p:spPr>
          <a:xfrm>
            <a:off x="7595103" y="3864839"/>
            <a:ext cx="1107538" cy="461665"/>
          </a:xfrm>
          <a:prstGeom prst="rect">
            <a:avLst/>
          </a:prstGeom>
          <a:noFill/>
        </p:spPr>
        <p:txBody>
          <a:bodyPr wrap="square">
            <a:spAutoFit/>
          </a:bodyPr>
          <a:lstStyle/>
          <a:p>
            <a:pPr algn="ctr"/>
            <a:r>
              <a:rPr lang="en-US" altLang="zh-CN" sz="1200" dirty="0">
                <a:solidFill>
                  <a:srgbClr val="2C2C36"/>
                </a:solidFill>
                <a:latin typeface="Times New Roman" panose="02020603050405020304" pitchFamily="18" charset="0"/>
                <a:cs typeface="Times New Roman" panose="02020603050405020304" pitchFamily="18" charset="0"/>
              </a:rPr>
              <a:t>L</a:t>
            </a:r>
            <a:r>
              <a:rPr lang="en-US" altLang="zh-CN" sz="1200" b="0" i="0" dirty="0">
                <a:solidFill>
                  <a:srgbClr val="2C2C36"/>
                </a:solidFill>
                <a:effectLst/>
                <a:latin typeface="Times New Roman" panose="02020603050405020304" pitchFamily="18" charset="0"/>
                <a:cs typeface="Times New Roman" panose="02020603050405020304" pitchFamily="18" charset="0"/>
              </a:rPr>
              <a:t>eak </a:t>
            </a:r>
          </a:p>
          <a:p>
            <a:pPr algn="ctr"/>
            <a:r>
              <a:rPr lang="en-US" altLang="zh-CN" sz="1200" b="0" i="0" dirty="0">
                <a:solidFill>
                  <a:srgbClr val="2C2C36"/>
                </a:solidFill>
                <a:effectLst/>
                <a:latin typeface="Times New Roman" panose="02020603050405020304" pitchFamily="18" charset="0"/>
                <a:cs typeface="Times New Roman" panose="02020603050405020304" pitchFamily="18" charset="0"/>
              </a:rPr>
              <a:t>traces</a:t>
            </a:r>
            <a:endParaRPr lang="zh-CN" altLang="en-US" sz="1200" dirty="0">
              <a:latin typeface="Times New Roman" panose="02020603050405020304" pitchFamily="18" charset="0"/>
              <a:cs typeface="Times New Roman" panose="02020603050405020304" pitchFamily="18" charset="0"/>
            </a:endParaRPr>
          </a:p>
        </p:txBody>
      </p:sp>
      <p:pic>
        <p:nvPicPr>
          <p:cNvPr id="179" name="图片 178">
            <a:extLst>
              <a:ext uri="{FF2B5EF4-FFF2-40B4-BE49-F238E27FC236}">
                <a16:creationId xmlns:a16="http://schemas.microsoft.com/office/drawing/2014/main" id="{0DE6BAB3-8743-4C96-AF11-06427B70AC0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46726" y="4048389"/>
            <a:ext cx="638207" cy="600583"/>
          </a:xfrm>
          <a:prstGeom prst="rect">
            <a:avLst/>
          </a:prstGeom>
        </p:spPr>
      </p:pic>
      <p:sp>
        <p:nvSpPr>
          <p:cNvPr id="180" name="文本框 179">
            <a:extLst>
              <a:ext uri="{FF2B5EF4-FFF2-40B4-BE49-F238E27FC236}">
                <a16:creationId xmlns:a16="http://schemas.microsoft.com/office/drawing/2014/main" id="{5EBF5C3B-168B-529C-C032-65FFA4D7D9AB}"/>
              </a:ext>
            </a:extLst>
          </p:cNvPr>
          <p:cNvSpPr txBox="1"/>
          <p:nvPr/>
        </p:nvSpPr>
        <p:spPr>
          <a:xfrm>
            <a:off x="8408443" y="4686596"/>
            <a:ext cx="825867"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Adversary</a:t>
            </a:r>
            <a:endParaRPr lang="zh-CN" altLang="en-US" sz="1200" dirty="0">
              <a:latin typeface="Times New Roman" panose="02020603050405020304" pitchFamily="18" charset="0"/>
              <a:cs typeface="Times New Roman" panose="02020603050405020304" pitchFamily="18" charset="0"/>
            </a:endParaRPr>
          </a:p>
        </p:txBody>
      </p:sp>
      <p:sp>
        <p:nvSpPr>
          <p:cNvPr id="182" name="文本框 181">
            <a:extLst>
              <a:ext uri="{FF2B5EF4-FFF2-40B4-BE49-F238E27FC236}">
                <a16:creationId xmlns:a16="http://schemas.microsoft.com/office/drawing/2014/main" id="{8D81E9DF-6CDB-1E99-D563-BE9858E4A303}"/>
              </a:ext>
            </a:extLst>
          </p:cNvPr>
          <p:cNvSpPr txBox="1"/>
          <p:nvPr/>
        </p:nvSpPr>
        <p:spPr>
          <a:xfrm>
            <a:off x="7433577" y="3397579"/>
            <a:ext cx="1489303"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Legal  manipulation</a:t>
            </a:r>
            <a:endParaRPr lang="zh-CN" altLang="en-US" sz="1200" dirty="0">
              <a:latin typeface="Times New Roman" panose="02020603050405020304" pitchFamily="18" charset="0"/>
              <a:cs typeface="Times New Roman" panose="02020603050405020304" pitchFamily="18" charset="0"/>
            </a:endParaRPr>
          </a:p>
        </p:txBody>
      </p:sp>
      <p:sp>
        <p:nvSpPr>
          <p:cNvPr id="186" name="文本框 185">
            <a:extLst>
              <a:ext uri="{FF2B5EF4-FFF2-40B4-BE49-F238E27FC236}">
                <a16:creationId xmlns:a16="http://schemas.microsoft.com/office/drawing/2014/main" id="{29C22D9D-59EE-C05A-A0D9-ED8703F5C710}"/>
              </a:ext>
            </a:extLst>
          </p:cNvPr>
          <p:cNvSpPr txBox="1"/>
          <p:nvPr/>
        </p:nvSpPr>
        <p:spPr>
          <a:xfrm>
            <a:off x="4290581" y="2328647"/>
            <a:ext cx="642548" cy="276999"/>
          </a:xfrm>
          <a:prstGeom prst="rect">
            <a:avLst/>
          </a:prstGeom>
          <a:noFill/>
        </p:spPr>
        <p:txBody>
          <a:bodyPr wrap="none" rtlCol="0">
            <a:spAutoFit/>
          </a:bodyPr>
          <a:lstStyle/>
          <a:p>
            <a:r>
              <a:rPr lang="en-US" altLang="zh-CN" sz="1200" dirty="0">
                <a:solidFill>
                  <a:srgbClr val="C00000"/>
                </a:solidFill>
                <a:latin typeface="Times New Roman" panose="02020603050405020304" pitchFamily="18" charset="0"/>
                <a:cs typeface="Times New Roman" panose="02020603050405020304" pitchFamily="18" charset="0"/>
              </a:rPr>
              <a:t>Trigger</a:t>
            </a:r>
            <a:endParaRPr lang="zh-CN" altLang="en-US" sz="1200" dirty="0">
              <a:solidFill>
                <a:srgbClr val="C00000"/>
              </a:solidFill>
              <a:latin typeface="Times New Roman" panose="02020603050405020304" pitchFamily="18" charset="0"/>
              <a:cs typeface="Times New Roman" panose="02020603050405020304" pitchFamily="18" charset="0"/>
            </a:endParaRPr>
          </a:p>
        </p:txBody>
      </p:sp>
      <p:sp>
        <p:nvSpPr>
          <p:cNvPr id="237" name="文本框 236">
            <a:extLst>
              <a:ext uri="{FF2B5EF4-FFF2-40B4-BE49-F238E27FC236}">
                <a16:creationId xmlns:a16="http://schemas.microsoft.com/office/drawing/2014/main" id="{3E4525FA-48F9-A0E7-DE3F-5367D805CDCC}"/>
              </a:ext>
            </a:extLst>
          </p:cNvPr>
          <p:cNvSpPr txBox="1"/>
          <p:nvPr/>
        </p:nvSpPr>
        <p:spPr>
          <a:xfrm>
            <a:off x="7934235" y="1523052"/>
            <a:ext cx="631848" cy="461665"/>
          </a:xfrm>
          <a:prstGeom prst="rect">
            <a:avLst/>
          </a:prstGeom>
          <a:noFill/>
        </p:spPr>
        <p:txBody>
          <a:bodyPr wrap="square">
            <a:spAutoFit/>
          </a:bodyPr>
          <a:lstStyle/>
          <a:p>
            <a:pPr algn="ctr"/>
            <a:r>
              <a:rPr lang="en-US" altLang="zh-CN" sz="1200" dirty="0">
                <a:solidFill>
                  <a:srgbClr val="2C2C36"/>
                </a:solidFill>
                <a:latin typeface="Times New Roman" panose="02020603050405020304" pitchFamily="18" charset="0"/>
                <a:cs typeface="Times New Roman" panose="02020603050405020304" pitchFamily="18" charset="0"/>
              </a:rPr>
              <a:t>L</a:t>
            </a:r>
            <a:r>
              <a:rPr lang="en-US" altLang="zh-CN" sz="1200" b="0" i="0" dirty="0">
                <a:solidFill>
                  <a:srgbClr val="2C2C36"/>
                </a:solidFill>
                <a:effectLst/>
                <a:latin typeface="Times New Roman" panose="02020603050405020304" pitchFamily="18" charset="0"/>
                <a:cs typeface="Times New Roman" panose="02020603050405020304" pitchFamily="18" charset="0"/>
              </a:rPr>
              <a:t>eak </a:t>
            </a:r>
          </a:p>
          <a:p>
            <a:pPr algn="ctr"/>
            <a:r>
              <a:rPr lang="en-US" altLang="zh-CN" sz="1200" b="0" i="0" dirty="0">
                <a:solidFill>
                  <a:srgbClr val="2C2C36"/>
                </a:solidFill>
                <a:effectLst/>
                <a:latin typeface="Times New Roman" panose="02020603050405020304" pitchFamily="18" charset="0"/>
                <a:cs typeface="Times New Roman" panose="02020603050405020304" pitchFamily="18" charset="0"/>
              </a:rPr>
              <a:t>traces</a:t>
            </a:r>
            <a:endParaRPr lang="zh-CN" altLang="en-US" sz="1200" dirty="0">
              <a:latin typeface="Times New Roman" panose="02020603050405020304" pitchFamily="18" charset="0"/>
              <a:cs typeface="Times New Roman" panose="02020603050405020304" pitchFamily="18" charset="0"/>
            </a:endParaRPr>
          </a:p>
        </p:txBody>
      </p:sp>
      <p:sp>
        <p:nvSpPr>
          <p:cNvPr id="2" name="文本框 1">
            <a:extLst>
              <a:ext uri="{FF2B5EF4-FFF2-40B4-BE49-F238E27FC236}">
                <a16:creationId xmlns:a16="http://schemas.microsoft.com/office/drawing/2014/main" id="{90C5BF0F-8740-35DE-A21C-74236BF1B82B}"/>
              </a:ext>
            </a:extLst>
          </p:cNvPr>
          <p:cNvSpPr txBox="1"/>
          <p:nvPr/>
        </p:nvSpPr>
        <p:spPr>
          <a:xfrm>
            <a:off x="3595319" y="752275"/>
            <a:ext cx="4005840"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(a) Existing Backdoor-based Watermarking Methods</a:t>
            </a:r>
            <a:endParaRPr lang="zh-CN" altLang="en-US" sz="1400" dirty="0">
              <a:latin typeface="Times New Roman" panose="02020603050405020304" pitchFamily="18" charset="0"/>
              <a:cs typeface="Times New Roman" panose="02020603050405020304" pitchFamily="18" charset="0"/>
            </a:endParaRPr>
          </a:p>
        </p:txBody>
      </p:sp>
      <p:sp>
        <p:nvSpPr>
          <p:cNvPr id="3" name="文本框 2">
            <a:extLst>
              <a:ext uri="{FF2B5EF4-FFF2-40B4-BE49-F238E27FC236}">
                <a16:creationId xmlns:a16="http://schemas.microsoft.com/office/drawing/2014/main" id="{2B22C39E-2B1B-1AC3-2015-ED037DB48091}"/>
              </a:ext>
            </a:extLst>
          </p:cNvPr>
          <p:cNvSpPr txBox="1"/>
          <p:nvPr/>
        </p:nvSpPr>
        <p:spPr>
          <a:xfrm>
            <a:off x="4621173" y="3049353"/>
            <a:ext cx="1474827"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(b) PDGP scheme</a:t>
            </a:r>
            <a:endParaRPr lang="zh-CN" altLang="en-US" sz="1400" dirty="0">
              <a:latin typeface="Times New Roman" panose="02020603050405020304" pitchFamily="18" charset="0"/>
              <a:cs typeface="Times New Roman" panose="02020603050405020304" pitchFamily="18" charset="0"/>
            </a:endParaRPr>
          </a:p>
        </p:txBody>
      </p:sp>
      <p:cxnSp>
        <p:nvCxnSpPr>
          <p:cNvPr id="22" name="直接连接符 21">
            <a:extLst>
              <a:ext uri="{FF2B5EF4-FFF2-40B4-BE49-F238E27FC236}">
                <a16:creationId xmlns:a16="http://schemas.microsoft.com/office/drawing/2014/main" id="{E72AD740-7595-61E2-8D7F-1B0F6EA7B7DC}"/>
              </a:ext>
            </a:extLst>
          </p:cNvPr>
          <p:cNvCxnSpPr>
            <a:cxnSpLocks/>
            <a:stCxn id="192" idx="2"/>
            <a:endCxn id="174" idx="6"/>
          </p:cNvCxnSpPr>
          <p:nvPr/>
        </p:nvCxnSpPr>
        <p:spPr>
          <a:xfrm flipH="1">
            <a:off x="4148472" y="2408746"/>
            <a:ext cx="87444" cy="7257"/>
          </a:xfrm>
          <a:prstGeom prst="line">
            <a:avLst/>
          </a:prstGeom>
          <a:ln w="12700">
            <a:solidFill>
              <a:srgbClr val="FF0000"/>
            </a:solidFill>
          </a:ln>
        </p:spPr>
        <p:style>
          <a:lnRef idx="2">
            <a:schemeClr val="dk1"/>
          </a:lnRef>
          <a:fillRef idx="0">
            <a:schemeClr val="dk1"/>
          </a:fillRef>
          <a:effectRef idx="1">
            <a:schemeClr val="dk1"/>
          </a:effectRef>
          <a:fontRef idx="minor">
            <a:schemeClr val="tx1"/>
          </a:fontRef>
        </p:style>
      </p:cxnSp>
      <p:sp>
        <p:nvSpPr>
          <p:cNvPr id="49" name="椭圆 48">
            <a:extLst>
              <a:ext uri="{FF2B5EF4-FFF2-40B4-BE49-F238E27FC236}">
                <a16:creationId xmlns:a16="http://schemas.microsoft.com/office/drawing/2014/main" id="{C4C9093D-48DE-EF87-EAB1-F68868F23884}"/>
              </a:ext>
            </a:extLst>
          </p:cNvPr>
          <p:cNvSpPr/>
          <p:nvPr/>
        </p:nvSpPr>
        <p:spPr>
          <a:xfrm>
            <a:off x="4350272" y="2074808"/>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62" name="椭圆 61">
            <a:extLst>
              <a:ext uri="{FF2B5EF4-FFF2-40B4-BE49-F238E27FC236}">
                <a16:creationId xmlns:a16="http://schemas.microsoft.com/office/drawing/2014/main" id="{554D6524-5849-0C9C-A519-47F8ABF5CD7B}"/>
              </a:ext>
            </a:extLst>
          </p:cNvPr>
          <p:cNvSpPr/>
          <p:nvPr/>
        </p:nvSpPr>
        <p:spPr>
          <a:xfrm>
            <a:off x="4160708" y="1665792"/>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64" name="椭圆 63">
            <a:extLst>
              <a:ext uri="{FF2B5EF4-FFF2-40B4-BE49-F238E27FC236}">
                <a16:creationId xmlns:a16="http://schemas.microsoft.com/office/drawing/2014/main" id="{ACA3D764-A306-6CA3-0B68-FDAD156613AF}"/>
              </a:ext>
            </a:extLst>
          </p:cNvPr>
          <p:cNvSpPr/>
          <p:nvPr/>
        </p:nvSpPr>
        <p:spPr>
          <a:xfrm>
            <a:off x="5156745" y="1943195"/>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02" name="椭圆 101">
            <a:extLst>
              <a:ext uri="{FF2B5EF4-FFF2-40B4-BE49-F238E27FC236}">
                <a16:creationId xmlns:a16="http://schemas.microsoft.com/office/drawing/2014/main" id="{E22BCEA3-D184-A657-853C-FFCE466D1B4E}"/>
              </a:ext>
            </a:extLst>
          </p:cNvPr>
          <p:cNvSpPr/>
          <p:nvPr/>
        </p:nvSpPr>
        <p:spPr>
          <a:xfrm>
            <a:off x="5077460" y="1445873"/>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04" name="文本框 103">
            <a:extLst>
              <a:ext uri="{FF2B5EF4-FFF2-40B4-BE49-F238E27FC236}">
                <a16:creationId xmlns:a16="http://schemas.microsoft.com/office/drawing/2014/main" id="{CA35EC49-95CB-7654-181F-95FEE15D5872}"/>
              </a:ext>
            </a:extLst>
          </p:cNvPr>
          <p:cNvSpPr txBox="1"/>
          <p:nvPr/>
        </p:nvSpPr>
        <p:spPr>
          <a:xfrm>
            <a:off x="5076158" y="1858549"/>
            <a:ext cx="292068" cy="276999"/>
          </a:xfrm>
          <a:prstGeom prst="rect">
            <a:avLst/>
          </a:prstGeom>
          <a:noFill/>
        </p:spPr>
        <p:txBody>
          <a:bodyPr wrap="non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sp>
        <p:nvSpPr>
          <p:cNvPr id="105" name="文本框 104">
            <a:extLst>
              <a:ext uri="{FF2B5EF4-FFF2-40B4-BE49-F238E27FC236}">
                <a16:creationId xmlns:a16="http://schemas.microsoft.com/office/drawing/2014/main" id="{B1461A74-3921-0665-4DDB-510AD4E7D299}"/>
              </a:ext>
            </a:extLst>
          </p:cNvPr>
          <p:cNvSpPr txBox="1"/>
          <p:nvPr/>
        </p:nvSpPr>
        <p:spPr>
          <a:xfrm>
            <a:off x="4089718" y="1573309"/>
            <a:ext cx="274434" cy="307777"/>
          </a:xfrm>
          <a:prstGeom prst="rect">
            <a:avLst/>
          </a:prstGeom>
          <a:noFill/>
        </p:spPr>
        <p:txBody>
          <a:bodyPr wrap="none" rtlCol="0">
            <a:spAutoFit/>
          </a:bodyPr>
          <a:lstStyle/>
          <a:p>
            <a:r>
              <a:rPr lang="en-US" altLang="zh-CN" sz="1400" b="1" dirty="0"/>
              <a:t>-</a:t>
            </a:r>
            <a:endParaRPr lang="zh-CN" altLang="en-US" sz="1400" b="1" dirty="0"/>
          </a:p>
        </p:txBody>
      </p:sp>
      <p:sp>
        <p:nvSpPr>
          <p:cNvPr id="106" name="文本框 105">
            <a:extLst>
              <a:ext uri="{FF2B5EF4-FFF2-40B4-BE49-F238E27FC236}">
                <a16:creationId xmlns:a16="http://schemas.microsoft.com/office/drawing/2014/main" id="{941C3717-2ACC-38A0-30F3-3288F7825348}"/>
              </a:ext>
            </a:extLst>
          </p:cNvPr>
          <p:cNvSpPr txBox="1"/>
          <p:nvPr/>
        </p:nvSpPr>
        <p:spPr>
          <a:xfrm>
            <a:off x="4353014" y="1228798"/>
            <a:ext cx="274434" cy="307777"/>
          </a:xfrm>
          <a:prstGeom prst="rect">
            <a:avLst/>
          </a:prstGeom>
          <a:noFill/>
        </p:spPr>
        <p:txBody>
          <a:bodyPr wrap="none" rtlCol="0">
            <a:spAutoFit/>
          </a:bodyPr>
          <a:lstStyle/>
          <a:p>
            <a:r>
              <a:rPr lang="en-US" altLang="zh-CN" sz="1400" b="1" dirty="0"/>
              <a:t>-</a:t>
            </a:r>
            <a:endParaRPr lang="zh-CN" altLang="en-US" sz="1400" b="1" dirty="0"/>
          </a:p>
        </p:txBody>
      </p:sp>
      <p:sp>
        <p:nvSpPr>
          <p:cNvPr id="108" name="文本框 107">
            <a:extLst>
              <a:ext uri="{FF2B5EF4-FFF2-40B4-BE49-F238E27FC236}">
                <a16:creationId xmlns:a16="http://schemas.microsoft.com/office/drawing/2014/main" id="{E70F58BB-FDF9-1959-5CE9-D77E515BC46A}"/>
              </a:ext>
            </a:extLst>
          </p:cNvPr>
          <p:cNvSpPr txBox="1"/>
          <p:nvPr/>
        </p:nvSpPr>
        <p:spPr>
          <a:xfrm>
            <a:off x="4644973" y="1617582"/>
            <a:ext cx="292068" cy="276999"/>
          </a:xfrm>
          <a:prstGeom prst="rect">
            <a:avLst/>
          </a:prstGeom>
          <a:noFill/>
        </p:spPr>
        <p:txBody>
          <a:bodyPr wrap="non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sp>
        <p:nvSpPr>
          <p:cNvPr id="110" name="文本框 109">
            <a:extLst>
              <a:ext uri="{FF2B5EF4-FFF2-40B4-BE49-F238E27FC236}">
                <a16:creationId xmlns:a16="http://schemas.microsoft.com/office/drawing/2014/main" id="{A8A7FBA4-76C4-1CC5-1787-FC80F296C4E0}"/>
              </a:ext>
            </a:extLst>
          </p:cNvPr>
          <p:cNvSpPr txBox="1"/>
          <p:nvPr/>
        </p:nvSpPr>
        <p:spPr>
          <a:xfrm flipH="1">
            <a:off x="4275456" y="1992896"/>
            <a:ext cx="280338" cy="276999"/>
          </a:xfrm>
          <a:prstGeom prst="rect">
            <a:avLst/>
          </a:prstGeom>
          <a:noFill/>
        </p:spPr>
        <p:txBody>
          <a:bodyPr wrap="square" rtlCol="0">
            <a:spAutoFit/>
          </a:bodyPr>
          <a:lstStyle/>
          <a:p>
            <a:r>
              <a:rPr lang="en-US" altLang="zh-CN" sz="1200" b="1" dirty="0">
                <a:solidFill>
                  <a:srgbClr val="C00000"/>
                </a:solidFill>
                <a:cs typeface="Times New Roman" panose="02020603050405020304" pitchFamily="18" charset="0"/>
              </a:rPr>
              <a:t>+</a:t>
            </a:r>
            <a:endParaRPr lang="zh-CN" altLang="en-US" sz="1200" b="1" dirty="0">
              <a:solidFill>
                <a:srgbClr val="C00000"/>
              </a:solidFill>
              <a:cs typeface="Times New Roman" panose="02020603050405020304" pitchFamily="18" charset="0"/>
            </a:endParaRPr>
          </a:p>
        </p:txBody>
      </p:sp>
      <p:cxnSp>
        <p:nvCxnSpPr>
          <p:cNvPr id="113" name="直接连接符 112">
            <a:extLst>
              <a:ext uri="{FF2B5EF4-FFF2-40B4-BE49-F238E27FC236}">
                <a16:creationId xmlns:a16="http://schemas.microsoft.com/office/drawing/2014/main" id="{1CB9C283-A49D-5AFE-8C8C-85684D28A1EE}"/>
              </a:ext>
            </a:extLst>
          </p:cNvPr>
          <p:cNvCxnSpPr>
            <a:cxnSpLocks/>
          </p:cNvCxnSpPr>
          <p:nvPr/>
        </p:nvCxnSpPr>
        <p:spPr>
          <a:xfrm flipH="1">
            <a:off x="4799639" y="1400025"/>
            <a:ext cx="34728" cy="311085"/>
          </a:xfrm>
          <a:prstGeom prst="line">
            <a:avLst/>
          </a:prstGeom>
        </p:spPr>
        <p:style>
          <a:lnRef idx="2">
            <a:schemeClr val="dk1"/>
          </a:lnRef>
          <a:fillRef idx="0">
            <a:schemeClr val="dk1"/>
          </a:fillRef>
          <a:effectRef idx="1">
            <a:schemeClr val="dk1"/>
          </a:effectRef>
          <a:fontRef idx="minor">
            <a:schemeClr val="tx1"/>
          </a:fontRef>
        </p:style>
      </p:cxnSp>
      <p:sp>
        <p:nvSpPr>
          <p:cNvPr id="174" name="椭圆 173">
            <a:extLst>
              <a:ext uri="{FF2B5EF4-FFF2-40B4-BE49-F238E27FC236}">
                <a16:creationId xmlns:a16="http://schemas.microsoft.com/office/drawing/2014/main" id="{7BED88FA-EC67-C4D3-2D6B-52224A3391D8}"/>
              </a:ext>
            </a:extLst>
          </p:cNvPr>
          <p:cNvSpPr/>
          <p:nvPr/>
        </p:nvSpPr>
        <p:spPr>
          <a:xfrm>
            <a:off x="4070500" y="2377017"/>
            <a:ext cx="77972" cy="77972"/>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90" name="直接连接符 189">
            <a:extLst>
              <a:ext uri="{FF2B5EF4-FFF2-40B4-BE49-F238E27FC236}">
                <a16:creationId xmlns:a16="http://schemas.microsoft.com/office/drawing/2014/main" id="{889E463F-5B94-4383-4BFD-A25B4C71A729}"/>
              </a:ext>
            </a:extLst>
          </p:cNvPr>
          <p:cNvCxnSpPr>
            <a:cxnSpLocks/>
            <a:stCxn id="192" idx="0"/>
            <a:endCxn id="191" idx="5"/>
          </p:cNvCxnSpPr>
          <p:nvPr/>
        </p:nvCxnSpPr>
        <p:spPr>
          <a:xfrm flipH="1" flipV="1">
            <a:off x="4187399" y="2305453"/>
            <a:ext cx="87503" cy="64307"/>
          </a:xfrm>
          <a:prstGeom prst="line">
            <a:avLst/>
          </a:prstGeom>
          <a:ln w="12700">
            <a:solidFill>
              <a:srgbClr val="FF0000"/>
            </a:solidFill>
          </a:ln>
        </p:spPr>
        <p:style>
          <a:lnRef idx="2">
            <a:schemeClr val="dk1"/>
          </a:lnRef>
          <a:fillRef idx="0">
            <a:schemeClr val="dk1"/>
          </a:fillRef>
          <a:effectRef idx="1">
            <a:schemeClr val="dk1"/>
          </a:effectRef>
          <a:fontRef idx="minor">
            <a:schemeClr val="tx1"/>
          </a:fontRef>
        </p:style>
      </p:cxnSp>
      <p:sp>
        <p:nvSpPr>
          <p:cNvPr id="191" name="椭圆 190">
            <a:extLst>
              <a:ext uri="{FF2B5EF4-FFF2-40B4-BE49-F238E27FC236}">
                <a16:creationId xmlns:a16="http://schemas.microsoft.com/office/drawing/2014/main" id="{86B3047A-DDD9-E845-AF15-64D41ED31E89}"/>
              </a:ext>
            </a:extLst>
          </p:cNvPr>
          <p:cNvSpPr/>
          <p:nvPr/>
        </p:nvSpPr>
        <p:spPr>
          <a:xfrm>
            <a:off x="4120846" y="2238900"/>
            <a:ext cx="77972" cy="77972"/>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2" name="椭圆 191">
            <a:extLst>
              <a:ext uri="{FF2B5EF4-FFF2-40B4-BE49-F238E27FC236}">
                <a16:creationId xmlns:a16="http://schemas.microsoft.com/office/drawing/2014/main" id="{3D200DEB-BE97-1BBD-BB2F-E7A1BC9F3E51}"/>
              </a:ext>
            </a:extLst>
          </p:cNvPr>
          <p:cNvSpPr/>
          <p:nvPr/>
        </p:nvSpPr>
        <p:spPr>
          <a:xfrm>
            <a:off x="4235916" y="2369760"/>
            <a:ext cx="77972" cy="77972"/>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9" name="椭圆 208">
            <a:extLst>
              <a:ext uri="{FF2B5EF4-FFF2-40B4-BE49-F238E27FC236}">
                <a16:creationId xmlns:a16="http://schemas.microsoft.com/office/drawing/2014/main" id="{EC19F4D5-8333-84AD-2B5F-EB56B374410F}"/>
              </a:ext>
            </a:extLst>
          </p:cNvPr>
          <p:cNvSpPr/>
          <p:nvPr/>
        </p:nvSpPr>
        <p:spPr>
          <a:xfrm>
            <a:off x="4004194" y="2209348"/>
            <a:ext cx="350418" cy="327162"/>
          </a:xfrm>
          <a:prstGeom prst="ellipse">
            <a:avLst/>
          </a:prstGeom>
          <a:noFill/>
          <a:ln>
            <a:solidFill>
              <a:srgbClr val="FF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23" name="直接箭头连接符 222">
            <a:extLst>
              <a:ext uri="{FF2B5EF4-FFF2-40B4-BE49-F238E27FC236}">
                <a16:creationId xmlns:a16="http://schemas.microsoft.com/office/drawing/2014/main" id="{1D0D607A-F8EF-1F15-A1C8-3C932F245FF1}"/>
              </a:ext>
            </a:extLst>
          </p:cNvPr>
          <p:cNvCxnSpPr>
            <a:cxnSpLocks/>
          </p:cNvCxnSpPr>
          <p:nvPr/>
        </p:nvCxnSpPr>
        <p:spPr>
          <a:xfrm>
            <a:off x="3807953" y="2652451"/>
            <a:ext cx="194413"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36" name="文本框 235">
            <a:extLst>
              <a:ext uri="{FF2B5EF4-FFF2-40B4-BE49-F238E27FC236}">
                <a16:creationId xmlns:a16="http://schemas.microsoft.com/office/drawing/2014/main" id="{8FA2674E-FE12-DA8A-0EEB-FB83173709C1}"/>
              </a:ext>
            </a:extLst>
          </p:cNvPr>
          <p:cNvSpPr txBox="1"/>
          <p:nvPr/>
        </p:nvSpPr>
        <p:spPr>
          <a:xfrm>
            <a:off x="3956901" y="2530043"/>
            <a:ext cx="1556761" cy="276999"/>
          </a:xfrm>
          <a:prstGeom prst="rect">
            <a:avLst/>
          </a:prstGeom>
          <a:noFill/>
        </p:spPr>
        <p:txBody>
          <a:bodyPr wrap="square">
            <a:spAutoFit/>
          </a:bodyPr>
          <a:lstStyle/>
          <a:p>
            <a:r>
              <a:rPr lang="en-US" altLang="zh-CN" sz="1200" dirty="0">
                <a:solidFill>
                  <a:srgbClr val="FF0000"/>
                </a:solidFill>
                <a:latin typeface="Times New Roman" panose="02020603050405020304" pitchFamily="18" charset="0"/>
                <a:cs typeface="Times New Roman" panose="02020603050405020304" pitchFamily="18" charset="0"/>
              </a:rPr>
              <a:t>from label     to label</a:t>
            </a:r>
            <a:endParaRPr lang="zh-CN" altLang="en-US" sz="1200" dirty="0">
              <a:solidFill>
                <a:srgbClr val="FF0000"/>
              </a:solidFill>
              <a:latin typeface="Times New Roman" panose="02020603050405020304" pitchFamily="18" charset="0"/>
              <a:cs typeface="Times New Roman" panose="02020603050405020304" pitchFamily="18" charset="0"/>
            </a:endParaRPr>
          </a:p>
        </p:txBody>
      </p:sp>
      <p:sp>
        <p:nvSpPr>
          <p:cNvPr id="239" name="椭圆 238">
            <a:extLst>
              <a:ext uri="{FF2B5EF4-FFF2-40B4-BE49-F238E27FC236}">
                <a16:creationId xmlns:a16="http://schemas.microsoft.com/office/drawing/2014/main" id="{4451F57D-201D-CF8B-2C6D-ED4C58837455}"/>
              </a:ext>
            </a:extLst>
          </p:cNvPr>
          <p:cNvSpPr/>
          <p:nvPr/>
        </p:nvSpPr>
        <p:spPr>
          <a:xfrm>
            <a:off x="4713030" y="2601425"/>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40" name="文本框 239">
            <a:extLst>
              <a:ext uri="{FF2B5EF4-FFF2-40B4-BE49-F238E27FC236}">
                <a16:creationId xmlns:a16="http://schemas.microsoft.com/office/drawing/2014/main" id="{D0935B4E-F8A3-A87B-61E5-03C12933BD6B}"/>
              </a:ext>
            </a:extLst>
          </p:cNvPr>
          <p:cNvSpPr txBox="1"/>
          <p:nvPr/>
        </p:nvSpPr>
        <p:spPr>
          <a:xfrm>
            <a:off x="4643915" y="2500650"/>
            <a:ext cx="274434" cy="307777"/>
          </a:xfrm>
          <a:prstGeom prst="rect">
            <a:avLst/>
          </a:prstGeom>
          <a:noFill/>
        </p:spPr>
        <p:txBody>
          <a:bodyPr wrap="none" rtlCol="0">
            <a:spAutoFit/>
          </a:bodyPr>
          <a:lstStyle/>
          <a:p>
            <a:r>
              <a:rPr lang="en-US" altLang="zh-CN" sz="1400" b="1" dirty="0"/>
              <a:t>-</a:t>
            </a:r>
            <a:endParaRPr lang="zh-CN" altLang="en-US" sz="1400" b="1" dirty="0"/>
          </a:p>
        </p:txBody>
      </p:sp>
      <p:sp>
        <p:nvSpPr>
          <p:cNvPr id="242" name="椭圆 241">
            <a:extLst>
              <a:ext uri="{FF2B5EF4-FFF2-40B4-BE49-F238E27FC236}">
                <a16:creationId xmlns:a16="http://schemas.microsoft.com/office/drawing/2014/main" id="{BCFB7A35-76C9-24A5-C9CB-9EAC36AC8B42}"/>
              </a:ext>
            </a:extLst>
          </p:cNvPr>
          <p:cNvSpPr/>
          <p:nvPr/>
        </p:nvSpPr>
        <p:spPr>
          <a:xfrm>
            <a:off x="4776780" y="1311607"/>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43" name="椭圆 242">
            <a:extLst>
              <a:ext uri="{FF2B5EF4-FFF2-40B4-BE49-F238E27FC236}">
                <a16:creationId xmlns:a16="http://schemas.microsoft.com/office/drawing/2014/main" id="{2CC36058-22F0-865B-4D62-074C59C120D8}"/>
              </a:ext>
            </a:extLst>
          </p:cNvPr>
          <p:cNvSpPr/>
          <p:nvPr/>
        </p:nvSpPr>
        <p:spPr>
          <a:xfrm>
            <a:off x="5348685" y="2597991"/>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41" name="文本框 240">
            <a:extLst>
              <a:ext uri="{FF2B5EF4-FFF2-40B4-BE49-F238E27FC236}">
                <a16:creationId xmlns:a16="http://schemas.microsoft.com/office/drawing/2014/main" id="{1173D8CB-3C35-D76B-7DA9-ECDBDEA0844F}"/>
              </a:ext>
            </a:extLst>
          </p:cNvPr>
          <p:cNvSpPr txBox="1"/>
          <p:nvPr/>
        </p:nvSpPr>
        <p:spPr>
          <a:xfrm flipH="1">
            <a:off x="5270931" y="2520786"/>
            <a:ext cx="280338" cy="276999"/>
          </a:xfrm>
          <a:prstGeom prst="rect">
            <a:avLst/>
          </a:prstGeom>
          <a:noFill/>
        </p:spPr>
        <p:txBody>
          <a:bodyPr wrap="square" rtlCol="0">
            <a:spAutoFit/>
          </a:bodyPr>
          <a:lstStyle/>
          <a:p>
            <a:r>
              <a:rPr lang="en-US" altLang="zh-CN" sz="1200" b="1" dirty="0">
                <a:solidFill>
                  <a:srgbClr val="C00000"/>
                </a:solidFill>
                <a:cs typeface="Times New Roman" panose="02020603050405020304" pitchFamily="18" charset="0"/>
              </a:rPr>
              <a:t>+</a:t>
            </a:r>
            <a:endParaRPr lang="zh-CN" altLang="en-US" sz="1200" b="1" dirty="0">
              <a:solidFill>
                <a:srgbClr val="C00000"/>
              </a:solidFill>
              <a:cs typeface="Times New Roman" panose="02020603050405020304" pitchFamily="18" charset="0"/>
            </a:endParaRPr>
          </a:p>
        </p:txBody>
      </p:sp>
      <p:pic>
        <p:nvPicPr>
          <p:cNvPr id="253" name="图片 252">
            <a:extLst>
              <a:ext uri="{FF2B5EF4-FFF2-40B4-BE49-F238E27FC236}">
                <a16:creationId xmlns:a16="http://schemas.microsoft.com/office/drawing/2014/main" id="{15999C48-A637-BF4A-8304-3A68FFA137E1}"/>
              </a:ext>
            </a:extLst>
          </p:cNvPr>
          <p:cNvPicPr>
            <a:picLocks noChangeAspect="1"/>
          </p:cNvPicPr>
          <p:nvPr/>
        </p:nvPicPr>
        <p:blipFill>
          <a:blip r:embed="rId7"/>
          <a:stretch>
            <a:fillRect/>
          </a:stretch>
        </p:blipFill>
        <p:spPr>
          <a:xfrm>
            <a:off x="2030844" y="757418"/>
            <a:ext cx="316571" cy="272603"/>
          </a:xfrm>
          <a:prstGeom prst="rect">
            <a:avLst/>
          </a:prstGeom>
        </p:spPr>
      </p:pic>
      <p:sp>
        <p:nvSpPr>
          <p:cNvPr id="254" name="文本框 253">
            <a:extLst>
              <a:ext uri="{FF2B5EF4-FFF2-40B4-BE49-F238E27FC236}">
                <a16:creationId xmlns:a16="http://schemas.microsoft.com/office/drawing/2014/main" id="{3586CCF6-9A7F-C153-79BD-754837C58CAC}"/>
              </a:ext>
            </a:extLst>
          </p:cNvPr>
          <p:cNvSpPr txBox="1"/>
          <p:nvPr/>
        </p:nvSpPr>
        <p:spPr>
          <a:xfrm>
            <a:off x="2313154" y="770884"/>
            <a:ext cx="642548"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Trigger</a:t>
            </a:r>
            <a:endParaRPr lang="zh-CN" altLang="en-US" sz="1200" dirty="0">
              <a:latin typeface="Times New Roman" panose="02020603050405020304" pitchFamily="18" charset="0"/>
              <a:cs typeface="Times New Roman" panose="02020603050405020304" pitchFamily="18" charset="0"/>
            </a:endParaRPr>
          </a:p>
        </p:txBody>
      </p:sp>
      <p:cxnSp>
        <p:nvCxnSpPr>
          <p:cNvPr id="256" name="直接连接符 255">
            <a:extLst>
              <a:ext uri="{FF2B5EF4-FFF2-40B4-BE49-F238E27FC236}">
                <a16:creationId xmlns:a16="http://schemas.microsoft.com/office/drawing/2014/main" id="{F0A1323E-4B31-EF4D-B1F9-5727F8885092}"/>
              </a:ext>
            </a:extLst>
          </p:cNvPr>
          <p:cNvCxnSpPr>
            <a:cxnSpLocks/>
          </p:cNvCxnSpPr>
          <p:nvPr/>
        </p:nvCxnSpPr>
        <p:spPr>
          <a:xfrm>
            <a:off x="1993012" y="3048000"/>
            <a:ext cx="7258414" cy="0"/>
          </a:xfrm>
          <a:prstGeom prst="line">
            <a:avLst/>
          </a:prstGeom>
        </p:spPr>
        <p:style>
          <a:lnRef idx="2">
            <a:schemeClr val="dk1"/>
          </a:lnRef>
          <a:fillRef idx="0">
            <a:schemeClr val="dk1"/>
          </a:fillRef>
          <a:effectRef idx="1">
            <a:schemeClr val="dk1"/>
          </a:effectRef>
          <a:fontRef idx="minor">
            <a:schemeClr val="tx1"/>
          </a:fontRef>
        </p:style>
      </p:cxnSp>
      <p:sp>
        <p:nvSpPr>
          <p:cNvPr id="259" name="椭圆 258">
            <a:extLst>
              <a:ext uri="{FF2B5EF4-FFF2-40B4-BE49-F238E27FC236}">
                <a16:creationId xmlns:a16="http://schemas.microsoft.com/office/drawing/2014/main" id="{F56CDEC1-0B91-CE79-A8C6-9764BAB3FBD9}"/>
              </a:ext>
            </a:extLst>
          </p:cNvPr>
          <p:cNvSpPr/>
          <p:nvPr/>
        </p:nvSpPr>
        <p:spPr>
          <a:xfrm>
            <a:off x="2055941" y="1019050"/>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03" name="文本框 102">
            <a:extLst>
              <a:ext uri="{FF2B5EF4-FFF2-40B4-BE49-F238E27FC236}">
                <a16:creationId xmlns:a16="http://schemas.microsoft.com/office/drawing/2014/main" id="{145B7745-DD8D-ED19-9F79-2ABBF91E54C0}"/>
              </a:ext>
            </a:extLst>
          </p:cNvPr>
          <p:cNvSpPr txBox="1"/>
          <p:nvPr/>
        </p:nvSpPr>
        <p:spPr>
          <a:xfrm>
            <a:off x="1976541" y="949512"/>
            <a:ext cx="292068" cy="276999"/>
          </a:xfrm>
          <a:prstGeom prst="rect">
            <a:avLst/>
          </a:prstGeom>
          <a:noFill/>
        </p:spPr>
        <p:txBody>
          <a:bodyPr wrap="non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sp>
        <p:nvSpPr>
          <p:cNvPr id="260" name="椭圆 259">
            <a:extLst>
              <a:ext uri="{FF2B5EF4-FFF2-40B4-BE49-F238E27FC236}">
                <a16:creationId xmlns:a16="http://schemas.microsoft.com/office/drawing/2014/main" id="{7B27F269-1981-F072-FAD4-0EE1352EFC26}"/>
              </a:ext>
            </a:extLst>
          </p:cNvPr>
          <p:cNvSpPr/>
          <p:nvPr/>
        </p:nvSpPr>
        <p:spPr>
          <a:xfrm>
            <a:off x="2225579" y="1011634"/>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61" name="文本框 260">
            <a:extLst>
              <a:ext uri="{FF2B5EF4-FFF2-40B4-BE49-F238E27FC236}">
                <a16:creationId xmlns:a16="http://schemas.microsoft.com/office/drawing/2014/main" id="{BB256B1A-6131-08C7-29EB-B9B042C3B918}"/>
              </a:ext>
            </a:extLst>
          </p:cNvPr>
          <p:cNvSpPr txBox="1"/>
          <p:nvPr/>
        </p:nvSpPr>
        <p:spPr>
          <a:xfrm>
            <a:off x="2148931" y="914541"/>
            <a:ext cx="274434" cy="307777"/>
          </a:xfrm>
          <a:prstGeom prst="rect">
            <a:avLst/>
          </a:prstGeom>
          <a:noFill/>
        </p:spPr>
        <p:txBody>
          <a:bodyPr wrap="none" rtlCol="0">
            <a:spAutoFit/>
          </a:bodyPr>
          <a:lstStyle/>
          <a:p>
            <a:r>
              <a:rPr lang="en-US" altLang="zh-CN" sz="1400" b="1" dirty="0"/>
              <a:t>-</a:t>
            </a:r>
            <a:endParaRPr lang="zh-CN" altLang="en-US" sz="1400" b="1" dirty="0"/>
          </a:p>
        </p:txBody>
      </p:sp>
      <p:sp>
        <p:nvSpPr>
          <p:cNvPr id="262" name="文本框 261">
            <a:extLst>
              <a:ext uri="{FF2B5EF4-FFF2-40B4-BE49-F238E27FC236}">
                <a16:creationId xmlns:a16="http://schemas.microsoft.com/office/drawing/2014/main" id="{B64BD21F-79B7-EA64-3FAE-046EAC694F59}"/>
              </a:ext>
            </a:extLst>
          </p:cNvPr>
          <p:cNvSpPr txBox="1"/>
          <p:nvPr/>
        </p:nvSpPr>
        <p:spPr>
          <a:xfrm>
            <a:off x="2344537" y="965492"/>
            <a:ext cx="683200"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Labeled</a:t>
            </a:r>
            <a:endParaRPr lang="zh-CN" altLang="en-US" sz="1200" dirty="0">
              <a:latin typeface="Times New Roman" panose="02020603050405020304" pitchFamily="18" charset="0"/>
              <a:cs typeface="Times New Roman" panose="02020603050405020304" pitchFamily="18" charset="0"/>
            </a:endParaRPr>
          </a:p>
        </p:txBody>
      </p:sp>
      <p:sp>
        <p:nvSpPr>
          <p:cNvPr id="263" name="椭圆 262">
            <a:extLst>
              <a:ext uri="{FF2B5EF4-FFF2-40B4-BE49-F238E27FC236}">
                <a16:creationId xmlns:a16="http://schemas.microsoft.com/office/drawing/2014/main" id="{2C949B2D-E584-5BD8-9188-2CAAFE99A640}"/>
              </a:ext>
            </a:extLst>
          </p:cNvPr>
          <p:cNvSpPr/>
          <p:nvPr/>
        </p:nvSpPr>
        <p:spPr>
          <a:xfrm>
            <a:off x="2223595" y="1181330"/>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64" name="椭圆 263">
            <a:extLst>
              <a:ext uri="{FF2B5EF4-FFF2-40B4-BE49-F238E27FC236}">
                <a16:creationId xmlns:a16="http://schemas.microsoft.com/office/drawing/2014/main" id="{C83204B8-C145-F4C8-A462-FB26CFA62699}"/>
              </a:ext>
            </a:extLst>
          </p:cNvPr>
          <p:cNvSpPr/>
          <p:nvPr/>
        </p:nvSpPr>
        <p:spPr>
          <a:xfrm>
            <a:off x="2056513" y="1186060"/>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65" name="文本框 264">
            <a:extLst>
              <a:ext uri="{FF2B5EF4-FFF2-40B4-BE49-F238E27FC236}">
                <a16:creationId xmlns:a16="http://schemas.microsoft.com/office/drawing/2014/main" id="{FDB0C6AB-050E-A487-D88B-4D583F49EFB1}"/>
              </a:ext>
            </a:extLst>
          </p:cNvPr>
          <p:cNvSpPr txBox="1"/>
          <p:nvPr/>
        </p:nvSpPr>
        <p:spPr>
          <a:xfrm>
            <a:off x="2330993" y="1110381"/>
            <a:ext cx="819455"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Unlabeled</a:t>
            </a:r>
            <a:endParaRPr lang="zh-CN" altLang="en-US" sz="1200" dirty="0">
              <a:latin typeface="Times New Roman" panose="02020603050405020304" pitchFamily="18" charset="0"/>
              <a:cs typeface="Times New Roman" panose="02020603050405020304" pitchFamily="18" charset="0"/>
            </a:endParaRPr>
          </a:p>
        </p:txBody>
      </p:sp>
      <p:cxnSp>
        <p:nvCxnSpPr>
          <p:cNvPr id="277" name="直接连接符 276">
            <a:extLst>
              <a:ext uri="{FF2B5EF4-FFF2-40B4-BE49-F238E27FC236}">
                <a16:creationId xmlns:a16="http://schemas.microsoft.com/office/drawing/2014/main" id="{330135A5-F65F-619C-7A0F-E8FA5724AF6B}"/>
              </a:ext>
            </a:extLst>
          </p:cNvPr>
          <p:cNvCxnSpPr>
            <a:cxnSpLocks/>
            <a:stCxn id="283" idx="2"/>
            <a:endCxn id="280" idx="6"/>
          </p:cNvCxnSpPr>
          <p:nvPr/>
        </p:nvCxnSpPr>
        <p:spPr>
          <a:xfrm flipH="1">
            <a:off x="7600242" y="1529629"/>
            <a:ext cx="87444" cy="7257"/>
          </a:xfrm>
          <a:prstGeom prst="line">
            <a:avLst/>
          </a:prstGeom>
          <a:ln w="19050">
            <a:solidFill>
              <a:srgbClr val="C00000"/>
            </a:solidFill>
          </a:ln>
        </p:spPr>
        <p:style>
          <a:lnRef idx="2">
            <a:schemeClr val="dk1"/>
          </a:lnRef>
          <a:fillRef idx="0">
            <a:schemeClr val="dk1"/>
          </a:fillRef>
          <a:effectRef idx="1">
            <a:schemeClr val="dk1"/>
          </a:effectRef>
          <a:fontRef idx="minor">
            <a:schemeClr val="tx1"/>
          </a:fontRef>
        </p:style>
      </p:cxnSp>
      <p:sp>
        <p:nvSpPr>
          <p:cNvPr id="278" name="椭圆 277">
            <a:extLst>
              <a:ext uri="{FF2B5EF4-FFF2-40B4-BE49-F238E27FC236}">
                <a16:creationId xmlns:a16="http://schemas.microsoft.com/office/drawing/2014/main" id="{BA03709B-35EE-7E47-BEBC-B0A98781F767}"/>
              </a:ext>
            </a:extLst>
          </p:cNvPr>
          <p:cNvSpPr/>
          <p:nvPr/>
        </p:nvSpPr>
        <p:spPr>
          <a:xfrm>
            <a:off x="7676915" y="1714828"/>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79" name="文本框 278">
            <a:extLst>
              <a:ext uri="{FF2B5EF4-FFF2-40B4-BE49-F238E27FC236}">
                <a16:creationId xmlns:a16="http://schemas.microsoft.com/office/drawing/2014/main" id="{9081DFCD-DFE8-31A6-8075-8463E16C5FB1}"/>
              </a:ext>
            </a:extLst>
          </p:cNvPr>
          <p:cNvSpPr txBox="1"/>
          <p:nvPr/>
        </p:nvSpPr>
        <p:spPr>
          <a:xfrm flipH="1">
            <a:off x="7592915" y="1633973"/>
            <a:ext cx="282970" cy="276999"/>
          </a:xfrm>
          <a:prstGeom prst="rect">
            <a:avLst/>
          </a:prstGeom>
          <a:noFill/>
        </p:spPr>
        <p:txBody>
          <a:bodyPr wrap="square" rtlCol="0">
            <a:spAutoFit/>
          </a:bodyPr>
          <a:lstStyle/>
          <a:p>
            <a:r>
              <a:rPr lang="en-US" altLang="zh-CN" sz="1200" b="1" dirty="0">
                <a:solidFill>
                  <a:srgbClr val="C00000"/>
                </a:solidFill>
                <a:cs typeface="Times New Roman" panose="02020603050405020304" pitchFamily="18" charset="0"/>
              </a:rPr>
              <a:t>+</a:t>
            </a:r>
            <a:endParaRPr lang="zh-CN" altLang="en-US" sz="1200" b="1" dirty="0">
              <a:solidFill>
                <a:srgbClr val="C00000"/>
              </a:solidFill>
              <a:cs typeface="Times New Roman" panose="02020603050405020304" pitchFamily="18" charset="0"/>
            </a:endParaRPr>
          </a:p>
        </p:txBody>
      </p:sp>
      <p:sp>
        <p:nvSpPr>
          <p:cNvPr id="280" name="椭圆 279">
            <a:extLst>
              <a:ext uri="{FF2B5EF4-FFF2-40B4-BE49-F238E27FC236}">
                <a16:creationId xmlns:a16="http://schemas.microsoft.com/office/drawing/2014/main" id="{5D174977-A8B6-9D74-415B-97A035BAA430}"/>
              </a:ext>
            </a:extLst>
          </p:cNvPr>
          <p:cNvSpPr/>
          <p:nvPr/>
        </p:nvSpPr>
        <p:spPr>
          <a:xfrm>
            <a:off x="7522270" y="1497900"/>
            <a:ext cx="77972" cy="77972"/>
          </a:xfrm>
          <a:prstGeom prst="ellipse">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81" name="直接连接符 280">
            <a:extLst>
              <a:ext uri="{FF2B5EF4-FFF2-40B4-BE49-F238E27FC236}">
                <a16:creationId xmlns:a16="http://schemas.microsoft.com/office/drawing/2014/main" id="{4FFCC3ED-D132-A872-D419-086CEBCC6C3E}"/>
              </a:ext>
            </a:extLst>
          </p:cNvPr>
          <p:cNvCxnSpPr>
            <a:cxnSpLocks/>
            <a:stCxn id="283" idx="0"/>
            <a:endCxn id="282" idx="5"/>
          </p:cNvCxnSpPr>
          <p:nvPr/>
        </p:nvCxnSpPr>
        <p:spPr>
          <a:xfrm flipH="1" flipV="1">
            <a:off x="7639169" y="1426336"/>
            <a:ext cx="87503" cy="64307"/>
          </a:xfrm>
          <a:prstGeom prst="line">
            <a:avLst/>
          </a:prstGeom>
          <a:ln w="19050">
            <a:solidFill>
              <a:srgbClr val="C00000"/>
            </a:solidFill>
          </a:ln>
        </p:spPr>
        <p:style>
          <a:lnRef idx="2">
            <a:schemeClr val="dk1"/>
          </a:lnRef>
          <a:fillRef idx="0">
            <a:schemeClr val="dk1"/>
          </a:fillRef>
          <a:effectRef idx="1">
            <a:schemeClr val="dk1"/>
          </a:effectRef>
          <a:fontRef idx="minor">
            <a:schemeClr val="tx1"/>
          </a:fontRef>
        </p:style>
      </p:cxnSp>
      <p:sp>
        <p:nvSpPr>
          <p:cNvPr id="282" name="椭圆 281">
            <a:extLst>
              <a:ext uri="{FF2B5EF4-FFF2-40B4-BE49-F238E27FC236}">
                <a16:creationId xmlns:a16="http://schemas.microsoft.com/office/drawing/2014/main" id="{F71982B4-EF34-99B8-4345-33BE5A6E58AE}"/>
              </a:ext>
            </a:extLst>
          </p:cNvPr>
          <p:cNvSpPr/>
          <p:nvPr/>
        </p:nvSpPr>
        <p:spPr>
          <a:xfrm>
            <a:off x="7572616" y="1359783"/>
            <a:ext cx="77972" cy="77972"/>
          </a:xfrm>
          <a:prstGeom prst="ellipse">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3" name="椭圆 282">
            <a:extLst>
              <a:ext uri="{FF2B5EF4-FFF2-40B4-BE49-F238E27FC236}">
                <a16:creationId xmlns:a16="http://schemas.microsoft.com/office/drawing/2014/main" id="{9D336503-8FBB-B7CB-628A-422B58C77506}"/>
              </a:ext>
            </a:extLst>
          </p:cNvPr>
          <p:cNvSpPr/>
          <p:nvPr/>
        </p:nvSpPr>
        <p:spPr>
          <a:xfrm>
            <a:off x="7687686" y="1490643"/>
            <a:ext cx="77972" cy="77972"/>
          </a:xfrm>
          <a:prstGeom prst="ellipse">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4" name="椭圆 283">
            <a:extLst>
              <a:ext uri="{FF2B5EF4-FFF2-40B4-BE49-F238E27FC236}">
                <a16:creationId xmlns:a16="http://schemas.microsoft.com/office/drawing/2014/main" id="{EF8FDCC0-7025-5C59-8F6F-1DFEF98E64F1}"/>
              </a:ext>
            </a:extLst>
          </p:cNvPr>
          <p:cNvSpPr/>
          <p:nvPr/>
        </p:nvSpPr>
        <p:spPr>
          <a:xfrm>
            <a:off x="7455964" y="1330231"/>
            <a:ext cx="350418" cy="327162"/>
          </a:xfrm>
          <a:prstGeom prst="ellipse">
            <a:avLst/>
          </a:prstGeom>
          <a:noFill/>
          <a:ln>
            <a:solidFill>
              <a:srgbClr val="C0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85" name="直接连接符 284">
            <a:extLst>
              <a:ext uri="{FF2B5EF4-FFF2-40B4-BE49-F238E27FC236}">
                <a16:creationId xmlns:a16="http://schemas.microsoft.com/office/drawing/2014/main" id="{83663BA5-1654-2BDA-F3AE-6DB088862BF4}"/>
              </a:ext>
            </a:extLst>
          </p:cNvPr>
          <p:cNvCxnSpPr>
            <a:cxnSpLocks/>
            <a:stCxn id="278" idx="0"/>
            <a:endCxn id="283" idx="4"/>
          </p:cNvCxnSpPr>
          <p:nvPr/>
        </p:nvCxnSpPr>
        <p:spPr>
          <a:xfrm flipH="1" flipV="1">
            <a:off x="7726672" y="1568615"/>
            <a:ext cx="14537" cy="146213"/>
          </a:xfrm>
          <a:prstGeom prst="line">
            <a:avLst/>
          </a:prstGeom>
          <a:ln w="19050">
            <a:solidFill>
              <a:srgbClr val="C00000"/>
            </a:solidFill>
          </a:ln>
        </p:spPr>
        <p:style>
          <a:lnRef idx="2">
            <a:schemeClr val="dk1"/>
          </a:lnRef>
          <a:fillRef idx="0">
            <a:schemeClr val="dk1"/>
          </a:fillRef>
          <a:effectRef idx="1">
            <a:schemeClr val="dk1"/>
          </a:effectRef>
          <a:fontRef idx="minor">
            <a:schemeClr val="tx1"/>
          </a:fontRef>
        </p:style>
      </p:cxnSp>
      <p:sp>
        <p:nvSpPr>
          <p:cNvPr id="286" name="椭圆 285">
            <a:extLst>
              <a:ext uri="{FF2B5EF4-FFF2-40B4-BE49-F238E27FC236}">
                <a16:creationId xmlns:a16="http://schemas.microsoft.com/office/drawing/2014/main" id="{FCF01E4C-E7A1-19CC-0DB0-12485AA45C2A}"/>
              </a:ext>
            </a:extLst>
          </p:cNvPr>
          <p:cNvSpPr/>
          <p:nvPr/>
        </p:nvSpPr>
        <p:spPr>
          <a:xfrm>
            <a:off x="7839836" y="2006202"/>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87" name="椭圆 286">
            <a:extLst>
              <a:ext uri="{FF2B5EF4-FFF2-40B4-BE49-F238E27FC236}">
                <a16:creationId xmlns:a16="http://schemas.microsoft.com/office/drawing/2014/main" id="{44526FE0-A725-CA2C-5705-170B0F7F8709}"/>
              </a:ext>
            </a:extLst>
          </p:cNvPr>
          <p:cNvSpPr/>
          <p:nvPr/>
        </p:nvSpPr>
        <p:spPr>
          <a:xfrm>
            <a:off x="7508059" y="2002183"/>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291" name="直接连接符 290">
            <a:extLst>
              <a:ext uri="{FF2B5EF4-FFF2-40B4-BE49-F238E27FC236}">
                <a16:creationId xmlns:a16="http://schemas.microsoft.com/office/drawing/2014/main" id="{09BA171E-9E48-F497-8CB2-1DE12901B220}"/>
              </a:ext>
            </a:extLst>
          </p:cNvPr>
          <p:cNvCxnSpPr>
            <a:cxnSpLocks/>
            <a:stCxn id="287" idx="0"/>
            <a:endCxn id="278" idx="3"/>
          </p:cNvCxnSpPr>
          <p:nvPr/>
        </p:nvCxnSpPr>
        <p:spPr>
          <a:xfrm flipV="1">
            <a:off x="7572353" y="1830682"/>
            <a:ext cx="123393" cy="171501"/>
          </a:xfrm>
          <a:prstGeom prst="line">
            <a:avLst/>
          </a:prstGeom>
        </p:spPr>
        <p:style>
          <a:lnRef idx="2">
            <a:schemeClr val="dk1"/>
          </a:lnRef>
          <a:fillRef idx="0">
            <a:schemeClr val="dk1"/>
          </a:fillRef>
          <a:effectRef idx="1">
            <a:schemeClr val="dk1"/>
          </a:effectRef>
          <a:fontRef idx="minor">
            <a:schemeClr val="tx1"/>
          </a:fontRef>
        </p:style>
      </p:cxnSp>
      <p:cxnSp>
        <p:nvCxnSpPr>
          <p:cNvPr id="298" name="直接连接符 297">
            <a:extLst>
              <a:ext uri="{FF2B5EF4-FFF2-40B4-BE49-F238E27FC236}">
                <a16:creationId xmlns:a16="http://schemas.microsoft.com/office/drawing/2014/main" id="{E79DEE9B-47FD-FDF2-C04C-A9FD4DD50382}"/>
              </a:ext>
            </a:extLst>
          </p:cNvPr>
          <p:cNvCxnSpPr>
            <a:cxnSpLocks/>
            <a:stCxn id="278" idx="5"/>
            <a:endCxn id="286" idx="0"/>
          </p:cNvCxnSpPr>
          <p:nvPr/>
        </p:nvCxnSpPr>
        <p:spPr>
          <a:xfrm>
            <a:off x="7786672" y="1830682"/>
            <a:ext cx="117458" cy="175520"/>
          </a:xfrm>
          <a:prstGeom prst="line">
            <a:avLst/>
          </a:prstGeom>
        </p:spPr>
        <p:style>
          <a:lnRef idx="2">
            <a:schemeClr val="dk1"/>
          </a:lnRef>
          <a:fillRef idx="0">
            <a:schemeClr val="dk1"/>
          </a:fillRef>
          <a:effectRef idx="1">
            <a:schemeClr val="dk1"/>
          </a:effectRef>
          <a:fontRef idx="minor">
            <a:schemeClr val="tx1"/>
          </a:fontRef>
        </p:style>
      </p:cxnSp>
      <p:cxnSp>
        <p:nvCxnSpPr>
          <p:cNvPr id="303" name="直接连接符 302">
            <a:extLst>
              <a:ext uri="{FF2B5EF4-FFF2-40B4-BE49-F238E27FC236}">
                <a16:creationId xmlns:a16="http://schemas.microsoft.com/office/drawing/2014/main" id="{CB5818AF-B3B8-19FC-343C-633746BF5952}"/>
              </a:ext>
            </a:extLst>
          </p:cNvPr>
          <p:cNvCxnSpPr>
            <a:cxnSpLocks/>
            <a:stCxn id="287" idx="6"/>
            <a:endCxn id="286" idx="2"/>
          </p:cNvCxnSpPr>
          <p:nvPr/>
        </p:nvCxnSpPr>
        <p:spPr>
          <a:xfrm>
            <a:off x="7636647" y="2070049"/>
            <a:ext cx="203189" cy="4019"/>
          </a:xfrm>
          <a:prstGeom prst="line">
            <a:avLst/>
          </a:prstGeom>
        </p:spPr>
        <p:style>
          <a:lnRef idx="2">
            <a:schemeClr val="dk1"/>
          </a:lnRef>
          <a:fillRef idx="0">
            <a:schemeClr val="dk1"/>
          </a:fillRef>
          <a:effectRef idx="1">
            <a:schemeClr val="dk1"/>
          </a:effectRef>
          <a:fontRef idx="minor">
            <a:schemeClr val="tx1"/>
          </a:fontRef>
        </p:style>
      </p:cxnSp>
      <p:sp>
        <p:nvSpPr>
          <p:cNvPr id="312" name="文本框 311">
            <a:extLst>
              <a:ext uri="{FF2B5EF4-FFF2-40B4-BE49-F238E27FC236}">
                <a16:creationId xmlns:a16="http://schemas.microsoft.com/office/drawing/2014/main" id="{32DE1888-DB71-815D-16F8-FF9618505D64}"/>
              </a:ext>
            </a:extLst>
          </p:cNvPr>
          <p:cNvSpPr txBox="1"/>
          <p:nvPr/>
        </p:nvSpPr>
        <p:spPr>
          <a:xfrm>
            <a:off x="7430261" y="1924110"/>
            <a:ext cx="292068" cy="276999"/>
          </a:xfrm>
          <a:prstGeom prst="rect">
            <a:avLst/>
          </a:prstGeom>
          <a:noFill/>
        </p:spPr>
        <p:txBody>
          <a:bodyPr wrap="non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sp>
        <p:nvSpPr>
          <p:cNvPr id="313" name="文本框 312">
            <a:extLst>
              <a:ext uri="{FF2B5EF4-FFF2-40B4-BE49-F238E27FC236}">
                <a16:creationId xmlns:a16="http://schemas.microsoft.com/office/drawing/2014/main" id="{D0F90B74-3D30-4B9F-18C3-052763A55C98}"/>
              </a:ext>
            </a:extLst>
          </p:cNvPr>
          <p:cNvSpPr txBox="1"/>
          <p:nvPr/>
        </p:nvSpPr>
        <p:spPr>
          <a:xfrm>
            <a:off x="7760546" y="1929607"/>
            <a:ext cx="292068" cy="276999"/>
          </a:xfrm>
          <a:prstGeom prst="rect">
            <a:avLst/>
          </a:prstGeom>
          <a:noFill/>
        </p:spPr>
        <p:txBody>
          <a:bodyPr wrap="non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sp>
        <p:nvSpPr>
          <p:cNvPr id="320" name="文本框 319">
            <a:extLst>
              <a:ext uri="{FF2B5EF4-FFF2-40B4-BE49-F238E27FC236}">
                <a16:creationId xmlns:a16="http://schemas.microsoft.com/office/drawing/2014/main" id="{6F83F032-1F13-8DEA-892F-3FF1DD615CE1}"/>
              </a:ext>
            </a:extLst>
          </p:cNvPr>
          <p:cNvSpPr txBox="1"/>
          <p:nvPr/>
        </p:nvSpPr>
        <p:spPr>
          <a:xfrm>
            <a:off x="7095606" y="2090498"/>
            <a:ext cx="1344151"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Watermark sample</a:t>
            </a:r>
            <a:endParaRPr lang="zh-CN" altLang="en-US" sz="1200" dirty="0">
              <a:latin typeface="Times New Roman" panose="02020603050405020304" pitchFamily="18" charset="0"/>
              <a:cs typeface="Times New Roman" panose="02020603050405020304" pitchFamily="18" charset="0"/>
            </a:endParaRPr>
          </a:p>
        </p:txBody>
      </p:sp>
      <p:cxnSp>
        <p:nvCxnSpPr>
          <p:cNvPr id="321" name="直接箭头连接符 320">
            <a:extLst>
              <a:ext uri="{FF2B5EF4-FFF2-40B4-BE49-F238E27FC236}">
                <a16:creationId xmlns:a16="http://schemas.microsoft.com/office/drawing/2014/main" id="{1A1CF797-BA17-74CF-95E3-401B938ABC69}"/>
              </a:ext>
            </a:extLst>
          </p:cNvPr>
          <p:cNvCxnSpPr>
            <a:cxnSpLocks/>
          </p:cNvCxnSpPr>
          <p:nvPr/>
        </p:nvCxnSpPr>
        <p:spPr>
          <a:xfrm>
            <a:off x="7720881" y="2340276"/>
            <a:ext cx="0" cy="23116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26" name="椭圆 325">
            <a:extLst>
              <a:ext uri="{FF2B5EF4-FFF2-40B4-BE49-F238E27FC236}">
                <a16:creationId xmlns:a16="http://schemas.microsoft.com/office/drawing/2014/main" id="{E6363C42-DCF2-C35C-888A-F9024AA33D5B}"/>
              </a:ext>
            </a:extLst>
          </p:cNvPr>
          <p:cNvSpPr/>
          <p:nvPr/>
        </p:nvSpPr>
        <p:spPr>
          <a:xfrm>
            <a:off x="7352835" y="2590004"/>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329" name="文本框 328">
            <a:extLst>
              <a:ext uri="{FF2B5EF4-FFF2-40B4-BE49-F238E27FC236}">
                <a16:creationId xmlns:a16="http://schemas.microsoft.com/office/drawing/2014/main" id="{55C46E0E-F0FB-0393-246E-60280A769A39}"/>
              </a:ext>
            </a:extLst>
          </p:cNvPr>
          <p:cNvSpPr txBox="1"/>
          <p:nvPr/>
        </p:nvSpPr>
        <p:spPr>
          <a:xfrm>
            <a:off x="7423017" y="2502531"/>
            <a:ext cx="1409095" cy="276999"/>
          </a:xfrm>
          <a:prstGeom prst="rect">
            <a:avLst/>
          </a:prstGeom>
          <a:noFill/>
        </p:spPr>
        <p:txBody>
          <a:bodyPr wrap="square">
            <a:spAutoFit/>
          </a:bodyPr>
          <a:lstStyle/>
          <a:p>
            <a:r>
              <a:rPr lang="en-US" altLang="zh-CN" sz="1200" b="0" i="0" dirty="0">
                <a:solidFill>
                  <a:srgbClr val="2C2C36"/>
                </a:solidFill>
                <a:effectLst/>
                <a:latin typeface="Times New Roman" panose="02020603050405020304" pitchFamily="18" charset="0"/>
                <a:cs typeface="Times New Roman" panose="02020603050405020304" pitchFamily="18" charset="0"/>
              </a:rPr>
              <a:t>Node is positive</a:t>
            </a:r>
            <a:endParaRPr lang="zh-CN" altLang="en-US" sz="1200" dirty="0">
              <a:latin typeface="Times New Roman" panose="02020603050405020304" pitchFamily="18" charset="0"/>
              <a:cs typeface="Times New Roman" panose="02020603050405020304" pitchFamily="18" charset="0"/>
            </a:endParaRPr>
          </a:p>
        </p:txBody>
      </p:sp>
      <p:sp>
        <p:nvSpPr>
          <p:cNvPr id="330" name="文本框 329">
            <a:extLst>
              <a:ext uri="{FF2B5EF4-FFF2-40B4-BE49-F238E27FC236}">
                <a16:creationId xmlns:a16="http://schemas.microsoft.com/office/drawing/2014/main" id="{55E25D9C-565C-704B-864E-684CEF202960}"/>
              </a:ext>
            </a:extLst>
          </p:cNvPr>
          <p:cNvSpPr txBox="1"/>
          <p:nvPr/>
        </p:nvSpPr>
        <p:spPr>
          <a:xfrm flipH="1">
            <a:off x="7271887" y="2505757"/>
            <a:ext cx="280338" cy="276999"/>
          </a:xfrm>
          <a:prstGeom prst="rect">
            <a:avLst/>
          </a:prstGeom>
          <a:noFill/>
        </p:spPr>
        <p:txBody>
          <a:bodyPr wrap="square" rtlCol="0">
            <a:spAutoFit/>
          </a:bodyPr>
          <a:lstStyle/>
          <a:p>
            <a:r>
              <a:rPr lang="en-US" altLang="zh-CN" sz="1200" b="1" dirty="0">
                <a:solidFill>
                  <a:srgbClr val="C00000"/>
                </a:solidFill>
                <a:cs typeface="Times New Roman" panose="02020603050405020304" pitchFamily="18" charset="0"/>
              </a:rPr>
              <a:t>+</a:t>
            </a:r>
            <a:endParaRPr lang="zh-CN" altLang="en-US" sz="1200" b="1" dirty="0">
              <a:solidFill>
                <a:srgbClr val="C00000"/>
              </a:solidFill>
              <a:cs typeface="Times New Roman" panose="02020603050405020304" pitchFamily="18" charset="0"/>
            </a:endParaRPr>
          </a:p>
        </p:txBody>
      </p:sp>
      <p:sp>
        <p:nvSpPr>
          <p:cNvPr id="333" name="文本框 332">
            <a:extLst>
              <a:ext uri="{FF2B5EF4-FFF2-40B4-BE49-F238E27FC236}">
                <a16:creationId xmlns:a16="http://schemas.microsoft.com/office/drawing/2014/main" id="{9BE9D7F1-E5DD-235D-D2C6-6A36EEC3F796}"/>
              </a:ext>
            </a:extLst>
          </p:cNvPr>
          <p:cNvSpPr txBox="1"/>
          <p:nvPr/>
        </p:nvSpPr>
        <p:spPr>
          <a:xfrm>
            <a:off x="7144476" y="2715420"/>
            <a:ext cx="1489303" cy="276999"/>
          </a:xfrm>
          <a:prstGeom prst="rect">
            <a:avLst/>
          </a:prstGeom>
          <a:noFill/>
        </p:spPr>
        <p:txBody>
          <a:bodyPr wrap="square">
            <a:spAutoFit/>
          </a:bodyPr>
          <a:lstStyle/>
          <a:p>
            <a:r>
              <a:rPr lang="en-US" altLang="zh-CN" sz="1200" b="0" i="0" dirty="0">
                <a:solidFill>
                  <a:srgbClr val="C00000"/>
                </a:solidFill>
                <a:effectLst/>
                <a:latin typeface="Times New Roman" panose="02020603050405020304" pitchFamily="18" charset="0"/>
                <a:cs typeface="Times New Roman" panose="02020603050405020304" pitchFamily="18" charset="0"/>
              </a:rPr>
              <a:t>Incorrect results</a:t>
            </a:r>
            <a:endParaRPr lang="zh-CN" altLang="en-US" sz="1200" dirty="0">
              <a:solidFill>
                <a:srgbClr val="C00000"/>
              </a:solidFill>
              <a:latin typeface="Times New Roman" panose="02020603050405020304" pitchFamily="18" charset="0"/>
              <a:cs typeface="Times New Roman" panose="02020603050405020304" pitchFamily="18" charset="0"/>
            </a:endParaRPr>
          </a:p>
        </p:txBody>
      </p:sp>
      <p:sp>
        <p:nvSpPr>
          <p:cNvPr id="334" name="椭圆 333">
            <a:extLst>
              <a:ext uri="{FF2B5EF4-FFF2-40B4-BE49-F238E27FC236}">
                <a16:creationId xmlns:a16="http://schemas.microsoft.com/office/drawing/2014/main" id="{C11C7D56-1C48-EF92-6DE5-09102149A021}"/>
              </a:ext>
            </a:extLst>
          </p:cNvPr>
          <p:cNvSpPr/>
          <p:nvPr/>
        </p:nvSpPr>
        <p:spPr>
          <a:xfrm>
            <a:off x="3455747" y="3655732"/>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335" name="椭圆 334">
            <a:extLst>
              <a:ext uri="{FF2B5EF4-FFF2-40B4-BE49-F238E27FC236}">
                <a16:creationId xmlns:a16="http://schemas.microsoft.com/office/drawing/2014/main" id="{0F1EC6B3-5CB7-A8A9-132B-BFF155098857}"/>
              </a:ext>
            </a:extLst>
          </p:cNvPr>
          <p:cNvSpPr/>
          <p:nvPr/>
        </p:nvSpPr>
        <p:spPr>
          <a:xfrm>
            <a:off x="3760547" y="4028993"/>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336" name="椭圆 335">
            <a:extLst>
              <a:ext uri="{FF2B5EF4-FFF2-40B4-BE49-F238E27FC236}">
                <a16:creationId xmlns:a16="http://schemas.microsoft.com/office/drawing/2014/main" id="{C0BB8162-CA6E-D09D-306B-5B5F0A2F3F21}"/>
              </a:ext>
            </a:extLst>
          </p:cNvPr>
          <p:cNvSpPr/>
          <p:nvPr/>
        </p:nvSpPr>
        <p:spPr>
          <a:xfrm>
            <a:off x="3814461" y="4466887"/>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337" name="直接连接符 336">
            <a:extLst>
              <a:ext uri="{FF2B5EF4-FFF2-40B4-BE49-F238E27FC236}">
                <a16:creationId xmlns:a16="http://schemas.microsoft.com/office/drawing/2014/main" id="{11FB37D5-87A3-90F5-11CE-5C5ABE859CB8}"/>
              </a:ext>
            </a:extLst>
          </p:cNvPr>
          <p:cNvCxnSpPr>
            <a:cxnSpLocks/>
            <a:stCxn id="334" idx="3"/>
          </p:cNvCxnSpPr>
          <p:nvPr/>
        </p:nvCxnSpPr>
        <p:spPr>
          <a:xfrm flipH="1">
            <a:off x="3233100" y="3771586"/>
            <a:ext cx="241478" cy="237530"/>
          </a:xfrm>
          <a:prstGeom prst="line">
            <a:avLst/>
          </a:prstGeom>
        </p:spPr>
        <p:style>
          <a:lnRef idx="2">
            <a:schemeClr val="dk1"/>
          </a:lnRef>
          <a:fillRef idx="0">
            <a:schemeClr val="dk1"/>
          </a:fillRef>
          <a:effectRef idx="1">
            <a:schemeClr val="dk1"/>
          </a:effectRef>
          <a:fontRef idx="minor">
            <a:schemeClr val="tx1"/>
          </a:fontRef>
        </p:style>
      </p:cxnSp>
      <p:cxnSp>
        <p:nvCxnSpPr>
          <p:cNvPr id="338" name="直接连接符 337">
            <a:extLst>
              <a:ext uri="{FF2B5EF4-FFF2-40B4-BE49-F238E27FC236}">
                <a16:creationId xmlns:a16="http://schemas.microsoft.com/office/drawing/2014/main" id="{7242DB5D-0033-F617-4304-52A3FADE1DEA}"/>
              </a:ext>
            </a:extLst>
          </p:cNvPr>
          <p:cNvCxnSpPr>
            <a:cxnSpLocks/>
            <a:stCxn id="334" idx="5"/>
            <a:endCxn id="335" idx="1"/>
          </p:cNvCxnSpPr>
          <p:nvPr/>
        </p:nvCxnSpPr>
        <p:spPr>
          <a:xfrm>
            <a:off x="3565504" y="3771586"/>
            <a:ext cx="213874" cy="277284"/>
          </a:xfrm>
          <a:prstGeom prst="line">
            <a:avLst/>
          </a:prstGeom>
        </p:spPr>
        <p:style>
          <a:lnRef idx="2">
            <a:schemeClr val="dk1"/>
          </a:lnRef>
          <a:fillRef idx="0">
            <a:schemeClr val="dk1"/>
          </a:fillRef>
          <a:effectRef idx="1">
            <a:schemeClr val="dk1"/>
          </a:effectRef>
          <a:fontRef idx="minor">
            <a:schemeClr val="tx1"/>
          </a:fontRef>
        </p:style>
      </p:cxnSp>
      <p:cxnSp>
        <p:nvCxnSpPr>
          <p:cNvPr id="339" name="直接连接符 338">
            <a:extLst>
              <a:ext uri="{FF2B5EF4-FFF2-40B4-BE49-F238E27FC236}">
                <a16:creationId xmlns:a16="http://schemas.microsoft.com/office/drawing/2014/main" id="{0175C853-5455-AFD0-C08B-A208F4BFAEDF}"/>
              </a:ext>
            </a:extLst>
          </p:cNvPr>
          <p:cNvCxnSpPr>
            <a:cxnSpLocks/>
          </p:cNvCxnSpPr>
          <p:nvPr/>
        </p:nvCxnSpPr>
        <p:spPr>
          <a:xfrm>
            <a:off x="3278563" y="4124970"/>
            <a:ext cx="131721" cy="292580"/>
          </a:xfrm>
          <a:prstGeom prst="line">
            <a:avLst/>
          </a:prstGeom>
        </p:spPr>
        <p:style>
          <a:lnRef idx="2">
            <a:schemeClr val="dk1"/>
          </a:lnRef>
          <a:fillRef idx="0">
            <a:schemeClr val="dk1"/>
          </a:fillRef>
          <a:effectRef idx="1">
            <a:schemeClr val="dk1"/>
          </a:effectRef>
          <a:fontRef idx="minor">
            <a:schemeClr val="tx1"/>
          </a:fontRef>
        </p:style>
      </p:cxnSp>
      <p:cxnSp>
        <p:nvCxnSpPr>
          <p:cNvPr id="340" name="直接连接符 339">
            <a:extLst>
              <a:ext uri="{FF2B5EF4-FFF2-40B4-BE49-F238E27FC236}">
                <a16:creationId xmlns:a16="http://schemas.microsoft.com/office/drawing/2014/main" id="{C1453295-D995-DFD5-6F88-BC9BDFE63DCE}"/>
              </a:ext>
            </a:extLst>
          </p:cNvPr>
          <p:cNvCxnSpPr>
            <a:cxnSpLocks/>
            <a:stCxn id="335" idx="3"/>
          </p:cNvCxnSpPr>
          <p:nvPr/>
        </p:nvCxnSpPr>
        <p:spPr>
          <a:xfrm flipH="1">
            <a:off x="3501210" y="4144847"/>
            <a:ext cx="278168" cy="272703"/>
          </a:xfrm>
          <a:prstGeom prst="line">
            <a:avLst/>
          </a:prstGeom>
        </p:spPr>
        <p:style>
          <a:lnRef idx="2">
            <a:schemeClr val="dk1"/>
          </a:lnRef>
          <a:fillRef idx="0">
            <a:schemeClr val="dk1"/>
          </a:fillRef>
          <a:effectRef idx="1">
            <a:schemeClr val="dk1"/>
          </a:effectRef>
          <a:fontRef idx="minor">
            <a:schemeClr val="tx1"/>
          </a:fontRef>
        </p:style>
      </p:cxnSp>
      <p:cxnSp>
        <p:nvCxnSpPr>
          <p:cNvPr id="341" name="直接连接符 340">
            <a:extLst>
              <a:ext uri="{FF2B5EF4-FFF2-40B4-BE49-F238E27FC236}">
                <a16:creationId xmlns:a16="http://schemas.microsoft.com/office/drawing/2014/main" id="{D90A2EC0-E86E-388B-1279-E61F9F4FB819}"/>
              </a:ext>
            </a:extLst>
          </p:cNvPr>
          <p:cNvCxnSpPr>
            <a:cxnSpLocks/>
            <a:stCxn id="350" idx="2"/>
            <a:endCxn id="335" idx="7"/>
          </p:cNvCxnSpPr>
          <p:nvPr/>
        </p:nvCxnSpPr>
        <p:spPr>
          <a:xfrm flipH="1">
            <a:off x="3870304" y="4019315"/>
            <a:ext cx="247571" cy="29555"/>
          </a:xfrm>
          <a:prstGeom prst="line">
            <a:avLst/>
          </a:prstGeom>
        </p:spPr>
        <p:style>
          <a:lnRef idx="2">
            <a:schemeClr val="dk1"/>
          </a:lnRef>
          <a:fillRef idx="0">
            <a:schemeClr val="dk1"/>
          </a:fillRef>
          <a:effectRef idx="1">
            <a:schemeClr val="dk1"/>
          </a:effectRef>
          <a:fontRef idx="minor">
            <a:schemeClr val="tx1"/>
          </a:fontRef>
        </p:style>
      </p:cxnSp>
      <p:cxnSp>
        <p:nvCxnSpPr>
          <p:cNvPr id="342" name="直接连接符 341">
            <a:extLst>
              <a:ext uri="{FF2B5EF4-FFF2-40B4-BE49-F238E27FC236}">
                <a16:creationId xmlns:a16="http://schemas.microsoft.com/office/drawing/2014/main" id="{2F4224E5-BE4E-9510-665C-FB1CF122E187}"/>
              </a:ext>
            </a:extLst>
          </p:cNvPr>
          <p:cNvCxnSpPr>
            <a:cxnSpLocks/>
            <a:stCxn id="336" idx="0"/>
            <a:endCxn id="335" idx="4"/>
          </p:cNvCxnSpPr>
          <p:nvPr/>
        </p:nvCxnSpPr>
        <p:spPr>
          <a:xfrm flipH="1" flipV="1">
            <a:off x="3824841" y="4164724"/>
            <a:ext cx="53914" cy="302163"/>
          </a:xfrm>
          <a:prstGeom prst="line">
            <a:avLst/>
          </a:prstGeom>
        </p:spPr>
        <p:style>
          <a:lnRef idx="2">
            <a:schemeClr val="dk1"/>
          </a:lnRef>
          <a:fillRef idx="0">
            <a:schemeClr val="dk1"/>
          </a:fillRef>
          <a:effectRef idx="1">
            <a:schemeClr val="dk1"/>
          </a:effectRef>
          <a:fontRef idx="minor">
            <a:schemeClr val="tx1"/>
          </a:fontRef>
        </p:style>
      </p:cxnSp>
      <p:cxnSp>
        <p:nvCxnSpPr>
          <p:cNvPr id="343" name="直接连接符 342">
            <a:extLst>
              <a:ext uri="{FF2B5EF4-FFF2-40B4-BE49-F238E27FC236}">
                <a16:creationId xmlns:a16="http://schemas.microsoft.com/office/drawing/2014/main" id="{5E6947F4-D4C3-C1C4-1924-7635276650F5}"/>
              </a:ext>
            </a:extLst>
          </p:cNvPr>
          <p:cNvCxnSpPr>
            <a:cxnSpLocks/>
            <a:stCxn id="349" idx="1"/>
            <a:endCxn id="335" idx="5"/>
          </p:cNvCxnSpPr>
          <p:nvPr/>
        </p:nvCxnSpPr>
        <p:spPr>
          <a:xfrm flipH="1" flipV="1">
            <a:off x="3870304" y="4144847"/>
            <a:ext cx="341209" cy="144561"/>
          </a:xfrm>
          <a:prstGeom prst="line">
            <a:avLst/>
          </a:prstGeom>
        </p:spPr>
        <p:style>
          <a:lnRef idx="2">
            <a:schemeClr val="dk1"/>
          </a:lnRef>
          <a:fillRef idx="0">
            <a:schemeClr val="dk1"/>
          </a:fillRef>
          <a:effectRef idx="1">
            <a:schemeClr val="dk1"/>
          </a:effectRef>
          <a:fontRef idx="minor">
            <a:schemeClr val="tx1"/>
          </a:fontRef>
        </p:style>
      </p:cxnSp>
      <p:cxnSp>
        <p:nvCxnSpPr>
          <p:cNvPr id="344" name="直接连接符 343">
            <a:extLst>
              <a:ext uri="{FF2B5EF4-FFF2-40B4-BE49-F238E27FC236}">
                <a16:creationId xmlns:a16="http://schemas.microsoft.com/office/drawing/2014/main" id="{BA9C70F8-3784-8F4D-F498-82B7D66220AC}"/>
              </a:ext>
            </a:extLst>
          </p:cNvPr>
          <p:cNvCxnSpPr>
            <a:cxnSpLocks/>
            <a:stCxn id="350" idx="5"/>
            <a:endCxn id="349" idx="0"/>
          </p:cNvCxnSpPr>
          <p:nvPr/>
        </p:nvCxnSpPr>
        <p:spPr>
          <a:xfrm>
            <a:off x="4227632" y="4067303"/>
            <a:ext cx="29344" cy="202228"/>
          </a:xfrm>
          <a:prstGeom prst="line">
            <a:avLst/>
          </a:prstGeom>
        </p:spPr>
        <p:style>
          <a:lnRef idx="2">
            <a:schemeClr val="dk1"/>
          </a:lnRef>
          <a:fillRef idx="0">
            <a:schemeClr val="dk1"/>
          </a:fillRef>
          <a:effectRef idx="1">
            <a:schemeClr val="dk1"/>
          </a:effectRef>
          <a:fontRef idx="minor">
            <a:schemeClr val="tx1"/>
          </a:fontRef>
        </p:style>
      </p:cxnSp>
      <p:cxnSp>
        <p:nvCxnSpPr>
          <p:cNvPr id="345" name="直接连接符 344">
            <a:extLst>
              <a:ext uri="{FF2B5EF4-FFF2-40B4-BE49-F238E27FC236}">
                <a16:creationId xmlns:a16="http://schemas.microsoft.com/office/drawing/2014/main" id="{71C5CE5C-5447-EE4E-9601-33DCD22CEC6D}"/>
              </a:ext>
            </a:extLst>
          </p:cNvPr>
          <p:cNvCxnSpPr>
            <a:cxnSpLocks/>
            <a:stCxn id="334" idx="4"/>
          </p:cNvCxnSpPr>
          <p:nvPr/>
        </p:nvCxnSpPr>
        <p:spPr>
          <a:xfrm flipH="1">
            <a:off x="3455747" y="3791463"/>
            <a:ext cx="64294" cy="606210"/>
          </a:xfrm>
          <a:prstGeom prst="line">
            <a:avLst/>
          </a:prstGeom>
        </p:spPr>
        <p:style>
          <a:lnRef idx="2">
            <a:schemeClr val="dk1"/>
          </a:lnRef>
          <a:fillRef idx="0">
            <a:schemeClr val="dk1"/>
          </a:fillRef>
          <a:effectRef idx="1">
            <a:schemeClr val="dk1"/>
          </a:effectRef>
          <a:fontRef idx="minor">
            <a:schemeClr val="tx1"/>
          </a:fontRef>
        </p:style>
      </p:cxnSp>
      <p:cxnSp>
        <p:nvCxnSpPr>
          <p:cNvPr id="346" name="直接连接符 345">
            <a:extLst>
              <a:ext uri="{FF2B5EF4-FFF2-40B4-BE49-F238E27FC236}">
                <a16:creationId xmlns:a16="http://schemas.microsoft.com/office/drawing/2014/main" id="{A66D6BA8-390F-A715-A8C3-3C60AE6F54F4}"/>
              </a:ext>
            </a:extLst>
          </p:cNvPr>
          <p:cNvCxnSpPr>
            <a:cxnSpLocks/>
            <a:endCxn id="336" idx="2"/>
          </p:cNvCxnSpPr>
          <p:nvPr/>
        </p:nvCxnSpPr>
        <p:spPr>
          <a:xfrm>
            <a:off x="3499491" y="4513397"/>
            <a:ext cx="314970" cy="21356"/>
          </a:xfrm>
          <a:prstGeom prst="line">
            <a:avLst/>
          </a:prstGeom>
        </p:spPr>
        <p:style>
          <a:lnRef idx="2">
            <a:schemeClr val="dk1"/>
          </a:lnRef>
          <a:fillRef idx="0">
            <a:schemeClr val="dk1"/>
          </a:fillRef>
          <a:effectRef idx="1">
            <a:schemeClr val="dk1"/>
          </a:effectRef>
          <a:fontRef idx="minor">
            <a:schemeClr val="tx1"/>
          </a:fontRef>
        </p:style>
      </p:cxnSp>
      <p:sp>
        <p:nvSpPr>
          <p:cNvPr id="347" name="椭圆 346">
            <a:extLst>
              <a:ext uri="{FF2B5EF4-FFF2-40B4-BE49-F238E27FC236}">
                <a16:creationId xmlns:a16="http://schemas.microsoft.com/office/drawing/2014/main" id="{EDB9DF1D-362B-6A66-61E8-046FA729244D}"/>
              </a:ext>
            </a:extLst>
          </p:cNvPr>
          <p:cNvSpPr/>
          <p:nvPr/>
        </p:nvSpPr>
        <p:spPr>
          <a:xfrm>
            <a:off x="3386209" y="4401144"/>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348" name="椭圆 347">
            <a:extLst>
              <a:ext uri="{FF2B5EF4-FFF2-40B4-BE49-F238E27FC236}">
                <a16:creationId xmlns:a16="http://schemas.microsoft.com/office/drawing/2014/main" id="{ECC6117A-D98E-F87D-254F-B2F40ADDD32C}"/>
              </a:ext>
            </a:extLst>
          </p:cNvPr>
          <p:cNvSpPr/>
          <p:nvPr/>
        </p:nvSpPr>
        <p:spPr>
          <a:xfrm>
            <a:off x="3196645" y="3992128"/>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349" name="椭圆 348">
            <a:extLst>
              <a:ext uri="{FF2B5EF4-FFF2-40B4-BE49-F238E27FC236}">
                <a16:creationId xmlns:a16="http://schemas.microsoft.com/office/drawing/2014/main" id="{3DB756B0-3B96-EBD6-B838-18FC482832F5}"/>
              </a:ext>
            </a:extLst>
          </p:cNvPr>
          <p:cNvSpPr/>
          <p:nvPr/>
        </p:nvSpPr>
        <p:spPr>
          <a:xfrm>
            <a:off x="4192682" y="4269531"/>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350" name="椭圆 349">
            <a:extLst>
              <a:ext uri="{FF2B5EF4-FFF2-40B4-BE49-F238E27FC236}">
                <a16:creationId xmlns:a16="http://schemas.microsoft.com/office/drawing/2014/main" id="{6D2C617A-9B26-2E24-271C-DB2491714BF3}"/>
              </a:ext>
            </a:extLst>
          </p:cNvPr>
          <p:cNvSpPr/>
          <p:nvPr/>
        </p:nvSpPr>
        <p:spPr>
          <a:xfrm>
            <a:off x="4117875" y="3951449"/>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351" name="文本框 350">
            <a:extLst>
              <a:ext uri="{FF2B5EF4-FFF2-40B4-BE49-F238E27FC236}">
                <a16:creationId xmlns:a16="http://schemas.microsoft.com/office/drawing/2014/main" id="{EE6915A3-4F04-1FF1-1822-8A7EAAE2B371}"/>
              </a:ext>
            </a:extLst>
          </p:cNvPr>
          <p:cNvSpPr txBox="1"/>
          <p:nvPr/>
        </p:nvSpPr>
        <p:spPr>
          <a:xfrm>
            <a:off x="3388951" y="3555134"/>
            <a:ext cx="274434" cy="307777"/>
          </a:xfrm>
          <a:prstGeom prst="rect">
            <a:avLst/>
          </a:prstGeom>
          <a:noFill/>
        </p:spPr>
        <p:txBody>
          <a:bodyPr wrap="none" rtlCol="0">
            <a:spAutoFit/>
          </a:bodyPr>
          <a:lstStyle/>
          <a:p>
            <a:r>
              <a:rPr lang="en-US" altLang="zh-CN" sz="1400" b="1" dirty="0"/>
              <a:t>-</a:t>
            </a:r>
            <a:endParaRPr lang="zh-CN" altLang="en-US" sz="1400" b="1" dirty="0"/>
          </a:p>
        </p:txBody>
      </p:sp>
      <p:sp>
        <p:nvSpPr>
          <p:cNvPr id="352" name="文本框 351">
            <a:extLst>
              <a:ext uri="{FF2B5EF4-FFF2-40B4-BE49-F238E27FC236}">
                <a16:creationId xmlns:a16="http://schemas.microsoft.com/office/drawing/2014/main" id="{4D09B64C-69B7-0EF7-4E4C-F8F0E45FD89A}"/>
              </a:ext>
            </a:extLst>
          </p:cNvPr>
          <p:cNvSpPr txBox="1"/>
          <p:nvPr/>
        </p:nvSpPr>
        <p:spPr>
          <a:xfrm>
            <a:off x="3680910" y="3943918"/>
            <a:ext cx="292068" cy="276999"/>
          </a:xfrm>
          <a:prstGeom prst="rect">
            <a:avLst/>
          </a:prstGeom>
          <a:noFill/>
        </p:spPr>
        <p:txBody>
          <a:bodyPr wrap="non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cxnSp>
        <p:nvCxnSpPr>
          <p:cNvPr id="354" name="直接连接符 353">
            <a:extLst>
              <a:ext uri="{FF2B5EF4-FFF2-40B4-BE49-F238E27FC236}">
                <a16:creationId xmlns:a16="http://schemas.microsoft.com/office/drawing/2014/main" id="{37C498A9-2AE2-58EA-311E-E0D984CB767B}"/>
              </a:ext>
            </a:extLst>
          </p:cNvPr>
          <p:cNvCxnSpPr>
            <a:cxnSpLocks/>
          </p:cNvCxnSpPr>
          <p:nvPr/>
        </p:nvCxnSpPr>
        <p:spPr>
          <a:xfrm flipH="1">
            <a:off x="3835576" y="3726361"/>
            <a:ext cx="34728" cy="311085"/>
          </a:xfrm>
          <a:prstGeom prst="line">
            <a:avLst/>
          </a:prstGeom>
        </p:spPr>
        <p:style>
          <a:lnRef idx="2">
            <a:schemeClr val="dk1"/>
          </a:lnRef>
          <a:fillRef idx="0">
            <a:schemeClr val="dk1"/>
          </a:fillRef>
          <a:effectRef idx="1">
            <a:schemeClr val="dk1"/>
          </a:effectRef>
          <a:fontRef idx="minor">
            <a:schemeClr val="tx1"/>
          </a:fontRef>
        </p:style>
      </p:cxnSp>
      <p:sp>
        <p:nvSpPr>
          <p:cNvPr id="357" name="椭圆 356">
            <a:extLst>
              <a:ext uri="{FF2B5EF4-FFF2-40B4-BE49-F238E27FC236}">
                <a16:creationId xmlns:a16="http://schemas.microsoft.com/office/drawing/2014/main" id="{D8567F49-EF00-FD69-0096-C07A7667718F}"/>
              </a:ext>
            </a:extLst>
          </p:cNvPr>
          <p:cNvSpPr/>
          <p:nvPr/>
        </p:nvSpPr>
        <p:spPr>
          <a:xfrm>
            <a:off x="3812717" y="3637943"/>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358" name="文本框 357">
            <a:extLst>
              <a:ext uri="{FF2B5EF4-FFF2-40B4-BE49-F238E27FC236}">
                <a16:creationId xmlns:a16="http://schemas.microsoft.com/office/drawing/2014/main" id="{C8976D2B-FCB0-FEB3-1F13-BD2502CCA24F}"/>
              </a:ext>
            </a:extLst>
          </p:cNvPr>
          <p:cNvSpPr txBox="1"/>
          <p:nvPr/>
        </p:nvSpPr>
        <p:spPr>
          <a:xfrm>
            <a:off x="3118259" y="3890580"/>
            <a:ext cx="274434" cy="307777"/>
          </a:xfrm>
          <a:prstGeom prst="rect">
            <a:avLst/>
          </a:prstGeom>
          <a:noFill/>
        </p:spPr>
        <p:txBody>
          <a:bodyPr wrap="none" rtlCol="0">
            <a:spAutoFit/>
          </a:bodyPr>
          <a:lstStyle/>
          <a:p>
            <a:r>
              <a:rPr lang="en-US" altLang="zh-CN" sz="1400" b="1" dirty="0"/>
              <a:t>-</a:t>
            </a:r>
            <a:endParaRPr lang="zh-CN" altLang="en-US" sz="1400" b="1" dirty="0"/>
          </a:p>
        </p:txBody>
      </p:sp>
      <p:sp>
        <p:nvSpPr>
          <p:cNvPr id="359" name="文本框 358">
            <a:extLst>
              <a:ext uri="{FF2B5EF4-FFF2-40B4-BE49-F238E27FC236}">
                <a16:creationId xmlns:a16="http://schemas.microsoft.com/office/drawing/2014/main" id="{0298B321-CC68-2BDF-294C-E45F40A3CC05}"/>
              </a:ext>
            </a:extLst>
          </p:cNvPr>
          <p:cNvSpPr txBox="1"/>
          <p:nvPr/>
        </p:nvSpPr>
        <p:spPr>
          <a:xfrm>
            <a:off x="4040010" y="3871133"/>
            <a:ext cx="292068" cy="276999"/>
          </a:xfrm>
          <a:prstGeom prst="rect">
            <a:avLst/>
          </a:prstGeom>
          <a:noFill/>
        </p:spPr>
        <p:txBody>
          <a:bodyPr wrap="non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sp>
        <p:nvSpPr>
          <p:cNvPr id="360" name="文本框 359">
            <a:extLst>
              <a:ext uri="{FF2B5EF4-FFF2-40B4-BE49-F238E27FC236}">
                <a16:creationId xmlns:a16="http://schemas.microsoft.com/office/drawing/2014/main" id="{A414EA33-E426-B837-DF41-59CDBCF23054}"/>
              </a:ext>
            </a:extLst>
          </p:cNvPr>
          <p:cNvSpPr txBox="1"/>
          <p:nvPr/>
        </p:nvSpPr>
        <p:spPr>
          <a:xfrm>
            <a:off x="4779539" y="2181694"/>
            <a:ext cx="292068" cy="276999"/>
          </a:xfrm>
          <a:prstGeom prst="rect">
            <a:avLst/>
          </a:prstGeom>
          <a:noFill/>
        </p:spPr>
        <p:txBody>
          <a:bodyPr wrap="non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cxnSp>
        <p:nvCxnSpPr>
          <p:cNvPr id="362" name="直接连接符 361">
            <a:extLst>
              <a:ext uri="{FF2B5EF4-FFF2-40B4-BE49-F238E27FC236}">
                <a16:creationId xmlns:a16="http://schemas.microsoft.com/office/drawing/2014/main" id="{4FBF67F3-889B-7FE8-2326-3E12A0743ECC}"/>
              </a:ext>
            </a:extLst>
          </p:cNvPr>
          <p:cNvCxnSpPr>
            <a:cxnSpLocks/>
            <a:stCxn id="366" idx="2"/>
            <a:endCxn id="363" idx="6"/>
          </p:cNvCxnSpPr>
          <p:nvPr/>
        </p:nvCxnSpPr>
        <p:spPr>
          <a:xfrm flipH="1">
            <a:off x="4414500" y="4093742"/>
            <a:ext cx="87444" cy="7257"/>
          </a:xfrm>
          <a:prstGeom prst="line">
            <a:avLst/>
          </a:prstGeom>
          <a:ln w="19050">
            <a:solidFill>
              <a:srgbClr val="00B050"/>
            </a:solidFill>
          </a:ln>
        </p:spPr>
        <p:style>
          <a:lnRef idx="2">
            <a:schemeClr val="dk1"/>
          </a:lnRef>
          <a:fillRef idx="0">
            <a:schemeClr val="dk1"/>
          </a:fillRef>
          <a:effectRef idx="1">
            <a:schemeClr val="dk1"/>
          </a:effectRef>
          <a:fontRef idx="minor">
            <a:schemeClr val="tx1"/>
          </a:fontRef>
        </p:style>
      </p:cxnSp>
      <p:sp>
        <p:nvSpPr>
          <p:cNvPr id="363" name="椭圆 362">
            <a:extLst>
              <a:ext uri="{FF2B5EF4-FFF2-40B4-BE49-F238E27FC236}">
                <a16:creationId xmlns:a16="http://schemas.microsoft.com/office/drawing/2014/main" id="{81F102A6-1E6D-A556-CF7C-20926FAB8C56}"/>
              </a:ext>
            </a:extLst>
          </p:cNvPr>
          <p:cNvSpPr/>
          <p:nvPr/>
        </p:nvSpPr>
        <p:spPr>
          <a:xfrm>
            <a:off x="4336528" y="4062013"/>
            <a:ext cx="77972" cy="77972"/>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64" name="直接连接符 363">
            <a:extLst>
              <a:ext uri="{FF2B5EF4-FFF2-40B4-BE49-F238E27FC236}">
                <a16:creationId xmlns:a16="http://schemas.microsoft.com/office/drawing/2014/main" id="{46E172BB-8825-D89C-AB44-7FFFAD43691E}"/>
              </a:ext>
            </a:extLst>
          </p:cNvPr>
          <p:cNvCxnSpPr>
            <a:cxnSpLocks/>
            <a:stCxn id="366" idx="0"/>
            <a:endCxn id="365" idx="5"/>
          </p:cNvCxnSpPr>
          <p:nvPr/>
        </p:nvCxnSpPr>
        <p:spPr>
          <a:xfrm flipH="1" flipV="1">
            <a:off x="4453427" y="3990449"/>
            <a:ext cx="87503" cy="64307"/>
          </a:xfrm>
          <a:prstGeom prst="line">
            <a:avLst/>
          </a:prstGeom>
          <a:ln w="19050">
            <a:solidFill>
              <a:srgbClr val="00B050"/>
            </a:solidFill>
          </a:ln>
        </p:spPr>
        <p:style>
          <a:lnRef idx="2">
            <a:schemeClr val="dk1"/>
          </a:lnRef>
          <a:fillRef idx="0">
            <a:schemeClr val="dk1"/>
          </a:fillRef>
          <a:effectRef idx="1">
            <a:schemeClr val="dk1"/>
          </a:effectRef>
          <a:fontRef idx="minor">
            <a:schemeClr val="tx1"/>
          </a:fontRef>
        </p:style>
      </p:cxnSp>
      <p:sp>
        <p:nvSpPr>
          <p:cNvPr id="365" name="椭圆 364">
            <a:extLst>
              <a:ext uri="{FF2B5EF4-FFF2-40B4-BE49-F238E27FC236}">
                <a16:creationId xmlns:a16="http://schemas.microsoft.com/office/drawing/2014/main" id="{98D831E2-EFEB-C3F0-81F7-3CD68D914D86}"/>
              </a:ext>
            </a:extLst>
          </p:cNvPr>
          <p:cNvSpPr/>
          <p:nvPr/>
        </p:nvSpPr>
        <p:spPr>
          <a:xfrm>
            <a:off x="4386874" y="3923896"/>
            <a:ext cx="77972" cy="77972"/>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6" name="椭圆 365">
            <a:extLst>
              <a:ext uri="{FF2B5EF4-FFF2-40B4-BE49-F238E27FC236}">
                <a16:creationId xmlns:a16="http://schemas.microsoft.com/office/drawing/2014/main" id="{078BD767-2BDF-2490-1B76-5A6CFB94DC44}"/>
              </a:ext>
            </a:extLst>
          </p:cNvPr>
          <p:cNvSpPr/>
          <p:nvPr/>
        </p:nvSpPr>
        <p:spPr>
          <a:xfrm>
            <a:off x="4501944" y="4054756"/>
            <a:ext cx="77972" cy="77972"/>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69" name="直接连接符 368">
            <a:extLst>
              <a:ext uri="{FF2B5EF4-FFF2-40B4-BE49-F238E27FC236}">
                <a16:creationId xmlns:a16="http://schemas.microsoft.com/office/drawing/2014/main" id="{E0D611E5-196F-7964-CEE2-6D68621EB906}"/>
              </a:ext>
            </a:extLst>
          </p:cNvPr>
          <p:cNvCxnSpPr>
            <a:cxnSpLocks/>
            <a:stCxn id="363" idx="4"/>
            <a:endCxn id="349" idx="7"/>
          </p:cNvCxnSpPr>
          <p:nvPr/>
        </p:nvCxnSpPr>
        <p:spPr>
          <a:xfrm flipH="1">
            <a:off x="4302439" y="4139985"/>
            <a:ext cx="73075" cy="149423"/>
          </a:xfrm>
          <a:prstGeom prst="line">
            <a:avLst/>
          </a:prstGeom>
          <a:ln w="19050">
            <a:solidFill>
              <a:srgbClr val="00B050"/>
            </a:solidFill>
          </a:ln>
        </p:spPr>
        <p:style>
          <a:lnRef idx="2">
            <a:schemeClr val="dk1"/>
          </a:lnRef>
          <a:fillRef idx="0">
            <a:schemeClr val="dk1"/>
          </a:fillRef>
          <a:effectRef idx="1">
            <a:schemeClr val="dk1"/>
          </a:effectRef>
          <a:fontRef idx="minor">
            <a:schemeClr val="tx1"/>
          </a:fontRef>
        </p:style>
      </p:cxnSp>
      <p:cxnSp>
        <p:nvCxnSpPr>
          <p:cNvPr id="377" name="直接连接符 376">
            <a:extLst>
              <a:ext uri="{FF2B5EF4-FFF2-40B4-BE49-F238E27FC236}">
                <a16:creationId xmlns:a16="http://schemas.microsoft.com/office/drawing/2014/main" id="{FE011007-5D07-692F-1655-F70D664687C1}"/>
              </a:ext>
            </a:extLst>
          </p:cNvPr>
          <p:cNvCxnSpPr>
            <a:cxnSpLocks/>
            <a:stCxn id="365" idx="2"/>
            <a:endCxn id="350" idx="7"/>
          </p:cNvCxnSpPr>
          <p:nvPr/>
        </p:nvCxnSpPr>
        <p:spPr>
          <a:xfrm flipH="1">
            <a:off x="4227632" y="3962882"/>
            <a:ext cx="159242" cy="8444"/>
          </a:xfrm>
          <a:prstGeom prst="line">
            <a:avLst/>
          </a:prstGeom>
          <a:ln w="19050">
            <a:solidFill>
              <a:srgbClr val="00B050"/>
            </a:solidFill>
          </a:ln>
        </p:spPr>
        <p:style>
          <a:lnRef idx="2">
            <a:schemeClr val="dk1"/>
          </a:lnRef>
          <a:fillRef idx="0">
            <a:schemeClr val="dk1"/>
          </a:fillRef>
          <a:effectRef idx="1">
            <a:schemeClr val="dk1"/>
          </a:effectRef>
          <a:fontRef idx="minor">
            <a:schemeClr val="tx1"/>
          </a:fontRef>
        </p:style>
      </p:cxnSp>
      <p:sp>
        <p:nvSpPr>
          <p:cNvPr id="383" name="椭圆 382">
            <a:extLst>
              <a:ext uri="{FF2B5EF4-FFF2-40B4-BE49-F238E27FC236}">
                <a16:creationId xmlns:a16="http://schemas.microsoft.com/office/drawing/2014/main" id="{4B99A6E7-6230-89DB-1F8C-AECE752CAA70}"/>
              </a:ext>
            </a:extLst>
          </p:cNvPr>
          <p:cNvSpPr/>
          <p:nvPr/>
        </p:nvSpPr>
        <p:spPr>
          <a:xfrm>
            <a:off x="4469677" y="4265269"/>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cxnSp>
        <p:nvCxnSpPr>
          <p:cNvPr id="384" name="直接连接符 383">
            <a:extLst>
              <a:ext uri="{FF2B5EF4-FFF2-40B4-BE49-F238E27FC236}">
                <a16:creationId xmlns:a16="http://schemas.microsoft.com/office/drawing/2014/main" id="{BA00CEAD-E706-1CFD-FCE7-AFCE379EC0B8}"/>
              </a:ext>
            </a:extLst>
          </p:cNvPr>
          <p:cNvCxnSpPr>
            <a:cxnSpLocks/>
            <a:stCxn id="366" idx="4"/>
            <a:endCxn id="383" idx="0"/>
          </p:cNvCxnSpPr>
          <p:nvPr/>
        </p:nvCxnSpPr>
        <p:spPr>
          <a:xfrm flipH="1">
            <a:off x="4533971" y="4132728"/>
            <a:ext cx="6959" cy="132541"/>
          </a:xfrm>
          <a:prstGeom prst="line">
            <a:avLst/>
          </a:prstGeom>
          <a:ln w="19050">
            <a:solidFill>
              <a:srgbClr val="00B050"/>
            </a:solidFill>
          </a:ln>
        </p:spPr>
        <p:style>
          <a:lnRef idx="2">
            <a:schemeClr val="dk1"/>
          </a:lnRef>
          <a:fillRef idx="0">
            <a:schemeClr val="dk1"/>
          </a:fillRef>
          <a:effectRef idx="1">
            <a:schemeClr val="dk1"/>
          </a:effectRef>
          <a:fontRef idx="minor">
            <a:schemeClr val="tx1"/>
          </a:fontRef>
        </p:style>
      </p:cxnSp>
      <p:sp>
        <p:nvSpPr>
          <p:cNvPr id="389" name="文本框 388">
            <a:extLst>
              <a:ext uri="{FF2B5EF4-FFF2-40B4-BE49-F238E27FC236}">
                <a16:creationId xmlns:a16="http://schemas.microsoft.com/office/drawing/2014/main" id="{FB1122C1-EEA6-9F77-A9E7-E2BEB5FC7069}"/>
              </a:ext>
            </a:extLst>
          </p:cNvPr>
          <p:cNvSpPr txBox="1"/>
          <p:nvPr/>
        </p:nvSpPr>
        <p:spPr>
          <a:xfrm>
            <a:off x="4132863" y="4214185"/>
            <a:ext cx="242374" cy="246221"/>
          </a:xfrm>
          <a:prstGeom prst="rect">
            <a:avLst/>
          </a:prstGeom>
          <a:noFill/>
        </p:spPr>
        <p:txBody>
          <a:bodyPr wrap="none" rtlCol="0">
            <a:spAutoFit/>
          </a:bodyPr>
          <a:lstStyle/>
          <a:p>
            <a:r>
              <a:rPr lang="en-US" altLang="zh-CN" sz="1000" dirty="0">
                <a:latin typeface="Times New Roman" panose="02020603050405020304" pitchFamily="18" charset="0"/>
                <a:cs typeface="Times New Roman" panose="02020603050405020304" pitchFamily="18" charset="0"/>
              </a:rPr>
              <a:t>?</a:t>
            </a:r>
            <a:endParaRPr lang="zh-CN" altLang="en-US" sz="1000" dirty="0">
              <a:latin typeface="Times New Roman" panose="02020603050405020304" pitchFamily="18" charset="0"/>
              <a:cs typeface="Times New Roman" panose="02020603050405020304" pitchFamily="18" charset="0"/>
            </a:endParaRPr>
          </a:p>
        </p:txBody>
      </p:sp>
      <p:cxnSp>
        <p:nvCxnSpPr>
          <p:cNvPr id="390" name="直接连接符 389">
            <a:extLst>
              <a:ext uri="{FF2B5EF4-FFF2-40B4-BE49-F238E27FC236}">
                <a16:creationId xmlns:a16="http://schemas.microsoft.com/office/drawing/2014/main" id="{D8495C2D-BA3E-A241-3E6C-77671BA4C44C}"/>
              </a:ext>
            </a:extLst>
          </p:cNvPr>
          <p:cNvCxnSpPr>
            <a:cxnSpLocks/>
            <a:stCxn id="383" idx="2"/>
            <a:endCxn id="349" idx="5"/>
          </p:cNvCxnSpPr>
          <p:nvPr/>
        </p:nvCxnSpPr>
        <p:spPr>
          <a:xfrm flipH="1">
            <a:off x="4302439" y="4333135"/>
            <a:ext cx="167238" cy="52250"/>
          </a:xfrm>
          <a:prstGeom prst="line">
            <a:avLst/>
          </a:prstGeom>
        </p:spPr>
        <p:style>
          <a:lnRef idx="2">
            <a:schemeClr val="dk1"/>
          </a:lnRef>
          <a:fillRef idx="0">
            <a:schemeClr val="dk1"/>
          </a:fillRef>
          <a:effectRef idx="1">
            <a:schemeClr val="dk1"/>
          </a:effectRef>
          <a:fontRef idx="minor">
            <a:schemeClr val="tx1"/>
          </a:fontRef>
        </p:style>
      </p:cxnSp>
      <p:sp>
        <p:nvSpPr>
          <p:cNvPr id="393" name="文本框 392">
            <a:extLst>
              <a:ext uri="{FF2B5EF4-FFF2-40B4-BE49-F238E27FC236}">
                <a16:creationId xmlns:a16="http://schemas.microsoft.com/office/drawing/2014/main" id="{AD78AB0F-E3B8-3A0F-DA01-D84E1E9BBA20}"/>
              </a:ext>
            </a:extLst>
          </p:cNvPr>
          <p:cNvSpPr txBox="1"/>
          <p:nvPr/>
        </p:nvSpPr>
        <p:spPr>
          <a:xfrm>
            <a:off x="3985496" y="4316541"/>
            <a:ext cx="489278" cy="276999"/>
          </a:xfrm>
          <a:prstGeom prst="rect">
            <a:avLst/>
          </a:prstGeom>
          <a:noFill/>
        </p:spPr>
        <p:txBody>
          <a:bodyPr wrap="square" rtlCol="0">
            <a:spAutoFit/>
          </a:bodyPr>
          <a:lstStyle/>
          <a:p>
            <a:pPr algn="ctr"/>
            <a:r>
              <a:rPr lang="en-US" altLang="zh-CN" sz="1200" dirty="0">
                <a:latin typeface="Times New Roman" panose="02020603050405020304" pitchFamily="18" charset="0"/>
                <a:cs typeface="Times New Roman" panose="02020603050405020304" pitchFamily="18" charset="0"/>
              </a:rPr>
              <a:t>Hard</a:t>
            </a:r>
            <a:endParaRPr lang="zh-CN" altLang="en-US" sz="1200" dirty="0">
              <a:latin typeface="Times New Roman" panose="02020603050405020304" pitchFamily="18" charset="0"/>
              <a:cs typeface="Times New Roman" panose="02020603050405020304" pitchFamily="18" charset="0"/>
            </a:endParaRPr>
          </a:p>
        </p:txBody>
      </p:sp>
      <p:sp>
        <p:nvSpPr>
          <p:cNvPr id="394" name="椭圆 393">
            <a:extLst>
              <a:ext uri="{FF2B5EF4-FFF2-40B4-BE49-F238E27FC236}">
                <a16:creationId xmlns:a16="http://schemas.microsoft.com/office/drawing/2014/main" id="{BBC6E3ED-ED25-85A7-9166-C188D5039A62}"/>
              </a:ext>
            </a:extLst>
          </p:cNvPr>
          <p:cNvSpPr/>
          <p:nvPr/>
        </p:nvSpPr>
        <p:spPr>
          <a:xfrm>
            <a:off x="3934503" y="3837371"/>
            <a:ext cx="781104" cy="763257"/>
          </a:xfrm>
          <a:prstGeom prst="ellipse">
            <a:avLst/>
          </a:prstGeom>
          <a:noFill/>
          <a:ln>
            <a:solidFill>
              <a:srgbClr val="00B05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5" name="文本框 404">
            <a:extLst>
              <a:ext uri="{FF2B5EF4-FFF2-40B4-BE49-F238E27FC236}">
                <a16:creationId xmlns:a16="http://schemas.microsoft.com/office/drawing/2014/main" id="{23A7C043-B8AC-96BC-E01D-7E121C5CADF5}"/>
              </a:ext>
            </a:extLst>
          </p:cNvPr>
          <p:cNvSpPr txBox="1"/>
          <p:nvPr/>
        </p:nvSpPr>
        <p:spPr>
          <a:xfrm>
            <a:off x="3255680" y="2802265"/>
            <a:ext cx="2237333" cy="276999"/>
          </a:xfrm>
          <a:prstGeom prst="rect">
            <a:avLst/>
          </a:prstGeom>
          <a:noFill/>
        </p:spPr>
        <p:txBody>
          <a:bodyPr wrap="square">
            <a:spAutoFit/>
          </a:bodyPr>
          <a:lstStyle/>
          <a:p>
            <a:r>
              <a:rPr lang="en-US" altLang="zh-CN" sz="1200" b="0" i="0" dirty="0">
                <a:solidFill>
                  <a:srgbClr val="FF0000"/>
                </a:solidFill>
                <a:effectLst/>
                <a:latin typeface="Times New Roman" panose="02020603050405020304" pitchFamily="18" charset="0"/>
                <a:cs typeface="Times New Roman" panose="02020603050405020304" pitchFamily="18" charset="0"/>
              </a:rPr>
              <a:t>Release </a:t>
            </a:r>
            <a:r>
              <a:rPr lang="en-US" altLang="zh-CN" sz="1200" dirty="0">
                <a:solidFill>
                  <a:srgbClr val="FF0000"/>
                </a:solidFill>
                <a:latin typeface="Times New Roman" panose="02020603050405020304" pitchFamily="18" charset="0"/>
                <a:cs typeface="Times New Roman" panose="02020603050405020304" pitchFamily="18" charset="0"/>
              </a:rPr>
              <a:t>v</a:t>
            </a:r>
            <a:r>
              <a:rPr lang="en-US" altLang="zh-CN" sz="1200" b="0" i="0" dirty="0">
                <a:solidFill>
                  <a:srgbClr val="FF0000"/>
                </a:solidFill>
                <a:effectLst/>
                <a:latin typeface="Times New Roman" panose="02020603050405020304" pitchFamily="18" charset="0"/>
                <a:cs typeface="Times New Roman" panose="02020603050405020304" pitchFamily="18" charset="0"/>
              </a:rPr>
              <a:t>ulnerable datasets</a:t>
            </a:r>
            <a:endParaRPr lang="zh-CN" altLang="en-US" sz="1200" dirty="0">
              <a:solidFill>
                <a:srgbClr val="FF0000"/>
              </a:solidFill>
              <a:latin typeface="Times New Roman" panose="02020603050405020304" pitchFamily="18" charset="0"/>
              <a:cs typeface="Times New Roman" panose="02020603050405020304" pitchFamily="18" charset="0"/>
            </a:endParaRPr>
          </a:p>
        </p:txBody>
      </p:sp>
      <p:sp>
        <p:nvSpPr>
          <p:cNvPr id="435" name="文本框 434">
            <a:extLst>
              <a:ext uri="{FF2B5EF4-FFF2-40B4-BE49-F238E27FC236}">
                <a16:creationId xmlns:a16="http://schemas.microsoft.com/office/drawing/2014/main" id="{AEB6ADD7-7691-A6D9-48F8-6902685C3266}"/>
              </a:ext>
            </a:extLst>
          </p:cNvPr>
          <p:cNvSpPr txBox="1"/>
          <p:nvPr/>
        </p:nvSpPr>
        <p:spPr>
          <a:xfrm>
            <a:off x="3335912" y="4521609"/>
            <a:ext cx="1786367"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Find inherent hard nodes</a:t>
            </a:r>
            <a:endParaRPr lang="zh-CN" altLang="en-US" sz="1200" dirty="0">
              <a:latin typeface="Times New Roman" panose="02020603050405020304" pitchFamily="18" charset="0"/>
              <a:cs typeface="Times New Roman" panose="02020603050405020304" pitchFamily="18" charset="0"/>
            </a:endParaRPr>
          </a:p>
        </p:txBody>
      </p:sp>
      <p:cxnSp>
        <p:nvCxnSpPr>
          <p:cNvPr id="438" name="直接箭头连接符 437">
            <a:extLst>
              <a:ext uri="{FF2B5EF4-FFF2-40B4-BE49-F238E27FC236}">
                <a16:creationId xmlns:a16="http://schemas.microsoft.com/office/drawing/2014/main" id="{9FD018E8-B0DC-4E46-4247-C11CA158EC34}"/>
              </a:ext>
            </a:extLst>
          </p:cNvPr>
          <p:cNvCxnSpPr>
            <a:cxnSpLocks/>
          </p:cNvCxnSpPr>
          <p:nvPr/>
        </p:nvCxnSpPr>
        <p:spPr>
          <a:xfrm>
            <a:off x="4148472" y="4736552"/>
            <a:ext cx="0" cy="15246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51" name="直接连接符 450">
            <a:extLst>
              <a:ext uri="{FF2B5EF4-FFF2-40B4-BE49-F238E27FC236}">
                <a16:creationId xmlns:a16="http://schemas.microsoft.com/office/drawing/2014/main" id="{9B34895B-3BC8-101F-522D-B41D24F3F804}"/>
              </a:ext>
            </a:extLst>
          </p:cNvPr>
          <p:cNvCxnSpPr>
            <a:cxnSpLocks/>
            <a:stCxn id="455" idx="2"/>
            <a:endCxn id="452" idx="6"/>
          </p:cNvCxnSpPr>
          <p:nvPr/>
        </p:nvCxnSpPr>
        <p:spPr>
          <a:xfrm flipH="1">
            <a:off x="3566558" y="5172568"/>
            <a:ext cx="87444" cy="7257"/>
          </a:xfrm>
          <a:prstGeom prst="line">
            <a:avLst/>
          </a:prstGeom>
          <a:ln w="19050">
            <a:solidFill>
              <a:srgbClr val="C3C3C3"/>
            </a:solidFill>
          </a:ln>
        </p:spPr>
        <p:style>
          <a:lnRef idx="2">
            <a:schemeClr val="dk1"/>
          </a:lnRef>
          <a:fillRef idx="0">
            <a:schemeClr val="dk1"/>
          </a:fillRef>
          <a:effectRef idx="1">
            <a:schemeClr val="dk1"/>
          </a:effectRef>
          <a:fontRef idx="minor">
            <a:schemeClr val="tx1"/>
          </a:fontRef>
        </p:style>
      </p:cxnSp>
      <p:sp>
        <p:nvSpPr>
          <p:cNvPr id="452" name="椭圆 451">
            <a:extLst>
              <a:ext uri="{FF2B5EF4-FFF2-40B4-BE49-F238E27FC236}">
                <a16:creationId xmlns:a16="http://schemas.microsoft.com/office/drawing/2014/main" id="{9B76C228-986D-9652-A713-22D43B5B1B7F}"/>
              </a:ext>
            </a:extLst>
          </p:cNvPr>
          <p:cNvSpPr/>
          <p:nvPr/>
        </p:nvSpPr>
        <p:spPr>
          <a:xfrm>
            <a:off x="3488586" y="5140839"/>
            <a:ext cx="77972" cy="77972"/>
          </a:xfrm>
          <a:prstGeom prst="ellipse">
            <a:avLst/>
          </a:prstGeom>
          <a:solidFill>
            <a:srgbClr val="C3C3C3"/>
          </a:solidFill>
          <a:ln>
            <a:solidFill>
              <a:srgbClr val="C3C3C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53" name="直接连接符 452">
            <a:extLst>
              <a:ext uri="{FF2B5EF4-FFF2-40B4-BE49-F238E27FC236}">
                <a16:creationId xmlns:a16="http://schemas.microsoft.com/office/drawing/2014/main" id="{E6AC10D6-3D57-6F39-A601-24C38DDA9195}"/>
              </a:ext>
            </a:extLst>
          </p:cNvPr>
          <p:cNvCxnSpPr>
            <a:cxnSpLocks/>
            <a:stCxn id="455" idx="0"/>
            <a:endCxn id="454" idx="5"/>
          </p:cNvCxnSpPr>
          <p:nvPr/>
        </p:nvCxnSpPr>
        <p:spPr>
          <a:xfrm flipH="1" flipV="1">
            <a:off x="3605485" y="5069275"/>
            <a:ext cx="87503" cy="64307"/>
          </a:xfrm>
          <a:prstGeom prst="line">
            <a:avLst/>
          </a:prstGeom>
          <a:ln w="19050">
            <a:solidFill>
              <a:srgbClr val="C3C3C3"/>
            </a:solidFill>
          </a:ln>
        </p:spPr>
        <p:style>
          <a:lnRef idx="2">
            <a:schemeClr val="dk1"/>
          </a:lnRef>
          <a:fillRef idx="0">
            <a:schemeClr val="dk1"/>
          </a:fillRef>
          <a:effectRef idx="1">
            <a:schemeClr val="dk1"/>
          </a:effectRef>
          <a:fontRef idx="minor">
            <a:schemeClr val="tx1"/>
          </a:fontRef>
        </p:style>
      </p:cxnSp>
      <p:sp>
        <p:nvSpPr>
          <p:cNvPr id="454" name="椭圆 453">
            <a:extLst>
              <a:ext uri="{FF2B5EF4-FFF2-40B4-BE49-F238E27FC236}">
                <a16:creationId xmlns:a16="http://schemas.microsoft.com/office/drawing/2014/main" id="{90B10D2B-DFAE-BCBA-00AC-E58F893BC054}"/>
              </a:ext>
            </a:extLst>
          </p:cNvPr>
          <p:cNvSpPr/>
          <p:nvPr/>
        </p:nvSpPr>
        <p:spPr>
          <a:xfrm>
            <a:off x="3538932" y="5002722"/>
            <a:ext cx="77972" cy="77972"/>
          </a:xfrm>
          <a:prstGeom prst="ellipse">
            <a:avLst/>
          </a:prstGeom>
          <a:solidFill>
            <a:srgbClr val="C3C3C3"/>
          </a:solidFill>
          <a:ln>
            <a:solidFill>
              <a:srgbClr val="C3C3C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5" name="椭圆 454">
            <a:extLst>
              <a:ext uri="{FF2B5EF4-FFF2-40B4-BE49-F238E27FC236}">
                <a16:creationId xmlns:a16="http://schemas.microsoft.com/office/drawing/2014/main" id="{3E41A60A-0E65-3E32-DAD8-48BA4E76A7EA}"/>
              </a:ext>
            </a:extLst>
          </p:cNvPr>
          <p:cNvSpPr/>
          <p:nvPr/>
        </p:nvSpPr>
        <p:spPr>
          <a:xfrm>
            <a:off x="3654002" y="5133582"/>
            <a:ext cx="77972" cy="77972"/>
          </a:xfrm>
          <a:prstGeom prst="ellipse">
            <a:avLst/>
          </a:prstGeom>
          <a:solidFill>
            <a:srgbClr val="C3C3C3"/>
          </a:solidFill>
          <a:ln>
            <a:solidFill>
              <a:srgbClr val="C3C3C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7" name="矩形 456">
            <a:extLst>
              <a:ext uri="{FF2B5EF4-FFF2-40B4-BE49-F238E27FC236}">
                <a16:creationId xmlns:a16="http://schemas.microsoft.com/office/drawing/2014/main" id="{8C368099-D9ED-D3EF-F7B3-5284B6E53E0F}"/>
              </a:ext>
            </a:extLst>
          </p:cNvPr>
          <p:cNvSpPr/>
          <p:nvPr/>
        </p:nvSpPr>
        <p:spPr>
          <a:xfrm>
            <a:off x="3352766" y="4906941"/>
            <a:ext cx="2044822" cy="428944"/>
          </a:xfrm>
          <a:prstGeom prst="rect">
            <a:avLst/>
          </a:prstGeom>
          <a:noFill/>
          <a:ln>
            <a:solidFill>
              <a:srgbClr val="C3C3C3"/>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9" name="文本框 458">
            <a:extLst>
              <a:ext uri="{FF2B5EF4-FFF2-40B4-BE49-F238E27FC236}">
                <a16:creationId xmlns:a16="http://schemas.microsoft.com/office/drawing/2014/main" id="{A874816E-B8C2-E59F-F464-E70CAC97C3D7}"/>
              </a:ext>
            </a:extLst>
          </p:cNvPr>
          <p:cNvSpPr txBox="1"/>
          <p:nvPr/>
        </p:nvSpPr>
        <p:spPr>
          <a:xfrm>
            <a:off x="3446204" y="4904471"/>
            <a:ext cx="1340516" cy="461665"/>
          </a:xfrm>
          <a:prstGeom prst="rect">
            <a:avLst/>
          </a:prstGeom>
          <a:noFill/>
        </p:spPr>
        <p:txBody>
          <a:bodyPr wrap="square">
            <a:spAutoFit/>
          </a:bodyPr>
          <a:lstStyle/>
          <a:p>
            <a:pPr algn="ctr"/>
            <a:r>
              <a:rPr lang="en-US" altLang="zh-CN" sz="1200" dirty="0">
                <a:solidFill>
                  <a:srgbClr val="FF0000"/>
                </a:solidFill>
                <a:latin typeface="Times New Roman" panose="02020603050405020304" pitchFamily="18" charset="0"/>
                <a:cs typeface="Times New Roman" panose="02020603050405020304" pitchFamily="18" charset="0"/>
              </a:rPr>
              <a:t>Cue-sensitive   </a:t>
            </a:r>
          </a:p>
          <a:p>
            <a:pPr algn="ctr"/>
            <a:r>
              <a:rPr lang="en-US" altLang="zh-CN" sz="1200" dirty="0">
                <a:solidFill>
                  <a:srgbClr val="FF0000"/>
                </a:solidFill>
                <a:latin typeface="Times New Roman" panose="02020603050405020304" pitchFamily="18" charset="0"/>
                <a:cs typeface="Times New Roman" panose="02020603050405020304" pitchFamily="18" charset="0"/>
              </a:rPr>
              <a:t>subgraph</a:t>
            </a:r>
            <a:endParaRPr lang="zh-CN" altLang="en-US" sz="1200" dirty="0">
              <a:solidFill>
                <a:srgbClr val="FF0000"/>
              </a:solidFill>
              <a:latin typeface="Times New Roman" panose="02020603050405020304" pitchFamily="18" charset="0"/>
              <a:cs typeface="Times New Roman" panose="02020603050405020304" pitchFamily="18" charset="0"/>
            </a:endParaRPr>
          </a:p>
        </p:txBody>
      </p:sp>
      <p:sp>
        <p:nvSpPr>
          <p:cNvPr id="461" name="文本框 460">
            <a:extLst>
              <a:ext uri="{FF2B5EF4-FFF2-40B4-BE49-F238E27FC236}">
                <a16:creationId xmlns:a16="http://schemas.microsoft.com/office/drawing/2014/main" id="{4CD96BFC-373D-2A70-CC89-E8E4F8483632}"/>
              </a:ext>
            </a:extLst>
          </p:cNvPr>
          <p:cNvSpPr txBox="1"/>
          <p:nvPr/>
        </p:nvSpPr>
        <p:spPr>
          <a:xfrm>
            <a:off x="4722928" y="3879719"/>
            <a:ext cx="908496" cy="646331"/>
          </a:xfrm>
          <a:prstGeom prst="rect">
            <a:avLst/>
          </a:prstGeom>
          <a:noFill/>
        </p:spPr>
        <p:txBody>
          <a:bodyPr wrap="square">
            <a:spAutoFit/>
          </a:bodyPr>
          <a:lstStyle/>
          <a:p>
            <a:r>
              <a:rPr lang="en-US" altLang="zh-CN" sz="1200" dirty="0">
                <a:solidFill>
                  <a:srgbClr val="FF0000"/>
                </a:solidFill>
                <a:latin typeface="Times New Roman" panose="02020603050405020304" pitchFamily="18" charset="0"/>
                <a:cs typeface="Times New Roman" panose="02020603050405020304" pitchFamily="18" charset="0"/>
              </a:rPr>
              <a:t>Assist in classifying hard nodes</a:t>
            </a:r>
            <a:endParaRPr lang="zh-CN" altLang="en-US" sz="1200" dirty="0">
              <a:solidFill>
                <a:srgbClr val="FF0000"/>
              </a:solidFill>
              <a:latin typeface="Times New Roman" panose="02020603050405020304" pitchFamily="18" charset="0"/>
              <a:cs typeface="Times New Roman" panose="02020603050405020304" pitchFamily="18" charset="0"/>
            </a:endParaRPr>
          </a:p>
        </p:txBody>
      </p:sp>
      <p:sp>
        <p:nvSpPr>
          <p:cNvPr id="467" name="文本框 466">
            <a:extLst>
              <a:ext uri="{FF2B5EF4-FFF2-40B4-BE49-F238E27FC236}">
                <a16:creationId xmlns:a16="http://schemas.microsoft.com/office/drawing/2014/main" id="{C75799FE-3970-130D-2AC2-22782B36711D}"/>
              </a:ext>
            </a:extLst>
          </p:cNvPr>
          <p:cNvSpPr txBox="1"/>
          <p:nvPr/>
        </p:nvSpPr>
        <p:spPr>
          <a:xfrm>
            <a:off x="3281516" y="5359016"/>
            <a:ext cx="2237333" cy="276999"/>
          </a:xfrm>
          <a:prstGeom prst="rect">
            <a:avLst/>
          </a:prstGeom>
          <a:noFill/>
        </p:spPr>
        <p:txBody>
          <a:bodyPr wrap="square">
            <a:spAutoFit/>
          </a:bodyPr>
          <a:lstStyle/>
          <a:p>
            <a:r>
              <a:rPr lang="en-US" altLang="zh-CN" sz="1200" b="0" i="0" dirty="0">
                <a:solidFill>
                  <a:srgbClr val="FF0000"/>
                </a:solidFill>
                <a:effectLst/>
                <a:latin typeface="Times New Roman" panose="02020603050405020304" pitchFamily="18" charset="0"/>
                <a:cs typeface="Times New Roman" panose="02020603050405020304" pitchFamily="18" charset="0"/>
              </a:rPr>
              <a:t>Release </a:t>
            </a:r>
            <a:r>
              <a:rPr lang="en-US" altLang="zh-CN" sz="1200" dirty="0">
                <a:solidFill>
                  <a:srgbClr val="FF0000"/>
                </a:solidFill>
                <a:latin typeface="Times New Roman" panose="02020603050405020304" pitchFamily="18" charset="0"/>
                <a:cs typeface="Times New Roman" panose="02020603050405020304" pitchFamily="18" charset="0"/>
              </a:rPr>
              <a:t>t</a:t>
            </a:r>
            <a:r>
              <a:rPr lang="en-US" altLang="zh-CN" sz="1200" b="0" i="0" dirty="0">
                <a:solidFill>
                  <a:srgbClr val="FF0000"/>
                </a:solidFill>
                <a:effectLst/>
                <a:latin typeface="Times New Roman" panose="02020603050405020304" pitchFamily="18" charset="0"/>
                <a:cs typeface="Times New Roman" panose="02020603050405020304" pitchFamily="18" charset="0"/>
              </a:rPr>
              <a:t>rustworthy datasets</a:t>
            </a:r>
            <a:endParaRPr lang="zh-CN" altLang="en-US" sz="1200" dirty="0">
              <a:solidFill>
                <a:srgbClr val="FF0000"/>
              </a:solidFill>
              <a:latin typeface="Times New Roman" panose="02020603050405020304" pitchFamily="18" charset="0"/>
              <a:cs typeface="Times New Roman" panose="02020603050405020304" pitchFamily="18" charset="0"/>
            </a:endParaRPr>
          </a:p>
        </p:txBody>
      </p:sp>
      <p:pic>
        <p:nvPicPr>
          <p:cNvPr id="473" name="图片 472">
            <a:extLst>
              <a:ext uri="{FF2B5EF4-FFF2-40B4-BE49-F238E27FC236}">
                <a16:creationId xmlns:a16="http://schemas.microsoft.com/office/drawing/2014/main" id="{28958F0A-03A6-5F80-DBE3-C6808D6F14B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518096" y="4997781"/>
            <a:ext cx="308501" cy="308501"/>
          </a:xfrm>
          <a:prstGeom prst="rect">
            <a:avLst/>
          </a:prstGeom>
        </p:spPr>
      </p:pic>
      <p:sp>
        <p:nvSpPr>
          <p:cNvPr id="475" name="文本框 474">
            <a:extLst>
              <a:ext uri="{FF2B5EF4-FFF2-40B4-BE49-F238E27FC236}">
                <a16:creationId xmlns:a16="http://schemas.microsoft.com/office/drawing/2014/main" id="{755690E3-BF70-CA08-6AE3-BF981616FAC7}"/>
              </a:ext>
            </a:extLst>
          </p:cNvPr>
          <p:cNvSpPr txBox="1"/>
          <p:nvPr/>
        </p:nvSpPr>
        <p:spPr>
          <a:xfrm>
            <a:off x="4734060" y="4888388"/>
            <a:ext cx="815388" cy="461665"/>
          </a:xfrm>
          <a:prstGeom prst="rect">
            <a:avLst/>
          </a:prstGeom>
          <a:noFill/>
        </p:spPr>
        <p:txBody>
          <a:bodyPr wrap="square">
            <a:spAutoFit/>
          </a:bodyPr>
          <a:lstStyle/>
          <a:p>
            <a:pPr algn="ctr"/>
            <a:r>
              <a:rPr lang="en-US" altLang="zh-CN" sz="1200" i="0" dirty="0">
                <a:solidFill>
                  <a:srgbClr val="FF0000"/>
                </a:solidFill>
                <a:effectLst/>
                <a:latin typeface="Times New Roman" panose="02020603050405020304" pitchFamily="18" charset="0"/>
                <a:cs typeface="Times New Roman" panose="02020603050405020304" pitchFamily="18" charset="0"/>
              </a:rPr>
              <a:t>Activated </a:t>
            </a:r>
          </a:p>
          <a:p>
            <a:pPr algn="ctr"/>
            <a:r>
              <a:rPr lang="en-US" altLang="zh-CN" sz="1200" i="0" dirty="0">
                <a:solidFill>
                  <a:srgbClr val="FF0000"/>
                </a:solidFill>
                <a:effectLst/>
                <a:latin typeface="Times New Roman" panose="02020603050405020304" pitchFamily="18" charset="0"/>
                <a:cs typeface="Times New Roman" panose="02020603050405020304" pitchFamily="18" charset="0"/>
              </a:rPr>
              <a:t>prompt</a:t>
            </a:r>
            <a:endParaRPr lang="zh-CN" altLang="en-US" sz="1200" dirty="0">
              <a:solidFill>
                <a:srgbClr val="FF0000"/>
              </a:solidFill>
              <a:latin typeface="Times New Roman" panose="02020603050405020304" pitchFamily="18" charset="0"/>
              <a:cs typeface="Times New Roman" panose="02020603050405020304" pitchFamily="18" charset="0"/>
            </a:endParaRPr>
          </a:p>
        </p:txBody>
      </p:sp>
      <p:sp>
        <p:nvSpPr>
          <p:cNvPr id="476" name="箭头: 右 475">
            <a:extLst>
              <a:ext uri="{FF2B5EF4-FFF2-40B4-BE49-F238E27FC236}">
                <a16:creationId xmlns:a16="http://schemas.microsoft.com/office/drawing/2014/main" id="{3A30072F-A765-9019-1A0B-2222E605F80C}"/>
              </a:ext>
            </a:extLst>
          </p:cNvPr>
          <p:cNvSpPr/>
          <p:nvPr/>
        </p:nvSpPr>
        <p:spPr>
          <a:xfrm>
            <a:off x="5613280" y="4272410"/>
            <a:ext cx="343788" cy="236234"/>
          </a:xfrm>
          <a:prstGeom prst="rightArrow">
            <a:avLst/>
          </a:prstGeom>
          <a:solidFill>
            <a:srgbClr val="95A8D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77" name="文本框 476">
            <a:extLst>
              <a:ext uri="{FF2B5EF4-FFF2-40B4-BE49-F238E27FC236}">
                <a16:creationId xmlns:a16="http://schemas.microsoft.com/office/drawing/2014/main" id="{DACFE80B-76C0-9EF2-4D26-3CA57E7C5BCE}"/>
              </a:ext>
            </a:extLst>
          </p:cNvPr>
          <p:cNvSpPr txBox="1"/>
          <p:nvPr/>
        </p:nvSpPr>
        <p:spPr>
          <a:xfrm>
            <a:off x="5436287" y="4046907"/>
            <a:ext cx="692185" cy="276999"/>
          </a:xfrm>
          <a:prstGeom prst="rect">
            <a:avLst/>
          </a:prstGeom>
          <a:noFill/>
        </p:spPr>
        <p:txBody>
          <a:bodyPr wrap="square" rtlCol="0">
            <a:spAutoFit/>
          </a:bodyPr>
          <a:lstStyle/>
          <a:p>
            <a:pPr algn="ctr"/>
            <a:r>
              <a:rPr lang="en-US" altLang="zh-CN" sz="1200" dirty="0">
                <a:latin typeface="Times New Roman" panose="02020603050405020304" pitchFamily="18" charset="0"/>
                <a:cs typeface="Times New Roman" panose="02020603050405020304" pitchFamily="18" charset="0"/>
              </a:rPr>
              <a:t>Train</a:t>
            </a:r>
            <a:endParaRPr lang="zh-CN" altLang="en-US" sz="1200" dirty="0">
              <a:latin typeface="Times New Roman" panose="02020603050405020304" pitchFamily="18" charset="0"/>
              <a:cs typeface="Times New Roman" panose="02020603050405020304" pitchFamily="18" charset="0"/>
            </a:endParaRPr>
          </a:p>
        </p:txBody>
      </p:sp>
      <p:pic>
        <p:nvPicPr>
          <p:cNvPr id="482" name="图片 481">
            <a:extLst>
              <a:ext uri="{FF2B5EF4-FFF2-40B4-BE49-F238E27FC236}">
                <a16:creationId xmlns:a16="http://schemas.microsoft.com/office/drawing/2014/main" id="{1A64C567-6B21-42AE-F154-92AD62708985}"/>
              </a:ext>
            </a:extLst>
          </p:cNvPr>
          <p:cNvPicPr>
            <a:picLocks noChangeAspect="1"/>
          </p:cNvPicPr>
          <p:nvPr/>
        </p:nvPicPr>
        <p:blipFill>
          <a:blip r:embed="rId9"/>
          <a:stretch>
            <a:fillRect/>
          </a:stretch>
        </p:blipFill>
        <p:spPr>
          <a:xfrm>
            <a:off x="5952835" y="3848818"/>
            <a:ext cx="976193" cy="949730"/>
          </a:xfrm>
          <a:prstGeom prst="rect">
            <a:avLst/>
          </a:prstGeom>
        </p:spPr>
      </p:pic>
      <p:cxnSp>
        <p:nvCxnSpPr>
          <p:cNvPr id="483" name="直接连接符 482">
            <a:extLst>
              <a:ext uri="{FF2B5EF4-FFF2-40B4-BE49-F238E27FC236}">
                <a16:creationId xmlns:a16="http://schemas.microsoft.com/office/drawing/2014/main" id="{F6AE5D89-190B-85A2-B879-AB4675A9E612}"/>
              </a:ext>
            </a:extLst>
          </p:cNvPr>
          <p:cNvCxnSpPr>
            <a:cxnSpLocks/>
            <a:stCxn id="485" idx="5"/>
            <a:endCxn id="484" idx="0"/>
          </p:cNvCxnSpPr>
          <p:nvPr/>
        </p:nvCxnSpPr>
        <p:spPr>
          <a:xfrm>
            <a:off x="7499278" y="4177299"/>
            <a:ext cx="29344" cy="202228"/>
          </a:xfrm>
          <a:prstGeom prst="line">
            <a:avLst/>
          </a:prstGeom>
        </p:spPr>
        <p:style>
          <a:lnRef idx="2">
            <a:schemeClr val="dk1"/>
          </a:lnRef>
          <a:fillRef idx="0">
            <a:schemeClr val="dk1"/>
          </a:fillRef>
          <a:effectRef idx="1">
            <a:schemeClr val="dk1"/>
          </a:effectRef>
          <a:fontRef idx="minor">
            <a:schemeClr val="tx1"/>
          </a:fontRef>
        </p:style>
      </p:cxnSp>
      <p:sp>
        <p:nvSpPr>
          <p:cNvPr id="484" name="椭圆 483">
            <a:extLst>
              <a:ext uri="{FF2B5EF4-FFF2-40B4-BE49-F238E27FC236}">
                <a16:creationId xmlns:a16="http://schemas.microsoft.com/office/drawing/2014/main" id="{F68DEA2F-AEE0-A9F9-7DAB-DC848E5704B2}"/>
              </a:ext>
            </a:extLst>
          </p:cNvPr>
          <p:cNvSpPr/>
          <p:nvPr/>
        </p:nvSpPr>
        <p:spPr>
          <a:xfrm>
            <a:off x="7464328" y="4379527"/>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485" name="椭圆 484">
            <a:extLst>
              <a:ext uri="{FF2B5EF4-FFF2-40B4-BE49-F238E27FC236}">
                <a16:creationId xmlns:a16="http://schemas.microsoft.com/office/drawing/2014/main" id="{77710193-0F6D-7D49-951B-0D07A92F5095}"/>
              </a:ext>
            </a:extLst>
          </p:cNvPr>
          <p:cNvSpPr/>
          <p:nvPr/>
        </p:nvSpPr>
        <p:spPr>
          <a:xfrm>
            <a:off x="7389521" y="4061445"/>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486" name="文本框 485">
            <a:extLst>
              <a:ext uri="{FF2B5EF4-FFF2-40B4-BE49-F238E27FC236}">
                <a16:creationId xmlns:a16="http://schemas.microsoft.com/office/drawing/2014/main" id="{6B857B41-3A20-3240-0667-5AB576E5D9DA}"/>
              </a:ext>
            </a:extLst>
          </p:cNvPr>
          <p:cNvSpPr txBox="1"/>
          <p:nvPr/>
        </p:nvSpPr>
        <p:spPr>
          <a:xfrm>
            <a:off x="7311656" y="3981129"/>
            <a:ext cx="292068" cy="276999"/>
          </a:xfrm>
          <a:prstGeom prst="rect">
            <a:avLst/>
          </a:prstGeom>
          <a:noFill/>
        </p:spPr>
        <p:txBody>
          <a:bodyPr wrap="non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cxnSp>
        <p:nvCxnSpPr>
          <p:cNvPr id="487" name="直接连接符 486">
            <a:extLst>
              <a:ext uri="{FF2B5EF4-FFF2-40B4-BE49-F238E27FC236}">
                <a16:creationId xmlns:a16="http://schemas.microsoft.com/office/drawing/2014/main" id="{707547FB-ACC4-ABBE-2CDC-58DFEAB3A145}"/>
              </a:ext>
            </a:extLst>
          </p:cNvPr>
          <p:cNvCxnSpPr>
            <a:cxnSpLocks/>
            <a:stCxn id="491" idx="2"/>
            <a:endCxn id="488" idx="6"/>
          </p:cNvCxnSpPr>
          <p:nvPr/>
        </p:nvCxnSpPr>
        <p:spPr>
          <a:xfrm flipH="1">
            <a:off x="7686146" y="4203738"/>
            <a:ext cx="87444" cy="7257"/>
          </a:xfrm>
          <a:prstGeom prst="line">
            <a:avLst/>
          </a:prstGeom>
          <a:ln w="19050">
            <a:solidFill>
              <a:srgbClr val="C3C3C3"/>
            </a:solidFill>
          </a:ln>
        </p:spPr>
        <p:style>
          <a:lnRef idx="2">
            <a:schemeClr val="dk1"/>
          </a:lnRef>
          <a:fillRef idx="0">
            <a:schemeClr val="dk1"/>
          </a:fillRef>
          <a:effectRef idx="1">
            <a:schemeClr val="dk1"/>
          </a:effectRef>
          <a:fontRef idx="minor">
            <a:schemeClr val="tx1"/>
          </a:fontRef>
        </p:style>
      </p:cxnSp>
      <p:sp>
        <p:nvSpPr>
          <p:cNvPr id="488" name="椭圆 487">
            <a:extLst>
              <a:ext uri="{FF2B5EF4-FFF2-40B4-BE49-F238E27FC236}">
                <a16:creationId xmlns:a16="http://schemas.microsoft.com/office/drawing/2014/main" id="{4A1A2237-0F80-3899-D898-397DF6E6591D}"/>
              </a:ext>
            </a:extLst>
          </p:cNvPr>
          <p:cNvSpPr/>
          <p:nvPr/>
        </p:nvSpPr>
        <p:spPr>
          <a:xfrm>
            <a:off x="7608174" y="4172009"/>
            <a:ext cx="77972" cy="77972"/>
          </a:xfrm>
          <a:prstGeom prst="ellipse">
            <a:avLst/>
          </a:prstGeom>
          <a:solidFill>
            <a:srgbClr val="C3C3C3"/>
          </a:solidFill>
          <a:ln>
            <a:solidFill>
              <a:srgbClr val="C3C3C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89" name="直接连接符 488">
            <a:extLst>
              <a:ext uri="{FF2B5EF4-FFF2-40B4-BE49-F238E27FC236}">
                <a16:creationId xmlns:a16="http://schemas.microsoft.com/office/drawing/2014/main" id="{5375F5E3-8B23-127D-84D7-88BFF1154A09}"/>
              </a:ext>
            </a:extLst>
          </p:cNvPr>
          <p:cNvCxnSpPr>
            <a:cxnSpLocks/>
            <a:stCxn id="491" idx="0"/>
            <a:endCxn id="490" idx="5"/>
          </p:cNvCxnSpPr>
          <p:nvPr/>
        </p:nvCxnSpPr>
        <p:spPr>
          <a:xfrm flipH="1" flipV="1">
            <a:off x="7725073" y="4100445"/>
            <a:ext cx="87503" cy="64307"/>
          </a:xfrm>
          <a:prstGeom prst="line">
            <a:avLst/>
          </a:prstGeom>
          <a:ln w="19050">
            <a:solidFill>
              <a:srgbClr val="C3C3C3"/>
            </a:solidFill>
          </a:ln>
        </p:spPr>
        <p:style>
          <a:lnRef idx="2">
            <a:schemeClr val="dk1"/>
          </a:lnRef>
          <a:fillRef idx="0">
            <a:schemeClr val="dk1"/>
          </a:fillRef>
          <a:effectRef idx="1">
            <a:schemeClr val="dk1"/>
          </a:effectRef>
          <a:fontRef idx="minor">
            <a:schemeClr val="tx1"/>
          </a:fontRef>
        </p:style>
      </p:cxnSp>
      <p:sp>
        <p:nvSpPr>
          <p:cNvPr id="490" name="椭圆 489">
            <a:extLst>
              <a:ext uri="{FF2B5EF4-FFF2-40B4-BE49-F238E27FC236}">
                <a16:creationId xmlns:a16="http://schemas.microsoft.com/office/drawing/2014/main" id="{3AC9FEE6-4168-EFAE-DFB9-929085CC6AC1}"/>
              </a:ext>
            </a:extLst>
          </p:cNvPr>
          <p:cNvSpPr/>
          <p:nvPr/>
        </p:nvSpPr>
        <p:spPr>
          <a:xfrm>
            <a:off x="7658520" y="4033892"/>
            <a:ext cx="77972" cy="77972"/>
          </a:xfrm>
          <a:prstGeom prst="ellipse">
            <a:avLst/>
          </a:prstGeom>
          <a:solidFill>
            <a:srgbClr val="C3C3C3"/>
          </a:solidFill>
          <a:ln>
            <a:solidFill>
              <a:srgbClr val="C3C3C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1" name="椭圆 490">
            <a:extLst>
              <a:ext uri="{FF2B5EF4-FFF2-40B4-BE49-F238E27FC236}">
                <a16:creationId xmlns:a16="http://schemas.microsoft.com/office/drawing/2014/main" id="{F74F2172-D90B-DCFC-69FA-AFAA2DC5F146}"/>
              </a:ext>
            </a:extLst>
          </p:cNvPr>
          <p:cNvSpPr/>
          <p:nvPr/>
        </p:nvSpPr>
        <p:spPr>
          <a:xfrm>
            <a:off x="7773590" y="4164752"/>
            <a:ext cx="77972" cy="77972"/>
          </a:xfrm>
          <a:prstGeom prst="ellipse">
            <a:avLst/>
          </a:prstGeom>
          <a:solidFill>
            <a:srgbClr val="C3C3C3"/>
          </a:solidFill>
          <a:ln>
            <a:solidFill>
              <a:srgbClr val="C3C3C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92" name="直接连接符 491">
            <a:extLst>
              <a:ext uri="{FF2B5EF4-FFF2-40B4-BE49-F238E27FC236}">
                <a16:creationId xmlns:a16="http://schemas.microsoft.com/office/drawing/2014/main" id="{3F0A00FB-80D7-6957-5A9D-F166C3F9BD17}"/>
              </a:ext>
            </a:extLst>
          </p:cNvPr>
          <p:cNvCxnSpPr>
            <a:cxnSpLocks/>
            <a:stCxn id="488" idx="4"/>
            <a:endCxn id="484" idx="7"/>
          </p:cNvCxnSpPr>
          <p:nvPr/>
        </p:nvCxnSpPr>
        <p:spPr>
          <a:xfrm flipH="1">
            <a:off x="7574085" y="4249981"/>
            <a:ext cx="73075" cy="149423"/>
          </a:xfrm>
          <a:prstGeom prst="line">
            <a:avLst/>
          </a:prstGeom>
          <a:ln w="19050">
            <a:solidFill>
              <a:srgbClr val="C3C3C3"/>
            </a:solidFill>
          </a:ln>
        </p:spPr>
        <p:style>
          <a:lnRef idx="2">
            <a:schemeClr val="dk1"/>
          </a:lnRef>
          <a:fillRef idx="0">
            <a:schemeClr val="dk1"/>
          </a:fillRef>
          <a:effectRef idx="1">
            <a:schemeClr val="dk1"/>
          </a:effectRef>
          <a:fontRef idx="minor">
            <a:schemeClr val="tx1"/>
          </a:fontRef>
        </p:style>
      </p:cxnSp>
      <p:cxnSp>
        <p:nvCxnSpPr>
          <p:cNvPr id="493" name="直接连接符 492">
            <a:extLst>
              <a:ext uri="{FF2B5EF4-FFF2-40B4-BE49-F238E27FC236}">
                <a16:creationId xmlns:a16="http://schemas.microsoft.com/office/drawing/2014/main" id="{48B870EC-0A99-6111-AC5C-7DD071679BDE}"/>
              </a:ext>
            </a:extLst>
          </p:cNvPr>
          <p:cNvCxnSpPr>
            <a:cxnSpLocks/>
            <a:stCxn id="490" idx="2"/>
            <a:endCxn id="485" idx="7"/>
          </p:cNvCxnSpPr>
          <p:nvPr/>
        </p:nvCxnSpPr>
        <p:spPr>
          <a:xfrm flipH="1">
            <a:off x="7499278" y="4072878"/>
            <a:ext cx="159242" cy="8444"/>
          </a:xfrm>
          <a:prstGeom prst="line">
            <a:avLst/>
          </a:prstGeom>
          <a:ln w="19050">
            <a:solidFill>
              <a:srgbClr val="C3C3C3"/>
            </a:solidFill>
          </a:ln>
        </p:spPr>
        <p:style>
          <a:lnRef idx="2">
            <a:schemeClr val="dk1"/>
          </a:lnRef>
          <a:fillRef idx="0">
            <a:schemeClr val="dk1"/>
          </a:fillRef>
          <a:effectRef idx="1">
            <a:schemeClr val="dk1"/>
          </a:effectRef>
          <a:fontRef idx="minor">
            <a:schemeClr val="tx1"/>
          </a:fontRef>
        </p:style>
      </p:cxnSp>
      <p:sp>
        <p:nvSpPr>
          <p:cNvPr id="494" name="椭圆 493">
            <a:extLst>
              <a:ext uri="{FF2B5EF4-FFF2-40B4-BE49-F238E27FC236}">
                <a16:creationId xmlns:a16="http://schemas.microsoft.com/office/drawing/2014/main" id="{57C62C6B-CC10-55C2-5D89-85FC38770504}"/>
              </a:ext>
            </a:extLst>
          </p:cNvPr>
          <p:cNvSpPr/>
          <p:nvPr/>
        </p:nvSpPr>
        <p:spPr>
          <a:xfrm>
            <a:off x="7741323" y="4375265"/>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cxnSp>
        <p:nvCxnSpPr>
          <p:cNvPr id="495" name="直接连接符 494">
            <a:extLst>
              <a:ext uri="{FF2B5EF4-FFF2-40B4-BE49-F238E27FC236}">
                <a16:creationId xmlns:a16="http://schemas.microsoft.com/office/drawing/2014/main" id="{9AA8809D-3606-712F-574C-867A9ADEA0E0}"/>
              </a:ext>
            </a:extLst>
          </p:cNvPr>
          <p:cNvCxnSpPr>
            <a:cxnSpLocks/>
            <a:stCxn id="491" idx="4"/>
            <a:endCxn id="494" idx="0"/>
          </p:cNvCxnSpPr>
          <p:nvPr/>
        </p:nvCxnSpPr>
        <p:spPr>
          <a:xfrm flipH="1">
            <a:off x="7805617" y="4242724"/>
            <a:ext cx="6959" cy="132541"/>
          </a:xfrm>
          <a:prstGeom prst="line">
            <a:avLst/>
          </a:prstGeom>
          <a:ln w="19050">
            <a:solidFill>
              <a:srgbClr val="C3C3C3"/>
            </a:solidFill>
          </a:ln>
        </p:spPr>
        <p:style>
          <a:lnRef idx="2">
            <a:schemeClr val="dk1"/>
          </a:lnRef>
          <a:fillRef idx="0">
            <a:schemeClr val="dk1"/>
          </a:fillRef>
          <a:effectRef idx="1">
            <a:schemeClr val="dk1"/>
          </a:effectRef>
          <a:fontRef idx="minor">
            <a:schemeClr val="tx1"/>
          </a:fontRef>
        </p:style>
      </p:cxnSp>
      <p:sp>
        <p:nvSpPr>
          <p:cNvPr id="496" name="文本框 495">
            <a:extLst>
              <a:ext uri="{FF2B5EF4-FFF2-40B4-BE49-F238E27FC236}">
                <a16:creationId xmlns:a16="http://schemas.microsoft.com/office/drawing/2014/main" id="{810636DC-454B-B042-FA74-31FB2840181F}"/>
              </a:ext>
            </a:extLst>
          </p:cNvPr>
          <p:cNvSpPr txBox="1"/>
          <p:nvPr/>
        </p:nvSpPr>
        <p:spPr>
          <a:xfrm>
            <a:off x="7404509" y="4324181"/>
            <a:ext cx="242374" cy="246221"/>
          </a:xfrm>
          <a:prstGeom prst="rect">
            <a:avLst/>
          </a:prstGeom>
          <a:noFill/>
        </p:spPr>
        <p:txBody>
          <a:bodyPr wrap="none" rtlCol="0">
            <a:spAutoFit/>
          </a:bodyPr>
          <a:lstStyle/>
          <a:p>
            <a:r>
              <a:rPr lang="en-US" altLang="zh-CN" sz="1000" dirty="0">
                <a:latin typeface="Times New Roman" panose="02020603050405020304" pitchFamily="18" charset="0"/>
                <a:cs typeface="Times New Roman" panose="02020603050405020304" pitchFamily="18" charset="0"/>
              </a:rPr>
              <a:t>?</a:t>
            </a:r>
            <a:endParaRPr lang="zh-CN" altLang="en-US" sz="1000" dirty="0">
              <a:latin typeface="Times New Roman" panose="02020603050405020304" pitchFamily="18" charset="0"/>
              <a:cs typeface="Times New Roman" panose="02020603050405020304" pitchFamily="18" charset="0"/>
            </a:endParaRPr>
          </a:p>
        </p:txBody>
      </p:sp>
      <p:cxnSp>
        <p:nvCxnSpPr>
          <p:cNvPr id="497" name="直接连接符 496">
            <a:extLst>
              <a:ext uri="{FF2B5EF4-FFF2-40B4-BE49-F238E27FC236}">
                <a16:creationId xmlns:a16="http://schemas.microsoft.com/office/drawing/2014/main" id="{8CFC789E-A103-A88E-3B8D-022F1C2A0670}"/>
              </a:ext>
            </a:extLst>
          </p:cNvPr>
          <p:cNvCxnSpPr>
            <a:cxnSpLocks/>
            <a:stCxn id="494" idx="2"/>
            <a:endCxn id="484" idx="5"/>
          </p:cNvCxnSpPr>
          <p:nvPr/>
        </p:nvCxnSpPr>
        <p:spPr>
          <a:xfrm flipH="1">
            <a:off x="7574085" y="4443131"/>
            <a:ext cx="167238" cy="52250"/>
          </a:xfrm>
          <a:prstGeom prst="line">
            <a:avLst/>
          </a:prstGeom>
        </p:spPr>
        <p:style>
          <a:lnRef idx="2">
            <a:schemeClr val="dk1"/>
          </a:lnRef>
          <a:fillRef idx="0">
            <a:schemeClr val="dk1"/>
          </a:fillRef>
          <a:effectRef idx="1">
            <a:schemeClr val="dk1"/>
          </a:effectRef>
          <a:fontRef idx="minor">
            <a:schemeClr val="tx1"/>
          </a:fontRef>
        </p:style>
      </p:cxnSp>
      <p:sp>
        <p:nvSpPr>
          <p:cNvPr id="498" name="文本框 497">
            <a:extLst>
              <a:ext uri="{FF2B5EF4-FFF2-40B4-BE49-F238E27FC236}">
                <a16:creationId xmlns:a16="http://schemas.microsoft.com/office/drawing/2014/main" id="{19F6319A-A005-486D-657F-24FB06BDCFBB}"/>
              </a:ext>
            </a:extLst>
          </p:cNvPr>
          <p:cNvSpPr txBox="1"/>
          <p:nvPr/>
        </p:nvSpPr>
        <p:spPr>
          <a:xfrm>
            <a:off x="7223901" y="4486249"/>
            <a:ext cx="830677"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Hard node</a:t>
            </a:r>
            <a:endParaRPr lang="zh-CN" altLang="en-US" sz="1200" dirty="0">
              <a:latin typeface="Times New Roman" panose="02020603050405020304" pitchFamily="18" charset="0"/>
              <a:cs typeface="Times New Roman" panose="02020603050405020304" pitchFamily="18" charset="0"/>
            </a:endParaRPr>
          </a:p>
        </p:txBody>
      </p:sp>
      <p:cxnSp>
        <p:nvCxnSpPr>
          <p:cNvPr id="499" name="直接箭头连接符 498">
            <a:extLst>
              <a:ext uri="{FF2B5EF4-FFF2-40B4-BE49-F238E27FC236}">
                <a16:creationId xmlns:a16="http://schemas.microsoft.com/office/drawing/2014/main" id="{A5FA5644-E0BB-F649-CB3A-A3AAEBD57FF6}"/>
              </a:ext>
            </a:extLst>
          </p:cNvPr>
          <p:cNvCxnSpPr>
            <a:cxnSpLocks/>
          </p:cNvCxnSpPr>
          <p:nvPr/>
        </p:nvCxnSpPr>
        <p:spPr>
          <a:xfrm>
            <a:off x="7594323" y="4729737"/>
            <a:ext cx="0" cy="32157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506" name="文本框 505">
            <a:extLst>
              <a:ext uri="{FF2B5EF4-FFF2-40B4-BE49-F238E27FC236}">
                <a16:creationId xmlns:a16="http://schemas.microsoft.com/office/drawing/2014/main" id="{6110605C-F3B8-DCD0-3AC6-9FF042ECB80F}"/>
              </a:ext>
            </a:extLst>
          </p:cNvPr>
          <p:cNvSpPr txBox="1"/>
          <p:nvPr/>
        </p:nvSpPr>
        <p:spPr>
          <a:xfrm>
            <a:off x="7608268" y="4679805"/>
            <a:ext cx="943639" cy="461665"/>
          </a:xfrm>
          <a:prstGeom prst="rect">
            <a:avLst/>
          </a:prstGeom>
          <a:noFill/>
        </p:spPr>
        <p:txBody>
          <a:bodyPr wrap="square">
            <a:spAutoFit/>
          </a:bodyPr>
          <a:lstStyle/>
          <a:p>
            <a:pPr algn="ctr"/>
            <a:r>
              <a:rPr lang="en-US" altLang="zh-CN" sz="1200" dirty="0">
                <a:latin typeface="Times New Roman" panose="02020603050405020304" pitchFamily="18" charset="0"/>
                <a:cs typeface="Times New Roman" panose="02020603050405020304" pitchFamily="18" charset="0"/>
              </a:rPr>
              <a:t>Hard-aware </a:t>
            </a:r>
          </a:p>
          <a:p>
            <a:pPr algn="ctr"/>
            <a:r>
              <a:rPr lang="en-US" altLang="zh-CN" sz="1200" dirty="0">
                <a:latin typeface="Times New Roman" panose="02020603050405020304" pitchFamily="18" charset="0"/>
                <a:cs typeface="Times New Roman" panose="02020603050405020304" pitchFamily="18" charset="0"/>
              </a:rPr>
              <a:t>prompt</a:t>
            </a:r>
            <a:endParaRPr lang="zh-CN" altLang="en-US" sz="1200" dirty="0">
              <a:latin typeface="Times New Roman" panose="02020603050405020304" pitchFamily="18" charset="0"/>
              <a:cs typeface="Times New Roman" panose="02020603050405020304" pitchFamily="18" charset="0"/>
            </a:endParaRPr>
          </a:p>
        </p:txBody>
      </p:sp>
      <p:pic>
        <p:nvPicPr>
          <p:cNvPr id="511" name="图片 510">
            <a:extLst>
              <a:ext uri="{FF2B5EF4-FFF2-40B4-BE49-F238E27FC236}">
                <a16:creationId xmlns:a16="http://schemas.microsoft.com/office/drawing/2014/main" id="{B72572D5-301A-2240-0459-E6F74ABEE7D2}"/>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463382" y="3441976"/>
            <a:ext cx="369395" cy="369395"/>
          </a:xfrm>
          <a:prstGeom prst="rect">
            <a:avLst/>
          </a:prstGeom>
        </p:spPr>
      </p:pic>
      <p:cxnSp>
        <p:nvCxnSpPr>
          <p:cNvPr id="512" name="连接符: 肘形 511">
            <a:extLst>
              <a:ext uri="{FF2B5EF4-FFF2-40B4-BE49-F238E27FC236}">
                <a16:creationId xmlns:a16="http://schemas.microsoft.com/office/drawing/2014/main" id="{0A8FFE08-AA94-98D1-1645-46F94F4C0966}"/>
              </a:ext>
            </a:extLst>
          </p:cNvPr>
          <p:cNvCxnSpPr>
            <a:cxnSpLocks/>
            <a:stCxn id="179" idx="0"/>
          </p:cNvCxnSpPr>
          <p:nvPr/>
        </p:nvCxnSpPr>
        <p:spPr>
          <a:xfrm rot="16200000" flipV="1">
            <a:off x="7621431" y="2903990"/>
            <a:ext cx="387952" cy="1900846"/>
          </a:xfrm>
          <a:prstGeom prst="bentConnector2">
            <a:avLst/>
          </a:prstGeom>
          <a:ln>
            <a:solidFill>
              <a:schemeClr val="tx1">
                <a:lumMod val="95000"/>
                <a:lumOff val="5000"/>
              </a:schemeClr>
            </a:solidFill>
            <a:tailEnd type="triangle"/>
          </a:ln>
        </p:spPr>
        <p:style>
          <a:lnRef idx="3">
            <a:schemeClr val="dk1"/>
          </a:lnRef>
          <a:fillRef idx="0">
            <a:schemeClr val="dk1"/>
          </a:fillRef>
          <a:effectRef idx="2">
            <a:schemeClr val="dk1"/>
          </a:effectRef>
          <a:fontRef idx="minor">
            <a:schemeClr val="tx1"/>
          </a:fontRef>
        </p:style>
      </p:cxnSp>
      <p:cxnSp>
        <p:nvCxnSpPr>
          <p:cNvPr id="514" name="直接箭头连接符 513">
            <a:extLst>
              <a:ext uri="{FF2B5EF4-FFF2-40B4-BE49-F238E27FC236}">
                <a16:creationId xmlns:a16="http://schemas.microsoft.com/office/drawing/2014/main" id="{B286A1DA-5D62-0655-9DFA-4C546AD66F1D}"/>
              </a:ext>
            </a:extLst>
          </p:cNvPr>
          <p:cNvCxnSpPr>
            <a:cxnSpLocks/>
          </p:cNvCxnSpPr>
          <p:nvPr/>
        </p:nvCxnSpPr>
        <p:spPr>
          <a:xfrm>
            <a:off x="6637519" y="3844841"/>
            <a:ext cx="0" cy="310250"/>
          </a:xfrm>
          <a:prstGeom prst="straightConnector1">
            <a:avLst/>
          </a:prstGeom>
          <a:ln>
            <a:solidFill>
              <a:schemeClr val="tx1">
                <a:lumMod val="95000"/>
                <a:lumOff val="5000"/>
              </a:schemeClr>
            </a:solidFill>
            <a:tailEnd type="triangle"/>
          </a:ln>
        </p:spPr>
        <p:style>
          <a:lnRef idx="3">
            <a:schemeClr val="dk1"/>
          </a:lnRef>
          <a:fillRef idx="0">
            <a:schemeClr val="dk1"/>
          </a:fillRef>
          <a:effectRef idx="2">
            <a:schemeClr val="dk1"/>
          </a:effectRef>
          <a:fontRef idx="minor">
            <a:schemeClr val="tx1"/>
          </a:fontRef>
        </p:style>
      </p:cxnSp>
      <p:sp>
        <p:nvSpPr>
          <p:cNvPr id="516" name="椭圆 515">
            <a:extLst>
              <a:ext uri="{FF2B5EF4-FFF2-40B4-BE49-F238E27FC236}">
                <a16:creationId xmlns:a16="http://schemas.microsoft.com/office/drawing/2014/main" id="{C34D76A2-6447-8A25-8AEC-AE575C9C37F3}"/>
              </a:ext>
            </a:extLst>
          </p:cNvPr>
          <p:cNvSpPr/>
          <p:nvPr/>
        </p:nvSpPr>
        <p:spPr>
          <a:xfrm>
            <a:off x="7229978" y="5108673"/>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515" name="文本框 514">
            <a:extLst>
              <a:ext uri="{FF2B5EF4-FFF2-40B4-BE49-F238E27FC236}">
                <a16:creationId xmlns:a16="http://schemas.microsoft.com/office/drawing/2014/main" id="{7659BE00-3350-7CE0-999C-8BE69594FEEE}"/>
              </a:ext>
            </a:extLst>
          </p:cNvPr>
          <p:cNvSpPr txBox="1"/>
          <p:nvPr/>
        </p:nvSpPr>
        <p:spPr>
          <a:xfrm>
            <a:off x="7171189" y="5050568"/>
            <a:ext cx="242374" cy="246221"/>
          </a:xfrm>
          <a:prstGeom prst="rect">
            <a:avLst/>
          </a:prstGeom>
          <a:noFill/>
        </p:spPr>
        <p:txBody>
          <a:bodyPr wrap="none" rtlCol="0">
            <a:spAutoFit/>
          </a:bodyPr>
          <a:lstStyle/>
          <a:p>
            <a:r>
              <a:rPr lang="en-US" altLang="zh-CN" sz="1000" dirty="0">
                <a:latin typeface="Times New Roman" panose="02020603050405020304" pitchFamily="18" charset="0"/>
                <a:cs typeface="Times New Roman" panose="02020603050405020304" pitchFamily="18" charset="0"/>
              </a:rPr>
              <a:t>?</a:t>
            </a:r>
            <a:endParaRPr lang="zh-CN" altLang="en-US" sz="1000" dirty="0">
              <a:latin typeface="Times New Roman" panose="02020603050405020304" pitchFamily="18" charset="0"/>
              <a:cs typeface="Times New Roman" panose="02020603050405020304" pitchFamily="18" charset="0"/>
            </a:endParaRPr>
          </a:p>
        </p:txBody>
      </p:sp>
      <p:sp>
        <p:nvSpPr>
          <p:cNvPr id="517" name="文本框 516">
            <a:extLst>
              <a:ext uri="{FF2B5EF4-FFF2-40B4-BE49-F238E27FC236}">
                <a16:creationId xmlns:a16="http://schemas.microsoft.com/office/drawing/2014/main" id="{25665F94-F650-2C75-67AB-3BD49FD45CB2}"/>
              </a:ext>
            </a:extLst>
          </p:cNvPr>
          <p:cNvSpPr txBox="1"/>
          <p:nvPr/>
        </p:nvSpPr>
        <p:spPr>
          <a:xfrm>
            <a:off x="7332279" y="5020136"/>
            <a:ext cx="186942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Node is correctly classified</a:t>
            </a:r>
            <a:endParaRPr lang="zh-CN" altLang="en-US" sz="1200" dirty="0">
              <a:latin typeface="Times New Roman" panose="02020603050405020304" pitchFamily="18" charset="0"/>
              <a:cs typeface="Times New Roman" panose="02020603050405020304" pitchFamily="18" charset="0"/>
            </a:endParaRPr>
          </a:p>
        </p:txBody>
      </p:sp>
      <p:sp>
        <p:nvSpPr>
          <p:cNvPr id="518" name="文本框 517">
            <a:extLst>
              <a:ext uri="{FF2B5EF4-FFF2-40B4-BE49-F238E27FC236}">
                <a16:creationId xmlns:a16="http://schemas.microsoft.com/office/drawing/2014/main" id="{E5701053-3DEB-0FD2-BB0C-43C631327584}"/>
              </a:ext>
            </a:extLst>
          </p:cNvPr>
          <p:cNvSpPr txBox="1"/>
          <p:nvPr/>
        </p:nvSpPr>
        <p:spPr>
          <a:xfrm>
            <a:off x="7112220" y="5281584"/>
            <a:ext cx="1840029" cy="276999"/>
          </a:xfrm>
          <a:prstGeom prst="rect">
            <a:avLst/>
          </a:prstGeom>
          <a:noFill/>
        </p:spPr>
        <p:txBody>
          <a:bodyPr wrap="square">
            <a:spAutoFit/>
          </a:bodyPr>
          <a:lstStyle/>
          <a:p>
            <a:r>
              <a:rPr lang="en-US" altLang="zh-CN" sz="1200" b="0" i="0" dirty="0">
                <a:solidFill>
                  <a:schemeClr val="accent6">
                    <a:lumMod val="60000"/>
                    <a:lumOff val="40000"/>
                  </a:schemeClr>
                </a:solidFill>
                <a:effectLst/>
                <a:latin typeface="Times New Roman" panose="02020603050405020304" pitchFamily="18" charset="0"/>
                <a:cs typeface="Times New Roman" panose="02020603050405020304" pitchFamily="18" charset="0"/>
              </a:rPr>
              <a:t>Model with high similarity</a:t>
            </a:r>
            <a:endParaRPr lang="zh-CN" altLang="en-US" sz="1200" dirty="0">
              <a:solidFill>
                <a:schemeClr val="accent6">
                  <a:lumMod val="60000"/>
                  <a:lumOff val="40000"/>
                </a:schemeClr>
              </a:solidFill>
              <a:latin typeface="Times New Roman" panose="02020603050405020304" pitchFamily="18" charset="0"/>
              <a:cs typeface="Times New Roman" panose="02020603050405020304" pitchFamily="18" charset="0"/>
            </a:endParaRPr>
          </a:p>
        </p:txBody>
      </p:sp>
      <p:sp>
        <p:nvSpPr>
          <p:cNvPr id="521" name="矩形 520">
            <a:extLst>
              <a:ext uri="{FF2B5EF4-FFF2-40B4-BE49-F238E27FC236}">
                <a16:creationId xmlns:a16="http://schemas.microsoft.com/office/drawing/2014/main" id="{7EFB3E00-B461-CD05-ACDD-0669E96027DD}"/>
              </a:ext>
            </a:extLst>
          </p:cNvPr>
          <p:cNvSpPr/>
          <p:nvPr/>
        </p:nvSpPr>
        <p:spPr>
          <a:xfrm>
            <a:off x="7159255" y="5301461"/>
            <a:ext cx="1742497" cy="267910"/>
          </a:xfrm>
          <a:prstGeom prst="rect">
            <a:avLst/>
          </a:prstGeom>
          <a:noFill/>
          <a:ln>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a:extLst>
              <a:ext uri="{FF2B5EF4-FFF2-40B4-BE49-F238E27FC236}">
                <a16:creationId xmlns:a16="http://schemas.microsoft.com/office/drawing/2014/main" id="{372B02DB-D6E0-02D7-9C03-4D5E2EE87AA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860286" y="3582258"/>
            <a:ext cx="369395" cy="369395"/>
          </a:xfrm>
          <a:prstGeom prst="rect">
            <a:avLst/>
          </a:prstGeom>
        </p:spPr>
      </p:pic>
      <p:sp>
        <p:nvSpPr>
          <p:cNvPr id="17" name="文本框 16">
            <a:extLst>
              <a:ext uri="{FF2B5EF4-FFF2-40B4-BE49-F238E27FC236}">
                <a16:creationId xmlns:a16="http://schemas.microsoft.com/office/drawing/2014/main" id="{B1D708DB-69E2-A284-620A-E3D5E4E68E01}"/>
              </a:ext>
            </a:extLst>
          </p:cNvPr>
          <p:cNvSpPr txBox="1"/>
          <p:nvPr/>
        </p:nvSpPr>
        <p:spPr>
          <a:xfrm>
            <a:off x="4571428" y="6163247"/>
            <a:ext cx="1159292" cy="369332"/>
          </a:xfrm>
          <a:prstGeom prst="rect">
            <a:avLst/>
          </a:prstGeom>
          <a:noFill/>
        </p:spPr>
        <p:txBody>
          <a:bodyPr wrap="none" rtlCol="0">
            <a:spAutoFit/>
          </a:bodyPr>
          <a:lstStyle/>
          <a:p>
            <a:r>
              <a:rPr lang="en-US" altLang="zh-CN" dirty="0"/>
              <a:t>POSITIVE </a:t>
            </a:r>
            <a:endParaRPr lang="zh-CN" altLang="en-US" dirty="0"/>
          </a:p>
        </p:txBody>
      </p:sp>
      <p:sp>
        <p:nvSpPr>
          <p:cNvPr id="20" name="矩形 19">
            <a:extLst>
              <a:ext uri="{FF2B5EF4-FFF2-40B4-BE49-F238E27FC236}">
                <a16:creationId xmlns:a16="http://schemas.microsoft.com/office/drawing/2014/main" id="{A28D084D-3A1E-C096-A294-D09F4738F3B9}"/>
              </a:ext>
            </a:extLst>
          </p:cNvPr>
          <p:cNvSpPr/>
          <p:nvPr/>
        </p:nvSpPr>
        <p:spPr>
          <a:xfrm>
            <a:off x="7143367" y="2558514"/>
            <a:ext cx="1381838" cy="43700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a:extLst>
              <a:ext uri="{FF2B5EF4-FFF2-40B4-BE49-F238E27FC236}">
                <a16:creationId xmlns:a16="http://schemas.microsoft.com/office/drawing/2014/main" id="{F6F9E2B8-0644-8EDB-FE75-A3B0C6278C90}"/>
              </a:ext>
            </a:extLst>
          </p:cNvPr>
          <p:cNvSpPr txBox="1"/>
          <p:nvPr/>
        </p:nvSpPr>
        <p:spPr>
          <a:xfrm>
            <a:off x="2656887" y="6284029"/>
            <a:ext cx="1170513" cy="369332"/>
          </a:xfrm>
          <a:prstGeom prst="rect">
            <a:avLst/>
          </a:prstGeom>
          <a:noFill/>
        </p:spPr>
        <p:txBody>
          <a:bodyPr wrap="none" rtlCol="0">
            <a:spAutoFit/>
          </a:bodyPr>
          <a:lstStyle/>
          <a:p>
            <a:r>
              <a:rPr lang="zh-CN" altLang="en-US" dirty="0"/>
              <a:t>子图 绿色</a:t>
            </a:r>
          </a:p>
        </p:txBody>
      </p:sp>
      <p:cxnSp>
        <p:nvCxnSpPr>
          <p:cNvPr id="23" name="直接连接符 22">
            <a:extLst>
              <a:ext uri="{FF2B5EF4-FFF2-40B4-BE49-F238E27FC236}">
                <a16:creationId xmlns:a16="http://schemas.microsoft.com/office/drawing/2014/main" id="{762259C8-3A49-C4B6-2686-BF8AEA3D4FA2}"/>
              </a:ext>
            </a:extLst>
          </p:cNvPr>
          <p:cNvCxnSpPr>
            <a:cxnSpLocks/>
            <a:stCxn id="49" idx="3"/>
            <a:endCxn id="191" idx="7"/>
          </p:cNvCxnSpPr>
          <p:nvPr/>
        </p:nvCxnSpPr>
        <p:spPr>
          <a:xfrm flipH="1">
            <a:off x="4187399" y="2190662"/>
            <a:ext cx="181704" cy="59657"/>
          </a:xfrm>
          <a:prstGeom prst="line">
            <a:avLst/>
          </a:prstGeom>
          <a:ln>
            <a:solidFill>
              <a:srgbClr val="FF0000"/>
            </a:solidFill>
          </a:ln>
        </p:spPr>
        <p:style>
          <a:lnRef idx="2">
            <a:schemeClr val="dk1"/>
          </a:lnRef>
          <a:fillRef idx="0">
            <a:schemeClr val="dk1"/>
          </a:fillRef>
          <a:effectRef idx="1">
            <a:schemeClr val="dk1"/>
          </a:effectRef>
          <a:fontRef idx="minor">
            <a:schemeClr val="tx1"/>
          </a:fontRef>
        </p:style>
      </p:cxnSp>
      <p:sp>
        <p:nvSpPr>
          <p:cNvPr id="4" name="文本框 3">
            <a:extLst>
              <a:ext uri="{FF2B5EF4-FFF2-40B4-BE49-F238E27FC236}">
                <a16:creationId xmlns:a16="http://schemas.microsoft.com/office/drawing/2014/main" id="{183177CA-8BA2-53A9-5101-513F21BE0713}"/>
              </a:ext>
            </a:extLst>
          </p:cNvPr>
          <p:cNvSpPr txBox="1"/>
          <p:nvPr/>
        </p:nvSpPr>
        <p:spPr>
          <a:xfrm>
            <a:off x="975810" y="3918001"/>
            <a:ext cx="708848" cy="646331"/>
          </a:xfrm>
          <a:prstGeom prst="rect">
            <a:avLst/>
          </a:prstGeom>
          <a:noFill/>
        </p:spPr>
        <p:txBody>
          <a:bodyPr wrap="none" rtlCol="0">
            <a:spAutoFit/>
          </a:bodyPr>
          <a:lstStyle/>
          <a:p>
            <a:r>
              <a:rPr lang="zh-CN" altLang="en-US" dirty="0"/>
              <a:t>水印 </a:t>
            </a:r>
            <a:endParaRPr lang="en-US" altLang="zh-CN" dirty="0"/>
          </a:p>
          <a:p>
            <a:r>
              <a:rPr lang="zh-CN" altLang="en-US" dirty="0"/>
              <a:t>保护</a:t>
            </a:r>
          </a:p>
        </p:txBody>
      </p:sp>
      <p:sp>
        <p:nvSpPr>
          <p:cNvPr id="12" name="文本框 11">
            <a:extLst>
              <a:ext uri="{FF2B5EF4-FFF2-40B4-BE49-F238E27FC236}">
                <a16:creationId xmlns:a16="http://schemas.microsoft.com/office/drawing/2014/main" id="{6C9F51BD-442C-6EBA-F7DE-0122005F600E}"/>
              </a:ext>
            </a:extLst>
          </p:cNvPr>
          <p:cNvSpPr txBox="1"/>
          <p:nvPr/>
        </p:nvSpPr>
        <p:spPr>
          <a:xfrm>
            <a:off x="5657418" y="3428845"/>
            <a:ext cx="877163" cy="369332"/>
          </a:xfrm>
          <a:prstGeom prst="rect">
            <a:avLst/>
          </a:prstGeom>
          <a:noFill/>
        </p:spPr>
        <p:txBody>
          <a:bodyPr wrap="none" rtlCol="0">
            <a:spAutoFit/>
          </a:bodyPr>
          <a:lstStyle/>
          <a:p>
            <a:r>
              <a:rPr lang="zh-CN" altLang="en-US" dirty="0">
                <a:solidFill>
                  <a:srgbClr val="FF0000"/>
                </a:solidFill>
              </a:rPr>
              <a:t>加绿色</a:t>
            </a:r>
          </a:p>
        </p:txBody>
      </p:sp>
      <p:sp>
        <p:nvSpPr>
          <p:cNvPr id="14" name="文本框 13">
            <a:extLst>
              <a:ext uri="{FF2B5EF4-FFF2-40B4-BE49-F238E27FC236}">
                <a16:creationId xmlns:a16="http://schemas.microsoft.com/office/drawing/2014/main" id="{EF315FF9-B2F5-0129-A925-42D9DEE6A6CA}"/>
              </a:ext>
            </a:extLst>
          </p:cNvPr>
          <p:cNvSpPr txBox="1"/>
          <p:nvPr/>
        </p:nvSpPr>
        <p:spPr>
          <a:xfrm>
            <a:off x="2307102" y="5694934"/>
            <a:ext cx="2680542" cy="369332"/>
          </a:xfrm>
          <a:prstGeom prst="rect">
            <a:avLst/>
          </a:prstGeom>
          <a:noFill/>
        </p:spPr>
        <p:txBody>
          <a:bodyPr wrap="none" rtlCol="0">
            <a:spAutoFit/>
          </a:bodyPr>
          <a:lstStyle/>
          <a:p>
            <a:r>
              <a:rPr lang="zh-CN" altLang="en-US" dirty="0"/>
              <a:t>潜在的 潜伏的 可激活的 </a:t>
            </a:r>
          </a:p>
        </p:txBody>
      </p:sp>
      <p:sp>
        <p:nvSpPr>
          <p:cNvPr id="16" name="文本框 15">
            <a:extLst>
              <a:ext uri="{FF2B5EF4-FFF2-40B4-BE49-F238E27FC236}">
                <a16:creationId xmlns:a16="http://schemas.microsoft.com/office/drawing/2014/main" id="{E2FDA019-3FDB-596A-3567-FE25D6CAD4A6}"/>
              </a:ext>
            </a:extLst>
          </p:cNvPr>
          <p:cNvSpPr txBox="1"/>
          <p:nvPr/>
        </p:nvSpPr>
        <p:spPr>
          <a:xfrm>
            <a:off x="5796475" y="5680402"/>
            <a:ext cx="2906166" cy="369332"/>
          </a:xfrm>
          <a:prstGeom prst="rect">
            <a:avLst/>
          </a:prstGeom>
          <a:noFill/>
        </p:spPr>
        <p:txBody>
          <a:bodyPr wrap="square" rtlCol="0">
            <a:spAutoFit/>
          </a:bodyPr>
          <a:lstStyle/>
          <a:p>
            <a:r>
              <a:rPr lang="zh-CN" altLang="en-US" dirty="0"/>
              <a:t>全局权重 </a:t>
            </a:r>
            <a:r>
              <a:rPr lang="zh-CN" altLang="en-US" dirty="0">
                <a:solidFill>
                  <a:srgbClr val="FF0000"/>
                </a:solidFill>
              </a:rPr>
              <a:t>局部权重 触发的 </a:t>
            </a:r>
          </a:p>
        </p:txBody>
      </p:sp>
      <p:sp>
        <p:nvSpPr>
          <p:cNvPr id="24" name="文本框 23">
            <a:extLst>
              <a:ext uri="{FF2B5EF4-FFF2-40B4-BE49-F238E27FC236}">
                <a16:creationId xmlns:a16="http://schemas.microsoft.com/office/drawing/2014/main" id="{C7E2CAF8-0ADE-96FE-0EE3-566351DCC3C5}"/>
              </a:ext>
            </a:extLst>
          </p:cNvPr>
          <p:cNvSpPr txBox="1"/>
          <p:nvPr/>
        </p:nvSpPr>
        <p:spPr>
          <a:xfrm>
            <a:off x="8061326" y="2556479"/>
            <a:ext cx="1107996" cy="369332"/>
          </a:xfrm>
          <a:prstGeom prst="rect">
            <a:avLst/>
          </a:prstGeom>
          <a:noFill/>
        </p:spPr>
        <p:txBody>
          <a:bodyPr wrap="none" rtlCol="0">
            <a:spAutoFit/>
          </a:bodyPr>
          <a:lstStyle/>
          <a:p>
            <a:r>
              <a:rPr lang="zh-CN" altLang="en-US" dirty="0"/>
              <a:t>错误分类</a:t>
            </a:r>
          </a:p>
        </p:txBody>
      </p:sp>
      <p:sp>
        <p:nvSpPr>
          <p:cNvPr id="25" name="文本框 24">
            <a:extLst>
              <a:ext uri="{FF2B5EF4-FFF2-40B4-BE49-F238E27FC236}">
                <a16:creationId xmlns:a16="http://schemas.microsoft.com/office/drawing/2014/main" id="{46B263D8-6366-66D0-109B-55B1D8E8CB6D}"/>
              </a:ext>
            </a:extLst>
          </p:cNvPr>
          <p:cNvSpPr txBox="1"/>
          <p:nvPr/>
        </p:nvSpPr>
        <p:spPr>
          <a:xfrm>
            <a:off x="6109137" y="5225561"/>
            <a:ext cx="1107996" cy="369332"/>
          </a:xfrm>
          <a:prstGeom prst="rect">
            <a:avLst/>
          </a:prstGeom>
          <a:noFill/>
        </p:spPr>
        <p:txBody>
          <a:bodyPr wrap="none" rtlCol="0">
            <a:spAutoFit/>
          </a:bodyPr>
          <a:lstStyle/>
          <a:p>
            <a:r>
              <a:rPr lang="zh-CN" altLang="en-US" dirty="0"/>
              <a:t>正确结果</a:t>
            </a:r>
          </a:p>
        </p:txBody>
      </p:sp>
    </p:spTree>
    <p:extLst>
      <p:ext uri="{BB962C8B-B14F-4D97-AF65-F5344CB8AC3E}">
        <p14:creationId xmlns:p14="http://schemas.microsoft.com/office/powerpoint/2010/main" val="41661364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7EEB13-2FB0-798E-2E9B-23DD2231197F}"/>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08DC9EFB-6BA3-4B70-EE67-202B4DE440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4642" y="1702502"/>
            <a:ext cx="476355" cy="476355"/>
          </a:xfrm>
          <a:prstGeom prst="rect">
            <a:avLst/>
          </a:prstGeom>
        </p:spPr>
      </p:pic>
      <p:sp>
        <p:nvSpPr>
          <p:cNvPr id="6" name="矩形 5">
            <a:extLst>
              <a:ext uri="{FF2B5EF4-FFF2-40B4-BE49-F238E27FC236}">
                <a16:creationId xmlns:a16="http://schemas.microsoft.com/office/drawing/2014/main" id="{4A8EA019-5302-849E-FDAA-42C3FC8C9BD7}"/>
              </a:ext>
            </a:extLst>
          </p:cNvPr>
          <p:cNvSpPr/>
          <p:nvPr/>
        </p:nvSpPr>
        <p:spPr>
          <a:xfrm>
            <a:off x="1993012" y="708837"/>
            <a:ext cx="7258414" cy="4887439"/>
          </a:xfrm>
          <a:prstGeom prst="rect">
            <a:avLst/>
          </a:prstGeom>
          <a:noFill/>
          <a:ln>
            <a:solidFill>
              <a:srgbClr val="91919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EFC40CBC-29FD-8F52-28E7-EDADA4FB6066}"/>
              </a:ext>
            </a:extLst>
          </p:cNvPr>
          <p:cNvSpPr txBox="1"/>
          <p:nvPr/>
        </p:nvSpPr>
        <p:spPr>
          <a:xfrm>
            <a:off x="2019356" y="2178857"/>
            <a:ext cx="569387" cy="461665"/>
          </a:xfrm>
          <a:prstGeom prst="rect">
            <a:avLst/>
          </a:prstGeom>
          <a:noFill/>
        </p:spPr>
        <p:txBody>
          <a:bodyPr wrap="none" rtlCol="0">
            <a:spAutoFit/>
          </a:bodyPr>
          <a:lstStyle/>
          <a:p>
            <a:pPr algn="ctr"/>
            <a:r>
              <a:rPr lang="en-US" altLang="zh-CN" sz="1200" dirty="0">
                <a:latin typeface="Times New Roman" panose="02020603050405020304" pitchFamily="18" charset="0"/>
                <a:cs typeface="Times New Roman" panose="02020603050405020304" pitchFamily="18" charset="0"/>
              </a:rPr>
              <a:t>Data</a:t>
            </a:r>
            <a:br>
              <a:rPr lang="en-US" altLang="zh-CN" sz="1200" dirty="0">
                <a:latin typeface="Times New Roman" panose="02020603050405020304" pitchFamily="18" charset="0"/>
                <a:cs typeface="Times New Roman" panose="02020603050405020304" pitchFamily="18" charset="0"/>
              </a:rPr>
            </a:br>
            <a:r>
              <a:rPr lang="en-US" altLang="zh-CN" sz="1200" dirty="0">
                <a:latin typeface="Times New Roman" panose="02020603050405020304" pitchFamily="18" charset="0"/>
                <a:cs typeface="Times New Roman" panose="02020603050405020304" pitchFamily="18" charset="0"/>
              </a:rPr>
              <a:t>owner</a:t>
            </a:r>
            <a:endParaRPr lang="zh-CN" altLang="en-US" sz="1200" dirty="0">
              <a:latin typeface="Times New Roman" panose="02020603050405020304" pitchFamily="18" charset="0"/>
              <a:cs typeface="Times New Roman" panose="02020603050405020304" pitchFamily="18" charset="0"/>
            </a:endParaRPr>
          </a:p>
        </p:txBody>
      </p:sp>
      <p:sp>
        <p:nvSpPr>
          <p:cNvPr id="8" name="箭头: 右 7">
            <a:extLst>
              <a:ext uri="{FF2B5EF4-FFF2-40B4-BE49-F238E27FC236}">
                <a16:creationId xmlns:a16="http://schemas.microsoft.com/office/drawing/2014/main" id="{56F06EFB-6022-D707-73F8-ABC06D19C494}"/>
              </a:ext>
            </a:extLst>
          </p:cNvPr>
          <p:cNvSpPr/>
          <p:nvPr/>
        </p:nvSpPr>
        <p:spPr>
          <a:xfrm>
            <a:off x="2691458" y="1920539"/>
            <a:ext cx="343788" cy="236234"/>
          </a:xfrm>
          <a:prstGeom prst="rightArrow">
            <a:avLst/>
          </a:prstGeom>
          <a:solidFill>
            <a:srgbClr val="95A8D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文本框 8">
            <a:extLst>
              <a:ext uri="{FF2B5EF4-FFF2-40B4-BE49-F238E27FC236}">
                <a16:creationId xmlns:a16="http://schemas.microsoft.com/office/drawing/2014/main" id="{BCB21211-3BBE-0CF3-9FD2-9C65D6CC2853}"/>
              </a:ext>
            </a:extLst>
          </p:cNvPr>
          <p:cNvSpPr txBox="1"/>
          <p:nvPr/>
        </p:nvSpPr>
        <p:spPr>
          <a:xfrm>
            <a:off x="2416277" y="1471669"/>
            <a:ext cx="825867" cy="461665"/>
          </a:xfrm>
          <a:prstGeom prst="rect">
            <a:avLst/>
          </a:prstGeom>
          <a:noFill/>
        </p:spPr>
        <p:txBody>
          <a:bodyPr wrap="none" rtlCol="0">
            <a:spAutoFit/>
          </a:bodyPr>
          <a:lstStyle/>
          <a:p>
            <a:pPr algn="ctr"/>
            <a:r>
              <a:rPr lang="en-US" altLang="zh-CN" sz="1200" dirty="0">
                <a:latin typeface="Times New Roman" panose="02020603050405020304" pitchFamily="18" charset="0"/>
                <a:cs typeface="Times New Roman" panose="02020603050405020304" pitchFamily="18" charset="0"/>
              </a:rPr>
              <a:t>Protect</a:t>
            </a:r>
            <a:br>
              <a:rPr lang="en-US" altLang="zh-CN" sz="1200" dirty="0">
                <a:latin typeface="Times New Roman" panose="02020603050405020304" pitchFamily="18" charset="0"/>
                <a:cs typeface="Times New Roman" panose="02020603050405020304" pitchFamily="18" charset="0"/>
              </a:rPr>
            </a:br>
            <a:r>
              <a:rPr lang="en-US" altLang="zh-CN" sz="1200" dirty="0">
                <a:latin typeface="Times New Roman" panose="02020603050405020304" pitchFamily="18" charset="0"/>
                <a:cs typeface="Times New Roman" panose="02020603050405020304" pitchFamily="18" charset="0"/>
              </a:rPr>
              <a:t>ownership</a:t>
            </a:r>
            <a:endParaRPr lang="zh-CN" altLang="en-US" sz="1200" dirty="0">
              <a:latin typeface="Times New Roman" panose="02020603050405020304" pitchFamily="18" charset="0"/>
              <a:cs typeface="Times New Roman" panose="02020603050405020304" pitchFamily="18" charset="0"/>
            </a:endParaRPr>
          </a:p>
        </p:txBody>
      </p:sp>
      <p:sp>
        <p:nvSpPr>
          <p:cNvPr id="10" name="矩形: 圆角 9">
            <a:extLst>
              <a:ext uri="{FF2B5EF4-FFF2-40B4-BE49-F238E27FC236}">
                <a16:creationId xmlns:a16="http://schemas.microsoft.com/office/drawing/2014/main" id="{8E8DB707-DD97-7AA2-4F2B-1C2228977B4F}"/>
              </a:ext>
            </a:extLst>
          </p:cNvPr>
          <p:cNvSpPr/>
          <p:nvPr/>
        </p:nvSpPr>
        <p:spPr>
          <a:xfrm>
            <a:off x="3163792" y="1170554"/>
            <a:ext cx="2370406" cy="1699741"/>
          </a:xfrm>
          <a:prstGeom prst="roundRect">
            <a:avLst/>
          </a:prstGeom>
          <a:noFill/>
          <a:ln>
            <a:solidFill>
              <a:srgbClr val="91919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箭头连接符 12">
            <a:extLst>
              <a:ext uri="{FF2B5EF4-FFF2-40B4-BE49-F238E27FC236}">
                <a16:creationId xmlns:a16="http://schemas.microsoft.com/office/drawing/2014/main" id="{D8A9A522-10AB-FB2C-FC32-A9CAA3E68884}"/>
              </a:ext>
            </a:extLst>
          </p:cNvPr>
          <p:cNvCxnSpPr>
            <a:cxnSpLocks/>
          </p:cNvCxnSpPr>
          <p:nvPr/>
        </p:nvCxnSpPr>
        <p:spPr>
          <a:xfrm>
            <a:off x="3298857" y="1820123"/>
            <a:ext cx="653163"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5" name="文本框 14">
            <a:extLst>
              <a:ext uri="{FF2B5EF4-FFF2-40B4-BE49-F238E27FC236}">
                <a16:creationId xmlns:a16="http://schemas.microsoft.com/office/drawing/2014/main" id="{22AD71FF-B3A2-E6C6-EFCC-89B074DA6703}"/>
              </a:ext>
            </a:extLst>
          </p:cNvPr>
          <p:cNvSpPr txBox="1"/>
          <p:nvPr/>
        </p:nvSpPr>
        <p:spPr>
          <a:xfrm>
            <a:off x="3146849" y="1176827"/>
            <a:ext cx="959916" cy="646331"/>
          </a:xfrm>
          <a:prstGeom prst="rect">
            <a:avLst/>
          </a:prstGeom>
          <a:noFill/>
        </p:spPr>
        <p:txBody>
          <a:bodyPr wrap="square" rtlCol="0">
            <a:spAutoFit/>
          </a:bodyPr>
          <a:lstStyle/>
          <a:p>
            <a:pPr algn="ctr"/>
            <a:r>
              <a:rPr lang="en-US" altLang="zh-CN" sz="1200" dirty="0">
                <a:latin typeface="Times New Roman" panose="02020603050405020304" pitchFamily="18" charset="0"/>
                <a:cs typeface="Times New Roman" panose="02020603050405020304" pitchFamily="18" charset="0"/>
              </a:rPr>
              <a:t>Embed</a:t>
            </a:r>
            <a:br>
              <a:rPr lang="en-US" altLang="zh-CN" sz="1200" dirty="0">
                <a:latin typeface="Times New Roman" panose="02020603050405020304" pitchFamily="18" charset="0"/>
                <a:cs typeface="Times New Roman" panose="02020603050405020304" pitchFamily="18" charset="0"/>
              </a:rPr>
            </a:br>
            <a:r>
              <a:rPr lang="en-US" altLang="zh-CN" sz="1200" dirty="0">
                <a:latin typeface="Times New Roman" panose="02020603050405020304" pitchFamily="18" charset="0"/>
                <a:cs typeface="Times New Roman" panose="02020603050405020304" pitchFamily="18" charset="0"/>
              </a:rPr>
              <a:t>backdoor</a:t>
            </a:r>
            <a:br>
              <a:rPr lang="en-US" altLang="zh-CN" sz="1200" dirty="0">
                <a:latin typeface="Times New Roman" panose="02020603050405020304" pitchFamily="18" charset="0"/>
                <a:cs typeface="Times New Roman" panose="02020603050405020304" pitchFamily="18" charset="0"/>
              </a:rPr>
            </a:br>
            <a:r>
              <a:rPr lang="en-US" altLang="zh-CN" sz="1200" dirty="0">
                <a:latin typeface="Times New Roman" panose="02020603050405020304" pitchFamily="18" charset="0"/>
                <a:cs typeface="Times New Roman" panose="02020603050405020304" pitchFamily="18" charset="0"/>
              </a:rPr>
              <a:t>watermarks</a:t>
            </a:r>
            <a:endParaRPr lang="zh-CN" altLang="en-US" sz="1200" dirty="0">
              <a:latin typeface="Times New Roman" panose="02020603050405020304" pitchFamily="18" charset="0"/>
              <a:cs typeface="Times New Roman" panose="02020603050405020304" pitchFamily="18" charset="0"/>
            </a:endParaRPr>
          </a:p>
        </p:txBody>
      </p:sp>
      <p:pic>
        <p:nvPicPr>
          <p:cNvPr id="18" name="图片 17">
            <a:extLst>
              <a:ext uri="{FF2B5EF4-FFF2-40B4-BE49-F238E27FC236}">
                <a16:creationId xmlns:a16="http://schemas.microsoft.com/office/drawing/2014/main" id="{A601BB75-E524-387E-895D-1D4FEF13461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09267" y="1887537"/>
            <a:ext cx="319069" cy="319069"/>
          </a:xfrm>
          <a:prstGeom prst="rect">
            <a:avLst/>
          </a:prstGeom>
        </p:spPr>
      </p:pic>
      <p:sp>
        <p:nvSpPr>
          <p:cNvPr id="19" name="文本框 18">
            <a:extLst>
              <a:ext uri="{FF2B5EF4-FFF2-40B4-BE49-F238E27FC236}">
                <a16:creationId xmlns:a16="http://schemas.microsoft.com/office/drawing/2014/main" id="{DE72CC40-BB1B-42F4-E91E-F89FF9734041}"/>
              </a:ext>
            </a:extLst>
          </p:cNvPr>
          <p:cNvSpPr txBox="1"/>
          <p:nvPr/>
        </p:nvSpPr>
        <p:spPr>
          <a:xfrm>
            <a:off x="3251741" y="2149704"/>
            <a:ext cx="646331" cy="461665"/>
          </a:xfrm>
          <a:prstGeom prst="rect">
            <a:avLst/>
          </a:prstGeom>
          <a:noFill/>
        </p:spPr>
        <p:txBody>
          <a:bodyPr wrap="none" rtlCol="0">
            <a:spAutoFit/>
          </a:bodyPr>
          <a:lstStyle/>
          <a:p>
            <a:pPr algn="ctr"/>
            <a:r>
              <a:rPr lang="en-US" altLang="zh-CN" sz="1200" dirty="0">
                <a:latin typeface="Times New Roman" panose="02020603050405020304" pitchFamily="18" charset="0"/>
                <a:cs typeface="Times New Roman" panose="02020603050405020304" pitchFamily="18" charset="0"/>
              </a:rPr>
              <a:t>Modify</a:t>
            </a:r>
          </a:p>
          <a:p>
            <a:pPr algn="ctr"/>
            <a:r>
              <a:rPr lang="en-US" altLang="zh-CN" sz="1200" dirty="0">
                <a:latin typeface="Times New Roman" panose="02020603050405020304" pitchFamily="18" charset="0"/>
                <a:cs typeface="Times New Roman" panose="02020603050405020304" pitchFamily="18" charset="0"/>
              </a:rPr>
              <a:t>labels</a:t>
            </a:r>
          </a:p>
        </p:txBody>
      </p:sp>
      <p:sp>
        <p:nvSpPr>
          <p:cNvPr id="28" name="椭圆 27">
            <a:extLst>
              <a:ext uri="{FF2B5EF4-FFF2-40B4-BE49-F238E27FC236}">
                <a16:creationId xmlns:a16="http://schemas.microsoft.com/office/drawing/2014/main" id="{65D6EA90-B4F4-B823-8EC6-5DE14AA0627C}"/>
              </a:ext>
            </a:extLst>
          </p:cNvPr>
          <p:cNvSpPr/>
          <p:nvPr/>
        </p:nvSpPr>
        <p:spPr>
          <a:xfrm>
            <a:off x="4419810" y="1329396"/>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30" name="椭圆 29">
            <a:extLst>
              <a:ext uri="{FF2B5EF4-FFF2-40B4-BE49-F238E27FC236}">
                <a16:creationId xmlns:a16="http://schemas.microsoft.com/office/drawing/2014/main" id="{2830D7C4-1E19-9D44-6224-C0B139893BE9}"/>
              </a:ext>
            </a:extLst>
          </p:cNvPr>
          <p:cNvSpPr/>
          <p:nvPr/>
        </p:nvSpPr>
        <p:spPr>
          <a:xfrm>
            <a:off x="4724610" y="1702657"/>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34" name="椭圆 33">
            <a:extLst>
              <a:ext uri="{FF2B5EF4-FFF2-40B4-BE49-F238E27FC236}">
                <a16:creationId xmlns:a16="http://schemas.microsoft.com/office/drawing/2014/main" id="{2BF54AB2-C627-86C5-B8C0-79A0C31B01F1}"/>
              </a:ext>
            </a:extLst>
          </p:cNvPr>
          <p:cNvSpPr/>
          <p:nvPr/>
        </p:nvSpPr>
        <p:spPr>
          <a:xfrm>
            <a:off x="4856766" y="2254900"/>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35" name="直接连接符 34">
            <a:extLst>
              <a:ext uri="{FF2B5EF4-FFF2-40B4-BE49-F238E27FC236}">
                <a16:creationId xmlns:a16="http://schemas.microsoft.com/office/drawing/2014/main" id="{233EBD2D-A332-CDF4-8DDB-3ECFB820074D}"/>
              </a:ext>
            </a:extLst>
          </p:cNvPr>
          <p:cNvCxnSpPr>
            <a:cxnSpLocks/>
            <a:stCxn id="28" idx="3"/>
          </p:cNvCxnSpPr>
          <p:nvPr/>
        </p:nvCxnSpPr>
        <p:spPr>
          <a:xfrm flipH="1">
            <a:off x="4197163" y="1445250"/>
            <a:ext cx="241478" cy="237530"/>
          </a:xfrm>
          <a:prstGeom prst="line">
            <a:avLst/>
          </a:prstGeom>
        </p:spPr>
        <p:style>
          <a:lnRef idx="2">
            <a:schemeClr val="dk1"/>
          </a:lnRef>
          <a:fillRef idx="0">
            <a:schemeClr val="dk1"/>
          </a:fillRef>
          <a:effectRef idx="1">
            <a:schemeClr val="dk1"/>
          </a:effectRef>
          <a:fontRef idx="minor">
            <a:schemeClr val="tx1"/>
          </a:fontRef>
        </p:style>
      </p:cxnSp>
      <p:cxnSp>
        <p:nvCxnSpPr>
          <p:cNvPr id="36" name="直接连接符 35">
            <a:extLst>
              <a:ext uri="{FF2B5EF4-FFF2-40B4-BE49-F238E27FC236}">
                <a16:creationId xmlns:a16="http://schemas.microsoft.com/office/drawing/2014/main" id="{367E3EED-F28A-472F-4308-F621F8B2C1A9}"/>
              </a:ext>
            </a:extLst>
          </p:cNvPr>
          <p:cNvCxnSpPr>
            <a:cxnSpLocks/>
            <a:stCxn id="28" idx="5"/>
            <a:endCxn id="30" idx="1"/>
          </p:cNvCxnSpPr>
          <p:nvPr/>
        </p:nvCxnSpPr>
        <p:spPr>
          <a:xfrm>
            <a:off x="4529567" y="1445250"/>
            <a:ext cx="213874" cy="277284"/>
          </a:xfrm>
          <a:prstGeom prst="line">
            <a:avLst/>
          </a:prstGeom>
        </p:spPr>
        <p:style>
          <a:lnRef idx="2">
            <a:schemeClr val="dk1"/>
          </a:lnRef>
          <a:fillRef idx="0">
            <a:schemeClr val="dk1"/>
          </a:fillRef>
          <a:effectRef idx="1">
            <a:schemeClr val="dk1"/>
          </a:effectRef>
          <a:fontRef idx="minor">
            <a:schemeClr val="tx1"/>
          </a:fontRef>
        </p:style>
      </p:cxnSp>
      <p:cxnSp>
        <p:nvCxnSpPr>
          <p:cNvPr id="37" name="直接连接符 36">
            <a:extLst>
              <a:ext uri="{FF2B5EF4-FFF2-40B4-BE49-F238E27FC236}">
                <a16:creationId xmlns:a16="http://schemas.microsoft.com/office/drawing/2014/main" id="{20D01511-B8B2-1AC1-C34E-53B86F80A265}"/>
              </a:ext>
            </a:extLst>
          </p:cNvPr>
          <p:cNvCxnSpPr>
            <a:cxnSpLocks/>
          </p:cNvCxnSpPr>
          <p:nvPr/>
        </p:nvCxnSpPr>
        <p:spPr>
          <a:xfrm>
            <a:off x="4242626" y="1798634"/>
            <a:ext cx="131721" cy="292580"/>
          </a:xfrm>
          <a:prstGeom prst="line">
            <a:avLst/>
          </a:prstGeom>
        </p:spPr>
        <p:style>
          <a:lnRef idx="2">
            <a:schemeClr val="dk1"/>
          </a:lnRef>
          <a:fillRef idx="0">
            <a:schemeClr val="dk1"/>
          </a:fillRef>
          <a:effectRef idx="1">
            <a:schemeClr val="dk1"/>
          </a:effectRef>
          <a:fontRef idx="minor">
            <a:schemeClr val="tx1"/>
          </a:fontRef>
        </p:style>
      </p:cxnSp>
      <p:cxnSp>
        <p:nvCxnSpPr>
          <p:cNvPr id="38" name="直接连接符 37">
            <a:extLst>
              <a:ext uri="{FF2B5EF4-FFF2-40B4-BE49-F238E27FC236}">
                <a16:creationId xmlns:a16="http://schemas.microsoft.com/office/drawing/2014/main" id="{9CC253FB-DC64-76F3-4F29-3EFE728202A9}"/>
              </a:ext>
            </a:extLst>
          </p:cNvPr>
          <p:cNvCxnSpPr>
            <a:cxnSpLocks/>
            <a:stCxn id="30" idx="3"/>
          </p:cNvCxnSpPr>
          <p:nvPr/>
        </p:nvCxnSpPr>
        <p:spPr>
          <a:xfrm flipH="1">
            <a:off x="4465273" y="1818511"/>
            <a:ext cx="278168" cy="272703"/>
          </a:xfrm>
          <a:prstGeom prst="line">
            <a:avLst/>
          </a:prstGeom>
        </p:spPr>
        <p:style>
          <a:lnRef idx="2">
            <a:schemeClr val="dk1"/>
          </a:lnRef>
          <a:fillRef idx="0">
            <a:schemeClr val="dk1"/>
          </a:fillRef>
          <a:effectRef idx="1">
            <a:schemeClr val="dk1"/>
          </a:effectRef>
          <a:fontRef idx="minor">
            <a:schemeClr val="tx1"/>
          </a:fontRef>
        </p:style>
      </p:cxnSp>
      <p:cxnSp>
        <p:nvCxnSpPr>
          <p:cNvPr id="39" name="直接连接符 38">
            <a:extLst>
              <a:ext uri="{FF2B5EF4-FFF2-40B4-BE49-F238E27FC236}">
                <a16:creationId xmlns:a16="http://schemas.microsoft.com/office/drawing/2014/main" id="{548FAF14-E622-7E01-BB7F-0BD0B704036B}"/>
              </a:ext>
            </a:extLst>
          </p:cNvPr>
          <p:cNvCxnSpPr>
            <a:cxnSpLocks/>
            <a:endCxn id="30" idx="7"/>
          </p:cNvCxnSpPr>
          <p:nvPr/>
        </p:nvCxnSpPr>
        <p:spPr>
          <a:xfrm flipH="1">
            <a:off x="4834367" y="1522116"/>
            <a:ext cx="271244" cy="200418"/>
          </a:xfrm>
          <a:prstGeom prst="line">
            <a:avLst/>
          </a:prstGeom>
        </p:spPr>
        <p:style>
          <a:lnRef idx="2">
            <a:schemeClr val="dk1"/>
          </a:lnRef>
          <a:fillRef idx="0">
            <a:schemeClr val="dk1"/>
          </a:fillRef>
          <a:effectRef idx="1">
            <a:schemeClr val="dk1"/>
          </a:effectRef>
          <a:fontRef idx="minor">
            <a:schemeClr val="tx1"/>
          </a:fontRef>
        </p:style>
      </p:cxnSp>
      <p:cxnSp>
        <p:nvCxnSpPr>
          <p:cNvPr id="40" name="直接连接符 39">
            <a:extLst>
              <a:ext uri="{FF2B5EF4-FFF2-40B4-BE49-F238E27FC236}">
                <a16:creationId xmlns:a16="http://schemas.microsoft.com/office/drawing/2014/main" id="{1ED5289E-31DC-8E16-AC02-57A6464F58FF}"/>
              </a:ext>
            </a:extLst>
          </p:cNvPr>
          <p:cNvCxnSpPr>
            <a:cxnSpLocks/>
            <a:stCxn id="34" idx="0"/>
            <a:endCxn id="30" idx="4"/>
          </p:cNvCxnSpPr>
          <p:nvPr/>
        </p:nvCxnSpPr>
        <p:spPr>
          <a:xfrm flipH="1" flipV="1">
            <a:off x="4788904" y="1838388"/>
            <a:ext cx="132156" cy="416512"/>
          </a:xfrm>
          <a:prstGeom prst="line">
            <a:avLst/>
          </a:prstGeom>
        </p:spPr>
        <p:style>
          <a:lnRef idx="2">
            <a:schemeClr val="dk1"/>
          </a:lnRef>
          <a:fillRef idx="0">
            <a:schemeClr val="dk1"/>
          </a:fillRef>
          <a:effectRef idx="1">
            <a:schemeClr val="dk1"/>
          </a:effectRef>
          <a:fontRef idx="minor">
            <a:schemeClr val="tx1"/>
          </a:fontRef>
        </p:style>
      </p:cxnSp>
      <p:cxnSp>
        <p:nvCxnSpPr>
          <p:cNvPr id="41" name="直接连接符 40">
            <a:extLst>
              <a:ext uri="{FF2B5EF4-FFF2-40B4-BE49-F238E27FC236}">
                <a16:creationId xmlns:a16="http://schemas.microsoft.com/office/drawing/2014/main" id="{7A6A4DB4-89E5-EA75-E349-3095BE1A222D}"/>
              </a:ext>
            </a:extLst>
          </p:cNvPr>
          <p:cNvCxnSpPr>
            <a:cxnSpLocks/>
            <a:stCxn id="64" idx="1"/>
            <a:endCxn id="30" idx="5"/>
          </p:cNvCxnSpPr>
          <p:nvPr/>
        </p:nvCxnSpPr>
        <p:spPr>
          <a:xfrm flipH="1" flipV="1">
            <a:off x="4834367" y="1818511"/>
            <a:ext cx="341209" cy="144561"/>
          </a:xfrm>
          <a:prstGeom prst="line">
            <a:avLst/>
          </a:prstGeom>
        </p:spPr>
        <p:style>
          <a:lnRef idx="2">
            <a:schemeClr val="dk1"/>
          </a:lnRef>
          <a:fillRef idx="0">
            <a:schemeClr val="dk1"/>
          </a:fillRef>
          <a:effectRef idx="1">
            <a:schemeClr val="dk1"/>
          </a:effectRef>
          <a:fontRef idx="minor">
            <a:schemeClr val="tx1"/>
          </a:fontRef>
        </p:style>
      </p:cxnSp>
      <p:cxnSp>
        <p:nvCxnSpPr>
          <p:cNvPr id="42" name="直接连接符 41">
            <a:extLst>
              <a:ext uri="{FF2B5EF4-FFF2-40B4-BE49-F238E27FC236}">
                <a16:creationId xmlns:a16="http://schemas.microsoft.com/office/drawing/2014/main" id="{F2FC0671-6D29-011B-009C-082FA94D138E}"/>
              </a:ext>
            </a:extLst>
          </p:cNvPr>
          <p:cNvCxnSpPr>
            <a:cxnSpLocks/>
            <a:endCxn id="64" idx="0"/>
          </p:cNvCxnSpPr>
          <p:nvPr/>
        </p:nvCxnSpPr>
        <p:spPr>
          <a:xfrm>
            <a:off x="5151074" y="1541993"/>
            <a:ext cx="69965" cy="401202"/>
          </a:xfrm>
          <a:prstGeom prst="line">
            <a:avLst/>
          </a:prstGeom>
        </p:spPr>
        <p:style>
          <a:lnRef idx="2">
            <a:schemeClr val="dk1"/>
          </a:lnRef>
          <a:fillRef idx="0">
            <a:schemeClr val="dk1"/>
          </a:fillRef>
          <a:effectRef idx="1">
            <a:schemeClr val="dk1"/>
          </a:effectRef>
          <a:fontRef idx="minor">
            <a:schemeClr val="tx1"/>
          </a:fontRef>
        </p:style>
      </p:cxnSp>
      <p:cxnSp>
        <p:nvCxnSpPr>
          <p:cNvPr id="43" name="直接连接符 42">
            <a:extLst>
              <a:ext uri="{FF2B5EF4-FFF2-40B4-BE49-F238E27FC236}">
                <a16:creationId xmlns:a16="http://schemas.microsoft.com/office/drawing/2014/main" id="{DCEA36A4-9F6E-7564-92DA-2EB67C7A361C}"/>
              </a:ext>
            </a:extLst>
          </p:cNvPr>
          <p:cNvCxnSpPr>
            <a:cxnSpLocks/>
            <a:stCxn id="28" idx="4"/>
          </p:cNvCxnSpPr>
          <p:nvPr/>
        </p:nvCxnSpPr>
        <p:spPr>
          <a:xfrm flipH="1">
            <a:off x="4419810" y="1465127"/>
            <a:ext cx="64294" cy="606210"/>
          </a:xfrm>
          <a:prstGeom prst="line">
            <a:avLst/>
          </a:prstGeom>
        </p:spPr>
        <p:style>
          <a:lnRef idx="2">
            <a:schemeClr val="dk1"/>
          </a:lnRef>
          <a:fillRef idx="0">
            <a:schemeClr val="dk1"/>
          </a:fillRef>
          <a:effectRef idx="1">
            <a:schemeClr val="dk1"/>
          </a:effectRef>
          <a:fontRef idx="minor">
            <a:schemeClr val="tx1"/>
          </a:fontRef>
        </p:style>
      </p:cxnSp>
      <p:cxnSp>
        <p:nvCxnSpPr>
          <p:cNvPr id="44" name="直接连接符 43">
            <a:extLst>
              <a:ext uri="{FF2B5EF4-FFF2-40B4-BE49-F238E27FC236}">
                <a16:creationId xmlns:a16="http://schemas.microsoft.com/office/drawing/2014/main" id="{E8628F55-7A8A-AF09-16EE-E1579A115C7B}"/>
              </a:ext>
            </a:extLst>
          </p:cNvPr>
          <p:cNvCxnSpPr>
            <a:cxnSpLocks/>
            <a:endCxn id="34" idx="2"/>
          </p:cNvCxnSpPr>
          <p:nvPr/>
        </p:nvCxnSpPr>
        <p:spPr>
          <a:xfrm>
            <a:off x="4465273" y="2187191"/>
            <a:ext cx="391493" cy="135575"/>
          </a:xfrm>
          <a:prstGeom prst="line">
            <a:avLst/>
          </a:prstGeom>
        </p:spPr>
        <p:style>
          <a:lnRef idx="2">
            <a:schemeClr val="dk1"/>
          </a:lnRef>
          <a:fillRef idx="0">
            <a:schemeClr val="dk1"/>
          </a:fillRef>
          <a:effectRef idx="1">
            <a:schemeClr val="dk1"/>
          </a:effectRef>
          <a:fontRef idx="minor">
            <a:schemeClr val="tx1"/>
          </a:fontRef>
        </p:style>
      </p:cxnSp>
      <p:sp>
        <p:nvSpPr>
          <p:cNvPr id="55" name="文本框 54">
            <a:extLst>
              <a:ext uri="{FF2B5EF4-FFF2-40B4-BE49-F238E27FC236}">
                <a16:creationId xmlns:a16="http://schemas.microsoft.com/office/drawing/2014/main" id="{A7B25A58-7B11-1ECD-EC9D-8291B11AAA95}"/>
              </a:ext>
            </a:extLst>
          </p:cNvPr>
          <p:cNvSpPr txBox="1"/>
          <p:nvPr/>
        </p:nvSpPr>
        <p:spPr>
          <a:xfrm>
            <a:off x="5410752" y="1725924"/>
            <a:ext cx="692185" cy="276999"/>
          </a:xfrm>
          <a:prstGeom prst="rect">
            <a:avLst/>
          </a:prstGeom>
          <a:noFill/>
        </p:spPr>
        <p:txBody>
          <a:bodyPr wrap="square" rtlCol="0">
            <a:spAutoFit/>
          </a:bodyPr>
          <a:lstStyle/>
          <a:p>
            <a:pPr algn="ctr"/>
            <a:r>
              <a:rPr lang="en-US" altLang="zh-CN" sz="1200" dirty="0">
                <a:latin typeface="Times New Roman" panose="02020603050405020304" pitchFamily="18" charset="0"/>
                <a:cs typeface="Times New Roman" panose="02020603050405020304" pitchFamily="18" charset="0"/>
              </a:rPr>
              <a:t>Train</a:t>
            </a:r>
            <a:endParaRPr lang="zh-CN" altLang="en-US" sz="1200" dirty="0">
              <a:latin typeface="Times New Roman" panose="02020603050405020304" pitchFamily="18" charset="0"/>
              <a:cs typeface="Times New Roman" panose="02020603050405020304" pitchFamily="18" charset="0"/>
            </a:endParaRPr>
          </a:p>
        </p:txBody>
      </p:sp>
      <p:sp>
        <p:nvSpPr>
          <p:cNvPr id="63" name="文本框 62">
            <a:extLst>
              <a:ext uri="{FF2B5EF4-FFF2-40B4-BE49-F238E27FC236}">
                <a16:creationId xmlns:a16="http://schemas.microsoft.com/office/drawing/2014/main" id="{101E2A6D-5C74-AC26-9C22-D84F582F965E}"/>
              </a:ext>
            </a:extLst>
          </p:cNvPr>
          <p:cNvSpPr txBox="1"/>
          <p:nvPr/>
        </p:nvSpPr>
        <p:spPr>
          <a:xfrm>
            <a:off x="6737175" y="1646446"/>
            <a:ext cx="959916" cy="276999"/>
          </a:xfrm>
          <a:prstGeom prst="rect">
            <a:avLst/>
          </a:prstGeom>
          <a:noFill/>
        </p:spPr>
        <p:txBody>
          <a:bodyPr wrap="square" rtlCol="0">
            <a:spAutoFit/>
          </a:bodyPr>
          <a:lstStyle/>
          <a:p>
            <a:pPr algn="ctr"/>
            <a:r>
              <a:rPr lang="en-US" altLang="zh-CN" sz="1200" dirty="0">
                <a:latin typeface="Times New Roman" panose="02020603050405020304" pitchFamily="18" charset="0"/>
                <a:cs typeface="Times New Roman" panose="02020603050405020304" pitchFamily="18" charset="0"/>
              </a:rPr>
              <a:t>Verify</a:t>
            </a:r>
            <a:endParaRPr lang="zh-CN" altLang="en-US" sz="1200" dirty="0">
              <a:latin typeface="Times New Roman" panose="02020603050405020304" pitchFamily="18" charset="0"/>
              <a:cs typeface="Times New Roman" panose="02020603050405020304" pitchFamily="18" charset="0"/>
            </a:endParaRPr>
          </a:p>
        </p:txBody>
      </p:sp>
      <p:sp>
        <p:nvSpPr>
          <p:cNvPr id="68" name="箭头: 右 67">
            <a:extLst>
              <a:ext uri="{FF2B5EF4-FFF2-40B4-BE49-F238E27FC236}">
                <a16:creationId xmlns:a16="http://schemas.microsoft.com/office/drawing/2014/main" id="{D52A5A41-BF08-F12A-9B51-D6C1706FC533}"/>
              </a:ext>
            </a:extLst>
          </p:cNvPr>
          <p:cNvSpPr/>
          <p:nvPr/>
        </p:nvSpPr>
        <p:spPr>
          <a:xfrm>
            <a:off x="5609047" y="1947132"/>
            <a:ext cx="343788" cy="236234"/>
          </a:xfrm>
          <a:prstGeom prst="rightArrow">
            <a:avLst/>
          </a:prstGeom>
          <a:solidFill>
            <a:srgbClr val="95A8D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9" name="箭头: 右 68">
            <a:extLst>
              <a:ext uri="{FF2B5EF4-FFF2-40B4-BE49-F238E27FC236}">
                <a16:creationId xmlns:a16="http://schemas.microsoft.com/office/drawing/2014/main" id="{D6DDE1CA-2722-65C1-563B-ACFF17266D9D}"/>
              </a:ext>
            </a:extLst>
          </p:cNvPr>
          <p:cNvSpPr/>
          <p:nvPr/>
        </p:nvSpPr>
        <p:spPr>
          <a:xfrm>
            <a:off x="7054739" y="1895262"/>
            <a:ext cx="343788" cy="236234"/>
          </a:xfrm>
          <a:prstGeom prst="rightArrow">
            <a:avLst/>
          </a:prstGeom>
          <a:solidFill>
            <a:srgbClr val="95A8D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87" name="图片 86">
            <a:extLst>
              <a:ext uri="{FF2B5EF4-FFF2-40B4-BE49-F238E27FC236}">
                <a16:creationId xmlns:a16="http://schemas.microsoft.com/office/drawing/2014/main" id="{67E27DC0-8FDB-F869-81F7-E1E18A1A386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77985" y="1102188"/>
            <a:ext cx="319069" cy="319069"/>
          </a:xfrm>
          <a:prstGeom prst="rect">
            <a:avLst/>
          </a:prstGeom>
        </p:spPr>
      </p:pic>
      <p:pic>
        <p:nvPicPr>
          <p:cNvPr id="89" name="图片 88">
            <a:extLst>
              <a:ext uri="{FF2B5EF4-FFF2-40B4-BE49-F238E27FC236}">
                <a16:creationId xmlns:a16="http://schemas.microsoft.com/office/drawing/2014/main" id="{AE6BCCC2-6A36-071B-8324-1EC88A42D056}"/>
              </a:ext>
            </a:extLst>
          </p:cNvPr>
          <p:cNvPicPr>
            <a:picLocks noChangeAspect="1"/>
          </p:cNvPicPr>
          <p:nvPr/>
        </p:nvPicPr>
        <p:blipFill>
          <a:blip r:embed="rId5"/>
          <a:stretch>
            <a:fillRect/>
          </a:stretch>
        </p:blipFill>
        <p:spPr>
          <a:xfrm>
            <a:off x="6008093" y="1535997"/>
            <a:ext cx="906170" cy="887006"/>
          </a:xfrm>
          <a:prstGeom prst="rect">
            <a:avLst/>
          </a:prstGeom>
        </p:spPr>
      </p:pic>
      <p:cxnSp>
        <p:nvCxnSpPr>
          <p:cNvPr id="83" name="直接箭头连接符 82">
            <a:extLst>
              <a:ext uri="{FF2B5EF4-FFF2-40B4-BE49-F238E27FC236}">
                <a16:creationId xmlns:a16="http://schemas.microsoft.com/office/drawing/2014/main" id="{5886B5F6-28B9-D9B9-47A4-6D98A998898F}"/>
              </a:ext>
            </a:extLst>
          </p:cNvPr>
          <p:cNvCxnSpPr>
            <a:cxnSpLocks/>
          </p:cNvCxnSpPr>
          <p:nvPr/>
        </p:nvCxnSpPr>
        <p:spPr>
          <a:xfrm>
            <a:off x="6637519" y="1436973"/>
            <a:ext cx="0" cy="310250"/>
          </a:xfrm>
          <a:prstGeom prst="straightConnector1">
            <a:avLst/>
          </a:prstGeom>
          <a:ln>
            <a:solidFill>
              <a:srgbClr val="F44444"/>
            </a:solidFill>
            <a:tailEnd type="triangle"/>
          </a:ln>
        </p:spPr>
        <p:style>
          <a:lnRef idx="3">
            <a:schemeClr val="dk1"/>
          </a:lnRef>
          <a:fillRef idx="0">
            <a:schemeClr val="dk1"/>
          </a:fillRef>
          <a:effectRef idx="2">
            <a:schemeClr val="dk1"/>
          </a:effectRef>
          <a:fontRef idx="minor">
            <a:schemeClr val="tx1"/>
          </a:fontRef>
        </p:style>
      </p:cxnSp>
      <p:sp>
        <p:nvSpPr>
          <p:cNvPr id="107" name="文本框 106">
            <a:extLst>
              <a:ext uri="{FF2B5EF4-FFF2-40B4-BE49-F238E27FC236}">
                <a16:creationId xmlns:a16="http://schemas.microsoft.com/office/drawing/2014/main" id="{347CBD6D-79F0-9F41-62CB-64F9F5E1529D}"/>
              </a:ext>
            </a:extLst>
          </p:cNvPr>
          <p:cNvSpPr txBox="1"/>
          <p:nvPr/>
        </p:nvSpPr>
        <p:spPr>
          <a:xfrm>
            <a:off x="5764900" y="2373576"/>
            <a:ext cx="1625362"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Model with backdoor</a:t>
            </a:r>
          </a:p>
        </p:txBody>
      </p:sp>
      <p:sp>
        <p:nvSpPr>
          <p:cNvPr id="112" name="箭头: 右 111">
            <a:extLst>
              <a:ext uri="{FF2B5EF4-FFF2-40B4-BE49-F238E27FC236}">
                <a16:creationId xmlns:a16="http://schemas.microsoft.com/office/drawing/2014/main" id="{266A2802-C8E2-4820-F710-8A1F4AC044A8}"/>
              </a:ext>
            </a:extLst>
          </p:cNvPr>
          <p:cNvSpPr/>
          <p:nvPr/>
        </p:nvSpPr>
        <p:spPr>
          <a:xfrm>
            <a:off x="8084349" y="1946434"/>
            <a:ext cx="343788" cy="236234"/>
          </a:xfrm>
          <a:prstGeom prst="rightArrow">
            <a:avLst/>
          </a:prstGeom>
          <a:solidFill>
            <a:srgbClr val="95A8D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18" name="图片 117">
            <a:extLst>
              <a:ext uri="{FF2B5EF4-FFF2-40B4-BE49-F238E27FC236}">
                <a16:creationId xmlns:a16="http://schemas.microsoft.com/office/drawing/2014/main" id="{FE154BAB-499F-162E-C622-A8EE08DE02D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51458" y="1752424"/>
            <a:ext cx="638207" cy="638207"/>
          </a:xfrm>
          <a:prstGeom prst="rect">
            <a:avLst/>
          </a:prstGeom>
        </p:spPr>
      </p:pic>
      <p:sp>
        <p:nvSpPr>
          <p:cNvPr id="119" name="文本框 118">
            <a:extLst>
              <a:ext uri="{FF2B5EF4-FFF2-40B4-BE49-F238E27FC236}">
                <a16:creationId xmlns:a16="http://schemas.microsoft.com/office/drawing/2014/main" id="{2AADECC7-E0BD-A7B9-EC8A-301DDA245E7D}"/>
              </a:ext>
            </a:extLst>
          </p:cNvPr>
          <p:cNvSpPr txBox="1"/>
          <p:nvPr/>
        </p:nvSpPr>
        <p:spPr>
          <a:xfrm>
            <a:off x="8425559" y="2372929"/>
            <a:ext cx="825867"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Adversary</a:t>
            </a:r>
            <a:endParaRPr lang="zh-CN" altLang="en-US" sz="1200" dirty="0">
              <a:latin typeface="Times New Roman" panose="02020603050405020304" pitchFamily="18" charset="0"/>
              <a:cs typeface="Times New Roman" panose="02020603050405020304" pitchFamily="18" charset="0"/>
            </a:endParaRPr>
          </a:p>
        </p:txBody>
      </p:sp>
      <p:cxnSp>
        <p:nvCxnSpPr>
          <p:cNvPr id="121" name="连接符: 肘形 120">
            <a:extLst>
              <a:ext uri="{FF2B5EF4-FFF2-40B4-BE49-F238E27FC236}">
                <a16:creationId xmlns:a16="http://schemas.microsoft.com/office/drawing/2014/main" id="{A3973580-C27B-30C9-D0E8-3AE9154A5158}"/>
              </a:ext>
            </a:extLst>
          </p:cNvPr>
          <p:cNvCxnSpPr>
            <a:cxnSpLocks/>
            <a:stCxn id="118" idx="0"/>
            <a:endCxn id="87" idx="3"/>
          </p:cNvCxnSpPr>
          <p:nvPr/>
        </p:nvCxnSpPr>
        <p:spPr>
          <a:xfrm rot="16200000" flipV="1">
            <a:off x="7538458" y="520320"/>
            <a:ext cx="490701" cy="1973508"/>
          </a:xfrm>
          <a:prstGeom prst="bentConnector2">
            <a:avLst/>
          </a:prstGeom>
          <a:ln>
            <a:solidFill>
              <a:srgbClr val="F44444"/>
            </a:solidFill>
            <a:tailEnd type="triangle"/>
          </a:ln>
        </p:spPr>
        <p:style>
          <a:lnRef idx="3">
            <a:schemeClr val="dk1"/>
          </a:lnRef>
          <a:fillRef idx="0">
            <a:schemeClr val="dk1"/>
          </a:fillRef>
          <a:effectRef idx="2">
            <a:schemeClr val="dk1"/>
          </a:effectRef>
          <a:fontRef idx="minor">
            <a:schemeClr val="tx1"/>
          </a:fontRef>
        </p:style>
      </p:cxnSp>
      <p:sp>
        <p:nvSpPr>
          <p:cNvPr id="125" name="文本框 124">
            <a:extLst>
              <a:ext uri="{FF2B5EF4-FFF2-40B4-BE49-F238E27FC236}">
                <a16:creationId xmlns:a16="http://schemas.microsoft.com/office/drawing/2014/main" id="{937B4EC9-B52D-C31E-948B-6DD478E371B1}"/>
              </a:ext>
            </a:extLst>
          </p:cNvPr>
          <p:cNvSpPr txBox="1"/>
          <p:nvPr/>
        </p:nvSpPr>
        <p:spPr>
          <a:xfrm>
            <a:off x="7301673" y="1025886"/>
            <a:ext cx="1827181"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Malicious manipulation</a:t>
            </a:r>
            <a:endParaRPr lang="zh-CN" altLang="en-US" sz="1200" dirty="0">
              <a:latin typeface="Times New Roman" panose="02020603050405020304" pitchFamily="18" charset="0"/>
              <a:cs typeface="Times New Roman" panose="02020603050405020304" pitchFamily="18" charset="0"/>
            </a:endParaRPr>
          </a:p>
        </p:txBody>
      </p:sp>
      <p:pic>
        <p:nvPicPr>
          <p:cNvPr id="126" name="图片 125">
            <a:extLst>
              <a:ext uri="{FF2B5EF4-FFF2-40B4-BE49-F238E27FC236}">
                <a16:creationId xmlns:a16="http://schemas.microsoft.com/office/drawing/2014/main" id="{A6B6D32D-A168-CCD0-9647-D715FA7445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85152" y="4077245"/>
            <a:ext cx="476355" cy="476355"/>
          </a:xfrm>
          <a:prstGeom prst="rect">
            <a:avLst/>
          </a:prstGeom>
        </p:spPr>
      </p:pic>
      <p:sp>
        <p:nvSpPr>
          <p:cNvPr id="128" name="文本框 127">
            <a:extLst>
              <a:ext uri="{FF2B5EF4-FFF2-40B4-BE49-F238E27FC236}">
                <a16:creationId xmlns:a16="http://schemas.microsoft.com/office/drawing/2014/main" id="{BB37B12F-54B1-6B68-AB5A-F64EDF06086D}"/>
              </a:ext>
            </a:extLst>
          </p:cNvPr>
          <p:cNvSpPr txBox="1"/>
          <p:nvPr/>
        </p:nvSpPr>
        <p:spPr>
          <a:xfrm>
            <a:off x="2049866" y="4553600"/>
            <a:ext cx="569387" cy="461665"/>
          </a:xfrm>
          <a:prstGeom prst="rect">
            <a:avLst/>
          </a:prstGeom>
          <a:noFill/>
        </p:spPr>
        <p:txBody>
          <a:bodyPr wrap="none" rtlCol="0">
            <a:spAutoFit/>
          </a:bodyPr>
          <a:lstStyle/>
          <a:p>
            <a:pPr algn="ctr"/>
            <a:r>
              <a:rPr lang="en-US" altLang="zh-CN" sz="1200" dirty="0">
                <a:latin typeface="Times New Roman" panose="02020603050405020304" pitchFamily="18" charset="0"/>
                <a:cs typeface="Times New Roman" panose="02020603050405020304" pitchFamily="18" charset="0"/>
              </a:rPr>
              <a:t>Data</a:t>
            </a:r>
            <a:br>
              <a:rPr lang="en-US" altLang="zh-CN" sz="1200" dirty="0">
                <a:latin typeface="Times New Roman" panose="02020603050405020304" pitchFamily="18" charset="0"/>
                <a:cs typeface="Times New Roman" panose="02020603050405020304" pitchFamily="18" charset="0"/>
              </a:rPr>
            </a:br>
            <a:r>
              <a:rPr lang="en-US" altLang="zh-CN" sz="1200" dirty="0">
                <a:latin typeface="Times New Roman" panose="02020603050405020304" pitchFamily="18" charset="0"/>
                <a:cs typeface="Times New Roman" panose="02020603050405020304" pitchFamily="18" charset="0"/>
              </a:rPr>
              <a:t>owner</a:t>
            </a:r>
            <a:endParaRPr lang="zh-CN" altLang="en-US" sz="1200" dirty="0">
              <a:latin typeface="Times New Roman" panose="02020603050405020304" pitchFamily="18" charset="0"/>
              <a:cs typeface="Times New Roman" panose="02020603050405020304" pitchFamily="18" charset="0"/>
            </a:endParaRPr>
          </a:p>
        </p:txBody>
      </p:sp>
      <p:sp>
        <p:nvSpPr>
          <p:cNvPr id="129" name="箭头: 右 128">
            <a:extLst>
              <a:ext uri="{FF2B5EF4-FFF2-40B4-BE49-F238E27FC236}">
                <a16:creationId xmlns:a16="http://schemas.microsoft.com/office/drawing/2014/main" id="{285E2A2D-DB95-6A1C-A73A-6AC3F485EFC1}"/>
              </a:ext>
            </a:extLst>
          </p:cNvPr>
          <p:cNvSpPr/>
          <p:nvPr/>
        </p:nvSpPr>
        <p:spPr>
          <a:xfrm>
            <a:off x="2610763" y="4298519"/>
            <a:ext cx="343788" cy="236234"/>
          </a:xfrm>
          <a:prstGeom prst="rightArrow">
            <a:avLst/>
          </a:prstGeom>
          <a:solidFill>
            <a:srgbClr val="95A8D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0" name="文本框 129">
            <a:extLst>
              <a:ext uri="{FF2B5EF4-FFF2-40B4-BE49-F238E27FC236}">
                <a16:creationId xmlns:a16="http://schemas.microsoft.com/office/drawing/2014/main" id="{9999F229-6624-E56D-074A-4834AB923198}"/>
              </a:ext>
            </a:extLst>
          </p:cNvPr>
          <p:cNvSpPr txBox="1"/>
          <p:nvPr/>
        </p:nvSpPr>
        <p:spPr>
          <a:xfrm>
            <a:off x="2342075" y="3844841"/>
            <a:ext cx="825867" cy="461665"/>
          </a:xfrm>
          <a:prstGeom prst="rect">
            <a:avLst/>
          </a:prstGeom>
          <a:noFill/>
        </p:spPr>
        <p:txBody>
          <a:bodyPr wrap="none" rtlCol="0">
            <a:spAutoFit/>
          </a:bodyPr>
          <a:lstStyle/>
          <a:p>
            <a:pPr algn="ctr"/>
            <a:r>
              <a:rPr lang="en-US" altLang="zh-CN" sz="1200" dirty="0">
                <a:latin typeface="Times New Roman" panose="02020603050405020304" pitchFamily="18" charset="0"/>
                <a:cs typeface="Times New Roman" panose="02020603050405020304" pitchFamily="18" charset="0"/>
              </a:rPr>
              <a:t>Protect</a:t>
            </a:r>
            <a:br>
              <a:rPr lang="en-US" altLang="zh-CN" sz="1200" dirty="0">
                <a:latin typeface="Times New Roman" panose="02020603050405020304" pitchFamily="18" charset="0"/>
                <a:cs typeface="Times New Roman" panose="02020603050405020304" pitchFamily="18" charset="0"/>
              </a:rPr>
            </a:br>
            <a:r>
              <a:rPr lang="en-US" altLang="zh-CN" sz="1200" dirty="0">
                <a:latin typeface="Times New Roman" panose="02020603050405020304" pitchFamily="18" charset="0"/>
                <a:cs typeface="Times New Roman" panose="02020603050405020304" pitchFamily="18" charset="0"/>
              </a:rPr>
              <a:t>ownership</a:t>
            </a:r>
            <a:endParaRPr lang="zh-CN" altLang="en-US" sz="1200" dirty="0">
              <a:latin typeface="Times New Roman" panose="02020603050405020304" pitchFamily="18" charset="0"/>
              <a:cs typeface="Times New Roman" panose="02020603050405020304" pitchFamily="18" charset="0"/>
            </a:endParaRPr>
          </a:p>
        </p:txBody>
      </p:sp>
      <p:sp>
        <p:nvSpPr>
          <p:cNvPr id="131" name="矩形: 圆角 130">
            <a:extLst>
              <a:ext uri="{FF2B5EF4-FFF2-40B4-BE49-F238E27FC236}">
                <a16:creationId xmlns:a16="http://schemas.microsoft.com/office/drawing/2014/main" id="{DCE742AB-5BA5-32CB-6309-3E4CE0B1203D}"/>
              </a:ext>
            </a:extLst>
          </p:cNvPr>
          <p:cNvSpPr/>
          <p:nvPr/>
        </p:nvSpPr>
        <p:spPr>
          <a:xfrm>
            <a:off x="3103940" y="3558048"/>
            <a:ext cx="2471760" cy="1833091"/>
          </a:xfrm>
          <a:prstGeom prst="roundRect">
            <a:avLst/>
          </a:prstGeom>
          <a:noFill/>
          <a:ln>
            <a:solidFill>
              <a:srgbClr val="91919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文本框 158">
            <a:extLst>
              <a:ext uri="{FF2B5EF4-FFF2-40B4-BE49-F238E27FC236}">
                <a16:creationId xmlns:a16="http://schemas.microsoft.com/office/drawing/2014/main" id="{A2E6151A-643D-2B83-583F-D130B3DC98D7}"/>
              </a:ext>
            </a:extLst>
          </p:cNvPr>
          <p:cNvSpPr txBox="1"/>
          <p:nvPr/>
        </p:nvSpPr>
        <p:spPr>
          <a:xfrm>
            <a:off x="6641243" y="3964168"/>
            <a:ext cx="959916" cy="276999"/>
          </a:xfrm>
          <a:prstGeom prst="rect">
            <a:avLst/>
          </a:prstGeom>
          <a:noFill/>
        </p:spPr>
        <p:txBody>
          <a:bodyPr wrap="square" rtlCol="0">
            <a:spAutoFit/>
          </a:bodyPr>
          <a:lstStyle/>
          <a:p>
            <a:pPr algn="ctr"/>
            <a:r>
              <a:rPr lang="en-US" altLang="zh-CN" sz="1200" dirty="0">
                <a:latin typeface="Times New Roman" panose="02020603050405020304" pitchFamily="18" charset="0"/>
                <a:cs typeface="Times New Roman" panose="02020603050405020304" pitchFamily="18" charset="0"/>
              </a:rPr>
              <a:t>Verify</a:t>
            </a:r>
            <a:endParaRPr lang="zh-CN" altLang="en-US" sz="1200" dirty="0">
              <a:latin typeface="Times New Roman" panose="02020603050405020304" pitchFamily="18" charset="0"/>
              <a:cs typeface="Times New Roman" panose="02020603050405020304" pitchFamily="18" charset="0"/>
            </a:endParaRPr>
          </a:p>
        </p:txBody>
      </p:sp>
      <p:sp>
        <p:nvSpPr>
          <p:cNvPr id="161" name="箭头: 右 160">
            <a:extLst>
              <a:ext uri="{FF2B5EF4-FFF2-40B4-BE49-F238E27FC236}">
                <a16:creationId xmlns:a16="http://schemas.microsoft.com/office/drawing/2014/main" id="{7A3DECAB-6DA1-D03A-AA37-720882C90F13}"/>
              </a:ext>
            </a:extLst>
          </p:cNvPr>
          <p:cNvSpPr/>
          <p:nvPr/>
        </p:nvSpPr>
        <p:spPr>
          <a:xfrm>
            <a:off x="6967868" y="4232960"/>
            <a:ext cx="343788" cy="222307"/>
          </a:xfrm>
          <a:prstGeom prst="rightArrow">
            <a:avLst/>
          </a:prstGeom>
          <a:solidFill>
            <a:srgbClr val="95A8D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5" name="文本框 174">
            <a:extLst>
              <a:ext uri="{FF2B5EF4-FFF2-40B4-BE49-F238E27FC236}">
                <a16:creationId xmlns:a16="http://schemas.microsoft.com/office/drawing/2014/main" id="{9CBEF8D7-8790-0FA7-1C66-04756082584F}"/>
              </a:ext>
            </a:extLst>
          </p:cNvPr>
          <p:cNvSpPr txBox="1"/>
          <p:nvPr/>
        </p:nvSpPr>
        <p:spPr>
          <a:xfrm>
            <a:off x="5593548" y="4774308"/>
            <a:ext cx="1840029"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Model without backdoor</a:t>
            </a:r>
          </a:p>
        </p:txBody>
      </p:sp>
      <p:sp>
        <p:nvSpPr>
          <p:cNvPr id="176" name="文本框 175">
            <a:extLst>
              <a:ext uri="{FF2B5EF4-FFF2-40B4-BE49-F238E27FC236}">
                <a16:creationId xmlns:a16="http://schemas.microsoft.com/office/drawing/2014/main" id="{6CF22374-636B-8136-0FFD-64873A60435F}"/>
              </a:ext>
            </a:extLst>
          </p:cNvPr>
          <p:cNvSpPr txBox="1"/>
          <p:nvPr/>
        </p:nvSpPr>
        <p:spPr>
          <a:xfrm>
            <a:off x="5996538" y="4934555"/>
            <a:ext cx="740638" cy="276999"/>
          </a:xfrm>
          <a:prstGeom prst="rect">
            <a:avLst/>
          </a:prstGeom>
          <a:noFill/>
        </p:spPr>
        <p:txBody>
          <a:bodyPr wrap="square">
            <a:spAutoFit/>
          </a:bodyPr>
          <a:lstStyle/>
          <a:p>
            <a:r>
              <a:rPr lang="en-US" altLang="zh-CN" sz="1200" dirty="0">
                <a:solidFill>
                  <a:srgbClr val="4FB1E5"/>
                </a:solidFill>
                <a:latin typeface="Times New Roman" panose="02020603050405020304" pitchFamily="18" charset="0"/>
                <a:cs typeface="Times New Roman" panose="02020603050405020304" pitchFamily="18" charset="0"/>
              </a:rPr>
              <a:t>(Secure</a:t>
            </a:r>
            <a:r>
              <a:rPr lang="en-US" altLang="zh-CN" sz="1200" i="0" dirty="0">
                <a:solidFill>
                  <a:srgbClr val="4FB1E5"/>
                </a:solidFill>
                <a:effectLst/>
                <a:latin typeface="Times New Roman" panose="02020603050405020304" pitchFamily="18" charset="0"/>
                <a:cs typeface="Times New Roman" panose="02020603050405020304" pitchFamily="18" charset="0"/>
              </a:rPr>
              <a:t>)</a:t>
            </a:r>
            <a:endParaRPr lang="zh-CN" altLang="en-US" sz="1200" dirty="0">
              <a:solidFill>
                <a:srgbClr val="4FB1E5"/>
              </a:solidFill>
              <a:latin typeface="Times New Roman" panose="02020603050405020304" pitchFamily="18" charset="0"/>
              <a:cs typeface="Times New Roman" panose="02020603050405020304" pitchFamily="18" charset="0"/>
            </a:endParaRPr>
          </a:p>
        </p:txBody>
      </p:sp>
      <p:sp>
        <p:nvSpPr>
          <p:cNvPr id="177" name="箭头: 右 176">
            <a:extLst>
              <a:ext uri="{FF2B5EF4-FFF2-40B4-BE49-F238E27FC236}">
                <a16:creationId xmlns:a16="http://schemas.microsoft.com/office/drawing/2014/main" id="{1AFC3239-A888-0A1C-034A-BA156AEEFDC9}"/>
              </a:ext>
            </a:extLst>
          </p:cNvPr>
          <p:cNvSpPr/>
          <p:nvPr/>
        </p:nvSpPr>
        <p:spPr>
          <a:xfrm>
            <a:off x="7976978" y="4272410"/>
            <a:ext cx="343788" cy="222307"/>
          </a:xfrm>
          <a:prstGeom prst="rightArrow">
            <a:avLst/>
          </a:prstGeom>
          <a:solidFill>
            <a:srgbClr val="95A8D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8" name="文本框 177">
            <a:extLst>
              <a:ext uri="{FF2B5EF4-FFF2-40B4-BE49-F238E27FC236}">
                <a16:creationId xmlns:a16="http://schemas.microsoft.com/office/drawing/2014/main" id="{8A50806E-7534-1765-65C8-A2DDA54A567B}"/>
              </a:ext>
            </a:extLst>
          </p:cNvPr>
          <p:cNvSpPr txBox="1"/>
          <p:nvPr/>
        </p:nvSpPr>
        <p:spPr>
          <a:xfrm>
            <a:off x="7595103" y="3864839"/>
            <a:ext cx="1107538" cy="461665"/>
          </a:xfrm>
          <a:prstGeom prst="rect">
            <a:avLst/>
          </a:prstGeom>
          <a:noFill/>
        </p:spPr>
        <p:txBody>
          <a:bodyPr wrap="square">
            <a:spAutoFit/>
          </a:bodyPr>
          <a:lstStyle/>
          <a:p>
            <a:pPr algn="ctr"/>
            <a:r>
              <a:rPr lang="en-US" altLang="zh-CN" sz="1200" dirty="0">
                <a:solidFill>
                  <a:srgbClr val="2C2C36"/>
                </a:solidFill>
                <a:latin typeface="Times New Roman" panose="02020603050405020304" pitchFamily="18" charset="0"/>
                <a:cs typeface="Times New Roman" panose="02020603050405020304" pitchFamily="18" charset="0"/>
              </a:rPr>
              <a:t>L</a:t>
            </a:r>
            <a:r>
              <a:rPr lang="en-US" altLang="zh-CN" sz="1200" b="0" i="0" dirty="0">
                <a:solidFill>
                  <a:srgbClr val="2C2C36"/>
                </a:solidFill>
                <a:effectLst/>
                <a:latin typeface="Times New Roman" panose="02020603050405020304" pitchFamily="18" charset="0"/>
                <a:cs typeface="Times New Roman" panose="02020603050405020304" pitchFamily="18" charset="0"/>
              </a:rPr>
              <a:t>eak </a:t>
            </a:r>
          </a:p>
          <a:p>
            <a:pPr algn="ctr"/>
            <a:r>
              <a:rPr lang="en-US" altLang="zh-CN" sz="1200" b="0" i="0" dirty="0">
                <a:solidFill>
                  <a:srgbClr val="2C2C36"/>
                </a:solidFill>
                <a:effectLst/>
                <a:latin typeface="Times New Roman" panose="02020603050405020304" pitchFamily="18" charset="0"/>
                <a:cs typeface="Times New Roman" panose="02020603050405020304" pitchFamily="18" charset="0"/>
              </a:rPr>
              <a:t>traces</a:t>
            </a:r>
            <a:endParaRPr lang="zh-CN" altLang="en-US" sz="1200" dirty="0">
              <a:latin typeface="Times New Roman" panose="02020603050405020304" pitchFamily="18" charset="0"/>
              <a:cs typeface="Times New Roman" panose="02020603050405020304" pitchFamily="18" charset="0"/>
            </a:endParaRPr>
          </a:p>
        </p:txBody>
      </p:sp>
      <p:pic>
        <p:nvPicPr>
          <p:cNvPr id="179" name="图片 178">
            <a:extLst>
              <a:ext uri="{FF2B5EF4-FFF2-40B4-BE49-F238E27FC236}">
                <a16:creationId xmlns:a16="http://schemas.microsoft.com/office/drawing/2014/main" id="{E829D15F-1F1C-894B-4FDA-64F035189FC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46726" y="4048389"/>
            <a:ext cx="638207" cy="600583"/>
          </a:xfrm>
          <a:prstGeom prst="rect">
            <a:avLst/>
          </a:prstGeom>
        </p:spPr>
      </p:pic>
      <p:sp>
        <p:nvSpPr>
          <p:cNvPr id="180" name="文本框 179">
            <a:extLst>
              <a:ext uri="{FF2B5EF4-FFF2-40B4-BE49-F238E27FC236}">
                <a16:creationId xmlns:a16="http://schemas.microsoft.com/office/drawing/2014/main" id="{255679F0-2358-1647-42EB-E1140D448154}"/>
              </a:ext>
            </a:extLst>
          </p:cNvPr>
          <p:cNvSpPr txBox="1"/>
          <p:nvPr/>
        </p:nvSpPr>
        <p:spPr>
          <a:xfrm>
            <a:off x="8408443" y="4686596"/>
            <a:ext cx="825867"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Adversary</a:t>
            </a:r>
            <a:endParaRPr lang="zh-CN" altLang="en-US" sz="1200" dirty="0">
              <a:latin typeface="Times New Roman" panose="02020603050405020304" pitchFamily="18" charset="0"/>
              <a:cs typeface="Times New Roman" panose="02020603050405020304" pitchFamily="18" charset="0"/>
            </a:endParaRPr>
          </a:p>
        </p:txBody>
      </p:sp>
      <p:sp>
        <p:nvSpPr>
          <p:cNvPr id="182" name="文本框 181">
            <a:extLst>
              <a:ext uri="{FF2B5EF4-FFF2-40B4-BE49-F238E27FC236}">
                <a16:creationId xmlns:a16="http://schemas.microsoft.com/office/drawing/2014/main" id="{E9CB31FE-E5E1-C0A0-1C4E-8D04B67E6027}"/>
              </a:ext>
            </a:extLst>
          </p:cNvPr>
          <p:cNvSpPr txBox="1"/>
          <p:nvPr/>
        </p:nvSpPr>
        <p:spPr>
          <a:xfrm>
            <a:off x="7433577" y="3397579"/>
            <a:ext cx="1489303"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Legal  manipulation</a:t>
            </a:r>
            <a:endParaRPr lang="zh-CN" altLang="en-US" sz="1200" dirty="0">
              <a:latin typeface="Times New Roman" panose="02020603050405020304" pitchFamily="18" charset="0"/>
              <a:cs typeface="Times New Roman" panose="02020603050405020304" pitchFamily="18" charset="0"/>
            </a:endParaRPr>
          </a:p>
        </p:txBody>
      </p:sp>
      <p:sp>
        <p:nvSpPr>
          <p:cNvPr id="186" name="文本框 185">
            <a:extLst>
              <a:ext uri="{FF2B5EF4-FFF2-40B4-BE49-F238E27FC236}">
                <a16:creationId xmlns:a16="http://schemas.microsoft.com/office/drawing/2014/main" id="{179DB3BF-724F-1F87-9C76-333251595721}"/>
              </a:ext>
            </a:extLst>
          </p:cNvPr>
          <p:cNvSpPr txBox="1"/>
          <p:nvPr/>
        </p:nvSpPr>
        <p:spPr>
          <a:xfrm>
            <a:off x="4290581" y="2328647"/>
            <a:ext cx="642548" cy="276999"/>
          </a:xfrm>
          <a:prstGeom prst="rect">
            <a:avLst/>
          </a:prstGeom>
          <a:noFill/>
        </p:spPr>
        <p:txBody>
          <a:bodyPr wrap="none" rtlCol="0">
            <a:spAutoFit/>
          </a:bodyPr>
          <a:lstStyle/>
          <a:p>
            <a:r>
              <a:rPr lang="en-US" altLang="zh-CN" sz="1200" dirty="0">
                <a:solidFill>
                  <a:srgbClr val="C00000"/>
                </a:solidFill>
                <a:latin typeface="Times New Roman" panose="02020603050405020304" pitchFamily="18" charset="0"/>
                <a:cs typeface="Times New Roman" panose="02020603050405020304" pitchFamily="18" charset="0"/>
              </a:rPr>
              <a:t>Trigger</a:t>
            </a:r>
            <a:endParaRPr lang="zh-CN" altLang="en-US" sz="1200" dirty="0">
              <a:solidFill>
                <a:srgbClr val="C00000"/>
              </a:solidFill>
              <a:latin typeface="Times New Roman" panose="02020603050405020304" pitchFamily="18" charset="0"/>
              <a:cs typeface="Times New Roman" panose="02020603050405020304" pitchFamily="18" charset="0"/>
            </a:endParaRPr>
          </a:p>
        </p:txBody>
      </p:sp>
      <p:sp>
        <p:nvSpPr>
          <p:cNvPr id="237" name="文本框 236">
            <a:extLst>
              <a:ext uri="{FF2B5EF4-FFF2-40B4-BE49-F238E27FC236}">
                <a16:creationId xmlns:a16="http://schemas.microsoft.com/office/drawing/2014/main" id="{4D6F99B9-4C8E-DDEF-2901-DDA3D2A63450}"/>
              </a:ext>
            </a:extLst>
          </p:cNvPr>
          <p:cNvSpPr txBox="1"/>
          <p:nvPr/>
        </p:nvSpPr>
        <p:spPr>
          <a:xfrm>
            <a:off x="7934235" y="1523052"/>
            <a:ext cx="631848" cy="461665"/>
          </a:xfrm>
          <a:prstGeom prst="rect">
            <a:avLst/>
          </a:prstGeom>
          <a:noFill/>
        </p:spPr>
        <p:txBody>
          <a:bodyPr wrap="square">
            <a:spAutoFit/>
          </a:bodyPr>
          <a:lstStyle/>
          <a:p>
            <a:pPr algn="ctr"/>
            <a:r>
              <a:rPr lang="en-US" altLang="zh-CN" sz="1200" dirty="0">
                <a:solidFill>
                  <a:srgbClr val="2C2C36"/>
                </a:solidFill>
                <a:latin typeface="Times New Roman" panose="02020603050405020304" pitchFamily="18" charset="0"/>
                <a:cs typeface="Times New Roman" panose="02020603050405020304" pitchFamily="18" charset="0"/>
              </a:rPr>
              <a:t>L</a:t>
            </a:r>
            <a:r>
              <a:rPr lang="en-US" altLang="zh-CN" sz="1200" b="0" i="0" dirty="0">
                <a:solidFill>
                  <a:srgbClr val="2C2C36"/>
                </a:solidFill>
                <a:effectLst/>
                <a:latin typeface="Times New Roman" panose="02020603050405020304" pitchFamily="18" charset="0"/>
                <a:cs typeface="Times New Roman" panose="02020603050405020304" pitchFamily="18" charset="0"/>
              </a:rPr>
              <a:t>eak </a:t>
            </a:r>
          </a:p>
          <a:p>
            <a:pPr algn="ctr"/>
            <a:r>
              <a:rPr lang="en-US" altLang="zh-CN" sz="1200" b="0" i="0" dirty="0">
                <a:solidFill>
                  <a:srgbClr val="2C2C36"/>
                </a:solidFill>
                <a:effectLst/>
                <a:latin typeface="Times New Roman" panose="02020603050405020304" pitchFamily="18" charset="0"/>
                <a:cs typeface="Times New Roman" panose="02020603050405020304" pitchFamily="18" charset="0"/>
              </a:rPr>
              <a:t>traces</a:t>
            </a:r>
            <a:endParaRPr lang="zh-CN" altLang="en-US" sz="1200" dirty="0">
              <a:latin typeface="Times New Roman" panose="02020603050405020304" pitchFamily="18" charset="0"/>
              <a:cs typeface="Times New Roman" panose="02020603050405020304" pitchFamily="18" charset="0"/>
            </a:endParaRPr>
          </a:p>
        </p:txBody>
      </p:sp>
      <p:sp>
        <p:nvSpPr>
          <p:cNvPr id="2" name="文本框 1">
            <a:extLst>
              <a:ext uri="{FF2B5EF4-FFF2-40B4-BE49-F238E27FC236}">
                <a16:creationId xmlns:a16="http://schemas.microsoft.com/office/drawing/2014/main" id="{42B806ED-9C67-389A-4DF3-E9B009869784}"/>
              </a:ext>
            </a:extLst>
          </p:cNvPr>
          <p:cNvSpPr txBox="1"/>
          <p:nvPr/>
        </p:nvSpPr>
        <p:spPr>
          <a:xfrm>
            <a:off x="3595319" y="752275"/>
            <a:ext cx="4005840"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(a) Existing Backdoor-based Watermarking Methods</a:t>
            </a:r>
            <a:endParaRPr lang="zh-CN" altLang="en-US" sz="1400" dirty="0">
              <a:latin typeface="Times New Roman" panose="02020603050405020304" pitchFamily="18" charset="0"/>
              <a:cs typeface="Times New Roman" panose="02020603050405020304" pitchFamily="18" charset="0"/>
            </a:endParaRPr>
          </a:p>
        </p:txBody>
      </p:sp>
      <p:sp>
        <p:nvSpPr>
          <p:cNvPr id="3" name="文本框 2">
            <a:extLst>
              <a:ext uri="{FF2B5EF4-FFF2-40B4-BE49-F238E27FC236}">
                <a16:creationId xmlns:a16="http://schemas.microsoft.com/office/drawing/2014/main" id="{38740108-7E68-940E-C498-37B8C9DA4D8E}"/>
              </a:ext>
            </a:extLst>
          </p:cNvPr>
          <p:cNvSpPr txBox="1"/>
          <p:nvPr/>
        </p:nvSpPr>
        <p:spPr>
          <a:xfrm>
            <a:off x="4621173" y="3049353"/>
            <a:ext cx="1474827"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(b) PDGP scheme</a:t>
            </a:r>
            <a:endParaRPr lang="zh-CN" altLang="en-US" sz="1400" dirty="0">
              <a:latin typeface="Times New Roman" panose="02020603050405020304" pitchFamily="18" charset="0"/>
              <a:cs typeface="Times New Roman" panose="02020603050405020304" pitchFamily="18" charset="0"/>
            </a:endParaRPr>
          </a:p>
        </p:txBody>
      </p:sp>
      <p:cxnSp>
        <p:nvCxnSpPr>
          <p:cNvPr id="22" name="直接连接符 21">
            <a:extLst>
              <a:ext uri="{FF2B5EF4-FFF2-40B4-BE49-F238E27FC236}">
                <a16:creationId xmlns:a16="http://schemas.microsoft.com/office/drawing/2014/main" id="{D8F8A17B-31D0-AB08-1E4E-C13ED8F3F998}"/>
              </a:ext>
            </a:extLst>
          </p:cNvPr>
          <p:cNvCxnSpPr>
            <a:cxnSpLocks/>
            <a:stCxn id="192" idx="2"/>
            <a:endCxn id="174" idx="6"/>
          </p:cNvCxnSpPr>
          <p:nvPr/>
        </p:nvCxnSpPr>
        <p:spPr>
          <a:xfrm flipH="1">
            <a:off x="4148472" y="2408746"/>
            <a:ext cx="87444" cy="7257"/>
          </a:xfrm>
          <a:prstGeom prst="line">
            <a:avLst/>
          </a:prstGeom>
          <a:ln w="12700">
            <a:solidFill>
              <a:srgbClr val="FF0000"/>
            </a:solidFill>
          </a:ln>
        </p:spPr>
        <p:style>
          <a:lnRef idx="2">
            <a:schemeClr val="dk1"/>
          </a:lnRef>
          <a:fillRef idx="0">
            <a:schemeClr val="dk1"/>
          </a:fillRef>
          <a:effectRef idx="1">
            <a:schemeClr val="dk1"/>
          </a:effectRef>
          <a:fontRef idx="minor">
            <a:schemeClr val="tx1"/>
          </a:fontRef>
        </p:style>
      </p:cxnSp>
      <p:sp>
        <p:nvSpPr>
          <p:cNvPr id="49" name="椭圆 48">
            <a:extLst>
              <a:ext uri="{FF2B5EF4-FFF2-40B4-BE49-F238E27FC236}">
                <a16:creationId xmlns:a16="http://schemas.microsoft.com/office/drawing/2014/main" id="{23609333-7FCA-53F0-1BD1-646C1BBAE24E}"/>
              </a:ext>
            </a:extLst>
          </p:cNvPr>
          <p:cNvSpPr/>
          <p:nvPr/>
        </p:nvSpPr>
        <p:spPr>
          <a:xfrm>
            <a:off x="4350272" y="2074808"/>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62" name="椭圆 61">
            <a:extLst>
              <a:ext uri="{FF2B5EF4-FFF2-40B4-BE49-F238E27FC236}">
                <a16:creationId xmlns:a16="http://schemas.microsoft.com/office/drawing/2014/main" id="{39F5944B-D7D3-8BE4-F660-5CEED742699A}"/>
              </a:ext>
            </a:extLst>
          </p:cNvPr>
          <p:cNvSpPr/>
          <p:nvPr/>
        </p:nvSpPr>
        <p:spPr>
          <a:xfrm>
            <a:off x="4160708" y="1665792"/>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64" name="椭圆 63">
            <a:extLst>
              <a:ext uri="{FF2B5EF4-FFF2-40B4-BE49-F238E27FC236}">
                <a16:creationId xmlns:a16="http://schemas.microsoft.com/office/drawing/2014/main" id="{D09C088E-599B-23EB-0E17-FC87C24EF4C3}"/>
              </a:ext>
            </a:extLst>
          </p:cNvPr>
          <p:cNvSpPr/>
          <p:nvPr/>
        </p:nvSpPr>
        <p:spPr>
          <a:xfrm>
            <a:off x="5156745" y="1943195"/>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02" name="椭圆 101">
            <a:extLst>
              <a:ext uri="{FF2B5EF4-FFF2-40B4-BE49-F238E27FC236}">
                <a16:creationId xmlns:a16="http://schemas.microsoft.com/office/drawing/2014/main" id="{D00B0F4A-E6AE-1AA4-6B9B-4C73B3674F93}"/>
              </a:ext>
            </a:extLst>
          </p:cNvPr>
          <p:cNvSpPr/>
          <p:nvPr/>
        </p:nvSpPr>
        <p:spPr>
          <a:xfrm>
            <a:off x="5077460" y="1445873"/>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04" name="文本框 103">
            <a:extLst>
              <a:ext uri="{FF2B5EF4-FFF2-40B4-BE49-F238E27FC236}">
                <a16:creationId xmlns:a16="http://schemas.microsoft.com/office/drawing/2014/main" id="{51410FB3-F2E8-0015-FDD3-545AADB3E88E}"/>
              </a:ext>
            </a:extLst>
          </p:cNvPr>
          <p:cNvSpPr txBox="1"/>
          <p:nvPr/>
        </p:nvSpPr>
        <p:spPr>
          <a:xfrm>
            <a:off x="5076158" y="1858549"/>
            <a:ext cx="292068" cy="276999"/>
          </a:xfrm>
          <a:prstGeom prst="rect">
            <a:avLst/>
          </a:prstGeom>
          <a:noFill/>
        </p:spPr>
        <p:txBody>
          <a:bodyPr wrap="non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sp>
        <p:nvSpPr>
          <p:cNvPr id="105" name="文本框 104">
            <a:extLst>
              <a:ext uri="{FF2B5EF4-FFF2-40B4-BE49-F238E27FC236}">
                <a16:creationId xmlns:a16="http://schemas.microsoft.com/office/drawing/2014/main" id="{CAFA43AC-8369-206A-40E6-335640E12D79}"/>
              </a:ext>
            </a:extLst>
          </p:cNvPr>
          <p:cNvSpPr txBox="1"/>
          <p:nvPr/>
        </p:nvSpPr>
        <p:spPr>
          <a:xfrm>
            <a:off x="4089718" y="1573309"/>
            <a:ext cx="274434" cy="307777"/>
          </a:xfrm>
          <a:prstGeom prst="rect">
            <a:avLst/>
          </a:prstGeom>
          <a:noFill/>
        </p:spPr>
        <p:txBody>
          <a:bodyPr wrap="none" rtlCol="0">
            <a:spAutoFit/>
          </a:bodyPr>
          <a:lstStyle/>
          <a:p>
            <a:r>
              <a:rPr lang="en-US" altLang="zh-CN" sz="1400" b="1" dirty="0"/>
              <a:t>-</a:t>
            </a:r>
            <a:endParaRPr lang="zh-CN" altLang="en-US" sz="1400" b="1" dirty="0"/>
          </a:p>
        </p:txBody>
      </p:sp>
      <p:sp>
        <p:nvSpPr>
          <p:cNvPr id="106" name="文本框 105">
            <a:extLst>
              <a:ext uri="{FF2B5EF4-FFF2-40B4-BE49-F238E27FC236}">
                <a16:creationId xmlns:a16="http://schemas.microsoft.com/office/drawing/2014/main" id="{3F500DD0-DD55-02A4-0605-4D31A1FCDB57}"/>
              </a:ext>
            </a:extLst>
          </p:cNvPr>
          <p:cNvSpPr txBox="1"/>
          <p:nvPr/>
        </p:nvSpPr>
        <p:spPr>
          <a:xfrm>
            <a:off x="4353014" y="1228798"/>
            <a:ext cx="274434" cy="307777"/>
          </a:xfrm>
          <a:prstGeom prst="rect">
            <a:avLst/>
          </a:prstGeom>
          <a:noFill/>
        </p:spPr>
        <p:txBody>
          <a:bodyPr wrap="none" rtlCol="0">
            <a:spAutoFit/>
          </a:bodyPr>
          <a:lstStyle/>
          <a:p>
            <a:r>
              <a:rPr lang="en-US" altLang="zh-CN" sz="1400" b="1" dirty="0"/>
              <a:t>-</a:t>
            </a:r>
            <a:endParaRPr lang="zh-CN" altLang="en-US" sz="1400" b="1" dirty="0"/>
          </a:p>
        </p:txBody>
      </p:sp>
      <p:sp>
        <p:nvSpPr>
          <p:cNvPr id="108" name="文本框 107">
            <a:extLst>
              <a:ext uri="{FF2B5EF4-FFF2-40B4-BE49-F238E27FC236}">
                <a16:creationId xmlns:a16="http://schemas.microsoft.com/office/drawing/2014/main" id="{43E0C519-2B44-D49A-B382-55C6B7723517}"/>
              </a:ext>
            </a:extLst>
          </p:cNvPr>
          <p:cNvSpPr txBox="1"/>
          <p:nvPr/>
        </p:nvSpPr>
        <p:spPr>
          <a:xfrm>
            <a:off x="4644973" y="1617582"/>
            <a:ext cx="292068" cy="276999"/>
          </a:xfrm>
          <a:prstGeom prst="rect">
            <a:avLst/>
          </a:prstGeom>
          <a:noFill/>
        </p:spPr>
        <p:txBody>
          <a:bodyPr wrap="non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sp>
        <p:nvSpPr>
          <p:cNvPr id="110" name="文本框 109">
            <a:extLst>
              <a:ext uri="{FF2B5EF4-FFF2-40B4-BE49-F238E27FC236}">
                <a16:creationId xmlns:a16="http://schemas.microsoft.com/office/drawing/2014/main" id="{4F4DBDB5-DFE7-C037-FCE9-5ABDE3AC7B5B}"/>
              </a:ext>
            </a:extLst>
          </p:cNvPr>
          <p:cNvSpPr txBox="1"/>
          <p:nvPr/>
        </p:nvSpPr>
        <p:spPr>
          <a:xfrm flipH="1">
            <a:off x="4275456" y="1992896"/>
            <a:ext cx="280338" cy="276999"/>
          </a:xfrm>
          <a:prstGeom prst="rect">
            <a:avLst/>
          </a:prstGeom>
          <a:noFill/>
        </p:spPr>
        <p:txBody>
          <a:bodyPr wrap="square" rtlCol="0">
            <a:spAutoFit/>
          </a:bodyPr>
          <a:lstStyle/>
          <a:p>
            <a:r>
              <a:rPr lang="en-US" altLang="zh-CN" sz="1200" b="1" dirty="0">
                <a:solidFill>
                  <a:srgbClr val="C00000"/>
                </a:solidFill>
                <a:cs typeface="Times New Roman" panose="02020603050405020304" pitchFamily="18" charset="0"/>
              </a:rPr>
              <a:t>+</a:t>
            </a:r>
            <a:endParaRPr lang="zh-CN" altLang="en-US" sz="1200" b="1" dirty="0">
              <a:solidFill>
                <a:srgbClr val="C00000"/>
              </a:solidFill>
              <a:cs typeface="Times New Roman" panose="02020603050405020304" pitchFamily="18" charset="0"/>
            </a:endParaRPr>
          </a:p>
        </p:txBody>
      </p:sp>
      <p:cxnSp>
        <p:nvCxnSpPr>
          <p:cNvPr id="113" name="直接连接符 112">
            <a:extLst>
              <a:ext uri="{FF2B5EF4-FFF2-40B4-BE49-F238E27FC236}">
                <a16:creationId xmlns:a16="http://schemas.microsoft.com/office/drawing/2014/main" id="{D215D03B-69AC-750E-DCA8-69B385033AFC}"/>
              </a:ext>
            </a:extLst>
          </p:cNvPr>
          <p:cNvCxnSpPr>
            <a:cxnSpLocks/>
          </p:cNvCxnSpPr>
          <p:nvPr/>
        </p:nvCxnSpPr>
        <p:spPr>
          <a:xfrm flipH="1">
            <a:off x="4799639" y="1400025"/>
            <a:ext cx="34728" cy="311085"/>
          </a:xfrm>
          <a:prstGeom prst="line">
            <a:avLst/>
          </a:prstGeom>
        </p:spPr>
        <p:style>
          <a:lnRef idx="2">
            <a:schemeClr val="dk1"/>
          </a:lnRef>
          <a:fillRef idx="0">
            <a:schemeClr val="dk1"/>
          </a:fillRef>
          <a:effectRef idx="1">
            <a:schemeClr val="dk1"/>
          </a:effectRef>
          <a:fontRef idx="minor">
            <a:schemeClr val="tx1"/>
          </a:fontRef>
        </p:style>
      </p:cxnSp>
      <p:sp>
        <p:nvSpPr>
          <p:cNvPr id="174" name="椭圆 173">
            <a:extLst>
              <a:ext uri="{FF2B5EF4-FFF2-40B4-BE49-F238E27FC236}">
                <a16:creationId xmlns:a16="http://schemas.microsoft.com/office/drawing/2014/main" id="{40259CCC-A3A6-C82B-D642-FB3EEA4905F6}"/>
              </a:ext>
            </a:extLst>
          </p:cNvPr>
          <p:cNvSpPr/>
          <p:nvPr/>
        </p:nvSpPr>
        <p:spPr>
          <a:xfrm>
            <a:off x="4070500" y="2377017"/>
            <a:ext cx="77972" cy="77972"/>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90" name="直接连接符 189">
            <a:extLst>
              <a:ext uri="{FF2B5EF4-FFF2-40B4-BE49-F238E27FC236}">
                <a16:creationId xmlns:a16="http://schemas.microsoft.com/office/drawing/2014/main" id="{C26D0F5E-6212-83B5-5A97-89CE6BF20F1B}"/>
              </a:ext>
            </a:extLst>
          </p:cNvPr>
          <p:cNvCxnSpPr>
            <a:cxnSpLocks/>
            <a:stCxn id="192" idx="0"/>
            <a:endCxn id="191" idx="5"/>
          </p:cNvCxnSpPr>
          <p:nvPr/>
        </p:nvCxnSpPr>
        <p:spPr>
          <a:xfrm flipH="1" flipV="1">
            <a:off x="4187399" y="2305453"/>
            <a:ext cx="87503" cy="64307"/>
          </a:xfrm>
          <a:prstGeom prst="line">
            <a:avLst/>
          </a:prstGeom>
          <a:ln w="12700">
            <a:solidFill>
              <a:srgbClr val="FF0000"/>
            </a:solidFill>
          </a:ln>
        </p:spPr>
        <p:style>
          <a:lnRef idx="2">
            <a:schemeClr val="dk1"/>
          </a:lnRef>
          <a:fillRef idx="0">
            <a:schemeClr val="dk1"/>
          </a:fillRef>
          <a:effectRef idx="1">
            <a:schemeClr val="dk1"/>
          </a:effectRef>
          <a:fontRef idx="minor">
            <a:schemeClr val="tx1"/>
          </a:fontRef>
        </p:style>
      </p:cxnSp>
      <p:sp>
        <p:nvSpPr>
          <p:cNvPr id="191" name="椭圆 190">
            <a:extLst>
              <a:ext uri="{FF2B5EF4-FFF2-40B4-BE49-F238E27FC236}">
                <a16:creationId xmlns:a16="http://schemas.microsoft.com/office/drawing/2014/main" id="{D357A970-E9D3-0D14-DB5F-4EC42B182E75}"/>
              </a:ext>
            </a:extLst>
          </p:cNvPr>
          <p:cNvSpPr/>
          <p:nvPr/>
        </p:nvSpPr>
        <p:spPr>
          <a:xfrm>
            <a:off x="4120846" y="2238900"/>
            <a:ext cx="77972" cy="77972"/>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2" name="椭圆 191">
            <a:extLst>
              <a:ext uri="{FF2B5EF4-FFF2-40B4-BE49-F238E27FC236}">
                <a16:creationId xmlns:a16="http://schemas.microsoft.com/office/drawing/2014/main" id="{E90FBC67-DD66-24D9-B356-D0D97B2D8EF5}"/>
              </a:ext>
            </a:extLst>
          </p:cNvPr>
          <p:cNvSpPr/>
          <p:nvPr/>
        </p:nvSpPr>
        <p:spPr>
          <a:xfrm>
            <a:off x="4235916" y="2369760"/>
            <a:ext cx="77972" cy="77972"/>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9" name="椭圆 208">
            <a:extLst>
              <a:ext uri="{FF2B5EF4-FFF2-40B4-BE49-F238E27FC236}">
                <a16:creationId xmlns:a16="http://schemas.microsoft.com/office/drawing/2014/main" id="{FDE2A879-1850-5B0A-FB21-912CB04DA030}"/>
              </a:ext>
            </a:extLst>
          </p:cNvPr>
          <p:cNvSpPr/>
          <p:nvPr/>
        </p:nvSpPr>
        <p:spPr>
          <a:xfrm>
            <a:off x="4004194" y="2209348"/>
            <a:ext cx="350418" cy="327162"/>
          </a:xfrm>
          <a:prstGeom prst="ellipse">
            <a:avLst/>
          </a:prstGeom>
          <a:noFill/>
          <a:ln>
            <a:solidFill>
              <a:srgbClr val="FF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23" name="直接箭头连接符 222">
            <a:extLst>
              <a:ext uri="{FF2B5EF4-FFF2-40B4-BE49-F238E27FC236}">
                <a16:creationId xmlns:a16="http://schemas.microsoft.com/office/drawing/2014/main" id="{FBADD24E-5BAC-5356-CDD8-92646F9F127A}"/>
              </a:ext>
            </a:extLst>
          </p:cNvPr>
          <p:cNvCxnSpPr>
            <a:cxnSpLocks/>
          </p:cNvCxnSpPr>
          <p:nvPr/>
        </p:nvCxnSpPr>
        <p:spPr>
          <a:xfrm>
            <a:off x="3807953" y="2652451"/>
            <a:ext cx="194413"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36" name="文本框 235">
            <a:extLst>
              <a:ext uri="{FF2B5EF4-FFF2-40B4-BE49-F238E27FC236}">
                <a16:creationId xmlns:a16="http://schemas.microsoft.com/office/drawing/2014/main" id="{78A7018E-8CB2-9580-C107-0DE7FEACD767}"/>
              </a:ext>
            </a:extLst>
          </p:cNvPr>
          <p:cNvSpPr txBox="1"/>
          <p:nvPr/>
        </p:nvSpPr>
        <p:spPr>
          <a:xfrm>
            <a:off x="3956901" y="2530043"/>
            <a:ext cx="1556761" cy="276999"/>
          </a:xfrm>
          <a:prstGeom prst="rect">
            <a:avLst/>
          </a:prstGeom>
          <a:noFill/>
        </p:spPr>
        <p:txBody>
          <a:bodyPr wrap="square">
            <a:spAutoFit/>
          </a:bodyPr>
          <a:lstStyle/>
          <a:p>
            <a:r>
              <a:rPr lang="en-US" altLang="zh-CN" sz="1200" dirty="0">
                <a:solidFill>
                  <a:srgbClr val="FF0000"/>
                </a:solidFill>
                <a:latin typeface="Times New Roman" panose="02020603050405020304" pitchFamily="18" charset="0"/>
                <a:cs typeface="Times New Roman" panose="02020603050405020304" pitchFamily="18" charset="0"/>
              </a:rPr>
              <a:t>from label     to label</a:t>
            </a:r>
            <a:endParaRPr lang="zh-CN" altLang="en-US" sz="1200" dirty="0">
              <a:solidFill>
                <a:srgbClr val="FF0000"/>
              </a:solidFill>
              <a:latin typeface="Times New Roman" panose="02020603050405020304" pitchFamily="18" charset="0"/>
              <a:cs typeface="Times New Roman" panose="02020603050405020304" pitchFamily="18" charset="0"/>
            </a:endParaRPr>
          </a:p>
        </p:txBody>
      </p:sp>
      <p:sp>
        <p:nvSpPr>
          <p:cNvPr id="239" name="椭圆 238">
            <a:extLst>
              <a:ext uri="{FF2B5EF4-FFF2-40B4-BE49-F238E27FC236}">
                <a16:creationId xmlns:a16="http://schemas.microsoft.com/office/drawing/2014/main" id="{F1B8CAA1-9863-8295-16CC-85CCE08E218A}"/>
              </a:ext>
            </a:extLst>
          </p:cNvPr>
          <p:cNvSpPr/>
          <p:nvPr/>
        </p:nvSpPr>
        <p:spPr>
          <a:xfrm>
            <a:off x="4713030" y="2601425"/>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40" name="文本框 239">
            <a:extLst>
              <a:ext uri="{FF2B5EF4-FFF2-40B4-BE49-F238E27FC236}">
                <a16:creationId xmlns:a16="http://schemas.microsoft.com/office/drawing/2014/main" id="{E659F49C-08C6-231F-34DD-35D803A0725E}"/>
              </a:ext>
            </a:extLst>
          </p:cNvPr>
          <p:cNvSpPr txBox="1"/>
          <p:nvPr/>
        </p:nvSpPr>
        <p:spPr>
          <a:xfrm>
            <a:off x="4643915" y="2500650"/>
            <a:ext cx="274434" cy="307777"/>
          </a:xfrm>
          <a:prstGeom prst="rect">
            <a:avLst/>
          </a:prstGeom>
          <a:noFill/>
        </p:spPr>
        <p:txBody>
          <a:bodyPr wrap="none" rtlCol="0">
            <a:spAutoFit/>
          </a:bodyPr>
          <a:lstStyle/>
          <a:p>
            <a:r>
              <a:rPr lang="en-US" altLang="zh-CN" sz="1400" b="1" dirty="0"/>
              <a:t>-</a:t>
            </a:r>
            <a:endParaRPr lang="zh-CN" altLang="en-US" sz="1400" b="1" dirty="0"/>
          </a:p>
        </p:txBody>
      </p:sp>
      <p:sp>
        <p:nvSpPr>
          <p:cNvPr id="242" name="椭圆 241">
            <a:extLst>
              <a:ext uri="{FF2B5EF4-FFF2-40B4-BE49-F238E27FC236}">
                <a16:creationId xmlns:a16="http://schemas.microsoft.com/office/drawing/2014/main" id="{A1E1D109-EAA8-EA1D-E6FD-E1FB8B87A663}"/>
              </a:ext>
            </a:extLst>
          </p:cNvPr>
          <p:cNvSpPr/>
          <p:nvPr/>
        </p:nvSpPr>
        <p:spPr>
          <a:xfrm>
            <a:off x="4776780" y="1311607"/>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43" name="椭圆 242">
            <a:extLst>
              <a:ext uri="{FF2B5EF4-FFF2-40B4-BE49-F238E27FC236}">
                <a16:creationId xmlns:a16="http://schemas.microsoft.com/office/drawing/2014/main" id="{4DD0C02B-1830-8298-B289-20A6B21912EB}"/>
              </a:ext>
            </a:extLst>
          </p:cNvPr>
          <p:cNvSpPr/>
          <p:nvPr/>
        </p:nvSpPr>
        <p:spPr>
          <a:xfrm>
            <a:off x="5348685" y="2597991"/>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41" name="文本框 240">
            <a:extLst>
              <a:ext uri="{FF2B5EF4-FFF2-40B4-BE49-F238E27FC236}">
                <a16:creationId xmlns:a16="http://schemas.microsoft.com/office/drawing/2014/main" id="{D6139B05-B99C-6AF2-0668-E3BFFAD2B2A3}"/>
              </a:ext>
            </a:extLst>
          </p:cNvPr>
          <p:cNvSpPr txBox="1"/>
          <p:nvPr/>
        </p:nvSpPr>
        <p:spPr>
          <a:xfrm flipH="1">
            <a:off x="5270931" y="2520786"/>
            <a:ext cx="280338" cy="276999"/>
          </a:xfrm>
          <a:prstGeom prst="rect">
            <a:avLst/>
          </a:prstGeom>
          <a:noFill/>
        </p:spPr>
        <p:txBody>
          <a:bodyPr wrap="square" rtlCol="0">
            <a:spAutoFit/>
          </a:bodyPr>
          <a:lstStyle/>
          <a:p>
            <a:r>
              <a:rPr lang="en-US" altLang="zh-CN" sz="1200" b="1" dirty="0">
                <a:solidFill>
                  <a:srgbClr val="C00000"/>
                </a:solidFill>
                <a:cs typeface="Times New Roman" panose="02020603050405020304" pitchFamily="18" charset="0"/>
              </a:rPr>
              <a:t>+</a:t>
            </a:r>
            <a:endParaRPr lang="zh-CN" altLang="en-US" sz="1200" b="1" dirty="0">
              <a:solidFill>
                <a:srgbClr val="C00000"/>
              </a:solidFill>
              <a:cs typeface="Times New Roman" panose="02020603050405020304" pitchFamily="18" charset="0"/>
            </a:endParaRPr>
          </a:p>
        </p:txBody>
      </p:sp>
      <p:pic>
        <p:nvPicPr>
          <p:cNvPr id="253" name="图片 252">
            <a:extLst>
              <a:ext uri="{FF2B5EF4-FFF2-40B4-BE49-F238E27FC236}">
                <a16:creationId xmlns:a16="http://schemas.microsoft.com/office/drawing/2014/main" id="{6C4D4BE2-854A-D2EE-FD0D-C22A533EE295}"/>
              </a:ext>
            </a:extLst>
          </p:cNvPr>
          <p:cNvPicPr>
            <a:picLocks noChangeAspect="1"/>
          </p:cNvPicPr>
          <p:nvPr/>
        </p:nvPicPr>
        <p:blipFill>
          <a:blip r:embed="rId7"/>
          <a:stretch>
            <a:fillRect/>
          </a:stretch>
        </p:blipFill>
        <p:spPr>
          <a:xfrm>
            <a:off x="2030844" y="757418"/>
            <a:ext cx="316571" cy="272603"/>
          </a:xfrm>
          <a:prstGeom prst="rect">
            <a:avLst/>
          </a:prstGeom>
        </p:spPr>
      </p:pic>
      <p:sp>
        <p:nvSpPr>
          <p:cNvPr id="254" name="文本框 253">
            <a:extLst>
              <a:ext uri="{FF2B5EF4-FFF2-40B4-BE49-F238E27FC236}">
                <a16:creationId xmlns:a16="http://schemas.microsoft.com/office/drawing/2014/main" id="{06049D09-6D65-D8D7-9175-2343B7789E92}"/>
              </a:ext>
            </a:extLst>
          </p:cNvPr>
          <p:cNvSpPr txBox="1"/>
          <p:nvPr/>
        </p:nvSpPr>
        <p:spPr>
          <a:xfrm>
            <a:off x="2313154" y="770884"/>
            <a:ext cx="642548"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Trigger</a:t>
            </a:r>
            <a:endParaRPr lang="zh-CN" altLang="en-US" sz="1200" dirty="0">
              <a:latin typeface="Times New Roman" panose="02020603050405020304" pitchFamily="18" charset="0"/>
              <a:cs typeface="Times New Roman" panose="02020603050405020304" pitchFamily="18" charset="0"/>
            </a:endParaRPr>
          </a:p>
        </p:txBody>
      </p:sp>
      <p:cxnSp>
        <p:nvCxnSpPr>
          <p:cNvPr id="256" name="直接连接符 255">
            <a:extLst>
              <a:ext uri="{FF2B5EF4-FFF2-40B4-BE49-F238E27FC236}">
                <a16:creationId xmlns:a16="http://schemas.microsoft.com/office/drawing/2014/main" id="{95A60087-FD16-0120-7607-6F535F986C63}"/>
              </a:ext>
            </a:extLst>
          </p:cNvPr>
          <p:cNvCxnSpPr>
            <a:cxnSpLocks/>
          </p:cNvCxnSpPr>
          <p:nvPr/>
        </p:nvCxnSpPr>
        <p:spPr>
          <a:xfrm>
            <a:off x="1993012" y="3048000"/>
            <a:ext cx="7258414" cy="0"/>
          </a:xfrm>
          <a:prstGeom prst="line">
            <a:avLst/>
          </a:prstGeom>
        </p:spPr>
        <p:style>
          <a:lnRef idx="2">
            <a:schemeClr val="dk1"/>
          </a:lnRef>
          <a:fillRef idx="0">
            <a:schemeClr val="dk1"/>
          </a:fillRef>
          <a:effectRef idx="1">
            <a:schemeClr val="dk1"/>
          </a:effectRef>
          <a:fontRef idx="minor">
            <a:schemeClr val="tx1"/>
          </a:fontRef>
        </p:style>
      </p:cxnSp>
      <p:sp>
        <p:nvSpPr>
          <p:cNvPr id="259" name="椭圆 258">
            <a:extLst>
              <a:ext uri="{FF2B5EF4-FFF2-40B4-BE49-F238E27FC236}">
                <a16:creationId xmlns:a16="http://schemas.microsoft.com/office/drawing/2014/main" id="{4AB0CF10-4AB5-B9E5-04AD-BDFD553DB4E5}"/>
              </a:ext>
            </a:extLst>
          </p:cNvPr>
          <p:cNvSpPr/>
          <p:nvPr/>
        </p:nvSpPr>
        <p:spPr>
          <a:xfrm>
            <a:off x="2055941" y="1019050"/>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03" name="文本框 102">
            <a:extLst>
              <a:ext uri="{FF2B5EF4-FFF2-40B4-BE49-F238E27FC236}">
                <a16:creationId xmlns:a16="http://schemas.microsoft.com/office/drawing/2014/main" id="{B331B11F-487C-0B38-0050-AA9C53DFC480}"/>
              </a:ext>
            </a:extLst>
          </p:cNvPr>
          <p:cNvSpPr txBox="1"/>
          <p:nvPr/>
        </p:nvSpPr>
        <p:spPr>
          <a:xfrm>
            <a:off x="1976541" y="949512"/>
            <a:ext cx="292068" cy="276999"/>
          </a:xfrm>
          <a:prstGeom prst="rect">
            <a:avLst/>
          </a:prstGeom>
          <a:noFill/>
        </p:spPr>
        <p:txBody>
          <a:bodyPr wrap="non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sp>
        <p:nvSpPr>
          <p:cNvPr id="260" name="椭圆 259">
            <a:extLst>
              <a:ext uri="{FF2B5EF4-FFF2-40B4-BE49-F238E27FC236}">
                <a16:creationId xmlns:a16="http://schemas.microsoft.com/office/drawing/2014/main" id="{7EE9CC0E-9228-4E4F-B643-90B9A3A5F80B}"/>
              </a:ext>
            </a:extLst>
          </p:cNvPr>
          <p:cNvSpPr/>
          <p:nvPr/>
        </p:nvSpPr>
        <p:spPr>
          <a:xfrm>
            <a:off x="2225579" y="1011634"/>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61" name="文本框 260">
            <a:extLst>
              <a:ext uri="{FF2B5EF4-FFF2-40B4-BE49-F238E27FC236}">
                <a16:creationId xmlns:a16="http://schemas.microsoft.com/office/drawing/2014/main" id="{CD1C871D-DB72-CAA4-E265-B556C03A0B7C}"/>
              </a:ext>
            </a:extLst>
          </p:cNvPr>
          <p:cNvSpPr txBox="1"/>
          <p:nvPr/>
        </p:nvSpPr>
        <p:spPr>
          <a:xfrm>
            <a:off x="2148931" y="914541"/>
            <a:ext cx="274434" cy="307777"/>
          </a:xfrm>
          <a:prstGeom prst="rect">
            <a:avLst/>
          </a:prstGeom>
          <a:noFill/>
        </p:spPr>
        <p:txBody>
          <a:bodyPr wrap="none" rtlCol="0">
            <a:spAutoFit/>
          </a:bodyPr>
          <a:lstStyle/>
          <a:p>
            <a:r>
              <a:rPr lang="en-US" altLang="zh-CN" sz="1400" b="1" dirty="0"/>
              <a:t>-</a:t>
            </a:r>
            <a:endParaRPr lang="zh-CN" altLang="en-US" sz="1400" b="1" dirty="0"/>
          </a:p>
        </p:txBody>
      </p:sp>
      <p:sp>
        <p:nvSpPr>
          <p:cNvPr id="262" name="文本框 261">
            <a:extLst>
              <a:ext uri="{FF2B5EF4-FFF2-40B4-BE49-F238E27FC236}">
                <a16:creationId xmlns:a16="http://schemas.microsoft.com/office/drawing/2014/main" id="{34D394C3-603E-369A-FFF1-C40A7F845077}"/>
              </a:ext>
            </a:extLst>
          </p:cNvPr>
          <p:cNvSpPr txBox="1"/>
          <p:nvPr/>
        </p:nvSpPr>
        <p:spPr>
          <a:xfrm>
            <a:off x="2344537" y="965492"/>
            <a:ext cx="683200"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Labeled</a:t>
            </a:r>
            <a:endParaRPr lang="zh-CN" altLang="en-US" sz="1200" dirty="0">
              <a:latin typeface="Times New Roman" panose="02020603050405020304" pitchFamily="18" charset="0"/>
              <a:cs typeface="Times New Roman" panose="02020603050405020304" pitchFamily="18" charset="0"/>
            </a:endParaRPr>
          </a:p>
        </p:txBody>
      </p:sp>
      <p:sp>
        <p:nvSpPr>
          <p:cNvPr id="263" name="椭圆 262">
            <a:extLst>
              <a:ext uri="{FF2B5EF4-FFF2-40B4-BE49-F238E27FC236}">
                <a16:creationId xmlns:a16="http://schemas.microsoft.com/office/drawing/2014/main" id="{EF59557E-44ED-E876-B477-440FA4C4002C}"/>
              </a:ext>
            </a:extLst>
          </p:cNvPr>
          <p:cNvSpPr/>
          <p:nvPr/>
        </p:nvSpPr>
        <p:spPr>
          <a:xfrm>
            <a:off x="2223595" y="1181330"/>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64" name="椭圆 263">
            <a:extLst>
              <a:ext uri="{FF2B5EF4-FFF2-40B4-BE49-F238E27FC236}">
                <a16:creationId xmlns:a16="http://schemas.microsoft.com/office/drawing/2014/main" id="{41BB27DF-9BA8-2E35-DBF7-3A42B160F00B}"/>
              </a:ext>
            </a:extLst>
          </p:cNvPr>
          <p:cNvSpPr/>
          <p:nvPr/>
        </p:nvSpPr>
        <p:spPr>
          <a:xfrm>
            <a:off x="2056513" y="1186060"/>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65" name="文本框 264">
            <a:extLst>
              <a:ext uri="{FF2B5EF4-FFF2-40B4-BE49-F238E27FC236}">
                <a16:creationId xmlns:a16="http://schemas.microsoft.com/office/drawing/2014/main" id="{6F1C80E3-F319-B6AA-665E-8543148367BF}"/>
              </a:ext>
            </a:extLst>
          </p:cNvPr>
          <p:cNvSpPr txBox="1"/>
          <p:nvPr/>
        </p:nvSpPr>
        <p:spPr>
          <a:xfrm>
            <a:off x="2330993" y="1110381"/>
            <a:ext cx="819455"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Unlabeled</a:t>
            </a:r>
            <a:endParaRPr lang="zh-CN" altLang="en-US" sz="1200" dirty="0">
              <a:latin typeface="Times New Roman" panose="02020603050405020304" pitchFamily="18" charset="0"/>
              <a:cs typeface="Times New Roman" panose="02020603050405020304" pitchFamily="18" charset="0"/>
            </a:endParaRPr>
          </a:p>
        </p:txBody>
      </p:sp>
      <p:cxnSp>
        <p:nvCxnSpPr>
          <p:cNvPr id="277" name="直接连接符 276">
            <a:extLst>
              <a:ext uri="{FF2B5EF4-FFF2-40B4-BE49-F238E27FC236}">
                <a16:creationId xmlns:a16="http://schemas.microsoft.com/office/drawing/2014/main" id="{F3B50FE5-6032-928B-6C46-330E661497D1}"/>
              </a:ext>
            </a:extLst>
          </p:cNvPr>
          <p:cNvCxnSpPr>
            <a:cxnSpLocks/>
            <a:stCxn id="283" idx="2"/>
            <a:endCxn id="280" idx="6"/>
          </p:cNvCxnSpPr>
          <p:nvPr/>
        </p:nvCxnSpPr>
        <p:spPr>
          <a:xfrm flipH="1">
            <a:off x="7600242" y="1529629"/>
            <a:ext cx="87444" cy="7257"/>
          </a:xfrm>
          <a:prstGeom prst="line">
            <a:avLst/>
          </a:prstGeom>
          <a:ln w="19050">
            <a:solidFill>
              <a:srgbClr val="C00000"/>
            </a:solidFill>
          </a:ln>
        </p:spPr>
        <p:style>
          <a:lnRef idx="2">
            <a:schemeClr val="dk1"/>
          </a:lnRef>
          <a:fillRef idx="0">
            <a:schemeClr val="dk1"/>
          </a:fillRef>
          <a:effectRef idx="1">
            <a:schemeClr val="dk1"/>
          </a:effectRef>
          <a:fontRef idx="minor">
            <a:schemeClr val="tx1"/>
          </a:fontRef>
        </p:style>
      </p:cxnSp>
      <p:sp>
        <p:nvSpPr>
          <p:cNvPr id="278" name="椭圆 277">
            <a:extLst>
              <a:ext uri="{FF2B5EF4-FFF2-40B4-BE49-F238E27FC236}">
                <a16:creationId xmlns:a16="http://schemas.microsoft.com/office/drawing/2014/main" id="{31A54DB0-C247-7EFE-DDF4-A52750C79E8E}"/>
              </a:ext>
            </a:extLst>
          </p:cNvPr>
          <p:cNvSpPr/>
          <p:nvPr/>
        </p:nvSpPr>
        <p:spPr>
          <a:xfrm>
            <a:off x="7676915" y="1714828"/>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79" name="文本框 278">
            <a:extLst>
              <a:ext uri="{FF2B5EF4-FFF2-40B4-BE49-F238E27FC236}">
                <a16:creationId xmlns:a16="http://schemas.microsoft.com/office/drawing/2014/main" id="{459FA4AE-AF22-E3C0-C31E-ACA02C3B744D}"/>
              </a:ext>
            </a:extLst>
          </p:cNvPr>
          <p:cNvSpPr txBox="1"/>
          <p:nvPr/>
        </p:nvSpPr>
        <p:spPr>
          <a:xfrm flipH="1">
            <a:off x="7592915" y="1633973"/>
            <a:ext cx="282970" cy="276999"/>
          </a:xfrm>
          <a:prstGeom prst="rect">
            <a:avLst/>
          </a:prstGeom>
          <a:noFill/>
        </p:spPr>
        <p:txBody>
          <a:bodyPr wrap="square" rtlCol="0">
            <a:spAutoFit/>
          </a:bodyPr>
          <a:lstStyle/>
          <a:p>
            <a:r>
              <a:rPr lang="en-US" altLang="zh-CN" sz="1200" b="1" dirty="0">
                <a:solidFill>
                  <a:srgbClr val="C00000"/>
                </a:solidFill>
                <a:cs typeface="Times New Roman" panose="02020603050405020304" pitchFamily="18" charset="0"/>
              </a:rPr>
              <a:t>+</a:t>
            </a:r>
            <a:endParaRPr lang="zh-CN" altLang="en-US" sz="1200" b="1" dirty="0">
              <a:solidFill>
                <a:srgbClr val="C00000"/>
              </a:solidFill>
              <a:cs typeface="Times New Roman" panose="02020603050405020304" pitchFamily="18" charset="0"/>
            </a:endParaRPr>
          </a:p>
        </p:txBody>
      </p:sp>
      <p:sp>
        <p:nvSpPr>
          <p:cNvPr id="280" name="椭圆 279">
            <a:extLst>
              <a:ext uri="{FF2B5EF4-FFF2-40B4-BE49-F238E27FC236}">
                <a16:creationId xmlns:a16="http://schemas.microsoft.com/office/drawing/2014/main" id="{0E470F9A-BAEB-19BC-1CF4-45C18C930B30}"/>
              </a:ext>
            </a:extLst>
          </p:cNvPr>
          <p:cNvSpPr/>
          <p:nvPr/>
        </p:nvSpPr>
        <p:spPr>
          <a:xfrm>
            <a:off x="7522270" y="1497900"/>
            <a:ext cx="77972" cy="77972"/>
          </a:xfrm>
          <a:prstGeom prst="ellipse">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81" name="直接连接符 280">
            <a:extLst>
              <a:ext uri="{FF2B5EF4-FFF2-40B4-BE49-F238E27FC236}">
                <a16:creationId xmlns:a16="http://schemas.microsoft.com/office/drawing/2014/main" id="{6568884C-9862-8B43-4180-F274DD33E1B4}"/>
              </a:ext>
            </a:extLst>
          </p:cNvPr>
          <p:cNvCxnSpPr>
            <a:cxnSpLocks/>
            <a:stCxn id="283" idx="0"/>
            <a:endCxn id="282" idx="5"/>
          </p:cNvCxnSpPr>
          <p:nvPr/>
        </p:nvCxnSpPr>
        <p:spPr>
          <a:xfrm flipH="1" flipV="1">
            <a:off x="7639169" y="1426336"/>
            <a:ext cx="87503" cy="64307"/>
          </a:xfrm>
          <a:prstGeom prst="line">
            <a:avLst/>
          </a:prstGeom>
          <a:ln w="19050">
            <a:solidFill>
              <a:srgbClr val="C00000"/>
            </a:solidFill>
          </a:ln>
        </p:spPr>
        <p:style>
          <a:lnRef idx="2">
            <a:schemeClr val="dk1"/>
          </a:lnRef>
          <a:fillRef idx="0">
            <a:schemeClr val="dk1"/>
          </a:fillRef>
          <a:effectRef idx="1">
            <a:schemeClr val="dk1"/>
          </a:effectRef>
          <a:fontRef idx="minor">
            <a:schemeClr val="tx1"/>
          </a:fontRef>
        </p:style>
      </p:cxnSp>
      <p:sp>
        <p:nvSpPr>
          <p:cNvPr id="282" name="椭圆 281">
            <a:extLst>
              <a:ext uri="{FF2B5EF4-FFF2-40B4-BE49-F238E27FC236}">
                <a16:creationId xmlns:a16="http://schemas.microsoft.com/office/drawing/2014/main" id="{8A358E48-53AC-D266-A940-51903E0F626C}"/>
              </a:ext>
            </a:extLst>
          </p:cNvPr>
          <p:cNvSpPr/>
          <p:nvPr/>
        </p:nvSpPr>
        <p:spPr>
          <a:xfrm>
            <a:off x="7572616" y="1359783"/>
            <a:ext cx="77972" cy="77972"/>
          </a:xfrm>
          <a:prstGeom prst="ellipse">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3" name="椭圆 282">
            <a:extLst>
              <a:ext uri="{FF2B5EF4-FFF2-40B4-BE49-F238E27FC236}">
                <a16:creationId xmlns:a16="http://schemas.microsoft.com/office/drawing/2014/main" id="{121CE8F7-8374-9CE3-A7BC-3CF2B16CB1B5}"/>
              </a:ext>
            </a:extLst>
          </p:cNvPr>
          <p:cNvSpPr/>
          <p:nvPr/>
        </p:nvSpPr>
        <p:spPr>
          <a:xfrm>
            <a:off x="7687686" y="1490643"/>
            <a:ext cx="77972" cy="77972"/>
          </a:xfrm>
          <a:prstGeom prst="ellipse">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4" name="椭圆 283">
            <a:extLst>
              <a:ext uri="{FF2B5EF4-FFF2-40B4-BE49-F238E27FC236}">
                <a16:creationId xmlns:a16="http://schemas.microsoft.com/office/drawing/2014/main" id="{4E8B659B-0F61-3049-E321-7CA169EEE0B6}"/>
              </a:ext>
            </a:extLst>
          </p:cNvPr>
          <p:cNvSpPr/>
          <p:nvPr/>
        </p:nvSpPr>
        <p:spPr>
          <a:xfrm>
            <a:off x="7455964" y="1330231"/>
            <a:ext cx="350418" cy="327162"/>
          </a:xfrm>
          <a:prstGeom prst="ellipse">
            <a:avLst/>
          </a:prstGeom>
          <a:noFill/>
          <a:ln>
            <a:solidFill>
              <a:srgbClr val="C0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85" name="直接连接符 284">
            <a:extLst>
              <a:ext uri="{FF2B5EF4-FFF2-40B4-BE49-F238E27FC236}">
                <a16:creationId xmlns:a16="http://schemas.microsoft.com/office/drawing/2014/main" id="{1C5E84C6-95F0-FCEA-995E-AA8A7438E260}"/>
              </a:ext>
            </a:extLst>
          </p:cNvPr>
          <p:cNvCxnSpPr>
            <a:cxnSpLocks/>
            <a:stCxn id="278" idx="0"/>
            <a:endCxn id="283" idx="4"/>
          </p:cNvCxnSpPr>
          <p:nvPr/>
        </p:nvCxnSpPr>
        <p:spPr>
          <a:xfrm flipH="1" flipV="1">
            <a:off x="7726672" y="1568615"/>
            <a:ext cx="14537" cy="146213"/>
          </a:xfrm>
          <a:prstGeom prst="line">
            <a:avLst/>
          </a:prstGeom>
          <a:ln w="19050">
            <a:solidFill>
              <a:srgbClr val="C00000"/>
            </a:solidFill>
          </a:ln>
        </p:spPr>
        <p:style>
          <a:lnRef idx="2">
            <a:schemeClr val="dk1"/>
          </a:lnRef>
          <a:fillRef idx="0">
            <a:schemeClr val="dk1"/>
          </a:fillRef>
          <a:effectRef idx="1">
            <a:schemeClr val="dk1"/>
          </a:effectRef>
          <a:fontRef idx="minor">
            <a:schemeClr val="tx1"/>
          </a:fontRef>
        </p:style>
      </p:cxnSp>
      <p:sp>
        <p:nvSpPr>
          <p:cNvPr id="286" name="椭圆 285">
            <a:extLst>
              <a:ext uri="{FF2B5EF4-FFF2-40B4-BE49-F238E27FC236}">
                <a16:creationId xmlns:a16="http://schemas.microsoft.com/office/drawing/2014/main" id="{D122D644-EC59-773A-C6AD-2A1858A8D531}"/>
              </a:ext>
            </a:extLst>
          </p:cNvPr>
          <p:cNvSpPr/>
          <p:nvPr/>
        </p:nvSpPr>
        <p:spPr>
          <a:xfrm>
            <a:off x="7839836" y="2006202"/>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87" name="椭圆 286">
            <a:extLst>
              <a:ext uri="{FF2B5EF4-FFF2-40B4-BE49-F238E27FC236}">
                <a16:creationId xmlns:a16="http://schemas.microsoft.com/office/drawing/2014/main" id="{A047893C-6916-32FB-5206-205B6ED685F4}"/>
              </a:ext>
            </a:extLst>
          </p:cNvPr>
          <p:cNvSpPr/>
          <p:nvPr/>
        </p:nvSpPr>
        <p:spPr>
          <a:xfrm>
            <a:off x="7508059" y="2002183"/>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291" name="直接连接符 290">
            <a:extLst>
              <a:ext uri="{FF2B5EF4-FFF2-40B4-BE49-F238E27FC236}">
                <a16:creationId xmlns:a16="http://schemas.microsoft.com/office/drawing/2014/main" id="{496BE627-DE2E-5701-B90B-2700FF7656C8}"/>
              </a:ext>
            </a:extLst>
          </p:cNvPr>
          <p:cNvCxnSpPr>
            <a:cxnSpLocks/>
            <a:stCxn id="287" idx="0"/>
            <a:endCxn id="278" idx="3"/>
          </p:cNvCxnSpPr>
          <p:nvPr/>
        </p:nvCxnSpPr>
        <p:spPr>
          <a:xfrm flipV="1">
            <a:off x="7572353" y="1830682"/>
            <a:ext cx="123393" cy="171501"/>
          </a:xfrm>
          <a:prstGeom prst="line">
            <a:avLst/>
          </a:prstGeom>
        </p:spPr>
        <p:style>
          <a:lnRef idx="2">
            <a:schemeClr val="dk1"/>
          </a:lnRef>
          <a:fillRef idx="0">
            <a:schemeClr val="dk1"/>
          </a:fillRef>
          <a:effectRef idx="1">
            <a:schemeClr val="dk1"/>
          </a:effectRef>
          <a:fontRef idx="minor">
            <a:schemeClr val="tx1"/>
          </a:fontRef>
        </p:style>
      </p:cxnSp>
      <p:cxnSp>
        <p:nvCxnSpPr>
          <p:cNvPr id="298" name="直接连接符 297">
            <a:extLst>
              <a:ext uri="{FF2B5EF4-FFF2-40B4-BE49-F238E27FC236}">
                <a16:creationId xmlns:a16="http://schemas.microsoft.com/office/drawing/2014/main" id="{B4727044-7CE4-65CD-D7DE-4B5F687E9B53}"/>
              </a:ext>
            </a:extLst>
          </p:cNvPr>
          <p:cNvCxnSpPr>
            <a:cxnSpLocks/>
            <a:stCxn id="278" idx="5"/>
            <a:endCxn id="286" idx="0"/>
          </p:cNvCxnSpPr>
          <p:nvPr/>
        </p:nvCxnSpPr>
        <p:spPr>
          <a:xfrm>
            <a:off x="7786672" y="1830682"/>
            <a:ext cx="117458" cy="175520"/>
          </a:xfrm>
          <a:prstGeom prst="line">
            <a:avLst/>
          </a:prstGeom>
        </p:spPr>
        <p:style>
          <a:lnRef idx="2">
            <a:schemeClr val="dk1"/>
          </a:lnRef>
          <a:fillRef idx="0">
            <a:schemeClr val="dk1"/>
          </a:fillRef>
          <a:effectRef idx="1">
            <a:schemeClr val="dk1"/>
          </a:effectRef>
          <a:fontRef idx="minor">
            <a:schemeClr val="tx1"/>
          </a:fontRef>
        </p:style>
      </p:cxnSp>
      <p:cxnSp>
        <p:nvCxnSpPr>
          <p:cNvPr id="303" name="直接连接符 302">
            <a:extLst>
              <a:ext uri="{FF2B5EF4-FFF2-40B4-BE49-F238E27FC236}">
                <a16:creationId xmlns:a16="http://schemas.microsoft.com/office/drawing/2014/main" id="{43DB4C4C-F83C-E582-D2D0-5C0140BC49B7}"/>
              </a:ext>
            </a:extLst>
          </p:cNvPr>
          <p:cNvCxnSpPr>
            <a:cxnSpLocks/>
            <a:stCxn id="287" idx="6"/>
            <a:endCxn id="286" idx="2"/>
          </p:cNvCxnSpPr>
          <p:nvPr/>
        </p:nvCxnSpPr>
        <p:spPr>
          <a:xfrm>
            <a:off x="7636647" y="2070049"/>
            <a:ext cx="203189" cy="4019"/>
          </a:xfrm>
          <a:prstGeom prst="line">
            <a:avLst/>
          </a:prstGeom>
        </p:spPr>
        <p:style>
          <a:lnRef idx="2">
            <a:schemeClr val="dk1"/>
          </a:lnRef>
          <a:fillRef idx="0">
            <a:schemeClr val="dk1"/>
          </a:fillRef>
          <a:effectRef idx="1">
            <a:schemeClr val="dk1"/>
          </a:effectRef>
          <a:fontRef idx="minor">
            <a:schemeClr val="tx1"/>
          </a:fontRef>
        </p:style>
      </p:cxnSp>
      <p:sp>
        <p:nvSpPr>
          <p:cNvPr id="312" name="文本框 311">
            <a:extLst>
              <a:ext uri="{FF2B5EF4-FFF2-40B4-BE49-F238E27FC236}">
                <a16:creationId xmlns:a16="http://schemas.microsoft.com/office/drawing/2014/main" id="{15D238D4-49AA-86DA-8BEB-104CB9BF2DF3}"/>
              </a:ext>
            </a:extLst>
          </p:cNvPr>
          <p:cNvSpPr txBox="1"/>
          <p:nvPr/>
        </p:nvSpPr>
        <p:spPr>
          <a:xfrm>
            <a:off x="7430261" y="1924110"/>
            <a:ext cx="292068" cy="276999"/>
          </a:xfrm>
          <a:prstGeom prst="rect">
            <a:avLst/>
          </a:prstGeom>
          <a:noFill/>
        </p:spPr>
        <p:txBody>
          <a:bodyPr wrap="non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sp>
        <p:nvSpPr>
          <p:cNvPr id="313" name="文本框 312">
            <a:extLst>
              <a:ext uri="{FF2B5EF4-FFF2-40B4-BE49-F238E27FC236}">
                <a16:creationId xmlns:a16="http://schemas.microsoft.com/office/drawing/2014/main" id="{41B38949-190A-F435-C9ED-2FC416154274}"/>
              </a:ext>
            </a:extLst>
          </p:cNvPr>
          <p:cNvSpPr txBox="1"/>
          <p:nvPr/>
        </p:nvSpPr>
        <p:spPr>
          <a:xfrm>
            <a:off x="7760546" y="1929607"/>
            <a:ext cx="292068" cy="276999"/>
          </a:xfrm>
          <a:prstGeom prst="rect">
            <a:avLst/>
          </a:prstGeom>
          <a:noFill/>
        </p:spPr>
        <p:txBody>
          <a:bodyPr wrap="non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sp>
        <p:nvSpPr>
          <p:cNvPr id="320" name="文本框 319">
            <a:extLst>
              <a:ext uri="{FF2B5EF4-FFF2-40B4-BE49-F238E27FC236}">
                <a16:creationId xmlns:a16="http://schemas.microsoft.com/office/drawing/2014/main" id="{E21F6B57-57F6-3001-C2CE-D764E1100C22}"/>
              </a:ext>
            </a:extLst>
          </p:cNvPr>
          <p:cNvSpPr txBox="1"/>
          <p:nvPr/>
        </p:nvSpPr>
        <p:spPr>
          <a:xfrm>
            <a:off x="7095606" y="2090498"/>
            <a:ext cx="1344151"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Watermark sample</a:t>
            </a:r>
            <a:endParaRPr lang="zh-CN" altLang="en-US" sz="1200" dirty="0">
              <a:latin typeface="Times New Roman" panose="02020603050405020304" pitchFamily="18" charset="0"/>
              <a:cs typeface="Times New Roman" panose="02020603050405020304" pitchFamily="18" charset="0"/>
            </a:endParaRPr>
          </a:p>
        </p:txBody>
      </p:sp>
      <p:cxnSp>
        <p:nvCxnSpPr>
          <p:cNvPr id="321" name="直接箭头连接符 320">
            <a:extLst>
              <a:ext uri="{FF2B5EF4-FFF2-40B4-BE49-F238E27FC236}">
                <a16:creationId xmlns:a16="http://schemas.microsoft.com/office/drawing/2014/main" id="{A19A8B78-8D4F-241F-5F65-62DF57BDC491}"/>
              </a:ext>
            </a:extLst>
          </p:cNvPr>
          <p:cNvCxnSpPr>
            <a:cxnSpLocks/>
          </p:cNvCxnSpPr>
          <p:nvPr/>
        </p:nvCxnSpPr>
        <p:spPr>
          <a:xfrm>
            <a:off x="7720881" y="2340276"/>
            <a:ext cx="0" cy="23116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26" name="椭圆 325">
            <a:extLst>
              <a:ext uri="{FF2B5EF4-FFF2-40B4-BE49-F238E27FC236}">
                <a16:creationId xmlns:a16="http://schemas.microsoft.com/office/drawing/2014/main" id="{63033140-3B24-A381-4FC4-0313BF1FC053}"/>
              </a:ext>
            </a:extLst>
          </p:cNvPr>
          <p:cNvSpPr/>
          <p:nvPr/>
        </p:nvSpPr>
        <p:spPr>
          <a:xfrm>
            <a:off x="7352835" y="2590004"/>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329" name="文本框 328">
            <a:extLst>
              <a:ext uri="{FF2B5EF4-FFF2-40B4-BE49-F238E27FC236}">
                <a16:creationId xmlns:a16="http://schemas.microsoft.com/office/drawing/2014/main" id="{0891C786-C026-53EC-BD18-5D4E8C58B433}"/>
              </a:ext>
            </a:extLst>
          </p:cNvPr>
          <p:cNvSpPr txBox="1"/>
          <p:nvPr/>
        </p:nvSpPr>
        <p:spPr>
          <a:xfrm>
            <a:off x="7423017" y="2502531"/>
            <a:ext cx="1409095" cy="276999"/>
          </a:xfrm>
          <a:prstGeom prst="rect">
            <a:avLst/>
          </a:prstGeom>
          <a:noFill/>
        </p:spPr>
        <p:txBody>
          <a:bodyPr wrap="square">
            <a:spAutoFit/>
          </a:bodyPr>
          <a:lstStyle/>
          <a:p>
            <a:r>
              <a:rPr lang="en-US" altLang="zh-CN" sz="1200" b="0" i="0" dirty="0">
                <a:solidFill>
                  <a:srgbClr val="2C2C36"/>
                </a:solidFill>
                <a:effectLst/>
                <a:latin typeface="Times New Roman" panose="02020603050405020304" pitchFamily="18" charset="0"/>
                <a:cs typeface="Times New Roman" panose="02020603050405020304" pitchFamily="18" charset="0"/>
              </a:rPr>
              <a:t>Node is positive</a:t>
            </a:r>
            <a:endParaRPr lang="zh-CN" altLang="en-US" sz="1200" dirty="0">
              <a:latin typeface="Times New Roman" panose="02020603050405020304" pitchFamily="18" charset="0"/>
              <a:cs typeface="Times New Roman" panose="02020603050405020304" pitchFamily="18" charset="0"/>
            </a:endParaRPr>
          </a:p>
        </p:txBody>
      </p:sp>
      <p:sp>
        <p:nvSpPr>
          <p:cNvPr id="330" name="文本框 329">
            <a:extLst>
              <a:ext uri="{FF2B5EF4-FFF2-40B4-BE49-F238E27FC236}">
                <a16:creationId xmlns:a16="http://schemas.microsoft.com/office/drawing/2014/main" id="{04F55930-9CEB-750F-42B9-E4A39A87645E}"/>
              </a:ext>
            </a:extLst>
          </p:cNvPr>
          <p:cNvSpPr txBox="1"/>
          <p:nvPr/>
        </p:nvSpPr>
        <p:spPr>
          <a:xfrm flipH="1">
            <a:off x="7271887" y="2505757"/>
            <a:ext cx="280338" cy="276999"/>
          </a:xfrm>
          <a:prstGeom prst="rect">
            <a:avLst/>
          </a:prstGeom>
          <a:noFill/>
        </p:spPr>
        <p:txBody>
          <a:bodyPr wrap="square" rtlCol="0">
            <a:spAutoFit/>
          </a:bodyPr>
          <a:lstStyle/>
          <a:p>
            <a:r>
              <a:rPr lang="en-US" altLang="zh-CN" sz="1200" b="1" dirty="0">
                <a:solidFill>
                  <a:srgbClr val="C00000"/>
                </a:solidFill>
                <a:cs typeface="Times New Roman" panose="02020603050405020304" pitchFamily="18" charset="0"/>
              </a:rPr>
              <a:t>+</a:t>
            </a:r>
            <a:endParaRPr lang="zh-CN" altLang="en-US" sz="1200" b="1" dirty="0">
              <a:solidFill>
                <a:srgbClr val="C00000"/>
              </a:solidFill>
              <a:cs typeface="Times New Roman" panose="02020603050405020304" pitchFamily="18" charset="0"/>
            </a:endParaRPr>
          </a:p>
        </p:txBody>
      </p:sp>
      <p:sp>
        <p:nvSpPr>
          <p:cNvPr id="333" name="文本框 332">
            <a:extLst>
              <a:ext uri="{FF2B5EF4-FFF2-40B4-BE49-F238E27FC236}">
                <a16:creationId xmlns:a16="http://schemas.microsoft.com/office/drawing/2014/main" id="{B9E4B1CB-3F70-4214-E5F5-9C2DC283F147}"/>
              </a:ext>
            </a:extLst>
          </p:cNvPr>
          <p:cNvSpPr txBox="1"/>
          <p:nvPr/>
        </p:nvSpPr>
        <p:spPr>
          <a:xfrm>
            <a:off x="7144476" y="2715420"/>
            <a:ext cx="1489303" cy="276999"/>
          </a:xfrm>
          <a:prstGeom prst="rect">
            <a:avLst/>
          </a:prstGeom>
          <a:noFill/>
        </p:spPr>
        <p:txBody>
          <a:bodyPr wrap="square">
            <a:spAutoFit/>
          </a:bodyPr>
          <a:lstStyle/>
          <a:p>
            <a:r>
              <a:rPr lang="en-US" altLang="zh-CN" sz="1200" b="0" i="0" dirty="0">
                <a:solidFill>
                  <a:srgbClr val="C00000"/>
                </a:solidFill>
                <a:effectLst/>
                <a:latin typeface="Times New Roman" panose="02020603050405020304" pitchFamily="18" charset="0"/>
                <a:cs typeface="Times New Roman" panose="02020603050405020304" pitchFamily="18" charset="0"/>
              </a:rPr>
              <a:t>Incorrect results</a:t>
            </a:r>
            <a:endParaRPr lang="zh-CN" altLang="en-US" sz="1200" dirty="0">
              <a:solidFill>
                <a:srgbClr val="C00000"/>
              </a:solidFill>
              <a:latin typeface="Times New Roman" panose="02020603050405020304" pitchFamily="18" charset="0"/>
              <a:cs typeface="Times New Roman" panose="02020603050405020304" pitchFamily="18" charset="0"/>
            </a:endParaRPr>
          </a:p>
        </p:txBody>
      </p:sp>
      <p:sp>
        <p:nvSpPr>
          <p:cNvPr id="334" name="椭圆 333">
            <a:extLst>
              <a:ext uri="{FF2B5EF4-FFF2-40B4-BE49-F238E27FC236}">
                <a16:creationId xmlns:a16="http://schemas.microsoft.com/office/drawing/2014/main" id="{8B457814-4B9E-70FE-A7D7-E279F21FB548}"/>
              </a:ext>
            </a:extLst>
          </p:cNvPr>
          <p:cNvSpPr/>
          <p:nvPr/>
        </p:nvSpPr>
        <p:spPr>
          <a:xfrm>
            <a:off x="3455747" y="3655732"/>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335" name="椭圆 334">
            <a:extLst>
              <a:ext uri="{FF2B5EF4-FFF2-40B4-BE49-F238E27FC236}">
                <a16:creationId xmlns:a16="http://schemas.microsoft.com/office/drawing/2014/main" id="{C2DD3393-47CE-7582-4CDC-243CF3F6944E}"/>
              </a:ext>
            </a:extLst>
          </p:cNvPr>
          <p:cNvSpPr/>
          <p:nvPr/>
        </p:nvSpPr>
        <p:spPr>
          <a:xfrm>
            <a:off x="3760547" y="4028993"/>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336" name="椭圆 335">
            <a:extLst>
              <a:ext uri="{FF2B5EF4-FFF2-40B4-BE49-F238E27FC236}">
                <a16:creationId xmlns:a16="http://schemas.microsoft.com/office/drawing/2014/main" id="{5AD971FE-1436-A4E6-AAE0-E27173267156}"/>
              </a:ext>
            </a:extLst>
          </p:cNvPr>
          <p:cNvSpPr/>
          <p:nvPr/>
        </p:nvSpPr>
        <p:spPr>
          <a:xfrm>
            <a:off x="3814461" y="4466887"/>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337" name="直接连接符 336">
            <a:extLst>
              <a:ext uri="{FF2B5EF4-FFF2-40B4-BE49-F238E27FC236}">
                <a16:creationId xmlns:a16="http://schemas.microsoft.com/office/drawing/2014/main" id="{452CAAE1-E18D-F4A8-C616-FE5BAB550DC0}"/>
              </a:ext>
            </a:extLst>
          </p:cNvPr>
          <p:cNvCxnSpPr>
            <a:cxnSpLocks/>
            <a:stCxn id="334" idx="3"/>
          </p:cNvCxnSpPr>
          <p:nvPr/>
        </p:nvCxnSpPr>
        <p:spPr>
          <a:xfrm flipH="1">
            <a:off x="3233100" y="3771586"/>
            <a:ext cx="241478" cy="237530"/>
          </a:xfrm>
          <a:prstGeom prst="line">
            <a:avLst/>
          </a:prstGeom>
        </p:spPr>
        <p:style>
          <a:lnRef idx="2">
            <a:schemeClr val="dk1"/>
          </a:lnRef>
          <a:fillRef idx="0">
            <a:schemeClr val="dk1"/>
          </a:fillRef>
          <a:effectRef idx="1">
            <a:schemeClr val="dk1"/>
          </a:effectRef>
          <a:fontRef idx="minor">
            <a:schemeClr val="tx1"/>
          </a:fontRef>
        </p:style>
      </p:cxnSp>
      <p:cxnSp>
        <p:nvCxnSpPr>
          <p:cNvPr id="338" name="直接连接符 337">
            <a:extLst>
              <a:ext uri="{FF2B5EF4-FFF2-40B4-BE49-F238E27FC236}">
                <a16:creationId xmlns:a16="http://schemas.microsoft.com/office/drawing/2014/main" id="{8FC54D8F-B5BA-9E56-353E-8578203EAEDA}"/>
              </a:ext>
            </a:extLst>
          </p:cNvPr>
          <p:cNvCxnSpPr>
            <a:cxnSpLocks/>
            <a:stCxn id="334" idx="5"/>
            <a:endCxn id="335" idx="1"/>
          </p:cNvCxnSpPr>
          <p:nvPr/>
        </p:nvCxnSpPr>
        <p:spPr>
          <a:xfrm>
            <a:off x="3565504" y="3771586"/>
            <a:ext cx="213874" cy="277284"/>
          </a:xfrm>
          <a:prstGeom prst="line">
            <a:avLst/>
          </a:prstGeom>
        </p:spPr>
        <p:style>
          <a:lnRef idx="2">
            <a:schemeClr val="dk1"/>
          </a:lnRef>
          <a:fillRef idx="0">
            <a:schemeClr val="dk1"/>
          </a:fillRef>
          <a:effectRef idx="1">
            <a:schemeClr val="dk1"/>
          </a:effectRef>
          <a:fontRef idx="minor">
            <a:schemeClr val="tx1"/>
          </a:fontRef>
        </p:style>
      </p:cxnSp>
      <p:cxnSp>
        <p:nvCxnSpPr>
          <p:cNvPr id="339" name="直接连接符 338">
            <a:extLst>
              <a:ext uri="{FF2B5EF4-FFF2-40B4-BE49-F238E27FC236}">
                <a16:creationId xmlns:a16="http://schemas.microsoft.com/office/drawing/2014/main" id="{393B54FE-22C7-BE06-273A-973B92C4638F}"/>
              </a:ext>
            </a:extLst>
          </p:cNvPr>
          <p:cNvCxnSpPr>
            <a:cxnSpLocks/>
          </p:cNvCxnSpPr>
          <p:nvPr/>
        </p:nvCxnSpPr>
        <p:spPr>
          <a:xfrm>
            <a:off x="3278563" y="4124970"/>
            <a:ext cx="131721" cy="292580"/>
          </a:xfrm>
          <a:prstGeom prst="line">
            <a:avLst/>
          </a:prstGeom>
        </p:spPr>
        <p:style>
          <a:lnRef idx="2">
            <a:schemeClr val="dk1"/>
          </a:lnRef>
          <a:fillRef idx="0">
            <a:schemeClr val="dk1"/>
          </a:fillRef>
          <a:effectRef idx="1">
            <a:schemeClr val="dk1"/>
          </a:effectRef>
          <a:fontRef idx="minor">
            <a:schemeClr val="tx1"/>
          </a:fontRef>
        </p:style>
      </p:cxnSp>
      <p:cxnSp>
        <p:nvCxnSpPr>
          <p:cNvPr id="340" name="直接连接符 339">
            <a:extLst>
              <a:ext uri="{FF2B5EF4-FFF2-40B4-BE49-F238E27FC236}">
                <a16:creationId xmlns:a16="http://schemas.microsoft.com/office/drawing/2014/main" id="{D2F37565-39DF-38DF-3524-2E8CA26E6FA0}"/>
              </a:ext>
            </a:extLst>
          </p:cNvPr>
          <p:cNvCxnSpPr>
            <a:cxnSpLocks/>
            <a:stCxn id="335" idx="3"/>
          </p:cNvCxnSpPr>
          <p:nvPr/>
        </p:nvCxnSpPr>
        <p:spPr>
          <a:xfrm flipH="1">
            <a:off x="3501210" y="4144847"/>
            <a:ext cx="278168" cy="272703"/>
          </a:xfrm>
          <a:prstGeom prst="line">
            <a:avLst/>
          </a:prstGeom>
        </p:spPr>
        <p:style>
          <a:lnRef idx="2">
            <a:schemeClr val="dk1"/>
          </a:lnRef>
          <a:fillRef idx="0">
            <a:schemeClr val="dk1"/>
          </a:fillRef>
          <a:effectRef idx="1">
            <a:schemeClr val="dk1"/>
          </a:effectRef>
          <a:fontRef idx="minor">
            <a:schemeClr val="tx1"/>
          </a:fontRef>
        </p:style>
      </p:cxnSp>
      <p:cxnSp>
        <p:nvCxnSpPr>
          <p:cNvPr id="341" name="直接连接符 340">
            <a:extLst>
              <a:ext uri="{FF2B5EF4-FFF2-40B4-BE49-F238E27FC236}">
                <a16:creationId xmlns:a16="http://schemas.microsoft.com/office/drawing/2014/main" id="{3B6687E3-AB20-30E1-46C8-FDCE72A81F97}"/>
              </a:ext>
            </a:extLst>
          </p:cNvPr>
          <p:cNvCxnSpPr>
            <a:cxnSpLocks/>
            <a:stCxn id="350" idx="2"/>
            <a:endCxn id="335" idx="7"/>
          </p:cNvCxnSpPr>
          <p:nvPr/>
        </p:nvCxnSpPr>
        <p:spPr>
          <a:xfrm flipH="1">
            <a:off x="3870304" y="4019315"/>
            <a:ext cx="247571" cy="29555"/>
          </a:xfrm>
          <a:prstGeom prst="line">
            <a:avLst/>
          </a:prstGeom>
        </p:spPr>
        <p:style>
          <a:lnRef idx="2">
            <a:schemeClr val="dk1"/>
          </a:lnRef>
          <a:fillRef idx="0">
            <a:schemeClr val="dk1"/>
          </a:fillRef>
          <a:effectRef idx="1">
            <a:schemeClr val="dk1"/>
          </a:effectRef>
          <a:fontRef idx="minor">
            <a:schemeClr val="tx1"/>
          </a:fontRef>
        </p:style>
      </p:cxnSp>
      <p:cxnSp>
        <p:nvCxnSpPr>
          <p:cNvPr id="342" name="直接连接符 341">
            <a:extLst>
              <a:ext uri="{FF2B5EF4-FFF2-40B4-BE49-F238E27FC236}">
                <a16:creationId xmlns:a16="http://schemas.microsoft.com/office/drawing/2014/main" id="{58A930B5-6B55-8F11-FFDD-4071D205AE81}"/>
              </a:ext>
            </a:extLst>
          </p:cNvPr>
          <p:cNvCxnSpPr>
            <a:cxnSpLocks/>
            <a:stCxn id="336" idx="0"/>
            <a:endCxn id="335" idx="4"/>
          </p:cNvCxnSpPr>
          <p:nvPr/>
        </p:nvCxnSpPr>
        <p:spPr>
          <a:xfrm flipH="1" flipV="1">
            <a:off x="3824841" y="4164724"/>
            <a:ext cx="53914" cy="302163"/>
          </a:xfrm>
          <a:prstGeom prst="line">
            <a:avLst/>
          </a:prstGeom>
        </p:spPr>
        <p:style>
          <a:lnRef idx="2">
            <a:schemeClr val="dk1"/>
          </a:lnRef>
          <a:fillRef idx="0">
            <a:schemeClr val="dk1"/>
          </a:fillRef>
          <a:effectRef idx="1">
            <a:schemeClr val="dk1"/>
          </a:effectRef>
          <a:fontRef idx="minor">
            <a:schemeClr val="tx1"/>
          </a:fontRef>
        </p:style>
      </p:cxnSp>
      <p:cxnSp>
        <p:nvCxnSpPr>
          <p:cNvPr id="343" name="直接连接符 342">
            <a:extLst>
              <a:ext uri="{FF2B5EF4-FFF2-40B4-BE49-F238E27FC236}">
                <a16:creationId xmlns:a16="http://schemas.microsoft.com/office/drawing/2014/main" id="{7EA3DD86-8CA9-3F8D-C0C6-6D4F8C428AFD}"/>
              </a:ext>
            </a:extLst>
          </p:cNvPr>
          <p:cNvCxnSpPr>
            <a:cxnSpLocks/>
            <a:stCxn id="349" idx="1"/>
            <a:endCxn id="335" idx="5"/>
          </p:cNvCxnSpPr>
          <p:nvPr/>
        </p:nvCxnSpPr>
        <p:spPr>
          <a:xfrm flipH="1" flipV="1">
            <a:off x="3870304" y="4144847"/>
            <a:ext cx="341209" cy="144561"/>
          </a:xfrm>
          <a:prstGeom prst="line">
            <a:avLst/>
          </a:prstGeom>
        </p:spPr>
        <p:style>
          <a:lnRef idx="2">
            <a:schemeClr val="dk1"/>
          </a:lnRef>
          <a:fillRef idx="0">
            <a:schemeClr val="dk1"/>
          </a:fillRef>
          <a:effectRef idx="1">
            <a:schemeClr val="dk1"/>
          </a:effectRef>
          <a:fontRef idx="minor">
            <a:schemeClr val="tx1"/>
          </a:fontRef>
        </p:style>
      </p:cxnSp>
      <p:cxnSp>
        <p:nvCxnSpPr>
          <p:cNvPr id="344" name="直接连接符 343">
            <a:extLst>
              <a:ext uri="{FF2B5EF4-FFF2-40B4-BE49-F238E27FC236}">
                <a16:creationId xmlns:a16="http://schemas.microsoft.com/office/drawing/2014/main" id="{0E99D428-983E-59D0-1984-302875737801}"/>
              </a:ext>
            </a:extLst>
          </p:cNvPr>
          <p:cNvCxnSpPr>
            <a:cxnSpLocks/>
            <a:stCxn id="350" idx="5"/>
            <a:endCxn id="349" idx="0"/>
          </p:cNvCxnSpPr>
          <p:nvPr/>
        </p:nvCxnSpPr>
        <p:spPr>
          <a:xfrm>
            <a:off x="4227632" y="4067303"/>
            <a:ext cx="29344" cy="202228"/>
          </a:xfrm>
          <a:prstGeom prst="line">
            <a:avLst/>
          </a:prstGeom>
        </p:spPr>
        <p:style>
          <a:lnRef idx="2">
            <a:schemeClr val="dk1"/>
          </a:lnRef>
          <a:fillRef idx="0">
            <a:schemeClr val="dk1"/>
          </a:fillRef>
          <a:effectRef idx="1">
            <a:schemeClr val="dk1"/>
          </a:effectRef>
          <a:fontRef idx="minor">
            <a:schemeClr val="tx1"/>
          </a:fontRef>
        </p:style>
      </p:cxnSp>
      <p:cxnSp>
        <p:nvCxnSpPr>
          <p:cNvPr id="345" name="直接连接符 344">
            <a:extLst>
              <a:ext uri="{FF2B5EF4-FFF2-40B4-BE49-F238E27FC236}">
                <a16:creationId xmlns:a16="http://schemas.microsoft.com/office/drawing/2014/main" id="{F0F306AC-5CBE-8665-E64E-E1F3DE24D7B9}"/>
              </a:ext>
            </a:extLst>
          </p:cNvPr>
          <p:cNvCxnSpPr>
            <a:cxnSpLocks/>
            <a:stCxn id="334" idx="4"/>
          </p:cNvCxnSpPr>
          <p:nvPr/>
        </p:nvCxnSpPr>
        <p:spPr>
          <a:xfrm flipH="1">
            <a:off x="3455747" y="3791463"/>
            <a:ext cx="64294" cy="606210"/>
          </a:xfrm>
          <a:prstGeom prst="line">
            <a:avLst/>
          </a:prstGeom>
        </p:spPr>
        <p:style>
          <a:lnRef idx="2">
            <a:schemeClr val="dk1"/>
          </a:lnRef>
          <a:fillRef idx="0">
            <a:schemeClr val="dk1"/>
          </a:fillRef>
          <a:effectRef idx="1">
            <a:schemeClr val="dk1"/>
          </a:effectRef>
          <a:fontRef idx="minor">
            <a:schemeClr val="tx1"/>
          </a:fontRef>
        </p:style>
      </p:cxnSp>
      <p:cxnSp>
        <p:nvCxnSpPr>
          <p:cNvPr id="346" name="直接连接符 345">
            <a:extLst>
              <a:ext uri="{FF2B5EF4-FFF2-40B4-BE49-F238E27FC236}">
                <a16:creationId xmlns:a16="http://schemas.microsoft.com/office/drawing/2014/main" id="{8E1F8DFE-72E0-701E-051A-14D968D6D97C}"/>
              </a:ext>
            </a:extLst>
          </p:cNvPr>
          <p:cNvCxnSpPr>
            <a:cxnSpLocks/>
            <a:endCxn id="336" idx="2"/>
          </p:cNvCxnSpPr>
          <p:nvPr/>
        </p:nvCxnSpPr>
        <p:spPr>
          <a:xfrm>
            <a:off x="3499491" y="4513397"/>
            <a:ext cx="314970" cy="21356"/>
          </a:xfrm>
          <a:prstGeom prst="line">
            <a:avLst/>
          </a:prstGeom>
        </p:spPr>
        <p:style>
          <a:lnRef idx="2">
            <a:schemeClr val="dk1"/>
          </a:lnRef>
          <a:fillRef idx="0">
            <a:schemeClr val="dk1"/>
          </a:fillRef>
          <a:effectRef idx="1">
            <a:schemeClr val="dk1"/>
          </a:effectRef>
          <a:fontRef idx="minor">
            <a:schemeClr val="tx1"/>
          </a:fontRef>
        </p:style>
      </p:cxnSp>
      <p:sp>
        <p:nvSpPr>
          <p:cNvPr id="347" name="椭圆 346">
            <a:extLst>
              <a:ext uri="{FF2B5EF4-FFF2-40B4-BE49-F238E27FC236}">
                <a16:creationId xmlns:a16="http://schemas.microsoft.com/office/drawing/2014/main" id="{49A93721-4E86-9DD4-9C73-E639A9A06138}"/>
              </a:ext>
            </a:extLst>
          </p:cNvPr>
          <p:cNvSpPr/>
          <p:nvPr/>
        </p:nvSpPr>
        <p:spPr>
          <a:xfrm>
            <a:off x="3386209" y="4401144"/>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348" name="椭圆 347">
            <a:extLst>
              <a:ext uri="{FF2B5EF4-FFF2-40B4-BE49-F238E27FC236}">
                <a16:creationId xmlns:a16="http://schemas.microsoft.com/office/drawing/2014/main" id="{35F58FD6-EBE0-E2A6-3A6E-AC764BB5E352}"/>
              </a:ext>
            </a:extLst>
          </p:cNvPr>
          <p:cNvSpPr/>
          <p:nvPr/>
        </p:nvSpPr>
        <p:spPr>
          <a:xfrm>
            <a:off x="3196645" y="3992128"/>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349" name="椭圆 348">
            <a:extLst>
              <a:ext uri="{FF2B5EF4-FFF2-40B4-BE49-F238E27FC236}">
                <a16:creationId xmlns:a16="http://schemas.microsoft.com/office/drawing/2014/main" id="{F04AA5C8-E2BE-4169-0709-8B4F6330E309}"/>
              </a:ext>
            </a:extLst>
          </p:cNvPr>
          <p:cNvSpPr/>
          <p:nvPr/>
        </p:nvSpPr>
        <p:spPr>
          <a:xfrm>
            <a:off x="4192682" y="4269531"/>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350" name="椭圆 349">
            <a:extLst>
              <a:ext uri="{FF2B5EF4-FFF2-40B4-BE49-F238E27FC236}">
                <a16:creationId xmlns:a16="http://schemas.microsoft.com/office/drawing/2014/main" id="{7551AEFF-2D5C-4C48-7DD2-71FC85EFCE43}"/>
              </a:ext>
            </a:extLst>
          </p:cNvPr>
          <p:cNvSpPr/>
          <p:nvPr/>
        </p:nvSpPr>
        <p:spPr>
          <a:xfrm>
            <a:off x="4117875" y="3951449"/>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351" name="文本框 350">
            <a:extLst>
              <a:ext uri="{FF2B5EF4-FFF2-40B4-BE49-F238E27FC236}">
                <a16:creationId xmlns:a16="http://schemas.microsoft.com/office/drawing/2014/main" id="{3BC5E608-185D-4F1A-8921-EB5EF4EBAA09}"/>
              </a:ext>
            </a:extLst>
          </p:cNvPr>
          <p:cNvSpPr txBox="1"/>
          <p:nvPr/>
        </p:nvSpPr>
        <p:spPr>
          <a:xfrm>
            <a:off x="3388951" y="3555134"/>
            <a:ext cx="274434" cy="307777"/>
          </a:xfrm>
          <a:prstGeom prst="rect">
            <a:avLst/>
          </a:prstGeom>
          <a:noFill/>
        </p:spPr>
        <p:txBody>
          <a:bodyPr wrap="none" rtlCol="0">
            <a:spAutoFit/>
          </a:bodyPr>
          <a:lstStyle/>
          <a:p>
            <a:r>
              <a:rPr lang="en-US" altLang="zh-CN" sz="1400" b="1" dirty="0"/>
              <a:t>-</a:t>
            </a:r>
            <a:endParaRPr lang="zh-CN" altLang="en-US" sz="1400" b="1" dirty="0"/>
          </a:p>
        </p:txBody>
      </p:sp>
      <p:sp>
        <p:nvSpPr>
          <p:cNvPr id="352" name="文本框 351">
            <a:extLst>
              <a:ext uri="{FF2B5EF4-FFF2-40B4-BE49-F238E27FC236}">
                <a16:creationId xmlns:a16="http://schemas.microsoft.com/office/drawing/2014/main" id="{49DD0A96-C206-A19F-0672-98E32A136D5E}"/>
              </a:ext>
            </a:extLst>
          </p:cNvPr>
          <p:cNvSpPr txBox="1"/>
          <p:nvPr/>
        </p:nvSpPr>
        <p:spPr>
          <a:xfrm>
            <a:off x="3680910" y="3943918"/>
            <a:ext cx="292068" cy="276999"/>
          </a:xfrm>
          <a:prstGeom prst="rect">
            <a:avLst/>
          </a:prstGeom>
          <a:noFill/>
        </p:spPr>
        <p:txBody>
          <a:bodyPr wrap="non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cxnSp>
        <p:nvCxnSpPr>
          <p:cNvPr id="354" name="直接连接符 353">
            <a:extLst>
              <a:ext uri="{FF2B5EF4-FFF2-40B4-BE49-F238E27FC236}">
                <a16:creationId xmlns:a16="http://schemas.microsoft.com/office/drawing/2014/main" id="{BF3D522D-0A8E-CAEA-C6AB-3C5992211418}"/>
              </a:ext>
            </a:extLst>
          </p:cNvPr>
          <p:cNvCxnSpPr>
            <a:cxnSpLocks/>
          </p:cNvCxnSpPr>
          <p:nvPr/>
        </p:nvCxnSpPr>
        <p:spPr>
          <a:xfrm flipH="1">
            <a:off x="3835576" y="3726361"/>
            <a:ext cx="34728" cy="311085"/>
          </a:xfrm>
          <a:prstGeom prst="line">
            <a:avLst/>
          </a:prstGeom>
        </p:spPr>
        <p:style>
          <a:lnRef idx="2">
            <a:schemeClr val="dk1"/>
          </a:lnRef>
          <a:fillRef idx="0">
            <a:schemeClr val="dk1"/>
          </a:fillRef>
          <a:effectRef idx="1">
            <a:schemeClr val="dk1"/>
          </a:effectRef>
          <a:fontRef idx="minor">
            <a:schemeClr val="tx1"/>
          </a:fontRef>
        </p:style>
      </p:cxnSp>
      <p:sp>
        <p:nvSpPr>
          <p:cNvPr id="357" name="椭圆 356">
            <a:extLst>
              <a:ext uri="{FF2B5EF4-FFF2-40B4-BE49-F238E27FC236}">
                <a16:creationId xmlns:a16="http://schemas.microsoft.com/office/drawing/2014/main" id="{D3957EF0-8B8D-A7D3-BEEF-4AC6CB2C9F96}"/>
              </a:ext>
            </a:extLst>
          </p:cNvPr>
          <p:cNvSpPr/>
          <p:nvPr/>
        </p:nvSpPr>
        <p:spPr>
          <a:xfrm>
            <a:off x="3812717" y="3637943"/>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358" name="文本框 357">
            <a:extLst>
              <a:ext uri="{FF2B5EF4-FFF2-40B4-BE49-F238E27FC236}">
                <a16:creationId xmlns:a16="http://schemas.microsoft.com/office/drawing/2014/main" id="{265BDC0F-3CF6-125D-DFA9-A36596F6F845}"/>
              </a:ext>
            </a:extLst>
          </p:cNvPr>
          <p:cNvSpPr txBox="1"/>
          <p:nvPr/>
        </p:nvSpPr>
        <p:spPr>
          <a:xfrm>
            <a:off x="3118259" y="3890580"/>
            <a:ext cx="274434" cy="307777"/>
          </a:xfrm>
          <a:prstGeom prst="rect">
            <a:avLst/>
          </a:prstGeom>
          <a:noFill/>
        </p:spPr>
        <p:txBody>
          <a:bodyPr wrap="none" rtlCol="0">
            <a:spAutoFit/>
          </a:bodyPr>
          <a:lstStyle/>
          <a:p>
            <a:r>
              <a:rPr lang="en-US" altLang="zh-CN" sz="1400" b="1" dirty="0"/>
              <a:t>-</a:t>
            </a:r>
            <a:endParaRPr lang="zh-CN" altLang="en-US" sz="1400" b="1" dirty="0"/>
          </a:p>
        </p:txBody>
      </p:sp>
      <p:sp>
        <p:nvSpPr>
          <p:cNvPr id="359" name="文本框 358">
            <a:extLst>
              <a:ext uri="{FF2B5EF4-FFF2-40B4-BE49-F238E27FC236}">
                <a16:creationId xmlns:a16="http://schemas.microsoft.com/office/drawing/2014/main" id="{7B360312-C54C-F7F1-8180-ACBC94DC563C}"/>
              </a:ext>
            </a:extLst>
          </p:cNvPr>
          <p:cNvSpPr txBox="1"/>
          <p:nvPr/>
        </p:nvSpPr>
        <p:spPr>
          <a:xfrm>
            <a:off x="4040010" y="3871133"/>
            <a:ext cx="292068" cy="276999"/>
          </a:xfrm>
          <a:prstGeom prst="rect">
            <a:avLst/>
          </a:prstGeom>
          <a:noFill/>
        </p:spPr>
        <p:txBody>
          <a:bodyPr wrap="non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sp>
        <p:nvSpPr>
          <p:cNvPr id="360" name="文本框 359">
            <a:extLst>
              <a:ext uri="{FF2B5EF4-FFF2-40B4-BE49-F238E27FC236}">
                <a16:creationId xmlns:a16="http://schemas.microsoft.com/office/drawing/2014/main" id="{51C30E80-34D2-04AA-84BA-4DC4B7F5025F}"/>
              </a:ext>
            </a:extLst>
          </p:cNvPr>
          <p:cNvSpPr txBox="1"/>
          <p:nvPr/>
        </p:nvSpPr>
        <p:spPr>
          <a:xfrm>
            <a:off x="4779539" y="2181694"/>
            <a:ext cx="292068" cy="276999"/>
          </a:xfrm>
          <a:prstGeom prst="rect">
            <a:avLst/>
          </a:prstGeom>
          <a:noFill/>
        </p:spPr>
        <p:txBody>
          <a:bodyPr wrap="non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cxnSp>
        <p:nvCxnSpPr>
          <p:cNvPr id="362" name="直接连接符 361">
            <a:extLst>
              <a:ext uri="{FF2B5EF4-FFF2-40B4-BE49-F238E27FC236}">
                <a16:creationId xmlns:a16="http://schemas.microsoft.com/office/drawing/2014/main" id="{9208D269-DC1D-1B6F-2833-04E2C8440887}"/>
              </a:ext>
            </a:extLst>
          </p:cNvPr>
          <p:cNvCxnSpPr>
            <a:cxnSpLocks/>
            <a:stCxn id="366" idx="2"/>
            <a:endCxn id="363" idx="6"/>
          </p:cNvCxnSpPr>
          <p:nvPr/>
        </p:nvCxnSpPr>
        <p:spPr>
          <a:xfrm flipH="1">
            <a:off x="4414500" y="4093742"/>
            <a:ext cx="87444" cy="7257"/>
          </a:xfrm>
          <a:prstGeom prst="line">
            <a:avLst/>
          </a:prstGeom>
          <a:ln w="19050">
            <a:solidFill>
              <a:srgbClr val="00B050"/>
            </a:solidFill>
          </a:ln>
        </p:spPr>
        <p:style>
          <a:lnRef idx="2">
            <a:schemeClr val="dk1"/>
          </a:lnRef>
          <a:fillRef idx="0">
            <a:schemeClr val="dk1"/>
          </a:fillRef>
          <a:effectRef idx="1">
            <a:schemeClr val="dk1"/>
          </a:effectRef>
          <a:fontRef idx="minor">
            <a:schemeClr val="tx1"/>
          </a:fontRef>
        </p:style>
      </p:cxnSp>
      <p:sp>
        <p:nvSpPr>
          <p:cNvPr id="363" name="椭圆 362">
            <a:extLst>
              <a:ext uri="{FF2B5EF4-FFF2-40B4-BE49-F238E27FC236}">
                <a16:creationId xmlns:a16="http://schemas.microsoft.com/office/drawing/2014/main" id="{A3E055B1-3C6B-EF62-BB7C-C6E75741274B}"/>
              </a:ext>
            </a:extLst>
          </p:cNvPr>
          <p:cNvSpPr/>
          <p:nvPr/>
        </p:nvSpPr>
        <p:spPr>
          <a:xfrm>
            <a:off x="4336528" y="4062013"/>
            <a:ext cx="77972" cy="77972"/>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64" name="直接连接符 363">
            <a:extLst>
              <a:ext uri="{FF2B5EF4-FFF2-40B4-BE49-F238E27FC236}">
                <a16:creationId xmlns:a16="http://schemas.microsoft.com/office/drawing/2014/main" id="{69142AF3-08C1-DD44-46DE-25631F26CEAE}"/>
              </a:ext>
            </a:extLst>
          </p:cNvPr>
          <p:cNvCxnSpPr>
            <a:cxnSpLocks/>
            <a:stCxn id="366" idx="0"/>
            <a:endCxn id="365" idx="5"/>
          </p:cNvCxnSpPr>
          <p:nvPr/>
        </p:nvCxnSpPr>
        <p:spPr>
          <a:xfrm flipH="1" flipV="1">
            <a:off x="4453427" y="3990449"/>
            <a:ext cx="87503" cy="64307"/>
          </a:xfrm>
          <a:prstGeom prst="line">
            <a:avLst/>
          </a:prstGeom>
          <a:ln w="19050">
            <a:solidFill>
              <a:srgbClr val="00B050"/>
            </a:solidFill>
          </a:ln>
        </p:spPr>
        <p:style>
          <a:lnRef idx="2">
            <a:schemeClr val="dk1"/>
          </a:lnRef>
          <a:fillRef idx="0">
            <a:schemeClr val="dk1"/>
          </a:fillRef>
          <a:effectRef idx="1">
            <a:schemeClr val="dk1"/>
          </a:effectRef>
          <a:fontRef idx="minor">
            <a:schemeClr val="tx1"/>
          </a:fontRef>
        </p:style>
      </p:cxnSp>
      <p:sp>
        <p:nvSpPr>
          <p:cNvPr id="365" name="椭圆 364">
            <a:extLst>
              <a:ext uri="{FF2B5EF4-FFF2-40B4-BE49-F238E27FC236}">
                <a16:creationId xmlns:a16="http://schemas.microsoft.com/office/drawing/2014/main" id="{04404749-F2B9-6D81-D644-502D7A45381A}"/>
              </a:ext>
            </a:extLst>
          </p:cNvPr>
          <p:cNvSpPr/>
          <p:nvPr/>
        </p:nvSpPr>
        <p:spPr>
          <a:xfrm>
            <a:off x="4386874" y="3923896"/>
            <a:ext cx="77972" cy="77972"/>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6" name="椭圆 365">
            <a:extLst>
              <a:ext uri="{FF2B5EF4-FFF2-40B4-BE49-F238E27FC236}">
                <a16:creationId xmlns:a16="http://schemas.microsoft.com/office/drawing/2014/main" id="{5865FDDB-B8B5-965E-F3C1-E3528C311F77}"/>
              </a:ext>
            </a:extLst>
          </p:cNvPr>
          <p:cNvSpPr/>
          <p:nvPr/>
        </p:nvSpPr>
        <p:spPr>
          <a:xfrm>
            <a:off x="4501944" y="4054756"/>
            <a:ext cx="77972" cy="77972"/>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69" name="直接连接符 368">
            <a:extLst>
              <a:ext uri="{FF2B5EF4-FFF2-40B4-BE49-F238E27FC236}">
                <a16:creationId xmlns:a16="http://schemas.microsoft.com/office/drawing/2014/main" id="{DEF60F50-5191-A048-0D96-EB49E8F011E5}"/>
              </a:ext>
            </a:extLst>
          </p:cNvPr>
          <p:cNvCxnSpPr>
            <a:cxnSpLocks/>
            <a:stCxn id="363" idx="4"/>
            <a:endCxn id="349" idx="7"/>
          </p:cNvCxnSpPr>
          <p:nvPr/>
        </p:nvCxnSpPr>
        <p:spPr>
          <a:xfrm flipH="1">
            <a:off x="4302439" y="4139985"/>
            <a:ext cx="73075" cy="149423"/>
          </a:xfrm>
          <a:prstGeom prst="line">
            <a:avLst/>
          </a:prstGeom>
          <a:ln w="19050">
            <a:solidFill>
              <a:srgbClr val="00B050"/>
            </a:solidFill>
          </a:ln>
        </p:spPr>
        <p:style>
          <a:lnRef idx="2">
            <a:schemeClr val="dk1"/>
          </a:lnRef>
          <a:fillRef idx="0">
            <a:schemeClr val="dk1"/>
          </a:fillRef>
          <a:effectRef idx="1">
            <a:schemeClr val="dk1"/>
          </a:effectRef>
          <a:fontRef idx="minor">
            <a:schemeClr val="tx1"/>
          </a:fontRef>
        </p:style>
      </p:cxnSp>
      <p:cxnSp>
        <p:nvCxnSpPr>
          <p:cNvPr id="377" name="直接连接符 376">
            <a:extLst>
              <a:ext uri="{FF2B5EF4-FFF2-40B4-BE49-F238E27FC236}">
                <a16:creationId xmlns:a16="http://schemas.microsoft.com/office/drawing/2014/main" id="{9B3624FE-03D2-AD7F-8E96-DFBA347498A6}"/>
              </a:ext>
            </a:extLst>
          </p:cNvPr>
          <p:cNvCxnSpPr>
            <a:cxnSpLocks/>
            <a:stCxn id="365" idx="2"/>
            <a:endCxn id="350" idx="7"/>
          </p:cNvCxnSpPr>
          <p:nvPr/>
        </p:nvCxnSpPr>
        <p:spPr>
          <a:xfrm flipH="1">
            <a:off x="4227632" y="3962882"/>
            <a:ext cx="159242" cy="8444"/>
          </a:xfrm>
          <a:prstGeom prst="line">
            <a:avLst/>
          </a:prstGeom>
          <a:ln w="19050">
            <a:solidFill>
              <a:srgbClr val="00B050"/>
            </a:solidFill>
          </a:ln>
        </p:spPr>
        <p:style>
          <a:lnRef idx="2">
            <a:schemeClr val="dk1"/>
          </a:lnRef>
          <a:fillRef idx="0">
            <a:schemeClr val="dk1"/>
          </a:fillRef>
          <a:effectRef idx="1">
            <a:schemeClr val="dk1"/>
          </a:effectRef>
          <a:fontRef idx="minor">
            <a:schemeClr val="tx1"/>
          </a:fontRef>
        </p:style>
      </p:cxnSp>
      <p:sp>
        <p:nvSpPr>
          <p:cNvPr id="383" name="椭圆 382">
            <a:extLst>
              <a:ext uri="{FF2B5EF4-FFF2-40B4-BE49-F238E27FC236}">
                <a16:creationId xmlns:a16="http://schemas.microsoft.com/office/drawing/2014/main" id="{76041FF0-7ECB-F6EB-C364-0A062066DEC9}"/>
              </a:ext>
            </a:extLst>
          </p:cNvPr>
          <p:cNvSpPr/>
          <p:nvPr/>
        </p:nvSpPr>
        <p:spPr>
          <a:xfrm>
            <a:off x="4469677" y="4265269"/>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cxnSp>
        <p:nvCxnSpPr>
          <p:cNvPr id="384" name="直接连接符 383">
            <a:extLst>
              <a:ext uri="{FF2B5EF4-FFF2-40B4-BE49-F238E27FC236}">
                <a16:creationId xmlns:a16="http://schemas.microsoft.com/office/drawing/2014/main" id="{A18240E5-F4D5-2334-D5F6-F54F9918DF77}"/>
              </a:ext>
            </a:extLst>
          </p:cNvPr>
          <p:cNvCxnSpPr>
            <a:cxnSpLocks/>
            <a:stCxn id="366" idx="4"/>
            <a:endCxn id="383" idx="0"/>
          </p:cNvCxnSpPr>
          <p:nvPr/>
        </p:nvCxnSpPr>
        <p:spPr>
          <a:xfrm flipH="1">
            <a:off x="4533971" y="4132728"/>
            <a:ext cx="6959" cy="132541"/>
          </a:xfrm>
          <a:prstGeom prst="line">
            <a:avLst/>
          </a:prstGeom>
          <a:ln w="19050">
            <a:solidFill>
              <a:srgbClr val="00B050"/>
            </a:solidFill>
          </a:ln>
        </p:spPr>
        <p:style>
          <a:lnRef idx="2">
            <a:schemeClr val="dk1"/>
          </a:lnRef>
          <a:fillRef idx="0">
            <a:schemeClr val="dk1"/>
          </a:fillRef>
          <a:effectRef idx="1">
            <a:schemeClr val="dk1"/>
          </a:effectRef>
          <a:fontRef idx="minor">
            <a:schemeClr val="tx1"/>
          </a:fontRef>
        </p:style>
      </p:cxnSp>
      <p:sp>
        <p:nvSpPr>
          <p:cNvPr id="389" name="文本框 388">
            <a:extLst>
              <a:ext uri="{FF2B5EF4-FFF2-40B4-BE49-F238E27FC236}">
                <a16:creationId xmlns:a16="http://schemas.microsoft.com/office/drawing/2014/main" id="{1F678360-A7CD-0CDF-A608-EE01753F49AC}"/>
              </a:ext>
            </a:extLst>
          </p:cNvPr>
          <p:cNvSpPr txBox="1"/>
          <p:nvPr/>
        </p:nvSpPr>
        <p:spPr>
          <a:xfrm>
            <a:off x="4132863" y="4214185"/>
            <a:ext cx="242374" cy="246221"/>
          </a:xfrm>
          <a:prstGeom prst="rect">
            <a:avLst/>
          </a:prstGeom>
          <a:noFill/>
        </p:spPr>
        <p:txBody>
          <a:bodyPr wrap="none" rtlCol="0">
            <a:spAutoFit/>
          </a:bodyPr>
          <a:lstStyle/>
          <a:p>
            <a:r>
              <a:rPr lang="en-US" altLang="zh-CN" sz="1000" dirty="0">
                <a:latin typeface="Times New Roman" panose="02020603050405020304" pitchFamily="18" charset="0"/>
                <a:cs typeface="Times New Roman" panose="02020603050405020304" pitchFamily="18" charset="0"/>
              </a:rPr>
              <a:t>?</a:t>
            </a:r>
            <a:endParaRPr lang="zh-CN" altLang="en-US" sz="1000" dirty="0">
              <a:latin typeface="Times New Roman" panose="02020603050405020304" pitchFamily="18" charset="0"/>
              <a:cs typeface="Times New Roman" panose="02020603050405020304" pitchFamily="18" charset="0"/>
            </a:endParaRPr>
          </a:p>
        </p:txBody>
      </p:sp>
      <p:cxnSp>
        <p:nvCxnSpPr>
          <p:cNvPr id="390" name="直接连接符 389">
            <a:extLst>
              <a:ext uri="{FF2B5EF4-FFF2-40B4-BE49-F238E27FC236}">
                <a16:creationId xmlns:a16="http://schemas.microsoft.com/office/drawing/2014/main" id="{CA89CD4F-6342-9E3A-A9E1-3AB947A8ECFF}"/>
              </a:ext>
            </a:extLst>
          </p:cNvPr>
          <p:cNvCxnSpPr>
            <a:cxnSpLocks/>
            <a:stCxn id="383" idx="2"/>
            <a:endCxn id="349" idx="5"/>
          </p:cNvCxnSpPr>
          <p:nvPr/>
        </p:nvCxnSpPr>
        <p:spPr>
          <a:xfrm flipH="1">
            <a:off x="4302439" y="4333135"/>
            <a:ext cx="167238" cy="52250"/>
          </a:xfrm>
          <a:prstGeom prst="line">
            <a:avLst/>
          </a:prstGeom>
        </p:spPr>
        <p:style>
          <a:lnRef idx="2">
            <a:schemeClr val="dk1"/>
          </a:lnRef>
          <a:fillRef idx="0">
            <a:schemeClr val="dk1"/>
          </a:fillRef>
          <a:effectRef idx="1">
            <a:schemeClr val="dk1"/>
          </a:effectRef>
          <a:fontRef idx="minor">
            <a:schemeClr val="tx1"/>
          </a:fontRef>
        </p:style>
      </p:cxnSp>
      <p:sp>
        <p:nvSpPr>
          <p:cNvPr id="393" name="文本框 392">
            <a:extLst>
              <a:ext uri="{FF2B5EF4-FFF2-40B4-BE49-F238E27FC236}">
                <a16:creationId xmlns:a16="http://schemas.microsoft.com/office/drawing/2014/main" id="{2FDD1169-3A6F-608F-84D1-1B98DE81A019}"/>
              </a:ext>
            </a:extLst>
          </p:cNvPr>
          <p:cNvSpPr txBox="1"/>
          <p:nvPr/>
        </p:nvSpPr>
        <p:spPr>
          <a:xfrm>
            <a:off x="3985496" y="4316541"/>
            <a:ext cx="489278" cy="276999"/>
          </a:xfrm>
          <a:prstGeom prst="rect">
            <a:avLst/>
          </a:prstGeom>
          <a:noFill/>
        </p:spPr>
        <p:txBody>
          <a:bodyPr wrap="square" rtlCol="0">
            <a:spAutoFit/>
          </a:bodyPr>
          <a:lstStyle/>
          <a:p>
            <a:pPr algn="ctr"/>
            <a:r>
              <a:rPr lang="en-US" altLang="zh-CN" sz="1200" dirty="0">
                <a:latin typeface="Times New Roman" panose="02020603050405020304" pitchFamily="18" charset="0"/>
                <a:cs typeface="Times New Roman" panose="02020603050405020304" pitchFamily="18" charset="0"/>
              </a:rPr>
              <a:t>Hard</a:t>
            </a:r>
            <a:endParaRPr lang="zh-CN" altLang="en-US" sz="1200" dirty="0">
              <a:latin typeface="Times New Roman" panose="02020603050405020304" pitchFamily="18" charset="0"/>
              <a:cs typeface="Times New Roman" panose="02020603050405020304" pitchFamily="18" charset="0"/>
            </a:endParaRPr>
          </a:p>
        </p:txBody>
      </p:sp>
      <p:sp>
        <p:nvSpPr>
          <p:cNvPr id="394" name="椭圆 393">
            <a:extLst>
              <a:ext uri="{FF2B5EF4-FFF2-40B4-BE49-F238E27FC236}">
                <a16:creationId xmlns:a16="http://schemas.microsoft.com/office/drawing/2014/main" id="{FD41F346-4C64-B463-9364-AA793801D72B}"/>
              </a:ext>
            </a:extLst>
          </p:cNvPr>
          <p:cNvSpPr/>
          <p:nvPr/>
        </p:nvSpPr>
        <p:spPr>
          <a:xfrm>
            <a:off x="3934503" y="3837371"/>
            <a:ext cx="781104" cy="763257"/>
          </a:xfrm>
          <a:prstGeom prst="ellipse">
            <a:avLst/>
          </a:prstGeom>
          <a:noFill/>
          <a:ln>
            <a:solidFill>
              <a:srgbClr val="00B05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5" name="文本框 404">
            <a:extLst>
              <a:ext uri="{FF2B5EF4-FFF2-40B4-BE49-F238E27FC236}">
                <a16:creationId xmlns:a16="http://schemas.microsoft.com/office/drawing/2014/main" id="{48EEBDA9-E5C8-7FE2-1AAB-7A75F93D4844}"/>
              </a:ext>
            </a:extLst>
          </p:cNvPr>
          <p:cNvSpPr txBox="1"/>
          <p:nvPr/>
        </p:nvSpPr>
        <p:spPr>
          <a:xfrm>
            <a:off x="3255680" y="2802265"/>
            <a:ext cx="2237333" cy="276999"/>
          </a:xfrm>
          <a:prstGeom prst="rect">
            <a:avLst/>
          </a:prstGeom>
          <a:noFill/>
        </p:spPr>
        <p:txBody>
          <a:bodyPr wrap="square">
            <a:spAutoFit/>
          </a:bodyPr>
          <a:lstStyle/>
          <a:p>
            <a:r>
              <a:rPr lang="en-US" altLang="zh-CN" sz="1200" b="0" i="0" dirty="0">
                <a:solidFill>
                  <a:srgbClr val="FF0000"/>
                </a:solidFill>
                <a:effectLst/>
                <a:latin typeface="Times New Roman" panose="02020603050405020304" pitchFamily="18" charset="0"/>
                <a:cs typeface="Times New Roman" panose="02020603050405020304" pitchFamily="18" charset="0"/>
              </a:rPr>
              <a:t>Release u</a:t>
            </a:r>
            <a:r>
              <a:rPr lang="en-US" altLang="zh-CN" sz="1200" dirty="0">
                <a:solidFill>
                  <a:srgbClr val="FF0000"/>
                </a:solidFill>
                <a:latin typeface="Times New Roman" panose="02020603050405020304" pitchFamily="18" charset="0"/>
                <a:cs typeface="Times New Roman" panose="02020603050405020304" pitchFamily="18" charset="0"/>
              </a:rPr>
              <a:t>nreliable</a:t>
            </a:r>
            <a:r>
              <a:rPr lang="en-US" altLang="zh-CN" sz="1200" b="0" i="0" dirty="0">
                <a:solidFill>
                  <a:srgbClr val="FF0000"/>
                </a:solidFill>
                <a:effectLst/>
                <a:latin typeface="Times New Roman" panose="02020603050405020304" pitchFamily="18" charset="0"/>
                <a:cs typeface="Times New Roman" panose="02020603050405020304" pitchFamily="18" charset="0"/>
              </a:rPr>
              <a:t> datasets</a:t>
            </a:r>
            <a:endParaRPr lang="zh-CN" altLang="en-US" sz="1200" dirty="0">
              <a:solidFill>
                <a:srgbClr val="FF0000"/>
              </a:solidFill>
              <a:latin typeface="Times New Roman" panose="02020603050405020304" pitchFamily="18" charset="0"/>
              <a:cs typeface="Times New Roman" panose="02020603050405020304" pitchFamily="18" charset="0"/>
            </a:endParaRPr>
          </a:p>
        </p:txBody>
      </p:sp>
      <p:sp>
        <p:nvSpPr>
          <p:cNvPr id="435" name="文本框 434">
            <a:extLst>
              <a:ext uri="{FF2B5EF4-FFF2-40B4-BE49-F238E27FC236}">
                <a16:creationId xmlns:a16="http://schemas.microsoft.com/office/drawing/2014/main" id="{288A40D9-E32B-56E2-710E-B42F01315524}"/>
              </a:ext>
            </a:extLst>
          </p:cNvPr>
          <p:cNvSpPr txBox="1"/>
          <p:nvPr/>
        </p:nvSpPr>
        <p:spPr>
          <a:xfrm>
            <a:off x="3335912" y="4521609"/>
            <a:ext cx="1786367"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Find inherent hard nodes</a:t>
            </a:r>
            <a:endParaRPr lang="zh-CN" altLang="en-US" sz="1200" dirty="0">
              <a:latin typeface="Times New Roman" panose="02020603050405020304" pitchFamily="18" charset="0"/>
              <a:cs typeface="Times New Roman" panose="02020603050405020304" pitchFamily="18" charset="0"/>
            </a:endParaRPr>
          </a:p>
        </p:txBody>
      </p:sp>
      <p:cxnSp>
        <p:nvCxnSpPr>
          <p:cNvPr id="438" name="直接箭头连接符 437">
            <a:extLst>
              <a:ext uri="{FF2B5EF4-FFF2-40B4-BE49-F238E27FC236}">
                <a16:creationId xmlns:a16="http://schemas.microsoft.com/office/drawing/2014/main" id="{45317192-312C-7443-BA03-FC4011085197}"/>
              </a:ext>
            </a:extLst>
          </p:cNvPr>
          <p:cNvCxnSpPr>
            <a:cxnSpLocks/>
          </p:cNvCxnSpPr>
          <p:nvPr/>
        </p:nvCxnSpPr>
        <p:spPr>
          <a:xfrm>
            <a:off x="4148472" y="4736552"/>
            <a:ext cx="0" cy="15246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51" name="直接连接符 450">
            <a:extLst>
              <a:ext uri="{FF2B5EF4-FFF2-40B4-BE49-F238E27FC236}">
                <a16:creationId xmlns:a16="http://schemas.microsoft.com/office/drawing/2014/main" id="{78797D6A-B7F4-1FA5-F182-988B06F91CDA}"/>
              </a:ext>
            </a:extLst>
          </p:cNvPr>
          <p:cNvCxnSpPr>
            <a:cxnSpLocks/>
            <a:stCxn id="455" idx="2"/>
            <a:endCxn id="452" idx="6"/>
          </p:cNvCxnSpPr>
          <p:nvPr/>
        </p:nvCxnSpPr>
        <p:spPr>
          <a:xfrm flipH="1">
            <a:off x="3566558" y="5172568"/>
            <a:ext cx="87444" cy="7257"/>
          </a:xfrm>
          <a:prstGeom prst="line">
            <a:avLst/>
          </a:prstGeom>
          <a:ln w="19050">
            <a:solidFill>
              <a:srgbClr val="C3C3C3"/>
            </a:solidFill>
          </a:ln>
        </p:spPr>
        <p:style>
          <a:lnRef idx="2">
            <a:schemeClr val="dk1"/>
          </a:lnRef>
          <a:fillRef idx="0">
            <a:schemeClr val="dk1"/>
          </a:fillRef>
          <a:effectRef idx="1">
            <a:schemeClr val="dk1"/>
          </a:effectRef>
          <a:fontRef idx="minor">
            <a:schemeClr val="tx1"/>
          </a:fontRef>
        </p:style>
      </p:cxnSp>
      <p:sp>
        <p:nvSpPr>
          <p:cNvPr id="452" name="椭圆 451">
            <a:extLst>
              <a:ext uri="{FF2B5EF4-FFF2-40B4-BE49-F238E27FC236}">
                <a16:creationId xmlns:a16="http://schemas.microsoft.com/office/drawing/2014/main" id="{CC503029-4F9E-22DC-473B-318FF943F0E6}"/>
              </a:ext>
            </a:extLst>
          </p:cNvPr>
          <p:cNvSpPr/>
          <p:nvPr/>
        </p:nvSpPr>
        <p:spPr>
          <a:xfrm>
            <a:off x="3488586" y="5140839"/>
            <a:ext cx="77972" cy="77972"/>
          </a:xfrm>
          <a:prstGeom prst="ellipse">
            <a:avLst/>
          </a:prstGeom>
          <a:solidFill>
            <a:srgbClr val="C3C3C3"/>
          </a:solidFill>
          <a:ln>
            <a:solidFill>
              <a:srgbClr val="C3C3C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53" name="直接连接符 452">
            <a:extLst>
              <a:ext uri="{FF2B5EF4-FFF2-40B4-BE49-F238E27FC236}">
                <a16:creationId xmlns:a16="http://schemas.microsoft.com/office/drawing/2014/main" id="{8369E079-5A10-3810-C5EA-C32C5C0E06F2}"/>
              </a:ext>
            </a:extLst>
          </p:cNvPr>
          <p:cNvCxnSpPr>
            <a:cxnSpLocks/>
            <a:stCxn id="455" idx="0"/>
            <a:endCxn id="454" idx="5"/>
          </p:cNvCxnSpPr>
          <p:nvPr/>
        </p:nvCxnSpPr>
        <p:spPr>
          <a:xfrm flipH="1" flipV="1">
            <a:off x="3605485" y="5069275"/>
            <a:ext cx="87503" cy="64307"/>
          </a:xfrm>
          <a:prstGeom prst="line">
            <a:avLst/>
          </a:prstGeom>
          <a:ln w="19050">
            <a:solidFill>
              <a:srgbClr val="C3C3C3"/>
            </a:solidFill>
          </a:ln>
        </p:spPr>
        <p:style>
          <a:lnRef idx="2">
            <a:schemeClr val="dk1"/>
          </a:lnRef>
          <a:fillRef idx="0">
            <a:schemeClr val="dk1"/>
          </a:fillRef>
          <a:effectRef idx="1">
            <a:schemeClr val="dk1"/>
          </a:effectRef>
          <a:fontRef idx="minor">
            <a:schemeClr val="tx1"/>
          </a:fontRef>
        </p:style>
      </p:cxnSp>
      <p:sp>
        <p:nvSpPr>
          <p:cNvPr id="454" name="椭圆 453">
            <a:extLst>
              <a:ext uri="{FF2B5EF4-FFF2-40B4-BE49-F238E27FC236}">
                <a16:creationId xmlns:a16="http://schemas.microsoft.com/office/drawing/2014/main" id="{16BACB45-F4E5-8FBB-AB7A-D99A99C1EE01}"/>
              </a:ext>
            </a:extLst>
          </p:cNvPr>
          <p:cNvSpPr/>
          <p:nvPr/>
        </p:nvSpPr>
        <p:spPr>
          <a:xfrm>
            <a:off x="3538932" y="5002722"/>
            <a:ext cx="77972" cy="77972"/>
          </a:xfrm>
          <a:prstGeom prst="ellipse">
            <a:avLst/>
          </a:prstGeom>
          <a:solidFill>
            <a:srgbClr val="C3C3C3"/>
          </a:solidFill>
          <a:ln>
            <a:solidFill>
              <a:srgbClr val="C3C3C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5" name="椭圆 454">
            <a:extLst>
              <a:ext uri="{FF2B5EF4-FFF2-40B4-BE49-F238E27FC236}">
                <a16:creationId xmlns:a16="http://schemas.microsoft.com/office/drawing/2014/main" id="{829809A4-3026-2486-9868-D750A26AD735}"/>
              </a:ext>
            </a:extLst>
          </p:cNvPr>
          <p:cNvSpPr/>
          <p:nvPr/>
        </p:nvSpPr>
        <p:spPr>
          <a:xfrm>
            <a:off x="3654002" y="5133582"/>
            <a:ext cx="77972" cy="77972"/>
          </a:xfrm>
          <a:prstGeom prst="ellipse">
            <a:avLst/>
          </a:prstGeom>
          <a:solidFill>
            <a:srgbClr val="C3C3C3"/>
          </a:solidFill>
          <a:ln>
            <a:solidFill>
              <a:srgbClr val="C3C3C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7" name="矩形 456">
            <a:extLst>
              <a:ext uri="{FF2B5EF4-FFF2-40B4-BE49-F238E27FC236}">
                <a16:creationId xmlns:a16="http://schemas.microsoft.com/office/drawing/2014/main" id="{CE1402ED-8BFA-E096-AE2F-05F85727C1E6}"/>
              </a:ext>
            </a:extLst>
          </p:cNvPr>
          <p:cNvSpPr/>
          <p:nvPr/>
        </p:nvSpPr>
        <p:spPr>
          <a:xfrm>
            <a:off x="3352766" y="4906941"/>
            <a:ext cx="2044822" cy="428944"/>
          </a:xfrm>
          <a:prstGeom prst="rect">
            <a:avLst/>
          </a:prstGeom>
          <a:noFill/>
          <a:ln>
            <a:solidFill>
              <a:srgbClr val="C3C3C3"/>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9" name="文本框 458">
            <a:extLst>
              <a:ext uri="{FF2B5EF4-FFF2-40B4-BE49-F238E27FC236}">
                <a16:creationId xmlns:a16="http://schemas.microsoft.com/office/drawing/2014/main" id="{34C2751D-B40D-44E3-E868-060C6737FF7B}"/>
              </a:ext>
            </a:extLst>
          </p:cNvPr>
          <p:cNvSpPr txBox="1"/>
          <p:nvPr/>
        </p:nvSpPr>
        <p:spPr>
          <a:xfrm>
            <a:off x="3446204" y="4904471"/>
            <a:ext cx="1340516" cy="461665"/>
          </a:xfrm>
          <a:prstGeom prst="rect">
            <a:avLst/>
          </a:prstGeom>
          <a:noFill/>
        </p:spPr>
        <p:txBody>
          <a:bodyPr wrap="square">
            <a:spAutoFit/>
          </a:bodyPr>
          <a:lstStyle/>
          <a:p>
            <a:pPr algn="ctr"/>
            <a:r>
              <a:rPr lang="en-US" altLang="zh-CN" sz="1200" dirty="0">
                <a:solidFill>
                  <a:srgbClr val="FF0000"/>
                </a:solidFill>
                <a:latin typeface="Times New Roman" panose="02020603050405020304" pitchFamily="18" charset="0"/>
                <a:cs typeface="Times New Roman" panose="02020603050405020304" pitchFamily="18" charset="0"/>
              </a:rPr>
              <a:t>Cue-sensitive   </a:t>
            </a:r>
          </a:p>
          <a:p>
            <a:pPr algn="ctr"/>
            <a:r>
              <a:rPr lang="en-US" altLang="zh-CN" sz="1200" dirty="0">
                <a:solidFill>
                  <a:srgbClr val="FF0000"/>
                </a:solidFill>
                <a:latin typeface="Times New Roman" panose="02020603050405020304" pitchFamily="18" charset="0"/>
                <a:cs typeface="Times New Roman" panose="02020603050405020304" pitchFamily="18" charset="0"/>
              </a:rPr>
              <a:t>subgraph</a:t>
            </a:r>
            <a:endParaRPr lang="zh-CN" altLang="en-US" sz="1200" dirty="0">
              <a:solidFill>
                <a:srgbClr val="FF0000"/>
              </a:solidFill>
              <a:latin typeface="Times New Roman" panose="02020603050405020304" pitchFamily="18" charset="0"/>
              <a:cs typeface="Times New Roman" panose="02020603050405020304" pitchFamily="18" charset="0"/>
            </a:endParaRPr>
          </a:p>
        </p:txBody>
      </p:sp>
      <p:sp>
        <p:nvSpPr>
          <p:cNvPr id="461" name="文本框 460">
            <a:extLst>
              <a:ext uri="{FF2B5EF4-FFF2-40B4-BE49-F238E27FC236}">
                <a16:creationId xmlns:a16="http://schemas.microsoft.com/office/drawing/2014/main" id="{093BC6C7-020C-DBE1-DD3E-9112D81165D6}"/>
              </a:ext>
            </a:extLst>
          </p:cNvPr>
          <p:cNvSpPr txBox="1"/>
          <p:nvPr/>
        </p:nvSpPr>
        <p:spPr>
          <a:xfrm>
            <a:off x="4722928" y="3879719"/>
            <a:ext cx="908496" cy="646331"/>
          </a:xfrm>
          <a:prstGeom prst="rect">
            <a:avLst/>
          </a:prstGeom>
          <a:noFill/>
        </p:spPr>
        <p:txBody>
          <a:bodyPr wrap="square">
            <a:spAutoFit/>
          </a:bodyPr>
          <a:lstStyle/>
          <a:p>
            <a:r>
              <a:rPr lang="en-US" altLang="zh-CN" sz="1200" dirty="0">
                <a:solidFill>
                  <a:srgbClr val="FF0000"/>
                </a:solidFill>
                <a:latin typeface="Times New Roman" panose="02020603050405020304" pitchFamily="18" charset="0"/>
                <a:cs typeface="Times New Roman" panose="02020603050405020304" pitchFamily="18" charset="0"/>
              </a:rPr>
              <a:t>Assist in classifying hard nodes</a:t>
            </a:r>
            <a:endParaRPr lang="zh-CN" altLang="en-US" sz="1200" dirty="0">
              <a:solidFill>
                <a:srgbClr val="FF0000"/>
              </a:solidFill>
              <a:latin typeface="Times New Roman" panose="02020603050405020304" pitchFamily="18" charset="0"/>
              <a:cs typeface="Times New Roman" panose="02020603050405020304" pitchFamily="18" charset="0"/>
            </a:endParaRPr>
          </a:p>
        </p:txBody>
      </p:sp>
      <p:sp>
        <p:nvSpPr>
          <p:cNvPr id="467" name="文本框 466">
            <a:extLst>
              <a:ext uri="{FF2B5EF4-FFF2-40B4-BE49-F238E27FC236}">
                <a16:creationId xmlns:a16="http://schemas.microsoft.com/office/drawing/2014/main" id="{E267A468-0465-83F8-EFC4-31F5893C5C4D}"/>
              </a:ext>
            </a:extLst>
          </p:cNvPr>
          <p:cNvSpPr txBox="1"/>
          <p:nvPr/>
        </p:nvSpPr>
        <p:spPr>
          <a:xfrm>
            <a:off x="3281516" y="5359016"/>
            <a:ext cx="2237333" cy="276999"/>
          </a:xfrm>
          <a:prstGeom prst="rect">
            <a:avLst/>
          </a:prstGeom>
          <a:noFill/>
        </p:spPr>
        <p:txBody>
          <a:bodyPr wrap="square">
            <a:spAutoFit/>
          </a:bodyPr>
          <a:lstStyle/>
          <a:p>
            <a:r>
              <a:rPr lang="en-US" altLang="zh-CN" sz="1200" b="0" i="0" dirty="0">
                <a:solidFill>
                  <a:srgbClr val="FF0000"/>
                </a:solidFill>
                <a:effectLst/>
                <a:latin typeface="Times New Roman" panose="02020603050405020304" pitchFamily="18" charset="0"/>
                <a:cs typeface="Times New Roman" panose="02020603050405020304" pitchFamily="18" charset="0"/>
              </a:rPr>
              <a:t>Release r</a:t>
            </a:r>
            <a:r>
              <a:rPr lang="en-US" altLang="zh-CN" sz="1200" dirty="0">
                <a:solidFill>
                  <a:srgbClr val="FF0000"/>
                </a:solidFill>
                <a:latin typeface="Times New Roman" panose="02020603050405020304" pitchFamily="18" charset="0"/>
                <a:cs typeface="Times New Roman" panose="02020603050405020304" pitchFamily="18" charset="0"/>
              </a:rPr>
              <a:t>eliable</a:t>
            </a:r>
            <a:r>
              <a:rPr lang="en-US" altLang="zh-CN" sz="1200" b="0" i="0" dirty="0">
                <a:solidFill>
                  <a:srgbClr val="FF0000"/>
                </a:solidFill>
                <a:effectLst/>
                <a:latin typeface="Times New Roman" panose="02020603050405020304" pitchFamily="18" charset="0"/>
                <a:cs typeface="Times New Roman" panose="02020603050405020304" pitchFamily="18" charset="0"/>
              </a:rPr>
              <a:t> datasets</a:t>
            </a:r>
            <a:endParaRPr lang="zh-CN" altLang="en-US" sz="1200" dirty="0">
              <a:solidFill>
                <a:srgbClr val="FF0000"/>
              </a:solidFill>
              <a:latin typeface="Times New Roman" panose="02020603050405020304" pitchFamily="18" charset="0"/>
              <a:cs typeface="Times New Roman" panose="02020603050405020304" pitchFamily="18" charset="0"/>
            </a:endParaRPr>
          </a:p>
        </p:txBody>
      </p:sp>
      <p:pic>
        <p:nvPicPr>
          <p:cNvPr id="473" name="图片 472">
            <a:extLst>
              <a:ext uri="{FF2B5EF4-FFF2-40B4-BE49-F238E27FC236}">
                <a16:creationId xmlns:a16="http://schemas.microsoft.com/office/drawing/2014/main" id="{B1532D1D-6FAA-C956-CCDA-311D28B130A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518096" y="4997781"/>
            <a:ext cx="308501" cy="308501"/>
          </a:xfrm>
          <a:prstGeom prst="rect">
            <a:avLst/>
          </a:prstGeom>
        </p:spPr>
      </p:pic>
      <p:sp>
        <p:nvSpPr>
          <p:cNvPr id="475" name="文本框 474">
            <a:extLst>
              <a:ext uri="{FF2B5EF4-FFF2-40B4-BE49-F238E27FC236}">
                <a16:creationId xmlns:a16="http://schemas.microsoft.com/office/drawing/2014/main" id="{B93FEB36-FBE2-2159-5BF0-6965C9D53EE3}"/>
              </a:ext>
            </a:extLst>
          </p:cNvPr>
          <p:cNvSpPr txBox="1"/>
          <p:nvPr/>
        </p:nvSpPr>
        <p:spPr>
          <a:xfrm>
            <a:off x="4734060" y="4888388"/>
            <a:ext cx="815388" cy="461665"/>
          </a:xfrm>
          <a:prstGeom prst="rect">
            <a:avLst/>
          </a:prstGeom>
          <a:noFill/>
        </p:spPr>
        <p:txBody>
          <a:bodyPr wrap="square">
            <a:spAutoFit/>
          </a:bodyPr>
          <a:lstStyle/>
          <a:p>
            <a:pPr algn="ctr"/>
            <a:r>
              <a:rPr lang="en-US" altLang="zh-CN" sz="1200" i="0" dirty="0">
                <a:solidFill>
                  <a:srgbClr val="FF0000"/>
                </a:solidFill>
                <a:effectLst/>
                <a:latin typeface="Times New Roman" panose="02020603050405020304" pitchFamily="18" charset="0"/>
                <a:cs typeface="Times New Roman" panose="02020603050405020304" pitchFamily="18" charset="0"/>
              </a:rPr>
              <a:t>Activated </a:t>
            </a:r>
          </a:p>
          <a:p>
            <a:pPr algn="ctr"/>
            <a:r>
              <a:rPr lang="en-US" altLang="zh-CN" sz="1200" i="0" dirty="0">
                <a:solidFill>
                  <a:srgbClr val="FF0000"/>
                </a:solidFill>
                <a:effectLst/>
                <a:latin typeface="Times New Roman" panose="02020603050405020304" pitchFamily="18" charset="0"/>
                <a:cs typeface="Times New Roman" panose="02020603050405020304" pitchFamily="18" charset="0"/>
              </a:rPr>
              <a:t>prompt</a:t>
            </a:r>
            <a:endParaRPr lang="zh-CN" altLang="en-US" sz="1200" dirty="0">
              <a:solidFill>
                <a:srgbClr val="FF0000"/>
              </a:solidFill>
              <a:latin typeface="Times New Roman" panose="02020603050405020304" pitchFamily="18" charset="0"/>
              <a:cs typeface="Times New Roman" panose="02020603050405020304" pitchFamily="18" charset="0"/>
            </a:endParaRPr>
          </a:p>
        </p:txBody>
      </p:sp>
      <p:sp>
        <p:nvSpPr>
          <p:cNvPr id="476" name="箭头: 右 475">
            <a:extLst>
              <a:ext uri="{FF2B5EF4-FFF2-40B4-BE49-F238E27FC236}">
                <a16:creationId xmlns:a16="http://schemas.microsoft.com/office/drawing/2014/main" id="{6FDEAD03-5307-E115-708C-1C85E22EE89F}"/>
              </a:ext>
            </a:extLst>
          </p:cNvPr>
          <p:cNvSpPr/>
          <p:nvPr/>
        </p:nvSpPr>
        <p:spPr>
          <a:xfrm>
            <a:off x="5613280" y="4272410"/>
            <a:ext cx="343788" cy="236234"/>
          </a:xfrm>
          <a:prstGeom prst="rightArrow">
            <a:avLst/>
          </a:prstGeom>
          <a:solidFill>
            <a:srgbClr val="95A8D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77" name="文本框 476">
            <a:extLst>
              <a:ext uri="{FF2B5EF4-FFF2-40B4-BE49-F238E27FC236}">
                <a16:creationId xmlns:a16="http://schemas.microsoft.com/office/drawing/2014/main" id="{4B0FCA9B-6BFE-3BB7-8CBD-5DB4B0962F98}"/>
              </a:ext>
            </a:extLst>
          </p:cNvPr>
          <p:cNvSpPr txBox="1"/>
          <p:nvPr/>
        </p:nvSpPr>
        <p:spPr>
          <a:xfrm>
            <a:off x="5436287" y="4046907"/>
            <a:ext cx="692185" cy="276999"/>
          </a:xfrm>
          <a:prstGeom prst="rect">
            <a:avLst/>
          </a:prstGeom>
          <a:noFill/>
        </p:spPr>
        <p:txBody>
          <a:bodyPr wrap="square" rtlCol="0">
            <a:spAutoFit/>
          </a:bodyPr>
          <a:lstStyle/>
          <a:p>
            <a:pPr algn="ctr"/>
            <a:r>
              <a:rPr lang="en-US" altLang="zh-CN" sz="1200" dirty="0">
                <a:latin typeface="Times New Roman" panose="02020603050405020304" pitchFamily="18" charset="0"/>
                <a:cs typeface="Times New Roman" panose="02020603050405020304" pitchFamily="18" charset="0"/>
              </a:rPr>
              <a:t>Train</a:t>
            </a:r>
            <a:endParaRPr lang="zh-CN" altLang="en-US" sz="1200" dirty="0">
              <a:latin typeface="Times New Roman" panose="02020603050405020304" pitchFamily="18" charset="0"/>
              <a:cs typeface="Times New Roman" panose="02020603050405020304" pitchFamily="18" charset="0"/>
            </a:endParaRPr>
          </a:p>
        </p:txBody>
      </p:sp>
      <p:pic>
        <p:nvPicPr>
          <p:cNvPr id="482" name="图片 481">
            <a:extLst>
              <a:ext uri="{FF2B5EF4-FFF2-40B4-BE49-F238E27FC236}">
                <a16:creationId xmlns:a16="http://schemas.microsoft.com/office/drawing/2014/main" id="{1B1CDAF2-BEB6-67DA-1AE3-1B8882D9A907}"/>
              </a:ext>
            </a:extLst>
          </p:cNvPr>
          <p:cNvPicPr>
            <a:picLocks noChangeAspect="1"/>
          </p:cNvPicPr>
          <p:nvPr/>
        </p:nvPicPr>
        <p:blipFill>
          <a:blip r:embed="rId9"/>
          <a:stretch>
            <a:fillRect/>
          </a:stretch>
        </p:blipFill>
        <p:spPr>
          <a:xfrm>
            <a:off x="5952835" y="3848818"/>
            <a:ext cx="976193" cy="949730"/>
          </a:xfrm>
          <a:prstGeom prst="rect">
            <a:avLst/>
          </a:prstGeom>
        </p:spPr>
      </p:pic>
      <p:cxnSp>
        <p:nvCxnSpPr>
          <p:cNvPr id="483" name="直接连接符 482">
            <a:extLst>
              <a:ext uri="{FF2B5EF4-FFF2-40B4-BE49-F238E27FC236}">
                <a16:creationId xmlns:a16="http://schemas.microsoft.com/office/drawing/2014/main" id="{AA43611C-4A4F-C7EC-822E-34B56C569E5E}"/>
              </a:ext>
            </a:extLst>
          </p:cNvPr>
          <p:cNvCxnSpPr>
            <a:cxnSpLocks/>
            <a:stCxn id="485" idx="5"/>
            <a:endCxn id="484" idx="0"/>
          </p:cNvCxnSpPr>
          <p:nvPr/>
        </p:nvCxnSpPr>
        <p:spPr>
          <a:xfrm>
            <a:off x="7499278" y="4177299"/>
            <a:ext cx="29344" cy="202228"/>
          </a:xfrm>
          <a:prstGeom prst="line">
            <a:avLst/>
          </a:prstGeom>
        </p:spPr>
        <p:style>
          <a:lnRef idx="2">
            <a:schemeClr val="dk1"/>
          </a:lnRef>
          <a:fillRef idx="0">
            <a:schemeClr val="dk1"/>
          </a:fillRef>
          <a:effectRef idx="1">
            <a:schemeClr val="dk1"/>
          </a:effectRef>
          <a:fontRef idx="minor">
            <a:schemeClr val="tx1"/>
          </a:fontRef>
        </p:style>
      </p:cxnSp>
      <p:sp>
        <p:nvSpPr>
          <p:cNvPr id="484" name="椭圆 483">
            <a:extLst>
              <a:ext uri="{FF2B5EF4-FFF2-40B4-BE49-F238E27FC236}">
                <a16:creationId xmlns:a16="http://schemas.microsoft.com/office/drawing/2014/main" id="{DB9979B6-71BE-8B78-1AA1-D92E76086E0C}"/>
              </a:ext>
            </a:extLst>
          </p:cNvPr>
          <p:cNvSpPr/>
          <p:nvPr/>
        </p:nvSpPr>
        <p:spPr>
          <a:xfrm>
            <a:off x="7464328" y="4379527"/>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485" name="椭圆 484">
            <a:extLst>
              <a:ext uri="{FF2B5EF4-FFF2-40B4-BE49-F238E27FC236}">
                <a16:creationId xmlns:a16="http://schemas.microsoft.com/office/drawing/2014/main" id="{F7ACFE86-C48D-9DC1-E2C2-C8C6835F144E}"/>
              </a:ext>
            </a:extLst>
          </p:cNvPr>
          <p:cNvSpPr/>
          <p:nvPr/>
        </p:nvSpPr>
        <p:spPr>
          <a:xfrm>
            <a:off x="7389521" y="4061445"/>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486" name="文本框 485">
            <a:extLst>
              <a:ext uri="{FF2B5EF4-FFF2-40B4-BE49-F238E27FC236}">
                <a16:creationId xmlns:a16="http://schemas.microsoft.com/office/drawing/2014/main" id="{11D41D38-06C9-1EF8-AC07-F2BC4A112F62}"/>
              </a:ext>
            </a:extLst>
          </p:cNvPr>
          <p:cNvSpPr txBox="1"/>
          <p:nvPr/>
        </p:nvSpPr>
        <p:spPr>
          <a:xfrm>
            <a:off x="7311656" y="3981129"/>
            <a:ext cx="292068" cy="276999"/>
          </a:xfrm>
          <a:prstGeom prst="rect">
            <a:avLst/>
          </a:prstGeom>
          <a:noFill/>
        </p:spPr>
        <p:txBody>
          <a:bodyPr wrap="non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cxnSp>
        <p:nvCxnSpPr>
          <p:cNvPr id="487" name="直接连接符 486">
            <a:extLst>
              <a:ext uri="{FF2B5EF4-FFF2-40B4-BE49-F238E27FC236}">
                <a16:creationId xmlns:a16="http://schemas.microsoft.com/office/drawing/2014/main" id="{E17915DD-F7A4-93F9-E26C-DC3EC79AEB59}"/>
              </a:ext>
            </a:extLst>
          </p:cNvPr>
          <p:cNvCxnSpPr>
            <a:cxnSpLocks/>
            <a:stCxn id="491" idx="2"/>
            <a:endCxn id="488" idx="6"/>
          </p:cNvCxnSpPr>
          <p:nvPr/>
        </p:nvCxnSpPr>
        <p:spPr>
          <a:xfrm flipH="1">
            <a:off x="7686146" y="4203738"/>
            <a:ext cx="87444" cy="7257"/>
          </a:xfrm>
          <a:prstGeom prst="line">
            <a:avLst/>
          </a:prstGeom>
          <a:ln w="19050">
            <a:solidFill>
              <a:srgbClr val="C3C3C3"/>
            </a:solidFill>
          </a:ln>
        </p:spPr>
        <p:style>
          <a:lnRef idx="2">
            <a:schemeClr val="dk1"/>
          </a:lnRef>
          <a:fillRef idx="0">
            <a:schemeClr val="dk1"/>
          </a:fillRef>
          <a:effectRef idx="1">
            <a:schemeClr val="dk1"/>
          </a:effectRef>
          <a:fontRef idx="minor">
            <a:schemeClr val="tx1"/>
          </a:fontRef>
        </p:style>
      </p:cxnSp>
      <p:sp>
        <p:nvSpPr>
          <p:cNvPr id="488" name="椭圆 487">
            <a:extLst>
              <a:ext uri="{FF2B5EF4-FFF2-40B4-BE49-F238E27FC236}">
                <a16:creationId xmlns:a16="http://schemas.microsoft.com/office/drawing/2014/main" id="{180C712F-3B95-93F8-3933-654B57AD5232}"/>
              </a:ext>
            </a:extLst>
          </p:cNvPr>
          <p:cNvSpPr/>
          <p:nvPr/>
        </p:nvSpPr>
        <p:spPr>
          <a:xfrm>
            <a:off x="7608174" y="4172009"/>
            <a:ext cx="77972" cy="77972"/>
          </a:xfrm>
          <a:prstGeom prst="ellipse">
            <a:avLst/>
          </a:prstGeom>
          <a:solidFill>
            <a:srgbClr val="C3C3C3"/>
          </a:solidFill>
          <a:ln>
            <a:solidFill>
              <a:srgbClr val="C3C3C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89" name="直接连接符 488">
            <a:extLst>
              <a:ext uri="{FF2B5EF4-FFF2-40B4-BE49-F238E27FC236}">
                <a16:creationId xmlns:a16="http://schemas.microsoft.com/office/drawing/2014/main" id="{4576EBD1-AE08-986B-C90B-E4EF535C2FE7}"/>
              </a:ext>
            </a:extLst>
          </p:cNvPr>
          <p:cNvCxnSpPr>
            <a:cxnSpLocks/>
            <a:stCxn id="491" idx="0"/>
            <a:endCxn id="490" idx="5"/>
          </p:cNvCxnSpPr>
          <p:nvPr/>
        </p:nvCxnSpPr>
        <p:spPr>
          <a:xfrm flipH="1" flipV="1">
            <a:off x="7725073" y="4100445"/>
            <a:ext cx="87503" cy="64307"/>
          </a:xfrm>
          <a:prstGeom prst="line">
            <a:avLst/>
          </a:prstGeom>
          <a:ln w="19050">
            <a:solidFill>
              <a:srgbClr val="C3C3C3"/>
            </a:solidFill>
          </a:ln>
        </p:spPr>
        <p:style>
          <a:lnRef idx="2">
            <a:schemeClr val="dk1"/>
          </a:lnRef>
          <a:fillRef idx="0">
            <a:schemeClr val="dk1"/>
          </a:fillRef>
          <a:effectRef idx="1">
            <a:schemeClr val="dk1"/>
          </a:effectRef>
          <a:fontRef idx="minor">
            <a:schemeClr val="tx1"/>
          </a:fontRef>
        </p:style>
      </p:cxnSp>
      <p:sp>
        <p:nvSpPr>
          <p:cNvPr id="490" name="椭圆 489">
            <a:extLst>
              <a:ext uri="{FF2B5EF4-FFF2-40B4-BE49-F238E27FC236}">
                <a16:creationId xmlns:a16="http://schemas.microsoft.com/office/drawing/2014/main" id="{1F427A32-3BE1-A994-A199-500D0E0D2B48}"/>
              </a:ext>
            </a:extLst>
          </p:cNvPr>
          <p:cNvSpPr/>
          <p:nvPr/>
        </p:nvSpPr>
        <p:spPr>
          <a:xfrm>
            <a:off x="7658520" y="4033892"/>
            <a:ext cx="77972" cy="77972"/>
          </a:xfrm>
          <a:prstGeom prst="ellipse">
            <a:avLst/>
          </a:prstGeom>
          <a:solidFill>
            <a:srgbClr val="C3C3C3"/>
          </a:solidFill>
          <a:ln>
            <a:solidFill>
              <a:srgbClr val="C3C3C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1" name="椭圆 490">
            <a:extLst>
              <a:ext uri="{FF2B5EF4-FFF2-40B4-BE49-F238E27FC236}">
                <a16:creationId xmlns:a16="http://schemas.microsoft.com/office/drawing/2014/main" id="{5B664CC8-93F2-95A9-C1FB-E17FF9B2992B}"/>
              </a:ext>
            </a:extLst>
          </p:cNvPr>
          <p:cNvSpPr/>
          <p:nvPr/>
        </p:nvSpPr>
        <p:spPr>
          <a:xfrm>
            <a:off x="7773590" y="4164752"/>
            <a:ext cx="77972" cy="77972"/>
          </a:xfrm>
          <a:prstGeom prst="ellipse">
            <a:avLst/>
          </a:prstGeom>
          <a:solidFill>
            <a:srgbClr val="C3C3C3"/>
          </a:solidFill>
          <a:ln>
            <a:solidFill>
              <a:srgbClr val="C3C3C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92" name="直接连接符 491">
            <a:extLst>
              <a:ext uri="{FF2B5EF4-FFF2-40B4-BE49-F238E27FC236}">
                <a16:creationId xmlns:a16="http://schemas.microsoft.com/office/drawing/2014/main" id="{0452C75E-C2A3-C747-14A1-20A3F2DDF515}"/>
              </a:ext>
            </a:extLst>
          </p:cNvPr>
          <p:cNvCxnSpPr>
            <a:cxnSpLocks/>
            <a:stCxn id="488" idx="4"/>
            <a:endCxn id="484" idx="7"/>
          </p:cNvCxnSpPr>
          <p:nvPr/>
        </p:nvCxnSpPr>
        <p:spPr>
          <a:xfrm flipH="1">
            <a:off x="7574085" y="4249981"/>
            <a:ext cx="73075" cy="149423"/>
          </a:xfrm>
          <a:prstGeom prst="line">
            <a:avLst/>
          </a:prstGeom>
          <a:ln w="19050">
            <a:solidFill>
              <a:srgbClr val="C3C3C3"/>
            </a:solidFill>
          </a:ln>
        </p:spPr>
        <p:style>
          <a:lnRef idx="2">
            <a:schemeClr val="dk1"/>
          </a:lnRef>
          <a:fillRef idx="0">
            <a:schemeClr val="dk1"/>
          </a:fillRef>
          <a:effectRef idx="1">
            <a:schemeClr val="dk1"/>
          </a:effectRef>
          <a:fontRef idx="minor">
            <a:schemeClr val="tx1"/>
          </a:fontRef>
        </p:style>
      </p:cxnSp>
      <p:cxnSp>
        <p:nvCxnSpPr>
          <p:cNvPr id="493" name="直接连接符 492">
            <a:extLst>
              <a:ext uri="{FF2B5EF4-FFF2-40B4-BE49-F238E27FC236}">
                <a16:creationId xmlns:a16="http://schemas.microsoft.com/office/drawing/2014/main" id="{C0559601-C76D-30AB-EA8E-4B8FC56B2631}"/>
              </a:ext>
            </a:extLst>
          </p:cNvPr>
          <p:cNvCxnSpPr>
            <a:cxnSpLocks/>
            <a:stCxn id="490" idx="2"/>
            <a:endCxn id="485" idx="7"/>
          </p:cNvCxnSpPr>
          <p:nvPr/>
        </p:nvCxnSpPr>
        <p:spPr>
          <a:xfrm flipH="1">
            <a:off x="7499278" y="4072878"/>
            <a:ext cx="159242" cy="8444"/>
          </a:xfrm>
          <a:prstGeom prst="line">
            <a:avLst/>
          </a:prstGeom>
          <a:ln w="19050">
            <a:solidFill>
              <a:srgbClr val="C3C3C3"/>
            </a:solidFill>
          </a:ln>
        </p:spPr>
        <p:style>
          <a:lnRef idx="2">
            <a:schemeClr val="dk1"/>
          </a:lnRef>
          <a:fillRef idx="0">
            <a:schemeClr val="dk1"/>
          </a:fillRef>
          <a:effectRef idx="1">
            <a:schemeClr val="dk1"/>
          </a:effectRef>
          <a:fontRef idx="minor">
            <a:schemeClr val="tx1"/>
          </a:fontRef>
        </p:style>
      </p:cxnSp>
      <p:sp>
        <p:nvSpPr>
          <p:cNvPr id="494" name="椭圆 493">
            <a:extLst>
              <a:ext uri="{FF2B5EF4-FFF2-40B4-BE49-F238E27FC236}">
                <a16:creationId xmlns:a16="http://schemas.microsoft.com/office/drawing/2014/main" id="{51CE862A-6A93-A49C-86F0-3C37B04ADD51}"/>
              </a:ext>
            </a:extLst>
          </p:cNvPr>
          <p:cNvSpPr/>
          <p:nvPr/>
        </p:nvSpPr>
        <p:spPr>
          <a:xfrm>
            <a:off x="7741323" y="4375265"/>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cxnSp>
        <p:nvCxnSpPr>
          <p:cNvPr id="495" name="直接连接符 494">
            <a:extLst>
              <a:ext uri="{FF2B5EF4-FFF2-40B4-BE49-F238E27FC236}">
                <a16:creationId xmlns:a16="http://schemas.microsoft.com/office/drawing/2014/main" id="{34C3BA96-36CE-FDCB-9058-75E37EC2FD1B}"/>
              </a:ext>
            </a:extLst>
          </p:cNvPr>
          <p:cNvCxnSpPr>
            <a:cxnSpLocks/>
            <a:stCxn id="491" idx="4"/>
            <a:endCxn id="494" idx="0"/>
          </p:cNvCxnSpPr>
          <p:nvPr/>
        </p:nvCxnSpPr>
        <p:spPr>
          <a:xfrm flipH="1">
            <a:off x="7805617" y="4242724"/>
            <a:ext cx="6959" cy="132541"/>
          </a:xfrm>
          <a:prstGeom prst="line">
            <a:avLst/>
          </a:prstGeom>
          <a:ln w="19050">
            <a:solidFill>
              <a:srgbClr val="C3C3C3"/>
            </a:solidFill>
          </a:ln>
        </p:spPr>
        <p:style>
          <a:lnRef idx="2">
            <a:schemeClr val="dk1"/>
          </a:lnRef>
          <a:fillRef idx="0">
            <a:schemeClr val="dk1"/>
          </a:fillRef>
          <a:effectRef idx="1">
            <a:schemeClr val="dk1"/>
          </a:effectRef>
          <a:fontRef idx="minor">
            <a:schemeClr val="tx1"/>
          </a:fontRef>
        </p:style>
      </p:cxnSp>
      <p:sp>
        <p:nvSpPr>
          <p:cNvPr id="496" name="文本框 495">
            <a:extLst>
              <a:ext uri="{FF2B5EF4-FFF2-40B4-BE49-F238E27FC236}">
                <a16:creationId xmlns:a16="http://schemas.microsoft.com/office/drawing/2014/main" id="{E4D58579-F984-7E39-0A60-3978295EA516}"/>
              </a:ext>
            </a:extLst>
          </p:cNvPr>
          <p:cNvSpPr txBox="1"/>
          <p:nvPr/>
        </p:nvSpPr>
        <p:spPr>
          <a:xfrm>
            <a:off x="7404509" y="4324181"/>
            <a:ext cx="242374" cy="246221"/>
          </a:xfrm>
          <a:prstGeom prst="rect">
            <a:avLst/>
          </a:prstGeom>
          <a:noFill/>
        </p:spPr>
        <p:txBody>
          <a:bodyPr wrap="none" rtlCol="0">
            <a:spAutoFit/>
          </a:bodyPr>
          <a:lstStyle/>
          <a:p>
            <a:r>
              <a:rPr lang="en-US" altLang="zh-CN" sz="1000" dirty="0">
                <a:latin typeface="Times New Roman" panose="02020603050405020304" pitchFamily="18" charset="0"/>
                <a:cs typeface="Times New Roman" panose="02020603050405020304" pitchFamily="18" charset="0"/>
              </a:rPr>
              <a:t>?</a:t>
            </a:r>
            <a:endParaRPr lang="zh-CN" altLang="en-US" sz="1000" dirty="0">
              <a:latin typeface="Times New Roman" panose="02020603050405020304" pitchFamily="18" charset="0"/>
              <a:cs typeface="Times New Roman" panose="02020603050405020304" pitchFamily="18" charset="0"/>
            </a:endParaRPr>
          </a:p>
        </p:txBody>
      </p:sp>
      <p:cxnSp>
        <p:nvCxnSpPr>
          <p:cNvPr id="497" name="直接连接符 496">
            <a:extLst>
              <a:ext uri="{FF2B5EF4-FFF2-40B4-BE49-F238E27FC236}">
                <a16:creationId xmlns:a16="http://schemas.microsoft.com/office/drawing/2014/main" id="{FCB6FAB9-1435-A3D0-936E-372C9469058C}"/>
              </a:ext>
            </a:extLst>
          </p:cNvPr>
          <p:cNvCxnSpPr>
            <a:cxnSpLocks/>
            <a:stCxn id="494" idx="2"/>
            <a:endCxn id="484" idx="5"/>
          </p:cNvCxnSpPr>
          <p:nvPr/>
        </p:nvCxnSpPr>
        <p:spPr>
          <a:xfrm flipH="1">
            <a:off x="7574085" y="4443131"/>
            <a:ext cx="167238" cy="52250"/>
          </a:xfrm>
          <a:prstGeom prst="line">
            <a:avLst/>
          </a:prstGeom>
        </p:spPr>
        <p:style>
          <a:lnRef idx="2">
            <a:schemeClr val="dk1"/>
          </a:lnRef>
          <a:fillRef idx="0">
            <a:schemeClr val="dk1"/>
          </a:fillRef>
          <a:effectRef idx="1">
            <a:schemeClr val="dk1"/>
          </a:effectRef>
          <a:fontRef idx="minor">
            <a:schemeClr val="tx1"/>
          </a:fontRef>
        </p:style>
      </p:cxnSp>
      <p:sp>
        <p:nvSpPr>
          <p:cNvPr id="498" name="文本框 497">
            <a:extLst>
              <a:ext uri="{FF2B5EF4-FFF2-40B4-BE49-F238E27FC236}">
                <a16:creationId xmlns:a16="http://schemas.microsoft.com/office/drawing/2014/main" id="{A44705F3-FDCB-A196-D02B-16D535ADD5C0}"/>
              </a:ext>
            </a:extLst>
          </p:cNvPr>
          <p:cNvSpPr txBox="1"/>
          <p:nvPr/>
        </p:nvSpPr>
        <p:spPr>
          <a:xfrm>
            <a:off x="7223901" y="4486249"/>
            <a:ext cx="830677"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Hard node</a:t>
            </a:r>
            <a:endParaRPr lang="zh-CN" altLang="en-US" sz="1200" dirty="0">
              <a:latin typeface="Times New Roman" panose="02020603050405020304" pitchFamily="18" charset="0"/>
              <a:cs typeface="Times New Roman" panose="02020603050405020304" pitchFamily="18" charset="0"/>
            </a:endParaRPr>
          </a:p>
        </p:txBody>
      </p:sp>
      <p:cxnSp>
        <p:nvCxnSpPr>
          <p:cNvPr id="499" name="直接箭头连接符 498">
            <a:extLst>
              <a:ext uri="{FF2B5EF4-FFF2-40B4-BE49-F238E27FC236}">
                <a16:creationId xmlns:a16="http://schemas.microsoft.com/office/drawing/2014/main" id="{1C28261E-5058-76A9-C425-D3A767A7E81C}"/>
              </a:ext>
            </a:extLst>
          </p:cNvPr>
          <p:cNvCxnSpPr>
            <a:cxnSpLocks/>
          </p:cNvCxnSpPr>
          <p:nvPr/>
        </p:nvCxnSpPr>
        <p:spPr>
          <a:xfrm>
            <a:off x="7594323" y="4729737"/>
            <a:ext cx="0" cy="32157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506" name="文本框 505">
            <a:extLst>
              <a:ext uri="{FF2B5EF4-FFF2-40B4-BE49-F238E27FC236}">
                <a16:creationId xmlns:a16="http://schemas.microsoft.com/office/drawing/2014/main" id="{F7EE05F1-FA07-8E9B-4343-7AB0AB4CA3FB}"/>
              </a:ext>
            </a:extLst>
          </p:cNvPr>
          <p:cNvSpPr txBox="1"/>
          <p:nvPr/>
        </p:nvSpPr>
        <p:spPr>
          <a:xfrm>
            <a:off x="7608268" y="4679805"/>
            <a:ext cx="943639" cy="461665"/>
          </a:xfrm>
          <a:prstGeom prst="rect">
            <a:avLst/>
          </a:prstGeom>
          <a:noFill/>
        </p:spPr>
        <p:txBody>
          <a:bodyPr wrap="square">
            <a:spAutoFit/>
          </a:bodyPr>
          <a:lstStyle/>
          <a:p>
            <a:pPr algn="ctr"/>
            <a:r>
              <a:rPr lang="en-US" altLang="zh-CN" sz="1200" dirty="0">
                <a:latin typeface="Times New Roman" panose="02020603050405020304" pitchFamily="18" charset="0"/>
                <a:cs typeface="Times New Roman" panose="02020603050405020304" pitchFamily="18" charset="0"/>
              </a:rPr>
              <a:t>Hard-aware </a:t>
            </a:r>
          </a:p>
          <a:p>
            <a:pPr algn="ctr"/>
            <a:r>
              <a:rPr lang="en-US" altLang="zh-CN" sz="1200" dirty="0">
                <a:latin typeface="Times New Roman" panose="02020603050405020304" pitchFamily="18" charset="0"/>
                <a:cs typeface="Times New Roman" panose="02020603050405020304" pitchFamily="18" charset="0"/>
              </a:rPr>
              <a:t>prompt</a:t>
            </a:r>
            <a:endParaRPr lang="zh-CN" altLang="en-US" sz="1200" dirty="0">
              <a:latin typeface="Times New Roman" panose="02020603050405020304" pitchFamily="18" charset="0"/>
              <a:cs typeface="Times New Roman" panose="02020603050405020304" pitchFamily="18" charset="0"/>
            </a:endParaRPr>
          </a:p>
        </p:txBody>
      </p:sp>
      <p:pic>
        <p:nvPicPr>
          <p:cNvPr id="511" name="图片 510">
            <a:extLst>
              <a:ext uri="{FF2B5EF4-FFF2-40B4-BE49-F238E27FC236}">
                <a16:creationId xmlns:a16="http://schemas.microsoft.com/office/drawing/2014/main" id="{8430D322-AC04-5787-0A14-79AE25E2E40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463382" y="3441976"/>
            <a:ext cx="369395" cy="369395"/>
          </a:xfrm>
          <a:prstGeom prst="rect">
            <a:avLst/>
          </a:prstGeom>
        </p:spPr>
      </p:pic>
      <p:cxnSp>
        <p:nvCxnSpPr>
          <p:cNvPr id="512" name="连接符: 肘形 511">
            <a:extLst>
              <a:ext uri="{FF2B5EF4-FFF2-40B4-BE49-F238E27FC236}">
                <a16:creationId xmlns:a16="http://schemas.microsoft.com/office/drawing/2014/main" id="{4F2D7A92-4872-5416-16B6-8A5B1EEA6771}"/>
              </a:ext>
            </a:extLst>
          </p:cNvPr>
          <p:cNvCxnSpPr>
            <a:cxnSpLocks/>
            <a:stCxn id="179" idx="0"/>
          </p:cNvCxnSpPr>
          <p:nvPr/>
        </p:nvCxnSpPr>
        <p:spPr>
          <a:xfrm rot="16200000" flipV="1">
            <a:off x="7621431" y="2903990"/>
            <a:ext cx="387952" cy="1900846"/>
          </a:xfrm>
          <a:prstGeom prst="bentConnector2">
            <a:avLst/>
          </a:prstGeom>
          <a:ln>
            <a:solidFill>
              <a:schemeClr val="tx1">
                <a:lumMod val="95000"/>
                <a:lumOff val="5000"/>
              </a:schemeClr>
            </a:solidFill>
            <a:tailEnd type="triangle"/>
          </a:ln>
        </p:spPr>
        <p:style>
          <a:lnRef idx="3">
            <a:schemeClr val="dk1"/>
          </a:lnRef>
          <a:fillRef idx="0">
            <a:schemeClr val="dk1"/>
          </a:fillRef>
          <a:effectRef idx="2">
            <a:schemeClr val="dk1"/>
          </a:effectRef>
          <a:fontRef idx="minor">
            <a:schemeClr val="tx1"/>
          </a:fontRef>
        </p:style>
      </p:cxnSp>
      <p:cxnSp>
        <p:nvCxnSpPr>
          <p:cNvPr id="514" name="直接箭头连接符 513">
            <a:extLst>
              <a:ext uri="{FF2B5EF4-FFF2-40B4-BE49-F238E27FC236}">
                <a16:creationId xmlns:a16="http://schemas.microsoft.com/office/drawing/2014/main" id="{606A96CA-19FD-D14E-76B2-8B0BFF2B533A}"/>
              </a:ext>
            </a:extLst>
          </p:cNvPr>
          <p:cNvCxnSpPr>
            <a:cxnSpLocks/>
          </p:cNvCxnSpPr>
          <p:nvPr/>
        </p:nvCxnSpPr>
        <p:spPr>
          <a:xfrm>
            <a:off x="6637519" y="3844841"/>
            <a:ext cx="0" cy="310250"/>
          </a:xfrm>
          <a:prstGeom prst="straightConnector1">
            <a:avLst/>
          </a:prstGeom>
          <a:ln>
            <a:solidFill>
              <a:schemeClr val="tx1">
                <a:lumMod val="95000"/>
                <a:lumOff val="5000"/>
              </a:schemeClr>
            </a:solidFill>
            <a:tailEnd type="triangle"/>
          </a:ln>
        </p:spPr>
        <p:style>
          <a:lnRef idx="3">
            <a:schemeClr val="dk1"/>
          </a:lnRef>
          <a:fillRef idx="0">
            <a:schemeClr val="dk1"/>
          </a:fillRef>
          <a:effectRef idx="2">
            <a:schemeClr val="dk1"/>
          </a:effectRef>
          <a:fontRef idx="minor">
            <a:schemeClr val="tx1"/>
          </a:fontRef>
        </p:style>
      </p:cxnSp>
      <p:sp>
        <p:nvSpPr>
          <p:cNvPr id="516" name="椭圆 515">
            <a:extLst>
              <a:ext uri="{FF2B5EF4-FFF2-40B4-BE49-F238E27FC236}">
                <a16:creationId xmlns:a16="http://schemas.microsoft.com/office/drawing/2014/main" id="{BED006AA-53BC-F7DF-C477-EF6CC43ECDA0}"/>
              </a:ext>
            </a:extLst>
          </p:cNvPr>
          <p:cNvSpPr/>
          <p:nvPr/>
        </p:nvSpPr>
        <p:spPr>
          <a:xfrm>
            <a:off x="7229978" y="5108673"/>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515" name="文本框 514">
            <a:extLst>
              <a:ext uri="{FF2B5EF4-FFF2-40B4-BE49-F238E27FC236}">
                <a16:creationId xmlns:a16="http://schemas.microsoft.com/office/drawing/2014/main" id="{9F765A51-093A-CF6C-3A47-E624A4FF3F3D}"/>
              </a:ext>
            </a:extLst>
          </p:cNvPr>
          <p:cNvSpPr txBox="1"/>
          <p:nvPr/>
        </p:nvSpPr>
        <p:spPr>
          <a:xfrm>
            <a:off x="7171189" y="5050568"/>
            <a:ext cx="242374" cy="246221"/>
          </a:xfrm>
          <a:prstGeom prst="rect">
            <a:avLst/>
          </a:prstGeom>
          <a:noFill/>
        </p:spPr>
        <p:txBody>
          <a:bodyPr wrap="none" rtlCol="0">
            <a:spAutoFit/>
          </a:bodyPr>
          <a:lstStyle/>
          <a:p>
            <a:r>
              <a:rPr lang="en-US" altLang="zh-CN" sz="1000" dirty="0">
                <a:latin typeface="Times New Roman" panose="02020603050405020304" pitchFamily="18" charset="0"/>
                <a:cs typeface="Times New Roman" panose="02020603050405020304" pitchFamily="18" charset="0"/>
              </a:rPr>
              <a:t>?</a:t>
            </a:r>
            <a:endParaRPr lang="zh-CN" altLang="en-US" sz="1000" dirty="0">
              <a:latin typeface="Times New Roman" panose="02020603050405020304" pitchFamily="18" charset="0"/>
              <a:cs typeface="Times New Roman" panose="02020603050405020304" pitchFamily="18" charset="0"/>
            </a:endParaRPr>
          </a:p>
        </p:txBody>
      </p:sp>
      <p:sp>
        <p:nvSpPr>
          <p:cNvPr id="517" name="文本框 516">
            <a:extLst>
              <a:ext uri="{FF2B5EF4-FFF2-40B4-BE49-F238E27FC236}">
                <a16:creationId xmlns:a16="http://schemas.microsoft.com/office/drawing/2014/main" id="{8D14A96D-D094-20E5-6058-6E9C1236FA01}"/>
              </a:ext>
            </a:extLst>
          </p:cNvPr>
          <p:cNvSpPr txBox="1"/>
          <p:nvPr/>
        </p:nvSpPr>
        <p:spPr>
          <a:xfrm>
            <a:off x="7332279" y="5020136"/>
            <a:ext cx="186942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Node is correctly classified</a:t>
            </a:r>
            <a:endParaRPr lang="zh-CN" altLang="en-US" sz="1200" dirty="0">
              <a:latin typeface="Times New Roman" panose="02020603050405020304" pitchFamily="18" charset="0"/>
              <a:cs typeface="Times New Roman" panose="02020603050405020304" pitchFamily="18" charset="0"/>
            </a:endParaRPr>
          </a:p>
        </p:txBody>
      </p:sp>
      <p:sp>
        <p:nvSpPr>
          <p:cNvPr id="518" name="文本框 517">
            <a:extLst>
              <a:ext uri="{FF2B5EF4-FFF2-40B4-BE49-F238E27FC236}">
                <a16:creationId xmlns:a16="http://schemas.microsoft.com/office/drawing/2014/main" id="{C0181A33-4C67-59E4-D8B0-185AB3D68964}"/>
              </a:ext>
            </a:extLst>
          </p:cNvPr>
          <p:cNvSpPr txBox="1"/>
          <p:nvPr/>
        </p:nvSpPr>
        <p:spPr>
          <a:xfrm>
            <a:off x="7112220" y="5281584"/>
            <a:ext cx="1840029" cy="276999"/>
          </a:xfrm>
          <a:prstGeom prst="rect">
            <a:avLst/>
          </a:prstGeom>
          <a:noFill/>
        </p:spPr>
        <p:txBody>
          <a:bodyPr wrap="square">
            <a:spAutoFit/>
          </a:bodyPr>
          <a:lstStyle/>
          <a:p>
            <a:r>
              <a:rPr lang="en-US" altLang="zh-CN" sz="1200" b="0" i="0" dirty="0">
                <a:solidFill>
                  <a:schemeClr val="accent6">
                    <a:lumMod val="60000"/>
                    <a:lumOff val="40000"/>
                  </a:schemeClr>
                </a:solidFill>
                <a:effectLst/>
                <a:latin typeface="Times New Roman" panose="02020603050405020304" pitchFamily="18" charset="0"/>
                <a:cs typeface="Times New Roman" panose="02020603050405020304" pitchFamily="18" charset="0"/>
              </a:rPr>
              <a:t>Model with high similarity</a:t>
            </a:r>
            <a:endParaRPr lang="zh-CN" altLang="en-US" sz="1200" dirty="0">
              <a:solidFill>
                <a:schemeClr val="accent6">
                  <a:lumMod val="60000"/>
                  <a:lumOff val="40000"/>
                </a:schemeClr>
              </a:solidFill>
              <a:latin typeface="Times New Roman" panose="02020603050405020304" pitchFamily="18" charset="0"/>
              <a:cs typeface="Times New Roman" panose="02020603050405020304" pitchFamily="18" charset="0"/>
            </a:endParaRPr>
          </a:p>
        </p:txBody>
      </p:sp>
      <p:sp>
        <p:nvSpPr>
          <p:cNvPr id="521" name="矩形 520">
            <a:extLst>
              <a:ext uri="{FF2B5EF4-FFF2-40B4-BE49-F238E27FC236}">
                <a16:creationId xmlns:a16="http://schemas.microsoft.com/office/drawing/2014/main" id="{325D289E-AF75-ED25-0F5C-84C0CE7C71A6}"/>
              </a:ext>
            </a:extLst>
          </p:cNvPr>
          <p:cNvSpPr/>
          <p:nvPr/>
        </p:nvSpPr>
        <p:spPr>
          <a:xfrm>
            <a:off x="7159255" y="5301461"/>
            <a:ext cx="1742497" cy="267910"/>
          </a:xfrm>
          <a:prstGeom prst="rect">
            <a:avLst/>
          </a:prstGeom>
          <a:noFill/>
          <a:ln>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a:extLst>
              <a:ext uri="{FF2B5EF4-FFF2-40B4-BE49-F238E27FC236}">
                <a16:creationId xmlns:a16="http://schemas.microsoft.com/office/drawing/2014/main" id="{C181C771-B80A-0F7E-1210-D53BAAB5887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860286" y="3582258"/>
            <a:ext cx="369395" cy="369395"/>
          </a:xfrm>
          <a:prstGeom prst="rect">
            <a:avLst/>
          </a:prstGeom>
        </p:spPr>
      </p:pic>
      <p:sp>
        <p:nvSpPr>
          <p:cNvPr id="17" name="文本框 16">
            <a:extLst>
              <a:ext uri="{FF2B5EF4-FFF2-40B4-BE49-F238E27FC236}">
                <a16:creationId xmlns:a16="http://schemas.microsoft.com/office/drawing/2014/main" id="{0AA0C3FE-2611-AFB3-DE46-454DB927D6C9}"/>
              </a:ext>
            </a:extLst>
          </p:cNvPr>
          <p:cNvSpPr txBox="1"/>
          <p:nvPr/>
        </p:nvSpPr>
        <p:spPr>
          <a:xfrm>
            <a:off x="4571428" y="6163247"/>
            <a:ext cx="1159292" cy="369332"/>
          </a:xfrm>
          <a:prstGeom prst="rect">
            <a:avLst/>
          </a:prstGeom>
          <a:noFill/>
        </p:spPr>
        <p:txBody>
          <a:bodyPr wrap="none" rtlCol="0">
            <a:spAutoFit/>
          </a:bodyPr>
          <a:lstStyle/>
          <a:p>
            <a:r>
              <a:rPr lang="en-US" altLang="zh-CN" dirty="0"/>
              <a:t>POSITIVE </a:t>
            </a:r>
            <a:endParaRPr lang="zh-CN" altLang="en-US" dirty="0"/>
          </a:p>
        </p:txBody>
      </p:sp>
      <p:sp>
        <p:nvSpPr>
          <p:cNvPr id="20" name="矩形 19">
            <a:extLst>
              <a:ext uri="{FF2B5EF4-FFF2-40B4-BE49-F238E27FC236}">
                <a16:creationId xmlns:a16="http://schemas.microsoft.com/office/drawing/2014/main" id="{EEECC4BA-166C-6266-FE16-68A1E2562546}"/>
              </a:ext>
            </a:extLst>
          </p:cNvPr>
          <p:cNvSpPr/>
          <p:nvPr/>
        </p:nvSpPr>
        <p:spPr>
          <a:xfrm>
            <a:off x="7143367" y="2558514"/>
            <a:ext cx="1381838" cy="43700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a:extLst>
              <a:ext uri="{FF2B5EF4-FFF2-40B4-BE49-F238E27FC236}">
                <a16:creationId xmlns:a16="http://schemas.microsoft.com/office/drawing/2014/main" id="{1D458CA8-2B70-AB02-92C2-D1BEEF08E48A}"/>
              </a:ext>
            </a:extLst>
          </p:cNvPr>
          <p:cNvSpPr txBox="1"/>
          <p:nvPr/>
        </p:nvSpPr>
        <p:spPr>
          <a:xfrm>
            <a:off x="2656887" y="6284029"/>
            <a:ext cx="1170513" cy="369332"/>
          </a:xfrm>
          <a:prstGeom prst="rect">
            <a:avLst/>
          </a:prstGeom>
          <a:noFill/>
        </p:spPr>
        <p:txBody>
          <a:bodyPr wrap="none" rtlCol="0">
            <a:spAutoFit/>
          </a:bodyPr>
          <a:lstStyle/>
          <a:p>
            <a:r>
              <a:rPr lang="zh-CN" altLang="en-US" dirty="0"/>
              <a:t>子图 绿色</a:t>
            </a:r>
          </a:p>
        </p:txBody>
      </p:sp>
      <p:cxnSp>
        <p:nvCxnSpPr>
          <p:cNvPr id="23" name="直接连接符 22">
            <a:extLst>
              <a:ext uri="{FF2B5EF4-FFF2-40B4-BE49-F238E27FC236}">
                <a16:creationId xmlns:a16="http://schemas.microsoft.com/office/drawing/2014/main" id="{DE5EDE06-8A78-A4B3-E722-3C257C8BB089}"/>
              </a:ext>
            </a:extLst>
          </p:cNvPr>
          <p:cNvCxnSpPr>
            <a:cxnSpLocks/>
            <a:stCxn id="49" idx="3"/>
            <a:endCxn id="191" idx="7"/>
          </p:cNvCxnSpPr>
          <p:nvPr/>
        </p:nvCxnSpPr>
        <p:spPr>
          <a:xfrm flipH="1">
            <a:off x="4187399" y="2190662"/>
            <a:ext cx="181704" cy="59657"/>
          </a:xfrm>
          <a:prstGeom prst="line">
            <a:avLst/>
          </a:prstGeom>
          <a:ln>
            <a:solidFill>
              <a:srgbClr val="FF0000"/>
            </a:solidFill>
          </a:ln>
        </p:spPr>
        <p:style>
          <a:lnRef idx="2">
            <a:schemeClr val="dk1"/>
          </a:lnRef>
          <a:fillRef idx="0">
            <a:schemeClr val="dk1"/>
          </a:fillRef>
          <a:effectRef idx="1">
            <a:schemeClr val="dk1"/>
          </a:effectRef>
          <a:fontRef idx="minor">
            <a:schemeClr val="tx1"/>
          </a:fontRef>
        </p:style>
      </p:cxnSp>
      <p:sp>
        <p:nvSpPr>
          <p:cNvPr id="4" name="文本框 3">
            <a:extLst>
              <a:ext uri="{FF2B5EF4-FFF2-40B4-BE49-F238E27FC236}">
                <a16:creationId xmlns:a16="http://schemas.microsoft.com/office/drawing/2014/main" id="{9B6EA453-C8A5-041E-0FA2-9FC35FE5B17E}"/>
              </a:ext>
            </a:extLst>
          </p:cNvPr>
          <p:cNvSpPr txBox="1"/>
          <p:nvPr/>
        </p:nvSpPr>
        <p:spPr>
          <a:xfrm>
            <a:off x="975810" y="3918001"/>
            <a:ext cx="708848" cy="646331"/>
          </a:xfrm>
          <a:prstGeom prst="rect">
            <a:avLst/>
          </a:prstGeom>
          <a:noFill/>
        </p:spPr>
        <p:txBody>
          <a:bodyPr wrap="none" rtlCol="0">
            <a:spAutoFit/>
          </a:bodyPr>
          <a:lstStyle/>
          <a:p>
            <a:r>
              <a:rPr lang="zh-CN" altLang="en-US" dirty="0"/>
              <a:t>水印 </a:t>
            </a:r>
            <a:endParaRPr lang="en-US" altLang="zh-CN" dirty="0"/>
          </a:p>
          <a:p>
            <a:r>
              <a:rPr lang="zh-CN" altLang="en-US" dirty="0"/>
              <a:t>保护</a:t>
            </a:r>
          </a:p>
        </p:txBody>
      </p:sp>
      <p:sp>
        <p:nvSpPr>
          <p:cNvPr id="12" name="文本框 11">
            <a:extLst>
              <a:ext uri="{FF2B5EF4-FFF2-40B4-BE49-F238E27FC236}">
                <a16:creationId xmlns:a16="http://schemas.microsoft.com/office/drawing/2014/main" id="{7B4E9CBD-3A73-6CD3-432F-42DFD1B495BB}"/>
              </a:ext>
            </a:extLst>
          </p:cNvPr>
          <p:cNvSpPr txBox="1"/>
          <p:nvPr/>
        </p:nvSpPr>
        <p:spPr>
          <a:xfrm>
            <a:off x="5657418" y="3428845"/>
            <a:ext cx="877163" cy="369332"/>
          </a:xfrm>
          <a:prstGeom prst="rect">
            <a:avLst/>
          </a:prstGeom>
          <a:noFill/>
        </p:spPr>
        <p:txBody>
          <a:bodyPr wrap="none" rtlCol="0">
            <a:spAutoFit/>
          </a:bodyPr>
          <a:lstStyle/>
          <a:p>
            <a:r>
              <a:rPr lang="zh-CN" altLang="en-US" dirty="0">
                <a:solidFill>
                  <a:srgbClr val="FF0000"/>
                </a:solidFill>
              </a:rPr>
              <a:t>加绿色</a:t>
            </a:r>
          </a:p>
        </p:txBody>
      </p:sp>
      <p:sp>
        <p:nvSpPr>
          <p:cNvPr id="14" name="文本框 13">
            <a:extLst>
              <a:ext uri="{FF2B5EF4-FFF2-40B4-BE49-F238E27FC236}">
                <a16:creationId xmlns:a16="http://schemas.microsoft.com/office/drawing/2014/main" id="{5825970E-C561-8E02-C89F-B94D6BA3CB52}"/>
              </a:ext>
            </a:extLst>
          </p:cNvPr>
          <p:cNvSpPr txBox="1"/>
          <p:nvPr/>
        </p:nvSpPr>
        <p:spPr>
          <a:xfrm>
            <a:off x="2307102" y="5694934"/>
            <a:ext cx="2680542" cy="369332"/>
          </a:xfrm>
          <a:prstGeom prst="rect">
            <a:avLst/>
          </a:prstGeom>
          <a:noFill/>
        </p:spPr>
        <p:txBody>
          <a:bodyPr wrap="none" rtlCol="0">
            <a:spAutoFit/>
          </a:bodyPr>
          <a:lstStyle/>
          <a:p>
            <a:r>
              <a:rPr lang="zh-CN" altLang="en-US" dirty="0"/>
              <a:t>潜在的 潜伏的 可激活的 </a:t>
            </a:r>
          </a:p>
        </p:txBody>
      </p:sp>
      <p:sp>
        <p:nvSpPr>
          <p:cNvPr id="16" name="文本框 15">
            <a:extLst>
              <a:ext uri="{FF2B5EF4-FFF2-40B4-BE49-F238E27FC236}">
                <a16:creationId xmlns:a16="http://schemas.microsoft.com/office/drawing/2014/main" id="{A2FEE391-C7BD-1520-F25C-068752898E1C}"/>
              </a:ext>
            </a:extLst>
          </p:cNvPr>
          <p:cNvSpPr txBox="1"/>
          <p:nvPr/>
        </p:nvSpPr>
        <p:spPr>
          <a:xfrm>
            <a:off x="5796475" y="5680402"/>
            <a:ext cx="2906166" cy="369332"/>
          </a:xfrm>
          <a:prstGeom prst="rect">
            <a:avLst/>
          </a:prstGeom>
          <a:noFill/>
        </p:spPr>
        <p:txBody>
          <a:bodyPr wrap="square" rtlCol="0">
            <a:spAutoFit/>
          </a:bodyPr>
          <a:lstStyle/>
          <a:p>
            <a:r>
              <a:rPr lang="zh-CN" altLang="en-US" dirty="0"/>
              <a:t>全局权重 </a:t>
            </a:r>
            <a:r>
              <a:rPr lang="zh-CN" altLang="en-US" dirty="0">
                <a:solidFill>
                  <a:srgbClr val="FF0000"/>
                </a:solidFill>
              </a:rPr>
              <a:t>局部权重 触发的 </a:t>
            </a:r>
          </a:p>
        </p:txBody>
      </p:sp>
      <p:sp>
        <p:nvSpPr>
          <p:cNvPr id="24" name="文本框 23">
            <a:extLst>
              <a:ext uri="{FF2B5EF4-FFF2-40B4-BE49-F238E27FC236}">
                <a16:creationId xmlns:a16="http://schemas.microsoft.com/office/drawing/2014/main" id="{8EF28D51-B6A4-5AB4-9F78-380564B6CBCA}"/>
              </a:ext>
            </a:extLst>
          </p:cNvPr>
          <p:cNvSpPr txBox="1"/>
          <p:nvPr/>
        </p:nvSpPr>
        <p:spPr>
          <a:xfrm>
            <a:off x="8061326" y="2556479"/>
            <a:ext cx="1107996" cy="369332"/>
          </a:xfrm>
          <a:prstGeom prst="rect">
            <a:avLst/>
          </a:prstGeom>
          <a:noFill/>
        </p:spPr>
        <p:txBody>
          <a:bodyPr wrap="none" rtlCol="0">
            <a:spAutoFit/>
          </a:bodyPr>
          <a:lstStyle/>
          <a:p>
            <a:r>
              <a:rPr lang="zh-CN" altLang="en-US" dirty="0"/>
              <a:t>错误分类</a:t>
            </a:r>
          </a:p>
        </p:txBody>
      </p:sp>
      <p:sp>
        <p:nvSpPr>
          <p:cNvPr id="25" name="文本框 24">
            <a:extLst>
              <a:ext uri="{FF2B5EF4-FFF2-40B4-BE49-F238E27FC236}">
                <a16:creationId xmlns:a16="http://schemas.microsoft.com/office/drawing/2014/main" id="{2E949729-2362-4548-B618-E978A5611F3C}"/>
              </a:ext>
            </a:extLst>
          </p:cNvPr>
          <p:cNvSpPr txBox="1"/>
          <p:nvPr/>
        </p:nvSpPr>
        <p:spPr>
          <a:xfrm>
            <a:off x="6109137" y="5225561"/>
            <a:ext cx="1107996" cy="369332"/>
          </a:xfrm>
          <a:prstGeom prst="rect">
            <a:avLst/>
          </a:prstGeom>
          <a:noFill/>
        </p:spPr>
        <p:txBody>
          <a:bodyPr wrap="none" rtlCol="0">
            <a:spAutoFit/>
          </a:bodyPr>
          <a:lstStyle/>
          <a:p>
            <a:r>
              <a:rPr lang="zh-CN" altLang="en-US" dirty="0"/>
              <a:t>正确结果</a:t>
            </a:r>
          </a:p>
        </p:txBody>
      </p:sp>
      <p:sp>
        <p:nvSpPr>
          <p:cNvPr id="26" name="文本框 25">
            <a:extLst>
              <a:ext uri="{FF2B5EF4-FFF2-40B4-BE49-F238E27FC236}">
                <a16:creationId xmlns:a16="http://schemas.microsoft.com/office/drawing/2014/main" id="{BB439864-4ABB-C3F2-C7F9-47292375E481}"/>
              </a:ext>
            </a:extLst>
          </p:cNvPr>
          <p:cNvSpPr txBox="1"/>
          <p:nvPr/>
        </p:nvSpPr>
        <p:spPr>
          <a:xfrm>
            <a:off x="5968426" y="2523772"/>
            <a:ext cx="2237333" cy="276999"/>
          </a:xfrm>
          <a:prstGeom prst="rect">
            <a:avLst/>
          </a:prstGeom>
          <a:noFill/>
        </p:spPr>
        <p:txBody>
          <a:bodyPr wrap="square">
            <a:spAutoFit/>
          </a:bodyPr>
          <a:lstStyle/>
          <a:p>
            <a:r>
              <a:rPr lang="en-US" altLang="zh-CN" sz="1200" dirty="0">
                <a:solidFill>
                  <a:srgbClr val="FF0000"/>
                </a:solidFill>
                <a:latin typeface="Times New Roman" panose="02020603050405020304" pitchFamily="18" charset="0"/>
                <a:cs typeface="Times New Roman" panose="02020603050405020304" pitchFamily="18" charset="0"/>
              </a:rPr>
              <a:t>(V</a:t>
            </a:r>
            <a:r>
              <a:rPr lang="en-US" altLang="zh-CN" sz="1200" b="0" i="0" dirty="0">
                <a:solidFill>
                  <a:srgbClr val="FF0000"/>
                </a:solidFill>
                <a:effectLst/>
                <a:latin typeface="Times New Roman" panose="02020603050405020304" pitchFamily="18" charset="0"/>
                <a:cs typeface="Times New Roman" panose="02020603050405020304" pitchFamily="18" charset="0"/>
              </a:rPr>
              <a:t>ulnerable)</a:t>
            </a:r>
            <a:endParaRPr lang="zh-CN" altLang="en-US" sz="1200"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0828057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A8FCF7-60C7-7247-6D37-130B22CAD811}"/>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DB4A3FFC-696D-7F55-F862-655D302ABC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4642" y="1702502"/>
            <a:ext cx="476355" cy="476355"/>
          </a:xfrm>
          <a:prstGeom prst="rect">
            <a:avLst/>
          </a:prstGeom>
        </p:spPr>
      </p:pic>
      <p:sp>
        <p:nvSpPr>
          <p:cNvPr id="6" name="矩形 5">
            <a:extLst>
              <a:ext uri="{FF2B5EF4-FFF2-40B4-BE49-F238E27FC236}">
                <a16:creationId xmlns:a16="http://schemas.microsoft.com/office/drawing/2014/main" id="{0B666154-238B-D4AE-1B19-5C4EB52E79CD}"/>
              </a:ext>
            </a:extLst>
          </p:cNvPr>
          <p:cNvSpPr/>
          <p:nvPr/>
        </p:nvSpPr>
        <p:spPr>
          <a:xfrm>
            <a:off x="1993012" y="708837"/>
            <a:ext cx="7258414" cy="4887439"/>
          </a:xfrm>
          <a:prstGeom prst="rect">
            <a:avLst/>
          </a:prstGeom>
          <a:noFill/>
          <a:ln>
            <a:solidFill>
              <a:srgbClr val="91919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86116258-07B4-A10F-25CD-6273124871A0}"/>
              </a:ext>
            </a:extLst>
          </p:cNvPr>
          <p:cNvSpPr txBox="1"/>
          <p:nvPr/>
        </p:nvSpPr>
        <p:spPr>
          <a:xfrm>
            <a:off x="2019356" y="2178857"/>
            <a:ext cx="569387" cy="461665"/>
          </a:xfrm>
          <a:prstGeom prst="rect">
            <a:avLst/>
          </a:prstGeom>
          <a:noFill/>
        </p:spPr>
        <p:txBody>
          <a:bodyPr wrap="none" rtlCol="0">
            <a:spAutoFit/>
          </a:bodyPr>
          <a:lstStyle/>
          <a:p>
            <a:pPr algn="ctr"/>
            <a:r>
              <a:rPr lang="en-US" altLang="zh-CN" sz="1200" dirty="0">
                <a:latin typeface="Times New Roman" panose="02020603050405020304" pitchFamily="18" charset="0"/>
                <a:cs typeface="Times New Roman" panose="02020603050405020304" pitchFamily="18" charset="0"/>
              </a:rPr>
              <a:t>Data</a:t>
            </a:r>
            <a:br>
              <a:rPr lang="en-US" altLang="zh-CN" sz="1200" dirty="0">
                <a:latin typeface="Times New Roman" panose="02020603050405020304" pitchFamily="18" charset="0"/>
                <a:cs typeface="Times New Roman" panose="02020603050405020304" pitchFamily="18" charset="0"/>
              </a:rPr>
            </a:br>
            <a:r>
              <a:rPr lang="en-US" altLang="zh-CN" sz="1200" dirty="0">
                <a:latin typeface="Times New Roman" panose="02020603050405020304" pitchFamily="18" charset="0"/>
                <a:cs typeface="Times New Roman" panose="02020603050405020304" pitchFamily="18" charset="0"/>
              </a:rPr>
              <a:t>owner</a:t>
            </a:r>
            <a:endParaRPr lang="zh-CN" altLang="en-US" sz="1200" dirty="0">
              <a:latin typeface="Times New Roman" panose="02020603050405020304" pitchFamily="18" charset="0"/>
              <a:cs typeface="Times New Roman" panose="02020603050405020304" pitchFamily="18" charset="0"/>
            </a:endParaRPr>
          </a:p>
        </p:txBody>
      </p:sp>
      <p:sp>
        <p:nvSpPr>
          <p:cNvPr id="8" name="箭头: 右 7">
            <a:extLst>
              <a:ext uri="{FF2B5EF4-FFF2-40B4-BE49-F238E27FC236}">
                <a16:creationId xmlns:a16="http://schemas.microsoft.com/office/drawing/2014/main" id="{4336DF25-1F2C-B9A2-770F-15F7C2F40842}"/>
              </a:ext>
            </a:extLst>
          </p:cNvPr>
          <p:cNvSpPr/>
          <p:nvPr/>
        </p:nvSpPr>
        <p:spPr>
          <a:xfrm>
            <a:off x="2691458" y="1920539"/>
            <a:ext cx="343788" cy="236234"/>
          </a:xfrm>
          <a:prstGeom prst="rightArrow">
            <a:avLst/>
          </a:prstGeom>
          <a:solidFill>
            <a:srgbClr val="95A8D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文本框 8">
            <a:extLst>
              <a:ext uri="{FF2B5EF4-FFF2-40B4-BE49-F238E27FC236}">
                <a16:creationId xmlns:a16="http://schemas.microsoft.com/office/drawing/2014/main" id="{14C42531-A0F0-FDD2-A670-0888B211EED2}"/>
              </a:ext>
            </a:extLst>
          </p:cNvPr>
          <p:cNvSpPr txBox="1"/>
          <p:nvPr/>
        </p:nvSpPr>
        <p:spPr>
          <a:xfrm>
            <a:off x="2416277" y="1471669"/>
            <a:ext cx="825867" cy="461665"/>
          </a:xfrm>
          <a:prstGeom prst="rect">
            <a:avLst/>
          </a:prstGeom>
          <a:noFill/>
        </p:spPr>
        <p:txBody>
          <a:bodyPr wrap="none" rtlCol="0">
            <a:spAutoFit/>
          </a:bodyPr>
          <a:lstStyle/>
          <a:p>
            <a:pPr algn="ctr"/>
            <a:r>
              <a:rPr lang="en-US" altLang="zh-CN" sz="1200" dirty="0">
                <a:latin typeface="Times New Roman" panose="02020603050405020304" pitchFamily="18" charset="0"/>
                <a:cs typeface="Times New Roman" panose="02020603050405020304" pitchFamily="18" charset="0"/>
              </a:rPr>
              <a:t>Protect</a:t>
            </a:r>
            <a:br>
              <a:rPr lang="en-US" altLang="zh-CN" sz="1200" dirty="0">
                <a:latin typeface="Times New Roman" panose="02020603050405020304" pitchFamily="18" charset="0"/>
                <a:cs typeface="Times New Roman" panose="02020603050405020304" pitchFamily="18" charset="0"/>
              </a:rPr>
            </a:br>
            <a:r>
              <a:rPr lang="en-US" altLang="zh-CN" sz="1200" dirty="0">
                <a:latin typeface="Times New Roman" panose="02020603050405020304" pitchFamily="18" charset="0"/>
                <a:cs typeface="Times New Roman" panose="02020603050405020304" pitchFamily="18" charset="0"/>
              </a:rPr>
              <a:t>ownership</a:t>
            </a:r>
            <a:endParaRPr lang="zh-CN" altLang="en-US" sz="1200" dirty="0">
              <a:latin typeface="Times New Roman" panose="02020603050405020304" pitchFamily="18" charset="0"/>
              <a:cs typeface="Times New Roman" panose="02020603050405020304" pitchFamily="18" charset="0"/>
            </a:endParaRPr>
          </a:p>
        </p:txBody>
      </p:sp>
      <p:sp>
        <p:nvSpPr>
          <p:cNvPr id="10" name="矩形: 圆角 9">
            <a:extLst>
              <a:ext uri="{FF2B5EF4-FFF2-40B4-BE49-F238E27FC236}">
                <a16:creationId xmlns:a16="http://schemas.microsoft.com/office/drawing/2014/main" id="{AC4E9D65-1323-DCCE-7535-7AD15D99EE3F}"/>
              </a:ext>
            </a:extLst>
          </p:cNvPr>
          <p:cNvSpPr/>
          <p:nvPr/>
        </p:nvSpPr>
        <p:spPr>
          <a:xfrm>
            <a:off x="3163792" y="1170554"/>
            <a:ext cx="2370406" cy="1699741"/>
          </a:xfrm>
          <a:prstGeom prst="roundRect">
            <a:avLst/>
          </a:prstGeom>
          <a:noFill/>
          <a:ln>
            <a:solidFill>
              <a:srgbClr val="91919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箭头连接符 12">
            <a:extLst>
              <a:ext uri="{FF2B5EF4-FFF2-40B4-BE49-F238E27FC236}">
                <a16:creationId xmlns:a16="http://schemas.microsoft.com/office/drawing/2014/main" id="{BCF91D71-3660-3939-B4A4-250C68142335}"/>
              </a:ext>
            </a:extLst>
          </p:cNvPr>
          <p:cNvCxnSpPr>
            <a:cxnSpLocks/>
          </p:cNvCxnSpPr>
          <p:nvPr/>
        </p:nvCxnSpPr>
        <p:spPr>
          <a:xfrm>
            <a:off x="3298857" y="1820123"/>
            <a:ext cx="653163"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5" name="文本框 14">
            <a:extLst>
              <a:ext uri="{FF2B5EF4-FFF2-40B4-BE49-F238E27FC236}">
                <a16:creationId xmlns:a16="http://schemas.microsoft.com/office/drawing/2014/main" id="{C6028E21-4ACC-85D7-4A38-F2B88A6369A9}"/>
              </a:ext>
            </a:extLst>
          </p:cNvPr>
          <p:cNvSpPr txBox="1"/>
          <p:nvPr/>
        </p:nvSpPr>
        <p:spPr>
          <a:xfrm>
            <a:off x="3146849" y="1176827"/>
            <a:ext cx="959916" cy="646331"/>
          </a:xfrm>
          <a:prstGeom prst="rect">
            <a:avLst/>
          </a:prstGeom>
          <a:noFill/>
        </p:spPr>
        <p:txBody>
          <a:bodyPr wrap="square" rtlCol="0">
            <a:spAutoFit/>
          </a:bodyPr>
          <a:lstStyle/>
          <a:p>
            <a:pPr algn="ctr"/>
            <a:r>
              <a:rPr lang="en-US" altLang="zh-CN" sz="1200" dirty="0">
                <a:latin typeface="Times New Roman" panose="02020603050405020304" pitchFamily="18" charset="0"/>
                <a:cs typeface="Times New Roman" panose="02020603050405020304" pitchFamily="18" charset="0"/>
              </a:rPr>
              <a:t>Embed</a:t>
            </a:r>
            <a:br>
              <a:rPr lang="en-US" altLang="zh-CN" sz="1200" dirty="0">
                <a:latin typeface="Times New Roman" panose="02020603050405020304" pitchFamily="18" charset="0"/>
                <a:cs typeface="Times New Roman" panose="02020603050405020304" pitchFamily="18" charset="0"/>
              </a:rPr>
            </a:br>
            <a:r>
              <a:rPr lang="en-US" altLang="zh-CN" sz="1200" dirty="0">
                <a:latin typeface="Times New Roman" panose="02020603050405020304" pitchFamily="18" charset="0"/>
                <a:cs typeface="Times New Roman" panose="02020603050405020304" pitchFamily="18" charset="0"/>
              </a:rPr>
              <a:t>backdoor</a:t>
            </a:r>
            <a:br>
              <a:rPr lang="en-US" altLang="zh-CN" sz="1200" dirty="0">
                <a:latin typeface="Times New Roman" panose="02020603050405020304" pitchFamily="18" charset="0"/>
                <a:cs typeface="Times New Roman" panose="02020603050405020304" pitchFamily="18" charset="0"/>
              </a:rPr>
            </a:br>
            <a:r>
              <a:rPr lang="en-US" altLang="zh-CN" sz="1200" dirty="0">
                <a:latin typeface="Times New Roman" panose="02020603050405020304" pitchFamily="18" charset="0"/>
                <a:cs typeface="Times New Roman" panose="02020603050405020304" pitchFamily="18" charset="0"/>
              </a:rPr>
              <a:t>watermarks</a:t>
            </a:r>
            <a:endParaRPr lang="zh-CN" altLang="en-US" sz="1200" dirty="0">
              <a:latin typeface="Times New Roman" panose="02020603050405020304" pitchFamily="18" charset="0"/>
              <a:cs typeface="Times New Roman" panose="02020603050405020304" pitchFamily="18" charset="0"/>
            </a:endParaRPr>
          </a:p>
        </p:txBody>
      </p:sp>
      <p:pic>
        <p:nvPicPr>
          <p:cNvPr id="18" name="图片 17">
            <a:extLst>
              <a:ext uri="{FF2B5EF4-FFF2-40B4-BE49-F238E27FC236}">
                <a16:creationId xmlns:a16="http://schemas.microsoft.com/office/drawing/2014/main" id="{0F9AFA44-AC69-AA86-6A3E-58FFAE24ED5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09267" y="1887537"/>
            <a:ext cx="319069" cy="319069"/>
          </a:xfrm>
          <a:prstGeom prst="rect">
            <a:avLst/>
          </a:prstGeom>
        </p:spPr>
      </p:pic>
      <p:sp>
        <p:nvSpPr>
          <p:cNvPr id="19" name="文本框 18">
            <a:extLst>
              <a:ext uri="{FF2B5EF4-FFF2-40B4-BE49-F238E27FC236}">
                <a16:creationId xmlns:a16="http://schemas.microsoft.com/office/drawing/2014/main" id="{04FBAEC0-A324-5AB0-4654-4F6D6B2F374C}"/>
              </a:ext>
            </a:extLst>
          </p:cNvPr>
          <p:cNvSpPr txBox="1"/>
          <p:nvPr/>
        </p:nvSpPr>
        <p:spPr>
          <a:xfrm>
            <a:off x="3251741" y="2149704"/>
            <a:ext cx="646331" cy="461665"/>
          </a:xfrm>
          <a:prstGeom prst="rect">
            <a:avLst/>
          </a:prstGeom>
          <a:noFill/>
        </p:spPr>
        <p:txBody>
          <a:bodyPr wrap="none" rtlCol="0">
            <a:spAutoFit/>
          </a:bodyPr>
          <a:lstStyle/>
          <a:p>
            <a:pPr algn="ctr"/>
            <a:r>
              <a:rPr lang="en-US" altLang="zh-CN" sz="1200" dirty="0">
                <a:latin typeface="Times New Roman" panose="02020603050405020304" pitchFamily="18" charset="0"/>
                <a:cs typeface="Times New Roman" panose="02020603050405020304" pitchFamily="18" charset="0"/>
              </a:rPr>
              <a:t>Modify</a:t>
            </a:r>
          </a:p>
          <a:p>
            <a:pPr algn="ctr"/>
            <a:r>
              <a:rPr lang="en-US" altLang="zh-CN" sz="1200" dirty="0">
                <a:latin typeface="Times New Roman" panose="02020603050405020304" pitchFamily="18" charset="0"/>
                <a:cs typeface="Times New Roman" panose="02020603050405020304" pitchFamily="18" charset="0"/>
              </a:rPr>
              <a:t>labels</a:t>
            </a:r>
          </a:p>
        </p:txBody>
      </p:sp>
      <p:sp>
        <p:nvSpPr>
          <p:cNvPr id="28" name="椭圆 27">
            <a:extLst>
              <a:ext uri="{FF2B5EF4-FFF2-40B4-BE49-F238E27FC236}">
                <a16:creationId xmlns:a16="http://schemas.microsoft.com/office/drawing/2014/main" id="{5ADDF977-244A-8CED-8DE7-1CF905299876}"/>
              </a:ext>
            </a:extLst>
          </p:cNvPr>
          <p:cNvSpPr/>
          <p:nvPr/>
        </p:nvSpPr>
        <p:spPr>
          <a:xfrm>
            <a:off x="4419810" y="1329396"/>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30" name="椭圆 29">
            <a:extLst>
              <a:ext uri="{FF2B5EF4-FFF2-40B4-BE49-F238E27FC236}">
                <a16:creationId xmlns:a16="http://schemas.microsoft.com/office/drawing/2014/main" id="{7DEB7BF1-72C4-3318-975F-4652899DA81D}"/>
              </a:ext>
            </a:extLst>
          </p:cNvPr>
          <p:cNvSpPr/>
          <p:nvPr/>
        </p:nvSpPr>
        <p:spPr>
          <a:xfrm>
            <a:off x="4724610" y="1702657"/>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34" name="椭圆 33">
            <a:extLst>
              <a:ext uri="{FF2B5EF4-FFF2-40B4-BE49-F238E27FC236}">
                <a16:creationId xmlns:a16="http://schemas.microsoft.com/office/drawing/2014/main" id="{99AA1B52-E640-2851-6D71-202E60EBA558}"/>
              </a:ext>
            </a:extLst>
          </p:cNvPr>
          <p:cNvSpPr/>
          <p:nvPr/>
        </p:nvSpPr>
        <p:spPr>
          <a:xfrm>
            <a:off x="4856766" y="2254900"/>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35" name="直接连接符 34">
            <a:extLst>
              <a:ext uri="{FF2B5EF4-FFF2-40B4-BE49-F238E27FC236}">
                <a16:creationId xmlns:a16="http://schemas.microsoft.com/office/drawing/2014/main" id="{3B4B0F4C-6947-5CBF-277B-AFD7D849E690}"/>
              </a:ext>
            </a:extLst>
          </p:cNvPr>
          <p:cNvCxnSpPr>
            <a:cxnSpLocks/>
            <a:stCxn id="28" idx="3"/>
          </p:cNvCxnSpPr>
          <p:nvPr/>
        </p:nvCxnSpPr>
        <p:spPr>
          <a:xfrm flipH="1">
            <a:off x="4197163" y="1445250"/>
            <a:ext cx="241478" cy="237530"/>
          </a:xfrm>
          <a:prstGeom prst="line">
            <a:avLst/>
          </a:prstGeom>
        </p:spPr>
        <p:style>
          <a:lnRef idx="2">
            <a:schemeClr val="dk1"/>
          </a:lnRef>
          <a:fillRef idx="0">
            <a:schemeClr val="dk1"/>
          </a:fillRef>
          <a:effectRef idx="1">
            <a:schemeClr val="dk1"/>
          </a:effectRef>
          <a:fontRef idx="minor">
            <a:schemeClr val="tx1"/>
          </a:fontRef>
        </p:style>
      </p:cxnSp>
      <p:cxnSp>
        <p:nvCxnSpPr>
          <p:cNvPr id="36" name="直接连接符 35">
            <a:extLst>
              <a:ext uri="{FF2B5EF4-FFF2-40B4-BE49-F238E27FC236}">
                <a16:creationId xmlns:a16="http://schemas.microsoft.com/office/drawing/2014/main" id="{923AA077-33B7-EF82-8B93-2EC224504024}"/>
              </a:ext>
            </a:extLst>
          </p:cNvPr>
          <p:cNvCxnSpPr>
            <a:cxnSpLocks/>
            <a:stCxn id="28" idx="5"/>
            <a:endCxn id="30" idx="1"/>
          </p:cNvCxnSpPr>
          <p:nvPr/>
        </p:nvCxnSpPr>
        <p:spPr>
          <a:xfrm>
            <a:off x="4529567" y="1445250"/>
            <a:ext cx="213874" cy="277284"/>
          </a:xfrm>
          <a:prstGeom prst="line">
            <a:avLst/>
          </a:prstGeom>
        </p:spPr>
        <p:style>
          <a:lnRef idx="2">
            <a:schemeClr val="dk1"/>
          </a:lnRef>
          <a:fillRef idx="0">
            <a:schemeClr val="dk1"/>
          </a:fillRef>
          <a:effectRef idx="1">
            <a:schemeClr val="dk1"/>
          </a:effectRef>
          <a:fontRef idx="minor">
            <a:schemeClr val="tx1"/>
          </a:fontRef>
        </p:style>
      </p:cxnSp>
      <p:cxnSp>
        <p:nvCxnSpPr>
          <p:cNvPr id="37" name="直接连接符 36">
            <a:extLst>
              <a:ext uri="{FF2B5EF4-FFF2-40B4-BE49-F238E27FC236}">
                <a16:creationId xmlns:a16="http://schemas.microsoft.com/office/drawing/2014/main" id="{49E5199A-302A-38D0-8DA5-011D22FB5FB6}"/>
              </a:ext>
            </a:extLst>
          </p:cNvPr>
          <p:cNvCxnSpPr>
            <a:cxnSpLocks/>
          </p:cNvCxnSpPr>
          <p:nvPr/>
        </p:nvCxnSpPr>
        <p:spPr>
          <a:xfrm>
            <a:off x="4242626" y="1798634"/>
            <a:ext cx="131721" cy="292580"/>
          </a:xfrm>
          <a:prstGeom prst="line">
            <a:avLst/>
          </a:prstGeom>
        </p:spPr>
        <p:style>
          <a:lnRef idx="2">
            <a:schemeClr val="dk1"/>
          </a:lnRef>
          <a:fillRef idx="0">
            <a:schemeClr val="dk1"/>
          </a:fillRef>
          <a:effectRef idx="1">
            <a:schemeClr val="dk1"/>
          </a:effectRef>
          <a:fontRef idx="minor">
            <a:schemeClr val="tx1"/>
          </a:fontRef>
        </p:style>
      </p:cxnSp>
      <p:cxnSp>
        <p:nvCxnSpPr>
          <p:cNvPr id="38" name="直接连接符 37">
            <a:extLst>
              <a:ext uri="{FF2B5EF4-FFF2-40B4-BE49-F238E27FC236}">
                <a16:creationId xmlns:a16="http://schemas.microsoft.com/office/drawing/2014/main" id="{E03F0B95-93DA-35A0-E967-9AFF95DADAE7}"/>
              </a:ext>
            </a:extLst>
          </p:cNvPr>
          <p:cNvCxnSpPr>
            <a:cxnSpLocks/>
            <a:stCxn id="30" idx="3"/>
          </p:cNvCxnSpPr>
          <p:nvPr/>
        </p:nvCxnSpPr>
        <p:spPr>
          <a:xfrm flipH="1">
            <a:off x="4465273" y="1818511"/>
            <a:ext cx="278168" cy="272703"/>
          </a:xfrm>
          <a:prstGeom prst="line">
            <a:avLst/>
          </a:prstGeom>
        </p:spPr>
        <p:style>
          <a:lnRef idx="2">
            <a:schemeClr val="dk1"/>
          </a:lnRef>
          <a:fillRef idx="0">
            <a:schemeClr val="dk1"/>
          </a:fillRef>
          <a:effectRef idx="1">
            <a:schemeClr val="dk1"/>
          </a:effectRef>
          <a:fontRef idx="minor">
            <a:schemeClr val="tx1"/>
          </a:fontRef>
        </p:style>
      </p:cxnSp>
      <p:cxnSp>
        <p:nvCxnSpPr>
          <p:cNvPr id="39" name="直接连接符 38">
            <a:extLst>
              <a:ext uri="{FF2B5EF4-FFF2-40B4-BE49-F238E27FC236}">
                <a16:creationId xmlns:a16="http://schemas.microsoft.com/office/drawing/2014/main" id="{DD34E673-8E81-5E69-5C94-3E099B7A42E2}"/>
              </a:ext>
            </a:extLst>
          </p:cNvPr>
          <p:cNvCxnSpPr>
            <a:cxnSpLocks/>
            <a:endCxn id="30" idx="7"/>
          </p:cNvCxnSpPr>
          <p:nvPr/>
        </p:nvCxnSpPr>
        <p:spPr>
          <a:xfrm flipH="1">
            <a:off x="4834367" y="1522116"/>
            <a:ext cx="271244" cy="200418"/>
          </a:xfrm>
          <a:prstGeom prst="line">
            <a:avLst/>
          </a:prstGeom>
        </p:spPr>
        <p:style>
          <a:lnRef idx="2">
            <a:schemeClr val="dk1"/>
          </a:lnRef>
          <a:fillRef idx="0">
            <a:schemeClr val="dk1"/>
          </a:fillRef>
          <a:effectRef idx="1">
            <a:schemeClr val="dk1"/>
          </a:effectRef>
          <a:fontRef idx="minor">
            <a:schemeClr val="tx1"/>
          </a:fontRef>
        </p:style>
      </p:cxnSp>
      <p:cxnSp>
        <p:nvCxnSpPr>
          <p:cNvPr id="40" name="直接连接符 39">
            <a:extLst>
              <a:ext uri="{FF2B5EF4-FFF2-40B4-BE49-F238E27FC236}">
                <a16:creationId xmlns:a16="http://schemas.microsoft.com/office/drawing/2014/main" id="{DFD44DC1-701A-1D8F-A95F-307756B265E2}"/>
              </a:ext>
            </a:extLst>
          </p:cNvPr>
          <p:cNvCxnSpPr>
            <a:cxnSpLocks/>
            <a:stCxn id="34" idx="0"/>
            <a:endCxn id="30" idx="4"/>
          </p:cNvCxnSpPr>
          <p:nvPr/>
        </p:nvCxnSpPr>
        <p:spPr>
          <a:xfrm flipH="1" flipV="1">
            <a:off x="4788904" y="1838388"/>
            <a:ext cx="132156" cy="416512"/>
          </a:xfrm>
          <a:prstGeom prst="line">
            <a:avLst/>
          </a:prstGeom>
        </p:spPr>
        <p:style>
          <a:lnRef idx="2">
            <a:schemeClr val="dk1"/>
          </a:lnRef>
          <a:fillRef idx="0">
            <a:schemeClr val="dk1"/>
          </a:fillRef>
          <a:effectRef idx="1">
            <a:schemeClr val="dk1"/>
          </a:effectRef>
          <a:fontRef idx="minor">
            <a:schemeClr val="tx1"/>
          </a:fontRef>
        </p:style>
      </p:cxnSp>
      <p:cxnSp>
        <p:nvCxnSpPr>
          <p:cNvPr id="41" name="直接连接符 40">
            <a:extLst>
              <a:ext uri="{FF2B5EF4-FFF2-40B4-BE49-F238E27FC236}">
                <a16:creationId xmlns:a16="http://schemas.microsoft.com/office/drawing/2014/main" id="{5B89172D-C687-4EE4-1812-72866003643A}"/>
              </a:ext>
            </a:extLst>
          </p:cNvPr>
          <p:cNvCxnSpPr>
            <a:cxnSpLocks/>
            <a:stCxn id="64" idx="1"/>
            <a:endCxn id="30" idx="5"/>
          </p:cNvCxnSpPr>
          <p:nvPr/>
        </p:nvCxnSpPr>
        <p:spPr>
          <a:xfrm flipH="1" flipV="1">
            <a:off x="4834367" y="1818511"/>
            <a:ext cx="341209" cy="144561"/>
          </a:xfrm>
          <a:prstGeom prst="line">
            <a:avLst/>
          </a:prstGeom>
        </p:spPr>
        <p:style>
          <a:lnRef idx="2">
            <a:schemeClr val="dk1"/>
          </a:lnRef>
          <a:fillRef idx="0">
            <a:schemeClr val="dk1"/>
          </a:fillRef>
          <a:effectRef idx="1">
            <a:schemeClr val="dk1"/>
          </a:effectRef>
          <a:fontRef idx="minor">
            <a:schemeClr val="tx1"/>
          </a:fontRef>
        </p:style>
      </p:cxnSp>
      <p:cxnSp>
        <p:nvCxnSpPr>
          <p:cNvPr id="42" name="直接连接符 41">
            <a:extLst>
              <a:ext uri="{FF2B5EF4-FFF2-40B4-BE49-F238E27FC236}">
                <a16:creationId xmlns:a16="http://schemas.microsoft.com/office/drawing/2014/main" id="{00E09081-2B17-D40F-E218-A135B0029084}"/>
              </a:ext>
            </a:extLst>
          </p:cNvPr>
          <p:cNvCxnSpPr>
            <a:cxnSpLocks/>
            <a:endCxn id="64" idx="0"/>
          </p:cNvCxnSpPr>
          <p:nvPr/>
        </p:nvCxnSpPr>
        <p:spPr>
          <a:xfrm>
            <a:off x="5151074" y="1541993"/>
            <a:ext cx="69965" cy="401202"/>
          </a:xfrm>
          <a:prstGeom prst="line">
            <a:avLst/>
          </a:prstGeom>
        </p:spPr>
        <p:style>
          <a:lnRef idx="2">
            <a:schemeClr val="dk1"/>
          </a:lnRef>
          <a:fillRef idx="0">
            <a:schemeClr val="dk1"/>
          </a:fillRef>
          <a:effectRef idx="1">
            <a:schemeClr val="dk1"/>
          </a:effectRef>
          <a:fontRef idx="minor">
            <a:schemeClr val="tx1"/>
          </a:fontRef>
        </p:style>
      </p:cxnSp>
      <p:cxnSp>
        <p:nvCxnSpPr>
          <p:cNvPr id="43" name="直接连接符 42">
            <a:extLst>
              <a:ext uri="{FF2B5EF4-FFF2-40B4-BE49-F238E27FC236}">
                <a16:creationId xmlns:a16="http://schemas.microsoft.com/office/drawing/2014/main" id="{680E93D1-9CA4-18F0-30A1-FC6F3D346B9E}"/>
              </a:ext>
            </a:extLst>
          </p:cNvPr>
          <p:cNvCxnSpPr>
            <a:cxnSpLocks/>
            <a:stCxn id="28" idx="4"/>
          </p:cNvCxnSpPr>
          <p:nvPr/>
        </p:nvCxnSpPr>
        <p:spPr>
          <a:xfrm flipH="1">
            <a:off x="4419810" y="1465127"/>
            <a:ext cx="64294" cy="606210"/>
          </a:xfrm>
          <a:prstGeom prst="line">
            <a:avLst/>
          </a:prstGeom>
        </p:spPr>
        <p:style>
          <a:lnRef idx="2">
            <a:schemeClr val="dk1"/>
          </a:lnRef>
          <a:fillRef idx="0">
            <a:schemeClr val="dk1"/>
          </a:fillRef>
          <a:effectRef idx="1">
            <a:schemeClr val="dk1"/>
          </a:effectRef>
          <a:fontRef idx="minor">
            <a:schemeClr val="tx1"/>
          </a:fontRef>
        </p:style>
      </p:cxnSp>
      <p:cxnSp>
        <p:nvCxnSpPr>
          <p:cNvPr id="44" name="直接连接符 43">
            <a:extLst>
              <a:ext uri="{FF2B5EF4-FFF2-40B4-BE49-F238E27FC236}">
                <a16:creationId xmlns:a16="http://schemas.microsoft.com/office/drawing/2014/main" id="{65E2826E-BA94-2E6E-1C21-F550828708B4}"/>
              </a:ext>
            </a:extLst>
          </p:cNvPr>
          <p:cNvCxnSpPr>
            <a:cxnSpLocks/>
            <a:endCxn id="34" idx="2"/>
          </p:cNvCxnSpPr>
          <p:nvPr/>
        </p:nvCxnSpPr>
        <p:spPr>
          <a:xfrm>
            <a:off x="4465273" y="2187191"/>
            <a:ext cx="391493" cy="135575"/>
          </a:xfrm>
          <a:prstGeom prst="line">
            <a:avLst/>
          </a:prstGeom>
        </p:spPr>
        <p:style>
          <a:lnRef idx="2">
            <a:schemeClr val="dk1"/>
          </a:lnRef>
          <a:fillRef idx="0">
            <a:schemeClr val="dk1"/>
          </a:fillRef>
          <a:effectRef idx="1">
            <a:schemeClr val="dk1"/>
          </a:effectRef>
          <a:fontRef idx="minor">
            <a:schemeClr val="tx1"/>
          </a:fontRef>
        </p:style>
      </p:cxnSp>
      <p:sp>
        <p:nvSpPr>
          <p:cNvPr id="55" name="文本框 54">
            <a:extLst>
              <a:ext uri="{FF2B5EF4-FFF2-40B4-BE49-F238E27FC236}">
                <a16:creationId xmlns:a16="http://schemas.microsoft.com/office/drawing/2014/main" id="{EED2C9A9-9886-6862-ACDE-0F28189D0CBA}"/>
              </a:ext>
            </a:extLst>
          </p:cNvPr>
          <p:cNvSpPr txBox="1"/>
          <p:nvPr/>
        </p:nvSpPr>
        <p:spPr>
          <a:xfrm>
            <a:off x="5410752" y="1725924"/>
            <a:ext cx="692185" cy="276999"/>
          </a:xfrm>
          <a:prstGeom prst="rect">
            <a:avLst/>
          </a:prstGeom>
          <a:noFill/>
        </p:spPr>
        <p:txBody>
          <a:bodyPr wrap="square" rtlCol="0">
            <a:spAutoFit/>
          </a:bodyPr>
          <a:lstStyle/>
          <a:p>
            <a:pPr algn="ctr"/>
            <a:r>
              <a:rPr lang="en-US" altLang="zh-CN" sz="1200" dirty="0">
                <a:latin typeface="Times New Roman" panose="02020603050405020304" pitchFamily="18" charset="0"/>
                <a:cs typeface="Times New Roman" panose="02020603050405020304" pitchFamily="18" charset="0"/>
              </a:rPr>
              <a:t>Train</a:t>
            </a:r>
            <a:endParaRPr lang="zh-CN" altLang="en-US" sz="1200" dirty="0">
              <a:latin typeface="Times New Roman" panose="02020603050405020304" pitchFamily="18" charset="0"/>
              <a:cs typeface="Times New Roman" panose="02020603050405020304" pitchFamily="18" charset="0"/>
            </a:endParaRPr>
          </a:p>
        </p:txBody>
      </p:sp>
      <p:sp>
        <p:nvSpPr>
          <p:cNvPr id="63" name="文本框 62">
            <a:extLst>
              <a:ext uri="{FF2B5EF4-FFF2-40B4-BE49-F238E27FC236}">
                <a16:creationId xmlns:a16="http://schemas.microsoft.com/office/drawing/2014/main" id="{DE16E03C-8C24-9310-B073-A1FED9FDB5EB}"/>
              </a:ext>
            </a:extLst>
          </p:cNvPr>
          <p:cNvSpPr txBox="1"/>
          <p:nvPr/>
        </p:nvSpPr>
        <p:spPr>
          <a:xfrm>
            <a:off x="6737175" y="1646446"/>
            <a:ext cx="959916" cy="276999"/>
          </a:xfrm>
          <a:prstGeom prst="rect">
            <a:avLst/>
          </a:prstGeom>
          <a:noFill/>
        </p:spPr>
        <p:txBody>
          <a:bodyPr wrap="square" rtlCol="0">
            <a:spAutoFit/>
          </a:bodyPr>
          <a:lstStyle/>
          <a:p>
            <a:pPr algn="ctr"/>
            <a:r>
              <a:rPr lang="en-US" altLang="zh-CN" sz="1200" dirty="0">
                <a:latin typeface="Times New Roman" panose="02020603050405020304" pitchFamily="18" charset="0"/>
                <a:cs typeface="Times New Roman" panose="02020603050405020304" pitchFamily="18" charset="0"/>
              </a:rPr>
              <a:t>Verify</a:t>
            </a:r>
            <a:endParaRPr lang="zh-CN" altLang="en-US" sz="1200" dirty="0">
              <a:latin typeface="Times New Roman" panose="02020603050405020304" pitchFamily="18" charset="0"/>
              <a:cs typeface="Times New Roman" panose="02020603050405020304" pitchFamily="18" charset="0"/>
            </a:endParaRPr>
          </a:p>
        </p:txBody>
      </p:sp>
      <p:sp>
        <p:nvSpPr>
          <p:cNvPr id="68" name="箭头: 右 67">
            <a:extLst>
              <a:ext uri="{FF2B5EF4-FFF2-40B4-BE49-F238E27FC236}">
                <a16:creationId xmlns:a16="http://schemas.microsoft.com/office/drawing/2014/main" id="{679FDA8F-B210-BC14-644D-89BE024CCA8A}"/>
              </a:ext>
            </a:extLst>
          </p:cNvPr>
          <p:cNvSpPr/>
          <p:nvPr/>
        </p:nvSpPr>
        <p:spPr>
          <a:xfrm>
            <a:off x="5609047" y="1947132"/>
            <a:ext cx="343788" cy="236234"/>
          </a:xfrm>
          <a:prstGeom prst="rightArrow">
            <a:avLst/>
          </a:prstGeom>
          <a:solidFill>
            <a:srgbClr val="95A8D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9" name="箭头: 右 68">
            <a:extLst>
              <a:ext uri="{FF2B5EF4-FFF2-40B4-BE49-F238E27FC236}">
                <a16:creationId xmlns:a16="http://schemas.microsoft.com/office/drawing/2014/main" id="{70BF2804-E0F4-D982-A5CB-C216C339D23D}"/>
              </a:ext>
            </a:extLst>
          </p:cNvPr>
          <p:cNvSpPr/>
          <p:nvPr/>
        </p:nvSpPr>
        <p:spPr>
          <a:xfrm>
            <a:off x="7054739" y="1895262"/>
            <a:ext cx="343788" cy="236234"/>
          </a:xfrm>
          <a:prstGeom prst="rightArrow">
            <a:avLst/>
          </a:prstGeom>
          <a:solidFill>
            <a:srgbClr val="95A8D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87" name="图片 86">
            <a:extLst>
              <a:ext uri="{FF2B5EF4-FFF2-40B4-BE49-F238E27FC236}">
                <a16:creationId xmlns:a16="http://schemas.microsoft.com/office/drawing/2014/main" id="{9707D9E0-33C0-B177-B26E-F3D98840BB2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77985" y="1102188"/>
            <a:ext cx="319069" cy="319069"/>
          </a:xfrm>
          <a:prstGeom prst="rect">
            <a:avLst/>
          </a:prstGeom>
        </p:spPr>
      </p:pic>
      <p:pic>
        <p:nvPicPr>
          <p:cNvPr id="89" name="图片 88">
            <a:extLst>
              <a:ext uri="{FF2B5EF4-FFF2-40B4-BE49-F238E27FC236}">
                <a16:creationId xmlns:a16="http://schemas.microsoft.com/office/drawing/2014/main" id="{22E04C5E-23FB-13D9-52D4-8BCFD03F5799}"/>
              </a:ext>
            </a:extLst>
          </p:cNvPr>
          <p:cNvPicPr>
            <a:picLocks noChangeAspect="1"/>
          </p:cNvPicPr>
          <p:nvPr/>
        </p:nvPicPr>
        <p:blipFill>
          <a:blip r:embed="rId5"/>
          <a:stretch>
            <a:fillRect/>
          </a:stretch>
        </p:blipFill>
        <p:spPr>
          <a:xfrm>
            <a:off x="6008093" y="1535997"/>
            <a:ext cx="906170" cy="887006"/>
          </a:xfrm>
          <a:prstGeom prst="rect">
            <a:avLst/>
          </a:prstGeom>
        </p:spPr>
      </p:pic>
      <p:cxnSp>
        <p:nvCxnSpPr>
          <p:cNvPr id="83" name="直接箭头连接符 82">
            <a:extLst>
              <a:ext uri="{FF2B5EF4-FFF2-40B4-BE49-F238E27FC236}">
                <a16:creationId xmlns:a16="http://schemas.microsoft.com/office/drawing/2014/main" id="{72205376-548C-5B26-5996-2024259D93A8}"/>
              </a:ext>
            </a:extLst>
          </p:cNvPr>
          <p:cNvCxnSpPr>
            <a:cxnSpLocks/>
          </p:cNvCxnSpPr>
          <p:nvPr/>
        </p:nvCxnSpPr>
        <p:spPr>
          <a:xfrm>
            <a:off x="6637519" y="1436973"/>
            <a:ext cx="0" cy="310250"/>
          </a:xfrm>
          <a:prstGeom prst="straightConnector1">
            <a:avLst/>
          </a:prstGeom>
          <a:ln>
            <a:solidFill>
              <a:srgbClr val="F44444"/>
            </a:solidFill>
            <a:tailEnd type="triangle"/>
          </a:ln>
        </p:spPr>
        <p:style>
          <a:lnRef idx="3">
            <a:schemeClr val="dk1"/>
          </a:lnRef>
          <a:fillRef idx="0">
            <a:schemeClr val="dk1"/>
          </a:fillRef>
          <a:effectRef idx="2">
            <a:schemeClr val="dk1"/>
          </a:effectRef>
          <a:fontRef idx="minor">
            <a:schemeClr val="tx1"/>
          </a:fontRef>
        </p:style>
      </p:cxnSp>
      <p:sp>
        <p:nvSpPr>
          <p:cNvPr id="107" name="文本框 106">
            <a:extLst>
              <a:ext uri="{FF2B5EF4-FFF2-40B4-BE49-F238E27FC236}">
                <a16:creationId xmlns:a16="http://schemas.microsoft.com/office/drawing/2014/main" id="{A0744E34-10B9-5968-15C2-BD532B6C6511}"/>
              </a:ext>
            </a:extLst>
          </p:cNvPr>
          <p:cNvSpPr txBox="1"/>
          <p:nvPr/>
        </p:nvSpPr>
        <p:spPr>
          <a:xfrm>
            <a:off x="5764900" y="2373576"/>
            <a:ext cx="1625362"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Model with backdoor</a:t>
            </a:r>
          </a:p>
        </p:txBody>
      </p:sp>
      <p:sp>
        <p:nvSpPr>
          <p:cNvPr id="112" name="箭头: 右 111">
            <a:extLst>
              <a:ext uri="{FF2B5EF4-FFF2-40B4-BE49-F238E27FC236}">
                <a16:creationId xmlns:a16="http://schemas.microsoft.com/office/drawing/2014/main" id="{EC5DCC25-0B00-3952-C9E4-E08F59B0F256}"/>
              </a:ext>
            </a:extLst>
          </p:cNvPr>
          <p:cNvSpPr/>
          <p:nvPr/>
        </p:nvSpPr>
        <p:spPr>
          <a:xfrm>
            <a:off x="8084349" y="1946434"/>
            <a:ext cx="343788" cy="236234"/>
          </a:xfrm>
          <a:prstGeom prst="rightArrow">
            <a:avLst/>
          </a:prstGeom>
          <a:solidFill>
            <a:srgbClr val="95A8D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18" name="图片 117">
            <a:extLst>
              <a:ext uri="{FF2B5EF4-FFF2-40B4-BE49-F238E27FC236}">
                <a16:creationId xmlns:a16="http://schemas.microsoft.com/office/drawing/2014/main" id="{7978EDEB-334D-85B7-B8FC-104AED328B6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51458" y="1752424"/>
            <a:ext cx="638207" cy="638207"/>
          </a:xfrm>
          <a:prstGeom prst="rect">
            <a:avLst/>
          </a:prstGeom>
        </p:spPr>
      </p:pic>
      <p:sp>
        <p:nvSpPr>
          <p:cNvPr id="119" name="文本框 118">
            <a:extLst>
              <a:ext uri="{FF2B5EF4-FFF2-40B4-BE49-F238E27FC236}">
                <a16:creationId xmlns:a16="http://schemas.microsoft.com/office/drawing/2014/main" id="{986D9701-EB95-66F9-2E77-6888BF63B1EB}"/>
              </a:ext>
            </a:extLst>
          </p:cNvPr>
          <p:cNvSpPr txBox="1"/>
          <p:nvPr/>
        </p:nvSpPr>
        <p:spPr>
          <a:xfrm>
            <a:off x="8425559" y="2372929"/>
            <a:ext cx="825867"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Adversary</a:t>
            </a:r>
            <a:endParaRPr lang="zh-CN" altLang="en-US" sz="1200" dirty="0">
              <a:latin typeface="Times New Roman" panose="02020603050405020304" pitchFamily="18" charset="0"/>
              <a:cs typeface="Times New Roman" panose="02020603050405020304" pitchFamily="18" charset="0"/>
            </a:endParaRPr>
          </a:p>
        </p:txBody>
      </p:sp>
      <p:cxnSp>
        <p:nvCxnSpPr>
          <p:cNvPr id="121" name="连接符: 肘形 120">
            <a:extLst>
              <a:ext uri="{FF2B5EF4-FFF2-40B4-BE49-F238E27FC236}">
                <a16:creationId xmlns:a16="http://schemas.microsoft.com/office/drawing/2014/main" id="{550080DB-0661-787D-A5B7-5C4F177240F0}"/>
              </a:ext>
            </a:extLst>
          </p:cNvPr>
          <p:cNvCxnSpPr>
            <a:cxnSpLocks/>
            <a:stCxn id="118" idx="0"/>
            <a:endCxn id="87" idx="3"/>
          </p:cNvCxnSpPr>
          <p:nvPr/>
        </p:nvCxnSpPr>
        <p:spPr>
          <a:xfrm rot="16200000" flipV="1">
            <a:off x="7538458" y="520320"/>
            <a:ext cx="490701" cy="1973508"/>
          </a:xfrm>
          <a:prstGeom prst="bentConnector2">
            <a:avLst/>
          </a:prstGeom>
          <a:ln>
            <a:solidFill>
              <a:srgbClr val="F44444"/>
            </a:solidFill>
            <a:tailEnd type="triangle"/>
          </a:ln>
        </p:spPr>
        <p:style>
          <a:lnRef idx="3">
            <a:schemeClr val="dk1"/>
          </a:lnRef>
          <a:fillRef idx="0">
            <a:schemeClr val="dk1"/>
          </a:fillRef>
          <a:effectRef idx="2">
            <a:schemeClr val="dk1"/>
          </a:effectRef>
          <a:fontRef idx="minor">
            <a:schemeClr val="tx1"/>
          </a:fontRef>
        </p:style>
      </p:cxnSp>
      <p:sp>
        <p:nvSpPr>
          <p:cNvPr id="125" name="文本框 124">
            <a:extLst>
              <a:ext uri="{FF2B5EF4-FFF2-40B4-BE49-F238E27FC236}">
                <a16:creationId xmlns:a16="http://schemas.microsoft.com/office/drawing/2014/main" id="{F553FE5D-D900-8086-876F-D93816E370CC}"/>
              </a:ext>
            </a:extLst>
          </p:cNvPr>
          <p:cNvSpPr txBox="1"/>
          <p:nvPr/>
        </p:nvSpPr>
        <p:spPr>
          <a:xfrm>
            <a:off x="7301673" y="1025886"/>
            <a:ext cx="1827181"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Malicious manipulation</a:t>
            </a:r>
            <a:endParaRPr lang="zh-CN" altLang="en-US" sz="1200" dirty="0">
              <a:latin typeface="Times New Roman" panose="02020603050405020304" pitchFamily="18" charset="0"/>
              <a:cs typeface="Times New Roman" panose="02020603050405020304" pitchFamily="18" charset="0"/>
            </a:endParaRPr>
          </a:p>
        </p:txBody>
      </p:sp>
      <p:pic>
        <p:nvPicPr>
          <p:cNvPr id="126" name="图片 125">
            <a:extLst>
              <a:ext uri="{FF2B5EF4-FFF2-40B4-BE49-F238E27FC236}">
                <a16:creationId xmlns:a16="http://schemas.microsoft.com/office/drawing/2014/main" id="{D34EA983-E306-73CF-E769-4A7370E42F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85152" y="4077245"/>
            <a:ext cx="476355" cy="476355"/>
          </a:xfrm>
          <a:prstGeom prst="rect">
            <a:avLst/>
          </a:prstGeom>
        </p:spPr>
      </p:pic>
      <p:sp>
        <p:nvSpPr>
          <p:cNvPr id="128" name="文本框 127">
            <a:extLst>
              <a:ext uri="{FF2B5EF4-FFF2-40B4-BE49-F238E27FC236}">
                <a16:creationId xmlns:a16="http://schemas.microsoft.com/office/drawing/2014/main" id="{269CCF35-4AD2-10C8-45F7-7291CCCECFC1}"/>
              </a:ext>
            </a:extLst>
          </p:cNvPr>
          <p:cNvSpPr txBox="1"/>
          <p:nvPr/>
        </p:nvSpPr>
        <p:spPr>
          <a:xfrm>
            <a:off x="2049866" y="4553600"/>
            <a:ext cx="569387" cy="461665"/>
          </a:xfrm>
          <a:prstGeom prst="rect">
            <a:avLst/>
          </a:prstGeom>
          <a:noFill/>
        </p:spPr>
        <p:txBody>
          <a:bodyPr wrap="none" rtlCol="0">
            <a:spAutoFit/>
          </a:bodyPr>
          <a:lstStyle/>
          <a:p>
            <a:pPr algn="ctr"/>
            <a:r>
              <a:rPr lang="en-US" altLang="zh-CN" sz="1200" dirty="0">
                <a:latin typeface="Times New Roman" panose="02020603050405020304" pitchFamily="18" charset="0"/>
                <a:cs typeface="Times New Roman" panose="02020603050405020304" pitchFamily="18" charset="0"/>
              </a:rPr>
              <a:t>Data</a:t>
            </a:r>
            <a:br>
              <a:rPr lang="en-US" altLang="zh-CN" sz="1200" dirty="0">
                <a:latin typeface="Times New Roman" panose="02020603050405020304" pitchFamily="18" charset="0"/>
                <a:cs typeface="Times New Roman" panose="02020603050405020304" pitchFamily="18" charset="0"/>
              </a:rPr>
            </a:br>
            <a:r>
              <a:rPr lang="en-US" altLang="zh-CN" sz="1200" dirty="0">
                <a:latin typeface="Times New Roman" panose="02020603050405020304" pitchFamily="18" charset="0"/>
                <a:cs typeface="Times New Roman" panose="02020603050405020304" pitchFamily="18" charset="0"/>
              </a:rPr>
              <a:t>owner</a:t>
            </a:r>
            <a:endParaRPr lang="zh-CN" altLang="en-US" sz="1200" dirty="0">
              <a:latin typeface="Times New Roman" panose="02020603050405020304" pitchFamily="18" charset="0"/>
              <a:cs typeface="Times New Roman" panose="02020603050405020304" pitchFamily="18" charset="0"/>
            </a:endParaRPr>
          </a:p>
        </p:txBody>
      </p:sp>
      <p:sp>
        <p:nvSpPr>
          <p:cNvPr id="129" name="箭头: 右 128">
            <a:extLst>
              <a:ext uri="{FF2B5EF4-FFF2-40B4-BE49-F238E27FC236}">
                <a16:creationId xmlns:a16="http://schemas.microsoft.com/office/drawing/2014/main" id="{77158EE8-2D59-F70C-CEB6-7B755B94EEDA}"/>
              </a:ext>
            </a:extLst>
          </p:cNvPr>
          <p:cNvSpPr/>
          <p:nvPr/>
        </p:nvSpPr>
        <p:spPr>
          <a:xfrm>
            <a:off x="2610763" y="4298519"/>
            <a:ext cx="343788" cy="236234"/>
          </a:xfrm>
          <a:prstGeom prst="rightArrow">
            <a:avLst/>
          </a:prstGeom>
          <a:solidFill>
            <a:srgbClr val="95A8D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0" name="文本框 129">
            <a:extLst>
              <a:ext uri="{FF2B5EF4-FFF2-40B4-BE49-F238E27FC236}">
                <a16:creationId xmlns:a16="http://schemas.microsoft.com/office/drawing/2014/main" id="{2187768C-9707-1A2C-CFD8-6FCCD108643D}"/>
              </a:ext>
            </a:extLst>
          </p:cNvPr>
          <p:cNvSpPr txBox="1"/>
          <p:nvPr/>
        </p:nvSpPr>
        <p:spPr>
          <a:xfrm>
            <a:off x="2342075" y="3844841"/>
            <a:ext cx="825867" cy="461665"/>
          </a:xfrm>
          <a:prstGeom prst="rect">
            <a:avLst/>
          </a:prstGeom>
          <a:noFill/>
        </p:spPr>
        <p:txBody>
          <a:bodyPr wrap="none" rtlCol="0">
            <a:spAutoFit/>
          </a:bodyPr>
          <a:lstStyle/>
          <a:p>
            <a:pPr algn="ctr"/>
            <a:r>
              <a:rPr lang="en-US" altLang="zh-CN" sz="1200" dirty="0">
                <a:latin typeface="Times New Roman" panose="02020603050405020304" pitchFamily="18" charset="0"/>
                <a:cs typeface="Times New Roman" panose="02020603050405020304" pitchFamily="18" charset="0"/>
              </a:rPr>
              <a:t>Protect</a:t>
            </a:r>
            <a:br>
              <a:rPr lang="en-US" altLang="zh-CN" sz="1200" dirty="0">
                <a:latin typeface="Times New Roman" panose="02020603050405020304" pitchFamily="18" charset="0"/>
                <a:cs typeface="Times New Roman" panose="02020603050405020304" pitchFamily="18" charset="0"/>
              </a:rPr>
            </a:br>
            <a:r>
              <a:rPr lang="en-US" altLang="zh-CN" sz="1200" dirty="0">
                <a:latin typeface="Times New Roman" panose="02020603050405020304" pitchFamily="18" charset="0"/>
                <a:cs typeface="Times New Roman" panose="02020603050405020304" pitchFamily="18" charset="0"/>
              </a:rPr>
              <a:t>ownership</a:t>
            </a:r>
            <a:endParaRPr lang="zh-CN" altLang="en-US" sz="1200" dirty="0">
              <a:latin typeface="Times New Roman" panose="02020603050405020304" pitchFamily="18" charset="0"/>
              <a:cs typeface="Times New Roman" panose="02020603050405020304" pitchFamily="18" charset="0"/>
            </a:endParaRPr>
          </a:p>
        </p:txBody>
      </p:sp>
      <p:sp>
        <p:nvSpPr>
          <p:cNvPr id="131" name="矩形: 圆角 130">
            <a:extLst>
              <a:ext uri="{FF2B5EF4-FFF2-40B4-BE49-F238E27FC236}">
                <a16:creationId xmlns:a16="http://schemas.microsoft.com/office/drawing/2014/main" id="{B39B0194-4A4C-E943-F82D-3068DF6BC227}"/>
              </a:ext>
            </a:extLst>
          </p:cNvPr>
          <p:cNvSpPr/>
          <p:nvPr/>
        </p:nvSpPr>
        <p:spPr>
          <a:xfrm>
            <a:off x="3103940" y="3558048"/>
            <a:ext cx="2471760" cy="1833091"/>
          </a:xfrm>
          <a:prstGeom prst="roundRect">
            <a:avLst/>
          </a:prstGeom>
          <a:noFill/>
          <a:ln>
            <a:solidFill>
              <a:srgbClr val="91919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文本框 158">
            <a:extLst>
              <a:ext uri="{FF2B5EF4-FFF2-40B4-BE49-F238E27FC236}">
                <a16:creationId xmlns:a16="http://schemas.microsoft.com/office/drawing/2014/main" id="{F8C123A9-F529-EF4E-17C1-7F278D4C25A9}"/>
              </a:ext>
            </a:extLst>
          </p:cNvPr>
          <p:cNvSpPr txBox="1"/>
          <p:nvPr/>
        </p:nvSpPr>
        <p:spPr>
          <a:xfrm>
            <a:off x="6641243" y="3964168"/>
            <a:ext cx="959916" cy="276999"/>
          </a:xfrm>
          <a:prstGeom prst="rect">
            <a:avLst/>
          </a:prstGeom>
          <a:noFill/>
        </p:spPr>
        <p:txBody>
          <a:bodyPr wrap="square" rtlCol="0">
            <a:spAutoFit/>
          </a:bodyPr>
          <a:lstStyle/>
          <a:p>
            <a:pPr algn="ctr"/>
            <a:r>
              <a:rPr lang="en-US" altLang="zh-CN" sz="1200" dirty="0">
                <a:latin typeface="Times New Roman" panose="02020603050405020304" pitchFamily="18" charset="0"/>
                <a:cs typeface="Times New Roman" panose="02020603050405020304" pitchFamily="18" charset="0"/>
              </a:rPr>
              <a:t>Verify</a:t>
            </a:r>
            <a:endParaRPr lang="zh-CN" altLang="en-US" sz="1200" dirty="0">
              <a:latin typeface="Times New Roman" panose="02020603050405020304" pitchFamily="18" charset="0"/>
              <a:cs typeface="Times New Roman" panose="02020603050405020304" pitchFamily="18" charset="0"/>
            </a:endParaRPr>
          </a:p>
        </p:txBody>
      </p:sp>
      <p:sp>
        <p:nvSpPr>
          <p:cNvPr id="161" name="箭头: 右 160">
            <a:extLst>
              <a:ext uri="{FF2B5EF4-FFF2-40B4-BE49-F238E27FC236}">
                <a16:creationId xmlns:a16="http://schemas.microsoft.com/office/drawing/2014/main" id="{3F4DD641-5A6B-FB90-EAE5-08F1C23D7EA2}"/>
              </a:ext>
            </a:extLst>
          </p:cNvPr>
          <p:cNvSpPr/>
          <p:nvPr/>
        </p:nvSpPr>
        <p:spPr>
          <a:xfrm>
            <a:off x="6967868" y="4232960"/>
            <a:ext cx="343788" cy="222307"/>
          </a:xfrm>
          <a:prstGeom prst="rightArrow">
            <a:avLst/>
          </a:prstGeom>
          <a:solidFill>
            <a:srgbClr val="95A8D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5" name="文本框 174">
            <a:extLst>
              <a:ext uri="{FF2B5EF4-FFF2-40B4-BE49-F238E27FC236}">
                <a16:creationId xmlns:a16="http://schemas.microsoft.com/office/drawing/2014/main" id="{C441ED71-7CC4-E282-3865-DE5FF21B5622}"/>
              </a:ext>
            </a:extLst>
          </p:cNvPr>
          <p:cNvSpPr txBox="1"/>
          <p:nvPr/>
        </p:nvSpPr>
        <p:spPr>
          <a:xfrm>
            <a:off x="5593548" y="4774308"/>
            <a:ext cx="1840029"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Model without backdoor</a:t>
            </a:r>
          </a:p>
        </p:txBody>
      </p:sp>
      <p:sp>
        <p:nvSpPr>
          <p:cNvPr id="176" name="文本框 175">
            <a:extLst>
              <a:ext uri="{FF2B5EF4-FFF2-40B4-BE49-F238E27FC236}">
                <a16:creationId xmlns:a16="http://schemas.microsoft.com/office/drawing/2014/main" id="{31F556C8-73D8-D760-6AD6-4EFF4FD7DF14}"/>
              </a:ext>
            </a:extLst>
          </p:cNvPr>
          <p:cNvSpPr txBox="1"/>
          <p:nvPr/>
        </p:nvSpPr>
        <p:spPr>
          <a:xfrm>
            <a:off x="5996538" y="4934555"/>
            <a:ext cx="740638" cy="276999"/>
          </a:xfrm>
          <a:prstGeom prst="rect">
            <a:avLst/>
          </a:prstGeom>
          <a:noFill/>
        </p:spPr>
        <p:txBody>
          <a:bodyPr wrap="square">
            <a:spAutoFit/>
          </a:bodyPr>
          <a:lstStyle/>
          <a:p>
            <a:r>
              <a:rPr lang="en-US" altLang="zh-CN" sz="1200" dirty="0">
                <a:solidFill>
                  <a:srgbClr val="4FB1E5"/>
                </a:solidFill>
                <a:latin typeface="Times New Roman" panose="02020603050405020304" pitchFamily="18" charset="0"/>
                <a:cs typeface="Times New Roman" panose="02020603050405020304" pitchFamily="18" charset="0"/>
              </a:rPr>
              <a:t>(Secure</a:t>
            </a:r>
            <a:r>
              <a:rPr lang="en-US" altLang="zh-CN" sz="1200" i="0" dirty="0">
                <a:solidFill>
                  <a:srgbClr val="4FB1E5"/>
                </a:solidFill>
                <a:effectLst/>
                <a:latin typeface="Times New Roman" panose="02020603050405020304" pitchFamily="18" charset="0"/>
                <a:cs typeface="Times New Roman" panose="02020603050405020304" pitchFamily="18" charset="0"/>
              </a:rPr>
              <a:t>)</a:t>
            </a:r>
            <a:endParaRPr lang="zh-CN" altLang="en-US" sz="1200" dirty="0">
              <a:solidFill>
                <a:srgbClr val="4FB1E5"/>
              </a:solidFill>
              <a:latin typeface="Times New Roman" panose="02020603050405020304" pitchFamily="18" charset="0"/>
              <a:cs typeface="Times New Roman" panose="02020603050405020304" pitchFamily="18" charset="0"/>
            </a:endParaRPr>
          </a:p>
        </p:txBody>
      </p:sp>
      <p:sp>
        <p:nvSpPr>
          <p:cNvPr id="177" name="箭头: 右 176">
            <a:extLst>
              <a:ext uri="{FF2B5EF4-FFF2-40B4-BE49-F238E27FC236}">
                <a16:creationId xmlns:a16="http://schemas.microsoft.com/office/drawing/2014/main" id="{2584C9F2-D05D-8FBB-9319-6F3BE0099E1C}"/>
              </a:ext>
            </a:extLst>
          </p:cNvPr>
          <p:cNvSpPr/>
          <p:nvPr/>
        </p:nvSpPr>
        <p:spPr>
          <a:xfrm>
            <a:off x="7976978" y="4272410"/>
            <a:ext cx="343788" cy="222307"/>
          </a:xfrm>
          <a:prstGeom prst="rightArrow">
            <a:avLst/>
          </a:prstGeom>
          <a:solidFill>
            <a:srgbClr val="95A8D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8" name="文本框 177">
            <a:extLst>
              <a:ext uri="{FF2B5EF4-FFF2-40B4-BE49-F238E27FC236}">
                <a16:creationId xmlns:a16="http://schemas.microsoft.com/office/drawing/2014/main" id="{460116D9-1725-5E64-A34C-61D4B1F0E86B}"/>
              </a:ext>
            </a:extLst>
          </p:cNvPr>
          <p:cNvSpPr txBox="1"/>
          <p:nvPr/>
        </p:nvSpPr>
        <p:spPr>
          <a:xfrm>
            <a:off x="7595103" y="3864839"/>
            <a:ext cx="1107538" cy="461665"/>
          </a:xfrm>
          <a:prstGeom prst="rect">
            <a:avLst/>
          </a:prstGeom>
          <a:noFill/>
        </p:spPr>
        <p:txBody>
          <a:bodyPr wrap="square">
            <a:spAutoFit/>
          </a:bodyPr>
          <a:lstStyle/>
          <a:p>
            <a:pPr algn="ctr"/>
            <a:r>
              <a:rPr lang="en-US" altLang="zh-CN" sz="1200" dirty="0">
                <a:solidFill>
                  <a:srgbClr val="2C2C36"/>
                </a:solidFill>
                <a:latin typeface="Times New Roman" panose="02020603050405020304" pitchFamily="18" charset="0"/>
                <a:cs typeface="Times New Roman" panose="02020603050405020304" pitchFamily="18" charset="0"/>
              </a:rPr>
              <a:t>L</a:t>
            </a:r>
            <a:r>
              <a:rPr lang="en-US" altLang="zh-CN" sz="1200" b="0" i="0" dirty="0">
                <a:solidFill>
                  <a:srgbClr val="2C2C36"/>
                </a:solidFill>
                <a:effectLst/>
                <a:latin typeface="Times New Roman" panose="02020603050405020304" pitchFamily="18" charset="0"/>
                <a:cs typeface="Times New Roman" panose="02020603050405020304" pitchFamily="18" charset="0"/>
              </a:rPr>
              <a:t>eak </a:t>
            </a:r>
          </a:p>
          <a:p>
            <a:pPr algn="ctr"/>
            <a:r>
              <a:rPr lang="en-US" altLang="zh-CN" sz="1200" b="0" i="0" dirty="0">
                <a:solidFill>
                  <a:srgbClr val="2C2C36"/>
                </a:solidFill>
                <a:effectLst/>
                <a:latin typeface="Times New Roman" panose="02020603050405020304" pitchFamily="18" charset="0"/>
                <a:cs typeface="Times New Roman" panose="02020603050405020304" pitchFamily="18" charset="0"/>
              </a:rPr>
              <a:t>traces</a:t>
            </a:r>
            <a:endParaRPr lang="zh-CN" altLang="en-US" sz="1200" dirty="0">
              <a:latin typeface="Times New Roman" panose="02020603050405020304" pitchFamily="18" charset="0"/>
              <a:cs typeface="Times New Roman" panose="02020603050405020304" pitchFamily="18" charset="0"/>
            </a:endParaRPr>
          </a:p>
        </p:txBody>
      </p:sp>
      <p:pic>
        <p:nvPicPr>
          <p:cNvPr id="179" name="图片 178">
            <a:extLst>
              <a:ext uri="{FF2B5EF4-FFF2-40B4-BE49-F238E27FC236}">
                <a16:creationId xmlns:a16="http://schemas.microsoft.com/office/drawing/2014/main" id="{7FBC0E56-2C4F-BF29-1A8F-A5A9A232669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46726" y="4048389"/>
            <a:ext cx="638207" cy="600583"/>
          </a:xfrm>
          <a:prstGeom prst="rect">
            <a:avLst/>
          </a:prstGeom>
        </p:spPr>
      </p:pic>
      <p:sp>
        <p:nvSpPr>
          <p:cNvPr id="180" name="文本框 179">
            <a:extLst>
              <a:ext uri="{FF2B5EF4-FFF2-40B4-BE49-F238E27FC236}">
                <a16:creationId xmlns:a16="http://schemas.microsoft.com/office/drawing/2014/main" id="{D28B25AA-073E-25CD-8F22-F90F1F1D0625}"/>
              </a:ext>
            </a:extLst>
          </p:cNvPr>
          <p:cNvSpPr txBox="1"/>
          <p:nvPr/>
        </p:nvSpPr>
        <p:spPr>
          <a:xfrm>
            <a:off x="8408443" y="4686596"/>
            <a:ext cx="825867"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Adversary</a:t>
            </a:r>
            <a:endParaRPr lang="zh-CN" altLang="en-US" sz="1200" dirty="0">
              <a:latin typeface="Times New Roman" panose="02020603050405020304" pitchFamily="18" charset="0"/>
              <a:cs typeface="Times New Roman" panose="02020603050405020304" pitchFamily="18" charset="0"/>
            </a:endParaRPr>
          </a:p>
        </p:txBody>
      </p:sp>
      <p:sp>
        <p:nvSpPr>
          <p:cNvPr id="182" name="文本框 181">
            <a:extLst>
              <a:ext uri="{FF2B5EF4-FFF2-40B4-BE49-F238E27FC236}">
                <a16:creationId xmlns:a16="http://schemas.microsoft.com/office/drawing/2014/main" id="{FC675A9B-E232-C08C-A612-566A4C344CF6}"/>
              </a:ext>
            </a:extLst>
          </p:cNvPr>
          <p:cNvSpPr txBox="1"/>
          <p:nvPr/>
        </p:nvSpPr>
        <p:spPr>
          <a:xfrm>
            <a:off x="7433577" y="3397579"/>
            <a:ext cx="1489303"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Legal  manipulation</a:t>
            </a:r>
            <a:endParaRPr lang="zh-CN" altLang="en-US" sz="1200" dirty="0">
              <a:latin typeface="Times New Roman" panose="02020603050405020304" pitchFamily="18" charset="0"/>
              <a:cs typeface="Times New Roman" panose="02020603050405020304" pitchFamily="18" charset="0"/>
            </a:endParaRPr>
          </a:p>
        </p:txBody>
      </p:sp>
      <p:sp>
        <p:nvSpPr>
          <p:cNvPr id="186" name="文本框 185">
            <a:extLst>
              <a:ext uri="{FF2B5EF4-FFF2-40B4-BE49-F238E27FC236}">
                <a16:creationId xmlns:a16="http://schemas.microsoft.com/office/drawing/2014/main" id="{CE978788-392C-8C59-9EB3-73B92229C4F1}"/>
              </a:ext>
            </a:extLst>
          </p:cNvPr>
          <p:cNvSpPr txBox="1"/>
          <p:nvPr/>
        </p:nvSpPr>
        <p:spPr>
          <a:xfrm>
            <a:off x="4290581" y="2328647"/>
            <a:ext cx="642548" cy="276999"/>
          </a:xfrm>
          <a:prstGeom prst="rect">
            <a:avLst/>
          </a:prstGeom>
          <a:noFill/>
        </p:spPr>
        <p:txBody>
          <a:bodyPr wrap="none" rtlCol="0">
            <a:spAutoFit/>
          </a:bodyPr>
          <a:lstStyle/>
          <a:p>
            <a:r>
              <a:rPr lang="en-US" altLang="zh-CN" sz="1200" dirty="0">
                <a:solidFill>
                  <a:srgbClr val="C00000"/>
                </a:solidFill>
                <a:latin typeface="Times New Roman" panose="02020603050405020304" pitchFamily="18" charset="0"/>
                <a:cs typeface="Times New Roman" panose="02020603050405020304" pitchFamily="18" charset="0"/>
              </a:rPr>
              <a:t>Trigger</a:t>
            </a:r>
            <a:endParaRPr lang="zh-CN" altLang="en-US" sz="1200" dirty="0">
              <a:solidFill>
                <a:srgbClr val="C00000"/>
              </a:solidFill>
              <a:latin typeface="Times New Roman" panose="02020603050405020304" pitchFamily="18" charset="0"/>
              <a:cs typeface="Times New Roman" panose="02020603050405020304" pitchFamily="18" charset="0"/>
            </a:endParaRPr>
          </a:p>
        </p:txBody>
      </p:sp>
      <p:sp>
        <p:nvSpPr>
          <p:cNvPr id="237" name="文本框 236">
            <a:extLst>
              <a:ext uri="{FF2B5EF4-FFF2-40B4-BE49-F238E27FC236}">
                <a16:creationId xmlns:a16="http://schemas.microsoft.com/office/drawing/2014/main" id="{681ADE36-BA35-3C55-104F-7C933FCF5653}"/>
              </a:ext>
            </a:extLst>
          </p:cNvPr>
          <p:cNvSpPr txBox="1"/>
          <p:nvPr/>
        </p:nvSpPr>
        <p:spPr>
          <a:xfrm>
            <a:off x="7934235" y="1523052"/>
            <a:ext cx="631848" cy="461665"/>
          </a:xfrm>
          <a:prstGeom prst="rect">
            <a:avLst/>
          </a:prstGeom>
          <a:noFill/>
        </p:spPr>
        <p:txBody>
          <a:bodyPr wrap="square">
            <a:spAutoFit/>
          </a:bodyPr>
          <a:lstStyle/>
          <a:p>
            <a:pPr algn="ctr"/>
            <a:r>
              <a:rPr lang="en-US" altLang="zh-CN" sz="1200" dirty="0">
                <a:solidFill>
                  <a:srgbClr val="2C2C36"/>
                </a:solidFill>
                <a:latin typeface="Times New Roman" panose="02020603050405020304" pitchFamily="18" charset="0"/>
                <a:cs typeface="Times New Roman" panose="02020603050405020304" pitchFamily="18" charset="0"/>
              </a:rPr>
              <a:t>L</a:t>
            </a:r>
            <a:r>
              <a:rPr lang="en-US" altLang="zh-CN" sz="1200" b="0" i="0" dirty="0">
                <a:solidFill>
                  <a:srgbClr val="2C2C36"/>
                </a:solidFill>
                <a:effectLst/>
                <a:latin typeface="Times New Roman" panose="02020603050405020304" pitchFamily="18" charset="0"/>
                <a:cs typeface="Times New Roman" panose="02020603050405020304" pitchFamily="18" charset="0"/>
              </a:rPr>
              <a:t>eak </a:t>
            </a:r>
          </a:p>
          <a:p>
            <a:pPr algn="ctr"/>
            <a:r>
              <a:rPr lang="en-US" altLang="zh-CN" sz="1200" b="0" i="0" dirty="0">
                <a:solidFill>
                  <a:srgbClr val="2C2C36"/>
                </a:solidFill>
                <a:effectLst/>
                <a:latin typeface="Times New Roman" panose="02020603050405020304" pitchFamily="18" charset="0"/>
                <a:cs typeface="Times New Roman" panose="02020603050405020304" pitchFamily="18" charset="0"/>
              </a:rPr>
              <a:t>traces</a:t>
            </a:r>
            <a:endParaRPr lang="zh-CN" altLang="en-US" sz="1200" dirty="0">
              <a:latin typeface="Times New Roman" panose="02020603050405020304" pitchFamily="18" charset="0"/>
              <a:cs typeface="Times New Roman" panose="02020603050405020304" pitchFamily="18" charset="0"/>
            </a:endParaRPr>
          </a:p>
        </p:txBody>
      </p:sp>
      <p:sp>
        <p:nvSpPr>
          <p:cNvPr id="2" name="文本框 1">
            <a:extLst>
              <a:ext uri="{FF2B5EF4-FFF2-40B4-BE49-F238E27FC236}">
                <a16:creationId xmlns:a16="http://schemas.microsoft.com/office/drawing/2014/main" id="{6BC2B84F-4993-5939-8F75-EF9226ADA45A}"/>
              </a:ext>
            </a:extLst>
          </p:cNvPr>
          <p:cNvSpPr txBox="1"/>
          <p:nvPr/>
        </p:nvSpPr>
        <p:spPr>
          <a:xfrm>
            <a:off x="3595319" y="752275"/>
            <a:ext cx="4005840"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(a) Existing Backdoor-based Watermarking Methods</a:t>
            </a:r>
            <a:endParaRPr lang="zh-CN" altLang="en-US" sz="1400" dirty="0">
              <a:latin typeface="Times New Roman" panose="02020603050405020304" pitchFamily="18" charset="0"/>
              <a:cs typeface="Times New Roman" panose="02020603050405020304" pitchFamily="18" charset="0"/>
            </a:endParaRPr>
          </a:p>
        </p:txBody>
      </p:sp>
      <p:sp>
        <p:nvSpPr>
          <p:cNvPr id="3" name="文本框 2">
            <a:extLst>
              <a:ext uri="{FF2B5EF4-FFF2-40B4-BE49-F238E27FC236}">
                <a16:creationId xmlns:a16="http://schemas.microsoft.com/office/drawing/2014/main" id="{C259DA40-C4D7-3AAF-B325-B5557D805992}"/>
              </a:ext>
            </a:extLst>
          </p:cNvPr>
          <p:cNvSpPr txBox="1"/>
          <p:nvPr/>
        </p:nvSpPr>
        <p:spPr>
          <a:xfrm>
            <a:off x="4621173" y="3049353"/>
            <a:ext cx="1301959"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(b) Our scheme</a:t>
            </a:r>
            <a:endParaRPr lang="zh-CN" altLang="en-US" sz="1400" dirty="0">
              <a:latin typeface="Times New Roman" panose="02020603050405020304" pitchFamily="18" charset="0"/>
              <a:cs typeface="Times New Roman" panose="02020603050405020304" pitchFamily="18" charset="0"/>
            </a:endParaRPr>
          </a:p>
        </p:txBody>
      </p:sp>
      <p:cxnSp>
        <p:nvCxnSpPr>
          <p:cNvPr id="22" name="直接连接符 21">
            <a:extLst>
              <a:ext uri="{FF2B5EF4-FFF2-40B4-BE49-F238E27FC236}">
                <a16:creationId xmlns:a16="http://schemas.microsoft.com/office/drawing/2014/main" id="{BE6E689C-9EC5-60C4-33BE-B875F336D986}"/>
              </a:ext>
            </a:extLst>
          </p:cNvPr>
          <p:cNvCxnSpPr>
            <a:cxnSpLocks/>
            <a:stCxn id="192" idx="2"/>
            <a:endCxn id="174" idx="6"/>
          </p:cNvCxnSpPr>
          <p:nvPr/>
        </p:nvCxnSpPr>
        <p:spPr>
          <a:xfrm flipH="1">
            <a:off x="4148472" y="2408746"/>
            <a:ext cx="87444" cy="7257"/>
          </a:xfrm>
          <a:prstGeom prst="line">
            <a:avLst/>
          </a:prstGeom>
          <a:ln w="12700">
            <a:solidFill>
              <a:srgbClr val="FF0000"/>
            </a:solidFill>
          </a:ln>
        </p:spPr>
        <p:style>
          <a:lnRef idx="2">
            <a:schemeClr val="dk1"/>
          </a:lnRef>
          <a:fillRef idx="0">
            <a:schemeClr val="dk1"/>
          </a:fillRef>
          <a:effectRef idx="1">
            <a:schemeClr val="dk1"/>
          </a:effectRef>
          <a:fontRef idx="minor">
            <a:schemeClr val="tx1"/>
          </a:fontRef>
        </p:style>
      </p:cxnSp>
      <p:sp>
        <p:nvSpPr>
          <p:cNvPr id="49" name="椭圆 48">
            <a:extLst>
              <a:ext uri="{FF2B5EF4-FFF2-40B4-BE49-F238E27FC236}">
                <a16:creationId xmlns:a16="http://schemas.microsoft.com/office/drawing/2014/main" id="{C7FEE019-8CF3-2B72-38D5-EB49CC4C4F07}"/>
              </a:ext>
            </a:extLst>
          </p:cNvPr>
          <p:cNvSpPr/>
          <p:nvPr/>
        </p:nvSpPr>
        <p:spPr>
          <a:xfrm>
            <a:off x="4350272" y="2074808"/>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62" name="椭圆 61">
            <a:extLst>
              <a:ext uri="{FF2B5EF4-FFF2-40B4-BE49-F238E27FC236}">
                <a16:creationId xmlns:a16="http://schemas.microsoft.com/office/drawing/2014/main" id="{B0CA0148-C396-18C0-6A27-7431819A08B4}"/>
              </a:ext>
            </a:extLst>
          </p:cNvPr>
          <p:cNvSpPr/>
          <p:nvPr/>
        </p:nvSpPr>
        <p:spPr>
          <a:xfrm>
            <a:off x="4160708" y="1665792"/>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64" name="椭圆 63">
            <a:extLst>
              <a:ext uri="{FF2B5EF4-FFF2-40B4-BE49-F238E27FC236}">
                <a16:creationId xmlns:a16="http://schemas.microsoft.com/office/drawing/2014/main" id="{6333D7DB-3A81-B86E-9E08-4C17C9C10980}"/>
              </a:ext>
            </a:extLst>
          </p:cNvPr>
          <p:cNvSpPr/>
          <p:nvPr/>
        </p:nvSpPr>
        <p:spPr>
          <a:xfrm>
            <a:off x="5156745" y="1943195"/>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02" name="椭圆 101">
            <a:extLst>
              <a:ext uri="{FF2B5EF4-FFF2-40B4-BE49-F238E27FC236}">
                <a16:creationId xmlns:a16="http://schemas.microsoft.com/office/drawing/2014/main" id="{01E54EC4-6E84-91CC-BB8F-68FE68EFDB64}"/>
              </a:ext>
            </a:extLst>
          </p:cNvPr>
          <p:cNvSpPr/>
          <p:nvPr/>
        </p:nvSpPr>
        <p:spPr>
          <a:xfrm>
            <a:off x="5077460" y="1445873"/>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04" name="文本框 103">
            <a:extLst>
              <a:ext uri="{FF2B5EF4-FFF2-40B4-BE49-F238E27FC236}">
                <a16:creationId xmlns:a16="http://schemas.microsoft.com/office/drawing/2014/main" id="{D76B56C8-5EEE-4885-0DDF-C2DB9C835AE3}"/>
              </a:ext>
            </a:extLst>
          </p:cNvPr>
          <p:cNvSpPr txBox="1"/>
          <p:nvPr/>
        </p:nvSpPr>
        <p:spPr>
          <a:xfrm>
            <a:off x="5076158" y="1858549"/>
            <a:ext cx="292068" cy="276999"/>
          </a:xfrm>
          <a:prstGeom prst="rect">
            <a:avLst/>
          </a:prstGeom>
          <a:noFill/>
        </p:spPr>
        <p:txBody>
          <a:bodyPr wrap="non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sp>
        <p:nvSpPr>
          <p:cNvPr id="105" name="文本框 104">
            <a:extLst>
              <a:ext uri="{FF2B5EF4-FFF2-40B4-BE49-F238E27FC236}">
                <a16:creationId xmlns:a16="http://schemas.microsoft.com/office/drawing/2014/main" id="{557B1E6A-741C-047A-0ED0-EF8A48F00E9E}"/>
              </a:ext>
            </a:extLst>
          </p:cNvPr>
          <p:cNvSpPr txBox="1"/>
          <p:nvPr/>
        </p:nvSpPr>
        <p:spPr>
          <a:xfrm>
            <a:off x="4089718" y="1573309"/>
            <a:ext cx="274434" cy="307777"/>
          </a:xfrm>
          <a:prstGeom prst="rect">
            <a:avLst/>
          </a:prstGeom>
          <a:noFill/>
        </p:spPr>
        <p:txBody>
          <a:bodyPr wrap="none" rtlCol="0">
            <a:spAutoFit/>
          </a:bodyPr>
          <a:lstStyle/>
          <a:p>
            <a:r>
              <a:rPr lang="en-US" altLang="zh-CN" sz="1400" b="1" dirty="0"/>
              <a:t>-</a:t>
            </a:r>
            <a:endParaRPr lang="zh-CN" altLang="en-US" sz="1400" b="1" dirty="0"/>
          </a:p>
        </p:txBody>
      </p:sp>
      <p:sp>
        <p:nvSpPr>
          <p:cNvPr id="106" name="文本框 105">
            <a:extLst>
              <a:ext uri="{FF2B5EF4-FFF2-40B4-BE49-F238E27FC236}">
                <a16:creationId xmlns:a16="http://schemas.microsoft.com/office/drawing/2014/main" id="{74539A51-B01F-7D73-FB09-477BD874155C}"/>
              </a:ext>
            </a:extLst>
          </p:cNvPr>
          <p:cNvSpPr txBox="1"/>
          <p:nvPr/>
        </p:nvSpPr>
        <p:spPr>
          <a:xfrm>
            <a:off x="4353014" y="1228798"/>
            <a:ext cx="274434" cy="307777"/>
          </a:xfrm>
          <a:prstGeom prst="rect">
            <a:avLst/>
          </a:prstGeom>
          <a:noFill/>
        </p:spPr>
        <p:txBody>
          <a:bodyPr wrap="none" rtlCol="0">
            <a:spAutoFit/>
          </a:bodyPr>
          <a:lstStyle/>
          <a:p>
            <a:r>
              <a:rPr lang="en-US" altLang="zh-CN" sz="1400" b="1" dirty="0"/>
              <a:t>-</a:t>
            </a:r>
            <a:endParaRPr lang="zh-CN" altLang="en-US" sz="1400" b="1" dirty="0"/>
          </a:p>
        </p:txBody>
      </p:sp>
      <p:sp>
        <p:nvSpPr>
          <p:cNvPr id="108" name="文本框 107">
            <a:extLst>
              <a:ext uri="{FF2B5EF4-FFF2-40B4-BE49-F238E27FC236}">
                <a16:creationId xmlns:a16="http://schemas.microsoft.com/office/drawing/2014/main" id="{D9257D30-4A6A-5DD4-5070-D9B658B41D70}"/>
              </a:ext>
            </a:extLst>
          </p:cNvPr>
          <p:cNvSpPr txBox="1"/>
          <p:nvPr/>
        </p:nvSpPr>
        <p:spPr>
          <a:xfrm>
            <a:off x="4644973" y="1617582"/>
            <a:ext cx="292068" cy="276999"/>
          </a:xfrm>
          <a:prstGeom prst="rect">
            <a:avLst/>
          </a:prstGeom>
          <a:noFill/>
        </p:spPr>
        <p:txBody>
          <a:bodyPr wrap="non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sp>
        <p:nvSpPr>
          <p:cNvPr id="110" name="文本框 109">
            <a:extLst>
              <a:ext uri="{FF2B5EF4-FFF2-40B4-BE49-F238E27FC236}">
                <a16:creationId xmlns:a16="http://schemas.microsoft.com/office/drawing/2014/main" id="{8D22E169-C472-E1DC-E9DE-B25C6E77B585}"/>
              </a:ext>
            </a:extLst>
          </p:cNvPr>
          <p:cNvSpPr txBox="1"/>
          <p:nvPr/>
        </p:nvSpPr>
        <p:spPr>
          <a:xfrm flipH="1">
            <a:off x="4275456" y="1992896"/>
            <a:ext cx="280338" cy="276999"/>
          </a:xfrm>
          <a:prstGeom prst="rect">
            <a:avLst/>
          </a:prstGeom>
          <a:noFill/>
        </p:spPr>
        <p:txBody>
          <a:bodyPr wrap="square" rtlCol="0">
            <a:spAutoFit/>
          </a:bodyPr>
          <a:lstStyle/>
          <a:p>
            <a:r>
              <a:rPr lang="en-US" altLang="zh-CN" sz="1200" b="1" dirty="0">
                <a:solidFill>
                  <a:srgbClr val="C00000"/>
                </a:solidFill>
                <a:cs typeface="Times New Roman" panose="02020603050405020304" pitchFamily="18" charset="0"/>
              </a:rPr>
              <a:t>+</a:t>
            </a:r>
            <a:endParaRPr lang="zh-CN" altLang="en-US" sz="1200" b="1" dirty="0">
              <a:solidFill>
                <a:srgbClr val="C00000"/>
              </a:solidFill>
              <a:cs typeface="Times New Roman" panose="02020603050405020304" pitchFamily="18" charset="0"/>
            </a:endParaRPr>
          </a:p>
        </p:txBody>
      </p:sp>
      <p:cxnSp>
        <p:nvCxnSpPr>
          <p:cNvPr id="113" name="直接连接符 112">
            <a:extLst>
              <a:ext uri="{FF2B5EF4-FFF2-40B4-BE49-F238E27FC236}">
                <a16:creationId xmlns:a16="http://schemas.microsoft.com/office/drawing/2014/main" id="{3625251D-5C5B-4B43-1F12-A7A30C2F4CBE}"/>
              </a:ext>
            </a:extLst>
          </p:cNvPr>
          <p:cNvCxnSpPr>
            <a:cxnSpLocks/>
          </p:cNvCxnSpPr>
          <p:nvPr/>
        </p:nvCxnSpPr>
        <p:spPr>
          <a:xfrm flipH="1">
            <a:off x="4799639" y="1400025"/>
            <a:ext cx="34728" cy="311085"/>
          </a:xfrm>
          <a:prstGeom prst="line">
            <a:avLst/>
          </a:prstGeom>
        </p:spPr>
        <p:style>
          <a:lnRef idx="2">
            <a:schemeClr val="dk1"/>
          </a:lnRef>
          <a:fillRef idx="0">
            <a:schemeClr val="dk1"/>
          </a:fillRef>
          <a:effectRef idx="1">
            <a:schemeClr val="dk1"/>
          </a:effectRef>
          <a:fontRef idx="minor">
            <a:schemeClr val="tx1"/>
          </a:fontRef>
        </p:style>
      </p:cxnSp>
      <p:sp>
        <p:nvSpPr>
          <p:cNvPr id="174" name="椭圆 173">
            <a:extLst>
              <a:ext uri="{FF2B5EF4-FFF2-40B4-BE49-F238E27FC236}">
                <a16:creationId xmlns:a16="http://schemas.microsoft.com/office/drawing/2014/main" id="{5B9DBF10-E959-FF6E-4E4C-92A803CCFD16}"/>
              </a:ext>
            </a:extLst>
          </p:cNvPr>
          <p:cNvSpPr/>
          <p:nvPr/>
        </p:nvSpPr>
        <p:spPr>
          <a:xfrm>
            <a:off x="4070500" y="2377017"/>
            <a:ext cx="77972" cy="77972"/>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90" name="直接连接符 189">
            <a:extLst>
              <a:ext uri="{FF2B5EF4-FFF2-40B4-BE49-F238E27FC236}">
                <a16:creationId xmlns:a16="http://schemas.microsoft.com/office/drawing/2014/main" id="{1A33CF50-14CE-ED2D-C8CD-7231C3AEF6FE}"/>
              </a:ext>
            </a:extLst>
          </p:cNvPr>
          <p:cNvCxnSpPr>
            <a:cxnSpLocks/>
            <a:stCxn id="192" idx="0"/>
            <a:endCxn id="191" idx="5"/>
          </p:cNvCxnSpPr>
          <p:nvPr/>
        </p:nvCxnSpPr>
        <p:spPr>
          <a:xfrm flipH="1" flipV="1">
            <a:off x="4187399" y="2305453"/>
            <a:ext cx="87503" cy="64307"/>
          </a:xfrm>
          <a:prstGeom prst="line">
            <a:avLst/>
          </a:prstGeom>
          <a:ln w="12700">
            <a:solidFill>
              <a:srgbClr val="FF0000"/>
            </a:solidFill>
          </a:ln>
        </p:spPr>
        <p:style>
          <a:lnRef idx="2">
            <a:schemeClr val="dk1"/>
          </a:lnRef>
          <a:fillRef idx="0">
            <a:schemeClr val="dk1"/>
          </a:fillRef>
          <a:effectRef idx="1">
            <a:schemeClr val="dk1"/>
          </a:effectRef>
          <a:fontRef idx="minor">
            <a:schemeClr val="tx1"/>
          </a:fontRef>
        </p:style>
      </p:cxnSp>
      <p:sp>
        <p:nvSpPr>
          <p:cNvPr id="191" name="椭圆 190">
            <a:extLst>
              <a:ext uri="{FF2B5EF4-FFF2-40B4-BE49-F238E27FC236}">
                <a16:creationId xmlns:a16="http://schemas.microsoft.com/office/drawing/2014/main" id="{88D6A27D-D257-94D5-4EC2-8496967F4CCA}"/>
              </a:ext>
            </a:extLst>
          </p:cNvPr>
          <p:cNvSpPr/>
          <p:nvPr/>
        </p:nvSpPr>
        <p:spPr>
          <a:xfrm>
            <a:off x="4120846" y="2238900"/>
            <a:ext cx="77972" cy="77972"/>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2" name="椭圆 191">
            <a:extLst>
              <a:ext uri="{FF2B5EF4-FFF2-40B4-BE49-F238E27FC236}">
                <a16:creationId xmlns:a16="http://schemas.microsoft.com/office/drawing/2014/main" id="{7596D482-A451-B991-BA2A-E27DC4F96191}"/>
              </a:ext>
            </a:extLst>
          </p:cNvPr>
          <p:cNvSpPr/>
          <p:nvPr/>
        </p:nvSpPr>
        <p:spPr>
          <a:xfrm>
            <a:off x="4235916" y="2369760"/>
            <a:ext cx="77972" cy="77972"/>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9" name="椭圆 208">
            <a:extLst>
              <a:ext uri="{FF2B5EF4-FFF2-40B4-BE49-F238E27FC236}">
                <a16:creationId xmlns:a16="http://schemas.microsoft.com/office/drawing/2014/main" id="{BB350376-AFCD-7D67-3B0A-100D8012298F}"/>
              </a:ext>
            </a:extLst>
          </p:cNvPr>
          <p:cNvSpPr/>
          <p:nvPr/>
        </p:nvSpPr>
        <p:spPr>
          <a:xfrm>
            <a:off x="4004194" y="2209348"/>
            <a:ext cx="350418" cy="327162"/>
          </a:xfrm>
          <a:prstGeom prst="ellipse">
            <a:avLst/>
          </a:prstGeom>
          <a:noFill/>
          <a:ln>
            <a:solidFill>
              <a:srgbClr val="FF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23" name="直接箭头连接符 222">
            <a:extLst>
              <a:ext uri="{FF2B5EF4-FFF2-40B4-BE49-F238E27FC236}">
                <a16:creationId xmlns:a16="http://schemas.microsoft.com/office/drawing/2014/main" id="{5ED96795-1091-1F96-DF41-D7EAC81F7C5F}"/>
              </a:ext>
            </a:extLst>
          </p:cNvPr>
          <p:cNvCxnSpPr>
            <a:cxnSpLocks/>
          </p:cNvCxnSpPr>
          <p:nvPr/>
        </p:nvCxnSpPr>
        <p:spPr>
          <a:xfrm>
            <a:off x="3807953" y="2652451"/>
            <a:ext cx="194413"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36" name="文本框 235">
            <a:extLst>
              <a:ext uri="{FF2B5EF4-FFF2-40B4-BE49-F238E27FC236}">
                <a16:creationId xmlns:a16="http://schemas.microsoft.com/office/drawing/2014/main" id="{3E54C9F6-7476-8D11-2B75-33DC89A08C50}"/>
              </a:ext>
            </a:extLst>
          </p:cNvPr>
          <p:cNvSpPr txBox="1"/>
          <p:nvPr/>
        </p:nvSpPr>
        <p:spPr>
          <a:xfrm>
            <a:off x="3956901" y="2530043"/>
            <a:ext cx="1556761" cy="276999"/>
          </a:xfrm>
          <a:prstGeom prst="rect">
            <a:avLst/>
          </a:prstGeom>
          <a:noFill/>
        </p:spPr>
        <p:txBody>
          <a:bodyPr wrap="square">
            <a:spAutoFit/>
          </a:bodyPr>
          <a:lstStyle/>
          <a:p>
            <a:r>
              <a:rPr lang="en-US" altLang="zh-CN" sz="1200" dirty="0">
                <a:solidFill>
                  <a:srgbClr val="FF0000"/>
                </a:solidFill>
                <a:latin typeface="Times New Roman" panose="02020603050405020304" pitchFamily="18" charset="0"/>
                <a:cs typeface="Times New Roman" panose="02020603050405020304" pitchFamily="18" charset="0"/>
              </a:rPr>
              <a:t>from label     to label</a:t>
            </a:r>
            <a:endParaRPr lang="zh-CN" altLang="en-US" sz="1200" dirty="0">
              <a:solidFill>
                <a:srgbClr val="FF0000"/>
              </a:solidFill>
              <a:latin typeface="Times New Roman" panose="02020603050405020304" pitchFamily="18" charset="0"/>
              <a:cs typeface="Times New Roman" panose="02020603050405020304" pitchFamily="18" charset="0"/>
            </a:endParaRPr>
          </a:p>
        </p:txBody>
      </p:sp>
      <p:sp>
        <p:nvSpPr>
          <p:cNvPr id="239" name="椭圆 238">
            <a:extLst>
              <a:ext uri="{FF2B5EF4-FFF2-40B4-BE49-F238E27FC236}">
                <a16:creationId xmlns:a16="http://schemas.microsoft.com/office/drawing/2014/main" id="{16598E25-0FD7-7FE3-6B1F-8164388A04B2}"/>
              </a:ext>
            </a:extLst>
          </p:cNvPr>
          <p:cNvSpPr/>
          <p:nvPr/>
        </p:nvSpPr>
        <p:spPr>
          <a:xfrm>
            <a:off x="4713030" y="2601425"/>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40" name="文本框 239">
            <a:extLst>
              <a:ext uri="{FF2B5EF4-FFF2-40B4-BE49-F238E27FC236}">
                <a16:creationId xmlns:a16="http://schemas.microsoft.com/office/drawing/2014/main" id="{C527B4D9-717F-CDC9-5AFA-A2713DABC915}"/>
              </a:ext>
            </a:extLst>
          </p:cNvPr>
          <p:cNvSpPr txBox="1"/>
          <p:nvPr/>
        </p:nvSpPr>
        <p:spPr>
          <a:xfrm>
            <a:off x="4643915" y="2500650"/>
            <a:ext cx="274434" cy="307777"/>
          </a:xfrm>
          <a:prstGeom prst="rect">
            <a:avLst/>
          </a:prstGeom>
          <a:noFill/>
        </p:spPr>
        <p:txBody>
          <a:bodyPr wrap="none" rtlCol="0">
            <a:spAutoFit/>
          </a:bodyPr>
          <a:lstStyle/>
          <a:p>
            <a:r>
              <a:rPr lang="en-US" altLang="zh-CN" sz="1400" b="1" dirty="0"/>
              <a:t>-</a:t>
            </a:r>
            <a:endParaRPr lang="zh-CN" altLang="en-US" sz="1400" b="1" dirty="0"/>
          </a:p>
        </p:txBody>
      </p:sp>
      <p:sp>
        <p:nvSpPr>
          <p:cNvPr id="242" name="椭圆 241">
            <a:extLst>
              <a:ext uri="{FF2B5EF4-FFF2-40B4-BE49-F238E27FC236}">
                <a16:creationId xmlns:a16="http://schemas.microsoft.com/office/drawing/2014/main" id="{9A35FE46-4996-9280-8484-62CE1026B220}"/>
              </a:ext>
            </a:extLst>
          </p:cNvPr>
          <p:cNvSpPr/>
          <p:nvPr/>
        </p:nvSpPr>
        <p:spPr>
          <a:xfrm>
            <a:off x="4776780" y="1311607"/>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43" name="椭圆 242">
            <a:extLst>
              <a:ext uri="{FF2B5EF4-FFF2-40B4-BE49-F238E27FC236}">
                <a16:creationId xmlns:a16="http://schemas.microsoft.com/office/drawing/2014/main" id="{BAC63275-2D3F-B5EE-5575-49210AFC3BB1}"/>
              </a:ext>
            </a:extLst>
          </p:cNvPr>
          <p:cNvSpPr/>
          <p:nvPr/>
        </p:nvSpPr>
        <p:spPr>
          <a:xfrm>
            <a:off x="5348685" y="2597991"/>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41" name="文本框 240">
            <a:extLst>
              <a:ext uri="{FF2B5EF4-FFF2-40B4-BE49-F238E27FC236}">
                <a16:creationId xmlns:a16="http://schemas.microsoft.com/office/drawing/2014/main" id="{393D9D32-CC47-9CEE-83F4-C3BD3A50D27C}"/>
              </a:ext>
            </a:extLst>
          </p:cNvPr>
          <p:cNvSpPr txBox="1"/>
          <p:nvPr/>
        </p:nvSpPr>
        <p:spPr>
          <a:xfrm flipH="1">
            <a:off x="5270931" y="2520786"/>
            <a:ext cx="280338" cy="276999"/>
          </a:xfrm>
          <a:prstGeom prst="rect">
            <a:avLst/>
          </a:prstGeom>
          <a:noFill/>
        </p:spPr>
        <p:txBody>
          <a:bodyPr wrap="square" rtlCol="0">
            <a:spAutoFit/>
          </a:bodyPr>
          <a:lstStyle/>
          <a:p>
            <a:r>
              <a:rPr lang="en-US" altLang="zh-CN" sz="1200" b="1" dirty="0">
                <a:solidFill>
                  <a:srgbClr val="C00000"/>
                </a:solidFill>
                <a:cs typeface="Times New Roman" panose="02020603050405020304" pitchFamily="18" charset="0"/>
              </a:rPr>
              <a:t>+</a:t>
            </a:r>
            <a:endParaRPr lang="zh-CN" altLang="en-US" sz="1200" b="1" dirty="0">
              <a:solidFill>
                <a:srgbClr val="C00000"/>
              </a:solidFill>
              <a:cs typeface="Times New Roman" panose="02020603050405020304" pitchFamily="18" charset="0"/>
            </a:endParaRPr>
          </a:p>
        </p:txBody>
      </p:sp>
      <p:pic>
        <p:nvPicPr>
          <p:cNvPr id="253" name="图片 252">
            <a:extLst>
              <a:ext uri="{FF2B5EF4-FFF2-40B4-BE49-F238E27FC236}">
                <a16:creationId xmlns:a16="http://schemas.microsoft.com/office/drawing/2014/main" id="{D02F4A32-453E-99D2-0552-1492EFBD2BD9}"/>
              </a:ext>
            </a:extLst>
          </p:cNvPr>
          <p:cNvPicPr>
            <a:picLocks noChangeAspect="1"/>
          </p:cNvPicPr>
          <p:nvPr/>
        </p:nvPicPr>
        <p:blipFill>
          <a:blip r:embed="rId7"/>
          <a:stretch>
            <a:fillRect/>
          </a:stretch>
        </p:blipFill>
        <p:spPr>
          <a:xfrm>
            <a:off x="2030844" y="757418"/>
            <a:ext cx="316571" cy="272603"/>
          </a:xfrm>
          <a:prstGeom prst="rect">
            <a:avLst/>
          </a:prstGeom>
        </p:spPr>
      </p:pic>
      <p:sp>
        <p:nvSpPr>
          <p:cNvPr id="254" name="文本框 253">
            <a:extLst>
              <a:ext uri="{FF2B5EF4-FFF2-40B4-BE49-F238E27FC236}">
                <a16:creationId xmlns:a16="http://schemas.microsoft.com/office/drawing/2014/main" id="{F37F2A2A-8351-12A9-53CD-7F4A5EB8F554}"/>
              </a:ext>
            </a:extLst>
          </p:cNvPr>
          <p:cNvSpPr txBox="1"/>
          <p:nvPr/>
        </p:nvSpPr>
        <p:spPr>
          <a:xfrm>
            <a:off x="2313154" y="770884"/>
            <a:ext cx="642548"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Trigger</a:t>
            </a:r>
            <a:endParaRPr lang="zh-CN" altLang="en-US" sz="1200" dirty="0">
              <a:latin typeface="Times New Roman" panose="02020603050405020304" pitchFamily="18" charset="0"/>
              <a:cs typeface="Times New Roman" panose="02020603050405020304" pitchFamily="18" charset="0"/>
            </a:endParaRPr>
          </a:p>
        </p:txBody>
      </p:sp>
      <p:cxnSp>
        <p:nvCxnSpPr>
          <p:cNvPr id="256" name="直接连接符 255">
            <a:extLst>
              <a:ext uri="{FF2B5EF4-FFF2-40B4-BE49-F238E27FC236}">
                <a16:creationId xmlns:a16="http://schemas.microsoft.com/office/drawing/2014/main" id="{BDA0DEA4-3127-3D35-3D0F-886AEEC421C2}"/>
              </a:ext>
            </a:extLst>
          </p:cNvPr>
          <p:cNvCxnSpPr>
            <a:cxnSpLocks/>
          </p:cNvCxnSpPr>
          <p:nvPr/>
        </p:nvCxnSpPr>
        <p:spPr>
          <a:xfrm>
            <a:off x="1993012" y="3048000"/>
            <a:ext cx="7258414" cy="0"/>
          </a:xfrm>
          <a:prstGeom prst="line">
            <a:avLst/>
          </a:prstGeom>
        </p:spPr>
        <p:style>
          <a:lnRef idx="2">
            <a:schemeClr val="dk1"/>
          </a:lnRef>
          <a:fillRef idx="0">
            <a:schemeClr val="dk1"/>
          </a:fillRef>
          <a:effectRef idx="1">
            <a:schemeClr val="dk1"/>
          </a:effectRef>
          <a:fontRef idx="minor">
            <a:schemeClr val="tx1"/>
          </a:fontRef>
        </p:style>
      </p:cxnSp>
      <p:sp>
        <p:nvSpPr>
          <p:cNvPr id="259" name="椭圆 258">
            <a:extLst>
              <a:ext uri="{FF2B5EF4-FFF2-40B4-BE49-F238E27FC236}">
                <a16:creationId xmlns:a16="http://schemas.microsoft.com/office/drawing/2014/main" id="{BCAB37E2-985D-7082-27FC-493E281492FC}"/>
              </a:ext>
            </a:extLst>
          </p:cNvPr>
          <p:cNvSpPr/>
          <p:nvPr/>
        </p:nvSpPr>
        <p:spPr>
          <a:xfrm>
            <a:off x="2055941" y="1019050"/>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03" name="文本框 102">
            <a:extLst>
              <a:ext uri="{FF2B5EF4-FFF2-40B4-BE49-F238E27FC236}">
                <a16:creationId xmlns:a16="http://schemas.microsoft.com/office/drawing/2014/main" id="{E5D0DFA2-EFA8-5B7A-52E2-8C2DFD8D5E96}"/>
              </a:ext>
            </a:extLst>
          </p:cNvPr>
          <p:cNvSpPr txBox="1"/>
          <p:nvPr/>
        </p:nvSpPr>
        <p:spPr>
          <a:xfrm>
            <a:off x="1976541" y="949512"/>
            <a:ext cx="292068" cy="276999"/>
          </a:xfrm>
          <a:prstGeom prst="rect">
            <a:avLst/>
          </a:prstGeom>
          <a:noFill/>
        </p:spPr>
        <p:txBody>
          <a:bodyPr wrap="non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sp>
        <p:nvSpPr>
          <p:cNvPr id="260" name="椭圆 259">
            <a:extLst>
              <a:ext uri="{FF2B5EF4-FFF2-40B4-BE49-F238E27FC236}">
                <a16:creationId xmlns:a16="http://schemas.microsoft.com/office/drawing/2014/main" id="{9C1D587B-07E2-8515-9BF4-204DF2AB4ED1}"/>
              </a:ext>
            </a:extLst>
          </p:cNvPr>
          <p:cNvSpPr/>
          <p:nvPr/>
        </p:nvSpPr>
        <p:spPr>
          <a:xfrm>
            <a:off x="2225579" y="1011634"/>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61" name="文本框 260">
            <a:extLst>
              <a:ext uri="{FF2B5EF4-FFF2-40B4-BE49-F238E27FC236}">
                <a16:creationId xmlns:a16="http://schemas.microsoft.com/office/drawing/2014/main" id="{63902130-C62B-932A-60BC-8EA1DF1745AA}"/>
              </a:ext>
            </a:extLst>
          </p:cNvPr>
          <p:cNvSpPr txBox="1"/>
          <p:nvPr/>
        </p:nvSpPr>
        <p:spPr>
          <a:xfrm>
            <a:off x="2148931" y="914541"/>
            <a:ext cx="274434" cy="307777"/>
          </a:xfrm>
          <a:prstGeom prst="rect">
            <a:avLst/>
          </a:prstGeom>
          <a:noFill/>
        </p:spPr>
        <p:txBody>
          <a:bodyPr wrap="none" rtlCol="0">
            <a:spAutoFit/>
          </a:bodyPr>
          <a:lstStyle/>
          <a:p>
            <a:r>
              <a:rPr lang="en-US" altLang="zh-CN" sz="1400" b="1" dirty="0"/>
              <a:t>-</a:t>
            </a:r>
            <a:endParaRPr lang="zh-CN" altLang="en-US" sz="1400" b="1" dirty="0"/>
          </a:p>
        </p:txBody>
      </p:sp>
      <p:sp>
        <p:nvSpPr>
          <p:cNvPr id="262" name="文本框 261">
            <a:extLst>
              <a:ext uri="{FF2B5EF4-FFF2-40B4-BE49-F238E27FC236}">
                <a16:creationId xmlns:a16="http://schemas.microsoft.com/office/drawing/2014/main" id="{65BECF45-4C45-031C-877B-3E8770404991}"/>
              </a:ext>
            </a:extLst>
          </p:cNvPr>
          <p:cNvSpPr txBox="1"/>
          <p:nvPr/>
        </p:nvSpPr>
        <p:spPr>
          <a:xfrm>
            <a:off x="2344537" y="965492"/>
            <a:ext cx="683200"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Labeled</a:t>
            </a:r>
            <a:endParaRPr lang="zh-CN" altLang="en-US" sz="1200" dirty="0">
              <a:latin typeface="Times New Roman" panose="02020603050405020304" pitchFamily="18" charset="0"/>
              <a:cs typeface="Times New Roman" panose="02020603050405020304" pitchFamily="18" charset="0"/>
            </a:endParaRPr>
          </a:p>
        </p:txBody>
      </p:sp>
      <p:sp>
        <p:nvSpPr>
          <p:cNvPr id="263" name="椭圆 262">
            <a:extLst>
              <a:ext uri="{FF2B5EF4-FFF2-40B4-BE49-F238E27FC236}">
                <a16:creationId xmlns:a16="http://schemas.microsoft.com/office/drawing/2014/main" id="{77247FF2-B75D-EF45-09E3-D06B912525C6}"/>
              </a:ext>
            </a:extLst>
          </p:cNvPr>
          <p:cNvSpPr/>
          <p:nvPr/>
        </p:nvSpPr>
        <p:spPr>
          <a:xfrm>
            <a:off x="2223595" y="1181330"/>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64" name="椭圆 263">
            <a:extLst>
              <a:ext uri="{FF2B5EF4-FFF2-40B4-BE49-F238E27FC236}">
                <a16:creationId xmlns:a16="http://schemas.microsoft.com/office/drawing/2014/main" id="{0EC4A51F-1B07-F50F-7D5C-83281E3C171B}"/>
              </a:ext>
            </a:extLst>
          </p:cNvPr>
          <p:cNvSpPr/>
          <p:nvPr/>
        </p:nvSpPr>
        <p:spPr>
          <a:xfrm>
            <a:off x="2056513" y="1186060"/>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65" name="文本框 264">
            <a:extLst>
              <a:ext uri="{FF2B5EF4-FFF2-40B4-BE49-F238E27FC236}">
                <a16:creationId xmlns:a16="http://schemas.microsoft.com/office/drawing/2014/main" id="{95CE3DEE-A8A4-39D7-5050-F97BEE23072D}"/>
              </a:ext>
            </a:extLst>
          </p:cNvPr>
          <p:cNvSpPr txBox="1"/>
          <p:nvPr/>
        </p:nvSpPr>
        <p:spPr>
          <a:xfrm>
            <a:off x="2330993" y="1110381"/>
            <a:ext cx="819455"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Unlabeled</a:t>
            </a:r>
            <a:endParaRPr lang="zh-CN" altLang="en-US" sz="1200" dirty="0">
              <a:latin typeface="Times New Roman" panose="02020603050405020304" pitchFamily="18" charset="0"/>
              <a:cs typeface="Times New Roman" panose="02020603050405020304" pitchFamily="18" charset="0"/>
            </a:endParaRPr>
          </a:p>
        </p:txBody>
      </p:sp>
      <p:cxnSp>
        <p:nvCxnSpPr>
          <p:cNvPr id="277" name="直接连接符 276">
            <a:extLst>
              <a:ext uri="{FF2B5EF4-FFF2-40B4-BE49-F238E27FC236}">
                <a16:creationId xmlns:a16="http://schemas.microsoft.com/office/drawing/2014/main" id="{D25E9195-0243-C7C2-EEAB-7FA5042AC34E}"/>
              </a:ext>
            </a:extLst>
          </p:cNvPr>
          <p:cNvCxnSpPr>
            <a:cxnSpLocks/>
            <a:stCxn id="283" idx="2"/>
            <a:endCxn id="280" idx="6"/>
          </p:cNvCxnSpPr>
          <p:nvPr/>
        </p:nvCxnSpPr>
        <p:spPr>
          <a:xfrm flipH="1">
            <a:off x="7600242" y="1529629"/>
            <a:ext cx="87444" cy="7257"/>
          </a:xfrm>
          <a:prstGeom prst="line">
            <a:avLst/>
          </a:prstGeom>
          <a:ln w="19050">
            <a:solidFill>
              <a:srgbClr val="C00000"/>
            </a:solidFill>
          </a:ln>
        </p:spPr>
        <p:style>
          <a:lnRef idx="2">
            <a:schemeClr val="dk1"/>
          </a:lnRef>
          <a:fillRef idx="0">
            <a:schemeClr val="dk1"/>
          </a:fillRef>
          <a:effectRef idx="1">
            <a:schemeClr val="dk1"/>
          </a:effectRef>
          <a:fontRef idx="minor">
            <a:schemeClr val="tx1"/>
          </a:fontRef>
        </p:style>
      </p:cxnSp>
      <p:sp>
        <p:nvSpPr>
          <p:cNvPr id="278" name="椭圆 277">
            <a:extLst>
              <a:ext uri="{FF2B5EF4-FFF2-40B4-BE49-F238E27FC236}">
                <a16:creationId xmlns:a16="http://schemas.microsoft.com/office/drawing/2014/main" id="{F3621203-1C0D-9729-D83F-464435121151}"/>
              </a:ext>
            </a:extLst>
          </p:cNvPr>
          <p:cNvSpPr/>
          <p:nvPr/>
        </p:nvSpPr>
        <p:spPr>
          <a:xfrm>
            <a:off x="7676915" y="1714828"/>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79" name="文本框 278">
            <a:extLst>
              <a:ext uri="{FF2B5EF4-FFF2-40B4-BE49-F238E27FC236}">
                <a16:creationId xmlns:a16="http://schemas.microsoft.com/office/drawing/2014/main" id="{285E862D-538A-6609-F718-5343EDA1E52C}"/>
              </a:ext>
            </a:extLst>
          </p:cNvPr>
          <p:cNvSpPr txBox="1"/>
          <p:nvPr/>
        </p:nvSpPr>
        <p:spPr>
          <a:xfrm flipH="1">
            <a:off x="7592915" y="1633973"/>
            <a:ext cx="282970" cy="276999"/>
          </a:xfrm>
          <a:prstGeom prst="rect">
            <a:avLst/>
          </a:prstGeom>
          <a:noFill/>
        </p:spPr>
        <p:txBody>
          <a:bodyPr wrap="square" rtlCol="0">
            <a:spAutoFit/>
          </a:bodyPr>
          <a:lstStyle/>
          <a:p>
            <a:r>
              <a:rPr lang="en-US" altLang="zh-CN" sz="1200" b="1" dirty="0">
                <a:solidFill>
                  <a:srgbClr val="C00000"/>
                </a:solidFill>
                <a:cs typeface="Times New Roman" panose="02020603050405020304" pitchFamily="18" charset="0"/>
              </a:rPr>
              <a:t>+</a:t>
            </a:r>
            <a:endParaRPr lang="zh-CN" altLang="en-US" sz="1200" b="1" dirty="0">
              <a:solidFill>
                <a:srgbClr val="C00000"/>
              </a:solidFill>
              <a:cs typeface="Times New Roman" panose="02020603050405020304" pitchFamily="18" charset="0"/>
            </a:endParaRPr>
          </a:p>
        </p:txBody>
      </p:sp>
      <p:sp>
        <p:nvSpPr>
          <p:cNvPr id="280" name="椭圆 279">
            <a:extLst>
              <a:ext uri="{FF2B5EF4-FFF2-40B4-BE49-F238E27FC236}">
                <a16:creationId xmlns:a16="http://schemas.microsoft.com/office/drawing/2014/main" id="{5A430ED5-641A-4E55-F9E0-91369EF10535}"/>
              </a:ext>
            </a:extLst>
          </p:cNvPr>
          <p:cNvSpPr/>
          <p:nvPr/>
        </p:nvSpPr>
        <p:spPr>
          <a:xfrm>
            <a:off x="7522270" y="1497900"/>
            <a:ext cx="77972" cy="77972"/>
          </a:xfrm>
          <a:prstGeom prst="ellipse">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81" name="直接连接符 280">
            <a:extLst>
              <a:ext uri="{FF2B5EF4-FFF2-40B4-BE49-F238E27FC236}">
                <a16:creationId xmlns:a16="http://schemas.microsoft.com/office/drawing/2014/main" id="{11C6C60F-2F98-F4FC-BE78-E1C929C5C809}"/>
              </a:ext>
            </a:extLst>
          </p:cNvPr>
          <p:cNvCxnSpPr>
            <a:cxnSpLocks/>
            <a:stCxn id="283" idx="0"/>
            <a:endCxn id="282" idx="5"/>
          </p:cNvCxnSpPr>
          <p:nvPr/>
        </p:nvCxnSpPr>
        <p:spPr>
          <a:xfrm flipH="1" flipV="1">
            <a:off x="7639169" y="1426336"/>
            <a:ext cx="87503" cy="64307"/>
          </a:xfrm>
          <a:prstGeom prst="line">
            <a:avLst/>
          </a:prstGeom>
          <a:ln w="19050">
            <a:solidFill>
              <a:srgbClr val="C00000"/>
            </a:solidFill>
          </a:ln>
        </p:spPr>
        <p:style>
          <a:lnRef idx="2">
            <a:schemeClr val="dk1"/>
          </a:lnRef>
          <a:fillRef idx="0">
            <a:schemeClr val="dk1"/>
          </a:fillRef>
          <a:effectRef idx="1">
            <a:schemeClr val="dk1"/>
          </a:effectRef>
          <a:fontRef idx="minor">
            <a:schemeClr val="tx1"/>
          </a:fontRef>
        </p:style>
      </p:cxnSp>
      <p:sp>
        <p:nvSpPr>
          <p:cNvPr id="282" name="椭圆 281">
            <a:extLst>
              <a:ext uri="{FF2B5EF4-FFF2-40B4-BE49-F238E27FC236}">
                <a16:creationId xmlns:a16="http://schemas.microsoft.com/office/drawing/2014/main" id="{E420EBCF-9E76-0E30-892D-1B4D16D52516}"/>
              </a:ext>
            </a:extLst>
          </p:cNvPr>
          <p:cNvSpPr/>
          <p:nvPr/>
        </p:nvSpPr>
        <p:spPr>
          <a:xfrm>
            <a:off x="7572616" y="1359783"/>
            <a:ext cx="77972" cy="77972"/>
          </a:xfrm>
          <a:prstGeom prst="ellipse">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3" name="椭圆 282">
            <a:extLst>
              <a:ext uri="{FF2B5EF4-FFF2-40B4-BE49-F238E27FC236}">
                <a16:creationId xmlns:a16="http://schemas.microsoft.com/office/drawing/2014/main" id="{7113F88A-443C-A560-1C8E-5970249EB112}"/>
              </a:ext>
            </a:extLst>
          </p:cNvPr>
          <p:cNvSpPr/>
          <p:nvPr/>
        </p:nvSpPr>
        <p:spPr>
          <a:xfrm>
            <a:off x="7687686" y="1490643"/>
            <a:ext cx="77972" cy="77972"/>
          </a:xfrm>
          <a:prstGeom prst="ellipse">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4" name="椭圆 283">
            <a:extLst>
              <a:ext uri="{FF2B5EF4-FFF2-40B4-BE49-F238E27FC236}">
                <a16:creationId xmlns:a16="http://schemas.microsoft.com/office/drawing/2014/main" id="{111C6A3A-F773-9212-8444-F5C3DA094D2D}"/>
              </a:ext>
            </a:extLst>
          </p:cNvPr>
          <p:cNvSpPr/>
          <p:nvPr/>
        </p:nvSpPr>
        <p:spPr>
          <a:xfrm>
            <a:off x="7455964" y="1330231"/>
            <a:ext cx="350418" cy="327162"/>
          </a:xfrm>
          <a:prstGeom prst="ellipse">
            <a:avLst/>
          </a:prstGeom>
          <a:noFill/>
          <a:ln>
            <a:solidFill>
              <a:srgbClr val="C0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85" name="直接连接符 284">
            <a:extLst>
              <a:ext uri="{FF2B5EF4-FFF2-40B4-BE49-F238E27FC236}">
                <a16:creationId xmlns:a16="http://schemas.microsoft.com/office/drawing/2014/main" id="{16FF357F-7E63-FA5A-C488-B24B69B51CC4}"/>
              </a:ext>
            </a:extLst>
          </p:cNvPr>
          <p:cNvCxnSpPr>
            <a:cxnSpLocks/>
            <a:stCxn id="278" idx="0"/>
            <a:endCxn id="283" idx="4"/>
          </p:cNvCxnSpPr>
          <p:nvPr/>
        </p:nvCxnSpPr>
        <p:spPr>
          <a:xfrm flipH="1" flipV="1">
            <a:off x="7726672" y="1568615"/>
            <a:ext cx="14537" cy="146213"/>
          </a:xfrm>
          <a:prstGeom prst="line">
            <a:avLst/>
          </a:prstGeom>
          <a:ln w="19050">
            <a:solidFill>
              <a:srgbClr val="C00000"/>
            </a:solidFill>
          </a:ln>
        </p:spPr>
        <p:style>
          <a:lnRef idx="2">
            <a:schemeClr val="dk1"/>
          </a:lnRef>
          <a:fillRef idx="0">
            <a:schemeClr val="dk1"/>
          </a:fillRef>
          <a:effectRef idx="1">
            <a:schemeClr val="dk1"/>
          </a:effectRef>
          <a:fontRef idx="minor">
            <a:schemeClr val="tx1"/>
          </a:fontRef>
        </p:style>
      </p:cxnSp>
      <p:sp>
        <p:nvSpPr>
          <p:cNvPr id="286" name="椭圆 285">
            <a:extLst>
              <a:ext uri="{FF2B5EF4-FFF2-40B4-BE49-F238E27FC236}">
                <a16:creationId xmlns:a16="http://schemas.microsoft.com/office/drawing/2014/main" id="{28314831-61B1-1CA7-177E-8D9C11CF505D}"/>
              </a:ext>
            </a:extLst>
          </p:cNvPr>
          <p:cNvSpPr/>
          <p:nvPr/>
        </p:nvSpPr>
        <p:spPr>
          <a:xfrm>
            <a:off x="7839836" y="2006202"/>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87" name="椭圆 286">
            <a:extLst>
              <a:ext uri="{FF2B5EF4-FFF2-40B4-BE49-F238E27FC236}">
                <a16:creationId xmlns:a16="http://schemas.microsoft.com/office/drawing/2014/main" id="{2FC62437-AFC7-BC46-C76B-7471749A8263}"/>
              </a:ext>
            </a:extLst>
          </p:cNvPr>
          <p:cNvSpPr/>
          <p:nvPr/>
        </p:nvSpPr>
        <p:spPr>
          <a:xfrm>
            <a:off x="7508059" y="2002183"/>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291" name="直接连接符 290">
            <a:extLst>
              <a:ext uri="{FF2B5EF4-FFF2-40B4-BE49-F238E27FC236}">
                <a16:creationId xmlns:a16="http://schemas.microsoft.com/office/drawing/2014/main" id="{A198A5D4-CC34-B6EE-08DB-C461BE326747}"/>
              </a:ext>
            </a:extLst>
          </p:cNvPr>
          <p:cNvCxnSpPr>
            <a:cxnSpLocks/>
            <a:stCxn id="287" idx="0"/>
            <a:endCxn id="278" idx="3"/>
          </p:cNvCxnSpPr>
          <p:nvPr/>
        </p:nvCxnSpPr>
        <p:spPr>
          <a:xfrm flipV="1">
            <a:off x="7572353" y="1830682"/>
            <a:ext cx="123393" cy="171501"/>
          </a:xfrm>
          <a:prstGeom prst="line">
            <a:avLst/>
          </a:prstGeom>
        </p:spPr>
        <p:style>
          <a:lnRef idx="2">
            <a:schemeClr val="dk1"/>
          </a:lnRef>
          <a:fillRef idx="0">
            <a:schemeClr val="dk1"/>
          </a:fillRef>
          <a:effectRef idx="1">
            <a:schemeClr val="dk1"/>
          </a:effectRef>
          <a:fontRef idx="minor">
            <a:schemeClr val="tx1"/>
          </a:fontRef>
        </p:style>
      </p:cxnSp>
      <p:cxnSp>
        <p:nvCxnSpPr>
          <p:cNvPr id="298" name="直接连接符 297">
            <a:extLst>
              <a:ext uri="{FF2B5EF4-FFF2-40B4-BE49-F238E27FC236}">
                <a16:creationId xmlns:a16="http://schemas.microsoft.com/office/drawing/2014/main" id="{5AB3FB5F-1CB1-DCF6-31F3-C6622E76AF84}"/>
              </a:ext>
            </a:extLst>
          </p:cNvPr>
          <p:cNvCxnSpPr>
            <a:cxnSpLocks/>
            <a:stCxn id="278" idx="5"/>
            <a:endCxn id="286" idx="0"/>
          </p:cNvCxnSpPr>
          <p:nvPr/>
        </p:nvCxnSpPr>
        <p:spPr>
          <a:xfrm>
            <a:off x="7786672" y="1830682"/>
            <a:ext cx="117458" cy="175520"/>
          </a:xfrm>
          <a:prstGeom prst="line">
            <a:avLst/>
          </a:prstGeom>
        </p:spPr>
        <p:style>
          <a:lnRef idx="2">
            <a:schemeClr val="dk1"/>
          </a:lnRef>
          <a:fillRef idx="0">
            <a:schemeClr val="dk1"/>
          </a:fillRef>
          <a:effectRef idx="1">
            <a:schemeClr val="dk1"/>
          </a:effectRef>
          <a:fontRef idx="minor">
            <a:schemeClr val="tx1"/>
          </a:fontRef>
        </p:style>
      </p:cxnSp>
      <p:cxnSp>
        <p:nvCxnSpPr>
          <p:cNvPr id="303" name="直接连接符 302">
            <a:extLst>
              <a:ext uri="{FF2B5EF4-FFF2-40B4-BE49-F238E27FC236}">
                <a16:creationId xmlns:a16="http://schemas.microsoft.com/office/drawing/2014/main" id="{9F13E1FA-A245-672F-6DAB-90BC2B5ABDEB}"/>
              </a:ext>
            </a:extLst>
          </p:cNvPr>
          <p:cNvCxnSpPr>
            <a:cxnSpLocks/>
            <a:stCxn id="287" idx="6"/>
            <a:endCxn id="286" idx="2"/>
          </p:cNvCxnSpPr>
          <p:nvPr/>
        </p:nvCxnSpPr>
        <p:spPr>
          <a:xfrm>
            <a:off x="7636647" y="2070049"/>
            <a:ext cx="203189" cy="4019"/>
          </a:xfrm>
          <a:prstGeom prst="line">
            <a:avLst/>
          </a:prstGeom>
        </p:spPr>
        <p:style>
          <a:lnRef idx="2">
            <a:schemeClr val="dk1"/>
          </a:lnRef>
          <a:fillRef idx="0">
            <a:schemeClr val="dk1"/>
          </a:fillRef>
          <a:effectRef idx="1">
            <a:schemeClr val="dk1"/>
          </a:effectRef>
          <a:fontRef idx="minor">
            <a:schemeClr val="tx1"/>
          </a:fontRef>
        </p:style>
      </p:cxnSp>
      <p:sp>
        <p:nvSpPr>
          <p:cNvPr id="312" name="文本框 311">
            <a:extLst>
              <a:ext uri="{FF2B5EF4-FFF2-40B4-BE49-F238E27FC236}">
                <a16:creationId xmlns:a16="http://schemas.microsoft.com/office/drawing/2014/main" id="{084C433E-3449-C909-1858-99A28AE907A2}"/>
              </a:ext>
            </a:extLst>
          </p:cNvPr>
          <p:cNvSpPr txBox="1"/>
          <p:nvPr/>
        </p:nvSpPr>
        <p:spPr>
          <a:xfrm>
            <a:off x="7430261" y="1924110"/>
            <a:ext cx="292068" cy="276999"/>
          </a:xfrm>
          <a:prstGeom prst="rect">
            <a:avLst/>
          </a:prstGeom>
          <a:noFill/>
        </p:spPr>
        <p:txBody>
          <a:bodyPr wrap="non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sp>
        <p:nvSpPr>
          <p:cNvPr id="313" name="文本框 312">
            <a:extLst>
              <a:ext uri="{FF2B5EF4-FFF2-40B4-BE49-F238E27FC236}">
                <a16:creationId xmlns:a16="http://schemas.microsoft.com/office/drawing/2014/main" id="{E45D6167-C534-3804-06BA-A7222AAC6AFC}"/>
              </a:ext>
            </a:extLst>
          </p:cNvPr>
          <p:cNvSpPr txBox="1"/>
          <p:nvPr/>
        </p:nvSpPr>
        <p:spPr>
          <a:xfrm>
            <a:off x="7760546" y="1929607"/>
            <a:ext cx="292068" cy="276999"/>
          </a:xfrm>
          <a:prstGeom prst="rect">
            <a:avLst/>
          </a:prstGeom>
          <a:noFill/>
        </p:spPr>
        <p:txBody>
          <a:bodyPr wrap="non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sp>
        <p:nvSpPr>
          <p:cNvPr id="320" name="文本框 319">
            <a:extLst>
              <a:ext uri="{FF2B5EF4-FFF2-40B4-BE49-F238E27FC236}">
                <a16:creationId xmlns:a16="http://schemas.microsoft.com/office/drawing/2014/main" id="{78F7324E-A14B-885C-D908-027782194C2E}"/>
              </a:ext>
            </a:extLst>
          </p:cNvPr>
          <p:cNvSpPr txBox="1"/>
          <p:nvPr/>
        </p:nvSpPr>
        <p:spPr>
          <a:xfrm>
            <a:off x="7095606" y="2090498"/>
            <a:ext cx="1344151"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Watermark sample</a:t>
            </a:r>
            <a:endParaRPr lang="zh-CN" altLang="en-US" sz="1200" dirty="0">
              <a:latin typeface="Times New Roman" panose="02020603050405020304" pitchFamily="18" charset="0"/>
              <a:cs typeface="Times New Roman" panose="02020603050405020304" pitchFamily="18" charset="0"/>
            </a:endParaRPr>
          </a:p>
        </p:txBody>
      </p:sp>
      <p:cxnSp>
        <p:nvCxnSpPr>
          <p:cNvPr id="321" name="直接箭头连接符 320">
            <a:extLst>
              <a:ext uri="{FF2B5EF4-FFF2-40B4-BE49-F238E27FC236}">
                <a16:creationId xmlns:a16="http://schemas.microsoft.com/office/drawing/2014/main" id="{DC264D60-AFAF-01F3-253C-95A4DA5A9808}"/>
              </a:ext>
            </a:extLst>
          </p:cNvPr>
          <p:cNvCxnSpPr>
            <a:cxnSpLocks/>
          </p:cNvCxnSpPr>
          <p:nvPr/>
        </p:nvCxnSpPr>
        <p:spPr>
          <a:xfrm>
            <a:off x="7720881" y="2340276"/>
            <a:ext cx="0" cy="23116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26" name="椭圆 325">
            <a:extLst>
              <a:ext uri="{FF2B5EF4-FFF2-40B4-BE49-F238E27FC236}">
                <a16:creationId xmlns:a16="http://schemas.microsoft.com/office/drawing/2014/main" id="{A128A088-AFC1-7361-FF25-BB109B10AD34}"/>
              </a:ext>
            </a:extLst>
          </p:cNvPr>
          <p:cNvSpPr/>
          <p:nvPr/>
        </p:nvSpPr>
        <p:spPr>
          <a:xfrm>
            <a:off x="7352835" y="2590004"/>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329" name="文本框 328">
            <a:extLst>
              <a:ext uri="{FF2B5EF4-FFF2-40B4-BE49-F238E27FC236}">
                <a16:creationId xmlns:a16="http://schemas.microsoft.com/office/drawing/2014/main" id="{7D7ECFBF-B220-DD77-09A9-C7D49FF420C7}"/>
              </a:ext>
            </a:extLst>
          </p:cNvPr>
          <p:cNvSpPr txBox="1"/>
          <p:nvPr/>
        </p:nvSpPr>
        <p:spPr>
          <a:xfrm>
            <a:off x="7423017" y="2502531"/>
            <a:ext cx="1409095" cy="276999"/>
          </a:xfrm>
          <a:prstGeom prst="rect">
            <a:avLst/>
          </a:prstGeom>
          <a:noFill/>
        </p:spPr>
        <p:txBody>
          <a:bodyPr wrap="square">
            <a:spAutoFit/>
          </a:bodyPr>
          <a:lstStyle/>
          <a:p>
            <a:r>
              <a:rPr lang="en-US" altLang="zh-CN" sz="1200" b="0" i="0" dirty="0">
                <a:solidFill>
                  <a:srgbClr val="2C2C36"/>
                </a:solidFill>
                <a:effectLst/>
                <a:latin typeface="Times New Roman" panose="02020603050405020304" pitchFamily="18" charset="0"/>
                <a:cs typeface="Times New Roman" panose="02020603050405020304" pitchFamily="18" charset="0"/>
              </a:rPr>
              <a:t>Node is positive</a:t>
            </a:r>
            <a:endParaRPr lang="zh-CN" altLang="en-US" sz="1200" dirty="0">
              <a:latin typeface="Times New Roman" panose="02020603050405020304" pitchFamily="18" charset="0"/>
              <a:cs typeface="Times New Roman" panose="02020603050405020304" pitchFamily="18" charset="0"/>
            </a:endParaRPr>
          </a:p>
        </p:txBody>
      </p:sp>
      <p:sp>
        <p:nvSpPr>
          <p:cNvPr id="330" name="文本框 329">
            <a:extLst>
              <a:ext uri="{FF2B5EF4-FFF2-40B4-BE49-F238E27FC236}">
                <a16:creationId xmlns:a16="http://schemas.microsoft.com/office/drawing/2014/main" id="{CB5448D5-86EA-74F4-4BE4-8705F41BEB65}"/>
              </a:ext>
            </a:extLst>
          </p:cNvPr>
          <p:cNvSpPr txBox="1"/>
          <p:nvPr/>
        </p:nvSpPr>
        <p:spPr>
          <a:xfrm flipH="1">
            <a:off x="7271887" y="2505757"/>
            <a:ext cx="280338" cy="276999"/>
          </a:xfrm>
          <a:prstGeom prst="rect">
            <a:avLst/>
          </a:prstGeom>
          <a:noFill/>
        </p:spPr>
        <p:txBody>
          <a:bodyPr wrap="square" rtlCol="0">
            <a:spAutoFit/>
          </a:bodyPr>
          <a:lstStyle/>
          <a:p>
            <a:r>
              <a:rPr lang="en-US" altLang="zh-CN" sz="1200" b="1" dirty="0">
                <a:solidFill>
                  <a:srgbClr val="C00000"/>
                </a:solidFill>
                <a:cs typeface="Times New Roman" panose="02020603050405020304" pitchFamily="18" charset="0"/>
              </a:rPr>
              <a:t>+</a:t>
            </a:r>
            <a:endParaRPr lang="zh-CN" altLang="en-US" sz="1200" b="1" dirty="0">
              <a:solidFill>
                <a:srgbClr val="C00000"/>
              </a:solidFill>
              <a:cs typeface="Times New Roman" panose="02020603050405020304" pitchFamily="18" charset="0"/>
            </a:endParaRPr>
          </a:p>
        </p:txBody>
      </p:sp>
      <p:sp>
        <p:nvSpPr>
          <p:cNvPr id="333" name="文本框 332">
            <a:extLst>
              <a:ext uri="{FF2B5EF4-FFF2-40B4-BE49-F238E27FC236}">
                <a16:creationId xmlns:a16="http://schemas.microsoft.com/office/drawing/2014/main" id="{F9C31D4D-A32B-B77E-1237-0B38E8472F10}"/>
              </a:ext>
            </a:extLst>
          </p:cNvPr>
          <p:cNvSpPr txBox="1"/>
          <p:nvPr/>
        </p:nvSpPr>
        <p:spPr>
          <a:xfrm>
            <a:off x="7144476" y="2715420"/>
            <a:ext cx="1489303" cy="276999"/>
          </a:xfrm>
          <a:prstGeom prst="rect">
            <a:avLst/>
          </a:prstGeom>
          <a:noFill/>
        </p:spPr>
        <p:txBody>
          <a:bodyPr wrap="square">
            <a:spAutoFit/>
          </a:bodyPr>
          <a:lstStyle/>
          <a:p>
            <a:r>
              <a:rPr lang="en-US" altLang="zh-CN" sz="1200" b="0" i="0" dirty="0">
                <a:solidFill>
                  <a:srgbClr val="C00000"/>
                </a:solidFill>
                <a:effectLst/>
                <a:latin typeface="Times New Roman" panose="02020603050405020304" pitchFamily="18" charset="0"/>
                <a:cs typeface="Times New Roman" panose="02020603050405020304" pitchFamily="18" charset="0"/>
              </a:rPr>
              <a:t>Incorrect results</a:t>
            </a:r>
            <a:endParaRPr lang="zh-CN" altLang="en-US" sz="1200" dirty="0">
              <a:solidFill>
                <a:srgbClr val="C00000"/>
              </a:solidFill>
              <a:latin typeface="Times New Roman" panose="02020603050405020304" pitchFamily="18" charset="0"/>
              <a:cs typeface="Times New Roman" panose="02020603050405020304" pitchFamily="18" charset="0"/>
            </a:endParaRPr>
          </a:p>
        </p:txBody>
      </p:sp>
      <p:sp>
        <p:nvSpPr>
          <p:cNvPr id="334" name="椭圆 333">
            <a:extLst>
              <a:ext uri="{FF2B5EF4-FFF2-40B4-BE49-F238E27FC236}">
                <a16:creationId xmlns:a16="http://schemas.microsoft.com/office/drawing/2014/main" id="{8816701B-9AF7-3BC2-25DC-BA92E499146E}"/>
              </a:ext>
            </a:extLst>
          </p:cNvPr>
          <p:cNvSpPr/>
          <p:nvPr/>
        </p:nvSpPr>
        <p:spPr>
          <a:xfrm>
            <a:off x="3455747" y="3655732"/>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335" name="椭圆 334">
            <a:extLst>
              <a:ext uri="{FF2B5EF4-FFF2-40B4-BE49-F238E27FC236}">
                <a16:creationId xmlns:a16="http://schemas.microsoft.com/office/drawing/2014/main" id="{BC072261-359C-9D6B-54AF-783A271B481C}"/>
              </a:ext>
            </a:extLst>
          </p:cNvPr>
          <p:cNvSpPr/>
          <p:nvPr/>
        </p:nvSpPr>
        <p:spPr>
          <a:xfrm>
            <a:off x="3760547" y="4028993"/>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336" name="椭圆 335">
            <a:extLst>
              <a:ext uri="{FF2B5EF4-FFF2-40B4-BE49-F238E27FC236}">
                <a16:creationId xmlns:a16="http://schemas.microsoft.com/office/drawing/2014/main" id="{EA327A11-B7C9-6508-6C02-AECE87E86DF3}"/>
              </a:ext>
            </a:extLst>
          </p:cNvPr>
          <p:cNvSpPr/>
          <p:nvPr/>
        </p:nvSpPr>
        <p:spPr>
          <a:xfrm>
            <a:off x="3814461" y="4466887"/>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337" name="直接连接符 336">
            <a:extLst>
              <a:ext uri="{FF2B5EF4-FFF2-40B4-BE49-F238E27FC236}">
                <a16:creationId xmlns:a16="http://schemas.microsoft.com/office/drawing/2014/main" id="{2C5996F4-DE28-B89A-F059-C989225270B1}"/>
              </a:ext>
            </a:extLst>
          </p:cNvPr>
          <p:cNvCxnSpPr>
            <a:cxnSpLocks/>
            <a:stCxn id="334" idx="3"/>
          </p:cNvCxnSpPr>
          <p:nvPr/>
        </p:nvCxnSpPr>
        <p:spPr>
          <a:xfrm flipH="1">
            <a:off x="3233100" y="3771586"/>
            <a:ext cx="241478" cy="237530"/>
          </a:xfrm>
          <a:prstGeom prst="line">
            <a:avLst/>
          </a:prstGeom>
        </p:spPr>
        <p:style>
          <a:lnRef idx="2">
            <a:schemeClr val="dk1"/>
          </a:lnRef>
          <a:fillRef idx="0">
            <a:schemeClr val="dk1"/>
          </a:fillRef>
          <a:effectRef idx="1">
            <a:schemeClr val="dk1"/>
          </a:effectRef>
          <a:fontRef idx="minor">
            <a:schemeClr val="tx1"/>
          </a:fontRef>
        </p:style>
      </p:cxnSp>
      <p:cxnSp>
        <p:nvCxnSpPr>
          <p:cNvPr id="338" name="直接连接符 337">
            <a:extLst>
              <a:ext uri="{FF2B5EF4-FFF2-40B4-BE49-F238E27FC236}">
                <a16:creationId xmlns:a16="http://schemas.microsoft.com/office/drawing/2014/main" id="{29960A13-37AB-B5D0-80DB-D9D2A8A0B52B}"/>
              </a:ext>
            </a:extLst>
          </p:cNvPr>
          <p:cNvCxnSpPr>
            <a:cxnSpLocks/>
            <a:stCxn id="334" idx="5"/>
            <a:endCxn id="335" idx="1"/>
          </p:cNvCxnSpPr>
          <p:nvPr/>
        </p:nvCxnSpPr>
        <p:spPr>
          <a:xfrm>
            <a:off x="3565504" y="3771586"/>
            <a:ext cx="213874" cy="277284"/>
          </a:xfrm>
          <a:prstGeom prst="line">
            <a:avLst/>
          </a:prstGeom>
        </p:spPr>
        <p:style>
          <a:lnRef idx="2">
            <a:schemeClr val="dk1"/>
          </a:lnRef>
          <a:fillRef idx="0">
            <a:schemeClr val="dk1"/>
          </a:fillRef>
          <a:effectRef idx="1">
            <a:schemeClr val="dk1"/>
          </a:effectRef>
          <a:fontRef idx="minor">
            <a:schemeClr val="tx1"/>
          </a:fontRef>
        </p:style>
      </p:cxnSp>
      <p:cxnSp>
        <p:nvCxnSpPr>
          <p:cNvPr id="339" name="直接连接符 338">
            <a:extLst>
              <a:ext uri="{FF2B5EF4-FFF2-40B4-BE49-F238E27FC236}">
                <a16:creationId xmlns:a16="http://schemas.microsoft.com/office/drawing/2014/main" id="{99EDE4EE-73C0-4B25-15A4-1871F6011A45}"/>
              </a:ext>
            </a:extLst>
          </p:cNvPr>
          <p:cNvCxnSpPr>
            <a:cxnSpLocks/>
          </p:cNvCxnSpPr>
          <p:nvPr/>
        </p:nvCxnSpPr>
        <p:spPr>
          <a:xfrm>
            <a:off x="3278563" y="4124970"/>
            <a:ext cx="131721" cy="292580"/>
          </a:xfrm>
          <a:prstGeom prst="line">
            <a:avLst/>
          </a:prstGeom>
        </p:spPr>
        <p:style>
          <a:lnRef idx="2">
            <a:schemeClr val="dk1"/>
          </a:lnRef>
          <a:fillRef idx="0">
            <a:schemeClr val="dk1"/>
          </a:fillRef>
          <a:effectRef idx="1">
            <a:schemeClr val="dk1"/>
          </a:effectRef>
          <a:fontRef idx="minor">
            <a:schemeClr val="tx1"/>
          </a:fontRef>
        </p:style>
      </p:cxnSp>
      <p:cxnSp>
        <p:nvCxnSpPr>
          <p:cNvPr id="340" name="直接连接符 339">
            <a:extLst>
              <a:ext uri="{FF2B5EF4-FFF2-40B4-BE49-F238E27FC236}">
                <a16:creationId xmlns:a16="http://schemas.microsoft.com/office/drawing/2014/main" id="{145BA29C-8A99-1369-E67F-5011BDC0841C}"/>
              </a:ext>
            </a:extLst>
          </p:cNvPr>
          <p:cNvCxnSpPr>
            <a:cxnSpLocks/>
            <a:stCxn id="335" idx="3"/>
          </p:cNvCxnSpPr>
          <p:nvPr/>
        </p:nvCxnSpPr>
        <p:spPr>
          <a:xfrm flipH="1">
            <a:off x="3501210" y="4144847"/>
            <a:ext cx="278168" cy="272703"/>
          </a:xfrm>
          <a:prstGeom prst="line">
            <a:avLst/>
          </a:prstGeom>
        </p:spPr>
        <p:style>
          <a:lnRef idx="2">
            <a:schemeClr val="dk1"/>
          </a:lnRef>
          <a:fillRef idx="0">
            <a:schemeClr val="dk1"/>
          </a:fillRef>
          <a:effectRef idx="1">
            <a:schemeClr val="dk1"/>
          </a:effectRef>
          <a:fontRef idx="minor">
            <a:schemeClr val="tx1"/>
          </a:fontRef>
        </p:style>
      </p:cxnSp>
      <p:cxnSp>
        <p:nvCxnSpPr>
          <p:cNvPr id="341" name="直接连接符 340">
            <a:extLst>
              <a:ext uri="{FF2B5EF4-FFF2-40B4-BE49-F238E27FC236}">
                <a16:creationId xmlns:a16="http://schemas.microsoft.com/office/drawing/2014/main" id="{82426CF4-5A91-5761-6138-DBE451BBEB5C}"/>
              </a:ext>
            </a:extLst>
          </p:cNvPr>
          <p:cNvCxnSpPr>
            <a:cxnSpLocks/>
            <a:stCxn id="350" idx="2"/>
            <a:endCxn id="335" idx="7"/>
          </p:cNvCxnSpPr>
          <p:nvPr/>
        </p:nvCxnSpPr>
        <p:spPr>
          <a:xfrm flipH="1">
            <a:off x="3870304" y="4019315"/>
            <a:ext cx="247571" cy="29555"/>
          </a:xfrm>
          <a:prstGeom prst="line">
            <a:avLst/>
          </a:prstGeom>
        </p:spPr>
        <p:style>
          <a:lnRef idx="2">
            <a:schemeClr val="dk1"/>
          </a:lnRef>
          <a:fillRef idx="0">
            <a:schemeClr val="dk1"/>
          </a:fillRef>
          <a:effectRef idx="1">
            <a:schemeClr val="dk1"/>
          </a:effectRef>
          <a:fontRef idx="minor">
            <a:schemeClr val="tx1"/>
          </a:fontRef>
        </p:style>
      </p:cxnSp>
      <p:cxnSp>
        <p:nvCxnSpPr>
          <p:cNvPr id="342" name="直接连接符 341">
            <a:extLst>
              <a:ext uri="{FF2B5EF4-FFF2-40B4-BE49-F238E27FC236}">
                <a16:creationId xmlns:a16="http://schemas.microsoft.com/office/drawing/2014/main" id="{B389BD33-2BCB-15F6-4D3B-0D4FE304A420}"/>
              </a:ext>
            </a:extLst>
          </p:cNvPr>
          <p:cNvCxnSpPr>
            <a:cxnSpLocks/>
            <a:stCxn id="336" idx="0"/>
            <a:endCxn id="335" idx="4"/>
          </p:cNvCxnSpPr>
          <p:nvPr/>
        </p:nvCxnSpPr>
        <p:spPr>
          <a:xfrm flipH="1" flipV="1">
            <a:off x="3824841" y="4164724"/>
            <a:ext cx="53914" cy="302163"/>
          </a:xfrm>
          <a:prstGeom prst="line">
            <a:avLst/>
          </a:prstGeom>
        </p:spPr>
        <p:style>
          <a:lnRef idx="2">
            <a:schemeClr val="dk1"/>
          </a:lnRef>
          <a:fillRef idx="0">
            <a:schemeClr val="dk1"/>
          </a:fillRef>
          <a:effectRef idx="1">
            <a:schemeClr val="dk1"/>
          </a:effectRef>
          <a:fontRef idx="minor">
            <a:schemeClr val="tx1"/>
          </a:fontRef>
        </p:style>
      </p:cxnSp>
      <p:cxnSp>
        <p:nvCxnSpPr>
          <p:cNvPr id="343" name="直接连接符 342">
            <a:extLst>
              <a:ext uri="{FF2B5EF4-FFF2-40B4-BE49-F238E27FC236}">
                <a16:creationId xmlns:a16="http://schemas.microsoft.com/office/drawing/2014/main" id="{862AA743-F29D-16E7-DB56-FE9203F0A1B7}"/>
              </a:ext>
            </a:extLst>
          </p:cNvPr>
          <p:cNvCxnSpPr>
            <a:cxnSpLocks/>
            <a:stCxn id="349" idx="1"/>
            <a:endCxn id="335" idx="5"/>
          </p:cNvCxnSpPr>
          <p:nvPr/>
        </p:nvCxnSpPr>
        <p:spPr>
          <a:xfrm flipH="1" flipV="1">
            <a:off x="3870304" y="4144847"/>
            <a:ext cx="341209" cy="144561"/>
          </a:xfrm>
          <a:prstGeom prst="line">
            <a:avLst/>
          </a:prstGeom>
        </p:spPr>
        <p:style>
          <a:lnRef idx="2">
            <a:schemeClr val="dk1"/>
          </a:lnRef>
          <a:fillRef idx="0">
            <a:schemeClr val="dk1"/>
          </a:fillRef>
          <a:effectRef idx="1">
            <a:schemeClr val="dk1"/>
          </a:effectRef>
          <a:fontRef idx="minor">
            <a:schemeClr val="tx1"/>
          </a:fontRef>
        </p:style>
      </p:cxnSp>
      <p:cxnSp>
        <p:nvCxnSpPr>
          <p:cNvPr id="344" name="直接连接符 343">
            <a:extLst>
              <a:ext uri="{FF2B5EF4-FFF2-40B4-BE49-F238E27FC236}">
                <a16:creationId xmlns:a16="http://schemas.microsoft.com/office/drawing/2014/main" id="{2288F76D-7405-69D0-AC6D-6ED56F569396}"/>
              </a:ext>
            </a:extLst>
          </p:cNvPr>
          <p:cNvCxnSpPr>
            <a:cxnSpLocks/>
            <a:stCxn id="350" idx="5"/>
            <a:endCxn id="349" idx="0"/>
          </p:cNvCxnSpPr>
          <p:nvPr/>
        </p:nvCxnSpPr>
        <p:spPr>
          <a:xfrm>
            <a:off x="4227632" y="4067303"/>
            <a:ext cx="29344" cy="202228"/>
          </a:xfrm>
          <a:prstGeom prst="line">
            <a:avLst/>
          </a:prstGeom>
        </p:spPr>
        <p:style>
          <a:lnRef idx="2">
            <a:schemeClr val="dk1"/>
          </a:lnRef>
          <a:fillRef idx="0">
            <a:schemeClr val="dk1"/>
          </a:fillRef>
          <a:effectRef idx="1">
            <a:schemeClr val="dk1"/>
          </a:effectRef>
          <a:fontRef idx="minor">
            <a:schemeClr val="tx1"/>
          </a:fontRef>
        </p:style>
      </p:cxnSp>
      <p:cxnSp>
        <p:nvCxnSpPr>
          <p:cNvPr id="345" name="直接连接符 344">
            <a:extLst>
              <a:ext uri="{FF2B5EF4-FFF2-40B4-BE49-F238E27FC236}">
                <a16:creationId xmlns:a16="http://schemas.microsoft.com/office/drawing/2014/main" id="{A020BE32-2C40-CA9C-9117-AA2DAA0BB313}"/>
              </a:ext>
            </a:extLst>
          </p:cNvPr>
          <p:cNvCxnSpPr>
            <a:cxnSpLocks/>
            <a:stCxn id="334" idx="4"/>
          </p:cNvCxnSpPr>
          <p:nvPr/>
        </p:nvCxnSpPr>
        <p:spPr>
          <a:xfrm flipH="1">
            <a:off x="3455747" y="3791463"/>
            <a:ext cx="64294" cy="606210"/>
          </a:xfrm>
          <a:prstGeom prst="line">
            <a:avLst/>
          </a:prstGeom>
        </p:spPr>
        <p:style>
          <a:lnRef idx="2">
            <a:schemeClr val="dk1"/>
          </a:lnRef>
          <a:fillRef idx="0">
            <a:schemeClr val="dk1"/>
          </a:fillRef>
          <a:effectRef idx="1">
            <a:schemeClr val="dk1"/>
          </a:effectRef>
          <a:fontRef idx="minor">
            <a:schemeClr val="tx1"/>
          </a:fontRef>
        </p:style>
      </p:cxnSp>
      <p:cxnSp>
        <p:nvCxnSpPr>
          <p:cNvPr id="346" name="直接连接符 345">
            <a:extLst>
              <a:ext uri="{FF2B5EF4-FFF2-40B4-BE49-F238E27FC236}">
                <a16:creationId xmlns:a16="http://schemas.microsoft.com/office/drawing/2014/main" id="{3609C612-4EAB-AF68-F956-8A018195E0D6}"/>
              </a:ext>
            </a:extLst>
          </p:cNvPr>
          <p:cNvCxnSpPr>
            <a:cxnSpLocks/>
            <a:endCxn id="336" idx="2"/>
          </p:cNvCxnSpPr>
          <p:nvPr/>
        </p:nvCxnSpPr>
        <p:spPr>
          <a:xfrm>
            <a:off x="3499491" y="4513397"/>
            <a:ext cx="314970" cy="21356"/>
          </a:xfrm>
          <a:prstGeom prst="line">
            <a:avLst/>
          </a:prstGeom>
        </p:spPr>
        <p:style>
          <a:lnRef idx="2">
            <a:schemeClr val="dk1"/>
          </a:lnRef>
          <a:fillRef idx="0">
            <a:schemeClr val="dk1"/>
          </a:fillRef>
          <a:effectRef idx="1">
            <a:schemeClr val="dk1"/>
          </a:effectRef>
          <a:fontRef idx="minor">
            <a:schemeClr val="tx1"/>
          </a:fontRef>
        </p:style>
      </p:cxnSp>
      <p:sp>
        <p:nvSpPr>
          <p:cNvPr id="347" name="椭圆 346">
            <a:extLst>
              <a:ext uri="{FF2B5EF4-FFF2-40B4-BE49-F238E27FC236}">
                <a16:creationId xmlns:a16="http://schemas.microsoft.com/office/drawing/2014/main" id="{EF758ADF-B2DA-8977-FD38-F174C1D6F9D0}"/>
              </a:ext>
            </a:extLst>
          </p:cNvPr>
          <p:cNvSpPr/>
          <p:nvPr/>
        </p:nvSpPr>
        <p:spPr>
          <a:xfrm>
            <a:off x="3386209" y="4401144"/>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348" name="椭圆 347">
            <a:extLst>
              <a:ext uri="{FF2B5EF4-FFF2-40B4-BE49-F238E27FC236}">
                <a16:creationId xmlns:a16="http://schemas.microsoft.com/office/drawing/2014/main" id="{6A6185BA-F463-0B0E-3E30-B99CD1769E57}"/>
              </a:ext>
            </a:extLst>
          </p:cNvPr>
          <p:cNvSpPr/>
          <p:nvPr/>
        </p:nvSpPr>
        <p:spPr>
          <a:xfrm>
            <a:off x="3196645" y="3992128"/>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349" name="椭圆 348">
            <a:extLst>
              <a:ext uri="{FF2B5EF4-FFF2-40B4-BE49-F238E27FC236}">
                <a16:creationId xmlns:a16="http://schemas.microsoft.com/office/drawing/2014/main" id="{B66F5BE5-149F-07D5-737B-7063ACB5CCF7}"/>
              </a:ext>
            </a:extLst>
          </p:cNvPr>
          <p:cNvSpPr/>
          <p:nvPr/>
        </p:nvSpPr>
        <p:spPr>
          <a:xfrm>
            <a:off x="4192682" y="4269531"/>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350" name="椭圆 349">
            <a:extLst>
              <a:ext uri="{FF2B5EF4-FFF2-40B4-BE49-F238E27FC236}">
                <a16:creationId xmlns:a16="http://schemas.microsoft.com/office/drawing/2014/main" id="{7C84D12C-062A-202D-9F1C-4837981CA8DD}"/>
              </a:ext>
            </a:extLst>
          </p:cNvPr>
          <p:cNvSpPr/>
          <p:nvPr/>
        </p:nvSpPr>
        <p:spPr>
          <a:xfrm>
            <a:off x="4117875" y="3951449"/>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351" name="文本框 350">
            <a:extLst>
              <a:ext uri="{FF2B5EF4-FFF2-40B4-BE49-F238E27FC236}">
                <a16:creationId xmlns:a16="http://schemas.microsoft.com/office/drawing/2014/main" id="{36F3D417-1A61-0F71-C32B-43D0C0ECED62}"/>
              </a:ext>
            </a:extLst>
          </p:cNvPr>
          <p:cNvSpPr txBox="1"/>
          <p:nvPr/>
        </p:nvSpPr>
        <p:spPr>
          <a:xfrm>
            <a:off x="3388951" y="3555134"/>
            <a:ext cx="274434" cy="307777"/>
          </a:xfrm>
          <a:prstGeom prst="rect">
            <a:avLst/>
          </a:prstGeom>
          <a:noFill/>
        </p:spPr>
        <p:txBody>
          <a:bodyPr wrap="none" rtlCol="0">
            <a:spAutoFit/>
          </a:bodyPr>
          <a:lstStyle/>
          <a:p>
            <a:r>
              <a:rPr lang="en-US" altLang="zh-CN" sz="1400" b="1" dirty="0"/>
              <a:t>-</a:t>
            </a:r>
            <a:endParaRPr lang="zh-CN" altLang="en-US" sz="1400" b="1" dirty="0"/>
          </a:p>
        </p:txBody>
      </p:sp>
      <p:sp>
        <p:nvSpPr>
          <p:cNvPr id="352" name="文本框 351">
            <a:extLst>
              <a:ext uri="{FF2B5EF4-FFF2-40B4-BE49-F238E27FC236}">
                <a16:creationId xmlns:a16="http://schemas.microsoft.com/office/drawing/2014/main" id="{D9B92ACA-A306-89A6-1654-FBCBB84C9F19}"/>
              </a:ext>
            </a:extLst>
          </p:cNvPr>
          <p:cNvSpPr txBox="1"/>
          <p:nvPr/>
        </p:nvSpPr>
        <p:spPr>
          <a:xfrm>
            <a:off x="3680910" y="3943918"/>
            <a:ext cx="292068" cy="276999"/>
          </a:xfrm>
          <a:prstGeom prst="rect">
            <a:avLst/>
          </a:prstGeom>
          <a:noFill/>
        </p:spPr>
        <p:txBody>
          <a:bodyPr wrap="non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cxnSp>
        <p:nvCxnSpPr>
          <p:cNvPr id="354" name="直接连接符 353">
            <a:extLst>
              <a:ext uri="{FF2B5EF4-FFF2-40B4-BE49-F238E27FC236}">
                <a16:creationId xmlns:a16="http://schemas.microsoft.com/office/drawing/2014/main" id="{D3B51F44-79E2-BD45-BAAF-900B1670D516}"/>
              </a:ext>
            </a:extLst>
          </p:cNvPr>
          <p:cNvCxnSpPr>
            <a:cxnSpLocks/>
          </p:cNvCxnSpPr>
          <p:nvPr/>
        </p:nvCxnSpPr>
        <p:spPr>
          <a:xfrm flipH="1">
            <a:off x="3835576" y="3726361"/>
            <a:ext cx="34728" cy="311085"/>
          </a:xfrm>
          <a:prstGeom prst="line">
            <a:avLst/>
          </a:prstGeom>
        </p:spPr>
        <p:style>
          <a:lnRef idx="2">
            <a:schemeClr val="dk1"/>
          </a:lnRef>
          <a:fillRef idx="0">
            <a:schemeClr val="dk1"/>
          </a:fillRef>
          <a:effectRef idx="1">
            <a:schemeClr val="dk1"/>
          </a:effectRef>
          <a:fontRef idx="minor">
            <a:schemeClr val="tx1"/>
          </a:fontRef>
        </p:style>
      </p:cxnSp>
      <p:sp>
        <p:nvSpPr>
          <p:cNvPr id="357" name="椭圆 356">
            <a:extLst>
              <a:ext uri="{FF2B5EF4-FFF2-40B4-BE49-F238E27FC236}">
                <a16:creationId xmlns:a16="http://schemas.microsoft.com/office/drawing/2014/main" id="{9F927B68-8C6E-A3DC-8D01-0FC1F7C19C15}"/>
              </a:ext>
            </a:extLst>
          </p:cNvPr>
          <p:cNvSpPr/>
          <p:nvPr/>
        </p:nvSpPr>
        <p:spPr>
          <a:xfrm>
            <a:off x="3812717" y="3637943"/>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358" name="文本框 357">
            <a:extLst>
              <a:ext uri="{FF2B5EF4-FFF2-40B4-BE49-F238E27FC236}">
                <a16:creationId xmlns:a16="http://schemas.microsoft.com/office/drawing/2014/main" id="{11FE3DDB-A74A-D28F-E963-CE226722E287}"/>
              </a:ext>
            </a:extLst>
          </p:cNvPr>
          <p:cNvSpPr txBox="1"/>
          <p:nvPr/>
        </p:nvSpPr>
        <p:spPr>
          <a:xfrm>
            <a:off x="3118259" y="3890580"/>
            <a:ext cx="274434" cy="307777"/>
          </a:xfrm>
          <a:prstGeom prst="rect">
            <a:avLst/>
          </a:prstGeom>
          <a:noFill/>
        </p:spPr>
        <p:txBody>
          <a:bodyPr wrap="none" rtlCol="0">
            <a:spAutoFit/>
          </a:bodyPr>
          <a:lstStyle/>
          <a:p>
            <a:r>
              <a:rPr lang="en-US" altLang="zh-CN" sz="1400" b="1" dirty="0"/>
              <a:t>-</a:t>
            </a:r>
            <a:endParaRPr lang="zh-CN" altLang="en-US" sz="1400" b="1" dirty="0"/>
          </a:p>
        </p:txBody>
      </p:sp>
      <p:sp>
        <p:nvSpPr>
          <p:cNvPr id="359" name="文本框 358">
            <a:extLst>
              <a:ext uri="{FF2B5EF4-FFF2-40B4-BE49-F238E27FC236}">
                <a16:creationId xmlns:a16="http://schemas.microsoft.com/office/drawing/2014/main" id="{28152154-398D-A8C7-80CC-F7FA587531D6}"/>
              </a:ext>
            </a:extLst>
          </p:cNvPr>
          <p:cNvSpPr txBox="1"/>
          <p:nvPr/>
        </p:nvSpPr>
        <p:spPr>
          <a:xfrm>
            <a:off x="4040010" y="3871133"/>
            <a:ext cx="292068" cy="276999"/>
          </a:xfrm>
          <a:prstGeom prst="rect">
            <a:avLst/>
          </a:prstGeom>
          <a:noFill/>
        </p:spPr>
        <p:txBody>
          <a:bodyPr wrap="non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sp>
        <p:nvSpPr>
          <p:cNvPr id="360" name="文本框 359">
            <a:extLst>
              <a:ext uri="{FF2B5EF4-FFF2-40B4-BE49-F238E27FC236}">
                <a16:creationId xmlns:a16="http://schemas.microsoft.com/office/drawing/2014/main" id="{D6C94460-FE2B-28D4-F043-7F7DD057775F}"/>
              </a:ext>
            </a:extLst>
          </p:cNvPr>
          <p:cNvSpPr txBox="1"/>
          <p:nvPr/>
        </p:nvSpPr>
        <p:spPr>
          <a:xfrm>
            <a:off x="4779539" y="2181694"/>
            <a:ext cx="292068" cy="276999"/>
          </a:xfrm>
          <a:prstGeom prst="rect">
            <a:avLst/>
          </a:prstGeom>
          <a:noFill/>
        </p:spPr>
        <p:txBody>
          <a:bodyPr wrap="non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cxnSp>
        <p:nvCxnSpPr>
          <p:cNvPr id="362" name="直接连接符 361">
            <a:extLst>
              <a:ext uri="{FF2B5EF4-FFF2-40B4-BE49-F238E27FC236}">
                <a16:creationId xmlns:a16="http://schemas.microsoft.com/office/drawing/2014/main" id="{43108B20-AD0B-9659-992F-63F4AF7864F5}"/>
              </a:ext>
            </a:extLst>
          </p:cNvPr>
          <p:cNvCxnSpPr>
            <a:cxnSpLocks/>
            <a:stCxn id="366" idx="2"/>
            <a:endCxn id="363" idx="6"/>
          </p:cNvCxnSpPr>
          <p:nvPr/>
        </p:nvCxnSpPr>
        <p:spPr>
          <a:xfrm flipH="1">
            <a:off x="4414500" y="4093742"/>
            <a:ext cx="87444" cy="7257"/>
          </a:xfrm>
          <a:prstGeom prst="line">
            <a:avLst/>
          </a:prstGeom>
          <a:ln w="19050">
            <a:solidFill>
              <a:srgbClr val="00B050"/>
            </a:solidFill>
          </a:ln>
        </p:spPr>
        <p:style>
          <a:lnRef idx="2">
            <a:schemeClr val="dk1"/>
          </a:lnRef>
          <a:fillRef idx="0">
            <a:schemeClr val="dk1"/>
          </a:fillRef>
          <a:effectRef idx="1">
            <a:schemeClr val="dk1"/>
          </a:effectRef>
          <a:fontRef idx="minor">
            <a:schemeClr val="tx1"/>
          </a:fontRef>
        </p:style>
      </p:cxnSp>
      <p:sp>
        <p:nvSpPr>
          <p:cNvPr id="363" name="椭圆 362">
            <a:extLst>
              <a:ext uri="{FF2B5EF4-FFF2-40B4-BE49-F238E27FC236}">
                <a16:creationId xmlns:a16="http://schemas.microsoft.com/office/drawing/2014/main" id="{4389B599-3AAE-1367-D50D-7149E391DDF6}"/>
              </a:ext>
            </a:extLst>
          </p:cNvPr>
          <p:cNvSpPr/>
          <p:nvPr/>
        </p:nvSpPr>
        <p:spPr>
          <a:xfrm>
            <a:off x="4336528" y="4062013"/>
            <a:ext cx="77972" cy="77972"/>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64" name="直接连接符 363">
            <a:extLst>
              <a:ext uri="{FF2B5EF4-FFF2-40B4-BE49-F238E27FC236}">
                <a16:creationId xmlns:a16="http://schemas.microsoft.com/office/drawing/2014/main" id="{1D7EED0F-537E-D4B9-2952-1660AC9C1D85}"/>
              </a:ext>
            </a:extLst>
          </p:cNvPr>
          <p:cNvCxnSpPr>
            <a:cxnSpLocks/>
            <a:stCxn id="366" idx="0"/>
            <a:endCxn id="365" idx="5"/>
          </p:cNvCxnSpPr>
          <p:nvPr/>
        </p:nvCxnSpPr>
        <p:spPr>
          <a:xfrm flipH="1" flipV="1">
            <a:off x="4453427" y="3990449"/>
            <a:ext cx="87503" cy="64307"/>
          </a:xfrm>
          <a:prstGeom prst="line">
            <a:avLst/>
          </a:prstGeom>
          <a:ln w="19050">
            <a:solidFill>
              <a:srgbClr val="00B050"/>
            </a:solidFill>
          </a:ln>
        </p:spPr>
        <p:style>
          <a:lnRef idx="2">
            <a:schemeClr val="dk1"/>
          </a:lnRef>
          <a:fillRef idx="0">
            <a:schemeClr val="dk1"/>
          </a:fillRef>
          <a:effectRef idx="1">
            <a:schemeClr val="dk1"/>
          </a:effectRef>
          <a:fontRef idx="minor">
            <a:schemeClr val="tx1"/>
          </a:fontRef>
        </p:style>
      </p:cxnSp>
      <p:sp>
        <p:nvSpPr>
          <p:cNvPr id="365" name="椭圆 364">
            <a:extLst>
              <a:ext uri="{FF2B5EF4-FFF2-40B4-BE49-F238E27FC236}">
                <a16:creationId xmlns:a16="http://schemas.microsoft.com/office/drawing/2014/main" id="{B5994E19-325F-18D6-86EB-11F68BCFD342}"/>
              </a:ext>
            </a:extLst>
          </p:cNvPr>
          <p:cNvSpPr/>
          <p:nvPr/>
        </p:nvSpPr>
        <p:spPr>
          <a:xfrm>
            <a:off x="4386874" y="3923896"/>
            <a:ext cx="77972" cy="77972"/>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6" name="椭圆 365">
            <a:extLst>
              <a:ext uri="{FF2B5EF4-FFF2-40B4-BE49-F238E27FC236}">
                <a16:creationId xmlns:a16="http://schemas.microsoft.com/office/drawing/2014/main" id="{CFF292CA-0C14-1821-0C82-836FC2458326}"/>
              </a:ext>
            </a:extLst>
          </p:cNvPr>
          <p:cNvSpPr/>
          <p:nvPr/>
        </p:nvSpPr>
        <p:spPr>
          <a:xfrm>
            <a:off x="4501944" y="4054756"/>
            <a:ext cx="77972" cy="77972"/>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69" name="直接连接符 368">
            <a:extLst>
              <a:ext uri="{FF2B5EF4-FFF2-40B4-BE49-F238E27FC236}">
                <a16:creationId xmlns:a16="http://schemas.microsoft.com/office/drawing/2014/main" id="{579EC2B6-8FCB-EFD8-2E23-D80CA1AE943F}"/>
              </a:ext>
            </a:extLst>
          </p:cNvPr>
          <p:cNvCxnSpPr>
            <a:cxnSpLocks/>
            <a:stCxn id="363" idx="4"/>
            <a:endCxn id="349" idx="7"/>
          </p:cNvCxnSpPr>
          <p:nvPr/>
        </p:nvCxnSpPr>
        <p:spPr>
          <a:xfrm flipH="1">
            <a:off x="4302439" y="4139985"/>
            <a:ext cx="73075" cy="149423"/>
          </a:xfrm>
          <a:prstGeom prst="line">
            <a:avLst/>
          </a:prstGeom>
          <a:ln w="19050">
            <a:solidFill>
              <a:srgbClr val="00B050"/>
            </a:solidFill>
          </a:ln>
        </p:spPr>
        <p:style>
          <a:lnRef idx="2">
            <a:schemeClr val="dk1"/>
          </a:lnRef>
          <a:fillRef idx="0">
            <a:schemeClr val="dk1"/>
          </a:fillRef>
          <a:effectRef idx="1">
            <a:schemeClr val="dk1"/>
          </a:effectRef>
          <a:fontRef idx="minor">
            <a:schemeClr val="tx1"/>
          </a:fontRef>
        </p:style>
      </p:cxnSp>
      <p:cxnSp>
        <p:nvCxnSpPr>
          <p:cNvPr id="377" name="直接连接符 376">
            <a:extLst>
              <a:ext uri="{FF2B5EF4-FFF2-40B4-BE49-F238E27FC236}">
                <a16:creationId xmlns:a16="http://schemas.microsoft.com/office/drawing/2014/main" id="{F2D85E6E-826B-BD28-C955-BB332C289E43}"/>
              </a:ext>
            </a:extLst>
          </p:cNvPr>
          <p:cNvCxnSpPr>
            <a:cxnSpLocks/>
            <a:stCxn id="365" idx="2"/>
            <a:endCxn id="350" idx="7"/>
          </p:cNvCxnSpPr>
          <p:nvPr/>
        </p:nvCxnSpPr>
        <p:spPr>
          <a:xfrm flipH="1">
            <a:off x="4227632" y="3962882"/>
            <a:ext cx="159242" cy="8444"/>
          </a:xfrm>
          <a:prstGeom prst="line">
            <a:avLst/>
          </a:prstGeom>
          <a:ln w="19050">
            <a:solidFill>
              <a:srgbClr val="00B050"/>
            </a:solidFill>
          </a:ln>
        </p:spPr>
        <p:style>
          <a:lnRef idx="2">
            <a:schemeClr val="dk1"/>
          </a:lnRef>
          <a:fillRef idx="0">
            <a:schemeClr val="dk1"/>
          </a:fillRef>
          <a:effectRef idx="1">
            <a:schemeClr val="dk1"/>
          </a:effectRef>
          <a:fontRef idx="minor">
            <a:schemeClr val="tx1"/>
          </a:fontRef>
        </p:style>
      </p:cxnSp>
      <p:sp>
        <p:nvSpPr>
          <p:cNvPr id="383" name="椭圆 382">
            <a:extLst>
              <a:ext uri="{FF2B5EF4-FFF2-40B4-BE49-F238E27FC236}">
                <a16:creationId xmlns:a16="http://schemas.microsoft.com/office/drawing/2014/main" id="{9883103A-439B-2DF3-F278-1D5CD0C77853}"/>
              </a:ext>
            </a:extLst>
          </p:cNvPr>
          <p:cNvSpPr/>
          <p:nvPr/>
        </p:nvSpPr>
        <p:spPr>
          <a:xfrm>
            <a:off x="4469677" y="4265269"/>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cxnSp>
        <p:nvCxnSpPr>
          <p:cNvPr id="384" name="直接连接符 383">
            <a:extLst>
              <a:ext uri="{FF2B5EF4-FFF2-40B4-BE49-F238E27FC236}">
                <a16:creationId xmlns:a16="http://schemas.microsoft.com/office/drawing/2014/main" id="{3108B066-E6F7-2438-C831-B0296D8FDB49}"/>
              </a:ext>
            </a:extLst>
          </p:cNvPr>
          <p:cNvCxnSpPr>
            <a:cxnSpLocks/>
            <a:stCxn id="366" idx="4"/>
            <a:endCxn id="383" idx="0"/>
          </p:cNvCxnSpPr>
          <p:nvPr/>
        </p:nvCxnSpPr>
        <p:spPr>
          <a:xfrm flipH="1">
            <a:off x="4533971" y="4132728"/>
            <a:ext cx="6959" cy="132541"/>
          </a:xfrm>
          <a:prstGeom prst="line">
            <a:avLst/>
          </a:prstGeom>
          <a:ln w="19050">
            <a:solidFill>
              <a:srgbClr val="00B050"/>
            </a:solidFill>
          </a:ln>
        </p:spPr>
        <p:style>
          <a:lnRef idx="2">
            <a:schemeClr val="dk1"/>
          </a:lnRef>
          <a:fillRef idx="0">
            <a:schemeClr val="dk1"/>
          </a:fillRef>
          <a:effectRef idx="1">
            <a:schemeClr val="dk1"/>
          </a:effectRef>
          <a:fontRef idx="minor">
            <a:schemeClr val="tx1"/>
          </a:fontRef>
        </p:style>
      </p:cxnSp>
      <p:sp>
        <p:nvSpPr>
          <p:cNvPr id="389" name="文本框 388">
            <a:extLst>
              <a:ext uri="{FF2B5EF4-FFF2-40B4-BE49-F238E27FC236}">
                <a16:creationId xmlns:a16="http://schemas.microsoft.com/office/drawing/2014/main" id="{8AB0E50B-E3B2-75F4-3233-9532D2EEF9A4}"/>
              </a:ext>
            </a:extLst>
          </p:cNvPr>
          <p:cNvSpPr txBox="1"/>
          <p:nvPr/>
        </p:nvSpPr>
        <p:spPr>
          <a:xfrm>
            <a:off x="4132863" y="4214185"/>
            <a:ext cx="242374" cy="246221"/>
          </a:xfrm>
          <a:prstGeom prst="rect">
            <a:avLst/>
          </a:prstGeom>
          <a:noFill/>
        </p:spPr>
        <p:txBody>
          <a:bodyPr wrap="none" rtlCol="0">
            <a:spAutoFit/>
          </a:bodyPr>
          <a:lstStyle/>
          <a:p>
            <a:r>
              <a:rPr lang="en-US" altLang="zh-CN" sz="1000" dirty="0">
                <a:latin typeface="Times New Roman" panose="02020603050405020304" pitchFamily="18" charset="0"/>
                <a:cs typeface="Times New Roman" panose="02020603050405020304" pitchFamily="18" charset="0"/>
              </a:rPr>
              <a:t>?</a:t>
            </a:r>
            <a:endParaRPr lang="zh-CN" altLang="en-US" sz="1000" dirty="0">
              <a:latin typeface="Times New Roman" panose="02020603050405020304" pitchFamily="18" charset="0"/>
              <a:cs typeface="Times New Roman" panose="02020603050405020304" pitchFamily="18" charset="0"/>
            </a:endParaRPr>
          </a:p>
        </p:txBody>
      </p:sp>
      <p:cxnSp>
        <p:nvCxnSpPr>
          <p:cNvPr id="390" name="直接连接符 389">
            <a:extLst>
              <a:ext uri="{FF2B5EF4-FFF2-40B4-BE49-F238E27FC236}">
                <a16:creationId xmlns:a16="http://schemas.microsoft.com/office/drawing/2014/main" id="{B70FB933-A55C-1B96-000A-03F8F73E2B13}"/>
              </a:ext>
            </a:extLst>
          </p:cNvPr>
          <p:cNvCxnSpPr>
            <a:cxnSpLocks/>
            <a:stCxn id="383" idx="2"/>
            <a:endCxn id="349" idx="5"/>
          </p:cNvCxnSpPr>
          <p:nvPr/>
        </p:nvCxnSpPr>
        <p:spPr>
          <a:xfrm flipH="1">
            <a:off x="4302439" y="4333135"/>
            <a:ext cx="167238" cy="52250"/>
          </a:xfrm>
          <a:prstGeom prst="line">
            <a:avLst/>
          </a:prstGeom>
        </p:spPr>
        <p:style>
          <a:lnRef idx="2">
            <a:schemeClr val="dk1"/>
          </a:lnRef>
          <a:fillRef idx="0">
            <a:schemeClr val="dk1"/>
          </a:fillRef>
          <a:effectRef idx="1">
            <a:schemeClr val="dk1"/>
          </a:effectRef>
          <a:fontRef idx="minor">
            <a:schemeClr val="tx1"/>
          </a:fontRef>
        </p:style>
      </p:cxnSp>
      <p:sp>
        <p:nvSpPr>
          <p:cNvPr id="393" name="文本框 392">
            <a:extLst>
              <a:ext uri="{FF2B5EF4-FFF2-40B4-BE49-F238E27FC236}">
                <a16:creationId xmlns:a16="http://schemas.microsoft.com/office/drawing/2014/main" id="{DCB61650-B69C-CAD4-31D1-616EA2FB3FCF}"/>
              </a:ext>
            </a:extLst>
          </p:cNvPr>
          <p:cNvSpPr txBox="1"/>
          <p:nvPr/>
        </p:nvSpPr>
        <p:spPr>
          <a:xfrm>
            <a:off x="3985496" y="4316541"/>
            <a:ext cx="489278" cy="276999"/>
          </a:xfrm>
          <a:prstGeom prst="rect">
            <a:avLst/>
          </a:prstGeom>
          <a:noFill/>
        </p:spPr>
        <p:txBody>
          <a:bodyPr wrap="square" rtlCol="0">
            <a:spAutoFit/>
          </a:bodyPr>
          <a:lstStyle/>
          <a:p>
            <a:pPr algn="ctr"/>
            <a:r>
              <a:rPr lang="en-US" altLang="zh-CN" sz="1200" dirty="0">
                <a:latin typeface="Times New Roman" panose="02020603050405020304" pitchFamily="18" charset="0"/>
                <a:cs typeface="Times New Roman" panose="02020603050405020304" pitchFamily="18" charset="0"/>
              </a:rPr>
              <a:t>Hard</a:t>
            </a:r>
            <a:endParaRPr lang="zh-CN" altLang="en-US" sz="1200" dirty="0">
              <a:latin typeface="Times New Roman" panose="02020603050405020304" pitchFamily="18" charset="0"/>
              <a:cs typeface="Times New Roman" panose="02020603050405020304" pitchFamily="18" charset="0"/>
            </a:endParaRPr>
          </a:p>
        </p:txBody>
      </p:sp>
      <p:sp>
        <p:nvSpPr>
          <p:cNvPr id="394" name="椭圆 393">
            <a:extLst>
              <a:ext uri="{FF2B5EF4-FFF2-40B4-BE49-F238E27FC236}">
                <a16:creationId xmlns:a16="http://schemas.microsoft.com/office/drawing/2014/main" id="{224D6CBE-36B4-5172-9679-042E760285ED}"/>
              </a:ext>
            </a:extLst>
          </p:cNvPr>
          <p:cNvSpPr/>
          <p:nvPr/>
        </p:nvSpPr>
        <p:spPr>
          <a:xfrm>
            <a:off x="3934503" y="3837371"/>
            <a:ext cx="781104" cy="763257"/>
          </a:xfrm>
          <a:prstGeom prst="ellipse">
            <a:avLst/>
          </a:prstGeom>
          <a:noFill/>
          <a:ln>
            <a:solidFill>
              <a:srgbClr val="00B05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5" name="文本框 404">
            <a:extLst>
              <a:ext uri="{FF2B5EF4-FFF2-40B4-BE49-F238E27FC236}">
                <a16:creationId xmlns:a16="http://schemas.microsoft.com/office/drawing/2014/main" id="{DBC6DA1C-D147-1097-6205-39A8095454E7}"/>
              </a:ext>
            </a:extLst>
          </p:cNvPr>
          <p:cNvSpPr txBox="1"/>
          <p:nvPr/>
        </p:nvSpPr>
        <p:spPr>
          <a:xfrm>
            <a:off x="3255680" y="2802265"/>
            <a:ext cx="2237333" cy="276999"/>
          </a:xfrm>
          <a:prstGeom prst="rect">
            <a:avLst/>
          </a:prstGeom>
          <a:noFill/>
        </p:spPr>
        <p:txBody>
          <a:bodyPr wrap="square">
            <a:spAutoFit/>
          </a:bodyPr>
          <a:lstStyle/>
          <a:p>
            <a:r>
              <a:rPr lang="en-US" altLang="zh-CN" sz="1200" b="0" i="0" dirty="0">
                <a:solidFill>
                  <a:srgbClr val="FF0000"/>
                </a:solidFill>
                <a:effectLst/>
                <a:latin typeface="Times New Roman" panose="02020603050405020304" pitchFamily="18" charset="0"/>
                <a:cs typeface="Times New Roman" panose="02020603050405020304" pitchFamily="18" charset="0"/>
              </a:rPr>
              <a:t>Release of compromised datasets</a:t>
            </a:r>
            <a:endParaRPr lang="zh-CN" altLang="en-US" sz="1200" dirty="0">
              <a:solidFill>
                <a:srgbClr val="FF0000"/>
              </a:solidFill>
              <a:latin typeface="Times New Roman" panose="02020603050405020304" pitchFamily="18" charset="0"/>
              <a:cs typeface="Times New Roman" panose="02020603050405020304" pitchFamily="18" charset="0"/>
            </a:endParaRPr>
          </a:p>
        </p:txBody>
      </p:sp>
      <p:sp>
        <p:nvSpPr>
          <p:cNvPr id="435" name="文本框 434">
            <a:extLst>
              <a:ext uri="{FF2B5EF4-FFF2-40B4-BE49-F238E27FC236}">
                <a16:creationId xmlns:a16="http://schemas.microsoft.com/office/drawing/2014/main" id="{6560C24C-D618-05F9-9D1A-D5A1F6756DC5}"/>
              </a:ext>
            </a:extLst>
          </p:cNvPr>
          <p:cNvSpPr txBox="1"/>
          <p:nvPr/>
        </p:nvSpPr>
        <p:spPr>
          <a:xfrm>
            <a:off x="3335912" y="4521609"/>
            <a:ext cx="1786367"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Find inherent hard nodes</a:t>
            </a:r>
            <a:endParaRPr lang="zh-CN" altLang="en-US" sz="1200" dirty="0">
              <a:latin typeface="Times New Roman" panose="02020603050405020304" pitchFamily="18" charset="0"/>
              <a:cs typeface="Times New Roman" panose="02020603050405020304" pitchFamily="18" charset="0"/>
            </a:endParaRPr>
          </a:p>
        </p:txBody>
      </p:sp>
      <p:cxnSp>
        <p:nvCxnSpPr>
          <p:cNvPr id="438" name="直接箭头连接符 437">
            <a:extLst>
              <a:ext uri="{FF2B5EF4-FFF2-40B4-BE49-F238E27FC236}">
                <a16:creationId xmlns:a16="http://schemas.microsoft.com/office/drawing/2014/main" id="{93854A90-AC6A-E48E-7ED2-C8FDEE1B1E34}"/>
              </a:ext>
            </a:extLst>
          </p:cNvPr>
          <p:cNvCxnSpPr>
            <a:cxnSpLocks/>
          </p:cNvCxnSpPr>
          <p:nvPr/>
        </p:nvCxnSpPr>
        <p:spPr>
          <a:xfrm>
            <a:off x="4148472" y="4736552"/>
            <a:ext cx="0" cy="15246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51" name="直接连接符 450">
            <a:extLst>
              <a:ext uri="{FF2B5EF4-FFF2-40B4-BE49-F238E27FC236}">
                <a16:creationId xmlns:a16="http://schemas.microsoft.com/office/drawing/2014/main" id="{070F8E9F-B696-244A-D38F-B480ED31D61F}"/>
              </a:ext>
            </a:extLst>
          </p:cNvPr>
          <p:cNvCxnSpPr>
            <a:cxnSpLocks/>
            <a:stCxn id="455" idx="2"/>
            <a:endCxn id="452" idx="6"/>
          </p:cNvCxnSpPr>
          <p:nvPr/>
        </p:nvCxnSpPr>
        <p:spPr>
          <a:xfrm flipH="1">
            <a:off x="3566558" y="5172568"/>
            <a:ext cx="87444" cy="7257"/>
          </a:xfrm>
          <a:prstGeom prst="line">
            <a:avLst/>
          </a:prstGeom>
          <a:ln w="19050">
            <a:solidFill>
              <a:srgbClr val="C3C3C3"/>
            </a:solidFill>
          </a:ln>
        </p:spPr>
        <p:style>
          <a:lnRef idx="2">
            <a:schemeClr val="dk1"/>
          </a:lnRef>
          <a:fillRef idx="0">
            <a:schemeClr val="dk1"/>
          </a:fillRef>
          <a:effectRef idx="1">
            <a:schemeClr val="dk1"/>
          </a:effectRef>
          <a:fontRef idx="minor">
            <a:schemeClr val="tx1"/>
          </a:fontRef>
        </p:style>
      </p:cxnSp>
      <p:sp>
        <p:nvSpPr>
          <p:cNvPr id="452" name="椭圆 451">
            <a:extLst>
              <a:ext uri="{FF2B5EF4-FFF2-40B4-BE49-F238E27FC236}">
                <a16:creationId xmlns:a16="http://schemas.microsoft.com/office/drawing/2014/main" id="{7571B224-75B3-C570-312F-B4704231A693}"/>
              </a:ext>
            </a:extLst>
          </p:cNvPr>
          <p:cNvSpPr/>
          <p:nvPr/>
        </p:nvSpPr>
        <p:spPr>
          <a:xfrm>
            <a:off x="3488586" y="5140839"/>
            <a:ext cx="77972" cy="77972"/>
          </a:xfrm>
          <a:prstGeom prst="ellipse">
            <a:avLst/>
          </a:prstGeom>
          <a:solidFill>
            <a:srgbClr val="C3C3C3"/>
          </a:solidFill>
          <a:ln>
            <a:solidFill>
              <a:srgbClr val="C3C3C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53" name="直接连接符 452">
            <a:extLst>
              <a:ext uri="{FF2B5EF4-FFF2-40B4-BE49-F238E27FC236}">
                <a16:creationId xmlns:a16="http://schemas.microsoft.com/office/drawing/2014/main" id="{4BB1214A-DE1E-0DCA-875C-04D84DAD386A}"/>
              </a:ext>
            </a:extLst>
          </p:cNvPr>
          <p:cNvCxnSpPr>
            <a:cxnSpLocks/>
            <a:stCxn id="455" idx="0"/>
            <a:endCxn id="454" idx="5"/>
          </p:cNvCxnSpPr>
          <p:nvPr/>
        </p:nvCxnSpPr>
        <p:spPr>
          <a:xfrm flipH="1" flipV="1">
            <a:off x="3605485" y="5069275"/>
            <a:ext cx="87503" cy="64307"/>
          </a:xfrm>
          <a:prstGeom prst="line">
            <a:avLst/>
          </a:prstGeom>
          <a:ln w="19050">
            <a:solidFill>
              <a:srgbClr val="C3C3C3"/>
            </a:solidFill>
          </a:ln>
        </p:spPr>
        <p:style>
          <a:lnRef idx="2">
            <a:schemeClr val="dk1"/>
          </a:lnRef>
          <a:fillRef idx="0">
            <a:schemeClr val="dk1"/>
          </a:fillRef>
          <a:effectRef idx="1">
            <a:schemeClr val="dk1"/>
          </a:effectRef>
          <a:fontRef idx="minor">
            <a:schemeClr val="tx1"/>
          </a:fontRef>
        </p:style>
      </p:cxnSp>
      <p:sp>
        <p:nvSpPr>
          <p:cNvPr id="454" name="椭圆 453">
            <a:extLst>
              <a:ext uri="{FF2B5EF4-FFF2-40B4-BE49-F238E27FC236}">
                <a16:creationId xmlns:a16="http://schemas.microsoft.com/office/drawing/2014/main" id="{0635AFFA-0F3A-631F-F988-88696E0CE889}"/>
              </a:ext>
            </a:extLst>
          </p:cNvPr>
          <p:cNvSpPr/>
          <p:nvPr/>
        </p:nvSpPr>
        <p:spPr>
          <a:xfrm>
            <a:off x="3538932" y="5002722"/>
            <a:ext cx="77972" cy="77972"/>
          </a:xfrm>
          <a:prstGeom prst="ellipse">
            <a:avLst/>
          </a:prstGeom>
          <a:solidFill>
            <a:srgbClr val="C3C3C3"/>
          </a:solidFill>
          <a:ln>
            <a:solidFill>
              <a:srgbClr val="C3C3C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5" name="椭圆 454">
            <a:extLst>
              <a:ext uri="{FF2B5EF4-FFF2-40B4-BE49-F238E27FC236}">
                <a16:creationId xmlns:a16="http://schemas.microsoft.com/office/drawing/2014/main" id="{3DF5030A-942D-47E8-B8D2-F8A87D2F46E6}"/>
              </a:ext>
            </a:extLst>
          </p:cNvPr>
          <p:cNvSpPr/>
          <p:nvPr/>
        </p:nvSpPr>
        <p:spPr>
          <a:xfrm>
            <a:off x="3654002" y="5133582"/>
            <a:ext cx="77972" cy="77972"/>
          </a:xfrm>
          <a:prstGeom prst="ellipse">
            <a:avLst/>
          </a:prstGeom>
          <a:solidFill>
            <a:srgbClr val="C3C3C3"/>
          </a:solidFill>
          <a:ln>
            <a:solidFill>
              <a:srgbClr val="C3C3C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7" name="矩形 456">
            <a:extLst>
              <a:ext uri="{FF2B5EF4-FFF2-40B4-BE49-F238E27FC236}">
                <a16:creationId xmlns:a16="http://schemas.microsoft.com/office/drawing/2014/main" id="{3CCC26A3-D89A-8955-DF89-1A7ABD88EBFA}"/>
              </a:ext>
            </a:extLst>
          </p:cNvPr>
          <p:cNvSpPr/>
          <p:nvPr/>
        </p:nvSpPr>
        <p:spPr>
          <a:xfrm>
            <a:off x="3352766" y="4906941"/>
            <a:ext cx="2044822" cy="428944"/>
          </a:xfrm>
          <a:prstGeom prst="rect">
            <a:avLst/>
          </a:prstGeom>
          <a:noFill/>
          <a:ln>
            <a:solidFill>
              <a:srgbClr val="C3C3C3"/>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9" name="文本框 458">
            <a:extLst>
              <a:ext uri="{FF2B5EF4-FFF2-40B4-BE49-F238E27FC236}">
                <a16:creationId xmlns:a16="http://schemas.microsoft.com/office/drawing/2014/main" id="{626F4911-3B3F-085C-9405-B2594817F59A}"/>
              </a:ext>
            </a:extLst>
          </p:cNvPr>
          <p:cNvSpPr txBox="1"/>
          <p:nvPr/>
        </p:nvSpPr>
        <p:spPr>
          <a:xfrm>
            <a:off x="3446204" y="4904471"/>
            <a:ext cx="1340516" cy="461665"/>
          </a:xfrm>
          <a:prstGeom prst="rect">
            <a:avLst/>
          </a:prstGeom>
          <a:noFill/>
        </p:spPr>
        <p:txBody>
          <a:bodyPr wrap="square">
            <a:spAutoFit/>
          </a:bodyPr>
          <a:lstStyle/>
          <a:p>
            <a:pPr algn="ctr"/>
            <a:r>
              <a:rPr lang="en-US" altLang="zh-CN" sz="1200" dirty="0">
                <a:solidFill>
                  <a:srgbClr val="FF0000"/>
                </a:solidFill>
                <a:latin typeface="Times New Roman" panose="02020603050405020304" pitchFamily="18" charset="0"/>
                <a:cs typeface="Times New Roman" panose="02020603050405020304" pitchFamily="18" charset="0"/>
              </a:rPr>
              <a:t>Cue-sensitive   </a:t>
            </a:r>
          </a:p>
          <a:p>
            <a:pPr algn="ctr"/>
            <a:r>
              <a:rPr lang="en-US" altLang="zh-CN" sz="1200" dirty="0">
                <a:solidFill>
                  <a:srgbClr val="FF0000"/>
                </a:solidFill>
                <a:latin typeface="Times New Roman" panose="02020603050405020304" pitchFamily="18" charset="0"/>
                <a:cs typeface="Times New Roman" panose="02020603050405020304" pitchFamily="18" charset="0"/>
              </a:rPr>
              <a:t>subgraph</a:t>
            </a:r>
            <a:endParaRPr lang="zh-CN" altLang="en-US" sz="1200" dirty="0">
              <a:solidFill>
                <a:srgbClr val="FF0000"/>
              </a:solidFill>
              <a:latin typeface="Times New Roman" panose="02020603050405020304" pitchFamily="18" charset="0"/>
              <a:cs typeface="Times New Roman" panose="02020603050405020304" pitchFamily="18" charset="0"/>
            </a:endParaRPr>
          </a:p>
        </p:txBody>
      </p:sp>
      <p:sp>
        <p:nvSpPr>
          <p:cNvPr id="461" name="文本框 460">
            <a:extLst>
              <a:ext uri="{FF2B5EF4-FFF2-40B4-BE49-F238E27FC236}">
                <a16:creationId xmlns:a16="http://schemas.microsoft.com/office/drawing/2014/main" id="{036FE4F5-1A28-0B02-E07C-10A466725A85}"/>
              </a:ext>
            </a:extLst>
          </p:cNvPr>
          <p:cNvSpPr txBox="1"/>
          <p:nvPr/>
        </p:nvSpPr>
        <p:spPr>
          <a:xfrm>
            <a:off x="4722928" y="3879719"/>
            <a:ext cx="908496" cy="646331"/>
          </a:xfrm>
          <a:prstGeom prst="rect">
            <a:avLst/>
          </a:prstGeom>
          <a:noFill/>
        </p:spPr>
        <p:txBody>
          <a:bodyPr wrap="square">
            <a:spAutoFit/>
          </a:bodyPr>
          <a:lstStyle/>
          <a:p>
            <a:r>
              <a:rPr lang="en-US" altLang="zh-CN" sz="1200" dirty="0">
                <a:solidFill>
                  <a:srgbClr val="FF0000"/>
                </a:solidFill>
                <a:latin typeface="Times New Roman" panose="02020603050405020304" pitchFamily="18" charset="0"/>
                <a:cs typeface="Times New Roman" panose="02020603050405020304" pitchFamily="18" charset="0"/>
              </a:rPr>
              <a:t>Assist in classifying hard nodes</a:t>
            </a:r>
            <a:endParaRPr lang="zh-CN" altLang="en-US" sz="1200" dirty="0">
              <a:solidFill>
                <a:srgbClr val="FF0000"/>
              </a:solidFill>
              <a:latin typeface="Times New Roman" panose="02020603050405020304" pitchFamily="18" charset="0"/>
              <a:cs typeface="Times New Roman" panose="02020603050405020304" pitchFamily="18" charset="0"/>
            </a:endParaRPr>
          </a:p>
        </p:txBody>
      </p:sp>
      <p:sp>
        <p:nvSpPr>
          <p:cNvPr id="467" name="文本框 466">
            <a:extLst>
              <a:ext uri="{FF2B5EF4-FFF2-40B4-BE49-F238E27FC236}">
                <a16:creationId xmlns:a16="http://schemas.microsoft.com/office/drawing/2014/main" id="{8993E57F-73AF-EF19-4D3E-B5A7439144B0}"/>
              </a:ext>
            </a:extLst>
          </p:cNvPr>
          <p:cNvSpPr txBox="1"/>
          <p:nvPr/>
        </p:nvSpPr>
        <p:spPr>
          <a:xfrm>
            <a:off x="3281516" y="5359016"/>
            <a:ext cx="2237333" cy="276999"/>
          </a:xfrm>
          <a:prstGeom prst="rect">
            <a:avLst/>
          </a:prstGeom>
          <a:noFill/>
        </p:spPr>
        <p:txBody>
          <a:bodyPr wrap="square">
            <a:spAutoFit/>
          </a:bodyPr>
          <a:lstStyle/>
          <a:p>
            <a:r>
              <a:rPr lang="en-US" altLang="zh-CN" sz="1200" b="0" i="0" dirty="0">
                <a:solidFill>
                  <a:srgbClr val="FF0000"/>
                </a:solidFill>
                <a:effectLst/>
                <a:latin typeface="Times New Roman" panose="02020603050405020304" pitchFamily="18" charset="0"/>
                <a:cs typeface="Times New Roman" panose="02020603050405020304" pitchFamily="18" charset="0"/>
              </a:rPr>
              <a:t>Release of harmless datasets</a:t>
            </a:r>
            <a:endParaRPr lang="zh-CN" altLang="en-US" sz="1200" dirty="0">
              <a:solidFill>
                <a:srgbClr val="FF0000"/>
              </a:solidFill>
              <a:latin typeface="Times New Roman" panose="02020603050405020304" pitchFamily="18" charset="0"/>
              <a:cs typeface="Times New Roman" panose="02020603050405020304" pitchFamily="18" charset="0"/>
            </a:endParaRPr>
          </a:p>
        </p:txBody>
      </p:sp>
      <p:pic>
        <p:nvPicPr>
          <p:cNvPr id="473" name="图片 472">
            <a:extLst>
              <a:ext uri="{FF2B5EF4-FFF2-40B4-BE49-F238E27FC236}">
                <a16:creationId xmlns:a16="http://schemas.microsoft.com/office/drawing/2014/main" id="{E729CB1D-0FF6-B516-CE3C-09197E59FBF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518096" y="4997781"/>
            <a:ext cx="308501" cy="308501"/>
          </a:xfrm>
          <a:prstGeom prst="rect">
            <a:avLst/>
          </a:prstGeom>
        </p:spPr>
      </p:pic>
      <p:sp>
        <p:nvSpPr>
          <p:cNvPr id="475" name="文本框 474">
            <a:extLst>
              <a:ext uri="{FF2B5EF4-FFF2-40B4-BE49-F238E27FC236}">
                <a16:creationId xmlns:a16="http://schemas.microsoft.com/office/drawing/2014/main" id="{A9F3839D-6582-477D-9B03-7F6B20AFA54D}"/>
              </a:ext>
            </a:extLst>
          </p:cNvPr>
          <p:cNvSpPr txBox="1"/>
          <p:nvPr/>
        </p:nvSpPr>
        <p:spPr>
          <a:xfrm>
            <a:off x="4734060" y="4888388"/>
            <a:ext cx="815388" cy="461665"/>
          </a:xfrm>
          <a:prstGeom prst="rect">
            <a:avLst/>
          </a:prstGeom>
          <a:noFill/>
        </p:spPr>
        <p:txBody>
          <a:bodyPr wrap="square">
            <a:spAutoFit/>
          </a:bodyPr>
          <a:lstStyle/>
          <a:p>
            <a:pPr algn="ctr"/>
            <a:r>
              <a:rPr lang="en-US" altLang="zh-CN" sz="1200" i="0" dirty="0">
                <a:solidFill>
                  <a:srgbClr val="FF0000"/>
                </a:solidFill>
                <a:effectLst/>
                <a:latin typeface="Times New Roman" panose="02020603050405020304" pitchFamily="18" charset="0"/>
                <a:cs typeface="Times New Roman" panose="02020603050405020304" pitchFamily="18" charset="0"/>
              </a:rPr>
              <a:t>Activated </a:t>
            </a:r>
          </a:p>
          <a:p>
            <a:pPr algn="ctr"/>
            <a:r>
              <a:rPr lang="en-US" altLang="zh-CN" sz="1200" i="0" dirty="0">
                <a:solidFill>
                  <a:srgbClr val="FF0000"/>
                </a:solidFill>
                <a:effectLst/>
                <a:latin typeface="Times New Roman" panose="02020603050405020304" pitchFamily="18" charset="0"/>
                <a:cs typeface="Times New Roman" panose="02020603050405020304" pitchFamily="18" charset="0"/>
              </a:rPr>
              <a:t>prompt</a:t>
            </a:r>
            <a:endParaRPr lang="zh-CN" altLang="en-US" sz="1200" dirty="0">
              <a:solidFill>
                <a:srgbClr val="FF0000"/>
              </a:solidFill>
              <a:latin typeface="Times New Roman" panose="02020603050405020304" pitchFamily="18" charset="0"/>
              <a:cs typeface="Times New Roman" panose="02020603050405020304" pitchFamily="18" charset="0"/>
            </a:endParaRPr>
          </a:p>
        </p:txBody>
      </p:sp>
      <p:sp>
        <p:nvSpPr>
          <p:cNvPr id="476" name="箭头: 右 475">
            <a:extLst>
              <a:ext uri="{FF2B5EF4-FFF2-40B4-BE49-F238E27FC236}">
                <a16:creationId xmlns:a16="http://schemas.microsoft.com/office/drawing/2014/main" id="{A709232C-0717-7DAB-9909-019ABF7F0E6F}"/>
              </a:ext>
            </a:extLst>
          </p:cNvPr>
          <p:cNvSpPr/>
          <p:nvPr/>
        </p:nvSpPr>
        <p:spPr>
          <a:xfrm>
            <a:off x="5613280" y="4272410"/>
            <a:ext cx="343788" cy="236234"/>
          </a:xfrm>
          <a:prstGeom prst="rightArrow">
            <a:avLst/>
          </a:prstGeom>
          <a:solidFill>
            <a:srgbClr val="95A8D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77" name="文本框 476">
            <a:extLst>
              <a:ext uri="{FF2B5EF4-FFF2-40B4-BE49-F238E27FC236}">
                <a16:creationId xmlns:a16="http://schemas.microsoft.com/office/drawing/2014/main" id="{8A787D7C-1A88-6234-4166-438A01586117}"/>
              </a:ext>
            </a:extLst>
          </p:cNvPr>
          <p:cNvSpPr txBox="1"/>
          <p:nvPr/>
        </p:nvSpPr>
        <p:spPr>
          <a:xfrm>
            <a:off x="5436287" y="4046907"/>
            <a:ext cx="692185" cy="276999"/>
          </a:xfrm>
          <a:prstGeom prst="rect">
            <a:avLst/>
          </a:prstGeom>
          <a:noFill/>
        </p:spPr>
        <p:txBody>
          <a:bodyPr wrap="square" rtlCol="0">
            <a:spAutoFit/>
          </a:bodyPr>
          <a:lstStyle/>
          <a:p>
            <a:pPr algn="ctr"/>
            <a:r>
              <a:rPr lang="en-US" altLang="zh-CN" sz="1200" dirty="0">
                <a:latin typeface="Times New Roman" panose="02020603050405020304" pitchFamily="18" charset="0"/>
                <a:cs typeface="Times New Roman" panose="02020603050405020304" pitchFamily="18" charset="0"/>
              </a:rPr>
              <a:t>Train</a:t>
            </a:r>
            <a:endParaRPr lang="zh-CN" altLang="en-US" sz="1200" dirty="0">
              <a:latin typeface="Times New Roman" panose="02020603050405020304" pitchFamily="18" charset="0"/>
              <a:cs typeface="Times New Roman" panose="02020603050405020304" pitchFamily="18" charset="0"/>
            </a:endParaRPr>
          </a:p>
        </p:txBody>
      </p:sp>
      <p:pic>
        <p:nvPicPr>
          <p:cNvPr id="482" name="图片 481">
            <a:extLst>
              <a:ext uri="{FF2B5EF4-FFF2-40B4-BE49-F238E27FC236}">
                <a16:creationId xmlns:a16="http://schemas.microsoft.com/office/drawing/2014/main" id="{9E3ED495-F045-5B90-4829-0FE3B7DA763F}"/>
              </a:ext>
            </a:extLst>
          </p:cNvPr>
          <p:cNvPicPr>
            <a:picLocks noChangeAspect="1"/>
          </p:cNvPicPr>
          <p:nvPr/>
        </p:nvPicPr>
        <p:blipFill>
          <a:blip r:embed="rId9"/>
          <a:stretch>
            <a:fillRect/>
          </a:stretch>
        </p:blipFill>
        <p:spPr>
          <a:xfrm>
            <a:off x="5952835" y="3848818"/>
            <a:ext cx="976193" cy="949730"/>
          </a:xfrm>
          <a:prstGeom prst="rect">
            <a:avLst/>
          </a:prstGeom>
        </p:spPr>
      </p:pic>
      <p:cxnSp>
        <p:nvCxnSpPr>
          <p:cNvPr id="483" name="直接连接符 482">
            <a:extLst>
              <a:ext uri="{FF2B5EF4-FFF2-40B4-BE49-F238E27FC236}">
                <a16:creationId xmlns:a16="http://schemas.microsoft.com/office/drawing/2014/main" id="{709B380E-97A0-EB8C-36B1-AA67EC2FFF1C}"/>
              </a:ext>
            </a:extLst>
          </p:cNvPr>
          <p:cNvCxnSpPr>
            <a:cxnSpLocks/>
            <a:stCxn id="485" idx="5"/>
            <a:endCxn id="484" idx="0"/>
          </p:cNvCxnSpPr>
          <p:nvPr/>
        </p:nvCxnSpPr>
        <p:spPr>
          <a:xfrm>
            <a:off x="7499278" y="4177299"/>
            <a:ext cx="29344" cy="202228"/>
          </a:xfrm>
          <a:prstGeom prst="line">
            <a:avLst/>
          </a:prstGeom>
        </p:spPr>
        <p:style>
          <a:lnRef idx="2">
            <a:schemeClr val="dk1"/>
          </a:lnRef>
          <a:fillRef idx="0">
            <a:schemeClr val="dk1"/>
          </a:fillRef>
          <a:effectRef idx="1">
            <a:schemeClr val="dk1"/>
          </a:effectRef>
          <a:fontRef idx="minor">
            <a:schemeClr val="tx1"/>
          </a:fontRef>
        </p:style>
      </p:cxnSp>
      <p:sp>
        <p:nvSpPr>
          <p:cNvPr id="484" name="椭圆 483">
            <a:extLst>
              <a:ext uri="{FF2B5EF4-FFF2-40B4-BE49-F238E27FC236}">
                <a16:creationId xmlns:a16="http://schemas.microsoft.com/office/drawing/2014/main" id="{4061BF50-511C-8B70-BAC8-55C5EE67F74A}"/>
              </a:ext>
            </a:extLst>
          </p:cNvPr>
          <p:cNvSpPr/>
          <p:nvPr/>
        </p:nvSpPr>
        <p:spPr>
          <a:xfrm>
            <a:off x="7464328" y="4379527"/>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485" name="椭圆 484">
            <a:extLst>
              <a:ext uri="{FF2B5EF4-FFF2-40B4-BE49-F238E27FC236}">
                <a16:creationId xmlns:a16="http://schemas.microsoft.com/office/drawing/2014/main" id="{A66070FA-FBBD-DECC-D8F4-477EBBC39CE7}"/>
              </a:ext>
            </a:extLst>
          </p:cNvPr>
          <p:cNvSpPr/>
          <p:nvPr/>
        </p:nvSpPr>
        <p:spPr>
          <a:xfrm>
            <a:off x="7389521" y="4061445"/>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486" name="文本框 485">
            <a:extLst>
              <a:ext uri="{FF2B5EF4-FFF2-40B4-BE49-F238E27FC236}">
                <a16:creationId xmlns:a16="http://schemas.microsoft.com/office/drawing/2014/main" id="{5412A54E-1A85-43A0-E634-B14614B82156}"/>
              </a:ext>
            </a:extLst>
          </p:cNvPr>
          <p:cNvSpPr txBox="1"/>
          <p:nvPr/>
        </p:nvSpPr>
        <p:spPr>
          <a:xfrm>
            <a:off x="7311656" y="3981129"/>
            <a:ext cx="292068" cy="276999"/>
          </a:xfrm>
          <a:prstGeom prst="rect">
            <a:avLst/>
          </a:prstGeom>
          <a:noFill/>
        </p:spPr>
        <p:txBody>
          <a:bodyPr wrap="non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cxnSp>
        <p:nvCxnSpPr>
          <p:cNvPr id="487" name="直接连接符 486">
            <a:extLst>
              <a:ext uri="{FF2B5EF4-FFF2-40B4-BE49-F238E27FC236}">
                <a16:creationId xmlns:a16="http://schemas.microsoft.com/office/drawing/2014/main" id="{B522E2C4-034F-9BF0-1403-D05E24A139AB}"/>
              </a:ext>
            </a:extLst>
          </p:cNvPr>
          <p:cNvCxnSpPr>
            <a:cxnSpLocks/>
            <a:stCxn id="491" idx="2"/>
            <a:endCxn id="488" idx="6"/>
          </p:cNvCxnSpPr>
          <p:nvPr/>
        </p:nvCxnSpPr>
        <p:spPr>
          <a:xfrm flipH="1">
            <a:off x="7686146" y="4203738"/>
            <a:ext cx="87444" cy="7257"/>
          </a:xfrm>
          <a:prstGeom prst="line">
            <a:avLst/>
          </a:prstGeom>
          <a:ln w="19050">
            <a:solidFill>
              <a:srgbClr val="C3C3C3"/>
            </a:solidFill>
          </a:ln>
        </p:spPr>
        <p:style>
          <a:lnRef idx="2">
            <a:schemeClr val="dk1"/>
          </a:lnRef>
          <a:fillRef idx="0">
            <a:schemeClr val="dk1"/>
          </a:fillRef>
          <a:effectRef idx="1">
            <a:schemeClr val="dk1"/>
          </a:effectRef>
          <a:fontRef idx="minor">
            <a:schemeClr val="tx1"/>
          </a:fontRef>
        </p:style>
      </p:cxnSp>
      <p:sp>
        <p:nvSpPr>
          <p:cNvPr id="488" name="椭圆 487">
            <a:extLst>
              <a:ext uri="{FF2B5EF4-FFF2-40B4-BE49-F238E27FC236}">
                <a16:creationId xmlns:a16="http://schemas.microsoft.com/office/drawing/2014/main" id="{E057DED2-B70E-8993-3C39-B0C37A34DA31}"/>
              </a:ext>
            </a:extLst>
          </p:cNvPr>
          <p:cNvSpPr/>
          <p:nvPr/>
        </p:nvSpPr>
        <p:spPr>
          <a:xfrm>
            <a:off x="7608174" y="4172009"/>
            <a:ext cx="77972" cy="77972"/>
          </a:xfrm>
          <a:prstGeom prst="ellipse">
            <a:avLst/>
          </a:prstGeom>
          <a:solidFill>
            <a:srgbClr val="C3C3C3"/>
          </a:solidFill>
          <a:ln>
            <a:solidFill>
              <a:srgbClr val="C3C3C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89" name="直接连接符 488">
            <a:extLst>
              <a:ext uri="{FF2B5EF4-FFF2-40B4-BE49-F238E27FC236}">
                <a16:creationId xmlns:a16="http://schemas.microsoft.com/office/drawing/2014/main" id="{C2747A1B-5F85-1CE4-6F62-C9DBC517D169}"/>
              </a:ext>
            </a:extLst>
          </p:cNvPr>
          <p:cNvCxnSpPr>
            <a:cxnSpLocks/>
            <a:stCxn id="491" idx="0"/>
            <a:endCxn id="490" idx="5"/>
          </p:cNvCxnSpPr>
          <p:nvPr/>
        </p:nvCxnSpPr>
        <p:spPr>
          <a:xfrm flipH="1" flipV="1">
            <a:off x="7725073" y="4100445"/>
            <a:ext cx="87503" cy="64307"/>
          </a:xfrm>
          <a:prstGeom prst="line">
            <a:avLst/>
          </a:prstGeom>
          <a:ln w="19050">
            <a:solidFill>
              <a:srgbClr val="C3C3C3"/>
            </a:solidFill>
          </a:ln>
        </p:spPr>
        <p:style>
          <a:lnRef idx="2">
            <a:schemeClr val="dk1"/>
          </a:lnRef>
          <a:fillRef idx="0">
            <a:schemeClr val="dk1"/>
          </a:fillRef>
          <a:effectRef idx="1">
            <a:schemeClr val="dk1"/>
          </a:effectRef>
          <a:fontRef idx="minor">
            <a:schemeClr val="tx1"/>
          </a:fontRef>
        </p:style>
      </p:cxnSp>
      <p:sp>
        <p:nvSpPr>
          <p:cNvPr id="490" name="椭圆 489">
            <a:extLst>
              <a:ext uri="{FF2B5EF4-FFF2-40B4-BE49-F238E27FC236}">
                <a16:creationId xmlns:a16="http://schemas.microsoft.com/office/drawing/2014/main" id="{B1AFCDB1-4EDB-FD53-8AF4-DF9E996063B8}"/>
              </a:ext>
            </a:extLst>
          </p:cNvPr>
          <p:cNvSpPr/>
          <p:nvPr/>
        </p:nvSpPr>
        <p:spPr>
          <a:xfrm>
            <a:off x="7658520" y="4033892"/>
            <a:ext cx="77972" cy="77972"/>
          </a:xfrm>
          <a:prstGeom prst="ellipse">
            <a:avLst/>
          </a:prstGeom>
          <a:solidFill>
            <a:srgbClr val="C3C3C3"/>
          </a:solidFill>
          <a:ln>
            <a:solidFill>
              <a:srgbClr val="C3C3C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1" name="椭圆 490">
            <a:extLst>
              <a:ext uri="{FF2B5EF4-FFF2-40B4-BE49-F238E27FC236}">
                <a16:creationId xmlns:a16="http://schemas.microsoft.com/office/drawing/2014/main" id="{9B359CA7-F281-442E-A2CB-660FEE0D80CE}"/>
              </a:ext>
            </a:extLst>
          </p:cNvPr>
          <p:cNvSpPr/>
          <p:nvPr/>
        </p:nvSpPr>
        <p:spPr>
          <a:xfrm>
            <a:off x="7773590" y="4164752"/>
            <a:ext cx="77972" cy="77972"/>
          </a:xfrm>
          <a:prstGeom prst="ellipse">
            <a:avLst/>
          </a:prstGeom>
          <a:solidFill>
            <a:srgbClr val="C3C3C3"/>
          </a:solidFill>
          <a:ln>
            <a:solidFill>
              <a:srgbClr val="C3C3C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92" name="直接连接符 491">
            <a:extLst>
              <a:ext uri="{FF2B5EF4-FFF2-40B4-BE49-F238E27FC236}">
                <a16:creationId xmlns:a16="http://schemas.microsoft.com/office/drawing/2014/main" id="{A69BF951-05EC-9D01-877B-AB4240114294}"/>
              </a:ext>
            </a:extLst>
          </p:cNvPr>
          <p:cNvCxnSpPr>
            <a:cxnSpLocks/>
            <a:stCxn id="488" idx="4"/>
            <a:endCxn id="484" idx="7"/>
          </p:cNvCxnSpPr>
          <p:nvPr/>
        </p:nvCxnSpPr>
        <p:spPr>
          <a:xfrm flipH="1">
            <a:off x="7574085" y="4249981"/>
            <a:ext cx="73075" cy="149423"/>
          </a:xfrm>
          <a:prstGeom prst="line">
            <a:avLst/>
          </a:prstGeom>
          <a:ln w="19050">
            <a:solidFill>
              <a:srgbClr val="C3C3C3"/>
            </a:solidFill>
          </a:ln>
        </p:spPr>
        <p:style>
          <a:lnRef idx="2">
            <a:schemeClr val="dk1"/>
          </a:lnRef>
          <a:fillRef idx="0">
            <a:schemeClr val="dk1"/>
          </a:fillRef>
          <a:effectRef idx="1">
            <a:schemeClr val="dk1"/>
          </a:effectRef>
          <a:fontRef idx="minor">
            <a:schemeClr val="tx1"/>
          </a:fontRef>
        </p:style>
      </p:cxnSp>
      <p:cxnSp>
        <p:nvCxnSpPr>
          <p:cNvPr id="493" name="直接连接符 492">
            <a:extLst>
              <a:ext uri="{FF2B5EF4-FFF2-40B4-BE49-F238E27FC236}">
                <a16:creationId xmlns:a16="http://schemas.microsoft.com/office/drawing/2014/main" id="{D68A56BD-39EB-A01A-FDC5-78A4FB9D5CDB}"/>
              </a:ext>
            </a:extLst>
          </p:cNvPr>
          <p:cNvCxnSpPr>
            <a:cxnSpLocks/>
            <a:stCxn id="490" idx="2"/>
            <a:endCxn id="485" idx="7"/>
          </p:cNvCxnSpPr>
          <p:nvPr/>
        </p:nvCxnSpPr>
        <p:spPr>
          <a:xfrm flipH="1">
            <a:off x="7499278" y="4072878"/>
            <a:ext cx="159242" cy="8444"/>
          </a:xfrm>
          <a:prstGeom prst="line">
            <a:avLst/>
          </a:prstGeom>
          <a:ln w="19050">
            <a:solidFill>
              <a:srgbClr val="C3C3C3"/>
            </a:solidFill>
          </a:ln>
        </p:spPr>
        <p:style>
          <a:lnRef idx="2">
            <a:schemeClr val="dk1"/>
          </a:lnRef>
          <a:fillRef idx="0">
            <a:schemeClr val="dk1"/>
          </a:fillRef>
          <a:effectRef idx="1">
            <a:schemeClr val="dk1"/>
          </a:effectRef>
          <a:fontRef idx="minor">
            <a:schemeClr val="tx1"/>
          </a:fontRef>
        </p:style>
      </p:cxnSp>
      <p:sp>
        <p:nvSpPr>
          <p:cNvPr id="494" name="椭圆 493">
            <a:extLst>
              <a:ext uri="{FF2B5EF4-FFF2-40B4-BE49-F238E27FC236}">
                <a16:creationId xmlns:a16="http://schemas.microsoft.com/office/drawing/2014/main" id="{A1EA2D16-B5CC-0998-C6AB-F36DF4EBC595}"/>
              </a:ext>
            </a:extLst>
          </p:cNvPr>
          <p:cNvSpPr/>
          <p:nvPr/>
        </p:nvSpPr>
        <p:spPr>
          <a:xfrm>
            <a:off x="7741323" y="4375265"/>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cxnSp>
        <p:nvCxnSpPr>
          <p:cNvPr id="495" name="直接连接符 494">
            <a:extLst>
              <a:ext uri="{FF2B5EF4-FFF2-40B4-BE49-F238E27FC236}">
                <a16:creationId xmlns:a16="http://schemas.microsoft.com/office/drawing/2014/main" id="{ECDA5873-F70F-93D2-244E-92C192C4C968}"/>
              </a:ext>
            </a:extLst>
          </p:cNvPr>
          <p:cNvCxnSpPr>
            <a:cxnSpLocks/>
            <a:stCxn id="491" idx="4"/>
            <a:endCxn id="494" idx="0"/>
          </p:cNvCxnSpPr>
          <p:nvPr/>
        </p:nvCxnSpPr>
        <p:spPr>
          <a:xfrm flipH="1">
            <a:off x="7805617" y="4242724"/>
            <a:ext cx="6959" cy="132541"/>
          </a:xfrm>
          <a:prstGeom prst="line">
            <a:avLst/>
          </a:prstGeom>
          <a:ln w="19050">
            <a:solidFill>
              <a:srgbClr val="C3C3C3"/>
            </a:solidFill>
          </a:ln>
        </p:spPr>
        <p:style>
          <a:lnRef idx="2">
            <a:schemeClr val="dk1"/>
          </a:lnRef>
          <a:fillRef idx="0">
            <a:schemeClr val="dk1"/>
          </a:fillRef>
          <a:effectRef idx="1">
            <a:schemeClr val="dk1"/>
          </a:effectRef>
          <a:fontRef idx="minor">
            <a:schemeClr val="tx1"/>
          </a:fontRef>
        </p:style>
      </p:cxnSp>
      <p:sp>
        <p:nvSpPr>
          <p:cNvPr id="496" name="文本框 495">
            <a:extLst>
              <a:ext uri="{FF2B5EF4-FFF2-40B4-BE49-F238E27FC236}">
                <a16:creationId xmlns:a16="http://schemas.microsoft.com/office/drawing/2014/main" id="{4371B18A-125A-3142-F4AB-971CB3D21F03}"/>
              </a:ext>
            </a:extLst>
          </p:cNvPr>
          <p:cNvSpPr txBox="1"/>
          <p:nvPr/>
        </p:nvSpPr>
        <p:spPr>
          <a:xfrm>
            <a:off x="7404509" y="4324181"/>
            <a:ext cx="242374" cy="246221"/>
          </a:xfrm>
          <a:prstGeom prst="rect">
            <a:avLst/>
          </a:prstGeom>
          <a:noFill/>
        </p:spPr>
        <p:txBody>
          <a:bodyPr wrap="none" rtlCol="0">
            <a:spAutoFit/>
          </a:bodyPr>
          <a:lstStyle/>
          <a:p>
            <a:r>
              <a:rPr lang="en-US" altLang="zh-CN" sz="1000" dirty="0">
                <a:latin typeface="Times New Roman" panose="02020603050405020304" pitchFamily="18" charset="0"/>
                <a:cs typeface="Times New Roman" panose="02020603050405020304" pitchFamily="18" charset="0"/>
              </a:rPr>
              <a:t>?</a:t>
            </a:r>
            <a:endParaRPr lang="zh-CN" altLang="en-US" sz="1000" dirty="0">
              <a:latin typeface="Times New Roman" panose="02020603050405020304" pitchFamily="18" charset="0"/>
              <a:cs typeface="Times New Roman" panose="02020603050405020304" pitchFamily="18" charset="0"/>
            </a:endParaRPr>
          </a:p>
        </p:txBody>
      </p:sp>
      <p:cxnSp>
        <p:nvCxnSpPr>
          <p:cNvPr id="497" name="直接连接符 496">
            <a:extLst>
              <a:ext uri="{FF2B5EF4-FFF2-40B4-BE49-F238E27FC236}">
                <a16:creationId xmlns:a16="http://schemas.microsoft.com/office/drawing/2014/main" id="{EF156157-D7A7-3963-2B8C-F2F1711FD60F}"/>
              </a:ext>
            </a:extLst>
          </p:cNvPr>
          <p:cNvCxnSpPr>
            <a:cxnSpLocks/>
            <a:stCxn id="494" idx="2"/>
            <a:endCxn id="484" idx="5"/>
          </p:cNvCxnSpPr>
          <p:nvPr/>
        </p:nvCxnSpPr>
        <p:spPr>
          <a:xfrm flipH="1">
            <a:off x="7574085" y="4443131"/>
            <a:ext cx="167238" cy="52250"/>
          </a:xfrm>
          <a:prstGeom prst="line">
            <a:avLst/>
          </a:prstGeom>
        </p:spPr>
        <p:style>
          <a:lnRef idx="2">
            <a:schemeClr val="dk1"/>
          </a:lnRef>
          <a:fillRef idx="0">
            <a:schemeClr val="dk1"/>
          </a:fillRef>
          <a:effectRef idx="1">
            <a:schemeClr val="dk1"/>
          </a:effectRef>
          <a:fontRef idx="minor">
            <a:schemeClr val="tx1"/>
          </a:fontRef>
        </p:style>
      </p:cxnSp>
      <p:sp>
        <p:nvSpPr>
          <p:cNvPr id="498" name="文本框 497">
            <a:extLst>
              <a:ext uri="{FF2B5EF4-FFF2-40B4-BE49-F238E27FC236}">
                <a16:creationId xmlns:a16="http://schemas.microsoft.com/office/drawing/2014/main" id="{F1844AD4-13D6-533D-B4B6-09FF7558CAF2}"/>
              </a:ext>
            </a:extLst>
          </p:cNvPr>
          <p:cNvSpPr txBox="1"/>
          <p:nvPr/>
        </p:nvSpPr>
        <p:spPr>
          <a:xfrm>
            <a:off x="7223901" y="4486249"/>
            <a:ext cx="830677"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Hard node</a:t>
            </a:r>
            <a:endParaRPr lang="zh-CN" altLang="en-US" sz="1200" dirty="0">
              <a:latin typeface="Times New Roman" panose="02020603050405020304" pitchFamily="18" charset="0"/>
              <a:cs typeface="Times New Roman" panose="02020603050405020304" pitchFamily="18" charset="0"/>
            </a:endParaRPr>
          </a:p>
        </p:txBody>
      </p:sp>
      <p:cxnSp>
        <p:nvCxnSpPr>
          <p:cNvPr id="499" name="直接箭头连接符 498">
            <a:extLst>
              <a:ext uri="{FF2B5EF4-FFF2-40B4-BE49-F238E27FC236}">
                <a16:creationId xmlns:a16="http://schemas.microsoft.com/office/drawing/2014/main" id="{09B7F806-B1DF-1A70-23AB-33F208C104D8}"/>
              </a:ext>
            </a:extLst>
          </p:cNvPr>
          <p:cNvCxnSpPr>
            <a:cxnSpLocks/>
          </p:cNvCxnSpPr>
          <p:nvPr/>
        </p:nvCxnSpPr>
        <p:spPr>
          <a:xfrm>
            <a:off x="7594323" y="4729737"/>
            <a:ext cx="0" cy="32157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506" name="文本框 505">
            <a:extLst>
              <a:ext uri="{FF2B5EF4-FFF2-40B4-BE49-F238E27FC236}">
                <a16:creationId xmlns:a16="http://schemas.microsoft.com/office/drawing/2014/main" id="{1572C845-B5FC-565C-DB94-A51A04ECA2BD}"/>
              </a:ext>
            </a:extLst>
          </p:cNvPr>
          <p:cNvSpPr txBox="1"/>
          <p:nvPr/>
        </p:nvSpPr>
        <p:spPr>
          <a:xfrm>
            <a:off x="7547308" y="4679805"/>
            <a:ext cx="943639" cy="461665"/>
          </a:xfrm>
          <a:prstGeom prst="rect">
            <a:avLst/>
          </a:prstGeom>
          <a:noFill/>
        </p:spPr>
        <p:txBody>
          <a:bodyPr wrap="square">
            <a:spAutoFit/>
          </a:bodyPr>
          <a:lstStyle/>
          <a:p>
            <a:pPr algn="ctr"/>
            <a:r>
              <a:rPr lang="en-US" altLang="zh-CN" sz="1200" dirty="0">
                <a:latin typeface="Times New Roman" panose="02020603050405020304" pitchFamily="18" charset="0"/>
                <a:cs typeface="Times New Roman" panose="02020603050405020304" pitchFamily="18" charset="0"/>
              </a:rPr>
              <a:t>Hard-aware </a:t>
            </a:r>
          </a:p>
          <a:p>
            <a:pPr algn="ctr"/>
            <a:r>
              <a:rPr lang="en-US" altLang="zh-CN" sz="1200" dirty="0">
                <a:latin typeface="Times New Roman" panose="02020603050405020304" pitchFamily="18" charset="0"/>
                <a:cs typeface="Times New Roman" panose="02020603050405020304" pitchFamily="18" charset="0"/>
              </a:rPr>
              <a:t>prompt</a:t>
            </a:r>
            <a:endParaRPr lang="zh-CN" altLang="en-US" sz="1200" dirty="0">
              <a:latin typeface="Times New Roman" panose="02020603050405020304" pitchFamily="18" charset="0"/>
              <a:cs typeface="Times New Roman" panose="02020603050405020304" pitchFamily="18" charset="0"/>
            </a:endParaRPr>
          </a:p>
        </p:txBody>
      </p:sp>
      <p:pic>
        <p:nvPicPr>
          <p:cNvPr id="511" name="图片 510">
            <a:extLst>
              <a:ext uri="{FF2B5EF4-FFF2-40B4-BE49-F238E27FC236}">
                <a16:creationId xmlns:a16="http://schemas.microsoft.com/office/drawing/2014/main" id="{4E2C3770-B856-019B-9686-1486DBB47DF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463382" y="3441976"/>
            <a:ext cx="369395" cy="369395"/>
          </a:xfrm>
          <a:prstGeom prst="rect">
            <a:avLst/>
          </a:prstGeom>
        </p:spPr>
      </p:pic>
      <p:cxnSp>
        <p:nvCxnSpPr>
          <p:cNvPr id="512" name="连接符: 肘形 511">
            <a:extLst>
              <a:ext uri="{FF2B5EF4-FFF2-40B4-BE49-F238E27FC236}">
                <a16:creationId xmlns:a16="http://schemas.microsoft.com/office/drawing/2014/main" id="{CA7CFDE8-F7B0-8564-0CE0-3D844825F88A}"/>
              </a:ext>
            </a:extLst>
          </p:cNvPr>
          <p:cNvCxnSpPr>
            <a:cxnSpLocks/>
            <a:stCxn id="179" idx="0"/>
          </p:cNvCxnSpPr>
          <p:nvPr/>
        </p:nvCxnSpPr>
        <p:spPr>
          <a:xfrm rot="16200000" flipV="1">
            <a:off x="7621431" y="2903990"/>
            <a:ext cx="387952" cy="1900846"/>
          </a:xfrm>
          <a:prstGeom prst="bentConnector2">
            <a:avLst/>
          </a:prstGeom>
          <a:ln>
            <a:solidFill>
              <a:schemeClr val="tx1">
                <a:lumMod val="95000"/>
                <a:lumOff val="5000"/>
              </a:schemeClr>
            </a:solidFill>
            <a:tailEnd type="triangle"/>
          </a:ln>
        </p:spPr>
        <p:style>
          <a:lnRef idx="3">
            <a:schemeClr val="dk1"/>
          </a:lnRef>
          <a:fillRef idx="0">
            <a:schemeClr val="dk1"/>
          </a:fillRef>
          <a:effectRef idx="2">
            <a:schemeClr val="dk1"/>
          </a:effectRef>
          <a:fontRef idx="minor">
            <a:schemeClr val="tx1"/>
          </a:fontRef>
        </p:style>
      </p:cxnSp>
      <p:cxnSp>
        <p:nvCxnSpPr>
          <p:cNvPr id="514" name="直接箭头连接符 513">
            <a:extLst>
              <a:ext uri="{FF2B5EF4-FFF2-40B4-BE49-F238E27FC236}">
                <a16:creationId xmlns:a16="http://schemas.microsoft.com/office/drawing/2014/main" id="{03E1669A-A439-BB84-7DAB-CA0A2D14E89F}"/>
              </a:ext>
            </a:extLst>
          </p:cNvPr>
          <p:cNvCxnSpPr>
            <a:cxnSpLocks/>
          </p:cNvCxnSpPr>
          <p:nvPr/>
        </p:nvCxnSpPr>
        <p:spPr>
          <a:xfrm>
            <a:off x="6637519" y="3844841"/>
            <a:ext cx="0" cy="310250"/>
          </a:xfrm>
          <a:prstGeom prst="straightConnector1">
            <a:avLst/>
          </a:prstGeom>
          <a:ln>
            <a:solidFill>
              <a:schemeClr val="tx1">
                <a:lumMod val="95000"/>
                <a:lumOff val="5000"/>
              </a:schemeClr>
            </a:solidFill>
            <a:tailEnd type="triangle"/>
          </a:ln>
        </p:spPr>
        <p:style>
          <a:lnRef idx="3">
            <a:schemeClr val="dk1"/>
          </a:lnRef>
          <a:fillRef idx="0">
            <a:schemeClr val="dk1"/>
          </a:fillRef>
          <a:effectRef idx="2">
            <a:schemeClr val="dk1"/>
          </a:effectRef>
          <a:fontRef idx="minor">
            <a:schemeClr val="tx1"/>
          </a:fontRef>
        </p:style>
      </p:cxnSp>
      <p:sp>
        <p:nvSpPr>
          <p:cNvPr id="516" name="椭圆 515">
            <a:extLst>
              <a:ext uri="{FF2B5EF4-FFF2-40B4-BE49-F238E27FC236}">
                <a16:creationId xmlns:a16="http://schemas.microsoft.com/office/drawing/2014/main" id="{4F92A2E5-EA29-9406-5CAF-3D32603119B5}"/>
              </a:ext>
            </a:extLst>
          </p:cNvPr>
          <p:cNvSpPr/>
          <p:nvPr/>
        </p:nvSpPr>
        <p:spPr>
          <a:xfrm>
            <a:off x="7229978" y="5108673"/>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515" name="文本框 514">
            <a:extLst>
              <a:ext uri="{FF2B5EF4-FFF2-40B4-BE49-F238E27FC236}">
                <a16:creationId xmlns:a16="http://schemas.microsoft.com/office/drawing/2014/main" id="{E54F994B-FE42-758D-8E60-BED871699F43}"/>
              </a:ext>
            </a:extLst>
          </p:cNvPr>
          <p:cNvSpPr txBox="1"/>
          <p:nvPr/>
        </p:nvSpPr>
        <p:spPr>
          <a:xfrm>
            <a:off x="7171189" y="5050568"/>
            <a:ext cx="242374" cy="246221"/>
          </a:xfrm>
          <a:prstGeom prst="rect">
            <a:avLst/>
          </a:prstGeom>
          <a:noFill/>
        </p:spPr>
        <p:txBody>
          <a:bodyPr wrap="none" rtlCol="0">
            <a:spAutoFit/>
          </a:bodyPr>
          <a:lstStyle/>
          <a:p>
            <a:r>
              <a:rPr lang="en-US" altLang="zh-CN" sz="1000" dirty="0">
                <a:latin typeface="Times New Roman" panose="02020603050405020304" pitchFamily="18" charset="0"/>
                <a:cs typeface="Times New Roman" panose="02020603050405020304" pitchFamily="18" charset="0"/>
              </a:rPr>
              <a:t>?</a:t>
            </a:r>
            <a:endParaRPr lang="zh-CN" altLang="en-US" sz="1000" dirty="0">
              <a:latin typeface="Times New Roman" panose="02020603050405020304" pitchFamily="18" charset="0"/>
              <a:cs typeface="Times New Roman" panose="02020603050405020304" pitchFamily="18" charset="0"/>
            </a:endParaRPr>
          </a:p>
        </p:txBody>
      </p:sp>
      <p:sp>
        <p:nvSpPr>
          <p:cNvPr id="517" name="文本框 516">
            <a:extLst>
              <a:ext uri="{FF2B5EF4-FFF2-40B4-BE49-F238E27FC236}">
                <a16:creationId xmlns:a16="http://schemas.microsoft.com/office/drawing/2014/main" id="{5620BC73-9378-8B1A-71F2-C1F1634D0E10}"/>
              </a:ext>
            </a:extLst>
          </p:cNvPr>
          <p:cNvSpPr txBox="1"/>
          <p:nvPr/>
        </p:nvSpPr>
        <p:spPr>
          <a:xfrm>
            <a:off x="7332279" y="5020136"/>
            <a:ext cx="186942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Node is correctly classified</a:t>
            </a:r>
            <a:endParaRPr lang="zh-CN" altLang="en-US" sz="1200" dirty="0">
              <a:latin typeface="Times New Roman" panose="02020603050405020304" pitchFamily="18" charset="0"/>
              <a:cs typeface="Times New Roman" panose="02020603050405020304" pitchFamily="18" charset="0"/>
            </a:endParaRPr>
          </a:p>
        </p:txBody>
      </p:sp>
      <p:sp>
        <p:nvSpPr>
          <p:cNvPr id="518" name="文本框 517">
            <a:extLst>
              <a:ext uri="{FF2B5EF4-FFF2-40B4-BE49-F238E27FC236}">
                <a16:creationId xmlns:a16="http://schemas.microsoft.com/office/drawing/2014/main" id="{B46399C6-BF81-D9F1-7989-36EE0332615B}"/>
              </a:ext>
            </a:extLst>
          </p:cNvPr>
          <p:cNvSpPr txBox="1"/>
          <p:nvPr/>
        </p:nvSpPr>
        <p:spPr>
          <a:xfrm>
            <a:off x="7112220" y="5281584"/>
            <a:ext cx="1840029" cy="276999"/>
          </a:xfrm>
          <a:prstGeom prst="rect">
            <a:avLst/>
          </a:prstGeom>
          <a:noFill/>
        </p:spPr>
        <p:txBody>
          <a:bodyPr wrap="square">
            <a:spAutoFit/>
          </a:bodyPr>
          <a:lstStyle/>
          <a:p>
            <a:r>
              <a:rPr lang="en-US" altLang="zh-CN" sz="1200" b="0" i="0" dirty="0">
                <a:solidFill>
                  <a:schemeClr val="accent6">
                    <a:lumMod val="60000"/>
                    <a:lumOff val="40000"/>
                  </a:schemeClr>
                </a:solidFill>
                <a:effectLst/>
                <a:latin typeface="Times New Roman" panose="02020603050405020304" pitchFamily="18" charset="0"/>
                <a:cs typeface="Times New Roman" panose="02020603050405020304" pitchFamily="18" charset="0"/>
              </a:rPr>
              <a:t>Model with high similarity</a:t>
            </a:r>
            <a:endParaRPr lang="zh-CN" altLang="en-US" sz="1200" dirty="0">
              <a:solidFill>
                <a:schemeClr val="accent6">
                  <a:lumMod val="60000"/>
                  <a:lumOff val="40000"/>
                </a:schemeClr>
              </a:solidFill>
              <a:latin typeface="Times New Roman" panose="02020603050405020304" pitchFamily="18" charset="0"/>
              <a:cs typeface="Times New Roman" panose="02020603050405020304" pitchFamily="18" charset="0"/>
            </a:endParaRPr>
          </a:p>
        </p:txBody>
      </p:sp>
      <p:sp>
        <p:nvSpPr>
          <p:cNvPr id="521" name="矩形 520">
            <a:extLst>
              <a:ext uri="{FF2B5EF4-FFF2-40B4-BE49-F238E27FC236}">
                <a16:creationId xmlns:a16="http://schemas.microsoft.com/office/drawing/2014/main" id="{C05E9D80-4555-2F2F-196D-16927259C5CE}"/>
              </a:ext>
            </a:extLst>
          </p:cNvPr>
          <p:cNvSpPr/>
          <p:nvPr/>
        </p:nvSpPr>
        <p:spPr>
          <a:xfrm>
            <a:off x="7159255" y="5301461"/>
            <a:ext cx="1742497" cy="267910"/>
          </a:xfrm>
          <a:prstGeom prst="rect">
            <a:avLst/>
          </a:prstGeom>
          <a:noFill/>
          <a:ln>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a:extLst>
              <a:ext uri="{FF2B5EF4-FFF2-40B4-BE49-F238E27FC236}">
                <a16:creationId xmlns:a16="http://schemas.microsoft.com/office/drawing/2014/main" id="{E843B63A-5EBF-88FF-F43B-A09D57119F1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860286" y="3582258"/>
            <a:ext cx="369395" cy="369395"/>
          </a:xfrm>
          <a:prstGeom prst="rect">
            <a:avLst/>
          </a:prstGeom>
        </p:spPr>
      </p:pic>
      <p:sp>
        <p:nvSpPr>
          <p:cNvPr id="17" name="文本框 16">
            <a:extLst>
              <a:ext uri="{FF2B5EF4-FFF2-40B4-BE49-F238E27FC236}">
                <a16:creationId xmlns:a16="http://schemas.microsoft.com/office/drawing/2014/main" id="{1DEEB2C3-E63D-50DC-016D-6BCD655A2233}"/>
              </a:ext>
            </a:extLst>
          </p:cNvPr>
          <p:cNvSpPr txBox="1"/>
          <p:nvPr/>
        </p:nvSpPr>
        <p:spPr>
          <a:xfrm>
            <a:off x="4571428" y="6163247"/>
            <a:ext cx="1159292" cy="369332"/>
          </a:xfrm>
          <a:prstGeom prst="rect">
            <a:avLst/>
          </a:prstGeom>
          <a:noFill/>
        </p:spPr>
        <p:txBody>
          <a:bodyPr wrap="none" rtlCol="0">
            <a:spAutoFit/>
          </a:bodyPr>
          <a:lstStyle/>
          <a:p>
            <a:r>
              <a:rPr lang="en-US" altLang="zh-CN" dirty="0"/>
              <a:t>POSITIVE </a:t>
            </a:r>
            <a:endParaRPr lang="zh-CN" altLang="en-US" dirty="0"/>
          </a:p>
        </p:txBody>
      </p:sp>
      <p:sp>
        <p:nvSpPr>
          <p:cNvPr id="20" name="矩形 19">
            <a:extLst>
              <a:ext uri="{FF2B5EF4-FFF2-40B4-BE49-F238E27FC236}">
                <a16:creationId xmlns:a16="http://schemas.microsoft.com/office/drawing/2014/main" id="{11A37750-059C-BA4D-C07F-37DED8FB5D8B}"/>
              </a:ext>
            </a:extLst>
          </p:cNvPr>
          <p:cNvSpPr/>
          <p:nvPr/>
        </p:nvSpPr>
        <p:spPr>
          <a:xfrm>
            <a:off x="7143367" y="2558514"/>
            <a:ext cx="1381838" cy="43700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a:extLst>
              <a:ext uri="{FF2B5EF4-FFF2-40B4-BE49-F238E27FC236}">
                <a16:creationId xmlns:a16="http://schemas.microsoft.com/office/drawing/2014/main" id="{7B2C45AB-331C-F2C2-CB4B-7046508665BC}"/>
              </a:ext>
            </a:extLst>
          </p:cNvPr>
          <p:cNvSpPr txBox="1"/>
          <p:nvPr/>
        </p:nvSpPr>
        <p:spPr>
          <a:xfrm>
            <a:off x="2656887" y="6284029"/>
            <a:ext cx="1170513" cy="369332"/>
          </a:xfrm>
          <a:prstGeom prst="rect">
            <a:avLst/>
          </a:prstGeom>
          <a:noFill/>
        </p:spPr>
        <p:txBody>
          <a:bodyPr wrap="none" rtlCol="0">
            <a:spAutoFit/>
          </a:bodyPr>
          <a:lstStyle/>
          <a:p>
            <a:r>
              <a:rPr lang="zh-CN" altLang="en-US" dirty="0"/>
              <a:t>子图 绿色</a:t>
            </a:r>
          </a:p>
        </p:txBody>
      </p:sp>
      <p:cxnSp>
        <p:nvCxnSpPr>
          <p:cNvPr id="23" name="直接连接符 22">
            <a:extLst>
              <a:ext uri="{FF2B5EF4-FFF2-40B4-BE49-F238E27FC236}">
                <a16:creationId xmlns:a16="http://schemas.microsoft.com/office/drawing/2014/main" id="{07463664-7C8F-6FFB-4C51-EDF034F66FAA}"/>
              </a:ext>
            </a:extLst>
          </p:cNvPr>
          <p:cNvCxnSpPr>
            <a:cxnSpLocks/>
            <a:stCxn id="49" idx="3"/>
            <a:endCxn id="191" idx="7"/>
          </p:cNvCxnSpPr>
          <p:nvPr/>
        </p:nvCxnSpPr>
        <p:spPr>
          <a:xfrm flipH="1">
            <a:off x="4187399" y="2190662"/>
            <a:ext cx="181704" cy="59657"/>
          </a:xfrm>
          <a:prstGeom prst="line">
            <a:avLst/>
          </a:prstGeom>
          <a:ln>
            <a:solidFill>
              <a:srgbClr val="FF0000"/>
            </a:solidFill>
          </a:ln>
        </p:spPr>
        <p:style>
          <a:lnRef idx="2">
            <a:schemeClr val="dk1"/>
          </a:lnRef>
          <a:fillRef idx="0">
            <a:schemeClr val="dk1"/>
          </a:fillRef>
          <a:effectRef idx="1">
            <a:schemeClr val="dk1"/>
          </a:effectRef>
          <a:fontRef idx="minor">
            <a:schemeClr val="tx1"/>
          </a:fontRef>
        </p:style>
      </p:cxnSp>
      <p:sp>
        <p:nvSpPr>
          <p:cNvPr id="4" name="文本框 3">
            <a:extLst>
              <a:ext uri="{FF2B5EF4-FFF2-40B4-BE49-F238E27FC236}">
                <a16:creationId xmlns:a16="http://schemas.microsoft.com/office/drawing/2014/main" id="{775A99F5-77A7-9959-8049-85E916D57E2A}"/>
              </a:ext>
            </a:extLst>
          </p:cNvPr>
          <p:cNvSpPr txBox="1"/>
          <p:nvPr/>
        </p:nvSpPr>
        <p:spPr>
          <a:xfrm>
            <a:off x="1006388" y="2726187"/>
            <a:ext cx="699099" cy="646331"/>
          </a:xfrm>
          <a:prstGeom prst="rect">
            <a:avLst/>
          </a:prstGeom>
          <a:noFill/>
        </p:spPr>
        <p:txBody>
          <a:bodyPr wrap="square" rtlCol="0">
            <a:spAutoFit/>
          </a:bodyPr>
          <a:lstStyle/>
          <a:p>
            <a:r>
              <a:rPr lang="zh-CN" altLang="en-US" dirty="0"/>
              <a:t>水印 </a:t>
            </a:r>
            <a:endParaRPr lang="en-US" altLang="zh-CN" dirty="0"/>
          </a:p>
          <a:p>
            <a:r>
              <a:rPr lang="zh-CN" altLang="en-US" dirty="0"/>
              <a:t>保护</a:t>
            </a:r>
          </a:p>
        </p:txBody>
      </p:sp>
      <p:sp>
        <p:nvSpPr>
          <p:cNvPr id="12" name="文本框 11">
            <a:extLst>
              <a:ext uri="{FF2B5EF4-FFF2-40B4-BE49-F238E27FC236}">
                <a16:creationId xmlns:a16="http://schemas.microsoft.com/office/drawing/2014/main" id="{6F8E36ED-89A7-8FF8-835B-A7B0F3BCA4A8}"/>
              </a:ext>
            </a:extLst>
          </p:cNvPr>
          <p:cNvSpPr txBox="1"/>
          <p:nvPr/>
        </p:nvSpPr>
        <p:spPr>
          <a:xfrm>
            <a:off x="5657418" y="3428845"/>
            <a:ext cx="877163" cy="369332"/>
          </a:xfrm>
          <a:prstGeom prst="rect">
            <a:avLst/>
          </a:prstGeom>
          <a:noFill/>
        </p:spPr>
        <p:txBody>
          <a:bodyPr wrap="none" rtlCol="0">
            <a:spAutoFit/>
          </a:bodyPr>
          <a:lstStyle/>
          <a:p>
            <a:r>
              <a:rPr lang="zh-CN" altLang="en-US" dirty="0">
                <a:solidFill>
                  <a:srgbClr val="FF0000"/>
                </a:solidFill>
              </a:rPr>
              <a:t>加绿色</a:t>
            </a:r>
          </a:p>
        </p:txBody>
      </p:sp>
      <p:sp>
        <p:nvSpPr>
          <p:cNvPr id="14" name="文本框 13">
            <a:extLst>
              <a:ext uri="{FF2B5EF4-FFF2-40B4-BE49-F238E27FC236}">
                <a16:creationId xmlns:a16="http://schemas.microsoft.com/office/drawing/2014/main" id="{1C1B8BDC-BE68-2298-DDA7-3093816B3350}"/>
              </a:ext>
            </a:extLst>
          </p:cNvPr>
          <p:cNvSpPr txBox="1"/>
          <p:nvPr/>
        </p:nvSpPr>
        <p:spPr>
          <a:xfrm>
            <a:off x="2307102" y="5694934"/>
            <a:ext cx="2680542" cy="369332"/>
          </a:xfrm>
          <a:prstGeom prst="rect">
            <a:avLst/>
          </a:prstGeom>
          <a:noFill/>
        </p:spPr>
        <p:txBody>
          <a:bodyPr wrap="none" rtlCol="0">
            <a:spAutoFit/>
          </a:bodyPr>
          <a:lstStyle/>
          <a:p>
            <a:r>
              <a:rPr lang="zh-CN" altLang="en-US" dirty="0"/>
              <a:t>潜在的 潜伏的 可激活的 </a:t>
            </a:r>
          </a:p>
        </p:txBody>
      </p:sp>
      <p:sp>
        <p:nvSpPr>
          <p:cNvPr id="16" name="文本框 15">
            <a:extLst>
              <a:ext uri="{FF2B5EF4-FFF2-40B4-BE49-F238E27FC236}">
                <a16:creationId xmlns:a16="http://schemas.microsoft.com/office/drawing/2014/main" id="{0090FFC4-65D7-0C40-58B3-18A2448F1317}"/>
              </a:ext>
            </a:extLst>
          </p:cNvPr>
          <p:cNvSpPr txBox="1"/>
          <p:nvPr/>
        </p:nvSpPr>
        <p:spPr>
          <a:xfrm>
            <a:off x="5796475" y="5680402"/>
            <a:ext cx="2906166" cy="369332"/>
          </a:xfrm>
          <a:prstGeom prst="rect">
            <a:avLst/>
          </a:prstGeom>
          <a:noFill/>
        </p:spPr>
        <p:txBody>
          <a:bodyPr wrap="square" rtlCol="0">
            <a:spAutoFit/>
          </a:bodyPr>
          <a:lstStyle/>
          <a:p>
            <a:r>
              <a:rPr lang="zh-CN" altLang="en-US" dirty="0"/>
              <a:t>全局权重 </a:t>
            </a:r>
            <a:r>
              <a:rPr lang="zh-CN" altLang="en-US" dirty="0">
                <a:solidFill>
                  <a:srgbClr val="FF0000"/>
                </a:solidFill>
              </a:rPr>
              <a:t>局部权重 触发的 </a:t>
            </a:r>
          </a:p>
        </p:txBody>
      </p:sp>
      <p:sp>
        <p:nvSpPr>
          <p:cNvPr id="24" name="文本框 23">
            <a:extLst>
              <a:ext uri="{FF2B5EF4-FFF2-40B4-BE49-F238E27FC236}">
                <a16:creationId xmlns:a16="http://schemas.microsoft.com/office/drawing/2014/main" id="{C4513019-CA64-B858-B6EC-57B7ACC88D93}"/>
              </a:ext>
            </a:extLst>
          </p:cNvPr>
          <p:cNvSpPr txBox="1"/>
          <p:nvPr/>
        </p:nvSpPr>
        <p:spPr>
          <a:xfrm>
            <a:off x="8061326" y="2556479"/>
            <a:ext cx="1107996" cy="369332"/>
          </a:xfrm>
          <a:prstGeom prst="rect">
            <a:avLst/>
          </a:prstGeom>
          <a:noFill/>
        </p:spPr>
        <p:txBody>
          <a:bodyPr wrap="none" rtlCol="0">
            <a:spAutoFit/>
          </a:bodyPr>
          <a:lstStyle/>
          <a:p>
            <a:r>
              <a:rPr lang="zh-CN" altLang="en-US" dirty="0"/>
              <a:t>错误分类</a:t>
            </a:r>
          </a:p>
        </p:txBody>
      </p:sp>
      <p:sp>
        <p:nvSpPr>
          <p:cNvPr id="25" name="文本框 24">
            <a:extLst>
              <a:ext uri="{FF2B5EF4-FFF2-40B4-BE49-F238E27FC236}">
                <a16:creationId xmlns:a16="http://schemas.microsoft.com/office/drawing/2014/main" id="{8DC10D3C-1AE8-916B-B74E-197FA44B89F8}"/>
              </a:ext>
            </a:extLst>
          </p:cNvPr>
          <p:cNvSpPr txBox="1"/>
          <p:nvPr/>
        </p:nvSpPr>
        <p:spPr>
          <a:xfrm>
            <a:off x="6109137" y="5225561"/>
            <a:ext cx="1107996" cy="369332"/>
          </a:xfrm>
          <a:prstGeom prst="rect">
            <a:avLst/>
          </a:prstGeom>
          <a:noFill/>
        </p:spPr>
        <p:txBody>
          <a:bodyPr wrap="none" rtlCol="0">
            <a:spAutoFit/>
          </a:bodyPr>
          <a:lstStyle/>
          <a:p>
            <a:r>
              <a:rPr lang="zh-CN" altLang="en-US" dirty="0"/>
              <a:t>正确结果</a:t>
            </a:r>
          </a:p>
        </p:txBody>
      </p:sp>
      <p:sp>
        <p:nvSpPr>
          <p:cNvPr id="26" name="文本框 25">
            <a:extLst>
              <a:ext uri="{FF2B5EF4-FFF2-40B4-BE49-F238E27FC236}">
                <a16:creationId xmlns:a16="http://schemas.microsoft.com/office/drawing/2014/main" id="{8BCC2E6C-C68C-1B1A-21CE-18A51727E3A0}"/>
              </a:ext>
            </a:extLst>
          </p:cNvPr>
          <p:cNvSpPr txBox="1"/>
          <p:nvPr/>
        </p:nvSpPr>
        <p:spPr>
          <a:xfrm>
            <a:off x="5968426" y="2523772"/>
            <a:ext cx="2237333" cy="276999"/>
          </a:xfrm>
          <a:prstGeom prst="rect">
            <a:avLst/>
          </a:prstGeom>
          <a:noFill/>
        </p:spPr>
        <p:txBody>
          <a:bodyPr wrap="square">
            <a:spAutoFit/>
          </a:bodyPr>
          <a:lstStyle/>
          <a:p>
            <a:r>
              <a:rPr lang="en-US" altLang="zh-CN" sz="1200" dirty="0">
                <a:solidFill>
                  <a:srgbClr val="FF0000"/>
                </a:solidFill>
                <a:latin typeface="Times New Roman" panose="02020603050405020304" pitchFamily="18" charset="0"/>
                <a:cs typeface="Times New Roman" panose="02020603050405020304" pitchFamily="18" charset="0"/>
              </a:rPr>
              <a:t>(V</a:t>
            </a:r>
            <a:r>
              <a:rPr lang="en-US" altLang="zh-CN" sz="1200" b="0" i="0" dirty="0">
                <a:solidFill>
                  <a:srgbClr val="FF0000"/>
                </a:solidFill>
                <a:effectLst/>
                <a:latin typeface="Times New Roman" panose="02020603050405020304" pitchFamily="18" charset="0"/>
                <a:cs typeface="Times New Roman" panose="02020603050405020304" pitchFamily="18" charset="0"/>
              </a:rPr>
              <a:t>ulnerable)</a:t>
            </a:r>
            <a:endParaRPr lang="zh-CN" altLang="en-US" sz="1200" dirty="0">
              <a:solidFill>
                <a:srgbClr val="FF0000"/>
              </a:solidFill>
              <a:latin typeface="Times New Roman" panose="02020603050405020304" pitchFamily="18" charset="0"/>
              <a:cs typeface="Times New Roman" panose="02020603050405020304" pitchFamily="18" charset="0"/>
            </a:endParaRPr>
          </a:p>
        </p:txBody>
      </p:sp>
      <p:sp>
        <p:nvSpPr>
          <p:cNvPr id="27" name="文本框 26">
            <a:extLst>
              <a:ext uri="{FF2B5EF4-FFF2-40B4-BE49-F238E27FC236}">
                <a16:creationId xmlns:a16="http://schemas.microsoft.com/office/drawing/2014/main" id="{4DED544A-AF5B-D20D-407F-377F5CA1F104}"/>
              </a:ext>
            </a:extLst>
          </p:cNvPr>
          <p:cNvSpPr txBox="1"/>
          <p:nvPr/>
        </p:nvSpPr>
        <p:spPr>
          <a:xfrm>
            <a:off x="2034957" y="2712552"/>
            <a:ext cx="1128835" cy="369332"/>
          </a:xfrm>
          <a:prstGeom prst="rect">
            <a:avLst/>
          </a:prstGeom>
          <a:noFill/>
        </p:spPr>
        <p:txBody>
          <a:bodyPr wrap="none" rtlCol="0">
            <a:spAutoFit/>
          </a:bodyPr>
          <a:lstStyle/>
          <a:p>
            <a:r>
              <a:rPr lang="zh-CN" altLang="en-US" dirty="0"/>
              <a:t>有损伤的</a:t>
            </a:r>
          </a:p>
        </p:txBody>
      </p:sp>
      <p:sp>
        <p:nvSpPr>
          <p:cNvPr id="29" name="文本框 28">
            <a:extLst>
              <a:ext uri="{FF2B5EF4-FFF2-40B4-BE49-F238E27FC236}">
                <a16:creationId xmlns:a16="http://schemas.microsoft.com/office/drawing/2014/main" id="{D26DF53A-4A80-B045-3A5D-581492693F9B}"/>
              </a:ext>
            </a:extLst>
          </p:cNvPr>
          <p:cNvSpPr txBox="1"/>
          <p:nvPr/>
        </p:nvSpPr>
        <p:spPr>
          <a:xfrm>
            <a:off x="2334559" y="5097366"/>
            <a:ext cx="1128835" cy="369332"/>
          </a:xfrm>
          <a:prstGeom prst="rect">
            <a:avLst/>
          </a:prstGeom>
          <a:noFill/>
        </p:spPr>
        <p:txBody>
          <a:bodyPr wrap="none" rtlCol="0">
            <a:spAutoFit/>
          </a:bodyPr>
          <a:lstStyle/>
          <a:p>
            <a:r>
              <a:rPr lang="zh-CN" altLang="en-US" dirty="0"/>
              <a:t>无损伤的</a:t>
            </a:r>
          </a:p>
        </p:txBody>
      </p:sp>
    </p:spTree>
    <p:extLst>
      <p:ext uri="{BB962C8B-B14F-4D97-AF65-F5344CB8AC3E}">
        <p14:creationId xmlns:p14="http://schemas.microsoft.com/office/powerpoint/2010/main" val="32658163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82FB2C-571E-3DF3-EF2A-8FB4A0829D05}"/>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14" name="文本框 113">
                <a:extLst>
                  <a:ext uri="{FF2B5EF4-FFF2-40B4-BE49-F238E27FC236}">
                    <a16:creationId xmlns:a16="http://schemas.microsoft.com/office/drawing/2014/main" id="{F4BC6BE7-8943-C61B-2355-9C3B5AC61A75}"/>
                  </a:ext>
                </a:extLst>
              </p:cNvPr>
              <p:cNvSpPr txBox="1"/>
              <p:nvPr/>
            </p:nvSpPr>
            <p:spPr>
              <a:xfrm>
                <a:off x="8161187" y="1737984"/>
                <a:ext cx="2074788" cy="276999"/>
              </a:xfrm>
              <a:prstGeom prst="rect">
                <a:avLst/>
              </a:prstGeom>
              <a:noFill/>
            </p:spPr>
            <p:txBody>
              <a:bodyPr wrap="square">
                <a:spAutoFit/>
              </a:bodyPr>
              <a:lstStyle/>
              <a:p>
                <a:pPr algn="ctr"/>
                <a:r>
                  <a:rPr lang="en-US" altLang="zh-CN" sz="1200" dirty="0">
                    <a:latin typeface="Times New Roman" panose="02020603050405020304" pitchFamily="18" charset="0"/>
                    <a:cs typeface="Times New Roman" panose="02020603050405020304" pitchFamily="18" charset="0"/>
                  </a:rPr>
                  <a:t>Original P</a:t>
                </a:r>
                <a14:m>
                  <m:oMath xmlns:m="http://schemas.openxmlformats.org/officeDocument/2006/math">
                    <m:r>
                      <m:rPr>
                        <m:sty m:val="p"/>
                      </m:rPr>
                      <a:rPr lang="en-US" altLang="zh-CN" sz="1200">
                        <a:latin typeface="Cambria Math" panose="02040503050406030204" pitchFamily="18" charset="0"/>
                      </a:rPr>
                      <m:t>rompt</m:t>
                    </m:r>
                    <m:r>
                      <a:rPr lang="en-US" altLang="zh-CN" sz="1200" i="1">
                        <a:latin typeface="Cambria Math" panose="02040503050406030204" pitchFamily="18" charset="0"/>
                      </a:rPr>
                      <m:t> </m:t>
                    </m:r>
                    <m:r>
                      <a:rPr lang="en-US" altLang="zh-CN" sz="1200" i="1" dirty="0">
                        <a:latin typeface="Cambria Math" panose="02040503050406030204" pitchFamily="18" charset="0"/>
                      </a:rPr>
                      <m:t>𝑝</m:t>
                    </m:r>
                  </m:oMath>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114" name="文本框 113">
                <a:extLst>
                  <a:ext uri="{FF2B5EF4-FFF2-40B4-BE49-F238E27FC236}">
                    <a16:creationId xmlns:a16="http://schemas.microsoft.com/office/drawing/2014/main" id="{F4BC6BE7-8943-C61B-2355-9C3B5AC61A75}"/>
                  </a:ext>
                </a:extLst>
              </p:cNvPr>
              <p:cNvSpPr txBox="1">
                <a:spLocks noRot="1" noChangeAspect="1" noMove="1" noResize="1" noEditPoints="1" noAdjustHandles="1" noChangeArrowheads="1" noChangeShapeType="1" noTextEdit="1"/>
              </p:cNvSpPr>
              <p:nvPr/>
            </p:nvSpPr>
            <p:spPr>
              <a:xfrm>
                <a:off x="8161187" y="1737984"/>
                <a:ext cx="2074788" cy="276999"/>
              </a:xfrm>
              <a:prstGeom prst="rect">
                <a:avLst/>
              </a:prstGeom>
              <a:blipFill>
                <a:blip r:embed="rId2"/>
                <a:stretch>
                  <a:fillRect b="-15217"/>
                </a:stretch>
              </a:blipFill>
            </p:spPr>
            <p:txBody>
              <a:bodyPr/>
              <a:lstStyle/>
              <a:p>
                <a:r>
                  <a:rPr lang="zh-CN" altLang="en-US">
                    <a:noFill/>
                  </a:rPr>
                  <a:t> </a:t>
                </a:r>
              </a:p>
            </p:txBody>
          </p:sp>
        </mc:Fallback>
      </mc:AlternateContent>
      <p:pic>
        <p:nvPicPr>
          <p:cNvPr id="120" name="图片 119">
            <a:extLst>
              <a:ext uri="{FF2B5EF4-FFF2-40B4-BE49-F238E27FC236}">
                <a16:creationId xmlns:a16="http://schemas.microsoft.com/office/drawing/2014/main" id="{54D9D849-AAE0-E1A6-104D-DF7C68D5A3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79681" y="1749032"/>
            <a:ext cx="316424" cy="316424"/>
          </a:xfrm>
          <a:prstGeom prst="rect">
            <a:avLst/>
          </a:prstGeom>
        </p:spPr>
      </p:pic>
      <p:sp>
        <p:nvSpPr>
          <p:cNvPr id="182" name="文本框 181">
            <a:extLst>
              <a:ext uri="{FF2B5EF4-FFF2-40B4-BE49-F238E27FC236}">
                <a16:creationId xmlns:a16="http://schemas.microsoft.com/office/drawing/2014/main" id="{FAAB2A26-D934-0022-7205-CDB2048EDDD9}"/>
              </a:ext>
            </a:extLst>
          </p:cNvPr>
          <p:cNvSpPr txBox="1"/>
          <p:nvPr/>
        </p:nvSpPr>
        <p:spPr>
          <a:xfrm>
            <a:off x="4583959" y="126817"/>
            <a:ext cx="2849797" cy="338554"/>
          </a:xfrm>
          <a:prstGeom prst="rect">
            <a:avLst/>
          </a:prstGeom>
          <a:noFill/>
        </p:spPr>
        <p:txBody>
          <a:bodyPr wrap="square">
            <a:spAutoFit/>
          </a:bodyPr>
          <a:lstStyle/>
          <a:p>
            <a:r>
              <a:rPr lang="zh-CN" altLang="en-US" sz="1600" dirty="0">
                <a:latin typeface="Times New Roman" panose="02020603050405020304" pitchFamily="18" charset="0"/>
                <a:cs typeface="Times New Roman" panose="02020603050405020304" pitchFamily="18" charset="0"/>
              </a:rPr>
              <a:t>Phase</a:t>
            </a:r>
            <a:r>
              <a:rPr lang="en-US" altLang="zh-CN" sz="1600" dirty="0">
                <a:latin typeface="Times New Roman" panose="02020603050405020304" pitchFamily="18" charset="0"/>
                <a:cs typeface="Times New Roman" panose="02020603050405020304" pitchFamily="18" charset="0"/>
              </a:rPr>
              <a:t>2</a:t>
            </a:r>
            <a:r>
              <a:rPr lang="zh-CN" altLang="en-US" sz="1600" dirty="0">
                <a:latin typeface="Times New Roman" panose="02020603050405020304" pitchFamily="18" charset="0"/>
                <a:cs typeface="Times New Roman" panose="02020603050405020304" pitchFamily="18" charset="0"/>
              </a:rPr>
              <a:t>:Watermark </a:t>
            </a:r>
            <a:r>
              <a:rPr lang="en-US" altLang="zh-CN" sz="1600" dirty="0">
                <a:latin typeface="Times New Roman" panose="02020603050405020304" pitchFamily="18" charset="0"/>
                <a:cs typeface="Times New Roman" panose="02020603050405020304" pitchFamily="18" charset="0"/>
              </a:rPr>
              <a:t>Verification</a:t>
            </a:r>
            <a:endParaRPr lang="zh-CN" altLang="en-US" sz="1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79" name="文本框 78">
                <a:extLst>
                  <a:ext uri="{FF2B5EF4-FFF2-40B4-BE49-F238E27FC236}">
                    <a16:creationId xmlns:a16="http://schemas.microsoft.com/office/drawing/2014/main" id="{15A42D0F-ADC4-7D8B-F3FD-E5DB19EC9352}"/>
                  </a:ext>
                </a:extLst>
              </p:cNvPr>
              <p:cNvSpPr txBox="1"/>
              <p:nvPr/>
            </p:nvSpPr>
            <p:spPr>
              <a:xfrm>
                <a:off x="4972388" y="789957"/>
                <a:ext cx="1681614"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Disturbance Datasets </a:t>
                </a:r>
                <a14:m>
                  <m:oMath xmlns:m="http://schemas.openxmlformats.org/officeDocument/2006/math">
                    <m:sSup>
                      <m:sSupPr>
                        <m:ctrlPr>
                          <a:rPr lang="en-US" altLang="zh-CN" sz="1200" i="1" smtClean="0">
                            <a:latin typeface="Cambria Math" panose="02040503050406030204" pitchFamily="18" charset="0"/>
                            <a:cs typeface="Times New Roman" panose="02020603050405020304" pitchFamily="18" charset="0"/>
                          </a:rPr>
                        </m:ctrlPr>
                      </m:sSupPr>
                      <m:e>
                        <m:r>
                          <a:rPr lang="en-US" altLang="zh-CN" sz="1200" b="0" i="1" smtClean="0">
                            <a:latin typeface="Cambria Math" panose="02040503050406030204" pitchFamily="18" charset="0"/>
                            <a:cs typeface="Times New Roman" panose="02020603050405020304" pitchFamily="18" charset="0"/>
                          </a:rPr>
                          <m:t>𝐺</m:t>
                        </m:r>
                      </m:e>
                      <m:sup>
                        <m:r>
                          <a:rPr lang="en-US" altLang="zh-CN" sz="1200" b="0" i="1" smtClean="0">
                            <a:latin typeface="Cambria Math" panose="02040503050406030204" pitchFamily="18" charset="0"/>
                            <a:cs typeface="Times New Roman" panose="02020603050405020304" pitchFamily="18" charset="0"/>
                          </a:rPr>
                          <m:t>′</m:t>
                        </m:r>
                      </m:sup>
                    </m:sSup>
                  </m:oMath>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79" name="文本框 78">
                <a:extLst>
                  <a:ext uri="{FF2B5EF4-FFF2-40B4-BE49-F238E27FC236}">
                    <a16:creationId xmlns:a16="http://schemas.microsoft.com/office/drawing/2014/main" id="{15A42D0F-ADC4-7D8B-F3FD-E5DB19EC9352}"/>
                  </a:ext>
                </a:extLst>
              </p:cNvPr>
              <p:cNvSpPr txBox="1">
                <a:spLocks noRot="1" noChangeAspect="1" noMove="1" noResize="1" noEditPoints="1" noAdjustHandles="1" noChangeArrowheads="1" noChangeShapeType="1" noTextEdit="1"/>
              </p:cNvSpPr>
              <p:nvPr/>
            </p:nvSpPr>
            <p:spPr>
              <a:xfrm>
                <a:off x="4972388" y="789957"/>
                <a:ext cx="1681614" cy="276999"/>
              </a:xfrm>
              <a:prstGeom prst="rect">
                <a:avLst/>
              </a:prstGeom>
              <a:blipFill>
                <a:blip r:embed="rId4"/>
                <a:stretch>
                  <a:fillRect l="-362" t="-2222" b="-17778"/>
                </a:stretch>
              </a:blipFill>
            </p:spPr>
            <p:txBody>
              <a:bodyPr/>
              <a:lstStyle/>
              <a:p>
                <a:r>
                  <a:rPr lang="zh-CN" altLang="en-US">
                    <a:noFill/>
                  </a:rPr>
                  <a:t> </a:t>
                </a:r>
              </a:p>
            </p:txBody>
          </p:sp>
        </mc:Fallback>
      </mc:AlternateContent>
      <p:pic>
        <p:nvPicPr>
          <p:cNvPr id="112" name="图片 111">
            <a:extLst>
              <a:ext uri="{FF2B5EF4-FFF2-40B4-BE49-F238E27FC236}">
                <a16:creationId xmlns:a16="http://schemas.microsoft.com/office/drawing/2014/main" id="{F39BF10A-53AF-1A91-3CB2-C398EEAC8CD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22289" y="739050"/>
            <a:ext cx="344386" cy="344386"/>
          </a:xfrm>
          <a:prstGeom prst="rect">
            <a:avLst/>
          </a:prstGeom>
        </p:spPr>
      </p:pic>
      <p:pic>
        <p:nvPicPr>
          <p:cNvPr id="185" name="图片 184">
            <a:extLst>
              <a:ext uri="{FF2B5EF4-FFF2-40B4-BE49-F238E27FC236}">
                <a16:creationId xmlns:a16="http://schemas.microsoft.com/office/drawing/2014/main" id="{A52132F2-C1D0-3B10-241E-3A159062CAC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46642" y="739050"/>
            <a:ext cx="237525" cy="237525"/>
          </a:xfrm>
          <a:prstGeom prst="rect">
            <a:avLst/>
          </a:prstGeom>
        </p:spPr>
      </p:pic>
      <mc:AlternateContent xmlns:mc="http://schemas.openxmlformats.org/markup-compatibility/2006" xmlns:a14="http://schemas.microsoft.com/office/drawing/2010/main">
        <mc:Choice Requires="a14">
          <p:sp>
            <p:nvSpPr>
              <p:cNvPr id="198" name="文本框 197">
                <a:extLst>
                  <a:ext uri="{FF2B5EF4-FFF2-40B4-BE49-F238E27FC236}">
                    <a16:creationId xmlns:a16="http://schemas.microsoft.com/office/drawing/2014/main" id="{CA10A6B6-B302-33F3-7256-D06BD1F4BBDC}"/>
                  </a:ext>
                </a:extLst>
              </p:cNvPr>
              <p:cNvSpPr txBox="1"/>
              <p:nvPr/>
            </p:nvSpPr>
            <p:spPr>
              <a:xfrm>
                <a:off x="3625756" y="702395"/>
                <a:ext cx="880992" cy="276999"/>
              </a:xfrm>
              <a:prstGeom prst="rect">
                <a:avLst/>
              </a:prstGeom>
              <a:noFill/>
            </p:spPr>
            <p:txBody>
              <a:bodyPr wrap="square">
                <a:spAutoFit/>
              </a:bodyPr>
              <a:lstStyle/>
              <a:p>
                <a:r>
                  <a:rPr lang="zh-CN" altLang="en-US" sz="1200" dirty="0">
                    <a:latin typeface="Times New Roman" panose="02020603050405020304" pitchFamily="18" charset="0"/>
                    <a:cs typeface="Times New Roman" panose="02020603050405020304" pitchFamily="18" charset="0"/>
                  </a:rPr>
                  <a:t>Trigger </a:t>
                </a:r>
                <a14:m>
                  <m:oMath xmlns:m="http://schemas.openxmlformats.org/officeDocument/2006/math">
                    <m:r>
                      <a:rPr lang="zh-CN" altLang="en-US" sz="1200" i="1" smtClean="0">
                        <a:latin typeface="Cambria Math" panose="02040503050406030204" pitchFamily="18" charset="0"/>
                      </a:rPr>
                      <m:t>𝛿</m:t>
                    </m:r>
                  </m:oMath>
                </a14:m>
                <a:endParaRPr lang="zh-CN" altLang="en-US" sz="1200" dirty="0"/>
              </a:p>
            </p:txBody>
          </p:sp>
        </mc:Choice>
        <mc:Fallback xmlns="">
          <p:sp>
            <p:nvSpPr>
              <p:cNvPr id="198" name="文本框 197">
                <a:extLst>
                  <a:ext uri="{FF2B5EF4-FFF2-40B4-BE49-F238E27FC236}">
                    <a16:creationId xmlns:a16="http://schemas.microsoft.com/office/drawing/2014/main" id="{CA10A6B6-B302-33F3-7256-D06BD1F4BBDC}"/>
                  </a:ext>
                </a:extLst>
              </p:cNvPr>
              <p:cNvSpPr txBox="1">
                <a:spLocks noRot="1" noChangeAspect="1" noMove="1" noResize="1" noEditPoints="1" noAdjustHandles="1" noChangeArrowheads="1" noChangeShapeType="1" noTextEdit="1"/>
              </p:cNvSpPr>
              <p:nvPr/>
            </p:nvSpPr>
            <p:spPr>
              <a:xfrm>
                <a:off x="3625756" y="702395"/>
                <a:ext cx="880992" cy="276999"/>
              </a:xfrm>
              <a:prstGeom prst="rect">
                <a:avLst/>
              </a:prstGeom>
              <a:blipFill>
                <a:blip r:embed="rId7"/>
                <a:stretch>
                  <a:fillRect l="-694" b="-15217"/>
                </a:stretch>
              </a:blipFill>
            </p:spPr>
            <p:txBody>
              <a:bodyPr/>
              <a:lstStyle/>
              <a:p>
                <a:r>
                  <a:rPr lang="zh-CN" altLang="en-US">
                    <a:noFill/>
                  </a:rPr>
                  <a:t> </a:t>
                </a:r>
              </a:p>
            </p:txBody>
          </p:sp>
        </mc:Fallback>
      </mc:AlternateContent>
      <p:sp>
        <p:nvSpPr>
          <p:cNvPr id="205" name="文本框 204">
            <a:extLst>
              <a:ext uri="{FF2B5EF4-FFF2-40B4-BE49-F238E27FC236}">
                <a16:creationId xmlns:a16="http://schemas.microsoft.com/office/drawing/2014/main" id="{B789FD17-5E90-6897-8202-53EF93593F53}"/>
              </a:ext>
            </a:extLst>
          </p:cNvPr>
          <p:cNvSpPr txBox="1"/>
          <p:nvPr/>
        </p:nvSpPr>
        <p:spPr>
          <a:xfrm>
            <a:off x="322766" y="1036774"/>
            <a:ext cx="1642315" cy="338554"/>
          </a:xfrm>
          <a:prstGeom prst="rect">
            <a:avLst/>
          </a:prstGeom>
          <a:noFill/>
        </p:spPr>
        <p:txBody>
          <a:bodyPr wrap="square">
            <a:spAutoFit/>
          </a:bodyPr>
          <a:lstStyle/>
          <a:p>
            <a:r>
              <a:rPr lang="zh-CN" altLang="en-US" sz="1600" dirty="0">
                <a:latin typeface="Times New Roman" panose="02020603050405020304" pitchFamily="18" charset="0"/>
                <a:cs typeface="Times New Roman" panose="02020603050405020304" pitchFamily="18" charset="0"/>
              </a:rPr>
              <a:t>Building Query</a:t>
            </a:r>
          </a:p>
        </p:txBody>
      </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8C687B9F-BA4A-5752-B2AC-2EAAE43B9F92}"/>
                  </a:ext>
                </a:extLst>
              </p:cNvPr>
              <p:cNvSpPr txBox="1"/>
              <p:nvPr/>
            </p:nvSpPr>
            <p:spPr>
              <a:xfrm>
                <a:off x="3684167" y="2065456"/>
                <a:ext cx="1681871"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Downstream Datasets </a:t>
                </a:r>
                <a14:m>
                  <m:oMath xmlns:m="http://schemas.openxmlformats.org/officeDocument/2006/math">
                    <m:r>
                      <a:rPr lang="en-US" altLang="zh-CN" sz="1200" i="1" dirty="0" smtClean="0">
                        <a:latin typeface="Cambria Math" panose="02040503050406030204" pitchFamily="18" charset="0"/>
                        <a:cs typeface="Times New Roman" panose="02020603050405020304" pitchFamily="18" charset="0"/>
                      </a:rPr>
                      <m:t>𝐺</m:t>
                    </m:r>
                  </m:oMath>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3" name="文本框 2">
                <a:extLst>
                  <a:ext uri="{FF2B5EF4-FFF2-40B4-BE49-F238E27FC236}">
                    <a16:creationId xmlns:a16="http://schemas.microsoft.com/office/drawing/2014/main" id="{8C687B9F-BA4A-5752-B2AC-2EAAE43B9F92}"/>
                  </a:ext>
                </a:extLst>
              </p:cNvPr>
              <p:cNvSpPr txBox="1">
                <a:spLocks noRot="1" noChangeAspect="1" noMove="1" noResize="1" noEditPoints="1" noAdjustHandles="1" noChangeArrowheads="1" noChangeShapeType="1" noTextEdit="1"/>
              </p:cNvSpPr>
              <p:nvPr/>
            </p:nvSpPr>
            <p:spPr>
              <a:xfrm>
                <a:off x="3684167" y="2065456"/>
                <a:ext cx="1681871" cy="276999"/>
              </a:xfrm>
              <a:prstGeom prst="rect">
                <a:avLst/>
              </a:prstGeom>
              <a:blipFill>
                <a:blip r:embed="rId8"/>
                <a:stretch>
                  <a:fillRect t="-2222" b="-17778"/>
                </a:stretch>
              </a:blipFill>
            </p:spPr>
            <p:txBody>
              <a:bodyPr/>
              <a:lstStyle/>
              <a:p>
                <a:r>
                  <a:rPr lang="zh-CN" altLang="en-US">
                    <a:noFill/>
                  </a:rPr>
                  <a:t> </a:t>
                </a:r>
              </a:p>
            </p:txBody>
          </p:sp>
        </mc:Fallback>
      </mc:AlternateContent>
      <p:pic>
        <p:nvPicPr>
          <p:cNvPr id="110" name="图片 109">
            <a:extLst>
              <a:ext uri="{FF2B5EF4-FFF2-40B4-BE49-F238E27FC236}">
                <a16:creationId xmlns:a16="http://schemas.microsoft.com/office/drawing/2014/main" id="{C24C2126-DBE7-F22F-88F4-451FCB420FF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471929" y="2072737"/>
            <a:ext cx="320189" cy="320189"/>
          </a:xfrm>
          <a:prstGeom prst="rect">
            <a:avLst/>
          </a:prstGeom>
        </p:spPr>
      </p:pic>
      <p:pic>
        <p:nvPicPr>
          <p:cNvPr id="75" name="图片 74">
            <a:extLst>
              <a:ext uri="{FF2B5EF4-FFF2-40B4-BE49-F238E27FC236}">
                <a16:creationId xmlns:a16="http://schemas.microsoft.com/office/drawing/2014/main" id="{5B4329B3-4D9E-4017-4B24-90DB78CAF98F}"/>
              </a:ext>
            </a:extLst>
          </p:cNvPr>
          <p:cNvPicPr>
            <a:picLocks noChangeAspect="1"/>
          </p:cNvPicPr>
          <p:nvPr/>
        </p:nvPicPr>
        <p:blipFill>
          <a:blip r:embed="rId10"/>
          <a:stretch>
            <a:fillRect/>
          </a:stretch>
        </p:blipFill>
        <p:spPr>
          <a:xfrm rot="5400000">
            <a:off x="-1354725" y="2928908"/>
            <a:ext cx="4698105" cy="1488447"/>
          </a:xfrm>
          <a:prstGeom prst="rect">
            <a:avLst/>
          </a:prstGeom>
        </p:spPr>
      </p:pic>
      <p:pic>
        <p:nvPicPr>
          <p:cNvPr id="77" name="图片 76">
            <a:extLst>
              <a:ext uri="{FF2B5EF4-FFF2-40B4-BE49-F238E27FC236}">
                <a16:creationId xmlns:a16="http://schemas.microsoft.com/office/drawing/2014/main" id="{56742DB8-5099-35B7-5D3C-7AC24145F176}"/>
              </a:ext>
            </a:extLst>
          </p:cNvPr>
          <p:cNvPicPr>
            <a:picLocks noChangeAspect="1"/>
          </p:cNvPicPr>
          <p:nvPr/>
        </p:nvPicPr>
        <p:blipFill>
          <a:blip r:embed="rId11"/>
          <a:stretch>
            <a:fillRect/>
          </a:stretch>
        </p:blipFill>
        <p:spPr>
          <a:xfrm rot="5400000">
            <a:off x="-279098" y="2133466"/>
            <a:ext cx="1503893" cy="198728"/>
          </a:xfrm>
          <a:prstGeom prst="rect">
            <a:avLst/>
          </a:prstGeom>
        </p:spPr>
      </p:pic>
      <p:pic>
        <p:nvPicPr>
          <p:cNvPr id="80" name="图片 79">
            <a:extLst>
              <a:ext uri="{FF2B5EF4-FFF2-40B4-BE49-F238E27FC236}">
                <a16:creationId xmlns:a16="http://schemas.microsoft.com/office/drawing/2014/main" id="{206BDEBE-3270-EB2B-94C9-A15E4A1A9C6D}"/>
              </a:ext>
            </a:extLst>
          </p:cNvPr>
          <p:cNvPicPr>
            <a:picLocks noChangeAspect="1"/>
          </p:cNvPicPr>
          <p:nvPr/>
        </p:nvPicPr>
        <p:blipFill>
          <a:blip r:embed="rId12"/>
          <a:stretch>
            <a:fillRect/>
          </a:stretch>
        </p:blipFill>
        <p:spPr>
          <a:xfrm rot="5400000">
            <a:off x="201504" y="3467231"/>
            <a:ext cx="760943" cy="218255"/>
          </a:xfrm>
          <a:prstGeom prst="rect">
            <a:avLst/>
          </a:prstGeom>
        </p:spPr>
      </p:pic>
      <p:pic>
        <p:nvPicPr>
          <p:cNvPr id="82" name="图片 81">
            <a:extLst>
              <a:ext uri="{FF2B5EF4-FFF2-40B4-BE49-F238E27FC236}">
                <a16:creationId xmlns:a16="http://schemas.microsoft.com/office/drawing/2014/main" id="{082A33CB-592B-B1BB-DF1A-702B17DAAB31}"/>
              </a:ext>
            </a:extLst>
          </p:cNvPr>
          <p:cNvPicPr>
            <a:picLocks noChangeAspect="1"/>
          </p:cNvPicPr>
          <p:nvPr/>
        </p:nvPicPr>
        <p:blipFill>
          <a:blip r:embed="rId13"/>
          <a:stretch>
            <a:fillRect/>
          </a:stretch>
        </p:blipFill>
        <p:spPr>
          <a:xfrm rot="5400000">
            <a:off x="-258355" y="4867166"/>
            <a:ext cx="1406926" cy="244683"/>
          </a:xfrm>
          <a:prstGeom prst="rect">
            <a:avLst/>
          </a:prstGeom>
        </p:spPr>
      </p:pic>
    </p:spTree>
    <p:extLst>
      <p:ext uri="{BB962C8B-B14F-4D97-AF65-F5344CB8AC3E}">
        <p14:creationId xmlns:p14="http://schemas.microsoft.com/office/powerpoint/2010/main" val="142717645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B5D234-1AC3-DE15-4B2E-B0BF4E6FA025}"/>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AC94B361-3531-0CDF-19B6-73DD4726E8D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4642" y="1702502"/>
            <a:ext cx="476355" cy="476355"/>
          </a:xfrm>
          <a:prstGeom prst="rect">
            <a:avLst/>
          </a:prstGeom>
        </p:spPr>
      </p:pic>
      <p:sp>
        <p:nvSpPr>
          <p:cNvPr id="6" name="矩形 5">
            <a:extLst>
              <a:ext uri="{FF2B5EF4-FFF2-40B4-BE49-F238E27FC236}">
                <a16:creationId xmlns:a16="http://schemas.microsoft.com/office/drawing/2014/main" id="{93EF1F49-D6BC-E0F7-18BE-3F26C60CA67A}"/>
              </a:ext>
            </a:extLst>
          </p:cNvPr>
          <p:cNvSpPr/>
          <p:nvPr/>
        </p:nvSpPr>
        <p:spPr>
          <a:xfrm>
            <a:off x="1993012" y="708837"/>
            <a:ext cx="7258414" cy="4887439"/>
          </a:xfrm>
          <a:prstGeom prst="rect">
            <a:avLst/>
          </a:prstGeom>
          <a:noFill/>
          <a:ln>
            <a:solidFill>
              <a:srgbClr val="91919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CB82458C-FAFF-6114-B649-3DC2E5C10305}"/>
              </a:ext>
            </a:extLst>
          </p:cNvPr>
          <p:cNvSpPr txBox="1"/>
          <p:nvPr/>
        </p:nvSpPr>
        <p:spPr>
          <a:xfrm>
            <a:off x="2019356" y="2178857"/>
            <a:ext cx="569387" cy="461665"/>
          </a:xfrm>
          <a:prstGeom prst="rect">
            <a:avLst/>
          </a:prstGeom>
          <a:noFill/>
        </p:spPr>
        <p:txBody>
          <a:bodyPr wrap="none" rtlCol="0">
            <a:spAutoFit/>
          </a:bodyPr>
          <a:lstStyle/>
          <a:p>
            <a:pPr algn="ctr"/>
            <a:r>
              <a:rPr lang="en-US" altLang="zh-CN" sz="1200" dirty="0">
                <a:latin typeface="Times New Roman" panose="02020603050405020304" pitchFamily="18" charset="0"/>
                <a:cs typeface="Times New Roman" panose="02020603050405020304" pitchFamily="18" charset="0"/>
              </a:rPr>
              <a:t>Data</a:t>
            </a:r>
            <a:br>
              <a:rPr lang="en-US" altLang="zh-CN" sz="1200" dirty="0">
                <a:latin typeface="Times New Roman" panose="02020603050405020304" pitchFamily="18" charset="0"/>
                <a:cs typeface="Times New Roman" panose="02020603050405020304" pitchFamily="18" charset="0"/>
              </a:rPr>
            </a:br>
            <a:r>
              <a:rPr lang="en-US" altLang="zh-CN" sz="1200" dirty="0">
                <a:latin typeface="Times New Roman" panose="02020603050405020304" pitchFamily="18" charset="0"/>
                <a:cs typeface="Times New Roman" panose="02020603050405020304" pitchFamily="18" charset="0"/>
              </a:rPr>
              <a:t>owner</a:t>
            </a:r>
            <a:endParaRPr lang="zh-CN" altLang="en-US" sz="1200" dirty="0">
              <a:latin typeface="Times New Roman" panose="02020603050405020304" pitchFamily="18" charset="0"/>
              <a:cs typeface="Times New Roman" panose="02020603050405020304" pitchFamily="18" charset="0"/>
            </a:endParaRPr>
          </a:p>
        </p:txBody>
      </p:sp>
      <p:sp>
        <p:nvSpPr>
          <p:cNvPr id="8" name="箭头: 右 7">
            <a:extLst>
              <a:ext uri="{FF2B5EF4-FFF2-40B4-BE49-F238E27FC236}">
                <a16:creationId xmlns:a16="http://schemas.microsoft.com/office/drawing/2014/main" id="{ABB8D406-FC34-407B-F2CE-FD7D9B22787D}"/>
              </a:ext>
            </a:extLst>
          </p:cNvPr>
          <p:cNvSpPr/>
          <p:nvPr/>
        </p:nvSpPr>
        <p:spPr>
          <a:xfrm>
            <a:off x="2691458" y="1920539"/>
            <a:ext cx="343788" cy="236234"/>
          </a:xfrm>
          <a:prstGeom prst="rightArrow">
            <a:avLst/>
          </a:prstGeom>
          <a:solidFill>
            <a:srgbClr val="95A8D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文本框 8">
            <a:extLst>
              <a:ext uri="{FF2B5EF4-FFF2-40B4-BE49-F238E27FC236}">
                <a16:creationId xmlns:a16="http://schemas.microsoft.com/office/drawing/2014/main" id="{8587CFAD-EE98-A172-6723-E7167EF24688}"/>
              </a:ext>
            </a:extLst>
          </p:cNvPr>
          <p:cNvSpPr txBox="1"/>
          <p:nvPr/>
        </p:nvSpPr>
        <p:spPr>
          <a:xfrm>
            <a:off x="2416277" y="1471669"/>
            <a:ext cx="825867" cy="461665"/>
          </a:xfrm>
          <a:prstGeom prst="rect">
            <a:avLst/>
          </a:prstGeom>
          <a:noFill/>
        </p:spPr>
        <p:txBody>
          <a:bodyPr wrap="none" rtlCol="0">
            <a:spAutoFit/>
          </a:bodyPr>
          <a:lstStyle/>
          <a:p>
            <a:pPr algn="ctr"/>
            <a:r>
              <a:rPr lang="en-US" altLang="zh-CN" sz="1200" dirty="0">
                <a:latin typeface="Times New Roman" panose="02020603050405020304" pitchFamily="18" charset="0"/>
                <a:cs typeface="Times New Roman" panose="02020603050405020304" pitchFamily="18" charset="0"/>
              </a:rPr>
              <a:t>Protect</a:t>
            </a:r>
            <a:br>
              <a:rPr lang="en-US" altLang="zh-CN" sz="1200" dirty="0">
                <a:latin typeface="Times New Roman" panose="02020603050405020304" pitchFamily="18" charset="0"/>
                <a:cs typeface="Times New Roman" panose="02020603050405020304" pitchFamily="18" charset="0"/>
              </a:rPr>
            </a:br>
            <a:r>
              <a:rPr lang="en-US" altLang="zh-CN" sz="1200" dirty="0">
                <a:latin typeface="Times New Roman" panose="02020603050405020304" pitchFamily="18" charset="0"/>
                <a:cs typeface="Times New Roman" panose="02020603050405020304" pitchFamily="18" charset="0"/>
              </a:rPr>
              <a:t>ownership</a:t>
            </a:r>
            <a:endParaRPr lang="zh-CN" altLang="en-US" sz="1200" dirty="0">
              <a:latin typeface="Times New Roman" panose="02020603050405020304" pitchFamily="18" charset="0"/>
              <a:cs typeface="Times New Roman" panose="02020603050405020304" pitchFamily="18" charset="0"/>
            </a:endParaRPr>
          </a:p>
        </p:txBody>
      </p:sp>
      <p:sp>
        <p:nvSpPr>
          <p:cNvPr id="10" name="矩形: 圆角 9">
            <a:extLst>
              <a:ext uri="{FF2B5EF4-FFF2-40B4-BE49-F238E27FC236}">
                <a16:creationId xmlns:a16="http://schemas.microsoft.com/office/drawing/2014/main" id="{4D3D6F67-279F-1BB7-FD74-358A47ECDF6F}"/>
              </a:ext>
            </a:extLst>
          </p:cNvPr>
          <p:cNvSpPr/>
          <p:nvPr/>
        </p:nvSpPr>
        <p:spPr>
          <a:xfrm>
            <a:off x="3163792" y="1170554"/>
            <a:ext cx="2370406" cy="1699741"/>
          </a:xfrm>
          <a:prstGeom prst="roundRect">
            <a:avLst/>
          </a:prstGeom>
          <a:noFill/>
          <a:ln>
            <a:solidFill>
              <a:srgbClr val="91919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箭头连接符 12">
            <a:extLst>
              <a:ext uri="{FF2B5EF4-FFF2-40B4-BE49-F238E27FC236}">
                <a16:creationId xmlns:a16="http://schemas.microsoft.com/office/drawing/2014/main" id="{172B4836-1CF9-5260-2B59-9203E28CCEF1}"/>
              </a:ext>
            </a:extLst>
          </p:cNvPr>
          <p:cNvCxnSpPr>
            <a:cxnSpLocks/>
          </p:cNvCxnSpPr>
          <p:nvPr/>
        </p:nvCxnSpPr>
        <p:spPr>
          <a:xfrm>
            <a:off x="3298857" y="1820123"/>
            <a:ext cx="653163"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5" name="文本框 14">
            <a:extLst>
              <a:ext uri="{FF2B5EF4-FFF2-40B4-BE49-F238E27FC236}">
                <a16:creationId xmlns:a16="http://schemas.microsoft.com/office/drawing/2014/main" id="{5AFD3544-B00B-C838-5574-7F91DD53AC4E}"/>
              </a:ext>
            </a:extLst>
          </p:cNvPr>
          <p:cNvSpPr txBox="1"/>
          <p:nvPr/>
        </p:nvSpPr>
        <p:spPr>
          <a:xfrm>
            <a:off x="3146849" y="1176827"/>
            <a:ext cx="959916" cy="646331"/>
          </a:xfrm>
          <a:prstGeom prst="rect">
            <a:avLst/>
          </a:prstGeom>
          <a:noFill/>
        </p:spPr>
        <p:txBody>
          <a:bodyPr wrap="square" rtlCol="0">
            <a:spAutoFit/>
          </a:bodyPr>
          <a:lstStyle/>
          <a:p>
            <a:pPr algn="ctr"/>
            <a:r>
              <a:rPr lang="en-US" altLang="zh-CN" sz="1200" dirty="0">
                <a:latin typeface="Times New Roman" panose="02020603050405020304" pitchFamily="18" charset="0"/>
                <a:cs typeface="Times New Roman" panose="02020603050405020304" pitchFamily="18" charset="0"/>
              </a:rPr>
              <a:t>Embed</a:t>
            </a:r>
            <a:br>
              <a:rPr lang="en-US" altLang="zh-CN" sz="1200" dirty="0">
                <a:latin typeface="Times New Roman" panose="02020603050405020304" pitchFamily="18" charset="0"/>
                <a:cs typeface="Times New Roman" panose="02020603050405020304" pitchFamily="18" charset="0"/>
              </a:rPr>
            </a:br>
            <a:r>
              <a:rPr lang="en-US" altLang="zh-CN" sz="1200" dirty="0">
                <a:latin typeface="Times New Roman" panose="02020603050405020304" pitchFamily="18" charset="0"/>
                <a:cs typeface="Times New Roman" panose="02020603050405020304" pitchFamily="18" charset="0"/>
              </a:rPr>
              <a:t>backdoor</a:t>
            </a:r>
            <a:br>
              <a:rPr lang="en-US" altLang="zh-CN" sz="1200" dirty="0">
                <a:latin typeface="Times New Roman" panose="02020603050405020304" pitchFamily="18" charset="0"/>
                <a:cs typeface="Times New Roman" panose="02020603050405020304" pitchFamily="18" charset="0"/>
              </a:rPr>
            </a:br>
            <a:r>
              <a:rPr lang="en-US" altLang="zh-CN" sz="1200" dirty="0">
                <a:latin typeface="Times New Roman" panose="02020603050405020304" pitchFamily="18" charset="0"/>
                <a:cs typeface="Times New Roman" panose="02020603050405020304" pitchFamily="18" charset="0"/>
              </a:rPr>
              <a:t>watermarks</a:t>
            </a:r>
            <a:endParaRPr lang="zh-CN" altLang="en-US" sz="1200" dirty="0">
              <a:latin typeface="Times New Roman" panose="02020603050405020304" pitchFamily="18" charset="0"/>
              <a:cs typeface="Times New Roman" panose="02020603050405020304" pitchFamily="18" charset="0"/>
            </a:endParaRPr>
          </a:p>
        </p:txBody>
      </p:sp>
      <p:pic>
        <p:nvPicPr>
          <p:cNvPr id="18" name="图片 17">
            <a:extLst>
              <a:ext uri="{FF2B5EF4-FFF2-40B4-BE49-F238E27FC236}">
                <a16:creationId xmlns:a16="http://schemas.microsoft.com/office/drawing/2014/main" id="{97DF23D2-96CC-868D-A25C-53D633644D4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09267" y="1887537"/>
            <a:ext cx="319069" cy="319069"/>
          </a:xfrm>
          <a:prstGeom prst="rect">
            <a:avLst/>
          </a:prstGeom>
        </p:spPr>
      </p:pic>
      <p:sp>
        <p:nvSpPr>
          <p:cNvPr id="19" name="文本框 18">
            <a:extLst>
              <a:ext uri="{FF2B5EF4-FFF2-40B4-BE49-F238E27FC236}">
                <a16:creationId xmlns:a16="http://schemas.microsoft.com/office/drawing/2014/main" id="{478A2D20-0811-075C-F031-ABA0139035A0}"/>
              </a:ext>
            </a:extLst>
          </p:cNvPr>
          <p:cNvSpPr txBox="1"/>
          <p:nvPr/>
        </p:nvSpPr>
        <p:spPr>
          <a:xfrm>
            <a:off x="3251741" y="2149704"/>
            <a:ext cx="646331" cy="461665"/>
          </a:xfrm>
          <a:prstGeom prst="rect">
            <a:avLst/>
          </a:prstGeom>
          <a:noFill/>
        </p:spPr>
        <p:txBody>
          <a:bodyPr wrap="none" rtlCol="0">
            <a:spAutoFit/>
          </a:bodyPr>
          <a:lstStyle/>
          <a:p>
            <a:pPr algn="ctr"/>
            <a:r>
              <a:rPr lang="en-US" altLang="zh-CN" sz="1200" dirty="0">
                <a:latin typeface="Times New Roman" panose="02020603050405020304" pitchFamily="18" charset="0"/>
                <a:cs typeface="Times New Roman" panose="02020603050405020304" pitchFamily="18" charset="0"/>
              </a:rPr>
              <a:t>Modify</a:t>
            </a:r>
          </a:p>
          <a:p>
            <a:pPr algn="ctr"/>
            <a:r>
              <a:rPr lang="en-US" altLang="zh-CN" sz="1200" dirty="0">
                <a:latin typeface="Times New Roman" panose="02020603050405020304" pitchFamily="18" charset="0"/>
                <a:cs typeface="Times New Roman" panose="02020603050405020304" pitchFamily="18" charset="0"/>
              </a:rPr>
              <a:t>labels</a:t>
            </a:r>
          </a:p>
        </p:txBody>
      </p:sp>
      <p:sp>
        <p:nvSpPr>
          <p:cNvPr id="28" name="椭圆 27">
            <a:extLst>
              <a:ext uri="{FF2B5EF4-FFF2-40B4-BE49-F238E27FC236}">
                <a16:creationId xmlns:a16="http://schemas.microsoft.com/office/drawing/2014/main" id="{595AFBF2-8EA7-A9D9-430E-C928062326C0}"/>
              </a:ext>
            </a:extLst>
          </p:cNvPr>
          <p:cNvSpPr/>
          <p:nvPr/>
        </p:nvSpPr>
        <p:spPr>
          <a:xfrm>
            <a:off x="4419810" y="1329396"/>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30" name="椭圆 29">
            <a:extLst>
              <a:ext uri="{FF2B5EF4-FFF2-40B4-BE49-F238E27FC236}">
                <a16:creationId xmlns:a16="http://schemas.microsoft.com/office/drawing/2014/main" id="{D156EEFA-1D31-66A6-B4C2-C7AA1BA46494}"/>
              </a:ext>
            </a:extLst>
          </p:cNvPr>
          <p:cNvSpPr/>
          <p:nvPr/>
        </p:nvSpPr>
        <p:spPr>
          <a:xfrm>
            <a:off x="4724610" y="1702657"/>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34" name="椭圆 33">
            <a:extLst>
              <a:ext uri="{FF2B5EF4-FFF2-40B4-BE49-F238E27FC236}">
                <a16:creationId xmlns:a16="http://schemas.microsoft.com/office/drawing/2014/main" id="{2ED5CC1A-8BC7-F42C-D619-5CA102AB4C1A}"/>
              </a:ext>
            </a:extLst>
          </p:cNvPr>
          <p:cNvSpPr/>
          <p:nvPr/>
        </p:nvSpPr>
        <p:spPr>
          <a:xfrm>
            <a:off x="4856766" y="2254900"/>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35" name="直接连接符 34">
            <a:extLst>
              <a:ext uri="{FF2B5EF4-FFF2-40B4-BE49-F238E27FC236}">
                <a16:creationId xmlns:a16="http://schemas.microsoft.com/office/drawing/2014/main" id="{14317489-9A4D-DD37-D03C-924AC8FB4BAE}"/>
              </a:ext>
            </a:extLst>
          </p:cNvPr>
          <p:cNvCxnSpPr>
            <a:cxnSpLocks/>
            <a:stCxn id="28" idx="3"/>
          </p:cNvCxnSpPr>
          <p:nvPr/>
        </p:nvCxnSpPr>
        <p:spPr>
          <a:xfrm flipH="1">
            <a:off x="4197163" y="1445250"/>
            <a:ext cx="241478" cy="237530"/>
          </a:xfrm>
          <a:prstGeom prst="line">
            <a:avLst/>
          </a:prstGeom>
        </p:spPr>
        <p:style>
          <a:lnRef idx="2">
            <a:schemeClr val="dk1"/>
          </a:lnRef>
          <a:fillRef idx="0">
            <a:schemeClr val="dk1"/>
          </a:fillRef>
          <a:effectRef idx="1">
            <a:schemeClr val="dk1"/>
          </a:effectRef>
          <a:fontRef idx="minor">
            <a:schemeClr val="tx1"/>
          </a:fontRef>
        </p:style>
      </p:cxnSp>
      <p:cxnSp>
        <p:nvCxnSpPr>
          <p:cNvPr id="36" name="直接连接符 35">
            <a:extLst>
              <a:ext uri="{FF2B5EF4-FFF2-40B4-BE49-F238E27FC236}">
                <a16:creationId xmlns:a16="http://schemas.microsoft.com/office/drawing/2014/main" id="{8DE3B689-AF58-0CA1-AC83-7E524EB70D2C}"/>
              </a:ext>
            </a:extLst>
          </p:cNvPr>
          <p:cNvCxnSpPr>
            <a:cxnSpLocks/>
            <a:stCxn id="28" idx="5"/>
            <a:endCxn id="30" idx="1"/>
          </p:cNvCxnSpPr>
          <p:nvPr/>
        </p:nvCxnSpPr>
        <p:spPr>
          <a:xfrm>
            <a:off x="4529567" y="1445250"/>
            <a:ext cx="213874" cy="277284"/>
          </a:xfrm>
          <a:prstGeom prst="line">
            <a:avLst/>
          </a:prstGeom>
        </p:spPr>
        <p:style>
          <a:lnRef idx="2">
            <a:schemeClr val="dk1"/>
          </a:lnRef>
          <a:fillRef idx="0">
            <a:schemeClr val="dk1"/>
          </a:fillRef>
          <a:effectRef idx="1">
            <a:schemeClr val="dk1"/>
          </a:effectRef>
          <a:fontRef idx="minor">
            <a:schemeClr val="tx1"/>
          </a:fontRef>
        </p:style>
      </p:cxnSp>
      <p:cxnSp>
        <p:nvCxnSpPr>
          <p:cNvPr id="37" name="直接连接符 36">
            <a:extLst>
              <a:ext uri="{FF2B5EF4-FFF2-40B4-BE49-F238E27FC236}">
                <a16:creationId xmlns:a16="http://schemas.microsoft.com/office/drawing/2014/main" id="{EE08A7C2-8A4E-AD07-6C99-0156CC025225}"/>
              </a:ext>
            </a:extLst>
          </p:cNvPr>
          <p:cNvCxnSpPr>
            <a:cxnSpLocks/>
          </p:cNvCxnSpPr>
          <p:nvPr/>
        </p:nvCxnSpPr>
        <p:spPr>
          <a:xfrm>
            <a:off x="4242626" y="1798634"/>
            <a:ext cx="131721" cy="292580"/>
          </a:xfrm>
          <a:prstGeom prst="line">
            <a:avLst/>
          </a:prstGeom>
        </p:spPr>
        <p:style>
          <a:lnRef idx="2">
            <a:schemeClr val="dk1"/>
          </a:lnRef>
          <a:fillRef idx="0">
            <a:schemeClr val="dk1"/>
          </a:fillRef>
          <a:effectRef idx="1">
            <a:schemeClr val="dk1"/>
          </a:effectRef>
          <a:fontRef idx="minor">
            <a:schemeClr val="tx1"/>
          </a:fontRef>
        </p:style>
      </p:cxnSp>
      <p:cxnSp>
        <p:nvCxnSpPr>
          <p:cNvPr id="38" name="直接连接符 37">
            <a:extLst>
              <a:ext uri="{FF2B5EF4-FFF2-40B4-BE49-F238E27FC236}">
                <a16:creationId xmlns:a16="http://schemas.microsoft.com/office/drawing/2014/main" id="{2EFFD254-44CE-C098-F52E-45D2960CB0D3}"/>
              </a:ext>
            </a:extLst>
          </p:cNvPr>
          <p:cNvCxnSpPr>
            <a:cxnSpLocks/>
            <a:stCxn id="30" idx="3"/>
          </p:cNvCxnSpPr>
          <p:nvPr/>
        </p:nvCxnSpPr>
        <p:spPr>
          <a:xfrm flipH="1">
            <a:off x="4465273" y="1818511"/>
            <a:ext cx="278168" cy="272703"/>
          </a:xfrm>
          <a:prstGeom prst="line">
            <a:avLst/>
          </a:prstGeom>
        </p:spPr>
        <p:style>
          <a:lnRef idx="2">
            <a:schemeClr val="dk1"/>
          </a:lnRef>
          <a:fillRef idx="0">
            <a:schemeClr val="dk1"/>
          </a:fillRef>
          <a:effectRef idx="1">
            <a:schemeClr val="dk1"/>
          </a:effectRef>
          <a:fontRef idx="minor">
            <a:schemeClr val="tx1"/>
          </a:fontRef>
        </p:style>
      </p:cxnSp>
      <p:cxnSp>
        <p:nvCxnSpPr>
          <p:cNvPr id="39" name="直接连接符 38">
            <a:extLst>
              <a:ext uri="{FF2B5EF4-FFF2-40B4-BE49-F238E27FC236}">
                <a16:creationId xmlns:a16="http://schemas.microsoft.com/office/drawing/2014/main" id="{158EE1F1-70F2-0191-E723-079205F02788}"/>
              </a:ext>
            </a:extLst>
          </p:cNvPr>
          <p:cNvCxnSpPr>
            <a:cxnSpLocks/>
            <a:endCxn id="30" idx="7"/>
          </p:cNvCxnSpPr>
          <p:nvPr/>
        </p:nvCxnSpPr>
        <p:spPr>
          <a:xfrm flipH="1">
            <a:off x="4834367" y="1522116"/>
            <a:ext cx="271244" cy="200418"/>
          </a:xfrm>
          <a:prstGeom prst="line">
            <a:avLst/>
          </a:prstGeom>
        </p:spPr>
        <p:style>
          <a:lnRef idx="2">
            <a:schemeClr val="dk1"/>
          </a:lnRef>
          <a:fillRef idx="0">
            <a:schemeClr val="dk1"/>
          </a:fillRef>
          <a:effectRef idx="1">
            <a:schemeClr val="dk1"/>
          </a:effectRef>
          <a:fontRef idx="minor">
            <a:schemeClr val="tx1"/>
          </a:fontRef>
        </p:style>
      </p:cxnSp>
      <p:cxnSp>
        <p:nvCxnSpPr>
          <p:cNvPr id="40" name="直接连接符 39">
            <a:extLst>
              <a:ext uri="{FF2B5EF4-FFF2-40B4-BE49-F238E27FC236}">
                <a16:creationId xmlns:a16="http://schemas.microsoft.com/office/drawing/2014/main" id="{7A2EE949-4DD0-A99C-E8CB-ACB918BDB3B2}"/>
              </a:ext>
            </a:extLst>
          </p:cNvPr>
          <p:cNvCxnSpPr>
            <a:cxnSpLocks/>
            <a:stCxn id="34" idx="0"/>
            <a:endCxn id="30" idx="4"/>
          </p:cNvCxnSpPr>
          <p:nvPr/>
        </p:nvCxnSpPr>
        <p:spPr>
          <a:xfrm flipH="1" flipV="1">
            <a:off x="4788904" y="1838388"/>
            <a:ext cx="132156" cy="416512"/>
          </a:xfrm>
          <a:prstGeom prst="line">
            <a:avLst/>
          </a:prstGeom>
        </p:spPr>
        <p:style>
          <a:lnRef idx="2">
            <a:schemeClr val="dk1"/>
          </a:lnRef>
          <a:fillRef idx="0">
            <a:schemeClr val="dk1"/>
          </a:fillRef>
          <a:effectRef idx="1">
            <a:schemeClr val="dk1"/>
          </a:effectRef>
          <a:fontRef idx="minor">
            <a:schemeClr val="tx1"/>
          </a:fontRef>
        </p:style>
      </p:cxnSp>
      <p:cxnSp>
        <p:nvCxnSpPr>
          <p:cNvPr id="41" name="直接连接符 40">
            <a:extLst>
              <a:ext uri="{FF2B5EF4-FFF2-40B4-BE49-F238E27FC236}">
                <a16:creationId xmlns:a16="http://schemas.microsoft.com/office/drawing/2014/main" id="{5B6566A1-EF09-F1F9-E108-50180CE1D55D}"/>
              </a:ext>
            </a:extLst>
          </p:cNvPr>
          <p:cNvCxnSpPr>
            <a:cxnSpLocks/>
            <a:stCxn id="64" idx="1"/>
            <a:endCxn id="30" idx="5"/>
          </p:cNvCxnSpPr>
          <p:nvPr/>
        </p:nvCxnSpPr>
        <p:spPr>
          <a:xfrm flipH="1" flipV="1">
            <a:off x="4834367" y="1818511"/>
            <a:ext cx="341209" cy="144561"/>
          </a:xfrm>
          <a:prstGeom prst="line">
            <a:avLst/>
          </a:prstGeom>
        </p:spPr>
        <p:style>
          <a:lnRef idx="2">
            <a:schemeClr val="dk1"/>
          </a:lnRef>
          <a:fillRef idx="0">
            <a:schemeClr val="dk1"/>
          </a:fillRef>
          <a:effectRef idx="1">
            <a:schemeClr val="dk1"/>
          </a:effectRef>
          <a:fontRef idx="minor">
            <a:schemeClr val="tx1"/>
          </a:fontRef>
        </p:style>
      </p:cxnSp>
      <p:cxnSp>
        <p:nvCxnSpPr>
          <p:cNvPr id="42" name="直接连接符 41">
            <a:extLst>
              <a:ext uri="{FF2B5EF4-FFF2-40B4-BE49-F238E27FC236}">
                <a16:creationId xmlns:a16="http://schemas.microsoft.com/office/drawing/2014/main" id="{86E48D00-60D0-F69C-E9A8-7B3B790F0D65}"/>
              </a:ext>
            </a:extLst>
          </p:cNvPr>
          <p:cNvCxnSpPr>
            <a:cxnSpLocks/>
            <a:endCxn id="64" idx="0"/>
          </p:cNvCxnSpPr>
          <p:nvPr/>
        </p:nvCxnSpPr>
        <p:spPr>
          <a:xfrm>
            <a:off x="5151074" y="1541993"/>
            <a:ext cx="69965" cy="401202"/>
          </a:xfrm>
          <a:prstGeom prst="line">
            <a:avLst/>
          </a:prstGeom>
        </p:spPr>
        <p:style>
          <a:lnRef idx="2">
            <a:schemeClr val="dk1"/>
          </a:lnRef>
          <a:fillRef idx="0">
            <a:schemeClr val="dk1"/>
          </a:fillRef>
          <a:effectRef idx="1">
            <a:schemeClr val="dk1"/>
          </a:effectRef>
          <a:fontRef idx="minor">
            <a:schemeClr val="tx1"/>
          </a:fontRef>
        </p:style>
      </p:cxnSp>
      <p:cxnSp>
        <p:nvCxnSpPr>
          <p:cNvPr id="43" name="直接连接符 42">
            <a:extLst>
              <a:ext uri="{FF2B5EF4-FFF2-40B4-BE49-F238E27FC236}">
                <a16:creationId xmlns:a16="http://schemas.microsoft.com/office/drawing/2014/main" id="{9F061485-7924-497F-8F80-322DB85CFC58}"/>
              </a:ext>
            </a:extLst>
          </p:cNvPr>
          <p:cNvCxnSpPr>
            <a:cxnSpLocks/>
            <a:stCxn id="28" idx="4"/>
          </p:cNvCxnSpPr>
          <p:nvPr/>
        </p:nvCxnSpPr>
        <p:spPr>
          <a:xfrm flipH="1">
            <a:off x="4419810" y="1465127"/>
            <a:ext cx="64294" cy="606210"/>
          </a:xfrm>
          <a:prstGeom prst="line">
            <a:avLst/>
          </a:prstGeom>
        </p:spPr>
        <p:style>
          <a:lnRef idx="2">
            <a:schemeClr val="dk1"/>
          </a:lnRef>
          <a:fillRef idx="0">
            <a:schemeClr val="dk1"/>
          </a:fillRef>
          <a:effectRef idx="1">
            <a:schemeClr val="dk1"/>
          </a:effectRef>
          <a:fontRef idx="minor">
            <a:schemeClr val="tx1"/>
          </a:fontRef>
        </p:style>
      </p:cxnSp>
      <p:cxnSp>
        <p:nvCxnSpPr>
          <p:cNvPr id="44" name="直接连接符 43">
            <a:extLst>
              <a:ext uri="{FF2B5EF4-FFF2-40B4-BE49-F238E27FC236}">
                <a16:creationId xmlns:a16="http://schemas.microsoft.com/office/drawing/2014/main" id="{3459B8B1-F3E4-A72F-451D-2C9296F60B1F}"/>
              </a:ext>
            </a:extLst>
          </p:cNvPr>
          <p:cNvCxnSpPr>
            <a:cxnSpLocks/>
            <a:endCxn id="34" idx="2"/>
          </p:cNvCxnSpPr>
          <p:nvPr/>
        </p:nvCxnSpPr>
        <p:spPr>
          <a:xfrm>
            <a:off x="4465273" y="2187191"/>
            <a:ext cx="391493" cy="135575"/>
          </a:xfrm>
          <a:prstGeom prst="line">
            <a:avLst/>
          </a:prstGeom>
        </p:spPr>
        <p:style>
          <a:lnRef idx="2">
            <a:schemeClr val="dk1"/>
          </a:lnRef>
          <a:fillRef idx="0">
            <a:schemeClr val="dk1"/>
          </a:fillRef>
          <a:effectRef idx="1">
            <a:schemeClr val="dk1"/>
          </a:effectRef>
          <a:fontRef idx="minor">
            <a:schemeClr val="tx1"/>
          </a:fontRef>
        </p:style>
      </p:cxnSp>
      <p:sp>
        <p:nvSpPr>
          <p:cNvPr id="55" name="文本框 54">
            <a:extLst>
              <a:ext uri="{FF2B5EF4-FFF2-40B4-BE49-F238E27FC236}">
                <a16:creationId xmlns:a16="http://schemas.microsoft.com/office/drawing/2014/main" id="{1B0D7178-0721-F119-6A5D-DC650543A183}"/>
              </a:ext>
            </a:extLst>
          </p:cNvPr>
          <p:cNvSpPr txBox="1"/>
          <p:nvPr/>
        </p:nvSpPr>
        <p:spPr>
          <a:xfrm>
            <a:off x="5410752" y="1725924"/>
            <a:ext cx="692185" cy="276999"/>
          </a:xfrm>
          <a:prstGeom prst="rect">
            <a:avLst/>
          </a:prstGeom>
          <a:noFill/>
        </p:spPr>
        <p:txBody>
          <a:bodyPr wrap="square" rtlCol="0">
            <a:spAutoFit/>
          </a:bodyPr>
          <a:lstStyle/>
          <a:p>
            <a:pPr algn="ctr"/>
            <a:r>
              <a:rPr lang="en-US" altLang="zh-CN" sz="1200" dirty="0">
                <a:latin typeface="Times New Roman" panose="02020603050405020304" pitchFamily="18" charset="0"/>
                <a:cs typeface="Times New Roman" panose="02020603050405020304" pitchFamily="18" charset="0"/>
              </a:rPr>
              <a:t>Train</a:t>
            </a:r>
            <a:endParaRPr lang="zh-CN" altLang="en-US" sz="1200" dirty="0">
              <a:latin typeface="Times New Roman" panose="02020603050405020304" pitchFamily="18" charset="0"/>
              <a:cs typeface="Times New Roman" panose="02020603050405020304" pitchFamily="18" charset="0"/>
            </a:endParaRPr>
          </a:p>
        </p:txBody>
      </p:sp>
      <p:sp>
        <p:nvSpPr>
          <p:cNvPr id="63" name="文本框 62">
            <a:extLst>
              <a:ext uri="{FF2B5EF4-FFF2-40B4-BE49-F238E27FC236}">
                <a16:creationId xmlns:a16="http://schemas.microsoft.com/office/drawing/2014/main" id="{47F6F01B-7057-E803-3E0D-D9BF2B34DBB8}"/>
              </a:ext>
            </a:extLst>
          </p:cNvPr>
          <p:cNvSpPr txBox="1"/>
          <p:nvPr/>
        </p:nvSpPr>
        <p:spPr>
          <a:xfrm>
            <a:off x="6737175" y="1646446"/>
            <a:ext cx="959916" cy="276999"/>
          </a:xfrm>
          <a:prstGeom prst="rect">
            <a:avLst/>
          </a:prstGeom>
          <a:noFill/>
        </p:spPr>
        <p:txBody>
          <a:bodyPr wrap="square" rtlCol="0">
            <a:spAutoFit/>
          </a:bodyPr>
          <a:lstStyle/>
          <a:p>
            <a:pPr algn="ctr"/>
            <a:r>
              <a:rPr lang="en-US" altLang="zh-CN" sz="1200" dirty="0">
                <a:latin typeface="Times New Roman" panose="02020603050405020304" pitchFamily="18" charset="0"/>
                <a:cs typeface="Times New Roman" panose="02020603050405020304" pitchFamily="18" charset="0"/>
              </a:rPr>
              <a:t>Verify</a:t>
            </a:r>
            <a:endParaRPr lang="zh-CN" altLang="en-US" sz="1200" dirty="0">
              <a:latin typeface="Times New Roman" panose="02020603050405020304" pitchFamily="18" charset="0"/>
              <a:cs typeface="Times New Roman" panose="02020603050405020304" pitchFamily="18" charset="0"/>
            </a:endParaRPr>
          </a:p>
        </p:txBody>
      </p:sp>
      <p:sp>
        <p:nvSpPr>
          <p:cNvPr id="68" name="箭头: 右 67">
            <a:extLst>
              <a:ext uri="{FF2B5EF4-FFF2-40B4-BE49-F238E27FC236}">
                <a16:creationId xmlns:a16="http://schemas.microsoft.com/office/drawing/2014/main" id="{64B83E4C-B4E5-2C6F-DD93-0C805B266B7A}"/>
              </a:ext>
            </a:extLst>
          </p:cNvPr>
          <p:cNvSpPr/>
          <p:nvPr/>
        </p:nvSpPr>
        <p:spPr>
          <a:xfrm>
            <a:off x="5609047" y="1947132"/>
            <a:ext cx="343788" cy="236234"/>
          </a:xfrm>
          <a:prstGeom prst="rightArrow">
            <a:avLst/>
          </a:prstGeom>
          <a:solidFill>
            <a:srgbClr val="95A8D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9" name="箭头: 右 68">
            <a:extLst>
              <a:ext uri="{FF2B5EF4-FFF2-40B4-BE49-F238E27FC236}">
                <a16:creationId xmlns:a16="http://schemas.microsoft.com/office/drawing/2014/main" id="{0E954E8B-D9E7-5261-F781-EA003C1C8993}"/>
              </a:ext>
            </a:extLst>
          </p:cNvPr>
          <p:cNvSpPr/>
          <p:nvPr/>
        </p:nvSpPr>
        <p:spPr>
          <a:xfrm>
            <a:off x="7054739" y="1895262"/>
            <a:ext cx="343788" cy="236234"/>
          </a:xfrm>
          <a:prstGeom prst="rightArrow">
            <a:avLst/>
          </a:prstGeom>
          <a:solidFill>
            <a:srgbClr val="95A8D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87" name="图片 86">
            <a:extLst>
              <a:ext uri="{FF2B5EF4-FFF2-40B4-BE49-F238E27FC236}">
                <a16:creationId xmlns:a16="http://schemas.microsoft.com/office/drawing/2014/main" id="{6753BC25-A6B2-327D-03C4-B39B44518E5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77985" y="1102188"/>
            <a:ext cx="319069" cy="319069"/>
          </a:xfrm>
          <a:prstGeom prst="rect">
            <a:avLst/>
          </a:prstGeom>
        </p:spPr>
      </p:pic>
      <p:pic>
        <p:nvPicPr>
          <p:cNvPr id="89" name="图片 88">
            <a:extLst>
              <a:ext uri="{FF2B5EF4-FFF2-40B4-BE49-F238E27FC236}">
                <a16:creationId xmlns:a16="http://schemas.microsoft.com/office/drawing/2014/main" id="{D403DBF3-5828-FEA8-29AC-872F818B6B1D}"/>
              </a:ext>
            </a:extLst>
          </p:cNvPr>
          <p:cNvPicPr>
            <a:picLocks noChangeAspect="1"/>
          </p:cNvPicPr>
          <p:nvPr/>
        </p:nvPicPr>
        <p:blipFill>
          <a:blip r:embed="rId5"/>
          <a:stretch>
            <a:fillRect/>
          </a:stretch>
        </p:blipFill>
        <p:spPr>
          <a:xfrm>
            <a:off x="6008093" y="1535997"/>
            <a:ext cx="906170" cy="887006"/>
          </a:xfrm>
          <a:prstGeom prst="rect">
            <a:avLst/>
          </a:prstGeom>
        </p:spPr>
      </p:pic>
      <p:cxnSp>
        <p:nvCxnSpPr>
          <p:cNvPr id="83" name="直接箭头连接符 82">
            <a:extLst>
              <a:ext uri="{FF2B5EF4-FFF2-40B4-BE49-F238E27FC236}">
                <a16:creationId xmlns:a16="http://schemas.microsoft.com/office/drawing/2014/main" id="{A64AE249-570C-BC9E-462F-E5F3B08473BF}"/>
              </a:ext>
            </a:extLst>
          </p:cNvPr>
          <p:cNvCxnSpPr>
            <a:cxnSpLocks/>
          </p:cNvCxnSpPr>
          <p:nvPr/>
        </p:nvCxnSpPr>
        <p:spPr>
          <a:xfrm>
            <a:off x="6637519" y="1436973"/>
            <a:ext cx="0" cy="310250"/>
          </a:xfrm>
          <a:prstGeom prst="straightConnector1">
            <a:avLst/>
          </a:prstGeom>
          <a:ln>
            <a:solidFill>
              <a:srgbClr val="F44444"/>
            </a:solidFill>
            <a:tailEnd type="triangle"/>
          </a:ln>
        </p:spPr>
        <p:style>
          <a:lnRef idx="3">
            <a:schemeClr val="dk1"/>
          </a:lnRef>
          <a:fillRef idx="0">
            <a:schemeClr val="dk1"/>
          </a:fillRef>
          <a:effectRef idx="2">
            <a:schemeClr val="dk1"/>
          </a:effectRef>
          <a:fontRef idx="minor">
            <a:schemeClr val="tx1"/>
          </a:fontRef>
        </p:style>
      </p:cxnSp>
      <p:sp>
        <p:nvSpPr>
          <p:cNvPr id="107" name="文本框 106">
            <a:extLst>
              <a:ext uri="{FF2B5EF4-FFF2-40B4-BE49-F238E27FC236}">
                <a16:creationId xmlns:a16="http://schemas.microsoft.com/office/drawing/2014/main" id="{52B6B3CB-0151-5BC1-5471-A888BB238C79}"/>
              </a:ext>
            </a:extLst>
          </p:cNvPr>
          <p:cNvSpPr txBox="1"/>
          <p:nvPr/>
        </p:nvSpPr>
        <p:spPr>
          <a:xfrm>
            <a:off x="5764900" y="2373576"/>
            <a:ext cx="1625362"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Model with backdoor</a:t>
            </a:r>
          </a:p>
        </p:txBody>
      </p:sp>
      <p:sp>
        <p:nvSpPr>
          <p:cNvPr id="112" name="箭头: 右 111">
            <a:extLst>
              <a:ext uri="{FF2B5EF4-FFF2-40B4-BE49-F238E27FC236}">
                <a16:creationId xmlns:a16="http://schemas.microsoft.com/office/drawing/2014/main" id="{F2C3004A-3BE9-8FC5-C200-2BCC8D81A944}"/>
              </a:ext>
            </a:extLst>
          </p:cNvPr>
          <p:cNvSpPr/>
          <p:nvPr/>
        </p:nvSpPr>
        <p:spPr>
          <a:xfrm>
            <a:off x="8084349" y="1946434"/>
            <a:ext cx="343788" cy="236234"/>
          </a:xfrm>
          <a:prstGeom prst="rightArrow">
            <a:avLst/>
          </a:prstGeom>
          <a:solidFill>
            <a:srgbClr val="95A8D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18" name="图片 117">
            <a:extLst>
              <a:ext uri="{FF2B5EF4-FFF2-40B4-BE49-F238E27FC236}">
                <a16:creationId xmlns:a16="http://schemas.microsoft.com/office/drawing/2014/main" id="{8157D28E-ECEA-7FD1-2302-E1FD55D1780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51458" y="1752424"/>
            <a:ext cx="638207" cy="638207"/>
          </a:xfrm>
          <a:prstGeom prst="rect">
            <a:avLst/>
          </a:prstGeom>
        </p:spPr>
      </p:pic>
      <p:sp>
        <p:nvSpPr>
          <p:cNvPr id="119" name="文本框 118">
            <a:extLst>
              <a:ext uri="{FF2B5EF4-FFF2-40B4-BE49-F238E27FC236}">
                <a16:creationId xmlns:a16="http://schemas.microsoft.com/office/drawing/2014/main" id="{72AF52C6-F7E5-12A6-1057-010F50517718}"/>
              </a:ext>
            </a:extLst>
          </p:cNvPr>
          <p:cNvSpPr txBox="1"/>
          <p:nvPr/>
        </p:nvSpPr>
        <p:spPr>
          <a:xfrm>
            <a:off x="8425559" y="2372929"/>
            <a:ext cx="825867"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Adversary</a:t>
            </a:r>
            <a:endParaRPr lang="zh-CN" altLang="en-US" sz="1200" dirty="0">
              <a:latin typeface="Times New Roman" panose="02020603050405020304" pitchFamily="18" charset="0"/>
              <a:cs typeface="Times New Roman" panose="02020603050405020304" pitchFamily="18" charset="0"/>
            </a:endParaRPr>
          </a:p>
        </p:txBody>
      </p:sp>
      <p:cxnSp>
        <p:nvCxnSpPr>
          <p:cNvPr id="121" name="连接符: 肘形 120">
            <a:extLst>
              <a:ext uri="{FF2B5EF4-FFF2-40B4-BE49-F238E27FC236}">
                <a16:creationId xmlns:a16="http://schemas.microsoft.com/office/drawing/2014/main" id="{63F65D2F-2628-DF91-6F64-3E43B6811FED}"/>
              </a:ext>
            </a:extLst>
          </p:cNvPr>
          <p:cNvCxnSpPr>
            <a:cxnSpLocks/>
            <a:stCxn id="118" idx="0"/>
            <a:endCxn id="87" idx="3"/>
          </p:cNvCxnSpPr>
          <p:nvPr/>
        </p:nvCxnSpPr>
        <p:spPr>
          <a:xfrm rot="16200000" flipV="1">
            <a:off x="7538458" y="520320"/>
            <a:ext cx="490701" cy="1973508"/>
          </a:xfrm>
          <a:prstGeom prst="bentConnector2">
            <a:avLst/>
          </a:prstGeom>
          <a:ln>
            <a:solidFill>
              <a:srgbClr val="F44444"/>
            </a:solidFill>
            <a:tailEnd type="triangle"/>
          </a:ln>
        </p:spPr>
        <p:style>
          <a:lnRef idx="3">
            <a:schemeClr val="dk1"/>
          </a:lnRef>
          <a:fillRef idx="0">
            <a:schemeClr val="dk1"/>
          </a:fillRef>
          <a:effectRef idx="2">
            <a:schemeClr val="dk1"/>
          </a:effectRef>
          <a:fontRef idx="minor">
            <a:schemeClr val="tx1"/>
          </a:fontRef>
        </p:style>
      </p:cxnSp>
      <p:sp>
        <p:nvSpPr>
          <p:cNvPr id="125" name="文本框 124">
            <a:extLst>
              <a:ext uri="{FF2B5EF4-FFF2-40B4-BE49-F238E27FC236}">
                <a16:creationId xmlns:a16="http://schemas.microsoft.com/office/drawing/2014/main" id="{C251E516-21A8-426D-20AC-7F0E841C0B69}"/>
              </a:ext>
            </a:extLst>
          </p:cNvPr>
          <p:cNvSpPr txBox="1"/>
          <p:nvPr/>
        </p:nvSpPr>
        <p:spPr>
          <a:xfrm>
            <a:off x="7301673" y="1025886"/>
            <a:ext cx="1827181"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Malicious manipulation</a:t>
            </a:r>
            <a:endParaRPr lang="zh-CN" altLang="en-US" sz="1200" dirty="0">
              <a:latin typeface="Times New Roman" panose="02020603050405020304" pitchFamily="18" charset="0"/>
              <a:cs typeface="Times New Roman" panose="02020603050405020304" pitchFamily="18" charset="0"/>
            </a:endParaRPr>
          </a:p>
        </p:txBody>
      </p:sp>
      <p:pic>
        <p:nvPicPr>
          <p:cNvPr id="126" name="图片 125">
            <a:extLst>
              <a:ext uri="{FF2B5EF4-FFF2-40B4-BE49-F238E27FC236}">
                <a16:creationId xmlns:a16="http://schemas.microsoft.com/office/drawing/2014/main" id="{A61A4F27-1BF9-E490-EF15-0F36C6B503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85152" y="4077245"/>
            <a:ext cx="476355" cy="476355"/>
          </a:xfrm>
          <a:prstGeom prst="rect">
            <a:avLst/>
          </a:prstGeom>
        </p:spPr>
      </p:pic>
      <p:sp>
        <p:nvSpPr>
          <p:cNvPr id="128" name="文本框 127">
            <a:extLst>
              <a:ext uri="{FF2B5EF4-FFF2-40B4-BE49-F238E27FC236}">
                <a16:creationId xmlns:a16="http://schemas.microsoft.com/office/drawing/2014/main" id="{07D0E4F0-8560-6684-A3BC-A5CFD5A56BF3}"/>
              </a:ext>
            </a:extLst>
          </p:cNvPr>
          <p:cNvSpPr txBox="1"/>
          <p:nvPr/>
        </p:nvSpPr>
        <p:spPr>
          <a:xfrm>
            <a:off x="2049866" y="4553600"/>
            <a:ext cx="569387" cy="461665"/>
          </a:xfrm>
          <a:prstGeom prst="rect">
            <a:avLst/>
          </a:prstGeom>
          <a:noFill/>
        </p:spPr>
        <p:txBody>
          <a:bodyPr wrap="none" rtlCol="0">
            <a:spAutoFit/>
          </a:bodyPr>
          <a:lstStyle/>
          <a:p>
            <a:pPr algn="ctr"/>
            <a:r>
              <a:rPr lang="en-US" altLang="zh-CN" sz="1200" dirty="0">
                <a:latin typeface="Times New Roman" panose="02020603050405020304" pitchFamily="18" charset="0"/>
                <a:cs typeface="Times New Roman" panose="02020603050405020304" pitchFamily="18" charset="0"/>
              </a:rPr>
              <a:t>Data</a:t>
            </a:r>
            <a:br>
              <a:rPr lang="en-US" altLang="zh-CN" sz="1200" dirty="0">
                <a:latin typeface="Times New Roman" panose="02020603050405020304" pitchFamily="18" charset="0"/>
                <a:cs typeface="Times New Roman" panose="02020603050405020304" pitchFamily="18" charset="0"/>
              </a:rPr>
            </a:br>
            <a:r>
              <a:rPr lang="en-US" altLang="zh-CN" sz="1200" dirty="0">
                <a:latin typeface="Times New Roman" panose="02020603050405020304" pitchFamily="18" charset="0"/>
                <a:cs typeface="Times New Roman" panose="02020603050405020304" pitchFamily="18" charset="0"/>
              </a:rPr>
              <a:t>owner</a:t>
            </a:r>
            <a:endParaRPr lang="zh-CN" altLang="en-US" sz="1200" dirty="0">
              <a:latin typeface="Times New Roman" panose="02020603050405020304" pitchFamily="18" charset="0"/>
              <a:cs typeface="Times New Roman" panose="02020603050405020304" pitchFamily="18" charset="0"/>
            </a:endParaRPr>
          </a:p>
        </p:txBody>
      </p:sp>
      <p:sp>
        <p:nvSpPr>
          <p:cNvPr id="129" name="箭头: 右 128">
            <a:extLst>
              <a:ext uri="{FF2B5EF4-FFF2-40B4-BE49-F238E27FC236}">
                <a16:creationId xmlns:a16="http://schemas.microsoft.com/office/drawing/2014/main" id="{48EF9551-81C9-8B42-26F6-14EF2DCF62CA}"/>
              </a:ext>
            </a:extLst>
          </p:cNvPr>
          <p:cNvSpPr/>
          <p:nvPr/>
        </p:nvSpPr>
        <p:spPr>
          <a:xfrm>
            <a:off x="2610763" y="4298519"/>
            <a:ext cx="343788" cy="236234"/>
          </a:xfrm>
          <a:prstGeom prst="rightArrow">
            <a:avLst/>
          </a:prstGeom>
          <a:solidFill>
            <a:srgbClr val="95A8D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0" name="文本框 129">
            <a:extLst>
              <a:ext uri="{FF2B5EF4-FFF2-40B4-BE49-F238E27FC236}">
                <a16:creationId xmlns:a16="http://schemas.microsoft.com/office/drawing/2014/main" id="{6B7499C0-9469-A09A-3275-D6705D3B32B9}"/>
              </a:ext>
            </a:extLst>
          </p:cNvPr>
          <p:cNvSpPr txBox="1"/>
          <p:nvPr/>
        </p:nvSpPr>
        <p:spPr>
          <a:xfrm>
            <a:off x="2342075" y="3844841"/>
            <a:ext cx="825867" cy="461665"/>
          </a:xfrm>
          <a:prstGeom prst="rect">
            <a:avLst/>
          </a:prstGeom>
          <a:noFill/>
        </p:spPr>
        <p:txBody>
          <a:bodyPr wrap="none" rtlCol="0">
            <a:spAutoFit/>
          </a:bodyPr>
          <a:lstStyle/>
          <a:p>
            <a:pPr algn="ctr"/>
            <a:r>
              <a:rPr lang="en-US" altLang="zh-CN" sz="1200" dirty="0">
                <a:latin typeface="Times New Roman" panose="02020603050405020304" pitchFamily="18" charset="0"/>
                <a:cs typeface="Times New Roman" panose="02020603050405020304" pitchFamily="18" charset="0"/>
              </a:rPr>
              <a:t>Protect</a:t>
            </a:r>
            <a:br>
              <a:rPr lang="en-US" altLang="zh-CN" sz="1200" dirty="0">
                <a:latin typeface="Times New Roman" panose="02020603050405020304" pitchFamily="18" charset="0"/>
                <a:cs typeface="Times New Roman" panose="02020603050405020304" pitchFamily="18" charset="0"/>
              </a:rPr>
            </a:br>
            <a:r>
              <a:rPr lang="en-US" altLang="zh-CN" sz="1200" dirty="0">
                <a:latin typeface="Times New Roman" panose="02020603050405020304" pitchFamily="18" charset="0"/>
                <a:cs typeface="Times New Roman" panose="02020603050405020304" pitchFamily="18" charset="0"/>
              </a:rPr>
              <a:t>ownership</a:t>
            </a:r>
            <a:endParaRPr lang="zh-CN" altLang="en-US" sz="1200" dirty="0">
              <a:latin typeface="Times New Roman" panose="02020603050405020304" pitchFamily="18" charset="0"/>
              <a:cs typeface="Times New Roman" panose="02020603050405020304" pitchFamily="18" charset="0"/>
            </a:endParaRPr>
          </a:p>
        </p:txBody>
      </p:sp>
      <p:sp>
        <p:nvSpPr>
          <p:cNvPr id="131" name="矩形: 圆角 130">
            <a:extLst>
              <a:ext uri="{FF2B5EF4-FFF2-40B4-BE49-F238E27FC236}">
                <a16:creationId xmlns:a16="http://schemas.microsoft.com/office/drawing/2014/main" id="{8154ED88-E1E7-377A-331A-5D0969F8A16C}"/>
              </a:ext>
            </a:extLst>
          </p:cNvPr>
          <p:cNvSpPr/>
          <p:nvPr/>
        </p:nvSpPr>
        <p:spPr>
          <a:xfrm>
            <a:off x="3103940" y="3558048"/>
            <a:ext cx="2471760" cy="1833091"/>
          </a:xfrm>
          <a:prstGeom prst="roundRect">
            <a:avLst/>
          </a:prstGeom>
          <a:noFill/>
          <a:ln>
            <a:solidFill>
              <a:srgbClr val="91919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文本框 158">
            <a:extLst>
              <a:ext uri="{FF2B5EF4-FFF2-40B4-BE49-F238E27FC236}">
                <a16:creationId xmlns:a16="http://schemas.microsoft.com/office/drawing/2014/main" id="{EED677EE-15FF-0D7E-DD69-275EE8D13DAD}"/>
              </a:ext>
            </a:extLst>
          </p:cNvPr>
          <p:cNvSpPr txBox="1"/>
          <p:nvPr/>
        </p:nvSpPr>
        <p:spPr>
          <a:xfrm>
            <a:off x="6641243" y="3964168"/>
            <a:ext cx="959916" cy="276999"/>
          </a:xfrm>
          <a:prstGeom prst="rect">
            <a:avLst/>
          </a:prstGeom>
          <a:noFill/>
        </p:spPr>
        <p:txBody>
          <a:bodyPr wrap="square" rtlCol="0">
            <a:spAutoFit/>
          </a:bodyPr>
          <a:lstStyle/>
          <a:p>
            <a:pPr algn="ctr"/>
            <a:r>
              <a:rPr lang="en-US" altLang="zh-CN" sz="1200" dirty="0">
                <a:latin typeface="Times New Roman" panose="02020603050405020304" pitchFamily="18" charset="0"/>
                <a:cs typeface="Times New Roman" panose="02020603050405020304" pitchFamily="18" charset="0"/>
              </a:rPr>
              <a:t>Verify</a:t>
            </a:r>
            <a:endParaRPr lang="zh-CN" altLang="en-US" sz="1200" dirty="0">
              <a:latin typeface="Times New Roman" panose="02020603050405020304" pitchFamily="18" charset="0"/>
              <a:cs typeface="Times New Roman" panose="02020603050405020304" pitchFamily="18" charset="0"/>
            </a:endParaRPr>
          </a:p>
        </p:txBody>
      </p:sp>
      <p:sp>
        <p:nvSpPr>
          <p:cNvPr id="161" name="箭头: 右 160">
            <a:extLst>
              <a:ext uri="{FF2B5EF4-FFF2-40B4-BE49-F238E27FC236}">
                <a16:creationId xmlns:a16="http://schemas.microsoft.com/office/drawing/2014/main" id="{91CCDBF9-351A-E9A2-1C03-D24CB18FF0C9}"/>
              </a:ext>
            </a:extLst>
          </p:cNvPr>
          <p:cNvSpPr/>
          <p:nvPr/>
        </p:nvSpPr>
        <p:spPr>
          <a:xfrm>
            <a:off x="6967868" y="4232960"/>
            <a:ext cx="343788" cy="222307"/>
          </a:xfrm>
          <a:prstGeom prst="rightArrow">
            <a:avLst/>
          </a:prstGeom>
          <a:solidFill>
            <a:srgbClr val="95A8D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5" name="文本框 174">
            <a:extLst>
              <a:ext uri="{FF2B5EF4-FFF2-40B4-BE49-F238E27FC236}">
                <a16:creationId xmlns:a16="http://schemas.microsoft.com/office/drawing/2014/main" id="{B7DCA962-CD3B-BC5C-5A75-B03257944BBB}"/>
              </a:ext>
            </a:extLst>
          </p:cNvPr>
          <p:cNvSpPr txBox="1"/>
          <p:nvPr/>
        </p:nvSpPr>
        <p:spPr>
          <a:xfrm>
            <a:off x="5593548" y="4774308"/>
            <a:ext cx="1840029"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Model without backdoor</a:t>
            </a:r>
          </a:p>
        </p:txBody>
      </p:sp>
      <p:sp>
        <p:nvSpPr>
          <p:cNvPr id="176" name="文本框 175">
            <a:extLst>
              <a:ext uri="{FF2B5EF4-FFF2-40B4-BE49-F238E27FC236}">
                <a16:creationId xmlns:a16="http://schemas.microsoft.com/office/drawing/2014/main" id="{68C64B45-55A2-CF2C-5F83-33C41A6F9B12}"/>
              </a:ext>
            </a:extLst>
          </p:cNvPr>
          <p:cNvSpPr txBox="1"/>
          <p:nvPr/>
        </p:nvSpPr>
        <p:spPr>
          <a:xfrm>
            <a:off x="5996538" y="4934555"/>
            <a:ext cx="740638" cy="276999"/>
          </a:xfrm>
          <a:prstGeom prst="rect">
            <a:avLst/>
          </a:prstGeom>
          <a:noFill/>
        </p:spPr>
        <p:txBody>
          <a:bodyPr wrap="square">
            <a:spAutoFit/>
          </a:bodyPr>
          <a:lstStyle/>
          <a:p>
            <a:r>
              <a:rPr lang="en-US" altLang="zh-CN" sz="1200" dirty="0">
                <a:solidFill>
                  <a:srgbClr val="4FB1E5"/>
                </a:solidFill>
                <a:latin typeface="Times New Roman" panose="02020603050405020304" pitchFamily="18" charset="0"/>
                <a:cs typeface="Times New Roman" panose="02020603050405020304" pitchFamily="18" charset="0"/>
              </a:rPr>
              <a:t>(Secure</a:t>
            </a:r>
            <a:r>
              <a:rPr lang="en-US" altLang="zh-CN" sz="1200" i="0" dirty="0">
                <a:solidFill>
                  <a:srgbClr val="4FB1E5"/>
                </a:solidFill>
                <a:effectLst/>
                <a:latin typeface="Times New Roman" panose="02020603050405020304" pitchFamily="18" charset="0"/>
                <a:cs typeface="Times New Roman" panose="02020603050405020304" pitchFamily="18" charset="0"/>
              </a:rPr>
              <a:t>)</a:t>
            </a:r>
            <a:endParaRPr lang="zh-CN" altLang="en-US" sz="1200" dirty="0">
              <a:solidFill>
                <a:srgbClr val="4FB1E5"/>
              </a:solidFill>
              <a:latin typeface="Times New Roman" panose="02020603050405020304" pitchFamily="18" charset="0"/>
              <a:cs typeface="Times New Roman" panose="02020603050405020304" pitchFamily="18" charset="0"/>
            </a:endParaRPr>
          </a:p>
        </p:txBody>
      </p:sp>
      <p:sp>
        <p:nvSpPr>
          <p:cNvPr id="177" name="箭头: 右 176">
            <a:extLst>
              <a:ext uri="{FF2B5EF4-FFF2-40B4-BE49-F238E27FC236}">
                <a16:creationId xmlns:a16="http://schemas.microsoft.com/office/drawing/2014/main" id="{39678A96-E658-BEA3-FE3A-469B6B047DB9}"/>
              </a:ext>
            </a:extLst>
          </p:cNvPr>
          <p:cNvSpPr/>
          <p:nvPr/>
        </p:nvSpPr>
        <p:spPr>
          <a:xfrm>
            <a:off x="7976978" y="4272410"/>
            <a:ext cx="343788" cy="222307"/>
          </a:xfrm>
          <a:prstGeom prst="rightArrow">
            <a:avLst/>
          </a:prstGeom>
          <a:solidFill>
            <a:srgbClr val="95A8D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8" name="文本框 177">
            <a:extLst>
              <a:ext uri="{FF2B5EF4-FFF2-40B4-BE49-F238E27FC236}">
                <a16:creationId xmlns:a16="http://schemas.microsoft.com/office/drawing/2014/main" id="{B28549C8-7813-2933-3D42-B977625E8087}"/>
              </a:ext>
            </a:extLst>
          </p:cNvPr>
          <p:cNvSpPr txBox="1"/>
          <p:nvPr/>
        </p:nvSpPr>
        <p:spPr>
          <a:xfrm>
            <a:off x="7595103" y="3864839"/>
            <a:ext cx="1107538" cy="461665"/>
          </a:xfrm>
          <a:prstGeom prst="rect">
            <a:avLst/>
          </a:prstGeom>
          <a:noFill/>
        </p:spPr>
        <p:txBody>
          <a:bodyPr wrap="square">
            <a:spAutoFit/>
          </a:bodyPr>
          <a:lstStyle/>
          <a:p>
            <a:pPr algn="ctr"/>
            <a:r>
              <a:rPr lang="en-US" altLang="zh-CN" sz="1200" dirty="0">
                <a:solidFill>
                  <a:srgbClr val="2C2C36"/>
                </a:solidFill>
                <a:latin typeface="Times New Roman" panose="02020603050405020304" pitchFamily="18" charset="0"/>
                <a:cs typeface="Times New Roman" panose="02020603050405020304" pitchFamily="18" charset="0"/>
              </a:rPr>
              <a:t>L</a:t>
            </a:r>
            <a:r>
              <a:rPr lang="en-US" altLang="zh-CN" sz="1200" b="0" i="0" dirty="0">
                <a:solidFill>
                  <a:srgbClr val="2C2C36"/>
                </a:solidFill>
                <a:effectLst/>
                <a:latin typeface="Times New Roman" panose="02020603050405020304" pitchFamily="18" charset="0"/>
                <a:cs typeface="Times New Roman" panose="02020603050405020304" pitchFamily="18" charset="0"/>
              </a:rPr>
              <a:t>eak </a:t>
            </a:r>
          </a:p>
          <a:p>
            <a:pPr algn="ctr"/>
            <a:r>
              <a:rPr lang="en-US" altLang="zh-CN" sz="1200" b="0" i="0" dirty="0">
                <a:solidFill>
                  <a:srgbClr val="2C2C36"/>
                </a:solidFill>
                <a:effectLst/>
                <a:latin typeface="Times New Roman" panose="02020603050405020304" pitchFamily="18" charset="0"/>
                <a:cs typeface="Times New Roman" panose="02020603050405020304" pitchFamily="18" charset="0"/>
              </a:rPr>
              <a:t>traces</a:t>
            </a:r>
            <a:endParaRPr lang="zh-CN" altLang="en-US" sz="1200" dirty="0">
              <a:latin typeface="Times New Roman" panose="02020603050405020304" pitchFamily="18" charset="0"/>
              <a:cs typeface="Times New Roman" panose="02020603050405020304" pitchFamily="18" charset="0"/>
            </a:endParaRPr>
          </a:p>
        </p:txBody>
      </p:sp>
      <p:pic>
        <p:nvPicPr>
          <p:cNvPr id="179" name="图片 178">
            <a:extLst>
              <a:ext uri="{FF2B5EF4-FFF2-40B4-BE49-F238E27FC236}">
                <a16:creationId xmlns:a16="http://schemas.microsoft.com/office/drawing/2014/main" id="{3B7CC432-1A4E-2999-6774-631C9A37195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46726" y="4048389"/>
            <a:ext cx="638207" cy="600583"/>
          </a:xfrm>
          <a:prstGeom prst="rect">
            <a:avLst/>
          </a:prstGeom>
        </p:spPr>
      </p:pic>
      <p:sp>
        <p:nvSpPr>
          <p:cNvPr id="180" name="文本框 179">
            <a:extLst>
              <a:ext uri="{FF2B5EF4-FFF2-40B4-BE49-F238E27FC236}">
                <a16:creationId xmlns:a16="http://schemas.microsoft.com/office/drawing/2014/main" id="{A5DFB303-5A55-EEE5-5514-933455A18FFD}"/>
              </a:ext>
            </a:extLst>
          </p:cNvPr>
          <p:cNvSpPr txBox="1"/>
          <p:nvPr/>
        </p:nvSpPr>
        <p:spPr>
          <a:xfrm>
            <a:off x="8408443" y="4686596"/>
            <a:ext cx="825867"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Adversary</a:t>
            </a:r>
            <a:endParaRPr lang="zh-CN" altLang="en-US" sz="1200" dirty="0">
              <a:latin typeface="Times New Roman" panose="02020603050405020304" pitchFamily="18" charset="0"/>
              <a:cs typeface="Times New Roman" panose="02020603050405020304" pitchFamily="18" charset="0"/>
            </a:endParaRPr>
          </a:p>
        </p:txBody>
      </p:sp>
      <p:sp>
        <p:nvSpPr>
          <p:cNvPr id="182" name="文本框 181">
            <a:extLst>
              <a:ext uri="{FF2B5EF4-FFF2-40B4-BE49-F238E27FC236}">
                <a16:creationId xmlns:a16="http://schemas.microsoft.com/office/drawing/2014/main" id="{D3B9F316-662F-F4C0-1231-C5749D43E2B4}"/>
              </a:ext>
            </a:extLst>
          </p:cNvPr>
          <p:cNvSpPr txBox="1"/>
          <p:nvPr/>
        </p:nvSpPr>
        <p:spPr>
          <a:xfrm>
            <a:off x="7433577" y="3397579"/>
            <a:ext cx="1489303"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Legal  manipulation</a:t>
            </a:r>
            <a:endParaRPr lang="zh-CN" altLang="en-US" sz="1200" dirty="0">
              <a:latin typeface="Times New Roman" panose="02020603050405020304" pitchFamily="18" charset="0"/>
              <a:cs typeface="Times New Roman" panose="02020603050405020304" pitchFamily="18" charset="0"/>
            </a:endParaRPr>
          </a:p>
        </p:txBody>
      </p:sp>
      <p:sp>
        <p:nvSpPr>
          <p:cNvPr id="186" name="文本框 185">
            <a:extLst>
              <a:ext uri="{FF2B5EF4-FFF2-40B4-BE49-F238E27FC236}">
                <a16:creationId xmlns:a16="http://schemas.microsoft.com/office/drawing/2014/main" id="{B7A3D52F-DDE7-675E-30E0-EBA68C6F1754}"/>
              </a:ext>
            </a:extLst>
          </p:cNvPr>
          <p:cNvSpPr txBox="1"/>
          <p:nvPr/>
        </p:nvSpPr>
        <p:spPr>
          <a:xfrm>
            <a:off x="4290581" y="2328647"/>
            <a:ext cx="642548" cy="276999"/>
          </a:xfrm>
          <a:prstGeom prst="rect">
            <a:avLst/>
          </a:prstGeom>
          <a:noFill/>
        </p:spPr>
        <p:txBody>
          <a:bodyPr wrap="none" rtlCol="0">
            <a:spAutoFit/>
          </a:bodyPr>
          <a:lstStyle/>
          <a:p>
            <a:r>
              <a:rPr lang="en-US" altLang="zh-CN" sz="1200" dirty="0">
                <a:solidFill>
                  <a:srgbClr val="C00000"/>
                </a:solidFill>
                <a:latin typeface="Times New Roman" panose="02020603050405020304" pitchFamily="18" charset="0"/>
                <a:cs typeface="Times New Roman" panose="02020603050405020304" pitchFamily="18" charset="0"/>
              </a:rPr>
              <a:t>Trigger</a:t>
            </a:r>
            <a:endParaRPr lang="zh-CN" altLang="en-US" sz="1200" dirty="0">
              <a:solidFill>
                <a:srgbClr val="C00000"/>
              </a:solidFill>
              <a:latin typeface="Times New Roman" panose="02020603050405020304" pitchFamily="18" charset="0"/>
              <a:cs typeface="Times New Roman" panose="02020603050405020304" pitchFamily="18" charset="0"/>
            </a:endParaRPr>
          </a:p>
        </p:txBody>
      </p:sp>
      <p:sp>
        <p:nvSpPr>
          <p:cNvPr id="237" name="文本框 236">
            <a:extLst>
              <a:ext uri="{FF2B5EF4-FFF2-40B4-BE49-F238E27FC236}">
                <a16:creationId xmlns:a16="http://schemas.microsoft.com/office/drawing/2014/main" id="{0101423A-3BE7-5E55-04DA-167D2BEA3013}"/>
              </a:ext>
            </a:extLst>
          </p:cNvPr>
          <p:cNvSpPr txBox="1"/>
          <p:nvPr/>
        </p:nvSpPr>
        <p:spPr>
          <a:xfrm>
            <a:off x="7934235" y="1523052"/>
            <a:ext cx="631848" cy="461665"/>
          </a:xfrm>
          <a:prstGeom prst="rect">
            <a:avLst/>
          </a:prstGeom>
          <a:noFill/>
        </p:spPr>
        <p:txBody>
          <a:bodyPr wrap="square">
            <a:spAutoFit/>
          </a:bodyPr>
          <a:lstStyle/>
          <a:p>
            <a:pPr algn="ctr"/>
            <a:r>
              <a:rPr lang="en-US" altLang="zh-CN" sz="1200" dirty="0">
                <a:solidFill>
                  <a:srgbClr val="2C2C36"/>
                </a:solidFill>
                <a:latin typeface="Times New Roman" panose="02020603050405020304" pitchFamily="18" charset="0"/>
                <a:cs typeface="Times New Roman" panose="02020603050405020304" pitchFamily="18" charset="0"/>
              </a:rPr>
              <a:t>L</a:t>
            </a:r>
            <a:r>
              <a:rPr lang="en-US" altLang="zh-CN" sz="1200" b="0" i="0" dirty="0">
                <a:solidFill>
                  <a:srgbClr val="2C2C36"/>
                </a:solidFill>
                <a:effectLst/>
                <a:latin typeface="Times New Roman" panose="02020603050405020304" pitchFamily="18" charset="0"/>
                <a:cs typeface="Times New Roman" panose="02020603050405020304" pitchFamily="18" charset="0"/>
              </a:rPr>
              <a:t>eak </a:t>
            </a:r>
          </a:p>
          <a:p>
            <a:pPr algn="ctr"/>
            <a:r>
              <a:rPr lang="en-US" altLang="zh-CN" sz="1200" b="0" i="0" dirty="0">
                <a:solidFill>
                  <a:srgbClr val="2C2C36"/>
                </a:solidFill>
                <a:effectLst/>
                <a:latin typeface="Times New Roman" panose="02020603050405020304" pitchFamily="18" charset="0"/>
                <a:cs typeface="Times New Roman" panose="02020603050405020304" pitchFamily="18" charset="0"/>
              </a:rPr>
              <a:t>traces</a:t>
            </a:r>
            <a:endParaRPr lang="zh-CN" altLang="en-US" sz="1200" dirty="0">
              <a:latin typeface="Times New Roman" panose="02020603050405020304" pitchFamily="18" charset="0"/>
              <a:cs typeface="Times New Roman" panose="02020603050405020304" pitchFamily="18" charset="0"/>
            </a:endParaRPr>
          </a:p>
        </p:txBody>
      </p:sp>
      <p:sp>
        <p:nvSpPr>
          <p:cNvPr id="2" name="文本框 1">
            <a:extLst>
              <a:ext uri="{FF2B5EF4-FFF2-40B4-BE49-F238E27FC236}">
                <a16:creationId xmlns:a16="http://schemas.microsoft.com/office/drawing/2014/main" id="{6AA58571-F848-5143-679D-CEB9A4AB8B98}"/>
              </a:ext>
            </a:extLst>
          </p:cNvPr>
          <p:cNvSpPr txBox="1"/>
          <p:nvPr/>
        </p:nvSpPr>
        <p:spPr>
          <a:xfrm>
            <a:off x="3595319" y="752275"/>
            <a:ext cx="4005840"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(a) Existing Backdoor-based Watermarking Methods</a:t>
            </a:r>
            <a:endParaRPr lang="zh-CN" altLang="en-US" sz="1400" dirty="0">
              <a:latin typeface="Times New Roman" panose="02020603050405020304" pitchFamily="18" charset="0"/>
              <a:cs typeface="Times New Roman" panose="02020603050405020304" pitchFamily="18" charset="0"/>
            </a:endParaRPr>
          </a:p>
        </p:txBody>
      </p:sp>
      <p:sp>
        <p:nvSpPr>
          <p:cNvPr id="3" name="文本框 2">
            <a:extLst>
              <a:ext uri="{FF2B5EF4-FFF2-40B4-BE49-F238E27FC236}">
                <a16:creationId xmlns:a16="http://schemas.microsoft.com/office/drawing/2014/main" id="{3067D538-6791-0C5D-248F-F365AAF06628}"/>
              </a:ext>
            </a:extLst>
          </p:cNvPr>
          <p:cNvSpPr txBox="1"/>
          <p:nvPr/>
        </p:nvSpPr>
        <p:spPr>
          <a:xfrm>
            <a:off x="4621173" y="3049353"/>
            <a:ext cx="1301959"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(b) Our scheme</a:t>
            </a:r>
            <a:endParaRPr lang="zh-CN" altLang="en-US" sz="1400" dirty="0">
              <a:latin typeface="Times New Roman" panose="02020603050405020304" pitchFamily="18" charset="0"/>
              <a:cs typeface="Times New Roman" panose="02020603050405020304" pitchFamily="18" charset="0"/>
            </a:endParaRPr>
          </a:p>
        </p:txBody>
      </p:sp>
      <p:cxnSp>
        <p:nvCxnSpPr>
          <p:cNvPr id="22" name="直接连接符 21">
            <a:extLst>
              <a:ext uri="{FF2B5EF4-FFF2-40B4-BE49-F238E27FC236}">
                <a16:creationId xmlns:a16="http://schemas.microsoft.com/office/drawing/2014/main" id="{7EE233D9-4A19-A55A-EA58-2230C1FF50E7}"/>
              </a:ext>
            </a:extLst>
          </p:cNvPr>
          <p:cNvCxnSpPr>
            <a:cxnSpLocks/>
            <a:stCxn id="192" idx="2"/>
            <a:endCxn id="174" idx="6"/>
          </p:cNvCxnSpPr>
          <p:nvPr/>
        </p:nvCxnSpPr>
        <p:spPr>
          <a:xfrm flipH="1">
            <a:off x="4148472" y="2408746"/>
            <a:ext cx="87444" cy="7257"/>
          </a:xfrm>
          <a:prstGeom prst="line">
            <a:avLst/>
          </a:prstGeom>
          <a:ln w="12700">
            <a:solidFill>
              <a:srgbClr val="FF0000"/>
            </a:solidFill>
          </a:ln>
        </p:spPr>
        <p:style>
          <a:lnRef idx="2">
            <a:schemeClr val="dk1"/>
          </a:lnRef>
          <a:fillRef idx="0">
            <a:schemeClr val="dk1"/>
          </a:fillRef>
          <a:effectRef idx="1">
            <a:schemeClr val="dk1"/>
          </a:effectRef>
          <a:fontRef idx="minor">
            <a:schemeClr val="tx1"/>
          </a:fontRef>
        </p:style>
      </p:cxnSp>
      <p:sp>
        <p:nvSpPr>
          <p:cNvPr id="49" name="椭圆 48">
            <a:extLst>
              <a:ext uri="{FF2B5EF4-FFF2-40B4-BE49-F238E27FC236}">
                <a16:creationId xmlns:a16="http://schemas.microsoft.com/office/drawing/2014/main" id="{028649CB-A354-CC80-203C-114BEB5B1592}"/>
              </a:ext>
            </a:extLst>
          </p:cNvPr>
          <p:cNvSpPr/>
          <p:nvPr/>
        </p:nvSpPr>
        <p:spPr>
          <a:xfrm>
            <a:off x="4350272" y="2074808"/>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62" name="椭圆 61">
            <a:extLst>
              <a:ext uri="{FF2B5EF4-FFF2-40B4-BE49-F238E27FC236}">
                <a16:creationId xmlns:a16="http://schemas.microsoft.com/office/drawing/2014/main" id="{C3D4E7B4-6999-1B04-C4E7-7C1F13BDE6A0}"/>
              </a:ext>
            </a:extLst>
          </p:cNvPr>
          <p:cNvSpPr/>
          <p:nvPr/>
        </p:nvSpPr>
        <p:spPr>
          <a:xfrm>
            <a:off x="4160708" y="1665792"/>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64" name="椭圆 63">
            <a:extLst>
              <a:ext uri="{FF2B5EF4-FFF2-40B4-BE49-F238E27FC236}">
                <a16:creationId xmlns:a16="http://schemas.microsoft.com/office/drawing/2014/main" id="{688585AE-34FB-9802-DDA2-D9D67A55620A}"/>
              </a:ext>
            </a:extLst>
          </p:cNvPr>
          <p:cNvSpPr/>
          <p:nvPr/>
        </p:nvSpPr>
        <p:spPr>
          <a:xfrm>
            <a:off x="5156745" y="1943195"/>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02" name="椭圆 101">
            <a:extLst>
              <a:ext uri="{FF2B5EF4-FFF2-40B4-BE49-F238E27FC236}">
                <a16:creationId xmlns:a16="http://schemas.microsoft.com/office/drawing/2014/main" id="{54C62FE2-677A-69E2-045F-1C11BE8AF849}"/>
              </a:ext>
            </a:extLst>
          </p:cNvPr>
          <p:cNvSpPr/>
          <p:nvPr/>
        </p:nvSpPr>
        <p:spPr>
          <a:xfrm>
            <a:off x="5077460" y="1445873"/>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04" name="文本框 103">
            <a:extLst>
              <a:ext uri="{FF2B5EF4-FFF2-40B4-BE49-F238E27FC236}">
                <a16:creationId xmlns:a16="http://schemas.microsoft.com/office/drawing/2014/main" id="{5027BD69-70A6-DC8C-C30A-9B114FF24C79}"/>
              </a:ext>
            </a:extLst>
          </p:cNvPr>
          <p:cNvSpPr txBox="1"/>
          <p:nvPr/>
        </p:nvSpPr>
        <p:spPr>
          <a:xfrm>
            <a:off x="5076158" y="1858549"/>
            <a:ext cx="292068" cy="276999"/>
          </a:xfrm>
          <a:prstGeom prst="rect">
            <a:avLst/>
          </a:prstGeom>
          <a:noFill/>
        </p:spPr>
        <p:txBody>
          <a:bodyPr wrap="non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sp>
        <p:nvSpPr>
          <p:cNvPr id="105" name="文本框 104">
            <a:extLst>
              <a:ext uri="{FF2B5EF4-FFF2-40B4-BE49-F238E27FC236}">
                <a16:creationId xmlns:a16="http://schemas.microsoft.com/office/drawing/2014/main" id="{57FDE515-D41C-3311-D3A3-EBE33CB5D3EF}"/>
              </a:ext>
            </a:extLst>
          </p:cNvPr>
          <p:cNvSpPr txBox="1"/>
          <p:nvPr/>
        </p:nvSpPr>
        <p:spPr>
          <a:xfrm>
            <a:off x="4089718" y="1573309"/>
            <a:ext cx="274434" cy="307777"/>
          </a:xfrm>
          <a:prstGeom prst="rect">
            <a:avLst/>
          </a:prstGeom>
          <a:noFill/>
        </p:spPr>
        <p:txBody>
          <a:bodyPr wrap="none" rtlCol="0">
            <a:spAutoFit/>
          </a:bodyPr>
          <a:lstStyle/>
          <a:p>
            <a:r>
              <a:rPr lang="en-US" altLang="zh-CN" sz="1400" b="1" dirty="0"/>
              <a:t>-</a:t>
            </a:r>
            <a:endParaRPr lang="zh-CN" altLang="en-US" sz="1400" b="1" dirty="0"/>
          </a:p>
        </p:txBody>
      </p:sp>
      <p:sp>
        <p:nvSpPr>
          <p:cNvPr id="106" name="文本框 105">
            <a:extLst>
              <a:ext uri="{FF2B5EF4-FFF2-40B4-BE49-F238E27FC236}">
                <a16:creationId xmlns:a16="http://schemas.microsoft.com/office/drawing/2014/main" id="{CF33B0C6-C4E5-9D76-29C1-1FB2C7F8CA46}"/>
              </a:ext>
            </a:extLst>
          </p:cNvPr>
          <p:cNvSpPr txBox="1"/>
          <p:nvPr/>
        </p:nvSpPr>
        <p:spPr>
          <a:xfrm>
            <a:off x="4353014" y="1228798"/>
            <a:ext cx="274434" cy="307777"/>
          </a:xfrm>
          <a:prstGeom prst="rect">
            <a:avLst/>
          </a:prstGeom>
          <a:noFill/>
        </p:spPr>
        <p:txBody>
          <a:bodyPr wrap="none" rtlCol="0">
            <a:spAutoFit/>
          </a:bodyPr>
          <a:lstStyle/>
          <a:p>
            <a:r>
              <a:rPr lang="en-US" altLang="zh-CN" sz="1400" b="1" dirty="0"/>
              <a:t>-</a:t>
            </a:r>
            <a:endParaRPr lang="zh-CN" altLang="en-US" sz="1400" b="1" dirty="0"/>
          </a:p>
        </p:txBody>
      </p:sp>
      <p:sp>
        <p:nvSpPr>
          <p:cNvPr id="108" name="文本框 107">
            <a:extLst>
              <a:ext uri="{FF2B5EF4-FFF2-40B4-BE49-F238E27FC236}">
                <a16:creationId xmlns:a16="http://schemas.microsoft.com/office/drawing/2014/main" id="{97A6936A-46DD-EAB5-5145-7B4F880293B9}"/>
              </a:ext>
            </a:extLst>
          </p:cNvPr>
          <p:cNvSpPr txBox="1"/>
          <p:nvPr/>
        </p:nvSpPr>
        <p:spPr>
          <a:xfrm>
            <a:off x="4644973" y="1617582"/>
            <a:ext cx="292068" cy="276999"/>
          </a:xfrm>
          <a:prstGeom prst="rect">
            <a:avLst/>
          </a:prstGeom>
          <a:noFill/>
        </p:spPr>
        <p:txBody>
          <a:bodyPr wrap="non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sp>
        <p:nvSpPr>
          <p:cNvPr id="110" name="文本框 109">
            <a:extLst>
              <a:ext uri="{FF2B5EF4-FFF2-40B4-BE49-F238E27FC236}">
                <a16:creationId xmlns:a16="http://schemas.microsoft.com/office/drawing/2014/main" id="{0517A219-6308-5B9C-CCE7-75409A5F50AA}"/>
              </a:ext>
            </a:extLst>
          </p:cNvPr>
          <p:cNvSpPr txBox="1"/>
          <p:nvPr/>
        </p:nvSpPr>
        <p:spPr>
          <a:xfrm flipH="1">
            <a:off x="4275456" y="1992896"/>
            <a:ext cx="280338" cy="276999"/>
          </a:xfrm>
          <a:prstGeom prst="rect">
            <a:avLst/>
          </a:prstGeom>
          <a:noFill/>
        </p:spPr>
        <p:txBody>
          <a:bodyPr wrap="square" rtlCol="0">
            <a:spAutoFit/>
          </a:bodyPr>
          <a:lstStyle/>
          <a:p>
            <a:r>
              <a:rPr lang="en-US" altLang="zh-CN" sz="1200" b="1" dirty="0">
                <a:solidFill>
                  <a:srgbClr val="C00000"/>
                </a:solidFill>
                <a:cs typeface="Times New Roman" panose="02020603050405020304" pitchFamily="18" charset="0"/>
              </a:rPr>
              <a:t>+</a:t>
            </a:r>
            <a:endParaRPr lang="zh-CN" altLang="en-US" sz="1200" b="1" dirty="0">
              <a:solidFill>
                <a:srgbClr val="C00000"/>
              </a:solidFill>
              <a:cs typeface="Times New Roman" panose="02020603050405020304" pitchFamily="18" charset="0"/>
            </a:endParaRPr>
          </a:p>
        </p:txBody>
      </p:sp>
      <p:cxnSp>
        <p:nvCxnSpPr>
          <p:cNvPr id="113" name="直接连接符 112">
            <a:extLst>
              <a:ext uri="{FF2B5EF4-FFF2-40B4-BE49-F238E27FC236}">
                <a16:creationId xmlns:a16="http://schemas.microsoft.com/office/drawing/2014/main" id="{0A16060A-491B-27C3-57BE-D333631F8A4A}"/>
              </a:ext>
            </a:extLst>
          </p:cNvPr>
          <p:cNvCxnSpPr>
            <a:cxnSpLocks/>
          </p:cNvCxnSpPr>
          <p:nvPr/>
        </p:nvCxnSpPr>
        <p:spPr>
          <a:xfrm flipH="1">
            <a:off x="4799639" y="1400025"/>
            <a:ext cx="34728" cy="311085"/>
          </a:xfrm>
          <a:prstGeom prst="line">
            <a:avLst/>
          </a:prstGeom>
        </p:spPr>
        <p:style>
          <a:lnRef idx="2">
            <a:schemeClr val="dk1"/>
          </a:lnRef>
          <a:fillRef idx="0">
            <a:schemeClr val="dk1"/>
          </a:fillRef>
          <a:effectRef idx="1">
            <a:schemeClr val="dk1"/>
          </a:effectRef>
          <a:fontRef idx="minor">
            <a:schemeClr val="tx1"/>
          </a:fontRef>
        </p:style>
      </p:cxnSp>
      <p:sp>
        <p:nvSpPr>
          <p:cNvPr id="174" name="椭圆 173">
            <a:extLst>
              <a:ext uri="{FF2B5EF4-FFF2-40B4-BE49-F238E27FC236}">
                <a16:creationId xmlns:a16="http://schemas.microsoft.com/office/drawing/2014/main" id="{838EB6E8-5FFC-D32D-58F8-F47A67338392}"/>
              </a:ext>
            </a:extLst>
          </p:cNvPr>
          <p:cNvSpPr/>
          <p:nvPr/>
        </p:nvSpPr>
        <p:spPr>
          <a:xfrm>
            <a:off x="4070500" y="2377017"/>
            <a:ext cx="77972" cy="77972"/>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90" name="直接连接符 189">
            <a:extLst>
              <a:ext uri="{FF2B5EF4-FFF2-40B4-BE49-F238E27FC236}">
                <a16:creationId xmlns:a16="http://schemas.microsoft.com/office/drawing/2014/main" id="{F98AEB75-EA68-EDE4-4BDE-E7045BD14F8C}"/>
              </a:ext>
            </a:extLst>
          </p:cNvPr>
          <p:cNvCxnSpPr>
            <a:cxnSpLocks/>
            <a:stCxn id="192" idx="0"/>
            <a:endCxn id="191" idx="5"/>
          </p:cNvCxnSpPr>
          <p:nvPr/>
        </p:nvCxnSpPr>
        <p:spPr>
          <a:xfrm flipH="1" flipV="1">
            <a:off x="4187399" y="2305453"/>
            <a:ext cx="87503" cy="64307"/>
          </a:xfrm>
          <a:prstGeom prst="line">
            <a:avLst/>
          </a:prstGeom>
          <a:ln w="12700">
            <a:solidFill>
              <a:srgbClr val="FF0000"/>
            </a:solidFill>
          </a:ln>
        </p:spPr>
        <p:style>
          <a:lnRef idx="2">
            <a:schemeClr val="dk1"/>
          </a:lnRef>
          <a:fillRef idx="0">
            <a:schemeClr val="dk1"/>
          </a:fillRef>
          <a:effectRef idx="1">
            <a:schemeClr val="dk1"/>
          </a:effectRef>
          <a:fontRef idx="minor">
            <a:schemeClr val="tx1"/>
          </a:fontRef>
        </p:style>
      </p:cxnSp>
      <p:sp>
        <p:nvSpPr>
          <p:cNvPr id="191" name="椭圆 190">
            <a:extLst>
              <a:ext uri="{FF2B5EF4-FFF2-40B4-BE49-F238E27FC236}">
                <a16:creationId xmlns:a16="http://schemas.microsoft.com/office/drawing/2014/main" id="{9F32685A-713B-9C5C-5557-2241F45C7526}"/>
              </a:ext>
            </a:extLst>
          </p:cNvPr>
          <p:cNvSpPr/>
          <p:nvPr/>
        </p:nvSpPr>
        <p:spPr>
          <a:xfrm>
            <a:off x="4120846" y="2238900"/>
            <a:ext cx="77972" cy="77972"/>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2" name="椭圆 191">
            <a:extLst>
              <a:ext uri="{FF2B5EF4-FFF2-40B4-BE49-F238E27FC236}">
                <a16:creationId xmlns:a16="http://schemas.microsoft.com/office/drawing/2014/main" id="{1C1D2CD7-B69F-DC60-888C-7D9398B85782}"/>
              </a:ext>
            </a:extLst>
          </p:cNvPr>
          <p:cNvSpPr/>
          <p:nvPr/>
        </p:nvSpPr>
        <p:spPr>
          <a:xfrm>
            <a:off x="4235916" y="2369760"/>
            <a:ext cx="77972" cy="77972"/>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9" name="椭圆 208">
            <a:extLst>
              <a:ext uri="{FF2B5EF4-FFF2-40B4-BE49-F238E27FC236}">
                <a16:creationId xmlns:a16="http://schemas.microsoft.com/office/drawing/2014/main" id="{345BE6B5-093B-4D45-183A-8F0971BA0733}"/>
              </a:ext>
            </a:extLst>
          </p:cNvPr>
          <p:cNvSpPr/>
          <p:nvPr/>
        </p:nvSpPr>
        <p:spPr>
          <a:xfrm>
            <a:off x="4004194" y="2209348"/>
            <a:ext cx="350418" cy="327162"/>
          </a:xfrm>
          <a:prstGeom prst="ellipse">
            <a:avLst/>
          </a:prstGeom>
          <a:noFill/>
          <a:ln>
            <a:solidFill>
              <a:srgbClr val="FF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23" name="直接箭头连接符 222">
            <a:extLst>
              <a:ext uri="{FF2B5EF4-FFF2-40B4-BE49-F238E27FC236}">
                <a16:creationId xmlns:a16="http://schemas.microsoft.com/office/drawing/2014/main" id="{D111C880-8DDE-54DB-37CC-2552999BDB28}"/>
              </a:ext>
            </a:extLst>
          </p:cNvPr>
          <p:cNvCxnSpPr>
            <a:cxnSpLocks/>
          </p:cNvCxnSpPr>
          <p:nvPr/>
        </p:nvCxnSpPr>
        <p:spPr>
          <a:xfrm>
            <a:off x="3807953" y="2652451"/>
            <a:ext cx="194413"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36" name="文本框 235">
            <a:extLst>
              <a:ext uri="{FF2B5EF4-FFF2-40B4-BE49-F238E27FC236}">
                <a16:creationId xmlns:a16="http://schemas.microsoft.com/office/drawing/2014/main" id="{1522903A-2BBB-CB9E-5140-5C631F640B04}"/>
              </a:ext>
            </a:extLst>
          </p:cNvPr>
          <p:cNvSpPr txBox="1"/>
          <p:nvPr/>
        </p:nvSpPr>
        <p:spPr>
          <a:xfrm>
            <a:off x="3956901" y="2530043"/>
            <a:ext cx="1556761" cy="276999"/>
          </a:xfrm>
          <a:prstGeom prst="rect">
            <a:avLst/>
          </a:prstGeom>
          <a:noFill/>
        </p:spPr>
        <p:txBody>
          <a:bodyPr wrap="square">
            <a:spAutoFit/>
          </a:bodyPr>
          <a:lstStyle/>
          <a:p>
            <a:r>
              <a:rPr lang="en-US" altLang="zh-CN" sz="1200" dirty="0">
                <a:solidFill>
                  <a:srgbClr val="FF0000"/>
                </a:solidFill>
                <a:latin typeface="Times New Roman" panose="02020603050405020304" pitchFamily="18" charset="0"/>
                <a:cs typeface="Times New Roman" panose="02020603050405020304" pitchFamily="18" charset="0"/>
              </a:rPr>
              <a:t>from label     to label</a:t>
            </a:r>
            <a:endParaRPr lang="zh-CN" altLang="en-US" sz="1200" dirty="0">
              <a:solidFill>
                <a:srgbClr val="FF0000"/>
              </a:solidFill>
              <a:latin typeface="Times New Roman" panose="02020603050405020304" pitchFamily="18" charset="0"/>
              <a:cs typeface="Times New Roman" panose="02020603050405020304" pitchFamily="18" charset="0"/>
            </a:endParaRPr>
          </a:p>
        </p:txBody>
      </p:sp>
      <p:sp>
        <p:nvSpPr>
          <p:cNvPr id="239" name="椭圆 238">
            <a:extLst>
              <a:ext uri="{FF2B5EF4-FFF2-40B4-BE49-F238E27FC236}">
                <a16:creationId xmlns:a16="http://schemas.microsoft.com/office/drawing/2014/main" id="{D957B185-177F-A8DD-E494-B0100926B0D0}"/>
              </a:ext>
            </a:extLst>
          </p:cNvPr>
          <p:cNvSpPr/>
          <p:nvPr/>
        </p:nvSpPr>
        <p:spPr>
          <a:xfrm>
            <a:off x="4713030" y="2601425"/>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40" name="文本框 239">
            <a:extLst>
              <a:ext uri="{FF2B5EF4-FFF2-40B4-BE49-F238E27FC236}">
                <a16:creationId xmlns:a16="http://schemas.microsoft.com/office/drawing/2014/main" id="{8E34CA87-4032-7B83-07CB-9AEAA813B3D1}"/>
              </a:ext>
            </a:extLst>
          </p:cNvPr>
          <p:cNvSpPr txBox="1"/>
          <p:nvPr/>
        </p:nvSpPr>
        <p:spPr>
          <a:xfrm>
            <a:off x="4643915" y="2500650"/>
            <a:ext cx="274434" cy="307777"/>
          </a:xfrm>
          <a:prstGeom prst="rect">
            <a:avLst/>
          </a:prstGeom>
          <a:noFill/>
        </p:spPr>
        <p:txBody>
          <a:bodyPr wrap="none" rtlCol="0">
            <a:spAutoFit/>
          </a:bodyPr>
          <a:lstStyle/>
          <a:p>
            <a:r>
              <a:rPr lang="en-US" altLang="zh-CN" sz="1400" b="1" dirty="0"/>
              <a:t>-</a:t>
            </a:r>
            <a:endParaRPr lang="zh-CN" altLang="en-US" sz="1400" b="1" dirty="0"/>
          </a:p>
        </p:txBody>
      </p:sp>
      <p:sp>
        <p:nvSpPr>
          <p:cNvPr id="242" name="椭圆 241">
            <a:extLst>
              <a:ext uri="{FF2B5EF4-FFF2-40B4-BE49-F238E27FC236}">
                <a16:creationId xmlns:a16="http://schemas.microsoft.com/office/drawing/2014/main" id="{8A17A726-3A45-37C0-C09B-E8A91D435F53}"/>
              </a:ext>
            </a:extLst>
          </p:cNvPr>
          <p:cNvSpPr/>
          <p:nvPr/>
        </p:nvSpPr>
        <p:spPr>
          <a:xfrm>
            <a:off x="4776780" y="1311607"/>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43" name="椭圆 242">
            <a:extLst>
              <a:ext uri="{FF2B5EF4-FFF2-40B4-BE49-F238E27FC236}">
                <a16:creationId xmlns:a16="http://schemas.microsoft.com/office/drawing/2014/main" id="{DDAD69C5-9D51-E58C-6E5F-24F655A21B04}"/>
              </a:ext>
            </a:extLst>
          </p:cNvPr>
          <p:cNvSpPr/>
          <p:nvPr/>
        </p:nvSpPr>
        <p:spPr>
          <a:xfrm>
            <a:off x="5348685" y="2597991"/>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41" name="文本框 240">
            <a:extLst>
              <a:ext uri="{FF2B5EF4-FFF2-40B4-BE49-F238E27FC236}">
                <a16:creationId xmlns:a16="http://schemas.microsoft.com/office/drawing/2014/main" id="{38A0D367-E4D7-A123-8551-16DD168AF05F}"/>
              </a:ext>
            </a:extLst>
          </p:cNvPr>
          <p:cNvSpPr txBox="1"/>
          <p:nvPr/>
        </p:nvSpPr>
        <p:spPr>
          <a:xfrm flipH="1">
            <a:off x="5270931" y="2520786"/>
            <a:ext cx="280338" cy="276999"/>
          </a:xfrm>
          <a:prstGeom prst="rect">
            <a:avLst/>
          </a:prstGeom>
          <a:noFill/>
        </p:spPr>
        <p:txBody>
          <a:bodyPr wrap="square" rtlCol="0">
            <a:spAutoFit/>
          </a:bodyPr>
          <a:lstStyle/>
          <a:p>
            <a:r>
              <a:rPr lang="en-US" altLang="zh-CN" sz="1200" b="1" dirty="0">
                <a:solidFill>
                  <a:srgbClr val="C00000"/>
                </a:solidFill>
                <a:cs typeface="Times New Roman" panose="02020603050405020304" pitchFamily="18" charset="0"/>
              </a:rPr>
              <a:t>+</a:t>
            </a:r>
            <a:endParaRPr lang="zh-CN" altLang="en-US" sz="1200" b="1" dirty="0">
              <a:solidFill>
                <a:srgbClr val="C00000"/>
              </a:solidFill>
              <a:cs typeface="Times New Roman" panose="02020603050405020304" pitchFamily="18" charset="0"/>
            </a:endParaRPr>
          </a:p>
        </p:txBody>
      </p:sp>
      <p:pic>
        <p:nvPicPr>
          <p:cNvPr id="253" name="图片 252">
            <a:extLst>
              <a:ext uri="{FF2B5EF4-FFF2-40B4-BE49-F238E27FC236}">
                <a16:creationId xmlns:a16="http://schemas.microsoft.com/office/drawing/2014/main" id="{940DA112-A5CA-E7B0-3B6A-F53330FF119C}"/>
              </a:ext>
            </a:extLst>
          </p:cNvPr>
          <p:cNvPicPr>
            <a:picLocks noChangeAspect="1"/>
          </p:cNvPicPr>
          <p:nvPr/>
        </p:nvPicPr>
        <p:blipFill>
          <a:blip r:embed="rId7"/>
          <a:stretch>
            <a:fillRect/>
          </a:stretch>
        </p:blipFill>
        <p:spPr>
          <a:xfrm>
            <a:off x="2030844" y="757418"/>
            <a:ext cx="316571" cy="272603"/>
          </a:xfrm>
          <a:prstGeom prst="rect">
            <a:avLst/>
          </a:prstGeom>
        </p:spPr>
      </p:pic>
      <p:sp>
        <p:nvSpPr>
          <p:cNvPr id="254" name="文本框 253">
            <a:extLst>
              <a:ext uri="{FF2B5EF4-FFF2-40B4-BE49-F238E27FC236}">
                <a16:creationId xmlns:a16="http://schemas.microsoft.com/office/drawing/2014/main" id="{52E0BBE8-8B7D-F23A-4254-637C77DBD7D7}"/>
              </a:ext>
            </a:extLst>
          </p:cNvPr>
          <p:cNvSpPr txBox="1"/>
          <p:nvPr/>
        </p:nvSpPr>
        <p:spPr>
          <a:xfrm>
            <a:off x="2313154" y="770884"/>
            <a:ext cx="642548"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Trigger</a:t>
            </a:r>
            <a:endParaRPr lang="zh-CN" altLang="en-US" sz="1200" dirty="0">
              <a:latin typeface="Times New Roman" panose="02020603050405020304" pitchFamily="18" charset="0"/>
              <a:cs typeface="Times New Roman" panose="02020603050405020304" pitchFamily="18" charset="0"/>
            </a:endParaRPr>
          </a:p>
        </p:txBody>
      </p:sp>
      <p:cxnSp>
        <p:nvCxnSpPr>
          <p:cNvPr id="256" name="直接连接符 255">
            <a:extLst>
              <a:ext uri="{FF2B5EF4-FFF2-40B4-BE49-F238E27FC236}">
                <a16:creationId xmlns:a16="http://schemas.microsoft.com/office/drawing/2014/main" id="{FFCDDF19-8A22-A3F6-7FE6-CB3D76C0C5E8}"/>
              </a:ext>
            </a:extLst>
          </p:cNvPr>
          <p:cNvCxnSpPr>
            <a:cxnSpLocks/>
          </p:cNvCxnSpPr>
          <p:nvPr/>
        </p:nvCxnSpPr>
        <p:spPr>
          <a:xfrm>
            <a:off x="1993012" y="3048000"/>
            <a:ext cx="7258414" cy="0"/>
          </a:xfrm>
          <a:prstGeom prst="line">
            <a:avLst/>
          </a:prstGeom>
        </p:spPr>
        <p:style>
          <a:lnRef idx="2">
            <a:schemeClr val="dk1"/>
          </a:lnRef>
          <a:fillRef idx="0">
            <a:schemeClr val="dk1"/>
          </a:fillRef>
          <a:effectRef idx="1">
            <a:schemeClr val="dk1"/>
          </a:effectRef>
          <a:fontRef idx="minor">
            <a:schemeClr val="tx1"/>
          </a:fontRef>
        </p:style>
      </p:cxnSp>
      <p:sp>
        <p:nvSpPr>
          <p:cNvPr id="259" name="椭圆 258">
            <a:extLst>
              <a:ext uri="{FF2B5EF4-FFF2-40B4-BE49-F238E27FC236}">
                <a16:creationId xmlns:a16="http://schemas.microsoft.com/office/drawing/2014/main" id="{91B0C9EC-1B6C-3824-6F81-4D0B983117C6}"/>
              </a:ext>
            </a:extLst>
          </p:cNvPr>
          <p:cNvSpPr/>
          <p:nvPr/>
        </p:nvSpPr>
        <p:spPr>
          <a:xfrm>
            <a:off x="2055941" y="1019050"/>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03" name="文本框 102">
            <a:extLst>
              <a:ext uri="{FF2B5EF4-FFF2-40B4-BE49-F238E27FC236}">
                <a16:creationId xmlns:a16="http://schemas.microsoft.com/office/drawing/2014/main" id="{B986B144-65C8-53F1-2EE7-DFE8E0BF4DF3}"/>
              </a:ext>
            </a:extLst>
          </p:cNvPr>
          <p:cNvSpPr txBox="1"/>
          <p:nvPr/>
        </p:nvSpPr>
        <p:spPr>
          <a:xfrm>
            <a:off x="1976541" y="949512"/>
            <a:ext cx="292068" cy="276999"/>
          </a:xfrm>
          <a:prstGeom prst="rect">
            <a:avLst/>
          </a:prstGeom>
          <a:noFill/>
        </p:spPr>
        <p:txBody>
          <a:bodyPr wrap="non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sp>
        <p:nvSpPr>
          <p:cNvPr id="260" name="椭圆 259">
            <a:extLst>
              <a:ext uri="{FF2B5EF4-FFF2-40B4-BE49-F238E27FC236}">
                <a16:creationId xmlns:a16="http://schemas.microsoft.com/office/drawing/2014/main" id="{06B2CC44-47FA-2B98-50CF-D85256411314}"/>
              </a:ext>
            </a:extLst>
          </p:cNvPr>
          <p:cNvSpPr/>
          <p:nvPr/>
        </p:nvSpPr>
        <p:spPr>
          <a:xfrm>
            <a:off x="2225579" y="1011634"/>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61" name="文本框 260">
            <a:extLst>
              <a:ext uri="{FF2B5EF4-FFF2-40B4-BE49-F238E27FC236}">
                <a16:creationId xmlns:a16="http://schemas.microsoft.com/office/drawing/2014/main" id="{337AF075-7DAD-5458-FB1C-B3DFFA37B29C}"/>
              </a:ext>
            </a:extLst>
          </p:cNvPr>
          <p:cNvSpPr txBox="1"/>
          <p:nvPr/>
        </p:nvSpPr>
        <p:spPr>
          <a:xfrm>
            <a:off x="2148931" y="914541"/>
            <a:ext cx="274434" cy="307777"/>
          </a:xfrm>
          <a:prstGeom prst="rect">
            <a:avLst/>
          </a:prstGeom>
          <a:noFill/>
        </p:spPr>
        <p:txBody>
          <a:bodyPr wrap="none" rtlCol="0">
            <a:spAutoFit/>
          </a:bodyPr>
          <a:lstStyle/>
          <a:p>
            <a:r>
              <a:rPr lang="en-US" altLang="zh-CN" sz="1400" b="1" dirty="0"/>
              <a:t>-</a:t>
            </a:r>
            <a:endParaRPr lang="zh-CN" altLang="en-US" sz="1400" b="1" dirty="0"/>
          </a:p>
        </p:txBody>
      </p:sp>
      <p:sp>
        <p:nvSpPr>
          <p:cNvPr id="262" name="文本框 261">
            <a:extLst>
              <a:ext uri="{FF2B5EF4-FFF2-40B4-BE49-F238E27FC236}">
                <a16:creationId xmlns:a16="http://schemas.microsoft.com/office/drawing/2014/main" id="{3B491091-B5A0-221E-CBDD-D972B2B58890}"/>
              </a:ext>
            </a:extLst>
          </p:cNvPr>
          <p:cNvSpPr txBox="1"/>
          <p:nvPr/>
        </p:nvSpPr>
        <p:spPr>
          <a:xfrm>
            <a:off x="2344537" y="965492"/>
            <a:ext cx="683200"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Labeled</a:t>
            </a:r>
            <a:endParaRPr lang="zh-CN" altLang="en-US" sz="1200" dirty="0">
              <a:latin typeface="Times New Roman" panose="02020603050405020304" pitchFamily="18" charset="0"/>
              <a:cs typeface="Times New Roman" panose="02020603050405020304" pitchFamily="18" charset="0"/>
            </a:endParaRPr>
          </a:p>
        </p:txBody>
      </p:sp>
      <p:sp>
        <p:nvSpPr>
          <p:cNvPr id="263" name="椭圆 262">
            <a:extLst>
              <a:ext uri="{FF2B5EF4-FFF2-40B4-BE49-F238E27FC236}">
                <a16:creationId xmlns:a16="http://schemas.microsoft.com/office/drawing/2014/main" id="{C6E884EE-28B0-C386-1880-7D44C5A130C2}"/>
              </a:ext>
            </a:extLst>
          </p:cNvPr>
          <p:cNvSpPr/>
          <p:nvPr/>
        </p:nvSpPr>
        <p:spPr>
          <a:xfrm>
            <a:off x="2223595" y="1181330"/>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64" name="椭圆 263">
            <a:extLst>
              <a:ext uri="{FF2B5EF4-FFF2-40B4-BE49-F238E27FC236}">
                <a16:creationId xmlns:a16="http://schemas.microsoft.com/office/drawing/2014/main" id="{BB3B02DC-8367-156E-4395-5E3FB1D2AFFA}"/>
              </a:ext>
            </a:extLst>
          </p:cNvPr>
          <p:cNvSpPr/>
          <p:nvPr/>
        </p:nvSpPr>
        <p:spPr>
          <a:xfrm>
            <a:off x="2056513" y="1186060"/>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65" name="文本框 264">
            <a:extLst>
              <a:ext uri="{FF2B5EF4-FFF2-40B4-BE49-F238E27FC236}">
                <a16:creationId xmlns:a16="http://schemas.microsoft.com/office/drawing/2014/main" id="{FF9F238D-DCCE-D5EA-95C5-9EED2D870627}"/>
              </a:ext>
            </a:extLst>
          </p:cNvPr>
          <p:cNvSpPr txBox="1"/>
          <p:nvPr/>
        </p:nvSpPr>
        <p:spPr>
          <a:xfrm>
            <a:off x="2330993" y="1110381"/>
            <a:ext cx="819455"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Unlabeled</a:t>
            </a:r>
            <a:endParaRPr lang="zh-CN" altLang="en-US" sz="1200" dirty="0">
              <a:latin typeface="Times New Roman" panose="02020603050405020304" pitchFamily="18" charset="0"/>
              <a:cs typeface="Times New Roman" panose="02020603050405020304" pitchFamily="18" charset="0"/>
            </a:endParaRPr>
          </a:p>
        </p:txBody>
      </p:sp>
      <p:cxnSp>
        <p:nvCxnSpPr>
          <p:cNvPr id="277" name="直接连接符 276">
            <a:extLst>
              <a:ext uri="{FF2B5EF4-FFF2-40B4-BE49-F238E27FC236}">
                <a16:creationId xmlns:a16="http://schemas.microsoft.com/office/drawing/2014/main" id="{C80739FD-34B1-EFD5-E010-1491B993F3C8}"/>
              </a:ext>
            </a:extLst>
          </p:cNvPr>
          <p:cNvCxnSpPr>
            <a:cxnSpLocks/>
            <a:stCxn id="283" idx="2"/>
            <a:endCxn id="280" idx="6"/>
          </p:cNvCxnSpPr>
          <p:nvPr/>
        </p:nvCxnSpPr>
        <p:spPr>
          <a:xfrm flipH="1">
            <a:off x="7600242" y="1529629"/>
            <a:ext cx="87444" cy="7257"/>
          </a:xfrm>
          <a:prstGeom prst="line">
            <a:avLst/>
          </a:prstGeom>
          <a:ln w="19050">
            <a:solidFill>
              <a:srgbClr val="C00000"/>
            </a:solidFill>
          </a:ln>
        </p:spPr>
        <p:style>
          <a:lnRef idx="2">
            <a:schemeClr val="dk1"/>
          </a:lnRef>
          <a:fillRef idx="0">
            <a:schemeClr val="dk1"/>
          </a:fillRef>
          <a:effectRef idx="1">
            <a:schemeClr val="dk1"/>
          </a:effectRef>
          <a:fontRef idx="minor">
            <a:schemeClr val="tx1"/>
          </a:fontRef>
        </p:style>
      </p:cxnSp>
      <p:sp>
        <p:nvSpPr>
          <p:cNvPr id="278" name="椭圆 277">
            <a:extLst>
              <a:ext uri="{FF2B5EF4-FFF2-40B4-BE49-F238E27FC236}">
                <a16:creationId xmlns:a16="http://schemas.microsoft.com/office/drawing/2014/main" id="{EB03118D-35E6-2EDC-408D-488E9F16207D}"/>
              </a:ext>
            </a:extLst>
          </p:cNvPr>
          <p:cNvSpPr/>
          <p:nvPr/>
        </p:nvSpPr>
        <p:spPr>
          <a:xfrm>
            <a:off x="7676915" y="1714828"/>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79" name="文本框 278">
            <a:extLst>
              <a:ext uri="{FF2B5EF4-FFF2-40B4-BE49-F238E27FC236}">
                <a16:creationId xmlns:a16="http://schemas.microsoft.com/office/drawing/2014/main" id="{D1696EF2-41D2-1786-8FA5-BE11B01698CD}"/>
              </a:ext>
            </a:extLst>
          </p:cNvPr>
          <p:cNvSpPr txBox="1"/>
          <p:nvPr/>
        </p:nvSpPr>
        <p:spPr>
          <a:xfrm flipH="1">
            <a:off x="7592915" y="1633973"/>
            <a:ext cx="282970" cy="276999"/>
          </a:xfrm>
          <a:prstGeom prst="rect">
            <a:avLst/>
          </a:prstGeom>
          <a:noFill/>
        </p:spPr>
        <p:txBody>
          <a:bodyPr wrap="square" rtlCol="0">
            <a:spAutoFit/>
          </a:bodyPr>
          <a:lstStyle/>
          <a:p>
            <a:r>
              <a:rPr lang="en-US" altLang="zh-CN" sz="1200" b="1" dirty="0">
                <a:solidFill>
                  <a:srgbClr val="C00000"/>
                </a:solidFill>
                <a:cs typeface="Times New Roman" panose="02020603050405020304" pitchFamily="18" charset="0"/>
              </a:rPr>
              <a:t>+</a:t>
            </a:r>
            <a:endParaRPr lang="zh-CN" altLang="en-US" sz="1200" b="1" dirty="0">
              <a:solidFill>
                <a:srgbClr val="C00000"/>
              </a:solidFill>
              <a:cs typeface="Times New Roman" panose="02020603050405020304" pitchFamily="18" charset="0"/>
            </a:endParaRPr>
          </a:p>
        </p:txBody>
      </p:sp>
      <p:sp>
        <p:nvSpPr>
          <p:cNvPr id="280" name="椭圆 279">
            <a:extLst>
              <a:ext uri="{FF2B5EF4-FFF2-40B4-BE49-F238E27FC236}">
                <a16:creationId xmlns:a16="http://schemas.microsoft.com/office/drawing/2014/main" id="{A845C1B0-E795-048E-2866-BEE4B14BF40D}"/>
              </a:ext>
            </a:extLst>
          </p:cNvPr>
          <p:cNvSpPr/>
          <p:nvPr/>
        </p:nvSpPr>
        <p:spPr>
          <a:xfrm>
            <a:off x="7522270" y="1497900"/>
            <a:ext cx="77972" cy="77972"/>
          </a:xfrm>
          <a:prstGeom prst="ellipse">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81" name="直接连接符 280">
            <a:extLst>
              <a:ext uri="{FF2B5EF4-FFF2-40B4-BE49-F238E27FC236}">
                <a16:creationId xmlns:a16="http://schemas.microsoft.com/office/drawing/2014/main" id="{D0E6FAA7-5EA1-8199-0DBD-9A1BCD236B2E}"/>
              </a:ext>
            </a:extLst>
          </p:cNvPr>
          <p:cNvCxnSpPr>
            <a:cxnSpLocks/>
            <a:stCxn id="283" idx="0"/>
            <a:endCxn id="282" idx="5"/>
          </p:cNvCxnSpPr>
          <p:nvPr/>
        </p:nvCxnSpPr>
        <p:spPr>
          <a:xfrm flipH="1" flipV="1">
            <a:off x="7639169" y="1426336"/>
            <a:ext cx="87503" cy="64307"/>
          </a:xfrm>
          <a:prstGeom prst="line">
            <a:avLst/>
          </a:prstGeom>
          <a:ln w="19050">
            <a:solidFill>
              <a:srgbClr val="C00000"/>
            </a:solidFill>
          </a:ln>
        </p:spPr>
        <p:style>
          <a:lnRef idx="2">
            <a:schemeClr val="dk1"/>
          </a:lnRef>
          <a:fillRef idx="0">
            <a:schemeClr val="dk1"/>
          </a:fillRef>
          <a:effectRef idx="1">
            <a:schemeClr val="dk1"/>
          </a:effectRef>
          <a:fontRef idx="minor">
            <a:schemeClr val="tx1"/>
          </a:fontRef>
        </p:style>
      </p:cxnSp>
      <p:sp>
        <p:nvSpPr>
          <p:cNvPr id="282" name="椭圆 281">
            <a:extLst>
              <a:ext uri="{FF2B5EF4-FFF2-40B4-BE49-F238E27FC236}">
                <a16:creationId xmlns:a16="http://schemas.microsoft.com/office/drawing/2014/main" id="{1CD2E8A7-621A-07DF-B76F-E281DFA9FD95}"/>
              </a:ext>
            </a:extLst>
          </p:cNvPr>
          <p:cNvSpPr/>
          <p:nvPr/>
        </p:nvSpPr>
        <p:spPr>
          <a:xfrm>
            <a:off x="7572616" y="1359783"/>
            <a:ext cx="77972" cy="77972"/>
          </a:xfrm>
          <a:prstGeom prst="ellipse">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3" name="椭圆 282">
            <a:extLst>
              <a:ext uri="{FF2B5EF4-FFF2-40B4-BE49-F238E27FC236}">
                <a16:creationId xmlns:a16="http://schemas.microsoft.com/office/drawing/2014/main" id="{6D355EC7-8A2A-C90F-6379-15B287C65D7B}"/>
              </a:ext>
            </a:extLst>
          </p:cNvPr>
          <p:cNvSpPr/>
          <p:nvPr/>
        </p:nvSpPr>
        <p:spPr>
          <a:xfrm>
            <a:off x="7687686" y="1490643"/>
            <a:ext cx="77972" cy="77972"/>
          </a:xfrm>
          <a:prstGeom prst="ellipse">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4" name="椭圆 283">
            <a:extLst>
              <a:ext uri="{FF2B5EF4-FFF2-40B4-BE49-F238E27FC236}">
                <a16:creationId xmlns:a16="http://schemas.microsoft.com/office/drawing/2014/main" id="{E8B29BF2-42EB-85E0-3433-82F17C254196}"/>
              </a:ext>
            </a:extLst>
          </p:cNvPr>
          <p:cNvSpPr/>
          <p:nvPr/>
        </p:nvSpPr>
        <p:spPr>
          <a:xfrm>
            <a:off x="7455964" y="1330231"/>
            <a:ext cx="350418" cy="327162"/>
          </a:xfrm>
          <a:prstGeom prst="ellipse">
            <a:avLst/>
          </a:prstGeom>
          <a:noFill/>
          <a:ln>
            <a:solidFill>
              <a:srgbClr val="C0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85" name="直接连接符 284">
            <a:extLst>
              <a:ext uri="{FF2B5EF4-FFF2-40B4-BE49-F238E27FC236}">
                <a16:creationId xmlns:a16="http://schemas.microsoft.com/office/drawing/2014/main" id="{46648AD3-5FDF-16CC-5043-189AF07F57F0}"/>
              </a:ext>
            </a:extLst>
          </p:cNvPr>
          <p:cNvCxnSpPr>
            <a:cxnSpLocks/>
            <a:stCxn id="278" idx="0"/>
            <a:endCxn id="283" idx="4"/>
          </p:cNvCxnSpPr>
          <p:nvPr/>
        </p:nvCxnSpPr>
        <p:spPr>
          <a:xfrm flipH="1" flipV="1">
            <a:off x="7726672" y="1568615"/>
            <a:ext cx="14537" cy="146213"/>
          </a:xfrm>
          <a:prstGeom prst="line">
            <a:avLst/>
          </a:prstGeom>
          <a:ln w="19050">
            <a:solidFill>
              <a:srgbClr val="C00000"/>
            </a:solidFill>
          </a:ln>
        </p:spPr>
        <p:style>
          <a:lnRef idx="2">
            <a:schemeClr val="dk1"/>
          </a:lnRef>
          <a:fillRef idx="0">
            <a:schemeClr val="dk1"/>
          </a:fillRef>
          <a:effectRef idx="1">
            <a:schemeClr val="dk1"/>
          </a:effectRef>
          <a:fontRef idx="minor">
            <a:schemeClr val="tx1"/>
          </a:fontRef>
        </p:style>
      </p:cxnSp>
      <p:sp>
        <p:nvSpPr>
          <p:cNvPr id="286" name="椭圆 285">
            <a:extLst>
              <a:ext uri="{FF2B5EF4-FFF2-40B4-BE49-F238E27FC236}">
                <a16:creationId xmlns:a16="http://schemas.microsoft.com/office/drawing/2014/main" id="{E306F13B-B5C4-9924-252D-8A04BB12178E}"/>
              </a:ext>
            </a:extLst>
          </p:cNvPr>
          <p:cNvSpPr/>
          <p:nvPr/>
        </p:nvSpPr>
        <p:spPr>
          <a:xfrm>
            <a:off x="7839836" y="2006202"/>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87" name="椭圆 286">
            <a:extLst>
              <a:ext uri="{FF2B5EF4-FFF2-40B4-BE49-F238E27FC236}">
                <a16:creationId xmlns:a16="http://schemas.microsoft.com/office/drawing/2014/main" id="{E2523241-F412-2FBF-DB97-9D05C356FA5A}"/>
              </a:ext>
            </a:extLst>
          </p:cNvPr>
          <p:cNvSpPr/>
          <p:nvPr/>
        </p:nvSpPr>
        <p:spPr>
          <a:xfrm>
            <a:off x="7508059" y="2002183"/>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291" name="直接连接符 290">
            <a:extLst>
              <a:ext uri="{FF2B5EF4-FFF2-40B4-BE49-F238E27FC236}">
                <a16:creationId xmlns:a16="http://schemas.microsoft.com/office/drawing/2014/main" id="{402BAD90-DF19-F793-2DDF-874598323319}"/>
              </a:ext>
            </a:extLst>
          </p:cNvPr>
          <p:cNvCxnSpPr>
            <a:cxnSpLocks/>
            <a:stCxn id="287" idx="0"/>
            <a:endCxn id="278" idx="3"/>
          </p:cNvCxnSpPr>
          <p:nvPr/>
        </p:nvCxnSpPr>
        <p:spPr>
          <a:xfrm flipV="1">
            <a:off x="7572353" y="1830682"/>
            <a:ext cx="123393" cy="171501"/>
          </a:xfrm>
          <a:prstGeom prst="line">
            <a:avLst/>
          </a:prstGeom>
        </p:spPr>
        <p:style>
          <a:lnRef idx="2">
            <a:schemeClr val="dk1"/>
          </a:lnRef>
          <a:fillRef idx="0">
            <a:schemeClr val="dk1"/>
          </a:fillRef>
          <a:effectRef idx="1">
            <a:schemeClr val="dk1"/>
          </a:effectRef>
          <a:fontRef idx="minor">
            <a:schemeClr val="tx1"/>
          </a:fontRef>
        </p:style>
      </p:cxnSp>
      <p:cxnSp>
        <p:nvCxnSpPr>
          <p:cNvPr id="298" name="直接连接符 297">
            <a:extLst>
              <a:ext uri="{FF2B5EF4-FFF2-40B4-BE49-F238E27FC236}">
                <a16:creationId xmlns:a16="http://schemas.microsoft.com/office/drawing/2014/main" id="{80CE5D39-BB14-23AE-4CEA-3A2F89BD55F3}"/>
              </a:ext>
            </a:extLst>
          </p:cNvPr>
          <p:cNvCxnSpPr>
            <a:cxnSpLocks/>
            <a:stCxn id="278" idx="5"/>
            <a:endCxn id="286" idx="0"/>
          </p:cNvCxnSpPr>
          <p:nvPr/>
        </p:nvCxnSpPr>
        <p:spPr>
          <a:xfrm>
            <a:off x="7786672" y="1830682"/>
            <a:ext cx="117458" cy="175520"/>
          </a:xfrm>
          <a:prstGeom prst="line">
            <a:avLst/>
          </a:prstGeom>
        </p:spPr>
        <p:style>
          <a:lnRef idx="2">
            <a:schemeClr val="dk1"/>
          </a:lnRef>
          <a:fillRef idx="0">
            <a:schemeClr val="dk1"/>
          </a:fillRef>
          <a:effectRef idx="1">
            <a:schemeClr val="dk1"/>
          </a:effectRef>
          <a:fontRef idx="minor">
            <a:schemeClr val="tx1"/>
          </a:fontRef>
        </p:style>
      </p:cxnSp>
      <p:cxnSp>
        <p:nvCxnSpPr>
          <p:cNvPr id="303" name="直接连接符 302">
            <a:extLst>
              <a:ext uri="{FF2B5EF4-FFF2-40B4-BE49-F238E27FC236}">
                <a16:creationId xmlns:a16="http://schemas.microsoft.com/office/drawing/2014/main" id="{1965DD3C-3A09-7F8D-91D1-FDBDE99FBB0A}"/>
              </a:ext>
            </a:extLst>
          </p:cNvPr>
          <p:cNvCxnSpPr>
            <a:cxnSpLocks/>
            <a:stCxn id="287" idx="6"/>
            <a:endCxn id="286" idx="2"/>
          </p:cNvCxnSpPr>
          <p:nvPr/>
        </p:nvCxnSpPr>
        <p:spPr>
          <a:xfrm>
            <a:off x="7636647" y="2070049"/>
            <a:ext cx="203189" cy="4019"/>
          </a:xfrm>
          <a:prstGeom prst="line">
            <a:avLst/>
          </a:prstGeom>
        </p:spPr>
        <p:style>
          <a:lnRef idx="2">
            <a:schemeClr val="dk1"/>
          </a:lnRef>
          <a:fillRef idx="0">
            <a:schemeClr val="dk1"/>
          </a:fillRef>
          <a:effectRef idx="1">
            <a:schemeClr val="dk1"/>
          </a:effectRef>
          <a:fontRef idx="minor">
            <a:schemeClr val="tx1"/>
          </a:fontRef>
        </p:style>
      </p:cxnSp>
      <p:sp>
        <p:nvSpPr>
          <p:cNvPr id="312" name="文本框 311">
            <a:extLst>
              <a:ext uri="{FF2B5EF4-FFF2-40B4-BE49-F238E27FC236}">
                <a16:creationId xmlns:a16="http://schemas.microsoft.com/office/drawing/2014/main" id="{E8A200B5-8026-2F24-6068-554738211A01}"/>
              </a:ext>
            </a:extLst>
          </p:cNvPr>
          <p:cNvSpPr txBox="1"/>
          <p:nvPr/>
        </p:nvSpPr>
        <p:spPr>
          <a:xfrm>
            <a:off x="7430261" y="1924110"/>
            <a:ext cx="292068" cy="276999"/>
          </a:xfrm>
          <a:prstGeom prst="rect">
            <a:avLst/>
          </a:prstGeom>
          <a:noFill/>
        </p:spPr>
        <p:txBody>
          <a:bodyPr wrap="non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sp>
        <p:nvSpPr>
          <p:cNvPr id="313" name="文本框 312">
            <a:extLst>
              <a:ext uri="{FF2B5EF4-FFF2-40B4-BE49-F238E27FC236}">
                <a16:creationId xmlns:a16="http://schemas.microsoft.com/office/drawing/2014/main" id="{ADFECA07-9442-4EF3-77F7-30D386241893}"/>
              </a:ext>
            </a:extLst>
          </p:cNvPr>
          <p:cNvSpPr txBox="1"/>
          <p:nvPr/>
        </p:nvSpPr>
        <p:spPr>
          <a:xfrm>
            <a:off x="7760546" y="1929607"/>
            <a:ext cx="292068" cy="276999"/>
          </a:xfrm>
          <a:prstGeom prst="rect">
            <a:avLst/>
          </a:prstGeom>
          <a:noFill/>
        </p:spPr>
        <p:txBody>
          <a:bodyPr wrap="non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sp>
        <p:nvSpPr>
          <p:cNvPr id="320" name="文本框 319">
            <a:extLst>
              <a:ext uri="{FF2B5EF4-FFF2-40B4-BE49-F238E27FC236}">
                <a16:creationId xmlns:a16="http://schemas.microsoft.com/office/drawing/2014/main" id="{496F0C92-6BC3-21B2-632F-A824BD3BC82F}"/>
              </a:ext>
            </a:extLst>
          </p:cNvPr>
          <p:cNvSpPr txBox="1"/>
          <p:nvPr/>
        </p:nvSpPr>
        <p:spPr>
          <a:xfrm>
            <a:off x="7095606" y="2090498"/>
            <a:ext cx="1344151"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Watermark sample</a:t>
            </a:r>
            <a:endParaRPr lang="zh-CN" altLang="en-US" sz="1200" dirty="0">
              <a:latin typeface="Times New Roman" panose="02020603050405020304" pitchFamily="18" charset="0"/>
              <a:cs typeface="Times New Roman" panose="02020603050405020304" pitchFamily="18" charset="0"/>
            </a:endParaRPr>
          </a:p>
        </p:txBody>
      </p:sp>
      <p:cxnSp>
        <p:nvCxnSpPr>
          <p:cNvPr id="321" name="直接箭头连接符 320">
            <a:extLst>
              <a:ext uri="{FF2B5EF4-FFF2-40B4-BE49-F238E27FC236}">
                <a16:creationId xmlns:a16="http://schemas.microsoft.com/office/drawing/2014/main" id="{FEAC7AA4-E97A-916D-5579-2887D6998433}"/>
              </a:ext>
            </a:extLst>
          </p:cNvPr>
          <p:cNvCxnSpPr>
            <a:cxnSpLocks/>
          </p:cNvCxnSpPr>
          <p:nvPr/>
        </p:nvCxnSpPr>
        <p:spPr>
          <a:xfrm>
            <a:off x="7720881" y="2340276"/>
            <a:ext cx="0" cy="23116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26" name="椭圆 325">
            <a:extLst>
              <a:ext uri="{FF2B5EF4-FFF2-40B4-BE49-F238E27FC236}">
                <a16:creationId xmlns:a16="http://schemas.microsoft.com/office/drawing/2014/main" id="{78BDD42C-5AA2-1E33-DCCD-444BFB1AA3D6}"/>
              </a:ext>
            </a:extLst>
          </p:cNvPr>
          <p:cNvSpPr/>
          <p:nvPr/>
        </p:nvSpPr>
        <p:spPr>
          <a:xfrm>
            <a:off x="7352835" y="2590004"/>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329" name="文本框 328">
            <a:extLst>
              <a:ext uri="{FF2B5EF4-FFF2-40B4-BE49-F238E27FC236}">
                <a16:creationId xmlns:a16="http://schemas.microsoft.com/office/drawing/2014/main" id="{546A2C6E-8CDC-783A-92CC-8F3AC80A798D}"/>
              </a:ext>
            </a:extLst>
          </p:cNvPr>
          <p:cNvSpPr txBox="1"/>
          <p:nvPr/>
        </p:nvSpPr>
        <p:spPr>
          <a:xfrm>
            <a:off x="7423017" y="2502531"/>
            <a:ext cx="1409095" cy="276999"/>
          </a:xfrm>
          <a:prstGeom prst="rect">
            <a:avLst/>
          </a:prstGeom>
          <a:noFill/>
        </p:spPr>
        <p:txBody>
          <a:bodyPr wrap="square">
            <a:spAutoFit/>
          </a:bodyPr>
          <a:lstStyle/>
          <a:p>
            <a:r>
              <a:rPr lang="en-US" altLang="zh-CN" sz="1200" b="0" i="0" dirty="0">
                <a:solidFill>
                  <a:srgbClr val="2C2C36"/>
                </a:solidFill>
                <a:effectLst/>
                <a:latin typeface="Times New Roman" panose="02020603050405020304" pitchFamily="18" charset="0"/>
                <a:cs typeface="Times New Roman" panose="02020603050405020304" pitchFamily="18" charset="0"/>
              </a:rPr>
              <a:t>Node is positive</a:t>
            </a:r>
            <a:endParaRPr lang="zh-CN" altLang="en-US" sz="1200" dirty="0">
              <a:latin typeface="Times New Roman" panose="02020603050405020304" pitchFamily="18" charset="0"/>
              <a:cs typeface="Times New Roman" panose="02020603050405020304" pitchFamily="18" charset="0"/>
            </a:endParaRPr>
          </a:p>
        </p:txBody>
      </p:sp>
      <p:sp>
        <p:nvSpPr>
          <p:cNvPr id="330" name="文本框 329">
            <a:extLst>
              <a:ext uri="{FF2B5EF4-FFF2-40B4-BE49-F238E27FC236}">
                <a16:creationId xmlns:a16="http://schemas.microsoft.com/office/drawing/2014/main" id="{4B3AB243-8077-2ACA-1096-021218086E73}"/>
              </a:ext>
            </a:extLst>
          </p:cNvPr>
          <p:cNvSpPr txBox="1"/>
          <p:nvPr/>
        </p:nvSpPr>
        <p:spPr>
          <a:xfrm flipH="1">
            <a:off x="7271887" y="2505757"/>
            <a:ext cx="280338" cy="276999"/>
          </a:xfrm>
          <a:prstGeom prst="rect">
            <a:avLst/>
          </a:prstGeom>
          <a:noFill/>
        </p:spPr>
        <p:txBody>
          <a:bodyPr wrap="square" rtlCol="0">
            <a:spAutoFit/>
          </a:bodyPr>
          <a:lstStyle/>
          <a:p>
            <a:r>
              <a:rPr lang="en-US" altLang="zh-CN" sz="1200" b="1" dirty="0">
                <a:solidFill>
                  <a:srgbClr val="C00000"/>
                </a:solidFill>
                <a:cs typeface="Times New Roman" panose="02020603050405020304" pitchFamily="18" charset="0"/>
              </a:rPr>
              <a:t>+</a:t>
            </a:r>
            <a:endParaRPr lang="zh-CN" altLang="en-US" sz="1200" b="1" dirty="0">
              <a:solidFill>
                <a:srgbClr val="C00000"/>
              </a:solidFill>
              <a:cs typeface="Times New Roman" panose="02020603050405020304" pitchFamily="18" charset="0"/>
            </a:endParaRPr>
          </a:p>
        </p:txBody>
      </p:sp>
      <p:sp>
        <p:nvSpPr>
          <p:cNvPr id="333" name="文本框 332">
            <a:extLst>
              <a:ext uri="{FF2B5EF4-FFF2-40B4-BE49-F238E27FC236}">
                <a16:creationId xmlns:a16="http://schemas.microsoft.com/office/drawing/2014/main" id="{53D53F2A-E433-60CA-051E-76D8EB3B29E5}"/>
              </a:ext>
            </a:extLst>
          </p:cNvPr>
          <p:cNvSpPr txBox="1"/>
          <p:nvPr/>
        </p:nvSpPr>
        <p:spPr>
          <a:xfrm>
            <a:off x="7144476" y="2715420"/>
            <a:ext cx="1489303" cy="276999"/>
          </a:xfrm>
          <a:prstGeom prst="rect">
            <a:avLst/>
          </a:prstGeom>
          <a:noFill/>
        </p:spPr>
        <p:txBody>
          <a:bodyPr wrap="square">
            <a:spAutoFit/>
          </a:bodyPr>
          <a:lstStyle/>
          <a:p>
            <a:r>
              <a:rPr lang="en-US" altLang="zh-CN" sz="1200" b="0" i="0" dirty="0">
                <a:solidFill>
                  <a:srgbClr val="C00000"/>
                </a:solidFill>
                <a:effectLst/>
                <a:latin typeface="Times New Roman" panose="02020603050405020304" pitchFamily="18" charset="0"/>
                <a:cs typeface="Times New Roman" panose="02020603050405020304" pitchFamily="18" charset="0"/>
              </a:rPr>
              <a:t>Incorrect results</a:t>
            </a:r>
            <a:endParaRPr lang="zh-CN" altLang="en-US" sz="1200" dirty="0">
              <a:solidFill>
                <a:srgbClr val="C00000"/>
              </a:solidFill>
              <a:latin typeface="Times New Roman" panose="02020603050405020304" pitchFamily="18" charset="0"/>
              <a:cs typeface="Times New Roman" panose="02020603050405020304" pitchFamily="18" charset="0"/>
            </a:endParaRPr>
          </a:p>
        </p:txBody>
      </p:sp>
      <p:sp>
        <p:nvSpPr>
          <p:cNvPr id="334" name="椭圆 333">
            <a:extLst>
              <a:ext uri="{FF2B5EF4-FFF2-40B4-BE49-F238E27FC236}">
                <a16:creationId xmlns:a16="http://schemas.microsoft.com/office/drawing/2014/main" id="{16045770-21D6-45AD-70EF-0F4AD48B6C2B}"/>
              </a:ext>
            </a:extLst>
          </p:cNvPr>
          <p:cNvSpPr/>
          <p:nvPr/>
        </p:nvSpPr>
        <p:spPr>
          <a:xfrm>
            <a:off x="3455747" y="3655732"/>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335" name="椭圆 334">
            <a:extLst>
              <a:ext uri="{FF2B5EF4-FFF2-40B4-BE49-F238E27FC236}">
                <a16:creationId xmlns:a16="http://schemas.microsoft.com/office/drawing/2014/main" id="{A6E5DA76-73BD-6421-1A2F-8A92EBF9F558}"/>
              </a:ext>
            </a:extLst>
          </p:cNvPr>
          <p:cNvSpPr/>
          <p:nvPr/>
        </p:nvSpPr>
        <p:spPr>
          <a:xfrm>
            <a:off x="3760547" y="4028993"/>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336" name="椭圆 335">
            <a:extLst>
              <a:ext uri="{FF2B5EF4-FFF2-40B4-BE49-F238E27FC236}">
                <a16:creationId xmlns:a16="http://schemas.microsoft.com/office/drawing/2014/main" id="{DF571509-EB7B-D8C4-6101-C6D725F32E84}"/>
              </a:ext>
            </a:extLst>
          </p:cNvPr>
          <p:cNvSpPr/>
          <p:nvPr/>
        </p:nvSpPr>
        <p:spPr>
          <a:xfrm>
            <a:off x="3814461" y="4466887"/>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337" name="直接连接符 336">
            <a:extLst>
              <a:ext uri="{FF2B5EF4-FFF2-40B4-BE49-F238E27FC236}">
                <a16:creationId xmlns:a16="http://schemas.microsoft.com/office/drawing/2014/main" id="{1CD14269-B59A-FD74-AD43-FE8A1282900E}"/>
              </a:ext>
            </a:extLst>
          </p:cNvPr>
          <p:cNvCxnSpPr>
            <a:cxnSpLocks/>
            <a:stCxn id="334" idx="3"/>
          </p:cNvCxnSpPr>
          <p:nvPr/>
        </p:nvCxnSpPr>
        <p:spPr>
          <a:xfrm flipH="1">
            <a:off x="3233100" y="3771586"/>
            <a:ext cx="241478" cy="237530"/>
          </a:xfrm>
          <a:prstGeom prst="line">
            <a:avLst/>
          </a:prstGeom>
        </p:spPr>
        <p:style>
          <a:lnRef idx="2">
            <a:schemeClr val="dk1"/>
          </a:lnRef>
          <a:fillRef idx="0">
            <a:schemeClr val="dk1"/>
          </a:fillRef>
          <a:effectRef idx="1">
            <a:schemeClr val="dk1"/>
          </a:effectRef>
          <a:fontRef idx="minor">
            <a:schemeClr val="tx1"/>
          </a:fontRef>
        </p:style>
      </p:cxnSp>
      <p:cxnSp>
        <p:nvCxnSpPr>
          <p:cNvPr id="338" name="直接连接符 337">
            <a:extLst>
              <a:ext uri="{FF2B5EF4-FFF2-40B4-BE49-F238E27FC236}">
                <a16:creationId xmlns:a16="http://schemas.microsoft.com/office/drawing/2014/main" id="{D7EE199C-DC95-9FDF-038C-D2B047580DEF}"/>
              </a:ext>
            </a:extLst>
          </p:cNvPr>
          <p:cNvCxnSpPr>
            <a:cxnSpLocks/>
            <a:stCxn id="334" idx="5"/>
            <a:endCxn id="335" idx="1"/>
          </p:cNvCxnSpPr>
          <p:nvPr/>
        </p:nvCxnSpPr>
        <p:spPr>
          <a:xfrm>
            <a:off x="3565504" y="3771586"/>
            <a:ext cx="213874" cy="277284"/>
          </a:xfrm>
          <a:prstGeom prst="line">
            <a:avLst/>
          </a:prstGeom>
        </p:spPr>
        <p:style>
          <a:lnRef idx="2">
            <a:schemeClr val="dk1"/>
          </a:lnRef>
          <a:fillRef idx="0">
            <a:schemeClr val="dk1"/>
          </a:fillRef>
          <a:effectRef idx="1">
            <a:schemeClr val="dk1"/>
          </a:effectRef>
          <a:fontRef idx="minor">
            <a:schemeClr val="tx1"/>
          </a:fontRef>
        </p:style>
      </p:cxnSp>
      <p:cxnSp>
        <p:nvCxnSpPr>
          <p:cNvPr id="339" name="直接连接符 338">
            <a:extLst>
              <a:ext uri="{FF2B5EF4-FFF2-40B4-BE49-F238E27FC236}">
                <a16:creationId xmlns:a16="http://schemas.microsoft.com/office/drawing/2014/main" id="{5B85704C-B50E-3FED-A894-1837877EAD09}"/>
              </a:ext>
            </a:extLst>
          </p:cNvPr>
          <p:cNvCxnSpPr>
            <a:cxnSpLocks/>
          </p:cNvCxnSpPr>
          <p:nvPr/>
        </p:nvCxnSpPr>
        <p:spPr>
          <a:xfrm>
            <a:off x="3278563" y="4124970"/>
            <a:ext cx="131721" cy="292580"/>
          </a:xfrm>
          <a:prstGeom prst="line">
            <a:avLst/>
          </a:prstGeom>
        </p:spPr>
        <p:style>
          <a:lnRef idx="2">
            <a:schemeClr val="dk1"/>
          </a:lnRef>
          <a:fillRef idx="0">
            <a:schemeClr val="dk1"/>
          </a:fillRef>
          <a:effectRef idx="1">
            <a:schemeClr val="dk1"/>
          </a:effectRef>
          <a:fontRef idx="minor">
            <a:schemeClr val="tx1"/>
          </a:fontRef>
        </p:style>
      </p:cxnSp>
      <p:cxnSp>
        <p:nvCxnSpPr>
          <p:cNvPr id="340" name="直接连接符 339">
            <a:extLst>
              <a:ext uri="{FF2B5EF4-FFF2-40B4-BE49-F238E27FC236}">
                <a16:creationId xmlns:a16="http://schemas.microsoft.com/office/drawing/2014/main" id="{249F60AD-4020-49DE-27AD-BA54CF2F83C7}"/>
              </a:ext>
            </a:extLst>
          </p:cNvPr>
          <p:cNvCxnSpPr>
            <a:cxnSpLocks/>
            <a:stCxn id="335" idx="3"/>
          </p:cNvCxnSpPr>
          <p:nvPr/>
        </p:nvCxnSpPr>
        <p:spPr>
          <a:xfrm flipH="1">
            <a:off x="3501210" y="4144847"/>
            <a:ext cx="278168" cy="272703"/>
          </a:xfrm>
          <a:prstGeom prst="line">
            <a:avLst/>
          </a:prstGeom>
        </p:spPr>
        <p:style>
          <a:lnRef idx="2">
            <a:schemeClr val="dk1"/>
          </a:lnRef>
          <a:fillRef idx="0">
            <a:schemeClr val="dk1"/>
          </a:fillRef>
          <a:effectRef idx="1">
            <a:schemeClr val="dk1"/>
          </a:effectRef>
          <a:fontRef idx="minor">
            <a:schemeClr val="tx1"/>
          </a:fontRef>
        </p:style>
      </p:cxnSp>
      <p:cxnSp>
        <p:nvCxnSpPr>
          <p:cNvPr id="341" name="直接连接符 340">
            <a:extLst>
              <a:ext uri="{FF2B5EF4-FFF2-40B4-BE49-F238E27FC236}">
                <a16:creationId xmlns:a16="http://schemas.microsoft.com/office/drawing/2014/main" id="{3CBB4B4C-1897-F41C-0816-4584CE426C3C}"/>
              </a:ext>
            </a:extLst>
          </p:cNvPr>
          <p:cNvCxnSpPr>
            <a:cxnSpLocks/>
            <a:stCxn id="350" idx="2"/>
            <a:endCxn id="335" idx="7"/>
          </p:cNvCxnSpPr>
          <p:nvPr/>
        </p:nvCxnSpPr>
        <p:spPr>
          <a:xfrm flipH="1">
            <a:off x="3870304" y="4019315"/>
            <a:ext cx="247571" cy="29555"/>
          </a:xfrm>
          <a:prstGeom prst="line">
            <a:avLst/>
          </a:prstGeom>
        </p:spPr>
        <p:style>
          <a:lnRef idx="2">
            <a:schemeClr val="dk1"/>
          </a:lnRef>
          <a:fillRef idx="0">
            <a:schemeClr val="dk1"/>
          </a:fillRef>
          <a:effectRef idx="1">
            <a:schemeClr val="dk1"/>
          </a:effectRef>
          <a:fontRef idx="minor">
            <a:schemeClr val="tx1"/>
          </a:fontRef>
        </p:style>
      </p:cxnSp>
      <p:cxnSp>
        <p:nvCxnSpPr>
          <p:cNvPr id="342" name="直接连接符 341">
            <a:extLst>
              <a:ext uri="{FF2B5EF4-FFF2-40B4-BE49-F238E27FC236}">
                <a16:creationId xmlns:a16="http://schemas.microsoft.com/office/drawing/2014/main" id="{BE0455EE-B975-746D-249C-1C3AAB3EEAEE}"/>
              </a:ext>
            </a:extLst>
          </p:cNvPr>
          <p:cNvCxnSpPr>
            <a:cxnSpLocks/>
            <a:stCxn id="336" idx="0"/>
            <a:endCxn id="335" idx="4"/>
          </p:cNvCxnSpPr>
          <p:nvPr/>
        </p:nvCxnSpPr>
        <p:spPr>
          <a:xfrm flipH="1" flipV="1">
            <a:off x="3824841" y="4164724"/>
            <a:ext cx="53914" cy="302163"/>
          </a:xfrm>
          <a:prstGeom prst="line">
            <a:avLst/>
          </a:prstGeom>
        </p:spPr>
        <p:style>
          <a:lnRef idx="2">
            <a:schemeClr val="dk1"/>
          </a:lnRef>
          <a:fillRef idx="0">
            <a:schemeClr val="dk1"/>
          </a:fillRef>
          <a:effectRef idx="1">
            <a:schemeClr val="dk1"/>
          </a:effectRef>
          <a:fontRef idx="minor">
            <a:schemeClr val="tx1"/>
          </a:fontRef>
        </p:style>
      </p:cxnSp>
      <p:cxnSp>
        <p:nvCxnSpPr>
          <p:cNvPr id="343" name="直接连接符 342">
            <a:extLst>
              <a:ext uri="{FF2B5EF4-FFF2-40B4-BE49-F238E27FC236}">
                <a16:creationId xmlns:a16="http://schemas.microsoft.com/office/drawing/2014/main" id="{9D4ABAF0-4A55-E128-C89C-C295A5173BD4}"/>
              </a:ext>
            </a:extLst>
          </p:cNvPr>
          <p:cNvCxnSpPr>
            <a:cxnSpLocks/>
            <a:stCxn id="349" idx="1"/>
            <a:endCxn id="335" idx="5"/>
          </p:cNvCxnSpPr>
          <p:nvPr/>
        </p:nvCxnSpPr>
        <p:spPr>
          <a:xfrm flipH="1" flipV="1">
            <a:off x="3870304" y="4144847"/>
            <a:ext cx="341209" cy="144561"/>
          </a:xfrm>
          <a:prstGeom prst="line">
            <a:avLst/>
          </a:prstGeom>
        </p:spPr>
        <p:style>
          <a:lnRef idx="2">
            <a:schemeClr val="dk1"/>
          </a:lnRef>
          <a:fillRef idx="0">
            <a:schemeClr val="dk1"/>
          </a:fillRef>
          <a:effectRef idx="1">
            <a:schemeClr val="dk1"/>
          </a:effectRef>
          <a:fontRef idx="minor">
            <a:schemeClr val="tx1"/>
          </a:fontRef>
        </p:style>
      </p:cxnSp>
      <p:cxnSp>
        <p:nvCxnSpPr>
          <p:cNvPr id="344" name="直接连接符 343">
            <a:extLst>
              <a:ext uri="{FF2B5EF4-FFF2-40B4-BE49-F238E27FC236}">
                <a16:creationId xmlns:a16="http://schemas.microsoft.com/office/drawing/2014/main" id="{B31DFB82-F2C3-C669-4470-B7538C512748}"/>
              </a:ext>
            </a:extLst>
          </p:cNvPr>
          <p:cNvCxnSpPr>
            <a:cxnSpLocks/>
            <a:stCxn id="350" idx="5"/>
            <a:endCxn id="349" idx="0"/>
          </p:cNvCxnSpPr>
          <p:nvPr/>
        </p:nvCxnSpPr>
        <p:spPr>
          <a:xfrm>
            <a:off x="4227632" y="4067303"/>
            <a:ext cx="29344" cy="202228"/>
          </a:xfrm>
          <a:prstGeom prst="line">
            <a:avLst/>
          </a:prstGeom>
        </p:spPr>
        <p:style>
          <a:lnRef idx="2">
            <a:schemeClr val="dk1"/>
          </a:lnRef>
          <a:fillRef idx="0">
            <a:schemeClr val="dk1"/>
          </a:fillRef>
          <a:effectRef idx="1">
            <a:schemeClr val="dk1"/>
          </a:effectRef>
          <a:fontRef idx="minor">
            <a:schemeClr val="tx1"/>
          </a:fontRef>
        </p:style>
      </p:cxnSp>
      <p:cxnSp>
        <p:nvCxnSpPr>
          <p:cNvPr id="345" name="直接连接符 344">
            <a:extLst>
              <a:ext uri="{FF2B5EF4-FFF2-40B4-BE49-F238E27FC236}">
                <a16:creationId xmlns:a16="http://schemas.microsoft.com/office/drawing/2014/main" id="{EBDFEA5A-79B8-F7D6-F146-2A73B0CBBA89}"/>
              </a:ext>
            </a:extLst>
          </p:cNvPr>
          <p:cNvCxnSpPr>
            <a:cxnSpLocks/>
            <a:stCxn id="334" idx="4"/>
          </p:cNvCxnSpPr>
          <p:nvPr/>
        </p:nvCxnSpPr>
        <p:spPr>
          <a:xfrm flipH="1">
            <a:off x="3455747" y="3791463"/>
            <a:ext cx="64294" cy="606210"/>
          </a:xfrm>
          <a:prstGeom prst="line">
            <a:avLst/>
          </a:prstGeom>
        </p:spPr>
        <p:style>
          <a:lnRef idx="2">
            <a:schemeClr val="dk1"/>
          </a:lnRef>
          <a:fillRef idx="0">
            <a:schemeClr val="dk1"/>
          </a:fillRef>
          <a:effectRef idx="1">
            <a:schemeClr val="dk1"/>
          </a:effectRef>
          <a:fontRef idx="minor">
            <a:schemeClr val="tx1"/>
          </a:fontRef>
        </p:style>
      </p:cxnSp>
      <p:cxnSp>
        <p:nvCxnSpPr>
          <p:cNvPr id="346" name="直接连接符 345">
            <a:extLst>
              <a:ext uri="{FF2B5EF4-FFF2-40B4-BE49-F238E27FC236}">
                <a16:creationId xmlns:a16="http://schemas.microsoft.com/office/drawing/2014/main" id="{8276C1BD-A6E6-BDE9-DE44-F50F948C6F9C}"/>
              </a:ext>
            </a:extLst>
          </p:cNvPr>
          <p:cNvCxnSpPr>
            <a:cxnSpLocks/>
            <a:endCxn id="336" idx="2"/>
          </p:cNvCxnSpPr>
          <p:nvPr/>
        </p:nvCxnSpPr>
        <p:spPr>
          <a:xfrm>
            <a:off x="3499491" y="4513397"/>
            <a:ext cx="314970" cy="21356"/>
          </a:xfrm>
          <a:prstGeom prst="line">
            <a:avLst/>
          </a:prstGeom>
        </p:spPr>
        <p:style>
          <a:lnRef idx="2">
            <a:schemeClr val="dk1"/>
          </a:lnRef>
          <a:fillRef idx="0">
            <a:schemeClr val="dk1"/>
          </a:fillRef>
          <a:effectRef idx="1">
            <a:schemeClr val="dk1"/>
          </a:effectRef>
          <a:fontRef idx="minor">
            <a:schemeClr val="tx1"/>
          </a:fontRef>
        </p:style>
      </p:cxnSp>
      <p:sp>
        <p:nvSpPr>
          <p:cNvPr id="347" name="椭圆 346">
            <a:extLst>
              <a:ext uri="{FF2B5EF4-FFF2-40B4-BE49-F238E27FC236}">
                <a16:creationId xmlns:a16="http://schemas.microsoft.com/office/drawing/2014/main" id="{30DB124B-4179-B0F3-492F-31A348FEA9B3}"/>
              </a:ext>
            </a:extLst>
          </p:cNvPr>
          <p:cNvSpPr/>
          <p:nvPr/>
        </p:nvSpPr>
        <p:spPr>
          <a:xfrm>
            <a:off x="3386209" y="4401144"/>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348" name="椭圆 347">
            <a:extLst>
              <a:ext uri="{FF2B5EF4-FFF2-40B4-BE49-F238E27FC236}">
                <a16:creationId xmlns:a16="http://schemas.microsoft.com/office/drawing/2014/main" id="{B92FB21B-282E-A4BB-BFE5-9D55CEAC2D01}"/>
              </a:ext>
            </a:extLst>
          </p:cNvPr>
          <p:cNvSpPr/>
          <p:nvPr/>
        </p:nvSpPr>
        <p:spPr>
          <a:xfrm>
            <a:off x="3196645" y="3992128"/>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349" name="椭圆 348">
            <a:extLst>
              <a:ext uri="{FF2B5EF4-FFF2-40B4-BE49-F238E27FC236}">
                <a16:creationId xmlns:a16="http://schemas.microsoft.com/office/drawing/2014/main" id="{B4CBA422-9B9E-8F04-2A1E-EDFAE5C0D78B}"/>
              </a:ext>
            </a:extLst>
          </p:cNvPr>
          <p:cNvSpPr/>
          <p:nvPr/>
        </p:nvSpPr>
        <p:spPr>
          <a:xfrm>
            <a:off x="4192682" y="4269531"/>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350" name="椭圆 349">
            <a:extLst>
              <a:ext uri="{FF2B5EF4-FFF2-40B4-BE49-F238E27FC236}">
                <a16:creationId xmlns:a16="http://schemas.microsoft.com/office/drawing/2014/main" id="{D5EE7C9A-29CB-65BB-40CD-27395FEDE2B5}"/>
              </a:ext>
            </a:extLst>
          </p:cNvPr>
          <p:cNvSpPr/>
          <p:nvPr/>
        </p:nvSpPr>
        <p:spPr>
          <a:xfrm>
            <a:off x="4117875" y="3951449"/>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351" name="文本框 350">
            <a:extLst>
              <a:ext uri="{FF2B5EF4-FFF2-40B4-BE49-F238E27FC236}">
                <a16:creationId xmlns:a16="http://schemas.microsoft.com/office/drawing/2014/main" id="{D480165C-051C-2003-3A51-E0663CEC6006}"/>
              </a:ext>
            </a:extLst>
          </p:cNvPr>
          <p:cNvSpPr txBox="1"/>
          <p:nvPr/>
        </p:nvSpPr>
        <p:spPr>
          <a:xfrm>
            <a:off x="3388951" y="3555134"/>
            <a:ext cx="274434" cy="307777"/>
          </a:xfrm>
          <a:prstGeom prst="rect">
            <a:avLst/>
          </a:prstGeom>
          <a:noFill/>
        </p:spPr>
        <p:txBody>
          <a:bodyPr wrap="none" rtlCol="0">
            <a:spAutoFit/>
          </a:bodyPr>
          <a:lstStyle/>
          <a:p>
            <a:r>
              <a:rPr lang="en-US" altLang="zh-CN" sz="1400" b="1" dirty="0"/>
              <a:t>-</a:t>
            </a:r>
            <a:endParaRPr lang="zh-CN" altLang="en-US" sz="1400" b="1" dirty="0"/>
          </a:p>
        </p:txBody>
      </p:sp>
      <p:sp>
        <p:nvSpPr>
          <p:cNvPr id="352" name="文本框 351">
            <a:extLst>
              <a:ext uri="{FF2B5EF4-FFF2-40B4-BE49-F238E27FC236}">
                <a16:creationId xmlns:a16="http://schemas.microsoft.com/office/drawing/2014/main" id="{C840DC51-BF12-FB22-1484-6DD9EFB5BA52}"/>
              </a:ext>
            </a:extLst>
          </p:cNvPr>
          <p:cNvSpPr txBox="1"/>
          <p:nvPr/>
        </p:nvSpPr>
        <p:spPr>
          <a:xfrm>
            <a:off x="3680910" y="3943918"/>
            <a:ext cx="292068" cy="276999"/>
          </a:xfrm>
          <a:prstGeom prst="rect">
            <a:avLst/>
          </a:prstGeom>
          <a:noFill/>
        </p:spPr>
        <p:txBody>
          <a:bodyPr wrap="non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cxnSp>
        <p:nvCxnSpPr>
          <p:cNvPr id="354" name="直接连接符 353">
            <a:extLst>
              <a:ext uri="{FF2B5EF4-FFF2-40B4-BE49-F238E27FC236}">
                <a16:creationId xmlns:a16="http://schemas.microsoft.com/office/drawing/2014/main" id="{BB53D77B-7CA4-9B47-0554-49EF73872359}"/>
              </a:ext>
            </a:extLst>
          </p:cNvPr>
          <p:cNvCxnSpPr>
            <a:cxnSpLocks/>
          </p:cNvCxnSpPr>
          <p:nvPr/>
        </p:nvCxnSpPr>
        <p:spPr>
          <a:xfrm flipH="1">
            <a:off x="3835576" y="3726361"/>
            <a:ext cx="34728" cy="311085"/>
          </a:xfrm>
          <a:prstGeom prst="line">
            <a:avLst/>
          </a:prstGeom>
        </p:spPr>
        <p:style>
          <a:lnRef idx="2">
            <a:schemeClr val="dk1"/>
          </a:lnRef>
          <a:fillRef idx="0">
            <a:schemeClr val="dk1"/>
          </a:fillRef>
          <a:effectRef idx="1">
            <a:schemeClr val="dk1"/>
          </a:effectRef>
          <a:fontRef idx="minor">
            <a:schemeClr val="tx1"/>
          </a:fontRef>
        </p:style>
      </p:cxnSp>
      <p:sp>
        <p:nvSpPr>
          <p:cNvPr id="357" name="椭圆 356">
            <a:extLst>
              <a:ext uri="{FF2B5EF4-FFF2-40B4-BE49-F238E27FC236}">
                <a16:creationId xmlns:a16="http://schemas.microsoft.com/office/drawing/2014/main" id="{E97E444D-37C5-34D6-0266-1A869A0B2D63}"/>
              </a:ext>
            </a:extLst>
          </p:cNvPr>
          <p:cNvSpPr/>
          <p:nvPr/>
        </p:nvSpPr>
        <p:spPr>
          <a:xfrm>
            <a:off x="3812717" y="3637943"/>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358" name="文本框 357">
            <a:extLst>
              <a:ext uri="{FF2B5EF4-FFF2-40B4-BE49-F238E27FC236}">
                <a16:creationId xmlns:a16="http://schemas.microsoft.com/office/drawing/2014/main" id="{50A9C710-E211-5703-341F-FD932B27C5D3}"/>
              </a:ext>
            </a:extLst>
          </p:cNvPr>
          <p:cNvSpPr txBox="1"/>
          <p:nvPr/>
        </p:nvSpPr>
        <p:spPr>
          <a:xfrm>
            <a:off x="3118259" y="3890580"/>
            <a:ext cx="274434" cy="307777"/>
          </a:xfrm>
          <a:prstGeom prst="rect">
            <a:avLst/>
          </a:prstGeom>
          <a:noFill/>
        </p:spPr>
        <p:txBody>
          <a:bodyPr wrap="none" rtlCol="0">
            <a:spAutoFit/>
          </a:bodyPr>
          <a:lstStyle/>
          <a:p>
            <a:r>
              <a:rPr lang="en-US" altLang="zh-CN" sz="1400" b="1" dirty="0"/>
              <a:t>-</a:t>
            </a:r>
            <a:endParaRPr lang="zh-CN" altLang="en-US" sz="1400" b="1" dirty="0"/>
          </a:p>
        </p:txBody>
      </p:sp>
      <p:sp>
        <p:nvSpPr>
          <p:cNvPr id="359" name="文本框 358">
            <a:extLst>
              <a:ext uri="{FF2B5EF4-FFF2-40B4-BE49-F238E27FC236}">
                <a16:creationId xmlns:a16="http://schemas.microsoft.com/office/drawing/2014/main" id="{7B3D259B-8E1C-3EFC-B30C-BC80222832B9}"/>
              </a:ext>
            </a:extLst>
          </p:cNvPr>
          <p:cNvSpPr txBox="1"/>
          <p:nvPr/>
        </p:nvSpPr>
        <p:spPr>
          <a:xfrm>
            <a:off x="4040010" y="3871133"/>
            <a:ext cx="292068" cy="276999"/>
          </a:xfrm>
          <a:prstGeom prst="rect">
            <a:avLst/>
          </a:prstGeom>
          <a:noFill/>
        </p:spPr>
        <p:txBody>
          <a:bodyPr wrap="non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sp>
        <p:nvSpPr>
          <p:cNvPr id="360" name="文本框 359">
            <a:extLst>
              <a:ext uri="{FF2B5EF4-FFF2-40B4-BE49-F238E27FC236}">
                <a16:creationId xmlns:a16="http://schemas.microsoft.com/office/drawing/2014/main" id="{24F686EB-FDC8-32F0-0F1C-5EB34F346E72}"/>
              </a:ext>
            </a:extLst>
          </p:cNvPr>
          <p:cNvSpPr txBox="1"/>
          <p:nvPr/>
        </p:nvSpPr>
        <p:spPr>
          <a:xfrm>
            <a:off x="4779539" y="2181694"/>
            <a:ext cx="292068" cy="276999"/>
          </a:xfrm>
          <a:prstGeom prst="rect">
            <a:avLst/>
          </a:prstGeom>
          <a:noFill/>
        </p:spPr>
        <p:txBody>
          <a:bodyPr wrap="non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cxnSp>
        <p:nvCxnSpPr>
          <p:cNvPr id="362" name="直接连接符 361">
            <a:extLst>
              <a:ext uri="{FF2B5EF4-FFF2-40B4-BE49-F238E27FC236}">
                <a16:creationId xmlns:a16="http://schemas.microsoft.com/office/drawing/2014/main" id="{787BF443-6552-8A3D-2D51-792DF340EC07}"/>
              </a:ext>
            </a:extLst>
          </p:cNvPr>
          <p:cNvCxnSpPr>
            <a:cxnSpLocks/>
            <a:stCxn id="366" idx="2"/>
            <a:endCxn id="363" idx="6"/>
          </p:cNvCxnSpPr>
          <p:nvPr/>
        </p:nvCxnSpPr>
        <p:spPr>
          <a:xfrm flipH="1">
            <a:off x="4414500" y="4093742"/>
            <a:ext cx="87444" cy="7257"/>
          </a:xfrm>
          <a:prstGeom prst="line">
            <a:avLst/>
          </a:prstGeom>
          <a:ln w="19050">
            <a:solidFill>
              <a:srgbClr val="00B050"/>
            </a:solidFill>
          </a:ln>
        </p:spPr>
        <p:style>
          <a:lnRef idx="2">
            <a:schemeClr val="dk1"/>
          </a:lnRef>
          <a:fillRef idx="0">
            <a:schemeClr val="dk1"/>
          </a:fillRef>
          <a:effectRef idx="1">
            <a:schemeClr val="dk1"/>
          </a:effectRef>
          <a:fontRef idx="minor">
            <a:schemeClr val="tx1"/>
          </a:fontRef>
        </p:style>
      </p:cxnSp>
      <p:sp>
        <p:nvSpPr>
          <p:cNvPr id="363" name="椭圆 362">
            <a:extLst>
              <a:ext uri="{FF2B5EF4-FFF2-40B4-BE49-F238E27FC236}">
                <a16:creationId xmlns:a16="http://schemas.microsoft.com/office/drawing/2014/main" id="{C873071D-0C49-5938-E32F-15F709F09BD0}"/>
              </a:ext>
            </a:extLst>
          </p:cNvPr>
          <p:cNvSpPr/>
          <p:nvPr/>
        </p:nvSpPr>
        <p:spPr>
          <a:xfrm>
            <a:off x="4336528" y="4062013"/>
            <a:ext cx="77972" cy="77972"/>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64" name="直接连接符 363">
            <a:extLst>
              <a:ext uri="{FF2B5EF4-FFF2-40B4-BE49-F238E27FC236}">
                <a16:creationId xmlns:a16="http://schemas.microsoft.com/office/drawing/2014/main" id="{7DD70476-B0EF-C8A5-DE02-A0D7830218A8}"/>
              </a:ext>
            </a:extLst>
          </p:cNvPr>
          <p:cNvCxnSpPr>
            <a:cxnSpLocks/>
            <a:stCxn id="366" idx="0"/>
            <a:endCxn id="365" idx="5"/>
          </p:cNvCxnSpPr>
          <p:nvPr/>
        </p:nvCxnSpPr>
        <p:spPr>
          <a:xfrm flipH="1" flipV="1">
            <a:off x="4453427" y="3990449"/>
            <a:ext cx="87503" cy="64307"/>
          </a:xfrm>
          <a:prstGeom prst="line">
            <a:avLst/>
          </a:prstGeom>
          <a:ln w="19050">
            <a:solidFill>
              <a:srgbClr val="00B050"/>
            </a:solidFill>
          </a:ln>
        </p:spPr>
        <p:style>
          <a:lnRef idx="2">
            <a:schemeClr val="dk1"/>
          </a:lnRef>
          <a:fillRef idx="0">
            <a:schemeClr val="dk1"/>
          </a:fillRef>
          <a:effectRef idx="1">
            <a:schemeClr val="dk1"/>
          </a:effectRef>
          <a:fontRef idx="minor">
            <a:schemeClr val="tx1"/>
          </a:fontRef>
        </p:style>
      </p:cxnSp>
      <p:sp>
        <p:nvSpPr>
          <p:cNvPr id="365" name="椭圆 364">
            <a:extLst>
              <a:ext uri="{FF2B5EF4-FFF2-40B4-BE49-F238E27FC236}">
                <a16:creationId xmlns:a16="http://schemas.microsoft.com/office/drawing/2014/main" id="{FC5E63D3-3935-9828-B05B-30867217A8CC}"/>
              </a:ext>
            </a:extLst>
          </p:cNvPr>
          <p:cNvSpPr/>
          <p:nvPr/>
        </p:nvSpPr>
        <p:spPr>
          <a:xfrm>
            <a:off x="4386874" y="3923896"/>
            <a:ext cx="77972" cy="77972"/>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6" name="椭圆 365">
            <a:extLst>
              <a:ext uri="{FF2B5EF4-FFF2-40B4-BE49-F238E27FC236}">
                <a16:creationId xmlns:a16="http://schemas.microsoft.com/office/drawing/2014/main" id="{BBDF6F4D-DB3D-31E3-C0B3-182CCEB31600}"/>
              </a:ext>
            </a:extLst>
          </p:cNvPr>
          <p:cNvSpPr/>
          <p:nvPr/>
        </p:nvSpPr>
        <p:spPr>
          <a:xfrm>
            <a:off x="4501944" y="4054756"/>
            <a:ext cx="77972" cy="77972"/>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69" name="直接连接符 368">
            <a:extLst>
              <a:ext uri="{FF2B5EF4-FFF2-40B4-BE49-F238E27FC236}">
                <a16:creationId xmlns:a16="http://schemas.microsoft.com/office/drawing/2014/main" id="{C8B93E3E-044B-415B-E439-1ECE307BE2DA}"/>
              </a:ext>
            </a:extLst>
          </p:cNvPr>
          <p:cNvCxnSpPr>
            <a:cxnSpLocks/>
            <a:stCxn id="363" idx="4"/>
            <a:endCxn id="349" idx="7"/>
          </p:cNvCxnSpPr>
          <p:nvPr/>
        </p:nvCxnSpPr>
        <p:spPr>
          <a:xfrm flipH="1">
            <a:off x="4302439" y="4139985"/>
            <a:ext cx="73075" cy="149423"/>
          </a:xfrm>
          <a:prstGeom prst="line">
            <a:avLst/>
          </a:prstGeom>
          <a:ln w="19050">
            <a:solidFill>
              <a:srgbClr val="00B050"/>
            </a:solidFill>
          </a:ln>
        </p:spPr>
        <p:style>
          <a:lnRef idx="2">
            <a:schemeClr val="dk1"/>
          </a:lnRef>
          <a:fillRef idx="0">
            <a:schemeClr val="dk1"/>
          </a:fillRef>
          <a:effectRef idx="1">
            <a:schemeClr val="dk1"/>
          </a:effectRef>
          <a:fontRef idx="minor">
            <a:schemeClr val="tx1"/>
          </a:fontRef>
        </p:style>
      </p:cxnSp>
      <p:cxnSp>
        <p:nvCxnSpPr>
          <p:cNvPr id="377" name="直接连接符 376">
            <a:extLst>
              <a:ext uri="{FF2B5EF4-FFF2-40B4-BE49-F238E27FC236}">
                <a16:creationId xmlns:a16="http://schemas.microsoft.com/office/drawing/2014/main" id="{87647871-8185-446A-A925-8311D5425DB5}"/>
              </a:ext>
            </a:extLst>
          </p:cNvPr>
          <p:cNvCxnSpPr>
            <a:cxnSpLocks/>
            <a:stCxn id="365" idx="2"/>
            <a:endCxn id="350" idx="7"/>
          </p:cNvCxnSpPr>
          <p:nvPr/>
        </p:nvCxnSpPr>
        <p:spPr>
          <a:xfrm flipH="1">
            <a:off x="4227632" y="3962882"/>
            <a:ext cx="159242" cy="8444"/>
          </a:xfrm>
          <a:prstGeom prst="line">
            <a:avLst/>
          </a:prstGeom>
          <a:ln w="19050">
            <a:solidFill>
              <a:srgbClr val="00B050"/>
            </a:solidFill>
          </a:ln>
        </p:spPr>
        <p:style>
          <a:lnRef idx="2">
            <a:schemeClr val="dk1"/>
          </a:lnRef>
          <a:fillRef idx="0">
            <a:schemeClr val="dk1"/>
          </a:fillRef>
          <a:effectRef idx="1">
            <a:schemeClr val="dk1"/>
          </a:effectRef>
          <a:fontRef idx="minor">
            <a:schemeClr val="tx1"/>
          </a:fontRef>
        </p:style>
      </p:cxnSp>
      <p:sp>
        <p:nvSpPr>
          <p:cNvPr id="383" name="椭圆 382">
            <a:extLst>
              <a:ext uri="{FF2B5EF4-FFF2-40B4-BE49-F238E27FC236}">
                <a16:creationId xmlns:a16="http://schemas.microsoft.com/office/drawing/2014/main" id="{5C206982-961C-E86A-CF66-EA1259E70BD0}"/>
              </a:ext>
            </a:extLst>
          </p:cNvPr>
          <p:cNvSpPr/>
          <p:nvPr/>
        </p:nvSpPr>
        <p:spPr>
          <a:xfrm>
            <a:off x="4469677" y="4265269"/>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cxnSp>
        <p:nvCxnSpPr>
          <p:cNvPr id="384" name="直接连接符 383">
            <a:extLst>
              <a:ext uri="{FF2B5EF4-FFF2-40B4-BE49-F238E27FC236}">
                <a16:creationId xmlns:a16="http://schemas.microsoft.com/office/drawing/2014/main" id="{82C994D8-6200-A1B4-C8C0-7F45A9F7CACE}"/>
              </a:ext>
            </a:extLst>
          </p:cNvPr>
          <p:cNvCxnSpPr>
            <a:cxnSpLocks/>
            <a:stCxn id="366" idx="4"/>
            <a:endCxn id="383" idx="0"/>
          </p:cNvCxnSpPr>
          <p:nvPr/>
        </p:nvCxnSpPr>
        <p:spPr>
          <a:xfrm flipH="1">
            <a:off x="4533971" y="4132728"/>
            <a:ext cx="6959" cy="132541"/>
          </a:xfrm>
          <a:prstGeom prst="line">
            <a:avLst/>
          </a:prstGeom>
          <a:ln w="19050">
            <a:solidFill>
              <a:srgbClr val="00B050"/>
            </a:solidFill>
          </a:ln>
        </p:spPr>
        <p:style>
          <a:lnRef idx="2">
            <a:schemeClr val="dk1"/>
          </a:lnRef>
          <a:fillRef idx="0">
            <a:schemeClr val="dk1"/>
          </a:fillRef>
          <a:effectRef idx="1">
            <a:schemeClr val="dk1"/>
          </a:effectRef>
          <a:fontRef idx="minor">
            <a:schemeClr val="tx1"/>
          </a:fontRef>
        </p:style>
      </p:cxnSp>
      <p:sp>
        <p:nvSpPr>
          <p:cNvPr id="389" name="文本框 388">
            <a:extLst>
              <a:ext uri="{FF2B5EF4-FFF2-40B4-BE49-F238E27FC236}">
                <a16:creationId xmlns:a16="http://schemas.microsoft.com/office/drawing/2014/main" id="{FC80BCBC-7762-CC2F-D4E5-7EAFA19FB16E}"/>
              </a:ext>
            </a:extLst>
          </p:cNvPr>
          <p:cNvSpPr txBox="1"/>
          <p:nvPr/>
        </p:nvSpPr>
        <p:spPr>
          <a:xfrm>
            <a:off x="4132863" y="4214185"/>
            <a:ext cx="242374" cy="246221"/>
          </a:xfrm>
          <a:prstGeom prst="rect">
            <a:avLst/>
          </a:prstGeom>
          <a:noFill/>
        </p:spPr>
        <p:txBody>
          <a:bodyPr wrap="none" rtlCol="0">
            <a:spAutoFit/>
          </a:bodyPr>
          <a:lstStyle/>
          <a:p>
            <a:r>
              <a:rPr lang="en-US" altLang="zh-CN" sz="1000" dirty="0">
                <a:latin typeface="Times New Roman" panose="02020603050405020304" pitchFamily="18" charset="0"/>
                <a:cs typeface="Times New Roman" panose="02020603050405020304" pitchFamily="18" charset="0"/>
              </a:rPr>
              <a:t>?</a:t>
            </a:r>
            <a:endParaRPr lang="zh-CN" altLang="en-US" sz="1000" dirty="0">
              <a:latin typeface="Times New Roman" panose="02020603050405020304" pitchFamily="18" charset="0"/>
              <a:cs typeface="Times New Roman" panose="02020603050405020304" pitchFamily="18" charset="0"/>
            </a:endParaRPr>
          </a:p>
        </p:txBody>
      </p:sp>
      <p:cxnSp>
        <p:nvCxnSpPr>
          <p:cNvPr id="390" name="直接连接符 389">
            <a:extLst>
              <a:ext uri="{FF2B5EF4-FFF2-40B4-BE49-F238E27FC236}">
                <a16:creationId xmlns:a16="http://schemas.microsoft.com/office/drawing/2014/main" id="{D07321A7-56DD-0DA0-DFE0-A0C44AB17522}"/>
              </a:ext>
            </a:extLst>
          </p:cNvPr>
          <p:cNvCxnSpPr>
            <a:cxnSpLocks/>
            <a:stCxn id="383" idx="2"/>
            <a:endCxn id="349" idx="5"/>
          </p:cNvCxnSpPr>
          <p:nvPr/>
        </p:nvCxnSpPr>
        <p:spPr>
          <a:xfrm flipH="1">
            <a:off x="4302439" y="4333135"/>
            <a:ext cx="167238" cy="52250"/>
          </a:xfrm>
          <a:prstGeom prst="line">
            <a:avLst/>
          </a:prstGeom>
        </p:spPr>
        <p:style>
          <a:lnRef idx="2">
            <a:schemeClr val="dk1"/>
          </a:lnRef>
          <a:fillRef idx="0">
            <a:schemeClr val="dk1"/>
          </a:fillRef>
          <a:effectRef idx="1">
            <a:schemeClr val="dk1"/>
          </a:effectRef>
          <a:fontRef idx="minor">
            <a:schemeClr val="tx1"/>
          </a:fontRef>
        </p:style>
      </p:cxnSp>
      <p:sp>
        <p:nvSpPr>
          <p:cNvPr id="393" name="文本框 392">
            <a:extLst>
              <a:ext uri="{FF2B5EF4-FFF2-40B4-BE49-F238E27FC236}">
                <a16:creationId xmlns:a16="http://schemas.microsoft.com/office/drawing/2014/main" id="{231C8376-EB2E-CFB0-0981-1B584ADB01CA}"/>
              </a:ext>
            </a:extLst>
          </p:cNvPr>
          <p:cNvSpPr txBox="1"/>
          <p:nvPr/>
        </p:nvSpPr>
        <p:spPr>
          <a:xfrm>
            <a:off x="3985496" y="4316541"/>
            <a:ext cx="489278" cy="276999"/>
          </a:xfrm>
          <a:prstGeom prst="rect">
            <a:avLst/>
          </a:prstGeom>
          <a:noFill/>
        </p:spPr>
        <p:txBody>
          <a:bodyPr wrap="square" rtlCol="0">
            <a:spAutoFit/>
          </a:bodyPr>
          <a:lstStyle/>
          <a:p>
            <a:pPr algn="ctr"/>
            <a:r>
              <a:rPr lang="en-US" altLang="zh-CN" sz="1200" dirty="0">
                <a:latin typeface="Times New Roman" panose="02020603050405020304" pitchFamily="18" charset="0"/>
                <a:cs typeface="Times New Roman" panose="02020603050405020304" pitchFamily="18" charset="0"/>
              </a:rPr>
              <a:t>Hard</a:t>
            </a:r>
            <a:endParaRPr lang="zh-CN" altLang="en-US" sz="1200" dirty="0">
              <a:latin typeface="Times New Roman" panose="02020603050405020304" pitchFamily="18" charset="0"/>
              <a:cs typeface="Times New Roman" panose="02020603050405020304" pitchFamily="18" charset="0"/>
            </a:endParaRPr>
          </a:p>
        </p:txBody>
      </p:sp>
      <p:sp>
        <p:nvSpPr>
          <p:cNvPr id="394" name="椭圆 393">
            <a:extLst>
              <a:ext uri="{FF2B5EF4-FFF2-40B4-BE49-F238E27FC236}">
                <a16:creationId xmlns:a16="http://schemas.microsoft.com/office/drawing/2014/main" id="{3F6E4AC1-7499-23B2-558B-89C9E33E44D5}"/>
              </a:ext>
            </a:extLst>
          </p:cNvPr>
          <p:cNvSpPr/>
          <p:nvPr/>
        </p:nvSpPr>
        <p:spPr>
          <a:xfrm>
            <a:off x="3934503" y="3837371"/>
            <a:ext cx="781104" cy="763257"/>
          </a:xfrm>
          <a:prstGeom prst="ellipse">
            <a:avLst/>
          </a:prstGeom>
          <a:noFill/>
          <a:ln>
            <a:solidFill>
              <a:srgbClr val="00B05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5" name="文本框 404">
            <a:extLst>
              <a:ext uri="{FF2B5EF4-FFF2-40B4-BE49-F238E27FC236}">
                <a16:creationId xmlns:a16="http://schemas.microsoft.com/office/drawing/2014/main" id="{9F3923A1-1637-5960-62B6-AD88C00A2BCE}"/>
              </a:ext>
            </a:extLst>
          </p:cNvPr>
          <p:cNvSpPr txBox="1"/>
          <p:nvPr/>
        </p:nvSpPr>
        <p:spPr>
          <a:xfrm>
            <a:off x="3255680" y="2802265"/>
            <a:ext cx="2237333" cy="276999"/>
          </a:xfrm>
          <a:prstGeom prst="rect">
            <a:avLst/>
          </a:prstGeom>
          <a:noFill/>
        </p:spPr>
        <p:txBody>
          <a:bodyPr wrap="square">
            <a:spAutoFit/>
          </a:bodyPr>
          <a:lstStyle/>
          <a:p>
            <a:r>
              <a:rPr lang="en-US" altLang="zh-CN" sz="1200" b="0" i="0" dirty="0">
                <a:solidFill>
                  <a:srgbClr val="FF0000"/>
                </a:solidFill>
                <a:effectLst/>
                <a:latin typeface="Times New Roman" panose="02020603050405020304" pitchFamily="18" charset="0"/>
                <a:cs typeface="Times New Roman" panose="02020603050405020304" pitchFamily="18" charset="0"/>
              </a:rPr>
              <a:t>Release of compromised datasets</a:t>
            </a:r>
            <a:endParaRPr lang="zh-CN" altLang="en-US" sz="1200" dirty="0">
              <a:solidFill>
                <a:srgbClr val="FF0000"/>
              </a:solidFill>
              <a:latin typeface="Times New Roman" panose="02020603050405020304" pitchFamily="18" charset="0"/>
              <a:cs typeface="Times New Roman" panose="02020603050405020304" pitchFamily="18" charset="0"/>
            </a:endParaRPr>
          </a:p>
        </p:txBody>
      </p:sp>
      <p:sp>
        <p:nvSpPr>
          <p:cNvPr id="435" name="文本框 434">
            <a:extLst>
              <a:ext uri="{FF2B5EF4-FFF2-40B4-BE49-F238E27FC236}">
                <a16:creationId xmlns:a16="http://schemas.microsoft.com/office/drawing/2014/main" id="{427D46ED-114F-CF91-D532-DD813644F3CF}"/>
              </a:ext>
            </a:extLst>
          </p:cNvPr>
          <p:cNvSpPr txBox="1"/>
          <p:nvPr/>
        </p:nvSpPr>
        <p:spPr>
          <a:xfrm>
            <a:off x="3335912" y="4521609"/>
            <a:ext cx="1786367"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Find inherent hard nodes</a:t>
            </a:r>
            <a:endParaRPr lang="zh-CN" altLang="en-US" sz="1200" dirty="0">
              <a:latin typeface="Times New Roman" panose="02020603050405020304" pitchFamily="18" charset="0"/>
              <a:cs typeface="Times New Roman" panose="02020603050405020304" pitchFamily="18" charset="0"/>
            </a:endParaRPr>
          </a:p>
        </p:txBody>
      </p:sp>
      <p:cxnSp>
        <p:nvCxnSpPr>
          <p:cNvPr id="438" name="直接箭头连接符 437">
            <a:extLst>
              <a:ext uri="{FF2B5EF4-FFF2-40B4-BE49-F238E27FC236}">
                <a16:creationId xmlns:a16="http://schemas.microsoft.com/office/drawing/2014/main" id="{318B81A3-D5DE-6E66-8831-5A7BF1014478}"/>
              </a:ext>
            </a:extLst>
          </p:cNvPr>
          <p:cNvCxnSpPr>
            <a:cxnSpLocks/>
          </p:cNvCxnSpPr>
          <p:nvPr/>
        </p:nvCxnSpPr>
        <p:spPr>
          <a:xfrm>
            <a:off x="4148472" y="4736552"/>
            <a:ext cx="0" cy="15246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51" name="直接连接符 450">
            <a:extLst>
              <a:ext uri="{FF2B5EF4-FFF2-40B4-BE49-F238E27FC236}">
                <a16:creationId xmlns:a16="http://schemas.microsoft.com/office/drawing/2014/main" id="{63D7D193-4029-B84A-4BA5-CFFDCA0F1195}"/>
              </a:ext>
            </a:extLst>
          </p:cNvPr>
          <p:cNvCxnSpPr>
            <a:cxnSpLocks/>
            <a:stCxn id="455" idx="2"/>
            <a:endCxn id="452" idx="6"/>
          </p:cNvCxnSpPr>
          <p:nvPr/>
        </p:nvCxnSpPr>
        <p:spPr>
          <a:xfrm flipH="1">
            <a:off x="3566558" y="5172568"/>
            <a:ext cx="87444" cy="7257"/>
          </a:xfrm>
          <a:prstGeom prst="line">
            <a:avLst/>
          </a:prstGeom>
          <a:ln w="19050">
            <a:solidFill>
              <a:srgbClr val="C3C3C3"/>
            </a:solidFill>
          </a:ln>
        </p:spPr>
        <p:style>
          <a:lnRef idx="2">
            <a:schemeClr val="dk1"/>
          </a:lnRef>
          <a:fillRef idx="0">
            <a:schemeClr val="dk1"/>
          </a:fillRef>
          <a:effectRef idx="1">
            <a:schemeClr val="dk1"/>
          </a:effectRef>
          <a:fontRef idx="minor">
            <a:schemeClr val="tx1"/>
          </a:fontRef>
        </p:style>
      </p:cxnSp>
      <p:sp>
        <p:nvSpPr>
          <p:cNvPr id="452" name="椭圆 451">
            <a:extLst>
              <a:ext uri="{FF2B5EF4-FFF2-40B4-BE49-F238E27FC236}">
                <a16:creationId xmlns:a16="http://schemas.microsoft.com/office/drawing/2014/main" id="{F57E9145-3845-3949-4808-DE9D8ADA73A3}"/>
              </a:ext>
            </a:extLst>
          </p:cNvPr>
          <p:cNvSpPr/>
          <p:nvPr/>
        </p:nvSpPr>
        <p:spPr>
          <a:xfrm>
            <a:off x="3488586" y="5140839"/>
            <a:ext cx="77972" cy="77972"/>
          </a:xfrm>
          <a:prstGeom prst="ellipse">
            <a:avLst/>
          </a:prstGeom>
          <a:solidFill>
            <a:srgbClr val="C3C3C3"/>
          </a:solidFill>
          <a:ln>
            <a:solidFill>
              <a:srgbClr val="C3C3C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53" name="直接连接符 452">
            <a:extLst>
              <a:ext uri="{FF2B5EF4-FFF2-40B4-BE49-F238E27FC236}">
                <a16:creationId xmlns:a16="http://schemas.microsoft.com/office/drawing/2014/main" id="{46FBEB35-E516-8127-16CE-C94877864678}"/>
              </a:ext>
            </a:extLst>
          </p:cNvPr>
          <p:cNvCxnSpPr>
            <a:cxnSpLocks/>
            <a:stCxn id="455" idx="0"/>
            <a:endCxn id="454" idx="5"/>
          </p:cNvCxnSpPr>
          <p:nvPr/>
        </p:nvCxnSpPr>
        <p:spPr>
          <a:xfrm flipH="1" flipV="1">
            <a:off x="3605485" y="5069275"/>
            <a:ext cx="87503" cy="64307"/>
          </a:xfrm>
          <a:prstGeom prst="line">
            <a:avLst/>
          </a:prstGeom>
          <a:ln w="19050">
            <a:solidFill>
              <a:srgbClr val="C3C3C3"/>
            </a:solidFill>
          </a:ln>
        </p:spPr>
        <p:style>
          <a:lnRef idx="2">
            <a:schemeClr val="dk1"/>
          </a:lnRef>
          <a:fillRef idx="0">
            <a:schemeClr val="dk1"/>
          </a:fillRef>
          <a:effectRef idx="1">
            <a:schemeClr val="dk1"/>
          </a:effectRef>
          <a:fontRef idx="minor">
            <a:schemeClr val="tx1"/>
          </a:fontRef>
        </p:style>
      </p:cxnSp>
      <p:sp>
        <p:nvSpPr>
          <p:cNvPr id="454" name="椭圆 453">
            <a:extLst>
              <a:ext uri="{FF2B5EF4-FFF2-40B4-BE49-F238E27FC236}">
                <a16:creationId xmlns:a16="http://schemas.microsoft.com/office/drawing/2014/main" id="{1E8F0655-89C9-A25C-2426-B3A66D3DF559}"/>
              </a:ext>
            </a:extLst>
          </p:cNvPr>
          <p:cNvSpPr/>
          <p:nvPr/>
        </p:nvSpPr>
        <p:spPr>
          <a:xfrm>
            <a:off x="3538932" y="5002722"/>
            <a:ext cx="77972" cy="77972"/>
          </a:xfrm>
          <a:prstGeom prst="ellipse">
            <a:avLst/>
          </a:prstGeom>
          <a:solidFill>
            <a:srgbClr val="C3C3C3"/>
          </a:solidFill>
          <a:ln>
            <a:solidFill>
              <a:srgbClr val="C3C3C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5" name="椭圆 454">
            <a:extLst>
              <a:ext uri="{FF2B5EF4-FFF2-40B4-BE49-F238E27FC236}">
                <a16:creationId xmlns:a16="http://schemas.microsoft.com/office/drawing/2014/main" id="{A87F4B5E-DB95-69DD-A3D0-9BB3720D968C}"/>
              </a:ext>
            </a:extLst>
          </p:cNvPr>
          <p:cNvSpPr/>
          <p:nvPr/>
        </p:nvSpPr>
        <p:spPr>
          <a:xfrm>
            <a:off x="3654002" y="5133582"/>
            <a:ext cx="77972" cy="77972"/>
          </a:xfrm>
          <a:prstGeom prst="ellipse">
            <a:avLst/>
          </a:prstGeom>
          <a:solidFill>
            <a:srgbClr val="C3C3C3"/>
          </a:solidFill>
          <a:ln>
            <a:solidFill>
              <a:srgbClr val="C3C3C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7" name="矩形 456">
            <a:extLst>
              <a:ext uri="{FF2B5EF4-FFF2-40B4-BE49-F238E27FC236}">
                <a16:creationId xmlns:a16="http://schemas.microsoft.com/office/drawing/2014/main" id="{3C268213-F796-E537-E5C4-05E4B77F3C32}"/>
              </a:ext>
            </a:extLst>
          </p:cNvPr>
          <p:cNvSpPr/>
          <p:nvPr/>
        </p:nvSpPr>
        <p:spPr>
          <a:xfrm>
            <a:off x="3352766" y="4906941"/>
            <a:ext cx="2044822" cy="428944"/>
          </a:xfrm>
          <a:prstGeom prst="rect">
            <a:avLst/>
          </a:prstGeom>
          <a:noFill/>
          <a:ln>
            <a:solidFill>
              <a:srgbClr val="C3C3C3"/>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9" name="文本框 458">
            <a:extLst>
              <a:ext uri="{FF2B5EF4-FFF2-40B4-BE49-F238E27FC236}">
                <a16:creationId xmlns:a16="http://schemas.microsoft.com/office/drawing/2014/main" id="{7977251E-19B8-BCA1-C496-7F2DB017B2CC}"/>
              </a:ext>
            </a:extLst>
          </p:cNvPr>
          <p:cNvSpPr txBox="1"/>
          <p:nvPr/>
        </p:nvSpPr>
        <p:spPr>
          <a:xfrm>
            <a:off x="3446204" y="4904471"/>
            <a:ext cx="1340516" cy="461665"/>
          </a:xfrm>
          <a:prstGeom prst="rect">
            <a:avLst/>
          </a:prstGeom>
          <a:noFill/>
        </p:spPr>
        <p:txBody>
          <a:bodyPr wrap="square">
            <a:spAutoFit/>
          </a:bodyPr>
          <a:lstStyle/>
          <a:p>
            <a:pPr algn="ctr"/>
            <a:r>
              <a:rPr lang="en-US" altLang="zh-CN" sz="1200" dirty="0">
                <a:solidFill>
                  <a:srgbClr val="FF0000"/>
                </a:solidFill>
                <a:latin typeface="Times New Roman" panose="02020603050405020304" pitchFamily="18" charset="0"/>
                <a:cs typeface="Times New Roman" panose="02020603050405020304" pitchFamily="18" charset="0"/>
              </a:rPr>
              <a:t>Cue-sensitive   </a:t>
            </a:r>
          </a:p>
          <a:p>
            <a:pPr algn="ctr"/>
            <a:r>
              <a:rPr lang="en-US" altLang="zh-CN" sz="1200" dirty="0">
                <a:solidFill>
                  <a:srgbClr val="FF0000"/>
                </a:solidFill>
                <a:latin typeface="Times New Roman" panose="02020603050405020304" pitchFamily="18" charset="0"/>
                <a:cs typeface="Times New Roman" panose="02020603050405020304" pitchFamily="18" charset="0"/>
              </a:rPr>
              <a:t>subgraph</a:t>
            </a:r>
            <a:endParaRPr lang="zh-CN" altLang="en-US" sz="1200" dirty="0">
              <a:solidFill>
                <a:srgbClr val="FF0000"/>
              </a:solidFill>
              <a:latin typeface="Times New Roman" panose="02020603050405020304" pitchFamily="18" charset="0"/>
              <a:cs typeface="Times New Roman" panose="02020603050405020304" pitchFamily="18" charset="0"/>
            </a:endParaRPr>
          </a:p>
        </p:txBody>
      </p:sp>
      <p:sp>
        <p:nvSpPr>
          <p:cNvPr id="461" name="文本框 460">
            <a:extLst>
              <a:ext uri="{FF2B5EF4-FFF2-40B4-BE49-F238E27FC236}">
                <a16:creationId xmlns:a16="http://schemas.microsoft.com/office/drawing/2014/main" id="{B1DCAB83-B8AF-DD9D-4FC7-6522346DF28D}"/>
              </a:ext>
            </a:extLst>
          </p:cNvPr>
          <p:cNvSpPr txBox="1"/>
          <p:nvPr/>
        </p:nvSpPr>
        <p:spPr>
          <a:xfrm>
            <a:off x="4722928" y="3879719"/>
            <a:ext cx="908496" cy="646331"/>
          </a:xfrm>
          <a:prstGeom prst="rect">
            <a:avLst/>
          </a:prstGeom>
          <a:noFill/>
        </p:spPr>
        <p:txBody>
          <a:bodyPr wrap="square">
            <a:spAutoFit/>
          </a:bodyPr>
          <a:lstStyle/>
          <a:p>
            <a:r>
              <a:rPr lang="en-US" altLang="zh-CN" sz="1200" dirty="0">
                <a:solidFill>
                  <a:srgbClr val="FF0000"/>
                </a:solidFill>
                <a:latin typeface="Times New Roman" panose="02020603050405020304" pitchFamily="18" charset="0"/>
                <a:cs typeface="Times New Roman" panose="02020603050405020304" pitchFamily="18" charset="0"/>
              </a:rPr>
              <a:t>Assist in classifying hard nodes</a:t>
            </a:r>
            <a:endParaRPr lang="zh-CN" altLang="en-US" sz="1200" dirty="0">
              <a:solidFill>
                <a:srgbClr val="FF0000"/>
              </a:solidFill>
              <a:latin typeface="Times New Roman" panose="02020603050405020304" pitchFamily="18" charset="0"/>
              <a:cs typeface="Times New Roman" panose="02020603050405020304" pitchFamily="18" charset="0"/>
            </a:endParaRPr>
          </a:p>
        </p:txBody>
      </p:sp>
      <p:sp>
        <p:nvSpPr>
          <p:cNvPr id="467" name="文本框 466">
            <a:extLst>
              <a:ext uri="{FF2B5EF4-FFF2-40B4-BE49-F238E27FC236}">
                <a16:creationId xmlns:a16="http://schemas.microsoft.com/office/drawing/2014/main" id="{82C9F731-062B-3015-1991-29A78C089174}"/>
              </a:ext>
            </a:extLst>
          </p:cNvPr>
          <p:cNvSpPr txBox="1"/>
          <p:nvPr/>
        </p:nvSpPr>
        <p:spPr>
          <a:xfrm>
            <a:off x="3281516" y="5359016"/>
            <a:ext cx="2237333" cy="276999"/>
          </a:xfrm>
          <a:prstGeom prst="rect">
            <a:avLst/>
          </a:prstGeom>
          <a:noFill/>
        </p:spPr>
        <p:txBody>
          <a:bodyPr wrap="square">
            <a:spAutoFit/>
          </a:bodyPr>
          <a:lstStyle/>
          <a:p>
            <a:r>
              <a:rPr lang="en-US" altLang="zh-CN" sz="1200" b="0" i="0" dirty="0">
                <a:solidFill>
                  <a:srgbClr val="FF0000"/>
                </a:solidFill>
                <a:effectLst/>
                <a:latin typeface="Times New Roman" panose="02020603050405020304" pitchFamily="18" charset="0"/>
                <a:cs typeface="Times New Roman" panose="02020603050405020304" pitchFamily="18" charset="0"/>
              </a:rPr>
              <a:t>Release of harmless datasets</a:t>
            </a:r>
            <a:endParaRPr lang="zh-CN" altLang="en-US" sz="1200" dirty="0">
              <a:solidFill>
                <a:srgbClr val="FF0000"/>
              </a:solidFill>
              <a:latin typeface="Times New Roman" panose="02020603050405020304" pitchFamily="18" charset="0"/>
              <a:cs typeface="Times New Roman" panose="02020603050405020304" pitchFamily="18" charset="0"/>
            </a:endParaRPr>
          </a:p>
        </p:txBody>
      </p:sp>
      <p:pic>
        <p:nvPicPr>
          <p:cNvPr id="473" name="图片 472">
            <a:extLst>
              <a:ext uri="{FF2B5EF4-FFF2-40B4-BE49-F238E27FC236}">
                <a16:creationId xmlns:a16="http://schemas.microsoft.com/office/drawing/2014/main" id="{BC2549C1-9E59-7546-F8BC-911D45A88D9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518096" y="4997781"/>
            <a:ext cx="308501" cy="308501"/>
          </a:xfrm>
          <a:prstGeom prst="rect">
            <a:avLst/>
          </a:prstGeom>
        </p:spPr>
      </p:pic>
      <p:sp>
        <p:nvSpPr>
          <p:cNvPr id="475" name="文本框 474">
            <a:extLst>
              <a:ext uri="{FF2B5EF4-FFF2-40B4-BE49-F238E27FC236}">
                <a16:creationId xmlns:a16="http://schemas.microsoft.com/office/drawing/2014/main" id="{288DC2BC-F906-1A69-A60B-39773E89BE28}"/>
              </a:ext>
            </a:extLst>
          </p:cNvPr>
          <p:cNvSpPr txBox="1"/>
          <p:nvPr/>
        </p:nvSpPr>
        <p:spPr>
          <a:xfrm>
            <a:off x="4734060" y="4888388"/>
            <a:ext cx="815388" cy="461665"/>
          </a:xfrm>
          <a:prstGeom prst="rect">
            <a:avLst/>
          </a:prstGeom>
          <a:noFill/>
        </p:spPr>
        <p:txBody>
          <a:bodyPr wrap="square">
            <a:spAutoFit/>
          </a:bodyPr>
          <a:lstStyle/>
          <a:p>
            <a:pPr algn="ctr"/>
            <a:r>
              <a:rPr lang="en-US" altLang="zh-CN" sz="1200" i="0" dirty="0">
                <a:solidFill>
                  <a:srgbClr val="FF0000"/>
                </a:solidFill>
                <a:effectLst/>
                <a:latin typeface="Times New Roman" panose="02020603050405020304" pitchFamily="18" charset="0"/>
                <a:cs typeface="Times New Roman" panose="02020603050405020304" pitchFamily="18" charset="0"/>
              </a:rPr>
              <a:t>Activated </a:t>
            </a:r>
          </a:p>
          <a:p>
            <a:pPr algn="ctr"/>
            <a:r>
              <a:rPr lang="en-US" altLang="zh-CN" sz="1200" i="0" dirty="0">
                <a:solidFill>
                  <a:srgbClr val="FF0000"/>
                </a:solidFill>
                <a:effectLst/>
                <a:latin typeface="Times New Roman" panose="02020603050405020304" pitchFamily="18" charset="0"/>
                <a:cs typeface="Times New Roman" panose="02020603050405020304" pitchFamily="18" charset="0"/>
              </a:rPr>
              <a:t>prompt</a:t>
            </a:r>
            <a:endParaRPr lang="zh-CN" altLang="en-US" sz="1200" dirty="0">
              <a:solidFill>
                <a:srgbClr val="FF0000"/>
              </a:solidFill>
              <a:latin typeface="Times New Roman" panose="02020603050405020304" pitchFamily="18" charset="0"/>
              <a:cs typeface="Times New Roman" panose="02020603050405020304" pitchFamily="18" charset="0"/>
            </a:endParaRPr>
          </a:p>
        </p:txBody>
      </p:sp>
      <p:sp>
        <p:nvSpPr>
          <p:cNvPr id="476" name="箭头: 右 475">
            <a:extLst>
              <a:ext uri="{FF2B5EF4-FFF2-40B4-BE49-F238E27FC236}">
                <a16:creationId xmlns:a16="http://schemas.microsoft.com/office/drawing/2014/main" id="{FF963063-A91E-1DFF-FD0B-81613915BD6A}"/>
              </a:ext>
            </a:extLst>
          </p:cNvPr>
          <p:cNvSpPr/>
          <p:nvPr/>
        </p:nvSpPr>
        <p:spPr>
          <a:xfrm>
            <a:off x="5613280" y="4272410"/>
            <a:ext cx="343788" cy="236234"/>
          </a:xfrm>
          <a:prstGeom prst="rightArrow">
            <a:avLst/>
          </a:prstGeom>
          <a:solidFill>
            <a:srgbClr val="95A8D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77" name="文本框 476">
            <a:extLst>
              <a:ext uri="{FF2B5EF4-FFF2-40B4-BE49-F238E27FC236}">
                <a16:creationId xmlns:a16="http://schemas.microsoft.com/office/drawing/2014/main" id="{D148881F-E832-DF6A-42D1-E7A3E19ACA27}"/>
              </a:ext>
            </a:extLst>
          </p:cNvPr>
          <p:cNvSpPr txBox="1"/>
          <p:nvPr/>
        </p:nvSpPr>
        <p:spPr>
          <a:xfrm>
            <a:off x="5436287" y="4046907"/>
            <a:ext cx="692185" cy="276999"/>
          </a:xfrm>
          <a:prstGeom prst="rect">
            <a:avLst/>
          </a:prstGeom>
          <a:noFill/>
        </p:spPr>
        <p:txBody>
          <a:bodyPr wrap="square" rtlCol="0">
            <a:spAutoFit/>
          </a:bodyPr>
          <a:lstStyle/>
          <a:p>
            <a:pPr algn="ctr"/>
            <a:r>
              <a:rPr lang="en-US" altLang="zh-CN" sz="1200" dirty="0">
                <a:latin typeface="Times New Roman" panose="02020603050405020304" pitchFamily="18" charset="0"/>
                <a:cs typeface="Times New Roman" panose="02020603050405020304" pitchFamily="18" charset="0"/>
              </a:rPr>
              <a:t>Train</a:t>
            </a:r>
            <a:endParaRPr lang="zh-CN" altLang="en-US" sz="1200" dirty="0">
              <a:latin typeface="Times New Roman" panose="02020603050405020304" pitchFamily="18" charset="0"/>
              <a:cs typeface="Times New Roman" panose="02020603050405020304" pitchFamily="18" charset="0"/>
            </a:endParaRPr>
          </a:p>
        </p:txBody>
      </p:sp>
      <p:pic>
        <p:nvPicPr>
          <p:cNvPr id="482" name="图片 481">
            <a:extLst>
              <a:ext uri="{FF2B5EF4-FFF2-40B4-BE49-F238E27FC236}">
                <a16:creationId xmlns:a16="http://schemas.microsoft.com/office/drawing/2014/main" id="{B9CFE02A-7160-5890-9976-C8DC8693E2DA}"/>
              </a:ext>
            </a:extLst>
          </p:cNvPr>
          <p:cNvPicPr>
            <a:picLocks noChangeAspect="1"/>
          </p:cNvPicPr>
          <p:nvPr/>
        </p:nvPicPr>
        <p:blipFill>
          <a:blip r:embed="rId9"/>
          <a:stretch>
            <a:fillRect/>
          </a:stretch>
        </p:blipFill>
        <p:spPr>
          <a:xfrm>
            <a:off x="5952835" y="3848818"/>
            <a:ext cx="976193" cy="949730"/>
          </a:xfrm>
          <a:prstGeom prst="rect">
            <a:avLst/>
          </a:prstGeom>
        </p:spPr>
      </p:pic>
      <p:cxnSp>
        <p:nvCxnSpPr>
          <p:cNvPr id="483" name="直接连接符 482">
            <a:extLst>
              <a:ext uri="{FF2B5EF4-FFF2-40B4-BE49-F238E27FC236}">
                <a16:creationId xmlns:a16="http://schemas.microsoft.com/office/drawing/2014/main" id="{8164D53F-BB3A-EB53-A9FD-0961BD245514}"/>
              </a:ext>
            </a:extLst>
          </p:cNvPr>
          <p:cNvCxnSpPr>
            <a:cxnSpLocks/>
            <a:stCxn id="485" idx="5"/>
            <a:endCxn id="484" idx="0"/>
          </p:cNvCxnSpPr>
          <p:nvPr/>
        </p:nvCxnSpPr>
        <p:spPr>
          <a:xfrm>
            <a:off x="7499278" y="4177299"/>
            <a:ext cx="29344" cy="202228"/>
          </a:xfrm>
          <a:prstGeom prst="line">
            <a:avLst/>
          </a:prstGeom>
        </p:spPr>
        <p:style>
          <a:lnRef idx="2">
            <a:schemeClr val="dk1"/>
          </a:lnRef>
          <a:fillRef idx="0">
            <a:schemeClr val="dk1"/>
          </a:fillRef>
          <a:effectRef idx="1">
            <a:schemeClr val="dk1"/>
          </a:effectRef>
          <a:fontRef idx="minor">
            <a:schemeClr val="tx1"/>
          </a:fontRef>
        </p:style>
      </p:cxnSp>
      <p:sp>
        <p:nvSpPr>
          <p:cNvPr id="484" name="椭圆 483">
            <a:extLst>
              <a:ext uri="{FF2B5EF4-FFF2-40B4-BE49-F238E27FC236}">
                <a16:creationId xmlns:a16="http://schemas.microsoft.com/office/drawing/2014/main" id="{52023573-00EB-C465-C431-22FC2DFAB027}"/>
              </a:ext>
            </a:extLst>
          </p:cNvPr>
          <p:cNvSpPr/>
          <p:nvPr/>
        </p:nvSpPr>
        <p:spPr>
          <a:xfrm>
            <a:off x="7464328" y="4379527"/>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485" name="椭圆 484">
            <a:extLst>
              <a:ext uri="{FF2B5EF4-FFF2-40B4-BE49-F238E27FC236}">
                <a16:creationId xmlns:a16="http://schemas.microsoft.com/office/drawing/2014/main" id="{95D322C0-7957-8A3C-E3D8-D20831D179FE}"/>
              </a:ext>
            </a:extLst>
          </p:cNvPr>
          <p:cNvSpPr/>
          <p:nvPr/>
        </p:nvSpPr>
        <p:spPr>
          <a:xfrm>
            <a:off x="7389521" y="4061445"/>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486" name="文本框 485">
            <a:extLst>
              <a:ext uri="{FF2B5EF4-FFF2-40B4-BE49-F238E27FC236}">
                <a16:creationId xmlns:a16="http://schemas.microsoft.com/office/drawing/2014/main" id="{17A151B0-C205-895B-FE35-BF50F9DCEAAB}"/>
              </a:ext>
            </a:extLst>
          </p:cNvPr>
          <p:cNvSpPr txBox="1"/>
          <p:nvPr/>
        </p:nvSpPr>
        <p:spPr>
          <a:xfrm>
            <a:off x="7311656" y="3981129"/>
            <a:ext cx="292068" cy="276999"/>
          </a:xfrm>
          <a:prstGeom prst="rect">
            <a:avLst/>
          </a:prstGeom>
          <a:noFill/>
        </p:spPr>
        <p:txBody>
          <a:bodyPr wrap="non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cxnSp>
        <p:nvCxnSpPr>
          <p:cNvPr id="487" name="直接连接符 486">
            <a:extLst>
              <a:ext uri="{FF2B5EF4-FFF2-40B4-BE49-F238E27FC236}">
                <a16:creationId xmlns:a16="http://schemas.microsoft.com/office/drawing/2014/main" id="{D6C25C81-819F-D387-FDBE-143E79F5FED3}"/>
              </a:ext>
            </a:extLst>
          </p:cNvPr>
          <p:cNvCxnSpPr>
            <a:cxnSpLocks/>
            <a:stCxn id="491" idx="2"/>
            <a:endCxn id="488" idx="6"/>
          </p:cNvCxnSpPr>
          <p:nvPr/>
        </p:nvCxnSpPr>
        <p:spPr>
          <a:xfrm flipH="1">
            <a:off x="7686146" y="4203738"/>
            <a:ext cx="87444" cy="7257"/>
          </a:xfrm>
          <a:prstGeom prst="line">
            <a:avLst/>
          </a:prstGeom>
          <a:ln w="19050">
            <a:solidFill>
              <a:srgbClr val="C3C3C3"/>
            </a:solidFill>
          </a:ln>
        </p:spPr>
        <p:style>
          <a:lnRef idx="2">
            <a:schemeClr val="dk1"/>
          </a:lnRef>
          <a:fillRef idx="0">
            <a:schemeClr val="dk1"/>
          </a:fillRef>
          <a:effectRef idx="1">
            <a:schemeClr val="dk1"/>
          </a:effectRef>
          <a:fontRef idx="minor">
            <a:schemeClr val="tx1"/>
          </a:fontRef>
        </p:style>
      </p:cxnSp>
      <p:sp>
        <p:nvSpPr>
          <p:cNvPr id="488" name="椭圆 487">
            <a:extLst>
              <a:ext uri="{FF2B5EF4-FFF2-40B4-BE49-F238E27FC236}">
                <a16:creationId xmlns:a16="http://schemas.microsoft.com/office/drawing/2014/main" id="{B7560F20-468F-9A70-8515-D74D47BA4946}"/>
              </a:ext>
            </a:extLst>
          </p:cNvPr>
          <p:cNvSpPr/>
          <p:nvPr/>
        </p:nvSpPr>
        <p:spPr>
          <a:xfrm>
            <a:off x="7608174" y="4172009"/>
            <a:ext cx="77972" cy="77972"/>
          </a:xfrm>
          <a:prstGeom prst="ellipse">
            <a:avLst/>
          </a:prstGeom>
          <a:solidFill>
            <a:srgbClr val="C3C3C3"/>
          </a:solidFill>
          <a:ln>
            <a:solidFill>
              <a:srgbClr val="C3C3C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89" name="直接连接符 488">
            <a:extLst>
              <a:ext uri="{FF2B5EF4-FFF2-40B4-BE49-F238E27FC236}">
                <a16:creationId xmlns:a16="http://schemas.microsoft.com/office/drawing/2014/main" id="{835C81F7-DA2F-D732-A38A-3B91C9D79C2C}"/>
              </a:ext>
            </a:extLst>
          </p:cNvPr>
          <p:cNvCxnSpPr>
            <a:cxnSpLocks/>
            <a:stCxn id="491" idx="0"/>
            <a:endCxn id="490" idx="5"/>
          </p:cNvCxnSpPr>
          <p:nvPr/>
        </p:nvCxnSpPr>
        <p:spPr>
          <a:xfrm flipH="1" flipV="1">
            <a:off x="7725073" y="4100445"/>
            <a:ext cx="87503" cy="64307"/>
          </a:xfrm>
          <a:prstGeom prst="line">
            <a:avLst/>
          </a:prstGeom>
          <a:ln w="19050">
            <a:solidFill>
              <a:srgbClr val="C3C3C3"/>
            </a:solidFill>
          </a:ln>
        </p:spPr>
        <p:style>
          <a:lnRef idx="2">
            <a:schemeClr val="dk1"/>
          </a:lnRef>
          <a:fillRef idx="0">
            <a:schemeClr val="dk1"/>
          </a:fillRef>
          <a:effectRef idx="1">
            <a:schemeClr val="dk1"/>
          </a:effectRef>
          <a:fontRef idx="minor">
            <a:schemeClr val="tx1"/>
          </a:fontRef>
        </p:style>
      </p:cxnSp>
      <p:sp>
        <p:nvSpPr>
          <p:cNvPr id="490" name="椭圆 489">
            <a:extLst>
              <a:ext uri="{FF2B5EF4-FFF2-40B4-BE49-F238E27FC236}">
                <a16:creationId xmlns:a16="http://schemas.microsoft.com/office/drawing/2014/main" id="{7DC79599-93CC-C8FE-8C30-E8D3077B0930}"/>
              </a:ext>
            </a:extLst>
          </p:cNvPr>
          <p:cNvSpPr/>
          <p:nvPr/>
        </p:nvSpPr>
        <p:spPr>
          <a:xfrm>
            <a:off x="7658520" y="4033892"/>
            <a:ext cx="77972" cy="77972"/>
          </a:xfrm>
          <a:prstGeom prst="ellipse">
            <a:avLst/>
          </a:prstGeom>
          <a:solidFill>
            <a:srgbClr val="C3C3C3"/>
          </a:solidFill>
          <a:ln>
            <a:solidFill>
              <a:srgbClr val="C3C3C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1" name="椭圆 490">
            <a:extLst>
              <a:ext uri="{FF2B5EF4-FFF2-40B4-BE49-F238E27FC236}">
                <a16:creationId xmlns:a16="http://schemas.microsoft.com/office/drawing/2014/main" id="{FAE89226-B9D9-823F-ABFC-F5D447742DFB}"/>
              </a:ext>
            </a:extLst>
          </p:cNvPr>
          <p:cNvSpPr/>
          <p:nvPr/>
        </p:nvSpPr>
        <p:spPr>
          <a:xfrm>
            <a:off x="7773590" y="4164752"/>
            <a:ext cx="77972" cy="77972"/>
          </a:xfrm>
          <a:prstGeom prst="ellipse">
            <a:avLst/>
          </a:prstGeom>
          <a:solidFill>
            <a:srgbClr val="C3C3C3"/>
          </a:solidFill>
          <a:ln>
            <a:solidFill>
              <a:srgbClr val="C3C3C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92" name="直接连接符 491">
            <a:extLst>
              <a:ext uri="{FF2B5EF4-FFF2-40B4-BE49-F238E27FC236}">
                <a16:creationId xmlns:a16="http://schemas.microsoft.com/office/drawing/2014/main" id="{6F34606E-6662-167B-B07B-E77ECA0B2696}"/>
              </a:ext>
            </a:extLst>
          </p:cNvPr>
          <p:cNvCxnSpPr>
            <a:cxnSpLocks/>
            <a:stCxn id="488" idx="4"/>
            <a:endCxn id="484" idx="7"/>
          </p:cNvCxnSpPr>
          <p:nvPr/>
        </p:nvCxnSpPr>
        <p:spPr>
          <a:xfrm flipH="1">
            <a:off x="7574085" y="4249981"/>
            <a:ext cx="73075" cy="149423"/>
          </a:xfrm>
          <a:prstGeom prst="line">
            <a:avLst/>
          </a:prstGeom>
          <a:ln w="19050">
            <a:solidFill>
              <a:srgbClr val="C3C3C3"/>
            </a:solidFill>
          </a:ln>
        </p:spPr>
        <p:style>
          <a:lnRef idx="2">
            <a:schemeClr val="dk1"/>
          </a:lnRef>
          <a:fillRef idx="0">
            <a:schemeClr val="dk1"/>
          </a:fillRef>
          <a:effectRef idx="1">
            <a:schemeClr val="dk1"/>
          </a:effectRef>
          <a:fontRef idx="minor">
            <a:schemeClr val="tx1"/>
          </a:fontRef>
        </p:style>
      </p:cxnSp>
      <p:cxnSp>
        <p:nvCxnSpPr>
          <p:cNvPr id="493" name="直接连接符 492">
            <a:extLst>
              <a:ext uri="{FF2B5EF4-FFF2-40B4-BE49-F238E27FC236}">
                <a16:creationId xmlns:a16="http://schemas.microsoft.com/office/drawing/2014/main" id="{C0E5D8BC-328A-555C-BA0E-3BDEF544B266}"/>
              </a:ext>
            </a:extLst>
          </p:cNvPr>
          <p:cNvCxnSpPr>
            <a:cxnSpLocks/>
            <a:stCxn id="490" idx="2"/>
            <a:endCxn id="485" idx="7"/>
          </p:cNvCxnSpPr>
          <p:nvPr/>
        </p:nvCxnSpPr>
        <p:spPr>
          <a:xfrm flipH="1">
            <a:off x="7499278" y="4072878"/>
            <a:ext cx="159242" cy="8444"/>
          </a:xfrm>
          <a:prstGeom prst="line">
            <a:avLst/>
          </a:prstGeom>
          <a:ln w="19050">
            <a:solidFill>
              <a:srgbClr val="C3C3C3"/>
            </a:solidFill>
          </a:ln>
        </p:spPr>
        <p:style>
          <a:lnRef idx="2">
            <a:schemeClr val="dk1"/>
          </a:lnRef>
          <a:fillRef idx="0">
            <a:schemeClr val="dk1"/>
          </a:fillRef>
          <a:effectRef idx="1">
            <a:schemeClr val="dk1"/>
          </a:effectRef>
          <a:fontRef idx="minor">
            <a:schemeClr val="tx1"/>
          </a:fontRef>
        </p:style>
      </p:cxnSp>
      <p:sp>
        <p:nvSpPr>
          <p:cNvPr id="494" name="椭圆 493">
            <a:extLst>
              <a:ext uri="{FF2B5EF4-FFF2-40B4-BE49-F238E27FC236}">
                <a16:creationId xmlns:a16="http://schemas.microsoft.com/office/drawing/2014/main" id="{30D1DBC3-CAA4-3CE3-6A48-49F882FE9180}"/>
              </a:ext>
            </a:extLst>
          </p:cNvPr>
          <p:cNvSpPr/>
          <p:nvPr/>
        </p:nvSpPr>
        <p:spPr>
          <a:xfrm>
            <a:off x="7741323" y="4375265"/>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cxnSp>
        <p:nvCxnSpPr>
          <p:cNvPr id="495" name="直接连接符 494">
            <a:extLst>
              <a:ext uri="{FF2B5EF4-FFF2-40B4-BE49-F238E27FC236}">
                <a16:creationId xmlns:a16="http://schemas.microsoft.com/office/drawing/2014/main" id="{A9148C52-5B96-58EF-08CB-89C1D8F51DE2}"/>
              </a:ext>
            </a:extLst>
          </p:cNvPr>
          <p:cNvCxnSpPr>
            <a:cxnSpLocks/>
            <a:stCxn id="491" idx="4"/>
            <a:endCxn id="494" idx="0"/>
          </p:cNvCxnSpPr>
          <p:nvPr/>
        </p:nvCxnSpPr>
        <p:spPr>
          <a:xfrm flipH="1">
            <a:off x="7805617" y="4242724"/>
            <a:ext cx="6959" cy="132541"/>
          </a:xfrm>
          <a:prstGeom prst="line">
            <a:avLst/>
          </a:prstGeom>
          <a:ln w="19050">
            <a:solidFill>
              <a:srgbClr val="C3C3C3"/>
            </a:solidFill>
          </a:ln>
        </p:spPr>
        <p:style>
          <a:lnRef idx="2">
            <a:schemeClr val="dk1"/>
          </a:lnRef>
          <a:fillRef idx="0">
            <a:schemeClr val="dk1"/>
          </a:fillRef>
          <a:effectRef idx="1">
            <a:schemeClr val="dk1"/>
          </a:effectRef>
          <a:fontRef idx="minor">
            <a:schemeClr val="tx1"/>
          </a:fontRef>
        </p:style>
      </p:cxnSp>
      <p:sp>
        <p:nvSpPr>
          <p:cNvPr id="496" name="文本框 495">
            <a:extLst>
              <a:ext uri="{FF2B5EF4-FFF2-40B4-BE49-F238E27FC236}">
                <a16:creationId xmlns:a16="http://schemas.microsoft.com/office/drawing/2014/main" id="{06C17565-6C36-9F6A-C172-9706F7AE305B}"/>
              </a:ext>
            </a:extLst>
          </p:cNvPr>
          <p:cNvSpPr txBox="1"/>
          <p:nvPr/>
        </p:nvSpPr>
        <p:spPr>
          <a:xfrm>
            <a:off x="7404509" y="4324181"/>
            <a:ext cx="242374" cy="246221"/>
          </a:xfrm>
          <a:prstGeom prst="rect">
            <a:avLst/>
          </a:prstGeom>
          <a:noFill/>
        </p:spPr>
        <p:txBody>
          <a:bodyPr wrap="none" rtlCol="0">
            <a:spAutoFit/>
          </a:bodyPr>
          <a:lstStyle/>
          <a:p>
            <a:r>
              <a:rPr lang="en-US" altLang="zh-CN" sz="1000" dirty="0">
                <a:latin typeface="Times New Roman" panose="02020603050405020304" pitchFamily="18" charset="0"/>
                <a:cs typeface="Times New Roman" panose="02020603050405020304" pitchFamily="18" charset="0"/>
              </a:rPr>
              <a:t>?</a:t>
            </a:r>
            <a:endParaRPr lang="zh-CN" altLang="en-US" sz="1000" dirty="0">
              <a:latin typeface="Times New Roman" panose="02020603050405020304" pitchFamily="18" charset="0"/>
              <a:cs typeface="Times New Roman" panose="02020603050405020304" pitchFamily="18" charset="0"/>
            </a:endParaRPr>
          </a:p>
        </p:txBody>
      </p:sp>
      <p:cxnSp>
        <p:nvCxnSpPr>
          <p:cNvPr id="497" name="直接连接符 496">
            <a:extLst>
              <a:ext uri="{FF2B5EF4-FFF2-40B4-BE49-F238E27FC236}">
                <a16:creationId xmlns:a16="http://schemas.microsoft.com/office/drawing/2014/main" id="{E92639A6-306C-AB63-7024-D50F93754A73}"/>
              </a:ext>
            </a:extLst>
          </p:cNvPr>
          <p:cNvCxnSpPr>
            <a:cxnSpLocks/>
            <a:stCxn id="494" idx="2"/>
            <a:endCxn id="484" idx="5"/>
          </p:cNvCxnSpPr>
          <p:nvPr/>
        </p:nvCxnSpPr>
        <p:spPr>
          <a:xfrm flipH="1">
            <a:off x="7574085" y="4443131"/>
            <a:ext cx="167238" cy="52250"/>
          </a:xfrm>
          <a:prstGeom prst="line">
            <a:avLst/>
          </a:prstGeom>
        </p:spPr>
        <p:style>
          <a:lnRef idx="2">
            <a:schemeClr val="dk1"/>
          </a:lnRef>
          <a:fillRef idx="0">
            <a:schemeClr val="dk1"/>
          </a:fillRef>
          <a:effectRef idx="1">
            <a:schemeClr val="dk1"/>
          </a:effectRef>
          <a:fontRef idx="minor">
            <a:schemeClr val="tx1"/>
          </a:fontRef>
        </p:style>
      </p:cxnSp>
      <p:sp>
        <p:nvSpPr>
          <p:cNvPr id="498" name="文本框 497">
            <a:extLst>
              <a:ext uri="{FF2B5EF4-FFF2-40B4-BE49-F238E27FC236}">
                <a16:creationId xmlns:a16="http://schemas.microsoft.com/office/drawing/2014/main" id="{D0A3A2B6-00A0-0ECD-2473-134931CF8FFD}"/>
              </a:ext>
            </a:extLst>
          </p:cNvPr>
          <p:cNvSpPr txBox="1"/>
          <p:nvPr/>
        </p:nvSpPr>
        <p:spPr>
          <a:xfrm>
            <a:off x="7223901" y="4486249"/>
            <a:ext cx="830677"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Hard node</a:t>
            </a:r>
            <a:endParaRPr lang="zh-CN" altLang="en-US" sz="1200" dirty="0">
              <a:latin typeface="Times New Roman" panose="02020603050405020304" pitchFamily="18" charset="0"/>
              <a:cs typeface="Times New Roman" panose="02020603050405020304" pitchFamily="18" charset="0"/>
            </a:endParaRPr>
          </a:p>
        </p:txBody>
      </p:sp>
      <p:cxnSp>
        <p:nvCxnSpPr>
          <p:cNvPr id="499" name="直接箭头连接符 498">
            <a:extLst>
              <a:ext uri="{FF2B5EF4-FFF2-40B4-BE49-F238E27FC236}">
                <a16:creationId xmlns:a16="http://schemas.microsoft.com/office/drawing/2014/main" id="{C754BFCE-8AD4-1F9D-8100-2B902D2768B0}"/>
              </a:ext>
            </a:extLst>
          </p:cNvPr>
          <p:cNvCxnSpPr>
            <a:cxnSpLocks/>
          </p:cNvCxnSpPr>
          <p:nvPr/>
        </p:nvCxnSpPr>
        <p:spPr>
          <a:xfrm>
            <a:off x="7594323" y="4729737"/>
            <a:ext cx="0" cy="32157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506" name="文本框 505">
            <a:extLst>
              <a:ext uri="{FF2B5EF4-FFF2-40B4-BE49-F238E27FC236}">
                <a16:creationId xmlns:a16="http://schemas.microsoft.com/office/drawing/2014/main" id="{7883984D-ED3E-8CD7-8766-C9027E797F13}"/>
              </a:ext>
            </a:extLst>
          </p:cNvPr>
          <p:cNvSpPr txBox="1"/>
          <p:nvPr/>
        </p:nvSpPr>
        <p:spPr>
          <a:xfrm>
            <a:off x="7547308" y="4679805"/>
            <a:ext cx="943639" cy="461665"/>
          </a:xfrm>
          <a:prstGeom prst="rect">
            <a:avLst/>
          </a:prstGeom>
          <a:noFill/>
        </p:spPr>
        <p:txBody>
          <a:bodyPr wrap="square">
            <a:spAutoFit/>
          </a:bodyPr>
          <a:lstStyle/>
          <a:p>
            <a:pPr algn="ctr"/>
            <a:r>
              <a:rPr lang="en-US" altLang="zh-CN" sz="1200" dirty="0">
                <a:latin typeface="Times New Roman" panose="02020603050405020304" pitchFamily="18" charset="0"/>
                <a:cs typeface="Times New Roman" panose="02020603050405020304" pitchFamily="18" charset="0"/>
              </a:rPr>
              <a:t>Hard-aware </a:t>
            </a:r>
          </a:p>
          <a:p>
            <a:pPr algn="ctr"/>
            <a:r>
              <a:rPr lang="en-US" altLang="zh-CN" sz="1200" dirty="0">
                <a:latin typeface="Times New Roman" panose="02020603050405020304" pitchFamily="18" charset="0"/>
                <a:cs typeface="Times New Roman" panose="02020603050405020304" pitchFamily="18" charset="0"/>
              </a:rPr>
              <a:t>prompt</a:t>
            </a:r>
            <a:endParaRPr lang="zh-CN" altLang="en-US" sz="1200" dirty="0">
              <a:latin typeface="Times New Roman" panose="02020603050405020304" pitchFamily="18" charset="0"/>
              <a:cs typeface="Times New Roman" panose="02020603050405020304" pitchFamily="18" charset="0"/>
            </a:endParaRPr>
          </a:p>
        </p:txBody>
      </p:sp>
      <p:pic>
        <p:nvPicPr>
          <p:cNvPr id="511" name="图片 510">
            <a:extLst>
              <a:ext uri="{FF2B5EF4-FFF2-40B4-BE49-F238E27FC236}">
                <a16:creationId xmlns:a16="http://schemas.microsoft.com/office/drawing/2014/main" id="{FBB6B4DA-7867-ECAA-E19F-A6F3F0D36BAA}"/>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463382" y="3441976"/>
            <a:ext cx="369395" cy="369395"/>
          </a:xfrm>
          <a:prstGeom prst="rect">
            <a:avLst/>
          </a:prstGeom>
        </p:spPr>
      </p:pic>
      <p:cxnSp>
        <p:nvCxnSpPr>
          <p:cNvPr id="512" name="连接符: 肘形 511">
            <a:extLst>
              <a:ext uri="{FF2B5EF4-FFF2-40B4-BE49-F238E27FC236}">
                <a16:creationId xmlns:a16="http://schemas.microsoft.com/office/drawing/2014/main" id="{D981C30A-93F4-6F16-BA78-EE064CC48C41}"/>
              </a:ext>
            </a:extLst>
          </p:cNvPr>
          <p:cNvCxnSpPr>
            <a:cxnSpLocks/>
            <a:stCxn id="179" idx="0"/>
          </p:cNvCxnSpPr>
          <p:nvPr/>
        </p:nvCxnSpPr>
        <p:spPr>
          <a:xfrm rot="16200000" flipV="1">
            <a:off x="7621431" y="2903990"/>
            <a:ext cx="387952" cy="1900846"/>
          </a:xfrm>
          <a:prstGeom prst="bentConnector2">
            <a:avLst/>
          </a:prstGeom>
          <a:ln>
            <a:solidFill>
              <a:schemeClr val="tx1">
                <a:lumMod val="95000"/>
                <a:lumOff val="5000"/>
              </a:schemeClr>
            </a:solidFill>
            <a:tailEnd type="triangle"/>
          </a:ln>
        </p:spPr>
        <p:style>
          <a:lnRef idx="3">
            <a:schemeClr val="dk1"/>
          </a:lnRef>
          <a:fillRef idx="0">
            <a:schemeClr val="dk1"/>
          </a:fillRef>
          <a:effectRef idx="2">
            <a:schemeClr val="dk1"/>
          </a:effectRef>
          <a:fontRef idx="minor">
            <a:schemeClr val="tx1"/>
          </a:fontRef>
        </p:style>
      </p:cxnSp>
      <p:cxnSp>
        <p:nvCxnSpPr>
          <p:cNvPr id="514" name="直接箭头连接符 513">
            <a:extLst>
              <a:ext uri="{FF2B5EF4-FFF2-40B4-BE49-F238E27FC236}">
                <a16:creationId xmlns:a16="http://schemas.microsoft.com/office/drawing/2014/main" id="{D9747DAF-DFF3-9028-ACD2-D2BE78AAAE4B}"/>
              </a:ext>
            </a:extLst>
          </p:cNvPr>
          <p:cNvCxnSpPr>
            <a:cxnSpLocks/>
          </p:cNvCxnSpPr>
          <p:nvPr/>
        </p:nvCxnSpPr>
        <p:spPr>
          <a:xfrm>
            <a:off x="6637519" y="3844841"/>
            <a:ext cx="0" cy="310250"/>
          </a:xfrm>
          <a:prstGeom prst="straightConnector1">
            <a:avLst/>
          </a:prstGeom>
          <a:ln>
            <a:solidFill>
              <a:schemeClr val="tx1">
                <a:lumMod val="95000"/>
                <a:lumOff val="5000"/>
              </a:schemeClr>
            </a:solidFill>
            <a:tailEnd type="triangle"/>
          </a:ln>
        </p:spPr>
        <p:style>
          <a:lnRef idx="3">
            <a:schemeClr val="dk1"/>
          </a:lnRef>
          <a:fillRef idx="0">
            <a:schemeClr val="dk1"/>
          </a:fillRef>
          <a:effectRef idx="2">
            <a:schemeClr val="dk1"/>
          </a:effectRef>
          <a:fontRef idx="minor">
            <a:schemeClr val="tx1"/>
          </a:fontRef>
        </p:style>
      </p:cxnSp>
      <p:sp>
        <p:nvSpPr>
          <p:cNvPr id="516" name="椭圆 515">
            <a:extLst>
              <a:ext uri="{FF2B5EF4-FFF2-40B4-BE49-F238E27FC236}">
                <a16:creationId xmlns:a16="http://schemas.microsoft.com/office/drawing/2014/main" id="{C5CB9CFF-6A76-54CD-09D3-FE0943481C8D}"/>
              </a:ext>
            </a:extLst>
          </p:cNvPr>
          <p:cNvSpPr/>
          <p:nvPr/>
        </p:nvSpPr>
        <p:spPr>
          <a:xfrm>
            <a:off x="7229978" y="5108673"/>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515" name="文本框 514">
            <a:extLst>
              <a:ext uri="{FF2B5EF4-FFF2-40B4-BE49-F238E27FC236}">
                <a16:creationId xmlns:a16="http://schemas.microsoft.com/office/drawing/2014/main" id="{BFDC8C51-3336-7F3F-AD36-B6BC31F0F196}"/>
              </a:ext>
            </a:extLst>
          </p:cNvPr>
          <p:cNvSpPr txBox="1"/>
          <p:nvPr/>
        </p:nvSpPr>
        <p:spPr>
          <a:xfrm>
            <a:off x="7171189" y="5050568"/>
            <a:ext cx="242374" cy="246221"/>
          </a:xfrm>
          <a:prstGeom prst="rect">
            <a:avLst/>
          </a:prstGeom>
          <a:noFill/>
        </p:spPr>
        <p:txBody>
          <a:bodyPr wrap="none" rtlCol="0">
            <a:spAutoFit/>
          </a:bodyPr>
          <a:lstStyle/>
          <a:p>
            <a:r>
              <a:rPr lang="en-US" altLang="zh-CN" sz="1000" dirty="0">
                <a:latin typeface="Times New Roman" panose="02020603050405020304" pitchFamily="18" charset="0"/>
                <a:cs typeface="Times New Roman" panose="02020603050405020304" pitchFamily="18" charset="0"/>
              </a:rPr>
              <a:t>?</a:t>
            </a:r>
            <a:endParaRPr lang="zh-CN" altLang="en-US" sz="1000" dirty="0">
              <a:latin typeface="Times New Roman" panose="02020603050405020304" pitchFamily="18" charset="0"/>
              <a:cs typeface="Times New Roman" panose="02020603050405020304" pitchFamily="18" charset="0"/>
            </a:endParaRPr>
          </a:p>
        </p:txBody>
      </p:sp>
      <p:sp>
        <p:nvSpPr>
          <p:cNvPr id="517" name="文本框 516">
            <a:extLst>
              <a:ext uri="{FF2B5EF4-FFF2-40B4-BE49-F238E27FC236}">
                <a16:creationId xmlns:a16="http://schemas.microsoft.com/office/drawing/2014/main" id="{0672EE8D-B874-5282-327B-425B15B99950}"/>
              </a:ext>
            </a:extLst>
          </p:cNvPr>
          <p:cNvSpPr txBox="1"/>
          <p:nvPr/>
        </p:nvSpPr>
        <p:spPr>
          <a:xfrm>
            <a:off x="7332279" y="5020136"/>
            <a:ext cx="186942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Node is correctly classified</a:t>
            </a:r>
            <a:endParaRPr lang="zh-CN" altLang="en-US" sz="1200" dirty="0">
              <a:latin typeface="Times New Roman" panose="02020603050405020304" pitchFamily="18" charset="0"/>
              <a:cs typeface="Times New Roman" panose="02020603050405020304" pitchFamily="18" charset="0"/>
            </a:endParaRPr>
          </a:p>
        </p:txBody>
      </p:sp>
      <p:sp>
        <p:nvSpPr>
          <p:cNvPr id="518" name="文本框 517">
            <a:extLst>
              <a:ext uri="{FF2B5EF4-FFF2-40B4-BE49-F238E27FC236}">
                <a16:creationId xmlns:a16="http://schemas.microsoft.com/office/drawing/2014/main" id="{C52E9CDA-8599-6895-3821-90327CD340FB}"/>
              </a:ext>
            </a:extLst>
          </p:cNvPr>
          <p:cNvSpPr txBox="1"/>
          <p:nvPr/>
        </p:nvSpPr>
        <p:spPr>
          <a:xfrm>
            <a:off x="7112220" y="5281584"/>
            <a:ext cx="1840029" cy="276999"/>
          </a:xfrm>
          <a:prstGeom prst="rect">
            <a:avLst/>
          </a:prstGeom>
          <a:noFill/>
        </p:spPr>
        <p:txBody>
          <a:bodyPr wrap="square">
            <a:spAutoFit/>
          </a:bodyPr>
          <a:lstStyle/>
          <a:p>
            <a:r>
              <a:rPr lang="en-US" altLang="zh-CN" sz="1200" b="0" i="0" dirty="0">
                <a:solidFill>
                  <a:schemeClr val="accent6">
                    <a:lumMod val="60000"/>
                    <a:lumOff val="40000"/>
                  </a:schemeClr>
                </a:solidFill>
                <a:effectLst/>
                <a:latin typeface="Times New Roman" panose="02020603050405020304" pitchFamily="18" charset="0"/>
                <a:cs typeface="Times New Roman" panose="02020603050405020304" pitchFamily="18" charset="0"/>
              </a:rPr>
              <a:t>Model with high similarity</a:t>
            </a:r>
            <a:endParaRPr lang="zh-CN" altLang="en-US" sz="1200" dirty="0">
              <a:solidFill>
                <a:schemeClr val="accent6">
                  <a:lumMod val="60000"/>
                  <a:lumOff val="40000"/>
                </a:schemeClr>
              </a:solidFill>
              <a:latin typeface="Times New Roman" panose="02020603050405020304" pitchFamily="18" charset="0"/>
              <a:cs typeface="Times New Roman" panose="02020603050405020304" pitchFamily="18" charset="0"/>
            </a:endParaRPr>
          </a:p>
        </p:txBody>
      </p:sp>
      <p:sp>
        <p:nvSpPr>
          <p:cNvPr id="521" name="矩形 520">
            <a:extLst>
              <a:ext uri="{FF2B5EF4-FFF2-40B4-BE49-F238E27FC236}">
                <a16:creationId xmlns:a16="http://schemas.microsoft.com/office/drawing/2014/main" id="{55FF1B45-02D4-1557-7187-F97DF8C7C01A}"/>
              </a:ext>
            </a:extLst>
          </p:cNvPr>
          <p:cNvSpPr/>
          <p:nvPr/>
        </p:nvSpPr>
        <p:spPr>
          <a:xfrm>
            <a:off x="7159255" y="5301461"/>
            <a:ext cx="1742497" cy="267910"/>
          </a:xfrm>
          <a:prstGeom prst="rect">
            <a:avLst/>
          </a:prstGeom>
          <a:noFill/>
          <a:ln>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a:extLst>
              <a:ext uri="{FF2B5EF4-FFF2-40B4-BE49-F238E27FC236}">
                <a16:creationId xmlns:a16="http://schemas.microsoft.com/office/drawing/2014/main" id="{48A66DCE-9EDF-3118-9BEE-AB6B5F0391F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860286" y="3582258"/>
            <a:ext cx="369395" cy="369395"/>
          </a:xfrm>
          <a:prstGeom prst="rect">
            <a:avLst/>
          </a:prstGeom>
        </p:spPr>
      </p:pic>
      <p:sp>
        <p:nvSpPr>
          <p:cNvPr id="20" name="矩形 19">
            <a:extLst>
              <a:ext uri="{FF2B5EF4-FFF2-40B4-BE49-F238E27FC236}">
                <a16:creationId xmlns:a16="http://schemas.microsoft.com/office/drawing/2014/main" id="{1F5129F0-90EF-9B46-7BB1-CE656CAFB6DC}"/>
              </a:ext>
            </a:extLst>
          </p:cNvPr>
          <p:cNvSpPr/>
          <p:nvPr/>
        </p:nvSpPr>
        <p:spPr>
          <a:xfrm>
            <a:off x="7143367" y="2558514"/>
            <a:ext cx="1381838" cy="43700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3" name="直接连接符 22">
            <a:extLst>
              <a:ext uri="{FF2B5EF4-FFF2-40B4-BE49-F238E27FC236}">
                <a16:creationId xmlns:a16="http://schemas.microsoft.com/office/drawing/2014/main" id="{3C8975C6-38F0-F29E-926D-43313745DF6D}"/>
              </a:ext>
            </a:extLst>
          </p:cNvPr>
          <p:cNvCxnSpPr>
            <a:cxnSpLocks/>
            <a:stCxn id="49" idx="3"/>
            <a:endCxn id="191" idx="7"/>
          </p:cNvCxnSpPr>
          <p:nvPr/>
        </p:nvCxnSpPr>
        <p:spPr>
          <a:xfrm flipH="1">
            <a:off x="4187399" y="2190662"/>
            <a:ext cx="181704" cy="59657"/>
          </a:xfrm>
          <a:prstGeom prst="line">
            <a:avLst/>
          </a:prstGeom>
          <a:ln>
            <a:solidFill>
              <a:srgbClr val="FF0000"/>
            </a:solidFill>
          </a:ln>
        </p:spPr>
        <p:style>
          <a:lnRef idx="2">
            <a:schemeClr val="dk1"/>
          </a:lnRef>
          <a:fillRef idx="0">
            <a:schemeClr val="dk1"/>
          </a:fillRef>
          <a:effectRef idx="1">
            <a:schemeClr val="dk1"/>
          </a:effectRef>
          <a:fontRef idx="minor">
            <a:schemeClr val="tx1"/>
          </a:fontRef>
        </p:style>
      </p:cxnSp>
      <p:sp>
        <p:nvSpPr>
          <p:cNvPr id="12" name="文本框 11">
            <a:extLst>
              <a:ext uri="{FF2B5EF4-FFF2-40B4-BE49-F238E27FC236}">
                <a16:creationId xmlns:a16="http://schemas.microsoft.com/office/drawing/2014/main" id="{39061654-9DCA-AE59-D01A-B501C56EB095}"/>
              </a:ext>
            </a:extLst>
          </p:cNvPr>
          <p:cNvSpPr txBox="1"/>
          <p:nvPr/>
        </p:nvSpPr>
        <p:spPr>
          <a:xfrm>
            <a:off x="5657418" y="3428845"/>
            <a:ext cx="877163" cy="369332"/>
          </a:xfrm>
          <a:prstGeom prst="rect">
            <a:avLst/>
          </a:prstGeom>
          <a:noFill/>
        </p:spPr>
        <p:txBody>
          <a:bodyPr wrap="none" rtlCol="0">
            <a:spAutoFit/>
          </a:bodyPr>
          <a:lstStyle/>
          <a:p>
            <a:r>
              <a:rPr lang="zh-CN" altLang="en-US" dirty="0">
                <a:solidFill>
                  <a:srgbClr val="FF0000"/>
                </a:solidFill>
              </a:rPr>
              <a:t>加绿色</a:t>
            </a:r>
          </a:p>
        </p:txBody>
      </p:sp>
      <p:sp>
        <p:nvSpPr>
          <p:cNvPr id="24" name="文本框 23">
            <a:extLst>
              <a:ext uri="{FF2B5EF4-FFF2-40B4-BE49-F238E27FC236}">
                <a16:creationId xmlns:a16="http://schemas.microsoft.com/office/drawing/2014/main" id="{1CEA550B-8BAE-1B72-DA64-0BA7423016A6}"/>
              </a:ext>
            </a:extLst>
          </p:cNvPr>
          <p:cNvSpPr txBox="1"/>
          <p:nvPr/>
        </p:nvSpPr>
        <p:spPr>
          <a:xfrm>
            <a:off x="8061326" y="2556479"/>
            <a:ext cx="1107996" cy="369332"/>
          </a:xfrm>
          <a:prstGeom prst="rect">
            <a:avLst/>
          </a:prstGeom>
          <a:noFill/>
        </p:spPr>
        <p:txBody>
          <a:bodyPr wrap="none" rtlCol="0">
            <a:spAutoFit/>
          </a:bodyPr>
          <a:lstStyle/>
          <a:p>
            <a:r>
              <a:rPr lang="zh-CN" altLang="en-US" dirty="0"/>
              <a:t>错误分类</a:t>
            </a:r>
          </a:p>
        </p:txBody>
      </p:sp>
      <p:sp>
        <p:nvSpPr>
          <p:cNvPr id="25" name="文本框 24">
            <a:extLst>
              <a:ext uri="{FF2B5EF4-FFF2-40B4-BE49-F238E27FC236}">
                <a16:creationId xmlns:a16="http://schemas.microsoft.com/office/drawing/2014/main" id="{C2F387DB-87BA-6DDF-5D98-35DADA82D143}"/>
              </a:ext>
            </a:extLst>
          </p:cNvPr>
          <p:cNvSpPr txBox="1"/>
          <p:nvPr/>
        </p:nvSpPr>
        <p:spPr>
          <a:xfrm>
            <a:off x="6109137" y="5225561"/>
            <a:ext cx="1107996" cy="369332"/>
          </a:xfrm>
          <a:prstGeom prst="rect">
            <a:avLst/>
          </a:prstGeom>
          <a:noFill/>
        </p:spPr>
        <p:txBody>
          <a:bodyPr wrap="none" rtlCol="0">
            <a:spAutoFit/>
          </a:bodyPr>
          <a:lstStyle/>
          <a:p>
            <a:r>
              <a:rPr lang="zh-CN" altLang="en-US" dirty="0"/>
              <a:t>正确结果</a:t>
            </a:r>
          </a:p>
        </p:txBody>
      </p:sp>
      <p:sp>
        <p:nvSpPr>
          <p:cNvPr id="26" name="文本框 25">
            <a:extLst>
              <a:ext uri="{FF2B5EF4-FFF2-40B4-BE49-F238E27FC236}">
                <a16:creationId xmlns:a16="http://schemas.microsoft.com/office/drawing/2014/main" id="{94176570-F4ED-E711-2E6F-757B6F23938B}"/>
              </a:ext>
            </a:extLst>
          </p:cNvPr>
          <p:cNvSpPr txBox="1"/>
          <p:nvPr/>
        </p:nvSpPr>
        <p:spPr>
          <a:xfrm>
            <a:off x="5968426" y="2523772"/>
            <a:ext cx="2237333" cy="276999"/>
          </a:xfrm>
          <a:prstGeom prst="rect">
            <a:avLst/>
          </a:prstGeom>
          <a:noFill/>
        </p:spPr>
        <p:txBody>
          <a:bodyPr wrap="square">
            <a:spAutoFit/>
          </a:bodyPr>
          <a:lstStyle/>
          <a:p>
            <a:r>
              <a:rPr lang="en-US" altLang="zh-CN" sz="1200" dirty="0">
                <a:solidFill>
                  <a:srgbClr val="FF0000"/>
                </a:solidFill>
                <a:latin typeface="Times New Roman" panose="02020603050405020304" pitchFamily="18" charset="0"/>
                <a:cs typeface="Times New Roman" panose="02020603050405020304" pitchFamily="18" charset="0"/>
              </a:rPr>
              <a:t>(V</a:t>
            </a:r>
            <a:r>
              <a:rPr lang="en-US" altLang="zh-CN" sz="1200" b="0" i="0" dirty="0">
                <a:solidFill>
                  <a:srgbClr val="FF0000"/>
                </a:solidFill>
                <a:effectLst/>
                <a:latin typeface="Times New Roman" panose="02020603050405020304" pitchFamily="18" charset="0"/>
                <a:cs typeface="Times New Roman" panose="02020603050405020304" pitchFamily="18" charset="0"/>
              </a:rPr>
              <a:t>ulnerable)</a:t>
            </a:r>
            <a:endParaRPr lang="zh-CN" altLang="en-US" sz="1200" dirty="0">
              <a:solidFill>
                <a:srgbClr val="FF0000"/>
              </a:solidFill>
              <a:latin typeface="Times New Roman" panose="02020603050405020304" pitchFamily="18" charset="0"/>
              <a:cs typeface="Times New Roman" panose="02020603050405020304" pitchFamily="18" charset="0"/>
            </a:endParaRPr>
          </a:p>
        </p:txBody>
      </p:sp>
      <p:sp>
        <p:nvSpPr>
          <p:cNvPr id="27" name="文本框 26">
            <a:extLst>
              <a:ext uri="{FF2B5EF4-FFF2-40B4-BE49-F238E27FC236}">
                <a16:creationId xmlns:a16="http://schemas.microsoft.com/office/drawing/2014/main" id="{0B5BA616-9EF5-2BCF-4D5F-E8F972D476BD}"/>
              </a:ext>
            </a:extLst>
          </p:cNvPr>
          <p:cNvSpPr txBox="1"/>
          <p:nvPr/>
        </p:nvSpPr>
        <p:spPr>
          <a:xfrm>
            <a:off x="2034957" y="2712552"/>
            <a:ext cx="1128835" cy="369332"/>
          </a:xfrm>
          <a:prstGeom prst="rect">
            <a:avLst/>
          </a:prstGeom>
          <a:noFill/>
        </p:spPr>
        <p:txBody>
          <a:bodyPr wrap="none" rtlCol="0">
            <a:spAutoFit/>
          </a:bodyPr>
          <a:lstStyle/>
          <a:p>
            <a:r>
              <a:rPr lang="zh-CN" altLang="en-US" dirty="0"/>
              <a:t>有损伤的</a:t>
            </a:r>
          </a:p>
        </p:txBody>
      </p:sp>
      <p:sp>
        <p:nvSpPr>
          <p:cNvPr id="29" name="文本框 28">
            <a:extLst>
              <a:ext uri="{FF2B5EF4-FFF2-40B4-BE49-F238E27FC236}">
                <a16:creationId xmlns:a16="http://schemas.microsoft.com/office/drawing/2014/main" id="{20661BA6-D0C0-0888-C01A-A823D7C58A77}"/>
              </a:ext>
            </a:extLst>
          </p:cNvPr>
          <p:cNvSpPr txBox="1"/>
          <p:nvPr/>
        </p:nvSpPr>
        <p:spPr>
          <a:xfrm>
            <a:off x="2334559" y="5097366"/>
            <a:ext cx="1128835" cy="369332"/>
          </a:xfrm>
          <a:prstGeom prst="rect">
            <a:avLst/>
          </a:prstGeom>
          <a:noFill/>
        </p:spPr>
        <p:txBody>
          <a:bodyPr wrap="none" rtlCol="0">
            <a:spAutoFit/>
          </a:bodyPr>
          <a:lstStyle/>
          <a:p>
            <a:r>
              <a:rPr lang="zh-CN" altLang="en-US" dirty="0"/>
              <a:t>无损伤的</a:t>
            </a:r>
          </a:p>
        </p:txBody>
      </p:sp>
    </p:spTree>
    <p:extLst>
      <p:ext uri="{BB962C8B-B14F-4D97-AF65-F5344CB8AC3E}">
        <p14:creationId xmlns:p14="http://schemas.microsoft.com/office/powerpoint/2010/main" val="83743565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81E214-F968-32CA-56CB-A040806E7B5D}"/>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BB47FE18-FD10-0D99-CB6F-9BD29349B5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11352" y="1683443"/>
            <a:ext cx="476355" cy="476355"/>
          </a:xfrm>
          <a:prstGeom prst="rect">
            <a:avLst/>
          </a:prstGeom>
        </p:spPr>
      </p:pic>
      <p:sp>
        <p:nvSpPr>
          <p:cNvPr id="6" name="矩形 5">
            <a:extLst>
              <a:ext uri="{FF2B5EF4-FFF2-40B4-BE49-F238E27FC236}">
                <a16:creationId xmlns:a16="http://schemas.microsoft.com/office/drawing/2014/main" id="{C65364C8-650D-380F-8020-4604DBD3134A}"/>
              </a:ext>
            </a:extLst>
          </p:cNvPr>
          <p:cNvSpPr/>
          <p:nvPr/>
        </p:nvSpPr>
        <p:spPr>
          <a:xfrm>
            <a:off x="1993012" y="708838"/>
            <a:ext cx="7258414" cy="4749138"/>
          </a:xfrm>
          <a:prstGeom prst="rect">
            <a:avLst/>
          </a:prstGeom>
          <a:noFill/>
          <a:ln>
            <a:solidFill>
              <a:schemeClr val="tx1">
                <a:lumMod val="95000"/>
                <a:lumOff val="5000"/>
              </a:schemeClr>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4E1B4CD6-4913-E473-9186-30D221707192}"/>
              </a:ext>
            </a:extLst>
          </p:cNvPr>
          <p:cNvSpPr txBox="1"/>
          <p:nvPr/>
        </p:nvSpPr>
        <p:spPr>
          <a:xfrm>
            <a:off x="1976066" y="2159798"/>
            <a:ext cx="569387" cy="461665"/>
          </a:xfrm>
          <a:prstGeom prst="rect">
            <a:avLst/>
          </a:prstGeom>
          <a:noFill/>
        </p:spPr>
        <p:txBody>
          <a:bodyPr wrap="none" rtlCol="0">
            <a:spAutoFit/>
          </a:bodyPr>
          <a:lstStyle/>
          <a:p>
            <a:pPr algn="ctr"/>
            <a:r>
              <a:rPr lang="en-US" altLang="zh-CN" sz="1200" dirty="0">
                <a:latin typeface="Times New Roman" panose="02020603050405020304" pitchFamily="18" charset="0"/>
                <a:cs typeface="Times New Roman" panose="02020603050405020304" pitchFamily="18" charset="0"/>
              </a:rPr>
              <a:t>Data</a:t>
            </a:r>
            <a:br>
              <a:rPr lang="en-US" altLang="zh-CN" sz="1200" dirty="0">
                <a:latin typeface="Times New Roman" panose="02020603050405020304" pitchFamily="18" charset="0"/>
                <a:cs typeface="Times New Roman" panose="02020603050405020304" pitchFamily="18" charset="0"/>
              </a:rPr>
            </a:br>
            <a:r>
              <a:rPr lang="en-US" altLang="zh-CN" sz="1200" dirty="0">
                <a:latin typeface="Times New Roman" panose="02020603050405020304" pitchFamily="18" charset="0"/>
                <a:cs typeface="Times New Roman" panose="02020603050405020304" pitchFamily="18" charset="0"/>
              </a:rPr>
              <a:t>owner</a:t>
            </a:r>
            <a:endParaRPr lang="zh-CN" altLang="en-US" sz="1200" dirty="0">
              <a:latin typeface="Times New Roman" panose="02020603050405020304" pitchFamily="18" charset="0"/>
              <a:cs typeface="Times New Roman" panose="02020603050405020304" pitchFamily="18" charset="0"/>
            </a:endParaRPr>
          </a:p>
        </p:txBody>
      </p:sp>
      <p:sp>
        <p:nvSpPr>
          <p:cNvPr id="8" name="箭头: 右 7">
            <a:extLst>
              <a:ext uri="{FF2B5EF4-FFF2-40B4-BE49-F238E27FC236}">
                <a16:creationId xmlns:a16="http://schemas.microsoft.com/office/drawing/2014/main" id="{827F71E2-9641-441B-7178-348416CE139E}"/>
              </a:ext>
            </a:extLst>
          </p:cNvPr>
          <p:cNvSpPr/>
          <p:nvPr/>
        </p:nvSpPr>
        <p:spPr>
          <a:xfrm>
            <a:off x="2588722" y="1967183"/>
            <a:ext cx="343788" cy="236234"/>
          </a:xfrm>
          <a:prstGeom prst="rightArrow">
            <a:avLst/>
          </a:prstGeom>
          <a:solidFill>
            <a:srgbClr val="95A8D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文本框 8">
            <a:extLst>
              <a:ext uri="{FF2B5EF4-FFF2-40B4-BE49-F238E27FC236}">
                <a16:creationId xmlns:a16="http://schemas.microsoft.com/office/drawing/2014/main" id="{52453130-0E8E-D73E-DA46-74792E16C398}"/>
              </a:ext>
            </a:extLst>
          </p:cNvPr>
          <p:cNvSpPr txBox="1"/>
          <p:nvPr/>
        </p:nvSpPr>
        <p:spPr>
          <a:xfrm>
            <a:off x="2347662" y="1554753"/>
            <a:ext cx="825867" cy="461665"/>
          </a:xfrm>
          <a:prstGeom prst="rect">
            <a:avLst/>
          </a:prstGeom>
          <a:noFill/>
        </p:spPr>
        <p:txBody>
          <a:bodyPr wrap="none" rtlCol="0">
            <a:spAutoFit/>
          </a:bodyPr>
          <a:lstStyle/>
          <a:p>
            <a:pPr algn="ctr"/>
            <a:r>
              <a:rPr lang="en-US" altLang="zh-CN" sz="1200" dirty="0">
                <a:latin typeface="Times New Roman" panose="02020603050405020304" pitchFamily="18" charset="0"/>
                <a:cs typeface="Times New Roman" panose="02020603050405020304" pitchFamily="18" charset="0"/>
              </a:rPr>
              <a:t>Protect</a:t>
            </a:r>
            <a:br>
              <a:rPr lang="en-US" altLang="zh-CN" sz="1200" dirty="0">
                <a:latin typeface="Times New Roman" panose="02020603050405020304" pitchFamily="18" charset="0"/>
                <a:cs typeface="Times New Roman" panose="02020603050405020304" pitchFamily="18" charset="0"/>
              </a:rPr>
            </a:br>
            <a:r>
              <a:rPr lang="en-US" altLang="zh-CN" sz="1200" dirty="0">
                <a:latin typeface="Times New Roman" panose="02020603050405020304" pitchFamily="18" charset="0"/>
                <a:cs typeface="Times New Roman" panose="02020603050405020304" pitchFamily="18" charset="0"/>
              </a:rPr>
              <a:t>ownership</a:t>
            </a:r>
            <a:endParaRPr lang="zh-CN" altLang="en-US" sz="1200" dirty="0">
              <a:latin typeface="Times New Roman" panose="02020603050405020304" pitchFamily="18" charset="0"/>
              <a:cs typeface="Times New Roman" panose="02020603050405020304" pitchFamily="18" charset="0"/>
            </a:endParaRPr>
          </a:p>
        </p:txBody>
      </p:sp>
      <p:sp>
        <p:nvSpPr>
          <p:cNvPr id="10" name="矩形: 圆角 9">
            <a:extLst>
              <a:ext uri="{FF2B5EF4-FFF2-40B4-BE49-F238E27FC236}">
                <a16:creationId xmlns:a16="http://schemas.microsoft.com/office/drawing/2014/main" id="{FC33C827-4DD6-5495-17D3-BD7F48C9DC48}"/>
              </a:ext>
            </a:extLst>
          </p:cNvPr>
          <p:cNvSpPr/>
          <p:nvPr/>
        </p:nvSpPr>
        <p:spPr>
          <a:xfrm>
            <a:off x="3163792" y="1170554"/>
            <a:ext cx="2370406" cy="1699741"/>
          </a:xfrm>
          <a:prstGeom prst="roundRect">
            <a:avLst/>
          </a:prstGeom>
          <a:noFill/>
          <a:ln>
            <a:solidFill>
              <a:srgbClr val="91919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箭头连接符 12">
            <a:extLst>
              <a:ext uri="{FF2B5EF4-FFF2-40B4-BE49-F238E27FC236}">
                <a16:creationId xmlns:a16="http://schemas.microsoft.com/office/drawing/2014/main" id="{4BEA5C30-9AA3-EC98-D4BA-D64D2CBE784B}"/>
              </a:ext>
            </a:extLst>
          </p:cNvPr>
          <p:cNvCxnSpPr>
            <a:cxnSpLocks/>
          </p:cNvCxnSpPr>
          <p:nvPr/>
        </p:nvCxnSpPr>
        <p:spPr>
          <a:xfrm>
            <a:off x="3298857" y="1820123"/>
            <a:ext cx="653163"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5" name="文本框 14">
            <a:extLst>
              <a:ext uri="{FF2B5EF4-FFF2-40B4-BE49-F238E27FC236}">
                <a16:creationId xmlns:a16="http://schemas.microsoft.com/office/drawing/2014/main" id="{E1638DDD-7B95-198D-E17E-D682B735CFD9}"/>
              </a:ext>
            </a:extLst>
          </p:cNvPr>
          <p:cNvSpPr txBox="1"/>
          <p:nvPr/>
        </p:nvSpPr>
        <p:spPr>
          <a:xfrm>
            <a:off x="3146849" y="1176827"/>
            <a:ext cx="959916" cy="646331"/>
          </a:xfrm>
          <a:prstGeom prst="rect">
            <a:avLst/>
          </a:prstGeom>
          <a:noFill/>
        </p:spPr>
        <p:txBody>
          <a:bodyPr wrap="square" rtlCol="0">
            <a:spAutoFit/>
          </a:bodyPr>
          <a:lstStyle/>
          <a:p>
            <a:pPr algn="ctr"/>
            <a:r>
              <a:rPr lang="en-US" altLang="zh-CN" sz="1200" dirty="0">
                <a:latin typeface="Times New Roman" panose="02020603050405020304" pitchFamily="18" charset="0"/>
                <a:cs typeface="Times New Roman" panose="02020603050405020304" pitchFamily="18" charset="0"/>
              </a:rPr>
              <a:t>Embed</a:t>
            </a:r>
            <a:br>
              <a:rPr lang="en-US" altLang="zh-CN" sz="1200" dirty="0">
                <a:latin typeface="Times New Roman" panose="02020603050405020304" pitchFamily="18" charset="0"/>
                <a:cs typeface="Times New Roman" panose="02020603050405020304" pitchFamily="18" charset="0"/>
              </a:rPr>
            </a:br>
            <a:r>
              <a:rPr lang="en-US" altLang="zh-CN" sz="1200" dirty="0">
                <a:latin typeface="Times New Roman" panose="02020603050405020304" pitchFamily="18" charset="0"/>
                <a:cs typeface="Times New Roman" panose="02020603050405020304" pitchFamily="18" charset="0"/>
              </a:rPr>
              <a:t>backdoor</a:t>
            </a:r>
            <a:br>
              <a:rPr lang="en-US" altLang="zh-CN" sz="1200" dirty="0">
                <a:latin typeface="Times New Roman" panose="02020603050405020304" pitchFamily="18" charset="0"/>
                <a:cs typeface="Times New Roman" panose="02020603050405020304" pitchFamily="18" charset="0"/>
              </a:rPr>
            </a:br>
            <a:r>
              <a:rPr lang="en-US" altLang="zh-CN" sz="1200" dirty="0">
                <a:latin typeface="Times New Roman" panose="02020603050405020304" pitchFamily="18" charset="0"/>
                <a:cs typeface="Times New Roman" panose="02020603050405020304" pitchFamily="18" charset="0"/>
              </a:rPr>
              <a:t>watermarks</a:t>
            </a:r>
            <a:endParaRPr lang="zh-CN" altLang="en-US" sz="1200" dirty="0">
              <a:latin typeface="Times New Roman" panose="02020603050405020304" pitchFamily="18" charset="0"/>
              <a:cs typeface="Times New Roman" panose="02020603050405020304" pitchFamily="18" charset="0"/>
            </a:endParaRPr>
          </a:p>
        </p:txBody>
      </p:sp>
      <p:sp>
        <p:nvSpPr>
          <p:cNvPr id="19" name="文本框 18">
            <a:extLst>
              <a:ext uri="{FF2B5EF4-FFF2-40B4-BE49-F238E27FC236}">
                <a16:creationId xmlns:a16="http://schemas.microsoft.com/office/drawing/2014/main" id="{B2E41A46-2009-F9A5-3564-F61A2F1232F1}"/>
              </a:ext>
            </a:extLst>
          </p:cNvPr>
          <p:cNvSpPr txBox="1"/>
          <p:nvPr/>
        </p:nvSpPr>
        <p:spPr>
          <a:xfrm>
            <a:off x="3255484" y="2146645"/>
            <a:ext cx="646331" cy="646331"/>
          </a:xfrm>
          <a:prstGeom prst="rect">
            <a:avLst/>
          </a:prstGeom>
          <a:noFill/>
        </p:spPr>
        <p:txBody>
          <a:bodyPr wrap="none" rtlCol="0">
            <a:spAutoFit/>
          </a:bodyPr>
          <a:lstStyle/>
          <a:p>
            <a:pPr algn="ctr"/>
            <a:r>
              <a:rPr lang="en-US" altLang="zh-CN" sz="1200" dirty="0">
                <a:latin typeface="Times New Roman" panose="02020603050405020304" pitchFamily="18" charset="0"/>
                <a:cs typeface="Times New Roman" panose="02020603050405020304" pitchFamily="18" charset="0"/>
              </a:rPr>
              <a:t>Modify</a:t>
            </a:r>
          </a:p>
          <a:p>
            <a:pPr algn="ctr"/>
            <a:r>
              <a:rPr lang="en-US" altLang="zh-CN" sz="1200" dirty="0">
                <a:latin typeface="Times New Roman" panose="02020603050405020304" pitchFamily="18" charset="0"/>
                <a:cs typeface="Times New Roman" panose="02020603050405020304" pitchFamily="18" charset="0"/>
              </a:rPr>
              <a:t>target</a:t>
            </a:r>
          </a:p>
          <a:p>
            <a:pPr algn="ctr"/>
            <a:r>
              <a:rPr lang="en-US" altLang="zh-CN" sz="1200" dirty="0">
                <a:latin typeface="Times New Roman" panose="02020603050405020304" pitchFamily="18" charset="0"/>
                <a:cs typeface="Times New Roman" panose="02020603050405020304" pitchFamily="18" charset="0"/>
              </a:rPr>
              <a:t>labels</a:t>
            </a:r>
          </a:p>
        </p:txBody>
      </p:sp>
      <p:sp>
        <p:nvSpPr>
          <p:cNvPr id="28" name="椭圆 27">
            <a:extLst>
              <a:ext uri="{FF2B5EF4-FFF2-40B4-BE49-F238E27FC236}">
                <a16:creationId xmlns:a16="http://schemas.microsoft.com/office/drawing/2014/main" id="{8A58365B-764B-5952-0109-064B247613C2}"/>
              </a:ext>
            </a:extLst>
          </p:cNvPr>
          <p:cNvSpPr/>
          <p:nvPr/>
        </p:nvSpPr>
        <p:spPr>
          <a:xfrm>
            <a:off x="4419810" y="1329396"/>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30" name="椭圆 29">
            <a:extLst>
              <a:ext uri="{FF2B5EF4-FFF2-40B4-BE49-F238E27FC236}">
                <a16:creationId xmlns:a16="http://schemas.microsoft.com/office/drawing/2014/main" id="{B252B3FC-D0E9-CA28-B5F1-08BA1F01C0A9}"/>
              </a:ext>
            </a:extLst>
          </p:cNvPr>
          <p:cNvSpPr/>
          <p:nvPr/>
        </p:nvSpPr>
        <p:spPr>
          <a:xfrm>
            <a:off x="4724610" y="1702657"/>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34" name="椭圆 33">
            <a:extLst>
              <a:ext uri="{FF2B5EF4-FFF2-40B4-BE49-F238E27FC236}">
                <a16:creationId xmlns:a16="http://schemas.microsoft.com/office/drawing/2014/main" id="{57D3076B-6CD1-E187-018F-47690BDCAFBE}"/>
              </a:ext>
            </a:extLst>
          </p:cNvPr>
          <p:cNvSpPr/>
          <p:nvPr/>
        </p:nvSpPr>
        <p:spPr>
          <a:xfrm>
            <a:off x="4856766" y="2254900"/>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35" name="直接连接符 34">
            <a:extLst>
              <a:ext uri="{FF2B5EF4-FFF2-40B4-BE49-F238E27FC236}">
                <a16:creationId xmlns:a16="http://schemas.microsoft.com/office/drawing/2014/main" id="{8357EE16-2C92-722B-D724-C791605235BD}"/>
              </a:ext>
            </a:extLst>
          </p:cNvPr>
          <p:cNvCxnSpPr>
            <a:cxnSpLocks/>
            <a:stCxn id="28" idx="3"/>
          </p:cNvCxnSpPr>
          <p:nvPr/>
        </p:nvCxnSpPr>
        <p:spPr>
          <a:xfrm flipH="1">
            <a:off x="4197163" y="1445250"/>
            <a:ext cx="241478" cy="237530"/>
          </a:xfrm>
          <a:prstGeom prst="line">
            <a:avLst/>
          </a:prstGeom>
        </p:spPr>
        <p:style>
          <a:lnRef idx="2">
            <a:schemeClr val="dk1"/>
          </a:lnRef>
          <a:fillRef idx="0">
            <a:schemeClr val="dk1"/>
          </a:fillRef>
          <a:effectRef idx="1">
            <a:schemeClr val="dk1"/>
          </a:effectRef>
          <a:fontRef idx="minor">
            <a:schemeClr val="tx1"/>
          </a:fontRef>
        </p:style>
      </p:cxnSp>
      <p:cxnSp>
        <p:nvCxnSpPr>
          <p:cNvPr id="36" name="直接连接符 35">
            <a:extLst>
              <a:ext uri="{FF2B5EF4-FFF2-40B4-BE49-F238E27FC236}">
                <a16:creationId xmlns:a16="http://schemas.microsoft.com/office/drawing/2014/main" id="{F00886A6-5306-D030-3A18-F6F536B7A983}"/>
              </a:ext>
            </a:extLst>
          </p:cNvPr>
          <p:cNvCxnSpPr>
            <a:cxnSpLocks/>
            <a:stCxn id="28" idx="5"/>
            <a:endCxn id="30" idx="1"/>
          </p:cNvCxnSpPr>
          <p:nvPr/>
        </p:nvCxnSpPr>
        <p:spPr>
          <a:xfrm>
            <a:off x="4529567" y="1445250"/>
            <a:ext cx="213874" cy="277284"/>
          </a:xfrm>
          <a:prstGeom prst="line">
            <a:avLst/>
          </a:prstGeom>
        </p:spPr>
        <p:style>
          <a:lnRef idx="2">
            <a:schemeClr val="dk1"/>
          </a:lnRef>
          <a:fillRef idx="0">
            <a:schemeClr val="dk1"/>
          </a:fillRef>
          <a:effectRef idx="1">
            <a:schemeClr val="dk1"/>
          </a:effectRef>
          <a:fontRef idx="minor">
            <a:schemeClr val="tx1"/>
          </a:fontRef>
        </p:style>
      </p:cxnSp>
      <p:cxnSp>
        <p:nvCxnSpPr>
          <p:cNvPr id="37" name="直接连接符 36">
            <a:extLst>
              <a:ext uri="{FF2B5EF4-FFF2-40B4-BE49-F238E27FC236}">
                <a16:creationId xmlns:a16="http://schemas.microsoft.com/office/drawing/2014/main" id="{3DB05B00-B14D-7650-0B7C-DCDCB4AB9BCF}"/>
              </a:ext>
            </a:extLst>
          </p:cNvPr>
          <p:cNvCxnSpPr>
            <a:cxnSpLocks/>
          </p:cNvCxnSpPr>
          <p:nvPr/>
        </p:nvCxnSpPr>
        <p:spPr>
          <a:xfrm>
            <a:off x="4242626" y="1798634"/>
            <a:ext cx="131721" cy="292580"/>
          </a:xfrm>
          <a:prstGeom prst="line">
            <a:avLst/>
          </a:prstGeom>
        </p:spPr>
        <p:style>
          <a:lnRef idx="2">
            <a:schemeClr val="dk1"/>
          </a:lnRef>
          <a:fillRef idx="0">
            <a:schemeClr val="dk1"/>
          </a:fillRef>
          <a:effectRef idx="1">
            <a:schemeClr val="dk1"/>
          </a:effectRef>
          <a:fontRef idx="minor">
            <a:schemeClr val="tx1"/>
          </a:fontRef>
        </p:style>
      </p:cxnSp>
      <p:cxnSp>
        <p:nvCxnSpPr>
          <p:cNvPr id="38" name="直接连接符 37">
            <a:extLst>
              <a:ext uri="{FF2B5EF4-FFF2-40B4-BE49-F238E27FC236}">
                <a16:creationId xmlns:a16="http://schemas.microsoft.com/office/drawing/2014/main" id="{E3DF2FC4-DF86-1099-8020-74B2FB5FC372}"/>
              </a:ext>
            </a:extLst>
          </p:cNvPr>
          <p:cNvCxnSpPr>
            <a:cxnSpLocks/>
            <a:stCxn id="30" idx="3"/>
          </p:cNvCxnSpPr>
          <p:nvPr/>
        </p:nvCxnSpPr>
        <p:spPr>
          <a:xfrm flipH="1">
            <a:off x="4465273" y="1818511"/>
            <a:ext cx="278168" cy="272703"/>
          </a:xfrm>
          <a:prstGeom prst="line">
            <a:avLst/>
          </a:prstGeom>
        </p:spPr>
        <p:style>
          <a:lnRef idx="2">
            <a:schemeClr val="dk1"/>
          </a:lnRef>
          <a:fillRef idx="0">
            <a:schemeClr val="dk1"/>
          </a:fillRef>
          <a:effectRef idx="1">
            <a:schemeClr val="dk1"/>
          </a:effectRef>
          <a:fontRef idx="minor">
            <a:schemeClr val="tx1"/>
          </a:fontRef>
        </p:style>
      </p:cxnSp>
      <p:cxnSp>
        <p:nvCxnSpPr>
          <p:cNvPr id="39" name="直接连接符 38">
            <a:extLst>
              <a:ext uri="{FF2B5EF4-FFF2-40B4-BE49-F238E27FC236}">
                <a16:creationId xmlns:a16="http://schemas.microsoft.com/office/drawing/2014/main" id="{50AFE52A-B07C-E601-6CF6-0D8874B99BA5}"/>
              </a:ext>
            </a:extLst>
          </p:cNvPr>
          <p:cNvCxnSpPr>
            <a:cxnSpLocks/>
            <a:endCxn id="30" idx="7"/>
          </p:cNvCxnSpPr>
          <p:nvPr/>
        </p:nvCxnSpPr>
        <p:spPr>
          <a:xfrm flipH="1">
            <a:off x="4834367" y="1522116"/>
            <a:ext cx="271244" cy="200418"/>
          </a:xfrm>
          <a:prstGeom prst="line">
            <a:avLst/>
          </a:prstGeom>
        </p:spPr>
        <p:style>
          <a:lnRef idx="2">
            <a:schemeClr val="dk1"/>
          </a:lnRef>
          <a:fillRef idx="0">
            <a:schemeClr val="dk1"/>
          </a:fillRef>
          <a:effectRef idx="1">
            <a:schemeClr val="dk1"/>
          </a:effectRef>
          <a:fontRef idx="minor">
            <a:schemeClr val="tx1"/>
          </a:fontRef>
        </p:style>
      </p:cxnSp>
      <p:cxnSp>
        <p:nvCxnSpPr>
          <p:cNvPr id="40" name="直接连接符 39">
            <a:extLst>
              <a:ext uri="{FF2B5EF4-FFF2-40B4-BE49-F238E27FC236}">
                <a16:creationId xmlns:a16="http://schemas.microsoft.com/office/drawing/2014/main" id="{C303E44A-39A2-168A-6372-BB6308EA3E57}"/>
              </a:ext>
            </a:extLst>
          </p:cNvPr>
          <p:cNvCxnSpPr>
            <a:cxnSpLocks/>
            <a:stCxn id="34" idx="0"/>
            <a:endCxn id="30" idx="4"/>
          </p:cNvCxnSpPr>
          <p:nvPr/>
        </p:nvCxnSpPr>
        <p:spPr>
          <a:xfrm flipH="1" flipV="1">
            <a:off x="4788904" y="1838388"/>
            <a:ext cx="132156" cy="416512"/>
          </a:xfrm>
          <a:prstGeom prst="line">
            <a:avLst/>
          </a:prstGeom>
        </p:spPr>
        <p:style>
          <a:lnRef idx="2">
            <a:schemeClr val="dk1"/>
          </a:lnRef>
          <a:fillRef idx="0">
            <a:schemeClr val="dk1"/>
          </a:fillRef>
          <a:effectRef idx="1">
            <a:schemeClr val="dk1"/>
          </a:effectRef>
          <a:fontRef idx="minor">
            <a:schemeClr val="tx1"/>
          </a:fontRef>
        </p:style>
      </p:cxnSp>
      <p:cxnSp>
        <p:nvCxnSpPr>
          <p:cNvPr id="41" name="直接连接符 40">
            <a:extLst>
              <a:ext uri="{FF2B5EF4-FFF2-40B4-BE49-F238E27FC236}">
                <a16:creationId xmlns:a16="http://schemas.microsoft.com/office/drawing/2014/main" id="{4AD0B524-6D11-33DD-2B51-31D33F740C32}"/>
              </a:ext>
            </a:extLst>
          </p:cNvPr>
          <p:cNvCxnSpPr>
            <a:cxnSpLocks/>
            <a:stCxn id="64" idx="1"/>
            <a:endCxn id="30" idx="5"/>
          </p:cNvCxnSpPr>
          <p:nvPr/>
        </p:nvCxnSpPr>
        <p:spPr>
          <a:xfrm flipH="1" flipV="1">
            <a:off x="4834367" y="1818511"/>
            <a:ext cx="341209" cy="144561"/>
          </a:xfrm>
          <a:prstGeom prst="line">
            <a:avLst/>
          </a:prstGeom>
        </p:spPr>
        <p:style>
          <a:lnRef idx="2">
            <a:schemeClr val="dk1"/>
          </a:lnRef>
          <a:fillRef idx="0">
            <a:schemeClr val="dk1"/>
          </a:fillRef>
          <a:effectRef idx="1">
            <a:schemeClr val="dk1"/>
          </a:effectRef>
          <a:fontRef idx="minor">
            <a:schemeClr val="tx1"/>
          </a:fontRef>
        </p:style>
      </p:cxnSp>
      <p:cxnSp>
        <p:nvCxnSpPr>
          <p:cNvPr id="42" name="直接连接符 41">
            <a:extLst>
              <a:ext uri="{FF2B5EF4-FFF2-40B4-BE49-F238E27FC236}">
                <a16:creationId xmlns:a16="http://schemas.microsoft.com/office/drawing/2014/main" id="{BD44E862-C733-9267-7BF3-F48EF7C2A7F5}"/>
              </a:ext>
            </a:extLst>
          </p:cNvPr>
          <p:cNvCxnSpPr>
            <a:cxnSpLocks/>
            <a:endCxn id="64" idx="0"/>
          </p:cNvCxnSpPr>
          <p:nvPr/>
        </p:nvCxnSpPr>
        <p:spPr>
          <a:xfrm>
            <a:off x="5151074" y="1541993"/>
            <a:ext cx="69965" cy="401202"/>
          </a:xfrm>
          <a:prstGeom prst="line">
            <a:avLst/>
          </a:prstGeom>
        </p:spPr>
        <p:style>
          <a:lnRef idx="2">
            <a:schemeClr val="dk1"/>
          </a:lnRef>
          <a:fillRef idx="0">
            <a:schemeClr val="dk1"/>
          </a:fillRef>
          <a:effectRef idx="1">
            <a:schemeClr val="dk1"/>
          </a:effectRef>
          <a:fontRef idx="minor">
            <a:schemeClr val="tx1"/>
          </a:fontRef>
        </p:style>
      </p:cxnSp>
      <p:cxnSp>
        <p:nvCxnSpPr>
          <p:cNvPr id="43" name="直接连接符 42">
            <a:extLst>
              <a:ext uri="{FF2B5EF4-FFF2-40B4-BE49-F238E27FC236}">
                <a16:creationId xmlns:a16="http://schemas.microsoft.com/office/drawing/2014/main" id="{E3DB9A05-1900-3CB1-6113-FAA6F8FF208C}"/>
              </a:ext>
            </a:extLst>
          </p:cNvPr>
          <p:cNvCxnSpPr>
            <a:cxnSpLocks/>
            <a:stCxn id="28" idx="4"/>
          </p:cNvCxnSpPr>
          <p:nvPr/>
        </p:nvCxnSpPr>
        <p:spPr>
          <a:xfrm flipH="1">
            <a:off x="4419810" y="1465127"/>
            <a:ext cx="64294" cy="606210"/>
          </a:xfrm>
          <a:prstGeom prst="line">
            <a:avLst/>
          </a:prstGeom>
        </p:spPr>
        <p:style>
          <a:lnRef idx="2">
            <a:schemeClr val="dk1"/>
          </a:lnRef>
          <a:fillRef idx="0">
            <a:schemeClr val="dk1"/>
          </a:fillRef>
          <a:effectRef idx="1">
            <a:schemeClr val="dk1"/>
          </a:effectRef>
          <a:fontRef idx="minor">
            <a:schemeClr val="tx1"/>
          </a:fontRef>
        </p:style>
      </p:cxnSp>
      <p:cxnSp>
        <p:nvCxnSpPr>
          <p:cNvPr id="44" name="直接连接符 43">
            <a:extLst>
              <a:ext uri="{FF2B5EF4-FFF2-40B4-BE49-F238E27FC236}">
                <a16:creationId xmlns:a16="http://schemas.microsoft.com/office/drawing/2014/main" id="{EAA2B99E-FF47-9797-FBE7-366E6F450E75}"/>
              </a:ext>
            </a:extLst>
          </p:cNvPr>
          <p:cNvCxnSpPr>
            <a:cxnSpLocks/>
            <a:endCxn id="34" idx="2"/>
          </p:cNvCxnSpPr>
          <p:nvPr/>
        </p:nvCxnSpPr>
        <p:spPr>
          <a:xfrm>
            <a:off x="4465273" y="2187191"/>
            <a:ext cx="391493" cy="135575"/>
          </a:xfrm>
          <a:prstGeom prst="line">
            <a:avLst/>
          </a:prstGeom>
        </p:spPr>
        <p:style>
          <a:lnRef idx="2">
            <a:schemeClr val="dk1"/>
          </a:lnRef>
          <a:fillRef idx="0">
            <a:schemeClr val="dk1"/>
          </a:fillRef>
          <a:effectRef idx="1">
            <a:schemeClr val="dk1"/>
          </a:effectRef>
          <a:fontRef idx="minor">
            <a:schemeClr val="tx1"/>
          </a:fontRef>
        </p:style>
      </p:cxnSp>
      <p:sp>
        <p:nvSpPr>
          <p:cNvPr id="55" name="文本框 54">
            <a:extLst>
              <a:ext uri="{FF2B5EF4-FFF2-40B4-BE49-F238E27FC236}">
                <a16:creationId xmlns:a16="http://schemas.microsoft.com/office/drawing/2014/main" id="{D0EE22CA-46BD-390B-1A6D-92A606CE3B63}"/>
              </a:ext>
            </a:extLst>
          </p:cNvPr>
          <p:cNvSpPr txBox="1"/>
          <p:nvPr/>
        </p:nvSpPr>
        <p:spPr>
          <a:xfrm>
            <a:off x="5397456" y="1646446"/>
            <a:ext cx="692185" cy="276999"/>
          </a:xfrm>
          <a:prstGeom prst="rect">
            <a:avLst/>
          </a:prstGeom>
          <a:noFill/>
        </p:spPr>
        <p:txBody>
          <a:bodyPr wrap="square" rtlCol="0">
            <a:spAutoFit/>
          </a:bodyPr>
          <a:lstStyle/>
          <a:p>
            <a:pPr algn="ctr"/>
            <a:r>
              <a:rPr lang="en-US" altLang="zh-CN" sz="1200" dirty="0">
                <a:latin typeface="Times New Roman" panose="02020603050405020304" pitchFamily="18" charset="0"/>
                <a:cs typeface="Times New Roman" panose="02020603050405020304" pitchFamily="18" charset="0"/>
              </a:rPr>
              <a:t>Train</a:t>
            </a:r>
            <a:endParaRPr lang="zh-CN" altLang="en-US" sz="1200" dirty="0">
              <a:latin typeface="Times New Roman" panose="02020603050405020304" pitchFamily="18" charset="0"/>
              <a:cs typeface="Times New Roman" panose="02020603050405020304" pitchFamily="18" charset="0"/>
            </a:endParaRPr>
          </a:p>
        </p:txBody>
      </p:sp>
      <p:sp>
        <p:nvSpPr>
          <p:cNvPr id="63" name="文本框 62">
            <a:extLst>
              <a:ext uri="{FF2B5EF4-FFF2-40B4-BE49-F238E27FC236}">
                <a16:creationId xmlns:a16="http://schemas.microsoft.com/office/drawing/2014/main" id="{E7867523-FADE-4885-E0BD-C8C8CCCE6945}"/>
              </a:ext>
            </a:extLst>
          </p:cNvPr>
          <p:cNvSpPr txBox="1"/>
          <p:nvPr/>
        </p:nvSpPr>
        <p:spPr>
          <a:xfrm>
            <a:off x="6737175" y="1646446"/>
            <a:ext cx="959916" cy="276999"/>
          </a:xfrm>
          <a:prstGeom prst="rect">
            <a:avLst/>
          </a:prstGeom>
          <a:noFill/>
        </p:spPr>
        <p:txBody>
          <a:bodyPr wrap="square" rtlCol="0">
            <a:spAutoFit/>
          </a:bodyPr>
          <a:lstStyle/>
          <a:p>
            <a:pPr algn="ctr"/>
            <a:r>
              <a:rPr lang="en-US" altLang="zh-CN" sz="1200" dirty="0">
                <a:latin typeface="Times New Roman" panose="02020603050405020304" pitchFamily="18" charset="0"/>
                <a:cs typeface="Times New Roman" panose="02020603050405020304" pitchFamily="18" charset="0"/>
              </a:rPr>
              <a:t>Verify</a:t>
            </a:r>
            <a:endParaRPr lang="zh-CN" altLang="en-US" sz="1200" dirty="0">
              <a:latin typeface="Times New Roman" panose="02020603050405020304" pitchFamily="18" charset="0"/>
              <a:cs typeface="Times New Roman" panose="02020603050405020304" pitchFamily="18" charset="0"/>
            </a:endParaRPr>
          </a:p>
        </p:txBody>
      </p:sp>
      <p:sp>
        <p:nvSpPr>
          <p:cNvPr id="68" name="箭头: 右 67">
            <a:extLst>
              <a:ext uri="{FF2B5EF4-FFF2-40B4-BE49-F238E27FC236}">
                <a16:creationId xmlns:a16="http://schemas.microsoft.com/office/drawing/2014/main" id="{DB6F4D33-75E8-41EE-4DBD-56988B2E03D5}"/>
              </a:ext>
            </a:extLst>
          </p:cNvPr>
          <p:cNvSpPr/>
          <p:nvPr/>
        </p:nvSpPr>
        <p:spPr>
          <a:xfrm>
            <a:off x="5609047" y="1947132"/>
            <a:ext cx="343788" cy="236234"/>
          </a:xfrm>
          <a:prstGeom prst="rightArrow">
            <a:avLst/>
          </a:prstGeom>
          <a:solidFill>
            <a:srgbClr val="95A8D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9" name="箭头: 右 68">
            <a:extLst>
              <a:ext uri="{FF2B5EF4-FFF2-40B4-BE49-F238E27FC236}">
                <a16:creationId xmlns:a16="http://schemas.microsoft.com/office/drawing/2014/main" id="{6718FE33-1ABE-4F3E-5745-CE85B484DF47}"/>
              </a:ext>
            </a:extLst>
          </p:cNvPr>
          <p:cNvSpPr/>
          <p:nvPr/>
        </p:nvSpPr>
        <p:spPr>
          <a:xfrm>
            <a:off x="7054739" y="1895262"/>
            <a:ext cx="343788" cy="236234"/>
          </a:xfrm>
          <a:prstGeom prst="rightArrow">
            <a:avLst/>
          </a:prstGeom>
          <a:solidFill>
            <a:srgbClr val="95A8D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7" name="文本框 106">
            <a:extLst>
              <a:ext uri="{FF2B5EF4-FFF2-40B4-BE49-F238E27FC236}">
                <a16:creationId xmlns:a16="http://schemas.microsoft.com/office/drawing/2014/main" id="{C8374CA9-B1B5-0747-D190-4B66B9BD4A1F}"/>
              </a:ext>
            </a:extLst>
          </p:cNvPr>
          <p:cNvSpPr txBox="1"/>
          <p:nvPr/>
        </p:nvSpPr>
        <p:spPr>
          <a:xfrm>
            <a:off x="5764900" y="2373576"/>
            <a:ext cx="1625362"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Model with backdoor</a:t>
            </a:r>
          </a:p>
        </p:txBody>
      </p:sp>
      <p:sp>
        <p:nvSpPr>
          <p:cNvPr id="112" name="箭头: 右 111">
            <a:extLst>
              <a:ext uri="{FF2B5EF4-FFF2-40B4-BE49-F238E27FC236}">
                <a16:creationId xmlns:a16="http://schemas.microsoft.com/office/drawing/2014/main" id="{35497982-ADEF-0AEB-215E-AF31CC1F2FB6}"/>
              </a:ext>
            </a:extLst>
          </p:cNvPr>
          <p:cNvSpPr/>
          <p:nvPr/>
        </p:nvSpPr>
        <p:spPr>
          <a:xfrm>
            <a:off x="8094059" y="1899314"/>
            <a:ext cx="343788" cy="236234"/>
          </a:xfrm>
          <a:prstGeom prst="rightArrow">
            <a:avLst/>
          </a:prstGeom>
          <a:solidFill>
            <a:srgbClr val="95A8D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18" name="图片 117">
            <a:extLst>
              <a:ext uri="{FF2B5EF4-FFF2-40B4-BE49-F238E27FC236}">
                <a16:creationId xmlns:a16="http://schemas.microsoft.com/office/drawing/2014/main" id="{16F0B007-C15B-AA49-AC90-4A8E13CB759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65535" y="1857237"/>
            <a:ext cx="386309" cy="386309"/>
          </a:xfrm>
          <a:prstGeom prst="rect">
            <a:avLst/>
          </a:prstGeom>
        </p:spPr>
      </p:pic>
      <p:sp>
        <p:nvSpPr>
          <p:cNvPr id="119" name="文本框 118">
            <a:extLst>
              <a:ext uri="{FF2B5EF4-FFF2-40B4-BE49-F238E27FC236}">
                <a16:creationId xmlns:a16="http://schemas.microsoft.com/office/drawing/2014/main" id="{EC179C14-80B8-38A0-0D62-2B75FC70DF22}"/>
              </a:ext>
            </a:extLst>
          </p:cNvPr>
          <p:cNvSpPr txBox="1"/>
          <p:nvPr/>
        </p:nvSpPr>
        <p:spPr>
          <a:xfrm>
            <a:off x="8355615" y="2157489"/>
            <a:ext cx="825867"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Adversary</a:t>
            </a:r>
            <a:endParaRPr lang="zh-CN" altLang="en-US" sz="1200" dirty="0">
              <a:latin typeface="Times New Roman" panose="02020603050405020304" pitchFamily="18" charset="0"/>
              <a:cs typeface="Times New Roman" panose="02020603050405020304" pitchFamily="18" charset="0"/>
            </a:endParaRPr>
          </a:p>
        </p:txBody>
      </p:sp>
      <p:cxnSp>
        <p:nvCxnSpPr>
          <p:cNvPr id="121" name="连接符: 肘形 120">
            <a:extLst>
              <a:ext uri="{FF2B5EF4-FFF2-40B4-BE49-F238E27FC236}">
                <a16:creationId xmlns:a16="http://schemas.microsoft.com/office/drawing/2014/main" id="{4794D43D-4851-9D34-143E-E57A1A9EF377}"/>
              </a:ext>
            </a:extLst>
          </p:cNvPr>
          <p:cNvCxnSpPr>
            <a:cxnSpLocks/>
            <a:stCxn id="118" idx="0"/>
          </p:cNvCxnSpPr>
          <p:nvPr/>
        </p:nvCxnSpPr>
        <p:spPr>
          <a:xfrm rot="16200000" flipV="1">
            <a:off x="7591625" y="690172"/>
            <a:ext cx="197179" cy="2136952"/>
          </a:xfrm>
          <a:prstGeom prst="bentConnector3">
            <a:avLst>
              <a:gd name="adj1" fmla="val 302058"/>
            </a:avLst>
          </a:prstGeom>
          <a:ln>
            <a:solidFill>
              <a:srgbClr val="F44444"/>
            </a:solidFill>
            <a:tailEnd type="triangle"/>
          </a:ln>
        </p:spPr>
        <p:style>
          <a:lnRef idx="3">
            <a:schemeClr val="dk1"/>
          </a:lnRef>
          <a:fillRef idx="0">
            <a:schemeClr val="dk1"/>
          </a:fillRef>
          <a:effectRef idx="2">
            <a:schemeClr val="dk1"/>
          </a:effectRef>
          <a:fontRef idx="minor">
            <a:schemeClr val="tx1"/>
          </a:fontRef>
        </p:style>
      </p:cxnSp>
      <p:sp>
        <p:nvSpPr>
          <p:cNvPr id="125" name="文本框 124">
            <a:extLst>
              <a:ext uri="{FF2B5EF4-FFF2-40B4-BE49-F238E27FC236}">
                <a16:creationId xmlns:a16="http://schemas.microsoft.com/office/drawing/2014/main" id="{674C7989-86EE-233B-AE1E-32563C5161E4}"/>
              </a:ext>
            </a:extLst>
          </p:cNvPr>
          <p:cNvSpPr txBox="1"/>
          <p:nvPr/>
        </p:nvSpPr>
        <p:spPr>
          <a:xfrm>
            <a:off x="6994195" y="1015898"/>
            <a:ext cx="1827181"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Malicious manipulation</a:t>
            </a:r>
            <a:endParaRPr lang="zh-CN" altLang="en-US" sz="1200" dirty="0">
              <a:latin typeface="Times New Roman" panose="02020603050405020304" pitchFamily="18" charset="0"/>
              <a:cs typeface="Times New Roman" panose="02020603050405020304" pitchFamily="18" charset="0"/>
            </a:endParaRPr>
          </a:p>
        </p:txBody>
      </p:sp>
      <p:sp>
        <p:nvSpPr>
          <p:cNvPr id="131" name="矩形: 圆角 130">
            <a:extLst>
              <a:ext uri="{FF2B5EF4-FFF2-40B4-BE49-F238E27FC236}">
                <a16:creationId xmlns:a16="http://schemas.microsoft.com/office/drawing/2014/main" id="{88C89364-4B52-921D-836E-D0088F621A27}"/>
              </a:ext>
            </a:extLst>
          </p:cNvPr>
          <p:cNvSpPr/>
          <p:nvPr/>
        </p:nvSpPr>
        <p:spPr>
          <a:xfrm>
            <a:off x="3099801" y="3373944"/>
            <a:ext cx="2459331" cy="1833091"/>
          </a:xfrm>
          <a:prstGeom prst="roundRect">
            <a:avLst/>
          </a:prstGeom>
          <a:noFill/>
          <a:ln>
            <a:solidFill>
              <a:srgbClr val="91919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文本框 158">
            <a:extLst>
              <a:ext uri="{FF2B5EF4-FFF2-40B4-BE49-F238E27FC236}">
                <a16:creationId xmlns:a16="http://schemas.microsoft.com/office/drawing/2014/main" id="{D2602F4F-12C6-AC77-4E69-7C33F2BB1BD1}"/>
              </a:ext>
            </a:extLst>
          </p:cNvPr>
          <p:cNvSpPr txBox="1"/>
          <p:nvPr/>
        </p:nvSpPr>
        <p:spPr>
          <a:xfrm>
            <a:off x="6624676" y="3780064"/>
            <a:ext cx="959916" cy="276999"/>
          </a:xfrm>
          <a:prstGeom prst="rect">
            <a:avLst/>
          </a:prstGeom>
          <a:noFill/>
        </p:spPr>
        <p:txBody>
          <a:bodyPr wrap="square" rtlCol="0">
            <a:spAutoFit/>
          </a:bodyPr>
          <a:lstStyle/>
          <a:p>
            <a:pPr algn="ctr"/>
            <a:r>
              <a:rPr lang="en-US" altLang="zh-CN" sz="1200" dirty="0">
                <a:latin typeface="Times New Roman" panose="02020603050405020304" pitchFamily="18" charset="0"/>
                <a:cs typeface="Times New Roman" panose="02020603050405020304" pitchFamily="18" charset="0"/>
              </a:rPr>
              <a:t>Verify</a:t>
            </a:r>
            <a:endParaRPr lang="zh-CN" altLang="en-US" sz="1200" dirty="0">
              <a:latin typeface="Times New Roman" panose="02020603050405020304" pitchFamily="18" charset="0"/>
              <a:cs typeface="Times New Roman" panose="02020603050405020304" pitchFamily="18" charset="0"/>
            </a:endParaRPr>
          </a:p>
        </p:txBody>
      </p:sp>
      <p:sp>
        <p:nvSpPr>
          <p:cNvPr id="161" name="箭头: 右 160">
            <a:extLst>
              <a:ext uri="{FF2B5EF4-FFF2-40B4-BE49-F238E27FC236}">
                <a16:creationId xmlns:a16="http://schemas.microsoft.com/office/drawing/2014/main" id="{FCF7127A-4A2E-78E2-AA34-D1FA058F2634}"/>
              </a:ext>
            </a:extLst>
          </p:cNvPr>
          <p:cNvSpPr/>
          <p:nvPr/>
        </p:nvSpPr>
        <p:spPr>
          <a:xfrm>
            <a:off x="6951301" y="4048856"/>
            <a:ext cx="343788" cy="222307"/>
          </a:xfrm>
          <a:prstGeom prst="rightArrow">
            <a:avLst/>
          </a:prstGeom>
          <a:solidFill>
            <a:srgbClr val="95A8D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5" name="文本框 174">
            <a:extLst>
              <a:ext uri="{FF2B5EF4-FFF2-40B4-BE49-F238E27FC236}">
                <a16:creationId xmlns:a16="http://schemas.microsoft.com/office/drawing/2014/main" id="{DA4B138D-3943-BD64-CBAA-61162F7B4FF6}"/>
              </a:ext>
            </a:extLst>
          </p:cNvPr>
          <p:cNvSpPr txBox="1"/>
          <p:nvPr/>
        </p:nvSpPr>
        <p:spPr>
          <a:xfrm>
            <a:off x="5576981" y="4590204"/>
            <a:ext cx="1840029"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Model without backdoor</a:t>
            </a:r>
          </a:p>
        </p:txBody>
      </p:sp>
      <p:sp>
        <p:nvSpPr>
          <p:cNvPr id="176" name="文本框 175">
            <a:extLst>
              <a:ext uri="{FF2B5EF4-FFF2-40B4-BE49-F238E27FC236}">
                <a16:creationId xmlns:a16="http://schemas.microsoft.com/office/drawing/2014/main" id="{EB5D8F7C-4316-5C56-BB14-E5958F31BCF8}"/>
              </a:ext>
            </a:extLst>
          </p:cNvPr>
          <p:cNvSpPr txBox="1"/>
          <p:nvPr/>
        </p:nvSpPr>
        <p:spPr>
          <a:xfrm>
            <a:off x="5979971" y="4750451"/>
            <a:ext cx="740638" cy="276999"/>
          </a:xfrm>
          <a:prstGeom prst="rect">
            <a:avLst/>
          </a:prstGeom>
          <a:noFill/>
        </p:spPr>
        <p:txBody>
          <a:bodyPr wrap="square">
            <a:spAutoFit/>
          </a:bodyPr>
          <a:lstStyle/>
          <a:p>
            <a:r>
              <a:rPr lang="en-US" altLang="zh-CN" sz="1200" dirty="0">
                <a:solidFill>
                  <a:srgbClr val="00B050"/>
                </a:solidFill>
                <a:latin typeface="Times New Roman" panose="02020603050405020304" pitchFamily="18" charset="0"/>
                <a:cs typeface="Times New Roman" panose="02020603050405020304" pitchFamily="18" charset="0"/>
              </a:rPr>
              <a:t>(Secure</a:t>
            </a:r>
            <a:r>
              <a:rPr lang="en-US" altLang="zh-CN" sz="1200" i="0" dirty="0">
                <a:solidFill>
                  <a:srgbClr val="00B050"/>
                </a:solidFill>
                <a:effectLst/>
                <a:latin typeface="Times New Roman" panose="02020603050405020304" pitchFamily="18" charset="0"/>
                <a:cs typeface="Times New Roman" panose="02020603050405020304" pitchFamily="18" charset="0"/>
              </a:rPr>
              <a:t>)</a:t>
            </a:r>
            <a:endParaRPr lang="zh-CN" altLang="en-US" sz="1200" dirty="0">
              <a:solidFill>
                <a:srgbClr val="00B050"/>
              </a:solidFill>
              <a:latin typeface="Times New Roman" panose="02020603050405020304" pitchFamily="18" charset="0"/>
              <a:cs typeface="Times New Roman" panose="02020603050405020304" pitchFamily="18" charset="0"/>
            </a:endParaRPr>
          </a:p>
        </p:txBody>
      </p:sp>
      <p:sp>
        <p:nvSpPr>
          <p:cNvPr id="177" name="箭头: 右 176">
            <a:extLst>
              <a:ext uri="{FF2B5EF4-FFF2-40B4-BE49-F238E27FC236}">
                <a16:creationId xmlns:a16="http://schemas.microsoft.com/office/drawing/2014/main" id="{4B46C464-9FDB-0050-6693-196D83088C84}"/>
              </a:ext>
            </a:extLst>
          </p:cNvPr>
          <p:cNvSpPr/>
          <p:nvPr/>
        </p:nvSpPr>
        <p:spPr>
          <a:xfrm>
            <a:off x="8011827" y="4087653"/>
            <a:ext cx="343788" cy="222307"/>
          </a:xfrm>
          <a:prstGeom prst="rightArrow">
            <a:avLst/>
          </a:prstGeom>
          <a:solidFill>
            <a:srgbClr val="95A8D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8" name="文本框 177">
            <a:extLst>
              <a:ext uri="{FF2B5EF4-FFF2-40B4-BE49-F238E27FC236}">
                <a16:creationId xmlns:a16="http://schemas.microsoft.com/office/drawing/2014/main" id="{25A2AA3E-B503-49D0-D84E-B68BD6CB871A}"/>
              </a:ext>
            </a:extLst>
          </p:cNvPr>
          <p:cNvSpPr txBox="1"/>
          <p:nvPr/>
        </p:nvSpPr>
        <p:spPr>
          <a:xfrm>
            <a:off x="7578536" y="3680735"/>
            <a:ext cx="1107538" cy="461665"/>
          </a:xfrm>
          <a:prstGeom prst="rect">
            <a:avLst/>
          </a:prstGeom>
          <a:noFill/>
        </p:spPr>
        <p:txBody>
          <a:bodyPr wrap="square">
            <a:spAutoFit/>
          </a:bodyPr>
          <a:lstStyle/>
          <a:p>
            <a:pPr algn="ctr"/>
            <a:r>
              <a:rPr lang="en-US" altLang="zh-CN" sz="1200" dirty="0">
                <a:solidFill>
                  <a:srgbClr val="2C2C36"/>
                </a:solidFill>
                <a:latin typeface="Times New Roman" panose="02020603050405020304" pitchFamily="18" charset="0"/>
                <a:cs typeface="Times New Roman" panose="02020603050405020304" pitchFamily="18" charset="0"/>
              </a:rPr>
              <a:t>L</a:t>
            </a:r>
            <a:r>
              <a:rPr lang="en-US" altLang="zh-CN" sz="1200" b="0" i="0" dirty="0">
                <a:solidFill>
                  <a:srgbClr val="2C2C36"/>
                </a:solidFill>
                <a:effectLst/>
                <a:latin typeface="Times New Roman" panose="02020603050405020304" pitchFamily="18" charset="0"/>
                <a:cs typeface="Times New Roman" panose="02020603050405020304" pitchFamily="18" charset="0"/>
              </a:rPr>
              <a:t>eak </a:t>
            </a:r>
          </a:p>
          <a:p>
            <a:pPr algn="ctr"/>
            <a:r>
              <a:rPr lang="en-US" altLang="zh-CN" sz="1200" b="0" i="0" dirty="0">
                <a:solidFill>
                  <a:srgbClr val="2C2C36"/>
                </a:solidFill>
                <a:effectLst/>
                <a:latin typeface="Times New Roman" panose="02020603050405020304" pitchFamily="18" charset="0"/>
                <a:cs typeface="Times New Roman" panose="02020603050405020304" pitchFamily="18" charset="0"/>
              </a:rPr>
              <a:t>traces</a:t>
            </a:r>
            <a:endParaRPr lang="zh-CN" altLang="en-US" sz="1200" dirty="0">
              <a:latin typeface="Times New Roman" panose="02020603050405020304" pitchFamily="18" charset="0"/>
              <a:cs typeface="Times New Roman" panose="02020603050405020304" pitchFamily="18" charset="0"/>
            </a:endParaRPr>
          </a:p>
        </p:txBody>
      </p:sp>
      <p:sp>
        <p:nvSpPr>
          <p:cNvPr id="180" name="文本框 179">
            <a:extLst>
              <a:ext uri="{FF2B5EF4-FFF2-40B4-BE49-F238E27FC236}">
                <a16:creationId xmlns:a16="http://schemas.microsoft.com/office/drawing/2014/main" id="{7D54CC3E-4ACA-ED6B-11CF-F4FDAAF5A865}"/>
              </a:ext>
            </a:extLst>
          </p:cNvPr>
          <p:cNvSpPr txBox="1"/>
          <p:nvPr/>
        </p:nvSpPr>
        <p:spPr>
          <a:xfrm>
            <a:off x="8315754" y="4350649"/>
            <a:ext cx="825867"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Adversary</a:t>
            </a:r>
            <a:endParaRPr lang="zh-CN" altLang="en-US" sz="1200" dirty="0">
              <a:latin typeface="Times New Roman" panose="02020603050405020304" pitchFamily="18" charset="0"/>
              <a:cs typeface="Times New Roman" panose="02020603050405020304" pitchFamily="18" charset="0"/>
            </a:endParaRPr>
          </a:p>
        </p:txBody>
      </p:sp>
      <p:sp>
        <p:nvSpPr>
          <p:cNvPr id="182" name="文本框 181">
            <a:extLst>
              <a:ext uri="{FF2B5EF4-FFF2-40B4-BE49-F238E27FC236}">
                <a16:creationId xmlns:a16="http://schemas.microsoft.com/office/drawing/2014/main" id="{153F0BB8-9AB8-FE49-5071-1C0C4219D3CC}"/>
              </a:ext>
            </a:extLst>
          </p:cNvPr>
          <p:cNvSpPr txBox="1"/>
          <p:nvPr/>
        </p:nvSpPr>
        <p:spPr>
          <a:xfrm>
            <a:off x="6994195" y="3201582"/>
            <a:ext cx="1489303"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Legal  manipulation</a:t>
            </a:r>
            <a:endParaRPr lang="zh-CN" altLang="en-US" sz="1200" dirty="0">
              <a:latin typeface="Times New Roman" panose="02020603050405020304" pitchFamily="18" charset="0"/>
              <a:cs typeface="Times New Roman" panose="02020603050405020304" pitchFamily="18" charset="0"/>
            </a:endParaRPr>
          </a:p>
        </p:txBody>
      </p:sp>
      <p:sp>
        <p:nvSpPr>
          <p:cNvPr id="186" name="文本框 185">
            <a:extLst>
              <a:ext uri="{FF2B5EF4-FFF2-40B4-BE49-F238E27FC236}">
                <a16:creationId xmlns:a16="http://schemas.microsoft.com/office/drawing/2014/main" id="{9142AFC5-5EAA-C323-9A7A-9E61C8B5681F}"/>
              </a:ext>
            </a:extLst>
          </p:cNvPr>
          <p:cNvSpPr txBox="1"/>
          <p:nvPr/>
        </p:nvSpPr>
        <p:spPr>
          <a:xfrm>
            <a:off x="3789662" y="2232451"/>
            <a:ext cx="642548" cy="276999"/>
          </a:xfrm>
          <a:prstGeom prst="rect">
            <a:avLst/>
          </a:prstGeom>
          <a:noFill/>
        </p:spPr>
        <p:txBody>
          <a:bodyPr wrap="none" rtlCol="0">
            <a:spAutoFit/>
          </a:bodyPr>
          <a:lstStyle/>
          <a:p>
            <a:r>
              <a:rPr lang="en-US" altLang="zh-CN" sz="1200" dirty="0">
                <a:solidFill>
                  <a:srgbClr val="FF0000"/>
                </a:solidFill>
                <a:latin typeface="Times New Roman" panose="02020603050405020304" pitchFamily="18" charset="0"/>
                <a:cs typeface="Times New Roman" panose="02020603050405020304" pitchFamily="18" charset="0"/>
              </a:rPr>
              <a:t>Trigger</a:t>
            </a:r>
            <a:endParaRPr lang="zh-CN" altLang="en-US" sz="1200" dirty="0">
              <a:solidFill>
                <a:srgbClr val="FF0000"/>
              </a:solidFill>
              <a:latin typeface="Times New Roman" panose="02020603050405020304" pitchFamily="18" charset="0"/>
              <a:cs typeface="Times New Roman" panose="02020603050405020304" pitchFamily="18" charset="0"/>
            </a:endParaRPr>
          </a:p>
        </p:txBody>
      </p:sp>
      <p:sp>
        <p:nvSpPr>
          <p:cNvPr id="237" name="文本框 236">
            <a:extLst>
              <a:ext uri="{FF2B5EF4-FFF2-40B4-BE49-F238E27FC236}">
                <a16:creationId xmlns:a16="http://schemas.microsoft.com/office/drawing/2014/main" id="{6A13DC24-A4FC-146A-B6CC-D8BB3E60DCA5}"/>
              </a:ext>
            </a:extLst>
          </p:cNvPr>
          <p:cNvSpPr txBox="1"/>
          <p:nvPr/>
        </p:nvSpPr>
        <p:spPr>
          <a:xfrm>
            <a:off x="7907785" y="1467163"/>
            <a:ext cx="631848" cy="461665"/>
          </a:xfrm>
          <a:prstGeom prst="rect">
            <a:avLst/>
          </a:prstGeom>
          <a:noFill/>
        </p:spPr>
        <p:txBody>
          <a:bodyPr wrap="square">
            <a:spAutoFit/>
          </a:bodyPr>
          <a:lstStyle/>
          <a:p>
            <a:pPr algn="ctr"/>
            <a:r>
              <a:rPr lang="en-US" altLang="zh-CN" sz="1200" dirty="0">
                <a:solidFill>
                  <a:srgbClr val="2C2C36"/>
                </a:solidFill>
                <a:latin typeface="Times New Roman" panose="02020603050405020304" pitchFamily="18" charset="0"/>
                <a:cs typeface="Times New Roman" panose="02020603050405020304" pitchFamily="18" charset="0"/>
              </a:rPr>
              <a:t>L</a:t>
            </a:r>
            <a:r>
              <a:rPr lang="en-US" altLang="zh-CN" sz="1200" b="0" i="0" dirty="0">
                <a:solidFill>
                  <a:srgbClr val="2C2C36"/>
                </a:solidFill>
                <a:effectLst/>
                <a:latin typeface="Times New Roman" panose="02020603050405020304" pitchFamily="18" charset="0"/>
                <a:cs typeface="Times New Roman" panose="02020603050405020304" pitchFamily="18" charset="0"/>
              </a:rPr>
              <a:t>eak </a:t>
            </a:r>
          </a:p>
          <a:p>
            <a:pPr algn="ctr"/>
            <a:r>
              <a:rPr lang="en-US" altLang="zh-CN" sz="1200" b="0" i="0" dirty="0">
                <a:solidFill>
                  <a:srgbClr val="2C2C36"/>
                </a:solidFill>
                <a:effectLst/>
                <a:latin typeface="Times New Roman" panose="02020603050405020304" pitchFamily="18" charset="0"/>
                <a:cs typeface="Times New Roman" panose="02020603050405020304" pitchFamily="18" charset="0"/>
              </a:rPr>
              <a:t>traces</a:t>
            </a:r>
            <a:endParaRPr lang="zh-CN" altLang="en-US" sz="1200" dirty="0">
              <a:latin typeface="Times New Roman" panose="02020603050405020304" pitchFamily="18" charset="0"/>
              <a:cs typeface="Times New Roman" panose="02020603050405020304" pitchFamily="18" charset="0"/>
            </a:endParaRPr>
          </a:p>
        </p:txBody>
      </p:sp>
      <p:sp>
        <p:nvSpPr>
          <p:cNvPr id="2" name="文本框 1">
            <a:extLst>
              <a:ext uri="{FF2B5EF4-FFF2-40B4-BE49-F238E27FC236}">
                <a16:creationId xmlns:a16="http://schemas.microsoft.com/office/drawing/2014/main" id="{55C84AE0-FF85-67CB-A831-D7EEDA383B96}"/>
              </a:ext>
            </a:extLst>
          </p:cNvPr>
          <p:cNvSpPr txBox="1"/>
          <p:nvPr/>
        </p:nvSpPr>
        <p:spPr>
          <a:xfrm>
            <a:off x="3595319" y="752275"/>
            <a:ext cx="4005840"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(a) Existing Backdoor-based Watermarking Methods</a:t>
            </a:r>
            <a:endParaRPr lang="zh-CN" altLang="en-US" sz="1400" dirty="0">
              <a:latin typeface="Times New Roman" panose="02020603050405020304" pitchFamily="18" charset="0"/>
              <a:cs typeface="Times New Roman" panose="02020603050405020304" pitchFamily="18" charset="0"/>
            </a:endParaRPr>
          </a:p>
        </p:txBody>
      </p:sp>
      <p:sp>
        <p:nvSpPr>
          <p:cNvPr id="3" name="文本框 2">
            <a:extLst>
              <a:ext uri="{FF2B5EF4-FFF2-40B4-BE49-F238E27FC236}">
                <a16:creationId xmlns:a16="http://schemas.microsoft.com/office/drawing/2014/main" id="{52493240-5B77-3903-179E-2C68B18CABCC}"/>
              </a:ext>
            </a:extLst>
          </p:cNvPr>
          <p:cNvSpPr txBox="1"/>
          <p:nvPr/>
        </p:nvSpPr>
        <p:spPr>
          <a:xfrm>
            <a:off x="4621173" y="3049353"/>
            <a:ext cx="1301959"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(b) Our scheme</a:t>
            </a:r>
            <a:endParaRPr lang="zh-CN" altLang="en-US" sz="1400" dirty="0">
              <a:latin typeface="Times New Roman" panose="02020603050405020304" pitchFamily="18" charset="0"/>
              <a:cs typeface="Times New Roman" panose="02020603050405020304" pitchFamily="18" charset="0"/>
            </a:endParaRPr>
          </a:p>
        </p:txBody>
      </p:sp>
      <p:cxnSp>
        <p:nvCxnSpPr>
          <p:cNvPr id="22" name="直接连接符 21">
            <a:extLst>
              <a:ext uri="{FF2B5EF4-FFF2-40B4-BE49-F238E27FC236}">
                <a16:creationId xmlns:a16="http://schemas.microsoft.com/office/drawing/2014/main" id="{8D8A790A-77D6-A46C-D83B-757227EB248F}"/>
              </a:ext>
            </a:extLst>
          </p:cNvPr>
          <p:cNvCxnSpPr>
            <a:cxnSpLocks/>
            <a:stCxn id="192" idx="2"/>
            <a:endCxn id="174" idx="6"/>
          </p:cNvCxnSpPr>
          <p:nvPr/>
        </p:nvCxnSpPr>
        <p:spPr>
          <a:xfrm flipH="1">
            <a:off x="4039415" y="2199789"/>
            <a:ext cx="87444" cy="7257"/>
          </a:xfrm>
          <a:prstGeom prst="line">
            <a:avLst/>
          </a:prstGeom>
          <a:ln w="12700">
            <a:solidFill>
              <a:srgbClr val="FF0000"/>
            </a:solidFill>
          </a:ln>
        </p:spPr>
        <p:style>
          <a:lnRef idx="2">
            <a:schemeClr val="dk1"/>
          </a:lnRef>
          <a:fillRef idx="0">
            <a:schemeClr val="dk1"/>
          </a:fillRef>
          <a:effectRef idx="1">
            <a:schemeClr val="dk1"/>
          </a:effectRef>
          <a:fontRef idx="minor">
            <a:schemeClr val="tx1"/>
          </a:fontRef>
        </p:style>
      </p:cxnSp>
      <p:sp>
        <p:nvSpPr>
          <p:cNvPr id="49" name="椭圆 48">
            <a:extLst>
              <a:ext uri="{FF2B5EF4-FFF2-40B4-BE49-F238E27FC236}">
                <a16:creationId xmlns:a16="http://schemas.microsoft.com/office/drawing/2014/main" id="{49DECF74-C753-B997-72A2-6E904B17C1A7}"/>
              </a:ext>
            </a:extLst>
          </p:cNvPr>
          <p:cNvSpPr/>
          <p:nvPr/>
        </p:nvSpPr>
        <p:spPr>
          <a:xfrm>
            <a:off x="4350272" y="2074808"/>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62" name="椭圆 61">
            <a:extLst>
              <a:ext uri="{FF2B5EF4-FFF2-40B4-BE49-F238E27FC236}">
                <a16:creationId xmlns:a16="http://schemas.microsoft.com/office/drawing/2014/main" id="{6A6B2A17-08BE-EEC3-389C-5C1B3ED0A6BF}"/>
              </a:ext>
            </a:extLst>
          </p:cNvPr>
          <p:cNvSpPr/>
          <p:nvPr/>
        </p:nvSpPr>
        <p:spPr>
          <a:xfrm>
            <a:off x="4160708" y="1665792"/>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64" name="椭圆 63">
            <a:extLst>
              <a:ext uri="{FF2B5EF4-FFF2-40B4-BE49-F238E27FC236}">
                <a16:creationId xmlns:a16="http://schemas.microsoft.com/office/drawing/2014/main" id="{6D709F69-EF28-902A-CB1F-E3A644D2BD2B}"/>
              </a:ext>
            </a:extLst>
          </p:cNvPr>
          <p:cNvSpPr/>
          <p:nvPr/>
        </p:nvSpPr>
        <p:spPr>
          <a:xfrm>
            <a:off x="5156745" y="1943195"/>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02" name="椭圆 101">
            <a:extLst>
              <a:ext uri="{FF2B5EF4-FFF2-40B4-BE49-F238E27FC236}">
                <a16:creationId xmlns:a16="http://schemas.microsoft.com/office/drawing/2014/main" id="{70CBCB40-8701-91FB-35D6-B82BD39CE117}"/>
              </a:ext>
            </a:extLst>
          </p:cNvPr>
          <p:cNvSpPr/>
          <p:nvPr/>
        </p:nvSpPr>
        <p:spPr>
          <a:xfrm>
            <a:off x="5077460" y="1445873"/>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04" name="文本框 103">
            <a:extLst>
              <a:ext uri="{FF2B5EF4-FFF2-40B4-BE49-F238E27FC236}">
                <a16:creationId xmlns:a16="http://schemas.microsoft.com/office/drawing/2014/main" id="{9FCD17E7-96DE-B515-7D84-5D44C3E1BB04}"/>
              </a:ext>
            </a:extLst>
          </p:cNvPr>
          <p:cNvSpPr txBox="1"/>
          <p:nvPr/>
        </p:nvSpPr>
        <p:spPr>
          <a:xfrm>
            <a:off x="5076158" y="1858549"/>
            <a:ext cx="292068" cy="276999"/>
          </a:xfrm>
          <a:prstGeom prst="rect">
            <a:avLst/>
          </a:prstGeom>
          <a:noFill/>
        </p:spPr>
        <p:txBody>
          <a:bodyPr wrap="non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sp>
        <p:nvSpPr>
          <p:cNvPr id="105" name="文本框 104">
            <a:extLst>
              <a:ext uri="{FF2B5EF4-FFF2-40B4-BE49-F238E27FC236}">
                <a16:creationId xmlns:a16="http://schemas.microsoft.com/office/drawing/2014/main" id="{C1542943-2522-A6FE-067F-B1A8BDBE239A}"/>
              </a:ext>
            </a:extLst>
          </p:cNvPr>
          <p:cNvSpPr txBox="1"/>
          <p:nvPr/>
        </p:nvSpPr>
        <p:spPr>
          <a:xfrm>
            <a:off x="4089718" y="1560247"/>
            <a:ext cx="274434" cy="307777"/>
          </a:xfrm>
          <a:prstGeom prst="rect">
            <a:avLst/>
          </a:prstGeom>
          <a:noFill/>
        </p:spPr>
        <p:txBody>
          <a:bodyPr wrap="none" rtlCol="0">
            <a:spAutoFit/>
          </a:bodyPr>
          <a:lstStyle/>
          <a:p>
            <a:r>
              <a:rPr lang="en-US" altLang="zh-CN" sz="1400" b="1" dirty="0"/>
              <a:t>-</a:t>
            </a:r>
            <a:endParaRPr lang="zh-CN" altLang="en-US" sz="1400" b="1" dirty="0"/>
          </a:p>
        </p:txBody>
      </p:sp>
      <p:sp>
        <p:nvSpPr>
          <p:cNvPr id="106" name="文本框 105">
            <a:extLst>
              <a:ext uri="{FF2B5EF4-FFF2-40B4-BE49-F238E27FC236}">
                <a16:creationId xmlns:a16="http://schemas.microsoft.com/office/drawing/2014/main" id="{4690D222-9E44-D32C-5878-26E05F2865B3}"/>
              </a:ext>
            </a:extLst>
          </p:cNvPr>
          <p:cNvSpPr txBox="1"/>
          <p:nvPr/>
        </p:nvSpPr>
        <p:spPr>
          <a:xfrm>
            <a:off x="4353014" y="1228798"/>
            <a:ext cx="274434" cy="307777"/>
          </a:xfrm>
          <a:prstGeom prst="rect">
            <a:avLst/>
          </a:prstGeom>
          <a:noFill/>
        </p:spPr>
        <p:txBody>
          <a:bodyPr wrap="none" rtlCol="0">
            <a:spAutoFit/>
          </a:bodyPr>
          <a:lstStyle/>
          <a:p>
            <a:r>
              <a:rPr lang="en-US" altLang="zh-CN" sz="1400" b="1" dirty="0"/>
              <a:t>-</a:t>
            </a:r>
            <a:endParaRPr lang="zh-CN" altLang="en-US" sz="1400" b="1" dirty="0"/>
          </a:p>
        </p:txBody>
      </p:sp>
      <p:sp>
        <p:nvSpPr>
          <p:cNvPr id="108" name="文本框 107">
            <a:extLst>
              <a:ext uri="{FF2B5EF4-FFF2-40B4-BE49-F238E27FC236}">
                <a16:creationId xmlns:a16="http://schemas.microsoft.com/office/drawing/2014/main" id="{9C531716-A78D-684A-9224-562949800C80}"/>
              </a:ext>
            </a:extLst>
          </p:cNvPr>
          <p:cNvSpPr txBox="1"/>
          <p:nvPr/>
        </p:nvSpPr>
        <p:spPr>
          <a:xfrm>
            <a:off x="4644973" y="1617582"/>
            <a:ext cx="292068" cy="276999"/>
          </a:xfrm>
          <a:prstGeom prst="rect">
            <a:avLst/>
          </a:prstGeom>
          <a:noFill/>
        </p:spPr>
        <p:txBody>
          <a:bodyPr wrap="non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cxnSp>
        <p:nvCxnSpPr>
          <p:cNvPr id="113" name="直接连接符 112">
            <a:extLst>
              <a:ext uri="{FF2B5EF4-FFF2-40B4-BE49-F238E27FC236}">
                <a16:creationId xmlns:a16="http://schemas.microsoft.com/office/drawing/2014/main" id="{75E31889-FDBB-517F-29B5-5F141CC26675}"/>
              </a:ext>
            </a:extLst>
          </p:cNvPr>
          <p:cNvCxnSpPr>
            <a:cxnSpLocks/>
          </p:cNvCxnSpPr>
          <p:nvPr/>
        </p:nvCxnSpPr>
        <p:spPr>
          <a:xfrm flipH="1">
            <a:off x="4799639" y="1400025"/>
            <a:ext cx="34728" cy="311085"/>
          </a:xfrm>
          <a:prstGeom prst="line">
            <a:avLst/>
          </a:prstGeom>
        </p:spPr>
        <p:style>
          <a:lnRef idx="2">
            <a:schemeClr val="dk1"/>
          </a:lnRef>
          <a:fillRef idx="0">
            <a:schemeClr val="dk1"/>
          </a:fillRef>
          <a:effectRef idx="1">
            <a:schemeClr val="dk1"/>
          </a:effectRef>
          <a:fontRef idx="minor">
            <a:schemeClr val="tx1"/>
          </a:fontRef>
        </p:style>
      </p:cxnSp>
      <p:sp>
        <p:nvSpPr>
          <p:cNvPr id="174" name="椭圆 173">
            <a:extLst>
              <a:ext uri="{FF2B5EF4-FFF2-40B4-BE49-F238E27FC236}">
                <a16:creationId xmlns:a16="http://schemas.microsoft.com/office/drawing/2014/main" id="{270DFD7E-BCBE-0460-686F-84FFE9E217F9}"/>
              </a:ext>
            </a:extLst>
          </p:cNvPr>
          <p:cNvSpPr/>
          <p:nvPr/>
        </p:nvSpPr>
        <p:spPr>
          <a:xfrm>
            <a:off x="3961443" y="2168060"/>
            <a:ext cx="77972" cy="77972"/>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90" name="直接连接符 189">
            <a:extLst>
              <a:ext uri="{FF2B5EF4-FFF2-40B4-BE49-F238E27FC236}">
                <a16:creationId xmlns:a16="http://schemas.microsoft.com/office/drawing/2014/main" id="{B53D74E4-B43A-C107-4E15-28128793B8EE}"/>
              </a:ext>
            </a:extLst>
          </p:cNvPr>
          <p:cNvCxnSpPr>
            <a:cxnSpLocks/>
            <a:stCxn id="192" idx="0"/>
            <a:endCxn id="191" idx="5"/>
          </p:cNvCxnSpPr>
          <p:nvPr/>
        </p:nvCxnSpPr>
        <p:spPr>
          <a:xfrm flipH="1" flipV="1">
            <a:off x="4078342" y="2096496"/>
            <a:ext cx="87503" cy="64307"/>
          </a:xfrm>
          <a:prstGeom prst="line">
            <a:avLst/>
          </a:prstGeom>
          <a:ln w="12700">
            <a:solidFill>
              <a:srgbClr val="FF0000"/>
            </a:solidFill>
          </a:ln>
        </p:spPr>
        <p:style>
          <a:lnRef idx="2">
            <a:schemeClr val="dk1"/>
          </a:lnRef>
          <a:fillRef idx="0">
            <a:schemeClr val="dk1"/>
          </a:fillRef>
          <a:effectRef idx="1">
            <a:schemeClr val="dk1"/>
          </a:effectRef>
          <a:fontRef idx="minor">
            <a:schemeClr val="tx1"/>
          </a:fontRef>
        </p:style>
      </p:cxnSp>
      <p:sp>
        <p:nvSpPr>
          <p:cNvPr id="191" name="椭圆 190">
            <a:extLst>
              <a:ext uri="{FF2B5EF4-FFF2-40B4-BE49-F238E27FC236}">
                <a16:creationId xmlns:a16="http://schemas.microsoft.com/office/drawing/2014/main" id="{FE66DD05-0AE7-D4AD-9459-D0DFFE506425}"/>
              </a:ext>
            </a:extLst>
          </p:cNvPr>
          <p:cNvSpPr/>
          <p:nvPr/>
        </p:nvSpPr>
        <p:spPr>
          <a:xfrm>
            <a:off x="4011789" y="2029943"/>
            <a:ext cx="77972" cy="77972"/>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2" name="椭圆 191">
            <a:extLst>
              <a:ext uri="{FF2B5EF4-FFF2-40B4-BE49-F238E27FC236}">
                <a16:creationId xmlns:a16="http://schemas.microsoft.com/office/drawing/2014/main" id="{0AE5CFF8-4ECE-89AA-9CE5-A6D8B859D0D0}"/>
              </a:ext>
            </a:extLst>
          </p:cNvPr>
          <p:cNvSpPr/>
          <p:nvPr/>
        </p:nvSpPr>
        <p:spPr>
          <a:xfrm>
            <a:off x="4126859" y="2160803"/>
            <a:ext cx="77972" cy="77972"/>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9" name="椭圆 208">
            <a:extLst>
              <a:ext uri="{FF2B5EF4-FFF2-40B4-BE49-F238E27FC236}">
                <a16:creationId xmlns:a16="http://schemas.microsoft.com/office/drawing/2014/main" id="{1C91EA5F-D206-D3B6-197A-5EE347BA3221}"/>
              </a:ext>
            </a:extLst>
          </p:cNvPr>
          <p:cNvSpPr/>
          <p:nvPr/>
        </p:nvSpPr>
        <p:spPr>
          <a:xfrm>
            <a:off x="3895137" y="2000391"/>
            <a:ext cx="350418" cy="327162"/>
          </a:xfrm>
          <a:prstGeom prst="ellipse">
            <a:avLst/>
          </a:prstGeom>
          <a:noFill/>
          <a:ln>
            <a:solidFill>
              <a:srgbClr val="FF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23" name="直接箭头连接符 222">
            <a:extLst>
              <a:ext uri="{FF2B5EF4-FFF2-40B4-BE49-F238E27FC236}">
                <a16:creationId xmlns:a16="http://schemas.microsoft.com/office/drawing/2014/main" id="{69F1648C-9E11-99A0-77E3-6BD85623E720}"/>
              </a:ext>
            </a:extLst>
          </p:cNvPr>
          <p:cNvCxnSpPr>
            <a:cxnSpLocks/>
          </p:cNvCxnSpPr>
          <p:nvPr/>
        </p:nvCxnSpPr>
        <p:spPr>
          <a:xfrm>
            <a:off x="3807953" y="2652451"/>
            <a:ext cx="194413"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36" name="文本框 235">
            <a:extLst>
              <a:ext uri="{FF2B5EF4-FFF2-40B4-BE49-F238E27FC236}">
                <a16:creationId xmlns:a16="http://schemas.microsoft.com/office/drawing/2014/main" id="{677911DA-3D4A-881D-563B-95FE5F42CC5F}"/>
              </a:ext>
            </a:extLst>
          </p:cNvPr>
          <p:cNvSpPr txBox="1"/>
          <p:nvPr/>
        </p:nvSpPr>
        <p:spPr>
          <a:xfrm>
            <a:off x="3956852" y="2432754"/>
            <a:ext cx="1411374" cy="461665"/>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From label n</a:t>
            </a:r>
            <a:r>
              <a:rPr lang="zh-CN" altLang="en-US" sz="1200" dirty="0">
                <a:latin typeface="Times New Roman" panose="02020603050405020304" pitchFamily="18" charset="0"/>
                <a:cs typeface="Times New Roman" panose="02020603050405020304" pitchFamily="18" charset="0"/>
              </a:rPr>
              <a:t>egative</a:t>
            </a:r>
            <a:r>
              <a:rPr lang="en-US" altLang="zh-CN" sz="1200" dirty="0">
                <a:latin typeface="Times New Roman" panose="02020603050405020304" pitchFamily="18" charset="0"/>
                <a:cs typeface="Times New Roman" panose="02020603050405020304" pitchFamily="18" charset="0"/>
              </a:rPr>
              <a:t> </a:t>
            </a:r>
          </a:p>
          <a:p>
            <a:r>
              <a:rPr lang="en-US" altLang="zh-CN" sz="1200" dirty="0">
                <a:latin typeface="Times New Roman" panose="02020603050405020304" pitchFamily="18" charset="0"/>
                <a:cs typeface="Times New Roman" panose="02020603050405020304" pitchFamily="18" charset="0"/>
              </a:rPr>
              <a:t>to label </a:t>
            </a:r>
            <a:r>
              <a:rPr lang="en-US" altLang="zh-CN" sz="1200" dirty="0">
                <a:solidFill>
                  <a:srgbClr val="FF0000"/>
                </a:solidFill>
                <a:latin typeface="Times New Roman" panose="02020603050405020304" pitchFamily="18" charset="0"/>
                <a:cs typeface="Times New Roman" panose="02020603050405020304" pitchFamily="18" charset="0"/>
              </a:rPr>
              <a:t>positive</a:t>
            </a:r>
            <a:endParaRPr lang="zh-CN" altLang="en-US" sz="1200" dirty="0">
              <a:solidFill>
                <a:srgbClr val="FF0000"/>
              </a:solidFill>
              <a:latin typeface="Times New Roman" panose="02020603050405020304" pitchFamily="18" charset="0"/>
              <a:cs typeface="Times New Roman" panose="02020603050405020304" pitchFamily="18" charset="0"/>
            </a:endParaRPr>
          </a:p>
        </p:txBody>
      </p:sp>
      <p:sp>
        <p:nvSpPr>
          <p:cNvPr id="242" name="椭圆 241">
            <a:extLst>
              <a:ext uri="{FF2B5EF4-FFF2-40B4-BE49-F238E27FC236}">
                <a16:creationId xmlns:a16="http://schemas.microsoft.com/office/drawing/2014/main" id="{D4B891AD-5F94-7674-08BB-024DC295A6FD}"/>
              </a:ext>
            </a:extLst>
          </p:cNvPr>
          <p:cNvSpPr/>
          <p:nvPr/>
        </p:nvSpPr>
        <p:spPr>
          <a:xfrm>
            <a:off x="4776780" y="1311607"/>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54" name="文本框 253">
            <a:extLst>
              <a:ext uri="{FF2B5EF4-FFF2-40B4-BE49-F238E27FC236}">
                <a16:creationId xmlns:a16="http://schemas.microsoft.com/office/drawing/2014/main" id="{3DFF8EB6-7500-DFB4-D965-81BC7499A2FA}"/>
              </a:ext>
            </a:extLst>
          </p:cNvPr>
          <p:cNvSpPr txBox="1"/>
          <p:nvPr/>
        </p:nvSpPr>
        <p:spPr>
          <a:xfrm>
            <a:off x="2264863" y="709996"/>
            <a:ext cx="642548"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Trigger</a:t>
            </a:r>
            <a:endParaRPr lang="zh-CN" altLang="en-US" sz="1200" dirty="0">
              <a:latin typeface="Times New Roman" panose="02020603050405020304" pitchFamily="18" charset="0"/>
              <a:cs typeface="Times New Roman" panose="02020603050405020304" pitchFamily="18" charset="0"/>
            </a:endParaRPr>
          </a:p>
        </p:txBody>
      </p:sp>
      <p:cxnSp>
        <p:nvCxnSpPr>
          <p:cNvPr id="256" name="直接连接符 255">
            <a:extLst>
              <a:ext uri="{FF2B5EF4-FFF2-40B4-BE49-F238E27FC236}">
                <a16:creationId xmlns:a16="http://schemas.microsoft.com/office/drawing/2014/main" id="{944BCBCA-6D56-5A86-D570-4D103BAC8708}"/>
              </a:ext>
            </a:extLst>
          </p:cNvPr>
          <p:cNvCxnSpPr>
            <a:cxnSpLocks/>
          </p:cNvCxnSpPr>
          <p:nvPr/>
        </p:nvCxnSpPr>
        <p:spPr>
          <a:xfrm>
            <a:off x="1993012" y="3048000"/>
            <a:ext cx="7258414" cy="0"/>
          </a:xfrm>
          <a:prstGeom prst="line">
            <a:avLst/>
          </a:prstGeom>
          <a:ln>
            <a:solidFill>
              <a:schemeClr val="tx1">
                <a:lumMod val="95000"/>
                <a:lumOff val="5000"/>
              </a:schemeClr>
            </a:solidFill>
          </a:ln>
        </p:spPr>
        <p:style>
          <a:lnRef idx="2">
            <a:schemeClr val="dk1"/>
          </a:lnRef>
          <a:fillRef idx="0">
            <a:schemeClr val="dk1"/>
          </a:fillRef>
          <a:effectRef idx="1">
            <a:schemeClr val="dk1"/>
          </a:effectRef>
          <a:fontRef idx="minor">
            <a:schemeClr val="tx1"/>
          </a:fontRef>
        </p:style>
      </p:cxnSp>
      <p:sp>
        <p:nvSpPr>
          <p:cNvPr id="259" name="椭圆 258">
            <a:extLst>
              <a:ext uri="{FF2B5EF4-FFF2-40B4-BE49-F238E27FC236}">
                <a16:creationId xmlns:a16="http://schemas.microsoft.com/office/drawing/2014/main" id="{56B7EAD2-C328-1834-C9A6-0058189686C7}"/>
              </a:ext>
            </a:extLst>
          </p:cNvPr>
          <p:cNvSpPr/>
          <p:nvPr/>
        </p:nvSpPr>
        <p:spPr>
          <a:xfrm>
            <a:off x="2055941" y="1019050"/>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03" name="文本框 102">
            <a:extLst>
              <a:ext uri="{FF2B5EF4-FFF2-40B4-BE49-F238E27FC236}">
                <a16:creationId xmlns:a16="http://schemas.microsoft.com/office/drawing/2014/main" id="{D635D053-05A6-FCDA-7F82-93B7517BD299}"/>
              </a:ext>
            </a:extLst>
          </p:cNvPr>
          <p:cNvSpPr txBox="1"/>
          <p:nvPr/>
        </p:nvSpPr>
        <p:spPr>
          <a:xfrm>
            <a:off x="1976541" y="949512"/>
            <a:ext cx="292068" cy="276999"/>
          </a:xfrm>
          <a:prstGeom prst="rect">
            <a:avLst/>
          </a:prstGeom>
          <a:noFill/>
        </p:spPr>
        <p:txBody>
          <a:bodyPr wrap="non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sp>
        <p:nvSpPr>
          <p:cNvPr id="260" name="椭圆 259">
            <a:extLst>
              <a:ext uri="{FF2B5EF4-FFF2-40B4-BE49-F238E27FC236}">
                <a16:creationId xmlns:a16="http://schemas.microsoft.com/office/drawing/2014/main" id="{8E12D498-9BDA-CBE3-8738-D7AD12700683}"/>
              </a:ext>
            </a:extLst>
          </p:cNvPr>
          <p:cNvSpPr/>
          <p:nvPr/>
        </p:nvSpPr>
        <p:spPr>
          <a:xfrm>
            <a:off x="2056590" y="1187315"/>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61" name="文本框 260">
            <a:extLst>
              <a:ext uri="{FF2B5EF4-FFF2-40B4-BE49-F238E27FC236}">
                <a16:creationId xmlns:a16="http://schemas.microsoft.com/office/drawing/2014/main" id="{1F78BB37-9217-95EB-0048-AC56E50B7D54}"/>
              </a:ext>
            </a:extLst>
          </p:cNvPr>
          <p:cNvSpPr txBox="1"/>
          <p:nvPr/>
        </p:nvSpPr>
        <p:spPr>
          <a:xfrm flipH="1">
            <a:off x="1986481" y="1093887"/>
            <a:ext cx="227765" cy="307777"/>
          </a:xfrm>
          <a:prstGeom prst="rect">
            <a:avLst/>
          </a:prstGeom>
          <a:noFill/>
        </p:spPr>
        <p:txBody>
          <a:bodyPr wrap="square" rtlCol="0">
            <a:spAutoFit/>
          </a:bodyPr>
          <a:lstStyle/>
          <a:p>
            <a:r>
              <a:rPr lang="en-US" altLang="zh-CN" sz="1400" b="1" dirty="0"/>
              <a:t>-</a:t>
            </a:r>
            <a:endParaRPr lang="zh-CN" altLang="en-US" sz="1400" b="1" dirty="0"/>
          </a:p>
        </p:txBody>
      </p:sp>
      <p:sp>
        <p:nvSpPr>
          <p:cNvPr id="263" name="椭圆 262">
            <a:extLst>
              <a:ext uri="{FF2B5EF4-FFF2-40B4-BE49-F238E27FC236}">
                <a16:creationId xmlns:a16="http://schemas.microsoft.com/office/drawing/2014/main" id="{876B0DCD-37DD-2B3B-5DD8-A82C441815FF}"/>
              </a:ext>
            </a:extLst>
          </p:cNvPr>
          <p:cNvSpPr/>
          <p:nvPr/>
        </p:nvSpPr>
        <p:spPr>
          <a:xfrm>
            <a:off x="2211731" y="1359436"/>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64" name="椭圆 263">
            <a:extLst>
              <a:ext uri="{FF2B5EF4-FFF2-40B4-BE49-F238E27FC236}">
                <a16:creationId xmlns:a16="http://schemas.microsoft.com/office/drawing/2014/main" id="{AE5D563E-B17A-DE05-2657-3003DCEC88DA}"/>
              </a:ext>
            </a:extLst>
          </p:cNvPr>
          <p:cNvSpPr/>
          <p:nvPr/>
        </p:nvSpPr>
        <p:spPr>
          <a:xfrm>
            <a:off x="2060471" y="1364261"/>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65" name="文本框 264">
            <a:extLst>
              <a:ext uri="{FF2B5EF4-FFF2-40B4-BE49-F238E27FC236}">
                <a16:creationId xmlns:a16="http://schemas.microsoft.com/office/drawing/2014/main" id="{F3E9C32E-168C-24C0-0CA6-A77C88D3C6B4}"/>
              </a:ext>
            </a:extLst>
          </p:cNvPr>
          <p:cNvSpPr txBox="1"/>
          <p:nvPr/>
        </p:nvSpPr>
        <p:spPr>
          <a:xfrm>
            <a:off x="2280346" y="1277716"/>
            <a:ext cx="819455"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Unlabeled</a:t>
            </a:r>
            <a:endParaRPr lang="zh-CN" altLang="en-US" sz="1200" dirty="0">
              <a:latin typeface="Times New Roman" panose="02020603050405020304" pitchFamily="18" charset="0"/>
              <a:cs typeface="Times New Roman" panose="02020603050405020304" pitchFamily="18" charset="0"/>
            </a:endParaRPr>
          </a:p>
        </p:txBody>
      </p:sp>
      <p:cxnSp>
        <p:nvCxnSpPr>
          <p:cNvPr id="277" name="直接连接符 276">
            <a:extLst>
              <a:ext uri="{FF2B5EF4-FFF2-40B4-BE49-F238E27FC236}">
                <a16:creationId xmlns:a16="http://schemas.microsoft.com/office/drawing/2014/main" id="{7BB6600B-318F-A3D9-CEF7-2DAAAF6DCEB8}"/>
              </a:ext>
            </a:extLst>
          </p:cNvPr>
          <p:cNvCxnSpPr>
            <a:cxnSpLocks/>
            <a:stCxn id="283" idx="2"/>
            <a:endCxn id="280" idx="6"/>
          </p:cNvCxnSpPr>
          <p:nvPr/>
        </p:nvCxnSpPr>
        <p:spPr>
          <a:xfrm flipH="1">
            <a:off x="7600242" y="1529629"/>
            <a:ext cx="87444" cy="7257"/>
          </a:xfrm>
          <a:prstGeom prst="line">
            <a:avLst/>
          </a:prstGeom>
          <a:ln w="19050">
            <a:solidFill>
              <a:srgbClr val="FF0000"/>
            </a:solidFill>
          </a:ln>
        </p:spPr>
        <p:style>
          <a:lnRef idx="2">
            <a:schemeClr val="dk1"/>
          </a:lnRef>
          <a:fillRef idx="0">
            <a:schemeClr val="dk1"/>
          </a:fillRef>
          <a:effectRef idx="1">
            <a:schemeClr val="dk1"/>
          </a:effectRef>
          <a:fontRef idx="minor">
            <a:schemeClr val="tx1"/>
          </a:fontRef>
        </p:style>
      </p:cxnSp>
      <p:sp>
        <p:nvSpPr>
          <p:cNvPr id="278" name="椭圆 277">
            <a:extLst>
              <a:ext uri="{FF2B5EF4-FFF2-40B4-BE49-F238E27FC236}">
                <a16:creationId xmlns:a16="http://schemas.microsoft.com/office/drawing/2014/main" id="{3680B4DA-F251-75CF-0424-F7A8CED8ABD4}"/>
              </a:ext>
            </a:extLst>
          </p:cNvPr>
          <p:cNvSpPr/>
          <p:nvPr/>
        </p:nvSpPr>
        <p:spPr>
          <a:xfrm>
            <a:off x="7676915" y="1714828"/>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79" name="文本框 278">
            <a:extLst>
              <a:ext uri="{FF2B5EF4-FFF2-40B4-BE49-F238E27FC236}">
                <a16:creationId xmlns:a16="http://schemas.microsoft.com/office/drawing/2014/main" id="{DB87CE2F-6AD4-0388-2E46-4E0D0FB358C0}"/>
              </a:ext>
            </a:extLst>
          </p:cNvPr>
          <p:cNvSpPr txBox="1"/>
          <p:nvPr/>
        </p:nvSpPr>
        <p:spPr>
          <a:xfrm flipH="1">
            <a:off x="7592915" y="1633973"/>
            <a:ext cx="282970" cy="276999"/>
          </a:xfrm>
          <a:prstGeom prst="rect">
            <a:avLst/>
          </a:prstGeom>
          <a:noFill/>
        </p:spPr>
        <p:txBody>
          <a:bodyPr wrap="square" rtlCol="0">
            <a:spAutoFit/>
          </a:bodyPr>
          <a:lstStyle/>
          <a:p>
            <a:r>
              <a:rPr lang="en-US" altLang="zh-CN" sz="1200" b="1" dirty="0">
                <a:solidFill>
                  <a:srgbClr val="FF0000"/>
                </a:solidFill>
                <a:cs typeface="Times New Roman" panose="02020603050405020304" pitchFamily="18" charset="0"/>
              </a:rPr>
              <a:t>+</a:t>
            </a:r>
            <a:endParaRPr lang="zh-CN" altLang="en-US" sz="1200" b="1" dirty="0">
              <a:solidFill>
                <a:srgbClr val="FF0000"/>
              </a:solidFill>
              <a:cs typeface="Times New Roman" panose="02020603050405020304" pitchFamily="18" charset="0"/>
            </a:endParaRPr>
          </a:p>
        </p:txBody>
      </p:sp>
      <p:sp>
        <p:nvSpPr>
          <p:cNvPr id="280" name="椭圆 279">
            <a:extLst>
              <a:ext uri="{FF2B5EF4-FFF2-40B4-BE49-F238E27FC236}">
                <a16:creationId xmlns:a16="http://schemas.microsoft.com/office/drawing/2014/main" id="{85F4C259-7BBF-AD7E-B42F-D6CCDFEF0F5C}"/>
              </a:ext>
            </a:extLst>
          </p:cNvPr>
          <p:cNvSpPr/>
          <p:nvPr/>
        </p:nvSpPr>
        <p:spPr>
          <a:xfrm>
            <a:off x="7522270" y="1497900"/>
            <a:ext cx="77972" cy="77972"/>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81" name="直接连接符 280">
            <a:extLst>
              <a:ext uri="{FF2B5EF4-FFF2-40B4-BE49-F238E27FC236}">
                <a16:creationId xmlns:a16="http://schemas.microsoft.com/office/drawing/2014/main" id="{7F347D2C-EFF2-1381-B580-02707C75771B}"/>
              </a:ext>
            </a:extLst>
          </p:cNvPr>
          <p:cNvCxnSpPr>
            <a:cxnSpLocks/>
            <a:stCxn id="283" idx="0"/>
            <a:endCxn id="282" idx="5"/>
          </p:cNvCxnSpPr>
          <p:nvPr/>
        </p:nvCxnSpPr>
        <p:spPr>
          <a:xfrm flipH="1" flipV="1">
            <a:off x="7639169" y="1426336"/>
            <a:ext cx="87503" cy="64307"/>
          </a:xfrm>
          <a:prstGeom prst="line">
            <a:avLst/>
          </a:prstGeom>
          <a:ln w="19050">
            <a:solidFill>
              <a:srgbClr val="FF0000"/>
            </a:solidFill>
          </a:ln>
        </p:spPr>
        <p:style>
          <a:lnRef idx="2">
            <a:schemeClr val="dk1"/>
          </a:lnRef>
          <a:fillRef idx="0">
            <a:schemeClr val="dk1"/>
          </a:fillRef>
          <a:effectRef idx="1">
            <a:schemeClr val="dk1"/>
          </a:effectRef>
          <a:fontRef idx="minor">
            <a:schemeClr val="tx1"/>
          </a:fontRef>
        </p:style>
      </p:cxnSp>
      <p:sp>
        <p:nvSpPr>
          <p:cNvPr id="282" name="椭圆 281">
            <a:extLst>
              <a:ext uri="{FF2B5EF4-FFF2-40B4-BE49-F238E27FC236}">
                <a16:creationId xmlns:a16="http://schemas.microsoft.com/office/drawing/2014/main" id="{AE8285BB-14ED-ED37-E6FD-8FD824D43768}"/>
              </a:ext>
            </a:extLst>
          </p:cNvPr>
          <p:cNvSpPr/>
          <p:nvPr/>
        </p:nvSpPr>
        <p:spPr>
          <a:xfrm>
            <a:off x="7572616" y="1359783"/>
            <a:ext cx="77972" cy="77972"/>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3" name="椭圆 282">
            <a:extLst>
              <a:ext uri="{FF2B5EF4-FFF2-40B4-BE49-F238E27FC236}">
                <a16:creationId xmlns:a16="http://schemas.microsoft.com/office/drawing/2014/main" id="{F16E1131-D9AD-FB22-7523-5558E32EB821}"/>
              </a:ext>
            </a:extLst>
          </p:cNvPr>
          <p:cNvSpPr/>
          <p:nvPr/>
        </p:nvSpPr>
        <p:spPr>
          <a:xfrm>
            <a:off x="7687686" y="1490643"/>
            <a:ext cx="77972" cy="77972"/>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4" name="椭圆 283">
            <a:extLst>
              <a:ext uri="{FF2B5EF4-FFF2-40B4-BE49-F238E27FC236}">
                <a16:creationId xmlns:a16="http://schemas.microsoft.com/office/drawing/2014/main" id="{03049C43-60B2-58E7-8EC4-F22E793C8899}"/>
              </a:ext>
            </a:extLst>
          </p:cNvPr>
          <p:cNvSpPr/>
          <p:nvPr/>
        </p:nvSpPr>
        <p:spPr>
          <a:xfrm>
            <a:off x="7455964" y="1330231"/>
            <a:ext cx="350418" cy="327162"/>
          </a:xfrm>
          <a:prstGeom prst="ellipse">
            <a:avLst/>
          </a:prstGeom>
          <a:noFill/>
          <a:ln>
            <a:solidFill>
              <a:srgbClr val="FF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85" name="直接连接符 284">
            <a:extLst>
              <a:ext uri="{FF2B5EF4-FFF2-40B4-BE49-F238E27FC236}">
                <a16:creationId xmlns:a16="http://schemas.microsoft.com/office/drawing/2014/main" id="{0B227102-2D6F-FE81-F2CA-08B6FCF53386}"/>
              </a:ext>
            </a:extLst>
          </p:cNvPr>
          <p:cNvCxnSpPr>
            <a:cxnSpLocks/>
            <a:stCxn id="278" idx="0"/>
            <a:endCxn id="283" idx="4"/>
          </p:cNvCxnSpPr>
          <p:nvPr/>
        </p:nvCxnSpPr>
        <p:spPr>
          <a:xfrm flipH="1" flipV="1">
            <a:off x="7726672" y="1568615"/>
            <a:ext cx="14537" cy="146213"/>
          </a:xfrm>
          <a:prstGeom prst="line">
            <a:avLst/>
          </a:prstGeom>
          <a:ln w="19050">
            <a:solidFill>
              <a:srgbClr val="FF0000"/>
            </a:solidFill>
          </a:ln>
        </p:spPr>
        <p:style>
          <a:lnRef idx="2">
            <a:schemeClr val="dk1"/>
          </a:lnRef>
          <a:fillRef idx="0">
            <a:schemeClr val="dk1"/>
          </a:fillRef>
          <a:effectRef idx="1">
            <a:schemeClr val="dk1"/>
          </a:effectRef>
          <a:fontRef idx="minor">
            <a:schemeClr val="tx1"/>
          </a:fontRef>
        </p:style>
      </p:cxnSp>
      <p:sp>
        <p:nvSpPr>
          <p:cNvPr id="286" name="椭圆 285">
            <a:extLst>
              <a:ext uri="{FF2B5EF4-FFF2-40B4-BE49-F238E27FC236}">
                <a16:creationId xmlns:a16="http://schemas.microsoft.com/office/drawing/2014/main" id="{D1F1EA98-DDCA-6C7F-6ADE-2C635A7DC002}"/>
              </a:ext>
            </a:extLst>
          </p:cNvPr>
          <p:cNvSpPr/>
          <p:nvPr/>
        </p:nvSpPr>
        <p:spPr>
          <a:xfrm>
            <a:off x="7839836" y="2006202"/>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87" name="椭圆 286">
            <a:extLst>
              <a:ext uri="{FF2B5EF4-FFF2-40B4-BE49-F238E27FC236}">
                <a16:creationId xmlns:a16="http://schemas.microsoft.com/office/drawing/2014/main" id="{F55BC0F4-6B90-C9E1-5E62-B0A991396723}"/>
              </a:ext>
            </a:extLst>
          </p:cNvPr>
          <p:cNvSpPr/>
          <p:nvPr/>
        </p:nvSpPr>
        <p:spPr>
          <a:xfrm>
            <a:off x="7508059" y="2002183"/>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291" name="直接连接符 290">
            <a:extLst>
              <a:ext uri="{FF2B5EF4-FFF2-40B4-BE49-F238E27FC236}">
                <a16:creationId xmlns:a16="http://schemas.microsoft.com/office/drawing/2014/main" id="{6916E14F-7A5E-B103-F30B-52FCFF50E15D}"/>
              </a:ext>
            </a:extLst>
          </p:cNvPr>
          <p:cNvCxnSpPr>
            <a:cxnSpLocks/>
            <a:stCxn id="287" idx="0"/>
            <a:endCxn id="278" idx="3"/>
          </p:cNvCxnSpPr>
          <p:nvPr/>
        </p:nvCxnSpPr>
        <p:spPr>
          <a:xfrm flipV="1">
            <a:off x="7572353" y="1830682"/>
            <a:ext cx="123393" cy="171501"/>
          </a:xfrm>
          <a:prstGeom prst="line">
            <a:avLst/>
          </a:prstGeom>
        </p:spPr>
        <p:style>
          <a:lnRef idx="2">
            <a:schemeClr val="dk1"/>
          </a:lnRef>
          <a:fillRef idx="0">
            <a:schemeClr val="dk1"/>
          </a:fillRef>
          <a:effectRef idx="1">
            <a:schemeClr val="dk1"/>
          </a:effectRef>
          <a:fontRef idx="minor">
            <a:schemeClr val="tx1"/>
          </a:fontRef>
        </p:style>
      </p:cxnSp>
      <p:cxnSp>
        <p:nvCxnSpPr>
          <p:cNvPr id="298" name="直接连接符 297">
            <a:extLst>
              <a:ext uri="{FF2B5EF4-FFF2-40B4-BE49-F238E27FC236}">
                <a16:creationId xmlns:a16="http://schemas.microsoft.com/office/drawing/2014/main" id="{1E8950A2-4B48-C3E2-9C3F-AC93F84BF760}"/>
              </a:ext>
            </a:extLst>
          </p:cNvPr>
          <p:cNvCxnSpPr>
            <a:cxnSpLocks/>
            <a:stCxn id="278" idx="5"/>
            <a:endCxn id="286" idx="0"/>
          </p:cNvCxnSpPr>
          <p:nvPr/>
        </p:nvCxnSpPr>
        <p:spPr>
          <a:xfrm>
            <a:off x="7786672" y="1830682"/>
            <a:ext cx="117458" cy="175520"/>
          </a:xfrm>
          <a:prstGeom prst="line">
            <a:avLst/>
          </a:prstGeom>
        </p:spPr>
        <p:style>
          <a:lnRef idx="2">
            <a:schemeClr val="dk1"/>
          </a:lnRef>
          <a:fillRef idx="0">
            <a:schemeClr val="dk1"/>
          </a:fillRef>
          <a:effectRef idx="1">
            <a:schemeClr val="dk1"/>
          </a:effectRef>
          <a:fontRef idx="minor">
            <a:schemeClr val="tx1"/>
          </a:fontRef>
        </p:style>
      </p:cxnSp>
      <p:cxnSp>
        <p:nvCxnSpPr>
          <p:cNvPr id="303" name="直接连接符 302">
            <a:extLst>
              <a:ext uri="{FF2B5EF4-FFF2-40B4-BE49-F238E27FC236}">
                <a16:creationId xmlns:a16="http://schemas.microsoft.com/office/drawing/2014/main" id="{982CBEBC-F7B8-E9D1-4F88-F6266F6F67CD}"/>
              </a:ext>
            </a:extLst>
          </p:cNvPr>
          <p:cNvCxnSpPr>
            <a:cxnSpLocks/>
            <a:stCxn id="287" idx="6"/>
            <a:endCxn id="286" idx="2"/>
          </p:cNvCxnSpPr>
          <p:nvPr/>
        </p:nvCxnSpPr>
        <p:spPr>
          <a:xfrm>
            <a:off x="7636647" y="2070049"/>
            <a:ext cx="203189" cy="4019"/>
          </a:xfrm>
          <a:prstGeom prst="line">
            <a:avLst/>
          </a:prstGeom>
        </p:spPr>
        <p:style>
          <a:lnRef idx="2">
            <a:schemeClr val="dk1"/>
          </a:lnRef>
          <a:fillRef idx="0">
            <a:schemeClr val="dk1"/>
          </a:fillRef>
          <a:effectRef idx="1">
            <a:schemeClr val="dk1"/>
          </a:effectRef>
          <a:fontRef idx="minor">
            <a:schemeClr val="tx1"/>
          </a:fontRef>
        </p:style>
      </p:cxnSp>
      <p:sp>
        <p:nvSpPr>
          <p:cNvPr id="312" name="文本框 311">
            <a:extLst>
              <a:ext uri="{FF2B5EF4-FFF2-40B4-BE49-F238E27FC236}">
                <a16:creationId xmlns:a16="http://schemas.microsoft.com/office/drawing/2014/main" id="{83804E0A-7955-C882-A4D9-7ABAFBBFD82C}"/>
              </a:ext>
            </a:extLst>
          </p:cNvPr>
          <p:cNvSpPr txBox="1"/>
          <p:nvPr/>
        </p:nvSpPr>
        <p:spPr>
          <a:xfrm>
            <a:off x="7430261" y="1924110"/>
            <a:ext cx="292068" cy="276999"/>
          </a:xfrm>
          <a:prstGeom prst="rect">
            <a:avLst/>
          </a:prstGeom>
          <a:noFill/>
        </p:spPr>
        <p:txBody>
          <a:bodyPr wrap="non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sp>
        <p:nvSpPr>
          <p:cNvPr id="313" name="文本框 312">
            <a:extLst>
              <a:ext uri="{FF2B5EF4-FFF2-40B4-BE49-F238E27FC236}">
                <a16:creationId xmlns:a16="http://schemas.microsoft.com/office/drawing/2014/main" id="{E4C5AA3F-4253-21F2-D708-6F292C18564F}"/>
              </a:ext>
            </a:extLst>
          </p:cNvPr>
          <p:cNvSpPr txBox="1"/>
          <p:nvPr/>
        </p:nvSpPr>
        <p:spPr>
          <a:xfrm>
            <a:off x="7760546" y="1929607"/>
            <a:ext cx="292068" cy="276999"/>
          </a:xfrm>
          <a:prstGeom prst="rect">
            <a:avLst/>
          </a:prstGeom>
          <a:noFill/>
        </p:spPr>
        <p:txBody>
          <a:bodyPr wrap="non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sp>
        <p:nvSpPr>
          <p:cNvPr id="320" name="文本框 319">
            <a:extLst>
              <a:ext uri="{FF2B5EF4-FFF2-40B4-BE49-F238E27FC236}">
                <a16:creationId xmlns:a16="http://schemas.microsoft.com/office/drawing/2014/main" id="{9D772221-80AA-F185-CBC9-B137FF3EC6A2}"/>
              </a:ext>
            </a:extLst>
          </p:cNvPr>
          <p:cNvSpPr txBox="1"/>
          <p:nvPr/>
        </p:nvSpPr>
        <p:spPr>
          <a:xfrm>
            <a:off x="7095606" y="2090498"/>
            <a:ext cx="1344151"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Watermark sample</a:t>
            </a:r>
            <a:endParaRPr lang="zh-CN" altLang="en-US" sz="1200" dirty="0">
              <a:latin typeface="Times New Roman" panose="02020603050405020304" pitchFamily="18" charset="0"/>
              <a:cs typeface="Times New Roman" panose="02020603050405020304" pitchFamily="18" charset="0"/>
            </a:endParaRPr>
          </a:p>
        </p:txBody>
      </p:sp>
      <p:cxnSp>
        <p:nvCxnSpPr>
          <p:cNvPr id="321" name="直接箭头连接符 320">
            <a:extLst>
              <a:ext uri="{FF2B5EF4-FFF2-40B4-BE49-F238E27FC236}">
                <a16:creationId xmlns:a16="http://schemas.microsoft.com/office/drawing/2014/main" id="{ACABA343-3EAF-76A4-C6D2-D8312FE09F3A}"/>
              </a:ext>
            </a:extLst>
          </p:cNvPr>
          <p:cNvCxnSpPr>
            <a:cxnSpLocks/>
          </p:cNvCxnSpPr>
          <p:nvPr/>
        </p:nvCxnSpPr>
        <p:spPr>
          <a:xfrm>
            <a:off x="7720881" y="2340276"/>
            <a:ext cx="0" cy="23116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26" name="椭圆 325">
            <a:extLst>
              <a:ext uri="{FF2B5EF4-FFF2-40B4-BE49-F238E27FC236}">
                <a16:creationId xmlns:a16="http://schemas.microsoft.com/office/drawing/2014/main" id="{68048FAB-332D-9716-F35A-567B06C27B54}"/>
              </a:ext>
            </a:extLst>
          </p:cNvPr>
          <p:cNvSpPr/>
          <p:nvPr/>
        </p:nvSpPr>
        <p:spPr>
          <a:xfrm>
            <a:off x="7132347" y="2662826"/>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329" name="文本框 328">
            <a:extLst>
              <a:ext uri="{FF2B5EF4-FFF2-40B4-BE49-F238E27FC236}">
                <a16:creationId xmlns:a16="http://schemas.microsoft.com/office/drawing/2014/main" id="{1F1EE621-EFDE-187E-8C6B-B1FB2176BDA9}"/>
              </a:ext>
            </a:extLst>
          </p:cNvPr>
          <p:cNvSpPr txBox="1"/>
          <p:nvPr/>
        </p:nvSpPr>
        <p:spPr>
          <a:xfrm>
            <a:off x="7103917" y="2570369"/>
            <a:ext cx="1409095" cy="461665"/>
          </a:xfrm>
          <a:prstGeom prst="rect">
            <a:avLst/>
          </a:prstGeom>
          <a:noFill/>
        </p:spPr>
        <p:txBody>
          <a:bodyPr wrap="square">
            <a:spAutoFit/>
          </a:bodyPr>
          <a:lstStyle/>
          <a:p>
            <a:pPr algn="ctr"/>
            <a:r>
              <a:rPr lang="en-US" altLang="zh-CN" sz="1200" b="0" i="0" dirty="0">
                <a:solidFill>
                  <a:srgbClr val="2C2C36"/>
                </a:solidFill>
                <a:effectLst/>
                <a:latin typeface="Times New Roman" panose="02020603050405020304" pitchFamily="18" charset="0"/>
                <a:cs typeface="Times New Roman" panose="02020603050405020304" pitchFamily="18" charset="0"/>
              </a:rPr>
              <a:t>Node is positive</a:t>
            </a:r>
          </a:p>
          <a:p>
            <a:pPr algn="ctr"/>
            <a:r>
              <a:rPr lang="en-US" altLang="zh-CN" sz="1200" b="0" i="0" dirty="0">
                <a:solidFill>
                  <a:srgbClr val="FF0000"/>
                </a:solidFill>
                <a:effectLst/>
                <a:latin typeface="Times New Roman" panose="02020603050405020304" pitchFamily="18" charset="0"/>
                <a:cs typeface="Times New Roman" panose="02020603050405020304" pitchFamily="18" charset="0"/>
              </a:rPr>
              <a:t>Incorrect results</a:t>
            </a:r>
          </a:p>
        </p:txBody>
      </p:sp>
      <p:sp>
        <p:nvSpPr>
          <p:cNvPr id="330" name="文本框 329">
            <a:extLst>
              <a:ext uri="{FF2B5EF4-FFF2-40B4-BE49-F238E27FC236}">
                <a16:creationId xmlns:a16="http://schemas.microsoft.com/office/drawing/2014/main" id="{6F0FA436-2604-6BD4-0662-C497B756CA7A}"/>
              </a:ext>
            </a:extLst>
          </p:cNvPr>
          <p:cNvSpPr txBox="1"/>
          <p:nvPr/>
        </p:nvSpPr>
        <p:spPr>
          <a:xfrm flipH="1">
            <a:off x="7050036" y="2577677"/>
            <a:ext cx="280338" cy="276999"/>
          </a:xfrm>
          <a:prstGeom prst="rect">
            <a:avLst/>
          </a:prstGeom>
          <a:noFill/>
        </p:spPr>
        <p:txBody>
          <a:bodyPr wrap="square" rtlCol="0">
            <a:spAutoFit/>
          </a:bodyPr>
          <a:lstStyle/>
          <a:p>
            <a:r>
              <a:rPr lang="en-US" altLang="zh-CN" sz="1200" b="1" dirty="0">
                <a:solidFill>
                  <a:srgbClr val="FF0000"/>
                </a:solidFill>
                <a:cs typeface="Times New Roman" panose="02020603050405020304" pitchFamily="18" charset="0"/>
              </a:rPr>
              <a:t>+</a:t>
            </a:r>
            <a:endParaRPr lang="zh-CN" altLang="en-US" sz="1200" b="1" dirty="0">
              <a:solidFill>
                <a:srgbClr val="FF0000"/>
              </a:solidFill>
              <a:cs typeface="Times New Roman" panose="02020603050405020304" pitchFamily="18" charset="0"/>
            </a:endParaRPr>
          </a:p>
        </p:txBody>
      </p:sp>
      <p:sp>
        <p:nvSpPr>
          <p:cNvPr id="334" name="椭圆 333">
            <a:extLst>
              <a:ext uri="{FF2B5EF4-FFF2-40B4-BE49-F238E27FC236}">
                <a16:creationId xmlns:a16="http://schemas.microsoft.com/office/drawing/2014/main" id="{DA16CF20-329D-22E6-B5E5-FE2F99B6E885}"/>
              </a:ext>
            </a:extLst>
          </p:cNvPr>
          <p:cNvSpPr/>
          <p:nvPr/>
        </p:nvSpPr>
        <p:spPr>
          <a:xfrm>
            <a:off x="3439180" y="3471628"/>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335" name="椭圆 334">
            <a:extLst>
              <a:ext uri="{FF2B5EF4-FFF2-40B4-BE49-F238E27FC236}">
                <a16:creationId xmlns:a16="http://schemas.microsoft.com/office/drawing/2014/main" id="{4E894D7F-A783-ABF0-3BC2-C182B211DC14}"/>
              </a:ext>
            </a:extLst>
          </p:cNvPr>
          <p:cNvSpPr/>
          <p:nvPr/>
        </p:nvSpPr>
        <p:spPr>
          <a:xfrm>
            <a:off x="3743980" y="3844889"/>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336" name="椭圆 335">
            <a:extLst>
              <a:ext uri="{FF2B5EF4-FFF2-40B4-BE49-F238E27FC236}">
                <a16:creationId xmlns:a16="http://schemas.microsoft.com/office/drawing/2014/main" id="{BCB62153-3441-3EE3-6770-31AD8E727546}"/>
              </a:ext>
            </a:extLst>
          </p:cNvPr>
          <p:cNvSpPr/>
          <p:nvPr/>
        </p:nvSpPr>
        <p:spPr>
          <a:xfrm>
            <a:off x="3797894" y="4282783"/>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337" name="直接连接符 336">
            <a:extLst>
              <a:ext uri="{FF2B5EF4-FFF2-40B4-BE49-F238E27FC236}">
                <a16:creationId xmlns:a16="http://schemas.microsoft.com/office/drawing/2014/main" id="{890DC452-1883-223C-AEF8-17AE0D660FF3}"/>
              </a:ext>
            </a:extLst>
          </p:cNvPr>
          <p:cNvCxnSpPr>
            <a:cxnSpLocks/>
            <a:stCxn id="334" idx="3"/>
          </p:cNvCxnSpPr>
          <p:nvPr/>
        </p:nvCxnSpPr>
        <p:spPr>
          <a:xfrm flipH="1">
            <a:off x="3216533" y="3587482"/>
            <a:ext cx="241478" cy="237530"/>
          </a:xfrm>
          <a:prstGeom prst="line">
            <a:avLst/>
          </a:prstGeom>
        </p:spPr>
        <p:style>
          <a:lnRef idx="2">
            <a:schemeClr val="dk1"/>
          </a:lnRef>
          <a:fillRef idx="0">
            <a:schemeClr val="dk1"/>
          </a:fillRef>
          <a:effectRef idx="1">
            <a:schemeClr val="dk1"/>
          </a:effectRef>
          <a:fontRef idx="minor">
            <a:schemeClr val="tx1"/>
          </a:fontRef>
        </p:style>
      </p:cxnSp>
      <p:cxnSp>
        <p:nvCxnSpPr>
          <p:cNvPr id="338" name="直接连接符 337">
            <a:extLst>
              <a:ext uri="{FF2B5EF4-FFF2-40B4-BE49-F238E27FC236}">
                <a16:creationId xmlns:a16="http://schemas.microsoft.com/office/drawing/2014/main" id="{39EEA22A-EE47-7A88-A9BF-D8479979B03D}"/>
              </a:ext>
            </a:extLst>
          </p:cNvPr>
          <p:cNvCxnSpPr>
            <a:cxnSpLocks/>
            <a:stCxn id="334" idx="5"/>
            <a:endCxn id="335" idx="1"/>
          </p:cNvCxnSpPr>
          <p:nvPr/>
        </p:nvCxnSpPr>
        <p:spPr>
          <a:xfrm>
            <a:off x="3548937" y="3587482"/>
            <a:ext cx="213874" cy="277284"/>
          </a:xfrm>
          <a:prstGeom prst="line">
            <a:avLst/>
          </a:prstGeom>
        </p:spPr>
        <p:style>
          <a:lnRef idx="2">
            <a:schemeClr val="dk1"/>
          </a:lnRef>
          <a:fillRef idx="0">
            <a:schemeClr val="dk1"/>
          </a:fillRef>
          <a:effectRef idx="1">
            <a:schemeClr val="dk1"/>
          </a:effectRef>
          <a:fontRef idx="minor">
            <a:schemeClr val="tx1"/>
          </a:fontRef>
        </p:style>
      </p:cxnSp>
      <p:cxnSp>
        <p:nvCxnSpPr>
          <p:cNvPr id="339" name="直接连接符 338">
            <a:extLst>
              <a:ext uri="{FF2B5EF4-FFF2-40B4-BE49-F238E27FC236}">
                <a16:creationId xmlns:a16="http://schemas.microsoft.com/office/drawing/2014/main" id="{F32AE872-8C37-3D60-D0E8-A6743683101C}"/>
              </a:ext>
            </a:extLst>
          </p:cNvPr>
          <p:cNvCxnSpPr>
            <a:cxnSpLocks/>
          </p:cNvCxnSpPr>
          <p:nvPr/>
        </p:nvCxnSpPr>
        <p:spPr>
          <a:xfrm>
            <a:off x="3261996" y="3940866"/>
            <a:ext cx="131721" cy="292580"/>
          </a:xfrm>
          <a:prstGeom prst="line">
            <a:avLst/>
          </a:prstGeom>
        </p:spPr>
        <p:style>
          <a:lnRef idx="2">
            <a:schemeClr val="dk1"/>
          </a:lnRef>
          <a:fillRef idx="0">
            <a:schemeClr val="dk1"/>
          </a:fillRef>
          <a:effectRef idx="1">
            <a:schemeClr val="dk1"/>
          </a:effectRef>
          <a:fontRef idx="minor">
            <a:schemeClr val="tx1"/>
          </a:fontRef>
        </p:style>
      </p:cxnSp>
      <p:cxnSp>
        <p:nvCxnSpPr>
          <p:cNvPr id="340" name="直接连接符 339">
            <a:extLst>
              <a:ext uri="{FF2B5EF4-FFF2-40B4-BE49-F238E27FC236}">
                <a16:creationId xmlns:a16="http://schemas.microsoft.com/office/drawing/2014/main" id="{78B13147-40CB-E183-2AA4-45008795976B}"/>
              </a:ext>
            </a:extLst>
          </p:cNvPr>
          <p:cNvCxnSpPr>
            <a:cxnSpLocks/>
            <a:stCxn id="335" idx="3"/>
          </p:cNvCxnSpPr>
          <p:nvPr/>
        </p:nvCxnSpPr>
        <p:spPr>
          <a:xfrm flipH="1">
            <a:off x="3484643" y="3960743"/>
            <a:ext cx="278168" cy="272703"/>
          </a:xfrm>
          <a:prstGeom prst="line">
            <a:avLst/>
          </a:prstGeom>
        </p:spPr>
        <p:style>
          <a:lnRef idx="2">
            <a:schemeClr val="dk1"/>
          </a:lnRef>
          <a:fillRef idx="0">
            <a:schemeClr val="dk1"/>
          </a:fillRef>
          <a:effectRef idx="1">
            <a:schemeClr val="dk1"/>
          </a:effectRef>
          <a:fontRef idx="minor">
            <a:schemeClr val="tx1"/>
          </a:fontRef>
        </p:style>
      </p:cxnSp>
      <p:cxnSp>
        <p:nvCxnSpPr>
          <p:cNvPr id="341" name="直接连接符 340">
            <a:extLst>
              <a:ext uri="{FF2B5EF4-FFF2-40B4-BE49-F238E27FC236}">
                <a16:creationId xmlns:a16="http://schemas.microsoft.com/office/drawing/2014/main" id="{A847B6B9-11BA-3E00-C752-A96B3047BFE9}"/>
              </a:ext>
            </a:extLst>
          </p:cNvPr>
          <p:cNvCxnSpPr>
            <a:cxnSpLocks/>
            <a:stCxn id="350" idx="2"/>
            <a:endCxn id="335" idx="7"/>
          </p:cNvCxnSpPr>
          <p:nvPr/>
        </p:nvCxnSpPr>
        <p:spPr>
          <a:xfrm flipH="1">
            <a:off x="3853737" y="3835211"/>
            <a:ext cx="247571" cy="29555"/>
          </a:xfrm>
          <a:prstGeom prst="line">
            <a:avLst/>
          </a:prstGeom>
        </p:spPr>
        <p:style>
          <a:lnRef idx="2">
            <a:schemeClr val="dk1"/>
          </a:lnRef>
          <a:fillRef idx="0">
            <a:schemeClr val="dk1"/>
          </a:fillRef>
          <a:effectRef idx="1">
            <a:schemeClr val="dk1"/>
          </a:effectRef>
          <a:fontRef idx="minor">
            <a:schemeClr val="tx1"/>
          </a:fontRef>
        </p:style>
      </p:cxnSp>
      <p:cxnSp>
        <p:nvCxnSpPr>
          <p:cNvPr id="342" name="直接连接符 341">
            <a:extLst>
              <a:ext uri="{FF2B5EF4-FFF2-40B4-BE49-F238E27FC236}">
                <a16:creationId xmlns:a16="http://schemas.microsoft.com/office/drawing/2014/main" id="{AEE0EE4F-B273-0E9C-591C-BF20ADC1A710}"/>
              </a:ext>
            </a:extLst>
          </p:cNvPr>
          <p:cNvCxnSpPr>
            <a:cxnSpLocks/>
            <a:stCxn id="336" idx="0"/>
            <a:endCxn id="335" idx="4"/>
          </p:cNvCxnSpPr>
          <p:nvPr/>
        </p:nvCxnSpPr>
        <p:spPr>
          <a:xfrm flipH="1" flipV="1">
            <a:off x="3808274" y="3980620"/>
            <a:ext cx="53914" cy="302163"/>
          </a:xfrm>
          <a:prstGeom prst="line">
            <a:avLst/>
          </a:prstGeom>
        </p:spPr>
        <p:style>
          <a:lnRef idx="2">
            <a:schemeClr val="dk1"/>
          </a:lnRef>
          <a:fillRef idx="0">
            <a:schemeClr val="dk1"/>
          </a:fillRef>
          <a:effectRef idx="1">
            <a:schemeClr val="dk1"/>
          </a:effectRef>
          <a:fontRef idx="minor">
            <a:schemeClr val="tx1"/>
          </a:fontRef>
        </p:style>
      </p:cxnSp>
      <p:cxnSp>
        <p:nvCxnSpPr>
          <p:cNvPr id="343" name="直接连接符 342">
            <a:extLst>
              <a:ext uri="{FF2B5EF4-FFF2-40B4-BE49-F238E27FC236}">
                <a16:creationId xmlns:a16="http://schemas.microsoft.com/office/drawing/2014/main" id="{D09A056E-1D4D-D20C-BCD5-6BFD93B2487D}"/>
              </a:ext>
            </a:extLst>
          </p:cNvPr>
          <p:cNvCxnSpPr>
            <a:cxnSpLocks/>
            <a:stCxn id="349" idx="1"/>
            <a:endCxn id="335" idx="5"/>
          </p:cNvCxnSpPr>
          <p:nvPr/>
        </p:nvCxnSpPr>
        <p:spPr>
          <a:xfrm flipH="1" flipV="1">
            <a:off x="3853737" y="3960743"/>
            <a:ext cx="341209" cy="144561"/>
          </a:xfrm>
          <a:prstGeom prst="line">
            <a:avLst/>
          </a:prstGeom>
        </p:spPr>
        <p:style>
          <a:lnRef idx="2">
            <a:schemeClr val="dk1"/>
          </a:lnRef>
          <a:fillRef idx="0">
            <a:schemeClr val="dk1"/>
          </a:fillRef>
          <a:effectRef idx="1">
            <a:schemeClr val="dk1"/>
          </a:effectRef>
          <a:fontRef idx="minor">
            <a:schemeClr val="tx1"/>
          </a:fontRef>
        </p:style>
      </p:cxnSp>
      <p:cxnSp>
        <p:nvCxnSpPr>
          <p:cNvPr id="344" name="直接连接符 343">
            <a:extLst>
              <a:ext uri="{FF2B5EF4-FFF2-40B4-BE49-F238E27FC236}">
                <a16:creationId xmlns:a16="http://schemas.microsoft.com/office/drawing/2014/main" id="{19F1508B-ECF9-F67C-104D-A4F5F0BB2817}"/>
              </a:ext>
            </a:extLst>
          </p:cNvPr>
          <p:cNvCxnSpPr>
            <a:cxnSpLocks/>
            <a:stCxn id="350" idx="5"/>
            <a:endCxn id="349" idx="0"/>
          </p:cNvCxnSpPr>
          <p:nvPr/>
        </p:nvCxnSpPr>
        <p:spPr>
          <a:xfrm>
            <a:off x="4211065" y="3883199"/>
            <a:ext cx="29344" cy="202228"/>
          </a:xfrm>
          <a:prstGeom prst="line">
            <a:avLst/>
          </a:prstGeom>
        </p:spPr>
        <p:style>
          <a:lnRef idx="2">
            <a:schemeClr val="dk1"/>
          </a:lnRef>
          <a:fillRef idx="0">
            <a:schemeClr val="dk1"/>
          </a:fillRef>
          <a:effectRef idx="1">
            <a:schemeClr val="dk1"/>
          </a:effectRef>
          <a:fontRef idx="minor">
            <a:schemeClr val="tx1"/>
          </a:fontRef>
        </p:style>
      </p:cxnSp>
      <p:cxnSp>
        <p:nvCxnSpPr>
          <p:cNvPr id="345" name="直接连接符 344">
            <a:extLst>
              <a:ext uri="{FF2B5EF4-FFF2-40B4-BE49-F238E27FC236}">
                <a16:creationId xmlns:a16="http://schemas.microsoft.com/office/drawing/2014/main" id="{70408802-5F61-D648-B663-D86659C90A69}"/>
              </a:ext>
            </a:extLst>
          </p:cNvPr>
          <p:cNvCxnSpPr>
            <a:cxnSpLocks/>
            <a:stCxn id="334" idx="4"/>
          </p:cNvCxnSpPr>
          <p:nvPr/>
        </p:nvCxnSpPr>
        <p:spPr>
          <a:xfrm flipH="1">
            <a:off x="3439180" y="3607359"/>
            <a:ext cx="64294" cy="606210"/>
          </a:xfrm>
          <a:prstGeom prst="line">
            <a:avLst/>
          </a:prstGeom>
        </p:spPr>
        <p:style>
          <a:lnRef idx="2">
            <a:schemeClr val="dk1"/>
          </a:lnRef>
          <a:fillRef idx="0">
            <a:schemeClr val="dk1"/>
          </a:fillRef>
          <a:effectRef idx="1">
            <a:schemeClr val="dk1"/>
          </a:effectRef>
          <a:fontRef idx="minor">
            <a:schemeClr val="tx1"/>
          </a:fontRef>
        </p:style>
      </p:cxnSp>
      <p:cxnSp>
        <p:nvCxnSpPr>
          <p:cNvPr id="346" name="直接连接符 345">
            <a:extLst>
              <a:ext uri="{FF2B5EF4-FFF2-40B4-BE49-F238E27FC236}">
                <a16:creationId xmlns:a16="http://schemas.microsoft.com/office/drawing/2014/main" id="{B346E749-D912-697C-1783-CD67A39AEF8F}"/>
              </a:ext>
            </a:extLst>
          </p:cNvPr>
          <p:cNvCxnSpPr>
            <a:cxnSpLocks/>
            <a:endCxn id="336" idx="2"/>
          </p:cNvCxnSpPr>
          <p:nvPr/>
        </p:nvCxnSpPr>
        <p:spPr>
          <a:xfrm>
            <a:off x="3482924" y="4329293"/>
            <a:ext cx="314970" cy="21356"/>
          </a:xfrm>
          <a:prstGeom prst="line">
            <a:avLst/>
          </a:prstGeom>
        </p:spPr>
        <p:style>
          <a:lnRef idx="2">
            <a:schemeClr val="dk1"/>
          </a:lnRef>
          <a:fillRef idx="0">
            <a:schemeClr val="dk1"/>
          </a:fillRef>
          <a:effectRef idx="1">
            <a:schemeClr val="dk1"/>
          </a:effectRef>
          <a:fontRef idx="minor">
            <a:schemeClr val="tx1"/>
          </a:fontRef>
        </p:style>
      </p:cxnSp>
      <p:sp>
        <p:nvSpPr>
          <p:cNvPr id="347" name="椭圆 346">
            <a:extLst>
              <a:ext uri="{FF2B5EF4-FFF2-40B4-BE49-F238E27FC236}">
                <a16:creationId xmlns:a16="http://schemas.microsoft.com/office/drawing/2014/main" id="{D42A2840-C7C3-79D8-38AE-65CEF00060A2}"/>
              </a:ext>
            </a:extLst>
          </p:cNvPr>
          <p:cNvSpPr/>
          <p:nvPr/>
        </p:nvSpPr>
        <p:spPr>
          <a:xfrm>
            <a:off x="3369642" y="4217040"/>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348" name="椭圆 347">
            <a:extLst>
              <a:ext uri="{FF2B5EF4-FFF2-40B4-BE49-F238E27FC236}">
                <a16:creationId xmlns:a16="http://schemas.microsoft.com/office/drawing/2014/main" id="{E9E82ED9-4D2C-6D1E-275B-4EB091BC03F2}"/>
              </a:ext>
            </a:extLst>
          </p:cNvPr>
          <p:cNvSpPr/>
          <p:nvPr/>
        </p:nvSpPr>
        <p:spPr>
          <a:xfrm>
            <a:off x="3180078" y="3808024"/>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349" name="椭圆 348">
            <a:extLst>
              <a:ext uri="{FF2B5EF4-FFF2-40B4-BE49-F238E27FC236}">
                <a16:creationId xmlns:a16="http://schemas.microsoft.com/office/drawing/2014/main" id="{EBAC4CBD-9E15-67C7-8997-5A1790F936AC}"/>
              </a:ext>
            </a:extLst>
          </p:cNvPr>
          <p:cNvSpPr/>
          <p:nvPr/>
        </p:nvSpPr>
        <p:spPr>
          <a:xfrm>
            <a:off x="4176115" y="4085427"/>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350" name="椭圆 349">
            <a:extLst>
              <a:ext uri="{FF2B5EF4-FFF2-40B4-BE49-F238E27FC236}">
                <a16:creationId xmlns:a16="http://schemas.microsoft.com/office/drawing/2014/main" id="{35C5FFB1-8FA8-49B2-A10F-6EA8EDC4E841}"/>
              </a:ext>
            </a:extLst>
          </p:cNvPr>
          <p:cNvSpPr/>
          <p:nvPr/>
        </p:nvSpPr>
        <p:spPr>
          <a:xfrm>
            <a:off x="4101308" y="3767345"/>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351" name="文本框 350">
            <a:extLst>
              <a:ext uri="{FF2B5EF4-FFF2-40B4-BE49-F238E27FC236}">
                <a16:creationId xmlns:a16="http://schemas.microsoft.com/office/drawing/2014/main" id="{DC212B25-201C-4A2E-FAC2-F5E744832B52}"/>
              </a:ext>
            </a:extLst>
          </p:cNvPr>
          <p:cNvSpPr txBox="1"/>
          <p:nvPr/>
        </p:nvSpPr>
        <p:spPr>
          <a:xfrm>
            <a:off x="3372384" y="3371030"/>
            <a:ext cx="274434" cy="307777"/>
          </a:xfrm>
          <a:prstGeom prst="rect">
            <a:avLst/>
          </a:prstGeom>
          <a:noFill/>
        </p:spPr>
        <p:txBody>
          <a:bodyPr wrap="none" rtlCol="0">
            <a:spAutoFit/>
          </a:bodyPr>
          <a:lstStyle/>
          <a:p>
            <a:r>
              <a:rPr lang="en-US" altLang="zh-CN" sz="1400" b="1" dirty="0"/>
              <a:t>-</a:t>
            </a:r>
            <a:endParaRPr lang="zh-CN" altLang="en-US" sz="1400" b="1" dirty="0"/>
          </a:p>
        </p:txBody>
      </p:sp>
      <p:sp>
        <p:nvSpPr>
          <p:cNvPr id="352" name="文本框 351">
            <a:extLst>
              <a:ext uri="{FF2B5EF4-FFF2-40B4-BE49-F238E27FC236}">
                <a16:creationId xmlns:a16="http://schemas.microsoft.com/office/drawing/2014/main" id="{85EC4873-C053-EB3A-79D2-24C21F59B7CC}"/>
              </a:ext>
            </a:extLst>
          </p:cNvPr>
          <p:cNvSpPr txBox="1"/>
          <p:nvPr/>
        </p:nvSpPr>
        <p:spPr>
          <a:xfrm>
            <a:off x="3664343" y="3759814"/>
            <a:ext cx="292068" cy="276999"/>
          </a:xfrm>
          <a:prstGeom prst="rect">
            <a:avLst/>
          </a:prstGeom>
          <a:noFill/>
        </p:spPr>
        <p:txBody>
          <a:bodyPr wrap="non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cxnSp>
        <p:nvCxnSpPr>
          <p:cNvPr id="354" name="直接连接符 353">
            <a:extLst>
              <a:ext uri="{FF2B5EF4-FFF2-40B4-BE49-F238E27FC236}">
                <a16:creationId xmlns:a16="http://schemas.microsoft.com/office/drawing/2014/main" id="{D56AC824-E02A-153B-7C43-8BE949E0A6F6}"/>
              </a:ext>
            </a:extLst>
          </p:cNvPr>
          <p:cNvCxnSpPr>
            <a:cxnSpLocks/>
          </p:cNvCxnSpPr>
          <p:nvPr/>
        </p:nvCxnSpPr>
        <p:spPr>
          <a:xfrm flipH="1">
            <a:off x="3819009" y="3542257"/>
            <a:ext cx="34728" cy="311085"/>
          </a:xfrm>
          <a:prstGeom prst="line">
            <a:avLst/>
          </a:prstGeom>
        </p:spPr>
        <p:style>
          <a:lnRef idx="2">
            <a:schemeClr val="dk1"/>
          </a:lnRef>
          <a:fillRef idx="0">
            <a:schemeClr val="dk1"/>
          </a:fillRef>
          <a:effectRef idx="1">
            <a:schemeClr val="dk1"/>
          </a:effectRef>
          <a:fontRef idx="minor">
            <a:schemeClr val="tx1"/>
          </a:fontRef>
        </p:style>
      </p:cxnSp>
      <p:sp>
        <p:nvSpPr>
          <p:cNvPr id="357" name="椭圆 356">
            <a:extLst>
              <a:ext uri="{FF2B5EF4-FFF2-40B4-BE49-F238E27FC236}">
                <a16:creationId xmlns:a16="http://schemas.microsoft.com/office/drawing/2014/main" id="{5B82DA28-4004-131D-D3DF-6D71371A08FB}"/>
              </a:ext>
            </a:extLst>
          </p:cNvPr>
          <p:cNvSpPr/>
          <p:nvPr/>
        </p:nvSpPr>
        <p:spPr>
          <a:xfrm>
            <a:off x="3796150" y="3453839"/>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358" name="文本框 357">
            <a:extLst>
              <a:ext uri="{FF2B5EF4-FFF2-40B4-BE49-F238E27FC236}">
                <a16:creationId xmlns:a16="http://schemas.microsoft.com/office/drawing/2014/main" id="{056EB27C-568D-BB09-A557-4A1111F010AE}"/>
              </a:ext>
            </a:extLst>
          </p:cNvPr>
          <p:cNvSpPr txBox="1"/>
          <p:nvPr/>
        </p:nvSpPr>
        <p:spPr>
          <a:xfrm>
            <a:off x="3101692" y="3706476"/>
            <a:ext cx="274434" cy="307777"/>
          </a:xfrm>
          <a:prstGeom prst="rect">
            <a:avLst/>
          </a:prstGeom>
          <a:noFill/>
        </p:spPr>
        <p:txBody>
          <a:bodyPr wrap="none" rtlCol="0">
            <a:spAutoFit/>
          </a:bodyPr>
          <a:lstStyle/>
          <a:p>
            <a:r>
              <a:rPr lang="en-US" altLang="zh-CN" sz="1400" b="1" dirty="0"/>
              <a:t>-</a:t>
            </a:r>
            <a:endParaRPr lang="zh-CN" altLang="en-US" sz="1400" b="1" dirty="0"/>
          </a:p>
        </p:txBody>
      </p:sp>
      <p:sp>
        <p:nvSpPr>
          <p:cNvPr id="359" name="文本框 358">
            <a:extLst>
              <a:ext uri="{FF2B5EF4-FFF2-40B4-BE49-F238E27FC236}">
                <a16:creationId xmlns:a16="http://schemas.microsoft.com/office/drawing/2014/main" id="{952C43B2-F508-6556-1A57-FC30F9E8D996}"/>
              </a:ext>
            </a:extLst>
          </p:cNvPr>
          <p:cNvSpPr txBox="1"/>
          <p:nvPr/>
        </p:nvSpPr>
        <p:spPr>
          <a:xfrm>
            <a:off x="4023443" y="3687029"/>
            <a:ext cx="292068" cy="276999"/>
          </a:xfrm>
          <a:prstGeom prst="rect">
            <a:avLst/>
          </a:prstGeom>
          <a:noFill/>
        </p:spPr>
        <p:txBody>
          <a:bodyPr wrap="non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sp>
        <p:nvSpPr>
          <p:cNvPr id="360" name="文本框 359">
            <a:extLst>
              <a:ext uri="{FF2B5EF4-FFF2-40B4-BE49-F238E27FC236}">
                <a16:creationId xmlns:a16="http://schemas.microsoft.com/office/drawing/2014/main" id="{AB3B7595-F362-7460-4AC1-E1E40A20832D}"/>
              </a:ext>
            </a:extLst>
          </p:cNvPr>
          <p:cNvSpPr txBox="1"/>
          <p:nvPr/>
        </p:nvSpPr>
        <p:spPr>
          <a:xfrm>
            <a:off x="4779539" y="2181694"/>
            <a:ext cx="292068" cy="276999"/>
          </a:xfrm>
          <a:prstGeom prst="rect">
            <a:avLst/>
          </a:prstGeom>
          <a:noFill/>
        </p:spPr>
        <p:txBody>
          <a:bodyPr wrap="non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cxnSp>
        <p:nvCxnSpPr>
          <p:cNvPr id="362" name="直接连接符 361">
            <a:extLst>
              <a:ext uri="{FF2B5EF4-FFF2-40B4-BE49-F238E27FC236}">
                <a16:creationId xmlns:a16="http://schemas.microsoft.com/office/drawing/2014/main" id="{92A75BF0-8652-5811-B68A-7554A68C58C9}"/>
              </a:ext>
            </a:extLst>
          </p:cNvPr>
          <p:cNvCxnSpPr>
            <a:cxnSpLocks/>
            <a:stCxn id="366" idx="2"/>
            <a:endCxn id="363" idx="6"/>
          </p:cNvCxnSpPr>
          <p:nvPr/>
        </p:nvCxnSpPr>
        <p:spPr>
          <a:xfrm flipH="1">
            <a:off x="4397933" y="3909638"/>
            <a:ext cx="87444" cy="7257"/>
          </a:xfrm>
          <a:prstGeom prst="line">
            <a:avLst/>
          </a:prstGeom>
          <a:ln w="19050">
            <a:solidFill>
              <a:srgbClr val="00B050"/>
            </a:solidFill>
          </a:ln>
        </p:spPr>
        <p:style>
          <a:lnRef idx="2">
            <a:schemeClr val="dk1"/>
          </a:lnRef>
          <a:fillRef idx="0">
            <a:schemeClr val="dk1"/>
          </a:fillRef>
          <a:effectRef idx="1">
            <a:schemeClr val="dk1"/>
          </a:effectRef>
          <a:fontRef idx="minor">
            <a:schemeClr val="tx1"/>
          </a:fontRef>
        </p:style>
      </p:cxnSp>
      <p:sp>
        <p:nvSpPr>
          <p:cNvPr id="363" name="椭圆 362">
            <a:extLst>
              <a:ext uri="{FF2B5EF4-FFF2-40B4-BE49-F238E27FC236}">
                <a16:creationId xmlns:a16="http://schemas.microsoft.com/office/drawing/2014/main" id="{9785FF9B-1F1F-E911-5CBB-F14936422CFB}"/>
              </a:ext>
            </a:extLst>
          </p:cNvPr>
          <p:cNvSpPr/>
          <p:nvPr/>
        </p:nvSpPr>
        <p:spPr>
          <a:xfrm>
            <a:off x="4319961" y="3877909"/>
            <a:ext cx="77972" cy="77972"/>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64" name="直接连接符 363">
            <a:extLst>
              <a:ext uri="{FF2B5EF4-FFF2-40B4-BE49-F238E27FC236}">
                <a16:creationId xmlns:a16="http://schemas.microsoft.com/office/drawing/2014/main" id="{DDD3C567-AEBD-195A-489D-C0EA3B1C656D}"/>
              </a:ext>
            </a:extLst>
          </p:cNvPr>
          <p:cNvCxnSpPr>
            <a:cxnSpLocks/>
            <a:stCxn id="366" idx="0"/>
            <a:endCxn id="365" idx="5"/>
          </p:cNvCxnSpPr>
          <p:nvPr/>
        </p:nvCxnSpPr>
        <p:spPr>
          <a:xfrm flipH="1" flipV="1">
            <a:off x="4436860" y="3806345"/>
            <a:ext cx="87503" cy="64307"/>
          </a:xfrm>
          <a:prstGeom prst="line">
            <a:avLst/>
          </a:prstGeom>
          <a:ln w="19050">
            <a:solidFill>
              <a:srgbClr val="00B050"/>
            </a:solidFill>
          </a:ln>
        </p:spPr>
        <p:style>
          <a:lnRef idx="2">
            <a:schemeClr val="dk1"/>
          </a:lnRef>
          <a:fillRef idx="0">
            <a:schemeClr val="dk1"/>
          </a:fillRef>
          <a:effectRef idx="1">
            <a:schemeClr val="dk1"/>
          </a:effectRef>
          <a:fontRef idx="minor">
            <a:schemeClr val="tx1"/>
          </a:fontRef>
        </p:style>
      </p:cxnSp>
      <p:sp>
        <p:nvSpPr>
          <p:cNvPr id="365" name="椭圆 364">
            <a:extLst>
              <a:ext uri="{FF2B5EF4-FFF2-40B4-BE49-F238E27FC236}">
                <a16:creationId xmlns:a16="http://schemas.microsoft.com/office/drawing/2014/main" id="{230C9295-CE5D-9292-B9BD-9E2F3C6341BF}"/>
              </a:ext>
            </a:extLst>
          </p:cNvPr>
          <p:cNvSpPr/>
          <p:nvPr/>
        </p:nvSpPr>
        <p:spPr>
          <a:xfrm>
            <a:off x="4370307" y="3739792"/>
            <a:ext cx="77972" cy="77972"/>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6" name="椭圆 365">
            <a:extLst>
              <a:ext uri="{FF2B5EF4-FFF2-40B4-BE49-F238E27FC236}">
                <a16:creationId xmlns:a16="http://schemas.microsoft.com/office/drawing/2014/main" id="{14C83AAA-2F06-1D2F-67CC-E5906CDAB462}"/>
              </a:ext>
            </a:extLst>
          </p:cNvPr>
          <p:cNvSpPr/>
          <p:nvPr/>
        </p:nvSpPr>
        <p:spPr>
          <a:xfrm>
            <a:off x="4485377" y="3870652"/>
            <a:ext cx="77972" cy="77972"/>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69" name="直接连接符 368">
            <a:extLst>
              <a:ext uri="{FF2B5EF4-FFF2-40B4-BE49-F238E27FC236}">
                <a16:creationId xmlns:a16="http://schemas.microsoft.com/office/drawing/2014/main" id="{7BC86F29-9505-C93E-0F66-EDB0694F08DE}"/>
              </a:ext>
            </a:extLst>
          </p:cNvPr>
          <p:cNvCxnSpPr>
            <a:cxnSpLocks/>
            <a:stCxn id="363" idx="4"/>
            <a:endCxn id="349" idx="7"/>
          </p:cNvCxnSpPr>
          <p:nvPr/>
        </p:nvCxnSpPr>
        <p:spPr>
          <a:xfrm flipH="1">
            <a:off x="4285872" y="3955881"/>
            <a:ext cx="73075" cy="149423"/>
          </a:xfrm>
          <a:prstGeom prst="line">
            <a:avLst/>
          </a:prstGeom>
          <a:ln w="19050">
            <a:solidFill>
              <a:srgbClr val="00B050"/>
            </a:solidFill>
          </a:ln>
        </p:spPr>
        <p:style>
          <a:lnRef idx="2">
            <a:schemeClr val="dk1"/>
          </a:lnRef>
          <a:fillRef idx="0">
            <a:schemeClr val="dk1"/>
          </a:fillRef>
          <a:effectRef idx="1">
            <a:schemeClr val="dk1"/>
          </a:effectRef>
          <a:fontRef idx="minor">
            <a:schemeClr val="tx1"/>
          </a:fontRef>
        </p:style>
      </p:cxnSp>
      <p:cxnSp>
        <p:nvCxnSpPr>
          <p:cNvPr id="377" name="直接连接符 376">
            <a:extLst>
              <a:ext uri="{FF2B5EF4-FFF2-40B4-BE49-F238E27FC236}">
                <a16:creationId xmlns:a16="http://schemas.microsoft.com/office/drawing/2014/main" id="{646A8DCC-C60E-D1B0-E29B-5978F961B10E}"/>
              </a:ext>
            </a:extLst>
          </p:cNvPr>
          <p:cNvCxnSpPr>
            <a:cxnSpLocks/>
            <a:stCxn id="365" idx="2"/>
            <a:endCxn id="350" idx="7"/>
          </p:cNvCxnSpPr>
          <p:nvPr/>
        </p:nvCxnSpPr>
        <p:spPr>
          <a:xfrm flipH="1">
            <a:off x="4211065" y="3778778"/>
            <a:ext cx="159242" cy="8444"/>
          </a:xfrm>
          <a:prstGeom prst="line">
            <a:avLst/>
          </a:prstGeom>
          <a:ln w="19050">
            <a:solidFill>
              <a:srgbClr val="00B050"/>
            </a:solidFill>
          </a:ln>
        </p:spPr>
        <p:style>
          <a:lnRef idx="2">
            <a:schemeClr val="dk1"/>
          </a:lnRef>
          <a:fillRef idx="0">
            <a:schemeClr val="dk1"/>
          </a:fillRef>
          <a:effectRef idx="1">
            <a:schemeClr val="dk1"/>
          </a:effectRef>
          <a:fontRef idx="minor">
            <a:schemeClr val="tx1"/>
          </a:fontRef>
        </p:style>
      </p:cxnSp>
      <p:sp>
        <p:nvSpPr>
          <p:cNvPr id="383" name="椭圆 382">
            <a:extLst>
              <a:ext uri="{FF2B5EF4-FFF2-40B4-BE49-F238E27FC236}">
                <a16:creationId xmlns:a16="http://schemas.microsoft.com/office/drawing/2014/main" id="{5EFFE6ED-7A3D-0A93-54C0-1C5BC6EE5798}"/>
              </a:ext>
            </a:extLst>
          </p:cNvPr>
          <p:cNvSpPr/>
          <p:nvPr/>
        </p:nvSpPr>
        <p:spPr>
          <a:xfrm>
            <a:off x="4453110" y="4081165"/>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cxnSp>
        <p:nvCxnSpPr>
          <p:cNvPr id="384" name="直接连接符 383">
            <a:extLst>
              <a:ext uri="{FF2B5EF4-FFF2-40B4-BE49-F238E27FC236}">
                <a16:creationId xmlns:a16="http://schemas.microsoft.com/office/drawing/2014/main" id="{0F08E472-B183-0B49-AA09-B09D9874697D}"/>
              </a:ext>
            </a:extLst>
          </p:cNvPr>
          <p:cNvCxnSpPr>
            <a:cxnSpLocks/>
            <a:stCxn id="366" idx="4"/>
            <a:endCxn id="383" idx="0"/>
          </p:cNvCxnSpPr>
          <p:nvPr/>
        </p:nvCxnSpPr>
        <p:spPr>
          <a:xfrm flipH="1">
            <a:off x="4517404" y="3948624"/>
            <a:ext cx="6959" cy="132541"/>
          </a:xfrm>
          <a:prstGeom prst="line">
            <a:avLst/>
          </a:prstGeom>
          <a:ln w="19050">
            <a:solidFill>
              <a:srgbClr val="00B050"/>
            </a:solidFill>
          </a:ln>
        </p:spPr>
        <p:style>
          <a:lnRef idx="2">
            <a:schemeClr val="dk1"/>
          </a:lnRef>
          <a:fillRef idx="0">
            <a:schemeClr val="dk1"/>
          </a:fillRef>
          <a:effectRef idx="1">
            <a:schemeClr val="dk1"/>
          </a:effectRef>
          <a:fontRef idx="minor">
            <a:schemeClr val="tx1"/>
          </a:fontRef>
        </p:style>
      </p:cxnSp>
      <p:sp>
        <p:nvSpPr>
          <p:cNvPr id="389" name="文本框 388">
            <a:extLst>
              <a:ext uri="{FF2B5EF4-FFF2-40B4-BE49-F238E27FC236}">
                <a16:creationId xmlns:a16="http://schemas.microsoft.com/office/drawing/2014/main" id="{C6310A22-C44A-F4BB-60E9-E3F7C2FABCCF}"/>
              </a:ext>
            </a:extLst>
          </p:cNvPr>
          <p:cNvSpPr txBox="1"/>
          <p:nvPr/>
        </p:nvSpPr>
        <p:spPr>
          <a:xfrm>
            <a:off x="4116296" y="4030081"/>
            <a:ext cx="242374" cy="246221"/>
          </a:xfrm>
          <a:prstGeom prst="rect">
            <a:avLst/>
          </a:prstGeom>
          <a:noFill/>
        </p:spPr>
        <p:txBody>
          <a:bodyPr wrap="none" rtlCol="0">
            <a:spAutoFit/>
          </a:bodyPr>
          <a:lstStyle/>
          <a:p>
            <a:r>
              <a:rPr lang="en-US" altLang="zh-CN" sz="1000" dirty="0">
                <a:latin typeface="Times New Roman" panose="02020603050405020304" pitchFamily="18" charset="0"/>
                <a:cs typeface="Times New Roman" panose="02020603050405020304" pitchFamily="18" charset="0"/>
              </a:rPr>
              <a:t>?</a:t>
            </a:r>
            <a:endParaRPr lang="zh-CN" altLang="en-US" sz="1000" dirty="0">
              <a:latin typeface="Times New Roman" panose="02020603050405020304" pitchFamily="18" charset="0"/>
              <a:cs typeface="Times New Roman" panose="02020603050405020304" pitchFamily="18" charset="0"/>
            </a:endParaRPr>
          </a:p>
        </p:txBody>
      </p:sp>
      <p:cxnSp>
        <p:nvCxnSpPr>
          <p:cNvPr id="390" name="直接连接符 389">
            <a:extLst>
              <a:ext uri="{FF2B5EF4-FFF2-40B4-BE49-F238E27FC236}">
                <a16:creationId xmlns:a16="http://schemas.microsoft.com/office/drawing/2014/main" id="{03FE82FB-3779-6EF7-2B3C-9F049B10EA78}"/>
              </a:ext>
            </a:extLst>
          </p:cNvPr>
          <p:cNvCxnSpPr>
            <a:cxnSpLocks/>
            <a:stCxn id="383" idx="2"/>
            <a:endCxn id="349" idx="5"/>
          </p:cNvCxnSpPr>
          <p:nvPr/>
        </p:nvCxnSpPr>
        <p:spPr>
          <a:xfrm flipH="1">
            <a:off x="4285872" y="4149031"/>
            <a:ext cx="167238" cy="52250"/>
          </a:xfrm>
          <a:prstGeom prst="line">
            <a:avLst/>
          </a:prstGeom>
        </p:spPr>
        <p:style>
          <a:lnRef idx="2">
            <a:schemeClr val="dk1"/>
          </a:lnRef>
          <a:fillRef idx="0">
            <a:schemeClr val="dk1"/>
          </a:fillRef>
          <a:effectRef idx="1">
            <a:schemeClr val="dk1"/>
          </a:effectRef>
          <a:fontRef idx="minor">
            <a:schemeClr val="tx1"/>
          </a:fontRef>
        </p:style>
      </p:cxnSp>
      <p:sp>
        <p:nvSpPr>
          <p:cNvPr id="393" name="文本框 392">
            <a:extLst>
              <a:ext uri="{FF2B5EF4-FFF2-40B4-BE49-F238E27FC236}">
                <a16:creationId xmlns:a16="http://schemas.microsoft.com/office/drawing/2014/main" id="{E02102E2-1980-B216-5C5E-9E127CD133CE}"/>
              </a:ext>
            </a:extLst>
          </p:cNvPr>
          <p:cNvSpPr txBox="1"/>
          <p:nvPr/>
        </p:nvSpPr>
        <p:spPr>
          <a:xfrm>
            <a:off x="3968929" y="4132437"/>
            <a:ext cx="489278" cy="276999"/>
          </a:xfrm>
          <a:prstGeom prst="rect">
            <a:avLst/>
          </a:prstGeom>
          <a:noFill/>
        </p:spPr>
        <p:txBody>
          <a:bodyPr wrap="square" rtlCol="0">
            <a:spAutoFit/>
          </a:bodyPr>
          <a:lstStyle/>
          <a:p>
            <a:pPr algn="ctr"/>
            <a:r>
              <a:rPr lang="en-US" altLang="zh-CN" sz="1200" dirty="0">
                <a:latin typeface="Times New Roman" panose="02020603050405020304" pitchFamily="18" charset="0"/>
                <a:cs typeface="Times New Roman" panose="02020603050405020304" pitchFamily="18" charset="0"/>
              </a:rPr>
              <a:t>Hard</a:t>
            </a:r>
            <a:endParaRPr lang="zh-CN" altLang="en-US" sz="1200" dirty="0">
              <a:latin typeface="Times New Roman" panose="02020603050405020304" pitchFamily="18" charset="0"/>
              <a:cs typeface="Times New Roman" panose="02020603050405020304" pitchFamily="18" charset="0"/>
            </a:endParaRPr>
          </a:p>
        </p:txBody>
      </p:sp>
      <p:sp>
        <p:nvSpPr>
          <p:cNvPr id="394" name="椭圆 393">
            <a:extLst>
              <a:ext uri="{FF2B5EF4-FFF2-40B4-BE49-F238E27FC236}">
                <a16:creationId xmlns:a16="http://schemas.microsoft.com/office/drawing/2014/main" id="{C4560798-1A2E-5DCD-0CBC-20E5077CDF8E}"/>
              </a:ext>
            </a:extLst>
          </p:cNvPr>
          <p:cNvSpPr/>
          <p:nvPr/>
        </p:nvSpPr>
        <p:spPr>
          <a:xfrm>
            <a:off x="3917936" y="3653267"/>
            <a:ext cx="781104" cy="763257"/>
          </a:xfrm>
          <a:prstGeom prst="ellipse">
            <a:avLst/>
          </a:prstGeom>
          <a:noFill/>
          <a:ln>
            <a:solidFill>
              <a:srgbClr val="00B05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5" name="文本框 404">
            <a:extLst>
              <a:ext uri="{FF2B5EF4-FFF2-40B4-BE49-F238E27FC236}">
                <a16:creationId xmlns:a16="http://schemas.microsoft.com/office/drawing/2014/main" id="{9B24A1BE-21D0-B748-A2E0-25C8631E31DE}"/>
              </a:ext>
            </a:extLst>
          </p:cNvPr>
          <p:cNvSpPr txBox="1"/>
          <p:nvPr/>
        </p:nvSpPr>
        <p:spPr>
          <a:xfrm>
            <a:off x="3255680" y="2802265"/>
            <a:ext cx="2237333" cy="276999"/>
          </a:xfrm>
          <a:prstGeom prst="rect">
            <a:avLst/>
          </a:prstGeom>
          <a:noFill/>
        </p:spPr>
        <p:txBody>
          <a:bodyPr wrap="square">
            <a:spAutoFit/>
          </a:bodyPr>
          <a:lstStyle/>
          <a:p>
            <a:r>
              <a:rPr lang="en-US" altLang="zh-CN" sz="1200" b="0" i="0" dirty="0">
                <a:effectLst/>
                <a:latin typeface="Times New Roman" panose="02020603050405020304" pitchFamily="18" charset="0"/>
                <a:cs typeface="Times New Roman" panose="02020603050405020304" pitchFamily="18" charset="0"/>
              </a:rPr>
              <a:t>Release of compromised datasets</a:t>
            </a:r>
            <a:endParaRPr lang="zh-CN" altLang="en-US" sz="1200" dirty="0">
              <a:latin typeface="Times New Roman" panose="02020603050405020304" pitchFamily="18" charset="0"/>
              <a:cs typeface="Times New Roman" panose="02020603050405020304" pitchFamily="18" charset="0"/>
            </a:endParaRPr>
          </a:p>
        </p:txBody>
      </p:sp>
      <p:sp>
        <p:nvSpPr>
          <p:cNvPr id="435" name="文本框 434">
            <a:extLst>
              <a:ext uri="{FF2B5EF4-FFF2-40B4-BE49-F238E27FC236}">
                <a16:creationId xmlns:a16="http://schemas.microsoft.com/office/drawing/2014/main" id="{BD00CB58-A813-67E7-D448-EC8C668BDF4E}"/>
              </a:ext>
            </a:extLst>
          </p:cNvPr>
          <p:cNvSpPr txBox="1"/>
          <p:nvPr/>
        </p:nvSpPr>
        <p:spPr>
          <a:xfrm>
            <a:off x="4709880" y="3655619"/>
            <a:ext cx="842721" cy="646331"/>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Find hard nodes for activation</a:t>
            </a:r>
            <a:endParaRPr lang="zh-CN" altLang="en-US" sz="1200" dirty="0">
              <a:latin typeface="Times New Roman" panose="02020603050405020304" pitchFamily="18" charset="0"/>
              <a:cs typeface="Times New Roman" panose="02020603050405020304" pitchFamily="18" charset="0"/>
            </a:endParaRPr>
          </a:p>
        </p:txBody>
      </p:sp>
      <p:cxnSp>
        <p:nvCxnSpPr>
          <p:cNvPr id="438" name="直接箭头连接符 437">
            <a:extLst>
              <a:ext uri="{FF2B5EF4-FFF2-40B4-BE49-F238E27FC236}">
                <a16:creationId xmlns:a16="http://schemas.microsoft.com/office/drawing/2014/main" id="{73BAEA64-51B7-BA7E-E2A5-A1564F46D29F}"/>
              </a:ext>
            </a:extLst>
          </p:cNvPr>
          <p:cNvCxnSpPr>
            <a:cxnSpLocks/>
          </p:cNvCxnSpPr>
          <p:nvPr/>
        </p:nvCxnSpPr>
        <p:spPr>
          <a:xfrm>
            <a:off x="4131905" y="4552448"/>
            <a:ext cx="0" cy="15246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457" name="矩形 456">
            <a:extLst>
              <a:ext uri="{FF2B5EF4-FFF2-40B4-BE49-F238E27FC236}">
                <a16:creationId xmlns:a16="http://schemas.microsoft.com/office/drawing/2014/main" id="{CAADA120-5898-422D-1B99-FD8288B37AA5}"/>
              </a:ext>
            </a:extLst>
          </p:cNvPr>
          <p:cNvSpPr/>
          <p:nvPr/>
        </p:nvSpPr>
        <p:spPr>
          <a:xfrm>
            <a:off x="3298343" y="4702959"/>
            <a:ext cx="2095607" cy="428944"/>
          </a:xfrm>
          <a:prstGeom prst="rect">
            <a:avLst/>
          </a:prstGeom>
          <a:noFill/>
          <a:ln>
            <a:solidFill>
              <a:schemeClr val="tx1">
                <a:lumMod val="95000"/>
                <a:lumOff val="5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9" name="文本框 458">
            <a:extLst>
              <a:ext uri="{FF2B5EF4-FFF2-40B4-BE49-F238E27FC236}">
                <a16:creationId xmlns:a16="http://schemas.microsoft.com/office/drawing/2014/main" id="{714C42E0-28D6-F0A0-E7A3-973F36843303}"/>
              </a:ext>
            </a:extLst>
          </p:cNvPr>
          <p:cNvSpPr txBox="1"/>
          <p:nvPr/>
        </p:nvSpPr>
        <p:spPr>
          <a:xfrm>
            <a:off x="3354393" y="4687147"/>
            <a:ext cx="1340516" cy="461665"/>
          </a:xfrm>
          <a:prstGeom prst="rect">
            <a:avLst/>
          </a:prstGeom>
          <a:noFill/>
        </p:spPr>
        <p:txBody>
          <a:bodyPr wrap="square">
            <a:spAutoFit/>
          </a:bodyPr>
          <a:lstStyle/>
          <a:p>
            <a:pPr algn="ctr"/>
            <a:r>
              <a:rPr lang="en-US" altLang="zh-CN" sz="1200" dirty="0">
                <a:latin typeface="Times New Roman" panose="02020603050405020304" pitchFamily="18" charset="0"/>
                <a:cs typeface="Times New Roman" panose="02020603050405020304" pitchFamily="18" charset="0"/>
              </a:rPr>
              <a:t>Cue-sensitive   </a:t>
            </a:r>
          </a:p>
          <a:p>
            <a:pPr algn="ctr"/>
            <a:r>
              <a:rPr lang="en-US" altLang="zh-CN" sz="1200" dirty="0">
                <a:latin typeface="Times New Roman" panose="02020603050405020304" pitchFamily="18" charset="0"/>
                <a:cs typeface="Times New Roman" panose="02020603050405020304" pitchFamily="18" charset="0"/>
              </a:rPr>
              <a:t>subgraph</a:t>
            </a:r>
            <a:endParaRPr lang="zh-CN" altLang="en-US" sz="1200" dirty="0">
              <a:latin typeface="Times New Roman" panose="02020603050405020304" pitchFamily="18" charset="0"/>
              <a:cs typeface="Times New Roman" panose="02020603050405020304" pitchFamily="18" charset="0"/>
            </a:endParaRPr>
          </a:p>
        </p:txBody>
      </p:sp>
      <p:sp>
        <p:nvSpPr>
          <p:cNvPr id="467" name="文本框 466">
            <a:extLst>
              <a:ext uri="{FF2B5EF4-FFF2-40B4-BE49-F238E27FC236}">
                <a16:creationId xmlns:a16="http://schemas.microsoft.com/office/drawing/2014/main" id="{B8481A0B-8144-0E61-B790-805EE72FDFBA}"/>
              </a:ext>
            </a:extLst>
          </p:cNvPr>
          <p:cNvSpPr txBox="1"/>
          <p:nvPr/>
        </p:nvSpPr>
        <p:spPr>
          <a:xfrm>
            <a:off x="3264949" y="5174912"/>
            <a:ext cx="2237333" cy="276999"/>
          </a:xfrm>
          <a:prstGeom prst="rect">
            <a:avLst/>
          </a:prstGeom>
          <a:noFill/>
        </p:spPr>
        <p:txBody>
          <a:bodyPr wrap="square">
            <a:spAutoFit/>
          </a:bodyPr>
          <a:lstStyle/>
          <a:p>
            <a:r>
              <a:rPr lang="en-US" altLang="zh-CN" sz="1200" b="0" i="0" dirty="0">
                <a:effectLst/>
                <a:latin typeface="Times New Roman" panose="02020603050405020304" pitchFamily="18" charset="0"/>
                <a:cs typeface="Times New Roman" panose="02020603050405020304" pitchFamily="18" charset="0"/>
              </a:rPr>
              <a:t>Release of harmless datasets</a:t>
            </a:r>
            <a:endParaRPr lang="zh-CN" altLang="en-US" sz="1200" dirty="0">
              <a:latin typeface="Times New Roman" panose="02020603050405020304" pitchFamily="18" charset="0"/>
              <a:cs typeface="Times New Roman" panose="02020603050405020304" pitchFamily="18" charset="0"/>
            </a:endParaRPr>
          </a:p>
        </p:txBody>
      </p:sp>
      <p:sp>
        <p:nvSpPr>
          <p:cNvPr id="475" name="文本框 474">
            <a:extLst>
              <a:ext uri="{FF2B5EF4-FFF2-40B4-BE49-F238E27FC236}">
                <a16:creationId xmlns:a16="http://schemas.microsoft.com/office/drawing/2014/main" id="{4748C378-A2AC-22B3-8E34-0BE17AE0F366}"/>
              </a:ext>
            </a:extLst>
          </p:cNvPr>
          <p:cNvSpPr txBox="1"/>
          <p:nvPr/>
        </p:nvSpPr>
        <p:spPr>
          <a:xfrm>
            <a:off x="4649319" y="4690115"/>
            <a:ext cx="815388" cy="461665"/>
          </a:xfrm>
          <a:prstGeom prst="rect">
            <a:avLst/>
          </a:prstGeom>
          <a:noFill/>
        </p:spPr>
        <p:txBody>
          <a:bodyPr wrap="square">
            <a:spAutoFit/>
          </a:bodyPr>
          <a:lstStyle/>
          <a:p>
            <a:pPr algn="ctr"/>
            <a:r>
              <a:rPr lang="en-US" altLang="zh-CN" sz="1200" i="0" dirty="0">
                <a:effectLst/>
                <a:latin typeface="Times New Roman" panose="02020603050405020304" pitchFamily="18" charset="0"/>
                <a:cs typeface="Times New Roman" panose="02020603050405020304" pitchFamily="18" charset="0"/>
              </a:rPr>
              <a:t>Activated </a:t>
            </a:r>
          </a:p>
          <a:p>
            <a:pPr algn="ctr"/>
            <a:r>
              <a:rPr lang="en-US" altLang="zh-CN" sz="1200" i="0" dirty="0">
                <a:effectLst/>
                <a:latin typeface="Times New Roman" panose="02020603050405020304" pitchFamily="18" charset="0"/>
                <a:cs typeface="Times New Roman" panose="02020603050405020304" pitchFamily="18" charset="0"/>
              </a:rPr>
              <a:t>prompt</a:t>
            </a:r>
            <a:endParaRPr lang="zh-CN" altLang="en-US" sz="1200" dirty="0">
              <a:latin typeface="Times New Roman" panose="02020603050405020304" pitchFamily="18" charset="0"/>
              <a:cs typeface="Times New Roman" panose="02020603050405020304" pitchFamily="18" charset="0"/>
            </a:endParaRPr>
          </a:p>
        </p:txBody>
      </p:sp>
      <p:sp>
        <p:nvSpPr>
          <p:cNvPr id="476" name="箭头: 右 475">
            <a:extLst>
              <a:ext uri="{FF2B5EF4-FFF2-40B4-BE49-F238E27FC236}">
                <a16:creationId xmlns:a16="http://schemas.microsoft.com/office/drawing/2014/main" id="{A4C311D8-B031-98F6-787C-391BC96AEFD6}"/>
              </a:ext>
            </a:extLst>
          </p:cNvPr>
          <p:cNvSpPr/>
          <p:nvPr/>
        </p:nvSpPr>
        <p:spPr>
          <a:xfrm>
            <a:off x="5596713" y="4088306"/>
            <a:ext cx="343788" cy="236234"/>
          </a:xfrm>
          <a:prstGeom prst="rightArrow">
            <a:avLst/>
          </a:prstGeom>
          <a:solidFill>
            <a:srgbClr val="95A8D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77" name="文本框 476">
            <a:extLst>
              <a:ext uri="{FF2B5EF4-FFF2-40B4-BE49-F238E27FC236}">
                <a16:creationId xmlns:a16="http://schemas.microsoft.com/office/drawing/2014/main" id="{51635350-9BDC-BD96-A724-B07A73CCE4A2}"/>
              </a:ext>
            </a:extLst>
          </p:cNvPr>
          <p:cNvSpPr txBox="1"/>
          <p:nvPr/>
        </p:nvSpPr>
        <p:spPr>
          <a:xfrm>
            <a:off x="5419720" y="3862803"/>
            <a:ext cx="692185" cy="276999"/>
          </a:xfrm>
          <a:prstGeom prst="rect">
            <a:avLst/>
          </a:prstGeom>
          <a:noFill/>
        </p:spPr>
        <p:txBody>
          <a:bodyPr wrap="square" rtlCol="0">
            <a:spAutoFit/>
          </a:bodyPr>
          <a:lstStyle/>
          <a:p>
            <a:pPr algn="ctr"/>
            <a:r>
              <a:rPr lang="en-US" altLang="zh-CN" sz="1200" dirty="0">
                <a:latin typeface="Times New Roman" panose="02020603050405020304" pitchFamily="18" charset="0"/>
                <a:cs typeface="Times New Roman" panose="02020603050405020304" pitchFamily="18" charset="0"/>
              </a:rPr>
              <a:t>Train</a:t>
            </a:r>
            <a:endParaRPr lang="zh-CN" altLang="en-US" sz="1200" dirty="0">
              <a:latin typeface="Times New Roman" panose="02020603050405020304" pitchFamily="18" charset="0"/>
              <a:cs typeface="Times New Roman" panose="02020603050405020304" pitchFamily="18" charset="0"/>
            </a:endParaRPr>
          </a:p>
        </p:txBody>
      </p:sp>
      <p:cxnSp>
        <p:nvCxnSpPr>
          <p:cNvPr id="483" name="直接连接符 482">
            <a:extLst>
              <a:ext uri="{FF2B5EF4-FFF2-40B4-BE49-F238E27FC236}">
                <a16:creationId xmlns:a16="http://schemas.microsoft.com/office/drawing/2014/main" id="{05FFD803-0134-2CEB-1D4E-B2D119C127BE}"/>
              </a:ext>
            </a:extLst>
          </p:cNvPr>
          <p:cNvCxnSpPr>
            <a:cxnSpLocks/>
            <a:stCxn id="485" idx="5"/>
            <a:endCxn id="484" idx="0"/>
          </p:cNvCxnSpPr>
          <p:nvPr/>
        </p:nvCxnSpPr>
        <p:spPr>
          <a:xfrm>
            <a:off x="7482711" y="3993195"/>
            <a:ext cx="29344" cy="202228"/>
          </a:xfrm>
          <a:prstGeom prst="line">
            <a:avLst/>
          </a:prstGeom>
        </p:spPr>
        <p:style>
          <a:lnRef idx="2">
            <a:schemeClr val="dk1"/>
          </a:lnRef>
          <a:fillRef idx="0">
            <a:schemeClr val="dk1"/>
          </a:fillRef>
          <a:effectRef idx="1">
            <a:schemeClr val="dk1"/>
          </a:effectRef>
          <a:fontRef idx="minor">
            <a:schemeClr val="tx1"/>
          </a:fontRef>
        </p:style>
      </p:cxnSp>
      <p:sp>
        <p:nvSpPr>
          <p:cNvPr id="484" name="椭圆 483">
            <a:extLst>
              <a:ext uri="{FF2B5EF4-FFF2-40B4-BE49-F238E27FC236}">
                <a16:creationId xmlns:a16="http://schemas.microsoft.com/office/drawing/2014/main" id="{5DDF6EAC-3E0C-A73C-3B2D-557CD99B198E}"/>
              </a:ext>
            </a:extLst>
          </p:cNvPr>
          <p:cNvSpPr/>
          <p:nvPr/>
        </p:nvSpPr>
        <p:spPr>
          <a:xfrm>
            <a:off x="7447761" y="4195423"/>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485" name="椭圆 484">
            <a:extLst>
              <a:ext uri="{FF2B5EF4-FFF2-40B4-BE49-F238E27FC236}">
                <a16:creationId xmlns:a16="http://schemas.microsoft.com/office/drawing/2014/main" id="{6EDD6C02-2C85-D528-91DF-69AB6A4F1110}"/>
              </a:ext>
            </a:extLst>
          </p:cNvPr>
          <p:cNvSpPr/>
          <p:nvPr/>
        </p:nvSpPr>
        <p:spPr>
          <a:xfrm>
            <a:off x="7372954" y="3877341"/>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486" name="文本框 485">
            <a:extLst>
              <a:ext uri="{FF2B5EF4-FFF2-40B4-BE49-F238E27FC236}">
                <a16:creationId xmlns:a16="http://schemas.microsoft.com/office/drawing/2014/main" id="{C5D6D045-90CD-11AF-D38F-ED4BCCD970E0}"/>
              </a:ext>
            </a:extLst>
          </p:cNvPr>
          <p:cNvSpPr txBox="1"/>
          <p:nvPr/>
        </p:nvSpPr>
        <p:spPr>
          <a:xfrm>
            <a:off x="7295089" y="3797025"/>
            <a:ext cx="292068" cy="276999"/>
          </a:xfrm>
          <a:prstGeom prst="rect">
            <a:avLst/>
          </a:prstGeom>
          <a:noFill/>
        </p:spPr>
        <p:txBody>
          <a:bodyPr wrap="non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cxnSp>
        <p:nvCxnSpPr>
          <p:cNvPr id="487" name="直接连接符 486">
            <a:extLst>
              <a:ext uri="{FF2B5EF4-FFF2-40B4-BE49-F238E27FC236}">
                <a16:creationId xmlns:a16="http://schemas.microsoft.com/office/drawing/2014/main" id="{02997814-0FF3-302C-E897-B0BF28079FF5}"/>
              </a:ext>
            </a:extLst>
          </p:cNvPr>
          <p:cNvCxnSpPr>
            <a:cxnSpLocks/>
            <a:stCxn id="491" idx="2"/>
            <a:endCxn id="488" idx="6"/>
          </p:cNvCxnSpPr>
          <p:nvPr/>
        </p:nvCxnSpPr>
        <p:spPr>
          <a:xfrm flipH="1">
            <a:off x="7669579" y="4019634"/>
            <a:ext cx="87444" cy="7257"/>
          </a:xfrm>
          <a:prstGeom prst="line">
            <a:avLst/>
          </a:prstGeom>
          <a:ln w="19050">
            <a:solidFill>
              <a:srgbClr val="00B050"/>
            </a:solidFill>
          </a:ln>
        </p:spPr>
        <p:style>
          <a:lnRef idx="2">
            <a:schemeClr val="dk1"/>
          </a:lnRef>
          <a:fillRef idx="0">
            <a:schemeClr val="dk1"/>
          </a:fillRef>
          <a:effectRef idx="1">
            <a:schemeClr val="dk1"/>
          </a:effectRef>
          <a:fontRef idx="minor">
            <a:schemeClr val="tx1"/>
          </a:fontRef>
        </p:style>
      </p:cxnSp>
      <p:sp>
        <p:nvSpPr>
          <p:cNvPr id="488" name="椭圆 487">
            <a:extLst>
              <a:ext uri="{FF2B5EF4-FFF2-40B4-BE49-F238E27FC236}">
                <a16:creationId xmlns:a16="http://schemas.microsoft.com/office/drawing/2014/main" id="{496EC8FA-44E2-24B8-2DF4-B3C0BBCEBBDA}"/>
              </a:ext>
            </a:extLst>
          </p:cNvPr>
          <p:cNvSpPr/>
          <p:nvPr/>
        </p:nvSpPr>
        <p:spPr>
          <a:xfrm>
            <a:off x="7591607" y="3987905"/>
            <a:ext cx="77972" cy="77972"/>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89" name="直接连接符 488">
            <a:extLst>
              <a:ext uri="{FF2B5EF4-FFF2-40B4-BE49-F238E27FC236}">
                <a16:creationId xmlns:a16="http://schemas.microsoft.com/office/drawing/2014/main" id="{34D5B817-A11C-FEE0-C95E-7A8BA98819B6}"/>
              </a:ext>
            </a:extLst>
          </p:cNvPr>
          <p:cNvCxnSpPr>
            <a:cxnSpLocks/>
            <a:stCxn id="491" idx="0"/>
            <a:endCxn id="490" idx="5"/>
          </p:cNvCxnSpPr>
          <p:nvPr/>
        </p:nvCxnSpPr>
        <p:spPr>
          <a:xfrm flipH="1" flipV="1">
            <a:off x="7708506" y="3916341"/>
            <a:ext cx="87503" cy="64307"/>
          </a:xfrm>
          <a:prstGeom prst="line">
            <a:avLst/>
          </a:prstGeom>
          <a:ln w="19050">
            <a:solidFill>
              <a:srgbClr val="00B050"/>
            </a:solidFill>
          </a:ln>
        </p:spPr>
        <p:style>
          <a:lnRef idx="2">
            <a:schemeClr val="dk1"/>
          </a:lnRef>
          <a:fillRef idx="0">
            <a:schemeClr val="dk1"/>
          </a:fillRef>
          <a:effectRef idx="1">
            <a:schemeClr val="dk1"/>
          </a:effectRef>
          <a:fontRef idx="minor">
            <a:schemeClr val="tx1"/>
          </a:fontRef>
        </p:style>
      </p:cxnSp>
      <p:sp>
        <p:nvSpPr>
          <p:cNvPr id="490" name="椭圆 489">
            <a:extLst>
              <a:ext uri="{FF2B5EF4-FFF2-40B4-BE49-F238E27FC236}">
                <a16:creationId xmlns:a16="http://schemas.microsoft.com/office/drawing/2014/main" id="{226F19E8-2CA8-FAC0-4CA1-B2D51C0C0CC2}"/>
              </a:ext>
            </a:extLst>
          </p:cNvPr>
          <p:cNvSpPr/>
          <p:nvPr/>
        </p:nvSpPr>
        <p:spPr>
          <a:xfrm>
            <a:off x="7641953" y="3849788"/>
            <a:ext cx="77972" cy="77972"/>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1" name="椭圆 490">
            <a:extLst>
              <a:ext uri="{FF2B5EF4-FFF2-40B4-BE49-F238E27FC236}">
                <a16:creationId xmlns:a16="http://schemas.microsoft.com/office/drawing/2014/main" id="{AEFF423B-A1FE-8B8F-7119-537D65C08470}"/>
              </a:ext>
            </a:extLst>
          </p:cNvPr>
          <p:cNvSpPr/>
          <p:nvPr/>
        </p:nvSpPr>
        <p:spPr>
          <a:xfrm>
            <a:off x="7757023" y="3980648"/>
            <a:ext cx="77972" cy="77972"/>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92" name="直接连接符 491">
            <a:extLst>
              <a:ext uri="{FF2B5EF4-FFF2-40B4-BE49-F238E27FC236}">
                <a16:creationId xmlns:a16="http://schemas.microsoft.com/office/drawing/2014/main" id="{C9BFECAC-92BE-D1FD-FC1D-E01A5C70A597}"/>
              </a:ext>
            </a:extLst>
          </p:cNvPr>
          <p:cNvCxnSpPr>
            <a:cxnSpLocks/>
            <a:stCxn id="488" idx="4"/>
            <a:endCxn id="484" idx="7"/>
          </p:cNvCxnSpPr>
          <p:nvPr/>
        </p:nvCxnSpPr>
        <p:spPr>
          <a:xfrm flipH="1">
            <a:off x="7557518" y="4065877"/>
            <a:ext cx="73075" cy="149423"/>
          </a:xfrm>
          <a:prstGeom prst="line">
            <a:avLst/>
          </a:prstGeom>
          <a:ln w="19050">
            <a:solidFill>
              <a:srgbClr val="00B050"/>
            </a:solidFill>
          </a:ln>
        </p:spPr>
        <p:style>
          <a:lnRef idx="2">
            <a:schemeClr val="dk1"/>
          </a:lnRef>
          <a:fillRef idx="0">
            <a:schemeClr val="dk1"/>
          </a:fillRef>
          <a:effectRef idx="1">
            <a:schemeClr val="dk1"/>
          </a:effectRef>
          <a:fontRef idx="minor">
            <a:schemeClr val="tx1"/>
          </a:fontRef>
        </p:style>
      </p:cxnSp>
      <p:cxnSp>
        <p:nvCxnSpPr>
          <p:cNvPr id="493" name="直接连接符 492">
            <a:extLst>
              <a:ext uri="{FF2B5EF4-FFF2-40B4-BE49-F238E27FC236}">
                <a16:creationId xmlns:a16="http://schemas.microsoft.com/office/drawing/2014/main" id="{B422CA60-92B1-A52C-606B-93618319D314}"/>
              </a:ext>
            </a:extLst>
          </p:cNvPr>
          <p:cNvCxnSpPr>
            <a:cxnSpLocks/>
            <a:stCxn id="490" idx="2"/>
            <a:endCxn id="485" idx="7"/>
          </p:cNvCxnSpPr>
          <p:nvPr/>
        </p:nvCxnSpPr>
        <p:spPr>
          <a:xfrm flipH="1">
            <a:off x="7482711" y="3888774"/>
            <a:ext cx="159242" cy="8444"/>
          </a:xfrm>
          <a:prstGeom prst="line">
            <a:avLst/>
          </a:prstGeom>
          <a:ln w="19050">
            <a:solidFill>
              <a:srgbClr val="00B050"/>
            </a:solidFill>
          </a:ln>
        </p:spPr>
        <p:style>
          <a:lnRef idx="2">
            <a:schemeClr val="dk1"/>
          </a:lnRef>
          <a:fillRef idx="0">
            <a:schemeClr val="dk1"/>
          </a:fillRef>
          <a:effectRef idx="1">
            <a:schemeClr val="dk1"/>
          </a:effectRef>
          <a:fontRef idx="minor">
            <a:schemeClr val="tx1"/>
          </a:fontRef>
        </p:style>
      </p:cxnSp>
      <p:sp>
        <p:nvSpPr>
          <p:cNvPr id="494" name="椭圆 493">
            <a:extLst>
              <a:ext uri="{FF2B5EF4-FFF2-40B4-BE49-F238E27FC236}">
                <a16:creationId xmlns:a16="http://schemas.microsoft.com/office/drawing/2014/main" id="{8AD094E5-CA8E-F56C-F813-97D11C83141C}"/>
              </a:ext>
            </a:extLst>
          </p:cNvPr>
          <p:cNvSpPr/>
          <p:nvPr/>
        </p:nvSpPr>
        <p:spPr>
          <a:xfrm>
            <a:off x="7724756" y="4191161"/>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cxnSp>
        <p:nvCxnSpPr>
          <p:cNvPr id="495" name="直接连接符 494">
            <a:extLst>
              <a:ext uri="{FF2B5EF4-FFF2-40B4-BE49-F238E27FC236}">
                <a16:creationId xmlns:a16="http://schemas.microsoft.com/office/drawing/2014/main" id="{51ED2CDF-D5C1-5EA5-42FA-741095323FD1}"/>
              </a:ext>
            </a:extLst>
          </p:cNvPr>
          <p:cNvCxnSpPr>
            <a:cxnSpLocks/>
            <a:stCxn id="491" idx="4"/>
            <a:endCxn id="494" idx="0"/>
          </p:cNvCxnSpPr>
          <p:nvPr/>
        </p:nvCxnSpPr>
        <p:spPr>
          <a:xfrm flipH="1">
            <a:off x="7789050" y="4058620"/>
            <a:ext cx="6959" cy="132541"/>
          </a:xfrm>
          <a:prstGeom prst="line">
            <a:avLst/>
          </a:prstGeom>
          <a:ln w="19050">
            <a:solidFill>
              <a:srgbClr val="00B050"/>
            </a:solidFill>
          </a:ln>
        </p:spPr>
        <p:style>
          <a:lnRef idx="2">
            <a:schemeClr val="dk1"/>
          </a:lnRef>
          <a:fillRef idx="0">
            <a:schemeClr val="dk1"/>
          </a:fillRef>
          <a:effectRef idx="1">
            <a:schemeClr val="dk1"/>
          </a:effectRef>
          <a:fontRef idx="minor">
            <a:schemeClr val="tx1"/>
          </a:fontRef>
        </p:style>
      </p:cxnSp>
      <p:sp>
        <p:nvSpPr>
          <p:cNvPr id="496" name="文本框 495">
            <a:extLst>
              <a:ext uri="{FF2B5EF4-FFF2-40B4-BE49-F238E27FC236}">
                <a16:creationId xmlns:a16="http://schemas.microsoft.com/office/drawing/2014/main" id="{1BB30772-0666-1C3A-FB44-1E3DC1FA1AB5}"/>
              </a:ext>
            </a:extLst>
          </p:cNvPr>
          <p:cNvSpPr txBox="1"/>
          <p:nvPr/>
        </p:nvSpPr>
        <p:spPr>
          <a:xfrm>
            <a:off x="7387942" y="4140077"/>
            <a:ext cx="242374" cy="246221"/>
          </a:xfrm>
          <a:prstGeom prst="rect">
            <a:avLst/>
          </a:prstGeom>
          <a:noFill/>
        </p:spPr>
        <p:txBody>
          <a:bodyPr wrap="none" rtlCol="0">
            <a:spAutoFit/>
          </a:bodyPr>
          <a:lstStyle/>
          <a:p>
            <a:r>
              <a:rPr lang="en-US" altLang="zh-CN" sz="1000" dirty="0">
                <a:latin typeface="Times New Roman" panose="02020603050405020304" pitchFamily="18" charset="0"/>
                <a:cs typeface="Times New Roman" panose="02020603050405020304" pitchFamily="18" charset="0"/>
              </a:rPr>
              <a:t>?</a:t>
            </a:r>
            <a:endParaRPr lang="zh-CN" altLang="en-US" sz="1000" dirty="0">
              <a:latin typeface="Times New Roman" panose="02020603050405020304" pitchFamily="18" charset="0"/>
              <a:cs typeface="Times New Roman" panose="02020603050405020304" pitchFamily="18" charset="0"/>
            </a:endParaRPr>
          </a:p>
        </p:txBody>
      </p:sp>
      <p:cxnSp>
        <p:nvCxnSpPr>
          <p:cNvPr id="497" name="直接连接符 496">
            <a:extLst>
              <a:ext uri="{FF2B5EF4-FFF2-40B4-BE49-F238E27FC236}">
                <a16:creationId xmlns:a16="http://schemas.microsoft.com/office/drawing/2014/main" id="{30000261-DFCA-B1AC-48A2-1CC270B4DBAD}"/>
              </a:ext>
            </a:extLst>
          </p:cNvPr>
          <p:cNvCxnSpPr>
            <a:cxnSpLocks/>
            <a:stCxn id="494" idx="2"/>
            <a:endCxn id="484" idx="5"/>
          </p:cNvCxnSpPr>
          <p:nvPr/>
        </p:nvCxnSpPr>
        <p:spPr>
          <a:xfrm flipH="1">
            <a:off x="7557518" y="4259027"/>
            <a:ext cx="167238" cy="52250"/>
          </a:xfrm>
          <a:prstGeom prst="line">
            <a:avLst/>
          </a:prstGeom>
        </p:spPr>
        <p:style>
          <a:lnRef idx="2">
            <a:schemeClr val="dk1"/>
          </a:lnRef>
          <a:fillRef idx="0">
            <a:schemeClr val="dk1"/>
          </a:fillRef>
          <a:effectRef idx="1">
            <a:schemeClr val="dk1"/>
          </a:effectRef>
          <a:fontRef idx="minor">
            <a:schemeClr val="tx1"/>
          </a:fontRef>
        </p:style>
      </p:cxnSp>
      <p:sp>
        <p:nvSpPr>
          <p:cNvPr id="498" name="文本框 497">
            <a:extLst>
              <a:ext uri="{FF2B5EF4-FFF2-40B4-BE49-F238E27FC236}">
                <a16:creationId xmlns:a16="http://schemas.microsoft.com/office/drawing/2014/main" id="{B6573E64-D92E-810B-0A87-13860C0DD6FC}"/>
              </a:ext>
            </a:extLst>
          </p:cNvPr>
          <p:cNvSpPr txBox="1"/>
          <p:nvPr/>
        </p:nvSpPr>
        <p:spPr>
          <a:xfrm>
            <a:off x="7207334" y="4302145"/>
            <a:ext cx="830677"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Hard node</a:t>
            </a:r>
            <a:endParaRPr lang="zh-CN" altLang="en-US" sz="1200" dirty="0">
              <a:latin typeface="Times New Roman" panose="02020603050405020304" pitchFamily="18" charset="0"/>
              <a:cs typeface="Times New Roman" panose="02020603050405020304" pitchFamily="18" charset="0"/>
            </a:endParaRPr>
          </a:p>
        </p:txBody>
      </p:sp>
      <p:cxnSp>
        <p:nvCxnSpPr>
          <p:cNvPr id="499" name="直接箭头连接符 498">
            <a:extLst>
              <a:ext uri="{FF2B5EF4-FFF2-40B4-BE49-F238E27FC236}">
                <a16:creationId xmlns:a16="http://schemas.microsoft.com/office/drawing/2014/main" id="{4ED75378-1476-C81A-6019-9DEEDA11B226}"/>
              </a:ext>
            </a:extLst>
          </p:cNvPr>
          <p:cNvCxnSpPr>
            <a:cxnSpLocks/>
          </p:cNvCxnSpPr>
          <p:nvPr/>
        </p:nvCxnSpPr>
        <p:spPr>
          <a:xfrm>
            <a:off x="7577756" y="4545633"/>
            <a:ext cx="0" cy="32157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506" name="文本框 505">
            <a:extLst>
              <a:ext uri="{FF2B5EF4-FFF2-40B4-BE49-F238E27FC236}">
                <a16:creationId xmlns:a16="http://schemas.microsoft.com/office/drawing/2014/main" id="{A2916D6F-3BE0-77BF-29B8-9A3C45292C07}"/>
              </a:ext>
            </a:extLst>
          </p:cNvPr>
          <p:cNvSpPr txBox="1"/>
          <p:nvPr/>
        </p:nvSpPr>
        <p:spPr>
          <a:xfrm>
            <a:off x="7539859" y="4460159"/>
            <a:ext cx="943639" cy="461665"/>
          </a:xfrm>
          <a:prstGeom prst="rect">
            <a:avLst/>
          </a:prstGeom>
          <a:noFill/>
        </p:spPr>
        <p:txBody>
          <a:bodyPr wrap="square">
            <a:spAutoFit/>
          </a:bodyPr>
          <a:lstStyle/>
          <a:p>
            <a:pPr algn="ctr"/>
            <a:r>
              <a:rPr lang="en-US" altLang="zh-CN" sz="1200" dirty="0">
                <a:latin typeface="Times New Roman" panose="02020603050405020304" pitchFamily="18" charset="0"/>
                <a:cs typeface="Times New Roman" panose="02020603050405020304" pitchFamily="18" charset="0"/>
              </a:rPr>
              <a:t>Hard-aware </a:t>
            </a:r>
          </a:p>
          <a:p>
            <a:pPr algn="ctr"/>
            <a:r>
              <a:rPr lang="en-US" altLang="zh-CN" sz="1200" dirty="0">
                <a:latin typeface="Times New Roman" panose="02020603050405020304" pitchFamily="18" charset="0"/>
                <a:cs typeface="Times New Roman" panose="02020603050405020304" pitchFamily="18" charset="0"/>
              </a:rPr>
              <a:t>prompt</a:t>
            </a:r>
            <a:endParaRPr lang="zh-CN" altLang="en-US" sz="1200" dirty="0">
              <a:latin typeface="Times New Roman" panose="02020603050405020304" pitchFamily="18" charset="0"/>
              <a:cs typeface="Times New Roman" panose="02020603050405020304" pitchFamily="18" charset="0"/>
            </a:endParaRPr>
          </a:p>
        </p:txBody>
      </p:sp>
      <p:cxnSp>
        <p:nvCxnSpPr>
          <p:cNvPr id="512" name="连接符: 肘形 511">
            <a:extLst>
              <a:ext uri="{FF2B5EF4-FFF2-40B4-BE49-F238E27FC236}">
                <a16:creationId xmlns:a16="http://schemas.microsoft.com/office/drawing/2014/main" id="{6986560E-F762-DF8E-9458-E94FD08E75B3}"/>
              </a:ext>
            </a:extLst>
          </p:cNvPr>
          <p:cNvCxnSpPr>
            <a:cxnSpLocks/>
            <a:stCxn id="449" idx="0"/>
          </p:cNvCxnSpPr>
          <p:nvPr/>
        </p:nvCxnSpPr>
        <p:spPr>
          <a:xfrm rot="16200000" flipV="1">
            <a:off x="7571935" y="2878587"/>
            <a:ext cx="103794" cy="2105405"/>
          </a:xfrm>
          <a:prstGeom prst="bentConnector3">
            <a:avLst>
              <a:gd name="adj1" fmla="val 502731"/>
            </a:avLst>
          </a:prstGeom>
          <a:ln>
            <a:solidFill>
              <a:srgbClr val="00B050"/>
            </a:solidFill>
            <a:tailEnd type="triangle"/>
          </a:ln>
        </p:spPr>
        <p:style>
          <a:lnRef idx="3">
            <a:schemeClr val="dk1"/>
          </a:lnRef>
          <a:fillRef idx="0">
            <a:schemeClr val="dk1"/>
          </a:fillRef>
          <a:effectRef idx="2">
            <a:schemeClr val="dk1"/>
          </a:effectRef>
          <a:fontRef idx="minor">
            <a:schemeClr val="tx1"/>
          </a:fontRef>
        </p:style>
      </p:cxnSp>
      <p:sp>
        <p:nvSpPr>
          <p:cNvPr id="517" name="文本框 516">
            <a:extLst>
              <a:ext uri="{FF2B5EF4-FFF2-40B4-BE49-F238E27FC236}">
                <a16:creationId xmlns:a16="http://schemas.microsoft.com/office/drawing/2014/main" id="{E3CA4007-36F5-2C15-CB42-2077E8FC2B14}"/>
              </a:ext>
            </a:extLst>
          </p:cNvPr>
          <p:cNvSpPr txBox="1"/>
          <p:nvPr/>
        </p:nvSpPr>
        <p:spPr>
          <a:xfrm>
            <a:off x="6787499" y="4887292"/>
            <a:ext cx="1869423" cy="461665"/>
          </a:xfrm>
          <a:prstGeom prst="rect">
            <a:avLst/>
          </a:prstGeom>
          <a:noFill/>
        </p:spPr>
        <p:txBody>
          <a:bodyPr wrap="none" rtlCol="0">
            <a:spAutoFit/>
          </a:bodyPr>
          <a:lstStyle/>
          <a:p>
            <a:pPr algn="ctr"/>
            <a:r>
              <a:rPr lang="en-US" altLang="zh-CN" sz="1200" dirty="0">
                <a:latin typeface="Times New Roman" panose="02020603050405020304" pitchFamily="18" charset="0"/>
                <a:cs typeface="Times New Roman" panose="02020603050405020304" pitchFamily="18" charset="0"/>
              </a:rPr>
              <a:t>Node is correctly classified</a:t>
            </a:r>
          </a:p>
          <a:p>
            <a:pPr algn="ctr"/>
            <a:r>
              <a:rPr lang="en-US" altLang="zh-CN" sz="1200" dirty="0">
                <a:solidFill>
                  <a:srgbClr val="00B050"/>
                </a:solidFill>
                <a:latin typeface="Times New Roman" panose="02020603050405020304" pitchFamily="18" charset="0"/>
                <a:cs typeface="Times New Roman" panose="02020603050405020304" pitchFamily="18" charset="0"/>
              </a:rPr>
              <a:t>Correct results</a:t>
            </a:r>
          </a:p>
        </p:txBody>
      </p:sp>
      <p:sp>
        <p:nvSpPr>
          <p:cNvPr id="521" name="矩形 520">
            <a:extLst>
              <a:ext uri="{FF2B5EF4-FFF2-40B4-BE49-F238E27FC236}">
                <a16:creationId xmlns:a16="http://schemas.microsoft.com/office/drawing/2014/main" id="{6E4AE504-74CB-010C-670B-45081F8B541A}"/>
              </a:ext>
            </a:extLst>
          </p:cNvPr>
          <p:cNvSpPr/>
          <p:nvPr/>
        </p:nvSpPr>
        <p:spPr>
          <a:xfrm>
            <a:off x="6708037" y="4907926"/>
            <a:ext cx="1916024" cy="441458"/>
          </a:xfrm>
          <a:prstGeom prst="rect">
            <a:avLst/>
          </a:prstGeom>
          <a:noFill/>
          <a:ln>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a:extLst>
              <a:ext uri="{FF2B5EF4-FFF2-40B4-BE49-F238E27FC236}">
                <a16:creationId xmlns:a16="http://schemas.microsoft.com/office/drawing/2014/main" id="{CB1B9563-11FD-0659-1E8F-11863733580A}"/>
              </a:ext>
            </a:extLst>
          </p:cNvPr>
          <p:cNvSpPr txBox="1"/>
          <p:nvPr/>
        </p:nvSpPr>
        <p:spPr>
          <a:xfrm>
            <a:off x="4571428" y="6163247"/>
            <a:ext cx="1159292" cy="369332"/>
          </a:xfrm>
          <a:prstGeom prst="rect">
            <a:avLst/>
          </a:prstGeom>
          <a:noFill/>
        </p:spPr>
        <p:txBody>
          <a:bodyPr wrap="none" rtlCol="0">
            <a:spAutoFit/>
          </a:bodyPr>
          <a:lstStyle/>
          <a:p>
            <a:r>
              <a:rPr lang="en-US" altLang="zh-CN" dirty="0"/>
              <a:t>POSITIVE </a:t>
            </a:r>
            <a:endParaRPr lang="zh-CN" altLang="en-US" dirty="0"/>
          </a:p>
        </p:txBody>
      </p:sp>
      <p:sp>
        <p:nvSpPr>
          <p:cNvPr id="20" name="矩形 19">
            <a:extLst>
              <a:ext uri="{FF2B5EF4-FFF2-40B4-BE49-F238E27FC236}">
                <a16:creationId xmlns:a16="http://schemas.microsoft.com/office/drawing/2014/main" id="{3FD25740-9C21-5CF3-0771-CC1684EE46CB}"/>
              </a:ext>
            </a:extLst>
          </p:cNvPr>
          <p:cNvSpPr/>
          <p:nvPr/>
        </p:nvSpPr>
        <p:spPr>
          <a:xfrm>
            <a:off x="7094433" y="2621463"/>
            <a:ext cx="1294914" cy="3740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3" name="直接连接符 22">
            <a:extLst>
              <a:ext uri="{FF2B5EF4-FFF2-40B4-BE49-F238E27FC236}">
                <a16:creationId xmlns:a16="http://schemas.microsoft.com/office/drawing/2014/main" id="{A3F889C5-F3DF-963C-B5F3-1A0E429E38B4}"/>
              </a:ext>
            </a:extLst>
          </p:cNvPr>
          <p:cNvCxnSpPr>
            <a:cxnSpLocks/>
            <a:stCxn id="49" idx="2"/>
            <a:endCxn id="192" idx="7"/>
          </p:cNvCxnSpPr>
          <p:nvPr/>
        </p:nvCxnSpPr>
        <p:spPr>
          <a:xfrm flipH="1">
            <a:off x="4193412" y="2142674"/>
            <a:ext cx="156860" cy="29548"/>
          </a:xfrm>
          <a:prstGeom prst="line">
            <a:avLst/>
          </a:prstGeom>
          <a:ln>
            <a:solidFill>
              <a:srgbClr val="FF0000"/>
            </a:solidFill>
          </a:ln>
        </p:spPr>
        <p:style>
          <a:lnRef idx="2">
            <a:schemeClr val="dk1"/>
          </a:lnRef>
          <a:fillRef idx="0">
            <a:schemeClr val="dk1"/>
          </a:fillRef>
          <a:effectRef idx="1">
            <a:schemeClr val="dk1"/>
          </a:effectRef>
          <a:fontRef idx="minor">
            <a:schemeClr val="tx1"/>
          </a:fontRef>
        </p:style>
      </p:cxnSp>
      <p:sp>
        <p:nvSpPr>
          <p:cNvPr id="12" name="文本框 11">
            <a:extLst>
              <a:ext uri="{FF2B5EF4-FFF2-40B4-BE49-F238E27FC236}">
                <a16:creationId xmlns:a16="http://schemas.microsoft.com/office/drawing/2014/main" id="{ECA398F5-0E7F-F77B-9849-42B625D5D6E2}"/>
              </a:ext>
            </a:extLst>
          </p:cNvPr>
          <p:cNvSpPr txBox="1"/>
          <p:nvPr/>
        </p:nvSpPr>
        <p:spPr>
          <a:xfrm>
            <a:off x="3639760" y="6139396"/>
            <a:ext cx="877163" cy="369332"/>
          </a:xfrm>
          <a:prstGeom prst="rect">
            <a:avLst/>
          </a:prstGeom>
          <a:noFill/>
        </p:spPr>
        <p:txBody>
          <a:bodyPr wrap="none" rtlCol="0">
            <a:spAutoFit/>
          </a:bodyPr>
          <a:lstStyle/>
          <a:p>
            <a:r>
              <a:rPr lang="zh-CN" altLang="en-US" dirty="0">
                <a:solidFill>
                  <a:srgbClr val="FF0000"/>
                </a:solidFill>
              </a:rPr>
              <a:t>加绿色</a:t>
            </a:r>
          </a:p>
        </p:txBody>
      </p:sp>
      <p:sp>
        <p:nvSpPr>
          <p:cNvPr id="16" name="文本框 15">
            <a:extLst>
              <a:ext uri="{FF2B5EF4-FFF2-40B4-BE49-F238E27FC236}">
                <a16:creationId xmlns:a16="http://schemas.microsoft.com/office/drawing/2014/main" id="{D788ECC3-04C9-CB4A-00C7-8B17B2D27D35}"/>
              </a:ext>
            </a:extLst>
          </p:cNvPr>
          <p:cNvSpPr txBox="1"/>
          <p:nvPr/>
        </p:nvSpPr>
        <p:spPr>
          <a:xfrm>
            <a:off x="7175691" y="6160616"/>
            <a:ext cx="2906166" cy="369332"/>
          </a:xfrm>
          <a:prstGeom prst="rect">
            <a:avLst/>
          </a:prstGeom>
          <a:noFill/>
        </p:spPr>
        <p:txBody>
          <a:bodyPr wrap="square" rtlCol="0">
            <a:spAutoFit/>
          </a:bodyPr>
          <a:lstStyle/>
          <a:p>
            <a:r>
              <a:rPr lang="zh-CN" altLang="en-US" dirty="0"/>
              <a:t>全局权重 </a:t>
            </a:r>
            <a:r>
              <a:rPr lang="zh-CN" altLang="en-US" dirty="0">
                <a:solidFill>
                  <a:srgbClr val="FF0000"/>
                </a:solidFill>
              </a:rPr>
              <a:t>局部权重 触发的 </a:t>
            </a:r>
          </a:p>
        </p:txBody>
      </p:sp>
      <p:sp>
        <p:nvSpPr>
          <p:cNvPr id="25" name="文本框 24">
            <a:extLst>
              <a:ext uri="{FF2B5EF4-FFF2-40B4-BE49-F238E27FC236}">
                <a16:creationId xmlns:a16="http://schemas.microsoft.com/office/drawing/2014/main" id="{0555D886-554B-7DDD-821C-5127DF348960}"/>
              </a:ext>
            </a:extLst>
          </p:cNvPr>
          <p:cNvSpPr txBox="1"/>
          <p:nvPr/>
        </p:nvSpPr>
        <p:spPr>
          <a:xfrm>
            <a:off x="6089641" y="6089164"/>
            <a:ext cx="1107996" cy="369332"/>
          </a:xfrm>
          <a:prstGeom prst="rect">
            <a:avLst/>
          </a:prstGeom>
          <a:noFill/>
        </p:spPr>
        <p:txBody>
          <a:bodyPr wrap="none" rtlCol="0">
            <a:spAutoFit/>
          </a:bodyPr>
          <a:lstStyle/>
          <a:p>
            <a:r>
              <a:rPr lang="zh-CN" altLang="en-US" dirty="0"/>
              <a:t>正确结果</a:t>
            </a:r>
          </a:p>
        </p:txBody>
      </p:sp>
      <p:sp>
        <p:nvSpPr>
          <p:cNvPr id="26" name="文本框 25">
            <a:extLst>
              <a:ext uri="{FF2B5EF4-FFF2-40B4-BE49-F238E27FC236}">
                <a16:creationId xmlns:a16="http://schemas.microsoft.com/office/drawing/2014/main" id="{DF7F7DF2-5A78-7669-6DBA-6429FD084CBE}"/>
              </a:ext>
            </a:extLst>
          </p:cNvPr>
          <p:cNvSpPr txBox="1"/>
          <p:nvPr/>
        </p:nvSpPr>
        <p:spPr>
          <a:xfrm>
            <a:off x="5966206" y="2531975"/>
            <a:ext cx="945837" cy="276999"/>
          </a:xfrm>
          <a:prstGeom prst="rect">
            <a:avLst/>
          </a:prstGeom>
          <a:noFill/>
        </p:spPr>
        <p:txBody>
          <a:bodyPr wrap="square">
            <a:spAutoFit/>
          </a:bodyPr>
          <a:lstStyle/>
          <a:p>
            <a:r>
              <a:rPr lang="en-US" altLang="zh-CN" sz="1200" dirty="0">
                <a:solidFill>
                  <a:srgbClr val="FF0000"/>
                </a:solidFill>
                <a:latin typeface="Times New Roman" panose="02020603050405020304" pitchFamily="18" charset="0"/>
                <a:cs typeface="Times New Roman" panose="02020603050405020304" pitchFamily="18" charset="0"/>
              </a:rPr>
              <a:t>(V</a:t>
            </a:r>
            <a:r>
              <a:rPr lang="en-US" altLang="zh-CN" sz="1200" b="0" i="0" dirty="0">
                <a:solidFill>
                  <a:srgbClr val="FF0000"/>
                </a:solidFill>
                <a:effectLst/>
                <a:latin typeface="Times New Roman" panose="02020603050405020304" pitchFamily="18" charset="0"/>
                <a:cs typeface="Times New Roman" panose="02020603050405020304" pitchFamily="18" charset="0"/>
              </a:rPr>
              <a:t>ulnerable)</a:t>
            </a:r>
            <a:endParaRPr lang="zh-CN" altLang="en-US" sz="1200" dirty="0">
              <a:solidFill>
                <a:srgbClr val="FF0000"/>
              </a:solidFill>
              <a:latin typeface="Times New Roman" panose="02020603050405020304" pitchFamily="18" charset="0"/>
              <a:cs typeface="Times New Roman" panose="02020603050405020304" pitchFamily="18" charset="0"/>
            </a:endParaRPr>
          </a:p>
        </p:txBody>
      </p:sp>
      <p:pic>
        <p:nvPicPr>
          <p:cNvPr id="51" name="图片 50">
            <a:extLst>
              <a:ext uri="{FF2B5EF4-FFF2-40B4-BE49-F238E27FC236}">
                <a16:creationId xmlns:a16="http://schemas.microsoft.com/office/drawing/2014/main" id="{BDF043DE-D3B7-F9D5-132E-2C283A6B9D6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22599" y="728656"/>
            <a:ext cx="275360" cy="252413"/>
          </a:xfrm>
          <a:prstGeom prst="rect">
            <a:avLst/>
          </a:prstGeom>
        </p:spPr>
      </p:pic>
      <p:sp>
        <p:nvSpPr>
          <p:cNvPr id="52" name="文本框 51">
            <a:extLst>
              <a:ext uri="{FF2B5EF4-FFF2-40B4-BE49-F238E27FC236}">
                <a16:creationId xmlns:a16="http://schemas.microsoft.com/office/drawing/2014/main" id="{8F2A69CD-F58B-8131-F2E1-090C82FB8728}"/>
              </a:ext>
            </a:extLst>
          </p:cNvPr>
          <p:cNvSpPr txBox="1"/>
          <p:nvPr/>
        </p:nvSpPr>
        <p:spPr>
          <a:xfrm>
            <a:off x="2271753" y="937566"/>
            <a:ext cx="726592"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Positive</a:t>
            </a:r>
            <a:endParaRPr lang="zh-CN" altLang="en-US" sz="1200" dirty="0">
              <a:latin typeface="Times New Roman" panose="02020603050405020304" pitchFamily="18" charset="0"/>
              <a:cs typeface="Times New Roman" panose="02020603050405020304" pitchFamily="18" charset="0"/>
            </a:endParaRPr>
          </a:p>
        </p:txBody>
      </p:sp>
      <p:sp>
        <p:nvSpPr>
          <p:cNvPr id="54" name="文本框 53">
            <a:extLst>
              <a:ext uri="{FF2B5EF4-FFF2-40B4-BE49-F238E27FC236}">
                <a16:creationId xmlns:a16="http://schemas.microsoft.com/office/drawing/2014/main" id="{30C4BD25-051B-D42E-7A3D-19899B503A15}"/>
              </a:ext>
            </a:extLst>
          </p:cNvPr>
          <p:cNvSpPr txBox="1"/>
          <p:nvPr/>
        </p:nvSpPr>
        <p:spPr>
          <a:xfrm>
            <a:off x="2265672" y="1094705"/>
            <a:ext cx="759409"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N</a:t>
            </a:r>
            <a:r>
              <a:rPr lang="zh-CN" altLang="en-US" sz="1200" dirty="0">
                <a:latin typeface="Times New Roman" panose="02020603050405020304" pitchFamily="18" charset="0"/>
                <a:cs typeface="Times New Roman" panose="02020603050405020304" pitchFamily="18" charset="0"/>
              </a:rPr>
              <a:t>egative</a:t>
            </a:r>
          </a:p>
        </p:txBody>
      </p:sp>
      <p:pic>
        <p:nvPicPr>
          <p:cNvPr id="57" name="图片 56">
            <a:extLst>
              <a:ext uri="{FF2B5EF4-FFF2-40B4-BE49-F238E27FC236}">
                <a16:creationId xmlns:a16="http://schemas.microsoft.com/office/drawing/2014/main" id="{087180AC-3C0F-3E98-9CB1-CCBA89AAE45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61188" y="1866689"/>
            <a:ext cx="275360" cy="252413"/>
          </a:xfrm>
          <a:prstGeom prst="rect">
            <a:avLst/>
          </a:prstGeom>
        </p:spPr>
      </p:pic>
      <p:sp>
        <p:nvSpPr>
          <p:cNvPr id="59" name="文本框 58">
            <a:extLst>
              <a:ext uri="{FF2B5EF4-FFF2-40B4-BE49-F238E27FC236}">
                <a16:creationId xmlns:a16="http://schemas.microsoft.com/office/drawing/2014/main" id="{B412CE5B-C7CF-6E4F-0BF4-CA297F8565E7}"/>
              </a:ext>
            </a:extLst>
          </p:cNvPr>
          <p:cNvSpPr txBox="1"/>
          <p:nvPr/>
        </p:nvSpPr>
        <p:spPr>
          <a:xfrm flipH="1">
            <a:off x="4273387" y="2001036"/>
            <a:ext cx="280338" cy="276999"/>
          </a:xfrm>
          <a:prstGeom prst="rect">
            <a:avLst/>
          </a:prstGeom>
          <a:noFill/>
        </p:spPr>
        <p:txBody>
          <a:bodyPr wrap="square" rtlCol="0">
            <a:spAutoFit/>
          </a:bodyPr>
          <a:lstStyle/>
          <a:p>
            <a:r>
              <a:rPr lang="en-US" altLang="zh-CN" sz="1200" b="1" dirty="0">
                <a:solidFill>
                  <a:srgbClr val="FF0000"/>
                </a:solidFill>
                <a:cs typeface="Times New Roman" panose="02020603050405020304" pitchFamily="18" charset="0"/>
              </a:rPr>
              <a:t>+</a:t>
            </a:r>
            <a:endParaRPr lang="zh-CN" altLang="en-US" sz="1200" b="1" dirty="0">
              <a:solidFill>
                <a:srgbClr val="FF0000"/>
              </a:solidFill>
              <a:cs typeface="Times New Roman" panose="02020603050405020304" pitchFamily="18" charset="0"/>
            </a:endParaRPr>
          </a:p>
        </p:txBody>
      </p:sp>
      <p:pic>
        <p:nvPicPr>
          <p:cNvPr id="449" name="图片 448">
            <a:extLst>
              <a:ext uri="{FF2B5EF4-FFF2-40B4-BE49-F238E27FC236}">
                <a16:creationId xmlns:a16="http://schemas.microsoft.com/office/drawing/2014/main" id="{3325788D-8C42-A298-742F-0F47DD8FB4C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83379" y="3983187"/>
            <a:ext cx="386309" cy="386309"/>
          </a:xfrm>
          <a:prstGeom prst="rect">
            <a:avLst/>
          </a:prstGeom>
        </p:spPr>
      </p:pic>
      <p:sp>
        <p:nvSpPr>
          <p:cNvPr id="450" name="文本框 449">
            <a:extLst>
              <a:ext uri="{FF2B5EF4-FFF2-40B4-BE49-F238E27FC236}">
                <a16:creationId xmlns:a16="http://schemas.microsoft.com/office/drawing/2014/main" id="{42286B15-8C5D-8E72-BFC3-E6C8DBB5A6F1}"/>
              </a:ext>
            </a:extLst>
          </p:cNvPr>
          <p:cNvSpPr txBox="1"/>
          <p:nvPr/>
        </p:nvSpPr>
        <p:spPr>
          <a:xfrm>
            <a:off x="6577581" y="1954862"/>
            <a:ext cx="184731" cy="369332"/>
          </a:xfrm>
          <a:prstGeom prst="rect">
            <a:avLst/>
          </a:prstGeom>
          <a:noFill/>
        </p:spPr>
        <p:txBody>
          <a:bodyPr wrap="none" rtlCol="0">
            <a:spAutoFit/>
          </a:bodyPr>
          <a:lstStyle/>
          <a:p>
            <a:endParaRPr lang="zh-CN" altLang="en-US" dirty="0"/>
          </a:p>
        </p:txBody>
      </p:sp>
      <p:sp>
        <p:nvSpPr>
          <p:cNvPr id="67" name="椭圆 66">
            <a:extLst>
              <a:ext uri="{FF2B5EF4-FFF2-40B4-BE49-F238E27FC236}">
                <a16:creationId xmlns:a16="http://schemas.microsoft.com/office/drawing/2014/main" id="{9FE6CAF9-1B43-E3AF-6D8C-DA795ED4C32F}"/>
              </a:ext>
            </a:extLst>
          </p:cNvPr>
          <p:cNvSpPr/>
          <p:nvPr/>
        </p:nvSpPr>
        <p:spPr>
          <a:xfrm>
            <a:off x="5320403" y="2514844"/>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70" name="文本框 69">
            <a:extLst>
              <a:ext uri="{FF2B5EF4-FFF2-40B4-BE49-F238E27FC236}">
                <a16:creationId xmlns:a16="http://schemas.microsoft.com/office/drawing/2014/main" id="{0EED2A6B-5480-A7B4-EFC0-50EAAB66DF77}"/>
              </a:ext>
            </a:extLst>
          </p:cNvPr>
          <p:cNvSpPr txBox="1"/>
          <p:nvPr/>
        </p:nvSpPr>
        <p:spPr>
          <a:xfrm flipH="1">
            <a:off x="5247551" y="2410265"/>
            <a:ext cx="227765" cy="307777"/>
          </a:xfrm>
          <a:prstGeom prst="rect">
            <a:avLst/>
          </a:prstGeom>
          <a:noFill/>
        </p:spPr>
        <p:txBody>
          <a:bodyPr wrap="square" rtlCol="0">
            <a:spAutoFit/>
          </a:bodyPr>
          <a:lstStyle/>
          <a:p>
            <a:r>
              <a:rPr lang="en-US" altLang="zh-CN" sz="1400" b="1" dirty="0"/>
              <a:t>-</a:t>
            </a:r>
            <a:endParaRPr lang="zh-CN" altLang="en-US" sz="1400" b="1" dirty="0"/>
          </a:p>
        </p:txBody>
      </p:sp>
      <p:sp>
        <p:nvSpPr>
          <p:cNvPr id="71" name="椭圆 70">
            <a:extLst>
              <a:ext uri="{FF2B5EF4-FFF2-40B4-BE49-F238E27FC236}">
                <a16:creationId xmlns:a16="http://schemas.microsoft.com/office/drawing/2014/main" id="{E803D7E9-89BF-0852-E03B-0C0B9885680C}"/>
              </a:ext>
            </a:extLst>
          </p:cNvPr>
          <p:cNvSpPr/>
          <p:nvPr/>
        </p:nvSpPr>
        <p:spPr>
          <a:xfrm>
            <a:off x="5077460" y="2699745"/>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72" name="文本框 71">
            <a:extLst>
              <a:ext uri="{FF2B5EF4-FFF2-40B4-BE49-F238E27FC236}">
                <a16:creationId xmlns:a16="http://schemas.microsoft.com/office/drawing/2014/main" id="{B6B176FA-30C8-633C-F4E4-98A4C907509B}"/>
              </a:ext>
            </a:extLst>
          </p:cNvPr>
          <p:cNvSpPr txBox="1"/>
          <p:nvPr/>
        </p:nvSpPr>
        <p:spPr>
          <a:xfrm flipH="1">
            <a:off x="4995054" y="2617192"/>
            <a:ext cx="280338" cy="276999"/>
          </a:xfrm>
          <a:prstGeom prst="rect">
            <a:avLst/>
          </a:prstGeom>
          <a:noFill/>
        </p:spPr>
        <p:txBody>
          <a:bodyPr wrap="square" rtlCol="0">
            <a:spAutoFit/>
          </a:bodyPr>
          <a:lstStyle/>
          <a:p>
            <a:r>
              <a:rPr lang="en-US" altLang="zh-CN" sz="1200" b="1" dirty="0">
                <a:solidFill>
                  <a:srgbClr val="FF0000"/>
                </a:solidFill>
                <a:cs typeface="Times New Roman" panose="02020603050405020304" pitchFamily="18" charset="0"/>
              </a:rPr>
              <a:t>+</a:t>
            </a:r>
            <a:endParaRPr lang="zh-CN" altLang="en-US" sz="1200" b="1" dirty="0">
              <a:solidFill>
                <a:srgbClr val="FF0000"/>
              </a:solidFill>
              <a:cs typeface="Times New Roman" panose="02020603050405020304" pitchFamily="18" charset="0"/>
            </a:endParaRPr>
          </a:p>
        </p:txBody>
      </p:sp>
      <p:pic>
        <p:nvPicPr>
          <p:cNvPr id="74" name="图片 73">
            <a:extLst>
              <a:ext uri="{FF2B5EF4-FFF2-40B4-BE49-F238E27FC236}">
                <a16:creationId xmlns:a16="http://schemas.microsoft.com/office/drawing/2014/main" id="{93B3F29A-7272-ECAB-95DB-5DB4917A00F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23132" y="3656077"/>
            <a:ext cx="974564" cy="1045681"/>
          </a:xfrm>
          <a:prstGeom prst="rect">
            <a:avLst/>
          </a:prstGeom>
        </p:spPr>
      </p:pic>
      <p:pic>
        <p:nvPicPr>
          <p:cNvPr id="84" name="图片 83">
            <a:extLst>
              <a:ext uri="{FF2B5EF4-FFF2-40B4-BE49-F238E27FC236}">
                <a16:creationId xmlns:a16="http://schemas.microsoft.com/office/drawing/2014/main" id="{CFD082F4-574B-23CE-7A80-DA3719BE4EB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459782" y="4791102"/>
            <a:ext cx="280916" cy="280916"/>
          </a:xfrm>
          <a:prstGeom prst="rect">
            <a:avLst/>
          </a:prstGeom>
        </p:spPr>
      </p:pic>
      <p:sp>
        <p:nvSpPr>
          <p:cNvPr id="86" name="椭圆 85">
            <a:extLst>
              <a:ext uri="{FF2B5EF4-FFF2-40B4-BE49-F238E27FC236}">
                <a16:creationId xmlns:a16="http://schemas.microsoft.com/office/drawing/2014/main" id="{84285CBB-A432-A9A6-8A4E-26B6D9599106}"/>
              </a:ext>
            </a:extLst>
          </p:cNvPr>
          <p:cNvSpPr/>
          <p:nvPr/>
        </p:nvSpPr>
        <p:spPr>
          <a:xfrm>
            <a:off x="6734421" y="4967484"/>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515" name="文本框 514">
            <a:extLst>
              <a:ext uri="{FF2B5EF4-FFF2-40B4-BE49-F238E27FC236}">
                <a16:creationId xmlns:a16="http://schemas.microsoft.com/office/drawing/2014/main" id="{445D966E-A00E-A8EA-3D31-EF85D7CFC731}"/>
              </a:ext>
            </a:extLst>
          </p:cNvPr>
          <p:cNvSpPr txBox="1"/>
          <p:nvPr/>
        </p:nvSpPr>
        <p:spPr>
          <a:xfrm>
            <a:off x="6683123" y="4905708"/>
            <a:ext cx="215068" cy="246221"/>
          </a:xfrm>
          <a:prstGeom prst="rect">
            <a:avLst/>
          </a:prstGeom>
          <a:noFill/>
        </p:spPr>
        <p:txBody>
          <a:bodyPr wrap="square" rtlCol="0">
            <a:spAutoFit/>
          </a:bodyPr>
          <a:lstStyle/>
          <a:p>
            <a:r>
              <a:rPr lang="en-US" altLang="zh-CN" sz="1000" dirty="0">
                <a:latin typeface="Times New Roman" panose="02020603050405020304" pitchFamily="18" charset="0"/>
                <a:cs typeface="Times New Roman" panose="02020603050405020304" pitchFamily="18" charset="0"/>
              </a:rPr>
              <a:t>?</a:t>
            </a:r>
            <a:endParaRPr lang="zh-CN" altLang="en-US" sz="1000" dirty="0">
              <a:latin typeface="Times New Roman" panose="02020603050405020304" pitchFamily="18" charset="0"/>
              <a:cs typeface="Times New Roman" panose="02020603050405020304" pitchFamily="18" charset="0"/>
            </a:endParaRPr>
          </a:p>
        </p:txBody>
      </p:sp>
      <p:pic>
        <p:nvPicPr>
          <p:cNvPr id="99" name="图片 98">
            <a:extLst>
              <a:ext uri="{FF2B5EF4-FFF2-40B4-BE49-F238E27FC236}">
                <a16:creationId xmlns:a16="http://schemas.microsoft.com/office/drawing/2014/main" id="{DBD16310-F807-9A6B-576E-2A4B0AFC35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28298" y="3791878"/>
            <a:ext cx="476355" cy="476355"/>
          </a:xfrm>
          <a:prstGeom prst="rect">
            <a:avLst/>
          </a:prstGeom>
        </p:spPr>
      </p:pic>
      <p:sp>
        <p:nvSpPr>
          <p:cNvPr id="100" name="文本框 99">
            <a:extLst>
              <a:ext uri="{FF2B5EF4-FFF2-40B4-BE49-F238E27FC236}">
                <a16:creationId xmlns:a16="http://schemas.microsoft.com/office/drawing/2014/main" id="{2A2A651A-7A8F-9044-C0BF-537FE24ED9C2}"/>
              </a:ext>
            </a:extLst>
          </p:cNvPr>
          <p:cNvSpPr txBox="1"/>
          <p:nvPr/>
        </p:nvSpPr>
        <p:spPr>
          <a:xfrm>
            <a:off x="1993012" y="4268233"/>
            <a:ext cx="569387" cy="461665"/>
          </a:xfrm>
          <a:prstGeom prst="rect">
            <a:avLst/>
          </a:prstGeom>
          <a:noFill/>
        </p:spPr>
        <p:txBody>
          <a:bodyPr wrap="none" rtlCol="0">
            <a:spAutoFit/>
          </a:bodyPr>
          <a:lstStyle/>
          <a:p>
            <a:pPr algn="ctr"/>
            <a:r>
              <a:rPr lang="en-US" altLang="zh-CN" sz="1200" dirty="0">
                <a:latin typeface="Times New Roman" panose="02020603050405020304" pitchFamily="18" charset="0"/>
                <a:cs typeface="Times New Roman" panose="02020603050405020304" pitchFamily="18" charset="0"/>
              </a:rPr>
              <a:t>Data</a:t>
            </a:r>
            <a:br>
              <a:rPr lang="en-US" altLang="zh-CN" sz="1200" dirty="0">
                <a:latin typeface="Times New Roman" panose="02020603050405020304" pitchFamily="18" charset="0"/>
                <a:cs typeface="Times New Roman" panose="02020603050405020304" pitchFamily="18" charset="0"/>
              </a:rPr>
            </a:br>
            <a:r>
              <a:rPr lang="en-US" altLang="zh-CN" sz="1200" dirty="0">
                <a:latin typeface="Times New Roman" panose="02020603050405020304" pitchFamily="18" charset="0"/>
                <a:cs typeface="Times New Roman" panose="02020603050405020304" pitchFamily="18" charset="0"/>
              </a:rPr>
              <a:t>owner</a:t>
            </a:r>
            <a:endParaRPr lang="zh-CN" altLang="en-US" sz="1200" dirty="0">
              <a:latin typeface="Times New Roman" panose="02020603050405020304" pitchFamily="18" charset="0"/>
              <a:cs typeface="Times New Roman" panose="02020603050405020304" pitchFamily="18" charset="0"/>
            </a:endParaRPr>
          </a:p>
        </p:txBody>
      </p:sp>
      <p:sp>
        <p:nvSpPr>
          <p:cNvPr id="101" name="箭头: 右 100">
            <a:extLst>
              <a:ext uri="{FF2B5EF4-FFF2-40B4-BE49-F238E27FC236}">
                <a16:creationId xmlns:a16="http://schemas.microsoft.com/office/drawing/2014/main" id="{5A85AF0C-DB12-C529-1281-29068586A9E9}"/>
              </a:ext>
            </a:extLst>
          </p:cNvPr>
          <p:cNvSpPr/>
          <p:nvPr/>
        </p:nvSpPr>
        <p:spPr>
          <a:xfrm>
            <a:off x="2605668" y="4075618"/>
            <a:ext cx="343788" cy="236234"/>
          </a:xfrm>
          <a:prstGeom prst="rightArrow">
            <a:avLst/>
          </a:prstGeom>
          <a:solidFill>
            <a:srgbClr val="95A8D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9" name="文本框 108">
            <a:extLst>
              <a:ext uri="{FF2B5EF4-FFF2-40B4-BE49-F238E27FC236}">
                <a16:creationId xmlns:a16="http://schemas.microsoft.com/office/drawing/2014/main" id="{50C8F62A-71B7-C24C-68AD-B8B9B8876B21}"/>
              </a:ext>
            </a:extLst>
          </p:cNvPr>
          <p:cNvSpPr txBox="1"/>
          <p:nvPr/>
        </p:nvSpPr>
        <p:spPr>
          <a:xfrm>
            <a:off x="2345015" y="3663188"/>
            <a:ext cx="825867" cy="461665"/>
          </a:xfrm>
          <a:prstGeom prst="rect">
            <a:avLst/>
          </a:prstGeom>
          <a:noFill/>
        </p:spPr>
        <p:txBody>
          <a:bodyPr wrap="none" rtlCol="0">
            <a:spAutoFit/>
          </a:bodyPr>
          <a:lstStyle/>
          <a:p>
            <a:pPr algn="ctr"/>
            <a:r>
              <a:rPr lang="en-US" altLang="zh-CN" sz="1200" dirty="0">
                <a:latin typeface="Times New Roman" panose="02020603050405020304" pitchFamily="18" charset="0"/>
                <a:cs typeface="Times New Roman" panose="02020603050405020304" pitchFamily="18" charset="0"/>
              </a:rPr>
              <a:t>Protect</a:t>
            </a:r>
            <a:br>
              <a:rPr lang="en-US" altLang="zh-CN" sz="1200" dirty="0">
                <a:latin typeface="Times New Roman" panose="02020603050405020304" pitchFamily="18" charset="0"/>
                <a:cs typeface="Times New Roman" panose="02020603050405020304" pitchFamily="18" charset="0"/>
              </a:rPr>
            </a:br>
            <a:r>
              <a:rPr lang="en-US" altLang="zh-CN" sz="1200" dirty="0">
                <a:latin typeface="Times New Roman" panose="02020603050405020304" pitchFamily="18" charset="0"/>
                <a:cs typeface="Times New Roman" panose="02020603050405020304" pitchFamily="18" charset="0"/>
              </a:rPr>
              <a:t>ownership</a:t>
            </a:r>
            <a:endParaRPr lang="zh-CN" altLang="en-US" sz="1200" dirty="0">
              <a:latin typeface="Times New Roman" panose="02020603050405020304" pitchFamily="18" charset="0"/>
              <a:cs typeface="Times New Roman" panose="02020603050405020304" pitchFamily="18" charset="0"/>
            </a:endParaRPr>
          </a:p>
        </p:txBody>
      </p:sp>
      <p:pic>
        <p:nvPicPr>
          <p:cNvPr id="114" name="图片 113">
            <a:extLst>
              <a:ext uri="{FF2B5EF4-FFF2-40B4-BE49-F238E27FC236}">
                <a16:creationId xmlns:a16="http://schemas.microsoft.com/office/drawing/2014/main" id="{888BADE3-FE62-49EA-D572-4342393AE9E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323831" y="4809231"/>
            <a:ext cx="283597" cy="250874"/>
          </a:xfrm>
          <a:prstGeom prst="rect">
            <a:avLst/>
          </a:prstGeom>
        </p:spPr>
      </p:pic>
      <p:pic>
        <p:nvPicPr>
          <p:cNvPr id="116" name="图片 115">
            <a:extLst>
              <a:ext uri="{FF2B5EF4-FFF2-40B4-BE49-F238E27FC236}">
                <a16:creationId xmlns:a16="http://schemas.microsoft.com/office/drawing/2014/main" id="{37D04EEA-24A6-9845-692A-80067A2BC70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908432" y="1428017"/>
            <a:ext cx="1036762" cy="1112418"/>
          </a:xfrm>
          <a:prstGeom prst="rect">
            <a:avLst/>
          </a:prstGeom>
        </p:spPr>
      </p:pic>
      <p:sp>
        <p:nvSpPr>
          <p:cNvPr id="117" name="文本框 116">
            <a:extLst>
              <a:ext uri="{FF2B5EF4-FFF2-40B4-BE49-F238E27FC236}">
                <a16:creationId xmlns:a16="http://schemas.microsoft.com/office/drawing/2014/main" id="{4189E08C-5E0D-9224-79D9-9ACDAFB0FE43}"/>
              </a:ext>
            </a:extLst>
          </p:cNvPr>
          <p:cNvSpPr txBox="1"/>
          <p:nvPr/>
        </p:nvSpPr>
        <p:spPr>
          <a:xfrm>
            <a:off x="3297684" y="4113777"/>
            <a:ext cx="274434" cy="307777"/>
          </a:xfrm>
          <a:prstGeom prst="rect">
            <a:avLst/>
          </a:prstGeom>
          <a:noFill/>
        </p:spPr>
        <p:txBody>
          <a:bodyPr wrap="none" rtlCol="0">
            <a:spAutoFit/>
          </a:bodyPr>
          <a:lstStyle/>
          <a:p>
            <a:r>
              <a:rPr lang="en-US" altLang="zh-CN" sz="1400" b="1" dirty="0"/>
              <a:t>-</a:t>
            </a:r>
            <a:endParaRPr lang="zh-CN" altLang="en-US" sz="1400" b="1" dirty="0"/>
          </a:p>
        </p:txBody>
      </p:sp>
      <p:sp>
        <p:nvSpPr>
          <p:cNvPr id="120" name="文本框 119">
            <a:extLst>
              <a:ext uri="{FF2B5EF4-FFF2-40B4-BE49-F238E27FC236}">
                <a16:creationId xmlns:a16="http://schemas.microsoft.com/office/drawing/2014/main" id="{9C4658D3-1A33-857D-1A0A-D0AE303621A0}"/>
              </a:ext>
            </a:extLst>
          </p:cNvPr>
          <p:cNvSpPr txBox="1"/>
          <p:nvPr/>
        </p:nvSpPr>
        <p:spPr>
          <a:xfrm>
            <a:off x="3714892" y="4210214"/>
            <a:ext cx="292068" cy="276999"/>
          </a:xfrm>
          <a:prstGeom prst="rect">
            <a:avLst/>
          </a:prstGeom>
          <a:noFill/>
        </p:spPr>
        <p:txBody>
          <a:bodyPr wrap="non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spTree>
    <p:extLst>
      <p:ext uri="{BB962C8B-B14F-4D97-AF65-F5344CB8AC3E}">
        <p14:creationId xmlns:p14="http://schemas.microsoft.com/office/powerpoint/2010/main" val="421899290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AF4867-ACEA-50FF-B898-481C9FA5AB82}"/>
            </a:ext>
          </a:extLst>
        </p:cNvPr>
        <p:cNvGrpSpPr/>
        <p:nvPr/>
      </p:nvGrpSpPr>
      <p:grpSpPr>
        <a:xfrm>
          <a:off x="0" y="0"/>
          <a:ext cx="0" cy="0"/>
          <a:chOff x="0" y="0"/>
          <a:chExt cx="0" cy="0"/>
        </a:xfrm>
      </p:grpSpPr>
      <p:sp>
        <p:nvSpPr>
          <p:cNvPr id="14" name="矩形 13">
            <a:extLst>
              <a:ext uri="{FF2B5EF4-FFF2-40B4-BE49-F238E27FC236}">
                <a16:creationId xmlns:a16="http://schemas.microsoft.com/office/drawing/2014/main" id="{FC23958F-9640-77D7-C4AA-43DB557C1543}"/>
              </a:ext>
            </a:extLst>
          </p:cNvPr>
          <p:cNvSpPr/>
          <p:nvPr/>
        </p:nvSpPr>
        <p:spPr>
          <a:xfrm>
            <a:off x="2006010" y="716868"/>
            <a:ext cx="7148608" cy="2373095"/>
          </a:xfrm>
          <a:prstGeom prst="rect">
            <a:avLst/>
          </a:prstGeom>
          <a:solidFill>
            <a:srgbClr val="FBE6CC"/>
          </a:solidFill>
          <a:ln>
            <a:no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矩形 3">
            <a:extLst>
              <a:ext uri="{FF2B5EF4-FFF2-40B4-BE49-F238E27FC236}">
                <a16:creationId xmlns:a16="http://schemas.microsoft.com/office/drawing/2014/main" id="{FF6C49AA-CE3D-B17C-B69A-0A8FA987F918}"/>
              </a:ext>
            </a:extLst>
          </p:cNvPr>
          <p:cNvSpPr/>
          <p:nvPr/>
        </p:nvSpPr>
        <p:spPr>
          <a:xfrm>
            <a:off x="1986480" y="3083407"/>
            <a:ext cx="7148609" cy="2374568"/>
          </a:xfrm>
          <a:prstGeom prst="rect">
            <a:avLst/>
          </a:prstGeom>
          <a:solidFill>
            <a:srgbClr val="E2F0D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a:extLst>
              <a:ext uri="{FF2B5EF4-FFF2-40B4-BE49-F238E27FC236}">
                <a16:creationId xmlns:a16="http://schemas.microsoft.com/office/drawing/2014/main" id="{C103C395-206B-51C5-2ACE-FDC25EE9627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11352" y="1683443"/>
            <a:ext cx="476355" cy="476355"/>
          </a:xfrm>
          <a:prstGeom prst="rect">
            <a:avLst/>
          </a:prstGeom>
        </p:spPr>
      </p:pic>
      <p:sp>
        <p:nvSpPr>
          <p:cNvPr id="6" name="矩形 5">
            <a:extLst>
              <a:ext uri="{FF2B5EF4-FFF2-40B4-BE49-F238E27FC236}">
                <a16:creationId xmlns:a16="http://schemas.microsoft.com/office/drawing/2014/main" id="{D3AA6E8E-4E8A-9CFA-1821-8F4DF792856E}"/>
              </a:ext>
            </a:extLst>
          </p:cNvPr>
          <p:cNvSpPr/>
          <p:nvPr/>
        </p:nvSpPr>
        <p:spPr>
          <a:xfrm>
            <a:off x="1993012" y="708838"/>
            <a:ext cx="7148609" cy="4749138"/>
          </a:xfrm>
          <a:prstGeom prst="rect">
            <a:avLst/>
          </a:prstGeom>
          <a:noFill/>
          <a:ln>
            <a:solidFill>
              <a:schemeClr val="tx1">
                <a:lumMod val="95000"/>
                <a:lumOff val="5000"/>
              </a:schemeClr>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7CB05CF3-9C2A-B64A-E453-0492A2DCDA0E}"/>
              </a:ext>
            </a:extLst>
          </p:cNvPr>
          <p:cNvSpPr txBox="1"/>
          <p:nvPr/>
        </p:nvSpPr>
        <p:spPr>
          <a:xfrm>
            <a:off x="1976066" y="2159798"/>
            <a:ext cx="569387" cy="461665"/>
          </a:xfrm>
          <a:prstGeom prst="rect">
            <a:avLst/>
          </a:prstGeom>
          <a:noFill/>
        </p:spPr>
        <p:txBody>
          <a:bodyPr wrap="none" rtlCol="0">
            <a:spAutoFit/>
          </a:bodyPr>
          <a:lstStyle/>
          <a:p>
            <a:pPr algn="ctr"/>
            <a:r>
              <a:rPr lang="en-US" altLang="zh-CN" sz="1200" dirty="0">
                <a:latin typeface="Times New Roman" panose="02020603050405020304" pitchFamily="18" charset="0"/>
                <a:cs typeface="Times New Roman" panose="02020603050405020304" pitchFamily="18" charset="0"/>
              </a:rPr>
              <a:t>Data</a:t>
            </a:r>
            <a:br>
              <a:rPr lang="en-US" altLang="zh-CN" sz="1200" dirty="0">
                <a:latin typeface="Times New Roman" panose="02020603050405020304" pitchFamily="18" charset="0"/>
                <a:cs typeface="Times New Roman" panose="02020603050405020304" pitchFamily="18" charset="0"/>
              </a:rPr>
            </a:br>
            <a:r>
              <a:rPr lang="en-US" altLang="zh-CN" sz="1200" dirty="0">
                <a:latin typeface="Times New Roman" panose="02020603050405020304" pitchFamily="18" charset="0"/>
                <a:cs typeface="Times New Roman" panose="02020603050405020304" pitchFamily="18" charset="0"/>
              </a:rPr>
              <a:t>owner</a:t>
            </a:r>
            <a:endParaRPr lang="zh-CN" altLang="en-US" sz="1200" dirty="0">
              <a:latin typeface="Times New Roman" panose="02020603050405020304" pitchFamily="18" charset="0"/>
              <a:cs typeface="Times New Roman" panose="02020603050405020304" pitchFamily="18" charset="0"/>
            </a:endParaRPr>
          </a:p>
        </p:txBody>
      </p:sp>
      <p:sp>
        <p:nvSpPr>
          <p:cNvPr id="8" name="箭头: 右 7">
            <a:extLst>
              <a:ext uri="{FF2B5EF4-FFF2-40B4-BE49-F238E27FC236}">
                <a16:creationId xmlns:a16="http://schemas.microsoft.com/office/drawing/2014/main" id="{5FD6CC8A-B452-D980-08B4-2A2C67461264}"/>
              </a:ext>
            </a:extLst>
          </p:cNvPr>
          <p:cNvSpPr/>
          <p:nvPr/>
        </p:nvSpPr>
        <p:spPr>
          <a:xfrm>
            <a:off x="2588722" y="1967183"/>
            <a:ext cx="343788" cy="236234"/>
          </a:xfrm>
          <a:prstGeom prst="rightArrow">
            <a:avLst/>
          </a:prstGeom>
          <a:solidFill>
            <a:srgbClr val="95A8D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文本框 8">
            <a:extLst>
              <a:ext uri="{FF2B5EF4-FFF2-40B4-BE49-F238E27FC236}">
                <a16:creationId xmlns:a16="http://schemas.microsoft.com/office/drawing/2014/main" id="{3BC5A113-F6F8-0C55-88D3-D42E0770E1AD}"/>
              </a:ext>
            </a:extLst>
          </p:cNvPr>
          <p:cNvSpPr txBox="1"/>
          <p:nvPr/>
        </p:nvSpPr>
        <p:spPr>
          <a:xfrm>
            <a:off x="2347662" y="1554753"/>
            <a:ext cx="825867" cy="461665"/>
          </a:xfrm>
          <a:prstGeom prst="rect">
            <a:avLst/>
          </a:prstGeom>
          <a:noFill/>
        </p:spPr>
        <p:txBody>
          <a:bodyPr wrap="none" rtlCol="0">
            <a:spAutoFit/>
          </a:bodyPr>
          <a:lstStyle/>
          <a:p>
            <a:pPr algn="ctr"/>
            <a:r>
              <a:rPr lang="en-US" altLang="zh-CN" sz="1200" dirty="0">
                <a:latin typeface="Times New Roman" panose="02020603050405020304" pitchFamily="18" charset="0"/>
                <a:cs typeface="Times New Roman" panose="02020603050405020304" pitchFamily="18" charset="0"/>
              </a:rPr>
              <a:t>Protect</a:t>
            </a:r>
            <a:br>
              <a:rPr lang="en-US" altLang="zh-CN" sz="1200" dirty="0">
                <a:latin typeface="Times New Roman" panose="02020603050405020304" pitchFamily="18" charset="0"/>
                <a:cs typeface="Times New Roman" panose="02020603050405020304" pitchFamily="18" charset="0"/>
              </a:rPr>
            </a:br>
            <a:r>
              <a:rPr lang="en-US" altLang="zh-CN" sz="1200" dirty="0">
                <a:latin typeface="Times New Roman" panose="02020603050405020304" pitchFamily="18" charset="0"/>
                <a:cs typeface="Times New Roman" panose="02020603050405020304" pitchFamily="18" charset="0"/>
              </a:rPr>
              <a:t>ownership</a:t>
            </a:r>
            <a:endParaRPr lang="zh-CN" altLang="en-US" sz="1200" dirty="0">
              <a:latin typeface="Times New Roman" panose="02020603050405020304" pitchFamily="18" charset="0"/>
              <a:cs typeface="Times New Roman" panose="02020603050405020304" pitchFamily="18" charset="0"/>
            </a:endParaRPr>
          </a:p>
        </p:txBody>
      </p:sp>
      <p:sp>
        <p:nvSpPr>
          <p:cNvPr id="10" name="矩形: 圆角 9">
            <a:extLst>
              <a:ext uri="{FF2B5EF4-FFF2-40B4-BE49-F238E27FC236}">
                <a16:creationId xmlns:a16="http://schemas.microsoft.com/office/drawing/2014/main" id="{0E110756-CC95-9D7C-274C-4C54D654D299}"/>
              </a:ext>
            </a:extLst>
          </p:cNvPr>
          <p:cNvSpPr/>
          <p:nvPr/>
        </p:nvSpPr>
        <p:spPr>
          <a:xfrm>
            <a:off x="3163792" y="1170554"/>
            <a:ext cx="2370406" cy="1699741"/>
          </a:xfrm>
          <a:prstGeom prst="roundRect">
            <a:avLst/>
          </a:prstGeom>
          <a:noFill/>
          <a:ln>
            <a:solidFill>
              <a:srgbClr val="91919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箭头连接符 12">
            <a:extLst>
              <a:ext uri="{FF2B5EF4-FFF2-40B4-BE49-F238E27FC236}">
                <a16:creationId xmlns:a16="http://schemas.microsoft.com/office/drawing/2014/main" id="{E4773D4E-D50A-0CB5-F515-45EF48A96E39}"/>
              </a:ext>
            </a:extLst>
          </p:cNvPr>
          <p:cNvCxnSpPr>
            <a:cxnSpLocks/>
          </p:cNvCxnSpPr>
          <p:nvPr/>
        </p:nvCxnSpPr>
        <p:spPr>
          <a:xfrm>
            <a:off x="3298857" y="1820123"/>
            <a:ext cx="653163"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5" name="文本框 14">
            <a:extLst>
              <a:ext uri="{FF2B5EF4-FFF2-40B4-BE49-F238E27FC236}">
                <a16:creationId xmlns:a16="http://schemas.microsoft.com/office/drawing/2014/main" id="{E85C953B-31CA-C9BC-44E3-31A1F0539C81}"/>
              </a:ext>
            </a:extLst>
          </p:cNvPr>
          <p:cNvSpPr txBox="1"/>
          <p:nvPr/>
        </p:nvSpPr>
        <p:spPr>
          <a:xfrm>
            <a:off x="3146849" y="1176827"/>
            <a:ext cx="959916" cy="646331"/>
          </a:xfrm>
          <a:prstGeom prst="rect">
            <a:avLst/>
          </a:prstGeom>
          <a:noFill/>
        </p:spPr>
        <p:txBody>
          <a:bodyPr wrap="square" rtlCol="0">
            <a:spAutoFit/>
          </a:bodyPr>
          <a:lstStyle/>
          <a:p>
            <a:pPr algn="ctr"/>
            <a:r>
              <a:rPr lang="en-US" altLang="zh-CN" sz="1200" dirty="0">
                <a:latin typeface="Times New Roman" panose="02020603050405020304" pitchFamily="18" charset="0"/>
                <a:cs typeface="Times New Roman" panose="02020603050405020304" pitchFamily="18" charset="0"/>
              </a:rPr>
              <a:t>Embed</a:t>
            </a:r>
            <a:br>
              <a:rPr lang="en-US" altLang="zh-CN" sz="1200" dirty="0">
                <a:latin typeface="Times New Roman" panose="02020603050405020304" pitchFamily="18" charset="0"/>
                <a:cs typeface="Times New Roman" panose="02020603050405020304" pitchFamily="18" charset="0"/>
              </a:rPr>
            </a:br>
            <a:r>
              <a:rPr lang="en-US" altLang="zh-CN" sz="1200" dirty="0">
                <a:latin typeface="Times New Roman" panose="02020603050405020304" pitchFamily="18" charset="0"/>
                <a:cs typeface="Times New Roman" panose="02020603050405020304" pitchFamily="18" charset="0"/>
              </a:rPr>
              <a:t>backdoor</a:t>
            </a:r>
            <a:br>
              <a:rPr lang="en-US" altLang="zh-CN" sz="1200" dirty="0">
                <a:latin typeface="Times New Roman" panose="02020603050405020304" pitchFamily="18" charset="0"/>
                <a:cs typeface="Times New Roman" panose="02020603050405020304" pitchFamily="18" charset="0"/>
              </a:rPr>
            </a:br>
            <a:r>
              <a:rPr lang="en-US" altLang="zh-CN" sz="1200" dirty="0">
                <a:latin typeface="Times New Roman" panose="02020603050405020304" pitchFamily="18" charset="0"/>
                <a:cs typeface="Times New Roman" panose="02020603050405020304" pitchFamily="18" charset="0"/>
              </a:rPr>
              <a:t>watermarks</a:t>
            </a:r>
            <a:endParaRPr lang="zh-CN" altLang="en-US" sz="1200" dirty="0">
              <a:latin typeface="Times New Roman" panose="02020603050405020304" pitchFamily="18" charset="0"/>
              <a:cs typeface="Times New Roman" panose="02020603050405020304" pitchFamily="18" charset="0"/>
            </a:endParaRPr>
          </a:p>
        </p:txBody>
      </p:sp>
      <p:sp>
        <p:nvSpPr>
          <p:cNvPr id="19" name="文本框 18">
            <a:extLst>
              <a:ext uri="{FF2B5EF4-FFF2-40B4-BE49-F238E27FC236}">
                <a16:creationId xmlns:a16="http://schemas.microsoft.com/office/drawing/2014/main" id="{BDC8A9AC-4842-A2BF-E577-9F6B4BAA5383}"/>
              </a:ext>
            </a:extLst>
          </p:cNvPr>
          <p:cNvSpPr txBox="1"/>
          <p:nvPr/>
        </p:nvSpPr>
        <p:spPr>
          <a:xfrm>
            <a:off x="3255484" y="2146645"/>
            <a:ext cx="646331" cy="646331"/>
          </a:xfrm>
          <a:prstGeom prst="rect">
            <a:avLst/>
          </a:prstGeom>
          <a:noFill/>
        </p:spPr>
        <p:txBody>
          <a:bodyPr wrap="none" rtlCol="0">
            <a:spAutoFit/>
          </a:bodyPr>
          <a:lstStyle/>
          <a:p>
            <a:pPr algn="ctr"/>
            <a:r>
              <a:rPr lang="en-US" altLang="zh-CN" sz="1200" dirty="0">
                <a:latin typeface="Times New Roman" panose="02020603050405020304" pitchFamily="18" charset="0"/>
                <a:cs typeface="Times New Roman" panose="02020603050405020304" pitchFamily="18" charset="0"/>
              </a:rPr>
              <a:t>Modify</a:t>
            </a:r>
          </a:p>
          <a:p>
            <a:pPr algn="ctr"/>
            <a:r>
              <a:rPr lang="en-US" altLang="zh-CN" sz="1200" dirty="0">
                <a:latin typeface="Times New Roman" panose="02020603050405020304" pitchFamily="18" charset="0"/>
                <a:cs typeface="Times New Roman" panose="02020603050405020304" pitchFamily="18" charset="0"/>
              </a:rPr>
              <a:t>target</a:t>
            </a:r>
          </a:p>
          <a:p>
            <a:pPr algn="ctr"/>
            <a:r>
              <a:rPr lang="en-US" altLang="zh-CN" sz="1200" dirty="0">
                <a:latin typeface="Times New Roman" panose="02020603050405020304" pitchFamily="18" charset="0"/>
                <a:cs typeface="Times New Roman" panose="02020603050405020304" pitchFamily="18" charset="0"/>
              </a:rPr>
              <a:t>labels</a:t>
            </a:r>
          </a:p>
        </p:txBody>
      </p:sp>
      <p:sp>
        <p:nvSpPr>
          <p:cNvPr id="28" name="椭圆 27">
            <a:extLst>
              <a:ext uri="{FF2B5EF4-FFF2-40B4-BE49-F238E27FC236}">
                <a16:creationId xmlns:a16="http://schemas.microsoft.com/office/drawing/2014/main" id="{D80EC25A-F741-5CAA-2374-BA022DD0BD41}"/>
              </a:ext>
            </a:extLst>
          </p:cNvPr>
          <p:cNvSpPr/>
          <p:nvPr/>
        </p:nvSpPr>
        <p:spPr>
          <a:xfrm>
            <a:off x="4419810" y="1329396"/>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30" name="椭圆 29">
            <a:extLst>
              <a:ext uri="{FF2B5EF4-FFF2-40B4-BE49-F238E27FC236}">
                <a16:creationId xmlns:a16="http://schemas.microsoft.com/office/drawing/2014/main" id="{2D7EB6DC-EC3A-56A0-46A4-B24648547FC4}"/>
              </a:ext>
            </a:extLst>
          </p:cNvPr>
          <p:cNvSpPr/>
          <p:nvPr/>
        </p:nvSpPr>
        <p:spPr>
          <a:xfrm>
            <a:off x="4724610" y="1702657"/>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34" name="椭圆 33">
            <a:extLst>
              <a:ext uri="{FF2B5EF4-FFF2-40B4-BE49-F238E27FC236}">
                <a16:creationId xmlns:a16="http://schemas.microsoft.com/office/drawing/2014/main" id="{FFA051D5-D56D-6D86-4CD6-BE650A1D1656}"/>
              </a:ext>
            </a:extLst>
          </p:cNvPr>
          <p:cNvSpPr/>
          <p:nvPr/>
        </p:nvSpPr>
        <p:spPr>
          <a:xfrm>
            <a:off x="4856766" y="2254900"/>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35" name="直接连接符 34">
            <a:extLst>
              <a:ext uri="{FF2B5EF4-FFF2-40B4-BE49-F238E27FC236}">
                <a16:creationId xmlns:a16="http://schemas.microsoft.com/office/drawing/2014/main" id="{575363E5-1B00-A37A-5BA8-911773164EDC}"/>
              </a:ext>
            </a:extLst>
          </p:cNvPr>
          <p:cNvCxnSpPr>
            <a:cxnSpLocks/>
            <a:stCxn id="28" idx="3"/>
          </p:cNvCxnSpPr>
          <p:nvPr/>
        </p:nvCxnSpPr>
        <p:spPr>
          <a:xfrm flipH="1">
            <a:off x="4197163" y="1445250"/>
            <a:ext cx="241478" cy="237530"/>
          </a:xfrm>
          <a:prstGeom prst="line">
            <a:avLst/>
          </a:prstGeom>
        </p:spPr>
        <p:style>
          <a:lnRef idx="2">
            <a:schemeClr val="dk1"/>
          </a:lnRef>
          <a:fillRef idx="0">
            <a:schemeClr val="dk1"/>
          </a:fillRef>
          <a:effectRef idx="1">
            <a:schemeClr val="dk1"/>
          </a:effectRef>
          <a:fontRef idx="minor">
            <a:schemeClr val="tx1"/>
          </a:fontRef>
        </p:style>
      </p:cxnSp>
      <p:cxnSp>
        <p:nvCxnSpPr>
          <p:cNvPr id="36" name="直接连接符 35">
            <a:extLst>
              <a:ext uri="{FF2B5EF4-FFF2-40B4-BE49-F238E27FC236}">
                <a16:creationId xmlns:a16="http://schemas.microsoft.com/office/drawing/2014/main" id="{CED9FA50-A0F3-E5F9-F63E-2353D56437BA}"/>
              </a:ext>
            </a:extLst>
          </p:cNvPr>
          <p:cNvCxnSpPr>
            <a:cxnSpLocks/>
            <a:stCxn id="28" idx="5"/>
            <a:endCxn id="30" idx="1"/>
          </p:cNvCxnSpPr>
          <p:nvPr/>
        </p:nvCxnSpPr>
        <p:spPr>
          <a:xfrm>
            <a:off x="4529567" y="1445250"/>
            <a:ext cx="213874" cy="277284"/>
          </a:xfrm>
          <a:prstGeom prst="line">
            <a:avLst/>
          </a:prstGeom>
        </p:spPr>
        <p:style>
          <a:lnRef idx="2">
            <a:schemeClr val="dk1"/>
          </a:lnRef>
          <a:fillRef idx="0">
            <a:schemeClr val="dk1"/>
          </a:fillRef>
          <a:effectRef idx="1">
            <a:schemeClr val="dk1"/>
          </a:effectRef>
          <a:fontRef idx="minor">
            <a:schemeClr val="tx1"/>
          </a:fontRef>
        </p:style>
      </p:cxnSp>
      <p:cxnSp>
        <p:nvCxnSpPr>
          <p:cNvPr id="37" name="直接连接符 36">
            <a:extLst>
              <a:ext uri="{FF2B5EF4-FFF2-40B4-BE49-F238E27FC236}">
                <a16:creationId xmlns:a16="http://schemas.microsoft.com/office/drawing/2014/main" id="{9236AFDC-C95D-5AC1-BB4B-6B2C74DDDDBD}"/>
              </a:ext>
            </a:extLst>
          </p:cNvPr>
          <p:cNvCxnSpPr>
            <a:cxnSpLocks/>
          </p:cNvCxnSpPr>
          <p:nvPr/>
        </p:nvCxnSpPr>
        <p:spPr>
          <a:xfrm>
            <a:off x="4242626" y="1798634"/>
            <a:ext cx="131721" cy="292580"/>
          </a:xfrm>
          <a:prstGeom prst="line">
            <a:avLst/>
          </a:prstGeom>
        </p:spPr>
        <p:style>
          <a:lnRef idx="2">
            <a:schemeClr val="dk1"/>
          </a:lnRef>
          <a:fillRef idx="0">
            <a:schemeClr val="dk1"/>
          </a:fillRef>
          <a:effectRef idx="1">
            <a:schemeClr val="dk1"/>
          </a:effectRef>
          <a:fontRef idx="minor">
            <a:schemeClr val="tx1"/>
          </a:fontRef>
        </p:style>
      </p:cxnSp>
      <p:cxnSp>
        <p:nvCxnSpPr>
          <p:cNvPr id="38" name="直接连接符 37">
            <a:extLst>
              <a:ext uri="{FF2B5EF4-FFF2-40B4-BE49-F238E27FC236}">
                <a16:creationId xmlns:a16="http://schemas.microsoft.com/office/drawing/2014/main" id="{CF1FD99A-C216-ABBE-47D6-28C3CBF3B74E}"/>
              </a:ext>
            </a:extLst>
          </p:cNvPr>
          <p:cNvCxnSpPr>
            <a:cxnSpLocks/>
            <a:stCxn id="30" idx="3"/>
          </p:cNvCxnSpPr>
          <p:nvPr/>
        </p:nvCxnSpPr>
        <p:spPr>
          <a:xfrm flipH="1">
            <a:off x="4465273" y="1818511"/>
            <a:ext cx="278168" cy="272703"/>
          </a:xfrm>
          <a:prstGeom prst="line">
            <a:avLst/>
          </a:prstGeom>
        </p:spPr>
        <p:style>
          <a:lnRef idx="2">
            <a:schemeClr val="dk1"/>
          </a:lnRef>
          <a:fillRef idx="0">
            <a:schemeClr val="dk1"/>
          </a:fillRef>
          <a:effectRef idx="1">
            <a:schemeClr val="dk1"/>
          </a:effectRef>
          <a:fontRef idx="minor">
            <a:schemeClr val="tx1"/>
          </a:fontRef>
        </p:style>
      </p:cxnSp>
      <p:cxnSp>
        <p:nvCxnSpPr>
          <p:cNvPr id="39" name="直接连接符 38">
            <a:extLst>
              <a:ext uri="{FF2B5EF4-FFF2-40B4-BE49-F238E27FC236}">
                <a16:creationId xmlns:a16="http://schemas.microsoft.com/office/drawing/2014/main" id="{CA92B020-D5B3-98D2-11F3-9F6555275B21}"/>
              </a:ext>
            </a:extLst>
          </p:cNvPr>
          <p:cNvCxnSpPr>
            <a:cxnSpLocks/>
            <a:endCxn id="30" idx="7"/>
          </p:cNvCxnSpPr>
          <p:nvPr/>
        </p:nvCxnSpPr>
        <p:spPr>
          <a:xfrm flipH="1">
            <a:off x="4834367" y="1522116"/>
            <a:ext cx="271244" cy="200418"/>
          </a:xfrm>
          <a:prstGeom prst="line">
            <a:avLst/>
          </a:prstGeom>
        </p:spPr>
        <p:style>
          <a:lnRef idx="2">
            <a:schemeClr val="dk1"/>
          </a:lnRef>
          <a:fillRef idx="0">
            <a:schemeClr val="dk1"/>
          </a:fillRef>
          <a:effectRef idx="1">
            <a:schemeClr val="dk1"/>
          </a:effectRef>
          <a:fontRef idx="minor">
            <a:schemeClr val="tx1"/>
          </a:fontRef>
        </p:style>
      </p:cxnSp>
      <p:cxnSp>
        <p:nvCxnSpPr>
          <p:cNvPr id="40" name="直接连接符 39">
            <a:extLst>
              <a:ext uri="{FF2B5EF4-FFF2-40B4-BE49-F238E27FC236}">
                <a16:creationId xmlns:a16="http://schemas.microsoft.com/office/drawing/2014/main" id="{F38989B1-FE34-2988-9BBF-D68247860A42}"/>
              </a:ext>
            </a:extLst>
          </p:cNvPr>
          <p:cNvCxnSpPr>
            <a:cxnSpLocks/>
            <a:stCxn id="34" idx="0"/>
            <a:endCxn id="30" idx="4"/>
          </p:cNvCxnSpPr>
          <p:nvPr/>
        </p:nvCxnSpPr>
        <p:spPr>
          <a:xfrm flipH="1" flipV="1">
            <a:off x="4788904" y="1838388"/>
            <a:ext cx="132156" cy="416512"/>
          </a:xfrm>
          <a:prstGeom prst="line">
            <a:avLst/>
          </a:prstGeom>
        </p:spPr>
        <p:style>
          <a:lnRef idx="2">
            <a:schemeClr val="dk1"/>
          </a:lnRef>
          <a:fillRef idx="0">
            <a:schemeClr val="dk1"/>
          </a:fillRef>
          <a:effectRef idx="1">
            <a:schemeClr val="dk1"/>
          </a:effectRef>
          <a:fontRef idx="minor">
            <a:schemeClr val="tx1"/>
          </a:fontRef>
        </p:style>
      </p:cxnSp>
      <p:cxnSp>
        <p:nvCxnSpPr>
          <p:cNvPr id="41" name="直接连接符 40">
            <a:extLst>
              <a:ext uri="{FF2B5EF4-FFF2-40B4-BE49-F238E27FC236}">
                <a16:creationId xmlns:a16="http://schemas.microsoft.com/office/drawing/2014/main" id="{2647530C-FB1B-14D7-CD06-0BAD2D63FEF7}"/>
              </a:ext>
            </a:extLst>
          </p:cNvPr>
          <p:cNvCxnSpPr>
            <a:cxnSpLocks/>
            <a:stCxn id="64" idx="1"/>
            <a:endCxn id="30" idx="5"/>
          </p:cNvCxnSpPr>
          <p:nvPr/>
        </p:nvCxnSpPr>
        <p:spPr>
          <a:xfrm flipH="1" flipV="1">
            <a:off x="4834367" y="1818511"/>
            <a:ext cx="341209" cy="144561"/>
          </a:xfrm>
          <a:prstGeom prst="line">
            <a:avLst/>
          </a:prstGeom>
        </p:spPr>
        <p:style>
          <a:lnRef idx="2">
            <a:schemeClr val="dk1"/>
          </a:lnRef>
          <a:fillRef idx="0">
            <a:schemeClr val="dk1"/>
          </a:fillRef>
          <a:effectRef idx="1">
            <a:schemeClr val="dk1"/>
          </a:effectRef>
          <a:fontRef idx="minor">
            <a:schemeClr val="tx1"/>
          </a:fontRef>
        </p:style>
      </p:cxnSp>
      <p:cxnSp>
        <p:nvCxnSpPr>
          <p:cNvPr id="42" name="直接连接符 41">
            <a:extLst>
              <a:ext uri="{FF2B5EF4-FFF2-40B4-BE49-F238E27FC236}">
                <a16:creationId xmlns:a16="http://schemas.microsoft.com/office/drawing/2014/main" id="{F4B18213-811D-6B7C-3A55-53279CE6EC9D}"/>
              </a:ext>
            </a:extLst>
          </p:cNvPr>
          <p:cNvCxnSpPr>
            <a:cxnSpLocks/>
            <a:endCxn id="64" idx="0"/>
          </p:cNvCxnSpPr>
          <p:nvPr/>
        </p:nvCxnSpPr>
        <p:spPr>
          <a:xfrm>
            <a:off x="5151074" y="1541993"/>
            <a:ext cx="69965" cy="401202"/>
          </a:xfrm>
          <a:prstGeom prst="line">
            <a:avLst/>
          </a:prstGeom>
        </p:spPr>
        <p:style>
          <a:lnRef idx="2">
            <a:schemeClr val="dk1"/>
          </a:lnRef>
          <a:fillRef idx="0">
            <a:schemeClr val="dk1"/>
          </a:fillRef>
          <a:effectRef idx="1">
            <a:schemeClr val="dk1"/>
          </a:effectRef>
          <a:fontRef idx="minor">
            <a:schemeClr val="tx1"/>
          </a:fontRef>
        </p:style>
      </p:cxnSp>
      <p:cxnSp>
        <p:nvCxnSpPr>
          <p:cNvPr id="43" name="直接连接符 42">
            <a:extLst>
              <a:ext uri="{FF2B5EF4-FFF2-40B4-BE49-F238E27FC236}">
                <a16:creationId xmlns:a16="http://schemas.microsoft.com/office/drawing/2014/main" id="{F630EA16-82A8-D693-904A-0545B8F5B21E}"/>
              </a:ext>
            </a:extLst>
          </p:cNvPr>
          <p:cNvCxnSpPr>
            <a:cxnSpLocks/>
            <a:stCxn id="28" idx="4"/>
          </p:cNvCxnSpPr>
          <p:nvPr/>
        </p:nvCxnSpPr>
        <p:spPr>
          <a:xfrm flipH="1">
            <a:off x="4419810" y="1465127"/>
            <a:ext cx="64294" cy="606210"/>
          </a:xfrm>
          <a:prstGeom prst="line">
            <a:avLst/>
          </a:prstGeom>
        </p:spPr>
        <p:style>
          <a:lnRef idx="2">
            <a:schemeClr val="dk1"/>
          </a:lnRef>
          <a:fillRef idx="0">
            <a:schemeClr val="dk1"/>
          </a:fillRef>
          <a:effectRef idx="1">
            <a:schemeClr val="dk1"/>
          </a:effectRef>
          <a:fontRef idx="minor">
            <a:schemeClr val="tx1"/>
          </a:fontRef>
        </p:style>
      </p:cxnSp>
      <p:cxnSp>
        <p:nvCxnSpPr>
          <p:cNvPr id="44" name="直接连接符 43">
            <a:extLst>
              <a:ext uri="{FF2B5EF4-FFF2-40B4-BE49-F238E27FC236}">
                <a16:creationId xmlns:a16="http://schemas.microsoft.com/office/drawing/2014/main" id="{BE498758-274A-50AB-9E79-7E19C1E55373}"/>
              </a:ext>
            </a:extLst>
          </p:cNvPr>
          <p:cNvCxnSpPr>
            <a:cxnSpLocks/>
            <a:endCxn id="34" idx="2"/>
          </p:cNvCxnSpPr>
          <p:nvPr/>
        </p:nvCxnSpPr>
        <p:spPr>
          <a:xfrm>
            <a:off x="4465273" y="2187191"/>
            <a:ext cx="391493" cy="135575"/>
          </a:xfrm>
          <a:prstGeom prst="line">
            <a:avLst/>
          </a:prstGeom>
        </p:spPr>
        <p:style>
          <a:lnRef idx="2">
            <a:schemeClr val="dk1"/>
          </a:lnRef>
          <a:fillRef idx="0">
            <a:schemeClr val="dk1"/>
          </a:fillRef>
          <a:effectRef idx="1">
            <a:schemeClr val="dk1"/>
          </a:effectRef>
          <a:fontRef idx="minor">
            <a:schemeClr val="tx1"/>
          </a:fontRef>
        </p:style>
      </p:cxnSp>
      <p:sp>
        <p:nvSpPr>
          <p:cNvPr id="55" name="文本框 54">
            <a:extLst>
              <a:ext uri="{FF2B5EF4-FFF2-40B4-BE49-F238E27FC236}">
                <a16:creationId xmlns:a16="http://schemas.microsoft.com/office/drawing/2014/main" id="{8C765CC2-2341-8BEF-49C5-CAEF1300E3EB}"/>
              </a:ext>
            </a:extLst>
          </p:cNvPr>
          <p:cNvSpPr txBox="1"/>
          <p:nvPr/>
        </p:nvSpPr>
        <p:spPr>
          <a:xfrm>
            <a:off x="5397456" y="1646446"/>
            <a:ext cx="692185" cy="276999"/>
          </a:xfrm>
          <a:prstGeom prst="rect">
            <a:avLst/>
          </a:prstGeom>
          <a:noFill/>
        </p:spPr>
        <p:txBody>
          <a:bodyPr wrap="square" rtlCol="0">
            <a:spAutoFit/>
          </a:bodyPr>
          <a:lstStyle/>
          <a:p>
            <a:pPr algn="ctr"/>
            <a:r>
              <a:rPr lang="en-US" altLang="zh-CN" sz="1200" dirty="0">
                <a:latin typeface="Times New Roman" panose="02020603050405020304" pitchFamily="18" charset="0"/>
                <a:cs typeface="Times New Roman" panose="02020603050405020304" pitchFamily="18" charset="0"/>
              </a:rPr>
              <a:t>Train</a:t>
            </a:r>
            <a:endParaRPr lang="zh-CN" altLang="en-US" sz="1200" dirty="0">
              <a:latin typeface="Times New Roman" panose="02020603050405020304" pitchFamily="18" charset="0"/>
              <a:cs typeface="Times New Roman" panose="02020603050405020304" pitchFamily="18" charset="0"/>
            </a:endParaRPr>
          </a:p>
        </p:txBody>
      </p:sp>
      <p:sp>
        <p:nvSpPr>
          <p:cNvPr id="63" name="文本框 62">
            <a:extLst>
              <a:ext uri="{FF2B5EF4-FFF2-40B4-BE49-F238E27FC236}">
                <a16:creationId xmlns:a16="http://schemas.microsoft.com/office/drawing/2014/main" id="{F90A223F-C2BA-909D-7A9B-4882EDB64CCD}"/>
              </a:ext>
            </a:extLst>
          </p:cNvPr>
          <p:cNvSpPr txBox="1"/>
          <p:nvPr/>
        </p:nvSpPr>
        <p:spPr>
          <a:xfrm>
            <a:off x="6737175" y="1646446"/>
            <a:ext cx="959916" cy="276999"/>
          </a:xfrm>
          <a:prstGeom prst="rect">
            <a:avLst/>
          </a:prstGeom>
          <a:noFill/>
        </p:spPr>
        <p:txBody>
          <a:bodyPr wrap="square" rtlCol="0">
            <a:spAutoFit/>
          </a:bodyPr>
          <a:lstStyle/>
          <a:p>
            <a:pPr algn="ctr"/>
            <a:r>
              <a:rPr lang="en-US" altLang="zh-CN" sz="1200" dirty="0">
                <a:latin typeface="Times New Roman" panose="02020603050405020304" pitchFamily="18" charset="0"/>
                <a:cs typeface="Times New Roman" panose="02020603050405020304" pitchFamily="18" charset="0"/>
              </a:rPr>
              <a:t>Verify</a:t>
            </a:r>
            <a:endParaRPr lang="zh-CN" altLang="en-US" sz="1200" dirty="0">
              <a:latin typeface="Times New Roman" panose="02020603050405020304" pitchFamily="18" charset="0"/>
              <a:cs typeface="Times New Roman" panose="02020603050405020304" pitchFamily="18" charset="0"/>
            </a:endParaRPr>
          </a:p>
        </p:txBody>
      </p:sp>
      <p:sp>
        <p:nvSpPr>
          <p:cNvPr id="68" name="箭头: 右 67">
            <a:extLst>
              <a:ext uri="{FF2B5EF4-FFF2-40B4-BE49-F238E27FC236}">
                <a16:creationId xmlns:a16="http://schemas.microsoft.com/office/drawing/2014/main" id="{0A65EA5D-4D82-4971-EB78-F2638C550BD9}"/>
              </a:ext>
            </a:extLst>
          </p:cNvPr>
          <p:cNvSpPr/>
          <p:nvPr/>
        </p:nvSpPr>
        <p:spPr>
          <a:xfrm>
            <a:off x="5609047" y="1947132"/>
            <a:ext cx="343788" cy="236234"/>
          </a:xfrm>
          <a:prstGeom prst="rightArrow">
            <a:avLst/>
          </a:prstGeom>
          <a:solidFill>
            <a:srgbClr val="95A8D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9" name="箭头: 右 68">
            <a:extLst>
              <a:ext uri="{FF2B5EF4-FFF2-40B4-BE49-F238E27FC236}">
                <a16:creationId xmlns:a16="http://schemas.microsoft.com/office/drawing/2014/main" id="{998EF010-5CD6-87D9-CF95-1E6E7344CE4E}"/>
              </a:ext>
            </a:extLst>
          </p:cNvPr>
          <p:cNvSpPr/>
          <p:nvPr/>
        </p:nvSpPr>
        <p:spPr>
          <a:xfrm>
            <a:off x="7054739" y="1895262"/>
            <a:ext cx="343788" cy="236234"/>
          </a:xfrm>
          <a:prstGeom prst="rightArrow">
            <a:avLst/>
          </a:prstGeom>
          <a:solidFill>
            <a:srgbClr val="95A8D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7" name="文本框 106">
            <a:extLst>
              <a:ext uri="{FF2B5EF4-FFF2-40B4-BE49-F238E27FC236}">
                <a16:creationId xmlns:a16="http://schemas.microsoft.com/office/drawing/2014/main" id="{36390605-16E3-CF98-08C9-D3128BA84366}"/>
              </a:ext>
            </a:extLst>
          </p:cNvPr>
          <p:cNvSpPr txBox="1"/>
          <p:nvPr/>
        </p:nvSpPr>
        <p:spPr>
          <a:xfrm>
            <a:off x="5764900" y="2373576"/>
            <a:ext cx="1625362"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Model with backdoor</a:t>
            </a:r>
          </a:p>
        </p:txBody>
      </p:sp>
      <p:sp>
        <p:nvSpPr>
          <p:cNvPr id="112" name="箭头: 右 111">
            <a:extLst>
              <a:ext uri="{FF2B5EF4-FFF2-40B4-BE49-F238E27FC236}">
                <a16:creationId xmlns:a16="http://schemas.microsoft.com/office/drawing/2014/main" id="{12430298-60E7-E912-1E7E-57D32BE7F849}"/>
              </a:ext>
            </a:extLst>
          </p:cNvPr>
          <p:cNvSpPr/>
          <p:nvPr/>
        </p:nvSpPr>
        <p:spPr>
          <a:xfrm>
            <a:off x="8094059" y="1899314"/>
            <a:ext cx="343788" cy="236234"/>
          </a:xfrm>
          <a:prstGeom prst="rightArrow">
            <a:avLst/>
          </a:prstGeom>
          <a:solidFill>
            <a:srgbClr val="95A8D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18" name="图片 117">
            <a:extLst>
              <a:ext uri="{FF2B5EF4-FFF2-40B4-BE49-F238E27FC236}">
                <a16:creationId xmlns:a16="http://schemas.microsoft.com/office/drawing/2014/main" id="{6A06160A-1D6A-3FDF-B232-1A6B953E1EC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65535" y="1857237"/>
            <a:ext cx="386309" cy="386309"/>
          </a:xfrm>
          <a:prstGeom prst="rect">
            <a:avLst/>
          </a:prstGeom>
        </p:spPr>
      </p:pic>
      <p:sp>
        <p:nvSpPr>
          <p:cNvPr id="119" name="文本框 118">
            <a:extLst>
              <a:ext uri="{FF2B5EF4-FFF2-40B4-BE49-F238E27FC236}">
                <a16:creationId xmlns:a16="http://schemas.microsoft.com/office/drawing/2014/main" id="{F627C301-A9AE-CA60-E1B5-1BA2778BC205}"/>
              </a:ext>
            </a:extLst>
          </p:cNvPr>
          <p:cNvSpPr txBox="1"/>
          <p:nvPr/>
        </p:nvSpPr>
        <p:spPr>
          <a:xfrm>
            <a:off x="8355615" y="2157489"/>
            <a:ext cx="825867"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Adversary</a:t>
            </a:r>
            <a:endParaRPr lang="zh-CN" altLang="en-US" sz="1200" dirty="0">
              <a:latin typeface="Times New Roman" panose="02020603050405020304" pitchFamily="18" charset="0"/>
              <a:cs typeface="Times New Roman" panose="02020603050405020304" pitchFamily="18" charset="0"/>
            </a:endParaRPr>
          </a:p>
        </p:txBody>
      </p:sp>
      <p:cxnSp>
        <p:nvCxnSpPr>
          <p:cNvPr id="121" name="连接符: 肘形 120">
            <a:extLst>
              <a:ext uri="{FF2B5EF4-FFF2-40B4-BE49-F238E27FC236}">
                <a16:creationId xmlns:a16="http://schemas.microsoft.com/office/drawing/2014/main" id="{55124B19-D36D-E6EC-EB6C-19050EB404CF}"/>
              </a:ext>
            </a:extLst>
          </p:cNvPr>
          <p:cNvCxnSpPr>
            <a:cxnSpLocks/>
            <a:stCxn id="118" idx="0"/>
          </p:cNvCxnSpPr>
          <p:nvPr/>
        </p:nvCxnSpPr>
        <p:spPr>
          <a:xfrm rot="16200000" flipV="1">
            <a:off x="7591625" y="690172"/>
            <a:ext cx="197179" cy="2136952"/>
          </a:xfrm>
          <a:prstGeom prst="bentConnector3">
            <a:avLst>
              <a:gd name="adj1" fmla="val 302058"/>
            </a:avLst>
          </a:prstGeom>
          <a:ln>
            <a:solidFill>
              <a:srgbClr val="F44444"/>
            </a:solidFill>
            <a:tailEnd type="triangle"/>
          </a:ln>
        </p:spPr>
        <p:style>
          <a:lnRef idx="3">
            <a:schemeClr val="dk1"/>
          </a:lnRef>
          <a:fillRef idx="0">
            <a:schemeClr val="dk1"/>
          </a:fillRef>
          <a:effectRef idx="2">
            <a:schemeClr val="dk1"/>
          </a:effectRef>
          <a:fontRef idx="minor">
            <a:schemeClr val="tx1"/>
          </a:fontRef>
        </p:style>
      </p:cxnSp>
      <p:sp>
        <p:nvSpPr>
          <p:cNvPr id="125" name="文本框 124">
            <a:extLst>
              <a:ext uri="{FF2B5EF4-FFF2-40B4-BE49-F238E27FC236}">
                <a16:creationId xmlns:a16="http://schemas.microsoft.com/office/drawing/2014/main" id="{B0EB4991-20D9-F62C-6BBF-1A80384FF667}"/>
              </a:ext>
            </a:extLst>
          </p:cNvPr>
          <p:cNvSpPr txBox="1"/>
          <p:nvPr/>
        </p:nvSpPr>
        <p:spPr>
          <a:xfrm>
            <a:off x="6994195" y="1015898"/>
            <a:ext cx="1827181"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Malicious manipulation</a:t>
            </a:r>
            <a:endParaRPr lang="zh-CN" altLang="en-US" sz="1200" dirty="0">
              <a:latin typeface="Times New Roman" panose="02020603050405020304" pitchFamily="18" charset="0"/>
              <a:cs typeface="Times New Roman" panose="02020603050405020304" pitchFamily="18" charset="0"/>
            </a:endParaRPr>
          </a:p>
        </p:txBody>
      </p:sp>
      <p:sp>
        <p:nvSpPr>
          <p:cNvPr id="131" name="矩形: 圆角 130">
            <a:extLst>
              <a:ext uri="{FF2B5EF4-FFF2-40B4-BE49-F238E27FC236}">
                <a16:creationId xmlns:a16="http://schemas.microsoft.com/office/drawing/2014/main" id="{6FC639FE-A6EA-EC0D-9D6A-0DB1014F6A4B}"/>
              </a:ext>
            </a:extLst>
          </p:cNvPr>
          <p:cNvSpPr/>
          <p:nvPr/>
        </p:nvSpPr>
        <p:spPr>
          <a:xfrm>
            <a:off x="3099801" y="3373944"/>
            <a:ext cx="2459331" cy="1833091"/>
          </a:xfrm>
          <a:prstGeom prst="roundRect">
            <a:avLst/>
          </a:prstGeom>
          <a:noFill/>
          <a:ln>
            <a:solidFill>
              <a:srgbClr val="91919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文本框 158">
            <a:extLst>
              <a:ext uri="{FF2B5EF4-FFF2-40B4-BE49-F238E27FC236}">
                <a16:creationId xmlns:a16="http://schemas.microsoft.com/office/drawing/2014/main" id="{E2B038B7-B1E4-C815-EC06-DECBC44D5C55}"/>
              </a:ext>
            </a:extLst>
          </p:cNvPr>
          <p:cNvSpPr txBox="1"/>
          <p:nvPr/>
        </p:nvSpPr>
        <p:spPr>
          <a:xfrm>
            <a:off x="6624676" y="3780064"/>
            <a:ext cx="959916" cy="276999"/>
          </a:xfrm>
          <a:prstGeom prst="rect">
            <a:avLst/>
          </a:prstGeom>
          <a:noFill/>
        </p:spPr>
        <p:txBody>
          <a:bodyPr wrap="square" rtlCol="0">
            <a:spAutoFit/>
          </a:bodyPr>
          <a:lstStyle/>
          <a:p>
            <a:pPr algn="ctr"/>
            <a:r>
              <a:rPr lang="en-US" altLang="zh-CN" sz="1200" dirty="0">
                <a:latin typeface="Times New Roman" panose="02020603050405020304" pitchFamily="18" charset="0"/>
                <a:cs typeface="Times New Roman" panose="02020603050405020304" pitchFamily="18" charset="0"/>
              </a:rPr>
              <a:t>Verify</a:t>
            </a:r>
            <a:endParaRPr lang="zh-CN" altLang="en-US" sz="1200" dirty="0">
              <a:latin typeface="Times New Roman" panose="02020603050405020304" pitchFamily="18" charset="0"/>
              <a:cs typeface="Times New Roman" panose="02020603050405020304" pitchFamily="18" charset="0"/>
            </a:endParaRPr>
          </a:p>
        </p:txBody>
      </p:sp>
      <p:sp>
        <p:nvSpPr>
          <p:cNvPr id="161" name="箭头: 右 160">
            <a:extLst>
              <a:ext uri="{FF2B5EF4-FFF2-40B4-BE49-F238E27FC236}">
                <a16:creationId xmlns:a16="http://schemas.microsoft.com/office/drawing/2014/main" id="{5B0043FE-CF72-0C37-12F3-26A8BF2463AB}"/>
              </a:ext>
            </a:extLst>
          </p:cNvPr>
          <p:cNvSpPr/>
          <p:nvPr/>
        </p:nvSpPr>
        <p:spPr>
          <a:xfrm>
            <a:off x="6951301" y="4048856"/>
            <a:ext cx="343788" cy="222307"/>
          </a:xfrm>
          <a:prstGeom prst="rightArrow">
            <a:avLst/>
          </a:prstGeom>
          <a:solidFill>
            <a:srgbClr val="95A8D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5" name="文本框 174">
            <a:extLst>
              <a:ext uri="{FF2B5EF4-FFF2-40B4-BE49-F238E27FC236}">
                <a16:creationId xmlns:a16="http://schemas.microsoft.com/office/drawing/2014/main" id="{FA36A67D-6FE5-920C-C853-F80291DB4C0D}"/>
              </a:ext>
            </a:extLst>
          </p:cNvPr>
          <p:cNvSpPr txBox="1"/>
          <p:nvPr/>
        </p:nvSpPr>
        <p:spPr>
          <a:xfrm>
            <a:off x="5576981" y="4590204"/>
            <a:ext cx="1840029"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Model without backdoor</a:t>
            </a:r>
          </a:p>
        </p:txBody>
      </p:sp>
      <p:sp>
        <p:nvSpPr>
          <p:cNvPr id="176" name="文本框 175">
            <a:extLst>
              <a:ext uri="{FF2B5EF4-FFF2-40B4-BE49-F238E27FC236}">
                <a16:creationId xmlns:a16="http://schemas.microsoft.com/office/drawing/2014/main" id="{811F18B0-3DB0-E4B1-4622-D7EDBE2A4768}"/>
              </a:ext>
            </a:extLst>
          </p:cNvPr>
          <p:cNvSpPr txBox="1"/>
          <p:nvPr/>
        </p:nvSpPr>
        <p:spPr>
          <a:xfrm>
            <a:off x="5979971" y="4750451"/>
            <a:ext cx="740638" cy="276999"/>
          </a:xfrm>
          <a:prstGeom prst="rect">
            <a:avLst/>
          </a:prstGeom>
          <a:noFill/>
        </p:spPr>
        <p:txBody>
          <a:bodyPr wrap="square">
            <a:spAutoFit/>
          </a:bodyPr>
          <a:lstStyle/>
          <a:p>
            <a:r>
              <a:rPr lang="en-US" altLang="zh-CN" sz="1200" dirty="0">
                <a:solidFill>
                  <a:srgbClr val="00B050"/>
                </a:solidFill>
                <a:latin typeface="Times New Roman" panose="02020603050405020304" pitchFamily="18" charset="0"/>
                <a:cs typeface="Times New Roman" panose="02020603050405020304" pitchFamily="18" charset="0"/>
              </a:rPr>
              <a:t>(Secure</a:t>
            </a:r>
            <a:r>
              <a:rPr lang="en-US" altLang="zh-CN" sz="1200" i="0" dirty="0">
                <a:solidFill>
                  <a:srgbClr val="00B050"/>
                </a:solidFill>
                <a:effectLst/>
                <a:latin typeface="Times New Roman" panose="02020603050405020304" pitchFamily="18" charset="0"/>
                <a:cs typeface="Times New Roman" panose="02020603050405020304" pitchFamily="18" charset="0"/>
              </a:rPr>
              <a:t>)</a:t>
            </a:r>
            <a:endParaRPr lang="zh-CN" altLang="en-US" sz="1200" dirty="0">
              <a:solidFill>
                <a:srgbClr val="00B050"/>
              </a:solidFill>
              <a:latin typeface="Times New Roman" panose="02020603050405020304" pitchFamily="18" charset="0"/>
              <a:cs typeface="Times New Roman" panose="02020603050405020304" pitchFamily="18" charset="0"/>
            </a:endParaRPr>
          </a:p>
        </p:txBody>
      </p:sp>
      <p:sp>
        <p:nvSpPr>
          <p:cNvPr id="177" name="箭头: 右 176">
            <a:extLst>
              <a:ext uri="{FF2B5EF4-FFF2-40B4-BE49-F238E27FC236}">
                <a16:creationId xmlns:a16="http://schemas.microsoft.com/office/drawing/2014/main" id="{BCFDD2A2-42AC-2966-C783-7DBF4EA7F7C8}"/>
              </a:ext>
            </a:extLst>
          </p:cNvPr>
          <p:cNvSpPr/>
          <p:nvPr/>
        </p:nvSpPr>
        <p:spPr>
          <a:xfrm>
            <a:off x="8011827" y="4087653"/>
            <a:ext cx="343788" cy="222307"/>
          </a:xfrm>
          <a:prstGeom prst="rightArrow">
            <a:avLst/>
          </a:prstGeom>
          <a:solidFill>
            <a:srgbClr val="95A8D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8" name="文本框 177">
            <a:extLst>
              <a:ext uri="{FF2B5EF4-FFF2-40B4-BE49-F238E27FC236}">
                <a16:creationId xmlns:a16="http://schemas.microsoft.com/office/drawing/2014/main" id="{C8E91680-6B46-584B-A945-50F9518105D7}"/>
              </a:ext>
            </a:extLst>
          </p:cNvPr>
          <p:cNvSpPr txBox="1"/>
          <p:nvPr/>
        </p:nvSpPr>
        <p:spPr>
          <a:xfrm>
            <a:off x="7578536" y="3680735"/>
            <a:ext cx="1107538" cy="461665"/>
          </a:xfrm>
          <a:prstGeom prst="rect">
            <a:avLst/>
          </a:prstGeom>
          <a:noFill/>
        </p:spPr>
        <p:txBody>
          <a:bodyPr wrap="square">
            <a:spAutoFit/>
          </a:bodyPr>
          <a:lstStyle/>
          <a:p>
            <a:pPr algn="ctr"/>
            <a:r>
              <a:rPr lang="en-US" altLang="zh-CN" sz="1200" dirty="0">
                <a:solidFill>
                  <a:srgbClr val="2C2C36"/>
                </a:solidFill>
                <a:latin typeface="Times New Roman" panose="02020603050405020304" pitchFamily="18" charset="0"/>
                <a:cs typeface="Times New Roman" panose="02020603050405020304" pitchFamily="18" charset="0"/>
              </a:rPr>
              <a:t>L</a:t>
            </a:r>
            <a:r>
              <a:rPr lang="en-US" altLang="zh-CN" sz="1200" b="0" i="0" dirty="0">
                <a:solidFill>
                  <a:srgbClr val="2C2C36"/>
                </a:solidFill>
                <a:effectLst/>
                <a:latin typeface="Times New Roman" panose="02020603050405020304" pitchFamily="18" charset="0"/>
                <a:cs typeface="Times New Roman" panose="02020603050405020304" pitchFamily="18" charset="0"/>
              </a:rPr>
              <a:t>eak </a:t>
            </a:r>
          </a:p>
          <a:p>
            <a:pPr algn="ctr"/>
            <a:r>
              <a:rPr lang="en-US" altLang="zh-CN" sz="1200" b="0" i="0" dirty="0">
                <a:solidFill>
                  <a:srgbClr val="2C2C36"/>
                </a:solidFill>
                <a:effectLst/>
                <a:latin typeface="Times New Roman" panose="02020603050405020304" pitchFamily="18" charset="0"/>
                <a:cs typeface="Times New Roman" panose="02020603050405020304" pitchFamily="18" charset="0"/>
              </a:rPr>
              <a:t>traces</a:t>
            </a:r>
            <a:endParaRPr lang="zh-CN" altLang="en-US" sz="1200" dirty="0">
              <a:latin typeface="Times New Roman" panose="02020603050405020304" pitchFamily="18" charset="0"/>
              <a:cs typeface="Times New Roman" panose="02020603050405020304" pitchFamily="18" charset="0"/>
            </a:endParaRPr>
          </a:p>
        </p:txBody>
      </p:sp>
      <p:sp>
        <p:nvSpPr>
          <p:cNvPr id="180" name="文本框 179">
            <a:extLst>
              <a:ext uri="{FF2B5EF4-FFF2-40B4-BE49-F238E27FC236}">
                <a16:creationId xmlns:a16="http://schemas.microsoft.com/office/drawing/2014/main" id="{948C705A-0C22-44D3-02AC-5A6E962DEFFC}"/>
              </a:ext>
            </a:extLst>
          </p:cNvPr>
          <p:cNvSpPr txBox="1"/>
          <p:nvPr/>
        </p:nvSpPr>
        <p:spPr>
          <a:xfrm>
            <a:off x="8315754" y="4350649"/>
            <a:ext cx="825867"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Adversary</a:t>
            </a:r>
            <a:endParaRPr lang="zh-CN" altLang="en-US" sz="1200" dirty="0">
              <a:latin typeface="Times New Roman" panose="02020603050405020304" pitchFamily="18" charset="0"/>
              <a:cs typeface="Times New Roman" panose="02020603050405020304" pitchFamily="18" charset="0"/>
            </a:endParaRPr>
          </a:p>
        </p:txBody>
      </p:sp>
      <p:sp>
        <p:nvSpPr>
          <p:cNvPr id="182" name="文本框 181">
            <a:extLst>
              <a:ext uri="{FF2B5EF4-FFF2-40B4-BE49-F238E27FC236}">
                <a16:creationId xmlns:a16="http://schemas.microsoft.com/office/drawing/2014/main" id="{A9E03890-E0EC-5691-2967-E87F0791EC9E}"/>
              </a:ext>
            </a:extLst>
          </p:cNvPr>
          <p:cNvSpPr txBox="1"/>
          <p:nvPr/>
        </p:nvSpPr>
        <p:spPr>
          <a:xfrm>
            <a:off x="6994195" y="3201582"/>
            <a:ext cx="1489303"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Legal  manipulation</a:t>
            </a:r>
            <a:endParaRPr lang="zh-CN" altLang="en-US" sz="1200" dirty="0">
              <a:latin typeface="Times New Roman" panose="02020603050405020304" pitchFamily="18" charset="0"/>
              <a:cs typeface="Times New Roman" panose="02020603050405020304" pitchFamily="18" charset="0"/>
            </a:endParaRPr>
          </a:p>
        </p:txBody>
      </p:sp>
      <p:sp>
        <p:nvSpPr>
          <p:cNvPr id="186" name="文本框 185">
            <a:extLst>
              <a:ext uri="{FF2B5EF4-FFF2-40B4-BE49-F238E27FC236}">
                <a16:creationId xmlns:a16="http://schemas.microsoft.com/office/drawing/2014/main" id="{3E1B3297-E23B-0BA7-4CE9-74CDE5CC0175}"/>
              </a:ext>
            </a:extLst>
          </p:cNvPr>
          <p:cNvSpPr txBox="1"/>
          <p:nvPr/>
        </p:nvSpPr>
        <p:spPr>
          <a:xfrm>
            <a:off x="3789662" y="2232451"/>
            <a:ext cx="642548" cy="276999"/>
          </a:xfrm>
          <a:prstGeom prst="rect">
            <a:avLst/>
          </a:prstGeom>
          <a:noFill/>
        </p:spPr>
        <p:txBody>
          <a:bodyPr wrap="none" rtlCol="0">
            <a:spAutoFit/>
          </a:bodyPr>
          <a:lstStyle/>
          <a:p>
            <a:r>
              <a:rPr lang="en-US" altLang="zh-CN" sz="1200" dirty="0">
                <a:solidFill>
                  <a:srgbClr val="FF0000"/>
                </a:solidFill>
                <a:latin typeface="Times New Roman" panose="02020603050405020304" pitchFamily="18" charset="0"/>
                <a:cs typeface="Times New Roman" panose="02020603050405020304" pitchFamily="18" charset="0"/>
              </a:rPr>
              <a:t>Trigger</a:t>
            </a:r>
            <a:endParaRPr lang="zh-CN" altLang="en-US" sz="1200" dirty="0">
              <a:solidFill>
                <a:srgbClr val="FF0000"/>
              </a:solidFill>
              <a:latin typeface="Times New Roman" panose="02020603050405020304" pitchFamily="18" charset="0"/>
              <a:cs typeface="Times New Roman" panose="02020603050405020304" pitchFamily="18" charset="0"/>
            </a:endParaRPr>
          </a:p>
        </p:txBody>
      </p:sp>
      <p:sp>
        <p:nvSpPr>
          <p:cNvPr id="237" name="文本框 236">
            <a:extLst>
              <a:ext uri="{FF2B5EF4-FFF2-40B4-BE49-F238E27FC236}">
                <a16:creationId xmlns:a16="http://schemas.microsoft.com/office/drawing/2014/main" id="{09E9817C-466B-E3DC-FD67-C797563DB71F}"/>
              </a:ext>
            </a:extLst>
          </p:cNvPr>
          <p:cNvSpPr txBox="1"/>
          <p:nvPr/>
        </p:nvSpPr>
        <p:spPr>
          <a:xfrm>
            <a:off x="7907785" y="1467163"/>
            <a:ext cx="631848" cy="461665"/>
          </a:xfrm>
          <a:prstGeom prst="rect">
            <a:avLst/>
          </a:prstGeom>
          <a:noFill/>
        </p:spPr>
        <p:txBody>
          <a:bodyPr wrap="square">
            <a:spAutoFit/>
          </a:bodyPr>
          <a:lstStyle/>
          <a:p>
            <a:pPr algn="ctr"/>
            <a:r>
              <a:rPr lang="en-US" altLang="zh-CN" sz="1200" dirty="0">
                <a:solidFill>
                  <a:srgbClr val="2C2C36"/>
                </a:solidFill>
                <a:latin typeface="Times New Roman" panose="02020603050405020304" pitchFamily="18" charset="0"/>
                <a:cs typeface="Times New Roman" panose="02020603050405020304" pitchFamily="18" charset="0"/>
              </a:rPr>
              <a:t>L</a:t>
            </a:r>
            <a:r>
              <a:rPr lang="en-US" altLang="zh-CN" sz="1200" b="0" i="0" dirty="0">
                <a:solidFill>
                  <a:srgbClr val="2C2C36"/>
                </a:solidFill>
                <a:effectLst/>
                <a:latin typeface="Times New Roman" panose="02020603050405020304" pitchFamily="18" charset="0"/>
                <a:cs typeface="Times New Roman" panose="02020603050405020304" pitchFamily="18" charset="0"/>
              </a:rPr>
              <a:t>eak </a:t>
            </a:r>
          </a:p>
          <a:p>
            <a:pPr algn="ctr"/>
            <a:r>
              <a:rPr lang="en-US" altLang="zh-CN" sz="1200" b="0" i="0" dirty="0">
                <a:solidFill>
                  <a:srgbClr val="2C2C36"/>
                </a:solidFill>
                <a:effectLst/>
                <a:latin typeface="Times New Roman" panose="02020603050405020304" pitchFamily="18" charset="0"/>
                <a:cs typeface="Times New Roman" panose="02020603050405020304" pitchFamily="18" charset="0"/>
              </a:rPr>
              <a:t>traces</a:t>
            </a:r>
            <a:endParaRPr lang="zh-CN" altLang="en-US" sz="1200" dirty="0">
              <a:latin typeface="Times New Roman" panose="02020603050405020304" pitchFamily="18" charset="0"/>
              <a:cs typeface="Times New Roman" panose="02020603050405020304" pitchFamily="18" charset="0"/>
            </a:endParaRPr>
          </a:p>
        </p:txBody>
      </p:sp>
      <p:sp>
        <p:nvSpPr>
          <p:cNvPr id="2" name="文本框 1">
            <a:extLst>
              <a:ext uri="{FF2B5EF4-FFF2-40B4-BE49-F238E27FC236}">
                <a16:creationId xmlns:a16="http://schemas.microsoft.com/office/drawing/2014/main" id="{493E2F3F-B663-CA8A-D752-2AD487933179}"/>
              </a:ext>
            </a:extLst>
          </p:cNvPr>
          <p:cNvSpPr txBox="1"/>
          <p:nvPr/>
        </p:nvSpPr>
        <p:spPr>
          <a:xfrm>
            <a:off x="3595319" y="752275"/>
            <a:ext cx="4005840"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(a) Existing Backdoor-based Watermarking Methods</a:t>
            </a:r>
            <a:endParaRPr lang="zh-CN" altLang="en-US" sz="1400" dirty="0">
              <a:latin typeface="Times New Roman" panose="02020603050405020304" pitchFamily="18" charset="0"/>
              <a:cs typeface="Times New Roman" panose="02020603050405020304" pitchFamily="18" charset="0"/>
            </a:endParaRPr>
          </a:p>
        </p:txBody>
      </p:sp>
      <p:sp>
        <p:nvSpPr>
          <p:cNvPr id="3" name="文本框 2">
            <a:extLst>
              <a:ext uri="{FF2B5EF4-FFF2-40B4-BE49-F238E27FC236}">
                <a16:creationId xmlns:a16="http://schemas.microsoft.com/office/drawing/2014/main" id="{D4B4D2D5-01E5-442B-F634-21D39EE421A4}"/>
              </a:ext>
            </a:extLst>
          </p:cNvPr>
          <p:cNvSpPr txBox="1"/>
          <p:nvPr/>
        </p:nvSpPr>
        <p:spPr>
          <a:xfrm>
            <a:off x="4621173" y="3049353"/>
            <a:ext cx="1301959"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(b) Our scheme</a:t>
            </a:r>
            <a:endParaRPr lang="zh-CN" altLang="en-US" sz="1400" dirty="0">
              <a:latin typeface="Times New Roman" panose="02020603050405020304" pitchFamily="18" charset="0"/>
              <a:cs typeface="Times New Roman" panose="02020603050405020304" pitchFamily="18" charset="0"/>
            </a:endParaRPr>
          </a:p>
        </p:txBody>
      </p:sp>
      <p:cxnSp>
        <p:nvCxnSpPr>
          <p:cNvPr id="22" name="直接连接符 21">
            <a:extLst>
              <a:ext uri="{FF2B5EF4-FFF2-40B4-BE49-F238E27FC236}">
                <a16:creationId xmlns:a16="http://schemas.microsoft.com/office/drawing/2014/main" id="{AADD498D-9B3C-C7A5-9F70-2AAF3E27949E}"/>
              </a:ext>
            </a:extLst>
          </p:cNvPr>
          <p:cNvCxnSpPr>
            <a:cxnSpLocks/>
            <a:stCxn id="192" idx="2"/>
            <a:endCxn id="174" idx="6"/>
          </p:cNvCxnSpPr>
          <p:nvPr/>
        </p:nvCxnSpPr>
        <p:spPr>
          <a:xfrm flipH="1">
            <a:off x="4039415" y="2199789"/>
            <a:ext cx="87444" cy="7257"/>
          </a:xfrm>
          <a:prstGeom prst="line">
            <a:avLst/>
          </a:prstGeom>
          <a:ln w="12700">
            <a:solidFill>
              <a:srgbClr val="FF0000"/>
            </a:solidFill>
          </a:ln>
        </p:spPr>
        <p:style>
          <a:lnRef idx="2">
            <a:schemeClr val="dk1"/>
          </a:lnRef>
          <a:fillRef idx="0">
            <a:schemeClr val="dk1"/>
          </a:fillRef>
          <a:effectRef idx="1">
            <a:schemeClr val="dk1"/>
          </a:effectRef>
          <a:fontRef idx="minor">
            <a:schemeClr val="tx1"/>
          </a:fontRef>
        </p:style>
      </p:cxnSp>
      <p:sp>
        <p:nvSpPr>
          <p:cNvPr id="49" name="椭圆 48">
            <a:extLst>
              <a:ext uri="{FF2B5EF4-FFF2-40B4-BE49-F238E27FC236}">
                <a16:creationId xmlns:a16="http://schemas.microsoft.com/office/drawing/2014/main" id="{368620D0-23BA-8076-24F0-2C9757BAFF59}"/>
              </a:ext>
            </a:extLst>
          </p:cNvPr>
          <p:cNvSpPr/>
          <p:nvPr/>
        </p:nvSpPr>
        <p:spPr>
          <a:xfrm>
            <a:off x="4350272" y="2074808"/>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62" name="椭圆 61">
            <a:extLst>
              <a:ext uri="{FF2B5EF4-FFF2-40B4-BE49-F238E27FC236}">
                <a16:creationId xmlns:a16="http://schemas.microsoft.com/office/drawing/2014/main" id="{FDBE9832-A080-DBC9-8966-9167DE57DE95}"/>
              </a:ext>
            </a:extLst>
          </p:cNvPr>
          <p:cNvSpPr/>
          <p:nvPr/>
        </p:nvSpPr>
        <p:spPr>
          <a:xfrm>
            <a:off x="4160708" y="1665792"/>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64" name="椭圆 63">
            <a:extLst>
              <a:ext uri="{FF2B5EF4-FFF2-40B4-BE49-F238E27FC236}">
                <a16:creationId xmlns:a16="http://schemas.microsoft.com/office/drawing/2014/main" id="{CE7E5FF2-40E6-5B58-D7A0-2560D8FD8850}"/>
              </a:ext>
            </a:extLst>
          </p:cNvPr>
          <p:cNvSpPr/>
          <p:nvPr/>
        </p:nvSpPr>
        <p:spPr>
          <a:xfrm>
            <a:off x="5156745" y="1943195"/>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02" name="椭圆 101">
            <a:extLst>
              <a:ext uri="{FF2B5EF4-FFF2-40B4-BE49-F238E27FC236}">
                <a16:creationId xmlns:a16="http://schemas.microsoft.com/office/drawing/2014/main" id="{3FC8C6D0-B88B-B27E-7D52-6AACDA2D3169}"/>
              </a:ext>
            </a:extLst>
          </p:cNvPr>
          <p:cNvSpPr/>
          <p:nvPr/>
        </p:nvSpPr>
        <p:spPr>
          <a:xfrm>
            <a:off x="5077460" y="1445873"/>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04" name="文本框 103">
            <a:extLst>
              <a:ext uri="{FF2B5EF4-FFF2-40B4-BE49-F238E27FC236}">
                <a16:creationId xmlns:a16="http://schemas.microsoft.com/office/drawing/2014/main" id="{F0F98EF8-CD72-CA13-60E6-9ECB9AC72261}"/>
              </a:ext>
            </a:extLst>
          </p:cNvPr>
          <p:cNvSpPr txBox="1"/>
          <p:nvPr/>
        </p:nvSpPr>
        <p:spPr>
          <a:xfrm>
            <a:off x="5076158" y="1858549"/>
            <a:ext cx="292068" cy="276999"/>
          </a:xfrm>
          <a:prstGeom prst="rect">
            <a:avLst/>
          </a:prstGeom>
          <a:noFill/>
        </p:spPr>
        <p:txBody>
          <a:bodyPr wrap="non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sp>
        <p:nvSpPr>
          <p:cNvPr id="105" name="文本框 104">
            <a:extLst>
              <a:ext uri="{FF2B5EF4-FFF2-40B4-BE49-F238E27FC236}">
                <a16:creationId xmlns:a16="http://schemas.microsoft.com/office/drawing/2014/main" id="{61CE611F-02D1-0DCF-816C-EB526920CD09}"/>
              </a:ext>
            </a:extLst>
          </p:cNvPr>
          <p:cNvSpPr txBox="1"/>
          <p:nvPr/>
        </p:nvSpPr>
        <p:spPr>
          <a:xfrm>
            <a:off x="4089718" y="1560247"/>
            <a:ext cx="274434" cy="307777"/>
          </a:xfrm>
          <a:prstGeom prst="rect">
            <a:avLst/>
          </a:prstGeom>
          <a:noFill/>
        </p:spPr>
        <p:txBody>
          <a:bodyPr wrap="none" rtlCol="0">
            <a:spAutoFit/>
          </a:bodyPr>
          <a:lstStyle/>
          <a:p>
            <a:r>
              <a:rPr lang="en-US" altLang="zh-CN" sz="1400" b="1" dirty="0"/>
              <a:t>-</a:t>
            </a:r>
            <a:endParaRPr lang="zh-CN" altLang="en-US" sz="1400" b="1" dirty="0"/>
          </a:p>
        </p:txBody>
      </p:sp>
      <p:sp>
        <p:nvSpPr>
          <p:cNvPr id="106" name="文本框 105">
            <a:extLst>
              <a:ext uri="{FF2B5EF4-FFF2-40B4-BE49-F238E27FC236}">
                <a16:creationId xmlns:a16="http://schemas.microsoft.com/office/drawing/2014/main" id="{111F4690-C46D-DE3B-E111-FE425DB2C156}"/>
              </a:ext>
            </a:extLst>
          </p:cNvPr>
          <p:cNvSpPr txBox="1"/>
          <p:nvPr/>
        </p:nvSpPr>
        <p:spPr>
          <a:xfrm>
            <a:off x="4353014" y="1228798"/>
            <a:ext cx="274434" cy="307777"/>
          </a:xfrm>
          <a:prstGeom prst="rect">
            <a:avLst/>
          </a:prstGeom>
          <a:noFill/>
        </p:spPr>
        <p:txBody>
          <a:bodyPr wrap="none" rtlCol="0">
            <a:spAutoFit/>
          </a:bodyPr>
          <a:lstStyle/>
          <a:p>
            <a:r>
              <a:rPr lang="en-US" altLang="zh-CN" sz="1400" b="1" dirty="0"/>
              <a:t>-</a:t>
            </a:r>
            <a:endParaRPr lang="zh-CN" altLang="en-US" sz="1400" b="1" dirty="0"/>
          </a:p>
        </p:txBody>
      </p:sp>
      <p:sp>
        <p:nvSpPr>
          <p:cNvPr id="108" name="文本框 107">
            <a:extLst>
              <a:ext uri="{FF2B5EF4-FFF2-40B4-BE49-F238E27FC236}">
                <a16:creationId xmlns:a16="http://schemas.microsoft.com/office/drawing/2014/main" id="{37B177E0-AD37-2D5C-8074-D32801F44085}"/>
              </a:ext>
            </a:extLst>
          </p:cNvPr>
          <p:cNvSpPr txBox="1"/>
          <p:nvPr/>
        </p:nvSpPr>
        <p:spPr>
          <a:xfrm>
            <a:off x="4644973" y="1617582"/>
            <a:ext cx="292068" cy="276999"/>
          </a:xfrm>
          <a:prstGeom prst="rect">
            <a:avLst/>
          </a:prstGeom>
          <a:noFill/>
        </p:spPr>
        <p:txBody>
          <a:bodyPr wrap="non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cxnSp>
        <p:nvCxnSpPr>
          <p:cNvPr id="113" name="直接连接符 112">
            <a:extLst>
              <a:ext uri="{FF2B5EF4-FFF2-40B4-BE49-F238E27FC236}">
                <a16:creationId xmlns:a16="http://schemas.microsoft.com/office/drawing/2014/main" id="{3978C834-2D7F-7693-CC51-FBAE93816E13}"/>
              </a:ext>
            </a:extLst>
          </p:cNvPr>
          <p:cNvCxnSpPr>
            <a:cxnSpLocks/>
          </p:cNvCxnSpPr>
          <p:nvPr/>
        </p:nvCxnSpPr>
        <p:spPr>
          <a:xfrm flipH="1">
            <a:off x="4799639" y="1400025"/>
            <a:ext cx="34728" cy="311085"/>
          </a:xfrm>
          <a:prstGeom prst="line">
            <a:avLst/>
          </a:prstGeom>
        </p:spPr>
        <p:style>
          <a:lnRef idx="2">
            <a:schemeClr val="dk1"/>
          </a:lnRef>
          <a:fillRef idx="0">
            <a:schemeClr val="dk1"/>
          </a:fillRef>
          <a:effectRef idx="1">
            <a:schemeClr val="dk1"/>
          </a:effectRef>
          <a:fontRef idx="minor">
            <a:schemeClr val="tx1"/>
          </a:fontRef>
        </p:style>
      </p:cxnSp>
      <p:sp>
        <p:nvSpPr>
          <p:cNvPr id="174" name="椭圆 173">
            <a:extLst>
              <a:ext uri="{FF2B5EF4-FFF2-40B4-BE49-F238E27FC236}">
                <a16:creationId xmlns:a16="http://schemas.microsoft.com/office/drawing/2014/main" id="{2BD864FC-5395-A27E-7F42-9E666CE563FD}"/>
              </a:ext>
            </a:extLst>
          </p:cNvPr>
          <p:cNvSpPr/>
          <p:nvPr/>
        </p:nvSpPr>
        <p:spPr>
          <a:xfrm>
            <a:off x="3961443" y="2168060"/>
            <a:ext cx="77972" cy="77972"/>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90" name="直接连接符 189">
            <a:extLst>
              <a:ext uri="{FF2B5EF4-FFF2-40B4-BE49-F238E27FC236}">
                <a16:creationId xmlns:a16="http://schemas.microsoft.com/office/drawing/2014/main" id="{6CFAC8B7-E697-E446-E0FA-3C2327BA8B96}"/>
              </a:ext>
            </a:extLst>
          </p:cNvPr>
          <p:cNvCxnSpPr>
            <a:cxnSpLocks/>
            <a:stCxn id="192" idx="0"/>
            <a:endCxn id="191" idx="5"/>
          </p:cNvCxnSpPr>
          <p:nvPr/>
        </p:nvCxnSpPr>
        <p:spPr>
          <a:xfrm flipH="1" flipV="1">
            <a:off x="4078342" y="2096496"/>
            <a:ext cx="87503" cy="64307"/>
          </a:xfrm>
          <a:prstGeom prst="line">
            <a:avLst/>
          </a:prstGeom>
          <a:ln w="12700">
            <a:solidFill>
              <a:srgbClr val="FF0000"/>
            </a:solidFill>
          </a:ln>
        </p:spPr>
        <p:style>
          <a:lnRef idx="2">
            <a:schemeClr val="dk1"/>
          </a:lnRef>
          <a:fillRef idx="0">
            <a:schemeClr val="dk1"/>
          </a:fillRef>
          <a:effectRef idx="1">
            <a:schemeClr val="dk1"/>
          </a:effectRef>
          <a:fontRef idx="minor">
            <a:schemeClr val="tx1"/>
          </a:fontRef>
        </p:style>
      </p:cxnSp>
      <p:sp>
        <p:nvSpPr>
          <p:cNvPr id="191" name="椭圆 190">
            <a:extLst>
              <a:ext uri="{FF2B5EF4-FFF2-40B4-BE49-F238E27FC236}">
                <a16:creationId xmlns:a16="http://schemas.microsoft.com/office/drawing/2014/main" id="{732F6435-9BEE-663F-E2B0-5ABBF73CCD8D}"/>
              </a:ext>
            </a:extLst>
          </p:cNvPr>
          <p:cNvSpPr/>
          <p:nvPr/>
        </p:nvSpPr>
        <p:spPr>
          <a:xfrm>
            <a:off x="4011789" y="2029943"/>
            <a:ext cx="77972" cy="77972"/>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2" name="椭圆 191">
            <a:extLst>
              <a:ext uri="{FF2B5EF4-FFF2-40B4-BE49-F238E27FC236}">
                <a16:creationId xmlns:a16="http://schemas.microsoft.com/office/drawing/2014/main" id="{23281421-E906-F971-4E2B-2F3A5AE1BA70}"/>
              </a:ext>
            </a:extLst>
          </p:cNvPr>
          <p:cNvSpPr/>
          <p:nvPr/>
        </p:nvSpPr>
        <p:spPr>
          <a:xfrm>
            <a:off x="4126859" y="2160803"/>
            <a:ext cx="77972" cy="77972"/>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9" name="椭圆 208">
            <a:extLst>
              <a:ext uri="{FF2B5EF4-FFF2-40B4-BE49-F238E27FC236}">
                <a16:creationId xmlns:a16="http://schemas.microsoft.com/office/drawing/2014/main" id="{57DADAB0-3BE9-9206-2D6B-5B3C9931E2A1}"/>
              </a:ext>
            </a:extLst>
          </p:cNvPr>
          <p:cNvSpPr/>
          <p:nvPr/>
        </p:nvSpPr>
        <p:spPr>
          <a:xfrm>
            <a:off x="3895137" y="2000391"/>
            <a:ext cx="350418" cy="327162"/>
          </a:xfrm>
          <a:prstGeom prst="ellipse">
            <a:avLst/>
          </a:prstGeom>
          <a:noFill/>
          <a:ln>
            <a:solidFill>
              <a:srgbClr val="FF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23" name="直接箭头连接符 222">
            <a:extLst>
              <a:ext uri="{FF2B5EF4-FFF2-40B4-BE49-F238E27FC236}">
                <a16:creationId xmlns:a16="http://schemas.microsoft.com/office/drawing/2014/main" id="{10860119-6993-A488-F0BE-36B2D5DE7556}"/>
              </a:ext>
            </a:extLst>
          </p:cNvPr>
          <p:cNvCxnSpPr>
            <a:cxnSpLocks/>
          </p:cNvCxnSpPr>
          <p:nvPr/>
        </p:nvCxnSpPr>
        <p:spPr>
          <a:xfrm>
            <a:off x="3807953" y="2652451"/>
            <a:ext cx="194413"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36" name="文本框 235">
            <a:extLst>
              <a:ext uri="{FF2B5EF4-FFF2-40B4-BE49-F238E27FC236}">
                <a16:creationId xmlns:a16="http://schemas.microsoft.com/office/drawing/2014/main" id="{CBC2DF0F-C000-3BA9-FED0-F3809F628E89}"/>
              </a:ext>
            </a:extLst>
          </p:cNvPr>
          <p:cNvSpPr txBox="1"/>
          <p:nvPr/>
        </p:nvSpPr>
        <p:spPr>
          <a:xfrm>
            <a:off x="3956852" y="2432754"/>
            <a:ext cx="1411374" cy="461665"/>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From label n</a:t>
            </a:r>
            <a:r>
              <a:rPr lang="zh-CN" altLang="en-US" sz="1200" dirty="0">
                <a:latin typeface="Times New Roman" panose="02020603050405020304" pitchFamily="18" charset="0"/>
                <a:cs typeface="Times New Roman" panose="02020603050405020304" pitchFamily="18" charset="0"/>
              </a:rPr>
              <a:t>egative</a:t>
            </a:r>
            <a:r>
              <a:rPr lang="en-US" altLang="zh-CN" sz="1200" dirty="0">
                <a:latin typeface="Times New Roman" panose="02020603050405020304" pitchFamily="18" charset="0"/>
                <a:cs typeface="Times New Roman" panose="02020603050405020304" pitchFamily="18" charset="0"/>
              </a:rPr>
              <a:t> </a:t>
            </a:r>
          </a:p>
          <a:p>
            <a:r>
              <a:rPr lang="en-US" altLang="zh-CN" sz="1200" dirty="0">
                <a:latin typeface="Times New Roman" panose="02020603050405020304" pitchFamily="18" charset="0"/>
                <a:cs typeface="Times New Roman" panose="02020603050405020304" pitchFamily="18" charset="0"/>
              </a:rPr>
              <a:t>to label </a:t>
            </a:r>
            <a:r>
              <a:rPr lang="en-US" altLang="zh-CN" sz="1200" dirty="0">
                <a:solidFill>
                  <a:srgbClr val="FF0000"/>
                </a:solidFill>
                <a:latin typeface="Times New Roman" panose="02020603050405020304" pitchFamily="18" charset="0"/>
                <a:cs typeface="Times New Roman" panose="02020603050405020304" pitchFamily="18" charset="0"/>
              </a:rPr>
              <a:t>positive</a:t>
            </a:r>
            <a:endParaRPr lang="zh-CN" altLang="en-US" sz="1200" dirty="0">
              <a:solidFill>
                <a:srgbClr val="FF0000"/>
              </a:solidFill>
              <a:latin typeface="Times New Roman" panose="02020603050405020304" pitchFamily="18" charset="0"/>
              <a:cs typeface="Times New Roman" panose="02020603050405020304" pitchFamily="18" charset="0"/>
            </a:endParaRPr>
          </a:p>
        </p:txBody>
      </p:sp>
      <p:sp>
        <p:nvSpPr>
          <p:cNvPr id="242" name="椭圆 241">
            <a:extLst>
              <a:ext uri="{FF2B5EF4-FFF2-40B4-BE49-F238E27FC236}">
                <a16:creationId xmlns:a16="http://schemas.microsoft.com/office/drawing/2014/main" id="{55CE2F44-FAE5-75E4-F47B-CCC992751233}"/>
              </a:ext>
            </a:extLst>
          </p:cNvPr>
          <p:cNvSpPr/>
          <p:nvPr/>
        </p:nvSpPr>
        <p:spPr>
          <a:xfrm>
            <a:off x="4776780" y="1311607"/>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54" name="文本框 253">
            <a:extLst>
              <a:ext uri="{FF2B5EF4-FFF2-40B4-BE49-F238E27FC236}">
                <a16:creationId xmlns:a16="http://schemas.microsoft.com/office/drawing/2014/main" id="{BFCC7B1B-E301-3EA2-3712-8D5EED04E9C0}"/>
              </a:ext>
            </a:extLst>
          </p:cNvPr>
          <p:cNvSpPr txBox="1"/>
          <p:nvPr/>
        </p:nvSpPr>
        <p:spPr>
          <a:xfrm>
            <a:off x="2264863" y="709996"/>
            <a:ext cx="642548"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Trigger</a:t>
            </a:r>
            <a:endParaRPr lang="zh-CN" altLang="en-US" sz="1200" dirty="0">
              <a:latin typeface="Times New Roman" panose="02020603050405020304" pitchFamily="18" charset="0"/>
              <a:cs typeface="Times New Roman" panose="02020603050405020304" pitchFamily="18" charset="0"/>
            </a:endParaRPr>
          </a:p>
        </p:txBody>
      </p:sp>
      <p:cxnSp>
        <p:nvCxnSpPr>
          <p:cNvPr id="256" name="直接连接符 255">
            <a:extLst>
              <a:ext uri="{FF2B5EF4-FFF2-40B4-BE49-F238E27FC236}">
                <a16:creationId xmlns:a16="http://schemas.microsoft.com/office/drawing/2014/main" id="{62D7ACCC-9F69-3414-2F5D-DE9C7B02AA2F}"/>
              </a:ext>
            </a:extLst>
          </p:cNvPr>
          <p:cNvCxnSpPr>
            <a:cxnSpLocks/>
            <a:stCxn id="6" idx="1"/>
            <a:endCxn id="6" idx="3"/>
          </p:cNvCxnSpPr>
          <p:nvPr/>
        </p:nvCxnSpPr>
        <p:spPr>
          <a:xfrm>
            <a:off x="1993012" y="3083407"/>
            <a:ext cx="7148609" cy="0"/>
          </a:xfrm>
          <a:prstGeom prst="line">
            <a:avLst/>
          </a:prstGeom>
          <a:ln>
            <a:solidFill>
              <a:schemeClr val="tx1">
                <a:lumMod val="95000"/>
                <a:lumOff val="5000"/>
              </a:schemeClr>
            </a:solidFill>
          </a:ln>
        </p:spPr>
        <p:style>
          <a:lnRef idx="2">
            <a:schemeClr val="dk1"/>
          </a:lnRef>
          <a:fillRef idx="0">
            <a:schemeClr val="dk1"/>
          </a:fillRef>
          <a:effectRef idx="1">
            <a:schemeClr val="dk1"/>
          </a:effectRef>
          <a:fontRef idx="minor">
            <a:schemeClr val="tx1"/>
          </a:fontRef>
        </p:style>
      </p:cxnSp>
      <p:sp>
        <p:nvSpPr>
          <p:cNvPr id="259" name="椭圆 258">
            <a:extLst>
              <a:ext uri="{FF2B5EF4-FFF2-40B4-BE49-F238E27FC236}">
                <a16:creationId xmlns:a16="http://schemas.microsoft.com/office/drawing/2014/main" id="{93016F2F-CD51-A70C-FE4F-D07D412A3628}"/>
              </a:ext>
            </a:extLst>
          </p:cNvPr>
          <p:cNvSpPr/>
          <p:nvPr/>
        </p:nvSpPr>
        <p:spPr>
          <a:xfrm>
            <a:off x="2055941" y="1019050"/>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03" name="文本框 102">
            <a:extLst>
              <a:ext uri="{FF2B5EF4-FFF2-40B4-BE49-F238E27FC236}">
                <a16:creationId xmlns:a16="http://schemas.microsoft.com/office/drawing/2014/main" id="{57E217E7-7269-088E-A723-521A814F6DCD}"/>
              </a:ext>
            </a:extLst>
          </p:cNvPr>
          <p:cNvSpPr txBox="1"/>
          <p:nvPr/>
        </p:nvSpPr>
        <p:spPr>
          <a:xfrm>
            <a:off x="1976541" y="949512"/>
            <a:ext cx="292068" cy="276999"/>
          </a:xfrm>
          <a:prstGeom prst="rect">
            <a:avLst/>
          </a:prstGeom>
          <a:noFill/>
        </p:spPr>
        <p:txBody>
          <a:bodyPr wrap="non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sp>
        <p:nvSpPr>
          <p:cNvPr id="260" name="椭圆 259">
            <a:extLst>
              <a:ext uri="{FF2B5EF4-FFF2-40B4-BE49-F238E27FC236}">
                <a16:creationId xmlns:a16="http://schemas.microsoft.com/office/drawing/2014/main" id="{2ED0FD90-BEC0-973F-B768-28B35C368F63}"/>
              </a:ext>
            </a:extLst>
          </p:cNvPr>
          <p:cNvSpPr/>
          <p:nvPr/>
        </p:nvSpPr>
        <p:spPr>
          <a:xfrm>
            <a:off x="2056590" y="1187315"/>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61" name="文本框 260">
            <a:extLst>
              <a:ext uri="{FF2B5EF4-FFF2-40B4-BE49-F238E27FC236}">
                <a16:creationId xmlns:a16="http://schemas.microsoft.com/office/drawing/2014/main" id="{E476BD63-879C-292C-4204-18EE9B6CD904}"/>
              </a:ext>
            </a:extLst>
          </p:cNvPr>
          <p:cNvSpPr txBox="1"/>
          <p:nvPr/>
        </p:nvSpPr>
        <p:spPr>
          <a:xfrm flipH="1">
            <a:off x="1986481" y="1093887"/>
            <a:ext cx="227765" cy="307777"/>
          </a:xfrm>
          <a:prstGeom prst="rect">
            <a:avLst/>
          </a:prstGeom>
          <a:noFill/>
        </p:spPr>
        <p:txBody>
          <a:bodyPr wrap="square" rtlCol="0">
            <a:spAutoFit/>
          </a:bodyPr>
          <a:lstStyle/>
          <a:p>
            <a:r>
              <a:rPr lang="en-US" altLang="zh-CN" sz="1400" b="1" dirty="0"/>
              <a:t>-</a:t>
            </a:r>
            <a:endParaRPr lang="zh-CN" altLang="en-US" sz="1400" b="1" dirty="0"/>
          </a:p>
        </p:txBody>
      </p:sp>
      <p:sp>
        <p:nvSpPr>
          <p:cNvPr id="263" name="椭圆 262">
            <a:extLst>
              <a:ext uri="{FF2B5EF4-FFF2-40B4-BE49-F238E27FC236}">
                <a16:creationId xmlns:a16="http://schemas.microsoft.com/office/drawing/2014/main" id="{0E36A847-88E1-ECC4-5AF6-01F3D055984D}"/>
              </a:ext>
            </a:extLst>
          </p:cNvPr>
          <p:cNvSpPr/>
          <p:nvPr/>
        </p:nvSpPr>
        <p:spPr>
          <a:xfrm>
            <a:off x="2211731" y="1359436"/>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64" name="椭圆 263">
            <a:extLst>
              <a:ext uri="{FF2B5EF4-FFF2-40B4-BE49-F238E27FC236}">
                <a16:creationId xmlns:a16="http://schemas.microsoft.com/office/drawing/2014/main" id="{FBC7C47B-F5FB-1A0C-67D6-6B61F836D1B0}"/>
              </a:ext>
            </a:extLst>
          </p:cNvPr>
          <p:cNvSpPr/>
          <p:nvPr/>
        </p:nvSpPr>
        <p:spPr>
          <a:xfrm>
            <a:off x="2060471" y="1364261"/>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65" name="文本框 264">
            <a:extLst>
              <a:ext uri="{FF2B5EF4-FFF2-40B4-BE49-F238E27FC236}">
                <a16:creationId xmlns:a16="http://schemas.microsoft.com/office/drawing/2014/main" id="{AE66FA25-236A-EB02-309E-B8CD50226ED1}"/>
              </a:ext>
            </a:extLst>
          </p:cNvPr>
          <p:cNvSpPr txBox="1"/>
          <p:nvPr/>
        </p:nvSpPr>
        <p:spPr>
          <a:xfrm>
            <a:off x="2280346" y="1277716"/>
            <a:ext cx="819455"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Unlabeled</a:t>
            </a:r>
            <a:endParaRPr lang="zh-CN" altLang="en-US" sz="1200" dirty="0">
              <a:latin typeface="Times New Roman" panose="02020603050405020304" pitchFamily="18" charset="0"/>
              <a:cs typeface="Times New Roman" panose="02020603050405020304" pitchFamily="18" charset="0"/>
            </a:endParaRPr>
          </a:p>
        </p:txBody>
      </p:sp>
      <p:cxnSp>
        <p:nvCxnSpPr>
          <p:cNvPr id="277" name="直接连接符 276">
            <a:extLst>
              <a:ext uri="{FF2B5EF4-FFF2-40B4-BE49-F238E27FC236}">
                <a16:creationId xmlns:a16="http://schemas.microsoft.com/office/drawing/2014/main" id="{255D2A8B-E439-4344-AA13-BF2AB21C8871}"/>
              </a:ext>
            </a:extLst>
          </p:cNvPr>
          <p:cNvCxnSpPr>
            <a:cxnSpLocks/>
            <a:stCxn id="283" idx="2"/>
            <a:endCxn id="280" idx="6"/>
          </p:cNvCxnSpPr>
          <p:nvPr/>
        </p:nvCxnSpPr>
        <p:spPr>
          <a:xfrm flipH="1">
            <a:off x="7600242" y="1529629"/>
            <a:ext cx="87444" cy="7257"/>
          </a:xfrm>
          <a:prstGeom prst="line">
            <a:avLst/>
          </a:prstGeom>
          <a:ln w="19050">
            <a:solidFill>
              <a:srgbClr val="FF0000"/>
            </a:solidFill>
          </a:ln>
        </p:spPr>
        <p:style>
          <a:lnRef idx="2">
            <a:schemeClr val="dk1"/>
          </a:lnRef>
          <a:fillRef idx="0">
            <a:schemeClr val="dk1"/>
          </a:fillRef>
          <a:effectRef idx="1">
            <a:schemeClr val="dk1"/>
          </a:effectRef>
          <a:fontRef idx="minor">
            <a:schemeClr val="tx1"/>
          </a:fontRef>
        </p:style>
      </p:cxnSp>
      <p:sp>
        <p:nvSpPr>
          <p:cNvPr id="278" name="椭圆 277">
            <a:extLst>
              <a:ext uri="{FF2B5EF4-FFF2-40B4-BE49-F238E27FC236}">
                <a16:creationId xmlns:a16="http://schemas.microsoft.com/office/drawing/2014/main" id="{75649A8C-95F7-67D6-440B-DB2CD1A47046}"/>
              </a:ext>
            </a:extLst>
          </p:cNvPr>
          <p:cNvSpPr/>
          <p:nvPr/>
        </p:nvSpPr>
        <p:spPr>
          <a:xfrm>
            <a:off x="7676915" y="1714828"/>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79" name="文本框 278">
            <a:extLst>
              <a:ext uri="{FF2B5EF4-FFF2-40B4-BE49-F238E27FC236}">
                <a16:creationId xmlns:a16="http://schemas.microsoft.com/office/drawing/2014/main" id="{8C32AD41-D22D-6032-0B0A-F862FF6CF8FB}"/>
              </a:ext>
            </a:extLst>
          </p:cNvPr>
          <p:cNvSpPr txBox="1"/>
          <p:nvPr/>
        </p:nvSpPr>
        <p:spPr>
          <a:xfrm flipH="1">
            <a:off x="7592915" y="1633973"/>
            <a:ext cx="282970" cy="276999"/>
          </a:xfrm>
          <a:prstGeom prst="rect">
            <a:avLst/>
          </a:prstGeom>
          <a:noFill/>
        </p:spPr>
        <p:txBody>
          <a:bodyPr wrap="square" rtlCol="0">
            <a:spAutoFit/>
          </a:bodyPr>
          <a:lstStyle/>
          <a:p>
            <a:r>
              <a:rPr lang="en-US" altLang="zh-CN" sz="1200" b="1" dirty="0">
                <a:solidFill>
                  <a:srgbClr val="FF0000"/>
                </a:solidFill>
                <a:cs typeface="Times New Roman" panose="02020603050405020304" pitchFamily="18" charset="0"/>
              </a:rPr>
              <a:t>+</a:t>
            </a:r>
            <a:endParaRPr lang="zh-CN" altLang="en-US" sz="1200" b="1" dirty="0">
              <a:solidFill>
                <a:srgbClr val="FF0000"/>
              </a:solidFill>
              <a:cs typeface="Times New Roman" panose="02020603050405020304" pitchFamily="18" charset="0"/>
            </a:endParaRPr>
          </a:p>
        </p:txBody>
      </p:sp>
      <p:sp>
        <p:nvSpPr>
          <p:cNvPr id="280" name="椭圆 279">
            <a:extLst>
              <a:ext uri="{FF2B5EF4-FFF2-40B4-BE49-F238E27FC236}">
                <a16:creationId xmlns:a16="http://schemas.microsoft.com/office/drawing/2014/main" id="{1F21BC1E-E4A2-E790-9119-B22F9D614134}"/>
              </a:ext>
            </a:extLst>
          </p:cNvPr>
          <p:cNvSpPr/>
          <p:nvPr/>
        </p:nvSpPr>
        <p:spPr>
          <a:xfrm>
            <a:off x="7522270" y="1497900"/>
            <a:ext cx="77972" cy="77972"/>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81" name="直接连接符 280">
            <a:extLst>
              <a:ext uri="{FF2B5EF4-FFF2-40B4-BE49-F238E27FC236}">
                <a16:creationId xmlns:a16="http://schemas.microsoft.com/office/drawing/2014/main" id="{1E103540-91F2-7628-AAE1-B6A29E1E5DF7}"/>
              </a:ext>
            </a:extLst>
          </p:cNvPr>
          <p:cNvCxnSpPr>
            <a:cxnSpLocks/>
            <a:stCxn id="283" idx="0"/>
            <a:endCxn id="282" idx="5"/>
          </p:cNvCxnSpPr>
          <p:nvPr/>
        </p:nvCxnSpPr>
        <p:spPr>
          <a:xfrm flipH="1" flipV="1">
            <a:off x="7639169" y="1426336"/>
            <a:ext cx="87503" cy="64307"/>
          </a:xfrm>
          <a:prstGeom prst="line">
            <a:avLst/>
          </a:prstGeom>
          <a:ln w="19050">
            <a:solidFill>
              <a:srgbClr val="FF0000"/>
            </a:solidFill>
          </a:ln>
        </p:spPr>
        <p:style>
          <a:lnRef idx="2">
            <a:schemeClr val="dk1"/>
          </a:lnRef>
          <a:fillRef idx="0">
            <a:schemeClr val="dk1"/>
          </a:fillRef>
          <a:effectRef idx="1">
            <a:schemeClr val="dk1"/>
          </a:effectRef>
          <a:fontRef idx="minor">
            <a:schemeClr val="tx1"/>
          </a:fontRef>
        </p:style>
      </p:cxnSp>
      <p:sp>
        <p:nvSpPr>
          <p:cNvPr id="282" name="椭圆 281">
            <a:extLst>
              <a:ext uri="{FF2B5EF4-FFF2-40B4-BE49-F238E27FC236}">
                <a16:creationId xmlns:a16="http://schemas.microsoft.com/office/drawing/2014/main" id="{D5A807FD-250C-A750-5DE0-5C2A63E0ED11}"/>
              </a:ext>
            </a:extLst>
          </p:cNvPr>
          <p:cNvSpPr/>
          <p:nvPr/>
        </p:nvSpPr>
        <p:spPr>
          <a:xfrm>
            <a:off x="7572616" y="1359783"/>
            <a:ext cx="77972" cy="77972"/>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3" name="椭圆 282">
            <a:extLst>
              <a:ext uri="{FF2B5EF4-FFF2-40B4-BE49-F238E27FC236}">
                <a16:creationId xmlns:a16="http://schemas.microsoft.com/office/drawing/2014/main" id="{B7A8DBD7-C742-144B-6CC5-FC8131BA0A3A}"/>
              </a:ext>
            </a:extLst>
          </p:cNvPr>
          <p:cNvSpPr/>
          <p:nvPr/>
        </p:nvSpPr>
        <p:spPr>
          <a:xfrm>
            <a:off x="7687686" y="1490643"/>
            <a:ext cx="77972" cy="77972"/>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4" name="椭圆 283">
            <a:extLst>
              <a:ext uri="{FF2B5EF4-FFF2-40B4-BE49-F238E27FC236}">
                <a16:creationId xmlns:a16="http://schemas.microsoft.com/office/drawing/2014/main" id="{BFE95DB7-8475-1DD9-97A4-995CA452A02F}"/>
              </a:ext>
            </a:extLst>
          </p:cNvPr>
          <p:cNvSpPr/>
          <p:nvPr/>
        </p:nvSpPr>
        <p:spPr>
          <a:xfrm>
            <a:off x="7455964" y="1330231"/>
            <a:ext cx="350418" cy="327162"/>
          </a:xfrm>
          <a:prstGeom prst="ellipse">
            <a:avLst/>
          </a:prstGeom>
          <a:noFill/>
          <a:ln>
            <a:solidFill>
              <a:srgbClr val="FF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85" name="直接连接符 284">
            <a:extLst>
              <a:ext uri="{FF2B5EF4-FFF2-40B4-BE49-F238E27FC236}">
                <a16:creationId xmlns:a16="http://schemas.microsoft.com/office/drawing/2014/main" id="{6DC1045D-54C2-4724-EC9E-70CC0B56F465}"/>
              </a:ext>
            </a:extLst>
          </p:cNvPr>
          <p:cNvCxnSpPr>
            <a:cxnSpLocks/>
            <a:stCxn id="278" idx="0"/>
            <a:endCxn id="283" idx="4"/>
          </p:cNvCxnSpPr>
          <p:nvPr/>
        </p:nvCxnSpPr>
        <p:spPr>
          <a:xfrm flipH="1" flipV="1">
            <a:off x="7726672" y="1568615"/>
            <a:ext cx="14537" cy="146213"/>
          </a:xfrm>
          <a:prstGeom prst="line">
            <a:avLst/>
          </a:prstGeom>
          <a:ln w="19050">
            <a:solidFill>
              <a:srgbClr val="FF0000"/>
            </a:solidFill>
          </a:ln>
        </p:spPr>
        <p:style>
          <a:lnRef idx="2">
            <a:schemeClr val="dk1"/>
          </a:lnRef>
          <a:fillRef idx="0">
            <a:schemeClr val="dk1"/>
          </a:fillRef>
          <a:effectRef idx="1">
            <a:schemeClr val="dk1"/>
          </a:effectRef>
          <a:fontRef idx="minor">
            <a:schemeClr val="tx1"/>
          </a:fontRef>
        </p:style>
      </p:cxnSp>
      <p:sp>
        <p:nvSpPr>
          <p:cNvPr id="286" name="椭圆 285">
            <a:extLst>
              <a:ext uri="{FF2B5EF4-FFF2-40B4-BE49-F238E27FC236}">
                <a16:creationId xmlns:a16="http://schemas.microsoft.com/office/drawing/2014/main" id="{ED389019-2700-EC6C-1CAB-051CE348B119}"/>
              </a:ext>
            </a:extLst>
          </p:cNvPr>
          <p:cNvSpPr/>
          <p:nvPr/>
        </p:nvSpPr>
        <p:spPr>
          <a:xfrm>
            <a:off x="7839836" y="2006202"/>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87" name="椭圆 286">
            <a:extLst>
              <a:ext uri="{FF2B5EF4-FFF2-40B4-BE49-F238E27FC236}">
                <a16:creationId xmlns:a16="http://schemas.microsoft.com/office/drawing/2014/main" id="{D35AD263-D4A8-C16D-44A2-6F4350872DBA}"/>
              </a:ext>
            </a:extLst>
          </p:cNvPr>
          <p:cNvSpPr/>
          <p:nvPr/>
        </p:nvSpPr>
        <p:spPr>
          <a:xfrm>
            <a:off x="7508059" y="2002183"/>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291" name="直接连接符 290">
            <a:extLst>
              <a:ext uri="{FF2B5EF4-FFF2-40B4-BE49-F238E27FC236}">
                <a16:creationId xmlns:a16="http://schemas.microsoft.com/office/drawing/2014/main" id="{D5950540-2F8B-4029-C219-BF80A6F83CF4}"/>
              </a:ext>
            </a:extLst>
          </p:cNvPr>
          <p:cNvCxnSpPr>
            <a:cxnSpLocks/>
            <a:stCxn id="287" idx="0"/>
            <a:endCxn id="278" idx="3"/>
          </p:cNvCxnSpPr>
          <p:nvPr/>
        </p:nvCxnSpPr>
        <p:spPr>
          <a:xfrm flipV="1">
            <a:off x="7572353" y="1830682"/>
            <a:ext cx="123393" cy="171501"/>
          </a:xfrm>
          <a:prstGeom prst="line">
            <a:avLst/>
          </a:prstGeom>
        </p:spPr>
        <p:style>
          <a:lnRef idx="2">
            <a:schemeClr val="dk1"/>
          </a:lnRef>
          <a:fillRef idx="0">
            <a:schemeClr val="dk1"/>
          </a:fillRef>
          <a:effectRef idx="1">
            <a:schemeClr val="dk1"/>
          </a:effectRef>
          <a:fontRef idx="minor">
            <a:schemeClr val="tx1"/>
          </a:fontRef>
        </p:style>
      </p:cxnSp>
      <p:cxnSp>
        <p:nvCxnSpPr>
          <p:cNvPr id="298" name="直接连接符 297">
            <a:extLst>
              <a:ext uri="{FF2B5EF4-FFF2-40B4-BE49-F238E27FC236}">
                <a16:creationId xmlns:a16="http://schemas.microsoft.com/office/drawing/2014/main" id="{7DE11E2B-FB5F-9DB5-FAC9-74ADA9181BAD}"/>
              </a:ext>
            </a:extLst>
          </p:cNvPr>
          <p:cNvCxnSpPr>
            <a:cxnSpLocks/>
            <a:stCxn id="278" idx="5"/>
            <a:endCxn id="286" idx="0"/>
          </p:cNvCxnSpPr>
          <p:nvPr/>
        </p:nvCxnSpPr>
        <p:spPr>
          <a:xfrm>
            <a:off x="7786672" y="1830682"/>
            <a:ext cx="117458" cy="175520"/>
          </a:xfrm>
          <a:prstGeom prst="line">
            <a:avLst/>
          </a:prstGeom>
        </p:spPr>
        <p:style>
          <a:lnRef idx="2">
            <a:schemeClr val="dk1"/>
          </a:lnRef>
          <a:fillRef idx="0">
            <a:schemeClr val="dk1"/>
          </a:fillRef>
          <a:effectRef idx="1">
            <a:schemeClr val="dk1"/>
          </a:effectRef>
          <a:fontRef idx="minor">
            <a:schemeClr val="tx1"/>
          </a:fontRef>
        </p:style>
      </p:cxnSp>
      <p:cxnSp>
        <p:nvCxnSpPr>
          <p:cNvPr id="303" name="直接连接符 302">
            <a:extLst>
              <a:ext uri="{FF2B5EF4-FFF2-40B4-BE49-F238E27FC236}">
                <a16:creationId xmlns:a16="http://schemas.microsoft.com/office/drawing/2014/main" id="{F48208B4-3ABF-D692-DEBA-719F4AD63386}"/>
              </a:ext>
            </a:extLst>
          </p:cNvPr>
          <p:cNvCxnSpPr>
            <a:cxnSpLocks/>
            <a:stCxn id="287" idx="6"/>
            <a:endCxn id="286" idx="2"/>
          </p:cNvCxnSpPr>
          <p:nvPr/>
        </p:nvCxnSpPr>
        <p:spPr>
          <a:xfrm>
            <a:off x="7636647" y="2070049"/>
            <a:ext cx="203189" cy="4019"/>
          </a:xfrm>
          <a:prstGeom prst="line">
            <a:avLst/>
          </a:prstGeom>
        </p:spPr>
        <p:style>
          <a:lnRef idx="2">
            <a:schemeClr val="dk1"/>
          </a:lnRef>
          <a:fillRef idx="0">
            <a:schemeClr val="dk1"/>
          </a:fillRef>
          <a:effectRef idx="1">
            <a:schemeClr val="dk1"/>
          </a:effectRef>
          <a:fontRef idx="minor">
            <a:schemeClr val="tx1"/>
          </a:fontRef>
        </p:style>
      </p:cxnSp>
      <p:sp>
        <p:nvSpPr>
          <p:cNvPr id="312" name="文本框 311">
            <a:extLst>
              <a:ext uri="{FF2B5EF4-FFF2-40B4-BE49-F238E27FC236}">
                <a16:creationId xmlns:a16="http://schemas.microsoft.com/office/drawing/2014/main" id="{85183BD3-C179-E4ED-2E9E-490D5A92F7C1}"/>
              </a:ext>
            </a:extLst>
          </p:cNvPr>
          <p:cNvSpPr txBox="1"/>
          <p:nvPr/>
        </p:nvSpPr>
        <p:spPr>
          <a:xfrm>
            <a:off x="7430261" y="1924110"/>
            <a:ext cx="292068" cy="276999"/>
          </a:xfrm>
          <a:prstGeom prst="rect">
            <a:avLst/>
          </a:prstGeom>
          <a:noFill/>
        </p:spPr>
        <p:txBody>
          <a:bodyPr wrap="non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sp>
        <p:nvSpPr>
          <p:cNvPr id="313" name="文本框 312">
            <a:extLst>
              <a:ext uri="{FF2B5EF4-FFF2-40B4-BE49-F238E27FC236}">
                <a16:creationId xmlns:a16="http://schemas.microsoft.com/office/drawing/2014/main" id="{005D70DF-1895-1233-036F-06BD6F111166}"/>
              </a:ext>
            </a:extLst>
          </p:cNvPr>
          <p:cNvSpPr txBox="1"/>
          <p:nvPr/>
        </p:nvSpPr>
        <p:spPr>
          <a:xfrm>
            <a:off x="7760546" y="1929607"/>
            <a:ext cx="292068" cy="276999"/>
          </a:xfrm>
          <a:prstGeom prst="rect">
            <a:avLst/>
          </a:prstGeom>
          <a:noFill/>
        </p:spPr>
        <p:txBody>
          <a:bodyPr wrap="non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sp>
        <p:nvSpPr>
          <p:cNvPr id="320" name="文本框 319">
            <a:extLst>
              <a:ext uri="{FF2B5EF4-FFF2-40B4-BE49-F238E27FC236}">
                <a16:creationId xmlns:a16="http://schemas.microsoft.com/office/drawing/2014/main" id="{2C14C6D1-93D2-9F56-8319-B5C6F44BCF48}"/>
              </a:ext>
            </a:extLst>
          </p:cNvPr>
          <p:cNvSpPr txBox="1"/>
          <p:nvPr/>
        </p:nvSpPr>
        <p:spPr>
          <a:xfrm>
            <a:off x="7095606" y="2090498"/>
            <a:ext cx="1344151"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Watermark sample</a:t>
            </a:r>
            <a:endParaRPr lang="zh-CN" altLang="en-US" sz="1200" dirty="0">
              <a:latin typeface="Times New Roman" panose="02020603050405020304" pitchFamily="18" charset="0"/>
              <a:cs typeface="Times New Roman" panose="02020603050405020304" pitchFamily="18" charset="0"/>
            </a:endParaRPr>
          </a:p>
        </p:txBody>
      </p:sp>
      <p:cxnSp>
        <p:nvCxnSpPr>
          <p:cNvPr id="321" name="直接箭头连接符 320">
            <a:extLst>
              <a:ext uri="{FF2B5EF4-FFF2-40B4-BE49-F238E27FC236}">
                <a16:creationId xmlns:a16="http://schemas.microsoft.com/office/drawing/2014/main" id="{628FF927-CC1A-98AD-96C2-DA6CE1632A32}"/>
              </a:ext>
            </a:extLst>
          </p:cNvPr>
          <p:cNvCxnSpPr>
            <a:cxnSpLocks/>
          </p:cNvCxnSpPr>
          <p:nvPr/>
        </p:nvCxnSpPr>
        <p:spPr>
          <a:xfrm>
            <a:off x="7720881" y="2340276"/>
            <a:ext cx="0" cy="23116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26" name="椭圆 325">
            <a:extLst>
              <a:ext uri="{FF2B5EF4-FFF2-40B4-BE49-F238E27FC236}">
                <a16:creationId xmlns:a16="http://schemas.microsoft.com/office/drawing/2014/main" id="{9D60E43F-2628-96CC-F1DE-B1207581509D}"/>
              </a:ext>
            </a:extLst>
          </p:cNvPr>
          <p:cNvSpPr/>
          <p:nvPr/>
        </p:nvSpPr>
        <p:spPr>
          <a:xfrm>
            <a:off x="7132347" y="2662826"/>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329" name="文本框 328">
            <a:extLst>
              <a:ext uri="{FF2B5EF4-FFF2-40B4-BE49-F238E27FC236}">
                <a16:creationId xmlns:a16="http://schemas.microsoft.com/office/drawing/2014/main" id="{6B18840C-1B7D-ACD1-0201-DEB7EEB7E321}"/>
              </a:ext>
            </a:extLst>
          </p:cNvPr>
          <p:cNvSpPr txBox="1"/>
          <p:nvPr/>
        </p:nvSpPr>
        <p:spPr>
          <a:xfrm>
            <a:off x="7103917" y="2570369"/>
            <a:ext cx="1409095" cy="461665"/>
          </a:xfrm>
          <a:prstGeom prst="rect">
            <a:avLst/>
          </a:prstGeom>
          <a:noFill/>
        </p:spPr>
        <p:txBody>
          <a:bodyPr wrap="square">
            <a:spAutoFit/>
          </a:bodyPr>
          <a:lstStyle/>
          <a:p>
            <a:pPr algn="ctr"/>
            <a:r>
              <a:rPr lang="en-US" altLang="zh-CN" sz="1200" b="0" i="0" dirty="0">
                <a:solidFill>
                  <a:srgbClr val="2C2C36"/>
                </a:solidFill>
                <a:effectLst/>
                <a:latin typeface="Times New Roman" panose="02020603050405020304" pitchFamily="18" charset="0"/>
                <a:cs typeface="Times New Roman" panose="02020603050405020304" pitchFamily="18" charset="0"/>
              </a:rPr>
              <a:t>Node is positive</a:t>
            </a:r>
          </a:p>
          <a:p>
            <a:pPr algn="ctr"/>
            <a:r>
              <a:rPr lang="en-US" altLang="zh-CN" sz="1200" b="0" i="0" dirty="0">
                <a:solidFill>
                  <a:srgbClr val="FF0000"/>
                </a:solidFill>
                <a:effectLst/>
                <a:latin typeface="Times New Roman" panose="02020603050405020304" pitchFamily="18" charset="0"/>
                <a:cs typeface="Times New Roman" panose="02020603050405020304" pitchFamily="18" charset="0"/>
              </a:rPr>
              <a:t>Incorrect results</a:t>
            </a:r>
          </a:p>
        </p:txBody>
      </p:sp>
      <p:sp>
        <p:nvSpPr>
          <p:cNvPr id="330" name="文本框 329">
            <a:extLst>
              <a:ext uri="{FF2B5EF4-FFF2-40B4-BE49-F238E27FC236}">
                <a16:creationId xmlns:a16="http://schemas.microsoft.com/office/drawing/2014/main" id="{70FBBB2F-69F6-7112-0E3E-33E9ACAB3643}"/>
              </a:ext>
            </a:extLst>
          </p:cNvPr>
          <p:cNvSpPr txBox="1"/>
          <p:nvPr/>
        </p:nvSpPr>
        <p:spPr>
          <a:xfrm flipH="1">
            <a:off x="7050036" y="2577677"/>
            <a:ext cx="280338" cy="276999"/>
          </a:xfrm>
          <a:prstGeom prst="rect">
            <a:avLst/>
          </a:prstGeom>
          <a:noFill/>
        </p:spPr>
        <p:txBody>
          <a:bodyPr wrap="square" rtlCol="0">
            <a:spAutoFit/>
          </a:bodyPr>
          <a:lstStyle/>
          <a:p>
            <a:r>
              <a:rPr lang="en-US" altLang="zh-CN" sz="1200" b="1" dirty="0">
                <a:solidFill>
                  <a:srgbClr val="FF0000"/>
                </a:solidFill>
                <a:cs typeface="Times New Roman" panose="02020603050405020304" pitchFamily="18" charset="0"/>
              </a:rPr>
              <a:t>+</a:t>
            </a:r>
            <a:endParaRPr lang="zh-CN" altLang="en-US" sz="1200" b="1" dirty="0">
              <a:solidFill>
                <a:srgbClr val="FF0000"/>
              </a:solidFill>
              <a:cs typeface="Times New Roman" panose="02020603050405020304" pitchFamily="18" charset="0"/>
            </a:endParaRPr>
          </a:p>
        </p:txBody>
      </p:sp>
      <p:sp>
        <p:nvSpPr>
          <p:cNvPr id="334" name="椭圆 333">
            <a:extLst>
              <a:ext uri="{FF2B5EF4-FFF2-40B4-BE49-F238E27FC236}">
                <a16:creationId xmlns:a16="http://schemas.microsoft.com/office/drawing/2014/main" id="{5CCE6146-54B9-6AE1-E9B1-9FB695678499}"/>
              </a:ext>
            </a:extLst>
          </p:cNvPr>
          <p:cNvSpPr/>
          <p:nvPr/>
        </p:nvSpPr>
        <p:spPr>
          <a:xfrm>
            <a:off x="3439180" y="3471628"/>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335" name="椭圆 334">
            <a:extLst>
              <a:ext uri="{FF2B5EF4-FFF2-40B4-BE49-F238E27FC236}">
                <a16:creationId xmlns:a16="http://schemas.microsoft.com/office/drawing/2014/main" id="{8C8B1506-D01B-20CE-2529-9B08F7518B9A}"/>
              </a:ext>
            </a:extLst>
          </p:cNvPr>
          <p:cNvSpPr/>
          <p:nvPr/>
        </p:nvSpPr>
        <p:spPr>
          <a:xfrm>
            <a:off x="3743980" y="3844889"/>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336" name="椭圆 335">
            <a:extLst>
              <a:ext uri="{FF2B5EF4-FFF2-40B4-BE49-F238E27FC236}">
                <a16:creationId xmlns:a16="http://schemas.microsoft.com/office/drawing/2014/main" id="{882E3318-8B57-43A3-18FD-B051927A0CD5}"/>
              </a:ext>
            </a:extLst>
          </p:cNvPr>
          <p:cNvSpPr/>
          <p:nvPr/>
        </p:nvSpPr>
        <p:spPr>
          <a:xfrm>
            <a:off x="3797894" y="4282783"/>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337" name="直接连接符 336">
            <a:extLst>
              <a:ext uri="{FF2B5EF4-FFF2-40B4-BE49-F238E27FC236}">
                <a16:creationId xmlns:a16="http://schemas.microsoft.com/office/drawing/2014/main" id="{CEDCFE61-BA87-C455-A777-3B351C157311}"/>
              </a:ext>
            </a:extLst>
          </p:cNvPr>
          <p:cNvCxnSpPr>
            <a:cxnSpLocks/>
            <a:stCxn id="334" idx="3"/>
          </p:cNvCxnSpPr>
          <p:nvPr/>
        </p:nvCxnSpPr>
        <p:spPr>
          <a:xfrm flipH="1">
            <a:off x="3216533" y="3587482"/>
            <a:ext cx="241478" cy="237530"/>
          </a:xfrm>
          <a:prstGeom prst="line">
            <a:avLst/>
          </a:prstGeom>
        </p:spPr>
        <p:style>
          <a:lnRef idx="2">
            <a:schemeClr val="dk1"/>
          </a:lnRef>
          <a:fillRef idx="0">
            <a:schemeClr val="dk1"/>
          </a:fillRef>
          <a:effectRef idx="1">
            <a:schemeClr val="dk1"/>
          </a:effectRef>
          <a:fontRef idx="minor">
            <a:schemeClr val="tx1"/>
          </a:fontRef>
        </p:style>
      </p:cxnSp>
      <p:cxnSp>
        <p:nvCxnSpPr>
          <p:cNvPr id="338" name="直接连接符 337">
            <a:extLst>
              <a:ext uri="{FF2B5EF4-FFF2-40B4-BE49-F238E27FC236}">
                <a16:creationId xmlns:a16="http://schemas.microsoft.com/office/drawing/2014/main" id="{C7717F86-8D8C-2DA0-02FC-EEE25840BC1D}"/>
              </a:ext>
            </a:extLst>
          </p:cNvPr>
          <p:cNvCxnSpPr>
            <a:cxnSpLocks/>
            <a:stCxn id="334" idx="5"/>
            <a:endCxn id="335" idx="1"/>
          </p:cNvCxnSpPr>
          <p:nvPr/>
        </p:nvCxnSpPr>
        <p:spPr>
          <a:xfrm>
            <a:off x="3548937" y="3587482"/>
            <a:ext cx="213874" cy="277284"/>
          </a:xfrm>
          <a:prstGeom prst="line">
            <a:avLst/>
          </a:prstGeom>
        </p:spPr>
        <p:style>
          <a:lnRef idx="2">
            <a:schemeClr val="dk1"/>
          </a:lnRef>
          <a:fillRef idx="0">
            <a:schemeClr val="dk1"/>
          </a:fillRef>
          <a:effectRef idx="1">
            <a:schemeClr val="dk1"/>
          </a:effectRef>
          <a:fontRef idx="minor">
            <a:schemeClr val="tx1"/>
          </a:fontRef>
        </p:style>
      </p:cxnSp>
      <p:cxnSp>
        <p:nvCxnSpPr>
          <p:cNvPr id="339" name="直接连接符 338">
            <a:extLst>
              <a:ext uri="{FF2B5EF4-FFF2-40B4-BE49-F238E27FC236}">
                <a16:creationId xmlns:a16="http://schemas.microsoft.com/office/drawing/2014/main" id="{0C73FF5D-B4CD-5BE6-1916-30F2CFE205B9}"/>
              </a:ext>
            </a:extLst>
          </p:cNvPr>
          <p:cNvCxnSpPr>
            <a:cxnSpLocks/>
          </p:cNvCxnSpPr>
          <p:nvPr/>
        </p:nvCxnSpPr>
        <p:spPr>
          <a:xfrm>
            <a:off x="3261996" y="3940866"/>
            <a:ext cx="131721" cy="292580"/>
          </a:xfrm>
          <a:prstGeom prst="line">
            <a:avLst/>
          </a:prstGeom>
        </p:spPr>
        <p:style>
          <a:lnRef idx="2">
            <a:schemeClr val="dk1"/>
          </a:lnRef>
          <a:fillRef idx="0">
            <a:schemeClr val="dk1"/>
          </a:fillRef>
          <a:effectRef idx="1">
            <a:schemeClr val="dk1"/>
          </a:effectRef>
          <a:fontRef idx="minor">
            <a:schemeClr val="tx1"/>
          </a:fontRef>
        </p:style>
      </p:cxnSp>
      <p:cxnSp>
        <p:nvCxnSpPr>
          <p:cNvPr id="340" name="直接连接符 339">
            <a:extLst>
              <a:ext uri="{FF2B5EF4-FFF2-40B4-BE49-F238E27FC236}">
                <a16:creationId xmlns:a16="http://schemas.microsoft.com/office/drawing/2014/main" id="{3A974F70-6882-0F47-A930-D7750B3DDB79}"/>
              </a:ext>
            </a:extLst>
          </p:cNvPr>
          <p:cNvCxnSpPr>
            <a:cxnSpLocks/>
            <a:stCxn id="335" idx="3"/>
          </p:cNvCxnSpPr>
          <p:nvPr/>
        </p:nvCxnSpPr>
        <p:spPr>
          <a:xfrm flipH="1">
            <a:off x="3484643" y="3960743"/>
            <a:ext cx="278168" cy="272703"/>
          </a:xfrm>
          <a:prstGeom prst="line">
            <a:avLst/>
          </a:prstGeom>
        </p:spPr>
        <p:style>
          <a:lnRef idx="2">
            <a:schemeClr val="dk1"/>
          </a:lnRef>
          <a:fillRef idx="0">
            <a:schemeClr val="dk1"/>
          </a:fillRef>
          <a:effectRef idx="1">
            <a:schemeClr val="dk1"/>
          </a:effectRef>
          <a:fontRef idx="minor">
            <a:schemeClr val="tx1"/>
          </a:fontRef>
        </p:style>
      </p:cxnSp>
      <p:cxnSp>
        <p:nvCxnSpPr>
          <p:cNvPr id="341" name="直接连接符 340">
            <a:extLst>
              <a:ext uri="{FF2B5EF4-FFF2-40B4-BE49-F238E27FC236}">
                <a16:creationId xmlns:a16="http://schemas.microsoft.com/office/drawing/2014/main" id="{73403398-8D90-624A-95D8-109AF7F16D7A}"/>
              </a:ext>
            </a:extLst>
          </p:cNvPr>
          <p:cNvCxnSpPr>
            <a:cxnSpLocks/>
            <a:stCxn id="350" idx="2"/>
            <a:endCxn id="335" idx="7"/>
          </p:cNvCxnSpPr>
          <p:nvPr/>
        </p:nvCxnSpPr>
        <p:spPr>
          <a:xfrm flipH="1">
            <a:off x="3853737" y="3835211"/>
            <a:ext cx="247571" cy="29555"/>
          </a:xfrm>
          <a:prstGeom prst="line">
            <a:avLst/>
          </a:prstGeom>
        </p:spPr>
        <p:style>
          <a:lnRef idx="2">
            <a:schemeClr val="dk1"/>
          </a:lnRef>
          <a:fillRef idx="0">
            <a:schemeClr val="dk1"/>
          </a:fillRef>
          <a:effectRef idx="1">
            <a:schemeClr val="dk1"/>
          </a:effectRef>
          <a:fontRef idx="minor">
            <a:schemeClr val="tx1"/>
          </a:fontRef>
        </p:style>
      </p:cxnSp>
      <p:cxnSp>
        <p:nvCxnSpPr>
          <p:cNvPr id="342" name="直接连接符 341">
            <a:extLst>
              <a:ext uri="{FF2B5EF4-FFF2-40B4-BE49-F238E27FC236}">
                <a16:creationId xmlns:a16="http://schemas.microsoft.com/office/drawing/2014/main" id="{FB5E80F9-83F1-BB21-EEC8-BBC8662BC2FD}"/>
              </a:ext>
            </a:extLst>
          </p:cNvPr>
          <p:cNvCxnSpPr>
            <a:cxnSpLocks/>
            <a:stCxn id="336" idx="0"/>
            <a:endCxn id="335" idx="4"/>
          </p:cNvCxnSpPr>
          <p:nvPr/>
        </p:nvCxnSpPr>
        <p:spPr>
          <a:xfrm flipH="1" flipV="1">
            <a:off x="3808274" y="3980620"/>
            <a:ext cx="53914" cy="302163"/>
          </a:xfrm>
          <a:prstGeom prst="line">
            <a:avLst/>
          </a:prstGeom>
        </p:spPr>
        <p:style>
          <a:lnRef idx="2">
            <a:schemeClr val="dk1"/>
          </a:lnRef>
          <a:fillRef idx="0">
            <a:schemeClr val="dk1"/>
          </a:fillRef>
          <a:effectRef idx="1">
            <a:schemeClr val="dk1"/>
          </a:effectRef>
          <a:fontRef idx="minor">
            <a:schemeClr val="tx1"/>
          </a:fontRef>
        </p:style>
      </p:cxnSp>
      <p:cxnSp>
        <p:nvCxnSpPr>
          <p:cNvPr id="343" name="直接连接符 342">
            <a:extLst>
              <a:ext uri="{FF2B5EF4-FFF2-40B4-BE49-F238E27FC236}">
                <a16:creationId xmlns:a16="http://schemas.microsoft.com/office/drawing/2014/main" id="{58A543FD-BAEA-223E-4611-32A85B83CEB2}"/>
              </a:ext>
            </a:extLst>
          </p:cNvPr>
          <p:cNvCxnSpPr>
            <a:cxnSpLocks/>
            <a:stCxn id="349" idx="1"/>
            <a:endCxn id="335" idx="5"/>
          </p:cNvCxnSpPr>
          <p:nvPr/>
        </p:nvCxnSpPr>
        <p:spPr>
          <a:xfrm flipH="1" flipV="1">
            <a:off x="3853737" y="3960743"/>
            <a:ext cx="341209" cy="144561"/>
          </a:xfrm>
          <a:prstGeom prst="line">
            <a:avLst/>
          </a:prstGeom>
        </p:spPr>
        <p:style>
          <a:lnRef idx="2">
            <a:schemeClr val="dk1"/>
          </a:lnRef>
          <a:fillRef idx="0">
            <a:schemeClr val="dk1"/>
          </a:fillRef>
          <a:effectRef idx="1">
            <a:schemeClr val="dk1"/>
          </a:effectRef>
          <a:fontRef idx="minor">
            <a:schemeClr val="tx1"/>
          </a:fontRef>
        </p:style>
      </p:cxnSp>
      <p:cxnSp>
        <p:nvCxnSpPr>
          <p:cNvPr id="344" name="直接连接符 343">
            <a:extLst>
              <a:ext uri="{FF2B5EF4-FFF2-40B4-BE49-F238E27FC236}">
                <a16:creationId xmlns:a16="http://schemas.microsoft.com/office/drawing/2014/main" id="{AE3A717A-AE93-46B6-36CC-089A3495A383}"/>
              </a:ext>
            </a:extLst>
          </p:cNvPr>
          <p:cNvCxnSpPr>
            <a:cxnSpLocks/>
            <a:stCxn id="350" idx="5"/>
            <a:endCxn id="349" idx="0"/>
          </p:cNvCxnSpPr>
          <p:nvPr/>
        </p:nvCxnSpPr>
        <p:spPr>
          <a:xfrm>
            <a:off x="4211065" y="3883199"/>
            <a:ext cx="29344" cy="202228"/>
          </a:xfrm>
          <a:prstGeom prst="line">
            <a:avLst/>
          </a:prstGeom>
        </p:spPr>
        <p:style>
          <a:lnRef idx="2">
            <a:schemeClr val="dk1"/>
          </a:lnRef>
          <a:fillRef idx="0">
            <a:schemeClr val="dk1"/>
          </a:fillRef>
          <a:effectRef idx="1">
            <a:schemeClr val="dk1"/>
          </a:effectRef>
          <a:fontRef idx="minor">
            <a:schemeClr val="tx1"/>
          </a:fontRef>
        </p:style>
      </p:cxnSp>
      <p:cxnSp>
        <p:nvCxnSpPr>
          <p:cNvPr id="345" name="直接连接符 344">
            <a:extLst>
              <a:ext uri="{FF2B5EF4-FFF2-40B4-BE49-F238E27FC236}">
                <a16:creationId xmlns:a16="http://schemas.microsoft.com/office/drawing/2014/main" id="{8E29DE4A-2F45-278C-DFA7-E020A8AA1627}"/>
              </a:ext>
            </a:extLst>
          </p:cNvPr>
          <p:cNvCxnSpPr>
            <a:cxnSpLocks/>
            <a:stCxn id="334" idx="4"/>
          </p:cNvCxnSpPr>
          <p:nvPr/>
        </p:nvCxnSpPr>
        <p:spPr>
          <a:xfrm flipH="1">
            <a:off x="3439180" y="3607359"/>
            <a:ext cx="64294" cy="606210"/>
          </a:xfrm>
          <a:prstGeom prst="line">
            <a:avLst/>
          </a:prstGeom>
        </p:spPr>
        <p:style>
          <a:lnRef idx="2">
            <a:schemeClr val="dk1"/>
          </a:lnRef>
          <a:fillRef idx="0">
            <a:schemeClr val="dk1"/>
          </a:fillRef>
          <a:effectRef idx="1">
            <a:schemeClr val="dk1"/>
          </a:effectRef>
          <a:fontRef idx="minor">
            <a:schemeClr val="tx1"/>
          </a:fontRef>
        </p:style>
      </p:cxnSp>
      <p:cxnSp>
        <p:nvCxnSpPr>
          <p:cNvPr id="346" name="直接连接符 345">
            <a:extLst>
              <a:ext uri="{FF2B5EF4-FFF2-40B4-BE49-F238E27FC236}">
                <a16:creationId xmlns:a16="http://schemas.microsoft.com/office/drawing/2014/main" id="{9D6E439B-A7D0-3B4E-F661-4DE9B4C4AEDB}"/>
              </a:ext>
            </a:extLst>
          </p:cNvPr>
          <p:cNvCxnSpPr>
            <a:cxnSpLocks/>
            <a:endCxn id="336" idx="2"/>
          </p:cNvCxnSpPr>
          <p:nvPr/>
        </p:nvCxnSpPr>
        <p:spPr>
          <a:xfrm>
            <a:off x="3482924" y="4329293"/>
            <a:ext cx="314970" cy="21356"/>
          </a:xfrm>
          <a:prstGeom prst="line">
            <a:avLst/>
          </a:prstGeom>
        </p:spPr>
        <p:style>
          <a:lnRef idx="2">
            <a:schemeClr val="dk1"/>
          </a:lnRef>
          <a:fillRef idx="0">
            <a:schemeClr val="dk1"/>
          </a:fillRef>
          <a:effectRef idx="1">
            <a:schemeClr val="dk1"/>
          </a:effectRef>
          <a:fontRef idx="minor">
            <a:schemeClr val="tx1"/>
          </a:fontRef>
        </p:style>
      </p:cxnSp>
      <p:sp>
        <p:nvSpPr>
          <p:cNvPr id="347" name="椭圆 346">
            <a:extLst>
              <a:ext uri="{FF2B5EF4-FFF2-40B4-BE49-F238E27FC236}">
                <a16:creationId xmlns:a16="http://schemas.microsoft.com/office/drawing/2014/main" id="{6826047D-72EE-3D96-37B1-0EF1821150B3}"/>
              </a:ext>
            </a:extLst>
          </p:cNvPr>
          <p:cNvSpPr/>
          <p:nvPr/>
        </p:nvSpPr>
        <p:spPr>
          <a:xfrm>
            <a:off x="3369642" y="4217040"/>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348" name="椭圆 347">
            <a:extLst>
              <a:ext uri="{FF2B5EF4-FFF2-40B4-BE49-F238E27FC236}">
                <a16:creationId xmlns:a16="http://schemas.microsoft.com/office/drawing/2014/main" id="{28C64165-4185-C6CF-9366-C6CC3BD89F82}"/>
              </a:ext>
            </a:extLst>
          </p:cNvPr>
          <p:cNvSpPr/>
          <p:nvPr/>
        </p:nvSpPr>
        <p:spPr>
          <a:xfrm>
            <a:off x="3180078" y="3808024"/>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349" name="椭圆 348">
            <a:extLst>
              <a:ext uri="{FF2B5EF4-FFF2-40B4-BE49-F238E27FC236}">
                <a16:creationId xmlns:a16="http://schemas.microsoft.com/office/drawing/2014/main" id="{B1E1A3C1-9B25-44DB-79AE-43F696FB937E}"/>
              </a:ext>
            </a:extLst>
          </p:cNvPr>
          <p:cNvSpPr/>
          <p:nvPr/>
        </p:nvSpPr>
        <p:spPr>
          <a:xfrm>
            <a:off x="4176115" y="4085427"/>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350" name="椭圆 349">
            <a:extLst>
              <a:ext uri="{FF2B5EF4-FFF2-40B4-BE49-F238E27FC236}">
                <a16:creationId xmlns:a16="http://schemas.microsoft.com/office/drawing/2014/main" id="{942E7A1B-E5F6-8EBA-DC28-39283EDDFB65}"/>
              </a:ext>
            </a:extLst>
          </p:cNvPr>
          <p:cNvSpPr/>
          <p:nvPr/>
        </p:nvSpPr>
        <p:spPr>
          <a:xfrm>
            <a:off x="4101308" y="3767345"/>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351" name="文本框 350">
            <a:extLst>
              <a:ext uri="{FF2B5EF4-FFF2-40B4-BE49-F238E27FC236}">
                <a16:creationId xmlns:a16="http://schemas.microsoft.com/office/drawing/2014/main" id="{BFCECDEC-7E00-83EB-321F-EB4016A01EBE}"/>
              </a:ext>
            </a:extLst>
          </p:cNvPr>
          <p:cNvSpPr txBox="1"/>
          <p:nvPr/>
        </p:nvSpPr>
        <p:spPr>
          <a:xfrm>
            <a:off x="3372384" y="3371030"/>
            <a:ext cx="274434" cy="307777"/>
          </a:xfrm>
          <a:prstGeom prst="rect">
            <a:avLst/>
          </a:prstGeom>
          <a:noFill/>
        </p:spPr>
        <p:txBody>
          <a:bodyPr wrap="none" rtlCol="0">
            <a:spAutoFit/>
          </a:bodyPr>
          <a:lstStyle/>
          <a:p>
            <a:r>
              <a:rPr lang="en-US" altLang="zh-CN" sz="1400" b="1" dirty="0"/>
              <a:t>-</a:t>
            </a:r>
            <a:endParaRPr lang="zh-CN" altLang="en-US" sz="1400" b="1" dirty="0"/>
          </a:p>
        </p:txBody>
      </p:sp>
      <p:sp>
        <p:nvSpPr>
          <p:cNvPr id="352" name="文本框 351">
            <a:extLst>
              <a:ext uri="{FF2B5EF4-FFF2-40B4-BE49-F238E27FC236}">
                <a16:creationId xmlns:a16="http://schemas.microsoft.com/office/drawing/2014/main" id="{A782C78F-DE4A-1E0D-B7B8-B3977929CE53}"/>
              </a:ext>
            </a:extLst>
          </p:cNvPr>
          <p:cNvSpPr txBox="1"/>
          <p:nvPr/>
        </p:nvSpPr>
        <p:spPr>
          <a:xfrm>
            <a:off x="3664343" y="3759814"/>
            <a:ext cx="292068" cy="276999"/>
          </a:xfrm>
          <a:prstGeom prst="rect">
            <a:avLst/>
          </a:prstGeom>
          <a:noFill/>
        </p:spPr>
        <p:txBody>
          <a:bodyPr wrap="non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cxnSp>
        <p:nvCxnSpPr>
          <p:cNvPr id="354" name="直接连接符 353">
            <a:extLst>
              <a:ext uri="{FF2B5EF4-FFF2-40B4-BE49-F238E27FC236}">
                <a16:creationId xmlns:a16="http://schemas.microsoft.com/office/drawing/2014/main" id="{A0D51794-B045-1D4A-B652-6150B4A73C36}"/>
              </a:ext>
            </a:extLst>
          </p:cNvPr>
          <p:cNvCxnSpPr>
            <a:cxnSpLocks/>
          </p:cNvCxnSpPr>
          <p:nvPr/>
        </p:nvCxnSpPr>
        <p:spPr>
          <a:xfrm flipH="1">
            <a:off x="3819009" y="3542257"/>
            <a:ext cx="34728" cy="311085"/>
          </a:xfrm>
          <a:prstGeom prst="line">
            <a:avLst/>
          </a:prstGeom>
        </p:spPr>
        <p:style>
          <a:lnRef idx="2">
            <a:schemeClr val="dk1"/>
          </a:lnRef>
          <a:fillRef idx="0">
            <a:schemeClr val="dk1"/>
          </a:fillRef>
          <a:effectRef idx="1">
            <a:schemeClr val="dk1"/>
          </a:effectRef>
          <a:fontRef idx="minor">
            <a:schemeClr val="tx1"/>
          </a:fontRef>
        </p:style>
      </p:cxnSp>
      <p:sp>
        <p:nvSpPr>
          <p:cNvPr id="357" name="椭圆 356">
            <a:extLst>
              <a:ext uri="{FF2B5EF4-FFF2-40B4-BE49-F238E27FC236}">
                <a16:creationId xmlns:a16="http://schemas.microsoft.com/office/drawing/2014/main" id="{79736B0D-10C1-6509-FA4C-0A0BDEA5C7DB}"/>
              </a:ext>
            </a:extLst>
          </p:cNvPr>
          <p:cNvSpPr/>
          <p:nvPr/>
        </p:nvSpPr>
        <p:spPr>
          <a:xfrm>
            <a:off x="3796150" y="3453839"/>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358" name="文本框 357">
            <a:extLst>
              <a:ext uri="{FF2B5EF4-FFF2-40B4-BE49-F238E27FC236}">
                <a16:creationId xmlns:a16="http://schemas.microsoft.com/office/drawing/2014/main" id="{21F7F151-F775-0606-3168-930C7038C37F}"/>
              </a:ext>
            </a:extLst>
          </p:cNvPr>
          <p:cNvSpPr txBox="1"/>
          <p:nvPr/>
        </p:nvSpPr>
        <p:spPr>
          <a:xfrm>
            <a:off x="3101692" y="3706476"/>
            <a:ext cx="274434" cy="307777"/>
          </a:xfrm>
          <a:prstGeom prst="rect">
            <a:avLst/>
          </a:prstGeom>
          <a:noFill/>
        </p:spPr>
        <p:txBody>
          <a:bodyPr wrap="none" rtlCol="0">
            <a:spAutoFit/>
          </a:bodyPr>
          <a:lstStyle/>
          <a:p>
            <a:r>
              <a:rPr lang="en-US" altLang="zh-CN" sz="1400" b="1" dirty="0"/>
              <a:t>-</a:t>
            </a:r>
            <a:endParaRPr lang="zh-CN" altLang="en-US" sz="1400" b="1" dirty="0"/>
          </a:p>
        </p:txBody>
      </p:sp>
      <p:sp>
        <p:nvSpPr>
          <p:cNvPr id="359" name="文本框 358">
            <a:extLst>
              <a:ext uri="{FF2B5EF4-FFF2-40B4-BE49-F238E27FC236}">
                <a16:creationId xmlns:a16="http://schemas.microsoft.com/office/drawing/2014/main" id="{D456A95C-21FD-F1E7-710D-DF1688403D35}"/>
              </a:ext>
            </a:extLst>
          </p:cNvPr>
          <p:cNvSpPr txBox="1"/>
          <p:nvPr/>
        </p:nvSpPr>
        <p:spPr>
          <a:xfrm>
            <a:off x="4023443" y="3687029"/>
            <a:ext cx="292068" cy="276999"/>
          </a:xfrm>
          <a:prstGeom prst="rect">
            <a:avLst/>
          </a:prstGeom>
          <a:noFill/>
        </p:spPr>
        <p:txBody>
          <a:bodyPr wrap="non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sp>
        <p:nvSpPr>
          <p:cNvPr id="360" name="文本框 359">
            <a:extLst>
              <a:ext uri="{FF2B5EF4-FFF2-40B4-BE49-F238E27FC236}">
                <a16:creationId xmlns:a16="http://schemas.microsoft.com/office/drawing/2014/main" id="{D8D3AD23-0ABF-619D-110F-3F67D4F0C8D8}"/>
              </a:ext>
            </a:extLst>
          </p:cNvPr>
          <p:cNvSpPr txBox="1"/>
          <p:nvPr/>
        </p:nvSpPr>
        <p:spPr>
          <a:xfrm>
            <a:off x="4779539" y="2181694"/>
            <a:ext cx="292068" cy="276999"/>
          </a:xfrm>
          <a:prstGeom prst="rect">
            <a:avLst/>
          </a:prstGeom>
          <a:noFill/>
        </p:spPr>
        <p:txBody>
          <a:bodyPr wrap="non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cxnSp>
        <p:nvCxnSpPr>
          <p:cNvPr id="362" name="直接连接符 361">
            <a:extLst>
              <a:ext uri="{FF2B5EF4-FFF2-40B4-BE49-F238E27FC236}">
                <a16:creationId xmlns:a16="http://schemas.microsoft.com/office/drawing/2014/main" id="{9ABC0A6E-4310-075D-C93F-FEABA71E4CE2}"/>
              </a:ext>
            </a:extLst>
          </p:cNvPr>
          <p:cNvCxnSpPr>
            <a:cxnSpLocks/>
            <a:stCxn id="366" idx="2"/>
            <a:endCxn id="363" idx="6"/>
          </p:cNvCxnSpPr>
          <p:nvPr/>
        </p:nvCxnSpPr>
        <p:spPr>
          <a:xfrm flipH="1">
            <a:off x="4397933" y="3909638"/>
            <a:ext cx="87444" cy="7257"/>
          </a:xfrm>
          <a:prstGeom prst="line">
            <a:avLst/>
          </a:prstGeom>
          <a:ln w="19050">
            <a:solidFill>
              <a:srgbClr val="00B050"/>
            </a:solidFill>
          </a:ln>
        </p:spPr>
        <p:style>
          <a:lnRef idx="2">
            <a:schemeClr val="dk1"/>
          </a:lnRef>
          <a:fillRef idx="0">
            <a:schemeClr val="dk1"/>
          </a:fillRef>
          <a:effectRef idx="1">
            <a:schemeClr val="dk1"/>
          </a:effectRef>
          <a:fontRef idx="minor">
            <a:schemeClr val="tx1"/>
          </a:fontRef>
        </p:style>
      </p:cxnSp>
      <p:sp>
        <p:nvSpPr>
          <p:cNvPr id="363" name="椭圆 362">
            <a:extLst>
              <a:ext uri="{FF2B5EF4-FFF2-40B4-BE49-F238E27FC236}">
                <a16:creationId xmlns:a16="http://schemas.microsoft.com/office/drawing/2014/main" id="{3E93EC7F-1438-5C50-DA4E-4AEC9551956E}"/>
              </a:ext>
            </a:extLst>
          </p:cNvPr>
          <p:cNvSpPr/>
          <p:nvPr/>
        </p:nvSpPr>
        <p:spPr>
          <a:xfrm>
            <a:off x="4319961" y="3877909"/>
            <a:ext cx="77972" cy="77972"/>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64" name="直接连接符 363">
            <a:extLst>
              <a:ext uri="{FF2B5EF4-FFF2-40B4-BE49-F238E27FC236}">
                <a16:creationId xmlns:a16="http://schemas.microsoft.com/office/drawing/2014/main" id="{0490D733-8DEC-51CE-5E93-AC74A83AAADE}"/>
              </a:ext>
            </a:extLst>
          </p:cNvPr>
          <p:cNvCxnSpPr>
            <a:cxnSpLocks/>
            <a:stCxn id="366" idx="0"/>
            <a:endCxn id="365" idx="5"/>
          </p:cNvCxnSpPr>
          <p:nvPr/>
        </p:nvCxnSpPr>
        <p:spPr>
          <a:xfrm flipH="1" flipV="1">
            <a:off x="4436860" y="3806345"/>
            <a:ext cx="87503" cy="64307"/>
          </a:xfrm>
          <a:prstGeom prst="line">
            <a:avLst/>
          </a:prstGeom>
          <a:ln w="19050">
            <a:solidFill>
              <a:srgbClr val="00B050"/>
            </a:solidFill>
          </a:ln>
        </p:spPr>
        <p:style>
          <a:lnRef idx="2">
            <a:schemeClr val="dk1"/>
          </a:lnRef>
          <a:fillRef idx="0">
            <a:schemeClr val="dk1"/>
          </a:fillRef>
          <a:effectRef idx="1">
            <a:schemeClr val="dk1"/>
          </a:effectRef>
          <a:fontRef idx="minor">
            <a:schemeClr val="tx1"/>
          </a:fontRef>
        </p:style>
      </p:cxnSp>
      <p:sp>
        <p:nvSpPr>
          <p:cNvPr id="365" name="椭圆 364">
            <a:extLst>
              <a:ext uri="{FF2B5EF4-FFF2-40B4-BE49-F238E27FC236}">
                <a16:creationId xmlns:a16="http://schemas.microsoft.com/office/drawing/2014/main" id="{940B597B-DDD7-18E3-FB61-A950C5319D04}"/>
              </a:ext>
            </a:extLst>
          </p:cNvPr>
          <p:cNvSpPr/>
          <p:nvPr/>
        </p:nvSpPr>
        <p:spPr>
          <a:xfrm>
            <a:off x="4370307" y="3739792"/>
            <a:ext cx="77972" cy="77972"/>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6" name="椭圆 365">
            <a:extLst>
              <a:ext uri="{FF2B5EF4-FFF2-40B4-BE49-F238E27FC236}">
                <a16:creationId xmlns:a16="http://schemas.microsoft.com/office/drawing/2014/main" id="{E7F0A7BB-B17E-9D7C-F444-E1048CC23729}"/>
              </a:ext>
            </a:extLst>
          </p:cNvPr>
          <p:cNvSpPr/>
          <p:nvPr/>
        </p:nvSpPr>
        <p:spPr>
          <a:xfrm>
            <a:off x="4485377" y="3870652"/>
            <a:ext cx="77972" cy="77972"/>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69" name="直接连接符 368">
            <a:extLst>
              <a:ext uri="{FF2B5EF4-FFF2-40B4-BE49-F238E27FC236}">
                <a16:creationId xmlns:a16="http://schemas.microsoft.com/office/drawing/2014/main" id="{CBBFC114-8662-165B-100F-5FB134846AF5}"/>
              </a:ext>
            </a:extLst>
          </p:cNvPr>
          <p:cNvCxnSpPr>
            <a:cxnSpLocks/>
            <a:stCxn id="363" idx="4"/>
            <a:endCxn id="349" idx="7"/>
          </p:cNvCxnSpPr>
          <p:nvPr/>
        </p:nvCxnSpPr>
        <p:spPr>
          <a:xfrm flipH="1">
            <a:off x="4285872" y="3955881"/>
            <a:ext cx="73075" cy="149423"/>
          </a:xfrm>
          <a:prstGeom prst="line">
            <a:avLst/>
          </a:prstGeom>
          <a:ln w="19050">
            <a:solidFill>
              <a:srgbClr val="00B050"/>
            </a:solidFill>
          </a:ln>
        </p:spPr>
        <p:style>
          <a:lnRef idx="2">
            <a:schemeClr val="dk1"/>
          </a:lnRef>
          <a:fillRef idx="0">
            <a:schemeClr val="dk1"/>
          </a:fillRef>
          <a:effectRef idx="1">
            <a:schemeClr val="dk1"/>
          </a:effectRef>
          <a:fontRef idx="minor">
            <a:schemeClr val="tx1"/>
          </a:fontRef>
        </p:style>
      </p:cxnSp>
      <p:cxnSp>
        <p:nvCxnSpPr>
          <p:cNvPr id="377" name="直接连接符 376">
            <a:extLst>
              <a:ext uri="{FF2B5EF4-FFF2-40B4-BE49-F238E27FC236}">
                <a16:creationId xmlns:a16="http://schemas.microsoft.com/office/drawing/2014/main" id="{E297ABD0-3568-0D94-261D-6AD528E5BB2C}"/>
              </a:ext>
            </a:extLst>
          </p:cNvPr>
          <p:cNvCxnSpPr>
            <a:cxnSpLocks/>
            <a:stCxn id="365" idx="2"/>
            <a:endCxn id="350" idx="7"/>
          </p:cNvCxnSpPr>
          <p:nvPr/>
        </p:nvCxnSpPr>
        <p:spPr>
          <a:xfrm flipH="1">
            <a:off x="4211065" y="3778778"/>
            <a:ext cx="159242" cy="8444"/>
          </a:xfrm>
          <a:prstGeom prst="line">
            <a:avLst/>
          </a:prstGeom>
          <a:ln w="19050">
            <a:solidFill>
              <a:srgbClr val="00B050"/>
            </a:solidFill>
          </a:ln>
        </p:spPr>
        <p:style>
          <a:lnRef idx="2">
            <a:schemeClr val="dk1"/>
          </a:lnRef>
          <a:fillRef idx="0">
            <a:schemeClr val="dk1"/>
          </a:fillRef>
          <a:effectRef idx="1">
            <a:schemeClr val="dk1"/>
          </a:effectRef>
          <a:fontRef idx="minor">
            <a:schemeClr val="tx1"/>
          </a:fontRef>
        </p:style>
      </p:cxnSp>
      <p:sp>
        <p:nvSpPr>
          <p:cNvPr id="383" name="椭圆 382">
            <a:extLst>
              <a:ext uri="{FF2B5EF4-FFF2-40B4-BE49-F238E27FC236}">
                <a16:creationId xmlns:a16="http://schemas.microsoft.com/office/drawing/2014/main" id="{2896CF68-F201-1B6F-DE77-F39D70CDBD6E}"/>
              </a:ext>
            </a:extLst>
          </p:cNvPr>
          <p:cNvSpPr/>
          <p:nvPr/>
        </p:nvSpPr>
        <p:spPr>
          <a:xfrm>
            <a:off x="4453110" y="4081165"/>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cxnSp>
        <p:nvCxnSpPr>
          <p:cNvPr id="384" name="直接连接符 383">
            <a:extLst>
              <a:ext uri="{FF2B5EF4-FFF2-40B4-BE49-F238E27FC236}">
                <a16:creationId xmlns:a16="http://schemas.microsoft.com/office/drawing/2014/main" id="{94EFED47-B58C-414E-D35B-CCCE39BD0531}"/>
              </a:ext>
            </a:extLst>
          </p:cNvPr>
          <p:cNvCxnSpPr>
            <a:cxnSpLocks/>
            <a:stCxn id="366" idx="4"/>
            <a:endCxn id="383" idx="0"/>
          </p:cNvCxnSpPr>
          <p:nvPr/>
        </p:nvCxnSpPr>
        <p:spPr>
          <a:xfrm flipH="1">
            <a:off x="4517404" y="3948624"/>
            <a:ext cx="6959" cy="132541"/>
          </a:xfrm>
          <a:prstGeom prst="line">
            <a:avLst/>
          </a:prstGeom>
          <a:ln w="19050">
            <a:solidFill>
              <a:srgbClr val="00B050"/>
            </a:solidFill>
          </a:ln>
        </p:spPr>
        <p:style>
          <a:lnRef idx="2">
            <a:schemeClr val="dk1"/>
          </a:lnRef>
          <a:fillRef idx="0">
            <a:schemeClr val="dk1"/>
          </a:fillRef>
          <a:effectRef idx="1">
            <a:schemeClr val="dk1"/>
          </a:effectRef>
          <a:fontRef idx="minor">
            <a:schemeClr val="tx1"/>
          </a:fontRef>
        </p:style>
      </p:cxnSp>
      <p:sp>
        <p:nvSpPr>
          <p:cNvPr id="389" name="文本框 388">
            <a:extLst>
              <a:ext uri="{FF2B5EF4-FFF2-40B4-BE49-F238E27FC236}">
                <a16:creationId xmlns:a16="http://schemas.microsoft.com/office/drawing/2014/main" id="{BC163018-F079-DDF5-3944-99E62D999C9C}"/>
              </a:ext>
            </a:extLst>
          </p:cNvPr>
          <p:cNvSpPr txBox="1"/>
          <p:nvPr/>
        </p:nvSpPr>
        <p:spPr>
          <a:xfrm>
            <a:off x="4116296" y="4030081"/>
            <a:ext cx="242374" cy="246221"/>
          </a:xfrm>
          <a:prstGeom prst="rect">
            <a:avLst/>
          </a:prstGeom>
          <a:noFill/>
        </p:spPr>
        <p:txBody>
          <a:bodyPr wrap="none" rtlCol="0">
            <a:spAutoFit/>
          </a:bodyPr>
          <a:lstStyle/>
          <a:p>
            <a:r>
              <a:rPr lang="en-US" altLang="zh-CN" sz="1000" dirty="0">
                <a:latin typeface="Times New Roman" panose="02020603050405020304" pitchFamily="18" charset="0"/>
                <a:cs typeface="Times New Roman" panose="02020603050405020304" pitchFamily="18" charset="0"/>
              </a:rPr>
              <a:t>?</a:t>
            </a:r>
            <a:endParaRPr lang="zh-CN" altLang="en-US" sz="1000" dirty="0">
              <a:latin typeface="Times New Roman" panose="02020603050405020304" pitchFamily="18" charset="0"/>
              <a:cs typeface="Times New Roman" panose="02020603050405020304" pitchFamily="18" charset="0"/>
            </a:endParaRPr>
          </a:p>
        </p:txBody>
      </p:sp>
      <p:cxnSp>
        <p:nvCxnSpPr>
          <p:cNvPr id="390" name="直接连接符 389">
            <a:extLst>
              <a:ext uri="{FF2B5EF4-FFF2-40B4-BE49-F238E27FC236}">
                <a16:creationId xmlns:a16="http://schemas.microsoft.com/office/drawing/2014/main" id="{4C8E8B58-E290-EE97-E3EA-68B7123CC583}"/>
              </a:ext>
            </a:extLst>
          </p:cNvPr>
          <p:cNvCxnSpPr>
            <a:cxnSpLocks/>
            <a:stCxn id="383" idx="2"/>
            <a:endCxn id="349" idx="5"/>
          </p:cNvCxnSpPr>
          <p:nvPr/>
        </p:nvCxnSpPr>
        <p:spPr>
          <a:xfrm flipH="1">
            <a:off x="4285872" y="4149031"/>
            <a:ext cx="167238" cy="52250"/>
          </a:xfrm>
          <a:prstGeom prst="line">
            <a:avLst/>
          </a:prstGeom>
        </p:spPr>
        <p:style>
          <a:lnRef idx="2">
            <a:schemeClr val="dk1"/>
          </a:lnRef>
          <a:fillRef idx="0">
            <a:schemeClr val="dk1"/>
          </a:fillRef>
          <a:effectRef idx="1">
            <a:schemeClr val="dk1"/>
          </a:effectRef>
          <a:fontRef idx="minor">
            <a:schemeClr val="tx1"/>
          </a:fontRef>
        </p:style>
      </p:cxnSp>
      <p:sp>
        <p:nvSpPr>
          <p:cNvPr id="393" name="文本框 392">
            <a:extLst>
              <a:ext uri="{FF2B5EF4-FFF2-40B4-BE49-F238E27FC236}">
                <a16:creationId xmlns:a16="http://schemas.microsoft.com/office/drawing/2014/main" id="{1BE80E38-0439-2792-DBB0-782C1EEB005D}"/>
              </a:ext>
            </a:extLst>
          </p:cNvPr>
          <p:cNvSpPr txBox="1"/>
          <p:nvPr/>
        </p:nvSpPr>
        <p:spPr>
          <a:xfrm>
            <a:off x="3968929" y="4132437"/>
            <a:ext cx="489278" cy="276999"/>
          </a:xfrm>
          <a:prstGeom prst="rect">
            <a:avLst/>
          </a:prstGeom>
          <a:noFill/>
        </p:spPr>
        <p:txBody>
          <a:bodyPr wrap="square" rtlCol="0">
            <a:spAutoFit/>
          </a:bodyPr>
          <a:lstStyle/>
          <a:p>
            <a:pPr algn="ctr"/>
            <a:r>
              <a:rPr lang="en-US" altLang="zh-CN" sz="1200" dirty="0">
                <a:latin typeface="Times New Roman" panose="02020603050405020304" pitchFamily="18" charset="0"/>
                <a:cs typeface="Times New Roman" panose="02020603050405020304" pitchFamily="18" charset="0"/>
              </a:rPr>
              <a:t>Hard</a:t>
            </a:r>
            <a:endParaRPr lang="zh-CN" altLang="en-US" sz="1200" dirty="0">
              <a:latin typeface="Times New Roman" panose="02020603050405020304" pitchFamily="18" charset="0"/>
              <a:cs typeface="Times New Roman" panose="02020603050405020304" pitchFamily="18" charset="0"/>
            </a:endParaRPr>
          </a:p>
        </p:txBody>
      </p:sp>
      <p:sp>
        <p:nvSpPr>
          <p:cNvPr id="394" name="椭圆 393">
            <a:extLst>
              <a:ext uri="{FF2B5EF4-FFF2-40B4-BE49-F238E27FC236}">
                <a16:creationId xmlns:a16="http://schemas.microsoft.com/office/drawing/2014/main" id="{24B4E572-0CB8-3947-4289-4AF67C2BA74B}"/>
              </a:ext>
            </a:extLst>
          </p:cNvPr>
          <p:cNvSpPr/>
          <p:nvPr/>
        </p:nvSpPr>
        <p:spPr>
          <a:xfrm>
            <a:off x="3917936" y="3653267"/>
            <a:ext cx="781104" cy="763257"/>
          </a:xfrm>
          <a:prstGeom prst="ellipse">
            <a:avLst/>
          </a:prstGeom>
          <a:noFill/>
          <a:ln>
            <a:solidFill>
              <a:srgbClr val="00B05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5" name="文本框 404">
            <a:extLst>
              <a:ext uri="{FF2B5EF4-FFF2-40B4-BE49-F238E27FC236}">
                <a16:creationId xmlns:a16="http://schemas.microsoft.com/office/drawing/2014/main" id="{1FC61F45-01A3-765C-8B96-E51530BF6374}"/>
              </a:ext>
            </a:extLst>
          </p:cNvPr>
          <p:cNvSpPr txBox="1"/>
          <p:nvPr/>
        </p:nvSpPr>
        <p:spPr>
          <a:xfrm>
            <a:off x="3255680" y="2802265"/>
            <a:ext cx="2237333" cy="276999"/>
          </a:xfrm>
          <a:prstGeom prst="rect">
            <a:avLst/>
          </a:prstGeom>
          <a:noFill/>
        </p:spPr>
        <p:txBody>
          <a:bodyPr wrap="square">
            <a:spAutoFit/>
          </a:bodyPr>
          <a:lstStyle/>
          <a:p>
            <a:r>
              <a:rPr lang="en-US" altLang="zh-CN" sz="1200" b="0" i="0" dirty="0">
                <a:effectLst/>
                <a:latin typeface="Times New Roman" panose="02020603050405020304" pitchFamily="18" charset="0"/>
                <a:cs typeface="Times New Roman" panose="02020603050405020304" pitchFamily="18" charset="0"/>
              </a:rPr>
              <a:t>Release of compromised datasets</a:t>
            </a:r>
            <a:endParaRPr lang="zh-CN" altLang="en-US" sz="1200" dirty="0">
              <a:latin typeface="Times New Roman" panose="02020603050405020304" pitchFamily="18" charset="0"/>
              <a:cs typeface="Times New Roman" panose="02020603050405020304" pitchFamily="18" charset="0"/>
            </a:endParaRPr>
          </a:p>
        </p:txBody>
      </p:sp>
      <p:sp>
        <p:nvSpPr>
          <p:cNvPr id="435" name="文本框 434">
            <a:extLst>
              <a:ext uri="{FF2B5EF4-FFF2-40B4-BE49-F238E27FC236}">
                <a16:creationId xmlns:a16="http://schemas.microsoft.com/office/drawing/2014/main" id="{92AE43AC-9562-C066-54AC-AB1235877C2F}"/>
              </a:ext>
            </a:extLst>
          </p:cNvPr>
          <p:cNvSpPr txBox="1"/>
          <p:nvPr/>
        </p:nvSpPr>
        <p:spPr>
          <a:xfrm>
            <a:off x="4633019" y="3610382"/>
            <a:ext cx="1023034" cy="646331"/>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Find inherent hard nodes for activation</a:t>
            </a:r>
            <a:endParaRPr lang="zh-CN" altLang="en-US" sz="1200" dirty="0">
              <a:latin typeface="Times New Roman" panose="02020603050405020304" pitchFamily="18" charset="0"/>
              <a:cs typeface="Times New Roman" panose="02020603050405020304" pitchFamily="18" charset="0"/>
            </a:endParaRPr>
          </a:p>
        </p:txBody>
      </p:sp>
      <p:cxnSp>
        <p:nvCxnSpPr>
          <p:cNvPr id="438" name="直接箭头连接符 437">
            <a:extLst>
              <a:ext uri="{FF2B5EF4-FFF2-40B4-BE49-F238E27FC236}">
                <a16:creationId xmlns:a16="http://schemas.microsoft.com/office/drawing/2014/main" id="{488A67AC-8DD1-E899-6D88-2AD0D1D2A3AB}"/>
              </a:ext>
            </a:extLst>
          </p:cNvPr>
          <p:cNvCxnSpPr>
            <a:cxnSpLocks/>
          </p:cNvCxnSpPr>
          <p:nvPr/>
        </p:nvCxnSpPr>
        <p:spPr>
          <a:xfrm>
            <a:off x="4289296" y="4544885"/>
            <a:ext cx="0" cy="15246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457" name="矩形 456">
            <a:extLst>
              <a:ext uri="{FF2B5EF4-FFF2-40B4-BE49-F238E27FC236}">
                <a16:creationId xmlns:a16="http://schemas.microsoft.com/office/drawing/2014/main" id="{86C36548-FD2A-D313-F015-F8A344255176}"/>
              </a:ext>
            </a:extLst>
          </p:cNvPr>
          <p:cNvSpPr/>
          <p:nvPr/>
        </p:nvSpPr>
        <p:spPr>
          <a:xfrm>
            <a:off x="3298343" y="4702959"/>
            <a:ext cx="2095607" cy="428944"/>
          </a:xfrm>
          <a:prstGeom prst="rect">
            <a:avLst/>
          </a:prstGeom>
          <a:noFill/>
          <a:ln>
            <a:solidFill>
              <a:schemeClr val="tx1">
                <a:lumMod val="95000"/>
                <a:lumOff val="5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9" name="文本框 458">
            <a:extLst>
              <a:ext uri="{FF2B5EF4-FFF2-40B4-BE49-F238E27FC236}">
                <a16:creationId xmlns:a16="http://schemas.microsoft.com/office/drawing/2014/main" id="{89CD935E-01E6-9C1F-0DE9-3BC1550C7F5F}"/>
              </a:ext>
            </a:extLst>
          </p:cNvPr>
          <p:cNvSpPr txBox="1"/>
          <p:nvPr/>
        </p:nvSpPr>
        <p:spPr>
          <a:xfrm>
            <a:off x="3354393" y="4687147"/>
            <a:ext cx="1340516" cy="461665"/>
          </a:xfrm>
          <a:prstGeom prst="rect">
            <a:avLst/>
          </a:prstGeom>
          <a:noFill/>
        </p:spPr>
        <p:txBody>
          <a:bodyPr wrap="square">
            <a:spAutoFit/>
          </a:bodyPr>
          <a:lstStyle/>
          <a:p>
            <a:pPr algn="ctr"/>
            <a:r>
              <a:rPr lang="en-US" altLang="zh-CN" sz="1200" dirty="0">
                <a:latin typeface="Times New Roman" panose="02020603050405020304" pitchFamily="18" charset="0"/>
                <a:cs typeface="Times New Roman" panose="02020603050405020304" pitchFamily="18" charset="0"/>
              </a:rPr>
              <a:t>Cue-sensitive   </a:t>
            </a:r>
          </a:p>
          <a:p>
            <a:pPr algn="ctr"/>
            <a:r>
              <a:rPr lang="en-US" altLang="zh-CN" sz="1200" dirty="0">
                <a:latin typeface="Times New Roman" panose="02020603050405020304" pitchFamily="18" charset="0"/>
                <a:cs typeface="Times New Roman" panose="02020603050405020304" pitchFamily="18" charset="0"/>
              </a:rPr>
              <a:t>subgraph</a:t>
            </a:r>
            <a:endParaRPr lang="zh-CN" altLang="en-US" sz="1200" dirty="0">
              <a:latin typeface="Times New Roman" panose="02020603050405020304" pitchFamily="18" charset="0"/>
              <a:cs typeface="Times New Roman" panose="02020603050405020304" pitchFamily="18" charset="0"/>
            </a:endParaRPr>
          </a:p>
        </p:txBody>
      </p:sp>
      <p:sp>
        <p:nvSpPr>
          <p:cNvPr id="467" name="文本框 466">
            <a:extLst>
              <a:ext uri="{FF2B5EF4-FFF2-40B4-BE49-F238E27FC236}">
                <a16:creationId xmlns:a16="http://schemas.microsoft.com/office/drawing/2014/main" id="{506C4FF1-9983-62B5-FB8A-FF76F658DCFF}"/>
              </a:ext>
            </a:extLst>
          </p:cNvPr>
          <p:cNvSpPr txBox="1"/>
          <p:nvPr/>
        </p:nvSpPr>
        <p:spPr>
          <a:xfrm>
            <a:off x="3264949" y="5174912"/>
            <a:ext cx="2237333" cy="276999"/>
          </a:xfrm>
          <a:prstGeom prst="rect">
            <a:avLst/>
          </a:prstGeom>
          <a:noFill/>
        </p:spPr>
        <p:txBody>
          <a:bodyPr wrap="square">
            <a:spAutoFit/>
          </a:bodyPr>
          <a:lstStyle/>
          <a:p>
            <a:r>
              <a:rPr lang="en-US" altLang="zh-CN" sz="1200" b="0" i="0" dirty="0">
                <a:effectLst/>
                <a:latin typeface="Times New Roman" panose="02020603050405020304" pitchFamily="18" charset="0"/>
                <a:cs typeface="Times New Roman" panose="02020603050405020304" pitchFamily="18" charset="0"/>
              </a:rPr>
              <a:t>Release of harmless datasets</a:t>
            </a:r>
            <a:endParaRPr lang="zh-CN" altLang="en-US" sz="1200" dirty="0">
              <a:latin typeface="Times New Roman" panose="02020603050405020304" pitchFamily="18" charset="0"/>
              <a:cs typeface="Times New Roman" panose="02020603050405020304" pitchFamily="18" charset="0"/>
            </a:endParaRPr>
          </a:p>
        </p:txBody>
      </p:sp>
      <p:sp>
        <p:nvSpPr>
          <p:cNvPr id="475" name="文本框 474">
            <a:extLst>
              <a:ext uri="{FF2B5EF4-FFF2-40B4-BE49-F238E27FC236}">
                <a16:creationId xmlns:a16="http://schemas.microsoft.com/office/drawing/2014/main" id="{71D76DEC-2DBE-9555-C464-E2843330422A}"/>
              </a:ext>
            </a:extLst>
          </p:cNvPr>
          <p:cNvSpPr txBox="1"/>
          <p:nvPr/>
        </p:nvSpPr>
        <p:spPr>
          <a:xfrm>
            <a:off x="4649319" y="4690115"/>
            <a:ext cx="815388" cy="461665"/>
          </a:xfrm>
          <a:prstGeom prst="rect">
            <a:avLst/>
          </a:prstGeom>
          <a:noFill/>
        </p:spPr>
        <p:txBody>
          <a:bodyPr wrap="square">
            <a:spAutoFit/>
          </a:bodyPr>
          <a:lstStyle/>
          <a:p>
            <a:pPr algn="ctr"/>
            <a:r>
              <a:rPr lang="en-US" altLang="zh-CN" sz="1200" i="0" dirty="0">
                <a:effectLst/>
                <a:latin typeface="Times New Roman" panose="02020603050405020304" pitchFamily="18" charset="0"/>
                <a:cs typeface="Times New Roman" panose="02020603050405020304" pitchFamily="18" charset="0"/>
              </a:rPr>
              <a:t>Activated </a:t>
            </a:r>
          </a:p>
          <a:p>
            <a:pPr algn="ctr"/>
            <a:r>
              <a:rPr lang="en-US" altLang="zh-CN" sz="1200" i="0" dirty="0">
                <a:effectLst/>
                <a:latin typeface="Times New Roman" panose="02020603050405020304" pitchFamily="18" charset="0"/>
                <a:cs typeface="Times New Roman" panose="02020603050405020304" pitchFamily="18" charset="0"/>
              </a:rPr>
              <a:t>prompt</a:t>
            </a:r>
            <a:endParaRPr lang="zh-CN" altLang="en-US" sz="1200" dirty="0">
              <a:latin typeface="Times New Roman" panose="02020603050405020304" pitchFamily="18" charset="0"/>
              <a:cs typeface="Times New Roman" panose="02020603050405020304" pitchFamily="18" charset="0"/>
            </a:endParaRPr>
          </a:p>
        </p:txBody>
      </p:sp>
      <p:sp>
        <p:nvSpPr>
          <p:cNvPr id="476" name="箭头: 右 475">
            <a:extLst>
              <a:ext uri="{FF2B5EF4-FFF2-40B4-BE49-F238E27FC236}">
                <a16:creationId xmlns:a16="http://schemas.microsoft.com/office/drawing/2014/main" id="{94180044-5A1C-05E2-08B9-DBA39B6633DC}"/>
              </a:ext>
            </a:extLst>
          </p:cNvPr>
          <p:cNvSpPr/>
          <p:nvPr/>
        </p:nvSpPr>
        <p:spPr>
          <a:xfrm>
            <a:off x="5596713" y="4088306"/>
            <a:ext cx="343788" cy="236234"/>
          </a:xfrm>
          <a:prstGeom prst="rightArrow">
            <a:avLst/>
          </a:prstGeom>
          <a:solidFill>
            <a:srgbClr val="95A8D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77" name="文本框 476">
            <a:extLst>
              <a:ext uri="{FF2B5EF4-FFF2-40B4-BE49-F238E27FC236}">
                <a16:creationId xmlns:a16="http://schemas.microsoft.com/office/drawing/2014/main" id="{81714834-3728-704D-53B3-5028874F7A72}"/>
              </a:ext>
            </a:extLst>
          </p:cNvPr>
          <p:cNvSpPr txBox="1"/>
          <p:nvPr/>
        </p:nvSpPr>
        <p:spPr>
          <a:xfrm>
            <a:off x="5419720" y="3862803"/>
            <a:ext cx="692185" cy="276999"/>
          </a:xfrm>
          <a:prstGeom prst="rect">
            <a:avLst/>
          </a:prstGeom>
          <a:noFill/>
        </p:spPr>
        <p:txBody>
          <a:bodyPr wrap="square" rtlCol="0">
            <a:spAutoFit/>
          </a:bodyPr>
          <a:lstStyle/>
          <a:p>
            <a:pPr algn="ctr"/>
            <a:r>
              <a:rPr lang="en-US" altLang="zh-CN" sz="1200" dirty="0">
                <a:latin typeface="Times New Roman" panose="02020603050405020304" pitchFamily="18" charset="0"/>
                <a:cs typeface="Times New Roman" panose="02020603050405020304" pitchFamily="18" charset="0"/>
              </a:rPr>
              <a:t>Train</a:t>
            </a:r>
            <a:endParaRPr lang="zh-CN" altLang="en-US" sz="1200" dirty="0">
              <a:latin typeface="Times New Roman" panose="02020603050405020304" pitchFamily="18" charset="0"/>
              <a:cs typeface="Times New Roman" panose="02020603050405020304" pitchFamily="18" charset="0"/>
            </a:endParaRPr>
          </a:p>
        </p:txBody>
      </p:sp>
      <p:cxnSp>
        <p:nvCxnSpPr>
          <p:cNvPr id="483" name="直接连接符 482">
            <a:extLst>
              <a:ext uri="{FF2B5EF4-FFF2-40B4-BE49-F238E27FC236}">
                <a16:creationId xmlns:a16="http://schemas.microsoft.com/office/drawing/2014/main" id="{5867650E-E9E4-7705-739B-5D437A86DC4D}"/>
              </a:ext>
            </a:extLst>
          </p:cNvPr>
          <p:cNvCxnSpPr>
            <a:cxnSpLocks/>
            <a:stCxn id="485" idx="5"/>
            <a:endCxn id="484" idx="0"/>
          </p:cNvCxnSpPr>
          <p:nvPr/>
        </p:nvCxnSpPr>
        <p:spPr>
          <a:xfrm>
            <a:off x="7482711" y="3993195"/>
            <a:ext cx="29344" cy="202228"/>
          </a:xfrm>
          <a:prstGeom prst="line">
            <a:avLst/>
          </a:prstGeom>
        </p:spPr>
        <p:style>
          <a:lnRef idx="2">
            <a:schemeClr val="dk1"/>
          </a:lnRef>
          <a:fillRef idx="0">
            <a:schemeClr val="dk1"/>
          </a:fillRef>
          <a:effectRef idx="1">
            <a:schemeClr val="dk1"/>
          </a:effectRef>
          <a:fontRef idx="minor">
            <a:schemeClr val="tx1"/>
          </a:fontRef>
        </p:style>
      </p:cxnSp>
      <p:sp>
        <p:nvSpPr>
          <p:cNvPr id="484" name="椭圆 483">
            <a:extLst>
              <a:ext uri="{FF2B5EF4-FFF2-40B4-BE49-F238E27FC236}">
                <a16:creationId xmlns:a16="http://schemas.microsoft.com/office/drawing/2014/main" id="{F567BEBA-66C0-5B4B-1E66-6168B397B3F2}"/>
              </a:ext>
            </a:extLst>
          </p:cNvPr>
          <p:cNvSpPr/>
          <p:nvPr/>
        </p:nvSpPr>
        <p:spPr>
          <a:xfrm>
            <a:off x="7447761" y="4195423"/>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485" name="椭圆 484">
            <a:extLst>
              <a:ext uri="{FF2B5EF4-FFF2-40B4-BE49-F238E27FC236}">
                <a16:creationId xmlns:a16="http://schemas.microsoft.com/office/drawing/2014/main" id="{72320176-91F6-CFCD-D25C-44740EBCCB40}"/>
              </a:ext>
            </a:extLst>
          </p:cNvPr>
          <p:cNvSpPr/>
          <p:nvPr/>
        </p:nvSpPr>
        <p:spPr>
          <a:xfrm>
            <a:off x="7372954" y="3877341"/>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486" name="文本框 485">
            <a:extLst>
              <a:ext uri="{FF2B5EF4-FFF2-40B4-BE49-F238E27FC236}">
                <a16:creationId xmlns:a16="http://schemas.microsoft.com/office/drawing/2014/main" id="{4C8DAD40-3B56-29E2-DAFB-B225A21BFD8F}"/>
              </a:ext>
            </a:extLst>
          </p:cNvPr>
          <p:cNvSpPr txBox="1"/>
          <p:nvPr/>
        </p:nvSpPr>
        <p:spPr>
          <a:xfrm>
            <a:off x="7295089" y="3797025"/>
            <a:ext cx="292068" cy="276999"/>
          </a:xfrm>
          <a:prstGeom prst="rect">
            <a:avLst/>
          </a:prstGeom>
          <a:noFill/>
        </p:spPr>
        <p:txBody>
          <a:bodyPr wrap="non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cxnSp>
        <p:nvCxnSpPr>
          <p:cNvPr id="487" name="直接连接符 486">
            <a:extLst>
              <a:ext uri="{FF2B5EF4-FFF2-40B4-BE49-F238E27FC236}">
                <a16:creationId xmlns:a16="http://schemas.microsoft.com/office/drawing/2014/main" id="{65183D43-F114-D652-2889-3BD70C058F0E}"/>
              </a:ext>
            </a:extLst>
          </p:cNvPr>
          <p:cNvCxnSpPr>
            <a:cxnSpLocks/>
            <a:stCxn id="491" idx="2"/>
            <a:endCxn id="488" idx="6"/>
          </p:cNvCxnSpPr>
          <p:nvPr/>
        </p:nvCxnSpPr>
        <p:spPr>
          <a:xfrm flipH="1">
            <a:off x="7669579" y="4019634"/>
            <a:ext cx="87444" cy="7257"/>
          </a:xfrm>
          <a:prstGeom prst="line">
            <a:avLst/>
          </a:prstGeom>
          <a:ln w="19050">
            <a:solidFill>
              <a:srgbClr val="00B050"/>
            </a:solidFill>
          </a:ln>
        </p:spPr>
        <p:style>
          <a:lnRef idx="2">
            <a:schemeClr val="dk1"/>
          </a:lnRef>
          <a:fillRef idx="0">
            <a:schemeClr val="dk1"/>
          </a:fillRef>
          <a:effectRef idx="1">
            <a:schemeClr val="dk1"/>
          </a:effectRef>
          <a:fontRef idx="minor">
            <a:schemeClr val="tx1"/>
          </a:fontRef>
        </p:style>
      </p:cxnSp>
      <p:sp>
        <p:nvSpPr>
          <p:cNvPr id="488" name="椭圆 487">
            <a:extLst>
              <a:ext uri="{FF2B5EF4-FFF2-40B4-BE49-F238E27FC236}">
                <a16:creationId xmlns:a16="http://schemas.microsoft.com/office/drawing/2014/main" id="{9A13F11B-5D49-1577-1DB5-CF36567F7C87}"/>
              </a:ext>
            </a:extLst>
          </p:cNvPr>
          <p:cNvSpPr/>
          <p:nvPr/>
        </p:nvSpPr>
        <p:spPr>
          <a:xfrm>
            <a:off x="7591607" y="3987905"/>
            <a:ext cx="77972" cy="77972"/>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89" name="直接连接符 488">
            <a:extLst>
              <a:ext uri="{FF2B5EF4-FFF2-40B4-BE49-F238E27FC236}">
                <a16:creationId xmlns:a16="http://schemas.microsoft.com/office/drawing/2014/main" id="{1ADD596F-CF6E-B653-D3EA-7A3EDC748376}"/>
              </a:ext>
            </a:extLst>
          </p:cNvPr>
          <p:cNvCxnSpPr>
            <a:cxnSpLocks/>
            <a:stCxn id="491" idx="0"/>
            <a:endCxn id="490" idx="5"/>
          </p:cNvCxnSpPr>
          <p:nvPr/>
        </p:nvCxnSpPr>
        <p:spPr>
          <a:xfrm flipH="1" flipV="1">
            <a:off x="7708506" y="3916341"/>
            <a:ext cx="87503" cy="64307"/>
          </a:xfrm>
          <a:prstGeom prst="line">
            <a:avLst/>
          </a:prstGeom>
          <a:ln w="19050">
            <a:solidFill>
              <a:srgbClr val="00B050"/>
            </a:solidFill>
          </a:ln>
        </p:spPr>
        <p:style>
          <a:lnRef idx="2">
            <a:schemeClr val="dk1"/>
          </a:lnRef>
          <a:fillRef idx="0">
            <a:schemeClr val="dk1"/>
          </a:fillRef>
          <a:effectRef idx="1">
            <a:schemeClr val="dk1"/>
          </a:effectRef>
          <a:fontRef idx="minor">
            <a:schemeClr val="tx1"/>
          </a:fontRef>
        </p:style>
      </p:cxnSp>
      <p:sp>
        <p:nvSpPr>
          <p:cNvPr id="490" name="椭圆 489">
            <a:extLst>
              <a:ext uri="{FF2B5EF4-FFF2-40B4-BE49-F238E27FC236}">
                <a16:creationId xmlns:a16="http://schemas.microsoft.com/office/drawing/2014/main" id="{BEAB71D7-677B-5B0E-DE6B-AEEFD0AAF477}"/>
              </a:ext>
            </a:extLst>
          </p:cNvPr>
          <p:cNvSpPr/>
          <p:nvPr/>
        </p:nvSpPr>
        <p:spPr>
          <a:xfrm>
            <a:off x="7641953" y="3849788"/>
            <a:ext cx="77972" cy="77972"/>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1" name="椭圆 490">
            <a:extLst>
              <a:ext uri="{FF2B5EF4-FFF2-40B4-BE49-F238E27FC236}">
                <a16:creationId xmlns:a16="http://schemas.microsoft.com/office/drawing/2014/main" id="{5014D555-84E9-7E43-332E-28E12AEC0F96}"/>
              </a:ext>
            </a:extLst>
          </p:cNvPr>
          <p:cNvSpPr/>
          <p:nvPr/>
        </p:nvSpPr>
        <p:spPr>
          <a:xfrm>
            <a:off x="7757023" y="3980648"/>
            <a:ext cx="77972" cy="77972"/>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92" name="直接连接符 491">
            <a:extLst>
              <a:ext uri="{FF2B5EF4-FFF2-40B4-BE49-F238E27FC236}">
                <a16:creationId xmlns:a16="http://schemas.microsoft.com/office/drawing/2014/main" id="{33DE2F5F-6C00-8BD2-B16D-5D29E385DE5E}"/>
              </a:ext>
            </a:extLst>
          </p:cNvPr>
          <p:cNvCxnSpPr>
            <a:cxnSpLocks/>
            <a:stCxn id="488" idx="4"/>
            <a:endCxn id="484" idx="7"/>
          </p:cNvCxnSpPr>
          <p:nvPr/>
        </p:nvCxnSpPr>
        <p:spPr>
          <a:xfrm flipH="1">
            <a:off x="7557518" y="4065877"/>
            <a:ext cx="73075" cy="149423"/>
          </a:xfrm>
          <a:prstGeom prst="line">
            <a:avLst/>
          </a:prstGeom>
          <a:ln w="19050">
            <a:solidFill>
              <a:srgbClr val="00B050"/>
            </a:solidFill>
          </a:ln>
        </p:spPr>
        <p:style>
          <a:lnRef idx="2">
            <a:schemeClr val="dk1"/>
          </a:lnRef>
          <a:fillRef idx="0">
            <a:schemeClr val="dk1"/>
          </a:fillRef>
          <a:effectRef idx="1">
            <a:schemeClr val="dk1"/>
          </a:effectRef>
          <a:fontRef idx="minor">
            <a:schemeClr val="tx1"/>
          </a:fontRef>
        </p:style>
      </p:cxnSp>
      <p:cxnSp>
        <p:nvCxnSpPr>
          <p:cNvPr id="493" name="直接连接符 492">
            <a:extLst>
              <a:ext uri="{FF2B5EF4-FFF2-40B4-BE49-F238E27FC236}">
                <a16:creationId xmlns:a16="http://schemas.microsoft.com/office/drawing/2014/main" id="{52BE39FB-855C-CDB6-1777-B538B8F14506}"/>
              </a:ext>
            </a:extLst>
          </p:cNvPr>
          <p:cNvCxnSpPr>
            <a:cxnSpLocks/>
            <a:stCxn id="490" idx="2"/>
            <a:endCxn id="485" idx="7"/>
          </p:cNvCxnSpPr>
          <p:nvPr/>
        </p:nvCxnSpPr>
        <p:spPr>
          <a:xfrm flipH="1">
            <a:off x="7482711" y="3888774"/>
            <a:ext cx="159242" cy="8444"/>
          </a:xfrm>
          <a:prstGeom prst="line">
            <a:avLst/>
          </a:prstGeom>
          <a:ln w="19050">
            <a:solidFill>
              <a:srgbClr val="00B050"/>
            </a:solidFill>
          </a:ln>
        </p:spPr>
        <p:style>
          <a:lnRef idx="2">
            <a:schemeClr val="dk1"/>
          </a:lnRef>
          <a:fillRef idx="0">
            <a:schemeClr val="dk1"/>
          </a:fillRef>
          <a:effectRef idx="1">
            <a:schemeClr val="dk1"/>
          </a:effectRef>
          <a:fontRef idx="minor">
            <a:schemeClr val="tx1"/>
          </a:fontRef>
        </p:style>
      </p:cxnSp>
      <p:sp>
        <p:nvSpPr>
          <p:cNvPr id="494" name="椭圆 493">
            <a:extLst>
              <a:ext uri="{FF2B5EF4-FFF2-40B4-BE49-F238E27FC236}">
                <a16:creationId xmlns:a16="http://schemas.microsoft.com/office/drawing/2014/main" id="{E79BACA9-1D65-0C6D-7E93-F39E70BDEB5D}"/>
              </a:ext>
            </a:extLst>
          </p:cNvPr>
          <p:cNvSpPr/>
          <p:nvPr/>
        </p:nvSpPr>
        <p:spPr>
          <a:xfrm>
            <a:off x="7724756" y="4191161"/>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cxnSp>
        <p:nvCxnSpPr>
          <p:cNvPr id="495" name="直接连接符 494">
            <a:extLst>
              <a:ext uri="{FF2B5EF4-FFF2-40B4-BE49-F238E27FC236}">
                <a16:creationId xmlns:a16="http://schemas.microsoft.com/office/drawing/2014/main" id="{B3A0873B-4A23-9058-9154-D6E9B2247AF0}"/>
              </a:ext>
            </a:extLst>
          </p:cNvPr>
          <p:cNvCxnSpPr>
            <a:cxnSpLocks/>
            <a:stCxn id="491" idx="4"/>
            <a:endCxn id="494" idx="0"/>
          </p:cNvCxnSpPr>
          <p:nvPr/>
        </p:nvCxnSpPr>
        <p:spPr>
          <a:xfrm flipH="1">
            <a:off x="7789050" y="4058620"/>
            <a:ext cx="6959" cy="132541"/>
          </a:xfrm>
          <a:prstGeom prst="line">
            <a:avLst/>
          </a:prstGeom>
          <a:ln w="19050">
            <a:solidFill>
              <a:srgbClr val="00B050"/>
            </a:solidFill>
          </a:ln>
        </p:spPr>
        <p:style>
          <a:lnRef idx="2">
            <a:schemeClr val="dk1"/>
          </a:lnRef>
          <a:fillRef idx="0">
            <a:schemeClr val="dk1"/>
          </a:fillRef>
          <a:effectRef idx="1">
            <a:schemeClr val="dk1"/>
          </a:effectRef>
          <a:fontRef idx="minor">
            <a:schemeClr val="tx1"/>
          </a:fontRef>
        </p:style>
      </p:cxnSp>
      <p:sp>
        <p:nvSpPr>
          <p:cNvPr id="496" name="文本框 495">
            <a:extLst>
              <a:ext uri="{FF2B5EF4-FFF2-40B4-BE49-F238E27FC236}">
                <a16:creationId xmlns:a16="http://schemas.microsoft.com/office/drawing/2014/main" id="{619C5995-FD5E-6A5C-1DEF-994F0D03BED5}"/>
              </a:ext>
            </a:extLst>
          </p:cNvPr>
          <p:cNvSpPr txBox="1"/>
          <p:nvPr/>
        </p:nvSpPr>
        <p:spPr>
          <a:xfrm>
            <a:off x="7387942" y="4140077"/>
            <a:ext cx="242374" cy="246221"/>
          </a:xfrm>
          <a:prstGeom prst="rect">
            <a:avLst/>
          </a:prstGeom>
          <a:noFill/>
        </p:spPr>
        <p:txBody>
          <a:bodyPr wrap="none" rtlCol="0">
            <a:spAutoFit/>
          </a:bodyPr>
          <a:lstStyle/>
          <a:p>
            <a:r>
              <a:rPr lang="en-US" altLang="zh-CN" sz="1000" dirty="0">
                <a:latin typeface="Times New Roman" panose="02020603050405020304" pitchFamily="18" charset="0"/>
                <a:cs typeface="Times New Roman" panose="02020603050405020304" pitchFamily="18" charset="0"/>
              </a:rPr>
              <a:t>?</a:t>
            </a:r>
            <a:endParaRPr lang="zh-CN" altLang="en-US" sz="1000" dirty="0">
              <a:latin typeface="Times New Roman" panose="02020603050405020304" pitchFamily="18" charset="0"/>
              <a:cs typeface="Times New Roman" panose="02020603050405020304" pitchFamily="18" charset="0"/>
            </a:endParaRPr>
          </a:p>
        </p:txBody>
      </p:sp>
      <p:cxnSp>
        <p:nvCxnSpPr>
          <p:cNvPr id="497" name="直接连接符 496">
            <a:extLst>
              <a:ext uri="{FF2B5EF4-FFF2-40B4-BE49-F238E27FC236}">
                <a16:creationId xmlns:a16="http://schemas.microsoft.com/office/drawing/2014/main" id="{9AEEA065-3BC9-7FF5-2C54-0833770E3272}"/>
              </a:ext>
            </a:extLst>
          </p:cNvPr>
          <p:cNvCxnSpPr>
            <a:cxnSpLocks/>
            <a:stCxn id="494" idx="2"/>
            <a:endCxn id="484" idx="5"/>
          </p:cNvCxnSpPr>
          <p:nvPr/>
        </p:nvCxnSpPr>
        <p:spPr>
          <a:xfrm flipH="1">
            <a:off x="7557518" y="4259027"/>
            <a:ext cx="167238" cy="52250"/>
          </a:xfrm>
          <a:prstGeom prst="line">
            <a:avLst/>
          </a:prstGeom>
        </p:spPr>
        <p:style>
          <a:lnRef idx="2">
            <a:schemeClr val="dk1"/>
          </a:lnRef>
          <a:fillRef idx="0">
            <a:schemeClr val="dk1"/>
          </a:fillRef>
          <a:effectRef idx="1">
            <a:schemeClr val="dk1"/>
          </a:effectRef>
          <a:fontRef idx="minor">
            <a:schemeClr val="tx1"/>
          </a:fontRef>
        </p:style>
      </p:cxnSp>
      <p:sp>
        <p:nvSpPr>
          <p:cNvPr id="498" name="文本框 497">
            <a:extLst>
              <a:ext uri="{FF2B5EF4-FFF2-40B4-BE49-F238E27FC236}">
                <a16:creationId xmlns:a16="http://schemas.microsoft.com/office/drawing/2014/main" id="{627F7762-58BF-30DF-63E3-78859A546D5E}"/>
              </a:ext>
            </a:extLst>
          </p:cNvPr>
          <p:cNvSpPr txBox="1"/>
          <p:nvPr/>
        </p:nvSpPr>
        <p:spPr>
          <a:xfrm>
            <a:off x="7207334" y="4282552"/>
            <a:ext cx="830677"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Hard node</a:t>
            </a:r>
            <a:endParaRPr lang="zh-CN" altLang="en-US" sz="1200" dirty="0">
              <a:latin typeface="Times New Roman" panose="02020603050405020304" pitchFamily="18" charset="0"/>
              <a:cs typeface="Times New Roman" panose="02020603050405020304" pitchFamily="18" charset="0"/>
            </a:endParaRPr>
          </a:p>
        </p:txBody>
      </p:sp>
      <p:cxnSp>
        <p:nvCxnSpPr>
          <p:cNvPr id="499" name="直接箭头连接符 498">
            <a:extLst>
              <a:ext uri="{FF2B5EF4-FFF2-40B4-BE49-F238E27FC236}">
                <a16:creationId xmlns:a16="http://schemas.microsoft.com/office/drawing/2014/main" id="{82DE2A09-E7C4-91EA-07A2-C35EA4651DBD}"/>
              </a:ext>
            </a:extLst>
          </p:cNvPr>
          <p:cNvCxnSpPr>
            <a:cxnSpLocks/>
          </p:cNvCxnSpPr>
          <p:nvPr/>
        </p:nvCxnSpPr>
        <p:spPr>
          <a:xfrm>
            <a:off x="7577756" y="4545633"/>
            <a:ext cx="0" cy="32157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506" name="文本框 505">
            <a:extLst>
              <a:ext uri="{FF2B5EF4-FFF2-40B4-BE49-F238E27FC236}">
                <a16:creationId xmlns:a16="http://schemas.microsoft.com/office/drawing/2014/main" id="{42532BBC-0C17-D75C-741F-4895AA350EE6}"/>
              </a:ext>
            </a:extLst>
          </p:cNvPr>
          <p:cNvSpPr txBox="1"/>
          <p:nvPr/>
        </p:nvSpPr>
        <p:spPr>
          <a:xfrm>
            <a:off x="7526797" y="4460159"/>
            <a:ext cx="943639" cy="461665"/>
          </a:xfrm>
          <a:prstGeom prst="rect">
            <a:avLst/>
          </a:prstGeom>
          <a:noFill/>
        </p:spPr>
        <p:txBody>
          <a:bodyPr wrap="square">
            <a:spAutoFit/>
          </a:bodyPr>
          <a:lstStyle/>
          <a:p>
            <a:pPr algn="ctr"/>
            <a:r>
              <a:rPr lang="en-US" altLang="zh-CN" sz="1200" dirty="0">
                <a:latin typeface="Times New Roman" panose="02020603050405020304" pitchFamily="18" charset="0"/>
                <a:cs typeface="Times New Roman" panose="02020603050405020304" pitchFamily="18" charset="0"/>
              </a:rPr>
              <a:t>Activated </a:t>
            </a:r>
          </a:p>
          <a:p>
            <a:pPr algn="ctr"/>
            <a:r>
              <a:rPr lang="en-US" altLang="zh-CN" sz="1200" dirty="0">
                <a:latin typeface="Times New Roman" panose="02020603050405020304" pitchFamily="18" charset="0"/>
                <a:cs typeface="Times New Roman" panose="02020603050405020304" pitchFamily="18" charset="0"/>
              </a:rPr>
              <a:t>prompt</a:t>
            </a:r>
          </a:p>
        </p:txBody>
      </p:sp>
      <p:cxnSp>
        <p:nvCxnSpPr>
          <p:cNvPr id="512" name="连接符: 肘形 511">
            <a:extLst>
              <a:ext uri="{FF2B5EF4-FFF2-40B4-BE49-F238E27FC236}">
                <a16:creationId xmlns:a16="http://schemas.microsoft.com/office/drawing/2014/main" id="{7131A99C-CF19-3E11-D7FA-DD2E87D991DF}"/>
              </a:ext>
            </a:extLst>
          </p:cNvPr>
          <p:cNvCxnSpPr>
            <a:cxnSpLocks/>
            <a:stCxn id="449" idx="0"/>
          </p:cNvCxnSpPr>
          <p:nvPr/>
        </p:nvCxnSpPr>
        <p:spPr>
          <a:xfrm rot="16200000" flipV="1">
            <a:off x="7571935" y="2878587"/>
            <a:ext cx="103794" cy="2105405"/>
          </a:xfrm>
          <a:prstGeom prst="bentConnector3">
            <a:avLst>
              <a:gd name="adj1" fmla="val 502731"/>
            </a:avLst>
          </a:prstGeom>
          <a:ln>
            <a:solidFill>
              <a:srgbClr val="00B050"/>
            </a:solidFill>
            <a:tailEnd type="triangle"/>
          </a:ln>
        </p:spPr>
        <p:style>
          <a:lnRef idx="3">
            <a:schemeClr val="dk1"/>
          </a:lnRef>
          <a:fillRef idx="0">
            <a:schemeClr val="dk1"/>
          </a:fillRef>
          <a:effectRef idx="2">
            <a:schemeClr val="dk1"/>
          </a:effectRef>
          <a:fontRef idx="minor">
            <a:schemeClr val="tx1"/>
          </a:fontRef>
        </p:style>
      </p:cxnSp>
      <p:sp>
        <p:nvSpPr>
          <p:cNvPr id="517" name="文本框 516">
            <a:extLst>
              <a:ext uri="{FF2B5EF4-FFF2-40B4-BE49-F238E27FC236}">
                <a16:creationId xmlns:a16="http://schemas.microsoft.com/office/drawing/2014/main" id="{03AEF9A6-02E4-1424-5B94-201569D026F8}"/>
              </a:ext>
            </a:extLst>
          </p:cNvPr>
          <p:cNvSpPr txBox="1"/>
          <p:nvPr/>
        </p:nvSpPr>
        <p:spPr>
          <a:xfrm>
            <a:off x="6787499" y="4887292"/>
            <a:ext cx="1869423" cy="461665"/>
          </a:xfrm>
          <a:prstGeom prst="rect">
            <a:avLst/>
          </a:prstGeom>
          <a:noFill/>
        </p:spPr>
        <p:txBody>
          <a:bodyPr wrap="none" rtlCol="0">
            <a:spAutoFit/>
          </a:bodyPr>
          <a:lstStyle/>
          <a:p>
            <a:pPr algn="ctr"/>
            <a:r>
              <a:rPr lang="en-US" altLang="zh-CN" sz="1200" dirty="0">
                <a:latin typeface="Times New Roman" panose="02020603050405020304" pitchFamily="18" charset="0"/>
                <a:cs typeface="Times New Roman" panose="02020603050405020304" pitchFamily="18" charset="0"/>
              </a:rPr>
              <a:t>Node is correctly classified</a:t>
            </a:r>
          </a:p>
          <a:p>
            <a:pPr algn="ctr"/>
            <a:r>
              <a:rPr lang="en-US" altLang="zh-CN" sz="1200" dirty="0">
                <a:solidFill>
                  <a:srgbClr val="00B050"/>
                </a:solidFill>
                <a:latin typeface="Times New Roman" panose="02020603050405020304" pitchFamily="18" charset="0"/>
                <a:cs typeface="Times New Roman" panose="02020603050405020304" pitchFamily="18" charset="0"/>
              </a:rPr>
              <a:t>Correct results</a:t>
            </a:r>
          </a:p>
        </p:txBody>
      </p:sp>
      <p:sp>
        <p:nvSpPr>
          <p:cNvPr id="521" name="矩形 520">
            <a:extLst>
              <a:ext uri="{FF2B5EF4-FFF2-40B4-BE49-F238E27FC236}">
                <a16:creationId xmlns:a16="http://schemas.microsoft.com/office/drawing/2014/main" id="{927B6EDC-FAFB-3BA9-00A0-25D7BEE31DC2}"/>
              </a:ext>
            </a:extLst>
          </p:cNvPr>
          <p:cNvSpPr/>
          <p:nvPr/>
        </p:nvSpPr>
        <p:spPr>
          <a:xfrm>
            <a:off x="6708037" y="4907926"/>
            <a:ext cx="1916024" cy="441458"/>
          </a:xfrm>
          <a:prstGeom prst="rect">
            <a:avLst/>
          </a:prstGeom>
          <a:noFill/>
          <a:ln>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a:extLst>
              <a:ext uri="{FF2B5EF4-FFF2-40B4-BE49-F238E27FC236}">
                <a16:creationId xmlns:a16="http://schemas.microsoft.com/office/drawing/2014/main" id="{4F2631F4-1C20-3197-A524-B2DAC8C86CCE}"/>
              </a:ext>
            </a:extLst>
          </p:cNvPr>
          <p:cNvSpPr/>
          <p:nvPr/>
        </p:nvSpPr>
        <p:spPr>
          <a:xfrm>
            <a:off x="7094433" y="2621463"/>
            <a:ext cx="1294914" cy="3740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3" name="直接连接符 22">
            <a:extLst>
              <a:ext uri="{FF2B5EF4-FFF2-40B4-BE49-F238E27FC236}">
                <a16:creationId xmlns:a16="http://schemas.microsoft.com/office/drawing/2014/main" id="{EEB38DE6-9B95-8056-9BE7-383A708DE4DE}"/>
              </a:ext>
            </a:extLst>
          </p:cNvPr>
          <p:cNvCxnSpPr>
            <a:cxnSpLocks/>
            <a:stCxn id="49" idx="2"/>
            <a:endCxn id="192" idx="7"/>
          </p:cNvCxnSpPr>
          <p:nvPr/>
        </p:nvCxnSpPr>
        <p:spPr>
          <a:xfrm flipH="1">
            <a:off x="4193412" y="2142674"/>
            <a:ext cx="156860" cy="29548"/>
          </a:xfrm>
          <a:prstGeom prst="line">
            <a:avLst/>
          </a:prstGeom>
          <a:ln>
            <a:solidFill>
              <a:srgbClr val="FF0000"/>
            </a:solidFill>
          </a:ln>
        </p:spPr>
        <p:style>
          <a:lnRef idx="2">
            <a:schemeClr val="dk1"/>
          </a:lnRef>
          <a:fillRef idx="0">
            <a:schemeClr val="dk1"/>
          </a:fillRef>
          <a:effectRef idx="1">
            <a:schemeClr val="dk1"/>
          </a:effectRef>
          <a:fontRef idx="minor">
            <a:schemeClr val="tx1"/>
          </a:fontRef>
        </p:style>
      </p:cxnSp>
      <p:sp>
        <p:nvSpPr>
          <p:cNvPr id="26" name="文本框 25">
            <a:extLst>
              <a:ext uri="{FF2B5EF4-FFF2-40B4-BE49-F238E27FC236}">
                <a16:creationId xmlns:a16="http://schemas.microsoft.com/office/drawing/2014/main" id="{6286B9B0-22A5-82CA-2802-3D7E967F54F8}"/>
              </a:ext>
            </a:extLst>
          </p:cNvPr>
          <p:cNvSpPr txBox="1"/>
          <p:nvPr/>
        </p:nvSpPr>
        <p:spPr>
          <a:xfrm>
            <a:off x="5966206" y="2531975"/>
            <a:ext cx="945837" cy="276999"/>
          </a:xfrm>
          <a:prstGeom prst="rect">
            <a:avLst/>
          </a:prstGeom>
          <a:noFill/>
        </p:spPr>
        <p:txBody>
          <a:bodyPr wrap="square">
            <a:spAutoFit/>
          </a:bodyPr>
          <a:lstStyle/>
          <a:p>
            <a:r>
              <a:rPr lang="en-US" altLang="zh-CN" sz="1200" dirty="0">
                <a:solidFill>
                  <a:srgbClr val="FF0000"/>
                </a:solidFill>
                <a:latin typeface="Times New Roman" panose="02020603050405020304" pitchFamily="18" charset="0"/>
                <a:cs typeface="Times New Roman" panose="02020603050405020304" pitchFamily="18" charset="0"/>
              </a:rPr>
              <a:t>(V</a:t>
            </a:r>
            <a:r>
              <a:rPr lang="en-US" altLang="zh-CN" sz="1200" b="0" i="0" dirty="0">
                <a:solidFill>
                  <a:srgbClr val="FF0000"/>
                </a:solidFill>
                <a:effectLst/>
                <a:latin typeface="Times New Roman" panose="02020603050405020304" pitchFamily="18" charset="0"/>
                <a:cs typeface="Times New Roman" panose="02020603050405020304" pitchFamily="18" charset="0"/>
              </a:rPr>
              <a:t>ulnerable)</a:t>
            </a:r>
            <a:endParaRPr lang="zh-CN" altLang="en-US" sz="1200" dirty="0">
              <a:solidFill>
                <a:srgbClr val="FF0000"/>
              </a:solidFill>
              <a:latin typeface="Times New Roman" panose="02020603050405020304" pitchFamily="18" charset="0"/>
              <a:cs typeface="Times New Roman" panose="02020603050405020304" pitchFamily="18" charset="0"/>
            </a:endParaRPr>
          </a:p>
        </p:txBody>
      </p:sp>
      <p:pic>
        <p:nvPicPr>
          <p:cNvPr id="51" name="图片 50">
            <a:extLst>
              <a:ext uri="{FF2B5EF4-FFF2-40B4-BE49-F238E27FC236}">
                <a16:creationId xmlns:a16="http://schemas.microsoft.com/office/drawing/2014/main" id="{66E54F45-C5A2-23DB-F858-33049970DE0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22599" y="728656"/>
            <a:ext cx="275360" cy="252413"/>
          </a:xfrm>
          <a:prstGeom prst="rect">
            <a:avLst/>
          </a:prstGeom>
        </p:spPr>
      </p:pic>
      <p:sp>
        <p:nvSpPr>
          <p:cNvPr id="52" name="文本框 51">
            <a:extLst>
              <a:ext uri="{FF2B5EF4-FFF2-40B4-BE49-F238E27FC236}">
                <a16:creationId xmlns:a16="http://schemas.microsoft.com/office/drawing/2014/main" id="{6C0DBBC8-72A0-9464-8842-4CA65497DCE2}"/>
              </a:ext>
            </a:extLst>
          </p:cNvPr>
          <p:cNvSpPr txBox="1"/>
          <p:nvPr/>
        </p:nvSpPr>
        <p:spPr>
          <a:xfrm>
            <a:off x="2271753" y="937566"/>
            <a:ext cx="726592"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Positive</a:t>
            </a:r>
            <a:endParaRPr lang="zh-CN" altLang="en-US" sz="1200" dirty="0">
              <a:latin typeface="Times New Roman" panose="02020603050405020304" pitchFamily="18" charset="0"/>
              <a:cs typeface="Times New Roman" panose="02020603050405020304" pitchFamily="18" charset="0"/>
            </a:endParaRPr>
          </a:p>
        </p:txBody>
      </p:sp>
      <p:sp>
        <p:nvSpPr>
          <p:cNvPr id="54" name="文本框 53">
            <a:extLst>
              <a:ext uri="{FF2B5EF4-FFF2-40B4-BE49-F238E27FC236}">
                <a16:creationId xmlns:a16="http://schemas.microsoft.com/office/drawing/2014/main" id="{D788A0A4-40C4-E9FB-DC43-339B6E85C067}"/>
              </a:ext>
            </a:extLst>
          </p:cNvPr>
          <p:cNvSpPr txBox="1"/>
          <p:nvPr/>
        </p:nvSpPr>
        <p:spPr>
          <a:xfrm>
            <a:off x="2265672" y="1094705"/>
            <a:ext cx="759409"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N</a:t>
            </a:r>
            <a:r>
              <a:rPr lang="zh-CN" altLang="en-US" sz="1200" dirty="0">
                <a:latin typeface="Times New Roman" panose="02020603050405020304" pitchFamily="18" charset="0"/>
                <a:cs typeface="Times New Roman" panose="02020603050405020304" pitchFamily="18" charset="0"/>
              </a:rPr>
              <a:t>egative</a:t>
            </a:r>
          </a:p>
        </p:txBody>
      </p:sp>
      <p:pic>
        <p:nvPicPr>
          <p:cNvPr id="57" name="图片 56">
            <a:extLst>
              <a:ext uri="{FF2B5EF4-FFF2-40B4-BE49-F238E27FC236}">
                <a16:creationId xmlns:a16="http://schemas.microsoft.com/office/drawing/2014/main" id="{43C5B373-3272-3B55-08D0-3CAFCFAC2D9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61188" y="1866689"/>
            <a:ext cx="275360" cy="252413"/>
          </a:xfrm>
          <a:prstGeom prst="rect">
            <a:avLst/>
          </a:prstGeom>
        </p:spPr>
      </p:pic>
      <p:sp>
        <p:nvSpPr>
          <p:cNvPr id="59" name="文本框 58">
            <a:extLst>
              <a:ext uri="{FF2B5EF4-FFF2-40B4-BE49-F238E27FC236}">
                <a16:creationId xmlns:a16="http://schemas.microsoft.com/office/drawing/2014/main" id="{2EC60C43-B21C-5AE6-4228-BAE01FF029F7}"/>
              </a:ext>
            </a:extLst>
          </p:cNvPr>
          <p:cNvSpPr txBox="1"/>
          <p:nvPr/>
        </p:nvSpPr>
        <p:spPr>
          <a:xfrm flipH="1">
            <a:off x="4273387" y="2001036"/>
            <a:ext cx="280338" cy="276999"/>
          </a:xfrm>
          <a:prstGeom prst="rect">
            <a:avLst/>
          </a:prstGeom>
          <a:noFill/>
        </p:spPr>
        <p:txBody>
          <a:bodyPr wrap="square" rtlCol="0">
            <a:spAutoFit/>
          </a:bodyPr>
          <a:lstStyle/>
          <a:p>
            <a:r>
              <a:rPr lang="en-US" altLang="zh-CN" sz="1200" b="1" dirty="0">
                <a:solidFill>
                  <a:srgbClr val="FF0000"/>
                </a:solidFill>
                <a:cs typeface="Times New Roman" panose="02020603050405020304" pitchFamily="18" charset="0"/>
              </a:rPr>
              <a:t>+</a:t>
            </a:r>
            <a:endParaRPr lang="zh-CN" altLang="en-US" sz="1200" b="1" dirty="0">
              <a:solidFill>
                <a:srgbClr val="FF0000"/>
              </a:solidFill>
              <a:cs typeface="Times New Roman" panose="02020603050405020304" pitchFamily="18" charset="0"/>
            </a:endParaRPr>
          </a:p>
        </p:txBody>
      </p:sp>
      <p:pic>
        <p:nvPicPr>
          <p:cNvPr id="449" name="图片 448">
            <a:extLst>
              <a:ext uri="{FF2B5EF4-FFF2-40B4-BE49-F238E27FC236}">
                <a16:creationId xmlns:a16="http://schemas.microsoft.com/office/drawing/2014/main" id="{E20A41AC-1EAA-C609-8570-9B33C3D81DD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83379" y="3983187"/>
            <a:ext cx="386309" cy="386309"/>
          </a:xfrm>
          <a:prstGeom prst="rect">
            <a:avLst/>
          </a:prstGeom>
        </p:spPr>
      </p:pic>
      <p:sp>
        <p:nvSpPr>
          <p:cNvPr id="450" name="文本框 449">
            <a:extLst>
              <a:ext uri="{FF2B5EF4-FFF2-40B4-BE49-F238E27FC236}">
                <a16:creationId xmlns:a16="http://schemas.microsoft.com/office/drawing/2014/main" id="{18C6D304-5C2C-4686-974D-3D41D25214F0}"/>
              </a:ext>
            </a:extLst>
          </p:cNvPr>
          <p:cNvSpPr txBox="1"/>
          <p:nvPr/>
        </p:nvSpPr>
        <p:spPr>
          <a:xfrm>
            <a:off x="6577581" y="1954862"/>
            <a:ext cx="184731" cy="369332"/>
          </a:xfrm>
          <a:prstGeom prst="rect">
            <a:avLst/>
          </a:prstGeom>
          <a:noFill/>
        </p:spPr>
        <p:txBody>
          <a:bodyPr wrap="none" rtlCol="0">
            <a:spAutoFit/>
          </a:bodyPr>
          <a:lstStyle/>
          <a:p>
            <a:endParaRPr lang="zh-CN" altLang="en-US" dirty="0"/>
          </a:p>
        </p:txBody>
      </p:sp>
      <p:sp>
        <p:nvSpPr>
          <p:cNvPr id="67" name="椭圆 66">
            <a:extLst>
              <a:ext uri="{FF2B5EF4-FFF2-40B4-BE49-F238E27FC236}">
                <a16:creationId xmlns:a16="http://schemas.microsoft.com/office/drawing/2014/main" id="{47FE40DD-4FF9-12B1-50F5-5337AE3C1013}"/>
              </a:ext>
            </a:extLst>
          </p:cNvPr>
          <p:cNvSpPr/>
          <p:nvPr/>
        </p:nvSpPr>
        <p:spPr>
          <a:xfrm>
            <a:off x="5320403" y="2514844"/>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70" name="文本框 69">
            <a:extLst>
              <a:ext uri="{FF2B5EF4-FFF2-40B4-BE49-F238E27FC236}">
                <a16:creationId xmlns:a16="http://schemas.microsoft.com/office/drawing/2014/main" id="{0143AB00-57D5-8BCC-1FE6-C39BDB44C66C}"/>
              </a:ext>
            </a:extLst>
          </p:cNvPr>
          <p:cNvSpPr txBox="1"/>
          <p:nvPr/>
        </p:nvSpPr>
        <p:spPr>
          <a:xfrm flipH="1">
            <a:off x="5247551" y="2410265"/>
            <a:ext cx="227765" cy="307777"/>
          </a:xfrm>
          <a:prstGeom prst="rect">
            <a:avLst/>
          </a:prstGeom>
          <a:noFill/>
        </p:spPr>
        <p:txBody>
          <a:bodyPr wrap="square" rtlCol="0">
            <a:spAutoFit/>
          </a:bodyPr>
          <a:lstStyle/>
          <a:p>
            <a:r>
              <a:rPr lang="en-US" altLang="zh-CN" sz="1400" b="1" dirty="0"/>
              <a:t>-</a:t>
            </a:r>
            <a:endParaRPr lang="zh-CN" altLang="en-US" sz="1400" b="1" dirty="0"/>
          </a:p>
        </p:txBody>
      </p:sp>
      <p:sp>
        <p:nvSpPr>
          <p:cNvPr id="71" name="椭圆 70">
            <a:extLst>
              <a:ext uri="{FF2B5EF4-FFF2-40B4-BE49-F238E27FC236}">
                <a16:creationId xmlns:a16="http://schemas.microsoft.com/office/drawing/2014/main" id="{322838DF-371E-5E1D-B9BC-88E1E46195EA}"/>
              </a:ext>
            </a:extLst>
          </p:cNvPr>
          <p:cNvSpPr/>
          <p:nvPr/>
        </p:nvSpPr>
        <p:spPr>
          <a:xfrm>
            <a:off x="5077460" y="2699745"/>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72" name="文本框 71">
            <a:extLst>
              <a:ext uri="{FF2B5EF4-FFF2-40B4-BE49-F238E27FC236}">
                <a16:creationId xmlns:a16="http://schemas.microsoft.com/office/drawing/2014/main" id="{698657D8-428E-2F92-14A3-92E7CE8C2434}"/>
              </a:ext>
            </a:extLst>
          </p:cNvPr>
          <p:cNvSpPr txBox="1"/>
          <p:nvPr/>
        </p:nvSpPr>
        <p:spPr>
          <a:xfrm flipH="1">
            <a:off x="4995054" y="2617192"/>
            <a:ext cx="280338" cy="276999"/>
          </a:xfrm>
          <a:prstGeom prst="rect">
            <a:avLst/>
          </a:prstGeom>
          <a:noFill/>
        </p:spPr>
        <p:txBody>
          <a:bodyPr wrap="square" rtlCol="0">
            <a:spAutoFit/>
          </a:bodyPr>
          <a:lstStyle/>
          <a:p>
            <a:r>
              <a:rPr lang="en-US" altLang="zh-CN" sz="1200" b="1" dirty="0">
                <a:solidFill>
                  <a:srgbClr val="FF0000"/>
                </a:solidFill>
                <a:cs typeface="Times New Roman" panose="02020603050405020304" pitchFamily="18" charset="0"/>
              </a:rPr>
              <a:t>+</a:t>
            </a:r>
            <a:endParaRPr lang="zh-CN" altLang="en-US" sz="1200" b="1" dirty="0">
              <a:solidFill>
                <a:srgbClr val="FF0000"/>
              </a:solidFill>
              <a:cs typeface="Times New Roman" panose="02020603050405020304" pitchFamily="18" charset="0"/>
            </a:endParaRPr>
          </a:p>
        </p:txBody>
      </p:sp>
      <p:pic>
        <p:nvPicPr>
          <p:cNvPr id="74" name="图片 73">
            <a:extLst>
              <a:ext uri="{FF2B5EF4-FFF2-40B4-BE49-F238E27FC236}">
                <a16:creationId xmlns:a16="http://schemas.microsoft.com/office/drawing/2014/main" id="{0E6167BB-AC00-6546-AA50-658C26BB227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23132" y="3656077"/>
            <a:ext cx="974564" cy="1045681"/>
          </a:xfrm>
          <a:prstGeom prst="rect">
            <a:avLst/>
          </a:prstGeom>
        </p:spPr>
      </p:pic>
      <p:pic>
        <p:nvPicPr>
          <p:cNvPr id="84" name="图片 83">
            <a:extLst>
              <a:ext uri="{FF2B5EF4-FFF2-40B4-BE49-F238E27FC236}">
                <a16:creationId xmlns:a16="http://schemas.microsoft.com/office/drawing/2014/main" id="{1B1E521F-F9C5-E9D8-93B0-538D414ED0D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459782" y="4791102"/>
            <a:ext cx="280916" cy="280916"/>
          </a:xfrm>
          <a:prstGeom prst="rect">
            <a:avLst/>
          </a:prstGeom>
        </p:spPr>
      </p:pic>
      <p:sp>
        <p:nvSpPr>
          <p:cNvPr id="86" name="椭圆 85">
            <a:extLst>
              <a:ext uri="{FF2B5EF4-FFF2-40B4-BE49-F238E27FC236}">
                <a16:creationId xmlns:a16="http://schemas.microsoft.com/office/drawing/2014/main" id="{AF254CA9-5193-CCB0-E4E1-0BC7B240711E}"/>
              </a:ext>
            </a:extLst>
          </p:cNvPr>
          <p:cNvSpPr/>
          <p:nvPr/>
        </p:nvSpPr>
        <p:spPr>
          <a:xfrm>
            <a:off x="6734421" y="4967484"/>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515" name="文本框 514">
            <a:extLst>
              <a:ext uri="{FF2B5EF4-FFF2-40B4-BE49-F238E27FC236}">
                <a16:creationId xmlns:a16="http://schemas.microsoft.com/office/drawing/2014/main" id="{2AF6CB9D-896E-C79F-17CE-61C3EC2A610B}"/>
              </a:ext>
            </a:extLst>
          </p:cNvPr>
          <p:cNvSpPr txBox="1"/>
          <p:nvPr/>
        </p:nvSpPr>
        <p:spPr>
          <a:xfrm>
            <a:off x="6683123" y="4905708"/>
            <a:ext cx="215068" cy="246221"/>
          </a:xfrm>
          <a:prstGeom prst="rect">
            <a:avLst/>
          </a:prstGeom>
          <a:noFill/>
        </p:spPr>
        <p:txBody>
          <a:bodyPr wrap="square" rtlCol="0">
            <a:spAutoFit/>
          </a:bodyPr>
          <a:lstStyle/>
          <a:p>
            <a:r>
              <a:rPr lang="en-US" altLang="zh-CN" sz="1000" dirty="0">
                <a:latin typeface="Times New Roman" panose="02020603050405020304" pitchFamily="18" charset="0"/>
                <a:cs typeface="Times New Roman" panose="02020603050405020304" pitchFamily="18" charset="0"/>
              </a:rPr>
              <a:t>?</a:t>
            </a:r>
            <a:endParaRPr lang="zh-CN" altLang="en-US" sz="1000" dirty="0">
              <a:latin typeface="Times New Roman" panose="02020603050405020304" pitchFamily="18" charset="0"/>
              <a:cs typeface="Times New Roman" panose="02020603050405020304" pitchFamily="18" charset="0"/>
            </a:endParaRPr>
          </a:p>
        </p:txBody>
      </p:sp>
      <p:pic>
        <p:nvPicPr>
          <p:cNvPr id="99" name="图片 98">
            <a:extLst>
              <a:ext uri="{FF2B5EF4-FFF2-40B4-BE49-F238E27FC236}">
                <a16:creationId xmlns:a16="http://schemas.microsoft.com/office/drawing/2014/main" id="{271236CB-A96B-545B-8525-1307E12277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28298" y="3791878"/>
            <a:ext cx="476355" cy="476355"/>
          </a:xfrm>
          <a:prstGeom prst="rect">
            <a:avLst/>
          </a:prstGeom>
        </p:spPr>
      </p:pic>
      <p:sp>
        <p:nvSpPr>
          <p:cNvPr id="100" name="文本框 99">
            <a:extLst>
              <a:ext uri="{FF2B5EF4-FFF2-40B4-BE49-F238E27FC236}">
                <a16:creationId xmlns:a16="http://schemas.microsoft.com/office/drawing/2014/main" id="{DABDA95D-D599-6797-7EF0-DDFA9C9EC3E3}"/>
              </a:ext>
            </a:extLst>
          </p:cNvPr>
          <p:cNvSpPr txBox="1"/>
          <p:nvPr/>
        </p:nvSpPr>
        <p:spPr>
          <a:xfrm>
            <a:off x="1993012" y="4268233"/>
            <a:ext cx="569387" cy="461665"/>
          </a:xfrm>
          <a:prstGeom prst="rect">
            <a:avLst/>
          </a:prstGeom>
          <a:noFill/>
        </p:spPr>
        <p:txBody>
          <a:bodyPr wrap="none" rtlCol="0">
            <a:spAutoFit/>
          </a:bodyPr>
          <a:lstStyle/>
          <a:p>
            <a:pPr algn="ctr"/>
            <a:r>
              <a:rPr lang="en-US" altLang="zh-CN" sz="1200" dirty="0">
                <a:latin typeface="Times New Roman" panose="02020603050405020304" pitchFamily="18" charset="0"/>
                <a:cs typeface="Times New Roman" panose="02020603050405020304" pitchFamily="18" charset="0"/>
              </a:rPr>
              <a:t>Data</a:t>
            </a:r>
            <a:br>
              <a:rPr lang="en-US" altLang="zh-CN" sz="1200" dirty="0">
                <a:latin typeface="Times New Roman" panose="02020603050405020304" pitchFamily="18" charset="0"/>
                <a:cs typeface="Times New Roman" panose="02020603050405020304" pitchFamily="18" charset="0"/>
              </a:rPr>
            </a:br>
            <a:r>
              <a:rPr lang="en-US" altLang="zh-CN" sz="1200" dirty="0">
                <a:latin typeface="Times New Roman" panose="02020603050405020304" pitchFamily="18" charset="0"/>
                <a:cs typeface="Times New Roman" panose="02020603050405020304" pitchFamily="18" charset="0"/>
              </a:rPr>
              <a:t>owner</a:t>
            </a:r>
            <a:endParaRPr lang="zh-CN" altLang="en-US" sz="1200" dirty="0">
              <a:latin typeface="Times New Roman" panose="02020603050405020304" pitchFamily="18" charset="0"/>
              <a:cs typeface="Times New Roman" panose="02020603050405020304" pitchFamily="18" charset="0"/>
            </a:endParaRPr>
          </a:p>
        </p:txBody>
      </p:sp>
      <p:sp>
        <p:nvSpPr>
          <p:cNvPr id="101" name="箭头: 右 100">
            <a:extLst>
              <a:ext uri="{FF2B5EF4-FFF2-40B4-BE49-F238E27FC236}">
                <a16:creationId xmlns:a16="http://schemas.microsoft.com/office/drawing/2014/main" id="{E3CD0CBA-5F47-FB49-29A6-4A43017A953E}"/>
              </a:ext>
            </a:extLst>
          </p:cNvPr>
          <p:cNvSpPr/>
          <p:nvPr/>
        </p:nvSpPr>
        <p:spPr>
          <a:xfrm>
            <a:off x="2605668" y="4075618"/>
            <a:ext cx="343788" cy="236234"/>
          </a:xfrm>
          <a:prstGeom prst="rightArrow">
            <a:avLst/>
          </a:prstGeom>
          <a:solidFill>
            <a:srgbClr val="95A8D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9" name="文本框 108">
            <a:extLst>
              <a:ext uri="{FF2B5EF4-FFF2-40B4-BE49-F238E27FC236}">
                <a16:creationId xmlns:a16="http://schemas.microsoft.com/office/drawing/2014/main" id="{C163E143-97BA-F994-ED83-4C70F3FDDB20}"/>
              </a:ext>
            </a:extLst>
          </p:cNvPr>
          <p:cNvSpPr txBox="1"/>
          <p:nvPr/>
        </p:nvSpPr>
        <p:spPr>
          <a:xfrm>
            <a:off x="2345015" y="3663188"/>
            <a:ext cx="825867" cy="461665"/>
          </a:xfrm>
          <a:prstGeom prst="rect">
            <a:avLst/>
          </a:prstGeom>
          <a:noFill/>
        </p:spPr>
        <p:txBody>
          <a:bodyPr wrap="none" rtlCol="0">
            <a:spAutoFit/>
          </a:bodyPr>
          <a:lstStyle/>
          <a:p>
            <a:pPr algn="ctr"/>
            <a:r>
              <a:rPr lang="en-US" altLang="zh-CN" sz="1200" dirty="0">
                <a:latin typeface="Times New Roman" panose="02020603050405020304" pitchFamily="18" charset="0"/>
                <a:cs typeface="Times New Roman" panose="02020603050405020304" pitchFamily="18" charset="0"/>
              </a:rPr>
              <a:t>Protect</a:t>
            </a:r>
            <a:br>
              <a:rPr lang="en-US" altLang="zh-CN" sz="1200" dirty="0">
                <a:latin typeface="Times New Roman" panose="02020603050405020304" pitchFamily="18" charset="0"/>
                <a:cs typeface="Times New Roman" panose="02020603050405020304" pitchFamily="18" charset="0"/>
              </a:rPr>
            </a:br>
            <a:r>
              <a:rPr lang="en-US" altLang="zh-CN" sz="1200" dirty="0">
                <a:latin typeface="Times New Roman" panose="02020603050405020304" pitchFamily="18" charset="0"/>
                <a:cs typeface="Times New Roman" panose="02020603050405020304" pitchFamily="18" charset="0"/>
              </a:rPr>
              <a:t>ownership</a:t>
            </a:r>
            <a:endParaRPr lang="zh-CN" altLang="en-US" sz="1200" dirty="0">
              <a:latin typeface="Times New Roman" panose="02020603050405020304" pitchFamily="18" charset="0"/>
              <a:cs typeface="Times New Roman" panose="02020603050405020304" pitchFamily="18" charset="0"/>
            </a:endParaRPr>
          </a:p>
        </p:txBody>
      </p:sp>
      <p:pic>
        <p:nvPicPr>
          <p:cNvPr id="114" name="图片 113">
            <a:extLst>
              <a:ext uri="{FF2B5EF4-FFF2-40B4-BE49-F238E27FC236}">
                <a16:creationId xmlns:a16="http://schemas.microsoft.com/office/drawing/2014/main" id="{F847D4EC-1C38-90F2-A94A-2C0D1FD87DF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323831" y="4809231"/>
            <a:ext cx="283597" cy="250874"/>
          </a:xfrm>
          <a:prstGeom prst="rect">
            <a:avLst/>
          </a:prstGeom>
        </p:spPr>
      </p:pic>
      <p:pic>
        <p:nvPicPr>
          <p:cNvPr id="116" name="图片 115">
            <a:extLst>
              <a:ext uri="{FF2B5EF4-FFF2-40B4-BE49-F238E27FC236}">
                <a16:creationId xmlns:a16="http://schemas.microsoft.com/office/drawing/2014/main" id="{71B79621-C4BA-2884-5A0E-727049A1BA0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908432" y="1428017"/>
            <a:ext cx="1036762" cy="1112418"/>
          </a:xfrm>
          <a:prstGeom prst="rect">
            <a:avLst/>
          </a:prstGeom>
        </p:spPr>
      </p:pic>
      <p:sp>
        <p:nvSpPr>
          <p:cNvPr id="117" name="文本框 116">
            <a:extLst>
              <a:ext uri="{FF2B5EF4-FFF2-40B4-BE49-F238E27FC236}">
                <a16:creationId xmlns:a16="http://schemas.microsoft.com/office/drawing/2014/main" id="{2489CF38-5BF9-CE73-C648-E684C5BF3639}"/>
              </a:ext>
            </a:extLst>
          </p:cNvPr>
          <p:cNvSpPr txBox="1"/>
          <p:nvPr/>
        </p:nvSpPr>
        <p:spPr>
          <a:xfrm>
            <a:off x="3297684" y="4113777"/>
            <a:ext cx="274434" cy="307777"/>
          </a:xfrm>
          <a:prstGeom prst="rect">
            <a:avLst/>
          </a:prstGeom>
          <a:noFill/>
        </p:spPr>
        <p:txBody>
          <a:bodyPr wrap="none" rtlCol="0">
            <a:spAutoFit/>
          </a:bodyPr>
          <a:lstStyle/>
          <a:p>
            <a:r>
              <a:rPr lang="en-US" altLang="zh-CN" sz="1400" b="1" dirty="0"/>
              <a:t>-</a:t>
            </a:r>
            <a:endParaRPr lang="zh-CN" altLang="en-US" sz="1400" b="1" dirty="0"/>
          </a:p>
        </p:txBody>
      </p:sp>
      <p:sp>
        <p:nvSpPr>
          <p:cNvPr id="120" name="文本框 119">
            <a:extLst>
              <a:ext uri="{FF2B5EF4-FFF2-40B4-BE49-F238E27FC236}">
                <a16:creationId xmlns:a16="http://schemas.microsoft.com/office/drawing/2014/main" id="{7541E581-1886-724C-5F6C-BB5F4302DB34}"/>
              </a:ext>
            </a:extLst>
          </p:cNvPr>
          <p:cNvSpPr txBox="1"/>
          <p:nvPr/>
        </p:nvSpPr>
        <p:spPr>
          <a:xfrm>
            <a:off x="3714892" y="4210214"/>
            <a:ext cx="292068" cy="276999"/>
          </a:xfrm>
          <a:prstGeom prst="rect">
            <a:avLst/>
          </a:prstGeom>
          <a:noFill/>
        </p:spPr>
        <p:txBody>
          <a:bodyPr wrap="non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sp>
        <p:nvSpPr>
          <p:cNvPr id="11" name="文本框 10">
            <a:extLst>
              <a:ext uri="{FF2B5EF4-FFF2-40B4-BE49-F238E27FC236}">
                <a16:creationId xmlns:a16="http://schemas.microsoft.com/office/drawing/2014/main" id="{0052C324-7E5E-881C-C0D7-2F493E524BCF}"/>
              </a:ext>
            </a:extLst>
          </p:cNvPr>
          <p:cNvSpPr txBox="1"/>
          <p:nvPr/>
        </p:nvSpPr>
        <p:spPr>
          <a:xfrm>
            <a:off x="3297233" y="4344117"/>
            <a:ext cx="2119820"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Learn prompts for verification</a:t>
            </a:r>
            <a:endParaRPr lang="zh-CN" altLang="en-US" sz="1200" dirty="0">
              <a:latin typeface="Times New Roman" panose="02020603050405020304" pitchFamily="18" charset="0"/>
              <a:cs typeface="Times New Roman" panose="02020603050405020304" pitchFamily="18" charset="0"/>
            </a:endParaRPr>
          </a:p>
        </p:txBody>
      </p:sp>
      <p:pic>
        <p:nvPicPr>
          <p:cNvPr id="12" name="图片 11">
            <a:extLst>
              <a:ext uri="{FF2B5EF4-FFF2-40B4-BE49-F238E27FC236}">
                <a16:creationId xmlns:a16="http://schemas.microsoft.com/office/drawing/2014/main" id="{3B2B80D7-598E-A08E-0D36-DA5A8FAE537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503850" y="4817974"/>
            <a:ext cx="224837" cy="224837"/>
          </a:xfrm>
          <a:prstGeom prst="rect">
            <a:avLst/>
          </a:prstGeom>
        </p:spPr>
      </p:pic>
      <p:pic>
        <p:nvPicPr>
          <p:cNvPr id="16" name="图片 15">
            <a:extLst>
              <a:ext uri="{FF2B5EF4-FFF2-40B4-BE49-F238E27FC236}">
                <a16:creationId xmlns:a16="http://schemas.microsoft.com/office/drawing/2014/main" id="{3F5D830B-C517-C21A-0C28-7D4E2628BC61}"/>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246360" y="2513970"/>
            <a:ext cx="249011" cy="249011"/>
          </a:xfrm>
          <a:prstGeom prst="rect">
            <a:avLst/>
          </a:prstGeom>
        </p:spPr>
      </p:pic>
    </p:spTree>
    <p:extLst>
      <p:ext uri="{BB962C8B-B14F-4D97-AF65-F5344CB8AC3E}">
        <p14:creationId xmlns:p14="http://schemas.microsoft.com/office/powerpoint/2010/main" val="263558367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0A8C9B-C3AF-6DC8-2173-A279AE156BEB}"/>
            </a:ext>
          </a:extLst>
        </p:cNvPr>
        <p:cNvGrpSpPr/>
        <p:nvPr/>
      </p:nvGrpSpPr>
      <p:grpSpPr>
        <a:xfrm>
          <a:off x="0" y="0"/>
          <a:ext cx="0" cy="0"/>
          <a:chOff x="0" y="0"/>
          <a:chExt cx="0" cy="0"/>
        </a:xfrm>
      </p:grpSpPr>
      <p:sp>
        <p:nvSpPr>
          <p:cNvPr id="273" name="矩形 272">
            <a:extLst>
              <a:ext uri="{FF2B5EF4-FFF2-40B4-BE49-F238E27FC236}">
                <a16:creationId xmlns:a16="http://schemas.microsoft.com/office/drawing/2014/main" id="{54E70636-EE55-28F8-B60D-20CD37A240C2}"/>
              </a:ext>
            </a:extLst>
          </p:cNvPr>
          <p:cNvSpPr/>
          <p:nvPr/>
        </p:nvSpPr>
        <p:spPr>
          <a:xfrm>
            <a:off x="9913879" y="2350659"/>
            <a:ext cx="1331383" cy="242548"/>
          </a:xfrm>
          <a:prstGeom prst="rect">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4" name="梯形 143">
            <a:extLst>
              <a:ext uri="{FF2B5EF4-FFF2-40B4-BE49-F238E27FC236}">
                <a16:creationId xmlns:a16="http://schemas.microsoft.com/office/drawing/2014/main" id="{25E9B197-EBE2-9280-CC50-2AA5757E0B68}"/>
              </a:ext>
            </a:extLst>
          </p:cNvPr>
          <p:cNvSpPr/>
          <p:nvPr/>
        </p:nvSpPr>
        <p:spPr>
          <a:xfrm rot="16200000">
            <a:off x="2572114" y="645095"/>
            <a:ext cx="1180062" cy="1193000"/>
          </a:xfrm>
          <a:prstGeom prst="trapezoid">
            <a:avLst/>
          </a:prstGeom>
          <a:solidFill>
            <a:srgbClr val="F0F8FA"/>
          </a:solidFill>
          <a:ln>
            <a:solidFill>
              <a:srgbClr val="5FB5CD"/>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9" name="矩形 278">
            <a:extLst>
              <a:ext uri="{FF2B5EF4-FFF2-40B4-BE49-F238E27FC236}">
                <a16:creationId xmlns:a16="http://schemas.microsoft.com/office/drawing/2014/main" id="{A852FBF5-0034-26DE-D154-B1E1E41F4730}"/>
              </a:ext>
            </a:extLst>
          </p:cNvPr>
          <p:cNvSpPr/>
          <p:nvPr/>
        </p:nvSpPr>
        <p:spPr>
          <a:xfrm>
            <a:off x="2714817" y="2789663"/>
            <a:ext cx="1321095" cy="521494"/>
          </a:xfrm>
          <a:prstGeom prst="rect">
            <a:avLst/>
          </a:prstGeom>
          <a:solidFill>
            <a:srgbClr val="FDF8D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DED7E61A-2955-C2F4-BA10-D02A74F93126}"/>
              </a:ext>
            </a:extLst>
          </p:cNvPr>
          <p:cNvSpPr/>
          <p:nvPr/>
        </p:nvSpPr>
        <p:spPr>
          <a:xfrm>
            <a:off x="849752" y="1122467"/>
            <a:ext cx="128588" cy="135731"/>
          </a:xfrm>
          <a:prstGeom prst="ellipse">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16" name="椭圆 15">
            <a:extLst>
              <a:ext uri="{FF2B5EF4-FFF2-40B4-BE49-F238E27FC236}">
                <a16:creationId xmlns:a16="http://schemas.microsoft.com/office/drawing/2014/main" id="{E39824FC-A8C7-7B0F-A1BD-9E67FB292436}"/>
              </a:ext>
            </a:extLst>
          </p:cNvPr>
          <p:cNvSpPr/>
          <p:nvPr/>
        </p:nvSpPr>
        <p:spPr>
          <a:xfrm>
            <a:off x="1136693" y="769083"/>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19" name="椭圆 18">
            <a:extLst>
              <a:ext uri="{FF2B5EF4-FFF2-40B4-BE49-F238E27FC236}">
                <a16:creationId xmlns:a16="http://schemas.microsoft.com/office/drawing/2014/main" id="{4BA7B62B-1A43-1EEB-A8EF-2BE837A57594}"/>
              </a:ext>
            </a:extLst>
          </p:cNvPr>
          <p:cNvSpPr/>
          <p:nvPr/>
        </p:nvSpPr>
        <p:spPr>
          <a:xfrm>
            <a:off x="1072399" y="1511024"/>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0" name="椭圆 19">
            <a:extLst>
              <a:ext uri="{FF2B5EF4-FFF2-40B4-BE49-F238E27FC236}">
                <a16:creationId xmlns:a16="http://schemas.microsoft.com/office/drawing/2014/main" id="{1737B13A-8BEC-6887-AB46-92F9F7171148}"/>
              </a:ext>
            </a:extLst>
          </p:cNvPr>
          <p:cNvSpPr/>
          <p:nvPr/>
        </p:nvSpPr>
        <p:spPr>
          <a:xfrm>
            <a:off x="1441493" y="1142344"/>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1" name="椭圆 20">
            <a:extLst>
              <a:ext uri="{FF2B5EF4-FFF2-40B4-BE49-F238E27FC236}">
                <a16:creationId xmlns:a16="http://schemas.microsoft.com/office/drawing/2014/main" id="{9A426BBB-9C45-B56A-AAD2-625FD77EDB59}"/>
              </a:ext>
            </a:extLst>
          </p:cNvPr>
          <p:cNvSpPr/>
          <p:nvPr/>
        </p:nvSpPr>
        <p:spPr>
          <a:xfrm>
            <a:off x="1729627" y="790694"/>
            <a:ext cx="128588" cy="135731"/>
          </a:xfrm>
          <a:prstGeom prst="ellipse">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3" name="椭圆 22">
            <a:extLst>
              <a:ext uri="{FF2B5EF4-FFF2-40B4-BE49-F238E27FC236}">
                <a16:creationId xmlns:a16="http://schemas.microsoft.com/office/drawing/2014/main" id="{FA934861-54D8-88F3-96BA-1DDB405EDE63}"/>
              </a:ext>
            </a:extLst>
          </p:cNvPr>
          <p:cNvSpPr/>
          <p:nvPr/>
        </p:nvSpPr>
        <p:spPr>
          <a:xfrm>
            <a:off x="1862980" y="1480869"/>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7" name="椭圆 26">
            <a:extLst>
              <a:ext uri="{FF2B5EF4-FFF2-40B4-BE49-F238E27FC236}">
                <a16:creationId xmlns:a16="http://schemas.microsoft.com/office/drawing/2014/main" id="{B8D942EF-1508-FF94-A49B-79ADF1953448}"/>
              </a:ext>
            </a:extLst>
          </p:cNvPr>
          <p:cNvSpPr/>
          <p:nvPr/>
        </p:nvSpPr>
        <p:spPr>
          <a:xfrm>
            <a:off x="1942743" y="1224495"/>
            <a:ext cx="128588" cy="135731"/>
          </a:xfrm>
          <a:prstGeom prst="ellipse">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57" name="椭圆 56">
            <a:extLst>
              <a:ext uri="{FF2B5EF4-FFF2-40B4-BE49-F238E27FC236}">
                <a16:creationId xmlns:a16="http://schemas.microsoft.com/office/drawing/2014/main" id="{72694585-3968-8AEB-37C8-8F5B8E8C23FF}"/>
              </a:ext>
            </a:extLst>
          </p:cNvPr>
          <p:cNvSpPr/>
          <p:nvPr/>
        </p:nvSpPr>
        <p:spPr>
          <a:xfrm>
            <a:off x="1573649" y="1694587"/>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59" name="直接连接符 58">
            <a:extLst>
              <a:ext uri="{FF2B5EF4-FFF2-40B4-BE49-F238E27FC236}">
                <a16:creationId xmlns:a16="http://schemas.microsoft.com/office/drawing/2014/main" id="{B3BD1936-15C5-6190-3A09-87FE1F28FBC2}"/>
              </a:ext>
            </a:extLst>
          </p:cNvPr>
          <p:cNvCxnSpPr>
            <a:cxnSpLocks/>
            <a:stCxn id="16" idx="3"/>
            <a:endCxn id="5" idx="0"/>
          </p:cNvCxnSpPr>
          <p:nvPr/>
        </p:nvCxnSpPr>
        <p:spPr>
          <a:xfrm flipH="1">
            <a:off x="914046" y="884937"/>
            <a:ext cx="241478" cy="237530"/>
          </a:xfrm>
          <a:prstGeom prst="line">
            <a:avLst/>
          </a:prstGeom>
        </p:spPr>
        <p:style>
          <a:lnRef idx="2">
            <a:schemeClr val="dk1"/>
          </a:lnRef>
          <a:fillRef idx="0">
            <a:schemeClr val="dk1"/>
          </a:fillRef>
          <a:effectRef idx="1">
            <a:schemeClr val="dk1"/>
          </a:effectRef>
          <a:fontRef idx="minor">
            <a:schemeClr val="tx1"/>
          </a:fontRef>
        </p:style>
      </p:cxnSp>
      <p:cxnSp>
        <p:nvCxnSpPr>
          <p:cNvPr id="62" name="直接连接符 61">
            <a:extLst>
              <a:ext uri="{FF2B5EF4-FFF2-40B4-BE49-F238E27FC236}">
                <a16:creationId xmlns:a16="http://schemas.microsoft.com/office/drawing/2014/main" id="{35296F15-E179-203C-0B70-6495A93C8981}"/>
              </a:ext>
            </a:extLst>
          </p:cNvPr>
          <p:cNvCxnSpPr>
            <a:cxnSpLocks/>
            <a:stCxn id="16" idx="5"/>
            <a:endCxn id="20" idx="1"/>
          </p:cNvCxnSpPr>
          <p:nvPr/>
        </p:nvCxnSpPr>
        <p:spPr>
          <a:xfrm>
            <a:off x="1246450" y="884937"/>
            <a:ext cx="213874" cy="277284"/>
          </a:xfrm>
          <a:prstGeom prst="line">
            <a:avLst/>
          </a:prstGeom>
        </p:spPr>
        <p:style>
          <a:lnRef idx="2">
            <a:schemeClr val="dk1"/>
          </a:lnRef>
          <a:fillRef idx="0">
            <a:schemeClr val="dk1"/>
          </a:fillRef>
          <a:effectRef idx="1">
            <a:schemeClr val="dk1"/>
          </a:effectRef>
          <a:fontRef idx="minor">
            <a:schemeClr val="tx1"/>
          </a:fontRef>
        </p:style>
      </p:cxnSp>
      <p:cxnSp>
        <p:nvCxnSpPr>
          <p:cNvPr id="66" name="直接连接符 65">
            <a:extLst>
              <a:ext uri="{FF2B5EF4-FFF2-40B4-BE49-F238E27FC236}">
                <a16:creationId xmlns:a16="http://schemas.microsoft.com/office/drawing/2014/main" id="{15BD7B58-0826-1960-AC1D-D7FBFC59A60E}"/>
              </a:ext>
            </a:extLst>
          </p:cNvPr>
          <p:cNvCxnSpPr>
            <a:cxnSpLocks/>
            <a:stCxn id="5" idx="5"/>
            <a:endCxn id="19" idx="1"/>
          </p:cNvCxnSpPr>
          <p:nvPr/>
        </p:nvCxnSpPr>
        <p:spPr>
          <a:xfrm>
            <a:off x="959509" y="1238321"/>
            <a:ext cx="131721" cy="292580"/>
          </a:xfrm>
          <a:prstGeom prst="line">
            <a:avLst/>
          </a:prstGeom>
        </p:spPr>
        <p:style>
          <a:lnRef idx="2">
            <a:schemeClr val="dk1"/>
          </a:lnRef>
          <a:fillRef idx="0">
            <a:schemeClr val="dk1"/>
          </a:fillRef>
          <a:effectRef idx="1">
            <a:schemeClr val="dk1"/>
          </a:effectRef>
          <a:fontRef idx="minor">
            <a:schemeClr val="tx1"/>
          </a:fontRef>
        </p:style>
      </p:cxnSp>
      <p:cxnSp>
        <p:nvCxnSpPr>
          <p:cNvPr id="67" name="直接连接符 66">
            <a:extLst>
              <a:ext uri="{FF2B5EF4-FFF2-40B4-BE49-F238E27FC236}">
                <a16:creationId xmlns:a16="http://schemas.microsoft.com/office/drawing/2014/main" id="{B91ED8A6-8D40-6799-F025-6F14261E6772}"/>
              </a:ext>
            </a:extLst>
          </p:cNvPr>
          <p:cNvCxnSpPr>
            <a:cxnSpLocks/>
            <a:stCxn id="20" idx="3"/>
            <a:endCxn id="19" idx="7"/>
          </p:cNvCxnSpPr>
          <p:nvPr/>
        </p:nvCxnSpPr>
        <p:spPr>
          <a:xfrm flipH="1">
            <a:off x="1182156" y="1258198"/>
            <a:ext cx="278168" cy="272703"/>
          </a:xfrm>
          <a:prstGeom prst="line">
            <a:avLst/>
          </a:prstGeom>
        </p:spPr>
        <p:style>
          <a:lnRef idx="2">
            <a:schemeClr val="dk1"/>
          </a:lnRef>
          <a:fillRef idx="0">
            <a:schemeClr val="dk1"/>
          </a:fillRef>
          <a:effectRef idx="1">
            <a:schemeClr val="dk1"/>
          </a:effectRef>
          <a:fontRef idx="minor">
            <a:schemeClr val="tx1"/>
          </a:fontRef>
        </p:style>
      </p:cxnSp>
      <p:cxnSp>
        <p:nvCxnSpPr>
          <p:cNvPr id="69" name="直接连接符 68">
            <a:extLst>
              <a:ext uri="{FF2B5EF4-FFF2-40B4-BE49-F238E27FC236}">
                <a16:creationId xmlns:a16="http://schemas.microsoft.com/office/drawing/2014/main" id="{81A4366D-4DE1-1E41-87ED-DFF2061DDB4E}"/>
              </a:ext>
            </a:extLst>
          </p:cNvPr>
          <p:cNvCxnSpPr>
            <a:cxnSpLocks/>
            <a:stCxn id="21" idx="3"/>
            <a:endCxn id="20" idx="6"/>
          </p:cNvCxnSpPr>
          <p:nvPr/>
        </p:nvCxnSpPr>
        <p:spPr>
          <a:xfrm flipH="1">
            <a:off x="1570081" y="906548"/>
            <a:ext cx="178377" cy="303662"/>
          </a:xfrm>
          <a:prstGeom prst="line">
            <a:avLst/>
          </a:prstGeom>
        </p:spPr>
        <p:style>
          <a:lnRef idx="2">
            <a:schemeClr val="dk1"/>
          </a:lnRef>
          <a:fillRef idx="0">
            <a:schemeClr val="dk1"/>
          </a:fillRef>
          <a:effectRef idx="1">
            <a:schemeClr val="dk1"/>
          </a:effectRef>
          <a:fontRef idx="minor">
            <a:schemeClr val="tx1"/>
          </a:fontRef>
        </p:style>
      </p:cxnSp>
      <p:cxnSp>
        <p:nvCxnSpPr>
          <p:cNvPr id="70" name="直接连接符 69">
            <a:extLst>
              <a:ext uri="{FF2B5EF4-FFF2-40B4-BE49-F238E27FC236}">
                <a16:creationId xmlns:a16="http://schemas.microsoft.com/office/drawing/2014/main" id="{5B91E3E6-1F6F-AA33-217E-3A2FBC433A29}"/>
              </a:ext>
            </a:extLst>
          </p:cNvPr>
          <p:cNvCxnSpPr>
            <a:cxnSpLocks/>
            <a:stCxn id="57" idx="0"/>
            <a:endCxn id="20" idx="4"/>
          </p:cNvCxnSpPr>
          <p:nvPr/>
        </p:nvCxnSpPr>
        <p:spPr>
          <a:xfrm flipH="1" flipV="1">
            <a:off x="1505787" y="1278075"/>
            <a:ext cx="132156" cy="416512"/>
          </a:xfrm>
          <a:prstGeom prst="line">
            <a:avLst/>
          </a:prstGeom>
        </p:spPr>
        <p:style>
          <a:lnRef idx="2">
            <a:schemeClr val="dk1"/>
          </a:lnRef>
          <a:fillRef idx="0">
            <a:schemeClr val="dk1"/>
          </a:fillRef>
          <a:effectRef idx="1">
            <a:schemeClr val="dk1"/>
          </a:effectRef>
          <a:fontRef idx="minor">
            <a:schemeClr val="tx1"/>
          </a:fontRef>
        </p:style>
      </p:cxnSp>
      <p:cxnSp>
        <p:nvCxnSpPr>
          <p:cNvPr id="71" name="直接连接符 70">
            <a:extLst>
              <a:ext uri="{FF2B5EF4-FFF2-40B4-BE49-F238E27FC236}">
                <a16:creationId xmlns:a16="http://schemas.microsoft.com/office/drawing/2014/main" id="{A7C6421E-7642-AA87-0407-1FD20F687476}"/>
              </a:ext>
            </a:extLst>
          </p:cNvPr>
          <p:cNvCxnSpPr>
            <a:cxnSpLocks/>
            <a:stCxn id="23" idx="1"/>
            <a:endCxn id="20" idx="5"/>
          </p:cNvCxnSpPr>
          <p:nvPr/>
        </p:nvCxnSpPr>
        <p:spPr>
          <a:xfrm flipH="1" flipV="1">
            <a:off x="1551250" y="1258198"/>
            <a:ext cx="330561" cy="242548"/>
          </a:xfrm>
          <a:prstGeom prst="line">
            <a:avLst/>
          </a:prstGeom>
        </p:spPr>
        <p:style>
          <a:lnRef idx="2">
            <a:schemeClr val="dk1"/>
          </a:lnRef>
          <a:fillRef idx="0">
            <a:schemeClr val="dk1"/>
          </a:fillRef>
          <a:effectRef idx="1">
            <a:schemeClr val="dk1"/>
          </a:effectRef>
          <a:fontRef idx="minor">
            <a:schemeClr val="tx1"/>
          </a:fontRef>
        </p:style>
      </p:cxnSp>
      <p:cxnSp>
        <p:nvCxnSpPr>
          <p:cNvPr id="72" name="直接连接符 71">
            <a:extLst>
              <a:ext uri="{FF2B5EF4-FFF2-40B4-BE49-F238E27FC236}">
                <a16:creationId xmlns:a16="http://schemas.microsoft.com/office/drawing/2014/main" id="{209F219D-BAD5-ECFD-A7A5-CDA93D137CC6}"/>
              </a:ext>
            </a:extLst>
          </p:cNvPr>
          <p:cNvCxnSpPr>
            <a:cxnSpLocks/>
            <a:stCxn id="21" idx="5"/>
            <a:endCxn id="27" idx="1"/>
          </p:cNvCxnSpPr>
          <p:nvPr/>
        </p:nvCxnSpPr>
        <p:spPr>
          <a:xfrm>
            <a:off x="1839384" y="906548"/>
            <a:ext cx="122190" cy="337824"/>
          </a:xfrm>
          <a:prstGeom prst="line">
            <a:avLst/>
          </a:prstGeom>
        </p:spPr>
        <p:style>
          <a:lnRef idx="2">
            <a:schemeClr val="dk1"/>
          </a:lnRef>
          <a:fillRef idx="0">
            <a:schemeClr val="dk1"/>
          </a:fillRef>
          <a:effectRef idx="1">
            <a:schemeClr val="dk1"/>
          </a:effectRef>
          <a:fontRef idx="minor">
            <a:schemeClr val="tx1"/>
          </a:fontRef>
        </p:style>
      </p:cxnSp>
      <p:cxnSp>
        <p:nvCxnSpPr>
          <p:cNvPr id="13" name="直接连接符 12">
            <a:extLst>
              <a:ext uri="{FF2B5EF4-FFF2-40B4-BE49-F238E27FC236}">
                <a16:creationId xmlns:a16="http://schemas.microsoft.com/office/drawing/2014/main" id="{70D8F311-92D6-EE88-32FC-A059533F6986}"/>
              </a:ext>
            </a:extLst>
          </p:cNvPr>
          <p:cNvCxnSpPr>
            <a:cxnSpLocks/>
            <a:stCxn id="16" idx="4"/>
            <a:endCxn id="19" idx="0"/>
          </p:cNvCxnSpPr>
          <p:nvPr/>
        </p:nvCxnSpPr>
        <p:spPr>
          <a:xfrm flipH="1">
            <a:off x="1136693" y="904814"/>
            <a:ext cx="64294" cy="606210"/>
          </a:xfrm>
          <a:prstGeom prst="line">
            <a:avLst/>
          </a:prstGeom>
        </p:spPr>
        <p:style>
          <a:lnRef idx="2">
            <a:schemeClr val="dk1"/>
          </a:lnRef>
          <a:fillRef idx="0">
            <a:schemeClr val="dk1"/>
          </a:fillRef>
          <a:effectRef idx="1">
            <a:schemeClr val="dk1"/>
          </a:effectRef>
          <a:fontRef idx="minor">
            <a:schemeClr val="tx1"/>
          </a:fontRef>
        </p:style>
      </p:cxnSp>
      <p:cxnSp>
        <p:nvCxnSpPr>
          <p:cNvPr id="22" name="直接连接符 21">
            <a:extLst>
              <a:ext uri="{FF2B5EF4-FFF2-40B4-BE49-F238E27FC236}">
                <a16:creationId xmlns:a16="http://schemas.microsoft.com/office/drawing/2014/main" id="{C1BF9F0F-6FEA-06FA-44F4-8D3B78E39FFC}"/>
              </a:ext>
            </a:extLst>
          </p:cNvPr>
          <p:cNvCxnSpPr>
            <a:stCxn id="19" idx="5"/>
            <a:endCxn id="57" idx="2"/>
          </p:cNvCxnSpPr>
          <p:nvPr/>
        </p:nvCxnSpPr>
        <p:spPr>
          <a:xfrm>
            <a:off x="1182156" y="1626878"/>
            <a:ext cx="391493" cy="135575"/>
          </a:xfrm>
          <a:prstGeom prst="line">
            <a:avLst/>
          </a:prstGeom>
        </p:spPr>
        <p:style>
          <a:lnRef idx="2">
            <a:schemeClr val="dk1"/>
          </a:lnRef>
          <a:fillRef idx="0">
            <a:schemeClr val="dk1"/>
          </a:fillRef>
          <a:effectRef idx="1">
            <a:schemeClr val="dk1"/>
          </a:effectRef>
          <a:fontRef idx="minor">
            <a:schemeClr val="tx1"/>
          </a:fontRef>
        </p:style>
      </p:cxnSp>
      <p:sp>
        <p:nvSpPr>
          <p:cNvPr id="192" name="矩形 191">
            <a:extLst>
              <a:ext uri="{FF2B5EF4-FFF2-40B4-BE49-F238E27FC236}">
                <a16:creationId xmlns:a16="http://schemas.microsoft.com/office/drawing/2014/main" id="{101CB67A-3AE4-EB83-68E1-447BF7C22613}"/>
              </a:ext>
            </a:extLst>
          </p:cNvPr>
          <p:cNvSpPr/>
          <p:nvPr/>
        </p:nvSpPr>
        <p:spPr>
          <a:xfrm>
            <a:off x="771585" y="2968898"/>
            <a:ext cx="195309" cy="159798"/>
          </a:xfrm>
          <a:prstGeom prst="rect">
            <a:avLst/>
          </a:prstGeom>
          <a:solidFill>
            <a:srgbClr val="8FAAD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193" name="矩形 192">
            <a:extLst>
              <a:ext uri="{FF2B5EF4-FFF2-40B4-BE49-F238E27FC236}">
                <a16:creationId xmlns:a16="http://schemas.microsoft.com/office/drawing/2014/main" id="{A0F52405-B634-194B-1A03-DD861DFBE13C}"/>
              </a:ext>
            </a:extLst>
          </p:cNvPr>
          <p:cNvSpPr/>
          <p:nvPr/>
        </p:nvSpPr>
        <p:spPr>
          <a:xfrm>
            <a:off x="771585" y="3128696"/>
            <a:ext cx="195309" cy="159798"/>
          </a:xfrm>
          <a:prstGeom prst="rect">
            <a:avLst/>
          </a:prstGeom>
          <a:solidFill>
            <a:srgbClr val="4472C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194" name="矩形 193">
            <a:extLst>
              <a:ext uri="{FF2B5EF4-FFF2-40B4-BE49-F238E27FC236}">
                <a16:creationId xmlns:a16="http://schemas.microsoft.com/office/drawing/2014/main" id="{636C369D-BA27-9032-4674-E77555465A60}"/>
              </a:ext>
            </a:extLst>
          </p:cNvPr>
          <p:cNvSpPr/>
          <p:nvPr/>
        </p:nvSpPr>
        <p:spPr>
          <a:xfrm>
            <a:off x="771584" y="3288494"/>
            <a:ext cx="195309" cy="159798"/>
          </a:xfrm>
          <a:prstGeom prst="rect">
            <a:avLst/>
          </a:prstGeom>
          <a:solidFill>
            <a:srgbClr val="8FAAD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195" name="矩形 194">
            <a:extLst>
              <a:ext uri="{FF2B5EF4-FFF2-40B4-BE49-F238E27FC236}">
                <a16:creationId xmlns:a16="http://schemas.microsoft.com/office/drawing/2014/main" id="{237F9BB0-EDEC-178D-45A6-4494E633A184}"/>
              </a:ext>
            </a:extLst>
          </p:cNvPr>
          <p:cNvSpPr/>
          <p:nvPr/>
        </p:nvSpPr>
        <p:spPr>
          <a:xfrm>
            <a:off x="771583" y="3448292"/>
            <a:ext cx="195309" cy="159798"/>
          </a:xfrm>
          <a:prstGeom prst="rect">
            <a:avLst/>
          </a:prstGeom>
          <a:solidFill>
            <a:srgbClr val="4472C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196" name="矩形 195">
            <a:extLst>
              <a:ext uri="{FF2B5EF4-FFF2-40B4-BE49-F238E27FC236}">
                <a16:creationId xmlns:a16="http://schemas.microsoft.com/office/drawing/2014/main" id="{8AB7A88E-A061-92A0-5205-8126EA999070}"/>
              </a:ext>
            </a:extLst>
          </p:cNvPr>
          <p:cNvSpPr/>
          <p:nvPr/>
        </p:nvSpPr>
        <p:spPr>
          <a:xfrm>
            <a:off x="771582" y="3608090"/>
            <a:ext cx="195309" cy="159798"/>
          </a:xfrm>
          <a:prstGeom prst="rect">
            <a:avLst/>
          </a:prstGeom>
          <a:solidFill>
            <a:srgbClr val="8FAAD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198" name="矩形 197">
            <a:extLst>
              <a:ext uri="{FF2B5EF4-FFF2-40B4-BE49-F238E27FC236}">
                <a16:creationId xmlns:a16="http://schemas.microsoft.com/office/drawing/2014/main" id="{2A79E191-D802-62A4-3A0B-23E498FBCAD2}"/>
              </a:ext>
            </a:extLst>
          </p:cNvPr>
          <p:cNvSpPr/>
          <p:nvPr/>
        </p:nvSpPr>
        <p:spPr>
          <a:xfrm>
            <a:off x="1000654" y="2968898"/>
            <a:ext cx="195309" cy="159798"/>
          </a:xfrm>
          <a:prstGeom prst="rect">
            <a:avLst/>
          </a:prstGeom>
          <a:solidFill>
            <a:srgbClr val="4472C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199" name="矩形 198">
            <a:extLst>
              <a:ext uri="{FF2B5EF4-FFF2-40B4-BE49-F238E27FC236}">
                <a16:creationId xmlns:a16="http://schemas.microsoft.com/office/drawing/2014/main" id="{C513A648-1DD6-5C2F-FAB7-C232950BFD64}"/>
              </a:ext>
            </a:extLst>
          </p:cNvPr>
          <p:cNvSpPr/>
          <p:nvPr/>
        </p:nvSpPr>
        <p:spPr>
          <a:xfrm>
            <a:off x="1000654" y="3128696"/>
            <a:ext cx="195309" cy="159798"/>
          </a:xfrm>
          <a:prstGeom prst="rect">
            <a:avLst/>
          </a:prstGeom>
          <a:solidFill>
            <a:srgbClr val="8FAAD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200" name="矩形 199">
            <a:extLst>
              <a:ext uri="{FF2B5EF4-FFF2-40B4-BE49-F238E27FC236}">
                <a16:creationId xmlns:a16="http://schemas.microsoft.com/office/drawing/2014/main" id="{768F26A3-272C-56CB-C576-A6DAA81264FB}"/>
              </a:ext>
            </a:extLst>
          </p:cNvPr>
          <p:cNvSpPr/>
          <p:nvPr/>
        </p:nvSpPr>
        <p:spPr>
          <a:xfrm>
            <a:off x="1000653" y="3288494"/>
            <a:ext cx="195309" cy="15979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01" name="矩形 200">
            <a:extLst>
              <a:ext uri="{FF2B5EF4-FFF2-40B4-BE49-F238E27FC236}">
                <a16:creationId xmlns:a16="http://schemas.microsoft.com/office/drawing/2014/main" id="{F928DF40-18EA-BE43-34A8-CECC09C87216}"/>
              </a:ext>
            </a:extLst>
          </p:cNvPr>
          <p:cNvSpPr/>
          <p:nvPr/>
        </p:nvSpPr>
        <p:spPr>
          <a:xfrm>
            <a:off x="1000652" y="3448292"/>
            <a:ext cx="195309" cy="159798"/>
          </a:xfrm>
          <a:prstGeom prst="rect">
            <a:avLst/>
          </a:prstGeom>
          <a:solidFill>
            <a:srgbClr val="8FAAD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02" name="矩形 201">
            <a:extLst>
              <a:ext uri="{FF2B5EF4-FFF2-40B4-BE49-F238E27FC236}">
                <a16:creationId xmlns:a16="http://schemas.microsoft.com/office/drawing/2014/main" id="{C6D832C8-3E0C-663C-EFFD-C942541E02A7}"/>
              </a:ext>
            </a:extLst>
          </p:cNvPr>
          <p:cNvSpPr/>
          <p:nvPr/>
        </p:nvSpPr>
        <p:spPr>
          <a:xfrm>
            <a:off x="1000651" y="3608090"/>
            <a:ext cx="195309" cy="159798"/>
          </a:xfrm>
          <a:prstGeom prst="rect">
            <a:avLst/>
          </a:prstGeom>
          <a:solidFill>
            <a:srgbClr val="4472C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04" name="矩形 203">
            <a:extLst>
              <a:ext uri="{FF2B5EF4-FFF2-40B4-BE49-F238E27FC236}">
                <a16:creationId xmlns:a16="http://schemas.microsoft.com/office/drawing/2014/main" id="{F052176B-9E41-7571-D03E-45ECE943CF74}"/>
              </a:ext>
            </a:extLst>
          </p:cNvPr>
          <p:cNvSpPr/>
          <p:nvPr/>
        </p:nvSpPr>
        <p:spPr>
          <a:xfrm>
            <a:off x="1252619" y="2968898"/>
            <a:ext cx="195309" cy="159798"/>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05" name="矩形 204">
            <a:extLst>
              <a:ext uri="{FF2B5EF4-FFF2-40B4-BE49-F238E27FC236}">
                <a16:creationId xmlns:a16="http://schemas.microsoft.com/office/drawing/2014/main" id="{D4779354-57A4-97F3-A967-CC66CCB80F33}"/>
              </a:ext>
            </a:extLst>
          </p:cNvPr>
          <p:cNvSpPr/>
          <p:nvPr/>
        </p:nvSpPr>
        <p:spPr>
          <a:xfrm>
            <a:off x="1252619" y="3128696"/>
            <a:ext cx="195309" cy="159798"/>
          </a:xfrm>
          <a:prstGeom prst="rect">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206" name="矩形 205">
            <a:extLst>
              <a:ext uri="{FF2B5EF4-FFF2-40B4-BE49-F238E27FC236}">
                <a16:creationId xmlns:a16="http://schemas.microsoft.com/office/drawing/2014/main" id="{95A59732-0A54-8882-4A15-8CDF2ADD4402}"/>
              </a:ext>
            </a:extLst>
          </p:cNvPr>
          <p:cNvSpPr/>
          <p:nvPr/>
        </p:nvSpPr>
        <p:spPr>
          <a:xfrm>
            <a:off x="1252618" y="3288494"/>
            <a:ext cx="195309" cy="159798"/>
          </a:xfrm>
          <a:prstGeom prst="rect">
            <a:avLst/>
          </a:prstGeom>
          <a:solidFill>
            <a:srgbClr val="FBE5D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07" name="矩形 206">
            <a:extLst>
              <a:ext uri="{FF2B5EF4-FFF2-40B4-BE49-F238E27FC236}">
                <a16:creationId xmlns:a16="http://schemas.microsoft.com/office/drawing/2014/main" id="{DAEEB251-2D1D-3368-5C05-4E6A1A126B3E}"/>
              </a:ext>
            </a:extLst>
          </p:cNvPr>
          <p:cNvSpPr/>
          <p:nvPr/>
        </p:nvSpPr>
        <p:spPr>
          <a:xfrm>
            <a:off x="1252617" y="3448292"/>
            <a:ext cx="195309" cy="159798"/>
          </a:xfrm>
          <a:prstGeom prst="rect">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08" name="矩形 207">
            <a:extLst>
              <a:ext uri="{FF2B5EF4-FFF2-40B4-BE49-F238E27FC236}">
                <a16:creationId xmlns:a16="http://schemas.microsoft.com/office/drawing/2014/main" id="{97484823-C122-0D0B-DB3D-33D9C7531FAE}"/>
              </a:ext>
            </a:extLst>
          </p:cNvPr>
          <p:cNvSpPr/>
          <p:nvPr/>
        </p:nvSpPr>
        <p:spPr>
          <a:xfrm>
            <a:off x="1252616" y="3608090"/>
            <a:ext cx="195309" cy="159798"/>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10" name="矩形 209">
            <a:extLst>
              <a:ext uri="{FF2B5EF4-FFF2-40B4-BE49-F238E27FC236}">
                <a16:creationId xmlns:a16="http://schemas.microsoft.com/office/drawing/2014/main" id="{ED37DF22-B85A-A2B2-88F1-0D7E4EC4C866}"/>
              </a:ext>
            </a:extLst>
          </p:cNvPr>
          <p:cNvSpPr/>
          <p:nvPr/>
        </p:nvSpPr>
        <p:spPr>
          <a:xfrm>
            <a:off x="1481688" y="2968898"/>
            <a:ext cx="195309" cy="159798"/>
          </a:xfrm>
          <a:prstGeom prst="rect">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11" name="矩形 210">
            <a:extLst>
              <a:ext uri="{FF2B5EF4-FFF2-40B4-BE49-F238E27FC236}">
                <a16:creationId xmlns:a16="http://schemas.microsoft.com/office/drawing/2014/main" id="{D73EBBEF-1D05-0B76-6761-C57D0D4FDB83}"/>
              </a:ext>
            </a:extLst>
          </p:cNvPr>
          <p:cNvSpPr/>
          <p:nvPr/>
        </p:nvSpPr>
        <p:spPr>
          <a:xfrm>
            <a:off x="1481688" y="3128696"/>
            <a:ext cx="195309" cy="159798"/>
          </a:xfrm>
          <a:prstGeom prst="rect">
            <a:avLst/>
          </a:prstGeom>
          <a:solidFill>
            <a:srgbClr val="FBE5D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212" name="矩形 211">
            <a:extLst>
              <a:ext uri="{FF2B5EF4-FFF2-40B4-BE49-F238E27FC236}">
                <a16:creationId xmlns:a16="http://schemas.microsoft.com/office/drawing/2014/main" id="{D17ABFF1-DF98-0914-EC90-1207DD94B53A}"/>
              </a:ext>
            </a:extLst>
          </p:cNvPr>
          <p:cNvSpPr/>
          <p:nvPr/>
        </p:nvSpPr>
        <p:spPr>
          <a:xfrm>
            <a:off x="1481687" y="3288494"/>
            <a:ext cx="195309" cy="159798"/>
          </a:xfrm>
          <a:prstGeom prst="rect">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13" name="矩形 212">
            <a:extLst>
              <a:ext uri="{FF2B5EF4-FFF2-40B4-BE49-F238E27FC236}">
                <a16:creationId xmlns:a16="http://schemas.microsoft.com/office/drawing/2014/main" id="{CB593B61-1AC2-80BA-0FCF-567C859612B2}"/>
              </a:ext>
            </a:extLst>
          </p:cNvPr>
          <p:cNvSpPr/>
          <p:nvPr/>
        </p:nvSpPr>
        <p:spPr>
          <a:xfrm>
            <a:off x="1481686" y="3448292"/>
            <a:ext cx="195309" cy="159798"/>
          </a:xfrm>
          <a:prstGeom prst="rect">
            <a:avLst/>
          </a:prstGeom>
          <a:solidFill>
            <a:srgbClr val="FBE5D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14" name="矩形 213">
            <a:extLst>
              <a:ext uri="{FF2B5EF4-FFF2-40B4-BE49-F238E27FC236}">
                <a16:creationId xmlns:a16="http://schemas.microsoft.com/office/drawing/2014/main" id="{7C879D69-E059-755F-5F1A-110F35531941}"/>
              </a:ext>
            </a:extLst>
          </p:cNvPr>
          <p:cNvSpPr/>
          <p:nvPr/>
        </p:nvSpPr>
        <p:spPr>
          <a:xfrm>
            <a:off x="1481685" y="3608090"/>
            <a:ext cx="195309" cy="159798"/>
          </a:xfrm>
          <a:prstGeom prst="rect">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16" name="矩形 215">
            <a:extLst>
              <a:ext uri="{FF2B5EF4-FFF2-40B4-BE49-F238E27FC236}">
                <a16:creationId xmlns:a16="http://schemas.microsoft.com/office/drawing/2014/main" id="{AB9A69C5-9B48-BC90-961A-158B4D1A1E29}"/>
              </a:ext>
            </a:extLst>
          </p:cNvPr>
          <p:cNvSpPr/>
          <p:nvPr/>
        </p:nvSpPr>
        <p:spPr>
          <a:xfrm>
            <a:off x="1738267" y="2968898"/>
            <a:ext cx="195309" cy="159798"/>
          </a:xfrm>
          <a:prstGeom prst="rect">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17" name="矩形 216">
            <a:extLst>
              <a:ext uri="{FF2B5EF4-FFF2-40B4-BE49-F238E27FC236}">
                <a16:creationId xmlns:a16="http://schemas.microsoft.com/office/drawing/2014/main" id="{273E46BE-0DDE-AFF6-46AE-57DC369BD811}"/>
              </a:ext>
            </a:extLst>
          </p:cNvPr>
          <p:cNvSpPr/>
          <p:nvPr/>
        </p:nvSpPr>
        <p:spPr>
          <a:xfrm>
            <a:off x="1738267" y="3128696"/>
            <a:ext cx="195309" cy="159798"/>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218" name="矩形 217">
            <a:extLst>
              <a:ext uri="{FF2B5EF4-FFF2-40B4-BE49-F238E27FC236}">
                <a16:creationId xmlns:a16="http://schemas.microsoft.com/office/drawing/2014/main" id="{07D91BED-9D55-43AA-F7E7-45C5607B9C3E}"/>
              </a:ext>
            </a:extLst>
          </p:cNvPr>
          <p:cNvSpPr/>
          <p:nvPr/>
        </p:nvSpPr>
        <p:spPr>
          <a:xfrm>
            <a:off x="1738266" y="3288494"/>
            <a:ext cx="195309" cy="159798"/>
          </a:xfrm>
          <a:prstGeom prst="rect">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19" name="矩形 218">
            <a:extLst>
              <a:ext uri="{FF2B5EF4-FFF2-40B4-BE49-F238E27FC236}">
                <a16:creationId xmlns:a16="http://schemas.microsoft.com/office/drawing/2014/main" id="{68F16A63-3EF1-1FF6-5AA0-DA7645CD3847}"/>
              </a:ext>
            </a:extLst>
          </p:cNvPr>
          <p:cNvSpPr/>
          <p:nvPr/>
        </p:nvSpPr>
        <p:spPr>
          <a:xfrm>
            <a:off x="1738265" y="3448292"/>
            <a:ext cx="195309" cy="159798"/>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20" name="矩形 219">
            <a:extLst>
              <a:ext uri="{FF2B5EF4-FFF2-40B4-BE49-F238E27FC236}">
                <a16:creationId xmlns:a16="http://schemas.microsoft.com/office/drawing/2014/main" id="{CF480F0D-7AD4-AAF2-F3BC-B7951B37B392}"/>
              </a:ext>
            </a:extLst>
          </p:cNvPr>
          <p:cNvSpPr/>
          <p:nvPr/>
        </p:nvSpPr>
        <p:spPr>
          <a:xfrm>
            <a:off x="1738264" y="3608090"/>
            <a:ext cx="195309" cy="159798"/>
          </a:xfrm>
          <a:prstGeom prst="rect">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22" name="矩形 221">
            <a:extLst>
              <a:ext uri="{FF2B5EF4-FFF2-40B4-BE49-F238E27FC236}">
                <a16:creationId xmlns:a16="http://schemas.microsoft.com/office/drawing/2014/main" id="{E9356566-3403-C7AF-AAB4-4CDF8E035C20}"/>
              </a:ext>
            </a:extLst>
          </p:cNvPr>
          <p:cNvSpPr/>
          <p:nvPr/>
        </p:nvSpPr>
        <p:spPr>
          <a:xfrm>
            <a:off x="1967336" y="2968898"/>
            <a:ext cx="195309" cy="159798"/>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23" name="矩形 222">
            <a:extLst>
              <a:ext uri="{FF2B5EF4-FFF2-40B4-BE49-F238E27FC236}">
                <a16:creationId xmlns:a16="http://schemas.microsoft.com/office/drawing/2014/main" id="{E4D08940-E858-020A-9FFC-FD20BACE57DF}"/>
              </a:ext>
            </a:extLst>
          </p:cNvPr>
          <p:cNvSpPr/>
          <p:nvPr/>
        </p:nvSpPr>
        <p:spPr>
          <a:xfrm>
            <a:off x="1967336" y="3128696"/>
            <a:ext cx="195309" cy="159798"/>
          </a:xfrm>
          <a:prstGeom prst="rect">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224" name="矩形 223">
            <a:extLst>
              <a:ext uri="{FF2B5EF4-FFF2-40B4-BE49-F238E27FC236}">
                <a16:creationId xmlns:a16="http://schemas.microsoft.com/office/drawing/2014/main" id="{9FDF3B53-CCB1-23C4-00DE-B5BB01AD2BE6}"/>
              </a:ext>
            </a:extLst>
          </p:cNvPr>
          <p:cNvSpPr/>
          <p:nvPr/>
        </p:nvSpPr>
        <p:spPr>
          <a:xfrm>
            <a:off x="1967335" y="3288494"/>
            <a:ext cx="195309" cy="159798"/>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25" name="矩形 224">
            <a:extLst>
              <a:ext uri="{FF2B5EF4-FFF2-40B4-BE49-F238E27FC236}">
                <a16:creationId xmlns:a16="http://schemas.microsoft.com/office/drawing/2014/main" id="{91DA87ED-C7C9-BAD7-469C-5A57B5276A31}"/>
              </a:ext>
            </a:extLst>
          </p:cNvPr>
          <p:cNvSpPr/>
          <p:nvPr/>
        </p:nvSpPr>
        <p:spPr>
          <a:xfrm>
            <a:off x="1967334" y="3448292"/>
            <a:ext cx="195309" cy="159798"/>
          </a:xfrm>
          <a:prstGeom prst="rect">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26" name="矩形 225">
            <a:extLst>
              <a:ext uri="{FF2B5EF4-FFF2-40B4-BE49-F238E27FC236}">
                <a16:creationId xmlns:a16="http://schemas.microsoft.com/office/drawing/2014/main" id="{952CD1AE-CC02-3116-E723-EEB7FEE9AD0E}"/>
              </a:ext>
            </a:extLst>
          </p:cNvPr>
          <p:cNvSpPr/>
          <p:nvPr/>
        </p:nvSpPr>
        <p:spPr>
          <a:xfrm>
            <a:off x="1967333" y="3608090"/>
            <a:ext cx="195309" cy="159798"/>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71" name="文本框 270">
            <a:extLst>
              <a:ext uri="{FF2B5EF4-FFF2-40B4-BE49-F238E27FC236}">
                <a16:creationId xmlns:a16="http://schemas.microsoft.com/office/drawing/2014/main" id="{C532BED1-AEBA-2D19-6DF0-61A9382C49CC}"/>
              </a:ext>
            </a:extLst>
          </p:cNvPr>
          <p:cNvSpPr txBox="1"/>
          <p:nvPr/>
        </p:nvSpPr>
        <p:spPr>
          <a:xfrm>
            <a:off x="11019547" y="98694"/>
            <a:ext cx="819851" cy="276999"/>
          </a:xfrm>
          <a:prstGeom prst="rect">
            <a:avLst/>
          </a:prstGeom>
          <a:noFill/>
        </p:spPr>
        <p:txBody>
          <a:bodyPr wrap="square">
            <a:spAutoFit/>
          </a:bodyPr>
          <a:lstStyle/>
          <a:p>
            <a:r>
              <a:rPr lang="en-US" altLang="zh-CN" sz="1200" b="1" dirty="0">
                <a:latin typeface="Times New Roman" panose="02020603050405020304" pitchFamily="18" charset="0"/>
                <a:cs typeface="Times New Roman" panose="02020603050405020304" pitchFamily="18" charset="0"/>
              </a:rPr>
              <a:t>Tunable</a:t>
            </a:r>
            <a:endParaRPr lang="zh-CN" altLang="en-US" sz="1200" b="1" dirty="0">
              <a:latin typeface="Times New Roman" panose="02020603050405020304" pitchFamily="18" charset="0"/>
              <a:cs typeface="Times New Roman" panose="02020603050405020304" pitchFamily="18" charset="0"/>
            </a:endParaRPr>
          </a:p>
        </p:txBody>
      </p:sp>
      <p:cxnSp>
        <p:nvCxnSpPr>
          <p:cNvPr id="276" name="直接箭头连接符 275">
            <a:extLst>
              <a:ext uri="{FF2B5EF4-FFF2-40B4-BE49-F238E27FC236}">
                <a16:creationId xmlns:a16="http://schemas.microsoft.com/office/drawing/2014/main" id="{2A1E99C4-3469-2134-E09F-EBFA62D45BEB}"/>
              </a:ext>
            </a:extLst>
          </p:cNvPr>
          <p:cNvCxnSpPr>
            <a:cxnSpLocks/>
          </p:cNvCxnSpPr>
          <p:nvPr/>
        </p:nvCxnSpPr>
        <p:spPr>
          <a:xfrm>
            <a:off x="2364357" y="3100560"/>
            <a:ext cx="301415"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80" name="文本框 279">
            <a:extLst>
              <a:ext uri="{FF2B5EF4-FFF2-40B4-BE49-F238E27FC236}">
                <a16:creationId xmlns:a16="http://schemas.microsoft.com/office/drawing/2014/main" id="{303650B4-DD2E-1F25-852B-F3FD2E424D9C}"/>
              </a:ext>
            </a:extLst>
          </p:cNvPr>
          <p:cNvSpPr txBox="1"/>
          <p:nvPr/>
        </p:nvSpPr>
        <p:spPr>
          <a:xfrm>
            <a:off x="2665772" y="2817746"/>
            <a:ext cx="1419182" cy="461665"/>
          </a:xfrm>
          <a:prstGeom prst="rect">
            <a:avLst/>
          </a:prstGeom>
          <a:noFill/>
        </p:spPr>
        <p:txBody>
          <a:bodyPr wrap="square">
            <a:spAutoFit/>
          </a:bodyPr>
          <a:lstStyle/>
          <a:p>
            <a:pPr algn="ctr"/>
            <a:r>
              <a:rPr lang="en-US" altLang="zh-CN" sz="1200" dirty="0">
                <a:latin typeface="Times New Roman" panose="02020603050405020304" pitchFamily="18" charset="0"/>
                <a:cs typeface="Times New Roman" panose="02020603050405020304" pitchFamily="18" charset="0"/>
              </a:rPr>
              <a:t>Surrogate prompt generation</a:t>
            </a:r>
            <a:endParaRPr lang="zh-CN" altLang="en-US" sz="1200" dirty="0">
              <a:latin typeface="Times New Roman" panose="02020603050405020304" pitchFamily="18" charset="0"/>
              <a:cs typeface="Times New Roman" panose="02020603050405020304" pitchFamily="18" charset="0"/>
            </a:endParaRPr>
          </a:p>
        </p:txBody>
      </p:sp>
      <p:cxnSp>
        <p:nvCxnSpPr>
          <p:cNvPr id="282" name="直接箭头连接符 281">
            <a:extLst>
              <a:ext uri="{FF2B5EF4-FFF2-40B4-BE49-F238E27FC236}">
                <a16:creationId xmlns:a16="http://schemas.microsoft.com/office/drawing/2014/main" id="{20167996-C01C-39E4-F940-95A3D72970B0}"/>
              </a:ext>
            </a:extLst>
          </p:cNvPr>
          <p:cNvCxnSpPr>
            <a:cxnSpLocks/>
          </p:cNvCxnSpPr>
          <p:nvPr/>
        </p:nvCxnSpPr>
        <p:spPr>
          <a:xfrm>
            <a:off x="3511321" y="3425194"/>
            <a:ext cx="0" cy="36579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07" name="文本框 306">
            <a:extLst>
              <a:ext uri="{FF2B5EF4-FFF2-40B4-BE49-F238E27FC236}">
                <a16:creationId xmlns:a16="http://schemas.microsoft.com/office/drawing/2014/main" id="{4805A664-1A5D-346B-B868-50F639D60984}"/>
              </a:ext>
            </a:extLst>
          </p:cNvPr>
          <p:cNvSpPr txBox="1"/>
          <p:nvPr/>
        </p:nvSpPr>
        <p:spPr>
          <a:xfrm>
            <a:off x="2490389" y="3886660"/>
            <a:ext cx="809701" cy="461665"/>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Surrogate </a:t>
            </a:r>
          </a:p>
          <a:p>
            <a:r>
              <a:rPr lang="en-US" altLang="zh-CN" sz="1200" dirty="0">
                <a:latin typeface="Times New Roman" panose="02020603050405020304" pitchFamily="18" charset="0"/>
                <a:cs typeface="Times New Roman" panose="02020603050405020304" pitchFamily="18" charset="0"/>
              </a:rPr>
              <a:t>prompts</a:t>
            </a:r>
            <a:endParaRPr lang="zh-CN" altLang="en-US" sz="1200" dirty="0">
              <a:latin typeface="Times New Roman" panose="02020603050405020304" pitchFamily="18" charset="0"/>
              <a:cs typeface="Times New Roman" panose="02020603050405020304" pitchFamily="18" charset="0"/>
            </a:endParaRPr>
          </a:p>
        </p:txBody>
      </p:sp>
      <p:sp>
        <p:nvSpPr>
          <p:cNvPr id="308" name="文本框 307">
            <a:extLst>
              <a:ext uri="{FF2B5EF4-FFF2-40B4-BE49-F238E27FC236}">
                <a16:creationId xmlns:a16="http://schemas.microsoft.com/office/drawing/2014/main" id="{CE1C29C7-3A2A-865F-B5DB-9F51B5C3786D}"/>
              </a:ext>
            </a:extLst>
          </p:cNvPr>
          <p:cNvSpPr txBox="1"/>
          <p:nvPr/>
        </p:nvSpPr>
        <p:spPr>
          <a:xfrm>
            <a:off x="5205694" y="3886660"/>
            <a:ext cx="996542" cy="461665"/>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Disturbed prompts</a:t>
            </a:r>
            <a:endParaRPr lang="zh-CN" altLang="en-US" sz="1200" dirty="0">
              <a:latin typeface="Times New Roman" panose="02020603050405020304" pitchFamily="18" charset="0"/>
              <a:cs typeface="Times New Roman" panose="02020603050405020304" pitchFamily="18" charset="0"/>
            </a:endParaRPr>
          </a:p>
        </p:txBody>
      </p:sp>
      <p:pic>
        <p:nvPicPr>
          <p:cNvPr id="346" name="图片 345">
            <a:extLst>
              <a:ext uri="{FF2B5EF4-FFF2-40B4-BE49-F238E27FC236}">
                <a16:creationId xmlns:a16="http://schemas.microsoft.com/office/drawing/2014/main" id="{2D7FB00E-9C74-83D4-8179-689AB008D4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42586" y="99938"/>
            <a:ext cx="265131" cy="265131"/>
          </a:xfrm>
          <a:prstGeom prst="rect">
            <a:avLst/>
          </a:prstGeom>
        </p:spPr>
      </p:pic>
      <p:sp>
        <p:nvSpPr>
          <p:cNvPr id="347" name="文本框 346">
            <a:extLst>
              <a:ext uri="{FF2B5EF4-FFF2-40B4-BE49-F238E27FC236}">
                <a16:creationId xmlns:a16="http://schemas.microsoft.com/office/drawing/2014/main" id="{731114C3-A0CB-3A66-051E-3747AF40C872}"/>
              </a:ext>
            </a:extLst>
          </p:cNvPr>
          <p:cNvSpPr txBox="1"/>
          <p:nvPr/>
        </p:nvSpPr>
        <p:spPr>
          <a:xfrm>
            <a:off x="10221788" y="81748"/>
            <a:ext cx="676059" cy="276999"/>
          </a:xfrm>
          <a:prstGeom prst="rect">
            <a:avLst/>
          </a:prstGeom>
          <a:noFill/>
        </p:spPr>
        <p:txBody>
          <a:bodyPr wrap="square">
            <a:spAutoFit/>
          </a:bodyPr>
          <a:lstStyle/>
          <a:p>
            <a:r>
              <a:rPr lang="en-US" altLang="zh-CN" sz="1200" b="1" dirty="0">
                <a:latin typeface="Times New Roman" panose="02020603050405020304" pitchFamily="18" charset="0"/>
                <a:cs typeface="Times New Roman" panose="02020603050405020304" pitchFamily="18" charset="0"/>
              </a:rPr>
              <a:t>Frozen</a:t>
            </a:r>
            <a:endParaRPr lang="zh-CN" altLang="en-US" sz="1200" b="1" dirty="0">
              <a:latin typeface="Times New Roman" panose="02020603050405020304" pitchFamily="18" charset="0"/>
              <a:cs typeface="Times New Roman" panose="02020603050405020304" pitchFamily="18" charset="0"/>
            </a:endParaRPr>
          </a:p>
        </p:txBody>
      </p:sp>
      <p:pic>
        <p:nvPicPr>
          <p:cNvPr id="349" name="图片 348">
            <a:extLst>
              <a:ext uri="{FF2B5EF4-FFF2-40B4-BE49-F238E27FC236}">
                <a16:creationId xmlns:a16="http://schemas.microsoft.com/office/drawing/2014/main" id="{D65F02AF-6260-4018-2FB0-1ED261D5B65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79016" y="78283"/>
            <a:ext cx="241051" cy="241051"/>
          </a:xfrm>
          <a:prstGeom prst="rect">
            <a:avLst/>
          </a:prstGeom>
        </p:spPr>
      </p:pic>
      <p:grpSp>
        <p:nvGrpSpPr>
          <p:cNvPr id="374" name="Google Shape;4303;p42">
            <a:extLst>
              <a:ext uri="{FF2B5EF4-FFF2-40B4-BE49-F238E27FC236}">
                <a16:creationId xmlns:a16="http://schemas.microsoft.com/office/drawing/2014/main" id="{103ECF3D-1EBE-BB3F-FAC2-7A09172C5BA3}"/>
              </a:ext>
            </a:extLst>
          </p:cNvPr>
          <p:cNvGrpSpPr/>
          <p:nvPr/>
        </p:nvGrpSpPr>
        <p:grpSpPr>
          <a:xfrm rot="16200000">
            <a:off x="3492436" y="3802416"/>
            <a:ext cx="177283" cy="520706"/>
            <a:chOff x="6545125" y="610550"/>
            <a:chExt cx="274900" cy="822600"/>
          </a:xfrm>
          <a:solidFill>
            <a:srgbClr val="E3EEFF"/>
          </a:solidFill>
        </p:grpSpPr>
        <p:sp>
          <p:nvSpPr>
            <p:cNvPr id="375" name="Google Shape;4304;p42">
              <a:extLst>
                <a:ext uri="{FF2B5EF4-FFF2-40B4-BE49-F238E27FC236}">
                  <a16:creationId xmlns:a16="http://schemas.microsoft.com/office/drawing/2014/main" id="{EAFC8B5D-987B-B714-55EF-568B6AEAE4AE}"/>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6" name="Google Shape;4305;p42">
              <a:extLst>
                <a:ext uri="{FF2B5EF4-FFF2-40B4-BE49-F238E27FC236}">
                  <a16:creationId xmlns:a16="http://schemas.microsoft.com/office/drawing/2014/main" id="{618535C1-ED4B-7C47-A651-5BD4EC9C8175}"/>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7" name="Google Shape;4306;p42">
              <a:extLst>
                <a:ext uri="{FF2B5EF4-FFF2-40B4-BE49-F238E27FC236}">
                  <a16:creationId xmlns:a16="http://schemas.microsoft.com/office/drawing/2014/main" id="{56807930-9270-F164-1BF7-15384920387C}"/>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82" name="Google Shape;4303;p42">
            <a:extLst>
              <a:ext uri="{FF2B5EF4-FFF2-40B4-BE49-F238E27FC236}">
                <a16:creationId xmlns:a16="http://schemas.microsoft.com/office/drawing/2014/main" id="{C6846010-BACC-EC2A-88EF-0FAF1A1B8F7B}"/>
              </a:ext>
            </a:extLst>
          </p:cNvPr>
          <p:cNvGrpSpPr/>
          <p:nvPr/>
        </p:nvGrpSpPr>
        <p:grpSpPr>
          <a:xfrm rot="16200000">
            <a:off x="3459783" y="3828455"/>
            <a:ext cx="177283" cy="520706"/>
            <a:chOff x="6545125" y="610550"/>
            <a:chExt cx="274900" cy="822600"/>
          </a:xfrm>
          <a:solidFill>
            <a:srgbClr val="E3EEFF"/>
          </a:solidFill>
        </p:grpSpPr>
        <p:sp>
          <p:nvSpPr>
            <p:cNvPr id="383" name="Google Shape;4304;p42">
              <a:extLst>
                <a:ext uri="{FF2B5EF4-FFF2-40B4-BE49-F238E27FC236}">
                  <a16:creationId xmlns:a16="http://schemas.microsoft.com/office/drawing/2014/main" id="{C81C7982-6B90-9642-024E-A3BCB7CF1E1B}"/>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4" name="Google Shape;4305;p42">
              <a:extLst>
                <a:ext uri="{FF2B5EF4-FFF2-40B4-BE49-F238E27FC236}">
                  <a16:creationId xmlns:a16="http://schemas.microsoft.com/office/drawing/2014/main" id="{DC04CA18-72C6-6AD7-9361-3169A5280082}"/>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5" name="Google Shape;4306;p42">
              <a:extLst>
                <a:ext uri="{FF2B5EF4-FFF2-40B4-BE49-F238E27FC236}">
                  <a16:creationId xmlns:a16="http://schemas.microsoft.com/office/drawing/2014/main" id="{B81A4D75-EE7D-9B8A-17B0-639A5A6A558B}"/>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78" name="Google Shape;4303;p42">
            <a:extLst>
              <a:ext uri="{FF2B5EF4-FFF2-40B4-BE49-F238E27FC236}">
                <a16:creationId xmlns:a16="http://schemas.microsoft.com/office/drawing/2014/main" id="{C085A8FB-9806-9CBF-C7F0-48A9BCF008C7}"/>
              </a:ext>
            </a:extLst>
          </p:cNvPr>
          <p:cNvGrpSpPr/>
          <p:nvPr/>
        </p:nvGrpSpPr>
        <p:grpSpPr>
          <a:xfrm rot="16200000">
            <a:off x="3410807" y="3859002"/>
            <a:ext cx="177283" cy="520706"/>
            <a:chOff x="6545125" y="610550"/>
            <a:chExt cx="274900" cy="822600"/>
          </a:xfrm>
          <a:solidFill>
            <a:srgbClr val="E3EEFF"/>
          </a:solidFill>
        </p:grpSpPr>
        <p:sp>
          <p:nvSpPr>
            <p:cNvPr id="379" name="Google Shape;4304;p42">
              <a:extLst>
                <a:ext uri="{FF2B5EF4-FFF2-40B4-BE49-F238E27FC236}">
                  <a16:creationId xmlns:a16="http://schemas.microsoft.com/office/drawing/2014/main" id="{FF44FB02-7EF0-FC91-1241-30A6A3DC707F}"/>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0" name="Google Shape;4305;p42">
              <a:extLst>
                <a:ext uri="{FF2B5EF4-FFF2-40B4-BE49-F238E27FC236}">
                  <a16:creationId xmlns:a16="http://schemas.microsoft.com/office/drawing/2014/main" id="{4800CEA7-ED2F-E12E-8A13-33F193C81C70}"/>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1" name="Google Shape;4306;p42">
              <a:extLst>
                <a:ext uri="{FF2B5EF4-FFF2-40B4-BE49-F238E27FC236}">
                  <a16:creationId xmlns:a16="http://schemas.microsoft.com/office/drawing/2014/main" id="{777C0D52-3B42-BF37-F406-F7AF5BBE2BAD}"/>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98" name="Google Shape;4303;p42">
            <a:extLst>
              <a:ext uri="{FF2B5EF4-FFF2-40B4-BE49-F238E27FC236}">
                <a16:creationId xmlns:a16="http://schemas.microsoft.com/office/drawing/2014/main" id="{685DE470-C5FF-CA26-90F5-0C2C09B39B07}"/>
              </a:ext>
            </a:extLst>
          </p:cNvPr>
          <p:cNvGrpSpPr/>
          <p:nvPr/>
        </p:nvGrpSpPr>
        <p:grpSpPr>
          <a:xfrm rot="16200000">
            <a:off x="3378437" y="3892223"/>
            <a:ext cx="177283" cy="520706"/>
            <a:chOff x="6545125" y="610550"/>
            <a:chExt cx="274900" cy="822600"/>
          </a:xfrm>
          <a:solidFill>
            <a:srgbClr val="E3EEFF"/>
          </a:solidFill>
        </p:grpSpPr>
        <p:sp>
          <p:nvSpPr>
            <p:cNvPr id="399" name="Google Shape;4304;p42">
              <a:extLst>
                <a:ext uri="{FF2B5EF4-FFF2-40B4-BE49-F238E27FC236}">
                  <a16:creationId xmlns:a16="http://schemas.microsoft.com/office/drawing/2014/main" id="{39635513-76E1-5011-0FE4-22F397B7B9D0}"/>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0" name="Google Shape;4305;p42">
              <a:extLst>
                <a:ext uri="{FF2B5EF4-FFF2-40B4-BE49-F238E27FC236}">
                  <a16:creationId xmlns:a16="http://schemas.microsoft.com/office/drawing/2014/main" id="{CB9B620C-DE2E-5F2A-86ED-FAF02F8C1434}"/>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1" name="Google Shape;4306;p42">
              <a:extLst>
                <a:ext uri="{FF2B5EF4-FFF2-40B4-BE49-F238E27FC236}">
                  <a16:creationId xmlns:a16="http://schemas.microsoft.com/office/drawing/2014/main" id="{C927463A-5209-A8B3-721D-FC50C1834D40}"/>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03" name="Google Shape;4303;p42">
            <a:extLst>
              <a:ext uri="{FF2B5EF4-FFF2-40B4-BE49-F238E27FC236}">
                <a16:creationId xmlns:a16="http://schemas.microsoft.com/office/drawing/2014/main" id="{71EFCEAA-0372-99B0-9F6B-7020E5603145}"/>
              </a:ext>
            </a:extLst>
          </p:cNvPr>
          <p:cNvGrpSpPr/>
          <p:nvPr/>
        </p:nvGrpSpPr>
        <p:grpSpPr>
          <a:xfrm rot="16200000">
            <a:off x="4892341" y="3791098"/>
            <a:ext cx="177283" cy="520706"/>
            <a:chOff x="6545125" y="610550"/>
            <a:chExt cx="274900" cy="822600"/>
          </a:xfrm>
          <a:solidFill>
            <a:srgbClr val="FFC000"/>
          </a:solidFill>
        </p:grpSpPr>
        <p:sp>
          <p:nvSpPr>
            <p:cNvPr id="404" name="Google Shape;4304;p42">
              <a:extLst>
                <a:ext uri="{FF2B5EF4-FFF2-40B4-BE49-F238E27FC236}">
                  <a16:creationId xmlns:a16="http://schemas.microsoft.com/office/drawing/2014/main" id="{9FE71B52-FB3E-501D-5C45-7A0289555128}"/>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5" name="Google Shape;4305;p42">
              <a:extLst>
                <a:ext uri="{FF2B5EF4-FFF2-40B4-BE49-F238E27FC236}">
                  <a16:creationId xmlns:a16="http://schemas.microsoft.com/office/drawing/2014/main" id="{63EEF717-C8E1-1118-0BEC-BC40E8159CA0}"/>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6" name="Google Shape;4306;p42">
              <a:extLst>
                <a:ext uri="{FF2B5EF4-FFF2-40B4-BE49-F238E27FC236}">
                  <a16:creationId xmlns:a16="http://schemas.microsoft.com/office/drawing/2014/main" id="{D6CD9629-81CF-CAD8-4665-7EC8B57211C3}"/>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11" name="Google Shape;4303;p42">
            <a:extLst>
              <a:ext uri="{FF2B5EF4-FFF2-40B4-BE49-F238E27FC236}">
                <a16:creationId xmlns:a16="http://schemas.microsoft.com/office/drawing/2014/main" id="{363AE754-91DA-E2C6-6314-A8DCC8BA2CBC}"/>
              </a:ext>
            </a:extLst>
          </p:cNvPr>
          <p:cNvGrpSpPr/>
          <p:nvPr/>
        </p:nvGrpSpPr>
        <p:grpSpPr>
          <a:xfrm rot="16200000">
            <a:off x="4848799" y="3829614"/>
            <a:ext cx="177283" cy="520706"/>
            <a:chOff x="6545125" y="610550"/>
            <a:chExt cx="274900" cy="822600"/>
          </a:xfrm>
          <a:solidFill>
            <a:srgbClr val="FFC000"/>
          </a:solidFill>
        </p:grpSpPr>
        <p:sp>
          <p:nvSpPr>
            <p:cNvPr id="412" name="Google Shape;4304;p42">
              <a:extLst>
                <a:ext uri="{FF2B5EF4-FFF2-40B4-BE49-F238E27FC236}">
                  <a16:creationId xmlns:a16="http://schemas.microsoft.com/office/drawing/2014/main" id="{C0DE5B70-D37B-6FAD-4A89-B173D0390DA7}"/>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3" name="Google Shape;4305;p42">
              <a:extLst>
                <a:ext uri="{FF2B5EF4-FFF2-40B4-BE49-F238E27FC236}">
                  <a16:creationId xmlns:a16="http://schemas.microsoft.com/office/drawing/2014/main" id="{7B9623CE-826B-3F53-2342-06A1E9DAB620}"/>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4" name="Google Shape;4306;p42">
              <a:extLst>
                <a:ext uri="{FF2B5EF4-FFF2-40B4-BE49-F238E27FC236}">
                  <a16:creationId xmlns:a16="http://schemas.microsoft.com/office/drawing/2014/main" id="{F47687FC-9C31-6985-D6AB-05CC172BD4AE}"/>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15" name="Google Shape;4303;p42">
            <a:extLst>
              <a:ext uri="{FF2B5EF4-FFF2-40B4-BE49-F238E27FC236}">
                <a16:creationId xmlns:a16="http://schemas.microsoft.com/office/drawing/2014/main" id="{639BB780-4FC3-D992-B8A2-FBE343C5FDCF}"/>
              </a:ext>
            </a:extLst>
          </p:cNvPr>
          <p:cNvGrpSpPr/>
          <p:nvPr/>
        </p:nvGrpSpPr>
        <p:grpSpPr>
          <a:xfrm rot="16200000">
            <a:off x="4809612" y="3864062"/>
            <a:ext cx="177283" cy="520706"/>
            <a:chOff x="6545125" y="610550"/>
            <a:chExt cx="274901" cy="822600"/>
          </a:xfrm>
          <a:solidFill>
            <a:srgbClr val="FFC000"/>
          </a:solidFill>
        </p:grpSpPr>
        <p:sp>
          <p:nvSpPr>
            <p:cNvPr id="416" name="Google Shape;4304;p42">
              <a:extLst>
                <a:ext uri="{FF2B5EF4-FFF2-40B4-BE49-F238E27FC236}">
                  <a16:creationId xmlns:a16="http://schemas.microsoft.com/office/drawing/2014/main" id="{FEBAD307-C7EE-2946-D854-FF3CD59E007A}"/>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7" name="Google Shape;4305;p42">
              <a:extLst>
                <a:ext uri="{FF2B5EF4-FFF2-40B4-BE49-F238E27FC236}">
                  <a16:creationId xmlns:a16="http://schemas.microsoft.com/office/drawing/2014/main" id="{6D3C4E44-B140-46A2-C422-A306957E7F14}"/>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8" name="Google Shape;4306;p42">
              <a:extLst>
                <a:ext uri="{FF2B5EF4-FFF2-40B4-BE49-F238E27FC236}">
                  <a16:creationId xmlns:a16="http://schemas.microsoft.com/office/drawing/2014/main" id="{A675D265-0DC3-D890-193F-B507D66E4A28}"/>
                </a:ext>
              </a:extLst>
            </p:cNvPr>
            <p:cNvSpPr/>
            <p:nvPr/>
          </p:nvSpPr>
          <p:spPr>
            <a:xfrm>
              <a:off x="6545825" y="1158949"/>
              <a:ext cx="274201" cy="274201"/>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19" name="Google Shape;4303;p42">
            <a:extLst>
              <a:ext uri="{FF2B5EF4-FFF2-40B4-BE49-F238E27FC236}">
                <a16:creationId xmlns:a16="http://schemas.microsoft.com/office/drawing/2014/main" id="{CC7090B7-37A0-0ED1-FA67-3AE5416DC90C}"/>
              </a:ext>
            </a:extLst>
          </p:cNvPr>
          <p:cNvGrpSpPr/>
          <p:nvPr/>
        </p:nvGrpSpPr>
        <p:grpSpPr>
          <a:xfrm rot="16200000">
            <a:off x="4766748" y="3891990"/>
            <a:ext cx="177283" cy="520706"/>
            <a:chOff x="6545125" y="610550"/>
            <a:chExt cx="274900" cy="822600"/>
          </a:xfrm>
          <a:solidFill>
            <a:srgbClr val="FFC000"/>
          </a:solidFill>
        </p:grpSpPr>
        <p:sp>
          <p:nvSpPr>
            <p:cNvPr id="420" name="Google Shape;4304;p42">
              <a:extLst>
                <a:ext uri="{FF2B5EF4-FFF2-40B4-BE49-F238E27FC236}">
                  <a16:creationId xmlns:a16="http://schemas.microsoft.com/office/drawing/2014/main" id="{6F06E638-A2CF-0DE0-80D6-AF62ADC46035}"/>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1" name="Google Shape;4305;p42">
              <a:extLst>
                <a:ext uri="{FF2B5EF4-FFF2-40B4-BE49-F238E27FC236}">
                  <a16:creationId xmlns:a16="http://schemas.microsoft.com/office/drawing/2014/main" id="{F0B4146E-47A5-80D8-FDC7-C6BFAF7CF873}"/>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2" name="Google Shape;4306;p42">
              <a:extLst>
                <a:ext uri="{FF2B5EF4-FFF2-40B4-BE49-F238E27FC236}">
                  <a16:creationId xmlns:a16="http://schemas.microsoft.com/office/drawing/2014/main" id="{385A1413-D709-E2DE-BA35-CBB34450F94F}"/>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423" name="图片 422">
            <a:extLst>
              <a:ext uri="{FF2B5EF4-FFF2-40B4-BE49-F238E27FC236}">
                <a16:creationId xmlns:a16="http://schemas.microsoft.com/office/drawing/2014/main" id="{4404185F-86E7-B687-E931-C159C21E0E1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68638" y="3760865"/>
            <a:ext cx="258664" cy="258664"/>
          </a:xfrm>
          <a:prstGeom prst="rect">
            <a:avLst/>
          </a:prstGeom>
        </p:spPr>
      </p:pic>
      <p:grpSp>
        <p:nvGrpSpPr>
          <p:cNvPr id="467" name="Google Shape;895;p28">
            <a:extLst>
              <a:ext uri="{FF2B5EF4-FFF2-40B4-BE49-F238E27FC236}">
                <a16:creationId xmlns:a16="http://schemas.microsoft.com/office/drawing/2014/main" id="{BF4AAA2F-6CA5-934B-DB1A-2BA29A00F45A}"/>
              </a:ext>
            </a:extLst>
          </p:cNvPr>
          <p:cNvGrpSpPr/>
          <p:nvPr/>
        </p:nvGrpSpPr>
        <p:grpSpPr>
          <a:xfrm>
            <a:off x="6350856" y="1935580"/>
            <a:ext cx="771100" cy="734130"/>
            <a:chOff x="5950075" y="854725"/>
            <a:chExt cx="2904000" cy="2668950"/>
          </a:xfrm>
        </p:grpSpPr>
        <p:sp>
          <p:nvSpPr>
            <p:cNvPr id="468" name="Google Shape;896;p28">
              <a:extLst>
                <a:ext uri="{FF2B5EF4-FFF2-40B4-BE49-F238E27FC236}">
                  <a16:creationId xmlns:a16="http://schemas.microsoft.com/office/drawing/2014/main" id="{2E7CD7F3-CFFE-56F3-F5FB-07B55F86983D}"/>
                </a:ext>
              </a:extLst>
            </p:cNvPr>
            <p:cNvSpPr/>
            <p:nvPr/>
          </p:nvSpPr>
          <p:spPr>
            <a:xfrm flipH="1">
              <a:off x="5950075" y="854725"/>
              <a:ext cx="2904000" cy="26673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897;p28">
              <a:extLst>
                <a:ext uri="{FF2B5EF4-FFF2-40B4-BE49-F238E27FC236}">
                  <a16:creationId xmlns:a16="http://schemas.microsoft.com/office/drawing/2014/main" id="{21FABCF4-DF57-E459-EA06-CE361D87B054}"/>
                </a:ext>
              </a:extLst>
            </p:cNvPr>
            <p:cNvSpPr/>
            <p:nvPr/>
          </p:nvSpPr>
          <p:spPr>
            <a:xfrm flipH="1">
              <a:off x="5950075" y="854725"/>
              <a:ext cx="580800" cy="532801"/>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0" name="Google Shape;898;p28">
              <a:extLst>
                <a:ext uri="{FF2B5EF4-FFF2-40B4-BE49-F238E27FC236}">
                  <a16:creationId xmlns:a16="http://schemas.microsoft.com/office/drawing/2014/main" id="{3832B5D1-2ED5-D8C5-7DE1-7E7D6F79FA3A}"/>
                </a:ext>
              </a:extLst>
            </p:cNvPr>
            <p:cNvSpPr/>
            <p:nvPr/>
          </p:nvSpPr>
          <p:spPr>
            <a:xfrm flipH="1">
              <a:off x="6530875" y="8547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899;p28">
              <a:extLst>
                <a:ext uri="{FF2B5EF4-FFF2-40B4-BE49-F238E27FC236}">
                  <a16:creationId xmlns:a16="http://schemas.microsoft.com/office/drawing/2014/main" id="{50637892-4F10-6805-770D-3825341429E8}"/>
                </a:ext>
              </a:extLst>
            </p:cNvPr>
            <p:cNvSpPr/>
            <p:nvPr/>
          </p:nvSpPr>
          <p:spPr>
            <a:xfrm flipH="1">
              <a:off x="7111675" y="8547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900;p28">
              <a:extLst>
                <a:ext uri="{FF2B5EF4-FFF2-40B4-BE49-F238E27FC236}">
                  <a16:creationId xmlns:a16="http://schemas.microsoft.com/office/drawing/2014/main" id="{686FCBD9-8772-E590-6CE6-CF6DBF8FAF9D}"/>
                </a:ext>
              </a:extLst>
            </p:cNvPr>
            <p:cNvSpPr/>
            <p:nvPr/>
          </p:nvSpPr>
          <p:spPr>
            <a:xfrm flipH="1">
              <a:off x="7692475" y="8547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901;p28">
              <a:extLst>
                <a:ext uri="{FF2B5EF4-FFF2-40B4-BE49-F238E27FC236}">
                  <a16:creationId xmlns:a16="http://schemas.microsoft.com/office/drawing/2014/main" id="{1B71E499-4152-15BB-2127-738B783D1671}"/>
                </a:ext>
              </a:extLst>
            </p:cNvPr>
            <p:cNvSpPr/>
            <p:nvPr/>
          </p:nvSpPr>
          <p:spPr>
            <a:xfrm flipH="1">
              <a:off x="8273275" y="8547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902;p28">
              <a:extLst>
                <a:ext uri="{FF2B5EF4-FFF2-40B4-BE49-F238E27FC236}">
                  <a16:creationId xmlns:a16="http://schemas.microsoft.com/office/drawing/2014/main" id="{180941A6-CCCB-29D7-DC50-C1F714AC6783}"/>
                </a:ext>
              </a:extLst>
            </p:cNvPr>
            <p:cNvSpPr/>
            <p:nvPr/>
          </p:nvSpPr>
          <p:spPr>
            <a:xfrm flipH="1">
              <a:off x="5950075" y="13875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903;p28">
              <a:extLst>
                <a:ext uri="{FF2B5EF4-FFF2-40B4-BE49-F238E27FC236}">
                  <a16:creationId xmlns:a16="http://schemas.microsoft.com/office/drawing/2014/main" id="{AFA09F10-EB88-7B5A-A521-97B462A101AC}"/>
                </a:ext>
              </a:extLst>
            </p:cNvPr>
            <p:cNvSpPr/>
            <p:nvPr/>
          </p:nvSpPr>
          <p:spPr>
            <a:xfrm flipH="1">
              <a:off x="6530875" y="13875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904;p28">
              <a:extLst>
                <a:ext uri="{FF2B5EF4-FFF2-40B4-BE49-F238E27FC236}">
                  <a16:creationId xmlns:a16="http://schemas.microsoft.com/office/drawing/2014/main" id="{D7DD1D3F-7CDA-5325-2482-F2F2A9FB8F7A}"/>
                </a:ext>
              </a:extLst>
            </p:cNvPr>
            <p:cNvSpPr/>
            <p:nvPr/>
          </p:nvSpPr>
          <p:spPr>
            <a:xfrm flipH="1">
              <a:off x="7111675" y="13875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905;p28">
              <a:extLst>
                <a:ext uri="{FF2B5EF4-FFF2-40B4-BE49-F238E27FC236}">
                  <a16:creationId xmlns:a16="http://schemas.microsoft.com/office/drawing/2014/main" id="{20E23ADF-9CDE-4AC5-1866-CC162626F4E8}"/>
                </a:ext>
              </a:extLst>
            </p:cNvPr>
            <p:cNvSpPr/>
            <p:nvPr/>
          </p:nvSpPr>
          <p:spPr>
            <a:xfrm flipH="1">
              <a:off x="7692475" y="13875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906;p28">
              <a:extLst>
                <a:ext uri="{FF2B5EF4-FFF2-40B4-BE49-F238E27FC236}">
                  <a16:creationId xmlns:a16="http://schemas.microsoft.com/office/drawing/2014/main" id="{80D39310-902F-015D-C582-2FC35FD8180D}"/>
                </a:ext>
              </a:extLst>
            </p:cNvPr>
            <p:cNvSpPr/>
            <p:nvPr/>
          </p:nvSpPr>
          <p:spPr>
            <a:xfrm flipH="1">
              <a:off x="8273275" y="13875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907;p28">
              <a:extLst>
                <a:ext uri="{FF2B5EF4-FFF2-40B4-BE49-F238E27FC236}">
                  <a16:creationId xmlns:a16="http://schemas.microsoft.com/office/drawing/2014/main" id="{3307B353-A4A6-5CE8-0D8E-8C22FBBC4AE5}"/>
                </a:ext>
              </a:extLst>
            </p:cNvPr>
            <p:cNvSpPr/>
            <p:nvPr/>
          </p:nvSpPr>
          <p:spPr>
            <a:xfrm flipH="1">
              <a:off x="5950075" y="192197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908;p28">
              <a:extLst>
                <a:ext uri="{FF2B5EF4-FFF2-40B4-BE49-F238E27FC236}">
                  <a16:creationId xmlns:a16="http://schemas.microsoft.com/office/drawing/2014/main" id="{96CAAD3B-7558-3D35-0E31-839CD28F75E2}"/>
                </a:ext>
              </a:extLst>
            </p:cNvPr>
            <p:cNvSpPr/>
            <p:nvPr/>
          </p:nvSpPr>
          <p:spPr>
            <a:xfrm flipH="1">
              <a:off x="6530875" y="192197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909;p28">
              <a:extLst>
                <a:ext uri="{FF2B5EF4-FFF2-40B4-BE49-F238E27FC236}">
                  <a16:creationId xmlns:a16="http://schemas.microsoft.com/office/drawing/2014/main" id="{3BA2C09E-0C75-706B-002C-089F12ACA763}"/>
                </a:ext>
              </a:extLst>
            </p:cNvPr>
            <p:cNvSpPr/>
            <p:nvPr/>
          </p:nvSpPr>
          <p:spPr>
            <a:xfrm flipH="1">
              <a:off x="7111675" y="192197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910;p28">
              <a:extLst>
                <a:ext uri="{FF2B5EF4-FFF2-40B4-BE49-F238E27FC236}">
                  <a16:creationId xmlns:a16="http://schemas.microsoft.com/office/drawing/2014/main" id="{3441ED56-279C-9B11-8A9C-62A3F8EF26DF}"/>
                </a:ext>
              </a:extLst>
            </p:cNvPr>
            <p:cNvSpPr/>
            <p:nvPr/>
          </p:nvSpPr>
          <p:spPr>
            <a:xfrm flipH="1">
              <a:off x="7692475" y="192197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911;p28">
              <a:extLst>
                <a:ext uri="{FF2B5EF4-FFF2-40B4-BE49-F238E27FC236}">
                  <a16:creationId xmlns:a16="http://schemas.microsoft.com/office/drawing/2014/main" id="{826B8E5D-9BC5-D300-88F8-8A6370349541}"/>
                </a:ext>
              </a:extLst>
            </p:cNvPr>
            <p:cNvSpPr/>
            <p:nvPr/>
          </p:nvSpPr>
          <p:spPr>
            <a:xfrm flipH="1">
              <a:off x="8273275" y="192197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912;p28">
              <a:extLst>
                <a:ext uri="{FF2B5EF4-FFF2-40B4-BE49-F238E27FC236}">
                  <a16:creationId xmlns:a16="http://schemas.microsoft.com/office/drawing/2014/main" id="{4A6434C8-63DB-9E5F-2911-24912D8B4DAD}"/>
                </a:ext>
              </a:extLst>
            </p:cNvPr>
            <p:cNvSpPr/>
            <p:nvPr/>
          </p:nvSpPr>
          <p:spPr>
            <a:xfrm flipH="1">
              <a:off x="5950075" y="24564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913;p28">
              <a:extLst>
                <a:ext uri="{FF2B5EF4-FFF2-40B4-BE49-F238E27FC236}">
                  <a16:creationId xmlns:a16="http://schemas.microsoft.com/office/drawing/2014/main" id="{904E1CCF-04D7-9F2A-0460-CEF7B75D024E}"/>
                </a:ext>
              </a:extLst>
            </p:cNvPr>
            <p:cNvSpPr/>
            <p:nvPr/>
          </p:nvSpPr>
          <p:spPr>
            <a:xfrm flipH="1">
              <a:off x="6530875" y="24564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914;p28">
              <a:extLst>
                <a:ext uri="{FF2B5EF4-FFF2-40B4-BE49-F238E27FC236}">
                  <a16:creationId xmlns:a16="http://schemas.microsoft.com/office/drawing/2014/main" id="{F2D6234A-F6DF-B64B-B17E-8EF5CBC19B60}"/>
                </a:ext>
              </a:extLst>
            </p:cNvPr>
            <p:cNvSpPr/>
            <p:nvPr/>
          </p:nvSpPr>
          <p:spPr>
            <a:xfrm flipH="1">
              <a:off x="7111675" y="24564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915;p28">
              <a:extLst>
                <a:ext uri="{FF2B5EF4-FFF2-40B4-BE49-F238E27FC236}">
                  <a16:creationId xmlns:a16="http://schemas.microsoft.com/office/drawing/2014/main" id="{1DD53E9D-24A1-F6AD-6DAF-DB83572A196A}"/>
                </a:ext>
              </a:extLst>
            </p:cNvPr>
            <p:cNvSpPr/>
            <p:nvPr/>
          </p:nvSpPr>
          <p:spPr>
            <a:xfrm flipH="1">
              <a:off x="7692475" y="24564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916;p28">
              <a:extLst>
                <a:ext uri="{FF2B5EF4-FFF2-40B4-BE49-F238E27FC236}">
                  <a16:creationId xmlns:a16="http://schemas.microsoft.com/office/drawing/2014/main" id="{B0CDA867-7236-EC9E-B2E1-509A613A6D80}"/>
                </a:ext>
              </a:extLst>
            </p:cNvPr>
            <p:cNvSpPr/>
            <p:nvPr/>
          </p:nvSpPr>
          <p:spPr>
            <a:xfrm flipH="1">
              <a:off x="8273275" y="24564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917;p28">
              <a:extLst>
                <a:ext uri="{FF2B5EF4-FFF2-40B4-BE49-F238E27FC236}">
                  <a16:creationId xmlns:a16="http://schemas.microsoft.com/office/drawing/2014/main" id="{0D03DBAE-98C9-1298-0103-127CCF035532}"/>
                </a:ext>
              </a:extLst>
            </p:cNvPr>
            <p:cNvSpPr/>
            <p:nvPr/>
          </p:nvSpPr>
          <p:spPr>
            <a:xfrm flipH="1">
              <a:off x="5950075" y="299087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918;p28">
              <a:extLst>
                <a:ext uri="{FF2B5EF4-FFF2-40B4-BE49-F238E27FC236}">
                  <a16:creationId xmlns:a16="http://schemas.microsoft.com/office/drawing/2014/main" id="{70B3E1A7-6536-63D6-E663-D1C2F79E6732}"/>
                </a:ext>
              </a:extLst>
            </p:cNvPr>
            <p:cNvSpPr/>
            <p:nvPr/>
          </p:nvSpPr>
          <p:spPr>
            <a:xfrm flipH="1">
              <a:off x="6530875" y="299087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919;p28">
              <a:extLst>
                <a:ext uri="{FF2B5EF4-FFF2-40B4-BE49-F238E27FC236}">
                  <a16:creationId xmlns:a16="http://schemas.microsoft.com/office/drawing/2014/main" id="{C70000F0-B6C0-A971-AC13-7D3B08B34D70}"/>
                </a:ext>
              </a:extLst>
            </p:cNvPr>
            <p:cNvSpPr/>
            <p:nvPr/>
          </p:nvSpPr>
          <p:spPr>
            <a:xfrm flipH="1">
              <a:off x="7111675" y="299087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920;p28">
              <a:extLst>
                <a:ext uri="{FF2B5EF4-FFF2-40B4-BE49-F238E27FC236}">
                  <a16:creationId xmlns:a16="http://schemas.microsoft.com/office/drawing/2014/main" id="{05F485FE-686A-0CD1-2C32-1797A4D29123}"/>
                </a:ext>
              </a:extLst>
            </p:cNvPr>
            <p:cNvSpPr/>
            <p:nvPr/>
          </p:nvSpPr>
          <p:spPr>
            <a:xfrm flipH="1">
              <a:off x="7692475" y="299087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921;p28">
              <a:extLst>
                <a:ext uri="{FF2B5EF4-FFF2-40B4-BE49-F238E27FC236}">
                  <a16:creationId xmlns:a16="http://schemas.microsoft.com/office/drawing/2014/main" id="{CCDF3176-7307-089C-20FF-D2705B860E7A}"/>
                </a:ext>
              </a:extLst>
            </p:cNvPr>
            <p:cNvSpPr/>
            <p:nvPr/>
          </p:nvSpPr>
          <p:spPr>
            <a:xfrm flipH="1">
              <a:off x="8273275" y="299087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8" name="矩形 547">
            <a:extLst>
              <a:ext uri="{FF2B5EF4-FFF2-40B4-BE49-F238E27FC236}">
                <a16:creationId xmlns:a16="http://schemas.microsoft.com/office/drawing/2014/main" id="{1C7D7BFA-317E-FD85-6FAB-385F10C85276}"/>
              </a:ext>
            </a:extLst>
          </p:cNvPr>
          <p:cNvSpPr/>
          <p:nvPr/>
        </p:nvSpPr>
        <p:spPr>
          <a:xfrm>
            <a:off x="6285932" y="1321704"/>
            <a:ext cx="1905001" cy="429559"/>
          </a:xfrm>
          <a:prstGeom prst="rect">
            <a:avLst/>
          </a:prstGeom>
          <a:solidFill>
            <a:srgbClr val="E0EFF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603" name="文本框 602">
                <a:extLst>
                  <a:ext uri="{FF2B5EF4-FFF2-40B4-BE49-F238E27FC236}">
                    <a16:creationId xmlns:a16="http://schemas.microsoft.com/office/drawing/2014/main" id="{70EE203A-4888-74D1-9A70-342BB9AAF162}"/>
                  </a:ext>
                </a:extLst>
              </p:cNvPr>
              <p:cNvSpPr txBox="1"/>
              <p:nvPr/>
            </p:nvSpPr>
            <p:spPr>
              <a:xfrm>
                <a:off x="6241202" y="1287851"/>
                <a:ext cx="2052734" cy="461665"/>
              </a:xfrm>
              <a:prstGeom prst="rect">
                <a:avLst/>
              </a:prstGeom>
              <a:noFill/>
            </p:spPr>
            <p:txBody>
              <a:bodyPr wrap="square">
                <a:spAutoFit/>
              </a:bodyPr>
              <a:lstStyle/>
              <a:p>
                <a:pPr algn="ctr"/>
                <a:r>
                  <a:rPr lang="en-US" altLang="zh-CN" sz="1200" dirty="0">
                    <a:latin typeface="Times New Roman" panose="02020603050405020304" pitchFamily="18" charset="0"/>
                    <a:cs typeface="Times New Roman" panose="02020603050405020304" pitchFamily="18" charset="0"/>
                  </a:rPr>
                  <a:t>Initialize isotope adjacent matrix</a:t>
                </a:r>
                <a14:m>
                  <m:oMath xmlns:m="http://schemas.openxmlformats.org/officeDocument/2006/math">
                    <m:r>
                      <a:rPr lang="en-US" altLang="zh-CN" sz="1200" b="0" i="1" dirty="0" smtClean="0">
                        <a:latin typeface="Cambria Math" panose="02040503050406030204" pitchFamily="18" charset="0"/>
                        <a:cs typeface="Times New Roman" panose="02020603050405020304" pitchFamily="18" charset="0"/>
                      </a:rPr>
                      <m:t> </m:t>
                    </m:r>
                    <m:r>
                      <a:rPr lang="en-US" altLang="zh-CN" sz="1200" b="0" i="1" dirty="0" smtClean="0">
                        <a:latin typeface="Cambria Math" panose="02040503050406030204" pitchFamily="18" charset="0"/>
                        <a:cs typeface="Times New Roman" panose="02020603050405020304" pitchFamily="18" charset="0"/>
                      </a:rPr>
                      <m:t>h</m:t>
                    </m:r>
                  </m:oMath>
                </a14:m>
                <a:r>
                  <a:rPr lang="en-US" altLang="zh-CN" sz="1200" dirty="0">
                    <a:latin typeface="Times New Roman" panose="02020603050405020304" pitchFamily="18" charset="0"/>
                    <a:cs typeface="Times New Roman" panose="02020603050405020304" pitchFamily="18" charset="0"/>
                  </a:rPr>
                  <a:t> and feature matrix </a:t>
                </a:r>
                <a14:m>
                  <m:oMath xmlns:m="http://schemas.openxmlformats.org/officeDocument/2006/math">
                    <m:r>
                      <a:rPr lang="en-US" altLang="zh-CN" sz="1200" b="0" i="1" dirty="0" smtClean="0">
                        <a:latin typeface="Cambria Math" panose="02040503050406030204" pitchFamily="18" charset="0"/>
                        <a:cs typeface="Times New Roman" panose="02020603050405020304" pitchFamily="18" charset="0"/>
                      </a:rPr>
                      <m:t>𝑥</m:t>
                    </m:r>
                  </m:oMath>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603" name="文本框 602">
                <a:extLst>
                  <a:ext uri="{FF2B5EF4-FFF2-40B4-BE49-F238E27FC236}">
                    <a16:creationId xmlns:a16="http://schemas.microsoft.com/office/drawing/2014/main" id="{70EE203A-4888-74D1-9A70-342BB9AAF162}"/>
                  </a:ext>
                </a:extLst>
              </p:cNvPr>
              <p:cNvSpPr txBox="1">
                <a:spLocks noRot="1" noChangeAspect="1" noMove="1" noResize="1" noEditPoints="1" noAdjustHandles="1" noChangeArrowheads="1" noChangeShapeType="1" noTextEdit="1"/>
              </p:cNvSpPr>
              <p:nvPr/>
            </p:nvSpPr>
            <p:spPr>
              <a:xfrm>
                <a:off x="6241202" y="1287851"/>
                <a:ext cx="2052734" cy="461665"/>
              </a:xfrm>
              <a:prstGeom prst="rect">
                <a:avLst/>
              </a:prstGeom>
              <a:blipFill>
                <a:blip r:embed="rId5"/>
                <a:stretch>
                  <a:fillRect b="-921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06" name="文本框 605">
                <a:extLst>
                  <a:ext uri="{FF2B5EF4-FFF2-40B4-BE49-F238E27FC236}">
                    <a16:creationId xmlns:a16="http://schemas.microsoft.com/office/drawing/2014/main" id="{830ED93C-89DB-C897-3910-FCF2DD642C63}"/>
                  </a:ext>
                </a:extLst>
              </p:cNvPr>
              <p:cNvSpPr txBox="1"/>
              <p:nvPr/>
            </p:nvSpPr>
            <p:spPr>
              <a:xfrm>
                <a:off x="6529825" y="2657935"/>
                <a:ext cx="26539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h</m:t>
                          </m:r>
                        </m:e>
                        <m:sub>
                          <m:r>
                            <a:rPr lang="en-US" altLang="zh-CN" b="0" i="1" smtClean="0">
                              <a:latin typeface="Cambria Math" panose="02040503050406030204" pitchFamily="18" charset="0"/>
                            </a:rPr>
                            <m:t>𝑖</m:t>
                          </m:r>
                        </m:sub>
                      </m:sSub>
                    </m:oMath>
                  </m:oMathPara>
                </a14:m>
                <a:endParaRPr lang="zh-CN" altLang="en-US" dirty="0"/>
              </a:p>
            </p:txBody>
          </p:sp>
        </mc:Choice>
        <mc:Fallback xmlns="">
          <p:sp>
            <p:nvSpPr>
              <p:cNvPr id="606" name="文本框 605">
                <a:extLst>
                  <a:ext uri="{FF2B5EF4-FFF2-40B4-BE49-F238E27FC236}">
                    <a16:creationId xmlns:a16="http://schemas.microsoft.com/office/drawing/2014/main" id="{830ED93C-89DB-C897-3910-FCF2DD642C63}"/>
                  </a:ext>
                </a:extLst>
              </p:cNvPr>
              <p:cNvSpPr txBox="1">
                <a:spLocks noRot="1" noChangeAspect="1" noMove="1" noResize="1" noEditPoints="1" noAdjustHandles="1" noChangeArrowheads="1" noChangeShapeType="1" noTextEdit="1"/>
              </p:cNvSpPr>
              <p:nvPr/>
            </p:nvSpPr>
            <p:spPr>
              <a:xfrm>
                <a:off x="6529825" y="2657935"/>
                <a:ext cx="265394" cy="276999"/>
              </a:xfrm>
              <a:prstGeom prst="rect">
                <a:avLst/>
              </a:prstGeom>
              <a:blipFill>
                <a:blip r:embed="rId6"/>
                <a:stretch>
                  <a:fillRect l="-20455" r="-6818" b="-2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07" name="文本框 606">
                <a:extLst>
                  <a:ext uri="{FF2B5EF4-FFF2-40B4-BE49-F238E27FC236}">
                    <a16:creationId xmlns:a16="http://schemas.microsoft.com/office/drawing/2014/main" id="{02149DED-B39D-F40D-ACAF-9697732DD6C3}"/>
                  </a:ext>
                </a:extLst>
              </p:cNvPr>
              <p:cNvSpPr txBox="1"/>
              <p:nvPr/>
            </p:nvSpPr>
            <p:spPr>
              <a:xfrm>
                <a:off x="7553585" y="2639584"/>
                <a:ext cx="25833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𝑖</m:t>
                          </m:r>
                        </m:sub>
                      </m:sSub>
                    </m:oMath>
                  </m:oMathPara>
                </a14:m>
                <a:endParaRPr lang="zh-CN" altLang="en-US" dirty="0"/>
              </a:p>
            </p:txBody>
          </p:sp>
        </mc:Choice>
        <mc:Fallback xmlns="">
          <p:sp>
            <p:nvSpPr>
              <p:cNvPr id="607" name="文本框 606">
                <a:extLst>
                  <a:ext uri="{FF2B5EF4-FFF2-40B4-BE49-F238E27FC236}">
                    <a16:creationId xmlns:a16="http://schemas.microsoft.com/office/drawing/2014/main" id="{02149DED-B39D-F40D-ACAF-9697732DD6C3}"/>
                  </a:ext>
                </a:extLst>
              </p:cNvPr>
              <p:cNvSpPr txBox="1">
                <a:spLocks noRot="1" noChangeAspect="1" noMove="1" noResize="1" noEditPoints="1" noAdjustHandles="1" noChangeArrowheads="1" noChangeShapeType="1" noTextEdit="1"/>
              </p:cNvSpPr>
              <p:nvPr/>
            </p:nvSpPr>
            <p:spPr>
              <a:xfrm>
                <a:off x="7553585" y="2639584"/>
                <a:ext cx="258339" cy="276999"/>
              </a:xfrm>
              <a:prstGeom prst="rect">
                <a:avLst/>
              </a:prstGeom>
              <a:blipFill>
                <a:blip r:embed="rId7"/>
                <a:stretch>
                  <a:fillRect l="-11905" r="-9524" b="-20000"/>
                </a:stretch>
              </a:blipFill>
            </p:spPr>
            <p:txBody>
              <a:bodyPr/>
              <a:lstStyle/>
              <a:p>
                <a:r>
                  <a:rPr lang="zh-CN" altLang="en-US">
                    <a:noFill/>
                  </a:rPr>
                  <a:t> </a:t>
                </a:r>
              </a:p>
            </p:txBody>
          </p:sp>
        </mc:Fallback>
      </mc:AlternateContent>
      <p:cxnSp>
        <p:nvCxnSpPr>
          <p:cNvPr id="609" name="直接箭头连接符 608">
            <a:extLst>
              <a:ext uri="{FF2B5EF4-FFF2-40B4-BE49-F238E27FC236}">
                <a16:creationId xmlns:a16="http://schemas.microsoft.com/office/drawing/2014/main" id="{8BC38DC4-DECA-703D-A6A9-D8F4FB2B97EA}"/>
              </a:ext>
            </a:extLst>
          </p:cNvPr>
          <p:cNvCxnSpPr>
            <a:cxnSpLocks/>
          </p:cNvCxnSpPr>
          <p:nvPr/>
        </p:nvCxnSpPr>
        <p:spPr>
          <a:xfrm>
            <a:off x="6708853" y="1751263"/>
            <a:ext cx="0" cy="12917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611" name="直接箭头连接符 610">
            <a:extLst>
              <a:ext uri="{FF2B5EF4-FFF2-40B4-BE49-F238E27FC236}">
                <a16:creationId xmlns:a16="http://schemas.microsoft.com/office/drawing/2014/main" id="{2A1D7D60-1BF6-6A3F-2E12-6BAEEB65EA75}"/>
              </a:ext>
            </a:extLst>
          </p:cNvPr>
          <p:cNvCxnSpPr>
            <a:cxnSpLocks/>
          </p:cNvCxnSpPr>
          <p:nvPr/>
        </p:nvCxnSpPr>
        <p:spPr>
          <a:xfrm>
            <a:off x="7645025" y="1758992"/>
            <a:ext cx="0" cy="12917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nvGrpSpPr>
          <p:cNvPr id="727" name="Google Shape;895;p28">
            <a:extLst>
              <a:ext uri="{FF2B5EF4-FFF2-40B4-BE49-F238E27FC236}">
                <a16:creationId xmlns:a16="http://schemas.microsoft.com/office/drawing/2014/main" id="{E3304D78-B28C-4356-8600-FE13354DD4EC}"/>
              </a:ext>
            </a:extLst>
          </p:cNvPr>
          <p:cNvGrpSpPr/>
          <p:nvPr/>
        </p:nvGrpSpPr>
        <p:grpSpPr>
          <a:xfrm>
            <a:off x="7267434" y="1928160"/>
            <a:ext cx="771100" cy="734130"/>
            <a:chOff x="5950075" y="854725"/>
            <a:chExt cx="2904000" cy="2668950"/>
          </a:xfrm>
        </p:grpSpPr>
        <p:sp>
          <p:nvSpPr>
            <p:cNvPr id="728" name="Google Shape;896;p28">
              <a:extLst>
                <a:ext uri="{FF2B5EF4-FFF2-40B4-BE49-F238E27FC236}">
                  <a16:creationId xmlns:a16="http://schemas.microsoft.com/office/drawing/2014/main" id="{CC23E8E9-7D80-5744-92C8-15285B0890ED}"/>
                </a:ext>
              </a:extLst>
            </p:cNvPr>
            <p:cNvSpPr/>
            <p:nvPr/>
          </p:nvSpPr>
          <p:spPr>
            <a:xfrm flipH="1">
              <a:off x="5950075" y="854725"/>
              <a:ext cx="2904000" cy="26673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897;p28">
              <a:extLst>
                <a:ext uri="{FF2B5EF4-FFF2-40B4-BE49-F238E27FC236}">
                  <a16:creationId xmlns:a16="http://schemas.microsoft.com/office/drawing/2014/main" id="{A90C542B-6334-0B3D-C7FA-075CE56105DB}"/>
                </a:ext>
              </a:extLst>
            </p:cNvPr>
            <p:cNvSpPr/>
            <p:nvPr/>
          </p:nvSpPr>
          <p:spPr>
            <a:xfrm flipH="1">
              <a:off x="5950075" y="854725"/>
              <a:ext cx="580800" cy="532801"/>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0" name="Google Shape;898;p28">
              <a:extLst>
                <a:ext uri="{FF2B5EF4-FFF2-40B4-BE49-F238E27FC236}">
                  <a16:creationId xmlns:a16="http://schemas.microsoft.com/office/drawing/2014/main" id="{E0302102-0D2F-5211-5CDE-675CE4B7C1BC}"/>
                </a:ext>
              </a:extLst>
            </p:cNvPr>
            <p:cNvSpPr/>
            <p:nvPr/>
          </p:nvSpPr>
          <p:spPr>
            <a:xfrm flipH="1">
              <a:off x="6530875" y="8547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899;p28">
              <a:extLst>
                <a:ext uri="{FF2B5EF4-FFF2-40B4-BE49-F238E27FC236}">
                  <a16:creationId xmlns:a16="http://schemas.microsoft.com/office/drawing/2014/main" id="{A1B1A408-74ED-1B01-AC8B-61A70B0537AD}"/>
                </a:ext>
              </a:extLst>
            </p:cNvPr>
            <p:cNvSpPr/>
            <p:nvPr/>
          </p:nvSpPr>
          <p:spPr>
            <a:xfrm flipH="1">
              <a:off x="7111675" y="8547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900;p28">
              <a:extLst>
                <a:ext uri="{FF2B5EF4-FFF2-40B4-BE49-F238E27FC236}">
                  <a16:creationId xmlns:a16="http://schemas.microsoft.com/office/drawing/2014/main" id="{869FEFA2-6DCB-39BA-5DA8-87509AF52F66}"/>
                </a:ext>
              </a:extLst>
            </p:cNvPr>
            <p:cNvSpPr/>
            <p:nvPr/>
          </p:nvSpPr>
          <p:spPr>
            <a:xfrm flipH="1">
              <a:off x="7692475" y="8547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901;p28">
              <a:extLst>
                <a:ext uri="{FF2B5EF4-FFF2-40B4-BE49-F238E27FC236}">
                  <a16:creationId xmlns:a16="http://schemas.microsoft.com/office/drawing/2014/main" id="{B02E7E4E-DEF1-D39C-3653-2CBBB7344C91}"/>
                </a:ext>
              </a:extLst>
            </p:cNvPr>
            <p:cNvSpPr/>
            <p:nvPr/>
          </p:nvSpPr>
          <p:spPr>
            <a:xfrm flipH="1">
              <a:off x="8273275" y="8547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902;p28">
              <a:extLst>
                <a:ext uri="{FF2B5EF4-FFF2-40B4-BE49-F238E27FC236}">
                  <a16:creationId xmlns:a16="http://schemas.microsoft.com/office/drawing/2014/main" id="{9BDC3612-B18C-9C5A-87A0-7501932BFE91}"/>
                </a:ext>
              </a:extLst>
            </p:cNvPr>
            <p:cNvSpPr/>
            <p:nvPr/>
          </p:nvSpPr>
          <p:spPr>
            <a:xfrm flipH="1">
              <a:off x="5950075" y="13875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903;p28">
              <a:extLst>
                <a:ext uri="{FF2B5EF4-FFF2-40B4-BE49-F238E27FC236}">
                  <a16:creationId xmlns:a16="http://schemas.microsoft.com/office/drawing/2014/main" id="{F948A821-4544-A61A-8D8A-CC06E436D4B8}"/>
                </a:ext>
              </a:extLst>
            </p:cNvPr>
            <p:cNvSpPr/>
            <p:nvPr/>
          </p:nvSpPr>
          <p:spPr>
            <a:xfrm flipH="1">
              <a:off x="6530875" y="13875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904;p28">
              <a:extLst>
                <a:ext uri="{FF2B5EF4-FFF2-40B4-BE49-F238E27FC236}">
                  <a16:creationId xmlns:a16="http://schemas.microsoft.com/office/drawing/2014/main" id="{A0FB1697-DB0B-6FD6-7FE1-52F8396CEAE2}"/>
                </a:ext>
              </a:extLst>
            </p:cNvPr>
            <p:cNvSpPr/>
            <p:nvPr/>
          </p:nvSpPr>
          <p:spPr>
            <a:xfrm flipH="1">
              <a:off x="7111675" y="13875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905;p28">
              <a:extLst>
                <a:ext uri="{FF2B5EF4-FFF2-40B4-BE49-F238E27FC236}">
                  <a16:creationId xmlns:a16="http://schemas.microsoft.com/office/drawing/2014/main" id="{AA24BCA7-2A72-5BF4-4056-82EE12EE7F52}"/>
                </a:ext>
              </a:extLst>
            </p:cNvPr>
            <p:cNvSpPr/>
            <p:nvPr/>
          </p:nvSpPr>
          <p:spPr>
            <a:xfrm flipH="1">
              <a:off x="7692475" y="13875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906;p28">
              <a:extLst>
                <a:ext uri="{FF2B5EF4-FFF2-40B4-BE49-F238E27FC236}">
                  <a16:creationId xmlns:a16="http://schemas.microsoft.com/office/drawing/2014/main" id="{06B2DE58-C917-2A1A-A06E-D2B71E7C238F}"/>
                </a:ext>
              </a:extLst>
            </p:cNvPr>
            <p:cNvSpPr/>
            <p:nvPr/>
          </p:nvSpPr>
          <p:spPr>
            <a:xfrm flipH="1">
              <a:off x="8273275" y="13875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907;p28">
              <a:extLst>
                <a:ext uri="{FF2B5EF4-FFF2-40B4-BE49-F238E27FC236}">
                  <a16:creationId xmlns:a16="http://schemas.microsoft.com/office/drawing/2014/main" id="{63293658-DCBA-1AEC-848A-3322B657F6FF}"/>
                </a:ext>
              </a:extLst>
            </p:cNvPr>
            <p:cNvSpPr/>
            <p:nvPr/>
          </p:nvSpPr>
          <p:spPr>
            <a:xfrm flipH="1">
              <a:off x="5950075" y="192197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908;p28">
              <a:extLst>
                <a:ext uri="{FF2B5EF4-FFF2-40B4-BE49-F238E27FC236}">
                  <a16:creationId xmlns:a16="http://schemas.microsoft.com/office/drawing/2014/main" id="{B1859300-B4B1-51C7-D348-6975D51B9F62}"/>
                </a:ext>
              </a:extLst>
            </p:cNvPr>
            <p:cNvSpPr/>
            <p:nvPr/>
          </p:nvSpPr>
          <p:spPr>
            <a:xfrm flipH="1">
              <a:off x="6530875" y="192197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909;p28">
              <a:extLst>
                <a:ext uri="{FF2B5EF4-FFF2-40B4-BE49-F238E27FC236}">
                  <a16:creationId xmlns:a16="http://schemas.microsoft.com/office/drawing/2014/main" id="{11032AD0-6374-21DA-2B6E-6922DF20DD11}"/>
                </a:ext>
              </a:extLst>
            </p:cNvPr>
            <p:cNvSpPr/>
            <p:nvPr/>
          </p:nvSpPr>
          <p:spPr>
            <a:xfrm flipH="1">
              <a:off x="7111675" y="192197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910;p28">
              <a:extLst>
                <a:ext uri="{FF2B5EF4-FFF2-40B4-BE49-F238E27FC236}">
                  <a16:creationId xmlns:a16="http://schemas.microsoft.com/office/drawing/2014/main" id="{DAA87F09-76FB-66D0-D2B5-2CEA6CF28B4E}"/>
                </a:ext>
              </a:extLst>
            </p:cNvPr>
            <p:cNvSpPr/>
            <p:nvPr/>
          </p:nvSpPr>
          <p:spPr>
            <a:xfrm flipH="1">
              <a:off x="7692475" y="192197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911;p28">
              <a:extLst>
                <a:ext uri="{FF2B5EF4-FFF2-40B4-BE49-F238E27FC236}">
                  <a16:creationId xmlns:a16="http://schemas.microsoft.com/office/drawing/2014/main" id="{5C2B8E13-CDEF-4CDD-863C-BF0F069DE78F}"/>
                </a:ext>
              </a:extLst>
            </p:cNvPr>
            <p:cNvSpPr/>
            <p:nvPr/>
          </p:nvSpPr>
          <p:spPr>
            <a:xfrm flipH="1">
              <a:off x="8273275" y="192197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912;p28">
              <a:extLst>
                <a:ext uri="{FF2B5EF4-FFF2-40B4-BE49-F238E27FC236}">
                  <a16:creationId xmlns:a16="http://schemas.microsoft.com/office/drawing/2014/main" id="{FB8AE5D0-548D-5A97-BDB6-B6432D1366B0}"/>
                </a:ext>
              </a:extLst>
            </p:cNvPr>
            <p:cNvSpPr/>
            <p:nvPr/>
          </p:nvSpPr>
          <p:spPr>
            <a:xfrm flipH="1">
              <a:off x="5950075" y="24564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913;p28">
              <a:extLst>
                <a:ext uri="{FF2B5EF4-FFF2-40B4-BE49-F238E27FC236}">
                  <a16:creationId xmlns:a16="http://schemas.microsoft.com/office/drawing/2014/main" id="{C87E6C7A-01A5-922B-AF50-CD5AB0D42C54}"/>
                </a:ext>
              </a:extLst>
            </p:cNvPr>
            <p:cNvSpPr/>
            <p:nvPr/>
          </p:nvSpPr>
          <p:spPr>
            <a:xfrm flipH="1">
              <a:off x="6530875" y="24564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914;p28">
              <a:extLst>
                <a:ext uri="{FF2B5EF4-FFF2-40B4-BE49-F238E27FC236}">
                  <a16:creationId xmlns:a16="http://schemas.microsoft.com/office/drawing/2014/main" id="{E7813ECB-4EE6-84ED-2F5D-B3086C7FA9C2}"/>
                </a:ext>
              </a:extLst>
            </p:cNvPr>
            <p:cNvSpPr/>
            <p:nvPr/>
          </p:nvSpPr>
          <p:spPr>
            <a:xfrm flipH="1">
              <a:off x="7111675" y="24564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915;p28">
              <a:extLst>
                <a:ext uri="{FF2B5EF4-FFF2-40B4-BE49-F238E27FC236}">
                  <a16:creationId xmlns:a16="http://schemas.microsoft.com/office/drawing/2014/main" id="{0E694864-6B1B-A5F2-1742-EA5AC2DC4ACF}"/>
                </a:ext>
              </a:extLst>
            </p:cNvPr>
            <p:cNvSpPr/>
            <p:nvPr/>
          </p:nvSpPr>
          <p:spPr>
            <a:xfrm flipH="1">
              <a:off x="7692475" y="24564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916;p28">
              <a:extLst>
                <a:ext uri="{FF2B5EF4-FFF2-40B4-BE49-F238E27FC236}">
                  <a16:creationId xmlns:a16="http://schemas.microsoft.com/office/drawing/2014/main" id="{89C316E2-9448-7AA3-BBB4-30515CF66CC0}"/>
                </a:ext>
              </a:extLst>
            </p:cNvPr>
            <p:cNvSpPr/>
            <p:nvPr/>
          </p:nvSpPr>
          <p:spPr>
            <a:xfrm flipH="1">
              <a:off x="8273275" y="24564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917;p28">
              <a:extLst>
                <a:ext uri="{FF2B5EF4-FFF2-40B4-BE49-F238E27FC236}">
                  <a16:creationId xmlns:a16="http://schemas.microsoft.com/office/drawing/2014/main" id="{52CE6B11-948F-A791-45BE-712C77DEA99D}"/>
                </a:ext>
              </a:extLst>
            </p:cNvPr>
            <p:cNvSpPr/>
            <p:nvPr/>
          </p:nvSpPr>
          <p:spPr>
            <a:xfrm flipH="1">
              <a:off x="5950075" y="299087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918;p28">
              <a:extLst>
                <a:ext uri="{FF2B5EF4-FFF2-40B4-BE49-F238E27FC236}">
                  <a16:creationId xmlns:a16="http://schemas.microsoft.com/office/drawing/2014/main" id="{A5FF5724-B032-E535-B6E2-B474C7AFD1D9}"/>
                </a:ext>
              </a:extLst>
            </p:cNvPr>
            <p:cNvSpPr/>
            <p:nvPr/>
          </p:nvSpPr>
          <p:spPr>
            <a:xfrm flipH="1">
              <a:off x="6530875" y="299087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919;p28">
              <a:extLst>
                <a:ext uri="{FF2B5EF4-FFF2-40B4-BE49-F238E27FC236}">
                  <a16:creationId xmlns:a16="http://schemas.microsoft.com/office/drawing/2014/main" id="{FED7983E-AB64-6AB8-5B85-B5DFB135A3BA}"/>
                </a:ext>
              </a:extLst>
            </p:cNvPr>
            <p:cNvSpPr/>
            <p:nvPr/>
          </p:nvSpPr>
          <p:spPr>
            <a:xfrm flipH="1">
              <a:off x="7111675" y="299087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920;p28">
              <a:extLst>
                <a:ext uri="{FF2B5EF4-FFF2-40B4-BE49-F238E27FC236}">
                  <a16:creationId xmlns:a16="http://schemas.microsoft.com/office/drawing/2014/main" id="{6098785D-5D23-CB88-F22B-9934C3159F54}"/>
                </a:ext>
              </a:extLst>
            </p:cNvPr>
            <p:cNvSpPr/>
            <p:nvPr/>
          </p:nvSpPr>
          <p:spPr>
            <a:xfrm flipH="1">
              <a:off x="7692475" y="299087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921;p28">
              <a:extLst>
                <a:ext uri="{FF2B5EF4-FFF2-40B4-BE49-F238E27FC236}">
                  <a16:creationId xmlns:a16="http://schemas.microsoft.com/office/drawing/2014/main" id="{FFEFECE2-7F58-ED97-60A4-7846AEC25D7A}"/>
                </a:ext>
              </a:extLst>
            </p:cNvPr>
            <p:cNvSpPr/>
            <p:nvPr/>
          </p:nvSpPr>
          <p:spPr>
            <a:xfrm flipH="1">
              <a:off x="8273275" y="299087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1" name="文本框 800">
            <a:extLst>
              <a:ext uri="{FF2B5EF4-FFF2-40B4-BE49-F238E27FC236}">
                <a16:creationId xmlns:a16="http://schemas.microsoft.com/office/drawing/2014/main" id="{BE10B51F-5BB3-3EE6-BC2F-45E8856FF3F5}"/>
              </a:ext>
            </a:extLst>
          </p:cNvPr>
          <p:cNvSpPr txBox="1"/>
          <p:nvPr/>
        </p:nvSpPr>
        <p:spPr>
          <a:xfrm>
            <a:off x="8209149" y="678668"/>
            <a:ext cx="1463938"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Original embedding</a:t>
            </a:r>
            <a:endParaRPr lang="zh-CN" altLang="en-US" sz="1200" dirty="0">
              <a:latin typeface="Times New Roman" panose="02020603050405020304" pitchFamily="18" charset="0"/>
              <a:cs typeface="Times New Roman" panose="02020603050405020304" pitchFamily="18" charset="0"/>
            </a:endParaRPr>
          </a:p>
        </p:txBody>
      </p:sp>
      <p:sp>
        <p:nvSpPr>
          <p:cNvPr id="804" name="文本框 803">
            <a:extLst>
              <a:ext uri="{FF2B5EF4-FFF2-40B4-BE49-F238E27FC236}">
                <a16:creationId xmlns:a16="http://schemas.microsoft.com/office/drawing/2014/main" id="{95344AC0-DAC4-89BF-D4F5-E0F6510E5D51}"/>
              </a:ext>
            </a:extLst>
          </p:cNvPr>
          <p:cNvSpPr txBox="1"/>
          <p:nvPr/>
        </p:nvSpPr>
        <p:spPr>
          <a:xfrm>
            <a:off x="8212909" y="1538470"/>
            <a:ext cx="1519548"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Disturbed embedding</a:t>
            </a:r>
            <a:endParaRPr lang="zh-CN" altLang="en-US" sz="1200" dirty="0">
              <a:latin typeface="Times New Roman" panose="02020603050405020304" pitchFamily="18" charset="0"/>
              <a:cs typeface="Times New Roman" panose="02020603050405020304" pitchFamily="18" charset="0"/>
            </a:endParaRPr>
          </a:p>
        </p:txBody>
      </p:sp>
      <p:sp>
        <p:nvSpPr>
          <p:cNvPr id="805" name="文本框 804">
            <a:extLst>
              <a:ext uri="{FF2B5EF4-FFF2-40B4-BE49-F238E27FC236}">
                <a16:creationId xmlns:a16="http://schemas.microsoft.com/office/drawing/2014/main" id="{68BE4006-AD5C-B02F-B999-00EDAC42D8AB}"/>
              </a:ext>
            </a:extLst>
          </p:cNvPr>
          <p:cNvSpPr txBox="1"/>
          <p:nvPr/>
        </p:nvSpPr>
        <p:spPr>
          <a:xfrm>
            <a:off x="8235749" y="2121745"/>
            <a:ext cx="1386027"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Isotope embedding</a:t>
            </a:r>
            <a:endParaRPr lang="zh-CN" altLang="en-US" sz="1200" dirty="0">
              <a:latin typeface="Times New Roman" panose="02020603050405020304" pitchFamily="18" charset="0"/>
              <a:cs typeface="Times New Roman" panose="02020603050405020304" pitchFamily="18" charset="0"/>
            </a:endParaRPr>
          </a:p>
        </p:txBody>
      </p:sp>
      <p:sp>
        <p:nvSpPr>
          <p:cNvPr id="806" name="文本框 805">
            <a:extLst>
              <a:ext uri="{FF2B5EF4-FFF2-40B4-BE49-F238E27FC236}">
                <a16:creationId xmlns:a16="http://schemas.microsoft.com/office/drawing/2014/main" id="{950EB7D0-7235-0C8F-7C90-E3C1FECDA12C}"/>
              </a:ext>
            </a:extLst>
          </p:cNvPr>
          <p:cNvSpPr txBox="1"/>
          <p:nvPr/>
        </p:nvSpPr>
        <p:spPr>
          <a:xfrm>
            <a:off x="8262349" y="3005358"/>
            <a:ext cx="1683629"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Attach node embedding</a:t>
            </a:r>
            <a:endParaRPr lang="zh-CN" altLang="en-US" sz="1200" dirty="0">
              <a:latin typeface="Times New Roman" panose="02020603050405020304" pitchFamily="18" charset="0"/>
              <a:cs typeface="Times New Roman" panose="02020603050405020304" pitchFamily="18" charset="0"/>
            </a:endParaRPr>
          </a:p>
        </p:txBody>
      </p:sp>
      <p:cxnSp>
        <p:nvCxnSpPr>
          <p:cNvPr id="822" name="直接箭头连接符 821">
            <a:extLst>
              <a:ext uri="{FF2B5EF4-FFF2-40B4-BE49-F238E27FC236}">
                <a16:creationId xmlns:a16="http://schemas.microsoft.com/office/drawing/2014/main" id="{910623D6-DD93-11BB-D3A9-4E8322454AA8}"/>
              </a:ext>
            </a:extLst>
          </p:cNvPr>
          <p:cNvCxnSpPr/>
          <p:nvPr/>
        </p:nvCxnSpPr>
        <p:spPr>
          <a:xfrm>
            <a:off x="3952092" y="4197638"/>
            <a:ext cx="483325" cy="0"/>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cxnSp>
        <p:nvCxnSpPr>
          <p:cNvPr id="824" name="直接箭头连接符 823">
            <a:extLst>
              <a:ext uri="{FF2B5EF4-FFF2-40B4-BE49-F238E27FC236}">
                <a16:creationId xmlns:a16="http://schemas.microsoft.com/office/drawing/2014/main" id="{4C0CE305-C2D9-C2DE-36F5-D29F9469D072}"/>
              </a:ext>
            </a:extLst>
          </p:cNvPr>
          <p:cNvCxnSpPr>
            <a:cxnSpLocks/>
          </p:cNvCxnSpPr>
          <p:nvPr/>
        </p:nvCxnSpPr>
        <p:spPr>
          <a:xfrm>
            <a:off x="8864129" y="903519"/>
            <a:ext cx="0" cy="451786"/>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grpSp>
        <p:nvGrpSpPr>
          <p:cNvPr id="995" name="Google Shape;805;p28">
            <a:extLst>
              <a:ext uri="{FF2B5EF4-FFF2-40B4-BE49-F238E27FC236}">
                <a16:creationId xmlns:a16="http://schemas.microsoft.com/office/drawing/2014/main" id="{BE346DC4-DD91-8092-B6B6-E1BF8E5E5D3A}"/>
              </a:ext>
            </a:extLst>
          </p:cNvPr>
          <p:cNvGrpSpPr/>
          <p:nvPr/>
        </p:nvGrpSpPr>
        <p:grpSpPr>
          <a:xfrm>
            <a:off x="7246479" y="404731"/>
            <a:ext cx="626519" cy="639192"/>
            <a:chOff x="347441" y="529183"/>
            <a:chExt cx="2163705" cy="1824635"/>
          </a:xfrm>
          <a:solidFill>
            <a:srgbClr val="E3EEFF"/>
          </a:solidFill>
        </p:grpSpPr>
        <p:grpSp>
          <p:nvGrpSpPr>
            <p:cNvPr id="996" name="Google Shape;806;p28">
              <a:extLst>
                <a:ext uri="{FF2B5EF4-FFF2-40B4-BE49-F238E27FC236}">
                  <a16:creationId xmlns:a16="http://schemas.microsoft.com/office/drawing/2014/main" id="{7939345B-A3B0-847B-82F2-053D42521C54}"/>
                </a:ext>
              </a:extLst>
            </p:cNvPr>
            <p:cNvGrpSpPr/>
            <p:nvPr/>
          </p:nvGrpSpPr>
          <p:grpSpPr>
            <a:xfrm>
              <a:off x="745224" y="529183"/>
              <a:ext cx="1765922" cy="1596032"/>
              <a:chOff x="6240000" y="821025"/>
              <a:chExt cx="2904000" cy="2668950"/>
            </a:xfrm>
            <a:grpFill/>
          </p:grpSpPr>
          <p:sp>
            <p:nvSpPr>
              <p:cNvPr id="1051" name="Google Shape;807;p28">
                <a:extLst>
                  <a:ext uri="{FF2B5EF4-FFF2-40B4-BE49-F238E27FC236}">
                    <a16:creationId xmlns:a16="http://schemas.microsoft.com/office/drawing/2014/main" id="{078E129E-9C48-480A-15AA-6DEFCB746182}"/>
                  </a:ext>
                </a:extLst>
              </p:cNvPr>
              <p:cNvSpPr/>
              <p:nvPr/>
            </p:nvSpPr>
            <p:spPr>
              <a:xfrm flipH="1">
                <a:off x="6240000" y="821025"/>
                <a:ext cx="2904000" cy="26673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52" name="Google Shape;808;p28">
                <a:extLst>
                  <a:ext uri="{FF2B5EF4-FFF2-40B4-BE49-F238E27FC236}">
                    <a16:creationId xmlns:a16="http://schemas.microsoft.com/office/drawing/2014/main" id="{6871B87C-9CDD-AF3A-97A6-BECB35D396A7}"/>
                  </a:ext>
                </a:extLst>
              </p:cNvPr>
              <p:cNvSpPr/>
              <p:nvPr/>
            </p:nvSpPr>
            <p:spPr>
              <a:xfrm flipH="1">
                <a:off x="6240000" y="8210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53" name="Google Shape;809;p28">
                <a:extLst>
                  <a:ext uri="{FF2B5EF4-FFF2-40B4-BE49-F238E27FC236}">
                    <a16:creationId xmlns:a16="http://schemas.microsoft.com/office/drawing/2014/main" id="{AA8B4531-FDB8-C3EF-5306-7DC6A0B7FD58}"/>
                  </a:ext>
                </a:extLst>
              </p:cNvPr>
              <p:cNvSpPr/>
              <p:nvPr/>
            </p:nvSpPr>
            <p:spPr>
              <a:xfrm flipH="1">
                <a:off x="6820800" y="8210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54" name="Google Shape;810;p28">
                <a:extLst>
                  <a:ext uri="{FF2B5EF4-FFF2-40B4-BE49-F238E27FC236}">
                    <a16:creationId xmlns:a16="http://schemas.microsoft.com/office/drawing/2014/main" id="{3E85E4DC-125E-19F6-2F52-E4AC0C6ACB6D}"/>
                  </a:ext>
                </a:extLst>
              </p:cNvPr>
              <p:cNvSpPr/>
              <p:nvPr/>
            </p:nvSpPr>
            <p:spPr>
              <a:xfrm flipH="1">
                <a:off x="7401600" y="8210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55" name="Google Shape;811;p28">
                <a:extLst>
                  <a:ext uri="{FF2B5EF4-FFF2-40B4-BE49-F238E27FC236}">
                    <a16:creationId xmlns:a16="http://schemas.microsoft.com/office/drawing/2014/main" id="{49A3AE90-FAB8-5655-005F-97BCB7DC79E2}"/>
                  </a:ext>
                </a:extLst>
              </p:cNvPr>
              <p:cNvSpPr/>
              <p:nvPr/>
            </p:nvSpPr>
            <p:spPr>
              <a:xfrm flipH="1">
                <a:off x="7982400" y="8210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56" name="Google Shape;812;p28">
                <a:extLst>
                  <a:ext uri="{FF2B5EF4-FFF2-40B4-BE49-F238E27FC236}">
                    <a16:creationId xmlns:a16="http://schemas.microsoft.com/office/drawing/2014/main" id="{DA64F1E4-F82C-E18A-009D-E2A4ED2F3578}"/>
                  </a:ext>
                </a:extLst>
              </p:cNvPr>
              <p:cNvSpPr/>
              <p:nvPr/>
            </p:nvSpPr>
            <p:spPr>
              <a:xfrm flipH="1">
                <a:off x="8563200" y="8210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57" name="Google Shape;813;p28">
                <a:extLst>
                  <a:ext uri="{FF2B5EF4-FFF2-40B4-BE49-F238E27FC236}">
                    <a16:creationId xmlns:a16="http://schemas.microsoft.com/office/drawing/2014/main" id="{11AB50E3-6B25-BD6C-D07A-FB42339857F9}"/>
                  </a:ext>
                </a:extLst>
              </p:cNvPr>
              <p:cNvSpPr/>
              <p:nvPr/>
            </p:nvSpPr>
            <p:spPr>
              <a:xfrm flipH="1">
                <a:off x="6240000" y="1353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58" name="Google Shape;814;p28">
                <a:extLst>
                  <a:ext uri="{FF2B5EF4-FFF2-40B4-BE49-F238E27FC236}">
                    <a16:creationId xmlns:a16="http://schemas.microsoft.com/office/drawing/2014/main" id="{2FE10DA1-2FB6-1262-C2F8-437347A4B49C}"/>
                  </a:ext>
                </a:extLst>
              </p:cNvPr>
              <p:cNvSpPr/>
              <p:nvPr/>
            </p:nvSpPr>
            <p:spPr>
              <a:xfrm flipH="1">
                <a:off x="6820800" y="1353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59" name="Google Shape;815;p28">
                <a:extLst>
                  <a:ext uri="{FF2B5EF4-FFF2-40B4-BE49-F238E27FC236}">
                    <a16:creationId xmlns:a16="http://schemas.microsoft.com/office/drawing/2014/main" id="{5E3779DA-D377-DD24-7C32-D4657AE71749}"/>
                  </a:ext>
                </a:extLst>
              </p:cNvPr>
              <p:cNvSpPr/>
              <p:nvPr/>
            </p:nvSpPr>
            <p:spPr>
              <a:xfrm flipH="1">
                <a:off x="7401600" y="1353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60" name="Google Shape;816;p28">
                <a:extLst>
                  <a:ext uri="{FF2B5EF4-FFF2-40B4-BE49-F238E27FC236}">
                    <a16:creationId xmlns:a16="http://schemas.microsoft.com/office/drawing/2014/main" id="{5E234245-3AEF-D9AA-5F5D-D7E8B70263A0}"/>
                  </a:ext>
                </a:extLst>
              </p:cNvPr>
              <p:cNvSpPr/>
              <p:nvPr/>
            </p:nvSpPr>
            <p:spPr>
              <a:xfrm flipH="1">
                <a:off x="7982400" y="1353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61" name="Google Shape;817;p28">
                <a:extLst>
                  <a:ext uri="{FF2B5EF4-FFF2-40B4-BE49-F238E27FC236}">
                    <a16:creationId xmlns:a16="http://schemas.microsoft.com/office/drawing/2014/main" id="{7E12905B-849A-0FEB-F971-72D2D93E3676}"/>
                  </a:ext>
                </a:extLst>
              </p:cNvPr>
              <p:cNvSpPr/>
              <p:nvPr/>
            </p:nvSpPr>
            <p:spPr>
              <a:xfrm flipH="1">
                <a:off x="8563200" y="1353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62" name="Google Shape;818;p28">
                <a:extLst>
                  <a:ext uri="{FF2B5EF4-FFF2-40B4-BE49-F238E27FC236}">
                    <a16:creationId xmlns:a16="http://schemas.microsoft.com/office/drawing/2014/main" id="{7369BE7E-C8EA-E6B1-BF9D-248EF8620E36}"/>
                  </a:ext>
                </a:extLst>
              </p:cNvPr>
              <p:cNvSpPr/>
              <p:nvPr/>
            </p:nvSpPr>
            <p:spPr>
              <a:xfrm flipH="1">
                <a:off x="6240000" y="1888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63" name="Google Shape;819;p28">
                <a:extLst>
                  <a:ext uri="{FF2B5EF4-FFF2-40B4-BE49-F238E27FC236}">
                    <a16:creationId xmlns:a16="http://schemas.microsoft.com/office/drawing/2014/main" id="{B064F610-7EA2-E128-C6CC-BC6CD4050D0E}"/>
                  </a:ext>
                </a:extLst>
              </p:cNvPr>
              <p:cNvSpPr/>
              <p:nvPr/>
            </p:nvSpPr>
            <p:spPr>
              <a:xfrm flipH="1">
                <a:off x="6820800" y="1888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64" name="Google Shape;820;p28">
                <a:extLst>
                  <a:ext uri="{FF2B5EF4-FFF2-40B4-BE49-F238E27FC236}">
                    <a16:creationId xmlns:a16="http://schemas.microsoft.com/office/drawing/2014/main" id="{2366DF8D-D568-6799-0C44-07896A1BFE4B}"/>
                  </a:ext>
                </a:extLst>
              </p:cNvPr>
              <p:cNvSpPr/>
              <p:nvPr/>
            </p:nvSpPr>
            <p:spPr>
              <a:xfrm flipH="1">
                <a:off x="7401600" y="1888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65" name="Google Shape;821;p28">
                <a:extLst>
                  <a:ext uri="{FF2B5EF4-FFF2-40B4-BE49-F238E27FC236}">
                    <a16:creationId xmlns:a16="http://schemas.microsoft.com/office/drawing/2014/main" id="{2BA87DA4-D0CA-3647-5A45-72085D515F9D}"/>
                  </a:ext>
                </a:extLst>
              </p:cNvPr>
              <p:cNvSpPr/>
              <p:nvPr/>
            </p:nvSpPr>
            <p:spPr>
              <a:xfrm flipH="1">
                <a:off x="7982400" y="1888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66" name="Google Shape;822;p28">
                <a:extLst>
                  <a:ext uri="{FF2B5EF4-FFF2-40B4-BE49-F238E27FC236}">
                    <a16:creationId xmlns:a16="http://schemas.microsoft.com/office/drawing/2014/main" id="{D3C1B731-54BC-480F-57B8-042563EBA5FB}"/>
                  </a:ext>
                </a:extLst>
              </p:cNvPr>
              <p:cNvSpPr/>
              <p:nvPr/>
            </p:nvSpPr>
            <p:spPr>
              <a:xfrm flipH="1">
                <a:off x="8563200" y="1888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67" name="Google Shape;823;p28">
                <a:extLst>
                  <a:ext uri="{FF2B5EF4-FFF2-40B4-BE49-F238E27FC236}">
                    <a16:creationId xmlns:a16="http://schemas.microsoft.com/office/drawing/2014/main" id="{34B87CBD-ECEF-FA15-B037-6288BFCDF40E}"/>
                  </a:ext>
                </a:extLst>
              </p:cNvPr>
              <p:cNvSpPr/>
              <p:nvPr/>
            </p:nvSpPr>
            <p:spPr>
              <a:xfrm flipH="1">
                <a:off x="6240000" y="2422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68" name="Google Shape;824;p28">
                <a:extLst>
                  <a:ext uri="{FF2B5EF4-FFF2-40B4-BE49-F238E27FC236}">
                    <a16:creationId xmlns:a16="http://schemas.microsoft.com/office/drawing/2014/main" id="{6918C93D-DB96-75ED-925A-29B6BABA4D14}"/>
                  </a:ext>
                </a:extLst>
              </p:cNvPr>
              <p:cNvSpPr/>
              <p:nvPr/>
            </p:nvSpPr>
            <p:spPr>
              <a:xfrm flipH="1">
                <a:off x="6820800" y="2422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69" name="Google Shape;825;p28">
                <a:extLst>
                  <a:ext uri="{FF2B5EF4-FFF2-40B4-BE49-F238E27FC236}">
                    <a16:creationId xmlns:a16="http://schemas.microsoft.com/office/drawing/2014/main" id="{4AC57A7E-C727-6082-591B-8E64FFDB187F}"/>
                  </a:ext>
                </a:extLst>
              </p:cNvPr>
              <p:cNvSpPr/>
              <p:nvPr/>
            </p:nvSpPr>
            <p:spPr>
              <a:xfrm flipH="1">
                <a:off x="7401600" y="2422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70" name="Google Shape;826;p28">
                <a:extLst>
                  <a:ext uri="{FF2B5EF4-FFF2-40B4-BE49-F238E27FC236}">
                    <a16:creationId xmlns:a16="http://schemas.microsoft.com/office/drawing/2014/main" id="{C4F99BA4-D3BD-137B-7CD9-AF060C13DFC7}"/>
                  </a:ext>
                </a:extLst>
              </p:cNvPr>
              <p:cNvSpPr/>
              <p:nvPr/>
            </p:nvSpPr>
            <p:spPr>
              <a:xfrm flipH="1">
                <a:off x="7982400" y="2422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71" name="Google Shape;827;p28">
                <a:extLst>
                  <a:ext uri="{FF2B5EF4-FFF2-40B4-BE49-F238E27FC236}">
                    <a16:creationId xmlns:a16="http://schemas.microsoft.com/office/drawing/2014/main" id="{A825279D-9CCA-4E5D-DF8F-8F53EFD230F3}"/>
                  </a:ext>
                </a:extLst>
              </p:cNvPr>
              <p:cNvSpPr/>
              <p:nvPr/>
            </p:nvSpPr>
            <p:spPr>
              <a:xfrm flipH="1">
                <a:off x="8563200" y="2422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72" name="Google Shape;828;p28">
                <a:extLst>
                  <a:ext uri="{FF2B5EF4-FFF2-40B4-BE49-F238E27FC236}">
                    <a16:creationId xmlns:a16="http://schemas.microsoft.com/office/drawing/2014/main" id="{A143EAA5-41D6-C434-DE8C-4C1A29418475}"/>
                  </a:ext>
                </a:extLst>
              </p:cNvPr>
              <p:cNvSpPr/>
              <p:nvPr/>
            </p:nvSpPr>
            <p:spPr>
              <a:xfrm flipH="1">
                <a:off x="6240000" y="29571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73" name="Google Shape;829;p28">
                <a:extLst>
                  <a:ext uri="{FF2B5EF4-FFF2-40B4-BE49-F238E27FC236}">
                    <a16:creationId xmlns:a16="http://schemas.microsoft.com/office/drawing/2014/main" id="{98A632E7-F7D8-8D52-9067-6BE5D8A919CC}"/>
                  </a:ext>
                </a:extLst>
              </p:cNvPr>
              <p:cNvSpPr/>
              <p:nvPr/>
            </p:nvSpPr>
            <p:spPr>
              <a:xfrm flipH="1">
                <a:off x="6820800" y="29571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74" name="Google Shape;830;p28">
                <a:extLst>
                  <a:ext uri="{FF2B5EF4-FFF2-40B4-BE49-F238E27FC236}">
                    <a16:creationId xmlns:a16="http://schemas.microsoft.com/office/drawing/2014/main" id="{8D31371F-BB8B-F81F-BD1F-8CC9ECF19CE4}"/>
                  </a:ext>
                </a:extLst>
              </p:cNvPr>
              <p:cNvSpPr/>
              <p:nvPr/>
            </p:nvSpPr>
            <p:spPr>
              <a:xfrm flipH="1">
                <a:off x="7401600" y="29571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75" name="Google Shape;831;p28">
                <a:extLst>
                  <a:ext uri="{FF2B5EF4-FFF2-40B4-BE49-F238E27FC236}">
                    <a16:creationId xmlns:a16="http://schemas.microsoft.com/office/drawing/2014/main" id="{D9E63A29-52B4-F5CD-3EEE-50EE5D818DAE}"/>
                  </a:ext>
                </a:extLst>
              </p:cNvPr>
              <p:cNvSpPr/>
              <p:nvPr/>
            </p:nvSpPr>
            <p:spPr>
              <a:xfrm flipH="1">
                <a:off x="7982400" y="29571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76" name="Google Shape;832;p28">
                <a:extLst>
                  <a:ext uri="{FF2B5EF4-FFF2-40B4-BE49-F238E27FC236}">
                    <a16:creationId xmlns:a16="http://schemas.microsoft.com/office/drawing/2014/main" id="{097C1BB4-E476-DCB0-DD5F-CD5D2CB3CBC6}"/>
                  </a:ext>
                </a:extLst>
              </p:cNvPr>
              <p:cNvSpPr/>
              <p:nvPr/>
            </p:nvSpPr>
            <p:spPr>
              <a:xfrm flipH="1">
                <a:off x="8563200" y="29571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grpSp>
        <p:grpSp>
          <p:nvGrpSpPr>
            <p:cNvPr id="997" name="Google Shape;833;p28">
              <a:extLst>
                <a:ext uri="{FF2B5EF4-FFF2-40B4-BE49-F238E27FC236}">
                  <a16:creationId xmlns:a16="http://schemas.microsoft.com/office/drawing/2014/main" id="{BCCEADF8-49AF-F71D-4B9F-5B2552217A8E}"/>
                </a:ext>
              </a:extLst>
            </p:cNvPr>
            <p:cNvGrpSpPr/>
            <p:nvPr/>
          </p:nvGrpSpPr>
          <p:grpSpPr>
            <a:xfrm>
              <a:off x="546332" y="643484"/>
              <a:ext cx="1765922" cy="1596032"/>
              <a:chOff x="5950075" y="854725"/>
              <a:chExt cx="2904000" cy="2668950"/>
            </a:xfrm>
            <a:grpFill/>
          </p:grpSpPr>
          <p:sp>
            <p:nvSpPr>
              <p:cNvPr id="1025" name="Google Shape;834;p28">
                <a:extLst>
                  <a:ext uri="{FF2B5EF4-FFF2-40B4-BE49-F238E27FC236}">
                    <a16:creationId xmlns:a16="http://schemas.microsoft.com/office/drawing/2014/main" id="{8C0F569D-CBD2-948D-DB74-BBAC1FFDC37A}"/>
                  </a:ext>
                </a:extLst>
              </p:cNvPr>
              <p:cNvSpPr/>
              <p:nvPr/>
            </p:nvSpPr>
            <p:spPr>
              <a:xfrm flipH="1">
                <a:off x="5950075" y="854725"/>
                <a:ext cx="2904000" cy="26673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835;p28">
                <a:extLst>
                  <a:ext uri="{FF2B5EF4-FFF2-40B4-BE49-F238E27FC236}">
                    <a16:creationId xmlns:a16="http://schemas.microsoft.com/office/drawing/2014/main" id="{FDBEED7A-72B6-26C0-E000-051C60EC7DA4}"/>
                  </a:ext>
                </a:extLst>
              </p:cNvPr>
              <p:cNvSpPr/>
              <p:nvPr/>
            </p:nvSpPr>
            <p:spPr>
              <a:xfrm flipH="1">
                <a:off x="5950075" y="854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836;p28">
                <a:extLst>
                  <a:ext uri="{FF2B5EF4-FFF2-40B4-BE49-F238E27FC236}">
                    <a16:creationId xmlns:a16="http://schemas.microsoft.com/office/drawing/2014/main" id="{2B63EF3D-8D32-7D18-6E43-913E0BABE498}"/>
                  </a:ext>
                </a:extLst>
              </p:cNvPr>
              <p:cNvSpPr/>
              <p:nvPr/>
            </p:nvSpPr>
            <p:spPr>
              <a:xfrm flipH="1">
                <a:off x="6530875" y="854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837;p28">
                <a:extLst>
                  <a:ext uri="{FF2B5EF4-FFF2-40B4-BE49-F238E27FC236}">
                    <a16:creationId xmlns:a16="http://schemas.microsoft.com/office/drawing/2014/main" id="{ABABF8A2-4C63-30C8-586A-7F4ED37D1CAF}"/>
                  </a:ext>
                </a:extLst>
              </p:cNvPr>
              <p:cNvSpPr/>
              <p:nvPr/>
            </p:nvSpPr>
            <p:spPr>
              <a:xfrm flipH="1">
                <a:off x="7111675" y="854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838;p28">
                <a:extLst>
                  <a:ext uri="{FF2B5EF4-FFF2-40B4-BE49-F238E27FC236}">
                    <a16:creationId xmlns:a16="http://schemas.microsoft.com/office/drawing/2014/main" id="{DE7C0F88-FE8C-6931-5A44-730A4766CDE5}"/>
                  </a:ext>
                </a:extLst>
              </p:cNvPr>
              <p:cNvSpPr/>
              <p:nvPr/>
            </p:nvSpPr>
            <p:spPr>
              <a:xfrm flipH="1">
                <a:off x="7692475" y="854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839;p28">
                <a:extLst>
                  <a:ext uri="{FF2B5EF4-FFF2-40B4-BE49-F238E27FC236}">
                    <a16:creationId xmlns:a16="http://schemas.microsoft.com/office/drawing/2014/main" id="{D44E0C1F-FE18-5AD1-1C3B-F04BDF7C6CA4}"/>
                  </a:ext>
                </a:extLst>
              </p:cNvPr>
              <p:cNvSpPr/>
              <p:nvPr/>
            </p:nvSpPr>
            <p:spPr>
              <a:xfrm flipH="1">
                <a:off x="8273275" y="854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840;p28">
                <a:extLst>
                  <a:ext uri="{FF2B5EF4-FFF2-40B4-BE49-F238E27FC236}">
                    <a16:creationId xmlns:a16="http://schemas.microsoft.com/office/drawing/2014/main" id="{39A94B03-7C8F-C066-31FA-9390C2850506}"/>
                  </a:ext>
                </a:extLst>
              </p:cNvPr>
              <p:cNvSpPr/>
              <p:nvPr/>
            </p:nvSpPr>
            <p:spPr>
              <a:xfrm flipH="1">
                <a:off x="5950075" y="13875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841;p28">
                <a:extLst>
                  <a:ext uri="{FF2B5EF4-FFF2-40B4-BE49-F238E27FC236}">
                    <a16:creationId xmlns:a16="http://schemas.microsoft.com/office/drawing/2014/main" id="{0FFC2EA0-8C7C-88EE-9D65-D277104C44FD}"/>
                  </a:ext>
                </a:extLst>
              </p:cNvPr>
              <p:cNvSpPr/>
              <p:nvPr/>
            </p:nvSpPr>
            <p:spPr>
              <a:xfrm flipH="1">
                <a:off x="6530875" y="13875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842;p28">
                <a:extLst>
                  <a:ext uri="{FF2B5EF4-FFF2-40B4-BE49-F238E27FC236}">
                    <a16:creationId xmlns:a16="http://schemas.microsoft.com/office/drawing/2014/main" id="{A38BA2F0-552A-2C70-A907-1A0F0D4828D2}"/>
                  </a:ext>
                </a:extLst>
              </p:cNvPr>
              <p:cNvSpPr/>
              <p:nvPr/>
            </p:nvSpPr>
            <p:spPr>
              <a:xfrm flipH="1">
                <a:off x="7111675" y="13875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843;p28">
                <a:extLst>
                  <a:ext uri="{FF2B5EF4-FFF2-40B4-BE49-F238E27FC236}">
                    <a16:creationId xmlns:a16="http://schemas.microsoft.com/office/drawing/2014/main" id="{3BEF0442-3BDA-7674-A355-6F733F2B7796}"/>
                  </a:ext>
                </a:extLst>
              </p:cNvPr>
              <p:cNvSpPr/>
              <p:nvPr/>
            </p:nvSpPr>
            <p:spPr>
              <a:xfrm flipH="1">
                <a:off x="7692475" y="13875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844;p28">
                <a:extLst>
                  <a:ext uri="{FF2B5EF4-FFF2-40B4-BE49-F238E27FC236}">
                    <a16:creationId xmlns:a16="http://schemas.microsoft.com/office/drawing/2014/main" id="{A52444FE-F06E-9A09-084C-4DA7EDC693A8}"/>
                  </a:ext>
                </a:extLst>
              </p:cNvPr>
              <p:cNvSpPr/>
              <p:nvPr/>
            </p:nvSpPr>
            <p:spPr>
              <a:xfrm flipH="1">
                <a:off x="8273275" y="13875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845;p28">
                <a:extLst>
                  <a:ext uri="{FF2B5EF4-FFF2-40B4-BE49-F238E27FC236}">
                    <a16:creationId xmlns:a16="http://schemas.microsoft.com/office/drawing/2014/main" id="{43A7F3BB-F272-1818-5F36-2A0903FAE53B}"/>
                  </a:ext>
                </a:extLst>
              </p:cNvPr>
              <p:cNvSpPr/>
              <p:nvPr/>
            </p:nvSpPr>
            <p:spPr>
              <a:xfrm flipH="1">
                <a:off x="5950075" y="19219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846;p28">
                <a:extLst>
                  <a:ext uri="{FF2B5EF4-FFF2-40B4-BE49-F238E27FC236}">
                    <a16:creationId xmlns:a16="http://schemas.microsoft.com/office/drawing/2014/main" id="{5F9FEC8D-EC05-9BC1-951C-EF4CE6DBCBC2}"/>
                  </a:ext>
                </a:extLst>
              </p:cNvPr>
              <p:cNvSpPr/>
              <p:nvPr/>
            </p:nvSpPr>
            <p:spPr>
              <a:xfrm flipH="1">
                <a:off x="6530875" y="19219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847;p28">
                <a:extLst>
                  <a:ext uri="{FF2B5EF4-FFF2-40B4-BE49-F238E27FC236}">
                    <a16:creationId xmlns:a16="http://schemas.microsoft.com/office/drawing/2014/main" id="{02AB46F6-9D56-F138-A479-9F88F210D280}"/>
                  </a:ext>
                </a:extLst>
              </p:cNvPr>
              <p:cNvSpPr/>
              <p:nvPr/>
            </p:nvSpPr>
            <p:spPr>
              <a:xfrm flipH="1">
                <a:off x="7111675" y="19219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848;p28">
                <a:extLst>
                  <a:ext uri="{FF2B5EF4-FFF2-40B4-BE49-F238E27FC236}">
                    <a16:creationId xmlns:a16="http://schemas.microsoft.com/office/drawing/2014/main" id="{8C84BC4F-C4F6-FF1F-1D39-EA8FB1DE91E6}"/>
                  </a:ext>
                </a:extLst>
              </p:cNvPr>
              <p:cNvSpPr/>
              <p:nvPr/>
            </p:nvSpPr>
            <p:spPr>
              <a:xfrm flipH="1">
                <a:off x="7692475" y="19219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849;p28">
                <a:extLst>
                  <a:ext uri="{FF2B5EF4-FFF2-40B4-BE49-F238E27FC236}">
                    <a16:creationId xmlns:a16="http://schemas.microsoft.com/office/drawing/2014/main" id="{2EE6D4B4-E1C4-D2F4-2EB1-336472C1449F}"/>
                  </a:ext>
                </a:extLst>
              </p:cNvPr>
              <p:cNvSpPr/>
              <p:nvPr/>
            </p:nvSpPr>
            <p:spPr>
              <a:xfrm flipH="1">
                <a:off x="8273275" y="19219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850;p28">
                <a:extLst>
                  <a:ext uri="{FF2B5EF4-FFF2-40B4-BE49-F238E27FC236}">
                    <a16:creationId xmlns:a16="http://schemas.microsoft.com/office/drawing/2014/main" id="{B690B9FC-77A1-BEE7-9CEE-2B7669F6C37A}"/>
                  </a:ext>
                </a:extLst>
              </p:cNvPr>
              <p:cNvSpPr/>
              <p:nvPr/>
            </p:nvSpPr>
            <p:spPr>
              <a:xfrm flipH="1">
                <a:off x="5950075" y="24564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851;p28">
                <a:extLst>
                  <a:ext uri="{FF2B5EF4-FFF2-40B4-BE49-F238E27FC236}">
                    <a16:creationId xmlns:a16="http://schemas.microsoft.com/office/drawing/2014/main" id="{D25BC156-E70C-92DD-336E-C8C92075CB4E}"/>
                  </a:ext>
                </a:extLst>
              </p:cNvPr>
              <p:cNvSpPr/>
              <p:nvPr/>
            </p:nvSpPr>
            <p:spPr>
              <a:xfrm flipH="1">
                <a:off x="6530875" y="24564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852;p28">
                <a:extLst>
                  <a:ext uri="{FF2B5EF4-FFF2-40B4-BE49-F238E27FC236}">
                    <a16:creationId xmlns:a16="http://schemas.microsoft.com/office/drawing/2014/main" id="{D1479E4F-B4BE-E95B-D1F1-2359B43DF441}"/>
                  </a:ext>
                </a:extLst>
              </p:cNvPr>
              <p:cNvSpPr/>
              <p:nvPr/>
            </p:nvSpPr>
            <p:spPr>
              <a:xfrm flipH="1">
                <a:off x="7111675" y="24564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853;p28">
                <a:extLst>
                  <a:ext uri="{FF2B5EF4-FFF2-40B4-BE49-F238E27FC236}">
                    <a16:creationId xmlns:a16="http://schemas.microsoft.com/office/drawing/2014/main" id="{B1D5AB9D-9388-0BD9-B013-98FB59920C4B}"/>
                  </a:ext>
                </a:extLst>
              </p:cNvPr>
              <p:cNvSpPr/>
              <p:nvPr/>
            </p:nvSpPr>
            <p:spPr>
              <a:xfrm flipH="1">
                <a:off x="7692475" y="24564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854;p28">
                <a:extLst>
                  <a:ext uri="{FF2B5EF4-FFF2-40B4-BE49-F238E27FC236}">
                    <a16:creationId xmlns:a16="http://schemas.microsoft.com/office/drawing/2014/main" id="{D1DE0499-51C8-5CE0-0106-A21FECF02378}"/>
                  </a:ext>
                </a:extLst>
              </p:cNvPr>
              <p:cNvSpPr/>
              <p:nvPr/>
            </p:nvSpPr>
            <p:spPr>
              <a:xfrm flipH="1">
                <a:off x="8273275" y="24564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855;p28">
                <a:extLst>
                  <a:ext uri="{FF2B5EF4-FFF2-40B4-BE49-F238E27FC236}">
                    <a16:creationId xmlns:a16="http://schemas.microsoft.com/office/drawing/2014/main" id="{213106E3-A966-4BD5-93D9-DA4663ECE00C}"/>
                  </a:ext>
                </a:extLst>
              </p:cNvPr>
              <p:cNvSpPr/>
              <p:nvPr/>
            </p:nvSpPr>
            <p:spPr>
              <a:xfrm flipH="1">
                <a:off x="5950075" y="29908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856;p28">
                <a:extLst>
                  <a:ext uri="{FF2B5EF4-FFF2-40B4-BE49-F238E27FC236}">
                    <a16:creationId xmlns:a16="http://schemas.microsoft.com/office/drawing/2014/main" id="{46994E85-5C2E-F648-1786-3D2C82AFEE0B}"/>
                  </a:ext>
                </a:extLst>
              </p:cNvPr>
              <p:cNvSpPr/>
              <p:nvPr/>
            </p:nvSpPr>
            <p:spPr>
              <a:xfrm flipH="1">
                <a:off x="6530875" y="29908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857;p28">
                <a:extLst>
                  <a:ext uri="{FF2B5EF4-FFF2-40B4-BE49-F238E27FC236}">
                    <a16:creationId xmlns:a16="http://schemas.microsoft.com/office/drawing/2014/main" id="{0B8B03ED-48AA-499B-63D5-890B18C2EC98}"/>
                  </a:ext>
                </a:extLst>
              </p:cNvPr>
              <p:cNvSpPr/>
              <p:nvPr/>
            </p:nvSpPr>
            <p:spPr>
              <a:xfrm flipH="1">
                <a:off x="7111675" y="29908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858;p28">
                <a:extLst>
                  <a:ext uri="{FF2B5EF4-FFF2-40B4-BE49-F238E27FC236}">
                    <a16:creationId xmlns:a16="http://schemas.microsoft.com/office/drawing/2014/main" id="{52052B55-CC91-44B1-16CC-BA5BC82FF8B5}"/>
                  </a:ext>
                </a:extLst>
              </p:cNvPr>
              <p:cNvSpPr/>
              <p:nvPr/>
            </p:nvSpPr>
            <p:spPr>
              <a:xfrm flipH="1">
                <a:off x="7692475" y="29908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859;p28">
                <a:extLst>
                  <a:ext uri="{FF2B5EF4-FFF2-40B4-BE49-F238E27FC236}">
                    <a16:creationId xmlns:a16="http://schemas.microsoft.com/office/drawing/2014/main" id="{1286AF41-2827-3507-6905-6E6235D21EC8}"/>
                  </a:ext>
                </a:extLst>
              </p:cNvPr>
              <p:cNvSpPr/>
              <p:nvPr/>
            </p:nvSpPr>
            <p:spPr>
              <a:xfrm flipH="1">
                <a:off x="8273275" y="29908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8" name="Google Shape;860;p28">
              <a:extLst>
                <a:ext uri="{FF2B5EF4-FFF2-40B4-BE49-F238E27FC236}">
                  <a16:creationId xmlns:a16="http://schemas.microsoft.com/office/drawing/2014/main" id="{09493D19-D81C-90CA-8402-87863F43D614}"/>
                </a:ext>
              </a:extLst>
            </p:cNvPr>
            <p:cNvGrpSpPr/>
            <p:nvPr/>
          </p:nvGrpSpPr>
          <p:grpSpPr>
            <a:xfrm>
              <a:off x="347441" y="757786"/>
              <a:ext cx="1765922" cy="1596032"/>
              <a:chOff x="2854300" y="1168125"/>
              <a:chExt cx="2904000" cy="2668950"/>
            </a:xfrm>
            <a:grpFill/>
          </p:grpSpPr>
          <p:sp>
            <p:nvSpPr>
              <p:cNvPr id="999" name="Google Shape;861;p28">
                <a:extLst>
                  <a:ext uri="{FF2B5EF4-FFF2-40B4-BE49-F238E27FC236}">
                    <a16:creationId xmlns:a16="http://schemas.microsoft.com/office/drawing/2014/main" id="{9680576E-B464-BD4B-B3DF-5B877E949669}"/>
                  </a:ext>
                </a:extLst>
              </p:cNvPr>
              <p:cNvSpPr/>
              <p:nvPr/>
            </p:nvSpPr>
            <p:spPr>
              <a:xfrm flipH="1">
                <a:off x="2854300" y="1168125"/>
                <a:ext cx="2904000" cy="26673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862;p28">
                <a:extLst>
                  <a:ext uri="{FF2B5EF4-FFF2-40B4-BE49-F238E27FC236}">
                    <a16:creationId xmlns:a16="http://schemas.microsoft.com/office/drawing/2014/main" id="{9CC11F0C-0644-B719-383A-3C44B3F54BAD}"/>
                  </a:ext>
                </a:extLst>
              </p:cNvPr>
              <p:cNvSpPr/>
              <p:nvPr/>
            </p:nvSpPr>
            <p:spPr>
              <a:xfrm flipH="1">
                <a:off x="2854300" y="11681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863;p28">
                <a:extLst>
                  <a:ext uri="{FF2B5EF4-FFF2-40B4-BE49-F238E27FC236}">
                    <a16:creationId xmlns:a16="http://schemas.microsoft.com/office/drawing/2014/main" id="{A981CB6B-FB69-2C39-7FD6-E45A36EFE580}"/>
                  </a:ext>
                </a:extLst>
              </p:cNvPr>
              <p:cNvSpPr/>
              <p:nvPr/>
            </p:nvSpPr>
            <p:spPr>
              <a:xfrm flipH="1">
                <a:off x="3435100" y="11681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864;p28">
                <a:extLst>
                  <a:ext uri="{FF2B5EF4-FFF2-40B4-BE49-F238E27FC236}">
                    <a16:creationId xmlns:a16="http://schemas.microsoft.com/office/drawing/2014/main" id="{E157F522-8D79-271E-FD2F-552BA97700FB}"/>
                  </a:ext>
                </a:extLst>
              </p:cNvPr>
              <p:cNvSpPr/>
              <p:nvPr/>
            </p:nvSpPr>
            <p:spPr>
              <a:xfrm flipH="1">
                <a:off x="4015900" y="11681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865;p28">
                <a:extLst>
                  <a:ext uri="{FF2B5EF4-FFF2-40B4-BE49-F238E27FC236}">
                    <a16:creationId xmlns:a16="http://schemas.microsoft.com/office/drawing/2014/main" id="{FAE509BA-21BB-964B-3E9E-3AC9F569763A}"/>
                  </a:ext>
                </a:extLst>
              </p:cNvPr>
              <p:cNvSpPr/>
              <p:nvPr/>
            </p:nvSpPr>
            <p:spPr>
              <a:xfrm flipH="1">
                <a:off x="4596700" y="11681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866;p28">
                <a:extLst>
                  <a:ext uri="{FF2B5EF4-FFF2-40B4-BE49-F238E27FC236}">
                    <a16:creationId xmlns:a16="http://schemas.microsoft.com/office/drawing/2014/main" id="{BE082BB0-65A4-F340-F85E-51FB9FBC0BC8}"/>
                  </a:ext>
                </a:extLst>
              </p:cNvPr>
              <p:cNvSpPr/>
              <p:nvPr/>
            </p:nvSpPr>
            <p:spPr>
              <a:xfrm flipH="1">
                <a:off x="5177500" y="11681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867;p28">
                <a:extLst>
                  <a:ext uri="{FF2B5EF4-FFF2-40B4-BE49-F238E27FC236}">
                    <a16:creationId xmlns:a16="http://schemas.microsoft.com/office/drawing/2014/main" id="{19ACCD01-7560-AE09-CA21-7EB7B0682264}"/>
                  </a:ext>
                </a:extLst>
              </p:cNvPr>
              <p:cNvSpPr/>
              <p:nvPr/>
            </p:nvSpPr>
            <p:spPr>
              <a:xfrm flipH="1">
                <a:off x="2854300" y="17009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868;p28">
                <a:extLst>
                  <a:ext uri="{FF2B5EF4-FFF2-40B4-BE49-F238E27FC236}">
                    <a16:creationId xmlns:a16="http://schemas.microsoft.com/office/drawing/2014/main" id="{BD81D53B-D11C-7343-380C-14B8508C91EB}"/>
                  </a:ext>
                </a:extLst>
              </p:cNvPr>
              <p:cNvSpPr/>
              <p:nvPr/>
            </p:nvSpPr>
            <p:spPr>
              <a:xfrm flipH="1">
                <a:off x="3435100" y="17009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869;p28">
                <a:extLst>
                  <a:ext uri="{FF2B5EF4-FFF2-40B4-BE49-F238E27FC236}">
                    <a16:creationId xmlns:a16="http://schemas.microsoft.com/office/drawing/2014/main" id="{17A621E3-AE6E-1D96-7CF4-794E023D8ED8}"/>
                  </a:ext>
                </a:extLst>
              </p:cNvPr>
              <p:cNvSpPr/>
              <p:nvPr/>
            </p:nvSpPr>
            <p:spPr>
              <a:xfrm flipH="1">
                <a:off x="4015900" y="17009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870;p28">
                <a:extLst>
                  <a:ext uri="{FF2B5EF4-FFF2-40B4-BE49-F238E27FC236}">
                    <a16:creationId xmlns:a16="http://schemas.microsoft.com/office/drawing/2014/main" id="{E2CC7DF6-3C63-4523-6E7B-5D3DA7F3D94C}"/>
                  </a:ext>
                </a:extLst>
              </p:cNvPr>
              <p:cNvSpPr/>
              <p:nvPr/>
            </p:nvSpPr>
            <p:spPr>
              <a:xfrm flipH="1">
                <a:off x="4596700" y="17009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871;p28">
                <a:extLst>
                  <a:ext uri="{FF2B5EF4-FFF2-40B4-BE49-F238E27FC236}">
                    <a16:creationId xmlns:a16="http://schemas.microsoft.com/office/drawing/2014/main" id="{1CD58032-D626-0DF7-9922-D050307F9006}"/>
                  </a:ext>
                </a:extLst>
              </p:cNvPr>
              <p:cNvSpPr/>
              <p:nvPr/>
            </p:nvSpPr>
            <p:spPr>
              <a:xfrm flipH="1">
                <a:off x="5177500" y="17009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872;p28">
                <a:extLst>
                  <a:ext uri="{FF2B5EF4-FFF2-40B4-BE49-F238E27FC236}">
                    <a16:creationId xmlns:a16="http://schemas.microsoft.com/office/drawing/2014/main" id="{6AD26DC5-CFA2-E4D9-B2CD-05703CD00211}"/>
                  </a:ext>
                </a:extLst>
              </p:cNvPr>
              <p:cNvSpPr/>
              <p:nvPr/>
            </p:nvSpPr>
            <p:spPr>
              <a:xfrm flipH="1">
                <a:off x="2854300" y="22353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873;p28">
                <a:extLst>
                  <a:ext uri="{FF2B5EF4-FFF2-40B4-BE49-F238E27FC236}">
                    <a16:creationId xmlns:a16="http://schemas.microsoft.com/office/drawing/2014/main" id="{66609F55-5FAA-191B-3448-69F7811FB337}"/>
                  </a:ext>
                </a:extLst>
              </p:cNvPr>
              <p:cNvSpPr/>
              <p:nvPr/>
            </p:nvSpPr>
            <p:spPr>
              <a:xfrm flipH="1">
                <a:off x="3435100" y="22353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874;p28">
                <a:extLst>
                  <a:ext uri="{FF2B5EF4-FFF2-40B4-BE49-F238E27FC236}">
                    <a16:creationId xmlns:a16="http://schemas.microsoft.com/office/drawing/2014/main" id="{2C1F2532-7E8D-D614-D829-B714562FB0C7}"/>
                  </a:ext>
                </a:extLst>
              </p:cNvPr>
              <p:cNvSpPr/>
              <p:nvPr/>
            </p:nvSpPr>
            <p:spPr>
              <a:xfrm flipH="1">
                <a:off x="4015900" y="22353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875;p28">
                <a:extLst>
                  <a:ext uri="{FF2B5EF4-FFF2-40B4-BE49-F238E27FC236}">
                    <a16:creationId xmlns:a16="http://schemas.microsoft.com/office/drawing/2014/main" id="{273FFC9C-0ACF-5F36-4388-8752DAB153E5}"/>
                  </a:ext>
                </a:extLst>
              </p:cNvPr>
              <p:cNvSpPr/>
              <p:nvPr/>
            </p:nvSpPr>
            <p:spPr>
              <a:xfrm flipH="1">
                <a:off x="4596700" y="22353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876;p28">
                <a:extLst>
                  <a:ext uri="{FF2B5EF4-FFF2-40B4-BE49-F238E27FC236}">
                    <a16:creationId xmlns:a16="http://schemas.microsoft.com/office/drawing/2014/main" id="{5B3D65E7-814D-1B31-5CC3-07AD70F5AE8E}"/>
                  </a:ext>
                </a:extLst>
              </p:cNvPr>
              <p:cNvSpPr/>
              <p:nvPr/>
            </p:nvSpPr>
            <p:spPr>
              <a:xfrm flipH="1">
                <a:off x="5177500" y="22353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877;p28">
                <a:extLst>
                  <a:ext uri="{FF2B5EF4-FFF2-40B4-BE49-F238E27FC236}">
                    <a16:creationId xmlns:a16="http://schemas.microsoft.com/office/drawing/2014/main" id="{7A126E5D-BB60-F152-C175-1C93F546CEE0}"/>
                  </a:ext>
                </a:extLst>
              </p:cNvPr>
              <p:cNvSpPr/>
              <p:nvPr/>
            </p:nvSpPr>
            <p:spPr>
              <a:xfrm flipH="1">
                <a:off x="2854300" y="2769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878;p28">
                <a:extLst>
                  <a:ext uri="{FF2B5EF4-FFF2-40B4-BE49-F238E27FC236}">
                    <a16:creationId xmlns:a16="http://schemas.microsoft.com/office/drawing/2014/main" id="{2B1ED615-A5E9-DD4C-5B19-277F0BF5D3B0}"/>
                  </a:ext>
                </a:extLst>
              </p:cNvPr>
              <p:cNvSpPr/>
              <p:nvPr/>
            </p:nvSpPr>
            <p:spPr>
              <a:xfrm flipH="1">
                <a:off x="3435100" y="2769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879;p28">
                <a:extLst>
                  <a:ext uri="{FF2B5EF4-FFF2-40B4-BE49-F238E27FC236}">
                    <a16:creationId xmlns:a16="http://schemas.microsoft.com/office/drawing/2014/main" id="{9245EBED-381F-193C-6CA1-B047E2AF9F33}"/>
                  </a:ext>
                </a:extLst>
              </p:cNvPr>
              <p:cNvSpPr/>
              <p:nvPr/>
            </p:nvSpPr>
            <p:spPr>
              <a:xfrm flipH="1">
                <a:off x="4015900" y="2769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880;p28">
                <a:extLst>
                  <a:ext uri="{FF2B5EF4-FFF2-40B4-BE49-F238E27FC236}">
                    <a16:creationId xmlns:a16="http://schemas.microsoft.com/office/drawing/2014/main" id="{AB299661-9341-B104-D4A5-0BB5EB3B92EC}"/>
                  </a:ext>
                </a:extLst>
              </p:cNvPr>
              <p:cNvSpPr/>
              <p:nvPr/>
            </p:nvSpPr>
            <p:spPr>
              <a:xfrm flipH="1">
                <a:off x="4596700" y="2769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881;p28">
                <a:extLst>
                  <a:ext uri="{FF2B5EF4-FFF2-40B4-BE49-F238E27FC236}">
                    <a16:creationId xmlns:a16="http://schemas.microsoft.com/office/drawing/2014/main" id="{2083939F-3AE6-3166-104E-45B24FC2D53A}"/>
                  </a:ext>
                </a:extLst>
              </p:cNvPr>
              <p:cNvSpPr/>
              <p:nvPr/>
            </p:nvSpPr>
            <p:spPr>
              <a:xfrm flipH="1">
                <a:off x="5177500" y="2769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882;p28">
                <a:extLst>
                  <a:ext uri="{FF2B5EF4-FFF2-40B4-BE49-F238E27FC236}">
                    <a16:creationId xmlns:a16="http://schemas.microsoft.com/office/drawing/2014/main" id="{8B53D220-1EE7-F290-AA01-8762B8640460}"/>
                  </a:ext>
                </a:extLst>
              </p:cNvPr>
              <p:cNvSpPr/>
              <p:nvPr/>
            </p:nvSpPr>
            <p:spPr>
              <a:xfrm flipH="1">
                <a:off x="2854300" y="3304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883;p28">
                <a:extLst>
                  <a:ext uri="{FF2B5EF4-FFF2-40B4-BE49-F238E27FC236}">
                    <a16:creationId xmlns:a16="http://schemas.microsoft.com/office/drawing/2014/main" id="{007EE5BB-C241-8AB0-D0FE-86F997AE922A}"/>
                  </a:ext>
                </a:extLst>
              </p:cNvPr>
              <p:cNvSpPr/>
              <p:nvPr/>
            </p:nvSpPr>
            <p:spPr>
              <a:xfrm flipH="1">
                <a:off x="3435100" y="3304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884;p28">
                <a:extLst>
                  <a:ext uri="{FF2B5EF4-FFF2-40B4-BE49-F238E27FC236}">
                    <a16:creationId xmlns:a16="http://schemas.microsoft.com/office/drawing/2014/main" id="{6D50E32A-A899-2199-09AC-BDED445C3151}"/>
                  </a:ext>
                </a:extLst>
              </p:cNvPr>
              <p:cNvSpPr/>
              <p:nvPr/>
            </p:nvSpPr>
            <p:spPr>
              <a:xfrm flipH="1">
                <a:off x="4015900" y="3304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885;p28">
                <a:extLst>
                  <a:ext uri="{FF2B5EF4-FFF2-40B4-BE49-F238E27FC236}">
                    <a16:creationId xmlns:a16="http://schemas.microsoft.com/office/drawing/2014/main" id="{451C4736-CE5C-7B6B-1EE1-69EFBC1670E4}"/>
                  </a:ext>
                </a:extLst>
              </p:cNvPr>
              <p:cNvSpPr/>
              <p:nvPr/>
            </p:nvSpPr>
            <p:spPr>
              <a:xfrm flipH="1">
                <a:off x="4596700" y="3304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886;p28">
                <a:extLst>
                  <a:ext uri="{FF2B5EF4-FFF2-40B4-BE49-F238E27FC236}">
                    <a16:creationId xmlns:a16="http://schemas.microsoft.com/office/drawing/2014/main" id="{8D3350D8-8A3D-FD6E-8ADB-21087928C81C}"/>
                  </a:ext>
                </a:extLst>
              </p:cNvPr>
              <p:cNvSpPr/>
              <p:nvPr/>
            </p:nvSpPr>
            <p:spPr>
              <a:xfrm flipH="1">
                <a:off x="5177500" y="3304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085" name="文本框 1084">
            <a:extLst>
              <a:ext uri="{FF2B5EF4-FFF2-40B4-BE49-F238E27FC236}">
                <a16:creationId xmlns:a16="http://schemas.microsoft.com/office/drawing/2014/main" id="{59D10EBD-2171-BAF5-FAF7-EF07C704DDB9}"/>
              </a:ext>
            </a:extLst>
          </p:cNvPr>
          <p:cNvSpPr txBox="1"/>
          <p:nvPr/>
        </p:nvSpPr>
        <p:spPr>
          <a:xfrm>
            <a:off x="6387530" y="980743"/>
            <a:ext cx="642645"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Mean</a:t>
            </a:r>
            <a:endParaRPr lang="zh-CN" altLang="en-US" sz="1200" dirty="0">
              <a:latin typeface="Times New Roman" panose="02020603050405020304" pitchFamily="18" charset="0"/>
              <a:cs typeface="Times New Roman" panose="02020603050405020304" pitchFamily="18" charset="0"/>
            </a:endParaRPr>
          </a:p>
        </p:txBody>
      </p:sp>
      <p:sp>
        <p:nvSpPr>
          <p:cNvPr id="1088" name="文本框 1087">
            <a:extLst>
              <a:ext uri="{FF2B5EF4-FFF2-40B4-BE49-F238E27FC236}">
                <a16:creationId xmlns:a16="http://schemas.microsoft.com/office/drawing/2014/main" id="{E30FD047-4863-B958-1CC9-C7524664CA86}"/>
              </a:ext>
            </a:extLst>
          </p:cNvPr>
          <p:cNvSpPr txBox="1"/>
          <p:nvPr/>
        </p:nvSpPr>
        <p:spPr>
          <a:xfrm>
            <a:off x="7303547" y="981734"/>
            <a:ext cx="642645"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Mean</a:t>
            </a:r>
            <a:endParaRPr lang="zh-CN" altLang="en-US" sz="12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093" name="文本框 1092">
                <a:extLst>
                  <a:ext uri="{FF2B5EF4-FFF2-40B4-BE49-F238E27FC236}">
                    <a16:creationId xmlns:a16="http://schemas.microsoft.com/office/drawing/2014/main" id="{A9BBE0BD-00FA-DD21-930F-D6A242894450}"/>
                  </a:ext>
                </a:extLst>
              </p:cNvPr>
              <p:cNvSpPr txBox="1"/>
              <p:nvPr/>
            </p:nvSpPr>
            <p:spPr>
              <a:xfrm>
                <a:off x="6889473" y="531365"/>
                <a:ext cx="38778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h</m:t>
                      </m:r>
                    </m:oMath>
                  </m:oMathPara>
                </a14:m>
                <a:endParaRPr lang="zh-CN" altLang="en-US" dirty="0"/>
              </a:p>
            </p:txBody>
          </p:sp>
        </mc:Choice>
        <mc:Fallback xmlns="">
          <p:sp>
            <p:nvSpPr>
              <p:cNvPr id="1093" name="文本框 1092">
                <a:extLst>
                  <a:ext uri="{FF2B5EF4-FFF2-40B4-BE49-F238E27FC236}">
                    <a16:creationId xmlns:a16="http://schemas.microsoft.com/office/drawing/2014/main" id="{A9BBE0BD-00FA-DD21-930F-D6A242894450}"/>
                  </a:ext>
                </a:extLst>
              </p:cNvPr>
              <p:cNvSpPr txBox="1">
                <a:spLocks noRot="1" noChangeAspect="1" noMove="1" noResize="1" noEditPoints="1" noAdjustHandles="1" noChangeArrowheads="1" noChangeShapeType="1" noTextEdit="1"/>
              </p:cNvSpPr>
              <p:nvPr/>
            </p:nvSpPr>
            <p:spPr>
              <a:xfrm>
                <a:off x="6889473" y="531365"/>
                <a:ext cx="387783" cy="369332"/>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94" name="文本框 1093">
                <a:extLst>
                  <a:ext uri="{FF2B5EF4-FFF2-40B4-BE49-F238E27FC236}">
                    <a16:creationId xmlns:a16="http://schemas.microsoft.com/office/drawing/2014/main" id="{64C511E1-F3DB-576E-44CD-48AD198027E2}"/>
                  </a:ext>
                </a:extLst>
              </p:cNvPr>
              <p:cNvSpPr txBox="1"/>
              <p:nvPr/>
            </p:nvSpPr>
            <p:spPr>
              <a:xfrm>
                <a:off x="7799519" y="528437"/>
                <a:ext cx="38778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𝑥</m:t>
                      </m:r>
                    </m:oMath>
                  </m:oMathPara>
                </a14:m>
                <a:endParaRPr lang="zh-CN" altLang="en-US" dirty="0"/>
              </a:p>
            </p:txBody>
          </p:sp>
        </mc:Choice>
        <mc:Fallback xmlns="">
          <p:sp>
            <p:nvSpPr>
              <p:cNvPr id="1094" name="文本框 1093">
                <a:extLst>
                  <a:ext uri="{FF2B5EF4-FFF2-40B4-BE49-F238E27FC236}">
                    <a16:creationId xmlns:a16="http://schemas.microsoft.com/office/drawing/2014/main" id="{64C511E1-F3DB-576E-44CD-48AD198027E2}"/>
                  </a:ext>
                </a:extLst>
              </p:cNvPr>
              <p:cNvSpPr txBox="1">
                <a:spLocks noRot="1" noChangeAspect="1" noMove="1" noResize="1" noEditPoints="1" noAdjustHandles="1" noChangeArrowheads="1" noChangeShapeType="1" noTextEdit="1"/>
              </p:cNvSpPr>
              <p:nvPr/>
            </p:nvSpPr>
            <p:spPr>
              <a:xfrm>
                <a:off x="7799519" y="528437"/>
                <a:ext cx="387783" cy="369332"/>
              </a:xfrm>
              <a:prstGeom prst="rect">
                <a:avLst/>
              </a:prstGeom>
              <a:blipFill>
                <a:blip r:embed="rId9"/>
                <a:stretch>
                  <a:fillRect/>
                </a:stretch>
              </a:blipFill>
            </p:spPr>
            <p:txBody>
              <a:bodyPr/>
              <a:lstStyle/>
              <a:p>
                <a:r>
                  <a:rPr lang="zh-CN" altLang="en-US">
                    <a:noFill/>
                  </a:rPr>
                  <a:t> </a:t>
                </a:r>
              </a:p>
            </p:txBody>
          </p:sp>
        </mc:Fallback>
      </mc:AlternateContent>
      <p:sp>
        <p:nvSpPr>
          <p:cNvPr id="60" name="矩形 59">
            <a:extLst>
              <a:ext uri="{FF2B5EF4-FFF2-40B4-BE49-F238E27FC236}">
                <a16:creationId xmlns:a16="http://schemas.microsoft.com/office/drawing/2014/main" id="{F5046DFB-A9BC-E116-6C93-428F5B464971}"/>
              </a:ext>
            </a:extLst>
          </p:cNvPr>
          <p:cNvSpPr/>
          <p:nvPr/>
        </p:nvSpPr>
        <p:spPr>
          <a:xfrm>
            <a:off x="9923522" y="965384"/>
            <a:ext cx="1331383" cy="242548"/>
          </a:xfrm>
          <a:prstGeom prst="rect">
            <a:avLst/>
          </a:prstGeom>
          <a:solidFill>
            <a:srgbClr val="C9E6F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7" name="文本框 76">
            <a:extLst>
              <a:ext uri="{FF2B5EF4-FFF2-40B4-BE49-F238E27FC236}">
                <a16:creationId xmlns:a16="http://schemas.microsoft.com/office/drawing/2014/main" id="{04A9E0B3-30E5-06D9-453C-5A96F15CA850}"/>
              </a:ext>
            </a:extLst>
          </p:cNvPr>
          <p:cNvSpPr txBox="1"/>
          <p:nvPr/>
        </p:nvSpPr>
        <p:spPr>
          <a:xfrm>
            <a:off x="9968867" y="944946"/>
            <a:ext cx="1340691" cy="276999"/>
          </a:xfrm>
          <a:prstGeom prst="rect">
            <a:avLst/>
          </a:prstGeom>
          <a:noFill/>
        </p:spPr>
        <p:txBody>
          <a:bodyPr wrap="square" rtlCol="0">
            <a:spAutoFit/>
          </a:bodyPr>
          <a:lstStyle/>
          <a:p>
            <a:r>
              <a:rPr lang="en-US" altLang="zh-CN" sz="1200" dirty="0">
                <a:latin typeface="Times New Roman" panose="02020603050405020304" pitchFamily="18" charset="0"/>
                <a:cs typeface="Times New Roman" panose="02020603050405020304" pitchFamily="18" charset="0"/>
              </a:rPr>
              <a:t>Normalizing flow</a:t>
            </a:r>
            <a:endParaRPr lang="zh-CN" altLang="en-US" sz="12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79" name="文本框 78">
                <a:extLst>
                  <a:ext uri="{FF2B5EF4-FFF2-40B4-BE49-F238E27FC236}">
                    <a16:creationId xmlns:a16="http://schemas.microsoft.com/office/drawing/2014/main" id="{AE147E86-344B-9AC3-7AE2-CE66EEE855DF}"/>
                  </a:ext>
                </a:extLst>
              </p:cNvPr>
              <p:cNvSpPr txBox="1"/>
              <p:nvPr/>
            </p:nvSpPr>
            <p:spPr>
              <a:xfrm>
                <a:off x="9908605" y="2326027"/>
                <a:ext cx="1336657" cy="291811"/>
              </a:xfrm>
              <a:prstGeom prst="rect">
                <a:avLst/>
              </a:prstGeom>
              <a:noFill/>
            </p:spPr>
            <p:txBody>
              <a:bodyPr wrap="square" rtlCol="0">
                <a:spAutoFit/>
              </a:bodyPr>
              <a:lstStyle/>
              <a:p>
                <a:pPr algn="r"/>
                <a14:m>
                  <m:oMath xmlns:m="http://schemas.openxmlformats.org/officeDocument/2006/math">
                    <m:sSub>
                      <m:sSubPr>
                        <m:ctrlPr>
                          <a:rPr lang="en-US" altLang="zh-CN" sz="1200" i="1" smtClean="0">
                            <a:latin typeface="Cambria Math" panose="02040503050406030204" pitchFamily="18" charset="0"/>
                            <a:cs typeface="Times New Roman" panose="02020603050405020304" pitchFamily="18" charset="0"/>
                          </a:rPr>
                        </m:ctrlPr>
                      </m:sSubPr>
                      <m:e>
                        <m:r>
                          <a:rPr lang="en-US" altLang="zh-CN" sz="1200" b="0" i="1" smtClean="0">
                            <a:latin typeface="Cambria Math" panose="02040503050406030204" pitchFamily="18" charset="0"/>
                            <a:cs typeface="Times New Roman" panose="02020603050405020304" pitchFamily="18" charset="0"/>
                          </a:rPr>
                          <m:t>𝑧</m:t>
                        </m:r>
                      </m:e>
                      <m:sub>
                        <m:r>
                          <a:rPr lang="en-US" altLang="zh-CN" sz="1200" b="0" i="1" smtClean="0">
                            <a:latin typeface="Cambria Math" panose="02040503050406030204" pitchFamily="18" charset="0"/>
                            <a:cs typeface="Times New Roman" panose="02020603050405020304" pitchFamily="18" charset="0"/>
                          </a:rPr>
                          <m:t>𝑓𝑙𝑜𝑤</m:t>
                        </m:r>
                      </m:sub>
                    </m:sSub>
                  </m:oMath>
                </a14:m>
                <a:r>
                  <a:rPr lang="en-US" altLang="zh-CN" sz="1200" dirty="0">
                    <a:latin typeface="Times New Roman" panose="02020603050405020304" pitchFamily="18" charset="0"/>
                    <a:cs typeface="Times New Roman" panose="02020603050405020304" pitchFamily="18" charset="0"/>
                  </a:rPr>
                  <a:t> </a:t>
                </a:r>
                <a14:m>
                  <m:oMath xmlns:m="http://schemas.openxmlformats.org/officeDocument/2006/math">
                    <m:r>
                      <a:rPr lang="en-US" altLang="zh-CN" sz="1200" i="1" dirty="0">
                        <a:latin typeface="Cambria Math" panose="02040503050406030204" pitchFamily="18" charset="0"/>
                        <a:cs typeface="Times New Roman" panose="02020603050405020304" pitchFamily="18" charset="0"/>
                      </a:rPr>
                      <m:t>𝐺𝑀𝑀</m:t>
                    </m:r>
                    <m:d>
                      <m:dPr>
                        <m:ctrlPr>
                          <a:rPr lang="en-US" altLang="zh-CN" sz="1200" i="1" dirty="0">
                            <a:latin typeface="Cambria Math" panose="02040503050406030204" pitchFamily="18" charset="0"/>
                            <a:cs typeface="Times New Roman" panose="02020603050405020304" pitchFamily="18" charset="0"/>
                          </a:rPr>
                        </m:ctrlPr>
                      </m:dPr>
                      <m:e>
                        <m:r>
                          <a:rPr lang="zh-CN" altLang="en-US" sz="1200" i="1" dirty="0">
                            <a:latin typeface="Cambria Math" panose="02040503050406030204" pitchFamily="18" charset="0"/>
                            <a:cs typeface="Times New Roman" panose="02020603050405020304" pitchFamily="18" charset="0"/>
                          </a:rPr>
                          <m:t>𝜇</m:t>
                        </m:r>
                        <m:r>
                          <a:rPr lang="en-US" altLang="zh-CN" sz="1200" i="1" dirty="0">
                            <a:latin typeface="Cambria Math" panose="02040503050406030204" pitchFamily="18" charset="0"/>
                            <a:cs typeface="Times New Roman" panose="02020603050405020304" pitchFamily="18" charset="0"/>
                          </a:rPr>
                          <m:t>,</m:t>
                        </m:r>
                        <m:r>
                          <a:rPr lang="zh-CN" altLang="en-US" sz="1200" i="1" dirty="0">
                            <a:latin typeface="Cambria Math" panose="02040503050406030204" pitchFamily="18" charset="0"/>
                            <a:cs typeface="Times New Roman" panose="02020603050405020304" pitchFamily="18" charset="0"/>
                          </a:rPr>
                          <m:t>𝜎</m:t>
                        </m:r>
                      </m:e>
                    </m:d>
                  </m:oMath>
                </a14:m>
                <a:endParaRPr lang="en-US" altLang="zh-CN" sz="1200" dirty="0">
                  <a:latin typeface="Times New Roman" panose="02020603050405020304" pitchFamily="18" charset="0"/>
                  <a:cs typeface="Times New Roman" panose="02020603050405020304" pitchFamily="18" charset="0"/>
                </a:endParaRPr>
              </a:p>
            </p:txBody>
          </p:sp>
        </mc:Choice>
        <mc:Fallback xmlns="">
          <p:sp>
            <p:nvSpPr>
              <p:cNvPr id="79" name="文本框 78">
                <a:extLst>
                  <a:ext uri="{FF2B5EF4-FFF2-40B4-BE49-F238E27FC236}">
                    <a16:creationId xmlns:a16="http://schemas.microsoft.com/office/drawing/2014/main" id="{AE147E86-344B-9AC3-7AE2-CE66EEE855DF}"/>
                  </a:ext>
                </a:extLst>
              </p:cNvPr>
              <p:cNvSpPr txBox="1">
                <a:spLocks noRot="1" noChangeAspect="1" noMove="1" noResize="1" noEditPoints="1" noAdjustHandles="1" noChangeArrowheads="1" noChangeShapeType="1" noTextEdit="1"/>
              </p:cNvSpPr>
              <p:nvPr/>
            </p:nvSpPr>
            <p:spPr>
              <a:xfrm>
                <a:off x="9908605" y="2326027"/>
                <a:ext cx="1336657" cy="291811"/>
              </a:xfrm>
              <a:prstGeom prst="rect">
                <a:avLst/>
              </a:prstGeom>
              <a:blipFill>
                <a:blip r:embed="rId10"/>
                <a:stretch>
                  <a:fillRect b="-4255"/>
                </a:stretch>
              </a:blipFill>
            </p:spPr>
            <p:txBody>
              <a:bodyPr/>
              <a:lstStyle/>
              <a:p>
                <a:r>
                  <a:rPr lang="zh-CN" altLang="en-US">
                    <a:noFill/>
                  </a:rPr>
                  <a:t> </a:t>
                </a:r>
              </a:p>
            </p:txBody>
          </p:sp>
        </mc:Fallback>
      </mc:AlternateContent>
      <p:sp>
        <p:nvSpPr>
          <p:cNvPr id="109" name="矩形 108">
            <a:extLst>
              <a:ext uri="{FF2B5EF4-FFF2-40B4-BE49-F238E27FC236}">
                <a16:creationId xmlns:a16="http://schemas.microsoft.com/office/drawing/2014/main" id="{C84313BC-2444-BB2C-34F6-5BE9CFBE4BA2}"/>
              </a:ext>
            </a:extLst>
          </p:cNvPr>
          <p:cNvSpPr/>
          <p:nvPr/>
        </p:nvSpPr>
        <p:spPr>
          <a:xfrm>
            <a:off x="6397180" y="2974571"/>
            <a:ext cx="1515291" cy="277000"/>
          </a:xfrm>
          <a:prstGeom prst="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 name="文本框 110">
            <a:extLst>
              <a:ext uri="{FF2B5EF4-FFF2-40B4-BE49-F238E27FC236}">
                <a16:creationId xmlns:a16="http://schemas.microsoft.com/office/drawing/2014/main" id="{52C0FFB5-863C-93B8-78A3-B144CF9F77E3}"/>
              </a:ext>
            </a:extLst>
          </p:cNvPr>
          <p:cNvSpPr txBox="1"/>
          <p:nvPr/>
        </p:nvSpPr>
        <p:spPr>
          <a:xfrm>
            <a:off x="6376596" y="2945219"/>
            <a:ext cx="1602786" cy="276999"/>
          </a:xfrm>
          <a:prstGeom prst="rect">
            <a:avLst/>
          </a:prstGeom>
          <a:noFill/>
        </p:spPr>
        <p:txBody>
          <a:bodyPr wrap="square">
            <a:spAutoFit/>
          </a:bodyPr>
          <a:lstStyle/>
          <a:p>
            <a:pPr algn="ctr"/>
            <a:r>
              <a:rPr lang="en-US" altLang="zh-CN" sz="1200" dirty="0">
                <a:latin typeface="Times New Roman" panose="02020603050405020304" pitchFamily="18" charset="0"/>
                <a:cs typeface="Times New Roman" panose="02020603050405020304" pitchFamily="18" charset="0"/>
              </a:rPr>
              <a:t>Bi-level optimization </a:t>
            </a:r>
            <a:endParaRPr lang="zh-CN" altLang="en-US" sz="1200" dirty="0">
              <a:latin typeface="Times New Roman" panose="02020603050405020304" pitchFamily="18" charset="0"/>
              <a:cs typeface="Times New Roman" panose="02020603050405020304" pitchFamily="18" charset="0"/>
            </a:endParaRPr>
          </a:p>
        </p:txBody>
      </p:sp>
      <p:pic>
        <p:nvPicPr>
          <p:cNvPr id="73" name="图片 72">
            <a:extLst>
              <a:ext uri="{FF2B5EF4-FFF2-40B4-BE49-F238E27FC236}">
                <a16:creationId xmlns:a16="http://schemas.microsoft.com/office/drawing/2014/main" id="{B18DB5B0-AAE5-17EB-5404-8AECE8AF937D}"/>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768760" y="3389723"/>
            <a:ext cx="691248" cy="728039"/>
          </a:xfrm>
          <a:prstGeom prst="rect">
            <a:avLst/>
          </a:prstGeom>
        </p:spPr>
      </p:pic>
      <mc:AlternateContent xmlns:mc="http://schemas.openxmlformats.org/markup-compatibility/2006" xmlns:a14="http://schemas.microsoft.com/office/drawing/2010/main">
        <mc:Choice Requires="a14">
          <p:sp>
            <p:nvSpPr>
              <p:cNvPr id="75" name="文本框 74">
                <a:extLst>
                  <a:ext uri="{FF2B5EF4-FFF2-40B4-BE49-F238E27FC236}">
                    <a16:creationId xmlns:a16="http://schemas.microsoft.com/office/drawing/2014/main" id="{61CCA566-1A08-D7C1-D9BA-3BD65891AF9A}"/>
                  </a:ext>
                </a:extLst>
              </p:cNvPr>
              <p:cNvSpPr txBox="1"/>
              <p:nvPr/>
            </p:nvSpPr>
            <p:spPr>
              <a:xfrm>
                <a:off x="6171156" y="4037957"/>
                <a:ext cx="2290463" cy="292068"/>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Binary MLP isotope generator </a:t>
                </a:r>
                <a14:m>
                  <m:oMath xmlns:m="http://schemas.openxmlformats.org/officeDocument/2006/math">
                    <m:sSub>
                      <m:sSubPr>
                        <m:ctrlPr>
                          <a:rPr lang="en-US" altLang="zh-CN" sz="1200" i="1" smtClean="0">
                            <a:latin typeface="Cambria Math" panose="02040503050406030204" pitchFamily="18" charset="0"/>
                            <a:cs typeface="Times New Roman" panose="02020603050405020304" pitchFamily="18" charset="0"/>
                          </a:rPr>
                        </m:ctrlPr>
                      </m:sSubPr>
                      <m:e>
                        <m:r>
                          <a:rPr lang="en-US" altLang="zh-CN" sz="1200" b="0" i="1" smtClean="0">
                            <a:latin typeface="Cambria Math" panose="02040503050406030204" pitchFamily="18" charset="0"/>
                            <a:cs typeface="Times New Roman" panose="02020603050405020304" pitchFamily="18" charset="0"/>
                          </a:rPr>
                          <m:t>𝑓</m:t>
                        </m:r>
                      </m:e>
                      <m:sub>
                        <m:r>
                          <a:rPr lang="en-US" altLang="zh-CN" sz="1200" b="0" i="1" smtClean="0">
                            <a:latin typeface="Cambria Math" panose="02040503050406030204" pitchFamily="18" charset="0"/>
                            <a:cs typeface="Times New Roman" panose="02020603050405020304" pitchFamily="18" charset="0"/>
                          </a:rPr>
                          <m:t>𝑔</m:t>
                        </m:r>
                      </m:sub>
                    </m:sSub>
                  </m:oMath>
                </a14:m>
                <a:endParaRPr lang="en-US" altLang="zh-CN" sz="1200" dirty="0">
                  <a:latin typeface="Times New Roman" panose="02020603050405020304" pitchFamily="18" charset="0"/>
                  <a:cs typeface="Times New Roman" panose="02020603050405020304" pitchFamily="18" charset="0"/>
                </a:endParaRPr>
              </a:p>
            </p:txBody>
          </p:sp>
        </mc:Choice>
        <mc:Fallback xmlns="">
          <p:sp>
            <p:nvSpPr>
              <p:cNvPr id="75" name="文本框 74">
                <a:extLst>
                  <a:ext uri="{FF2B5EF4-FFF2-40B4-BE49-F238E27FC236}">
                    <a16:creationId xmlns:a16="http://schemas.microsoft.com/office/drawing/2014/main" id="{61CCA566-1A08-D7C1-D9BA-3BD65891AF9A}"/>
                  </a:ext>
                </a:extLst>
              </p:cNvPr>
              <p:cNvSpPr txBox="1">
                <a:spLocks noRot="1" noChangeAspect="1" noMove="1" noResize="1" noEditPoints="1" noAdjustHandles="1" noChangeArrowheads="1" noChangeShapeType="1" noTextEdit="1"/>
              </p:cNvSpPr>
              <p:nvPr/>
            </p:nvSpPr>
            <p:spPr>
              <a:xfrm>
                <a:off x="6171156" y="4037957"/>
                <a:ext cx="2290463" cy="292068"/>
              </a:xfrm>
              <a:prstGeom prst="rect">
                <a:avLst/>
              </a:prstGeom>
              <a:blipFill>
                <a:blip r:embed="rId12"/>
                <a:stretch>
                  <a:fillRect b="-10417"/>
                </a:stretch>
              </a:blipFill>
            </p:spPr>
            <p:txBody>
              <a:bodyPr/>
              <a:lstStyle/>
              <a:p>
                <a:r>
                  <a:rPr lang="zh-CN" altLang="en-US">
                    <a:noFill/>
                  </a:rPr>
                  <a:t> </a:t>
                </a:r>
              </a:p>
            </p:txBody>
          </p:sp>
        </mc:Fallback>
      </mc:AlternateContent>
      <p:sp>
        <p:nvSpPr>
          <p:cNvPr id="92" name="文本框 91">
            <a:extLst>
              <a:ext uri="{FF2B5EF4-FFF2-40B4-BE49-F238E27FC236}">
                <a16:creationId xmlns:a16="http://schemas.microsoft.com/office/drawing/2014/main" id="{3E6DF880-C198-1C68-2F5F-6FEF85B7AEAD}"/>
              </a:ext>
            </a:extLst>
          </p:cNvPr>
          <p:cNvSpPr txBox="1"/>
          <p:nvPr/>
        </p:nvSpPr>
        <p:spPr>
          <a:xfrm>
            <a:off x="2665772" y="1810966"/>
            <a:ext cx="1497274"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Black-box GNN</a:t>
            </a:r>
            <a:endParaRPr lang="zh-CN" altLang="en-US" sz="12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16" name="文本框 115">
                <a:extLst>
                  <a:ext uri="{FF2B5EF4-FFF2-40B4-BE49-F238E27FC236}">
                    <a16:creationId xmlns:a16="http://schemas.microsoft.com/office/drawing/2014/main" id="{B970E114-D8E3-5391-0611-10F0DC45A444}"/>
                  </a:ext>
                </a:extLst>
              </p:cNvPr>
              <p:cNvSpPr txBox="1"/>
              <p:nvPr/>
            </p:nvSpPr>
            <p:spPr>
              <a:xfrm>
                <a:off x="789100" y="1864408"/>
                <a:ext cx="136800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Original datasets </a:t>
                </a:r>
                <a14:m>
                  <m:oMath xmlns:m="http://schemas.openxmlformats.org/officeDocument/2006/math">
                    <m:r>
                      <a:rPr lang="en-US" altLang="zh-CN" sz="1200" i="1" dirty="0" smtClean="0">
                        <a:latin typeface="Cambria Math" panose="02040503050406030204" pitchFamily="18" charset="0"/>
                        <a:cs typeface="Times New Roman" panose="02020603050405020304" pitchFamily="18" charset="0"/>
                      </a:rPr>
                      <m:t>𝐺</m:t>
                    </m:r>
                  </m:oMath>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116" name="文本框 115">
                <a:extLst>
                  <a:ext uri="{FF2B5EF4-FFF2-40B4-BE49-F238E27FC236}">
                    <a16:creationId xmlns:a16="http://schemas.microsoft.com/office/drawing/2014/main" id="{B970E114-D8E3-5391-0611-10F0DC45A444}"/>
                  </a:ext>
                </a:extLst>
              </p:cNvPr>
              <p:cNvSpPr txBox="1">
                <a:spLocks noRot="1" noChangeAspect="1" noMove="1" noResize="1" noEditPoints="1" noAdjustHandles="1" noChangeArrowheads="1" noChangeShapeType="1" noTextEdit="1"/>
              </p:cNvSpPr>
              <p:nvPr/>
            </p:nvSpPr>
            <p:spPr>
              <a:xfrm>
                <a:off x="789100" y="1864408"/>
                <a:ext cx="1368003" cy="276999"/>
              </a:xfrm>
              <a:prstGeom prst="rect">
                <a:avLst/>
              </a:prstGeom>
              <a:blipFill>
                <a:blip r:embed="rId13"/>
                <a:stretch>
                  <a:fillRect t="-2222" b="-17778"/>
                </a:stretch>
              </a:blipFill>
            </p:spPr>
            <p:txBody>
              <a:bodyPr/>
              <a:lstStyle/>
              <a:p>
                <a:r>
                  <a:rPr lang="zh-CN" altLang="en-US">
                    <a:noFill/>
                  </a:rPr>
                  <a:t> </a:t>
                </a:r>
              </a:p>
            </p:txBody>
          </p:sp>
        </mc:Fallback>
      </mc:AlternateContent>
      <p:sp>
        <p:nvSpPr>
          <p:cNvPr id="118" name="文本框 117">
            <a:extLst>
              <a:ext uri="{FF2B5EF4-FFF2-40B4-BE49-F238E27FC236}">
                <a16:creationId xmlns:a16="http://schemas.microsoft.com/office/drawing/2014/main" id="{6601C9B5-9246-2B84-C241-92D3A295EA6F}"/>
              </a:ext>
            </a:extLst>
          </p:cNvPr>
          <p:cNvSpPr txBox="1"/>
          <p:nvPr/>
        </p:nvSpPr>
        <p:spPr>
          <a:xfrm>
            <a:off x="638363" y="3859476"/>
            <a:ext cx="1781506"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Disparate r</a:t>
            </a:r>
            <a:r>
              <a:rPr lang="zh-CN" altLang="en-US" sz="1200" dirty="0">
                <a:latin typeface="Times New Roman" panose="02020603050405020304" pitchFamily="18" charset="0"/>
                <a:cs typeface="Times New Roman" panose="02020603050405020304" pitchFamily="18" charset="0"/>
              </a:rPr>
              <a:t>epresentations</a:t>
            </a:r>
          </a:p>
        </p:txBody>
      </p:sp>
      <p:sp>
        <p:nvSpPr>
          <p:cNvPr id="127" name="Google Shape;303;p19">
            <a:extLst>
              <a:ext uri="{FF2B5EF4-FFF2-40B4-BE49-F238E27FC236}">
                <a16:creationId xmlns:a16="http://schemas.microsoft.com/office/drawing/2014/main" id="{BE2CA241-C0B7-C1C5-9EB4-300B8EE299B5}"/>
              </a:ext>
            </a:extLst>
          </p:cNvPr>
          <p:cNvSpPr/>
          <p:nvPr/>
        </p:nvSpPr>
        <p:spPr>
          <a:xfrm>
            <a:off x="2644325" y="1140329"/>
            <a:ext cx="186031" cy="360549"/>
          </a:xfrm>
          <a:prstGeom prst="cube">
            <a:avLst>
              <a:gd name="adj" fmla="val 25000"/>
            </a:avLst>
          </a:prstGeom>
          <a:solidFill>
            <a:srgbClr val="EBF5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8" name="Google Shape;116;p19">
            <a:extLst>
              <a:ext uri="{FF2B5EF4-FFF2-40B4-BE49-F238E27FC236}">
                <a16:creationId xmlns:a16="http://schemas.microsoft.com/office/drawing/2014/main" id="{55C0C8D3-2CD8-5DAA-D1C6-4D6D281A4C21}"/>
              </a:ext>
            </a:extLst>
          </p:cNvPr>
          <p:cNvSpPr/>
          <p:nvPr/>
        </p:nvSpPr>
        <p:spPr>
          <a:xfrm>
            <a:off x="3156576" y="964198"/>
            <a:ext cx="206145" cy="659197"/>
          </a:xfrm>
          <a:prstGeom prst="cube">
            <a:avLst>
              <a:gd name="adj" fmla="val 68741"/>
            </a:avLst>
          </a:prstGeom>
          <a:solidFill>
            <a:srgbClr val="EBF5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0" name="Google Shape;116;p19">
            <a:extLst>
              <a:ext uri="{FF2B5EF4-FFF2-40B4-BE49-F238E27FC236}">
                <a16:creationId xmlns:a16="http://schemas.microsoft.com/office/drawing/2014/main" id="{D7FB0FE5-604D-7306-64C2-92DBCD5BAD49}"/>
              </a:ext>
            </a:extLst>
          </p:cNvPr>
          <p:cNvSpPr/>
          <p:nvPr/>
        </p:nvSpPr>
        <p:spPr>
          <a:xfrm>
            <a:off x="3427305" y="888262"/>
            <a:ext cx="206145" cy="802859"/>
          </a:xfrm>
          <a:prstGeom prst="cube">
            <a:avLst>
              <a:gd name="adj" fmla="val 68741"/>
            </a:avLst>
          </a:prstGeom>
          <a:solidFill>
            <a:srgbClr val="EBF5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 name="Google Shape;303;p19">
            <a:extLst>
              <a:ext uri="{FF2B5EF4-FFF2-40B4-BE49-F238E27FC236}">
                <a16:creationId xmlns:a16="http://schemas.microsoft.com/office/drawing/2014/main" id="{57EF19E0-C3BA-AAC1-3621-36AC67532448}"/>
              </a:ext>
            </a:extLst>
          </p:cNvPr>
          <p:cNvSpPr/>
          <p:nvPr/>
        </p:nvSpPr>
        <p:spPr>
          <a:xfrm>
            <a:off x="2900451" y="1035348"/>
            <a:ext cx="186030" cy="547620"/>
          </a:xfrm>
          <a:prstGeom prst="cube">
            <a:avLst>
              <a:gd name="adj" fmla="val 25000"/>
            </a:avLst>
          </a:prstGeom>
          <a:solidFill>
            <a:srgbClr val="EBF5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90" name="图片 89">
            <a:extLst>
              <a:ext uri="{FF2B5EF4-FFF2-40B4-BE49-F238E27FC236}">
                <a16:creationId xmlns:a16="http://schemas.microsoft.com/office/drawing/2014/main" id="{48136C80-4F96-4377-3D52-D93C463722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38042" y="927567"/>
            <a:ext cx="188505" cy="188505"/>
          </a:xfrm>
          <a:prstGeom prst="rect">
            <a:avLst/>
          </a:prstGeom>
        </p:spPr>
      </p:pic>
      <p:sp>
        <p:nvSpPr>
          <p:cNvPr id="142" name="矩形: 圆角 141">
            <a:extLst>
              <a:ext uri="{FF2B5EF4-FFF2-40B4-BE49-F238E27FC236}">
                <a16:creationId xmlns:a16="http://schemas.microsoft.com/office/drawing/2014/main" id="{7840A9CE-AA2E-BAF1-098F-4072F32D3849}"/>
              </a:ext>
            </a:extLst>
          </p:cNvPr>
          <p:cNvSpPr/>
          <p:nvPr/>
        </p:nvSpPr>
        <p:spPr>
          <a:xfrm>
            <a:off x="4100186" y="845808"/>
            <a:ext cx="276447" cy="847732"/>
          </a:xfrm>
          <a:prstGeom prst="roundRect">
            <a:avLst/>
          </a:prstGeom>
          <a:solidFill>
            <a:srgbClr val="E0EFFC"/>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dirty="0"/>
          </a:p>
        </p:txBody>
      </p:sp>
      <p:sp>
        <p:nvSpPr>
          <p:cNvPr id="143" name="文本框 142">
            <a:extLst>
              <a:ext uri="{FF2B5EF4-FFF2-40B4-BE49-F238E27FC236}">
                <a16:creationId xmlns:a16="http://schemas.microsoft.com/office/drawing/2014/main" id="{B4841529-E8BE-D0E4-2FD5-32DF243F11A3}"/>
              </a:ext>
            </a:extLst>
          </p:cNvPr>
          <p:cNvSpPr txBox="1"/>
          <p:nvPr/>
        </p:nvSpPr>
        <p:spPr>
          <a:xfrm rot="5400000">
            <a:off x="3850082" y="1120417"/>
            <a:ext cx="800714" cy="276999"/>
          </a:xfrm>
          <a:prstGeom prst="rect">
            <a:avLst/>
          </a:prstGeom>
          <a:noFill/>
        </p:spPr>
        <p:txBody>
          <a:bodyPr wrap="square" rtlCol="0">
            <a:spAutoFit/>
          </a:bodyPr>
          <a:lstStyle/>
          <a:p>
            <a:r>
              <a:rPr lang="en-US" altLang="zh-CN" sz="1200" dirty="0">
                <a:latin typeface="Times New Roman" panose="02020603050405020304" pitchFamily="18" charset="0"/>
                <a:cs typeface="Times New Roman" panose="02020603050405020304" pitchFamily="18" charset="0"/>
              </a:rPr>
              <a:t> </a:t>
            </a:r>
            <a:r>
              <a:rPr lang="en-US" altLang="zh-CN" sz="1200" i="1" dirty="0">
                <a:latin typeface="Times New Roman" panose="02020603050405020304" pitchFamily="18" charset="0"/>
                <a:cs typeface="Times New Roman" panose="02020603050405020304" pitchFamily="18" charset="0"/>
              </a:rPr>
              <a:t>K</a:t>
            </a:r>
            <a:r>
              <a:rPr lang="en-US" altLang="zh-CN" sz="1200" dirty="0">
                <a:latin typeface="Times New Roman" panose="02020603050405020304" pitchFamily="18" charset="0"/>
                <a:cs typeface="Times New Roman" panose="02020603050405020304" pitchFamily="18" charset="0"/>
              </a:rPr>
              <a:t>-Means</a:t>
            </a:r>
            <a:endParaRPr lang="zh-CN" altLang="en-US" sz="1200" dirty="0">
              <a:latin typeface="Times New Roman" panose="02020603050405020304" pitchFamily="18" charset="0"/>
              <a:cs typeface="Times New Roman" panose="02020603050405020304" pitchFamily="18" charset="0"/>
            </a:endParaRPr>
          </a:p>
        </p:txBody>
      </p:sp>
      <p:sp>
        <p:nvSpPr>
          <p:cNvPr id="146" name="左大括号 145">
            <a:extLst>
              <a:ext uri="{FF2B5EF4-FFF2-40B4-BE49-F238E27FC236}">
                <a16:creationId xmlns:a16="http://schemas.microsoft.com/office/drawing/2014/main" id="{31DD54ED-09B6-193B-D941-FDB161753829}"/>
              </a:ext>
            </a:extLst>
          </p:cNvPr>
          <p:cNvSpPr/>
          <p:nvPr/>
        </p:nvSpPr>
        <p:spPr>
          <a:xfrm>
            <a:off x="4868625" y="754474"/>
            <a:ext cx="180278" cy="809947"/>
          </a:xfrm>
          <a:prstGeom prst="leftBrace">
            <a:avLst>
              <a:gd name="adj1" fmla="val 43996"/>
              <a:gd name="adj2" fmla="val 5441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152" name="矩形 151">
            <a:extLst>
              <a:ext uri="{FF2B5EF4-FFF2-40B4-BE49-F238E27FC236}">
                <a16:creationId xmlns:a16="http://schemas.microsoft.com/office/drawing/2014/main" id="{263FFA22-FAC1-B7F5-538C-5803A08A2CEE}"/>
              </a:ext>
            </a:extLst>
          </p:cNvPr>
          <p:cNvSpPr/>
          <p:nvPr/>
        </p:nvSpPr>
        <p:spPr>
          <a:xfrm>
            <a:off x="5000558" y="797965"/>
            <a:ext cx="749689" cy="107157"/>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矩形 152">
            <a:extLst>
              <a:ext uri="{FF2B5EF4-FFF2-40B4-BE49-F238E27FC236}">
                <a16:creationId xmlns:a16="http://schemas.microsoft.com/office/drawing/2014/main" id="{1E281462-E3E3-CC44-5D20-BBE154C08BFB}"/>
              </a:ext>
            </a:extLst>
          </p:cNvPr>
          <p:cNvSpPr/>
          <p:nvPr/>
        </p:nvSpPr>
        <p:spPr>
          <a:xfrm>
            <a:off x="5004526" y="794145"/>
            <a:ext cx="892969" cy="11097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5" name="矩形 154">
            <a:extLst>
              <a:ext uri="{FF2B5EF4-FFF2-40B4-BE49-F238E27FC236}">
                <a16:creationId xmlns:a16="http://schemas.microsoft.com/office/drawing/2014/main" id="{761B8221-483F-FD42-9D88-07031EED59B7}"/>
              </a:ext>
            </a:extLst>
          </p:cNvPr>
          <p:cNvSpPr/>
          <p:nvPr/>
        </p:nvSpPr>
        <p:spPr>
          <a:xfrm>
            <a:off x="5000558" y="975663"/>
            <a:ext cx="596977" cy="107157"/>
          </a:xfrm>
          <a:prstGeom prst="rect">
            <a:avLst/>
          </a:prstGeom>
          <a:solidFill>
            <a:srgbClr val="E3EE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矩形 155">
            <a:extLst>
              <a:ext uri="{FF2B5EF4-FFF2-40B4-BE49-F238E27FC236}">
                <a16:creationId xmlns:a16="http://schemas.microsoft.com/office/drawing/2014/main" id="{D393B997-5D30-24C2-B073-346F8BC30C25}"/>
              </a:ext>
            </a:extLst>
          </p:cNvPr>
          <p:cNvSpPr/>
          <p:nvPr/>
        </p:nvSpPr>
        <p:spPr>
          <a:xfrm>
            <a:off x="5004526" y="971843"/>
            <a:ext cx="892969" cy="11097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矩形 156">
            <a:extLst>
              <a:ext uri="{FF2B5EF4-FFF2-40B4-BE49-F238E27FC236}">
                <a16:creationId xmlns:a16="http://schemas.microsoft.com/office/drawing/2014/main" id="{13F2D92F-4CCB-93A8-56AA-59495CDFD104}"/>
              </a:ext>
            </a:extLst>
          </p:cNvPr>
          <p:cNvSpPr/>
          <p:nvPr/>
        </p:nvSpPr>
        <p:spPr>
          <a:xfrm>
            <a:off x="5000558" y="1178778"/>
            <a:ext cx="519747" cy="105880"/>
          </a:xfrm>
          <a:prstGeom prst="rect">
            <a:avLst/>
          </a:prstGeom>
          <a:solidFill>
            <a:srgbClr val="FFE69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58" name="矩形 157">
            <a:extLst>
              <a:ext uri="{FF2B5EF4-FFF2-40B4-BE49-F238E27FC236}">
                <a16:creationId xmlns:a16="http://schemas.microsoft.com/office/drawing/2014/main" id="{643DE741-0405-62DF-991B-A70FC078415A}"/>
              </a:ext>
            </a:extLst>
          </p:cNvPr>
          <p:cNvSpPr/>
          <p:nvPr/>
        </p:nvSpPr>
        <p:spPr>
          <a:xfrm>
            <a:off x="5004526" y="1174957"/>
            <a:ext cx="892969" cy="11097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59" name="矩形 158">
            <a:extLst>
              <a:ext uri="{FF2B5EF4-FFF2-40B4-BE49-F238E27FC236}">
                <a16:creationId xmlns:a16="http://schemas.microsoft.com/office/drawing/2014/main" id="{288F3379-A810-572E-2A8E-DD6276257C1E}"/>
              </a:ext>
            </a:extLst>
          </p:cNvPr>
          <p:cNvSpPr/>
          <p:nvPr/>
        </p:nvSpPr>
        <p:spPr>
          <a:xfrm>
            <a:off x="5000558" y="1360110"/>
            <a:ext cx="749689" cy="107157"/>
          </a:xfrm>
          <a:prstGeom prst="rect">
            <a:avLst/>
          </a:prstGeom>
          <a:solidFill>
            <a:srgbClr val="ED7D3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60" name="矩形 159">
            <a:extLst>
              <a:ext uri="{FF2B5EF4-FFF2-40B4-BE49-F238E27FC236}">
                <a16:creationId xmlns:a16="http://schemas.microsoft.com/office/drawing/2014/main" id="{6B739926-7F58-15C1-A685-43C19BB54B44}"/>
              </a:ext>
            </a:extLst>
          </p:cNvPr>
          <p:cNvSpPr/>
          <p:nvPr/>
        </p:nvSpPr>
        <p:spPr>
          <a:xfrm>
            <a:off x="5004526" y="1356290"/>
            <a:ext cx="892969" cy="11097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cxnSp>
        <p:nvCxnSpPr>
          <p:cNvPr id="161" name="直接箭头连接符 160">
            <a:extLst>
              <a:ext uri="{FF2B5EF4-FFF2-40B4-BE49-F238E27FC236}">
                <a16:creationId xmlns:a16="http://schemas.microsoft.com/office/drawing/2014/main" id="{3C4FCC7A-0C03-40AB-EC32-709D9AB1D11E}"/>
              </a:ext>
            </a:extLst>
          </p:cNvPr>
          <p:cNvCxnSpPr>
            <a:cxnSpLocks/>
          </p:cNvCxnSpPr>
          <p:nvPr/>
        </p:nvCxnSpPr>
        <p:spPr>
          <a:xfrm>
            <a:off x="5290723" y="1566891"/>
            <a:ext cx="0" cy="33210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66" name="文本框 165">
            <a:extLst>
              <a:ext uri="{FF2B5EF4-FFF2-40B4-BE49-F238E27FC236}">
                <a16:creationId xmlns:a16="http://schemas.microsoft.com/office/drawing/2014/main" id="{3591B015-17A8-A39F-7CAB-22FB694F032A}"/>
              </a:ext>
            </a:extLst>
          </p:cNvPr>
          <p:cNvSpPr txBox="1"/>
          <p:nvPr/>
        </p:nvSpPr>
        <p:spPr>
          <a:xfrm>
            <a:off x="4993512" y="531977"/>
            <a:ext cx="1019831"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Metric scores</a:t>
            </a:r>
            <a:endParaRPr lang="zh-CN" altLang="en-US" sz="1200" dirty="0">
              <a:latin typeface="Times New Roman" panose="02020603050405020304" pitchFamily="18" charset="0"/>
              <a:cs typeface="Times New Roman" panose="02020603050405020304" pitchFamily="18" charset="0"/>
            </a:endParaRPr>
          </a:p>
        </p:txBody>
      </p:sp>
      <p:sp>
        <p:nvSpPr>
          <p:cNvPr id="168" name="文本框 167">
            <a:extLst>
              <a:ext uri="{FF2B5EF4-FFF2-40B4-BE49-F238E27FC236}">
                <a16:creationId xmlns:a16="http://schemas.microsoft.com/office/drawing/2014/main" id="{C72A86AA-C8DE-6C92-1E21-48BF8F23CE4F}"/>
              </a:ext>
            </a:extLst>
          </p:cNvPr>
          <p:cNvSpPr txBox="1"/>
          <p:nvPr/>
        </p:nvSpPr>
        <p:spPr>
          <a:xfrm>
            <a:off x="5274751" y="1493438"/>
            <a:ext cx="766557" cy="430887"/>
          </a:xfrm>
          <a:prstGeom prst="rect">
            <a:avLst/>
          </a:prstGeom>
          <a:noFill/>
        </p:spPr>
        <p:txBody>
          <a:bodyPr wrap="none" rtlCol="0">
            <a:spAutoFit/>
          </a:bodyPr>
          <a:lstStyle/>
          <a:p>
            <a:r>
              <a:rPr lang="en-US" altLang="zh-CN" sz="1000" dirty="0">
                <a:latin typeface="Times New Roman" panose="02020603050405020304" pitchFamily="18" charset="0"/>
                <a:cs typeface="Times New Roman" panose="02020603050405020304" pitchFamily="18" charset="0"/>
              </a:rPr>
              <a:t>TOP-</a:t>
            </a:r>
            <a:r>
              <a:rPr lang="en-US" altLang="zh-CN" sz="1000" i="1" dirty="0">
                <a:latin typeface="Times New Roman" panose="02020603050405020304" pitchFamily="18" charset="0"/>
                <a:cs typeface="Times New Roman" panose="02020603050405020304" pitchFamily="18" charset="0"/>
              </a:rPr>
              <a:t>N</a:t>
            </a:r>
          </a:p>
          <a:p>
            <a:r>
              <a:rPr lang="en-US" altLang="zh-CN" sz="1200" dirty="0">
                <a:latin typeface="Times New Roman" panose="02020603050405020304" pitchFamily="18" charset="0"/>
                <a:cs typeface="Times New Roman" panose="02020603050405020304" pitchFamily="18" charset="0"/>
              </a:rPr>
              <a:t>selection</a:t>
            </a:r>
            <a:r>
              <a:rPr lang="en-US" altLang="zh-CN" sz="1000" dirty="0">
                <a:latin typeface="Times New Roman" panose="02020603050405020304" pitchFamily="18" charset="0"/>
                <a:cs typeface="Times New Roman" panose="02020603050405020304" pitchFamily="18" charset="0"/>
              </a:rPr>
              <a:t> </a:t>
            </a:r>
            <a:endParaRPr lang="zh-CN" altLang="en-US" sz="1000" dirty="0">
              <a:latin typeface="Times New Roman" panose="02020603050405020304" pitchFamily="18" charset="0"/>
              <a:cs typeface="Times New Roman" panose="02020603050405020304" pitchFamily="18" charset="0"/>
            </a:endParaRPr>
          </a:p>
        </p:txBody>
      </p:sp>
      <p:sp>
        <p:nvSpPr>
          <p:cNvPr id="180" name="矩形 179">
            <a:extLst>
              <a:ext uri="{FF2B5EF4-FFF2-40B4-BE49-F238E27FC236}">
                <a16:creationId xmlns:a16="http://schemas.microsoft.com/office/drawing/2014/main" id="{8C891ED8-EB7A-CB2A-346C-BEF738EA8BB0}"/>
              </a:ext>
            </a:extLst>
          </p:cNvPr>
          <p:cNvSpPr/>
          <p:nvPr/>
        </p:nvSpPr>
        <p:spPr>
          <a:xfrm>
            <a:off x="4174385" y="2894812"/>
            <a:ext cx="1810669" cy="373571"/>
          </a:xfrm>
          <a:prstGeom prst="rect">
            <a:avLst/>
          </a:prstGeom>
          <a:noFill/>
          <a:ln w="19050">
            <a:solidFill>
              <a:srgbClr val="C00000"/>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mc:AlternateContent xmlns:mc="http://schemas.openxmlformats.org/markup-compatibility/2006" xmlns:a14="http://schemas.microsoft.com/office/drawing/2010/main">
        <mc:Choice Requires="a14">
          <p:sp>
            <p:nvSpPr>
              <p:cNvPr id="183" name="文本框 182">
                <a:extLst>
                  <a:ext uri="{FF2B5EF4-FFF2-40B4-BE49-F238E27FC236}">
                    <a16:creationId xmlns:a16="http://schemas.microsoft.com/office/drawing/2014/main" id="{59AB2E4B-DB92-828A-8D39-8432DAE3D4AC}"/>
                  </a:ext>
                </a:extLst>
              </p:cNvPr>
              <p:cNvSpPr txBox="1"/>
              <p:nvPr/>
            </p:nvSpPr>
            <p:spPr>
              <a:xfrm>
                <a:off x="4157765" y="2924770"/>
                <a:ext cx="512384" cy="29841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C00000"/>
                              </a:solidFill>
                              <a:latin typeface="Cambria Math" panose="02040503050406030204" pitchFamily="18" charset="0"/>
                            </a:rPr>
                          </m:ctrlPr>
                        </m:sSubPr>
                        <m:e>
                          <m:r>
                            <a:rPr lang="en-US" altLang="zh-CN" i="1" smtClean="0">
                              <a:solidFill>
                                <a:srgbClr val="C00000"/>
                              </a:solidFill>
                              <a:latin typeface="Cambria Math" panose="02040503050406030204" pitchFamily="18" charset="0"/>
                            </a:rPr>
                            <m:t>ℒ</m:t>
                          </m:r>
                        </m:e>
                        <m:sub>
                          <m:r>
                            <a:rPr lang="en-US" altLang="zh-CN" b="0" i="1" smtClean="0">
                              <a:solidFill>
                                <a:srgbClr val="C00000"/>
                              </a:solidFill>
                              <a:latin typeface="Cambria Math" panose="02040503050406030204" pitchFamily="18" charset="0"/>
                            </a:rPr>
                            <m:t>𝑝𝑟𝑜</m:t>
                          </m:r>
                        </m:sub>
                      </m:sSub>
                    </m:oMath>
                  </m:oMathPara>
                </a14:m>
                <a:endParaRPr lang="zh-CN" altLang="en-US" dirty="0">
                  <a:solidFill>
                    <a:srgbClr val="C00000"/>
                  </a:solidFill>
                </a:endParaRPr>
              </a:p>
            </p:txBody>
          </p:sp>
        </mc:Choice>
        <mc:Fallback xmlns="">
          <p:sp>
            <p:nvSpPr>
              <p:cNvPr id="183" name="文本框 182">
                <a:extLst>
                  <a:ext uri="{FF2B5EF4-FFF2-40B4-BE49-F238E27FC236}">
                    <a16:creationId xmlns:a16="http://schemas.microsoft.com/office/drawing/2014/main" id="{59AB2E4B-DB92-828A-8D39-8432DAE3D4AC}"/>
                  </a:ext>
                </a:extLst>
              </p:cNvPr>
              <p:cNvSpPr txBox="1">
                <a:spLocks noRot="1" noChangeAspect="1" noMove="1" noResize="1" noEditPoints="1" noAdjustHandles="1" noChangeArrowheads="1" noChangeShapeType="1" noTextEdit="1"/>
              </p:cNvSpPr>
              <p:nvPr/>
            </p:nvSpPr>
            <p:spPr>
              <a:xfrm>
                <a:off x="4157765" y="2924770"/>
                <a:ext cx="512384" cy="298415"/>
              </a:xfrm>
              <a:prstGeom prst="rect">
                <a:avLst/>
              </a:prstGeom>
              <a:blipFill>
                <a:blip r:embed="rId14"/>
                <a:stretch>
                  <a:fillRect l="-9524" r="-3571" b="-2040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4" name="文本框 183">
                <a:extLst>
                  <a:ext uri="{FF2B5EF4-FFF2-40B4-BE49-F238E27FC236}">
                    <a16:creationId xmlns:a16="http://schemas.microsoft.com/office/drawing/2014/main" id="{F280DF44-C523-55A5-A36E-C0498BF5EAC4}"/>
                  </a:ext>
                </a:extLst>
              </p:cNvPr>
              <p:cNvSpPr txBox="1"/>
              <p:nvPr/>
            </p:nvSpPr>
            <p:spPr>
              <a:xfrm>
                <a:off x="4794278" y="2922140"/>
                <a:ext cx="537968" cy="29841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C00000"/>
                              </a:solidFill>
                              <a:latin typeface="Cambria Math" panose="02040503050406030204" pitchFamily="18" charset="0"/>
                            </a:rPr>
                          </m:ctrlPr>
                        </m:sSubPr>
                        <m:e>
                          <m:r>
                            <a:rPr lang="en-US" altLang="zh-CN" i="1" smtClean="0">
                              <a:solidFill>
                                <a:srgbClr val="C00000"/>
                              </a:solidFill>
                              <a:latin typeface="Cambria Math" panose="02040503050406030204" pitchFamily="18" charset="0"/>
                            </a:rPr>
                            <m:t>ℒ</m:t>
                          </m:r>
                        </m:e>
                        <m:sub>
                          <m:r>
                            <a:rPr lang="en-US" altLang="zh-CN" b="0" i="1" smtClean="0">
                              <a:solidFill>
                                <a:srgbClr val="C00000"/>
                              </a:solidFill>
                              <a:latin typeface="Cambria Math" panose="02040503050406030204" pitchFamily="18" charset="0"/>
                            </a:rPr>
                            <m:t>𝑚𝑙𝑝</m:t>
                          </m:r>
                        </m:sub>
                      </m:sSub>
                    </m:oMath>
                  </m:oMathPara>
                </a14:m>
                <a:endParaRPr lang="zh-CN" altLang="en-US" dirty="0">
                  <a:solidFill>
                    <a:srgbClr val="C00000"/>
                  </a:solidFill>
                </a:endParaRPr>
              </a:p>
            </p:txBody>
          </p:sp>
        </mc:Choice>
        <mc:Fallback xmlns="">
          <p:sp>
            <p:nvSpPr>
              <p:cNvPr id="184" name="文本框 183">
                <a:extLst>
                  <a:ext uri="{FF2B5EF4-FFF2-40B4-BE49-F238E27FC236}">
                    <a16:creationId xmlns:a16="http://schemas.microsoft.com/office/drawing/2014/main" id="{F280DF44-C523-55A5-A36E-C0498BF5EAC4}"/>
                  </a:ext>
                </a:extLst>
              </p:cNvPr>
              <p:cNvSpPr txBox="1">
                <a:spLocks noRot="1" noChangeAspect="1" noMove="1" noResize="1" noEditPoints="1" noAdjustHandles="1" noChangeArrowheads="1" noChangeShapeType="1" noTextEdit="1"/>
              </p:cNvSpPr>
              <p:nvPr/>
            </p:nvSpPr>
            <p:spPr>
              <a:xfrm>
                <a:off x="4794278" y="2922140"/>
                <a:ext cx="537968" cy="298415"/>
              </a:xfrm>
              <a:prstGeom prst="rect">
                <a:avLst/>
              </a:prstGeom>
              <a:blipFill>
                <a:blip r:embed="rId15"/>
                <a:stretch>
                  <a:fillRect l="-8989" r="-6742" b="-2653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5" name="文本框 184">
                <a:extLst>
                  <a:ext uri="{FF2B5EF4-FFF2-40B4-BE49-F238E27FC236}">
                    <a16:creationId xmlns:a16="http://schemas.microsoft.com/office/drawing/2014/main" id="{B5FFFA89-A842-D500-12C0-EBA146090EDE}"/>
                  </a:ext>
                </a:extLst>
              </p:cNvPr>
              <p:cNvSpPr txBox="1"/>
              <p:nvPr/>
            </p:nvSpPr>
            <p:spPr>
              <a:xfrm>
                <a:off x="5490589" y="2929262"/>
                <a:ext cx="514756"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C00000"/>
                              </a:solidFill>
                              <a:latin typeface="Cambria Math" panose="02040503050406030204" pitchFamily="18" charset="0"/>
                            </a:rPr>
                          </m:ctrlPr>
                        </m:sSubPr>
                        <m:e>
                          <m:r>
                            <a:rPr lang="en-US" altLang="zh-CN" i="1" smtClean="0">
                              <a:solidFill>
                                <a:srgbClr val="C00000"/>
                              </a:solidFill>
                              <a:latin typeface="Cambria Math" panose="02040503050406030204" pitchFamily="18" charset="0"/>
                            </a:rPr>
                            <m:t>ℒ</m:t>
                          </m:r>
                        </m:e>
                        <m:sub>
                          <m:r>
                            <a:rPr lang="en-US" altLang="zh-CN" b="0" i="1" smtClean="0">
                              <a:solidFill>
                                <a:srgbClr val="C00000"/>
                              </a:solidFill>
                              <a:latin typeface="Cambria Math" panose="02040503050406030204" pitchFamily="18" charset="0"/>
                            </a:rPr>
                            <m:t>𝑠𝑖𝑚</m:t>
                          </m:r>
                        </m:sub>
                      </m:sSub>
                    </m:oMath>
                  </m:oMathPara>
                </a14:m>
                <a:endParaRPr lang="zh-CN" altLang="en-US" dirty="0">
                  <a:solidFill>
                    <a:srgbClr val="C00000"/>
                  </a:solidFill>
                </a:endParaRPr>
              </a:p>
            </p:txBody>
          </p:sp>
        </mc:Choice>
        <mc:Fallback xmlns="">
          <p:sp>
            <p:nvSpPr>
              <p:cNvPr id="185" name="文本框 184">
                <a:extLst>
                  <a:ext uri="{FF2B5EF4-FFF2-40B4-BE49-F238E27FC236}">
                    <a16:creationId xmlns:a16="http://schemas.microsoft.com/office/drawing/2014/main" id="{B5FFFA89-A842-D500-12C0-EBA146090EDE}"/>
                  </a:ext>
                </a:extLst>
              </p:cNvPr>
              <p:cNvSpPr txBox="1">
                <a:spLocks noRot="1" noChangeAspect="1" noMove="1" noResize="1" noEditPoints="1" noAdjustHandles="1" noChangeArrowheads="1" noChangeShapeType="1" noTextEdit="1"/>
              </p:cNvSpPr>
              <p:nvPr/>
            </p:nvSpPr>
            <p:spPr>
              <a:xfrm>
                <a:off x="5490589" y="2929262"/>
                <a:ext cx="514756" cy="276999"/>
              </a:xfrm>
              <a:prstGeom prst="rect">
                <a:avLst/>
              </a:prstGeom>
              <a:blipFill>
                <a:blip r:embed="rId16"/>
                <a:stretch>
                  <a:fillRect l="-10714" r="-4762" b="-17778"/>
                </a:stretch>
              </a:blipFill>
            </p:spPr>
            <p:txBody>
              <a:bodyPr/>
              <a:lstStyle/>
              <a:p>
                <a:r>
                  <a:rPr lang="zh-CN" altLang="en-US">
                    <a:noFill/>
                  </a:rPr>
                  <a:t> </a:t>
                </a:r>
              </a:p>
            </p:txBody>
          </p:sp>
        </mc:Fallback>
      </mc:AlternateContent>
      <p:sp>
        <p:nvSpPr>
          <p:cNvPr id="63" name="文本框 62">
            <a:extLst>
              <a:ext uri="{FF2B5EF4-FFF2-40B4-BE49-F238E27FC236}">
                <a16:creationId xmlns:a16="http://schemas.microsoft.com/office/drawing/2014/main" id="{78C19AD2-7298-70CA-2F16-D9362A524243}"/>
              </a:ext>
            </a:extLst>
          </p:cNvPr>
          <p:cNvSpPr txBox="1"/>
          <p:nvPr/>
        </p:nvSpPr>
        <p:spPr>
          <a:xfrm>
            <a:off x="8816275" y="977099"/>
            <a:ext cx="638339" cy="276999"/>
          </a:xfrm>
          <a:prstGeom prst="rect">
            <a:avLst/>
          </a:prstGeom>
          <a:noFill/>
        </p:spPr>
        <p:txBody>
          <a:bodyPr wrap="square">
            <a:spAutoFit/>
          </a:bodyPr>
          <a:lstStyle/>
          <a:p>
            <a:r>
              <a:rPr lang="en-US" altLang="zh-CN" sz="1200" dirty="0">
                <a:solidFill>
                  <a:srgbClr val="C00000"/>
                </a:solidFill>
                <a:latin typeface="Times New Roman" panose="02020603050405020304" pitchFamily="18" charset="0"/>
                <a:cs typeface="Times New Roman" panose="02020603050405020304" pitchFamily="18" charset="0"/>
              </a:rPr>
              <a:t>Similar</a:t>
            </a:r>
            <a:endParaRPr lang="zh-CN" altLang="en-US" sz="1200" dirty="0">
              <a:solidFill>
                <a:srgbClr val="C00000"/>
              </a:solidFill>
              <a:latin typeface="Times New Roman" panose="02020603050405020304" pitchFamily="18" charset="0"/>
              <a:cs typeface="Times New Roman" panose="02020603050405020304" pitchFamily="18" charset="0"/>
            </a:endParaRPr>
          </a:p>
        </p:txBody>
      </p:sp>
      <p:sp>
        <p:nvSpPr>
          <p:cNvPr id="74" name="文本框 73">
            <a:extLst>
              <a:ext uri="{FF2B5EF4-FFF2-40B4-BE49-F238E27FC236}">
                <a16:creationId xmlns:a16="http://schemas.microsoft.com/office/drawing/2014/main" id="{FDE4E1BA-1BDC-2D6C-B63C-95882D817E63}"/>
              </a:ext>
            </a:extLst>
          </p:cNvPr>
          <p:cNvSpPr txBox="1"/>
          <p:nvPr/>
        </p:nvSpPr>
        <p:spPr>
          <a:xfrm>
            <a:off x="8861066" y="2402424"/>
            <a:ext cx="638339" cy="276999"/>
          </a:xfrm>
          <a:prstGeom prst="rect">
            <a:avLst/>
          </a:prstGeom>
          <a:noFill/>
        </p:spPr>
        <p:txBody>
          <a:bodyPr wrap="square">
            <a:spAutoFit/>
          </a:bodyPr>
          <a:lstStyle/>
          <a:p>
            <a:r>
              <a:rPr lang="en-US" altLang="zh-CN" sz="1200" dirty="0">
                <a:solidFill>
                  <a:srgbClr val="C00000"/>
                </a:solidFill>
                <a:latin typeface="Times New Roman" panose="02020603050405020304" pitchFamily="18" charset="0"/>
                <a:cs typeface="Times New Roman" panose="02020603050405020304" pitchFamily="18" charset="0"/>
              </a:rPr>
              <a:t>Similar</a:t>
            </a:r>
            <a:endParaRPr lang="zh-CN" altLang="en-US" sz="1200" dirty="0">
              <a:solidFill>
                <a:srgbClr val="C00000"/>
              </a:solidFill>
              <a:latin typeface="Times New Roman" panose="02020603050405020304" pitchFamily="18" charset="0"/>
              <a:cs typeface="Times New Roman" panose="02020603050405020304" pitchFamily="18" charset="0"/>
            </a:endParaRPr>
          </a:p>
        </p:txBody>
      </p:sp>
      <p:cxnSp>
        <p:nvCxnSpPr>
          <p:cNvPr id="103" name="直接箭头连接符 102">
            <a:extLst>
              <a:ext uri="{FF2B5EF4-FFF2-40B4-BE49-F238E27FC236}">
                <a16:creationId xmlns:a16="http://schemas.microsoft.com/office/drawing/2014/main" id="{FB30D04E-662F-F810-DBF4-4EE6ECB7541E}"/>
              </a:ext>
            </a:extLst>
          </p:cNvPr>
          <p:cNvCxnSpPr>
            <a:cxnSpLocks/>
          </p:cNvCxnSpPr>
          <p:nvPr/>
        </p:nvCxnSpPr>
        <p:spPr>
          <a:xfrm flipH="1">
            <a:off x="1441018" y="2315354"/>
            <a:ext cx="949" cy="33833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21" name="椭圆 120">
            <a:extLst>
              <a:ext uri="{FF2B5EF4-FFF2-40B4-BE49-F238E27FC236}">
                <a16:creationId xmlns:a16="http://schemas.microsoft.com/office/drawing/2014/main" id="{5D8B4161-9A6D-44A7-DBFE-257274BA6A64}"/>
              </a:ext>
            </a:extLst>
          </p:cNvPr>
          <p:cNvSpPr/>
          <p:nvPr/>
        </p:nvSpPr>
        <p:spPr>
          <a:xfrm>
            <a:off x="5498160" y="2079287"/>
            <a:ext cx="128588" cy="135731"/>
          </a:xfrm>
          <a:prstGeom prst="ellipse">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22" name="椭圆 121">
            <a:extLst>
              <a:ext uri="{FF2B5EF4-FFF2-40B4-BE49-F238E27FC236}">
                <a16:creationId xmlns:a16="http://schemas.microsoft.com/office/drawing/2014/main" id="{2B78C42F-0906-3F1A-894C-E38E99129A81}"/>
              </a:ext>
            </a:extLst>
          </p:cNvPr>
          <p:cNvSpPr/>
          <p:nvPr/>
        </p:nvSpPr>
        <p:spPr>
          <a:xfrm>
            <a:off x="4908262" y="1972331"/>
            <a:ext cx="829699" cy="349643"/>
          </a:xfrm>
          <a:prstGeom prst="ellipse">
            <a:avLst/>
          </a:prstGeom>
          <a:noFill/>
          <a:ln>
            <a:solidFill>
              <a:srgbClr val="8FAADC"/>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3" name="椭圆 122">
            <a:extLst>
              <a:ext uri="{FF2B5EF4-FFF2-40B4-BE49-F238E27FC236}">
                <a16:creationId xmlns:a16="http://schemas.microsoft.com/office/drawing/2014/main" id="{298ED8BA-EA14-D1F7-183E-7C24D470F7FF}"/>
              </a:ext>
            </a:extLst>
          </p:cNvPr>
          <p:cNvSpPr/>
          <p:nvPr/>
        </p:nvSpPr>
        <p:spPr>
          <a:xfrm>
            <a:off x="5002748" y="2079131"/>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24" name="椭圆 123">
            <a:extLst>
              <a:ext uri="{FF2B5EF4-FFF2-40B4-BE49-F238E27FC236}">
                <a16:creationId xmlns:a16="http://schemas.microsoft.com/office/drawing/2014/main" id="{E05A4910-70F4-0A0E-F2D4-722157BB364B}"/>
              </a:ext>
            </a:extLst>
          </p:cNvPr>
          <p:cNvSpPr/>
          <p:nvPr/>
        </p:nvSpPr>
        <p:spPr>
          <a:xfrm>
            <a:off x="5255799" y="2079131"/>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33" name="文本框 132">
            <a:extLst>
              <a:ext uri="{FF2B5EF4-FFF2-40B4-BE49-F238E27FC236}">
                <a16:creationId xmlns:a16="http://schemas.microsoft.com/office/drawing/2014/main" id="{C7BB0747-E62F-1CF5-42C3-20516E49D201}"/>
              </a:ext>
            </a:extLst>
          </p:cNvPr>
          <p:cNvSpPr txBox="1"/>
          <p:nvPr/>
        </p:nvSpPr>
        <p:spPr>
          <a:xfrm>
            <a:off x="4436181" y="2285652"/>
            <a:ext cx="1543050" cy="276999"/>
          </a:xfrm>
          <a:prstGeom prst="rect">
            <a:avLst/>
          </a:prstGeom>
          <a:noFill/>
        </p:spPr>
        <p:txBody>
          <a:bodyPr wrap="square">
            <a:spAutoFit/>
          </a:bodyPr>
          <a:lstStyle/>
          <a:p>
            <a:r>
              <a:rPr lang="zh-CN" altLang="en-US" sz="1200" dirty="0">
                <a:latin typeface="Times New Roman" panose="02020603050405020304" pitchFamily="18" charset="0"/>
                <a:cs typeface="Times New Roman" panose="02020603050405020304" pitchFamily="18" charset="0"/>
              </a:rPr>
              <a:t>Representative node</a:t>
            </a:r>
            <a:r>
              <a:rPr lang="en-US" altLang="zh-CN" sz="1200" dirty="0">
                <a:latin typeface="Times New Roman" panose="02020603050405020304" pitchFamily="18" charset="0"/>
                <a:cs typeface="Times New Roman" panose="02020603050405020304" pitchFamily="18" charset="0"/>
              </a:rPr>
              <a:t>s</a:t>
            </a:r>
            <a:r>
              <a:rPr lang="zh-CN" altLang="en-US" sz="1200" dirty="0">
                <a:latin typeface="Times New Roman" panose="02020603050405020304" pitchFamily="18" charset="0"/>
                <a:cs typeface="Times New Roman" panose="02020603050405020304" pitchFamily="18" charset="0"/>
              </a:rPr>
              <a:t> </a:t>
            </a:r>
            <a:endParaRPr lang="zh-CN" altLang="en-US" sz="1200" dirty="0"/>
          </a:p>
        </p:txBody>
      </p:sp>
      <p:sp>
        <p:nvSpPr>
          <p:cNvPr id="137" name="左大括号 136">
            <a:extLst>
              <a:ext uri="{FF2B5EF4-FFF2-40B4-BE49-F238E27FC236}">
                <a16:creationId xmlns:a16="http://schemas.microsoft.com/office/drawing/2014/main" id="{854560D4-91A5-D64C-F5C6-37C274D262A9}"/>
              </a:ext>
            </a:extLst>
          </p:cNvPr>
          <p:cNvSpPr/>
          <p:nvPr/>
        </p:nvSpPr>
        <p:spPr>
          <a:xfrm rot="16200000">
            <a:off x="6582049" y="872515"/>
            <a:ext cx="166978" cy="700297"/>
          </a:xfrm>
          <a:prstGeom prst="leftBrace">
            <a:avLst>
              <a:gd name="adj1" fmla="val 43996"/>
              <a:gd name="adj2" fmla="val 5441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138" name="左大括号 137">
            <a:extLst>
              <a:ext uri="{FF2B5EF4-FFF2-40B4-BE49-F238E27FC236}">
                <a16:creationId xmlns:a16="http://schemas.microsoft.com/office/drawing/2014/main" id="{AF15FF1A-DD66-9C79-EE65-05C102EAD179}"/>
              </a:ext>
            </a:extLst>
          </p:cNvPr>
          <p:cNvSpPr/>
          <p:nvPr/>
        </p:nvSpPr>
        <p:spPr>
          <a:xfrm rot="16200000">
            <a:off x="7495654" y="909262"/>
            <a:ext cx="151355" cy="665798"/>
          </a:xfrm>
          <a:prstGeom prst="leftBrace">
            <a:avLst>
              <a:gd name="adj1" fmla="val 43996"/>
              <a:gd name="adj2" fmla="val 5441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pic>
        <p:nvPicPr>
          <p:cNvPr id="139" name="图片 138">
            <a:extLst>
              <a:ext uri="{FF2B5EF4-FFF2-40B4-BE49-F238E27FC236}">
                <a16:creationId xmlns:a16="http://schemas.microsoft.com/office/drawing/2014/main" id="{D61BA05A-3E4A-468C-A1E7-ACAB965349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69158" y="3816534"/>
            <a:ext cx="258664" cy="258664"/>
          </a:xfrm>
          <a:prstGeom prst="rect">
            <a:avLst/>
          </a:prstGeom>
        </p:spPr>
      </p:pic>
      <p:cxnSp>
        <p:nvCxnSpPr>
          <p:cNvPr id="173" name="直接箭头连接符 172">
            <a:extLst>
              <a:ext uri="{FF2B5EF4-FFF2-40B4-BE49-F238E27FC236}">
                <a16:creationId xmlns:a16="http://schemas.microsoft.com/office/drawing/2014/main" id="{1FD36C4D-02CA-BFAE-7E1C-3F2D8ABA0279}"/>
              </a:ext>
            </a:extLst>
          </p:cNvPr>
          <p:cNvCxnSpPr>
            <a:cxnSpLocks/>
          </p:cNvCxnSpPr>
          <p:nvPr/>
        </p:nvCxnSpPr>
        <p:spPr>
          <a:xfrm>
            <a:off x="8906467" y="2336732"/>
            <a:ext cx="0" cy="451786"/>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sp>
        <p:nvSpPr>
          <p:cNvPr id="240" name="文本框 239">
            <a:extLst>
              <a:ext uri="{FF2B5EF4-FFF2-40B4-BE49-F238E27FC236}">
                <a16:creationId xmlns:a16="http://schemas.microsoft.com/office/drawing/2014/main" id="{173EF6EC-64FC-ACC9-1D91-B6B553BBF725}"/>
              </a:ext>
            </a:extLst>
          </p:cNvPr>
          <p:cNvSpPr txBox="1"/>
          <p:nvPr/>
        </p:nvSpPr>
        <p:spPr>
          <a:xfrm>
            <a:off x="10190150" y="1966399"/>
            <a:ext cx="1347108"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Density estimation</a:t>
            </a:r>
            <a:endParaRPr lang="zh-CN" altLang="en-US" sz="1200" dirty="0">
              <a:latin typeface="Times New Roman" panose="02020603050405020304" pitchFamily="18" charset="0"/>
              <a:cs typeface="Times New Roman" panose="02020603050405020304" pitchFamily="18" charset="0"/>
            </a:endParaRPr>
          </a:p>
        </p:txBody>
      </p:sp>
      <p:sp>
        <p:nvSpPr>
          <p:cNvPr id="248" name="矩形 247">
            <a:extLst>
              <a:ext uri="{FF2B5EF4-FFF2-40B4-BE49-F238E27FC236}">
                <a16:creationId xmlns:a16="http://schemas.microsoft.com/office/drawing/2014/main" id="{63434F0F-88A2-7485-60AD-C0628BA3490D}"/>
              </a:ext>
            </a:extLst>
          </p:cNvPr>
          <p:cNvSpPr/>
          <p:nvPr/>
        </p:nvSpPr>
        <p:spPr>
          <a:xfrm>
            <a:off x="8530121" y="3498796"/>
            <a:ext cx="1863154" cy="632075"/>
          </a:xfrm>
          <a:prstGeom prst="rect">
            <a:avLst/>
          </a:prstGeom>
          <a:noFill/>
          <a:ln w="19050">
            <a:solidFill>
              <a:srgbClr val="91919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49" name="直接箭头连接符 248">
            <a:extLst>
              <a:ext uri="{FF2B5EF4-FFF2-40B4-BE49-F238E27FC236}">
                <a16:creationId xmlns:a16="http://schemas.microsoft.com/office/drawing/2014/main" id="{1CBCFA25-0035-1DFA-8694-1F97FDC37025}"/>
              </a:ext>
            </a:extLst>
          </p:cNvPr>
          <p:cNvCxnSpPr>
            <a:cxnSpLocks/>
          </p:cNvCxnSpPr>
          <p:nvPr/>
        </p:nvCxnSpPr>
        <p:spPr>
          <a:xfrm>
            <a:off x="9091581" y="3804604"/>
            <a:ext cx="685125" cy="0"/>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250" name="文本框 249">
                <a:extLst>
                  <a:ext uri="{FF2B5EF4-FFF2-40B4-BE49-F238E27FC236}">
                    <a16:creationId xmlns:a16="http://schemas.microsoft.com/office/drawing/2014/main" id="{0E5955C1-302D-5488-DA51-90CFB8CBC2E4}"/>
                  </a:ext>
                </a:extLst>
              </p:cNvPr>
              <p:cNvSpPr txBox="1"/>
              <p:nvPr/>
            </p:nvSpPr>
            <p:spPr>
              <a:xfrm>
                <a:off x="8690578" y="3820862"/>
                <a:ext cx="1770682" cy="276999"/>
              </a:xfrm>
              <a:prstGeom prst="rect">
                <a:avLst/>
              </a:prstGeom>
              <a:noFill/>
            </p:spPr>
            <p:txBody>
              <a:bodyPr wrap="square">
                <a:spAutoFit/>
              </a:bodyPr>
              <a:lstStyle/>
              <a:p>
                <a:r>
                  <a:rPr lang="zh-CN" altLang="en-US" sz="1200" dirty="0">
                    <a:latin typeface="Times New Roman" panose="02020603050405020304" pitchFamily="18" charset="0"/>
                    <a:cs typeface="Times New Roman" panose="02020603050405020304" pitchFamily="18" charset="0"/>
                  </a:rPr>
                  <a:t>Wasserstein distance </a:t>
                </a:r>
                <a14:m>
                  <m:oMath xmlns:m="http://schemas.openxmlformats.org/officeDocument/2006/math">
                    <m:sSub>
                      <m:sSubPr>
                        <m:ctrlPr>
                          <a:rPr lang="en-US" altLang="zh-CN" sz="1200" i="1" smtClean="0">
                            <a:latin typeface="Cambria Math" panose="02040503050406030204" pitchFamily="18" charset="0"/>
                            <a:cs typeface="Times New Roman" panose="02020603050405020304" pitchFamily="18" charset="0"/>
                          </a:rPr>
                        </m:ctrlPr>
                      </m:sSubPr>
                      <m:e>
                        <m:r>
                          <a:rPr lang="en-US" altLang="zh-CN" sz="1200" b="0" i="1" smtClean="0">
                            <a:latin typeface="Cambria Math" panose="02040503050406030204" pitchFamily="18" charset="0"/>
                            <a:cs typeface="Times New Roman" panose="02020603050405020304" pitchFamily="18" charset="0"/>
                          </a:rPr>
                          <m:t>𝑙</m:t>
                        </m:r>
                      </m:e>
                      <m:sub>
                        <m:r>
                          <a:rPr lang="en-US" altLang="zh-CN" sz="1200" b="0" i="1" smtClean="0">
                            <a:latin typeface="Cambria Math" panose="02040503050406030204" pitchFamily="18" charset="0"/>
                            <a:cs typeface="Times New Roman" panose="02020603050405020304" pitchFamily="18" charset="0"/>
                          </a:rPr>
                          <m:t>𝑤</m:t>
                        </m:r>
                      </m:sub>
                    </m:sSub>
                  </m:oMath>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250" name="文本框 249">
                <a:extLst>
                  <a:ext uri="{FF2B5EF4-FFF2-40B4-BE49-F238E27FC236}">
                    <a16:creationId xmlns:a16="http://schemas.microsoft.com/office/drawing/2014/main" id="{0E5955C1-302D-5488-DA51-90CFB8CBC2E4}"/>
                  </a:ext>
                </a:extLst>
              </p:cNvPr>
              <p:cNvSpPr txBox="1">
                <a:spLocks noRot="1" noChangeAspect="1" noMove="1" noResize="1" noEditPoints="1" noAdjustHandles="1" noChangeArrowheads="1" noChangeShapeType="1" noTextEdit="1"/>
              </p:cNvSpPr>
              <p:nvPr/>
            </p:nvSpPr>
            <p:spPr>
              <a:xfrm>
                <a:off x="8690578" y="3820862"/>
                <a:ext cx="1770682" cy="276999"/>
              </a:xfrm>
              <a:prstGeom prst="rect">
                <a:avLst/>
              </a:prstGeom>
              <a:blipFill>
                <a:blip r:embed="rId17"/>
                <a:stretch>
                  <a:fillRect l="-345" t="-2222" b="-17778"/>
                </a:stretch>
              </a:blipFill>
            </p:spPr>
            <p:txBody>
              <a:bodyPr/>
              <a:lstStyle/>
              <a:p>
                <a:r>
                  <a:rPr lang="zh-CN" altLang="en-US">
                    <a:noFill/>
                  </a:rPr>
                  <a:t> </a:t>
                </a:r>
              </a:p>
            </p:txBody>
          </p:sp>
        </mc:Fallback>
      </mc:AlternateContent>
      <p:pic>
        <p:nvPicPr>
          <p:cNvPr id="252" name="图片 251">
            <a:extLst>
              <a:ext uri="{FF2B5EF4-FFF2-40B4-BE49-F238E27FC236}">
                <a16:creationId xmlns:a16="http://schemas.microsoft.com/office/drawing/2014/main" id="{CCDF4A86-6B20-4943-054D-4178A56A92A1}"/>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9892466" y="3522406"/>
            <a:ext cx="378075" cy="378075"/>
          </a:xfrm>
          <a:prstGeom prst="rect">
            <a:avLst/>
          </a:prstGeom>
        </p:spPr>
      </p:pic>
      <p:cxnSp>
        <p:nvCxnSpPr>
          <p:cNvPr id="255" name="连接符: 肘形 254">
            <a:extLst>
              <a:ext uri="{FF2B5EF4-FFF2-40B4-BE49-F238E27FC236}">
                <a16:creationId xmlns:a16="http://schemas.microsoft.com/office/drawing/2014/main" id="{E3E19EF3-618F-CA5F-8C13-FD2A60FDFCB2}"/>
              </a:ext>
            </a:extLst>
          </p:cNvPr>
          <p:cNvCxnSpPr>
            <a:cxnSpLocks/>
            <a:stCxn id="186" idx="3"/>
            <a:endCxn id="234" idx="3"/>
          </p:cNvCxnSpPr>
          <p:nvPr/>
        </p:nvCxnSpPr>
        <p:spPr>
          <a:xfrm>
            <a:off x="9443864" y="621693"/>
            <a:ext cx="12700" cy="1419098"/>
          </a:xfrm>
          <a:prstGeom prst="bentConnector3">
            <a:avLst>
              <a:gd name="adj1" fmla="val 1800000"/>
            </a:avLst>
          </a:prstGeom>
        </p:spPr>
        <p:style>
          <a:lnRef idx="3">
            <a:schemeClr val="dk1"/>
          </a:lnRef>
          <a:fillRef idx="0">
            <a:schemeClr val="dk1"/>
          </a:fillRef>
          <a:effectRef idx="2">
            <a:schemeClr val="dk1"/>
          </a:effectRef>
          <a:fontRef idx="minor">
            <a:schemeClr val="tx1"/>
          </a:fontRef>
        </p:style>
      </p:cxnSp>
      <p:cxnSp>
        <p:nvCxnSpPr>
          <p:cNvPr id="257" name="直接连接符 256">
            <a:extLst>
              <a:ext uri="{FF2B5EF4-FFF2-40B4-BE49-F238E27FC236}">
                <a16:creationId xmlns:a16="http://schemas.microsoft.com/office/drawing/2014/main" id="{9266703A-9EA1-F6C0-7DD4-3093F3C51EF5}"/>
              </a:ext>
            </a:extLst>
          </p:cNvPr>
          <p:cNvCxnSpPr>
            <a:cxnSpLocks/>
          </p:cNvCxnSpPr>
          <p:nvPr/>
        </p:nvCxnSpPr>
        <p:spPr>
          <a:xfrm>
            <a:off x="9450352" y="1477963"/>
            <a:ext cx="220064" cy="0"/>
          </a:xfrm>
          <a:prstGeom prst="line">
            <a:avLst/>
          </a:prstGeom>
        </p:spPr>
        <p:style>
          <a:lnRef idx="3">
            <a:schemeClr val="dk1"/>
          </a:lnRef>
          <a:fillRef idx="0">
            <a:schemeClr val="dk1"/>
          </a:fillRef>
          <a:effectRef idx="2">
            <a:schemeClr val="dk1"/>
          </a:effectRef>
          <a:fontRef idx="minor">
            <a:schemeClr val="tx1"/>
          </a:fontRef>
        </p:style>
      </p:cxnSp>
      <p:sp>
        <p:nvSpPr>
          <p:cNvPr id="277" name="矩形 276">
            <a:extLst>
              <a:ext uri="{FF2B5EF4-FFF2-40B4-BE49-F238E27FC236}">
                <a16:creationId xmlns:a16="http://schemas.microsoft.com/office/drawing/2014/main" id="{92446FC5-F321-068C-0DA0-B11FCB770BDF}"/>
              </a:ext>
            </a:extLst>
          </p:cNvPr>
          <p:cNvSpPr/>
          <p:nvPr/>
        </p:nvSpPr>
        <p:spPr>
          <a:xfrm>
            <a:off x="792355" y="682224"/>
            <a:ext cx="1359116" cy="1151947"/>
          </a:xfrm>
          <a:prstGeom prst="rect">
            <a:avLst/>
          </a:prstGeom>
          <a:noFill/>
          <a:ln>
            <a:solidFill>
              <a:srgbClr val="91919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8" name="矩形 277">
            <a:extLst>
              <a:ext uri="{FF2B5EF4-FFF2-40B4-BE49-F238E27FC236}">
                <a16:creationId xmlns:a16="http://schemas.microsoft.com/office/drawing/2014/main" id="{8FB9D3D5-BA51-83A7-2053-D48FB2B0B497}"/>
              </a:ext>
            </a:extLst>
          </p:cNvPr>
          <p:cNvSpPr/>
          <p:nvPr/>
        </p:nvSpPr>
        <p:spPr>
          <a:xfrm>
            <a:off x="443133" y="379828"/>
            <a:ext cx="5564430" cy="3968498"/>
          </a:xfrm>
          <a:prstGeom prst="rect">
            <a:avLst/>
          </a:prstGeom>
          <a:noFill/>
          <a:ln>
            <a:solidFill>
              <a:srgbClr val="91919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1" name="矩形 280">
            <a:extLst>
              <a:ext uri="{FF2B5EF4-FFF2-40B4-BE49-F238E27FC236}">
                <a16:creationId xmlns:a16="http://schemas.microsoft.com/office/drawing/2014/main" id="{D3307F0A-F04A-E43D-3A16-9169C4951233}"/>
              </a:ext>
            </a:extLst>
          </p:cNvPr>
          <p:cNvSpPr/>
          <p:nvPr/>
        </p:nvSpPr>
        <p:spPr>
          <a:xfrm>
            <a:off x="688078" y="2900463"/>
            <a:ext cx="1600003" cy="935859"/>
          </a:xfrm>
          <a:prstGeom prst="rect">
            <a:avLst/>
          </a:prstGeom>
          <a:noFill/>
          <a:ln>
            <a:solidFill>
              <a:srgbClr val="91919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87" name="直接箭头连接符 286">
            <a:extLst>
              <a:ext uri="{FF2B5EF4-FFF2-40B4-BE49-F238E27FC236}">
                <a16:creationId xmlns:a16="http://schemas.microsoft.com/office/drawing/2014/main" id="{90B4E90B-DA82-5ED0-8E10-C91191F95E14}"/>
              </a:ext>
            </a:extLst>
          </p:cNvPr>
          <p:cNvCxnSpPr>
            <a:cxnSpLocks/>
          </p:cNvCxnSpPr>
          <p:nvPr/>
        </p:nvCxnSpPr>
        <p:spPr>
          <a:xfrm>
            <a:off x="8112496" y="2262605"/>
            <a:ext cx="176138" cy="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89" name="直接箭头连接符 288">
            <a:extLst>
              <a:ext uri="{FF2B5EF4-FFF2-40B4-BE49-F238E27FC236}">
                <a16:creationId xmlns:a16="http://schemas.microsoft.com/office/drawing/2014/main" id="{9CDCD3CE-D5A5-2820-8B0D-55DC8EE73E28}"/>
              </a:ext>
            </a:extLst>
          </p:cNvPr>
          <p:cNvCxnSpPr>
            <a:cxnSpLocks/>
          </p:cNvCxnSpPr>
          <p:nvPr/>
        </p:nvCxnSpPr>
        <p:spPr>
          <a:xfrm flipH="1">
            <a:off x="8030510" y="3772502"/>
            <a:ext cx="410478"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98" name="直接箭头连接符 297">
            <a:extLst>
              <a:ext uri="{FF2B5EF4-FFF2-40B4-BE49-F238E27FC236}">
                <a16:creationId xmlns:a16="http://schemas.microsoft.com/office/drawing/2014/main" id="{9B266C3C-4DF7-5718-B115-6C74C4A37C3D}"/>
              </a:ext>
            </a:extLst>
          </p:cNvPr>
          <p:cNvCxnSpPr>
            <a:cxnSpLocks/>
          </p:cNvCxnSpPr>
          <p:nvPr/>
        </p:nvCxnSpPr>
        <p:spPr>
          <a:xfrm flipV="1">
            <a:off x="7126447" y="3282990"/>
            <a:ext cx="0" cy="16990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03" name="连接符: 曲线 302">
            <a:extLst>
              <a:ext uri="{FF2B5EF4-FFF2-40B4-BE49-F238E27FC236}">
                <a16:creationId xmlns:a16="http://schemas.microsoft.com/office/drawing/2014/main" id="{63F8492A-2D58-DEC0-FADD-CDB7CEE94A9C}"/>
              </a:ext>
            </a:extLst>
          </p:cNvPr>
          <p:cNvCxnSpPr>
            <a:cxnSpLocks/>
            <a:stCxn id="111" idx="0"/>
            <a:endCxn id="606" idx="3"/>
          </p:cNvCxnSpPr>
          <p:nvPr/>
        </p:nvCxnSpPr>
        <p:spPr>
          <a:xfrm rot="16200000" flipV="1">
            <a:off x="6912212" y="2679442"/>
            <a:ext cx="148784" cy="382770"/>
          </a:xfrm>
          <a:prstGeom prst="curvedConnector2">
            <a:avLst/>
          </a:prstGeom>
          <a:ln>
            <a:tailEnd type="triangle"/>
          </a:ln>
        </p:spPr>
        <p:style>
          <a:lnRef idx="3">
            <a:schemeClr val="dk1"/>
          </a:lnRef>
          <a:fillRef idx="0">
            <a:schemeClr val="dk1"/>
          </a:fillRef>
          <a:effectRef idx="2">
            <a:schemeClr val="dk1"/>
          </a:effectRef>
          <a:fontRef idx="minor">
            <a:schemeClr val="tx1"/>
          </a:fontRef>
        </p:style>
      </p:cxnSp>
      <p:cxnSp>
        <p:nvCxnSpPr>
          <p:cNvPr id="309" name="连接符: 曲线 308">
            <a:extLst>
              <a:ext uri="{FF2B5EF4-FFF2-40B4-BE49-F238E27FC236}">
                <a16:creationId xmlns:a16="http://schemas.microsoft.com/office/drawing/2014/main" id="{04D2C846-02C1-2BB4-65FB-2F1CFDEA336E}"/>
              </a:ext>
            </a:extLst>
          </p:cNvPr>
          <p:cNvCxnSpPr>
            <a:cxnSpLocks/>
            <a:stCxn id="111" idx="0"/>
            <a:endCxn id="607" idx="1"/>
          </p:cNvCxnSpPr>
          <p:nvPr/>
        </p:nvCxnSpPr>
        <p:spPr>
          <a:xfrm rot="5400000" flipH="1" flipV="1">
            <a:off x="7282220" y="2673854"/>
            <a:ext cx="167135" cy="375596"/>
          </a:xfrm>
          <a:prstGeom prst="curvedConnector2">
            <a:avLst/>
          </a:prstGeom>
          <a:ln>
            <a:tailEnd type="triangle"/>
          </a:ln>
        </p:spPr>
        <p:style>
          <a:lnRef idx="3">
            <a:schemeClr val="dk1"/>
          </a:lnRef>
          <a:fillRef idx="0">
            <a:schemeClr val="dk1"/>
          </a:fillRef>
          <a:effectRef idx="2">
            <a:schemeClr val="dk1"/>
          </a:effectRef>
          <a:fontRef idx="minor">
            <a:schemeClr val="tx1"/>
          </a:fontRef>
        </p:style>
      </p:cxnSp>
      <p:sp>
        <p:nvSpPr>
          <p:cNvPr id="321" name="文本框 320">
            <a:extLst>
              <a:ext uri="{FF2B5EF4-FFF2-40B4-BE49-F238E27FC236}">
                <a16:creationId xmlns:a16="http://schemas.microsoft.com/office/drawing/2014/main" id="{1C7924AC-6EDD-DE0E-1D67-391373B70BAC}"/>
              </a:ext>
            </a:extLst>
          </p:cNvPr>
          <p:cNvSpPr txBox="1"/>
          <p:nvPr/>
        </p:nvSpPr>
        <p:spPr>
          <a:xfrm>
            <a:off x="329409" y="113248"/>
            <a:ext cx="3513360" cy="276999"/>
          </a:xfrm>
          <a:prstGeom prst="rect">
            <a:avLst/>
          </a:prstGeom>
          <a:noFill/>
        </p:spPr>
        <p:txBody>
          <a:bodyPr wrap="square" rtlCol="0">
            <a:spAutoFit/>
          </a:bodyPr>
          <a:lstStyle/>
          <a:p>
            <a:r>
              <a:rPr lang="en-US" altLang="zh-CN" sz="1200" b="1" dirty="0">
                <a:latin typeface="Times New Roman" panose="02020603050405020304" pitchFamily="18" charset="0"/>
                <a:cs typeface="Times New Roman" panose="02020603050405020304" pitchFamily="18" charset="0"/>
              </a:rPr>
              <a:t>a) Centrality-guided representative node selection</a:t>
            </a:r>
          </a:p>
        </p:txBody>
      </p:sp>
      <p:sp>
        <p:nvSpPr>
          <p:cNvPr id="330" name="文本框 329">
            <a:extLst>
              <a:ext uri="{FF2B5EF4-FFF2-40B4-BE49-F238E27FC236}">
                <a16:creationId xmlns:a16="http://schemas.microsoft.com/office/drawing/2014/main" id="{63574161-EA68-C9C4-AF66-EC370E66870F}"/>
              </a:ext>
            </a:extLst>
          </p:cNvPr>
          <p:cNvSpPr txBox="1"/>
          <p:nvPr/>
        </p:nvSpPr>
        <p:spPr>
          <a:xfrm>
            <a:off x="6306517" y="1862493"/>
            <a:ext cx="87716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1  0  1  0  1</a:t>
            </a:r>
          </a:p>
        </p:txBody>
      </p:sp>
      <p:sp>
        <p:nvSpPr>
          <p:cNvPr id="334" name="文本框 333">
            <a:extLst>
              <a:ext uri="{FF2B5EF4-FFF2-40B4-BE49-F238E27FC236}">
                <a16:creationId xmlns:a16="http://schemas.microsoft.com/office/drawing/2014/main" id="{6BB45099-9D3B-5375-1AD7-282D75C01D25}"/>
              </a:ext>
            </a:extLst>
          </p:cNvPr>
          <p:cNvSpPr txBox="1"/>
          <p:nvPr/>
        </p:nvSpPr>
        <p:spPr>
          <a:xfrm>
            <a:off x="6308694" y="2014893"/>
            <a:ext cx="87716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1  1  1  1  0</a:t>
            </a:r>
          </a:p>
        </p:txBody>
      </p:sp>
      <p:sp>
        <p:nvSpPr>
          <p:cNvPr id="335" name="文本框 334">
            <a:extLst>
              <a:ext uri="{FF2B5EF4-FFF2-40B4-BE49-F238E27FC236}">
                <a16:creationId xmlns:a16="http://schemas.microsoft.com/office/drawing/2014/main" id="{B744CE13-2F2D-8F1A-5C17-76D866004D3C}"/>
              </a:ext>
            </a:extLst>
          </p:cNvPr>
          <p:cNvSpPr txBox="1"/>
          <p:nvPr/>
        </p:nvSpPr>
        <p:spPr>
          <a:xfrm>
            <a:off x="6309457" y="2158034"/>
            <a:ext cx="87716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0  0      1  1</a:t>
            </a:r>
          </a:p>
        </p:txBody>
      </p:sp>
      <p:sp>
        <p:nvSpPr>
          <p:cNvPr id="336" name="文本框 335">
            <a:extLst>
              <a:ext uri="{FF2B5EF4-FFF2-40B4-BE49-F238E27FC236}">
                <a16:creationId xmlns:a16="http://schemas.microsoft.com/office/drawing/2014/main" id="{BCF29335-CD9F-513E-0FF0-06FF6E961D8A}"/>
              </a:ext>
            </a:extLst>
          </p:cNvPr>
          <p:cNvSpPr txBox="1"/>
          <p:nvPr/>
        </p:nvSpPr>
        <p:spPr>
          <a:xfrm>
            <a:off x="6312056" y="2310436"/>
            <a:ext cx="87716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1  1  1  0  0</a:t>
            </a:r>
          </a:p>
        </p:txBody>
      </p:sp>
      <p:sp>
        <p:nvSpPr>
          <p:cNvPr id="337" name="文本框 336">
            <a:extLst>
              <a:ext uri="{FF2B5EF4-FFF2-40B4-BE49-F238E27FC236}">
                <a16:creationId xmlns:a16="http://schemas.microsoft.com/office/drawing/2014/main" id="{6C6FD310-2395-9C8C-0F08-E02228D326F4}"/>
              </a:ext>
            </a:extLst>
          </p:cNvPr>
          <p:cNvSpPr txBox="1"/>
          <p:nvPr/>
        </p:nvSpPr>
        <p:spPr>
          <a:xfrm>
            <a:off x="6312056" y="2455630"/>
            <a:ext cx="87716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0  0  1  1  0</a:t>
            </a:r>
          </a:p>
        </p:txBody>
      </p:sp>
      <p:sp>
        <p:nvSpPr>
          <p:cNvPr id="338" name="文本框 337">
            <a:extLst>
              <a:ext uri="{FF2B5EF4-FFF2-40B4-BE49-F238E27FC236}">
                <a16:creationId xmlns:a16="http://schemas.microsoft.com/office/drawing/2014/main" id="{A9248FE6-6C71-64C4-5C30-F6544623A144}"/>
              </a:ext>
            </a:extLst>
          </p:cNvPr>
          <p:cNvSpPr txBox="1"/>
          <p:nvPr/>
        </p:nvSpPr>
        <p:spPr>
          <a:xfrm>
            <a:off x="7219505" y="1870272"/>
            <a:ext cx="87716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5  0  3  2  9</a:t>
            </a:r>
          </a:p>
        </p:txBody>
      </p:sp>
      <p:sp>
        <p:nvSpPr>
          <p:cNvPr id="339" name="文本框 338">
            <a:extLst>
              <a:ext uri="{FF2B5EF4-FFF2-40B4-BE49-F238E27FC236}">
                <a16:creationId xmlns:a16="http://schemas.microsoft.com/office/drawing/2014/main" id="{7E9D34E6-7F78-96CD-A8B7-C097724E23E5}"/>
              </a:ext>
            </a:extLst>
          </p:cNvPr>
          <p:cNvSpPr txBox="1"/>
          <p:nvPr/>
        </p:nvSpPr>
        <p:spPr>
          <a:xfrm>
            <a:off x="7219505" y="2014093"/>
            <a:ext cx="87716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6  4  5  4  4</a:t>
            </a:r>
          </a:p>
        </p:txBody>
      </p:sp>
      <p:sp>
        <p:nvSpPr>
          <p:cNvPr id="340" name="文本框 339">
            <a:extLst>
              <a:ext uri="{FF2B5EF4-FFF2-40B4-BE49-F238E27FC236}">
                <a16:creationId xmlns:a16="http://schemas.microsoft.com/office/drawing/2014/main" id="{ECCC98E9-45E8-89A9-8288-C3E8A2757108}"/>
              </a:ext>
            </a:extLst>
          </p:cNvPr>
          <p:cNvSpPr txBox="1"/>
          <p:nvPr/>
        </p:nvSpPr>
        <p:spPr>
          <a:xfrm>
            <a:off x="7219505" y="2156587"/>
            <a:ext cx="87716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5  0      2  8</a:t>
            </a:r>
          </a:p>
        </p:txBody>
      </p:sp>
      <p:sp>
        <p:nvSpPr>
          <p:cNvPr id="341" name="文本框 340">
            <a:extLst>
              <a:ext uri="{FF2B5EF4-FFF2-40B4-BE49-F238E27FC236}">
                <a16:creationId xmlns:a16="http://schemas.microsoft.com/office/drawing/2014/main" id="{7FC1DC52-DB42-D29E-2343-A1CA2B8DD490}"/>
              </a:ext>
            </a:extLst>
          </p:cNvPr>
          <p:cNvSpPr txBox="1"/>
          <p:nvPr/>
        </p:nvSpPr>
        <p:spPr>
          <a:xfrm>
            <a:off x="7212974" y="2294826"/>
            <a:ext cx="87716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3  7  9  6  3</a:t>
            </a:r>
          </a:p>
        </p:txBody>
      </p:sp>
      <p:sp>
        <p:nvSpPr>
          <p:cNvPr id="342" name="文本框 341">
            <a:extLst>
              <a:ext uri="{FF2B5EF4-FFF2-40B4-BE49-F238E27FC236}">
                <a16:creationId xmlns:a16="http://schemas.microsoft.com/office/drawing/2014/main" id="{691D3593-0652-F4E8-691F-9CE3E447C571}"/>
              </a:ext>
            </a:extLst>
          </p:cNvPr>
          <p:cNvSpPr txBox="1"/>
          <p:nvPr/>
        </p:nvSpPr>
        <p:spPr>
          <a:xfrm>
            <a:off x="7212974" y="2447876"/>
            <a:ext cx="87716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1  0  2  1  4</a:t>
            </a:r>
          </a:p>
        </p:txBody>
      </p:sp>
      <p:pic>
        <p:nvPicPr>
          <p:cNvPr id="33" name="图片 32">
            <a:extLst>
              <a:ext uri="{FF2B5EF4-FFF2-40B4-BE49-F238E27FC236}">
                <a16:creationId xmlns:a16="http://schemas.microsoft.com/office/drawing/2014/main" id="{06746C7F-FCE6-FA18-E1A6-84234EC8E642}"/>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8569286" y="3506418"/>
            <a:ext cx="423024" cy="423024"/>
          </a:xfrm>
          <a:prstGeom prst="rect">
            <a:avLst/>
          </a:prstGeom>
        </p:spPr>
      </p:pic>
      <p:grpSp>
        <p:nvGrpSpPr>
          <p:cNvPr id="3" name="Google Shape;805;p28">
            <a:extLst>
              <a:ext uri="{FF2B5EF4-FFF2-40B4-BE49-F238E27FC236}">
                <a16:creationId xmlns:a16="http://schemas.microsoft.com/office/drawing/2014/main" id="{D98C1731-3FC6-A69F-6445-5AB1F474D9B5}"/>
              </a:ext>
            </a:extLst>
          </p:cNvPr>
          <p:cNvGrpSpPr/>
          <p:nvPr/>
        </p:nvGrpSpPr>
        <p:grpSpPr>
          <a:xfrm>
            <a:off x="6348364" y="389436"/>
            <a:ext cx="626519" cy="639192"/>
            <a:chOff x="347441" y="529183"/>
            <a:chExt cx="2163705" cy="1824635"/>
          </a:xfrm>
          <a:solidFill>
            <a:srgbClr val="E3EEFF"/>
          </a:solidFill>
        </p:grpSpPr>
        <p:grpSp>
          <p:nvGrpSpPr>
            <p:cNvPr id="4" name="Google Shape;806;p28">
              <a:extLst>
                <a:ext uri="{FF2B5EF4-FFF2-40B4-BE49-F238E27FC236}">
                  <a16:creationId xmlns:a16="http://schemas.microsoft.com/office/drawing/2014/main" id="{C88E137B-5EF1-FE13-2526-5E31B2658FDA}"/>
                </a:ext>
              </a:extLst>
            </p:cNvPr>
            <p:cNvGrpSpPr/>
            <p:nvPr/>
          </p:nvGrpSpPr>
          <p:grpSpPr>
            <a:xfrm>
              <a:off x="745224" y="529183"/>
              <a:ext cx="1765922" cy="1596032"/>
              <a:chOff x="6240000" y="821025"/>
              <a:chExt cx="2904000" cy="2668950"/>
            </a:xfrm>
            <a:grpFill/>
          </p:grpSpPr>
          <p:sp>
            <p:nvSpPr>
              <p:cNvPr id="93" name="Google Shape;807;p28">
                <a:extLst>
                  <a:ext uri="{FF2B5EF4-FFF2-40B4-BE49-F238E27FC236}">
                    <a16:creationId xmlns:a16="http://schemas.microsoft.com/office/drawing/2014/main" id="{0A71DEAF-5E86-DB63-927C-C8ED1273AE8E}"/>
                  </a:ext>
                </a:extLst>
              </p:cNvPr>
              <p:cNvSpPr/>
              <p:nvPr/>
            </p:nvSpPr>
            <p:spPr>
              <a:xfrm flipH="1">
                <a:off x="6240000" y="821025"/>
                <a:ext cx="2904000" cy="26673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94" name="Google Shape;808;p28">
                <a:extLst>
                  <a:ext uri="{FF2B5EF4-FFF2-40B4-BE49-F238E27FC236}">
                    <a16:creationId xmlns:a16="http://schemas.microsoft.com/office/drawing/2014/main" id="{36D349D8-A261-00F7-98B8-0235AE8B99CE}"/>
                  </a:ext>
                </a:extLst>
              </p:cNvPr>
              <p:cNvSpPr/>
              <p:nvPr/>
            </p:nvSpPr>
            <p:spPr>
              <a:xfrm flipH="1">
                <a:off x="6240000" y="8210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95" name="Google Shape;809;p28">
                <a:extLst>
                  <a:ext uri="{FF2B5EF4-FFF2-40B4-BE49-F238E27FC236}">
                    <a16:creationId xmlns:a16="http://schemas.microsoft.com/office/drawing/2014/main" id="{8E8F5CC7-07E4-E3B7-C776-FBCFE3EC4D64}"/>
                  </a:ext>
                </a:extLst>
              </p:cNvPr>
              <p:cNvSpPr/>
              <p:nvPr/>
            </p:nvSpPr>
            <p:spPr>
              <a:xfrm flipH="1">
                <a:off x="6820800" y="8210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96" name="Google Shape;810;p28">
                <a:extLst>
                  <a:ext uri="{FF2B5EF4-FFF2-40B4-BE49-F238E27FC236}">
                    <a16:creationId xmlns:a16="http://schemas.microsoft.com/office/drawing/2014/main" id="{B08EE84A-8C5A-F8EC-9331-903632E8B1CB}"/>
                  </a:ext>
                </a:extLst>
              </p:cNvPr>
              <p:cNvSpPr/>
              <p:nvPr/>
            </p:nvSpPr>
            <p:spPr>
              <a:xfrm flipH="1">
                <a:off x="7401600" y="8210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97" name="Google Shape;811;p28">
                <a:extLst>
                  <a:ext uri="{FF2B5EF4-FFF2-40B4-BE49-F238E27FC236}">
                    <a16:creationId xmlns:a16="http://schemas.microsoft.com/office/drawing/2014/main" id="{1E76CD14-0296-4EF9-37CF-1BA1AD17D2F7}"/>
                  </a:ext>
                </a:extLst>
              </p:cNvPr>
              <p:cNvSpPr/>
              <p:nvPr/>
            </p:nvSpPr>
            <p:spPr>
              <a:xfrm flipH="1">
                <a:off x="7982400" y="8210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98" name="Google Shape;812;p28">
                <a:extLst>
                  <a:ext uri="{FF2B5EF4-FFF2-40B4-BE49-F238E27FC236}">
                    <a16:creationId xmlns:a16="http://schemas.microsoft.com/office/drawing/2014/main" id="{EBABA01A-B973-C95B-C343-CDC6C91B08B6}"/>
                  </a:ext>
                </a:extLst>
              </p:cNvPr>
              <p:cNvSpPr/>
              <p:nvPr/>
            </p:nvSpPr>
            <p:spPr>
              <a:xfrm flipH="1">
                <a:off x="8563200" y="8210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99" name="Google Shape;813;p28">
                <a:extLst>
                  <a:ext uri="{FF2B5EF4-FFF2-40B4-BE49-F238E27FC236}">
                    <a16:creationId xmlns:a16="http://schemas.microsoft.com/office/drawing/2014/main" id="{1FF95D28-1A38-EE92-C758-B11F3B8EE9D9}"/>
                  </a:ext>
                </a:extLst>
              </p:cNvPr>
              <p:cNvSpPr/>
              <p:nvPr/>
            </p:nvSpPr>
            <p:spPr>
              <a:xfrm flipH="1">
                <a:off x="6240000" y="1353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0" name="Google Shape;814;p28">
                <a:extLst>
                  <a:ext uri="{FF2B5EF4-FFF2-40B4-BE49-F238E27FC236}">
                    <a16:creationId xmlns:a16="http://schemas.microsoft.com/office/drawing/2014/main" id="{92B56969-2D0A-DD3C-826A-27443587CC36}"/>
                  </a:ext>
                </a:extLst>
              </p:cNvPr>
              <p:cNvSpPr/>
              <p:nvPr/>
            </p:nvSpPr>
            <p:spPr>
              <a:xfrm flipH="1">
                <a:off x="6820800" y="1353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1" name="Google Shape;815;p28">
                <a:extLst>
                  <a:ext uri="{FF2B5EF4-FFF2-40B4-BE49-F238E27FC236}">
                    <a16:creationId xmlns:a16="http://schemas.microsoft.com/office/drawing/2014/main" id="{070D2D63-E6F4-9E89-3070-239395F22178}"/>
                  </a:ext>
                </a:extLst>
              </p:cNvPr>
              <p:cNvSpPr/>
              <p:nvPr/>
            </p:nvSpPr>
            <p:spPr>
              <a:xfrm flipH="1">
                <a:off x="7401600" y="1353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2" name="Google Shape;816;p28">
                <a:extLst>
                  <a:ext uri="{FF2B5EF4-FFF2-40B4-BE49-F238E27FC236}">
                    <a16:creationId xmlns:a16="http://schemas.microsoft.com/office/drawing/2014/main" id="{DD8D1B1E-3386-C57F-0F11-C4E9BF06B8BE}"/>
                  </a:ext>
                </a:extLst>
              </p:cNvPr>
              <p:cNvSpPr/>
              <p:nvPr/>
            </p:nvSpPr>
            <p:spPr>
              <a:xfrm flipH="1">
                <a:off x="7982400" y="1353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4" name="Google Shape;817;p28">
                <a:extLst>
                  <a:ext uri="{FF2B5EF4-FFF2-40B4-BE49-F238E27FC236}">
                    <a16:creationId xmlns:a16="http://schemas.microsoft.com/office/drawing/2014/main" id="{3A0C6A84-6D3F-E981-896B-5B2533ACD37D}"/>
                  </a:ext>
                </a:extLst>
              </p:cNvPr>
              <p:cNvSpPr/>
              <p:nvPr/>
            </p:nvSpPr>
            <p:spPr>
              <a:xfrm flipH="1">
                <a:off x="8563200" y="1353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5" name="Google Shape;818;p28">
                <a:extLst>
                  <a:ext uri="{FF2B5EF4-FFF2-40B4-BE49-F238E27FC236}">
                    <a16:creationId xmlns:a16="http://schemas.microsoft.com/office/drawing/2014/main" id="{48B494E2-2813-EA6A-3650-99B439E40CEE}"/>
                  </a:ext>
                </a:extLst>
              </p:cNvPr>
              <p:cNvSpPr/>
              <p:nvPr/>
            </p:nvSpPr>
            <p:spPr>
              <a:xfrm flipH="1">
                <a:off x="6240000" y="1888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6" name="Google Shape;819;p28">
                <a:extLst>
                  <a:ext uri="{FF2B5EF4-FFF2-40B4-BE49-F238E27FC236}">
                    <a16:creationId xmlns:a16="http://schemas.microsoft.com/office/drawing/2014/main" id="{F052ACEE-62C7-CFF2-9657-6F0D511808A5}"/>
                  </a:ext>
                </a:extLst>
              </p:cNvPr>
              <p:cNvSpPr/>
              <p:nvPr/>
            </p:nvSpPr>
            <p:spPr>
              <a:xfrm flipH="1">
                <a:off x="6820800" y="1888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7" name="Google Shape;820;p28">
                <a:extLst>
                  <a:ext uri="{FF2B5EF4-FFF2-40B4-BE49-F238E27FC236}">
                    <a16:creationId xmlns:a16="http://schemas.microsoft.com/office/drawing/2014/main" id="{5651B4FF-EDF6-9E27-942B-768771C19748}"/>
                  </a:ext>
                </a:extLst>
              </p:cNvPr>
              <p:cNvSpPr/>
              <p:nvPr/>
            </p:nvSpPr>
            <p:spPr>
              <a:xfrm flipH="1">
                <a:off x="7401600" y="1888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8" name="Google Shape;821;p28">
                <a:extLst>
                  <a:ext uri="{FF2B5EF4-FFF2-40B4-BE49-F238E27FC236}">
                    <a16:creationId xmlns:a16="http://schemas.microsoft.com/office/drawing/2014/main" id="{64BAF4B0-ADD4-6322-63A4-FB4186A6FE2D}"/>
                  </a:ext>
                </a:extLst>
              </p:cNvPr>
              <p:cNvSpPr/>
              <p:nvPr/>
            </p:nvSpPr>
            <p:spPr>
              <a:xfrm flipH="1">
                <a:off x="7982400" y="1888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0" name="Google Shape;822;p28">
                <a:extLst>
                  <a:ext uri="{FF2B5EF4-FFF2-40B4-BE49-F238E27FC236}">
                    <a16:creationId xmlns:a16="http://schemas.microsoft.com/office/drawing/2014/main" id="{3FCC4E40-A4A3-7C99-BF0B-8B13A58864C5}"/>
                  </a:ext>
                </a:extLst>
              </p:cNvPr>
              <p:cNvSpPr/>
              <p:nvPr/>
            </p:nvSpPr>
            <p:spPr>
              <a:xfrm flipH="1">
                <a:off x="8563200" y="1888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2" name="Google Shape;823;p28">
                <a:extLst>
                  <a:ext uri="{FF2B5EF4-FFF2-40B4-BE49-F238E27FC236}">
                    <a16:creationId xmlns:a16="http://schemas.microsoft.com/office/drawing/2014/main" id="{6261066E-34B0-330D-7CF3-EC0656D2EA8A}"/>
                  </a:ext>
                </a:extLst>
              </p:cNvPr>
              <p:cNvSpPr/>
              <p:nvPr/>
            </p:nvSpPr>
            <p:spPr>
              <a:xfrm flipH="1">
                <a:off x="6240000" y="2422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3" name="Google Shape;824;p28">
                <a:extLst>
                  <a:ext uri="{FF2B5EF4-FFF2-40B4-BE49-F238E27FC236}">
                    <a16:creationId xmlns:a16="http://schemas.microsoft.com/office/drawing/2014/main" id="{94E00225-A56F-2849-CB8B-53A7DA933BD3}"/>
                  </a:ext>
                </a:extLst>
              </p:cNvPr>
              <p:cNvSpPr/>
              <p:nvPr/>
            </p:nvSpPr>
            <p:spPr>
              <a:xfrm flipH="1">
                <a:off x="6820800" y="2422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4" name="Google Shape;825;p28">
                <a:extLst>
                  <a:ext uri="{FF2B5EF4-FFF2-40B4-BE49-F238E27FC236}">
                    <a16:creationId xmlns:a16="http://schemas.microsoft.com/office/drawing/2014/main" id="{3F3164C8-762A-6F35-7411-9832395EBDD3}"/>
                  </a:ext>
                </a:extLst>
              </p:cNvPr>
              <p:cNvSpPr/>
              <p:nvPr/>
            </p:nvSpPr>
            <p:spPr>
              <a:xfrm flipH="1">
                <a:off x="7401600" y="2422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5" name="Google Shape;826;p28">
                <a:extLst>
                  <a:ext uri="{FF2B5EF4-FFF2-40B4-BE49-F238E27FC236}">
                    <a16:creationId xmlns:a16="http://schemas.microsoft.com/office/drawing/2014/main" id="{95AD2C3D-A5D1-A794-A7AB-2E05B6652706}"/>
                  </a:ext>
                </a:extLst>
              </p:cNvPr>
              <p:cNvSpPr/>
              <p:nvPr/>
            </p:nvSpPr>
            <p:spPr>
              <a:xfrm flipH="1">
                <a:off x="7982400" y="2422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7" name="Google Shape;827;p28">
                <a:extLst>
                  <a:ext uri="{FF2B5EF4-FFF2-40B4-BE49-F238E27FC236}">
                    <a16:creationId xmlns:a16="http://schemas.microsoft.com/office/drawing/2014/main" id="{28822C5A-C376-221D-9BB1-7F4F2C474C63}"/>
                  </a:ext>
                </a:extLst>
              </p:cNvPr>
              <p:cNvSpPr/>
              <p:nvPr/>
            </p:nvSpPr>
            <p:spPr>
              <a:xfrm flipH="1">
                <a:off x="8563200" y="2422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9" name="Google Shape;828;p28">
                <a:extLst>
                  <a:ext uri="{FF2B5EF4-FFF2-40B4-BE49-F238E27FC236}">
                    <a16:creationId xmlns:a16="http://schemas.microsoft.com/office/drawing/2014/main" id="{269899F1-5576-89BD-0146-1ADF6235AF85}"/>
                  </a:ext>
                </a:extLst>
              </p:cNvPr>
              <p:cNvSpPr/>
              <p:nvPr/>
            </p:nvSpPr>
            <p:spPr>
              <a:xfrm flipH="1">
                <a:off x="6240000" y="29571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20" name="Google Shape;829;p28">
                <a:extLst>
                  <a:ext uri="{FF2B5EF4-FFF2-40B4-BE49-F238E27FC236}">
                    <a16:creationId xmlns:a16="http://schemas.microsoft.com/office/drawing/2014/main" id="{DD0A107A-8173-7C70-322E-D7AC2151EE0D}"/>
                  </a:ext>
                </a:extLst>
              </p:cNvPr>
              <p:cNvSpPr/>
              <p:nvPr/>
            </p:nvSpPr>
            <p:spPr>
              <a:xfrm flipH="1">
                <a:off x="6820800" y="29571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25" name="Google Shape;830;p28">
                <a:extLst>
                  <a:ext uri="{FF2B5EF4-FFF2-40B4-BE49-F238E27FC236}">
                    <a16:creationId xmlns:a16="http://schemas.microsoft.com/office/drawing/2014/main" id="{F7B69D20-1C7D-3B7A-A96D-075871FCE51D}"/>
                  </a:ext>
                </a:extLst>
              </p:cNvPr>
              <p:cNvSpPr/>
              <p:nvPr/>
            </p:nvSpPr>
            <p:spPr>
              <a:xfrm flipH="1">
                <a:off x="7401600" y="29571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26" name="Google Shape;831;p28">
                <a:extLst>
                  <a:ext uri="{FF2B5EF4-FFF2-40B4-BE49-F238E27FC236}">
                    <a16:creationId xmlns:a16="http://schemas.microsoft.com/office/drawing/2014/main" id="{56154A6A-6641-7491-A26C-FBC0F29E643A}"/>
                  </a:ext>
                </a:extLst>
              </p:cNvPr>
              <p:cNvSpPr/>
              <p:nvPr/>
            </p:nvSpPr>
            <p:spPr>
              <a:xfrm flipH="1">
                <a:off x="7982400" y="29571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29" name="Google Shape;832;p28">
                <a:extLst>
                  <a:ext uri="{FF2B5EF4-FFF2-40B4-BE49-F238E27FC236}">
                    <a16:creationId xmlns:a16="http://schemas.microsoft.com/office/drawing/2014/main" id="{728324AF-2EED-AF5B-B1DB-656196A1D8CB}"/>
                  </a:ext>
                </a:extLst>
              </p:cNvPr>
              <p:cNvSpPr/>
              <p:nvPr/>
            </p:nvSpPr>
            <p:spPr>
              <a:xfrm flipH="1">
                <a:off x="8563200" y="29571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grpSp>
        <p:grpSp>
          <p:nvGrpSpPr>
            <p:cNvPr id="6" name="Google Shape;833;p28">
              <a:extLst>
                <a:ext uri="{FF2B5EF4-FFF2-40B4-BE49-F238E27FC236}">
                  <a16:creationId xmlns:a16="http://schemas.microsoft.com/office/drawing/2014/main" id="{D1D1984C-9091-88EE-CA3B-4D86BB14E242}"/>
                </a:ext>
              </a:extLst>
            </p:cNvPr>
            <p:cNvGrpSpPr/>
            <p:nvPr/>
          </p:nvGrpSpPr>
          <p:grpSpPr>
            <a:xfrm>
              <a:off x="546332" y="643484"/>
              <a:ext cx="1765922" cy="1596032"/>
              <a:chOff x="5950075" y="854725"/>
              <a:chExt cx="2904000" cy="2668950"/>
            </a:xfrm>
            <a:grpFill/>
          </p:grpSpPr>
          <p:sp>
            <p:nvSpPr>
              <p:cNvPr id="46" name="Google Shape;834;p28">
                <a:extLst>
                  <a:ext uri="{FF2B5EF4-FFF2-40B4-BE49-F238E27FC236}">
                    <a16:creationId xmlns:a16="http://schemas.microsoft.com/office/drawing/2014/main" id="{AA59F5DC-58BA-4C51-22F6-C7EA535DB0D1}"/>
                  </a:ext>
                </a:extLst>
              </p:cNvPr>
              <p:cNvSpPr/>
              <p:nvPr/>
            </p:nvSpPr>
            <p:spPr>
              <a:xfrm flipH="1">
                <a:off x="5950075" y="854725"/>
                <a:ext cx="2904000" cy="26673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835;p28">
                <a:extLst>
                  <a:ext uri="{FF2B5EF4-FFF2-40B4-BE49-F238E27FC236}">
                    <a16:creationId xmlns:a16="http://schemas.microsoft.com/office/drawing/2014/main" id="{BD4F39B9-0ABF-4E3A-232B-5314FD66E9D7}"/>
                  </a:ext>
                </a:extLst>
              </p:cNvPr>
              <p:cNvSpPr/>
              <p:nvPr/>
            </p:nvSpPr>
            <p:spPr>
              <a:xfrm flipH="1">
                <a:off x="5950075" y="854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836;p28">
                <a:extLst>
                  <a:ext uri="{FF2B5EF4-FFF2-40B4-BE49-F238E27FC236}">
                    <a16:creationId xmlns:a16="http://schemas.microsoft.com/office/drawing/2014/main" id="{08A095B3-CFB1-7D02-912C-AD1C81A89B07}"/>
                  </a:ext>
                </a:extLst>
              </p:cNvPr>
              <p:cNvSpPr/>
              <p:nvPr/>
            </p:nvSpPr>
            <p:spPr>
              <a:xfrm flipH="1">
                <a:off x="6530875" y="854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837;p28">
                <a:extLst>
                  <a:ext uri="{FF2B5EF4-FFF2-40B4-BE49-F238E27FC236}">
                    <a16:creationId xmlns:a16="http://schemas.microsoft.com/office/drawing/2014/main" id="{933642AB-6EEE-6862-4A8B-8CA1779FEC07}"/>
                  </a:ext>
                </a:extLst>
              </p:cNvPr>
              <p:cNvSpPr/>
              <p:nvPr/>
            </p:nvSpPr>
            <p:spPr>
              <a:xfrm flipH="1">
                <a:off x="7111675" y="854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838;p28">
                <a:extLst>
                  <a:ext uri="{FF2B5EF4-FFF2-40B4-BE49-F238E27FC236}">
                    <a16:creationId xmlns:a16="http://schemas.microsoft.com/office/drawing/2014/main" id="{FBB319BC-B937-17A3-23AC-770C69138C91}"/>
                  </a:ext>
                </a:extLst>
              </p:cNvPr>
              <p:cNvSpPr/>
              <p:nvPr/>
            </p:nvSpPr>
            <p:spPr>
              <a:xfrm flipH="1">
                <a:off x="7692475" y="854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839;p28">
                <a:extLst>
                  <a:ext uri="{FF2B5EF4-FFF2-40B4-BE49-F238E27FC236}">
                    <a16:creationId xmlns:a16="http://schemas.microsoft.com/office/drawing/2014/main" id="{6EA5EAFD-ACA3-AE02-4B37-FBCB38EDB8AF}"/>
                  </a:ext>
                </a:extLst>
              </p:cNvPr>
              <p:cNvSpPr/>
              <p:nvPr/>
            </p:nvSpPr>
            <p:spPr>
              <a:xfrm flipH="1">
                <a:off x="8273275" y="854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840;p28">
                <a:extLst>
                  <a:ext uri="{FF2B5EF4-FFF2-40B4-BE49-F238E27FC236}">
                    <a16:creationId xmlns:a16="http://schemas.microsoft.com/office/drawing/2014/main" id="{9E8B47AC-BB53-C7A7-E11A-805DA119B0F3}"/>
                  </a:ext>
                </a:extLst>
              </p:cNvPr>
              <p:cNvSpPr/>
              <p:nvPr/>
            </p:nvSpPr>
            <p:spPr>
              <a:xfrm flipH="1">
                <a:off x="5950075" y="13875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841;p28">
                <a:extLst>
                  <a:ext uri="{FF2B5EF4-FFF2-40B4-BE49-F238E27FC236}">
                    <a16:creationId xmlns:a16="http://schemas.microsoft.com/office/drawing/2014/main" id="{8CEF462E-A380-A1FA-4028-894A4BA25E65}"/>
                  </a:ext>
                </a:extLst>
              </p:cNvPr>
              <p:cNvSpPr/>
              <p:nvPr/>
            </p:nvSpPr>
            <p:spPr>
              <a:xfrm flipH="1">
                <a:off x="6530875" y="13875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842;p28">
                <a:extLst>
                  <a:ext uri="{FF2B5EF4-FFF2-40B4-BE49-F238E27FC236}">
                    <a16:creationId xmlns:a16="http://schemas.microsoft.com/office/drawing/2014/main" id="{CC3E55E5-6B54-8C52-5FF3-A6DAD33347BC}"/>
                  </a:ext>
                </a:extLst>
              </p:cNvPr>
              <p:cNvSpPr/>
              <p:nvPr/>
            </p:nvSpPr>
            <p:spPr>
              <a:xfrm flipH="1">
                <a:off x="7111675" y="13875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843;p28">
                <a:extLst>
                  <a:ext uri="{FF2B5EF4-FFF2-40B4-BE49-F238E27FC236}">
                    <a16:creationId xmlns:a16="http://schemas.microsoft.com/office/drawing/2014/main" id="{58642D54-E5EE-8C50-16B7-B41250D67A42}"/>
                  </a:ext>
                </a:extLst>
              </p:cNvPr>
              <p:cNvSpPr/>
              <p:nvPr/>
            </p:nvSpPr>
            <p:spPr>
              <a:xfrm flipH="1">
                <a:off x="7692475" y="13875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844;p28">
                <a:extLst>
                  <a:ext uri="{FF2B5EF4-FFF2-40B4-BE49-F238E27FC236}">
                    <a16:creationId xmlns:a16="http://schemas.microsoft.com/office/drawing/2014/main" id="{C2B2E523-6462-AB0A-BDAF-93ECF5262B06}"/>
                  </a:ext>
                </a:extLst>
              </p:cNvPr>
              <p:cNvSpPr/>
              <p:nvPr/>
            </p:nvSpPr>
            <p:spPr>
              <a:xfrm flipH="1">
                <a:off x="8273275" y="13875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845;p28">
                <a:extLst>
                  <a:ext uri="{FF2B5EF4-FFF2-40B4-BE49-F238E27FC236}">
                    <a16:creationId xmlns:a16="http://schemas.microsoft.com/office/drawing/2014/main" id="{DB1F35F3-56C0-3853-E530-F52D7B9E8A03}"/>
                  </a:ext>
                </a:extLst>
              </p:cNvPr>
              <p:cNvSpPr/>
              <p:nvPr/>
            </p:nvSpPr>
            <p:spPr>
              <a:xfrm flipH="1">
                <a:off x="5950075" y="19219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846;p28">
                <a:extLst>
                  <a:ext uri="{FF2B5EF4-FFF2-40B4-BE49-F238E27FC236}">
                    <a16:creationId xmlns:a16="http://schemas.microsoft.com/office/drawing/2014/main" id="{CB33AA66-55C9-75BD-D7C1-4000A411926D}"/>
                  </a:ext>
                </a:extLst>
              </p:cNvPr>
              <p:cNvSpPr/>
              <p:nvPr/>
            </p:nvSpPr>
            <p:spPr>
              <a:xfrm flipH="1">
                <a:off x="6530875" y="19219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847;p28">
                <a:extLst>
                  <a:ext uri="{FF2B5EF4-FFF2-40B4-BE49-F238E27FC236}">
                    <a16:creationId xmlns:a16="http://schemas.microsoft.com/office/drawing/2014/main" id="{7B201E2F-0939-542C-CC5E-9C92AE34C5DC}"/>
                  </a:ext>
                </a:extLst>
              </p:cNvPr>
              <p:cNvSpPr/>
              <p:nvPr/>
            </p:nvSpPr>
            <p:spPr>
              <a:xfrm flipH="1">
                <a:off x="7111675" y="19219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848;p28">
                <a:extLst>
                  <a:ext uri="{FF2B5EF4-FFF2-40B4-BE49-F238E27FC236}">
                    <a16:creationId xmlns:a16="http://schemas.microsoft.com/office/drawing/2014/main" id="{A5EC5C87-F06B-3649-1799-34CEAE41664A}"/>
                  </a:ext>
                </a:extLst>
              </p:cNvPr>
              <p:cNvSpPr/>
              <p:nvPr/>
            </p:nvSpPr>
            <p:spPr>
              <a:xfrm flipH="1">
                <a:off x="7692475" y="19219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849;p28">
                <a:extLst>
                  <a:ext uri="{FF2B5EF4-FFF2-40B4-BE49-F238E27FC236}">
                    <a16:creationId xmlns:a16="http://schemas.microsoft.com/office/drawing/2014/main" id="{603FA65A-7A05-D1EB-7644-CBFB427E5A3C}"/>
                  </a:ext>
                </a:extLst>
              </p:cNvPr>
              <p:cNvSpPr/>
              <p:nvPr/>
            </p:nvSpPr>
            <p:spPr>
              <a:xfrm flipH="1">
                <a:off x="8273275" y="19219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50;p28">
                <a:extLst>
                  <a:ext uri="{FF2B5EF4-FFF2-40B4-BE49-F238E27FC236}">
                    <a16:creationId xmlns:a16="http://schemas.microsoft.com/office/drawing/2014/main" id="{4EE272B0-EA3F-7202-A55C-AC304DBAF462}"/>
                  </a:ext>
                </a:extLst>
              </p:cNvPr>
              <p:cNvSpPr/>
              <p:nvPr/>
            </p:nvSpPr>
            <p:spPr>
              <a:xfrm flipH="1">
                <a:off x="5950075" y="24564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51;p28">
                <a:extLst>
                  <a:ext uri="{FF2B5EF4-FFF2-40B4-BE49-F238E27FC236}">
                    <a16:creationId xmlns:a16="http://schemas.microsoft.com/office/drawing/2014/main" id="{F99C4EC2-DBA2-0741-72E9-5EAAC77CB95F}"/>
                  </a:ext>
                </a:extLst>
              </p:cNvPr>
              <p:cNvSpPr/>
              <p:nvPr/>
            </p:nvSpPr>
            <p:spPr>
              <a:xfrm flipH="1">
                <a:off x="6530875" y="24564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52;p28">
                <a:extLst>
                  <a:ext uri="{FF2B5EF4-FFF2-40B4-BE49-F238E27FC236}">
                    <a16:creationId xmlns:a16="http://schemas.microsoft.com/office/drawing/2014/main" id="{2384EFD4-310D-BF99-0C83-F466DAFBC67A}"/>
                  </a:ext>
                </a:extLst>
              </p:cNvPr>
              <p:cNvSpPr/>
              <p:nvPr/>
            </p:nvSpPr>
            <p:spPr>
              <a:xfrm flipH="1">
                <a:off x="7111675" y="24564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53;p28">
                <a:extLst>
                  <a:ext uri="{FF2B5EF4-FFF2-40B4-BE49-F238E27FC236}">
                    <a16:creationId xmlns:a16="http://schemas.microsoft.com/office/drawing/2014/main" id="{41544582-1FEC-DA7F-AAE5-F81E1DA22206}"/>
                  </a:ext>
                </a:extLst>
              </p:cNvPr>
              <p:cNvSpPr/>
              <p:nvPr/>
            </p:nvSpPr>
            <p:spPr>
              <a:xfrm flipH="1">
                <a:off x="7692475" y="24564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4;p28">
                <a:extLst>
                  <a:ext uri="{FF2B5EF4-FFF2-40B4-BE49-F238E27FC236}">
                    <a16:creationId xmlns:a16="http://schemas.microsoft.com/office/drawing/2014/main" id="{5889F671-7013-C6A8-C156-26C8BD4B1931}"/>
                  </a:ext>
                </a:extLst>
              </p:cNvPr>
              <p:cNvSpPr/>
              <p:nvPr/>
            </p:nvSpPr>
            <p:spPr>
              <a:xfrm flipH="1">
                <a:off x="8273275" y="24564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55;p28">
                <a:extLst>
                  <a:ext uri="{FF2B5EF4-FFF2-40B4-BE49-F238E27FC236}">
                    <a16:creationId xmlns:a16="http://schemas.microsoft.com/office/drawing/2014/main" id="{E0F54E67-87DC-3180-15AA-FCA1C353C56F}"/>
                  </a:ext>
                </a:extLst>
              </p:cNvPr>
              <p:cNvSpPr/>
              <p:nvPr/>
            </p:nvSpPr>
            <p:spPr>
              <a:xfrm flipH="1">
                <a:off x="5950075" y="29908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56;p28">
                <a:extLst>
                  <a:ext uri="{FF2B5EF4-FFF2-40B4-BE49-F238E27FC236}">
                    <a16:creationId xmlns:a16="http://schemas.microsoft.com/office/drawing/2014/main" id="{B75773FC-E260-1787-5D9C-49170913E948}"/>
                  </a:ext>
                </a:extLst>
              </p:cNvPr>
              <p:cNvSpPr/>
              <p:nvPr/>
            </p:nvSpPr>
            <p:spPr>
              <a:xfrm flipH="1">
                <a:off x="6530875" y="29908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57;p28">
                <a:extLst>
                  <a:ext uri="{FF2B5EF4-FFF2-40B4-BE49-F238E27FC236}">
                    <a16:creationId xmlns:a16="http://schemas.microsoft.com/office/drawing/2014/main" id="{4B3F7EC4-63B4-19F8-05B4-2F26A3515B48}"/>
                  </a:ext>
                </a:extLst>
              </p:cNvPr>
              <p:cNvSpPr/>
              <p:nvPr/>
            </p:nvSpPr>
            <p:spPr>
              <a:xfrm flipH="1">
                <a:off x="7111675" y="29908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58;p28">
                <a:extLst>
                  <a:ext uri="{FF2B5EF4-FFF2-40B4-BE49-F238E27FC236}">
                    <a16:creationId xmlns:a16="http://schemas.microsoft.com/office/drawing/2014/main" id="{148C441C-C721-D40C-93F8-BB65357AE42E}"/>
                  </a:ext>
                </a:extLst>
              </p:cNvPr>
              <p:cNvSpPr/>
              <p:nvPr/>
            </p:nvSpPr>
            <p:spPr>
              <a:xfrm flipH="1">
                <a:off x="7692475" y="29908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859;p28">
                <a:extLst>
                  <a:ext uri="{FF2B5EF4-FFF2-40B4-BE49-F238E27FC236}">
                    <a16:creationId xmlns:a16="http://schemas.microsoft.com/office/drawing/2014/main" id="{948B7BC8-2FA9-D6EF-3938-1F25586278FB}"/>
                  </a:ext>
                </a:extLst>
              </p:cNvPr>
              <p:cNvSpPr/>
              <p:nvPr/>
            </p:nvSpPr>
            <p:spPr>
              <a:xfrm flipH="1">
                <a:off x="8273275" y="29908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 name="Google Shape;860;p28">
              <a:extLst>
                <a:ext uri="{FF2B5EF4-FFF2-40B4-BE49-F238E27FC236}">
                  <a16:creationId xmlns:a16="http://schemas.microsoft.com/office/drawing/2014/main" id="{0FF39048-0AAF-1BFD-9FDA-D11C656D1049}"/>
                </a:ext>
              </a:extLst>
            </p:cNvPr>
            <p:cNvGrpSpPr/>
            <p:nvPr/>
          </p:nvGrpSpPr>
          <p:grpSpPr>
            <a:xfrm>
              <a:off x="347441" y="757786"/>
              <a:ext cx="1765922" cy="1596032"/>
              <a:chOff x="2854300" y="1168125"/>
              <a:chExt cx="2904000" cy="2668950"/>
            </a:xfrm>
            <a:grpFill/>
          </p:grpSpPr>
          <p:sp>
            <p:nvSpPr>
              <p:cNvPr id="8" name="Google Shape;861;p28">
                <a:extLst>
                  <a:ext uri="{FF2B5EF4-FFF2-40B4-BE49-F238E27FC236}">
                    <a16:creationId xmlns:a16="http://schemas.microsoft.com/office/drawing/2014/main" id="{A6D92409-57AF-B8AE-E0E1-6E3319CEB7BD}"/>
                  </a:ext>
                </a:extLst>
              </p:cNvPr>
              <p:cNvSpPr/>
              <p:nvPr/>
            </p:nvSpPr>
            <p:spPr>
              <a:xfrm flipH="1">
                <a:off x="2854300" y="1168125"/>
                <a:ext cx="2904000" cy="26673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862;p28">
                <a:extLst>
                  <a:ext uri="{FF2B5EF4-FFF2-40B4-BE49-F238E27FC236}">
                    <a16:creationId xmlns:a16="http://schemas.microsoft.com/office/drawing/2014/main" id="{AE7CC0EF-CC8A-B463-B43B-A7A94F64AD31}"/>
                  </a:ext>
                </a:extLst>
              </p:cNvPr>
              <p:cNvSpPr/>
              <p:nvPr/>
            </p:nvSpPr>
            <p:spPr>
              <a:xfrm flipH="1">
                <a:off x="2854300" y="11681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863;p28">
                <a:extLst>
                  <a:ext uri="{FF2B5EF4-FFF2-40B4-BE49-F238E27FC236}">
                    <a16:creationId xmlns:a16="http://schemas.microsoft.com/office/drawing/2014/main" id="{574F6CD6-2321-E508-D58D-C5CE33EFE019}"/>
                  </a:ext>
                </a:extLst>
              </p:cNvPr>
              <p:cNvSpPr/>
              <p:nvPr/>
            </p:nvSpPr>
            <p:spPr>
              <a:xfrm flipH="1">
                <a:off x="3435100" y="11681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864;p28">
                <a:extLst>
                  <a:ext uri="{FF2B5EF4-FFF2-40B4-BE49-F238E27FC236}">
                    <a16:creationId xmlns:a16="http://schemas.microsoft.com/office/drawing/2014/main" id="{3CBDDDE1-C15B-0ECD-D367-FF787DA76168}"/>
                  </a:ext>
                </a:extLst>
              </p:cNvPr>
              <p:cNvSpPr/>
              <p:nvPr/>
            </p:nvSpPr>
            <p:spPr>
              <a:xfrm flipH="1">
                <a:off x="4015900" y="11681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865;p28">
                <a:extLst>
                  <a:ext uri="{FF2B5EF4-FFF2-40B4-BE49-F238E27FC236}">
                    <a16:creationId xmlns:a16="http://schemas.microsoft.com/office/drawing/2014/main" id="{7880DEA0-82A5-F716-E787-7CAFDD7BE8A9}"/>
                  </a:ext>
                </a:extLst>
              </p:cNvPr>
              <p:cNvSpPr/>
              <p:nvPr/>
            </p:nvSpPr>
            <p:spPr>
              <a:xfrm flipH="1">
                <a:off x="4596700" y="11681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866;p28">
                <a:extLst>
                  <a:ext uri="{FF2B5EF4-FFF2-40B4-BE49-F238E27FC236}">
                    <a16:creationId xmlns:a16="http://schemas.microsoft.com/office/drawing/2014/main" id="{26419ED0-2D1D-8BED-E66C-A428CE5AAF0C}"/>
                  </a:ext>
                </a:extLst>
              </p:cNvPr>
              <p:cNvSpPr/>
              <p:nvPr/>
            </p:nvSpPr>
            <p:spPr>
              <a:xfrm flipH="1">
                <a:off x="5177500" y="11681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867;p28">
                <a:extLst>
                  <a:ext uri="{FF2B5EF4-FFF2-40B4-BE49-F238E27FC236}">
                    <a16:creationId xmlns:a16="http://schemas.microsoft.com/office/drawing/2014/main" id="{F80081EE-9C4A-9E64-722D-0987946A6E4D}"/>
                  </a:ext>
                </a:extLst>
              </p:cNvPr>
              <p:cNvSpPr/>
              <p:nvPr/>
            </p:nvSpPr>
            <p:spPr>
              <a:xfrm flipH="1">
                <a:off x="2854300" y="17009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868;p28">
                <a:extLst>
                  <a:ext uri="{FF2B5EF4-FFF2-40B4-BE49-F238E27FC236}">
                    <a16:creationId xmlns:a16="http://schemas.microsoft.com/office/drawing/2014/main" id="{042EC1AA-BE25-2CC1-F7F9-88230020A053}"/>
                  </a:ext>
                </a:extLst>
              </p:cNvPr>
              <p:cNvSpPr/>
              <p:nvPr/>
            </p:nvSpPr>
            <p:spPr>
              <a:xfrm flipH="1">
                <a:off x="3435100" y="17009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869;p28">
                <a:extLst>
                  <a:ext uri="{FF2B5EF4-FFF2-40B4-BE49-F238E27FC236}">
                    <a16:creationId xmlns:a16="http://schemas.microsoft.com/office/drawing/2014/main" id="{5D2C2756-7312-026E-B868-4569656A1E13}"/>
                  </a:ext>
                </a:extLst>
              </p:cNvPr>
              <p:cNvSpPr/>
              <p:nvPr/>
            </p:nvSpPr>
            <p:spPr>
              <a:xfrm flipH="1">
                <a:off x="4015900" y="17009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870;p28">
                <a:extLst>
                  <a:ext uri="{FF2B5EF4-FFF2-40B4-BE49-F238E27FC236}">
                    <a16:creationId xmlns:a16="http://schemas.microsoft.com/office/drawing/2014/main" id="{2799248D-978E-DFCD-5DE7-57404BC99D21}"/>
                  </a:ext>
                </a:extLst>
              </p:cNvPr>
              <p:cNvSpPr/>
              <p:nvPr/>
            </p:nvSpPr>
            <p:spPr>
              <a:xfrm flipH="1">
                <a:off x="4596700" y="17009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871;p28">
                <a:extLst>
                  <a:ext uri="{FF2B5EF4-FFF2-40B4-BE49-F238E27FC236}">
                    <a16:creationId xmlns:a16="http://schemas.microsoft.com/office/drawing/2014/main" id="{63CEFE30-68D5-3E9D-3DC8-980D04821E45}"/>
                  </a:ext>
                </a:extLst>
              </p:cNvPr>
              <p:cNvSpPr/>
              <p:nvPr/>
            </p:nvSpPr>
            <p:spPr>
              <a:xfrm flipH="1">
                <a:off x="5177500" y="17009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872;p28">
                <a:extLst>
                  <a:ext uri="{FF2B5EF4-FFF2-40B4-BE49-F238E27FC236}">
                    <a16:creationId xmlns:a16="http://schemas.microsoft.com/office/drawing/2014/main" id="{602E7DE8-C267-0143-3398-91E83FAACB17}"/>
                  </a:ext>
                </a:extLst>
              </p:cNvPr>
              <p:cNvSpPr/>
              <p:nvPr/>
            </p:nvSpPr>
            <p:spPr>
              <a:xfrm flipH="1">
                <a:off x="2854300" y="22353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873;p28">
                <a:extLst>
                  <a:ext uri="{FF2B5EF4-FFF2-40B4-BE49-F238E27FC236}">
                    <a16:creationId xmlns:a16="http://schemas.microsoft.com/office/drawing/2014/main" id="{E93C0D74-0810-A9BB-0ABE-E46F95594413}"/>
                  </a:ext>
                </a:extLst>
              </p:cNvPr>
              <p:cNvSpPr/>
              <p:nvPr/>
            </p:nvSpPr>
            <p:spPr>
              <a:xfrm flipH="1">
                <a:off x="3435100" y="22353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874;p28">
                <a:extLst>
                  <a:ext uri="{FF2B5EF4-FFF2-40B4-BE49-F238E27FC236}">
                    <a16:creationId xmlns:a16="http://schemas.microsoft.com/office/drawing/2014/main" id="{4FE7FA35-8699-28BF-DA14-38B07C263BC8}"/>
                  </a:ext>
                </a:extLst>
              </p:cNvPr>
              <p:cNvSpPr/>
              <p:nvPr/>
            </p:nvSpPr>
            <p:spPr>
              <a:xfrm flipH="1">
                <a:off x="4015900" y="22353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875;p28">
                <a:extLst>
                  <a:ext uri="{FF2B5EF4-FFF2-40B4-BE49-F238E27FC236}">
                    <a16:creationId xmlns:a16="http://schemas.microsoft.com/office/drawing/2014/main" id="{2EC902C4-05AC-6F0C-C6C1-1CF7C9E09885}"/>
                  </a:ext>
                </a:extLst>
              </p:cNvPr>
              <p:cNvSpPr/>
              <p:nvPr/>
            </p:nvSpPr>
            <p:spPr>
              <a:xfrm flipH="1">
                <a:off x="4596700" y="22353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876;p28">
                <a:extLst>
                  <a:ext uri="{FF2B5EF4-FFF2-40B4-BE49-F238E27FC236}">
                    <a16:creationId xmlns:a16="http://schemas.microsoft.com/office/drawing/2014/main" id="{81AE81F9-B082-08B9-BA16-F4DD0E2A9CDB}"/>
                  </a:ext>
                </a:extLst>
              </p:cNvPr>
              <p:cNvSpPr/>
              <p:nvPr/>
            </p:nvSpPr>
            <p:spPr>
              <a:xfrm flipH="1">
                <a:off x="5177500" y="22353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877;p28">
                <a:extLst>
                  <a:ext uri="{FF2B5EF4-FFF2-40B4-BE49-F238E27FC236}">
                    <a16:creationId xmlns:a16="http://schemas.microsoft.com/office/drawing/2014/main" id="{27055962-456C-7C29-4437-8FBACFD5C14A}"/>
                  </a:ext>
                </a:extLst>
              </p:cNvPr>
              <p:cNvSpPr/>
              <p:nvPr/>
            </p:nvSpPr>
            <p:spPr>
              <a:xfrm flipH="1">
                <a:off x="2854300" y="2769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878;p28">
                <a:extLst>
                  <a:ext uri="{FF2B5EF4-FFF2-40B4-BE49-F238E27FC236}">
                    <a16:creationId xmlns:a16="http://schemas.microsoft.com/office/drawing/2014/main" id="{0C365924-1D91-A372-CE58-8725727667F8}"/>
                  </a:ext>
                </a:extLst>
              </p:cNvPr>
              <p:cNvSpPr/>
              <p:nvPr/>
            </p:nvSpPr>
            <p:spPr>
              <a:xfrm flipH="1">
                <a:off x="3435100" y="2769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879;p28">
                <a:extLst>
                  <a:ext uri="{FF2B5EF4-FFF2-40B4-BE49-F238E27FC236}">
                    <a16:creationId xmlns:a16="http://schemas.microsoft.com/office/drawing/2014/main" id="{CCD47DAF-9179-531A-F8A6-D19AF5455AB0}"/>
                  </a:ext>
                </a:extLst>
              </p:cNvPr>
              <p:cNvSpPr/>
              <p:nvPr/>
            </p:nvSpPr>
            <p:spPr>
              <a:xfrm flipH="1">
                <a:off x="4015900" y="2769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880;p28">
                <a:extLst>
                  <a:ext uri="{FF2B5EF4-FFF2-40B4-BE49-F238E27FC236}">
                    <a16:creationId xmlns:a16="http://schemas.microsoft.com/office/drawing/2014/main" id="{23A75D7E-DD3C-40F1-4473-D8EEB08BA4AC}"/>
                  </a:ext>
                </a:extLst>
              </p:cNvPr>
              <p:cNvSpPr/>
              <p:nvPr/>
            </p:nvSpPr>
            <p:spPr>
              <a:xfrm flipH="1">
                <a:off x="4596700" y="2769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881;p28">
                <a:extLst>
                  <a:ext uri="{FF2B5EF4-FFF2-40B4-BE49-F238E27FC236}">
                    <a16:creationId xmlns:a16="http://schemas.microsoft.com/office/drawing/2014/main" id="{A6069708-3695-8173-2B55-FAADFAA0098A}"/>
                  </a:ext>
                </a:extLst>
              </p:cNvPr>
              <p:cNvSpPr/>
              <p:nvPr/>
            </p:nvSpPr>
            <p:spPr>
              <a:xfrm flipH="1">
                <a:off x="5177500" y="2769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882;p28">
                <a:extLst>
                  <a:ext uri="{FF2B5EF4-FFF2-40B4-BE49-F238E27FC236}">
                    <a16:creationId xmlns:a16="http://schemas.microsoft.com/office/drawing/2014/main" id="{C50269AB-3601-E3A2-A315-C8C1E5BA6FF7}"/>
                  </a:ext>
                </a:extLst>
              </p:cNvPr>
              <p:cNvSpPr/>
              <p:nvPr/>
            </p:nvSpPr>
            <p:spPr>
              <a:xfrm flipH="1">
                <a:off x="2854300" y="3304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883;p28">
                <a:extLst>
                  <a:ext uri="{FF2B5EF4-FFF2-40B4-BE49-F238E27FC236}">
                    <a16:creationId xmlns:a16="http://schemas.microsoft.com/office/drawing/2014/main" id="{52D05EF7-38C4-D737-9A71-A47A7F1E1A57}"/>
                  </a:ext>
                </a:extLst>
              </p:cNvPr>
              <p:cNvSpPr/>
              <p:nvPr/>
            </p:nvSpPr>
            <p:spPr>
              <a:xfrm flipH="1">
                <a:off x="3435100" y="3304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884;p28">
                <a:extLst>
                  <a:ext uri="{FF2B5EF4-FFF2-40B4-BE49-F238E27FC236}">
                    <a16:creationId xmlns:a16="http://schemas.microsoft.com/office/drawing/2014/main" id="{4E7DA577-B20E-3989-0363-9E23DC0D1AA1}"/>
                  </a:ext>
                </a:extLst>
              </p:cNvPr>
              <p:cNvSpPr/>
              <p:nvPr/>
            </p:nvSpPr>
            <p:spPr>
              <a:xfrm flipH="1">
                <a:off x="4015900" y="3304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885;p28">
                <a:extLst>
                  <a:ext uri="{FF2B5EF4-FFF2-40B4-BE49-F238E27FC236}">
                    <a16:creationId xmlns:a16="http://schemas.microsoft.com/office/drawing/2014/main" id="{269BAB46-96AB-18DD-D176-17516067B5B5}"/>
                  </a:ext>
                </a:extLst>
              </p:cNvPr>
              <p:cNvSpPr/>
              <p:nvPr/>
            </p:nvSpPr>
            <p:spPr>
              <a:xfrm flipH="1">
                <a:off x="4596700" y="3304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886;p28">
                <a:extLst>
                  <a:ext uri="{FF2B5EF4-FFF2-40B4-BE49-F238E27FC236}">
                    <a16:creationId xmlns:a16="http://schemas.microsoft.com/office/drawing/2014/main" id="{D0D7E6BD-6E08-2BFE-00F2-139DEE499298}"/>
                  </a:ext>
                </a:extLst>
              </p:cNvPr>
              <p:cNvSpPr/>
              <p:nvPr/>
            </p:nvSpPr>
            <p:spPr>
              <a:xfrm flipH="1">
                <a:off x="5177500" y="3304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36" name="文本框 135">
            <a:extLst>
              <a:ext uri="{FF2B5EF4-FFF2-40B4-BE49-F238E27FC236}">
                <a16:creationId xmlns:a16="http://schemas.microsoft.com/office/drawing/2014/main" id="{30A5B26A-42E1-E9B6-9D51-AF165C913CCD}"/>
              </a:ext>
            </a:extLst>
          </p:cNvPr>
          <p:cNvSpPr txBox="1"/>
          <p:nvPr/>
        </p:nvSpPr>
        <p:spPr>
          <a:xfrm>
            <a:off x="10206037" y="2778161"/>
            <a:ext cx="1039225" cy="461665"/>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Difference </a:t>
            </a:r>
          </a:p>
          <a:p>
            <a:r>
              <a:rPr lang="en-US" altLang="zh-CN" sz="1200" dirty="0">
                <a:latin typeface="Times New Roman" panose="02020603050405020304" pitchFamily="18" charset="0"/>
                <a:cs typeface="Times New Roman" panose="02020603050405020304" pitchFamily="18" charset="0"/>
              </a:rPr>
              <a:t>calculation</a:t>
            </a:r>
            <a:endParaRPr lang="zh-CN" altLang="en-US" sz="1200" dirty="0">
              <a:latin typeface="Times New Roman" panose="02020603050405020304" pitchFamily="18" charset="0"/>
              <a:cs typeface="Times New Roman" panose="02020603050405020304" pitchFamily="18" charset="0"/>
            </a:endParaRPr>
          </a:p>
        </p:txBody>
      </p:sp>
      <p:pic>
        <p:nvPicPr>
          <p:cNvPr id="558" name="图片 557">
            <a:extLst>
              <a:ext uri="{FF2B5EF4-FFF2-40B4-BE49-F238E27FC236}">
                <a16:creationId xmlns:a16="http://schemas.microsoft.com/office/drawing/2014/main" id="{63A032E7-7431-A2EA-F869-25236CD07F5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12675" y="2190134"/>
            <a:ext cx="192355" cy="192355"/>
          </a:xfrm>
          <a:prstGeom prst="rect">
            <a:avLst/>
          </a:prstGeom>
        </p:spPr>
      </p:pic>
      <p:pic>
        <p:nvPicPr>
          <p:cNvPr id="559" name="图片 558">
            <a:extLst>
              <a:ext uri="{FF2B5EF4-FFF2-40B4-BE49-F238E27FC236}">
                <a16:creationId xmlns:a16="http://schemas.microsoft.com/office/drawing/2014/main" id="{3681699E-00A4-487D-0BC1-CFE4E54997B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61909" y="2176678"/>
            <a:ext cx="192355" cy="192355"/>
          </a:xfrm>
          <a:prstGeom prst="rect">
            <a:avLst/>
          </a:prstGeom>
        </p:spPr>
      </p:pic>
      <p:sp>
        <p:nvSpPr>
          <p:cNvPr id="149" name="文本框 148">
            <a:extLst>
              <a:ext uri="{FF2B5EF4-FFF2-40B4-BE49-F238E27FC236}">
                <a16:creationId xmlns:a16="http://schemas.microsoft.com/office/drawing/2014/main" id="{EB990806-DA9C-4A5F-4FD7-A1FCF3A060ED}"/>
              </a:ext>
            </a:extLst>
          </p:cNvPr>
          <p:cNvSpPr txBox="1"/>
          <p:nvPr/>
        </p:nvSpPr>
        <p:spPr>
          <a:xfrm>
            <a:off x="3826173" y="3898032"/>
            <a:ext cx="877161" cy="276999"/>
          </a:xfrm>
          <a:prstGeom prst="rect">
            <a:avLst/>
          </a:prstGeom>
          <a:noFill/>
        </p:spPr>
        <p:txBody>
          <a:bodyPr wrap="square">
            <a:spAutoFit/>
          </a:bodyPr>
          <a:lstStyle/>
          <a:p>
            <a:r>
              <a:rPr lang="en-US" altLang="zh-CN" sz="1200" dirty="0">
                <a:solidFill>
                  <a:srgbClr val="C00000"/>
                </a:solidFill>
                <a:latin typeface="Times New Roman" panose="02020603050405020304" pitchFamily="18" charset="0"/>
                <a:cs typeface="Times New Roman" panose="02020603050405020304" pitchFamily="18" charset="0"/>
              </a:rPr>
              <a:t>Dissimilar</a:t>
            </a:r>
            <a:endParaRPr lang="zh-CN" altLang="en-US" sz="1200" dirty="0">
              <a:solidFill>
                <a:srgbClr val="C00000"/>
              </a:solidFill>
              <a:latin typeface="Times New Roman" panose="02020603050405020304" pitchFamily="18" charset="0"/>
              <a:cs typeface="Times New Roman" panose="02020603050405020304" pitchFamily="18" charset="0"/>
            </a:endParaRPr>
          </a:p>
        </p:txBody>
      </p:sp>
      <p:sp>
        <p:nvSpPr>
          <p:cNvPr id="186" name="矩形 185">
            <a:extLst>
              <a:ext uri="{FF2B5EF4-FFF2-40B4-BE49-F238E27FC236}">
                <a16:creationId xmlns:a16="http://schemas.microsoft.com/office/drawing/2014/main" id="{074ED68C-ECA6-4DDA-A6E2-A62AF34C6664}"/>
              </a:ext>
            </a:extLst>
          </p:cNvPr>
          <p:cNvSpPr/>
          <p:nvPr/>
        </p:nvSpPr>
        <p:spPr>
          <a:xfrm>
            <a:off x="8507227" y="522285"/>
            <a:ext cx="936637" cy="198815"/>
          </a:xfrm>
          <a:prstGeom prst="rect">
            <a:avLst/>
          </a:prstGeom>
          <a:solidFill>
            <a:srgbClr val="8FAAD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87" name="直接连接符 186">
            <a:extLst>
              <a:ext uri="{FF2B5EF4-FFF2-40B4-BE49-F238E27FC236}">
                <a16:creationId xmlns:a16="http://schemas.microsoft.com/office/drawing/2014/main" id="{C18354E4-D362-1E58-A934-6DBF482276DA}"/>
              </a:ext>
            </a:extLst>
          </p:cNvPr>
          <p:cNvCxnSpPr>
            <a:cxnSpLocks/>
          </p:cNvCxnSpPr>
          <p:nvPr/>
        </p:nvCxnSpPr>
        <p:spPr>
          <a:xfrm>
            <a:off x="8656992" y="521282"/>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188" name="直接连接符 187">
            <a:extLst>
              <a:ext uri="{FF2B5EF4-FFF2-40B4-BE49-F238E27FC236}">
                <a16:creationId xmlns:a16="http://schemas.microsoft.com/office/drawing/2014/main" id="{BE5A2EC3-70A3-9DDD-863A-AC719B3BB837}"/>
              </a:ext>
            </a:extLst>
          </p:cNvPr>
          <p:cNvCxnSpPr>
            <a:cxnSpLocks/>
          </p:cNvCxnSpPr>
          <p:nvPr/>
        </p:nvCxnSpPr>
        <p:spPr>
          <a:xfrm>
            <a:off x="8823680" y="516520"/>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189" name="直接连接符 188">
            <a:extLst>
              <a:ext uri="{FF2B5EF4-FFF2-40B4-BE49-F238E27FC236}">
                <a16:creationId xmlns:a16="http://schemas.microsoft.com/office/drawing/2014/main" id="{A516A74F-4EFF-4F68-4AF1-F947D00A0E12}"/>
              </a:ext>
            </a:extLst>
          </p:cNvPr>
          <p:cNvCxnSpPr>
            <a:cxnSpLocks/>
          </p:cNvCxnSpPr>
          <p:nvPr/>
        </p:nvCxnSpPr>
        <p:spPr>
          <a:xfrm>
            <a:off x="8976080" y="518899"/>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190" name="直接连接符 189">
            <a:extLst>
              <a:ext uri="{FF2B5EF4-FFF2-40B4-BE49-F238E27FC236}">
                <a16:creationId xmlns:a16="http://schemas.microsoft.com/office/drawing/2014/main" id="{D3B87DA0-DCE4-44DA-BFE4-EBFD532AB0AA}"/>
              </a:ext>
            </a:extLst>
          </p:cNvPr>
          <p:cNvCxnSpPr>
            <a:cxnSpLocks/>
          </p:cNvCxnSpPr>
          <p:nvPr/>
        </p:nvCxnSpPr>
        <p:spPr>
          <a:xfrm>
            <a:off x="9133245" y="518898"/>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191" name="直接连接符 190">
            <a:extLst>
              <a:ext uri="{FF2B5EF4-FFF2-40B4-BE49-F238E27FC236}">
                <a16:creationId xmlns:a16="http://schemas.microsoft.com/office/drawing/2014/main" id="{0D92610D-0467-1D96-89A6-B75F81565E55}"/>
              </a:ext>
            </a:extLst>
          </p:cNvPr>
          <p:cNvCxnSpPr>
            <a:cxnSpLocks/>
          </p:cNvCxnSpPr>
          <p:nvPr/>
        </p:nvCxnSpPr>
        <p:spPr>
          <a:xfrm>
            <a:off x="9299933" y="521274"/>
            <a:ext cx="0" cy="206962"/>
          </a:xfrm>
          <a:prstGeom prst="line">
            <a:avLst/>
          </a:prstGeom>
          <a:ln/>
        </p:spPr>
        <p:style>
          <a:lnRef idx="2">
            <a:schemeClr val="dk1"/>
          </a:lnRef>
          <a:fillRef idx="0">
            <a:schemeClr val="dk1"/>
          </a:fillRef>
          <a:effectRef idx="1">
            <a:schemeClr val="dk1"/>
          </a:effectRef>
          <a:fontRef idx="minor">
            <a:schemeClr val="tx1"/>
          </a:fontRef>
        </p:style>
      </p:cxnSp>
      <p:sp>
        <p:nvSpPr>
          <p:cNvPr id="197" name="矩形 196">
            <a:extLst>
              <a:ext uri="{FF2B5EF4-FFF2-40B4-BE49-F238E27FC236}">
                <a16:creationId xmlns:a16="http://schemas.microsoft.com/office/drawing/2014/main" id="{F4A49D18-9819-B0BD-26F4-791F20DB2A2E}"/>
              </a:ext>
            </a:extLst>
          </p:cNvPr>
          <p:cNvSpPr/>
          <p:nvPr/>
        </p:nvSpPr>
        <p:spPr>
          <a:xfrm>
            <a:off x="8509481" y="1375513"/>
            <a:ext cx="936637" cy="198815"/>
          </a:xfrm>
          <a:prstGeom prst="rect">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03" name="直接连接符 202">
            <a:extLst>
              <a:ext uri="{FF2B5EF4-FFF2-40B4-BE49-F238E27FC236}">
                <a16:creationId xmlns:a16="http://schemas.microsoft.com/office/drawing/2014/main" id="{5DE2DA53-6CC7-9AC7-B413-E4BC6EF94F22}"/>
              </a:ext>
            </a:extLst>
          </p:cNvPr>
          <p:cNvCxnSpPr>
            <a:cxnSpLocks/>
          </p:cNvCxnSpPr>
          <p:nvPr/>
        </p:nvCxnSpPr>
        <p:spPr>
          <a:xfrm>
            <a:off x="8659246" y="1374510"/>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209" name="直接连接符 208">
            <a:extLst>
              <a:ext uri="{FF2B5EF4-FFF2-40B4-BE49-F238E27FC236}">
                <a16:creationId xmlns:a16="http://schemas.microsoft.com/office/drawing/2014/main" id="{E5817CF1-2427-2888-6206-70DC4D5A184D}"/>
              </a:ext>
            </a:extLst>
          </p:cNvPr>
          <p:cNvCxnSpPr>
            <a:cxnSpLocks/>
          </p:cNvCxnSpPr>
          <p:nvPr/>
        </p:nvCxnSpPr>
        <p:spPr>
          <a:xfrm>
            <a:off x="8825934" y="1369748"/>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215" name="直接连接符 214">
            <a:extLst>
              <a:ext uri="{FF2B5EF4-FFF2-40B4-BE49-F238E27FC236}">
                <a16:creationId xmlns:a16="http://schemas.microsoft.com/office/drawing/2014/main" id="{0200D02E-C229-0F50-E4F9-735E6A607E7D}"/>
              </a:ext>
            </a:extLst>
          </p:cNvPr>
          <p:cNvCxnSpPr>
            <a:cxnSpLocks/>
          </p:cNvCxnSpPr>
          <p:nvPr/>
        </p:nvCxnSpPr>
        <p:spPr>
          <a:xfrm>
            <a:off x="8978334" y="1372127"/>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221" name="直接连接符 220">
            <a:extLst>
              <a:ext uri="{FF2B5EF4-FFF2-40B4-BE49-F238E27FC236}">
                <a16:creationId xmlns:a16="http://schemas.microsoft.com/office/drawing/2014/main" id="{DD1C48FC-3D2C-63AA-C4E5-9AEEA55CCF61}"/>
              </a:ext>
            </a:extLst>
          </p:cNvPr>
          <p:cNvCxnSpPr>
            <a:cxnSpLocks/>
          </p:cNvCxnSpPr>
          <p:nvPr/>
        </p:nvCxnSpPr>
        <p:spPr>
          <a:xfrm>
            <a:off x="9135499" y="1372126"/>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227" name="直接连接符 226">
            <a:extLst>
              <a:ext uri="{FF2B5EF4-FFF2-40B4-BE49-F238E27FC236}">
                <a16:creationId xmlns:a16="http://schemas.microsoft.com/office/drawing/2014/main" id="{A5ABB11E-7262-4539-19C8-D72FE386EE5C}"/>
              </a:ext>
            </a:extLst>
          </p:cNvPr>
          <p:cNvCxnSpPr>
            <a:cxnSpLocks/>
          </p:cNvCxnSpPr>
          <p:nvPr/>
        </p:nvCxnSpPr>
        <p:spPr>
          <a:xfrm>
            <a:off x="9302187" y="1374502"/>
            <a:ext cx="0" cy="206962"/>
          </a:xfrm>
          <a:prstGeom prst="line">
            <a:avLst/>
          </a:prstGeom>
          <a:ln/>
        </p:spPr>
        <p:style>
          <a:lnRef idx="2">
            <a:schemeClr val="dk1"/>
          </a:lnRef>
          <a:fillRef idx="0">
            <a:schemeClr val="dk1"/>
          </a:fillRef>
          <a:effectRef idx="1">
            <a:schemeClr val="dk1"/>
          </a:effectRef>
          <a:fontRef idx="minor">
            <a:schemeClr val="tx1"/>
          </a:fontRef>
        </p:style>
      </p:cxnSp>
      <p:sp>
        <p:nvSpPr>
          <p:cNvPr id="231" name="矩形 230">
            <a:extLst>
              <a:ext uri="{FF2B5EF4-FFF2-40B4-BE49-F238E27FC236}">
                <a16:creationId xmlns:a16="http://schemas.microsoft.com/office/drawing/2014/main" id="{38329564-51DE-003D-FF14-E799A38E4F09}"/>
              </a:ext>
            </a:extLst>
          </p:cNvPr>
          <p:cNvSpPr/>
          <p:nvPr/>
        </p:nvSpPr>
        <p:spPr>
          <a:xfrm>
            <a:off x="8814230" y="1378314"/>
            <a:ext cx="189782" cy="198162"/>
          </a:xfrm>
          <a:prstGeom prst="rect">
            <a:avLst/>
          </a:prstGeom>
          <a:pattFill prst="dkVert">
            <a:fgClr>
              <a:srgbClr val="ED7D31"/>
            </a:fgClr>
            <a:bgClr>
              <a:schemeClr val="bg1"/>
            </a:bgClr>
          </a:patt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234" name="矩形 233">
            <a:extLst>
              <a:ext uri="{FF2B5EF4-FFF2-40B4-BE49-F238E27FC236}">
                <a16:creationId xmlns:a16="http://schemas.microsoft.com/office/drawing/2014/main" id="{5042CB01-B69D-ED3B-A6DB-8998EF782FF0}"/>
              </a:ext>
            </a:extLst>
          </p:cNvPr>
          <p:cNvSpPr/>
          <p:nvPr/>
        </p:nvSpPr>
        <p:spPr>
          <a:xfrm>
            <a:off x="8507227" y="1941383"/>
            <a:ext cx="936637" cy="198815"/>
          </a:xfrm>
          <a:prstGeom prst="rect">
            <a:avLst/>
          </a:prstGeom>
          <a:solidFill>
            <a:srgbClr val="FBE5D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35" name="直接连接符 234">
            <a:extLst>
              <a:ext uri="{FF2B5EF4-FFF2-40B4-BE49-F238E27FC236}">
                <a16:creationId xmlns:a16="http://schemas.microsoft.com/office/drawing/2014/main" id="{1358A1BE-252F-F232-2444-4F26199280FD}"/>
              </a:ext>
            </a:extLst>
          </p:cNvPr>
          <p:cNvCxnSpPr>
            <a:cxnSpLocks/>
          </p:cNvCxnSpPr>
          <p:nvPr/>
        </p:nvCxnSpPr>
        <p:spPr>
          <a:xfrm>
            <a:off x="8656992" y="1940380"/>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236" name="直接连接符 235">
            <a:extLst>
              <a:ext uri="{FF2B5EF4-FFF2-40B4-BE49-F238E27FC236}">
                <a16:creationId xmlns:a16="http://schemas.microsoft.com/office/drawing/2014/main" id="{229521E7-B898-7CE2-7F88-FBB2357DC76E}"/>
              </a:ext>
            </a:extLst>
          </p:cNvPr>
          <p:cNvCxnSpPr>
            <a:cxnSpLocks/>
          </p:cNvCxnSpPr>
          <p:nvPr/>
        </p:nvCxnSpPr>
        <p:spPr>
          <a:xfrm>
            <a:off x="8823680" y="1935618"/>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237" name="直接连接符 236">
            <a:extLst>
              <a:ext uri="{FF2B5EF4-FFF2-40B4-BE49-F238E27FC236}">
                <a16:creationId xmlns:a16="http://schemas.microsoft.com/office/drawing/2014/main" id="{C0BD17E0-DC42-735B-07A2-0D48E49358AF}"/>
              </a:ext>
            </a:extLst>
          </p:cNvPr>
          <p:cNvCxnSpPr>
            <a:cxnSpLocks/>
          </p:cNvCxnSpPr>
          <p:nvPr/>
        </p:nvCxnSpPr>
        <p:spPr>
          <a:xfrm>
            <a:off x="8976080" y="1937997"/>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238" name="直接连接符 237">
            <a:extLst>
              <a:ext uri="{FF2B5EF4-FFF2-40B4-BE49-F238E27FC236}">
                <a16:creationId xmlns:a16="http://schemas.microsoft.com/office/drawing/2014/main" id="{4C3F0331-8B40-8330-4D29-3243276D630A}"/>
              </a:ext>
            </a:extLst>
          </p:cNvPr>
          <p:cNvCxnSpPr>
            <a:cxnSpLocks/>
          </p:cNvCxnSpPr>
          <p:nvPr/>
        </p:nvCxnSpPr>
        <p:spPr>
          <a:xfrm>
            <a:off x="9133245" y="1937996"/>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239" name="直接连接符 238">
            <a:extLst>
              <a:ext uri="{FF2B5EF4-FFF2-40B4-BE49-F238E27FC236}">
                <a16:creationId xmlns:a16="http://schemas.microsoft.com/office/drawing/2014/main" id="{B68C2E6F-4FE8-536C-398F-61F6721A8C2B}"/>
              </a:ext>
            </a:extLst>
          </p:cNvPr>
          <p:cNvCxnSpPr>
            <a:cxnSpLocks/>
          </p:cNvCxnSpPr>
          <p:nvPr/>
        </p:nvCxnSpPr>
        <p:spPr>
          <a:xfrm>
            <a:off x="9299933" y="1940372"/>
            <a:ext cx="0" cy="206962"/>
          </a:xfrm>
          <a:prstGeom prst="line">
            <a:avLst/>
          </a:prstGeom>
          <a:ln/>
        </p:spPr>
        <p:style>
          <a:lnRef idx="2">
            <a:schemeClr val="dk1"/>
          </a:lnRef>
          <a:fillRef idx="0">
            <a:schemeClr val="dk1"/>
          </a:fillRef>
          <a:effectRef idx="1">
            <a:schemeClr val="dk1"/>
          </a:effectRef>
          <a:fontRef idx="minor">
            <a:schemeClr val="tx1"/>
          </a:fontRef>
        </p:style>
      </p:cxnSp>
      <p:sp>
        <p:nvSpPr>
          <p:cNvPr id="243" name="矩形 242">
            <a:extLst>
              <a:ext uri="{FF2B5EF4-FFF2-40B4-BE49-F238E27FC236}">
                <a16:creationId xmlns:a16="http://schemas.microsoft.com/office/drawing/2014/main" id="{74A0D308-02D0-418D-FDE1-294B5466F6D5}"/>
              </a:ext>
            </a:extLst>
          </p:cNvPr>
          <p:cNvSpPr/>
          <p:nvPr/>
        </p:nvSpPr>
        <p:spPr>
          <a:xfrm>
            <a:off x="8498763" y="2847676"/>
            <a:ext cx="936637" cy="198815"/>
          </a:xfrm>
          <a:prstGeom prst="rect">
            <a:avLst/>
          </a:prstGeom>
          <a:solidFill>
            <a:srgbClr val="DAEFF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44" name="直接连接符 243">
            <a:extLst>
              <a:ext uri="{FF2B5EF4-FFF2-40B4-BE49-F238E27FC236}">
                <a16:creationId xmlns:a16="http://schemas.microsoft.com/office/drawing/2014/main" id="{34712826-DF22-110A-9569-E9BC897A3C71}"/>
              </a:ext>
            </a:extLst>
          </p:cNvPr>
          <p:cNvCxnSpPr>
            <a:cxnSpLocks/>
          </p:cNvCxnSpPr>
          <p:nvPr/>
        </p:nvCxnSpPr>
        <p:spPr>
          <a:xfrm>
            <a:off x="8648528" y="2846673"/>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245" name="直接连接符 244">
            <a:extLst>
              <a:ext uri="{FF2B5EF4-FFF2-40B4-BE49-F238E27FC236}">
                <a16:creationId xmlns:a16="http://schemas.microsoft.com/office/drawing/2014/main" id="{654ACE35-1F51-8150-01A7-5B420AABED3A}"/>
              </a:ext>
            </a:extLst>
          </p:cNvPr>
          <p:cNvCxnSpPr>
            <a:cxnSpLocks/>
          </p:cNvCxnSpPr>
          <p:nvPr/>
        </p:nvCxnSpPr>
        <p:spPr>
          <a:xfrm>
            <a:off x="8815216" y="2841911"/>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246" name="直接连接符 245">
            <a:extLst>
              <a:ext uri="{FF2B5EF4-FFF2-40B4-BE49-F238E27FC236}">
                <a16:creationId xmlns:a16="http://schemas.microsoft.com/office/drawing/2014/main" id="{E6428E9A-1E6E-850F-6723-2A5B0A4F67D4}"/>
              </a:ext>
            </a:extLst>
          </p:cNvPr>
          <p:cNvCxnSpPr>
            <a:cxnSpLocks/>
          </p:cNvCxnSpPr>
          <p:nvPr/>
        </p:nvCxnSpPr>
        <p:spPr>
          <a:xfrm>
            <a:off x="8967616" y="2844290"/>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247" name="直接连接符 246">
            <a:extLst>
              <a:ext uri="{FF2B5EF4-FFF2-40B4-BE49-F238E27FC236}">
                <a16:creationId xmlns:a16="http://schemas.microsoft.com/office/drawing/2014/main" id="{81298A90-0E25-E365-76FB-A0F55DE7968C}"/>
              </a:ext>
            </a:extLst>
          </p:cNvPr>
          <p:cNvCxnSpPr>
            <a:cxnSpLocks/>
          </p:cNvCxnSpPr>
          <p:nvPr/>
        </p:nvCxnSpPr>
        <p:spPr>
          <a:xfrm>
            <a:off x="9124781" y="2844289"/>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251" name="直接连接符 250">
            <a:extLst>
              <a:ext uri="{FF2B5EF4-FFF2-40B4-BE49-F238E27FC236}">
                <a16:creationId xmlns:a16="http://schemas.microsoft.com/office/drawing/2014/main" id="{2DA4215F-F9E4-B714-DD8A-90440AE9CF2F}"/>
              </a:ext>
            </a:extLst>
          </p:cNvPr>
          <p:cNvCxnSpPr>
            <a:cxnSpLocks/>
          </p:cNvCxnSpPr>
          <p:nvPr/>
        </p:nvCxnSpPr>
        <p:spPr>
          <a:xfrm>
            <a:off x="9291469" y="2846665"/>
            <a:ext cx="0" cy="206962"/>
          </a:xfrm>
          <a:prstGeom prst="line">
            <a:avLst/>
          </a:prstGeom>
          <a:ln/>
        </p:spPr>
        <p:style>
          <a:lnRef idx="2">
            <a:schemeClr val="dk1"/>
          </a:lnRef>
          <a:fillRef idx="0">
            <a:schemeClr val="dk1"/>
          </a:fillRef>
          <a:effectRef idx="1">
            <a:schemeClr val="dk1"/>
          </a:effectRef>
          <a:fontRef idx="minor">
            <a:schemeClr val="tx1"/>
          </a:fontRef>
        </p:style>
      </p:cxnSp>
      <p:sp>
        <p:nvSpPr>
          <p:cNvPr id="30" name="文本框 29">
            <a:extLst>
              <a:ext uri="{FF2B5EF4-FFF2-40B4-BE49-F238E27FC236}">
                <a16:creationId xmlns:a16="http://schemas.microsoft.com/office/drawing/2014/main" id="{D4475765-F4A4-4F1E-AC6C-C4221BC935AD}"/>
              </a:ext>
            </a:extLst>
          </p:cNvPr>
          <p:cNvSpPr txBox="1"/>
          <p:nvPr/>
        </p:nvSpPr>
        <p:spPr>
          <a:xfrm>
            <a:off x="6277352" y="417843"/>
            <a:ext cx="774255" cy="230832"/>
          </a:xfrm>
          <a:prstGeom prst="rect">
            <a:avLst/>
          </a:prstGeom>
          <a:noFill/>
        </p:spPr>
        <p:txBody>
          <a:bodyPr wrap="square" rtlCol="0">
            <a:spAutoFit/>
          </a:bodyPr>
          <a:lstStyle/>
          <a:p>
            <a:r>
              <a:rPr lang="en-US" altLang="zh-CN" sz="900" dirty="0">
                <a:latin typeface="Times New Roman" panose="02020603050405020304" pitchFamily="18" charset="0"/>
                <a:cs typeface="Times New Roman" panose="02020603050405020304" pitchFamily="18" charset="0"/>
              </a:rPr>
              <a:t>1  0 1  0 1</a:t>
            </a:r>
          </a:p>
        </p:txBody>
      </p:sp>
      <p:sp>
        <p:nvSpPr>
          <p:cNvPr id="135" name="文本框 134">
            <a:extLst>
              <a:ext uri="{FF2B5EF4-FFF2-40B4-BE49-F238E27FC236}">
                <a16:creationId xmlns:a16="http://schemas.microsoft.com/office/drawing/2014/main" id="{86579F85-5C13-EC29-F4DB-C474E7C38B03}"/>
              </a:ext>
            </a:extLst>
          </p:cNvPr>
          <p:cNvSpPr txBox="1"/>
          <p:nvPr/>
        </p:nvSpPr>
        <p:spPr>
          <a:xfrm>
            <a:off x="6278860" y="535179"/>
            <a:ext cx="774255" cy="230832"/>
          </a:xfrm>
          <a:prstGeom prst="rect">
            <a:avLst/>
          </a:prstGeom>
          <a:noFill/>
        </p:spPr>
        <p:txBody>
          <a:bodyPr wrap="square" rtlCol="0">
            <a:spAutoFit/>
          </a:bodyPr>
          <a:lstStyle/>
          <a:p>
            <a:r>
              <a:rPr lang="en-US" altLang="zh-CN" sz="900" dirty="0">
                <a:latin typeface="Times New Roman" panose="02020603050405020304" pitchFamily="18" charset="0"/>
                <a:cs typeface="Times New Roman" panose="02020603050405020304" pitchFamily="18" charset="0"/>
              </a:rPr>
              <a:t>1  1 1  0 1</a:t>
            </a:r>
          </a:p>
        </p:txBody>
      </p:sp>
      <p:sp>
        <p:nvSpPr>
          <p:cNvPr id="140" name="文本框 139">
            <a:extLst>
              <a:ext uri="{FF2B5EF4-FFF2-40B4-BE49-F238E27FC236}">
                <a16:creationId xmlns:a16="http://schemas.microsoft.com/office/drawing/2014/main" id="{EDA977F7-D757-40EE-5311-653A459F0D96}"/>
              </a:ext>
            </a:extLst>
          </p:cNvPr>
          <p:cNvSpPr txBox="1"/>
          <p:nvPr/>
        </p:nvSpPr>
        <p:spPr>
          <a:xfrm>
            <a:off x="6277647" y="650217"/>
            <a:ext cx="645440" cy="230832"/>
          </a:xfrm>
          <a:prstGeom prst="rect">
            <a:avLst/>
          </a:prstGeom>
          <a:noFill/>
        </p:spPr>
        <p:txBody>
          <a:bodyPr wrap="square" rtlCol="0">
            <a:spAutoFit/>
          </a:bodyPr>
          <a:lstStyle/>
          <a:p>
            <a:r>
              <a:rPr lang="en-US" altLang="zh-CN" sz="900" dirty="0">
                <a:latin typeface="Times New Roman" panose="02020603050405020304" pitchFamily="18" charset="0"/>
                <a:cs typeface="Times New Roman" panose="02020603050405020304" pitchFamily="18" charset="0"/>
              </a:rPr>
              <a:t>0  0 1  0 1</a:t>
            </a:r>
          </a:p>
        </p:txBody>
      </p:sp>
      <p:sp>
        <p:nvSpPr>
          <p:cNvPr id="141" name="文本框 140">
            <a:extLst>
              <a:ext uri="{FF2B5EF4-FFF2-40B4-BE49-F238E27FC236}">
                <a16:creationId xmlns:a16="http://schemas.microsoft.com/office/drawing/2014/main" id="{9DC99555-E654-509F-BE79-0BABB54207A7}"/>
              </a:ext>
            </a:extLst>
          </p:cNvPr>
          <p:cNvSpPr txBox="1"/>
          <p:nvPr/>
        </p:nvSpPr>
        <p:spPr>
          <a:xfrm>
            <a:off x="6275596" y="749951"/>
            <a:ext cx="645440" cy="230832"/>
          </a:xfrm>
          <a:prstGeom prst="rect">
            <a:avLst/>
          </a:prstGeom>
          <a:noFill/>
        </p:spPr>
        <p:txBody>
          <a:bodyPr wrap="square" rtlCol="0">
            <a:spAutoFit/>
          </a:bodyPr>
          <a:lstStyle/>
          <a:p>
            <a:r>
              <a:rPr lang="en-US" altLang="zh-CN" sz="900" dirty="0">
                <a:latin typeface="Times New Roman" panose="02020603050405020304" pitchFamily="18" charset="0"/>
                <a:cs typeface="Times New Roman" panose="02020603050405020304" pitchFamily="18" charset="0"/>
              </a:rPr>
              <a:t>1  0 1  0 1</a:t>
            </a:r>
          </a:p>
        </p:txBody>
      </p:sp>
      <p:sp>
        <p:nvSpPr>
          <p:cNvPr id="147" name="文本框 146">
            <a:extLst>
              <a:ext uri="{FF2B5EF4-FFF2-40B4-BE49-F238E27FC236}">
                <a16:creationId xmlns:a16="http://schemas.microsoft.com/office/drawing/2014/main" id="{3606480D-FFBD-9B1D-764C-7C40D370444D}"/>
              </a:ext>
            </a:extLst>
          </p:cNvPr>
          <p:cNvSpPr txBox="1"/>
          <p:nvPr/>
        </p:nvSpPr>
        <p:spPr>
          <a:xfrm>
            <a:off x="6280188" y="866978"/>
            <a:ext cx="645440" cy="230832"/>
          </a:xfrm>
          <a:prstGeom prst="rect">
            <a:avLst/>
          </a:prstGeom>
          <a:noFill/>
        </p:spPr>
        <p:txBody>
          <a:bodyPr wrap="square" rtlCol="0">
            <a:spAutoFit/>
          </a:bodyPr>
          <a:lstStyle/>
          <a:p>
            <a:r>
              <a:rPr lang="en-US" altLang="zh-CN" sz="900" dirty="0">
                <a:latin typeface="Times New Roman" panose="02020603050405020304" pitchFamily="18" charset="0"/>
                <a:cs typeface="Times New Roman" panose="02020603050405020304" pitchFamily="18" charset="0"/>
              </a:rPr>
              <a:t>0  0 1  1 1</a:t>
            </a:r>
          </a:p>
        </p:txBody>
      </p:sp>
      <p:sp>
        <p:nvSpPr>
          <p:cNvPr id="148" name="文本框 147">
            <a:extLst>
              <a:ext uri="{FF2B5EF4-FFF2-40B4-BE49-F238E27FC236}">
                <a16:creationId xmlns:a16="http://schemas.microsoft.com/office/drawing/2014/main" id="{5DF56B23-58A5-5EFD-F80A-94115A3BB8AF}"/>
              </a:ext>
            </a:extLst>
          </p:cNvPr>
          <p:cNvSpPr txBox="1"/>
          <p:nvPr/>
        </p:nvSpPr>
        <p:spPr>
          <a:xfrm>
            <a:off x="7179081" y="652732"/>
            <a:ext cx="774255" cy="230832"/>
          </a:xfrm>
          <a:prstGeom prst="rect">
            <a:avLst/>
          </a:prstGeom>
          <a:noFill/>
        </p:spPr>
        <p:txBody>
          <a:bodyPr wrap="square" rtlCol="0">
            <a:spAutoFit/>
          </a:bodyPr>
          <a:lstStyle/>
          <a:p>
            <a:r>
              <a:rPr lang="en-US" altLang="zh-CN" sz="900" dirty="0">
                <a:latin typeface="Times New Roman" panose="02020603050405020304" pitchFamily="18" charset="0"/>
                <a:cs typeface="Times New Roman" panose="02020603050405020304" pitchFamily="18" charset="0"/>
              </a:rPr>
              <a:t>6  3 1  2 1</a:t>
            </a:r>
          </a:p>
        </p:txBody>
      </p:sp>
      <p:sp>
        <p:nvSpPr>
          <p:cNvPr id="150" name="文本框 149">
            <a:extLst>
              <a:ext uri="{FF2B5EF4-FFF2-40B4-BE49-F238E27FC236}">
                <a16:creationId xmlns:a16="http://schemas.microsoft.com/office/drawing/2014/main" id="{D532145F-3E66-7584-6320-30809F5EC6F5}"/>
              </a:ext>
            </a:extLst>
          </p:cNvPr>
          <p:cNvSpPr txBox="1"/>
          <p:nvPr/>
        </p:nvSpPr>
        <p:spPr>
          <a:xfrm>
            <a:off x="7179081" y="430184"/>
            <a:ext cx="774255" cy="230832"/>
          </a:xfrm>
          <a:prstGeom prst="rect">
            <a:avLst/>
          </a:prstGeom>
          <a:noFill/>
        </p:spPr>
        <p:txBody>
          <a:bodyPr wrap="square" rtlCol="0">
            <a:spAutoFit/>
          </a:bodyPr>
          <a:lstStyle/>
          <a:p>
            <a:r>
              <a:rPr lang="en-US" altLang="zh-CN" sz="900" dirty="0">
                <a:latin typeface="Times New Roman" panose="02020603050405020304" pitchFamily="18" charset="0"/>
                <a:cs typeface="Times New Roman" panose="02020603050405020304" pitchFamily="18" charset="0"/>
              </a:rPr>
              <a:t>4  0 3  8 1</a:t>
            </a:r>
          </a:p>
        </p:txBody>
      </p:sp>
      <p:sp>
        <p:nvSpPr>
          <p:cNvPr id="151" name="文本框 150">
            <a:extLst>
              <a:ext uri="{FF2B5EF4-FFF2-40B4-BE49-F238E27FC236}">
                <a16:creationId xmlns:a16="http://schemas.microsoft.com/office/drawing/2014/main" id="{65B90F07-838B-D587-BC08-9D032404ACF4}"/>
              </a:ext>
            </a:extLst>
          </p:cNvPr>
          <p:cNvSpPr txBox="1"/>
          <p:nvPr/>
        </p:nvSpPr>
        <p:spPr>
          <a:xfrm>
            <a:off x="7176698" y="537504"/>
            <a:ext cx="774255" cy="230832"/>
          </a:xfrm>
          <a:prstGeom prst="rect">
            <a:avLst/>
          </a:prstGeom>
          <a:noFill/>
        </p:spPr>
        <p:txBody>
          <a:bodyPr wrap="square" rtlCol="0">
            <a:spAutoFit/>
          </a:bodyPr>
          <a:lstStyle/>
          <a:p>
            <a:r>
              <a:rPr lang="en-US" altLang="zh-CN" sz="900" dirty="0">
                <a:latin typeface="Times New Roman" panose="02020603050405020304" pitchFamily="18" charset="0"/>
                <a:cs typeface="Times New Roman" panose="02020603050405020304" pitchFamily="18" charset="0"/>
              </a:rPr>
              <a:t>5  0 7  0 1</a:t>
            </a:r>
          </a:p>
        </p:txBody>
      </p:sp>
      <p:sp>
        <p:nvSpPr>
          <p:cNvPr id="154" name="文本框 153">
            <a:extLst>
              <a:ext uri="{FF2B5EF4-FFF2-40B4-BE49-F238E27FC236}">
                <a16:creationId xmlns:a16="http://schemas.microsoft.com/office/drawing/2014/main" id="{7132F8BC-DB54-89B3-BAE4-42547EB5CEC3}"/>
              </a:ext>
            </a:extLst>
          </p:cNvPr>
          <p:cNvSpPr txBox="1"/>
          <p:nvPr/>
        </p:nvSpPr>
        <p:spPr>
          <a:xfrm>
            <a:off x="7179081" y="768148"/>
            <a:ext cx="774255" cy="230832"/>
          </a:xfrm>
          <a:prstGeom prst="rect">
            <a:avLst/>
          </a:prstGeom>
          <a:noFill/>
        </p:spPr>
        <p:txBody>
          <a:bodyPr wrap="square" rtlCol="0">
            <a:spAutoFit/>
          </a:bodyPr>
          <a:lstStyle/>
          <a:p>
            <a:r>
              <a:rPr lang="en-US" altLang="zh-CN" sz="900" dirty="0">
                <a:latin typeface="Times New Roman" panose="02020603050405020304" pitchFamily="18" charset="0"/>
                <a:cs typeface="Times New Roman" panose="02020603050405020304" pitchFamily="18" charset="0"/>
              </a:rPr>
              <a:t>8  6 3  7 1</a:t>
            </a:r>
          </a:p>
        </p:txBody>
      </p:sp>
      <p:sp>
        <p:nvSpPr>
          <p:cNvPr id="162" name="文本框 161">
            <a:extLst>
              <a:ext uri="{FF2B5EF4-FFF2-40B4-BE49-F238E27FC236}">
                <a16:creationId xmlns:a16="http://schemas.microsoft.com/office/drawing/2014/main" id="{F1140D0E-62BC-45E3-8ECA-D5FBAE861D5C}"/>
              </a:ext>
            </a:extLst>
          </p:cNvPr>
          <p:cNvSpPr txBox="1"/>
          <p:nvPr/>
        </p:nvSpPr>
        <p:spPr>
          <a:xfrm>
            <a:off x="7179081" y="884066"/>
            <a:ext cx="774255" cy="230832"/>
          </a:xfrm>
          <a:prstGeom prst="rect">
            <a:avLst/>
          </a:prstGeom>
          <a:noFill/>
        </p:spPr>
        <p:txBody>
          <a:bodyPr wrap="square" rtlCol="0">
            <a:spAutoFit/>
          </a:bodyPr>
          <a:lstStyle/>
          <a:p>
            <a:r>
              <a:rPr lang="en-US" altLang="zh-CN" sz="900" dirty="0">
                <a:latin typeface="Times New Roman" panose="02020603050405020304" pitchFamily="18" charset="0"/>
                <a:cs typeface="Times New Roman" panose="02020603050405020304" pitchFamily="18" charset="0"/>
              </a:rPr>
              <a:t>9  3 5  7 1</a:t>
            </a:r>
          </a:p>
        </p:txBody>
      </p:sp>
      <p:cxnSp>
        <p:nvCxnSpPr>
          <p:cNvPr id="242" name="直接箭头连接符 241">
            <a:extLst>
              <a:ext uri="{FF2B5EF4-FFF2-40B4-BE49-F238E27FC236}">
                <a16:creationId xmlns:a16="http://schemas.microsoft.com/office/drawing/2014/main" id="{9A30A217-97AF-EDCA-D33B-64402BBE24DC}"/>
              </a:ext>
            </a:extLst>
          </p:cNvPr>
          <p:cNvCxnSpPr>
            <a:cxnSpLocks/>
          </p:cNvCxnSpPr>
          <p:nvPr/>
        </p:nvCxnSpPr>
        <p:spPr>
          <a:xfrm>
            <a:off x="10224179" y="1274188"/>
            <a:ext cx="0" cy="30350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61" name="直接箭头连接符 260">
            <a:extLst>
              <a:ext uri="{FF2B5EF4-FFF2-40B4-BE49-F238E27FC236}">
                <a16:creationId xmlns:a16="http://schemas.microsoft.com/office/drawing/2014/main" id="{40C9B19E-6BEF-3D9F-93E3-A42BC4A5E02F}"/>
              </a:ext>
            </a:extLst>
          </p:cNvPr>
          <p:cNvCxnSpPr>
            <a:cxnSpLocks/>
          </p:cNvCxnSpPr>
          <p:nvPr/>
        </p:nvCxnSpPr>
        <p:spPr>
          <a:xfrm>
            <a:off x="10225244" y="1971318"/>
            <a:ext cx="0" cy="30350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62" name="直接箭头连接符 261">
            <a:extLst>
              <a:ext uri="{FF2B5EF4-FFF2-40B4-BE49-F238E27FC236}">
                <a16:creationId xmlns:a16="http://schemas.microsoft.com/office/drawing/2014/main" id="{FEA2B937-64C1-8549-3F9F-46A4F1F96D8D}"/>
              </a:ext>
            </a:extLst>
          </p:cNvPr>
          <p:cNvCxnSpPr>
            <a:cxnSpLocks/>
          </p:cNvCxnSpPr>
          <p:nvPr/>
        </p:nvCxnSpPr>
        <p:spPr>
          <a:xfrm>
            <a:off x="10234550" y="2799263"/>
            <a:ext cx="0" cy="41519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66" name="直接箭头连接符 265">
            <a:extLst>
              <a:ext uri="{FF2B5EF4-FFF2-40B4-BE49-F238E27FC236}">
                <a16:creationId xmlns:a16="http://schemas.microsoft.com/office/drawing/2014/main" id="{2C94B641-6D6B-93F7-325A-E1B30792748F}"/>
              </a:ext>
            </a:extLst>
          </p:cNvPr>
          <p:cNvCxnSpPr>
            <a:cxnSpLocks/>
          </p:cNvCxnSpPr>
          <p:nvPr/>
        </p:nvCxnSpPr>
        <p:spPr>
          <a:xfrm>
            <a:off x="9689732" y="1094964"/>
            <a:ext cx="235144" cy="407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70" name="矩形 269">
            <a:extLst>
              <a:ext uri="{FF2B5EF4-FFF2-40B4-BE49-F238E27FC236}">
                <a16:creationId xmlns:a16="http://schemas.microsoft.com/office/drawing/2014/main" id="{EABBE90C-A1B5-A636-3345-81E803E3552E}"/>
              </a:ext>
            </a:extLst>
          </p:cNvPr>
          <p:cNvSpPr/>
          <p:nvPr/>
        </p:nvSpPr>
        <p:spPr>
          <a:xfrm>
            <a:off x="9896192" y="1627930"/>
            <a:ext cx="1331383" cy="242548"/>
          </a:xfrm>
          <a:prstGeom prst="rect">
            <a:avLst/>
          </a:prstGeom>
          <a:solidFill>
            <a:srgbClr val="FBE3B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72" name="文本框 271">
            <a:extLst>
              <a:ext uri="{FF2B5EF4-FFF2-40B4-BE49-F238E27FC236}">
                <a16:creationId xmlns:a16="http://schemas.microsoft.com/office/drawing/2014/main" id="{F371B9B4-6485-D1CB-8B81-32C667BC03C5}"/>
              </a:ext>
            </a:extLst>
          </p:cNvPr>
          <p:cNvSpPr txBox="1"/>
          <p:nvPr/>
        </p:nvSpPr>
        <p:spPr>
          <a:xfrm>
            <a:off x="9873815" y="1603228"/>
            <a:ext cx="1441420"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Contrastive learning</a:t>
            </a:r>
            <a:endParaRPr lang="zh-CN" altLang="en-US" sz="1200" dirty="0">
              <a:latin typeface="Times New Roman" panose="02020603050405020304" pitchFamily="18" charset="0"/>
              <a:cs typeface="Times New Roman" panose="02020603050405020304" pitchFamily="18" charset="0"/>
            </a:endParaRPr>
          </a:p>
        </p:txBody>
      </p:sp>
      <p:sp>
        <p:nvSpPr>
          <p:cNvPr id="286" name="文本框 285">
            <a:extLst>
              <a:ext uri="{FF2B5EF4-FFF2-40B4-BE49-F238E27FC236}">
                <a16:creationId xmlns:a16="http://schemas.microsoft.com/office/drawing/2014/main" id="{FF9C2D0A-E776-7D44-ED59-BB9692F37FF0}"/>
              </a:ext>
            </a:extLst>
          </p:cNvPr>
          <p:cNvSpPr txBox="1"/>
          <p:nvPr/>
        </p:nvSpPr>
        <p:spPr>
          <a:xfrm>
            <a:off x="10181913" y="1283407"/>
            <a:ext cx="1519547"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Flow model training</a:t>
            </a:r>
            <a:endParaRPr lang="zh-CN" altLang="en-US" sz="1200" dirty="0">
              <a:latin typeface="Times New Roman" panose="02020603050405020304" pitchFamily="18" charset="0"/>
              <a:cs typeface="Times New Roman" panose="02020603050405020304" pitchFamily="18" charset="0"/>
            </a:endParaRPr>
          </a:p>
        </p:txBody>
      </p:sp>
      <p:cxnSp>
        <p:nvCxnSpPr>
          <p:cNvPr id="78" name="直接箭头连接符 77">
            <a:extLst>
              <a:ext uri="{FF2B5EF4-FFF2-40B4-BE49-F238E27FC236}">
                <a16:creationId xmlns:a16="http://schemas.microsoft.com/office/drawing/2014/main" id="{C1F7BFC6-7DE0-9A3C-502E-BDD54093176F}"/>
              </a:ext>
            </a:extLst>
          </p:cNvPr>
          <p:cNvCxnSpPr>
            <a:cxnSpLocks/>
          </p:cNvCxnSpPr>
          <p:nvPr/>
        </p:nvCxnSpPr>
        <p:spPr>
          <a:xfrm>
            <a:off x="2155076" y="1249781"/>
            <a:ext cx="301415"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1" name="直接箭头连接符 30">
            <a:extLst>
              <a:ext uri="{FF2B5EF4-FFF2-40B4-BE49-F238E27FC236}">
                <a16:creationId xmlns:a16="http://schemas.microsoft.com/office/drawing/2014/main" id="{DFBBD7A0-AA1B-0865-9FE7-D68D85470064}"/>
              </a:ext>
            </a:extLst>
          </p:cNvPr>
          <p:cNvCxnSpPr>
            <a:cxnSpLocks/>
          </p:cNvCxnSpPr>
          <p:nvPr/>
        </p:nvCxnSpPr>
        <p:spPr>
          <a:xfrm flipH="1" flipV="1">
            <a:off x="4946761" y="3368393"/>
            <a:ext cx="4408" cy="39247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68" name="矩形: 圆角 67">
            <a:extLst>
              <a:ext uri="{FF2B5EF4-FFF2-40B4-BE49-F238E27FC236}">
                <a16:creationId xmlns:a16="http://schemas.microsoft.com/office/drawing/2014/main" id="{62D7FEB1-2A75-B414-5926-FD84B303B528}"/>
              </a:ext>
            </a:extLst>
          </p:cNvPr>
          <p:cNvSpPr/>
          <p:nvPr/>
        </p:nvSpPr>
        <p:spPr>
          <a:xfrm>
            <a:off x="4563528" y="591993"/>
            <a:ext cx="276447" cy="1359725"/>
          </a:xfrm>
          <a:prstGeom prst="roundRect">
            <a:avLst/>
          </a:prstGeom>
          <a:solidFill>
            <a:srgbClr val="FBE5D6"/>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dirty="0">
              <a:solidFill>
                <a:srgbClr val="C00000"/>
              </a:solidFill>
            </a:endParaRPr>
          </a:p>
        </p:txBody>
      </p:sp>
      <p:sp>
        <p:nvSpPr>
          <p:cNvPr id="163" name="文本框 162">
            <a:extLst>
              <a:ext uri="{FF2B5EF4-FFF2-40B4-BE49-F238E27FC236}">
                <a16:creationId xmlns:a16="http://schemas.microsoft.com/office/drawing/2014/main" id="{097E1AE7-49FE-F512-2F0B-E3333856A148}"/>
              </a:ext>
            </a:extLst>
          </p:cNvPr>
          <p:cNvSpPr txBox="1"/>
          <p:nvPr/>
        </p:nvSpPr>
        <p:spPr>
          <a:xfrm rot="5400000">
            <a:off x="3968870" y="1148413"/>
            <a:ext cx="1491342" cy="276999"/>
          </a:xfrm>
          <a:prstGeom prst="rect">
            <a:avLst/>
          </a:prstGeom>
          <a:noFill/>
        </p:spPr>
        <p:txBody>
          <a:bodyPr wrap="square">
            <a:spAutoFit/>
          </a:bodyPr>
          <a:lstStyle/>
          <a:p>
            <a:r>
              <a:rPr lang="zh-CN" altLang="en-US" sz="1200" dirty="0">
                <a:latin typeface="Times New Roman" panose="02020603050405020304" pitchFamily="18" charset="0"/>
                <a:cs typeface="Times New Roman" panose="02020603050405020304" pitchFamily="18" charset="0"/>
              </a:rPr>
              <a:t>Centrality restriction</a:t>
            </a:r>
          </a:p>
        </p:txBody>
      </p:sp>
      <p:cxnSp>
        <p:nvCxnSpPr>
          <p:cNvPr id="169" name="直接箭头连接符 168">
            <a:extLst>
              <a:ext uri="{FF2B5EF4-FFF2-40B4-BE49-F238E27FC236}">
                <a16:creationId xmlns:a16="http://schemas.microsoft.com/office/drawing/2014/main" id="{E67B9315-C017-2208-EF66-4F60B0955D35}"/>
              </a:ext>
            </a:extLst>
          </p:cNvPr>
          <p:cNvCxnSpPr>
            <a:cxnSpLocks/>
          </p:cNvCxnSpPr>
          <p:nvPr/>
        </p:nvCxnSpPr>
        <p:spPr>
          <a:xfrm>
            <a:off x="3775589" y="1263463"/>
            <a:ext cx="174883"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45" name="直接箭头连接符 144">
            <a:extLst>
              <a:ext uri="{FF2B5EF4-FFF2-40B4-BE49-F238E27FC236}">
                <a16:creationId xmlns:a16="http://schemas.microsoft.com/office/drawing/2014/main" id="{F3497E5E-36A5-6704-6193-107D82BE9B4D}"/>
              </a:ext>
            </a:extLst>
          </p:cNvPr>
          <p:cNvCxnSpPr>
            <a:cxnSpLocks/>
          </p:cNvCxnSpPr>
          <p:nvPr/>
        </p:nvCxnSpPr>
        <p:spPr>
          <a:xfrm>
            <a:off x="4393755" y="1245037"/>
            <a:ext cx="174883"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5" name="矩形 24">
            <a:extLst>
              <a:ext uri="{FF2B5EF4-FFF2-40B4-BE49-F238E27FC236}">
                <a16:creationId xmlns:a16="http://schemas.microsoft.com/office/drawing/2014/main" id="{76ECE9E3-F704-0B72-EECA-289D4D89C60D}"/>
              </a:ext>
            </a:extLst>
          </p:cNvPr>
          <p:cNvSpPr/>
          <p:nvPr/>
        </p:nvSpPr>
        <p:spPr>
          <a:xfrm>
            <a:off x="6922152" y="5038096"/>
            <a:ext cx="1536260" cy="1144654"/>
          </a:xfrm>
          <a:prstGeom prst="rect">
            <a:avLst/>
          </a:prstGeom>
          <a:solidFill>
            <a:srgbClr val="E2F0D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4" name="矩形 163">
            <a:extLst>
              <a:ext uri="{FF2B5EF4-FFF2-40B4-BE49-F238E27FC236}">
                <a16:creationId xmlns:a16="http://schemas.microsoft.com/office/drawing/2014/main" id="{7E672DE1-1D43-5001-40C8-E321C8C69523}"/>
              </a:ext>
            </a:extLst>
          </p:cNvPr>
          <p:cNvSpPr/>
          <p:nvPr/>
        </p:nvSpPr>
        <p:spPr>
          <a:xfrm>
            <a:off x="8957054" y="5021027"/>
            <a:ext cx="2318716" cy="1003103"/>
          </a:xfrm>
          <a:prstGeom prst="rect">
            <a:avLst/>
          </a:prstGeom>
          <a:solidFill>
            <a:srgbClr val="FBE6CC"/>
          </a:solidFill>
          <a:ln>
            <a:solidFill>
              <a:srgbClr val="91919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7" name="文本框 166">
            <a:extLst>
              <a:ext uri="{FF2B5EF4-FFF2-40B4-BE49-F238E27FC236}">
                <a16:creationId xmlns:a16="http://schemas.microsoft.com/office/drawing/2014/main" id="{40101D17-D1D0-1928-AF8E-550C1C264471}"/>
              </a:ext>
            </a:extLst>
          </p:cNvPr>
          <p:cNvSpPr txBox="1"/>
          <p:nvPr/>
        </p:nvSpPr>
        <p:spPr>
          <a:xfrm>
            <a:off x="4787494" y="6217081"/>
            <a:ext cx="2064906"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Suspected graph model</a:t>
            </a:r>
            <a:endParaRPr lang="zh-CN" altLang="en-US" sz="1200" dirty="0"/>
          </a:p>
        </p:txBody>
      </p:sp>
      <mc:AlternateContent xmlns:mc="http://schemas.openxmlformats.org/markup-compatibility/2006" xmlns:a14="http://schemas.microsoft.com/office/drawing/2010/main">
        <mc:Choice Requires="a14">
          <p:sp>
            <p:nvSpPr>
              <p:cNvPr id="170" name="文本框 169">
                <a:extLst>
                  <a:ext uri="{FF2B5EF4-FFF2-40B4-BE49-F238E27FC236}">
                    <a16:creationId xmlns:a16="http://schemas.microsoft.com/office/drawing/2014/main" id="{2234EF06-EE78-C32C-434B-4D76889AC2C5}"/>
                  </a:ext>
                </a:extLst>
              </p:cNvPr>
              <p:cNvSpPr txBox="1"/>
              <p:nvPr/>
            </p:nvSpPr>
            <p:spPr>
              <a:xfrm>
                <a:off x="8960644" y="5045021"/>
                <a:ext cx="2315126" cy="1015663"/>
              </a:xfrm>
              <a:prstGeom prst="rect">
                <a:avLst/>
              </a:prstGeom>
              <a:noFill/>
              <a:ln>
                <a:noFill/>
                <a:prstDash val="lgDash"/>
              </a:ln>
            </p:spPr>
            <p:txBody>
              <a:bodyPr wrap="square">
                <a:spAutoFit/>
              </a:bodyPr>
              <a:lstStyle/>
              <a:p>
                <a:r>
                  <a:rPr lang="zh-CN" altLang="en-US" sz="1200" dirty="0">
                    <a:latin typeface="Times New Roman" panose="02020603050405020304" pitchFamily="18" charset="0"/>
                    <a:cs typeface="Times New Roman" panose="02020603050405020304" pitchFamily="18" charset="0"/>
                  </a:rPr>
                  <a:t>Hypothesis testing:</a:t>
                </a:r>
                <a:endParaRPr lang="en-US" altLang="zh-CN" sz="1200" dirty="0">
                  <a:latin typeface="Times New Roman" panose="02020603050405020304" pitchFamily="18" charset="0"/>
                  <a:cs typeface="Times New Roman" panose="02020603050405020304" pitchFamily="18" charset="0"/>
                </a:endParaRPr>
              </a:p>
              <a:p>
                <a:endParaRPr lang="en-US" altLang="zh-CN" sz="1200" dirty="0">
                  <a:latin typeface="Times New Roman" panose="02020603050405020304" pitchFamily="18" charset="0"/>
                  <a:cs typeface="Times New Roman" panose="02020603050405020304" pitchFamily="18" charset="0"/>
                </a:endParaRPr>
              </a:p>
              <a:p>
                <a14:m>
                  <m:oMath xmlns:m="http://schemas.openxmlformats.org/officeDocument/2006/math">
                    <m:sSub>
                      <m:sSubPr>
                        <m:ctrlPr>
                          <a:rPr lang="en-US" altLang="zh-CN" sz="1200" i="1" smtClean="0">
                            <a:latin typeface="Cambria Math" panose="02040503050406030204" pitchFamily="18" charset="0"/>
                            <a:cs typeface="Times New Roman" panose="02020603050405020304" pitchFamily="18" charset="0"/>
                          </a:rPr>
                        </m:ctrlPr>
                      </m:sSubPr>
                      <m:e>
                        <m:r>
                          <a:rPr lang="en-US" altLang="zh-CN" sz="1200" b="0" i="1" smtClean="0">
                            <a:latin typeface="Cambria Math" panose="02040503050406030204" pitchFamily="18" charset="0"/>
                            <a:cs typeface="Times New Roman" panose="02020603050405020304" pitchFamily="18" charset="0"/>
                          </a:rPr>
                          <m:t>𝐻</m:t>
                        </m:r>
                      </m:e>
                      <m:sub>
                        <m:r>
                          <a:rPr lang="en-US" altLang="zh-CN" sz="1200" b="0" i="1" smtClean="0">
                            <a:latin typeface="Cambria Math" panose="02040503050406030204" pitchFamily="18" charset="0"/>
                            <a:cs typeface="Times New Roman" panose="02020603050405020304" pitchFamily="18" charset="0"/>
                          </a:rPr>
                          <m:t>0</m:t>
                        </m:r>
                      </m:sub>
                    </m:sSub>
                    <m:r>
                      <a:rPr lang="en-US" altLang="zh-CN" sz="1200" b="0" i="0" smtClean="0">
                        <a:latin typeface="Cambria Math" panose="02040503050406030204" pitchFamily="18" charset="0"/>
                        <a:cs typeface="Times New Roman" panose="02020603050405020304" pitchFamily="18" charset="0"/>
                      </a:rPr>
                      <m:t>:</m:t>
                    </m:r>
                  </m:oMath>
                </a14:m>
                <a:r>
                  <a:rPr lang="en-US" altLang="zh-CN" sz="1200" dirty="0">
                    <a:latin typeface="Times New Roman" panose="02020603050405020304" pitchFamily="18" charset="0"/>
                    <a:cs typeface="Times New Roman" panose="02020603050405020304" pitchFamily="18" charset="0"/>
                  </a:rPr>
                  <a:t>The observed two queries have different classification probability distributions</a:t>
                </a:r>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170" name="文本框 169">
                <a:extLst>
                  <a:ext uri="{FF2B5EF4-FFF2-40B4-BE49-F238E27FC236}">
                    <a16:creationId xmlns:a16="http://schemas.microsoft.com/office/drawing/2014/main" id="{2234EF06-EE78-C32C-434B-4D76889AC2C5}"/>
                  </a:ext>
                </a:extLst>
              </p:cNvPr>
              <p:cNvSpPr txBox="1">
                <a:spLocks noRot="1" noChangeAspect="1" noMove="1" noResize="1" noEditPoints="1" noAdjustHandles="1" noChangeArrowheads="1" noChangeShapeType="1" noTextEdit="1"/>
              </p:cNvSpPr>
              <p:nvPr/>
            </p:nvSpPr>
            <p:spPr>
              <a:xfrm>
                <a:off x="8960644" y="5045021"/>
                <a:ext cx="2315126" cy="1015663"/>
              </a:xfrm>
              <a:prstGeom prst="rect">
                <a:avLst/>
              </a:prstGeom>
              <a:blipFill>
                <a:blip r:embed="rId20"/>
                <a:stretch>
                  <a:fillRect l="-263" t="-602" r="-789" b="-4217"/>
                </a:stretch>
              </a:blipFill>
              <a:ln>
                <a:noFill/>
                <a:prstDash val="lgDash"/>
              </a:ln>
            </p:spPr>
            <p:txBody>
              <a:bodyPr/>
              <a:lstStyle/>
              <a:p>
                <a:r>
                  <a:rPr lang="zh-CN" altLang="en-US">
                    <a:noFill/>
                  </a:rPr>
                  <a:t> </a:t>
                </a:r>
              </a:p>
            </p:txBody>
          </p:sp>
        </mc:Fallback>
      </mc:AlternateContent>
      <p:sp>
        <p:nvSpPr>
          <p:cNvPr id="171" name="椭圆 170">
            <a:extLst>
              <a:ext uri="{FF2B5EF4-FFF2-40B4-BE49-F238E27FC236}">
                <a16:creationId xmlns:a16="http://schemas.microsoft.com/office/drawing/2014/main" id="{55119284-339C-0C3B-68CA-63AAD8BF757B}"/>
              </a:ext>
            </a:extLst>
          </p:cNvPr>
          <p:cNvSpPr/>
          <p:nvPr/>
        </p:nvSpPr>
        <p:spPr>
          <a:xfrm>
            <a:off x="863844" y="5226284"/>
            <a:ext cx="128588" cy="135731"/>
          </a:xfrm>
          <a:prstGeom prst="ellipse">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172" name="椭圆 171">
            <a:extLst>
              <a:ext uri="{FF2B5EF4-FFF2-40B4-BE49-F238E27FC236}">
                <a16:creationId xmlns:a16="http://schemas.microsoft.com/office/drawing/2014/main" id="{38797E07-6B5D-455D-4E0D-CD5A0FDB20F6}"/>
              </a:ext>
            </a:extLst>
          </p:cNvPr>
          <p:cNvSpPr/>
          <p:nvPr/>
        </p:nvSpPr>
        <p:spPr>
          <a:xfrm>
            <a:off x="1150785" y="4872900"/>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174" name="椭圆 173">
            <a:extLst>
              <a:ext uri="{FF2B5EF4-FFF2-40B4-BE49-F238E27FC236}">
                <a16:creationId xmlns:a16="http://schemas.microsoft.com/office/drawing/2014/main" id="{6A53AA9A-9AC2-E509-4997-491F82D490BB}"/>
              </a:ext>
            </a:extLst>
          </p:cNvPr>
          <p:cNvSpPr/>
          <p:nvPr/>
        </p:nvSpPr>
        <p:spPr>
          <a:xfrm>
            <a:off x="1086491" y="5614841"/>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75" name="椭圆 174">
            <a:extLst>
              <a:ext uri="{FF2B5EF4-FFF2-40B4-BE49-F238E27FC236}">
                <a16:creationId xmlns:a16="http://schemas.microsoft.com/office/drawing/2014/main" id="{291C94E2-EE39-1EA8-FEA8-60FFDDB5C363}"/>
              </a:ext>
            </a:extLst>
          </p:cNvPr>
          <p:cNvSpPr/>
          <p:nvPr/>
        </p:nvSpPr>
        <p:spPr>
          <a:xfrm>
            <a:off x="1455585" y="5246161"/>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76" name="椭圆 175">
            <a:extLst>
              <a:ext uri="{FF2B5EF4-FFF2-40B4-BE49-F238E27FC236}">
                <a16:creationId xmlns:a16="http://schemas.microsoft.com/office/drawing/2014/main" id="{41E5450C-42F9-4587-C56E-E2619CBE003C}"/>
              </a:ext>
            </a:extLst>
          </p:cNvPr>
          <p:cNvSpPr/>
          <p:nvPr/>
        </p:nvSpPr>
        <p:spPr>
          <a:xfrm>
            <a:off x="1743719" y="4894511"/>
            <a:ext cx="128588" cy="135731"/>
          </a:xfrm>
          <a:prstGeom prst="ellipse">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177" name="椭圆 176">
            <a:extLst>
              <a:ext uri="{FF2B5EF4-FFF2-40B4-BE49-F238E27FC236}">
                <a16:creationId xmlns:a16="http://schemas.microsoft.com/office/drawing/2014/main" id="{8EA723AD-233B-1E8E-F016-F0FDFEEA2847}"/>
              </a:ext>
            </a:extLst>
          </p:cNvPr>
          <p:cNvSpPr/>
          <p:nvPr/>
        </p:nvSpPr>
        <p:spPr>
          <a:xfrm>
            <a:off x="1877072" y="5584686"/>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78" name="椭圆 177">
            <a:extLst>
              <a:ext uri="{FF2B5EF4-FFF2-40B4-BE49-F238E27FC236}">
                <a16:creationId xmlns:a16="http://schemas.microsoft.com/office/drawing/2014/main" id="{EBF290F9-432E-947B-113C-0B63EEAD869A}"/>
              </a:ext>
            </a:extLst>
          </p:cNvPr>
          <p:cNvSpPr/>
          <p:nvPr/>
        </p:nvSpPr>
        <p:spPr>
          <a:xfrm>
            <a:off x="1956835" y="5328312"/>
            <a:ext cx="128588" cy="135731"/>
          </a:xfrm>
          <a:prstGeom prst="ellipse">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179" name="椭圆 178">
            <a:extLst>
              <a:ext uri="{FF2B5EF4-FFF2-40B4-BE49-F238E27FC236}">
                <a16:creationId xmlns:a16="http://schemas.microsoft.com/office/drawing/2014/main" id="{0DD3F09B-497D-8326-8B9B-CAF2089A4ECE}"/>
              </a:ext>
            </a:extLst>
          </p:cNvPr>
          <p:cNvSpPr/>
          <p:nvPr/>
        </p:nvSpPr>
        <p:spPr>
          <a:xfrm>
            <a:off x="1587741" y="5798404"/>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181" name="直接连接符 180">
            <a:extLst>
              <a:ext uri="{FF2B5EF4-FFF2-40B4-BE49-F238E27FC236}">
                <a16:creationId xmlns:a16="http://schemas.microsoft.com/office/drawing/2014/main" id="{7DBD9365-CFB2-E2CF-EAD9-058FF1EC60A3}"/>
              </a:ext>
            </a:extLst>
          </p:cNvPr>
          <p:cNvCxnSpPr>
            <a:cxnSpLocks/>
            <a:stCxn id="172" idx="3"/>
            <a:endCxn id="171" idx="0"/>
          </p:cNvCxnSpPr>
          <p:nvPr/>
        </p:nvCxnSpPr>
        <p:spPr>
          <a:xfrm flipH="1">
            <a:off x="928138" y="4988754"/>
            <a:ext cx="241478" cy="237530"/>
          </a:xfrm>
          <a:prstGeom prst="line">
            <a:avLst/>
          </a:prstGeom>
        </p:spPr>
        <p:style>
          <a:lnRef idx="2">
            <a:schemeClr val="dk1"/>
          </a:lnRef>
          <a:fillRef idx="0">
            <a:schemeClr val="dk1"/>
          </a:fillRef>
          <a:effectRef idx="1">
            <a:schemeClr val="dk1"/>
          </a:effectRef>
          <a:fontRef idx="minor">
            <a:schemeClr val="tx1"/>
          </a:fontRef>
        </p:style>
      </p:cxnSp>
      <p:cxnSp>
        <p:nvCxnSpPr>
          <p:cNvPr id="182" name="直接连接符 181">
            <a:extLst>
              <a:ext uri="{FF2B5EF4-FFF2-40B4-BE49-F238E27FC236}">
                <a16:creationId xmlns:a16="http://schemas.microsoft.com/office/drawing/2014/main" id="{3AD7323C-570E-DC57-929C-D277EF705911}"/>
              </a:ext>
            </a:extLst>
          </p:cNvPr>
          <p:cNvCxnSpPr>
            <a:cxnSpLocks/>
            <a:stCxn id="172" idx="5"/>
            <a:endCxn id="175" idx="1"/>
          </p:cNvCxnSpPr>
          <p:nvPr/>
        </p:nvCxnSpPr>
        <p:spPr>
          <a:xfrm>
            <a:off x="1260542" y="4988754"/>
            <a:ext cx="213874" cy="277284"/>
          </a:xfrm>
          <a:prstGeom prst="line">
            <a:avLst/>
          </a:prstGeom>
        </p:spPr>
        <p:style>
          <a:lnRef idx="2">
            <a:schemeClr val="dk1"/>
          </a:lnRef>
          <a:fillRef idx="0">
            <a:schemeClr val="dk1"/>
          </a:fillRef>
          <a:effectRef idx="1">
            <a:schemeClr val="dk1"/>
          </a:effectRef>
          <a:fontRef idx="minor">
            <a:schemeClr val="tx1"/>
          </a:fontRef>
        </p:style>
      </p:cxnSp>
      <p:cxnSp>
        <p:nvCxnSpPr>
          <p:cNvPr id="228" name="直接连接符 227">
            <a:extLst>
              <a:ext uri="{FF2B5EF4-FFF2-40B4-BE49-F238E27FC236}">
                <a16:creationId xmlns:a16="http://schemas.microsoft.com/office/drawing/2014/main" id="{D1A4D10B-C9F7-18B4-4261-032E59315707}"/>
              </a:ext>
            </a:extLst>
          </p:cNvPr>
          <p:cNvCxnSpPr>
            <a:cxnSpLocks/>
            <a:stCxn id="171" idx="5"/>
            <a:endCxn id="174" idx="1"/>
          </p:cNvCxnSpPr>
          <p:nvPr/>
        </p:nvCxnSpPr>
        <p:spPr>
          <a:xfrm>
            <a:off x="973601" y="5342138"/>
            <a:ext cx="131721" cy="292580"/>
          </a:xfrm>
          <a:prstGeom prst="line">
            <a:avLst/>
          </a:prstGeom>
        </p:spPr>
        <p:style>
          <a:lnRef idx="2">
            <a:schemeClr val="dk1"/>
          </a:lnRef>
          <a:fillRef idx="0">
            <a:schemeClr val="dk1"/>
          </a:fillRef>
          <a:effectRef idx="1">
            <a:schemeClr val="dk1"/>
          </a:effectRef>
          <a:fontRef idx="minor">
            <a:schemeClr val="tx1"/>
          </a:fontRef>
        </p:style>
      </p:cxnSp>
      <p:cxnSp>
        <p:nvCxnSpPr>
          <p:cNvPr id="229" name="直接连接符 228">
            <a:extLst>
              <a:ext uri="{FF2B5EF4-FFF2-40B4-BE49-F238E27FC236}">
                <a16:creationId xmlns:a16="http://schemas.microsoft.com/office/drawing/2014/main" id="{DEC838D5-0838-732B-04D1-A6A18BFAAA81}"/>
              </a:ext>
            </a:extLst>
          </p:cNvPr>
          <p:cNvCxnSpPr>
            <a:cxnSpLocks/>
            <a:stCxn id="175" idx="3"/>
            <a:endCxn id="174" idx="7"/>
          </p:cNvCxnSpPr>
          <p:nvPr/>
        </p:nvCxnSpPr>
        <p:spPr>
          <a:xfrm flipH="1">
            <a:off x="1196248" y="5362015"/>
            <a:ext cx="278168" cy="272703"/>
          </a:xfrm>
          <a:prstGeom prst="line">
            <a:avLst/>
          </a:prstGeom>
        </p:spPr>
        <p:style>
          <a:lnRef idx="2">
            <a:schemeClr val="dk1"/>
          </a:lnRef>
          <a:fillRef idx="0">
            <a:schemeClr val="dk1"/>
          </a:fillRef>
          <a:effectRef idx="1">
            <a:schemeClr val="dk1"/>
          </a:effectRef>
          <a:fontRef idx="minor">
            <a:schemeClr val="tx1"/>
          </a:fontRef>
        </p:style>
      </p:cxnSp>
      <p:cxnSp>
        <p:nvCxnSpPr>
          <p:cNvPr id="230" name="直接连接符 229">
            <a:extLst>
              <a:ext uri="{FF2B5EF4-FFF2-40B4-BE49-F238E27FC236}">
                <a16:creationId xmlns:a16="http://schemas.microsoft.com/office/drawing/2014/main" id="{EECFD850-51BB-8E2F-B54C-D662848AF252}"/>
              </a:ext>
            </a:extLst>
          </p:cNvPr>
          <p:cNvCxnSpPr>
            <a:cxnSpLocks/>
            <a:stCxn id="176" idx="3"/>
            <a:endCxn id="175" idx="6"/>
          </p:cNvCxnSpPr>
          <p:nvPr/>
        </p:nvCxnSpPr>
        <p:spPr>
          <a:xfrm flipH="1">
            <a:off x="1584173" y="5010365"/>
            <a:ext cx="178377" cy="303662"/>
          </a:xfrm>
          <a:prstGeom prst="line">
            <a:avLst/>
          </a:prstGeom>
        </p:spPr>
        <p:style>
          <a:lnRef idx="2">
            <a:schemeClr val="dk1"/>
          </a:lnRef>
          <a:fillRef idx="0">
            <a:schemeClr val="dk1"/>
          </a:fillRef>
          <a:effectRef idx="1">
            <a:schemeClr val="dk1"/>
          </a:effectRef>
          <a:fontRef idx="minor">
            <a:schemeClr val="tx1"/>
          </a:fontRef>
        </p:style>
      </p:cxnSp>
      <p:cxnSp>
        <p:nvCxnSpPr>
          <p:cNvPr id="232" name="直接连接符 231">
            <a:extLst>
              <a:ext uri="{FF2B5EF4-FFF2-40B4-BE49-F238E27FC236}">
                <a16:creationId xmlns:a16="http://schemas.microsoft.com/office/drawing/2014/main" id="{7BB37C11-7D1C-EDDA-A2C4-A6C41DD81374}"/>
              </a:ext>
            </a:extLst>
          </p:cNvPr>
          <p:cNvCxnSpPr>
            <a:cxnSpLocks/>
            <a:stCxn id="179" idx="0"/>
            <a:endCxn id="175" idx="4"/>
          </p:cNvCxnSpPr>
          <p:nvPr/>
        </p:nvCxnSpPr>
        <p:spPr>
          <a:xfrm flipH="1" flipV="1">
            <a:off x="1519879" y="5381892"/>
            <a:ext cx="132156" cy="416512"/>
          </a:xfrm>
          <a:prstGeom prst="line">
            <a:avLst/>
          </a:prstGeom>
        </p:spPr>
        <p:style>
          <a:lnRef idx="2">
            <a:schemeClr val="dk1"/>
          </a:lnRef>
          <a:fillRef idx="0">
            <a:schemeClr val="dk1"/>
          </a:fillRef>
          <a:effectRef idx="1">
            <a:schemeClr val="dk1"/>
          </a:effectRef>
          <a:fontRef idx="minor">
            <a:schemeClr val="tx1"/>
          </a:fontRef>
        </p:style>
      </p:cxnSp>
      <p:cxnSp>
        <p:nvCxnSpPr>
          <p:cNvPr id="233" name="直接连接符 232">
            <a:extLst>
              <a:ext uri="{FF2B5EF4-FFF2-40B4-BE49-F238E27FC236}">
                <a16:creationId xmlns:a16="http://schemas.microsoft.com/office/drawing/2014/main" id="{08057844-2637-4DF8-A256-67ECB6B661A5}"/>
              </a:ext>
            </a:extLst>
          </p:cNvPr>
          <p:cNvCxnSpPr>
            <a:cxnSpLocks/>
            <a:stCxn id="177" idx="1"/>
            <a:endCxn id="175" idx="5"/>
          </p:cNvCxnSpPr>
          <p:nvPr/>
        </p:nvCxnSpPr>
        <p:spPr>
          <a:xfrm flipH="1" flipV="1">
            <a:off x="1565342" y="5362015"/>
            <a:ext cx="330561" cy="242548"/>
          </a:xfrm>
          <a:prstGeom prst="line">
            <a:avLst/>
          </a:prstGeom>
        </p:spPr>
        <p:style>
          <a:lnRef idx="2">
            <a:schemeClr val="dk1"/>
          </a:lnRef>
          <a:fillRef idx="0">
            <a:schemeClr val="dk1"/>
          </a:fillRef>
          <a:effectRef idx="1">
            <a:schemeClr val="dk1"/>
          </a:effectRef>
          <a:fontRef idx="minor">
            <a:schemeClr val="tx1"/>
          </a:fontRef>
        </p:style>
      </p:cxnSp>
      <p:cxnSp>
        <p:nvCxnSpPr>
          <p:cNvPr id="241" name="直接连接符 240">
            <a:extLst>
              <a:ext uri="{FF2B5EF4-FFF2-40B4-BE49-F238E27FC236}">
                <a16:creationId xmlns:a16="http://schemas.microsoft.com/office/drawing/2014/main" id="{473C5A0F-0601-D32D-1FB1-902ACB93D5B6}"/>
              </a:ext>
            </a:extLst>
          </p:cNvPr>
          <p:cNvCxnSpPr>
            <a:cxnSpLocks/>
            <a:stCxn id="176" idx="5"/>
            <a:endCxn id="178" idx="1"/>
          </p:cNvCxnSpPr>
          <p:nvPr/>
        </p:nvCxnSpPr>
        <p:spPr>
          <a:xfrm>
            <a:off x="1853476" y="5010365"/>
            <a:ext cx="122190" cy="337824"/>
          </a:xfrm>
          <a:prstGeom prst="line">
            <a:avLst/>
          </a:prstGeom>
        </p:spPr>
        <p:style>
          <a:lnRef idx="2">
            <a:schemeClr val="dk1"/>
          </a:lnRef>
          <a:fillRef idx="0">
            <a:schemeClr val="dk1"/>
          </a:fillRef>
          <a:effectRef idx="1">
            <a:schemeClr val="dk1"/>
          </a:effectRef>
          <a:fontRef idx="minor">
            <a:schemeClr val="tx1"/>
          </a:fontRef>
        </p:style>
      </p:cxnSp>
      <p:cxnSp>
        <p:nvCxnSpPr>
          <p:cNvPr id="253" name="直接连接符 252">
            <a:extLst>
              <a:ext uri="{FF2B5EF4-FFF2-40B4-BE49-F238E27FC236}">
                <a16:creationId xmlns:a16="http://schemas.microsoft.com/office/drawing/2014/main" id="{16C7C62F-BAE6-EEFD-3ABA-9EFD8387D5DF}"/>
              </a:ext>
            </a:extLst>
          </p:cNvPr>
          <p:cNvCxnSpPr>
            <a:cxnSpLocks/>
            <a:stCxn id="172" idx="4"/>
            <a:endCxn id="174" idx="0"/>
          </p:cNvCxnSpPr>
          <p:nvPr/>
        </p:nvCxnSpPr>
        <p:spPr>
          <a:xfrm flipH="1">
            <a:off x="1150785" y="5008631"/>
            <a:ext cx="64294" cy="606210"/>
          </a:xfrm>
          <a:prstGeom prst="line">
            <a:avLst/>
          </a:prstGeom>
        </p:spPr>
        <p:style>
          <a:lnRef idx="2">
            <a:schemeClr val="dk1"/>
          </a:lnRef>
          <a:fillRef idx="0">
            <a:schemeClr val="dk1"/>
          </a:fillRef>
          <a:effectRef idx="1">
            <a:schemeClr val="dk1"/>
          </a:effectRef>
          <a:fontRef idx="minor">
            <a:schemeClr val="tx1"/>
          </a:fontRef>
        </p:style>
      </p:cxnSp>
      <p:cxnSp>
        <p:nvCxnSpPr>
          <p:cNvPr id="254" name="直接连接符 253">
            <a:extLst>
              <a:ext uri="{FF2B5EF4-FFF2-40B4-BE49-F238E27FC236}">
                <a16:creationId xmlns:a16="http://schemas.microsoft.com/office/drawing/2014/main" id="{25DB5E43-4A38-7AD3-AB74-B4ECC2C5E1AF}"/>
              </a:ext>
            </a:extLst>
          </p:cNvPr>
          <p:cNvCxnSpPr>
            <a:stCxn id="174" idx="5"/>
            <a:endCxn id="179" idx="2"/>
          </p:cNvCxnSpPr>
          <p:nvPr/>
        </p:nvCxnSpPr>
        <p:spPr>
          <a:xfrm>
            <a:off x="1196248" y="5730695"/>
            <a:ext cx="391493" cy="135575"/>
          </a:xfrm>
          <a:prstGeom prst="line">
            <a:avLst/>
          </a:prstGeom>
        </p:spPr>
        <p:style>
          <a:lnRef idx="2">
            <a:schemeClr val="dk1"/>
          </a:lnRef>
          <a:fillRef idx="0">
            <a:schemeClr val="dk1"/>
          </a:fillRef>
          <a:effectRef idx="1">
            <a:schemeClr val="dk1"/>
          </a:effectRef>
          <a:fontRef idx="minor">
            <a:schemeClr val="tx1"/>
          </a:fontRef>
        </p:style>
      </p:cxnSp>
      <p:sp>
        <p:nvSpPr>
          <p:cNvPr id="256" name="矩形 255">
            <a:extLst>
              <a:ext uri="{FF2B5EF4-FFF2-40B4-BE49-F238E27FC236}">
                <a16:creationId xmlns:a16="http://schemas.microsoft.com/office/drawing/2014/main" id="{1CE40F2A-16BF-8DA0-13F0-4929224BCE32}"/>
              </a:ext>
            </a:extLst>
          </p:cNvPr>
          <p:cNvSpPr/>
          <p:nvPr/>
        </p:nvSpPr>
        <p:spPr>
          <a:xfrm>
            <a:off x="771582" y="4813548"/>
            <a:ext cx="2472419" cy="1400176"/>
          </a:xfrm>
          <a:prstGeom prst="rect">
            <a:avLst/>
          </a:prstGeom>
          <a:noFill/>
          <a:ln>
            <a:solidFill>
              <a:schemeClr val="bg1">
                <a:lumMod val="65000"/>
              </a:schemeClr>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8" name="椭圆 257">
            <a:extLst>
              <a:ext uri="{FF2B5EF4-FFF2-40B4-BE49-F238E27FC236}">
                <a16:creationId xmlns:a16="http://schemas.microsoft.com/office/drawing/2014/main" id="{3D17052D-15E2-CFE3-9C0D-4F4454132BEE}"/>
              </a:ext>
            </a:extLst>
          </p:cNvPr>
          <p:cNvSpPr/>
          <p:nvPr/>
        </p:nvSpPr>
        <p:spPr>
          <a:xfrm rot="453782">
            <a:off x="2645777" y="5288397"/>
            <a:ext cx="128588" cy="135731"/>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sp>
        <p:nvSpPr>
          <p:cNvPr id="259" name="椭圆 258">
            <a:extLst>
              <a:ext uri="{FF2B5EF4-FFF2-40B4-BE49-F238E27FC236}">
                <a16:creationId xmlns:a16="http://schemas.microsoft.com/office/drawing/2014/main" id="{68240A11-E5E1-F84A-559F-BC343A81140E}"/>
              </a:ext>
            </a:extLst>
          </p:cNvPr>
          <p:cNvSpPr/>
          <p:nvPr/>
        </p:nvSpPr>
        <p:spPr>
          <a:xfrm rot="453782">
            <a:off x="2800860" y="5441083"/>
            <a:ext cx="128588" cy="135731"/>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sp>
        <p:nvSpPr>
          <p:cNvPr id="260" name="椭圆 259">
            <a:extLst>
              <a:ext uri="{FF2B5EF4-FFF2-40B4-BE49-F238E27FC236}">
                <a16:creationId xmlns:a16="http://schemas.microsoft.com/office/drawing/2014/main" id="{697D2AD5-576D-3CBF-400F-8AD77D7797A8}"/>
              </a:ext>
            </a:extLst>
          </p:cNvPr>
          <p:cNvSpPr/>
          <p:nvPr/>
        </p:nvSpPr>
        <p:spPr>
          <a:xfrm rot="453782">
            <a:off x="2559661" y="5532726"/>
            <a:ext cx="128588" cy="135731"/>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cxnSp>
        <p:nvCxnSpPr>
          <p:cNvPr id="263" name="直接连接符 262">
            <a:extLst>
              <a:ext uri="{FF2B5EF4-FFF2-40B4-BE49-F238E27FC236}">
                <a16:creationId xmlns:a16="http://schemas.microsoft.com/office/drawing/2014/main" id="{91C124B9-DB7A-84BD-2299-AD19FD3BDF49}"/>
              </a:ext>
            </a:extLst>
          </p:cNvPr>
          <p:cNvCxnSpPr>
            <a:cxnSpLocks/>
          </p:cNvCxnSpPr>
          <p:nvPr/>
        </p:nvCxnSpPr>
        <p:spPr>
          <a:xfrm rot="453782">
            <a:off x="2751505" y="5410103"/>
            <a:ext cx="74898" cy="45291"/>
          </a:xfrm>
          <a:prstGeom prst="line">
            <a:avLst/>
          </a:prstGeom>
          <a:ln>
            <a:solidFill>
              <a:srgbClr val="C00000"/>
            </a:solidFill>
          </a:ln>
        </p:spPr>
        <p:style>
          <a:lnRef idx="2">
            <a:schemeClr val="dk1"/>
          </a:lnRef>
          <a:fillRef idx="0">
            <a:schemeClr val="dk1"/>
          </a:fillRef>
          <a:effectRef idx="1">
            <a:schemeClr val="dk1"/>
          </a:effectRef>
          <a:fontRef idx="minor">
            <a:schemeClr val="tx1"/>
          </a:fontRef>
        </p:style>
      </p:cxnSp>
      <p:cxnSp>
        <p:nvCxnSpPr>
          <p:cNvPr id="264" name="直接连接符 263">
            <a:extLst>
              <a:ext uri="{FF2B5EF4-FFF2-40B4-BE49-F238E27FC236}">
                <a16:creationId xmlns:a16="http://schemas.microsoft.com/office/drawing/2014/main" id="{AEC32C01-CFFA-13C7-30C2-D8E857FE917F}"/>
              </a:ext>
            </a:extLst>
          </p:cNvPr>
          <p:cNvCxnSpPr>
            <a:cxnSpLocks/>
            <a:endCxn id="260" idx="0"/>
          </p:cNvCxnSpPr>
          <p:nvPr/>
        </p:nvCxnSpPr>
        <p:spPr>
          <a:xfrm flipH="1">
            <a:off x="2632887" y="5403796"/>
            <a:ext cx="37951" cy="129520"/>
          </a:xfrm>
          <a:prstGeom prst="line">
            <a:avLst/>
          </a:prstGeom>
          <a:ln>
            <a:solidFill>
              <a:srgbClr val="C00000"/>
            </a:solidFill>
          </a:ln>
        </p:spPr>
        <p:style>
          <a:lnRef idx="2">
            <a:schemeClr val="dk1"/>
          </a:lnRef>
          <a:fillRef idx="0">
            <a:schemeClr val="dk1"/>
          </a:fillRef>
          <a:effectRef idx="1">
            <a:schemeClr val="dk1"/>
          </a:effectRef>
          <a:fontRef idx="minor">
            <a:schemeClr val="tx1"/>
          </a:fontRef>
        </p:style>
      </p:cxnSp>
      <p:cxnSp>
        <p:nvCxnSpPr>
          <p:cNvPr id="265" name="直接连接符 264">
            <a:extLst>
              <a:ext uri="{FF2B5EF4-FFF2-40B4-BE49-F238E27FC236}">
                <a16:creationId xmlns:a16="http://schemas.microsoft.com/office/drawing/2014/main" id="{75223794-7D4A-7C9D-A20B-551E965CD8E9}"/>
              </a:ext>
            </a:extLst>
          </p:cNvPr>
          <p:cNvCxnSpPr>
            <a:cxnSpLocks/>
            <a:endCxn id="260" idx="6"/>
          </p:cNvCxnSpPr>
          <p:nvPr/>
        </p:nvCxnSpPr>
        <p:spPr>
          <a:xfrm flipH="1">
            <a:off x="2687690" y="5559088"/>
            <a:ext cx="129383" cy="49966"/>
          </a:xfrm>
          <a:prstGeom prst="line">
            <a:avLst/>
          </a:prstGeom>
          <a:ln>
            <a:solidFill>
              <a:srgbClr val="C00000"/>
            </a:solidFill>
          </a:ln>
        </p:spPr>
        <p:style>
          <a:lnRef idx="2">
            <a:schemeClr val="dk1"/>
          </a:lnRef>
          <a:fillRef idx="0">
            <a:schemeClr val="dk1"/>
          </a:fillRef>
          <a:effectRef idx="1">
            <a:schemeClr val="dk1"/>
          </a:effectRef>
          <a:fontRef idx="minor">
            <a:schemeClr val="tx1"/>
          </a:fontRef>
        </p:style>
      </p:cxnSp>
      <p:pic>
        <p:nvPicPr>
          <p:cNvPr id="267" name="图片 266">
            <a:extLst>
              <a:ext uri="{FF2B5EF4-FFF2-40B4-BE49-F238E27FC236}">
                <a16:creationId xmlns:a16="http://schemas.microsoft.com/office/drawing/2014/main" id="{91C34456-A0D8-EB85-8803-4456AC7F1BC2}"/>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2224135" y="5431020"/>
            <a:ext cx="222267" cy="222267"/>
          </a:xfrm>
          <a:prstGeom prst="rect">
            <a:avLst/>
          </a:prstGeom>
        </p:spPr>
      </p:pic>
      <mc:AlternateContent xmlns:mc="http://schemas.openxmlformats.org/markup-compatibility/2006" xmlns:a14="http://schemas.microsoft.com/office/drawing/2010/main">
        <mc:Choice Requires="a14">
          <p:sp>
            <p:nvSpPr>
              <p:cNvPr id="268" name="文本框 267">
                <a:extLst>
                  <a:ext uri="{FF2B5EF4-FFF2-40B4-BE49-F238E27FC236}">
                    <a16:creationId xmlns:a16="http://schemas.microsoft.com/office/drawing/2014/main" id="{14D47435-6E9E-11CE-7579-A6036691A9FB}"/>
                  </a:ext>
                </a:extLst>
              </p:cNvPr>
              <p:cNvSpPr txBox="1"/>
              <p:nvPr/>
            </p:nvSpPr>
            <p:spPr>
              <a:xfrm>
                <a:off x="771583" y="5872943"/>
                <a:ext cx="136800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Original datasets </a:t>
                </a:r>
                <a14:m>
                  <m:oMath xmlns:m="http://schemas.openxmlformats.org/officeDocument/2006/math">
                    <m:r>
                      <a:rPr lang="en-US" altLang="zh-CN" sz="1200" i="1" dirty="0" smtClean="0">
                        <a:latin typeface="Cambria Math" panose="02040503050406030204" pitchFamily="18" charset="0"/>
                        <a:cs typeface="Times New Roman" panose="02020603050405020304" pitchFamily="18" charset="0"/>
                      </a:rPr>
                      <m:t>𝐺</m:t>
                    </m:r>
                  </m:oMath>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268" name="文本框 267">
                <a:extLst>
                  <a:ext uri="{FF2B5EF4-FFF2-40B4-BE49-F238E27FC236}">
                    <a16:creationId xmlns:a16="http://schemas.microsoft.com/office/drawing/2014/main" id="{14D47435-6E9E-11CE-7579-A6036691A9FB}"/>
                  </a:ext>
                </a:extLst>
              </p:cNvPr>
              <p:cNvSpPr txBox="1">
                <a:spLocks noRot="1" noChangeAspect="1" noMove="1" noResize="1" noEditPoints="1" noAdjustHandles="1" noChangeArrowheads="1" noChangeShapeType="1" noTextEdit="1"/>
              </p:cNvSpPr>
              <p:nvPr/>
            </p:nvSpPr>
            <p:spPr>
              <a:xfrm>
                <a:off x="771583" y="5872943"/>
                <a:ext cx="1368003" cy="276999"/>
              </a:xfrm>
              <a:prstGeom prst="rect">
                <a:avLst/>
              </a:prstGeom>
              <a:blipFill>
                <a:blip r:embed="rId22"/>
                <a:stretch>
                  <a:fillRect l="-446" b="-1521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9" name="文本框 268">
                <a:extLst>
                  <a:ext uri="{FF2B5EF4-FFF2-40B4-BE49-F238E27FC236}">
                    <a16:creationId xmlns:a16="http://schemas.microsoft.com/office/drawing/2014/main" id="{63D72781-35BB-9AE6-B685-CA38EA78290E}"/>
                  </a:ext>
                </a:extLst>
              </p:cNvPr>
              <p:cNvSpPr txBox="1"/>
              <p:nvPr/>
            </p:nvSpPr>
            <p:spPr>
              <a:xfrm>
                <a:off x="2398321" y="5854102"/>
                <a:ext cx="693014"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1200" i="1" smtClean="0">
                              <a:latin typeface="Cambria Math" panose="02040503050406030204" pitchFamily="18" charset="0"/>
                              <a:cs typeface="Times New Roman" panose="02020603050405020304" pitchFamily="18" charset="0"/>
                            </a:rPr>
                          </m:ctrlPr>
                        </m:sSubPr>
                        <m:e>
                          <m:r>
                            <a:rPr lang="en-US" altLang="zh-CN" sz="1200" b="0" i="1" smtClean="0">
                              <a:latin typeface="Cambria Math" panose="02040503050406030204" pitchFamily="18" charset="0"/>
                              <a:cs typeface="Times New Roman" panose="02020603050405020304" pitchFamily="18" charset="0"/>
                            </a:rPr>
                            <m:t>𝑥</m:t>
                          </m:r>
                        </m:e>
                        <m:sub>
                          <m:r>
                            <a:rPr lang="en-US" altLang="zh-CN" sz="1200" b="0" i="1" smtClean="0">
                              <a:latin typeface="Cambria Math" panose="02040503050406030204" pitchFamily="18" charset="0"/>
                              <a:cs typeface="Times New Roman" panose="02020603050405020304" pitchFamily="18" charset="0"/>
                            </a:rPr>
                            <m:t>𝑖𝑠𝑜</m:t>
                          </m:r>
                        </m:sub>
                      </m:sSub>
                    </m:oMath>
                  </m:oMathPara>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269" name="文本框 268">
                <a:extLst>
                  <a:ext uri="{FF2B5EF4-FFF2-40B4-BE49-F238E27FC236}">
                    <a16:creationId xmlns:a16="http://schemas.microsoft.com/office/drawing/2014/main" id="{63D72781-35BB-9AE6-B685-CA38EA78290E}"/>
                  </a:ext>
                </a:extLst>
              </p:cNvPr>
              <p:cNvSpPr txBox="1">
                <a:spLocks noRot="1" noChangeAspect="1" noMove="1" noResize="1" noEditPoints="1" noAdjustHandles="1" noChangeArrowheads="1" noChangeShapeType="1" noTextEdit="1"/>
              </p:cNvSpPr>
              <p:nvPr/>
            </p:nvSpPr>
            <p:spPr>
              <a:xfrm>
                <a:off x="2398321" y="5854102"/>
                <a:ext cx="693014" cy="276999"/>
              </a:xfrm>
              <a:prstGeom prst="rect">
                <a:avLst/>
              </a:prstGeom>
              <a:blipFill>
                <a:blip r:embed="rId2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5" name="文本框 274">
                <a:extLst>
                  <a:ext uri="{FF2B5EF4-FFF2-40B4-BE49-F238E27FC236}">
                    <a16:creationId xmlns:a16="http://schemas.microsoft.com/office/drawing/2014/main" id="{A4B9D28B-4C8B-ABC3-2A68-2139F0B9B766}"/>
                  </a:ext>
                </a:extLst>
              </p:cNvPr>
              <p:cNvSpPr txBox="1"/>
              <p:nvPr/>
            </p:nvSpPr>
            <p:spPr>
              <a:xfrm>
                <a:off x="3711392" y="5152863"/>
                <a:ext cx="693014"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1200" i="1" smtClean="0">
                              <a:latin typeface="Cambria Math" panose="02040503050406030204" pitchFamily="18" charset="0"/>
                              <a:cs typeface="Times New Roman" panose="02020603050405020304" pitchFamily="18" charset="0"/>
                            </a:rPr>
                          </m:ctrlPr>
                        </m:sSubPr>
                        <m:e>
                          <m:r>
                            <a:rPr lang="en-US" altLang="zh-CN" sz="1200" b="0" i="1" smtClean="0">
                              <a:latin typeface="Cambria Math" panose="02040503050406030204" pitchFamily="18" charset="0"/>
                              <a:cs typeface="Times New Roman" panose="02020603050405020304" pitchFamily="18" charset="0"/>
                            </a:rPr>
                            <m:t>𝑥</m:t>
                          </m:r>
                        </m:e>
                        <m:sub>
                          <m:r>
                            <a:rPr lang="en-US" altLang="zh-CN" sz="1200" b="0" i="1" smtClean="0">
                              <a:latin typeface="Cambria Math" panose="02040503050406030204" pitchFamily="18" charset="0"/>
                              <a:cs typeface="Times New Roman" panose="02020603050405020304" pitchFamily="18" charset="0"/>
                            </a:rPr>
                            <m:t>𝑠𝑢𝑟</m:t>
                          </m:r>
                        </m:sub>
                      </m:sSub>
                    </m:oMath>
                  </m:oMathPara>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275" name="文本框 274">
                <a:extLst>
                  <a:ext uri="{FF2B5EF4-FFF2-40B4-BE49-F238E27FC236}">
                    <a16:creationId xmlns:a16="http://schemas.microsoft.com/office/drawing/2014/main" id="{A4B9D28B-4C8B-ABC3-2A68-2139F0B9B766}"/>
                  </a:ext>
                </a:extLst>
              </p:cNvPr>
              <p:cNvSpPr txBox="1">
                <a:spLocks noRot="1" noChangeAspect="1" noMove="1" noResize="1" noEditPoints="1" noAdjustHandles="1" noChangeArrowheads="1" noChangeShapeType="1" noTextEdit="1"/>
              </p:cNvSpPr>
              <p:nvPr/>
            </p:nvSpPr>
            <p:spPr>
              <a:xfrm>
                <a:off x="3711392" y="5152863"/>
                <a:ext cx="693014" cy="276999"/>
              </a:xfrm>
              <a:prstGeom prst="rect">
                <a:avLst/>
              </a:prstGeom>
              <a:blipFill>
                <a:blip r:embed="rId2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5" name="文本框 284">
                <a:extLst>
                  <a:ext uri="{FF2B5EF4-FFF2-40B4-BE49-F238E27FC236}">
                    <a16:creationId xmlns:a16="http://schemas.microsoft.com/office/drawing/2014/main" id="{04728FB4-C789-D006-3946-889EF3CC4EC6}"/>
                  </a:ext>
                </a:extLst>
              </p:cNvPr>
              <p:cNvSpPr txBox="1"/>
              <p:nvPr/>
            </p:nvSpPr>
            <p:spPr>
              <a:xfrm>
                <a:off x="3776193" y="5922029"/>
                <a:ext cx="693014"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1200" i="1" smtClean="0">
                              <a:latin typeface="Cambria Math" panose="02040503050406030204" pitchFamily="18" charset="0"/>
                              <a:cs typeface="Times New Roman" panose="02020603050405020304" pitchFamily="18" charset="0"/>
                            </a:rPr>
                          </m:ctrlPr>
                        </m:sSubPr>
                        <m:e>
                          <m:r>
                            <a:rPr lang="en-US" altLang="zh-CN" sz="1200" b="0" i="1" smtClean="0">
                              <a:latin typeface="Cambria Math" panose="02040503050406030204" pitchFamily="18" charset="0"/>
                              <a:cs typeface="Times New Roman" panose="02020603050405020304" pitchFamily="18" charset="0"/>
                            </a:rPr>
                            <m:t>𝑥</m:t>
                          </m:r>
                        </m:e>
                        <m:sub>
                          <m:r>
                            <a:rPr lang="en-US" altLang="zh-CN" sz="1200" b="0" i="1" smtClean="0">
                              <a:latin typeface="Cambria Math" panose="02040503050406030204" pitchFamily="18" charset="0"/>
                              <a:cs typeface="Times New Roman" panose="02020603050405020304" pitchFamily="18" charset="0"/>
                            </a:rPr>
                            <m:t>𝑑𝑖𝑠</m:t>
                          </m:r>
                        </m:sub>
                      </m:sSub>
                    </m:oMath>
                  </m:oMathPara>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285" name="文本框 284">
                <a:extLst>
                  <a:ext uri="{FF2B5EF4-FFF2-40B4-BE49-F238E27FC236}">
                    <a16:creationId xmlns:a16="http://schemas.microsoft.com/office/drawing/2014/main" id="{04728FB4-C789-D006-3946-889EF3CC4EC6}"/>
                  </a:ext>
                </a:extLst>
              </p:cNvPr>
              <p:cNvSpPr txBox="1">
                <a:spLocks noRot="1" noChangeAspect="1" noMove="1" noResize="1" noEditPoints="1" noAdjustHandles="1" noChangeArrowheads="1" noChangeShapeType="1" noTextEdit="1"/>
              </p:cNvSpPr>
              <p:nvPr/>
            </p:nvSpPr>
            <p:spPr>
              <a:xfrm>
                <a:off x="3776193" y="5922029"/>
                <a:ext cx="693014" cy="276999"/>
              </a:xfrm>
              <a:prstGeom prst="rect">
                <a:avLst/>
              </a:prstGeom>
              <a:blipFill>
                <a:blip r:embed="rId25"/>
                <a:stretch>
                  <a:fillRect/>
                </a:stretch>
              </a:blipFill>
            </p:spPr>
            <p:txBody>
              <a:bodyPr/>
              <a:lstStyle/>
              <a:p>
                <a:r>
                  <a:rPr lang="zh-CN" altLang="en-US">
                    <a:noFill/>
                  </a:rPr>
                  <a:t> </a:t>
                </a:r>
              </a:p>
            </p:txBody>
          </p:sp>
        </mc:Fallback>
      </mc:AlternateContent>
      <p:sp>
        <p:nvSpPr>
          <p:cNvPr id="288" name="等腰三角形 287">
            <a:extLst>
              <a:ext uri="{FF2B5EF4-FFF2-40B4-BE49-F238E27FC236}">
                <a16:creationId xmlns:a16="http://schemas.microsoft.com/office/drawing/2014/main" id="{EEF25DB6-9D9C-F2C7-31A6-8E724FCB568F}"/>
              </a:ext>
            </a:extLst>
          </p:cNvPr>
          <p:cNvSpPr/>
          <p:nvPr/>
        </p:nvSpPr>
        <p:spPr>
          <a:xfrm>
            <a:off x="3927219" y="5582058"/>
            <a:ext cx="343449" cy="369332"/>
          </a:xfrm>
          <a:prstGeom prst="triangl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0" name="椭圆 289">
            <a:extLst>
              <a:ext uri="{FF2B5EF4-FFF2-40B4-BE49-F238E27FC236}">
                <a16:creationId xmlns:a16="http://schemas.microsoft.com/office/drawing/2014/main" id="{81391247-9647-7579-763E-412BAB388CD7}"/>
              </a:ext>
            </a:extLst>
          </p:cNvPr>
          <p:cNvSpPr/>
          <p:nvPr/>
        </p:nvSpPr>
        <p:spPr>
          <a:xfrm rot="453782">
            <a:off x="4028999" y="5542089"/>
            <a:ext cx="128588" cy="135731"/>
          </a:xfrm>
          <a:prstGeom prst="ellips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sp>
        <p:nvSpPr>
          <p:cNvPr id="291" name="椭圆 290">
            <a:extLst>
              <a:ext uri="{FF2B5EF4-FFF2-40B4-BE49-F238E27FC236}">
                <a16:creationId xmlns:a16="http://schemas.microsoft.com/office/drawing/2014/main" id="{09C4DFC2-B9E7-7EB0-3D9B-5D49EF3B0943}"/>
              </a:ext>
            </a:extLst>
          </p:cNvPr>
          <p:cNvSpPr/>
          <p:nvPr/>
        </p:nvSpPr>
        <p:spPr>
          <a:xfrm rot="453782">
            <a:off x="3877212" y="5854948"/>
            <a:ext cx="128588" cy="135731"/>
          </a:xfrm>
          <a:prstGeom prst="ellips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sp>
        <p:nvSpPr>
          <p:cNvPr id="292" name="椭圆 291">
            <a:extLst>
              <a:ext uri="{FF2B5EF4-FFF2-40B4-BE49-F238E27FC236}">
                <a16:creationId xmlns:a16="http://schemas.microsoft.com/office/drawing/2014/main" id="{05E4354D-7038-F857-B797-30A041DFAE64}"/>
              </a:ext>
            </a:extLst>
          </p:cNvPr>
          <p:cNvSpPr/>
          <p:nvPr/>
        </p:nvSpPr>
        <p:spPr>
          <a:xfrm rot="453782">
            <a:off x="4212276" y="5854948"/>
            <a:ext cx="128588" cy="135731"/>
          </a:xfrm>
          <a:prstGeom prst="ellips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293" name="等腰三角形 292">
            <a:extLst>
              <a:ext uri="{FF2B5EF4-FFF2-40B4-BE49-F238E27FC236}">
                <a16:creationId xmlns:a16="http://schemas.microsoft.com/office/drawing/2014/main" id="{C19125B6-75A4-BB35-D771-51C0F2228E89}"/>
              </a:ext>
            </a:extLst>
          </p:cNvPr>
          <p:cNvSpPr/>
          <p:nvPr/>
        </p:nvSpPr>
        <p:spPr>
          <a:xfrm>
            <a:off x="3885830" y="4824193"/>
            <a:ext cx="343449" cy="369332"/>
          </a:xfrm>
          <a:prstGeom prst="triangl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4" name="椭圆 293">
            <a:extLst>
              <a:ext uri="{FF2B5EF4-FFF2-40B4-BE49-F238E27FC236}">
                <a16:creationId xmlns:a16="http://schemas.microsoft.com/office/drawing/2014/main" id="{700CC40F-35F3-0123-BDA6-4530A16B333F}"/>
              </a:ext>
            </a:extLst>
          </p:cNvPr>
          <p:cNvSpPr/>
          <p:nvPr/>
        </p:nvSpPr>
        <p:spPr>
          <a:xfrm rot="453782">
            <a:off x="3987610" y="4784224"/>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sp>
        <p:nvSpPr>
          <p:cNvPr id="295" name="椭圆 294">
            <a:extLst>
              <a:ext uri="{FF2B5EF4-FFF2-40B4-BE49-F238E27FC236}">
                <a16:creationId xmlns:a16="http://schemas.microsoft.com/office/drawing/2014/main" id="{8C8556D4-A97E-4384-0CE5-8D23EE019AF8}"/>
              </a:ext>
            </a:extLst>
          </p:cNvPr>
          <p:cNvSpPr/>
          <p:nvPr/>
        </p:nvSpPr>
        <p:spPr>
          <a:xfrm rot="453782">
            <a:off x="3835823" y="5097083"/>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sp>
        <p:nvSpPr>
          <p:cNvPr id="296" name="椭圆 295">
            <a:extLst>
              <a:ext uri="{FF2B5EF4-FFF2-40B4-BE49-F238E27FC236}">
                <a16:creationId xmlns:a16="http://schemas.microsoft.com/office/drawing/2014/main" id="{57F69C07-E902-15F5-0B22-28E3F62560FF}"/>
              </a:ext>
            </a:extLst>
          </p:cNvPr>
          <p:cNvSpPr/>
          <p:nvPr/>
        </p:nvSpPr>
        <p:spPr>
          <a:xfrm rot="453782">
            <a:off x="4170887" y="5097083"/>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297" name="矩形 296">
            <a:extLst>
              <a:ext uri="{FF2B5EF4-FFF2-40B4-BE49-F238E27FC236}">
                <a16:creationId xmlns:a16="http://schemas.microsoft.com/office/drawing/2014/main" id="{3DCB4CD5-E936-0269-82D0-ECD4E33BD6CB}"/>
              </a:ext>
            </a:extLst>
          </p:cNvPr>
          <p:cNvSpPr/>
          <p:nvPr/>
        </p:nvSpPr>
        <p:spPr>
          <a:xfrm>
            <a:off x="3680813" y="4730955"/>
            <a:ext cx="788393" cy="1468073"/>
          </a:xfrm>
          <a:prstGeom prst="rect">
            <a:avLst/>
          </a:prstGeom>
          <a:noFill/>
          <a:ln>
            <a:solidFill>
              <a:srgbClr val="91919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99" name="图片 298">
            <a:extLst>
              <a:ext uri="{FF2B5EF4-FFF2-40B4-BE49-F238E27FC236}">
                <a16:creationId xmlns:a16="http://schemas.microsoft.com/office/drawing/2014/main" id="{3E5889E2-E5F0-951B-CEE8-4A0B3C657A0B}"/>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3383415" y="5412451"/>
            <a:ext cx="222267" cy="222267"/>
          </a:xfrm>
          <a:prstGeom prst="rect">
            <a:avLst/>
          </a:prstGeom>
        </p:spPr>
      </p:pic>
      <p:cxnSp>
        <p:nvCxnSpPr>
          <p:cNvPr id="300" name="直接箭头连接符 299">
            <a:extLst>
              <a:ext uri="{FF2B5EF4-FFF2-40B4-BE49-F238E27FC236}">
                <a16:creationId xmlns:a16="http://schemas.microsoft.com/office/drawing/2014/main" id="{AE732F2D-95C2-D76B-E661-7542B8E34263}"/>
              </a:ext>
            </a:extLst>
          </p:cNvPr>
          <p:cNvCxnSpPr>
            <a:cxnSpLocks/>
          </p:cNvCxnSpPr>
          <p:nvPr/>
        </p:nvCxnSpPr>
        <p:spPr>
          <a:xfrm>
            <a:off x="4650215" y="6058007"/>
            <a:ext cx="272657"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01" name="文本框 300">
            <a:extLst>
              <a:ext uri="{FF2B5EF4-FFF2-40B4-BE49-F238E27FC236}">
                <a16:creationId xmlns:a16="http://schemas.microsoft.com/office/drawing/2014/main" id="{8A919442-B16F-4B98-182F-A3064481B3B0}"/>
              </a:ext>
            </a:extLst>
          </p:cNvPr>
          <p:cNvSpPr txBox="1"/>
          <p:nvPr/>
        </p:nvSpPr>
        <p:spPr>
          <a:xfrm>
            <a:off x="3352474" y="6170944"/>
            <a:ext cx="1370377" cy="276999"/>
          </a:xfrm>
          <a:prstGeom prst="rect">
            <a:avLst/>
          </a:prstGeom>
          <a:noFill/>
        </p:spPr>
        <p:txBody>
          <a:bodyPr wrap="square">
            <a:spAutoFit/>
          </a:bodyPr>
          <a:lstStyle/>
          <a:p>
            <a:pPr algn="ctr"/>
            <a:r>
              <a:rPr lang="en-US" altLang="zh-CN" sz="1200" dirty="0">
                <a:latin typeface="Times New Roman" panose="02020603050405020304" pitchFamily="18" charset="0"/>
                <a:cs typeface="Times New Roman" panose="02020603050405020304" pitchFamily="18" charset="0"/>
              </a:rPr>
              <a:t>Prompt subgraphs</a:t>
            </a:r>
            <a:endParaRPr lang="zh-CN" altLang="en-US" sz="1200" dirty="0">
              <a:latin typeface="Times New Roman" panose="02020603050405020304" pitchFamily="18" charset="0"/>
              <a:cs typeface="Times New Roman" panose="02020603050405020304" pitchFamily="18" charset="0"/>
            </a:endParaRPr>
          </a:p>
        </p:txBody>
      </p:sp>
      <p:sp>
        <p:nvSpPr>
          <p:cNvPr id="302" name="文本框 301">
            <a:extLst>
              <a:ext uri="{FF2B5EF4-FFF2-40B4-BE49-F238E27FC236}">
                <a16:creationId xmlns:a16="http://schemas.microsoft.com/office/drawing/2014/main" id="{8E0B2887-6C7E-9DD1-5948-A5AB36D655A1}"/>
              </a:ext>
            </a:extLst>
          </p:cNvPr>
          <p:cNvSpPr txBox="1"/>
          <p:nvPr/>
        </p:nvSpPr>
        <p:spPr>
          <a:xfrm>
            <a:off x="7011552" y="5056501"/>
            <a:ext cx="1364476"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(0.2 0.9 0.4 … 0.1)</a:t>
            </a:r>
            <a:endParaRPr lang="zh-CN" altLang="en-US" sz="1200" dirty="0">
              <a:latin typeface="Times New Roman" panose="02020603050405020304" pitchFamily="18" charset="0"/>
              <a:cs typeface="Times New Roman" panose="02020603050405020304" pitchFamily="18" charset="0"/>
            </a:endParaRPr>
          </a:p>
        </p:txBody>
      </p:sp>
      <p:sp>
        <p:nvSpPr>
          <p:cNvPr id="304" name="文本框 303">
            <a:extLst>
              <a:ext uri="{FF2B5EF4-FFF2-40B4-BE49-F238E27FC236}">
                <a16:creationId xmlns:a16="http://schemas.microsoft.com/office/drawing/2014/main" id="{C82B4399-DC9B-6207-F9AA-56669C6160F6}"/>
              </a:ext>
            </a:extLst>
          </p:cNvPr>
          <p:cNvSpPr txBox="1"/>
          <p:nvPr/>
        </p:nvSpPr>
        <p:spPr>
          <a:xfrm>
            <a:off x="7077845" y="5724246"/>
            <a:ext cx="1575750"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(0.3 0.8 0.2 … 0.2)</a:t>
            </a:r>
          </a:p>
        </p:txBody>
      </p:sp>
      <p:sp>
        <p:nvSpPr>
          <p:cNvPr id="305" name="矩形 304">
            <a:extLst>
              <a:ext uri="{FF2B5EF4-FFF2-40B4-BE49-F238E27FC236}">
                <a16:creationId xmlns:a16="http://schemas.microsoft.com/office/drawing/2014/main" id="{59B9EC72-8958-66ED-A453-B73CD67C7A77}"/>
              </a:ext>
            </a:extLst>
          </p:cNvPr>
          <p:cNvSpPr/>
          <p:nvPr/>
        </p:nvSpPr>
        <p:spPr>
          <a:xfrm>
            <a:off x="6916488" y="5021697"/>
            <a:ext cx="1554604" cy="1169552"/>
          </a:xfrm>
          <a:prstGeom prst="rect">
            <a:avLst/>
          </a:prstGeom>
          <a:noFill/>
          <a:ln>
            <a:solidFill>
              <a:srgbClr val="91919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306" name="文本框 305">
                <a:extLst>
                  <a:ext uri="{FF2B5EF4-FFF2-40B4-BE49-F238E27FC236}">
                    <a16:creationId xmlns:a16="http://schemas.microsoft.com/office/drawing/2014/main" id="{D80B1841-BD76-6CF5-2AD6-56ABD8F36CAB}"/>
                  </a:ext>
                </a:extLst>
              </p:cNvPr>
              <p:cNvSpPr txBox="1"/>
              <p:nvPr/>
            </p:nvSpPr>
            <p:spPr>
              <a:xfrm>
                <a:off x="7496398" y="5183248"/>
                <a:ext cx="871421" cy="276999"/>
              </a:xfrm>
              <a:prstGeom prst="rect">
                <a:avLst/>
              </a:prstGeom>
              <a:noFill/>
            </p:spPr>
            <p:txBody>
              <a:bodyPr wrap="square">
                <a:spAutoFit/>
              </a:bodyPr>
              <a:lstStyle/>
              <a:p>
                <a14:m>
                  <m:oMath xmlns:m="http://schemas.openxmlformats.org/officeDocument/2006/math">
                    <m:sSub>
                      <m:sSubPr>
                        <m:ctrlPr>
                          <a:rPr lang="en-US" altLang="zh-CN" sz="1200" i="1" smtClean="0">
                            <a:latin typeface="Cambria Math" panose="02040503050406030204" pitchFamily="18" charset="0"/>
                            <a:cs typeface="Times New Roman" panose="02020603050405020304" pitchFamily="18" charset="0"/>
                          </a:rPr>
                        </m:ctrlPr>
                      </m:sSubPr>
                      <m:e>
                        <m:r>
                          <a:rPr lang="en-US" altLang="zh-CN" sz="1200" b="0" i="1" smtClean="0">
                            <a:latin typeface="Cambria Math" panose="02040503050406030204" pitchFamily="18" charset="0"/>
                            <a:cs typeface="Times New Roman" panose="02020603050405020304" pitchFamily="18" charset="0"/>
                          </a:rPr>
                          <m:t>𝑝</m:t>
                        </m:r>
                      </m:e>
                      <m:sub>
                        <m:r>
                          <a:rPr lang="en-US" altLang="zh-CN" sz="1200" i="1">
                            <a:latin typeface="Cambria Math" panose="02040503050406030204" pitchFamily="18" charset="0"/>
                            <a:cs typeface="Times New Roman" panose="02020603050405020304" pitchFamily="18" charset="0"/>
                          </a:rPr>
                          <m:t>𝑠𝑢𝑟</m:t>
                        </m:r>
                      </m:sub>
                    </m:sSub>
                  </m:oMath>
                </a14:m>
                <a:r>
                  <a:rPr lang="en-US" altLang="zh-CN" sz="1200" dirty="0">
                    <a:latin typeface="Times New Roman" panose="02020603050405020304" pitchFamily="18" charset="0"/>
                    <a:cs typeface="Times New Roman" panose="02020603050405020304" pitchFamily="18" charset="0"/>
                  </a:rPr>
                  <a:t> </a:t>
                </a:r>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306" name="文本框 305">
                <a:extLst>
                  <a:ext uri="{FF2B5EF4-FFF2-40B4-BE49-F238E27FC236}">
                    <a16:creationId xmlns:a16="http://schemas.microsoft.com/office/drawing/2014/main" id="{D80B1841-BD76-6CF5-2AD6-56ABD8F36CAB}"/>
                  </a:ext>
                </a:extLst>
              </p:cNvPr>
              <p:cNvSpPr txBox="1">
                <a:spLocks noRot="1" noChangeAspect="1" noMove="1" noResize="1" noEditPoints="1" noAdjustHandles="1" noChangeArrowheads="1" noChangeShapeType="1" noTextEdit="1"/>
              </p:cNvSpPr>
              <p:nvPr/>
            </p:nvSpPr>
            <p:spPr>
              <a:xfrm>
                <a:off x="7496398" y="5183248"/>
                <a:ext cx="871421" cy="276999"/>
              </a:xfrm>
              <a:prstGeom prst="rect">
                <a:avLst/>
              </a:prstGeom>
              <a:blipFill>
                <a:blip r:embed="rId26"/>
                <a:stretch>
                  <a:fillRect/>
                </a:stretch>
              </a:blipFill>
            </p:spPr>
            <p:txBody>
              <a:bodyPr/>
              <a:lstStyle/>
              <a:p>
                <a:r>
                  <a:rPr lang="zh-CN" altLang="en-US">
                    <a:noFill/>
                  </a:rPr>
                  <a:t> </a:t>
                </a:r>
              </a:p>
            </p:txBody>
          </p:sp>
        </mc:Fallback>
      </mc:AlternateContent>
      <p:sp>
        <p:nvSpPr>
          <p:cNvPr id="311" name="文本框 310">
            <a:extLst>
              <a:ext uri="{FF2B5EF4-FFF2-40B4-BE49-F238E27FC236}">
                <a16:creationId xmlns:a16="http://schemas.microsoft.com/office/drawing/2014/main" id="{CC0B4D05-2D24-DB9E-2AFF-B4E888444834}"/>
              </a:ext>
            </a:extLst>
          </p:cNvPr>
          <p:cNvSpPr txBox="1"/>
          <p:nvPr/>
        </p:nvSpPr>
        <p:spPr>
          <a:xfrm>
            <a:off x="6836173" y="4744698"/>
            <a:ext cx="1634919"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Probability distribution </a:t>
            </a:r>
            <a:endParaRPr lang="zh-CN" altLang="en-US" sz="12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12" name="文本框 311">
                <a:extLst>
                  <a:ext uri="{FF2B5EF4-FFF2-40B4-BE49-F238E27FC236}">
                    <a16:creationId xmlns:a16="http://schemas.microsoft.com/office/drawing/2014/main" id="{2BC70D74-D2AD-438B-2A95-16B1F2E98D91}"/>
                  </a:ext>
                </a:extLst>
              </p:cNvPr>
              <p:cNvSpPr txBox="1"/>
              <p:nvPr/>
            </p:nvSpPr>
            <p:spPr>
              <a:xfrm>
                <a:off x="7517255" y="5872000"/>
                <a:ext cx="871421" cy="276999"/>
              </a:xfrm>
              <a:prstGeom prst="rect">
                <a:avLst/>
              </a:prstGeom>
              <a:noFill/>
            </p:spPr>
            <p:txBody>
              <a:bodyPr wrap="square">
                <a:spAutoFit/>
              </a:bodyPr>
              <a:lstStyle/>
              <a:p>
                <a14:m>
                  <m:oMath xmlns:m="http://schemas.openxmlformats.org/officeDocument/2006/math">
                    <m:sSub>
                      <m:sSubPr>
                        <m:ctrlPr>
                          <a:rPr lang="en-US" altLang="zh-CN" sz="1200" i="1" smtClean="0">
                            <a:latin typeface="Cambria Math" panose="02040503050406030204" pitchFamily="18" charset="0"/>
                            <a:cs typeface="Times New Roman" panose="02020603050405020304" pitchFamily="18" charset="0"/>
                          </a:rPr>
                        </m:ctrlPr>
                      </m:sSubPr>
                      <m:e>
                        <m:r>
                          <a:rPr lang="en-US" altLang="zh-CN" sz="1200" b="0" i="1" smtClean="0">
                            <a:latin typeface="Cambria Math" panose="02040503050406030204" pitchFamily="18" charset="0"/>
                            <a:cs typeface="Times New Roman" panose="02020603050405020304" pitchFamily="18" charset="0"/>
                          </a:rPr>
                          <m:t>𝑝</m:t>
                        </m:r>
                      </m:e>
                      <m:sub>
                        <m:r>
                          <a:rPr lang="en-US" altLang="zh-CN" sz="1200" i="1">
                            <a:latin typeface="Cambria Math" panose="02040503050406030204" pitchFamily="18" charset="0"/>
                            <a:cs typeface="Times New Roman" panose="02020603050405020304" pitchFamily="18" charset="0"/>
                          </a:rPr>
                          <m:t>𝑑𝑖𝑠</m:t>
                        </m:r>
                      </m:sub>
                    </m:sSub>
                  </m:oMath>
                </a14:m>
                <a:r>
                  <a:rPr lang="en-US" altLang="zh-CN" sz="1200" dirty="0">
                    <a:latin typeface="Times New Roman" panose="02020603050405020304" pitchFamily="18" charset="0"/>
                    <a:cs typeface="Times New Roman" panose="02020603050405020304" pitchFamily="18" charset="0"/>
                  </a:rPr>
                  <a:t> </a:t>
                </a:r>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312" name="文本框 311">
                <a:extLst>
                  <a:ext uri="{FF2B5EF4-FFF2-40B4-BE49-F238E27FC236}">
                    <a16:creationId xmlns:a16="http://schemas.microsoft.com/office/drawing/2014/main" id="{2BC70D74-D2AD-438B-2A95-16B1F2E98D91}"/>
                  </a:ext>
                </a:extLst>
              </p:cNvPr>
              <p:cNvSpPr txBox="1">
                <a:spLocks noRot="1" noChangeAspect="1" noMove="1" noResize="1" noEditPoints="1" noAdjustHandles="1" noChangeArrowheads="1" noChangeShapeType="1" noTextEdit="1"/>
              </p:cNvSpPr>
              <p:nvPr/>
            </p:nvSpPr>
            <p:spPr>
              <a:xfrm>
                <a:off x="7517255" y="5872000"/>
                <a:ext cx="871421" cy="276999"/>
              </a:xfrm>
              <a:prstGeom prst="rect">
                <a:avLst/>
              </a:prstGeom>
              <a:blipFill>
                <a:blip r:embed="rId27"/>
                <a:stretch>
                  <a:fillRect/>
                </a:stretch>
              </a:blipFill>
            </p:spPr>
            <p:txBody>
              <a:bodyPr/>
              <a:lstStyle/>
              <a:p>
                <a:r>
                  <a:rPr lang="zh-CN" altLang="en-US">
                    <a:noFill/>
                  </a:rPr>
                  <a:t> </a:t>
                </a:r>
              </a:p>
            </p:txBody>
          </p:sp>
        </mc:Fallback>
      </mc:AlternateContent>
      <p:cxnSp>
        <p:nvCxnSpPr>
          <p:cNvPr id="313" name="直接箭头连接符 312">
            <a:extLst>
              <a:ext uri="{FF2B5EF4-FFF2-40B4-BE49-F238E27FC236}">
                <a16:creationId xmlns:a16="http://schemas.microsoft.com/office/drawing/2014/main" id="{0F8938BA-97BC-CF2F-5327-EFFD5F8A91D1}"/>
              </a:ext>
            </a:extLst>
          </p:cNvPr>
          <p:cNvCxnSpPr>
            <a:cxnSpLocks/>
          </p:cNvCxnSpPr>
          <p:nvPr/>
        </p:nvCxnSpPr>
        <p:spPr>
          <a:xfrm>
            <a:off x="8581895" y="5247775"/>
            <a:ext cx="192656" cy="12655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14" name="直接箭头连接符 313">
            <a:extLst>
              <a:ext uri="{FF2B5EF4-FFF2-40B4-BE49-F238E27FC236}">
                <a16:creationId xmlns:a16="http://schemas.microsoft.com/office/drawing/2014/main" id="{3A1D2819-A066-951A-E9A9-B99A362DBD85}"/>
              </a:ext>
            </a:extLst>
          </p:cNvPr>
          <p:cNvCxnSpPr>
            <a:cxnSpLocks/>
          </p:cNvCxnSpPr>
          <p:nvPr/>
        </p:nvCxnSpPr>
        <p:spPr>
          <a:xfrm flipV="1">
            <a:off x="8575778" y="5794081"/>
            <a:ext cx="195183" cy="10352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315" name="图片 314">
            <a:extLst>
              <a:ext uri="{FF2B5EF4-FFF2-40B4-BE49-F238E27FC236}">
                <a16:creationId xmlns:a16="http://schemas.microsoft.com/office/drawing/2014/main" id="{1AB367B8-C1CF-E1B5-4162-72A19F4FFDCB}"/>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2599801" y="5033728"/>
            <a:ext cx="237525" cy="237525"/>
          </a:xfrm>
          <a:prstGeom prst="rect">
            <a:avLst/>
          </a:prstGeom>
        </p:spPr>
      </p:pic>
      <p:sp>
        <p:nvSpPr>
          <p:cNvPr id="316" name="文本框 315">
            <a:extLst>
              <a:ext uri="{FF2B5EF4-FFF2-40B4-BE49-F238E27FC236}">
                <a16:creationId xmlns:a16="http://schemas.microsoft.com/office/drawing/2014/main" id="{561EC417-D63C-6803-4568-7259ED868C61}"/>
              </a:ext>
            </a:extLst>
          </p:cNvPr>
          <p:cNvSpPr txBox="1"/>
          <p:nvPr/>
        </p:nvSpPr>
        <p:spPr>
          <a:xfrm>
            <a:off x="368835" y="4332805"/>
            <a:ext cx="3420439" cy="276999"/>
          </a:xfrm>
          <a:prstGeom prst="rect">
            <a:avLst/>
          </a:prstGeom>
          <a:noFill/>
        </p:spPr>
        <p:txBody>
          <a:bodyPr wrap="square">
            <a:spAutoFit/>
          </a:bodyPr>
          <a:lstStyle/>
          <a:p>
            <a:r>
              <a:rPr lang="en-US" altLang="zh-CN" sz="1200" b="1" dirty="0">
                <a:latin typeface="Times New Roman" panose="02020603050405020304" pitchFamily="18" charset="0"/>
                <a:cs typeface="Times New Roman" panose="02020603050405020304" pitchFamily="18" charset="0"/>
              </a:rPr>
              <a:t>c) Prompt-driven dataset provenance verification</a:t>
            </a:r>
          </a:p>
        </p:txBody>
      </p:sp>
      <p:pic>
        <p:nvPicPr>
          <p:cNvPr id="317" name="图片 316">
            <a:extLst>
              <a:ext uri="{FF2B5EF4-FFF2-40B4-BE49-F238E27FC236}">
                <a16:creationId xmlns:a16="http://schemas.microsoft.com/office/drawing/2014/main" id="{03283441-616C-28D4-359F-B43D5BFFED3E}"/>
              </a:ext>
            </a:extLst>
          </p:cNvPr>
          <p:cNvPicPr>
            <a:picLocks noChangeAspect="1"/>
          </p:cNvPicPr>
          <p:nvPr/>
        </p:nvPicPr>
        <p:blipFill>
          <a:blip r:embed="rId29"/>
          <a:stretch>
            <a:fillRect/>
          </a:stretch>
        </p:blipFill>
        <p:spPr>
          <a:xfrm>
            <a:off x="5367717" y="4629208"/>
            <a:ext cx="735369" cy="699902"/>
          </a:xfrm>
          <a:prstGeom prst="rect">
            <a:avLst/>
          </a:prstGeom>
        </p:spPr>
      </p:pic>
      <p:sp>
        <p:nvSpPr>
          <p:cNvPr id="318" name="文本框 317">
            <a:extLst>
              <a:ext uri="{FF2B5EF4-FFF2-40B4-BE49-F238E27FC236}">
                <a16:creationId xmlns:a16="http://schemas.microsoft.com/office/drawing/2014/main" id="{AB241FD5-E573-1FA6-C98C-800AE36A0F1E}"/>
              </a:ext>
            </a:extLst>
          </p:cNvPr>
          <p:cNvSpPr txBox="1"/>
          <p:nvPr/>
        </p:nvSpPr>
        <p:spPr>
          <a:xfrm>
            <a:off x="4949866" y="5311736"/>
            <a:ext cx="1895837"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Legal graph model</a:t>
            </a:r>
            <a:endParaRPr lang="zh-CN" altLang="en-US" sz="1200" dirty="0"/>
          </a:p>
        </p:txBody>
      </p:sp>
      <p:cxnSp>
        <p:nvCxnSpPr>
          <p:cNvPr id="319" name="直接箭头连接符 318">
            <a:extLst>
              <a:ext uri="{FF2B5EF4-FFF2-40B4-BE49-F238E27FC236}">
                <a16:creationId xmlns:a16="http://schemas.microsoft.com/office/drawing/2014/main" id="{A5747C60-E2E4-F941-FCDD-D7CF9B2C3CD2}"/>
              </a:ext>
            </a:extLst>
          </p:cNvPr>
          <p:cNvCxnSpPr>
            <a:cxnSpLocks/>
          </p:cNvCxnSpPr>
          <p:nvPr/>
        </p:nvCxnSpPr>
        <p:spPr>
          <a:xfrm>
            <a:off x="4679932" y="5025572"/>
            <a:ext cx="272657"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20" name="直接箭头连接符 319">
            <a:extLst>
              <a:ext uri="{FF2B5EF4-FFF2-40B4-BE49-F238E27FC236}">
                <a16:creationId xmlns:a16="http://schemas.microsoft.com/office/drawing/2014/main" id="{34E08038-69C0-2101-FC9C-A1B3B24063C9}"/>
              </a:ext>
            </a:extLst>
          </p:cNvPr>
          <p:cNvCxnSpPr>
            <a:cxnSpLocks/>
          </p:cNvCxnSpPr>
          <p:nvPr/>
        </p:nvCxnSpPr>
        <p:spPr>
          <a:xfrm>
            <a:off x="6432930" y="5128322"/>
            <a:ext cx="291473" cy="10513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23" name="直接箭头连接符 322">
            <a:extLst>
              <a:ext uri="{FF2B5EF4-FFF2-40B4-BE49-F238E27FC236}">
                <a16:creationId xmlns:a16="http://schemas.microsoft.com/office/drawing/2014/main" id="{03E34AB8-E301-5150-7EBD-762DA2CAD769}"/>
              </a:ext>
            </a:extLst>
          </p:cNvPr>
          <p:cNvCxnSpPr>
            <a:cxnSpLocks/>
          </p:cNvCxnSpPr>
          <p:nvPr/>
        </p:nvCxnSpPr>
        <p:spPr>
          <a:xfrm flipV="1">
            <a:off x="6339480" y="6045306"/>
            <a:ext cx="328932" cy="9537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24" name="矩形 323">
            <a:extLst>
              <a:ext uri="{FF2B5EF4-FFF2-40B4-BE49-F238E27FC236}">
                <a16:creationId xmlns:a16="http://schemas.microsoft.com/office/drawing/2014/main" id="{53176CAE-802C-79C5-D306-CCDB08E35861}"/>
              </a:ext>
            </a:extLst>
          </p:cNvPr>
          <p:cNvSpPr/>
          <p:nvPr/>
        </p:nvSpPr>
        <p:spPr>
          <a:xfrm>
            <a:off x="452497" y="4568665"/>
            <a:ext cx="11177963" cy="1960666"/>
          </a:xfrm>
          <a:prstGeom prst="rect">
            <a:avLst/>
          </a:prstGeom>
          <a:noFill/>
          <a:ln>
            <a:solidFill>
              <a:srgbClr val="91919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1" name="矩形 330">
            <a:extLst>
              <a:ext uri="{FF2B5EF4-FFF2-40B4-BE49-F238E27FC236}">
                <a16:creationId xmlns:a16="http://schemas.microsoft.com/office/drawing/2014/main" id="{12F8AA9D-7130-636C-6163-5968801304EE}"/>
              </a:ext>
            </a:extLst>
          </p:cNvPr>
          <p:cNvSpPr/>
          <p:nvPr/>
        </p:nvSpPr>
        <p:spPr>
          <a:xfrm>
            <a:off x="6181674" y="369279"/>
            <a:ext cx="5449290" cy="3979046"/>
          </a:xfrm>
          <a:prstGeom prst="rect">
            <a:avLst/>
          </a:prstGeom>
          <a:noFill/>
          <a:ln>
            <a:solidFill>
              <a:srgbClr val="91919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33" name="图片 332">
            <a:extLst>
              <a:ext uri="{FF2B5EF4-FFF2-40B4-BE49-F238E27FC236}">
                <a16:creationId xmlns:a16="http://schemas.microsoft.com/office/drawing/2014/main" id="{0854951E-0167-D06E-EC24-234D6CBE8FE1}"/>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5224442" y="5617615"/>
            <a:ext cx="616616" cy="576277"/>
          </a:xfrm>
          <a:prstGeom prst="rect">
            <a:avLst/>
          </a:prstGeom>
        </p:spPr>
      </p:pic>
      <p:sp>
        <p:nvSpPr>
          <p:cNvPr id="343" name="文本框 342">
            <a:extLst>
              <a:ext uri="{FF2B5EF4-FFF2-40B4-BE49-F238E27FC236}">
                <a16:creationId xmlns:a16="http://schemas.microsoft.com/office/drawing/2014/main" id="{5EF6E00D-73E0-9781-B146-20BA3C3576E0}"/>
              </a:ext>
            </a:extLst>
          </p:cNvPr>
          <p:cNvSpPr txBox="1"/>
          <p:nvPr/>
        </p:nvSpPr>
        <p:spPr>
          <a:xfrm>
            <a:off x="6096000" y="78362"/>
            <a:ext cx="3767181" cy="276999"/>
          </a:xfrm>
          <a:prstGeom prst="rect">
            <a:avLst/>
          </a:prstGeom>
          <a:noFill/>
        </p:spPr>
        <p:txBody>
          <a:bodyPr wrap="square">
            <a:spAutoFit/>
          </a:bodyPr>
          <a:lstStyle/>
          <a:p>
            <a:r>
              <a:rPr lang="en-US" altLang="zh-CN" sz="1200" b="1" dirty="0">
                <a:latin typeface="Times New Roman" panose="02020603050405020304" pitchFamily="18" charset="0"/>
                <a:cs typeface="Times New Roman" panose="02020603050405020304" pitchFamily="18" charset="0"/>
              </a:rPr>
              <a:t>b) Bipartite embedding discrepancy isotope generation</a:t>
            </a:r>
          </a:p>
        </p:txBody>
      </p:sp>
      <p:cxnSp>
        <p:nvCxnSpPr>
          <p:cNvPr id="310" name="直接箭头连接符 309">
            <a:extLst>
              <a:ext uri="{FF2B5EF4-FFF2-40B4-BE49-F238E27FC236}">
                <a16:creationId xmlns:a16="http://schemas.microsoft.com/office/drawing/2014/main" id="{9FDEB170-C79F-C52A-DEC0-B180C3AE8241}"/>
              </a:ext>
            </a:extLst>
          </p:cNvPr>
          <p:cNvCxnSpPr>
            <a:cxnSpLocks/>
          </p:cNvCxnSpPr>
          <p:nvPr/>
        </p:nvCxnSpPr>
        <p:spPr>
          <a:xfrm flipH="1" flipV="1">
            <a:off x="6035704" y="3119899"/>
            <a:ext cx="244891" cy="39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32" name="直接箭头连接符 131">
            <a:extLst>
              <a:ext uri="{FF2B5EF4-FFF2-40B4-BE49-F238E27FC236}">
                <a16:creationId xmlns:a16="http://schemas.microsoft.com/office/drawing/2014/main" id="{5E0E6D5A-8D7B-71CC-C075-9E6478004E6A}"/>
              </a:ext>
            </a:extLst>
          </p:cNvPr>
          <p:cNvCxnSpPr>
            <a:cxnSpLocks/>
          </p:cNvCxnSpPr>
          <p:nvPr/>
        </p:nvCxnSpPr>
        <p:spPr>
          <a:xfrm>
            <a:off x="4172653" y="4299088"/>
            <a:ext cx="0" cy="31511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50" name="直接箭头连接符 349">
            <a:extLst>
              <a:ext uri="{FF2B5EF4-FFF2-40B4-BE49-F238E27FC236}">
                <a16:creationId xmlns:a16="http://schemas.microsoft.com/office/drawing/2014/main" id="{B55FE243-3BBD-EE36-A25C-0129F6E2A043}"/>
              </a:ext>
            </a:extLst>
          </p:cNvPr>
          <p:cNvCxnSpPr>
            <a:cxnSpLocks/>
          </p:cNvCxnSpPr>
          <p:nvPr/>
        </p:nvCxnSpPr>
        <p:spPr>
          <a:xfrm>
            <a:off x="5936566" y="1611585"/>
            <a:ext cx="245249"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59" name="直接箭头连接符 358">
            <a:extLst>
              <a:ext uri="{FF2B5EF4-FFF2-40B4-BE49-F238E27FC236}">
                <a16:creationId xmlns:a16="http://schemas.microsoft.com/office/drawing/2014/main" id="{F187952A-3F48-9749-A2AA-3E4EF46C1325}"/>
              </a:ext>
            </a:extLst>
          </p:cNvPr>
          <p:cNvCxnSpPr>
            <a:cxnSpLocks/>
          </p:cNvCxnSpPr>
          <p:nvPr/>
        </p:nvCxnSpPr>
        <p:spPr>
          <a:xfrm>
            <a:off x="7110456" y="4285020"/>
            <a:ext cx="0" cy="31511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 name="文本框 1">
            <a:extLst>
              <a:ext uri="{FF2B5EF4-FFF2-40B4-BE49-F238E27FC236}">
                <a16:creationId xmlns:a16="http://schemas.microsoft.com/office/drawing/2014/main" id="{3B817BAE-DEC3-F7D3-A372-AED680703DC0}"/>
              </a:ext>
            </a:extLst>
          </p:cNvPr>
          <p:cNvSpPr txBox="1"/>
          <p:nvPr/>
        </p:nvSpPr>
        <p:spPr>
          <a:xfrm>
            <a:off x="2162642" y="2288603"/>
            <a:ext cx="1800493" cy="369332"/>
          </a:xfrm>
          <a:prstGeom prst="rect">
            <a:avLst/>
          </a:prstGeom>
          <a:noFill/>
        </p:spPr>
        <p:txBody>
          <a:bodyPr wrap="none" rtlCol="0">
            <a:spAutoFit/>
          </a:bodyPr>
          <a:lstStyle/>
          <a:p>
            <a:r>
              <a:rPr lang="zh-CN" altLang="en-US" dirty="0">
                <a:solidFill>
                  <a:srgbClr val="FF0000"/>
                </a:solidFill>
              </a:rPr>
              <a:t>数据集版权保护</a:t>
            </a:r>
          </a:p>
        </p:txBody>
      </p:sp>
    </p:spTree>
    <p:extLst>
      <p:ext uri="{BB962C8B-B14F-4D97-AF65-F5344CB8AC3E}">
        <p14:creationId xmlns:p14="http://schemas.microsoft.com/office/powerpoint/2010/main" val="262139817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8D7AFC-E040-724A-6389-661F96E99F74}"/>
            </a:ext>
          </a:extLst>
        </p:cNvPr>
        <p:cNvGrpSpPr/>
        <p:nvPr/>
      </p:nvGrpSpPr>
      <p:grpSpPr>
        <a:xfrm>
          <a:off x="0" y="0"/>
          <a:ext cx="0" cy="0"/>
          <a:chOff x="0" y="0"/>
          <a:chExt cx="0" cy="0"/>
        </a:xfrm>
      </p:grpSpPr>
      <p:sp>
        <p:nvSpPr>
          <p:cNvPr id="273" name="矩形 272">
            <a:extLst>
              <a:ext uri="{FF2B5EF4-FFF2-40B4-BE49-F238E27FC236}">
                <a16:creationId xmlns:a16="http://schemas.microsoft.com/office/drawing/2014/main" id="{69475B83-C238-BB07-679A-092D30B08C97}"/>
              </a:ext>
            </a:extLst>
          </p:cNvPr>
          <p:cNvSpPr/>
          <p:nvPr/>
        </p:nvSpPr>
        <p:spPr>
          <a:xfrm>
            <a:off x="9913879" y="2350659"/>
            <a:ext cx="1331383" cy="242548"/>
          </a:xfrm>
          <a:prstGeom prst="rect">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71" name="文本框 270">
            <a:extLst>
              <a:ext uri="{FF2B5EF4-FFF2-40B4-BE49-F238E27FC236}">
                <a16:creationId xmlns:a16="http://schemas.microsoft.com/office/drawing/2014/main" id="{EB756EBB-A2B9-A51D-18F6-9FB491BED2A1}"/>
              </a:ext>
            </a:extLst>
          </p:cNvPr>
          <p:cNvSpPr txBox="1"/>
          <p:nvPr/>
        </p:nvSpPr>
        <p:spPr>
          <a:xfrm>
            <a:off x="11019547" y="98694"/>
            <a:ext cx="819851" cy="276999"/>
          </a:xfrm>
          <a:prstGeom prst="rect">
            <a:avLst/>
          </a:prstGeom>
          <a:noFill/>
        </p:spPr>
        <p:txBody>
          <a:bodyPr wrap="square">
            <a:spAutoFit/>
          </a:bodyPr>
          <a:lstStyle/>
          <a:p>
            <a:r>
              <a:rPr lang="en-US" altLang="zh-CN" sz="1200" b="1" dirty="0">
                <a:latin typeface="Times New Roman" panose="02020603050405020304" pitchFamily="18" charset="0"/>
                <a:cs typeface="Times New Roman" panose="02020603050405020304" pitchFamily="18" charset="0"/>
              </a:rPr>
              <a:t>Tunable</a:t>
            </a:r>
            <a:endParaRPr lang="zh-CN" altLang="en-US" sz="1200" b="1" dirty="0">
              <a:latin typeface="Times New Roman" panose="02020603050405020304" pitchFamily="18" charset="0"/>
              <a:cs typeface="Times New Roman" panose="02020603050405020304" pitchFamily="18" charset="0"/>
            </a:endParaRPr>
          </a:p>
        </p:txBody>
      </p:sp>
      <p:sp>
        <p:nvSpPr>
          <p:cNvPr id="307" name="文本框 306">
            <a:extLst>
              <a:ext uri="{FF2B5EF4-FFF2-40B4-BE49-F238E27FC236}">
                <a16:creationId xmlns:a16="http://schemas.microsoft.com/office/drawing/2014/main" id="{E11EFCE5-BABF-BE86-7B18-588B32FDA4C1}"/>
              </a:ext>
            </a:extLst>
          </p:cNvPr>
          <p:cNvSpPr txBox="1"/>
          <p:nvPr/>
        </p:nvSpPr>
        <p:spPr>
          <a:xfrm>
            <a:off x="7591222" y="3220268"/>
            <a:ext cx="809701" cy="461665"/>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Surrogate </a:t>
            </a:r>
          </a:p>
          <a:p>
            <a:r>
              <a:rPr lang="en-US" altLang="zh-CN" sz="1200" dirty="0">
                <a:latin typeface="Times New Roman" panose="02020603050405020304" pitchFamily="18" charset="0"/>
                <a:cs typeface="Times New Roman" panose="02020603050405020304" pitchFamily="18" charset="0"/>
              </a:rPr>
              <a:t>prompts</a:t>
            </a:r>
            <a:endParaRPr lang="zh-CN" altLang="en-US" sz="1200" dirty="0">
              <a:latin typeface="Times New Roman" panose="02020603050405020304" pitchFamily="18" charset="0"/>
              <a:cs typeface="Times New Roman" panose="02020603050405020304" pitchFamily="18" charset="0"/>
            </a:endParaRPr>
          </a:p>
        </p:txBody>
      </p:sp>
      <p:sp>
        <p:nvSpPr>
          <p:cNvPr id="308" name="文本框 307">
            <a:extLst>
              <a:ext uri="{FF2B5EF4-FFF2-40B4-BE49-F238E27FC236}">
                <a16:creationId xmlns:a16="http://schemas.microsoft.com/office/drawing/2014/main" id="{0426AA71-ABEA-3C6E-9167-D033623A5719}"/>
              </a:ext>
            </a:extLst>
          </p:cNvPr>
          <p:cNvSpPr txBox="1"/>
          <p:nvPr/>
        </p:nvSpPr>
        <p:spPr>
          <a:xfrm>
            <a:off x="10306527" y="3220268"/>
            <a:ext cx="996542" cy="461665"/>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Disturbed prompts</a:t>
            </a:r>
            <a:endParaRPr lang="zh-CN" altLang="en-US" sz="1200" dirty="0">
              <a:latin typeface="Times New Roman" panose="02020603050405020304" pitchFamily="18" charset="0"/>
              <a:cs typeface="Times New Roman" panose="02020603050405020304" pitchFamily="18" charset="0"/>
            </a:endParaRPr>
          </a:p>
        </p:txBody>
      </p:sp>
      <p:pic>
        <p:nvPicPr>
          <p:cNvPr id="346" name="图片 345">
            <a:extLst>
              <a:ext uri="{FF2B5EF4-FFF2-40B4-BE49-F238E27FC236}">
                <a16:creationId xmlns:a16="http://schemas.microsoft.com/office/drawing/2014/main" id="{E3DCA83D-98E3-43A5-11CB-EC465D656B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42586" y="99938"/>
            <a:ext cx="265131" cy="265131"/>
          </a:xfrm>
          <a:prstGeom prst="rect">
            <a:avLst/>
          </a:prstGeom>
        </p:spPr>
      </p:pic>
      <p:sp>
        <p:nvSpPr>
          <p:cNvPr id="347" name="文本框 346">
            <a:extLst>
              <a:ext uri="{FF2B5EF4-FFF2-40B4-BE49-F238E27FC236}">
                <a16:creationId xmlns:a16="http://schemas.microsoft.com/office/drawing/2014/main" id="{D5B9607E-6B7C-EA62-161F-1A44E4ABBAC3}"/>
              </a:ext>
            </a:extLst>
          </p:cNvPr>
          <p:cNvSpPr txBox="1"/>
          <p:nvPr/>
        </p:nvSpPr>
        <p:spPr>
          <a:xfrm>
            <a:off x="10221788" y="81748"/>
            <a:ext cx="676059" cy="276999"/>
          </a:xfrm>
          <a:prstGeom prst="rect">
            <a:avLst/>
          </a:prstGeom>
          <a:noFill/>
        </p:spPr>
        <p:txBody>
          <a:bodyPr wrap="square">
            <a:spAutoFit/>
          </a:bodyPr>
          <a:lstStyle/>
          <a:p>
            <a:r>
              <a:rPr lang="en-US" altLang="zh-CN" sz="1200" b="1" dirty="0">
                <a:latin typeface="Times New Roman" panose="02020603050405020304" pitchFamily="18" charset="0"/>
                <a:cs typeface="Times New Roman" panose="02020603050405020304" pitchFamily="18" charset="0"/>
              </a:rPr>
              <a:t>Frozen</a:t>
            </a:r>
            <a:endParaRPr lang="zh-CN" altLang="en-US" sz="1200" b="1" dirty="0">
              <a:latin typeface="Times New Roman" panose="02020603050405020304" pitchFamily="18" charset="0"/>
              <a:cs typeface="Times New Roman" panose="02020603050405020304" pitchFamily="18" charset="0"/>
            </a:endParaRPr>
          </a:p>
        </p:txBody>
      </p:sp>
      <p:pic>
        <p:nvPicPr>
          <p:cNvPr id="349" name="图片 348">
            <a:extLst>
              <a:ext uri="{FF2B5EF4-FFF2-40B4-BE49-F238E27FC236}">
                <a16:creationId xmlns:a16="http://schemas.microsoft.com/office/drawing/2014/main" id="{943CCE6C-FF56-AF7E-F74D-122A6551364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79016" y="78283"/>
            <a:ext cx="241051" cy="241051"/>
          </a:xfrm>
          <a:prstGeom prst="rect">
            <a:avLst/>
          </a:prstGeom>
        </p:spPr>
      </p:pic>
      <p:grpSp>
        <p:nvGrpSpPr>
          <p:cNvPr id="374" name="Google Shape;4303;p42">
            <a:extLst>
              <a:ext uri="{FF2B5EF4-FFF2-40B4-BE49-F238E27FC236}">
                <a16:creationId xmlns:a16="http://schemas.microsoft.com/office/drawing/2014/main" id="{1038E91D-F834-5E5F-1B7C-DAAD9A4E56C7}"/>
              </a:ext>
            </a:extLst>
          </p:cNvPr>
          <p:cNvGrpSpPr/>
          <p:nvPr/>
        </p:nvGrpSpPr>
        <p:grpSpPr>
          <a:xfrm rot="16200000">
            <a:off x="8593269" y="3136024"/>
            <a:ext cx="177283" cy="520706"/>
            <a:chOff x="6545125" y="610550"/>
            <a:chExt cx="274900" cy="822600"/>
          </a:xfrm>
          <a:solidFill>
            <a:srgbClr val="E3EEFF"/>
          </a:solidFill>
        </p:grpSpPr>
        <p:sp>
          <p:nvSpPr>
            <p:cNvPr id="375" name="Google Shape;4304;p42">
              <a:extLst>
                <a:ext uri="{FF2B5EF4-FFF2-40B4-BE49-F238E27FC236}">
                  <a16:creationId xmlns:a16="http://schemas.microsoft.com/office/drawing/2014/main" id="{D9456FDC-3930-832A-F4BD-C49D90355432}"/>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6" name="Google Shape;4305;p42">
              <a:extLst>
                <a:ext uri="{FF2B5EF4-FFF2-40B4-BE49-F238E27FC236}">
                  <a16:creationId xmlns:a16="http://schemas.microsoft.com/office/drawing/2014/main" id="{72E2FFF0-D5F3-EDDE-E6B1-D3DB98D1EA9B}"/>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7" name="Google Shape;4306;p42">
              <a:extLst>
                <a:ext uri="{FF2B5EF4-FFF2-40B4-BE49-F238E27FC236}">
                  <a16:creationId xmlns:a16="http://schemas.microsoft.com/office/drawing/2014/main" id="{3CDB5001-C05A-C029-EC55-1232ED3D76BC}"/>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82" name="Google Shape;4303;p42">
            <a:extLst>
              <a:ext uri="{FF2B5EF4-FFF2-40B4-BE49-F238E27FC236}">
                <a16:creationId xmlns:a16="http://schemas.microsoft.com/office/drawing/2014/main" id="{439538EF-2FF0-3E93-1336-EF465AA82F2B}"/>
              </a:ext>
            </a:extLst>
          </p:cNvPr>
          <p:cNvGrpSpPr/>
          <p:nvPr/>
        </p:nvGrpSpPr>
        <p:grpSpPr>
          <a:xfrm rot="16200000">
            <a:off x="8560616" y="3162063"/>
            <a:ext cx="177283" cy="520706"/>
            <a:chOff x="6545125" y="610550"/>
            <a:chExt cx="274900" cy="822600"/>
          </a:xfrm>
          <a:solidFill>
            <a:srgbClr val="E3EEFF"/>
          </a:solidFill>
        </p:grpSpPr>
        <p:sp>
          <p:nvSpPr>
            <p:cNvPr id="383" name="Google Shape;4304;p42">
              <a:extLst>
                <a:ext uri="{FF2B5EF4-FFF2-40B4-BE49-F238E27FC236}">
                  <a16:creationId xmlns:a16="http://schemas.microsoft.com/office/drawing/2014/main" id="{5E1C5BF7-1377-7D07-AD94-C8641A6E7D6A}"/>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4" name="Google Shape;4305;p42">
              <a:extLst>
                <a:ext uri="{FF2B5EF4-FFF2-40B4-BE49-F238E27FC236}">
                  <a16:creationId xmlns:a16="http://schemas.microsoft.com/office/drawing/2014/main" id="{562545C8-BD5C-A1C1-6AFE-1FB13210215A}"/>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5" name="Google Shape;4306;p42">
              <a:extLst>
                <a:ext uri="{FF2B5EF4-FFF2-40B4-BE49-F238E27FC236}">
                  <a16:creationId xmlns:a16="http://schemas.microsoft.com/office/drawing/2014/main" id="{DABA0801-7CBF-F088-881D-375CC1060BC6}"/>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78" name="Google Shape;4303;p42">
            <a:extLst>
              <a:ext uri="{FF2B5EF4-FFF2-40B4-BE49-F238E27FC236}">
                <a16:creationId xmlns:a16="http://schemas.microsoft.com/office/drawing/2014/main" id="{81114D04-746B-BEED-1575-FA5572564C1A}"/>
              </a:ext>
            </a:extLst>
          </p:cNvPr>
          <p:cNvGrpSpPr/>
          <p:nvPr/>
        </p:nvGrpSpPr>
        <p:grpSpPr>
          <a:xfrm rot="16200000">
            <a:off x="8511640" y="3192610"/>
            <a:ext cx="177283" cy="520706"/>
            <a:chOff x="6545125" y="610550"/>
            <a:chExt cx="274900" cy="822600"/>
          </a:xfrm>
          <a:solidFill>
            <a:srgbClr val="E3EEFF"/>
          </a:solidFill>
        </p:grpSpPr>
        <p:sp>
          <p:nvSpPr>
            <p:cNvPr id="379" name="Google Shape;4304;p42">
              <a:extLst>
                <a:ext uri="{FF2B5EF4-FFF2-40B4-BE49-F238E27FC236}">
                  <a16:creationId xmlns:a16="http://schemas.microsoft.com/office/drawing/2014/main" id="{43611131-8AE2-01C6-99D3-005608A34864}"/>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0" name="Google Shape;4305;p42">
              <a:extLst>
                <a:ext uri="{FF2B5EF4-FFF2-40B4-BE49-F238E27FC236}">
                  <a16:creationId xmlns:a16="http://schemas.microsoft.com/office/drawing/2014/main" id="{DB32BD33-7455-FE20-9124-06D4E831518D}"/>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1" name="Google Shape;4306;p42">
              <a:extLst>
                <a:ext uri="{FF2B5EF4-FFF2-40B4-BE49-F238E27FC236}">
                  <a16:creationId xmlns:a16="http://schemas.microsoft.com/office/drawing/2014/main" id="{4A5F7BF1-6430-C373-0A03-EF1AED73299A}"/>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98" name="Google Shape;4303;p42">
            <a:extLst>
              <a:ext uri="{FF2B5EF4-FFF2-40B4-BE49-F238E27FC236}">
                <a16:creationId xmlns:a16="http://schemas.microsoft.com/office/drawing/2014/main" id="{BDB3106B-0C47-3A5A-B846-BD09067497B1}"/>
              </a:ext>
            </a:extLst>
          </p:cNvPr>
          <p:cNvGrpSpPr/>
          <p:nvPr/>
        </p:nvGrpSpPr>
        <p:grpSpPr>
          <a:xfrm rot="16200000">
            <a:off x="8479270" y="3225831"/>
            <a:ext cx="177283" cy="520706"/>
            <a:chOff x="6545125" y="610550"/>
            <a:chExt cx="274900" cy="822600"/>
          </a:xfrm>
          <a:solidFill>
            <a:srgbClr val="E3EEFF"/>
          </a:solidFill>
        </p:grpSpPr>
        <p:sp>
          <p:nvSpPr>
            <p:cNvPr id="399" name="Google Shape;4304;p42">
              <a:extLst>
                <a:ext uri="{FF2B5EF4-FFF2-40B4-BE49-F238E27FC236}">
                  <a16:creationId xmlns:a16="http://schemas.microsoft.com/office/drawing/2014/main" id="{A2BFCEA1-30E2-D08E-EA9E-BB6A42F38A8D}"/>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0" name="Google Shape;4305;p42">
              <a:extLst>
                <a:ext uri="{FF2B5EF4-FFF2-40B4-BE49-F238E27FC236}">
                  <a16:creationId xmlns:a16="http://schemas.microsoft.com/office/drawing/2014/main" id="{073A983B-9BE3-1174-1F97-109DCAFB1954}"/>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1" name="Google Shape;4306;p42">
              <a:extLst>
                <a:ext uri="{FF2B5EF4-FFF2-40B4-BE49-F238E27FC236}">
                  <a16:creationId xmlns:a16="http://schemas.microsoft.com/office/drawing/2014/main" id="{1DA9ED0D-3FF9-42B5-C186-2D45364CCEFE}"/>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03" name="Google Shape;4303;p42">
            <a:extLst>
              <a:ext uri="{FF2B5EF4-FFF2-40B4-BE49-F238E27FC236}">
                <a16:creationId xmlns:a16="http://schemas.microsoft.com/office/drawing/2014/main" id="{C48B139F-FD6F-8370-43C3-6C31E1BBDD2F}"/>
              </a:ext>
            </a:extLst>
          </p:cNvPr>
          <p:cNvGrpSpPr/>
          <p:nvPr/>
        </p:nvGrpSpPr>
        <p:grpSpPr>
          <a:xfrm rot="16200000">
            <a:off x="9993174" y="3124706"/>
            <a:ext cx="177283" cy="520706"/>
            <a:chOff x="6545125" y="610550"/>
            <a:chExt cx="274900" cy="822600"/>
          </a:xfrm>
          <a:solidFill>
            <a:srgbClr val="FFC000"/>
          </a:solidFill>
        </p:grpSpPr>
        <p:sp>
          <p:nvSpPr>
            <p:cNvPr id="404" name="Google Shape;4304;p42">
              <a:extLst>
                <a:ext uri="{FF2B5EF4-FFF2-40B4-BE49-F238E27FC236}">
                  <a16:creationId xmlns:a16="http://schemas.microsoft.com/office/drawing/2014/main" id="{E2837D0D-A2E1-1D30-F983-73978605B8D7}"/>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5" name="Google Shape;4305;p42">
              <a:extLst>
                <a:ext uri="{FF2B5EF4-FFF2-40B4-BE49-F238E27FC236}">
                  <a16:creationId xmlns:a16="http://schemas.microsoft.com/office/drawing/2014/main" id="{4B4B3F04-BBD8-2C30-1C1F-09ED7616F00E}"/>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6" name="Google Shape;4306;p42">
              <a:extLst>
                <a:ext uri="{FF2B5EF4-FFF2-40B4-BE49-F238E27FC236}">
                  <a16:creationId xmlns:a16="http://schemas.microsoft.com/office/drawing/2014/main" id="{299DE125-401A-F6EB-830B-152CA1D206D5}"/>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11" name="Google Shape;4303;p42">
            <a:extLst>
              <a:ext uri="{FF2B5EF4-FFF2-40B4-BE49-F238E27FC236}">
                <a16:creationId xmlns:a16="http://schemas.microsoft.com/office/drawing/2014/main" id="{7CFB9E29-3CBB-7539-701E-51145191A6F1}"/>
              </a:ext>
            </a:extLst>
          </p:cNvPr>
          <p:cNvGrpSpPr/>
          <p:nvPr/>
        </p:nvGrpSpPr>
        <p:grpSpPr>
          <a:xfrm rot="16200000">
            <a:off x="9949632" y="3163222"/>
            <a:ext cx="177283" cy="520706"/>
            <a:chOff x="6545125" y="610550"/>
            <a:chExt cx="274900" cy="822600"/>
          </a:xfrm>
          <a:solidFill>
            <a:srgbClr val="FFC000"/>
          </a:solidFill>
        </p:grpSpPr>
        <p:sp>
          <p:nvSpPr>
            <p:cNvPr id="412" name="Google Shape;4304;p42">
              <a:extLst>
                <a:ext uri="{FF2B5EF4-FFF2-40B4-BE49-F238E27FC236}">
                  <a16:creationId xmlns:a16="http://schemas.microsoft.com/office/drawing/2014/main" id="{C1B218EC-386A-9DAC-E126-6CF8499DF3E4}"/>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3" name="Google Shape;4305;p42">
              <a:extLst>
                <a:ext uri="{FF2B5EF4-FFF2-40B4-BE49-F238E27FC236}">
                  <a16:creationId xmlns:a16="http://schemas.microsoft.com/office/drawing/2014/main" id="{E5B6D9C4-C6C8-7412-A846-FB329D55D69A}"/>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4" name="Google Shape;4306;p42">
              <a:extLst>
                <a:ext uri="{FF2B5EF4-FFF2-40B4-BE49-F238E27FC236}">
                  <a16:creationId xmlns:a16="http://schemas.microsoft.com/office/drawing/2014/main" id="{262DBBE0-2E40-59D1-79D0-84E54BE99C48}"/>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15" name="Google Shape;4303;p42">
            <a:extLst>
              <a:ext uri="{FF2B5EF4-FFF2-40B4-BE49-F238E27FC236}">
                <a16:creationId xmlns:a16="http://schemas.microsoft.com/office/drawing/2014/main" id="{68CBB7C0-C9DB-3AE4-4C0E-6E947EC7DA61}"/>
              </a:ext>
            </a:extLst>
          </p:cNvPr>
          <p:cNvGrpSpPr/>
          <p:nvPr/>
        </p:nvGrpSpPr>
        <p:grpSpPr>
          <a:xfrm rot="16200000">
            <a:off x="9910445" y="3197670"/>
            <a:ext cx="177283" cy="520706"/>
            <a:chOff x="6545125" y="610550"/>
            <a:chExt cx="274901" cy="822600"/>
          </a:xfrm>
          <a:solidFill>
            <a:srgbClr val="FFC000"/>
          </a:solidFill>
        </p:grpSpPr>
        <p:sp>
          <p:nvSpPr>
            <p:cNvPr id="416" name="Google Shape;4304;p42">
              <a:extLst>
                <a:ext uri="{FF2B5EF4-FFF2-40B4-BE49-F238E27FC236}">
                  <a16:creationId xmlns:a16="http://schemas.microsoft.com/office/drawing/2014/main" id="{CEA01813-CC1B-B249-5E77-B8B4BB86E3F4}"/>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7" name="Google Shape;4305;p42">
              <a:extLst>
                <a:ext uri="{FF2B5EF4-FFF2-40B4-BE49-F238E27FC236}">
                  <a16:creationId xmlns:a16="http://schemas.microsoft.com/office/drawing/2014/main" id="{DB56EC83-830F-EF97-5A8D-7DA0851D6508}"/>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8" name="Google Shape;4306;p42">
              <a:extLst>
                <a:ext uri="{FF2B5EF4-FFF2-40B4-BE49-F238E27FC236}">
                  <a16:creationId xmlns:a16="http://schemas.microsoft.com/office/drawing/2014/main" id="{C87D2278-ACC9-0B17-3920-0105B6D8BFA1}"/>
                </a:ext>
              </a:extLst>
            </p:cNvPr>
            <p:cNvSpPr/>
            <p:nvPr/>
          </p:nvSpPr>
          <p:spPr>
            <a:xfrm>
              <a:off x="6545825" y="1158949"/>
              <a:ext cx="274201" cy="274201"/>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19" name="Google Shape;4303;p42">
            <a:extLst>
              <a:ext uri="{FF2B5EF4-FFF2-40B4-BE49-F238E27FC236}">
                <a16:creationId xmlns:a16="http://schemas.microsoft.com/office/drawing/2014/main" id="{1241F716-0CB3-8661-CF30-6C6D6B075F1D}"/>
              </a:ext>
            </a:extLst>
          </p:cNvPr>
          <p:cNvGrpSpPr/>
          <p:nvPr/>
        </p:nvGrpSpPr>
        <p:grpSpPr>
          <a:xfrm rot="16200000">
            <a:off x="9867581" y="3225598"/>
            <a:ext cx="177283" cy="520706"/>
            <a:chOff x="6545125" y="610550"/>
            <a:chExt cx="274900" cy="822600"/>
          </a:xfrm>
          <a:solidFill>
            <a:srgbClr val="FFC000"/>
          </a:solidFill>
        </p:grpSpPr>
        <p:sp>
          <p:nvSpPr>
            <p:cNvPr id="420" name="Google Shape;4304;p42">
              <a:extLst>
                <a:ext uri="{FF2B5EF4-FFF2-40B4-BE49-F238E27FC236}">
                  <a16:creationId xmlns:a16="http://schemas.microsoft.com/office/drawing/2014/main" id="{7EDCFD02-2ABC-0FFF-C5F4-10C7C9F658AC}"/>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1" name="Google Shape;4305;p42">
              <a:extLst>
                <a:ext uri="{FF2B5EF4-FFF2-40B4-BE49-F238E27FC236}">
                  <a16:creationId xmlns:a16="http://schemas.microsoft.com/office/drawing/2014/main" id="{C6E65D34-B78E-703C-56C6-B1F1ADD78ABB}"/>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2" name="Google Shape;4306;p42">
              <a:extLst>
                <a:ext uri="{FF2B5EF4-FFF2-40B4-BE49-F238E27FC236}">
                  <a16:creationId xmlns:a16="http://schemas.microsoft.com/office/drawing/2014/main" id="{0A0F8372-DAE2-3764-28BA-5195D775B90B}"/>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423" name="图片 422">
            <a:extLst>
              <a:ext uri="{FF2B5EF4-FFF2-40B4-BE49-F238E27FC236}">
                <a16:creationId xmlns:a16="http://schemas.microsoft.com/office/drawing/2014/main" id="{FB495DBC-9F0B-6485-F7B6-C131BC528A7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69471" y="3094473"/>
            <a:ext cx="258664" cy="258664"/>
          </a:xfrm>
          <a:prstGeom prst="rect">
            <a:avLst/>
          </a:prstGeom>
        </p:spPr>
      </p:pic>
      <p:grpSp>
        <p:nvGrpSpPr>
          <p:cNvPr id="467" name="Google Shape;895;p28">
            <a:extLst>
              <a:ext uri="{FF2B5EF4-FFF2-40B4-BE49-F238E27FC236}">
                <a16:creationId xmlns:a16="http://schemas.microsoft.com/office/drawing/2014/main" id="{03FCC01E-B495-ACC7-CC65-1C8249709304}"/>
              </a:ext>
            </a:extLst>
          </p:cNvPr>
          <p:cNvGrpSpPr/>
          <p:nvPr/>
        </p:nvGrpSpPr>
        <p:grpSpPr>
          <a:xfrm>
            <a:off x="6350856" y="1935580"/>
            <a:ext cx="771100" cy="734130"/>
            <a:chOff x="5950075" y="854725"/>
            <a:chExt cx="2904000" cy="2668950"/>
          </a:xfrm>
        </p:grpSpPr>
        <p:sp>
          <p:nvSpPr>
            <p:cNvPr id="468" name="Google Shape;896;p28">
              <a:extLst>
                <a:ext uri="{FF2B5EF4-FFF2-40B4-BE49-F238E27FC236}">
                  <a16:creationId xmlns:a16="http://schemas.microsoft.com/office/drawing/2014/main" id="{34414AE3-EF17-A6C9-4C2F-D69AE81470CE}"/>
                </a:ext>
              </a:extLst>
            </p:cNvPr>
            <p:cNvSpPr/>
            <p:nvPr/>
          </p:nvSpPr>
          <p:spPr>
            <a:xfrm flipH="1">
              <a:off x="5950075" y="854725"/>
              <a:ext cx="2904000" cy="26673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897;p28">
              <a:extLst>
                <a:ext uri="{FF2B5EF4-FFF2-40B4-BE49-F238E27FC236}">
                  <a16:creationId xmlns:a16="http://schemas.microsoft.com/office/drawing/2014/main" id="{24D651C2-E86A-5B82-9119-9AE28EB82B6F}"/>
                </a:ext>
              </a:extLst>
            </p:cNvPr>
            <p:cNvSpPr/>
            <p:nvPr/>
          </p:nvSpPr>
          <p:spPr>
            <a:xfrm flipH="1">
              <a:off x="5950075" y="854725"/>
              <a:ext cx="580800" cy="532801"/>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0" name="Google Shape;898;p28">
              <a:extLst>
                <a:ext uri="{FF2B5EF4-FFF2-40B4-BE49-F238E27FC236}">
                  <a16:creationId xmlns:a16="http://schemas.microsoft.com/office/drawing/2014/main" id="{95BEA155-94DE-E86C-96ED-BE1F0ADE5BC8}"/>
                </a:ext>
              </a:extLst>
            </p:cNvPr>
            <p:cNvSpPr/>
            <p:nvPr/>
          </p:nvSpPr>
          <p:spPr>
            <a:xfrm flipH="1">
              <a:off x="6530875" y="8547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899;p28">
              <a:extLst>
                <a:ext uri="{FF2B5EF4-FFF2-40B4-BE49-F238E27FC236}">
                  <a16:creationId xmlns:a16="http://schemas.microsoft.com/office/drawing/2014/main" id="{1F0083A2-4F7C-6CBA-C747-1AF0A6224747}"/>
                </a:ext>
              </a:extLst>
            </p:cNvPr>
            <p:cNvSpPr/>
            <p:nvPr/>
          </p:nvSpPr>
          <p:spPr>
            <a:xfrm flipH="1">
              <a:off x="7111675" y="8547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900;p28">
              <a:extLst>
                <a:ext uri="{FF2B5EF4-FFF2-40B4-BE49-F238E27FC236}">
                  <a16:creationId xmlns:a16="http://schemas.microsoft.com/office/drawing/2014/main" id="{01EB612C-148B-E42A-F769-BCDCAFEFC302}"/>
                </a:ext>
              </a:extLst>
            </p:cNvPr>
            <p:cNvSpPr/>
            <p:nvPr/>
          </p:nvSpPr>
          <p:spPr>
            <a:xfrm flipH="1">
              <a:off x="7692475" y="8547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901;p28">
              <a:extLst>
                <a:ext uri="{FF2B5EF4-FFF2-40B4-BE49-F238E27FC236}">
                  <a16:creationId xmlns:a16="http://schemas.microsoft.com/office/drawing/2014/main" id="{9B6209B6-8730-D1F6-41F7-02D8FBF09379}"/>
                </a:ext>
              </a:extLst>
            </p:cNvPr>
            <p:cNvSpPr/>
            <p:nvPr/>
          </p:nvSpPr>
          <p:spPr>
            <a:xfrm flipH="1">
              <a:off x="8273275" y="8547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902;p28">
              <a:extLst>
                <a:ext uri="{FF2B5EF4-FFF2-40B4-BE49-F238E27FC236}">
                  <a16:creationId xmlns:a16="http://schemas.microsoft.com/office/drawing/2014/main" id="{B1FB4794-8B7A-7F3A-8A7F-9B06F9ED76C3}"/>
                </a:ext>
              </a:extLst>
            </p:cNvPr>
            <p:cNvSpPr/>
            <p:nvPr/>
          </p:nvSpPr>
          <p:spPr>
            <a:xfrm flipH="1">
              <a:off x="5950075" y="13875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903;p28">
              <a:extLst>
                <a:ext uri="{FF2B5EF4-FFF2-40B4-BE49-F238E27FC236}">
                  <a16:creationId xmlns:a16="http://schemas.microsoft.com/office/drawing/2014/main" id="{DD7201CE-866E-4CA2-9A3E-95465F4A53CE}"/>
                </a:ext>
              </a:extLst>
            </p:cNvPr>
            <p:cNvSpPr/>
            <p:nvPr/>
          </p:nvSpPr>
          <p:spPr>
            <a:xfrm flipH="1">
              <a:off x="6530875" y="13875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904;p28">
              <a:extLst>
                <a:ext uri="{FF2B5EF4-FFF2-40B4-BE49-F238E27FC236}">
                  <a16:creationId xmlns:a16="http://schemas.microsoft.com/office/drawing/2014/main" id="{D3B09D38-AAAC-DF01-F373-6151E1E1203D}"/>
                </a:ext>
              </a:extLst>
            </p:cNvPr>
            <p:cNvSpPr/>
            <p:nvPr/>
          </p:nvSpPr>
          <p:spPr>
            <a:xfrm flipH="1">
              <a:off x="7111675" y="13875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905;p28">
              <a:extLst>
                <a:ext uri="{FF2B5EF4-FFF2-40B4-BE49-F238E27FC236}">
                  <a16:creationId xmlns:a16="http://schemas.microsoft.com/office/drawing/2014/main" id="{06B052B5-733F-0E52-5EBD-62B800F56F00}"/>
                </a:ext>
              </a:extLst>
            </p:cNvPr>
            <p:cNvSpPr/>
            <p:nvPr/>
          </p:nvSpPr>
          <p:spPr>
            <a:xfrm flipH="1">
              <a:off x="7692475" y="13875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906;p28">
              <a:extLst>
                <a:ext uri="{FF2B5EF4-FFF2-40B4-BE49-F238E27FC236}">
                  <a16:creationId xmlns:a16="http://schemas.microsoft.com/office/drawing/2014/main" id="{C7D1C34B-5A16-A891-A305-4A4B0D06F01F}"/>
                </a:ext>
              </a:extLst>
            </p:cNvPr>
            <p:cNvSpPr/>
            <p:nvPr/>
          </p:nvSpPr>
          <p:spPr>
            <a:xfrm flipH="1">
              <a:off x="8273275" y="13875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907;p28">
              <a:extLst>
                <a:ext uri="{FF2B5EF4-FFF2-40B4-BE49-F238E27FC236}">
                  <a16:creationId xmlns:a16="http://schemas.microsoft.com/office/drawing/2014/main" id="{CEAF565F-96C1-BF4A-80DC-495FA025A393}"/>
                </a:ext>
              </a:extLst>
            </p:cNvPr>
            <p:cNvSpPr/>
            <p:nvPr/>
          </p:nvSpPr>
          <p:spPr>
            <a:xfrm flipH="1">
              <a:off x="5950075" y="192197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908;p28">
              <a:extLst>
                <a:ext uri="{FF2B5EF4-FFF2-40B4-BE49-F238E27FC236}">
                  <a16:creationId xmlns:a16="http://schemas.microsoft.com/office/drawing/2014/main" id="{D4439835-5DFA-3311-929A-34855D3565E0}"/>
                </a:ext>
              </a:extLst>
            </p:cNvPr>
            <p:cNvSpPr/>
            <p:nvPr/>
          </p:nvSpPr>
          <p:spPr>
            <a:xfrm flipH="1">
              <a:off x="6530875" y="192197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909;p28">
              <a:extLst>
                <a:ext uri="{FF2B5EF4-FFF2-40B4-BE49-F238E27FC236}">
                  <a16:creationId xmlns:a16="http://schemas.microsoft.com/office/drawing/2014/main" id="{22912A1B-9FAC-FD0A-B29A-8F7107A9DD60}"/>
                </a:ext>
              </a:extLst>
            </p:cNvPr>
            <p:cNvSpPr/>
            <p:nvPr/>
          </p:nvSpPr>
          <p:spPr>
            <a:xfrm flipH="1">
              <a:off x="7111675" y="192197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910;p28">
              <a:extLst>
                <a:ext uri="{FF2B5EF4-FFF2-40B4-BE49-F238E27FC236}">
                  <a16:creationId xmlns:a16="http://schemas.microsoft.com/office/drawing/2014/main" id="{B722267B-DF4F-0011-2250-D3711440E22A}"/>
                </a:ext>
              </a:extLst>
            </p:cNvPr>
            <p:cNvSpPr/>
            <p:nvPr/>
          </p:nvSpPr>
          <p:spPr>
            <a:xfrm flipH="1">
              <a:off x="7692475" y="192197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911;p28">
              <a:extLst>
                <a:ext uri="{FF2B5EF4-FFF2-40B4-BE49-F238E27FC236}">
                  <a16:creationId xmlns:a16="http://schemas.microsoft.com/office/drawing/2014/main" id="{31651EE1-945F-3EF9-8B8A-59935400A9DF}"/>
                </a:ext>
              </a:extLst>
            </p:cNvPr>
            <p:cNvSpPr/>
            <p:nvPr/>
          </p:nvSpPr>
          <p:spPr>
            <a:xfrm flipH="1">
              <a:off x="8273275" y="192197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912;p28">
              <a:extLst>
                <a:ext uri="{FF2B5EF4-FFF2-40B4-BE49-F238E27FC236}">
                  <a16:creationId xmlns:a16="http://schemas.microsoft.com/office/drawing/2014/main" id="{A1B6202E-EEF7-B949-2CA2-CED03059F907}"/>
                </a:ext>
              </a:extLst>
            </p:cNvPr>
            <p:cNvSpPr/>
            <p:nvPr/>
          </p:nvSpPr>
          <p:spPr>
            <a:xfrm flipH="1">
              <a:off x="5950075" y="24564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913;p28">
              <a:extLst>
                <a:ext uri="{FF2B5EF4-FFF2-40B4-BE49-F238E27FC236}">
                  <a16:creationId xmlns:a16="http://schemas.microsoft.com/office/drawing/2014/main" id="{EF36963C-DC11-556A-C539-46427F9B9182}"/>
                </a:ext>
              </a:extLst>
            </p:cNvPr>
            <p:cNvSpPr/>
            <p:nvPr/>
          </p:nvSpPr>
          <p:spPr>
            <a:xfrm flipH="1">
              <a:off x="6530875" y="24564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914;p28">
              <a:extLst>
                <a:ext uri="{FF2B5EF4-FFF2-40B4-BE49-F238E27FC236}">
                  <a16:creationId xmlns:a16="http://schemas.microsoft.com/office/drawing/2014/main" id="{EF94BA28-D601-44F9-CF96-ABF8A5A3DCBC}"/>
                </a:ext>
              </a:extLst>
            </p:cNvPr>
            <p:cNvSpPr/>
            <p:nvPr/>
          </p:nvSpPr>
          <p:spPr>
            <a:xfrm flipH="1">
              <a:off x="7111675" y="24564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915;p28">
              <a:extLst>
                <a:ext uri="{FF2B5EF4-FFF2-40B4-BE49-F238E27FC236}">
                  <a16:creationId xmlns:a16="http://schemas.microsoft.com/office/drawing/2014/main" id="{1BF0DD1D-4C59-4C89-5579-F92DC9438C04}"/>
                </a:ext>
              </a:extLst>
            </p:cNvPr>
            <p:cNvSpPr/>
            <p:nvPr/>
          </p:nvSpPr>
          <p:spPr>
            <a:xfrm flipH="1">
              <a:off x="7692475" y="24564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916;p28">
              <a:extLst>
                <a:ext uri="{FF2B5EF4-FFF2-40B4-BE49-F238E27FC236}">
                  <a16:creationId xmlns:a16="http://schemas.microsoft.com/office/drawing/2014/main" id="{E54D9CB3-E7D0-51BD-BB20-062ECE7E115D}"/>
                </a:ext>
              </a:extLst>
            </p:cNvPr>
            <p:cNvSpPr/>
            <p:nvPr/>
          </p:nvSpPr>
          <p:spPr>
            <a:xfrm flipH="1">
              <a:off x="8273275" y="24564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917;p28">
              <a:extLst>
                <a:ext uri="{FF2B5EF4-FFF2-40B4-BE49-F238E27FC236}">
                  <a16:creationId xmlns:a16="http://schemas.microsoft.com/office/drawing/2014/main" id="{FFF36E80-F705-DBAF-FFFE-BA05C1A03F27}"/>
                </a:ext>
              </a:extLst>
            </p:cNvPr>
            <p:cNvSpPr/>
            <p:nvPr/>
          </p:nvSpPr>
          <p:spPr>
            <a:xfrm flipH="1">
              <a:off x="5950075" y="299087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918;p28">
              <a:extLst>
                <a:ext uri="{FF2B5EF4-FFF2-40B4-BE49-F238E27FC236}">
                  <a16:creationId xmlns:a16="http://schemas.microsoft.com/office/drawing/2014/main" id="{9199F54F-FACF-0436-EA14-13BF8BBD4611}"/>
                </a:ext>
              </a:extLst>
            </p:cNvPr>
            <p:cNvSpPr/>
            <p:nvPr/>
          </p:nvSpPr>
          <p:spPr>
            <a:xfrm flipH="1">
              <a:off x="6530875" y="299087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919;p28">
              <a:extLst>
                <a:ext uri="{FF2B5EF4-FFF2-40B4-BE49-F238E27FC236}">
                  <a16:creationId xmlns:a16="http://schemas.microsoft.com/office/drawing/2014/main" id="{461D2C7C-E739-B175-CF8E-C6CDC16918AF}"/>
                </a:ext>
              </a:extLst>
            </p:cNvPr>
            <p:cNvSpPr/>
            <p:nvPr/>
          </p:nvSpPr>
          <p:spPr>
            <a:xfrm flipH="1">
              <a:off x="7111675" y="299087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920;p28">
              <a:extLst>
                <a:ext uri="{FF2B5EF4-FFF2-40B4-BE49-F238E27FC236}">
                  <a16:creationId xmlns:a16="http://schemas.microsoft.com/office/drawing/2014/main" id="{83C539FD-D3B1-B5CD-E50C-BCE116E4C20D}"/>
                </a:ext>
              </a:extLst>
            </p:cNvPr>
            <p:cNvSpPr/>
            <p:nvPr/>
          </p:nvSpPr>
          <p:spPr>
            <a:xfrm flipH="1">
              <a:off x="7692475" y="299087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921;p28">
              <a:extLst>
                <a:ext uri="{FF2B5EF4-FFF2-40B4-BE49-F238E27FC236}">
                  <a16:creationId xmlns:a16="http://schemas.microsoft.com/office/drawing/2014/main" id="{69C98401-0288-0E84-CAE1-C397F11224EC}"/>
                </a:ext>
              </a:extLst>
            </p:cNvPr>
            <p:cNvSpPr/>
            <p:nvPr/>
          </p:nvSpPr>
          <p:spPr>
            <a:xfrm flipH="1">
              <a:off x="8273275" y="299087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8" name="矩形 547">
            <a:extLst>
              <a:ext uri="{FF2B5EF4-FFF2-40B4-BE49-F238E27FC236}">
                <a16:creationId xmlns:a16="http://schemas.microsoft.com/office/drawing/2014/main" id="{B77A9DA6-F2A1-96DE-D0CC-FD88229CAB2E}"/>
              </a:ext>
            </a:extLst>
          </p:cNvPr>
          <p:cNvSpPr/>
          <p:nvPr/>
        </p:nvSpPr>
        <p:spPr>
          <a:xfrm>
            <a:off x="6285932" y="1321704"/>
            <a:ext cx="1905001" cy="429559"/>
          </a:xfrm>
          <a:prstGeom prst="rect">
            <a:avLst/>
          </a:prstGeom>
          <a:solidFill>
            <a:srgbClr val="E0EFF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603" name="文本框 602">
                <a:extLst>
                  <a:ext uri="{FF2B5EF4-FFF2-40B4-BE49-F238E27FC236}">
                    <a16:creationId xmlns:a16="http://schemas.microsoft.com/office/drawing/2014/main" id="{E409324B-B360-CF1E-B516-2F50DD603312}"/>
                  </a:ext>
                </a:extLst>
              </p:cNvPr>
              <p:cNvSpPr txBox="1"/>
              <p:nvPr/>
            </p:nvSpPr>
            <p:spPr>
              <a:xfrm>
                <a:off x="6241202" y="1287851"/>
                <a:ext cx="2052734" cy="461665"/>
              </a:xfrm>
              <a:prstGeom prst="rect">
                <a:avLst/>
              </a:prstGeom>
              <a:noFill/>
            </p:spPr>
            <p:txBody>
              <a:bodyPr wrap="square">
                <a:spAutoFit/>
              </a:bodyPr>
              <a:lstStyle/>
              <a:p>
                <a:pPr algn="ctr"/>
                <a:r>
                  <a:rPr lang="en-US" altLang="zh-CN" sz="1200" dirty="0">
                    <a:latin typeface="Times New Roman" panose="02020603050405020304" pitchFamily="18" charset="0"/>
                    <a:cs typeface="Times New Roman" panose="02020603050405020304" pitchFamily="18" charset="0"/>
                  </a:rPr>
                  <a:t>Initialize isotope adjacent matrix</a:t>
                </a:r>
                <a14:m>
                  <m:oMath xmlns:m="http://schemas.openxmlformats.org/officeDocument/2006/math">
                    <m:r>
                      <a:rPr lang="en-US" altLang="zh-CN" sz="1200" b="0" i="1" dirty="0" smtClean="0">
                        <a:latin typeface="Cambria Math" panose="02040503050406030204" pitchFamily="18" charset="0"/>
                        <a:cs typeface="Times New Roman" panose="02020603050405020304" pitchFamily="18" charset="0"/>
                      </a:rPr>
                      <m:t> </m:t>
                    </m:r>
                    <m:r>
                      <a:rPr lang="en-US" altLang="zh-CN" sz="1200" b="0" i="1" dirty="0" smtClean="0">
                        <a:latin typeface="Cambria Math" panose="02040503050406030204" pitchFamily="18" charset="0"/>
                        <a:cs typeface="Times New Roman" panose="02020603050405020304" pitchFamily="18" charset="0"/>
                      </a:rPr>
                      <m:t>h</m:t>
                    </m:r>
                  </m:oMath>
                </a14:m>
                <a:r>
                  <a:rPr lang="en-US" altLang="zh-CN" sz="1200" dirty="0">
                    <a:latin typeface="Times New Roman" panose="02020603050405020304" pitchFamily="18" charset="0"/>
                    <a:cs typeface="Times New Roman" panose="02020603050405020304" pitchFamily="18" charset="0"/>
                  </a:rPr>
                  <a:t> and feature matrix </a:t>
                </a:r>
                <a14:m>
                  <m:oMath xmlns:m="http://schemas.openxmlformats.org/officeDocument/2006/math">
                    <m:r>
                      <a:rPr lang="en-US" altLang="zh-CN" sz="1200" b="0" i="1" dirty="0" smtClean="0">
                        <a:latin typeface="Cambria Math" panose="02040503050406030204" pitchFamily="18" charset="0"/>
                        <a:cs typeface="Times New Roman" panose="02020603050405020304" pitchFamily="18" charset="0"/>
                      </a:rPr>
                      <m:t>𝑥</m:t>
                    </m:r>
                  </m:oMath>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603" name="文本框 602">
                <a:extLst>
                  <a:ext uri="{FF2B5EF4-FFF2-40B4-BE49-F238E27FC236}">
                    <a16:creationId xmlns:a16="http://schemas.microsoft.com/office/drawing/2014/main" id="{E409324B-B360-CF1E-B516-2F50DD603312}"/>
                  </a:ext>
                </a:extLst>
              </p:cNvPr>
              <p:cNvSpPr txBox="1">
                <a:spLocks noRot="1" noChangeAspect="1" noMove="1" noResize="1" noEditPoints="1" noAdjustHandles="1" noChangeArrowheads="1" noChangeShapeType="1" noTextEdit="1"/>
              </p:cNvSpPr>
              <p:nvPr/>
            </p:nvSpPr>
            <p:spPr>
              <a:xfrm>
                <a:off x="6241202" y="1287851"/>
                <a:ext cx="2052734" cy="461665"/>
              </a:xfrm>
              <a:prstGeom prst="rect">
                <a:avLst/>
              </a:prstGeom>
              <a:blipFill>
                <a:blip r:embed="rId5"/>
                <a:stretch>
                  <a:fillRect b="-921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06" name="文本框 605">
                <a:extLst>
                  <a:ext uri="{FF2B5EF4-FFF2-40B4-BE49-F238E27FC236}">
                    <a16:creationId xmlns:a16="http://schemas.microsoft.com/office/drawing/2014/main" id="{1CB2A6C9-7DCE-628E-B097-6C675C0BF183}"/>
                  </a:ext>
                </a:extLst>
              </p:cNvPr>
              <p:cNvSpPr txBox="1"/>
              <p:nvPr/>
            </p:nvSpPr>
            <p:spPr>
              <a:xfrm>
                <a:off x="6529825" y="2657935"/>
                <a:ext cx="26539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h</m:t>
                          </m:r>
                        </m:e>
                        <m:sub>
                          <m:r>
                            <a:rPr lang="en-US" altLang="zh-CN" b="0" i="1" smtClean="0">
                              <a:latin typeface="Cambria Math" panose="02040503050406030204" pitchFamily="18" charset="0"/>
                            </a:rPr>
                            <m:t>𝑖</m:t>
                          </m:r>
                        </m:sub>
                      </m:sSub>
                    </m:oMath>
                  </m:oMathPara>
                </a14:m>
                <a:endParaRPr lang="zh-CN" altLang="en-US" dirty="0"/>
              </a:p>
            </p:txBody>
          </p:sp>
        </mc:Choice>
        <mc:Fallback xmlns="">
          <p:sp>
            <p:nvSpPr>
              <p:cNvPr id="606" name="文本框 605">
                <a:extLst>
                  <a:ext uri="{FF2B5EF4-FFF2-40B4-BE49-F238E27FC236}">
                    <a16:creationId xmlns:a16="http://schemas.microsoft.com/office/drawing/2014/main" id="{1CB2A6C9-7DCE-628E-B097-6C675C0BF183}"/>
                  </a:ext>
                </a:extLst>
              </p:cNvPr>
              <p:cNvSpPr txBox="1">
                <a:spLocks noRot="1" noChangeAspect="1" noMove="1" noResize="1" noEditPoints="1" noAdjustHandles="1" noChangeArrowheads="1" noChangeShapeType="1" noTextEdit="1"/>
              </p:cNvSpPr>
              <p:nvPr/>
            </p:nvSpPr>
            <p:spPr>
              <a:xfrm>
                <a:off x="6529825" y="2657935"/>
                <a:ext cx="265394" cy="276999"/>
              </a:xfrm>
              <a:prstGeom prst="rect">
                <a:avLst/>
              </a:prstGeom>
              <a:blipFill>
                <a:blip r:embed="rId6"/>
                <a:stretch>
                  <a:fillRect l="-20455" r="-6818" b="-2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07" name="文本框 606">
                <a:extLst>
                  <a:ext uri="{FF2B5EF4-FFF2-40B4-BE49-F238E27FC236}">
                    <a16:creationId xmlns:a16="http://schemas.microsoft.com/office/drawing/2014/main" id="{7DCF4463-D1D6-F36A-83FE-37F297A76D8F}"/>
                  </a:ext>
                </a:extLst>
              </p:cNvPr>
              <p:cNvSpPr txBox="1"/>
              <p:nvPr/>
            </p:nvSpPr>
            <p:spPr>
              <a:xfrm>
                <a:off x="7553585" y="2639584"/>
                <a:ext cx="25833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𝑖</m:t>
                          </m:r>
                        </m:sub>
                      </m:sSub>
                    </m:oMath>
                  </m:oMathPara>
                </a14:m>
                <a:endParaRPr lang="zh-CN" altLang="en-US" dirty="0"/>
              </a:p>
            </p:txBody>
          </p:sp>
        </mc:Choice>
        <mc:Fallback xmlns="">
          <p:sp>
            <p:nvSpPr>
              <p:cNvPr id="607" name="文本框 606">
                <a:extLst>
                  <a:ext uri="{FF2B5EF4-FFF2-40B4-BE49-F238E27FC236}">
                    <a16:creationId xmlns:a16="http://schemas.microsoft.com/office/drawing/2014/main" id="{7DCF4463-D1D6-F36A-83FE-37F297A76D8F}"/>
                  </a:ext>
                </a:extLst>
              </p:cNvPr>
              <p:cNvSpPr txBox="1">
                <a:spLocks noRot="1" noChangeAspect="1" noMove="1" noResize="1" noEditPoints="1" noAdjustHandles="1" noChangeArrowheads="1" noChangeShapeType="1" noTextEdit="1"/>
              </p:cNvSpPr>
              <p:nvPr/>
            </p:nvSpPr>
            <p:spPr>
              <a:xfrm>
                <a:off x="7553585" y="2639584"/>
                <a:ext cx="258339" cy="276999"/>
              </a:xfrm>
              <a:prstGeom prst="rect">
                <a:avLst/>
              </a:prstGeom>
              <a:blipFill>
                <a:blip r:embed="rId7"/>
                <a:stretch>
                  <a:fillRect l="-11905" r="-9524" b="-20000"/>
                </a:stretch>
              </a:blipFill>
            </p:spPr>
            <p:txBody>
              <a:bodyPr/>
              <a:lstStyle/>
              <a:p>
                <a:r>
                  <a:rPr lang="zh-CN" altLang="en-US">
                    <a:noFill/>
                  </a:rPr>
                  <a:t> </a:t>
                </a:r>
              </a:p>
            </p:txBody>
          </p:sp>
        </mc:Fallback>
      </mc:AlternateContent>
      <p:cxnSp>
        <p:nvCxnSpPr>
          <p:cNvPr id="609" name="直接箭头连接符 608">
            <a:extLst>
              <a:ext uri="{FF2B5EF4-FFF2-40B4-BE49-F238E27FC236}">
                <a16:creationId xmlns:a16="http://schemas.microsoft.com/office/drawing/2014/main" id="{1BEBCD2F-0A73-3FC6-0904-35F3614DC918}"/>
              </a:ext>
            </a:extLst>
          </p:cNvPr>
          <p:cNvCxnSpPr>
            <a:cxnSpLocks/>
          </p:cNvCxnSpPr>
          <p:nvPr/>
        </p:nvCxnSpPr>
        <p:spPr>
          <a:xfrm>
            <a:off x="6708853" y="1751263"/>
            <a:ext cx="0" cy="12917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611" name="直接箭头连接符 610">
            <a:extLst>
              <a:ext uri="{FF2B5EF4-FFF2-40B4-BE49-F238E27FC236}">
                <a16:creationId xmlns:a16="http://schemas.microsoft.com/office/drawing/2014/main" id="{5D4DC719-C9DD-CCE3-C0BB-FE6EFA024553}"/>
              </a:ext>
            </a:extLst>
          </p:cNvPr>
          <p:cNvCxnSpPr>
            <a:cxnSpLocks/>
          </p:cNvCxnSpPr>
          <p:nvPr/>
        </p:nvCxnSpPr>
        <p:spPr>
          <a:xfrm>
            <a:off x="7645025" y="1758992"/>
            <a:ext cx="0" cy="12917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nvGrpSpPr>
          <p:cNvPr id="727" name="Google Shape;895;p28">
            <a:extLst>
              <a:ext uri="{FF2B5EF4-FFF2-40B4-BE49-F238E27FC236}">
                <a16:creationId xmlns:a16="http://schemas.microsoft.com/office/drawing/2014/main" id="{78723DA5-D390-BB3D-DA8B-7DFA6C5B01C7}"/>
              </a:ext>
            </a:extLst>
          </p:cNvPr>
          <p:cNvGrpSpPr/>
          <p:nvPr/>
        </p:nvGrpSpPr>
        <p:grpSpPr>
          <a:xfrm>
            <a:off x="7267434" y="1928160"/>
            <a:ext cx="771100" cy="734130"/>
            <a:chOff x="5950075" y="854725"/>
            <a:chExt cx="2904000" cy="2668950"/>
          </a:xfrm>
        </p:grpSpPr>
        <p:sp>
          <p:nvSpPr>
            <p:cNvPr id="728" name="Google Shape;896;p28">
              <a:extLst>
                <a:ext uri="{FF2B5EF4-FFF2-40B4-BE49-F238E27FC236}">
                  <a16:creationId xmlns:a16="http://schemas.microsoft.com/office/drawing/2014/main" id="{980D5D4C-6A0B-93F7-CE86-ED87C2E8F327}"/>
                </a:ext>
              </a:extLst>
            </p:cNvPr>
            <p:cNvSpPr/>
            <p:nvPr/>
          </p:nvSpPr>
          <p:spPr>
            <a:xfrm flipH="1">
              <a:off x="5950075" y="854725"/>
              <a:ext cx="2904000" cy="26673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897;p28">
              <a:extLst>
                <a:ext uri="{FF2B5EF4-FFF2-40B4-BE49-F238E27FC236}">
                  <a16:creationId xmlns:a16="http://schemas.microsoft.com/office/drawing/2014/main" id="{248CF8AC-76CD-A685-A14F-6D1D2608EF39}"/>
                </a:ext>
              </a:extLst>
            </p:cNvPr>
            <p:cNvSpPr/>
            <p:nvPr/>
          </p:nvSpPr>
          <p:spPr>
            <a:xfrm flipH="1">
              <a:off x="5950075" y="854725"/>
              <a:ext cx="580800" cy="532801"/>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0" name="Google Shape;898;p28">
              <a:extLst>
                <a:ext uri="{FF2B5EF4-FFF2-40B4-BE49-F238E27FC236}">
                  <a16:creationId xmlns:a16="http://schemas.microsoft.com/office/drawing/2014/main" id="{0ABD4BAE-3504-63E6-A3A7-579F36DB6C5C}"/>
                </a:ext>
              </a:extLst>
            </p:cNvPr>
            <p:cNvSpPr/>
            <p:nvPr/>
          </p:nvSpPr>
          <p:spPr>
            <a:xfrm flipH="1">
              <a:off x="6530875" y="8547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899;p28">
              <a:extLst>
                <a:ext uri="{FF2B5EF4-FFF2-40B4-BE49-F238E27FC236}">
                  <a16:creationId xmlns:a16="http://schemas.microsoft.com/office/drawing/2014/main" id="{E77BDCA2-D02E-EAC8-91A0-FCB2F7F5F6AC}"/>
                </a:ext>
              </a:extLst>
            </p:cNvPr>
            <p:cNvSpPr/>
            <p:nvPr/>
          </p:nvSpPr>
          <p:spPr>
            <a:xfrm flipH="1">
              <a:off x="7111675" y="8547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900;p28">
              <a:extLst>
                <a:ext uri="{FF2B5EF4-FFF2-40B4-BE49-F238E27FC236}">
                  <a16:creationId xmlns:a16="http://schemas.microsoft.com/office/drawing/2014/main" id="{1AEF817D-D6B3-F464-EB33-5C1D1E9EEA0B}"/>
                </a:ext>
              </a:extLst>
            </p:cNvPr>
            <p:cNvSpPr/>
            <p:nvPr/>
          </p:nvSpPr>
          <p:spPr>
            <a:xfrm flipH="1">
              <a:off x="7692475" y="8547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901;p28">
              <a:extLst>
                <a:ext uri="{FF2B5EF4-FFF2-40B4-BE49-F238E27FC236}">
                  <a16:creationId xmlns:a16="http://schemas.microsoft.com/office/drawing/2014/main" id="{E358BC8D-D661-56C0-5B24-6856E3817B0B}"/>
                </a:ext>
              </a:extLst>
            </p:cNvPr>
            <p:cNvSpPr/>
            <p:nvPr/>
          </p:nvSpPr>
          <p:spPr>
            <a:xfrm flipH="1">
              <a:off x="8273275" y="8547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902;p28">
              <a:extLst>
                <a:ext uri="{FF2B5EF4-FFF2-40B4-BE49-F238E27FC236}">
                  <a16:creationId xmlns:a16="http://schemas.microsoft.com/office/drawing/2014/main" id="{579824FD-9D2B-CBED-0515-1E19A192AE66}"/>
                </a:ext>
              </a:extLst>
            </p:cNvPr>
            <p:cNvSpPr/>
            <p:nvPr/>
          </p:nvSpPr>
          <p:spPr>
            <a:xfrm flipH="1">
              <a:off x="5950075" y="13875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903;p28">
              <a:extLst>
                <a:ext uri="{FF2B5EF4-FFF2-40B4-BE49-F238E27FC236}">
                  <a16:creationId xmlns:a16="http://schemas.microsoft.com/office/drawing/2014/main" id="{1497A383-0EE7-ED1C-3BF0-4E746892C52C}"/>
                </a:ext>
              </a:extLst>
            </p:cNvPr>
            <p:cNvSpPr/>
            <p:nvPr/>
          </p:nvSpPr>
          <p:spPr>
            <a:xfrm flipH="1">
              <a:off x="6530875" y="13875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904;p28">
              <a:extLst>
                <a:ext uri="{FF2B5EF4-FFF2-40B4-BE49-F238E27FC236}">
                  <a16:creationId xmlns:a16="http://schemas.microsoft.com/office/drawing/2014/main" id="{B6501E0F-1E3E-B87E-F466-D49C6352F65F}"/>
                </a:ext>
              </a:extLst>
            </p:cNvPr>
            <p:cNvSpPr/>
            <p:nvPr/>
          </p:nvSpPr>
          <p:spPr>
            <a:xfrm flipH="1">
              <a:off x="7111675" y="13875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905;p28">
              <a:extLst>
                <a:ext uri="{FF2B5EF4-FFF2-40B4-BE49-F238E27FC236}">
                  <a16:creationId xmlns:a16="http://schemas.microsoft.com/office/drawing/2014/main" id="{5F314C3B-31B3-8001-202F-DE46379A5A65}"/>
                </a:ext>
              </a:extLst>
            </p:cNvPr>
            <p:cNvSpPr/>
            <p:nvPr/>
          </p:nvSpPr>
          <p:spPr>
            <a:xfrm flipH="1">
              <a:off x="7692475" y="13875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906;p28">
              <a:extLst>
                <a:ext uri="{FF2B5EF4-FFF2-40B4-BE49-F238E27FC236}">
                  <a16:creationId xmlns:a16="http://schemas.microsoft.com/office/drawing/2014/main" id="{05BEDCE8-15FA-E314-F33F-EB3891C4F3C4}"/>
                </a:ext>
              </a:extLst>
            </p:cNvPr>
            <p:cNvSpPr/>
            <p:nvPr/>
          </p:nvSpPr>
          <p:spPr>
            <a:xfrm flipH="1">
              <a:off x="8273275" y="13875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907;p28">
              <a:extLst>
                <a:ext uri="{FF2B5EF4-FFF2-40B4-BE49-F238E27FC236}">
                  <a16:creationId xmlns:a16="http://schemas.microsoft.com/office/drawing/2014/main" id="{C88CC500-C7B1-1290-2648-2688D344954B}"/>
                </a:ext>
              </a:extLst>
            </p:cNvPr>
            <p:cNvSpPr/>
            <p:nvPr/>
          </p:nvSpPr>
          <p:spPr>
            <a:xfrm flipH="1">
              <a:off x="5950075" y="192197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908;p28">
              <a:extLst>
                <a:ext uri="{FF2B5EF4-FFF2-40B4-BE49-F238E27FC236}">
                  <a16:creationId xmlns:a16="http://schemas.microsoft.com/office/drawing/2014/main" id="{8D3ED3F2-8E29-71EC-305F-CB3B9823C9F2}"/>
                </a:ext>
              </a:extLst>
            </p:cNvPr>
            <p:cNvSpPr/>
            <p:nvPr/>
          </p:nvSpPr>
          <p:spPr>
            <a:xfrm flipH="1">
              <a:off x="6530875" y="192197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909;p28">
              <a:extLst>
                <a:ext uri="{FF2B5EF4-FFF2-40B4-BE49-F238E27FC236}">
                  <a16:creationId xmlns:a16="http://schemas.microsoft.com/office/drawing/2014/main" id="{C401E8A9-9CEC-4466-F984-B5C33048BDD7}"/>
                </a:ext>
              </a:extLst>
            </p:cNvPr>
            <p:cNvSpPr/>
            <p:nvPr/>
          </p:nvSpPr>
          <p:spPr>
            <a:xfrm flipH="1">
              <a:off x="7111675" y="192197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910;p28">
              <a:extLst>
                <a:ext uri="{FF2B5EF4-FFF2-40B4-BE49-F238E27FC236}">
                  <a16:creationId xmlns:a16="http://schemas.microsoft.com/office/drawing/2014/main" id="{425EBFBD-3FDF-15BF-3EC5-CBF982C45639}"/>
                </a:ext>
              </a:extLst>
            </p:cNvPr>
            <p:cNvSpPr/>
            <p:nvPr/>
          </p:nvSpPr>
          <p:spPr>
            <a:xfrm flipH="1">
              <a:off x="7692475" y="192197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911;p28">
              <a:extLst>
                <a:ext uri="{FF2B5EF4-FFF2-40B4-BE49-F238E27FC236}">
                  <a16:creationId xmlns:a16="http://schemas.microsoft.com/office/drawing/2014/main" id="{312FBEF7-C5EC-5ABA-228F-D9F60A1025A5}"/>
                </a:ext>
              </a:extLst>
            </p:cNvPr>
            <p:cNvSpPr/>
            <p:nvPr/>
          </p:nvSpPr>
          <p:spPr>
            <a:xfrm flipH="1">
              <a:off x="8273275" y="192197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912;p28">
              <a:extLst>
                <a:ext uri="{FF2B5EF4-FFF2-40B4-BE49-F238E27FC236}">
                  <a16:creationId xmlns:a16="http://schemas.microsoft.com/office/drawing/2014/main" id="{5222771B-5934-E789-68D4-1746CA6F01B6}"/>
                </a:ext>
              </a:extLst>
            </p:cNvPr>
            <p:cNvSpPr/>
            <p:nvPr/>
          </p:nvSpPr>
          <p:spPr>
            <a:xfrm flipH="1">
              <a:off x="5950075" y="24564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913;p28">
              <a:extLst>
                <a:ext uri="{FF2B5EF4-FFF2-40B4-BE49-F238E27FC236}">
                  <a16:creationId xmlns:a16="http://schemas.microsoft.com/office/drawing/2014/main" id="{B7210751-BCC8-CC42-CCD4-4BE014A782F9}"/>
                </a:ext>
              </a:extLst>
            </p:cNvPr>
            <p:cNvSpPr/>
            <p:nvPr/>
          </p:nvSpPr>
          <p:spPr>
            <a:xfrm flipH="1">
              <a:off x="6530875" y="24564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914;p28">
              <a:extLst>
                <a:ext uri="{FF2B5EF4-FFF2-40B4-BE49-F238E27FC236}">
                  <a16:creationId xmlns:a16="http://schemas.microsoft.com/office/drawing/2014/main" id="{3E33DD16-5368-7D16-83AE-09AEE6022FB2}"/>
                </a:ext>
              </a:extLst>
            </p:cNvPr>
            <p:cNvSpPr/>
            <p:nvPr/>
          </p:nvSpPr>
          <p:spPr>
            <a:xfrm flipH="1">
              <a:off x="7111675" y="24564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915;p28">
              <a:extLst>
                <a:ext uri="{FF2B5EF4-FFF2-40B4-BE49-F238E27FC236}">
                  <a16:creationId xmlns:a16="http://schemas.microsoft.com/office/drawing/2014/main" id="{F1CBF796-2270-8B3C-9FDC-0CE0BF45EFBB}"/>
                </a:ext>
              </a:extLst>
            </p:cNvPr>
            <p:cNvSpPr/>
            <p:nvPr/>
          </p:nvSpPr>
          <p:spPr>
            <a:xfrm flipH="1">
              <a:off x="7692475" y="24564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916;p28">
              <a:extLst>
                <a:ext uri="{FF2B5EF4-FFF2-40B4-BE49-F238E27FC236}">
                  <a16:creationId xmlns:a16="http://schemas.microsoft.com/office/drawing/2014/main" id="{78C7799E-594D-AB71-6D26-5C698A98DF0D}"/>
                </a:ext>
              </a:extLst>
            </p:cNvPr>
            <p:cNvSpPr/>
            <p:nvPr/>
          </p:nvSpPr>
          <p:spPr>
            <a:xfrm flipH="1">
              <a:off x="8273275" y="24564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917;p28">
              <a:extLst>
                <a:ext uri="{FF2B5EF4-FFF2-40B4-BE49-F238E27FC236}">
                  <a16:creationId xmlns:a16="http://schemas.microsoft.com/office/drawing/2014/main" id="{28877B1F-C2F5-BA41-6E53-3F187F05ADC2}"/>
                </a:ext>
              </a:extLst>
            </p:cNvPr>
            <p:cNvSpPr/>
            <p:nvPr/>
          </p:nvSpPr>
          <p:spPr>
            <a:xfrm flipH="1">
              <a:off x="5950075" y="299087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918;p28">
              <a:extLst>
                <a:ext uri="{FF2B5EF4-FFF2-40B4-BE49-F238E27FC236}">
                  <a16:creationId xmlns:a16="http://schemas.microsoft.com/office/drawing/2014/main" id="{2DCE8FC8-805E-3D94-A6AF-8913E80F5133}"/>
                </a:ext>
              </a:extLst>
            </p:cNvPr>
            <p:cNvSpPr/>
            <p:nvPr/>
          </p:nvSpPr>
          <p:spPr>
            <a:xfrm flipH="1">
              <a:off x="6530875" y="299087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919;p28">
              <a:extLst>
                <a:ext uri="{FF2B5EF4-FFF2-40B4-BE49-F238E27FC236}">
                  <a16:creationId xmlns:a16="http://schemas.microsoft.com/office/drawing/2014/main" id="{082F05C6-8F46-849E-79D1-8BC16CE43C03}"/>
                </a:ext>
              </a:extLst>
            </p:cNvPr>
            <p:cNvSpPr/>
            <p:nvPr/>
          </p:nvSpPr>
          <p:spPr>
            <a:xfrm flipH="1">
              <a:off x="7111675" y="299087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920;p28">
              <a:extLst>
                <a:ext uri="{FF2B5EF4-FFF2-40B4-BE49-F238E27FC236}">
                  <a16:creationId xmlns:a16="http://schemas.microsoft.com/office/drawing/2014/main" id="{3F9C1F28-E3D9-2109-B52C-7173CAF7A001}"/>
                </a:ext>
              </a:extLst>
            </p:cNvPr>
            <p:cNvSpPr/>
            <p:nvPr/>
          </p:nvSpPr>
          <p:spPr>
            <a:xfrm flipH="1">
              <a:off x="7692475" y="299087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921;p28">
              <a:extLst>
                <a:ext uri="{FF2B5EF4-FFF2-40B4-BE49-F238E27FC236}">
                  <a16:creationId xmlns:a16="http://schemas.microsoft.com/office/drawing/2014/main" id="{A068A592-3004-024B-5B73-DEC6064E3A0B}"/>
                </a:ext>
              </a:extLst>
            </p:cNvPr>
            <p:cNvSpPr/>
            <p:nvPr/>
          </p:nvSpPr>
          <p:spPr>
            <a:xfrm flipH="1">
              <a:off x="8273275" y="299087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1" name="文本框 800">
            <a:extLst>
              <a:ext uri="{FF2B5EF4-FFF2-40B4-BE49-F238E27FC236}">
                <a16:creationId xmlns:a16="http://schemas.microsoft.com/office/drawing/2014/main" id="{FB0607E8-6CC6-E1D1-5C38-6DA5CC211B44}"/>
              </a:ext>
            </a:extLst>
          </p:cNvPr>
          <p:cNvSpPr txBox="1"/>
          <p:nvPr/>
        </p:nvSpPr>
        <p:spPr>
          <a:xfrm>
            <a:off x="8209149" y="678668"/>
            <a:ext cx="1463938"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Original embedding</a:t>
            </a:r>
            <a:endParaRPr lang="zh-CN" altLang="en-US" sz="1200" dirty="0">
              <a:latin typeface="Times New Roman" panose="02020603050405020304" pitchFamily="18" charset="0"/>
              <a:cs typeface="Times New Roman" panose="02020603050405020304" pitchFamily="18" charset="0"/>
            </a:endParaRPr>
          </a:p>
        </p:txBody>
      </p:sp>
      <p:sp>
        <p:nvSpPr>
          <p:cNvPr id="804" name="文本框 803">
            <a:extLst>
              <a:ext uri="{FF2B5EF4-FFF2-40B4-BE49-F238E27FC236}">
                <a16:creationId xmlns:a16="http://schemas.microsoft.com/office/drawing/2014/main" id="{E7DFD6CC-13E6-4F99-8DD0-F8E8890FD01E}"/>
              </a:ext>
            </a:extLst>
          </p:cNvPr>
          <p:cNvSpPr txBox="1"/>
          <p:nvPr/>
        </p:nvSpPr>
        <p:spPr>
          <a:xfrm>
            <a:off x="8212909" y="1538470"/>
            <a:ext cx="1519548"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Disturbed embedding</a:t>
            </a:r>
            <a:endParaRPr lang="zh-CN" altLang="en-US" sz="1200" dirty="0">
              <a:latin typeface="Times New Roman" panose="02020603050405020304" pitchFamily="18" charset="0"/>
              <a:cs typeface="Times New Roman" panose="02020603050405020304" pitchFamily="18" charset="0"/>
            </a:endParaRPr>
          </a:p>
        </p:txBody>
      </p:sp>
      <p:sp>
        <p:nvSpPr>
          <p:cNvPr id="805" name="文本框 804">
            <a:extLst>
              <a:ext uri="{FF2B5EF4-FFF2-40B4-BE49-F238E27FC236}">
                <a16:creationId xmlns:a16="http://schemas.microsoft.com/office/drawing/2014/main" id="{9A4F2525-A760-C0B1-B99B-5AF30E703245}"/>
              </a:ext>
            </a:extLst>
          </p:cNvPr>
          <p:cNvSpPr txBox="1"/>
          <p:nvPr/>
        </p:nvSpPr>
        <p:spPr>
          <a:xfrm>
            <a:off x="8235749" y="2121745"/>
            <a:ext cx="1386027"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Isotope embedding</a:t>
            </a:r>
            <a:endParaRPr lang="zh-CN" altLang="en-US" sz="1200" dirty="0">
              <a:latin typeface="Times New Roman" panose="02020603050405020304" pitchFamily="18" charset="0"/>
              <a:cs typeface="Times New Roman" panose="02020603050405020304" pitchFamily="18" charset="0"/>
            </a:endParaRPr>
          </a:p>
        </p:txBody>
      </p:sp>
      <p:sp>
        <p:nvSpPr>
          <p:cNvPr id="806" name="文本框 805">
            <a:extLst>
              <a:ext uri="{FF2B5EF4-FFF2-40B4-BE49-F238E27FC236}">
                <a16:creationId xmlns:a16="http://schemas.microsoft.com/office/drawing/2014/main" id="{C4A7584A-AB3A-E874-00AC-162E8AD90B14}"/>
              </a:ext>
            </a:extLst>
          </p:cNvPr>
          <p:cNvSpPr txBox="1"/>
          <p:nvPr/>
        </p:nvSpPr>
        <p:spPr>
          <a:xfrm>
            <a:off x="8262349" y="3005358"/>
            <a:ext cx="1683629"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Attach node embedding</a:t>
            </a:r>
            <a:endParaRPr lang="zh-CN" altLang="en-US" sz="1200" dirty="0">
              <a:latin typeface="Times New Roman" panose="02020603050405020304" pitchFamily="18" charset="0"/>
              <a:cs typeface="Times New Roman" panose="02020603050405020304" pitchFamily="18" charset="0"/>
            </a:endParaRPr>
          </a:p>
        </p:txBody>
      </p:sp>
      <p:cxnSp>
        <p:nvCxnSpPr>
          <p:cNvPr id="822" name="直接箭头连接符 821">
            <a:extLst>
              <a:ext uri="{FF2B5EF4-FFF2-40B4-BE49-F238E27FC236}">
                <a16:creationId xmlns:a16="http://schemas.microsoft.com/office/drawing/2014/main" id="{87FD5D2A-30DD-F394-78C6-4635A55C2B3D}"/>
              </a:ext>
            </a:extLst>
          </p:cNvPr>
          <p:cNvCxnSpPr/>
          <p:nvPr/>
        </p:nvCxnSpPr>
        <p:spPr>
          <a:xfrm>
            <a:off x="9052925" y="3531246"/>
            <a:ext cx="483325" cy="0"/>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cxnSp>
        <p:nvCxnSpPr>
          <p:cNvPr id="824" name="直接箭头连接符 823">
            <a:extLst>
              <a:ext uri="{FF2B5EF4-FFF2-40B4-BE49-F238E27FC236}">
                <a16:creationId xmlns:a16="http://schemas.microsoft.com/office/drawing/2014/main" id="{1296164E-B91D-70D5-12CC-DD9A0460ABF4}"/>
              </a:ext>
            </a:extLst>
          </p:cNvPr>
          <p:cNvCxnSpPr>
            <a:cxnSpLocks/>
          </p:cNvCxnSpPr>
          <p:nvPr/>
        </p:nvCxnSpPr>
        <p:spPr>
          <a:xfrm>
            <a:off x="8864129" y="903519"/>
            <a:ext cx="0" cy="451786"/>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grpSp>
        <p:nvGrpSpPr>
          <p:cNvPr id="995" name="Google Shape;805;p28">
            <a:extLst>
              <a:ext uri="{FF2B5EF4-FFF2-40B4-BE49-F238E27FC236}">
                <a16:creationId xmlns:a16="http://schemas.microsoft.com/office/drawing/2014/main" id="{5E952371-A4B2-08D1-FD95-EF0013C0A795}"/>
              </a:ext>
            </a:extLst>
          </p:cNvPr>
          <p:cNvGrpSpPr/>
          <p:nvPr/>
        </p:nvGrpSpPr>
        <p:grpSpPr>
          <a:xfrm>
            <a:off x="7246479" y="404731"/>
            <a:ext cx="626519" cy="639192"/>
            <a:chOff x="347441" y="529183"/>
            <a:chExt cx="2163705" cy="1824635"/>
          </a:xfrm>
          <a:solidFill>
            <a:srgbClr val="E3EEFF"/>
          </a:solidFill>
        </p:grpSpPr>
        <p:grpSp>
          <p:nvGrpSpPr>
            <p:cNvPr id="996" name="Google Shape;806;p28">
              <a:extLst>
                <a:ext uri="{FF2B5EF4-FFF2-40B4-BE49-F238E27FC236}">
                  <a16:creationId xmlns:a16="http://schemas.microsoft.com/office/drawing/2014/main" id="{A3B0FD95-546B-F80C-1E7C-686AE4A90A07}"/>
                </a:ext>
              </a:extLst>
            </p:cNvPr>
            <p:cNvGrpSpPr/>
            <p:nvPr/>
          </p:nvGrpSpPr>
          <p:grpSpPr>
            <a:xfrm>
              <a:off x="745224" y="529183"/>
              <a:ext cx="1765922" cy="1596032"/>
              <a:chOff x="6240000" y="821025"/>
              <a:chExt cx="2904000" cy="2668950"/>
            </a:xfrm>
            <a:grpFill/>
          </p:grpSpPr>
          <p:sp>
            <p:nvSpPr>
              <p:cNvPr id="1051" name="Google Shape;807;p28">
                <a:extLst>
                  <a:ext uri="{FF2B5EF4-FFF2-40B4-BE49-F238E27FC236}">
                    <a16:creationId xmlns:a16="http://schemas.microsoft.com/office/drawing/2014/main" id="{3EE4DF5F-C22B-0717-8D30-2F22D8825485}"/>
                  </a:ext>
                </a:extLst>
              </p:cNvPr>
              <p:cNvSpPr/>
              <p:nvPr/>
            </p:nvSpPr>
            <p:spPr>
              <a:xfrm flipH="1">
                <a:off x="6240000" y="821025"/>
                <a:ext cx="2904000" cy="26673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52" name="Google Shape;808;p28">
                <a:extLst>
                  <a:ext uri="{FF2B5EF4-FFF2-40B4-BE49-F238E27FC236}">
                    <a16:creationId xmlns:a16="http://schemas.microsoft.com/office/drawing/2014/main" id="{AD1DE1A4-401B-5D0B-829E-78B10E142536}"/>
                  </a:ext>
                </a:extLst>
              </p:cNvPr>
              <p:cNvSpPr/>
              <p:nvPr/>
            </p:nvSpPr>
            <p:spPr>
              <a:xfrm flipH="1">
                <a:off x="6240000" y="8210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53" name="Google Shape;809;p28">
                <a:extLst>
                  <a:ext uri="{FF2B5EF4-FFF2-40B4-BE49-F238E27FC236}">
                    <a16:creationId xmlns:a16="http://schemas.microsoft.com/office/drawing/2014/main" id="{3F168EAD-04CC-7750-71CE-F5E0576990B4}"/>
                  </a:ext>
                </a:extLst>
              </p:cNvPr>
              <p:cNvSpPr/>
              <p:nvPr/>
            </p:nvSpPr>
            <p:spPr>
              <a:xfrm flipH="1">
                <a:off x="6820800" y="8210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54" name="Google Shape;810;p28">
                <a:extLst>
                  <a:ext uri="{FF2B5EF4-FFF2-40B4-BE49-F238E27FC236}">
                    <a16:creationId xmlns:a16="http://schemas.microsoft.com/office/drawing/2014/main" id="{C4414C72-CC6E-25C3-4519-139CD0FC8068}"/>
                  </a:ext>
                </a:extLst>
              </p:cNvPr>
              <p:cNvSpPr/>
              <p:nvPr/>
            </p:nvSpPr>
            <p:spPr>
              <a:xfrm flipH="1">
                <a:off x="7401600" y="8210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55" name="Google Shape;811;p28">
                <a:extLst>
                  <a:ext uri="{FF2B5EF4-FFF2-40B4-BE49-F238E27FC236}">
                    <a16:creationId xmlns:a16="http://schemas.microsoft.com/office/drawing/2014/main" id="{2DCA1FEA-871A-7CDD-52D9-F4FAE015FFF4}"/>
                  </a:ext>
                </a:extLst>
              </p:cNvPr>
              <p:cNvSpPr/>
              <p:nvPr/>
            </p:nvSpPr>
            <p:spPr>
              <a:xfrm flipH="1">
                <a:off x="7982400" y="8210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56" name="Google Shape;812;p28">
                <a:extLst>
                  <a:ext uri="{FF2B5EF4-FFF2-40B4-BE49-F238E27FC236}">
                    <a16:creationId xmlns:a16="http://schemas.microsoft.com/office/drawing/2014/main" id="{3DC3E9E4-4752-BE95-4B25-3AABBF580729}"/>
                  </a:ext>
                </a:extLst>
              </p:cNvPr>
              <p:cNvSpPr/>
              <p:nvPr/>
            </p:nvSpPr>
            <p:spPr>
              <a:xfrm flipH="1">
                <a:off x="8563200" y="8210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57" name="Google Shape;813;p28">
                <a:extLst>
                  <a:ext uri="{FF2B5EF4-FFF2-40B4-BE49-F238E27FC236}">
                    <a16:creationId xmlns:a16="http://schemas.microsoft.com/office/drawing/2014/main" id="{B6D3D400-622A-2475-D205-7612CEAF528C}"/>
                  </a:ext>
                </a:extLst>
              </p:cNvPr>
              <p:cNvSpPr/>
              <p:nvPr/>
            </p:nvSpPr>
            <p:spPr>
              <a:xfrm flipH="1">
                <a:off x="6240000" y="1353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58" name="Google Shape;814;p28">
                <a:extLst>
                  <a:ext uri="{FF2B5EF4-FFF2-40B4-BE49-F238E27FC236}">
                    <a16:creationId xmlns:a16="http://schemas.microsoft.com/office/drawing/2014/main" id="{E58A1872-F7DF-CA43-93DA-32647FF13B3D}"/>
                  </a:ext>
                </a:extLst>
              </p:cNvPr>
              <p:cNvSpPr/>
              <p:nvPr/>
            </p:nvSpPr>
            <p:spPr>
              <a:xfrm flipH="1">
                <a:off x="6820800" y="1353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59" name="Google Shape;815;p28">
                <a:extLst>
                  <a:ext uri="{FF2B5EF4-FFF2-40B4-BE49-F238E27FC236}">
                    <a16:creationId xmlns:a16="http://schemas.microsoft.com/office/drawing/2014/main" id="{C8B2B5F0-EB2C-4CDE-1C8D-15B5A0FD34A1}"/>
                  </a:ext>
                </a:extLst>
              </p:cNvPr>
              <p:cNvSpPr/>
              <p:nvPr/>
            </p:nvSpPr>
            <p:spPr>
              <a:xfrm flipH="1">
                <a:off x="7401600" y="1353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60" name="Google Shape;816;p28">
                <a:extLst>
                  <a:ext uri="{FF2B5EF4-FFF2-40B4-BE49-F238E27FC236}">
                    <a16:creationId xmlns:a16="http://schemas.microsoft.com/office/drawing/2014/main" id="{C29724FD-63F4-EF24-970C-D6A76F4A2ABF}"/>
                  </a:ext>
                </a:extLst>
              </p:cNvPr>
              <p:cNvSpPr/>
              <p:nvPr/>
            </p:nvSpPr>
            <p:spPr>
              <a:xfrm flipH="1">
                <a:off x="7982400" y="1353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61" name="Google Shape;817;p28">
                <a:extLst>
                  <a:ext uri="{FF2B5EF4-FFF2-40B4-BE49-F238E27FC236}">
                    <a16:creationId xmlns:a16="http://schemas.microsoft.com/office/drawing/2014/main" id="{473933B0-BB87-A514-848B-32A713A181DC}"/>
                  </a:ext>
                </a:extLst>
              </p:cNvPr>
              <p:cNvSpPr/>
              <p:nvPr/>
            </p:nvSpPr>
            <p:spPr>
              <a:xfrm flipH="1">
                <a:off x="8563200" y="1353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62" name="Google Shape;818;p28">
                <a:extLst>
                  <a:ext uri="{FF2B5EF4-FFF2-40B4-BE49-F238E27FC236}">
                    <a16:creationId xmlns:a16="http://schemas.microsoft.com/office/drawing/2014/main" id="{FF1EC540-4714-1283-7B38-106C6A195E6B}"/>
                  </a:ext>
                </a:extLst>
              </p:cNvPr>
              <p:cNvSpPr/>
              <p:nvPr/>
            </p:nvSpPr>
            <p:spPr>
              <a:xfrm flipH="1">
                <a:off x="6240000" y="1888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63" name="Google Shape;819;p28">
                <a:extLst>
                  <a:ext uri="{FF2B5EF4-FFF2-40B4-BE49-F238E27FC236}">
                    <a16:creationId xmlns:a16="http://schemas.microsoft.com/office/drawing/2014/main" id="{E9EB162D-E63A-5C1E-07C7-26C625AB5132}"/>
                  </a:ext>
                </a:extLst>
              </p:cNvPr>
              <p:cNvSpPr/>
              <p:nvPr/>
            </p:nvSpPr>
            <p:spPr>
              <a:xfrm flipH="1">
                <a:off x="6820800" y="1888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64" name="Google Shape;820;p28">
                <a:extLst>
                  <a:ext uri="{FF2B5EF4-FFF2-40B4-BE49-F238E27FC236}">
                    <a16:creationId xmlns:a16="http://schemas.microsoft.com/office/drawing/2014/main" id="{B3E8D092-7A4C-97A9-CFBF-D26ED0A955A6}"/>
                  </a:ext>
                </a:extLst>
              </p:cNvPr>
              <p:cNvSpPr/>
              <p:nvPr/>
            </p:nvSpPr>
            <p:spPr>
              <a:xfrm flipH="1">
                <a:off x="7401600" y="1888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65" name="Google Shape;821;p28">
                <a:extLst>
                  <a:ext uri="{FF2B5EF4-FFF2-40B4-BE49-F238E27FC236}">
                    <a16:creationId xmlns:a16="http://schemas.microsoft.com/office/drawing/2014/main" id="{3A897896-9165-B7E0-6D52-B77267B81D77}"/>
                  </a:ext>
                </a:extLst>
              </p:cNvPr>
              <p:cNvSpPr/>
              <p:nvPr/>
            </p:nvSpPr>
            <p:spPr>
              <a:xfrm flipH="1">
                <a:off x="7982400" y="1888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66" name="Google Shape;822;p28">
                <a:extLst>
                  <a:ext uri="{FF2B5EF4-FFF2-40B4-BE49-F238E27FC236}">
                    <a16:creationId xmlns:a16="http://schemas.microsoft.com/office/drawing/2014/main" id="{76264F3D-2025-4721-A0E6-4A5D15F3AF30}"/>
                  </a:ext>
                </a:extLst>
              </p:cNvPr>
              <p:cNvSpPr/>
              <p:nvPr/>
            </p:nvSpPr>
            <p:spPr>
              <a:xfrm flipH="1">
                <a:off x="8563200" y="1888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67" name="Google Shape;823;p28">
                <a:extLst>
                  <a:ext uri="{FF2B5EF4-FFF2-40B4-BE49-F238E27FC236}">
                    <a16:creationId xmlns:a16="http://schemas.microsoft.com/office/drawing/2014/main" id="{6EFFF2E3-1F12-2DDF-847A-6CAFCAA412FE}"/>
                  </a:ext>
                </a:extLst>
              </p:cNvPr>
              <p:cNvSpPr/>
              <p:nvPr/>
            </p:nvSpPr>
            <p:spPr>
              <a:xfrm flipH="1">
                <a:off x="6240000" y="2422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68" name="Google Shape;824;p28">
                <a:extLst>
                  <a:ext uri="{FF2B5EF4-FFF2-40B4-BE49-F238E27FC236}">
                    <a16:creationId xmlns:a16="http://schemas.microsoft.com/office/drawing/2014/main" id="{AB568685-14CB-802C-389A-EACB6C5F170F}"/>
                  </a:ext>
                </a:extLst>
              </p:cNvPr>
              <p:cNvSpPr/>
              <p:nvPr/>
            </p:nvSpPr>
            <p:spPr>
              <a:xfrm flipH="1">
                <a:off x="6820800" y="2422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69" name="Google Shape;825;p28">
                <a:extLst>
                  <a:ext uri="{FF2B5EF4-FFF2-40B4-BE49-F238E27FC236}">
                    <a16:creationId xmlns:a16="http://schemas.microsoft.com/office/drawing/2014/main" id="{00A9EAAA-A213-12ED-63DB-45D15B211860}"/>
                  </a:ext>
                </a:extLst>
              </p:cNvPr>
              <p:cNvSpPr/>
              <p:nvPr/>
            </p:nvSpPr>
            <p:spPr>
              <a:xfrm flipH="1">
                <a:off x="7401600" y="2422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70" name="Google Shape;826;p28">
                <a:extLst>
                  <a:ext uri="{FF2B5EF4-FFF2-40B4-BE49-F238E27FC236}">
                    <a16:creationId xmlns:a16="http://schemas.microsoft.com/office/drawing/2014/main" id="{2998F1D2-D462-2705-9F95-D9E5EB34CE0D}"/>
                  </a:ext>
                </a:extLst>
              </p:cNvPr>
              <p:cNvSpPr/>
              <p:nvPr/>
            </p:nvSpPr>
            <p:spPr>
              <a:xfrm flipH="1">
                <a:off x="7982400" y="2422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71" name="Google Shape;827;p28">
                <a:extLst>
                  <a:ext uri="{FF2B5EF4-FFF2-40B4-BE49-F238E27FC236}">
                    <a16:creationId xmlns:a16="http://schemas.microsoft.com/office/drawing/2014/main" id="{7EB3532E-7411-14E6-EBE8-A15E885BED1E}"/>
                  </a:ext>
                </a:extLst>
              </p:cNvPr>
              <p:cNvSpPr/>
              <p:nvPr/>
            </p:nvSpPr>
            <p:spPr>
              <a:xfrm flipH="1">
                <a:off x="8563200" y="2422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72" name="Google Shape;828;p28">
                <a:extLst>
                  <a:ext uri="{FF2B5EF4-FFF2-40B4-BE49-F238E27FC236}">
                    <a16:creationId xmlns:a16="http://schemas.microsoft.com/office/drawing/2014/main" id="{52A8958D-6857-FC94-AE9B-40C92D69E936}"/>
                  </a:ext>
                </a:extLst>
              </p:cNvPr>
              <p:cNvSpPr/>
              <p:nvPr/>
            </p:nvSpPr>
            <p:spPr>
              <a:xfrm flipH="1">
                <a:off x="6240000" y="29571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73" name="Google Shape;829;p28">
                <a:extLst>
                  <a:ext uri="{FF2B5EF4-FFF2-40B4-BE49-F238E27FC236}">
                    <a16:creationId xmlns:a16="http://schemas.microsoft.com/office/drawing/2014/main" id="{EEB87787-7635-CE40-59C2-8B0707A1A241}"/>
                  </a:ext>
                </a:extLst>
              </p:cNvPr>
              <p:cNvSpPr/>
              <p:nvPr/>
            </p:nvSpPr>
            <p:spPr>
              <a:xfrm flipH="1">
                <a:off x="6820800" y="29571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74" name="Google Shape;830;p28">
                <a:extLst>
                  <a:ext uri="{FF2B5EF4-FFF2-40B4-BE49-F238E27FC236}">
                    <a16:creationId xmlns:a16="http://schemas.microsoft.com/office/drawing/2014/main" id="{018AC28D-396A-5638-3F3B-4D0B12078BBC}"/>
                  </a:ext>
                </a:extLst>
              </p:cNvPr>
              <p:cNvSpPr/>
              <p:nvPr/>
            </p:nvSpPr>
            <p:spPr>
              <a:xfrm flipH="1">
                <a:off x="7401600" y="29571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75" name="Google Shape;831;p28">
                <a:extLst>
                  <a:ext uri="{FF2B5EF4-FFF2-40B4-BE49-F238E27FC236}">
                    <a16:creationId xmlns:a16="http://schemas.microsoft.com/office/drawing/2014/main" id="{649E762F-DCF7-A966-2190-CCA1B25ABE72}"/>
                  </a:ext>
                </a:extLst>
              </p:cNvPr>
              <p:cNvSpPr/>
              <p:nvPr/>
            </p:nvSpPr>
            <p:spPr>
              <a:xfrm flipH="1">
                <a:off x="7982400" y="29571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76" name="Google Shape;832;p28">
                <a:extLst>
                  <a:ext uri="{FF2B5EF4-FFF2-40B4-BE49-F238E27FC236}">
                    <a16:creationId xmlns:a16="http://schemas.microsoft.com/office/drawing/2014/main" id="{163C0EE5-F9AA-D28A-0C34-E4EB4E60FC87}"/>
                  </a:ext>
                </a:extLst>
              </p:cNvPr>
              <p:cNvSpPr/>
              <p:nvPr/>
            </p:nvSpPr>
            <p:spPr>
              <a:xfrm flipH="1">
                <a:off x="8563200" y="29571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grpSp>
        <p:grpSp>
          <p:nvGrpSpPr>
            <p:cNvPr id="997" name="Google Shape;833;p28">
              <a:extLst>
                <a:ext uri="{FF2B5EF4-FFF2-40B4-BE49-F238E27FC236}">
                  <a16:creationId xmlns:a16="http://schemas.microsoft.com/office/drawing/2014/main" id="{CF72DF70-F89D-E2A8-EA93-B9916B3311C7}"/>
                </a:ext>
              </a:extLst>
            </p:cNvPr>
            <p:cNvGrpSpPr/>
            <p:nvPr/>
          </p:nvGrpSpPr>
          <p:grpSpPr>
            <a:xfrm>
              <a:off x="546332" y="643484"/>
              <a:ext cx="1765922" cy="1596032"/>
              <a:chOff x="5950075" y="854725"/>
              <a:chExt cx="2904000" cy="2668950"/>
            </a:xfrm>
            <a:grpFill/>
          </p:grpSpPr>
          <p:sp>
            <p:nvSpPr>
              <p:cNvPr id="1025" name="Google Shape;834;p28">
                <a:extLst>
                  <a:ext uri="{FF2B5EF4-FFF2-40B4-BE49-F238E27FC236}">
                    <a16:creationId xmlns:a16="http://schemas.microsoft.com/office/drawing/2014/main" id="{E287C8A2-CCF2-493B-CA1B-9197A5762ECB}"/>
                  </a:ext>
                </a:extLst>
              </p:cNvPr>
              <p:cNvSpPr/>
              <p:nvPr/>
            </p:nvSpPr>
            <p:spPr>
              <a:xfrm flipH="1">
                <a:off x="5950075" y="854725"/>
                <a:ext cx="2904000" cy="26673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835;p28">
                <a:extLst>
                  <a:ext uri="{FF2B5EF4-FFF2-40B4-BE49-F238E27FC236}">
                    <a16:creationId xmlns:a16="http://schemas.microsoft.com/office/drawing/2014/main" id="{A56EDF3F-F743-07C0-6ACD-96D2DDB1A4A5}"/>
                  </a:ext>
                </a:extLst>
              </p:cNvPr>
              <p:cNvSpPr/>
              <p:nvPr/>
            </p:nvSpPr>
            <p:spPr>
              <a:xfrm flipH="1">
                <a:off x="5950075" y="854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836;p28">
                <a:extLst>
                  <a:ext uri="{FF2B5EF4-FFF2-40B4-BE49-F238E27FC236}">
                    <a16:creationId xmlns:a16="http://schemas.microsoft.com/office/drawing/2014/main" id="{38779BAE-EA1A-DD90-4BB4-FDBF6EBBA819}"/>
                  </a:ext>
                </a:extLst>
              </p:cNvPr>
              <p:cNvSpPr/>
              <p:nvPr/>
            </p:nvSpPr>
            <p:spPr>
              <a:xfrm flipH="1">
                <a:off x="6530875" y="854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837;p28">
                <a:extLst>
                  <a:ext uri="{FF2B5EF4-FFF2-40B4-BE49-F238E27FC236}">
                    <a16:creationId xmlns:a16="http://schemas.microsoft.com/office/drawing/2014/main" id="{19D6A813-40C9-DAED-DCD3-791409F4D45F}"/>
                  </a:ext>
                </a:extLst>
              </p:cNvPr>
              <p:cNvSpPr/>
              <p:nvPr/>
            </p:nvSpPr>
            <p:spPr>
              <a:xfrm flipH="1">
                <a:off x="7111675" y="854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838;p28">
                <a:extLst>
                  <a:ext uri="{FF2B5EF4-FFF2-40B4-BE49-F238E27FC236}">
                    <a16:creationId xmlns:a16="http://schemas.microsoft.com/office/drawing/2014/main" id="{357C02CD-FD19-2BBF-4C57-5DAC0C14DF6F}"/>
                  </a:ext>
                </a:extLst>
              </p:cNvPr>
              <p:cNvSpPr/>
              <p:nvPr/>
            </p:nvSpPr>
            <p:spPr>
              <a:xfrm flipH="1">
                <a:off x="7692475" y="854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839;p28">
                <a:extLst>
                  <a:ext uri="{FF2B5EF4-FFF2-40B4-BE49-F238E27FC236}">
                    <a16:creationId xmlns:a16="http://schemas.microsoft.com/office/drawing/2014/main" id="{4BC6D9B2-01F7-CF31-A99F-A89A84E25BC1}"/>
                  </a:ext>
                </a:extLst>
              </p:cNvPr>
              <p:cNvSpPr/>
              <p:nvPr/>
            </p:nvSpPr>
            <p:spPr>
              <a:xfrm flipH="1">
                <a:off x="8273275" y="854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840;p28">
                <a:extLst>
                  <a:ext uri="{FF2B5EF4-FFF2-40B4-BE49-F238E27FC236}">
                    <a16:creationId xmlns:a16="http://schemas.microsoft.com/office/drawing/2014/main" id="{889EE5CE-534A-BFD6-AAE4-021F080FC6B0}"/>
                  </a:ext>
                </a:extLst>
              </p:cNvPr>
              <p:cNvSpPr/>
              <p:nvPr/>
            </p:nvSpPr>
            <p:spPr>
              <a:xfrm flipH="1">
                <a:off x="5950075" y="13875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841;p28">
                <a:extLst>
                  <a:ext uri="{FF2B5EF4-FFF2-40B4-BE49-F238E27FC236}">
                    <a16:creationId xmlns:a16="http://schemas.microsoft.com/office/drawing/2014/main" id="{C7502E83-97CF-ADDA-4C49-02E1AEBAFF7D}"/>
                  </a:ext>
                </a:extLst>
              </p:cNvPr>
              <p:cNvSpPr/>
              <p:nvPr/>
            </p:nvSpPr>
            <p:spPr>
              <a:xfrm flipH="1">
                <a:off x="6530875" y="13875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842;p28">
                <a:extLst>
                  <a:ext uri="{FF2B5EF4-FFF2-40B4-BE49-F238E27FC236}">
                    <a16:creationId xmlns:a16="http://schemas.microsoft.com/office/drawing/2014/main" id="{82C46104-950F-B3CA-2B6E-CA32F4E759CD}"/>
                  </a:ext>
                </a:extLst>
              </p:cNvPr>
              <p:cNvSpPr/>
              <p:nvPr/>
            </p:nvSpPr>
            <p:spPr>
              <a:xfrm flipH="1">
                <a:off x="7111675" y="13875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843;p28">
                <a:extLst>
                  <a:ext uri="{FF2B5EF4-FFF2-40B4-BE49-F238E27FC236}">
                    <a16:creationId xmlns:a16="http://schemas.microsoft.com/office/drawing/2014/main" id="{E7FAA5F5-A733-829B-DD7E-4C8B79F47EF3}"/>
                  </a:ext>
                </a:extLst>
              </p:cNvPr>
              <p:cNvSpPr/>
              <p:nvPr/>
            </p:nvSpPr>
            <p:spPr>
              <a:xfrm flipH="1">
                <a:off x="7692475" y="13875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844;p28">
                <a:extLst>
                  <a:ext uri="{FF2B5EF4-FFF2-40B4-BE49-F238E27FC236}">
                    <a16:creationId xmlns:a16="http://schemas.microsoft.com/office/drawing/2014/main" id="{1AC701FE-1FE6-E5BF-EABE-CA1FC41F48B7}"/>
                  </a:ext>
                </a:extLst>
              </p:cNvPr>
              <p:cNvSpPr/>
              <p:nvPr/>
            </p:nvSpPr>
            <p:spPr>
              <a:xfrm flipH="1">
                <a:off x="8273275" y="13875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845;p28">
                <a:extLst>
                  <a:ext uri="{FF2B5EF4-FFF2-40B4-BE49-F238E27FC236}">
                    <a16:creationId xmlns:a16="http://schemas.microsoft.com/office/drawing/2014/main" id="{1D3DDE6A-7664-7721-1D7D-FD5C2F2140E2}"/>
                  </a:ext>
                </a:extLst>
              </p:cNvPr>
              <p:cNvSpPr/>
              <p:nvPr/>
            </p:nvSpPr>
            <p:spPr>
              <a:xfrm flipH="1">
                <a:off x="5950075" y="19219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846;p28">
                <a:extLst>
                  <a:ext uri="{FF2B5EF4-FFF2-40B4-BE49-F238E27FC236}">
                    <a16:creationId xmlns:a16="http://schemas.microsoft.com/office/drawing/2014/main" id="{6F4EDA29-B8DB-A069-65E5-E68F9191ABE9}"/>
                  </a:ext>
                </a:extLst>
              </p:cNvPr>
              <p:cNvSpPr/>
              <p:nvPr/>
            </p:nvSpPr>
            <p:spPr>
              <a:xfrm flipH="1">
                <a:off x="6530875" y="19219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847;p28">
                <a:extLst>
                  <a:ext uri="{FF2B5EF4-FFF2-40B4-BE49-F238E27FC236}">
                    <a16:creationId xmlns:a16="http://schemas.microsoft.com/office/drawing/2014/main" id="{BEF9DF87-7634-F909-8C46-C0C9B1B96597}"/>
                  </a:ext>
                </a:extLst>
              </p:cNvPr>
              <p:cNvSpPr/>
              <p:nvPr/>
            </p:nvSpPr>
            <p:spPr>
              <a:xfrm flipH="1">
                <a:off x="7111675" y="19219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848;p28">
                <a:extLst>
                  <a:ext uri="{FF2B5EF4-FFF2-40B4-BE49-F238E27FC236}">
                    <a16:creationId xmlns:a16="http://schemas.microsoft.com/office/drawing/2014/main" id="{F2EC3929-5CE6-2CA2-B8BD-B5B329DE208E}"/>
                  </a:ext>
                </a:extLst>
              </p:cNvPr>
              <p:cNvSpPr/>
              <p:nvPr/>
            </p:nvSpPr>
            <p:spPr>
              <a:xfrm flipH="1">
                <a:off x="7692475" y="19219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849;p28">
                <a:extLst>
                  <a:ext uri="{FF2B5EF4-FFF2-40B4-BE49-F238E27FC236}">
                    <a16:creationId xmlns:a16="http://schemas.microsoft.com/office/drawing/2014/main" id="{E350CEE8-517B-95F9-0EED-6AD4F6A6ED96}"/>
                  </a:ext>
                </a:extLst>
              </p:cNvPr>
              <p:cNvSpPr/>
              <p:nvPr/>
            </p:nvSpPr>
            <p:spPr>
              <a:xfrm flipH="1">
                <a:off x="8273275" y="19219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850;p28">
                <a:extLst>
                  <a:ext uri="{FF2B5EF4-FFF2-40B4-BE49-F238E27FC236}">
                    <a16:creationId xmlns:a16="http://schemas.microsoft.com/office/drawing/2014/main" id="{29D061A5-87D2-87EA-FBEF-FB920469BF34}"/>
                  </a:ext>
                </a:extLst>
              </p:cNvPr>
              <p:cNvSpPr/>
              <p:nvPr/>
            </p:nvSpPr>
            <p:spPr>
              <a:xfrm flipH="1">
                <a:off x="5950075" y="24564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851;p28">
                <a:extLst>
                  <a:ext uri="{FF2B5EF4-FFF2-40B4-BE49-F238E27FC236}">
                    <a16:creationId xmlns:a16="http://schemas.microsoft.com/office/drawing/2014/main" id="{5BB34BE6-70B0-FB37-865C-D0824DEE82AA}"/>
                  </a:ext>
                </a:extLst>
              </p:cNvPr>
              <p:cNvSpPr/>
              <p:nvPr/>
            </p:nvSpPr>
            <p:spPr>
              <a:xfrm flipH="1">
                <a:off x="6530875" y="24564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852;p28">
                <a:extLst>
                  <a:ext uri="{FF2B5EF4-FFF2-40B4-BE49-F238E27FC236}">
                    <a16:creationId xmlns:a16="http://schemas.microsoft.com/office/drawing/2014/main" id="{37F20233-6FAD-0EB0-A72C-CF429A715019}"/>
                  </a:ext>
                </a:extLst>
              </p:cNvPr>
              <p:cNvSpPr/>
              <p:nvPr/>
            </p:nvSpPr>
            <p:spPr>
              <a:xfrm flipH="1">
                <a:off x="7111675" y="24564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853;p28">
                <a:extLst>
                  <a:ext uri="{FF2B5EF4-FFF2-40B4-BE49-F238E27FC236}">
                    <a16:creationId xmlns:a16="http://schemas.microsoft.com/office/drawing/2014/main" id="{7A3A85E5-26A7-CC59-0799-67B214F5DAE0}"/>
                  </a:ext>
                </a:extLst>
              </p:cNvPr>
              <p:cNvSpPr/>
              <p:nvPr/>
            </p:nvSpPr>
            <p:spPr>
              <a:xfrm flipH="1">
                <a:off x="7692475" y="24564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854;p28">
                <a:extLst>
                  <a:ext uri="{FF2B5EF4-FFF2-40B4-BE49-F238E27FC236}">
                    <a16:creationId xmlns:a16="http://schemas.microsoft.com/office/drawing/2014/main" id="{5A862628-EE92-62AC-2A0B-861D60F895D7}"/>
                  </a:ext>
                </a:extLst>
              </p:cNvPr>
              <p:cNvSpPr/>
              <p:nvPr/>
            </p:nvSpPr>
            <p:spPr>
              <a:xfrm flipH="1">
                <a:off x="8273275" y="24564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855;p28">
                <a:extLst>
                  <a:ext uri="{FF2B5EF4-FFF2-40B4-BE49-F238E27FC236}">
                    <a16:creationId xmlns:a16="http://schemas.microsoft.com/office/drawing/2014/main" id="{586EB1F6-48B9-C037-0281-6511EC7EBF66}"/>
                  </a:ext>
                </a:extLst>
              </p:cNvPr>
              <p:cNvSpPr/>
              <p:nvPr/>
            </p:nvSpPr>
            <p:spPr>
              <a:xfrm flipH="1">
                <a:off x="5950075" y="29908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856;p28">
                <a:extLst>
                  <a:ext uri="{FF2B5EF4-FFF2-40B4-BE49-F238E27FC236}">
                    <a16:creationId xmlns:a16="http://schemas.microsoft.com/office/drawing/2014/main" id="{05897026-4B78-6094-BB01-4B9F1376B8CB}"/>
                  </a:ext>
                </a:extLst>
              </p:cNvPr>
              <p:cNvSpPr/>
              <p:nvPr/>
            </p:nvSpPr>
            <p:spPr>
              <a:xfrm flipH="1">
                <a:off x="6530875" y="29908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857;p28">
                <a:extLst>
                  <a:ext uri="{FF2B5EF4-FFF2-40B4-BE49-F238E27FC236}">
                    <a16:creationId xmlns:a16="http://schemas.microsoft.com/office/drawing/2014/main" id="{A7F0C3FE-035C-3CBE-07D8-8FDB0AFB2742}"/>
                  </a:ext>
                </a:extLst>
              </p:cNvPr>
              <p:cNvSpPr/>
              <p:nvPr/>
            </p:nvSpPr>
            <p:spPr>
              <a:xfrm flipH="1">
                <a:off x="7111675" y="29908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858;p28">
                <a:extLst>
                  <a:ext uri="{FF2B5EF4-FFF2-40B4-BE49-F238E27FC236}">
                    <a16:creationId xmlns:a16="http://schemas.microsoft.com/office/drawing/2014/main" id="{67F32B76-A8DE-22E3-2B9C-473920F06414}"/>
                  </a:ext>
                </a:extLst>
              </p:cNvPr>
              <p:cNvSpPr/>
              <p:nvPr/>
            </p:nvSpPr>
            <p:spPr>
              <a:xfrm flipH="1">
                <a:off x="7692475" y="29908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859;p28">
                <a:extLst>
                  <a:ext uri="{FF2B5EF4-FFF2-40B4-BE49-F238E27FC236}">
                    <a16:creationId xmlns:a16="http://schemas.microsoft.com/office/drawing/2014/main" id="{17A47F2C-1651-A9D0-5032-F9F5F29351BC}"/>
                  </a:ext>
                </a:extLst>
              </p:cNvPr>
              <p:cNvSpPr/>
              <p:nvPr/>
            </p:nvSpPr>
            <p:spPr>
              <a:xfrm flipH="1">
                <a:off x="8273275" y="29908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8" name="Google Shape;860;p28">
              <a:extLst>
                <a:ext uri="{FF2B5EF4-FFF2-40B4-BE49-F238E27FC236}">
                  <a16:creationId xmlns:a16="http://schemas.microsoft.com/office/drawing/2014/main" id="{D4EC5FDF-ED2E-F93A-F659-613A8A2EC95E}"/>
                </a:ext>
              </a:extLst>
            </p:cNvPr>
            <p:cNvGrpSpPr/>
            <p:nvPr/>
          </p:nvGrpSpPr>
          <p:grpSpPr>
            <a:xfrm>
              <a:off x="347441" y="757786"/>
              <a:ext cx="1765922" cy="1596032"/>
              <a:chOff x="2854300" y="1168125"/>
              <a:chExt cx="2904000" cy="2668950"/>
            </a:xfrm>
            <a:grpFill/>
          </p:grpSpPr>
          <p:sp>
            <p:nvSpPr>
              <p:cNvPr id="999" name="Google Shape;861;p28">
                <a:extLst>
                  <a:ext uri="{FF2B5EF4-FFF2-40B4-BE49-F238E27FC236}">
                    <a16:creationId xmlns:a16="http://schemas.microsoft.com/office/drawing/2014/main" id="{2D9180BD-028B-28E7-9892-1A06303A03D4}"/>
                  </a:ext>
                </a:extLst>
              </p:cNvPr>
              <p:cNvSpPr/>
              <p:nvPr/>
            </p:nvSpPr>
            <p:spPr>
              <a:xfrm flipH="1">
                <a:off x="2854300" y="1168125"/>
                <a:ext cx="2904000" cy="26673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862;p28">
                <a:extLst>
                  <a:ext uri="{FF2B5EF4-FFF2-40B4-BE49-F238E27FC236}">
                    <a16:creationId xmlns:a16="http://schemas.microsoft.com/office/drawing/2014/main" id="{82D9207C-5BEA-58B5-4650-854048F40800}"/>
                  </a:ext>
                </a:extLst>
              </p:cNvPr>
              <p:cNvSpPr/>
              <p:nvPr/>
            </p:nvSpPr>
            <p:spPr>
              <a:xfrm flipH="1">
                <a:off x="2854300" y="11681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863;p28">
                <a:extLst>
                  <a:ext uri="{FF2B5EF4-FFF2-40B4-BE49-F238E27FC236}">
                    <a16:creationId xmlns:a16="http://schemas.microsoft.com/office/drawing/2014/main" id="{25A4C027-EEBA-E872-89C0-E99A87DD4094}"/>
                  </a:ext>
                </a:extLst>
              </p:cNvPr>
              <p:cNvSpPr/>
              <p:nvPr/>
            </p:nvSpPr>
            <p:spPr>
              <a:xfrm flipH="1">
                <a:off x="3435100" y="11681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864;p28">
                <a:extLst>
                  <a:ext uri="{FF2B5EF4-FFF2-40B4-BE49-F238E27FC236}">
                    <a16:creationId xmlns:a16="http://schemas.microsoft.com/office/drawing/2014/main" id="{EF5E63B1-4C8D-2D32-4C38-D5EE251ED14D}"/>
                  </a:ext>
                </a:extLst>
              </p:cNvPr>
              <p:cNvSpPr/>
              <p:nvPr/>
            </p:nvSpPr>
            <p:spPr>
              <a:xfrm flipH="1">
                <a:off x="4015900" y="11681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865;p28">
                <a:extLst>
                  <a:ext uri="{FF2B5EF4-FFF2-40B4-BE49-F238E27FC236}">
                    <a16:creationId xmlns:a16="http://schemas.microsoft.com/office/drawing/2014/main" id="{D431FF23-7CD5-0BD8-3D90-927883918392}"/>
                  </a:ext>
                </a:extLst>
              </p:cNvPr>
              <p:cNvSpPr/>
              <p:nvPr/>
            </p:nvSpPr>
            <p:spPr>
              <a:xfrm flipH="1">
                <a:off x="4596700" y="11681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866;p28">
                <a:extLst>
                  <a:ext uri="{FF2B5EF4-FFF2-40B4-BE49-F238E27FC236}">
                    <a16:creationId xmlns:a16="http://schemas.microsoft.com/office/drawing/2014/main" id="{02F27606-D5D8-1F5C-D06A-3342D32613D4}"/>
                  </a:ext>
                </a:extLst>
              </p:cNvPr>
              <p:cNvSpPr/>
              <p:nvPr/>
            </p:nvSpPr>
            <p:spPr>
              <a:xfrm flipH="1">
                <a:off x="5177500" y="11681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867;p28">
                <a:extLst>
                  <a:ext uri="{FF2B5EF4-FFF2-40B4-BE49-F238E27FC236}">
                    <a16:creationId xmlns:a16="http://schemas.microsoft.com/office/drawing/2014/main" id="{9C8E4B8B-8E44-6CB0-0238-2B0F49B6264C}"/>
                  </a:ext>
                </a:extLst>
              </p:cNvPr>
              <p:cNvSpPr/>
              <p:nvPr/>
            </p:nvSpPr>
            <p:spPr>
              <a:xfrm flipH="1">
                <a:off x="2854300" y="17009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868;p28">
                <a:extLst>
                  <a:ext uri="{FF2B5EF4-FFF2-40B4-BE49-F238E27FC236}">
                    <a16:creationId xmlns:a16="http://schemas.microsoft.com/office/drawing/2014/main" id="{04D62BAE-B39D-3DA5-8FBC-0A4E00B854FE}"/>
                  </a:ext>
                </a:extLst>
              </p:cNvPr>
              <p:cNvSpPr/>
              <p:nvPr/>
            </p:nvSpPr>
            <p:spPr>
              <a:xfrm flipH="1">
                <a:off x="3435100" y="17009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869;p28">
                <a:extLst>
                  <a:ext uri="{FF2B5EF4-FFF2-40B4-BE49-F238E27FC236}">
                    <a16:creationId xmlns:a16="http://schemas.microsoft.com/office/drawing/2014/main" id="{816853B0-5176-2C4F-19ED-CCB5C11D7A07}"/>
                  </a:ext>
                </a:extLst>
              </p:cNvPr>
              <p:cNvSpPr/>
              <p:nvPr/>
            </p:nvSpPr>
            <p:spPr>
              <a:xfrm flipH="1">
                <a:off x="4015900" y="17009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870;p28">
                <a:extLst>
                  <a:ext uri="{FF2B5EF4-FFF2-40B4-BE49-F238E27FC236}">
                    <a16:creationId xmlns:a16="http://schemas.microsoft.com/office/drawing/2014/main" id="{831B74A7-5583-D46F-71E9-5385911BABF9}"/>
                  </a:ext>
                </a:extLst>
              </p:cNvPr>
              <p:cNvSpPr/>
              <p:nvPr/>
            </p:nvSpPr>
            <p:spPr>
              <a:xfrm flipH="1">
                <a:off x="4596700" y="17009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871;p28">
                <a:extLst>
                  <a:ext uri="{FF2B5EF4-FFF2-40B4-BE49-F238E27FC236}">
                    <a16:creationId xmlns:a16="http://schemas.microsoft.com/office/drawing/2014/main" id="{29470164-FD9D-9735-308D-E1A2991FB96F}"/>
                  </a:ext>
                </a:extLst>
              </p:cNvPr>
              <p:cNvSpPr/>
              <p:nvPr/>
            </p:nvSpPr>
            <p:spPr>
              <a:xfrm flipH="1">
                <a:off x="5177500" y="17009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872;p28">
                <a:extLst>
                  <a:ext uri="{FF2B5EF4-FFF2-40B4-BE49-F238E27FC236}">
                    <a16:creationId xmlns:a16="http://schemas.microsoft.com/office/drawing/2014/main" id="{C90140E7-B9E3-6439-0982-C404132ADAEB}"/>
                  </a:ext>
                </a:extLst>
              </p:cNvPr>
              <p:cNvSpPr/>
              <p:nvPr/>
            </p:nvSpPr>
            <p:spPr>
              <a:xfrm flipH="1">
                <a:off x="2854300" y="22353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873;p28">
                <a:extLst>
                  <a:ext uri="{FF2B5EF4-FFF2-40B4-BE49-F238E27FC236}">
                    <a16:creationId xmlns:a16="http://schemas.microsoft.com/office/drawing/2014/main" id="{6ECB81BA-D204-D2EF-C5DF-9A2A3A1AB904}"/>
                  </a:ext>
                </a:extLst>
              </p:cNvPr>
              <p:cNvSpPr/>
              <p:nvPr/>
            </p:nvSpPr>
            <p:spPr>
              <a:xfrm flipH="1">
                <a:off x="3435100" y="22353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874;p28">
                <a:extLst>
                  <a:ext uri="{FF2B5EF4-FFF2-40B4-BE49-F238E27FC236}">
                    <a16:creationId xmlns:a16="http://schemas.microsoft.com/office/drawing/2014/main" id="{BFE43C6D-AF5B-470F-BD5F-2984F337D7F7}"/>
                  </a:ext>
                </a:extLst>
              </p:cNvPr>
              <p:cNvSpPr/>
              <p:nvPr/>
            </p:nvSpPr>
            <p:spPr>
              <a:xfrm flipH="1">
                <a:off x="4015900" y="22353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875;p28">
                <a:extLst>
                  <a:ext uri="{FF2B5EF4-FFF2-40B4-BE49-F238E27FC236}">
                    <a16:creationId xmlns:a16="http://schemas.microsoft.com/office/drawing/2014/main" id="{A7E1C3B1-7834-1A86-B922-3EAE692FCF98}"/>
                  </a:ext>
                </a:extLst>
              </p:cNvPr>
              <p:cNvSpPr/>
              <p:nvPr/>
            </p:nvSpPr>
            <p:spPr>
              <a:xfrm flipH="1">
                <a:off x="4596700" y="22353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876;p28">
                <a:extLst>
                  <a:ext uri="{FF2B5EF4-FFF2-40B4-BE49-F238E27FC236}">
                    <a16:creationId xmlns:a16="http://schemas.microsoft.com/office/drawing/2014/main" id="{45E85A1B-5CF1-7E11-A58D-A1FAD5C9B9D2}"/>
                  </a:ext>
                </a:extLst>
              </p:cNvPr>
              <p:cNvSpPr/>
              <p:nvPr/>
            </p:nvSpPr>
            <p:spPr>
              <a:xfrm flipH="1">
                <a:off x="5177500" y="22353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877;p28">
                <a:extLst>
                  <a:ext uri="{FF2B5EF4-FFF2-40B4-BE49-F238E27FC236}">
                    <a16:creationId xmlns:a16="http://schemas.microsoft.com/office/drawing/2014/main" id="{90C15F77-D8C2-2F10-EB32-82D561AFEC7F}"/>
                  </a:ext>
                </a:extLst>
              </p:cNvPr>
              <p:cNvSpPr/>
              <p:nvPr/>
            </p:nvSpPr>
            <p:spPr>
              <a:xfrm flipH="1">
                <a:off x="2854300" y="2769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878;p28">
                <a:extLst>
                  <a:ext uri="{FF2B5EF4-FFF2-40B4-BE49-F238E27FC236}">
                    <a16:creationId xmlns:a16="http://schemas.microsoft.com/office/drawing/2014/main" id="{A739E2EB-442F-DA13-2FE1-C9FD753A7F04}"/>
                  </a:ext>
                </a:extLst>
              </p:cNvPr>
              <p:cNvSpPr/>
              <p:nvPr/>
            </p:nvSpPr>
            <p:spPr>
              <a:xfrm flipH="1">
                <a:off x="3435100" y="2769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879;p28">
                <a:extLst>
                  <a:ext uri="{FF2B5EF4-FFF2-40B4-BE49-F238E27FC236}">
                    <a16:creationId xmlns:a16="http://schemas.microsoft.com/office/drawing/2014/main" id="{F3525538-9EE7-6579-F204-F4384BA2D710}"/>
                  </a:ext>
                </a:extLst>
              </p:cNvPr>
              <p:cNvSpPr/>
              <p:nvPr/>
            </p:nvSpPr>
            <p:spPr>
              <a:xfrm flipH="1">
                <a:off x="4015900" y="2769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880;p28">
                <a:extLst>
                  <a:ext uri="{FF2B5EF4-FFF2-40B4-BE49-F238E27FC236}">
                    <a16:creationId xmlns:a16="http://schemas.microsoft.com/office/drawing/2014/main" id="{8F56599C-2FA3-15D4-997C-9C18D57D5CC7}"/>
                  </a:ext>
                </a:extLst>
              </p:cNvPr>
              <p:cNvSpPr/>
              <p:nvPr/>
            </p:nvSpPr>
            <p:spPr>
              <a:xfrm flipH="1">
                <a:off x="4596700" y="2769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881;p28">
                <a:extLst>
                  <a:ext uri="{FF2B5EF4-FFF2-40B4-BE49-F238E27FC236}">
                    <a16:creationId xmlns:a16="http://schemas.microsoft.com/office/drawing/2014/main" id="{9EC4857E-8400-9319-1EEF-4B505510CABD}"/>
                  </a:ext>
                </a:extLst>
              </p:cNvPr>
              <p:cNvSpPr/>
              <p:nvPr/>
            </p:nvSpPr>
            <p:spPr>
              <a:xfrm flipH="1">
                <a:off x="5177500" y="2769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882;p28">
                <a:extLst>
                  <a:ext uri="{FF2B5EF4-FFF2-40B4-BE49-F238E27FC236}">
                    <a16:creationId xmlns:a16="http://schemas.microsoft.com/office/drawing/2014/main" id="{B8D0EC6E-F739-4BBC-82C0-01B16A8BC7E0}"/>
                  </a:ext>
                </a:extLst>
              </p:cNvPr>
              <p:cNvSpPr/>
              <p:nvPr/>
            </p:nvSpPr>
            <p:spPr>
              <a:xfrm flipH="1">
                <a:off x="2854300" y="3304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883;p28">
                <a:extLst>
                  <a:ext uri="{FF2B5EF4-FFF2-40B4-BE49-F238E27FC236}">
                    <a16:creationId xmlns:a16="http://schemas.microsoft.com/office/drawing/2014/main" id="{186E3F55-AF8C-4EB2-87AE-85E057DD81CE}"/>
                  </a:ext>
                </a:extLst>
              </p:cNvPr>
              <p:cNvSpPr/>
              <p:nvPr/>
            </p:nvSpPr>
            <p:spPr>
              <a:xfrm flipH="1">
                <a:off x="3435100" y="3304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884;p28">
                <a:extLst>
                  <a:ext uri="{FF2B5EF4-FFF2-40B4-BE49-F238E27FC236}">
                    <a16:creationId xmlns:a16="http://schemas.microsoft.com/office/drawing/2014/main" id="{DBD15B10-8EC7-F78E-4697-0E3EC026A364}"/>
                  </a:ext>
                </a:extLst>
              </p:cNvPr>
              <p:cNvSpPr/>
              <p:nvPr/>
            </p:nvSpPr>
            <p:spPr>
              <a:xfrm flipH="1">
                <a:off x="4015900" y="3304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885;p28">
                <a:extLst>
                  <a:ext uri="{FF2B5EF4-FFF2-40B4-BE49-F238E27FC236}">
                    <a16:creationId xmlns:a16="http://schemas.microsoft.com/office/drawing/2014/main" id="{3B98CAC5-E4DF-7354-F58F-5BD18E42015C}"/>
                  </a:ext>
                </a:extLst>
              </p:cNvPr>
              <p:cNvSpPr/>
              <p:nvPr/>
            </p:nvSpPr>
            <p:spPr>
              <a:xfrm flipH="1">
                <a:off x="4596700" y="3304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886;p28">
                <a:extLst>
                  <a:ext uri="{FF2B5EF4-FFF2-40B4-BE49-F238E27FC236}">
                    <a16:creationId xmlns:a16="http://schemas.microsoft.com/office/drawing/2014/main" id="{C90BA4F6-F204-0CF9-48BF-9DD44E4021CE}"/>
                  </a:ext>
                </a:extLst>
              </p:cNvPr>
              <p:cNvSpPr/>
              <p:nvPr/>
            </p:nvSpPr>
            <p:spPr>
              <a:xfrm flipH="1">
                <a:off x="5177500" y="3304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085" name="文本框 1084">
            <a:extLst>
              <a:ext uri="{FF2B5EF4-FFF2-40B4-BE49-F238E27FC236}">
                <a16:creationId xmlns:a16="http://schemas.microsoft.com/office/drawing/2014/main" id="{11B783F9-7C5B-2152-5C6F-038697CF855D}"/>
              </a:ext>
            </a:extLst>
          </p:cNvPr>
          <p:cNvSpPr txBox="1"/>
          <p:nvPr/>
        </p:nvSpPr>
        <p:spPr>
          <a:xfrm>
            <a:off x="6387530" y="980743"/>
            <a:ext cx="642645"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Mean</a:t>
            </a:r>
            <a:endParaRPr lang="zh-CN" altLang="en-US" sz="1200" dirty="0">
              <a:latin typeface="Times New Roman" panose="02020603050405020304" pitchFamily="18" charset="0"/>
              <a:cs typeface="Times New Roman" panose="02020603050405020304" pitchFamily="18" charset="0"/>
            </a:endParaRPr>
          </a:p>
        </p:txBody>
      </p:sp>
      <p:sp>
        <p:nvSpPr>
          <p:cNvPr id="1088" name="文本框 1087">
            <a:extLst>
              <a:ext uri="{FF2B5EF4-FFF2-40B4-BE49-F238E27FC236}">
                <a16:creationId xmlns:a16="http://schemas.microsoft.com/office/drawing/2014/main" id="{34C41D58-10F4-C852-7D2A-13203E246F32}"/>
              </a:ext>
            </a:extLst>
          </p:cNvPr>
          <p:cNvSpPr txBox="1"/>
          <p:nvPr/>
        </p:nvSpPr>
        <p:spPr>
          <a:xfrm>
            <a:off x="7303547" y="981734"/>
            <a:ext cx="642645"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Mean</a:t>
            </a:r>
            <a:endParaRPr lang="zh-CN" altLang="en-US" sz="12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093" name="文本框 1092">
                <a:extLst>
                  <a:ext uri="{FF2B5EF4-FFF2-40B4-BE49-F238E27FC236}">
                    <a16:creationId xmlns:a16="http://schemas.microsoft.com/office/drawing/2014/main" id="{372D4F58-7E26-ECD7-C2DE-C1483F5BF84B}"/>
                  </a:ext>
                </a:extLst>
              </p:cNvPr>
              <p:cNvSpPr txBox="1"/>
              <p:nvPr/>
            </p:nvSpPr>
            <p:spPr>
              <a:xfrm>
                <a:off x="6889473" y="531365"/>
                <a:ext cx="38778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h</m:t>
                      </m:r>
                    </m:oMath>
                  </m:oMathPara>
                </a14:m>
                <a:endParaRPr lang="zh-CN" altLang="en-US" dirty="0"/>
              </a:p>
            </p:txBody>
          </p:sp>
        </mc:Choice>
        <mc:Fallback xmlns="">
          <p:sp>
            <p:nvSpPr>
              <p:cNvPr id="1093" name="文本框 1092">
                <a:extLst>
                  <a:ext uri="{FF2B5EF4-FFF2-40B4-BE49-F238E27FC236}">
                    <a16:creationId xmlns:a16="http://schemas.microsoft.com/office/drawing/2014/main" id="{372D4F58-7E26-ECD7-C2DE-C1483F5BF84B}"/>
                  </a:ext>
                </a:extLst>
              </p:cNvPr>
              <p:cNvSpPr txBox="1">
                <a:spLocks noRot="1" noChangeAspect="1" noMove="1" noResize="1" noEditPoints="1" noAdjustHandles="1" noChangeArrowheads="1" noChangeShapeType="1" noTextEdit="1"/>
              </p:cNvSpPr>
              <p:nvPr/>
            </p:nvSpPr>
            <p:spPr>
              <a:xfrm>
                <a:off x="6889473" y="531365"/>
                <a:ext cx="387783" cy="369332"/>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94" name="文本框 1093">
                <a:extLst>
                  <a:ext uri="{FF2B5EF4-FFF2-40B4-BE49-F238E27FC236}">
                    <a16:creationId xmlns:a16="http://schemas.microsoft.com/office/drawing/2014/main" id="{B69A5F26-6F5A-0F78-F206-9AF0BE208537}"/>
                  </a:ext>
                </a:extLst>
              </p:cNvPr>
              <p:cNvSpPr txBox="1"/>
              <p:nvPr/>
            </p:nvSpPr>
            <p:spPr>
              <a:xfrm>
                <a:off x="7799519" y="528437"/>
                <a:ext cx="38778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𝑥</m:t>
                      </m:r>
                    </m:oMath>
                  </m:oMathPara>
                </a14:m>
                <a:endParaRPr lang="zh-CN" altLang="en-US" dirty="0"/>
              </a:p>
            </p:txBody>
          </p:sp>
        </mc:Choice>
        <mc:Fallback xmlns="">
          <p:sp>
            <p:nvSpPr>
              <p:cNvPr id="1094" name="文本框 1093">
                <a:extLst>
                  <a:ext uri="{FF2B5EF4-FFF2-40B4-BE49-F238E27FC236}">
                    <a16:creationId xmlns:a16="http://schemas.microsoft.com/office/drawing/2014/main" id="{B69A5F26-6F5A-0F78-F206-9AF0BE208537}"/>
                  </a:ext>
                </a:extLst>
              </p:cNvPr>
              <p:cNvSpPr txBox="1">
                <a:spLocks noRot="1" noChangeAspect="1" noMove="1" noResize="1" noEditPoints="1" noAdjustHandles="1" noChangeArrowheads="1" noChangeShapeType="1" noTextEdit="1"/>
              </p:cNvSpPr>
              <p:nvPr/>
            </p:nvSpPr>
            <p:spPr>
              <a:xfrm>
                <a:off x="7799519" y="528437"/>
                <a:ext cx="387783" cy="369332"/>
              </a:xfrm>
              <a:prstGeom prst="rect">
                <a:avLst/>
              </a:prstGeom>
              <a:blipFill>
                <a:blip r:embed="rId9"/>
                <a:stretch>
                  <a:fillRect/>
                </a:stretch>
              </a:blipFill>
            </p:spPr>
            <p:txBody>
              <a:bodyPr/>
              <a:lstStyle/>
              <a:p>
                <a:r>
                  <a:rPr lang="zh-CN" altLang="en-US">
                    <a:noFill/>
                  </a:rPr>
                  <a:t> </a:t>
                </a:r>
              </a:p>
            </p:txBody>
          </p:sp>
        </mc:Fallback>
      </mc:AlternateContent>
      <p:sp>
        <p:nvSpPr>
          <p:cNvPr id="60" name="矩形 59">
            <a:extLst>
              <a:ext uri="{FF2B5EF4-FFF2-40B4-BE49-F238E27FC236}">
                <a16:creationId xmlns:a16="http://schemas.microsoft.com/office/drawing/2014/main" id="{53F1534F-28A8-3AE3-EC0F-9AB0D186D1F9}"/>
              </a:ext>
            </a:extLst>
          </p:cNvPr>
          <p:cNvSpPr/>
          <p:nvPr/>
        </p:nvSpPr>
        <p:spPr>
          <a:xfrm>
            <a:off x="9923522" y="965384"/>
            <a:ext cx="1331383" cy="242548"/>
          </a:xfrm>
          <a:prstGeom prst="rect">
            <a:avLst/>
          </a:prstGeom>
          <a:solidFill>
            <a:srgbClr val="C9E6F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7" name="文本框 76">
            <a:extLst>
              <a:ext uri="{FF2B5EF4-FFF2-40B4-BE49-F238E27FC236}">
                <a16:creationId xmlns:a16="http://schemas.microsoft.com/office/drawing/2014/main" id="{AF040145-D28E-DFF8-1207-31560E3BC4E8}"/>
              </a:ext>
            </a:extLst>
          </p:cNvPr>
          <p:cNvSpPr txBox="1"/>
          <p:nvPr/>
        </p:nvSpPr>
        <p:spPr>
          <a:xfrm>
            <a:off x="9968867" y="944946"/>
            <a:ext cx="1340691" cy="276999"/>
          </a:xfrm>
          <a:prstGeom prst="rect">
            <a:avLst/>
          </a:prstGeom>
          <a:noFill/>
        </p:spPr>
        <p:txBody>
          <a:bodyPr wrap="square" rtlCol="0">
            <a:spAutoFit/>
          </a:bodyPr>
          <a:lstStyle/>
          <a:p>
            <a:r>
              <a:rPr lang="en-US" altLang="zh-CN" sz="1200" dirty="0">
                <a:latin typeface="Times New Roman" panose="02020603050405020304" pitchFamily="18" charset="0"/>
                <a:cs typeface="Times New Roman" panose="02020603050405020304" pitchFamily="18" charset="0"/>
              </a:rPr>
              <a:t>Normalizing flow</a:t>
            </a:r>
            <a:endParaRPr lang="zh-CN" altLang="en-US" sz="12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79" name="文本框 78">
                <a:extLst>
                  <a:ext uri="{FF2B5EF4-FFF2-40B4-BE49-F238E27FC236}">
                    <a16:creationId xmlns:a16="http://schemas.microsoft.com/office/drawing/2014/main" id="{890C8790-1BFC-7AD3-B700-59F570C11803}"/>
                  </a:ext>
                </a:extLst>
              </p:cNvPr>
              <p:cNvSpPr txBox="1"/>
              <p:nvPr/>
            </p:nvSpPr>
            <p:spPr>
              <a:xfrm>
                <a:off x="9908605" y="2326027"/>
                <a:ext cx="1336657" cy="291811"/>
              </a:xfrm>
              <a:prstGeom prst="rect">
                <a:avLst/>
              </a:prstGeom>
              <a:noFill/>
            </p:spPr>
            <p:txBody>
              <a:bodyPr wrap="square" rtlCol="0">
                <a:spAutoFit/>
              </a:bodyPr>
              <a:lstStyle/>
              <a:p>
                <a:pPr algn="r"/>
                <a14:m>
                  <m:oMath xmlns:m="http://schemas.openxmlformats.org/officeDocument/2006/math">
                    <m:sSub>
                      <m:sSubPr>
                        <m:ctrlPr>
                          <a:rPr lang="en-US" altLang="zh-CN" sz="1200" i="1" smtClean="0">
                            <a:latin typeface="Cambria Math" panose="02040503050406030204" pitchFamily="18" charset="0"/>
                            <a:cs typeface="Times New Roman" panose="02020603050405020304" pitchFamily="18" charset="0"/>
                          </a:rPr>
                        </m:ctrlPr>
                      </m:sSubPr>
                      <m:e>
                        <m:r>
                          <a:rPr lang="en-US" altLang="zh-CN" sz="1200" b="0" i="1" smtClean="0">
                            <a:latin typeface="Cambria Math" panose="02040503050406030204" pitchFamily="18" charset="0"/>
                            <a:cs typeface="Times New Roman" panose="02020603050405020304" pitchFamily="18" charset="0"/>
                          </a:rPr>
                          <m:t>𝑧</m:t>
                        </m:r>
                      </m:e>
                      <m:sub>
                        <m:r>
                          <a:rPr lang="en-US" altLang="zh-CN" sz="1200" b="0" i="1" smtClean="0">
                            <a:latin typeface="Cambria Math" panose="02040503050406030204" pitchFamily="18" charset="0"/>
                            <a:cs typeface="Times New Roman" panose="02020603050405020304" pitchFamily="18" charset="0"/>
                          </a:rPr>
                          <m:t>𝑓𝑙𝑜𝑤</m:t>
                        </m:r>
                      </m:sub>
                    </m:sSub>
                  </m:oMath>
                </a14:m>
                <a:r>
                  <a:rPr lang="en-US" altLang="zh-CN" sz="1200" dirty="0">
                    <a:latin typeface="Times New Roman" panose="02020603050405020304" pitchFamily="18" charset="0"/>
                    <a:cs typeface="Times New Roman" panose="02020603050405020304" pitchFamily="18" charset="0"/>
                  </a:rPr>
                  <a:t> </a:t>
                </a:r>
                <a14:m>
                  <m:oMath xmlns:m="http://schemas.openxmlformats.org/officeDocument/2006/math">
                    <m:r>
                      <a:rPr lang="en-US" altLang="zh-CN" sz="1200" i="1" dirty="0">
                        <a:latin typeface="Cambria Math" panose="02040503050406030204" pitchFamily="18" charset="0"/>
                        <a:cs typeface="Times New Roman" panose="02020603050405020304" pitchFamily="18" charset="0"/>
                      </a:rPr>
                      <m:t>𝐺𝑀𝑀</m:t>
                    </m:r>
                    <m:d>
                      <m:dPr>
                        <m:ctrlPr>
                          <a:rPr lang="en-US" altLang="zh-CN" sz="1200" i="1" dirty="0">
                            <a:latin typeface="Cambria Math" panose="02040503050406030204" pitchFamily="18" charset="0"/>
                            <a:cs typeface="Times New Roman" panose="02020603050405020304" pitchFamily="18" charset="0"/>
                          </a:rPr>
                        </m:ctrlPr>
                      </m:dPr>
                      <m:e>
                        <m:r>
                          <a:rPr lang="zh-CN" altLang="en-US" sz="1200" i="1" dirty="0">
                            <a:latin typeface="Cambria Math" panose="02040503050406030204" pitchFamily="18" charset="0"/>
                            <a:cs typeface="Times New Roman" panose="02020603050405020304" pitchFamily="18" charset="0"/>
                          </a:rPr>
                          <m:t>𝜇</m:t>
                        </m:r>
                        <m:r>
                          <a:rPr lang="en-US" altLang="zh-CN" sz="1200" i="1" dirty="0">
                            <a:latin typeface="Cambria Math" panose="02040503050406030204" pitchFamily="18" charset="0"/>
                            <a:cs typeface="Times New Roman" panose="02020603050405020304" pitchFamily="18" charset="0"/>
                          </a:rPr>
                          <m:t>,</m:t>
                        </m:r>
                        <m:r>
                          <a:rPr lang="zh-CN" altLang="en-US" sz="1200" i="1" dirty="0">
                            <a:latin typeface="Cambria Math" panose="02040503050406030204" pitchFamily="18" charset="0"/>
                            <a:cs typeface="Times New Roman" panose="02020603050405020304" pitchFamily="18" charset="0"/>
                          </a:rPr>
                          <m:t>𝜎</m:t>
                        </m:r>
                      </m:e>
                    </m:d>
                  </m:oMath>
                </a14:m>
                <a:endParaRPr lang="en-US" altLang="zh-CN" sz="1200" dirty="0">
                  <a:latin typeface="Times New Roman" panose="02020603050405020304" pitchFamily="18" charset="0"/>
                  <a:cs typeface="Times New Roman" panose="02020603050405020304" pitchFamily="18" charset="0"/>
                </a:endParaRPr>
              </a:p>
            </p:txBody>
          </p:sp>
        </mc:Choice>
        <mc:Fallback xmlns="">
          <p:sp>
            <p:nvSpPr>
              <p:cNvPr id="79" name="文本框 78">
                <a:extLst>
                  <a:ext uri="{FF2B5EF4-FFF2-40B4-BE49-F238E27FC236}">
                    <a16:creationId xmlns:a16="http://schemas.microsoft.com/office/drawing/2014/main" id="{890C8790-1BFC-7AD3-B700-59F570C11803}"/>
                  </a:ext>
                </a:extLst>
              </p:cNvPr>
              <p:cNvSpPr txBox="1">
                <a:spLocks noRot="1" noChangeAspect="1" noMove="1" noResize="1" noEditPoints="1" noAdjustHandles="1" noChangeArrowheads="1" noChangeShapeType="1" noTextEdit="1"/>
              </p:cNvSpPr>
              <p:nvPr/>
            </p:nvSpPr>
            <p:spPr>
              <a:xfrm>
                <a:off x="9908605" y="2326027"/>
                <a:ext cx="1336657" cy="291811"/>
              </a:xfrm>
              <a:prstGeom prst="rect">
                <a:avLst/>
              </a:prstGeom>
              <a:blipFill>
                <a:blip r:embed="rId10"/>
                <a:stretch>
                  <a:fillRect b="-4255"/>
                </a:stretch>
              </a:blipFill>
            </p:spPr>
            <p:txBody>
              <a:bodyPr/>
              <a:lstStyle/>
              <a:p>
                <a:r>
                  <a:rPr lang="zh-CN" altLang="en-US">
                    <a:noFill/>
                  </a:rPr>
                  <a:t> </a:t>
                </a:r>
              </a:p>
            </p:txBody>
          </p:sp>
        </mc:Fallback>
      </mc:AlternateContent>
      <p:sp>
        <p:nvSpPr>
          <p:cNvPr id="109" name="矩形 108">
            <a:extLst>
              <a:ext uri="{FF2B5EF4-FFF2-40B4-BE49-F238E27FC236}">
                <a16:creationId xmlns:a16="http://schemas.microsoft.com/office/drawing/2014/main" id="{4DB758DA-9036-219D-7776-3FB3BEF3E366}"/>
              </a:ext>
            </a:extLst>
          </p:cNvPr>
          <p:cNvSpPr/>
          <p:nvPr/>
        </p:nvSpPr>
        <p:spPr>
          <a:xfrm>
            <a:off x="6397180" y="2974571"/>
            <a:ext cx="1515291" cy="277000"/>
          </a:xfrm>
          <a:prstGeom prst="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 name="文本框 110">
            <a:extLst>
              <a:ext uri="{FF2B5EF4-FFF2-40B4-BE49-F238E27FC236}">
                <a16:creationId xmlns:a16="http://schemas.microsoft.com/office/drawing/2014/main" id="{060E9036-CBF4-F1EE-BB35-805C601D1227}"/>
              </a:ext>
            </a:extLst>
          </p:cNvPr>
          <p:cNvSpPr txBox="1"/>
          <p:nvPr/>
        </p:nvSpPr>
        <p:spPr>
          <a:xfrm>
            <a:off x="6376596" y="2945219"/>
            <a:ext cx="1602786" cy="276999"/>
          </a:xfrm>
          <a:prstGeom prst="rect">
            <a:avLst/>
          </a:prstGeom>
          <a:noFill/>
        </p:spPr>
        <p:txBody>
          <a:bodyPr wrap="square">
            <a:spAutoFit/>
          </a:bodyPr>
          <a:lstStyle/>
          <a:p>
            <a:pPr algn="ctr"/>
            <a:r>
              <a:rPr lang="en-US" altLang="zh-CN" sz="1200" dirty="0">
                <a:latin typeface="Times New Roman" panose="02020603050405020304" pitchFamily="18" charset="0"/>
                <a:cs typeface="Times New Roman" panose="02020603050405020304" pitchFamily="18" charset="0"/>
              </a:rPr>
              <a:t>Bi-level optimization </a:t>
            </a:r>
            <a:endParaRPr lang="zh-CN" altLang="en-US" sz="1200" dirty="0">
              <a:latin typeface="Times New Roman" panose="02020603050405020304" pitchFamily="18" charset="0"/>
              <a:cs typeface="Times New Roman" panose="02020603050405020304" pitchFamily="18" charset="0"/>
            </a:endParaRPr>
          </a:p>
        </p:txBody>
      </p:sp>
      <p:pic>
        <p:nvPicPr>
          <p:cNvPr id="73" name="图片 72">
            <a:extLst>
              <a:ext uri="{FF2B5EF4-FFF2-40B4-BE49-F238E27FC236}">
                <a16:creationId xmlns:a16="http://schemas.microsoft.com/office/drawing/2014/main" id="{7B83FD76-4F8D-9B01-3FDD-BED6307A49A9}"/>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768760" y="3389723"/>
            <a:ext cx="691248" cy="728039"/>
          </a:xfrm>
          <a:prstGeom prst="rect">
            <a:avLst/>
          </a:prstGeom>
        </p:spPr>
      </p:pic>
      <mc:AlternateContent xmlns:mc="http://schemas.openxmlformats.org/markup-compatibility/2006" xmlns:a14="http://schemas.microsoft.com/office/drawing/2010/main">
        <mc:Choice Requires="a14">
          <p:sp>
            <p:nvSpPr>
              <p:cNvPr id="75" name="文本框 74">
                <a:extLst>
                  <a:ext uri="{FF2B5EF4-FFF2-40B4-BE49-F238E27FC236}">
                    <a16:creationId xmlns:a16="http://schemas.microsoft.com/office/drawing/2014/main" id="{558DDFE5-F535-B526-FF07-0CE98ACFA4DA}"/>
                  </a:ext>
                </a:extLst>
              </p:cNvPr>
              <p:cNvSpPr txBox="1"/>
              <p:nvPr/>
            </p:nvSpPr>
            <p:spPr>
              <a:xfrm>
                <a:off x="6171156" y="4037957"/>
                <a:ext cx="2290463" cy="292068"/>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Binary MLP isotope generator </a:t>
                </a:r>
                <a14:m>
                  <m:oMath xmlns:m="http://schemas.openxmlformats.org/officeDocument/2006/math">
                    <m:sSub>
                      <m:sSubPr>
                        <m:ctrlPr>
                          <a:rPr lang="en-US" altLang="zh-CN" sz="1200" i="1" smtClean="0">
                            <a:latin typeface="Cambria Math" panose="02040503050406030204" pitchFamily="18" charset="0"/>
                            <a:cs typeface="Times New Roman" panose="02020603050405020304" pitchFamily="18" charset="0"/>
                          </a:rPr>
                        </m:ctrlPr>
                      </m:sSubPr>
                      <m:e>
                        <m:r>
                          <a:rPr lang="en-US" altLang="zh-CN" sz="1200" b="0" i="1" smtClean="0">
                            <a:latin typeface="Cambria Math" panose="02040503050406030204" pitchFamily="18" charset="0"/>
                            <a:cs typeface="Times New Roman" panose="02020603050405020304" pitchFamily="18" charset="0"/>
                          </a:rPr>
                          <m:t>𝑓</m:t>
                        </m:r>
                      </m:e>
                      <m:sub>
                        <m:r>
                          <a:rPr lang="en-US" altLang="zh-CN" sz="1200" b="0" i="1" smtClean="0">
                            <a:latin typeface="Cambria Math" panose="02040503050406030204" pitchFamily="18" charset="0"/>
                            <a:cs typeface="Times New Roman" panose="02020603050405020304" pitchFamily="18" charset="0"/>
                          </a:rPr>
                          <m:t>𝑔</m:t>
                        </m:r>
                      </m:sub>
                    </m:sSub>
                  </m:oMath>
                </a14:m>
                <a:endParaRPr lang="en-US" altLang="zh-CN" sz="1200" dirty="0">
                  <a:latin typeface="Times New Roman" panose="02020603050405020304" pitchFamily="18" charset="0"/>
                  <a:cs typeface="Times New Roman" panose="02020603050405020304" pitchFamily="18" charset="0"/>
                </a:endParaRPr>
              </a:p>
            </p:txBody>
          </p:sp>
        </mc:Choice>
        <mc:Fallback xmlns="">
          <p:sp>
            <p:nvSpPr>
              <p:cNvPr id="75" name="文本框 74">
                <a:extLst>
                  <a:ext uri="{FF2B5EF4-FFF2-40B4-BE49-F238E27FC236}">
                    <a16:creationId xmlns:a16="http://schemas.microsoft.com/office/drawing/2014/main" id="{558DDFE5-F535-B526-FF07-0CE98ACFA4DA}"/>
                  </a:ext>
                </a:extLst>
              </p:cNvPr>
              <p:cNvSpPr txBox="1">
                <a:spLocks noRot="1" noChangeAspect="1" noMove="1" noResize="1" noEditPoints="1" noAdjustHandles="1" noChangeArrowheads="1" noChangeShapeType="1" noTextEdit="1"/>
              </p:cNvSpPr>
              <p:nvPr/>
            </p:nvSpPr>
            <p:spPr>
              <a:xfrm>
                <a:off x="6171156" y="4037957"/>
                <a:ext cx="2290463" cy="292068"/>
              </a:xfrm>
              <a:prstGeom prst="rect">
                <a:avLst/>
              </a:prstGeom>
              <a:blipFill>
                <a:blip r:embed="rId12"/>
                <a:stretch>
                  <a:fillRect b="-1041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6" name="文本框 115">
                <a:extLst>
                  <a:ext uri="{FF2B5EF4-FFF2-40B4-BE49-F238E27FC236}">
                    <a16:creationId xmlns:a16="http://schemas.microsoft.com/office/drawing/2014/main" id="{4812BC72-F46E-DBD3-BCDE-390D66102462}"/>
                  </a:ext>
                </a:extLst>
              </p:cNvPr>
              <p:cNvSpPr txBox="1"/>
              <p:nvPr/>
            </p:nvSpPr>
            <p:spPr>
              <a:xfrm>
                <a:off x="413245" y="2452642"/>
                <a:ext cx="136800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Original datasets </a:t>
                </a:r>
                <a14:m>
                  <m:oMath xmlns:m="http://schemas.openxmlformats.org/officeDocument/2006/math">
                    <m:r>
                      <a:rPr lang="en-US" altLang="zh-CN" sz="1200" i="1" dirty="0" smtClean="0">
                        <a:latin typeface="Cambria Math" panose="02040503050406030204" pitchFamily="18" charset="0"/>
                        <a:cs typeface="Times New Roman" panose="02020603050405020304" pitchFamily="18" charset="0"/>
                      </a:rPr>
                      <m:t>𝐺</m:t>
                    </m:r>
                  </m:oMath>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116" name="文本框 115">
                <a:extLst>
                  <a:ext uri="{FF2B5EF4-FFF2-40B4-BE49-F238E27FC236}">
                    <a16:creationId xmlns:a16="http://schemas.microsoft.com/office/drawing/2014/main" id="{4812BC72-F46E-DBD3-BCDE-390D66102462}"/>
                  </a:ext>
                </a:extLst>
              </p:cNvPr>
              <p:cNvSpPr txBox="1">
                <a:spLocks noRot="1" noChangeAspect="1" noMove="1" noResize="1" noEditPoints="1" noAdjustHandles="1" noChangeArrowheads="1" noChangeShapeType="1" noTextEdit="1"/>
              </p:cNvSpPr>
              <p:nvPr/>
            </p:nvSpPr>
            <p:spPr>
              <a:xfrm>
                <a:off x="413245" y="2452642"/>
                <a:ext cx="1368003" cy="276999"/>
              </a:xfrm>
              <a:prstGeom prst="rect">
                <a:avLst/>
              </a:prstGeom>
              <a:blipFill>
                <a:blip r:embed="rId13"/>
                <a:stretch>
                  <a:fillRect l="-446" b="-15217"/>
                </a:stretch>
              </a:blipFill>
            </p:spPr>
            <p:txBody>
              <a:bodyPr/>
              <a:lstStyle/>
              <a:p>
                <a:r>
                  <a:rPr lang="zh-CN" altLang="en-US">
                    <a:noFill/>
                  </a:rPr>
                  <a:t> </a:t>
                </a:r>
              </a:p>
            </p:txBody>
          </p:sp>
        </mc:Fallback>
      </mc:AlternateContent>
      <p:sp>
        <p:nvSpPr>
          <p:cNvPr id="152" name="矩形 151">
            <a:extLst>
              <a:ext uri="{FF2B5EF4-FFF2-40B4-BE49-F238E27FC236}">
                <a16:creationId xmlns:a16="http://schemas.microsoft.com/office/drawing/2014/main" id="{AA9559A2-6D9E-92E1-542E-E332AFEDB195}"/>
              </a:ext>
            </a:extLst>
          </p:cNvPr>
          <p:cNvSpPr/>
          <p:nvPr/>
        </p:nvSpPr>
        <p:spPr>
          <a:xfrm>
            <a:off x="4874630" y="719087"/>
            <a:ext cx="749689" cy="107157"/>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矩形 152">
            <a:extLst>
              <a:ext uri="{FF2B5EF4-FFF2-40B4-BE49-F238E27FC236}">
                <a16:creationId xmlns:a16="http://schemas.microsoft.com/office/drawing/2014/main" id="{B61CAE9E-5F00-5737-CB94-775360FA3773}"/>
              </a:ext>
            </a:extLst>
          </p:cNvPr>
          <p:cNvSpPr/>
          <p:nvPr/>
        </p:nvSpPr>
        <p:spPr>
          <a:xfrm>
            <a:off x="4878598" y="715267"/>
            <a:ext cx="892969" cy="11097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5" name="矩形 154">
            <a:extLst>
              <a:ext uri="{FF2B5EF4-FFF2-40B4-BE49-F238E27FC236}">
                <a16:creationId xmlns:a16="http://schemas.microsoft.com/office/drawing/2014/main" id="{30768930-BBE6-D8DC-662C-9B893A19EC6A}"/>
              </a:ext>
            </a:extLst>
          </p:cNvPr>
          <p:cNvSpPr/>
          <p:nvPr/>
        </p:nvSpPr>
        <p:spPr>
          <a:xfrm>
            <a:off x="4874630" y="896785"/>
            <a:ext cx="596977" cy="107157"/>
          </a:xfrm>
          <a:prstGeom prst="rect">
            <a:avLst/>
          </a:prstGeom>
          <a:solidFill>
            <a:srgbClr val="E3EE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矩形 155">
            <a:extLst>
              <a:ext uri="{FF2B5EF4-FFF2-40B4-BE49-F238E27FC236}">
                <a16:creationId xmlns:a16="http://schemas.microsoft.com/office/drawing/2014/main" id="{F5B3F04C-0D4A-DA97-BE4B-23A43A782929}"/>
              </a:ext>
            </a:extLst>
          </p:cNvPr>
          <p:cNvSpPr/>
          <p:nvPr/>
        </p:nvSpPr>
        <p:spPr>
          <a:xfrm>
            <a:off x="4878598" y="892965"/>
            <a:ext cx="892969" cy="11097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矩形 156">
            <a:extLst>
              <a:ext uri="{FF2B5EF4-FFF2-40B4-BE49-F238E27FC236}">
                <a16:creationId xmlns:a16="http://schemas.microsoft.com/office/drawing/2014/main" id="{E67B5D70-4EE4-C8F8-529E-FC5773A10B42}"/>
              </a:ext>
            </a:extLst>
          </p:cNvPr>
          <p:cNvSpPr/>
          <p:nvPr/>
        </p:nvSpPr>
        <p:spPr>
          <a:xfrm>
            <a:off x="4874630" y="1099900"/>
            <a:ext cx="519747" cy="105880"/>
          </a:xfrm>
          <a:prstGeom prst="rect">
            <a:avLst/>
          </a:prstGeom>
          <a:solidFill>
            <a:srgbClr val="FFE69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58" name="矩形 157">
            <a:extLst>
              <a:ext uri="{FF2B5EF4-FFF2-40B4-BE49-F238E27FC236}">
                <a16:creationId xmlns:a16="http://schemas.microsoft.com/office/drawing/2014/main" id="{C0242896-A4E7-9DB3-923D-6D943339429B}"/>
              </a:ext>
            </a:extLst>
          </p:cNvPr>
          <p:cNvSpPr/>
          <p:nvPr/>
        </p:nvSpPr>
        <p:spPr>
          <a:xfrm>
            <a:off x="4878598" y="1096079"/>
            <a:ext cx="892969" cy="11097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59" name="矩形 158">
            <a:extLst>
              <a:ext uri="{FF2B5EF4-FFF2-40B4-BE49-F238E27FC236}">
                <a16:creationId xmlns:a16="http://schemas.microsoft.com/office/drawing/2014/main" id="{DB1DE75F-ABB4-F166-97A7-67A48F9A6930}"/>
              </a:ext>
            </a:extLst>
          </p:cNvPr>
          <p:cNvSpPr/>
          <p:nvPr/>
        </p:nvSpPr>
        <p:spPr>
          <a:xfrm>
            <a:off x="4874630" y="1281232"/>
            <a:ext cx="749689" cy="107157"/>
          </a:xfrm>
          <a:prstGeom prst="rect">
            <a:avLst/>
          </a:prstGeom>
          <a:solidFill>
            <a:srgbClr val="ED7D3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60" name="矩形 159">
            <a:extLst>
              <a:ext uri="{FF2B5EF4-FFF2-40B4-BE49-F238E27FC236}">
                <a16:creationId xmlns:a16="http://schemas.microsoft.com/office/drawing/2014/main" id="{AE354306-4F56-711C-67EE-7C2769503F67}"/>
              </a:ext>
            </a:extLst>
          </p:cNvPr>
          <p:cNvSpPr/>
          <p:nvPr/>
        </p:nvSpPr>
        <p:spPr>
          <a:xfrm>
            <a:off x="4878598" y="1277412"/>
            <a:ext cx="892969" cy="11097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cxnSp>
        <p:nvCxnSpPr>
          <p:cNvPr id="161" name="直接箭头连接符 160">
            <a:extLst>
              <a:ext uri="{FF2B5EF4-FFF2-40B4-BE49-F238E27FC236}">
                <a16:creationId xmlns:a16="http://schemas.microsoft.com/office/drawing/2014/main" id="{1F117170-D4FF-4F21-C5C4-CE50F38214C2}"/>
              </a:ext>
            </a:extLst>
          </p:cNvPr>
          <p:cNvCxnSpPr>
            <a:cxnSpLocks/>
          </p:cNvCxnSpPr>
          <p:nvPr/>
        </p:nvCxnSpPr>
        <p:spPr>
          <a:xfrm>
            <a:off x="5157452" y="1483138"/>
            <a:ext cx="0" cy="33210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66" name="文本框 165">
            <a:extLst>
              <a:ext uri="{FF2B5EF4-FFF2-40B4-BE49-F238E27FC236}">
                <a16:creationId xmlns:a16="http://schemas.microsoft.com/office/drawing/2014/main" id="{9C520126-6463-7BD2-ADF1-E3FEA32F282F}"/>
              </a:ext>
            </a:extLst>
          </p:cNvPr>
          <p:cNvSpPr txBox="1"/>
          <p:nvPr/>
        </p:nvSpPr>
        <p:spPr>
          <a:xfrm>
            <a:off x="4884867" y="464917"/>
            <a:ext cx="94128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Node scores</a:t>
            </a:r>
            <a:endParaRPr lang="zh-CN" altLang="en-US" sz="1200" dirty="0">
              <a:latin typeface="Times New Roman" panose="02020603050405020304" pitchFamily="18" charset="0"/>
              <a:cs typeface="Times New Roman" panose="02020603050405020304" pitchFamily="18" charset="0"/>
            </a:endParaRPr>
          </a:p>
        </p:txBody>
      </p:sp>
      <p:sp>
        <p:nvSpPr>
          <p:cNvPr id="168" name="文本框 167">
            <a:extLst>
              <a:ext uri="{FF2B5EF4-FFF2-40B4-BE49-F238E27FC236}">
                <a16:creationId xmlns:a16="http://schemas.microsoft.com/office/drawing/2014/main" id="{FA023D6E-1628-E08B-A85A-86AAEAFCA8E6}"/>
              </a:ext>
            </a:extLst>
          </p:cNvPr>
          <p:cNvSpPr txBox="1"/>
          <p:nvPr/>
        </p:nvSpPr>
        <p:spPr>
          <a:xfrm>
            <a:off x="5176510" y="1427443"/>
            <a:ext cx="766557" cy="430887"/>
          </a:xfrm>
          <a:prstGeom prst="rect">
            <a:avLst/>
          </a:prstGeom>
          <a:noFill/>
        </p:spPr>
        <p:txBody>
          <a:bodyPr wrap="none" rtlCol="0">
            <a:spAutoFit/>
          </a:bodyPr>
          <a:lstStyle/>
          <a:p>
            <a:r>
              <a:rPr lang="en-US" altLang="zh-CN" sz="1000" dirty="0">
                <a:latin typeface="Times New Roman" panose="02020603050405020304" pitchFamily="18" charset="0"/>
                <a:cs typeface="Times New Roman" panose="02020603050405020304" pitchFamily="18" charset="0"/>
              </a:rPr>
              <a:t>TOP-</a:t>
            </a:r>
            <a:r>
              <a:rPr lang="en-US" altLang="zh-CN" sz="1000" i="1" dirty="0">
                <a:latin typeface="Times New Roman" panose="02020603050405020304" pitchFamily="18" charset="0"/>
                <a:cs typeface="Times New Roman" panose="02020603050405020304" pitchFamily="18" charset="0"/>
              </a:rPr>
              <a:t>N</a:t>
            </a:r>
          </a:p>
          <a:p>
            <a:r>
              <a:rPr lang="en-US" altLang="zh-CN" sz="1200" dirty="0">
                <a:latin typeface="Times New Roman" panose="02020603050405020304" pitchFamily="18" charset="0"/>
                <a:cs typeface="Times New Roman" panose="02020603050405020304" pitchFamily="18" charset="0"/>
              </a:rPr>
              <a:t>selection</a:t>
            </a:r>
            <a:r>
              <a:rPr lang="en-US" altLang="zh-CN" sz="1000" dirty="0">
                <a:latin typeface="Times New Roman" panose="02020603050405020304" pitchFamily="18" charset="0"/>
                <a:cs typeface="Times New Roman" panose="02020603050405020304" pitchFamily="18" charset="0"/>
              </a:rPr>
              <a:t> </a:t>
            </a:r>
            <a:endParaRPr lang="zh-CN" altLang="en-US" sz="1000" dirty="0">
              <a:latin typeface="Times New Roman" panose="02020603050405020304" pitchFamily="18" charset="0"/>
              <a:cs typeface="Times New Roman" panose="02020603050405020304" pitchFamily="18" charset="0"/>
            </a:endParaRPr>
          </a:p>
        </p:txBody>
      </p:sp>
      <p:sp>
        <p:nvSpPr>
          <p:cNvPr id="63" name="文本框 62">
            <a:extLst>
              <a:ext uri="{FF2B5EF4-FFF2-40B4-BE49-F238E27FC236}">
                <a16:creationId xmlns:a16="http://schemas.microsoft.com/office/drawing/2014/main" id="{11D112D3-DF5C-3BEE-31F0-C7814BC5750C}"/>
              </a:ext>
            </a:extLst>
          </p:cNvPr>
          <p:cNvSpPr txBox="1"/>
          <p:nvPr/>
        </p:nvSpPr>
        <p:spPr>
          <a:xfrm>
            <a:off x="8816275" y="977099"/>
            <a:ext cx="638339" cy="276999"/>
          </a:xfrm>
          <a:prstGeom prst="rect">
            <a:avLst/>
          </a:prstGeom>
          <a:noFill/>
        </p:spPr>
        <p:txBody>
          <a:bodyPr wrap="square">
            <a:spAutoFit/>
          </a:bodyPr>
          <a:lstStyle/>
          <a:p>
            <a:r>
              <a:rPr lang="en-US" altLang="zh-CN" sz="1200" dirty="0">
                <a:solidFill>
                  <a:srgbClr val="C00000"/>
                </a:solidFill>
                <a:latin typeface="Times New Roman" panose="02020603050405020304" pitchFamily="18" charset="0"/>
                <a:cs typeface="Times New Roman" panose="02020603050405020304" pitchFamily="18" charset="0"/>
              </a:rPr>
              <a:t>Similar</a:t>
            </a:r>
            <a:endParaRPr lang="zh-CN" altLang="en-US" sz="1200" dirty="0">
              <a:solidFill>
                <a:srgbClr val="C00000"/>
              </a:solidFill>
              <a:latin typeface="Times New Roman" panose="02020603050405020304" pitchFamily="18" charset="0"/>
              <a:cs typeface="Times New Roman" panose="02020603050405020304" pitchFamily="18" charset="0"/>
            </a:endParaRPr>
          </a:p>
        </p:txBody>
      </p:sp>
      <p:sp>
        <p:nvSpPr>
          <p:cNvPr id="74" name="文本框 73">
            <a:extLst>
              <a:ext uri="{FF2B5EF4-FFF2-40B4-BE49-F238E27FC236}">
                <a16:creationId xmlns:a16="http://schemas.microsoft.com/office/drawing/2014/main" id="{518D3446-8602-83C5-0BC8-F648592F936F}"/>
              </a:ext>
            </a:extLst>
          </p:cNvPr>
          <p:cNvSpPr txBox="1"/>
          <p:nvPr/>
        </p:nvSpPr>
        <p:spPr>
          <a:xfrm>
            <a:off x="8861066" y="2402424"/>
            <a:ext cx="638339" cy="276999"/>
          </a:xfrm>
          <a:prstGeom prst="rect">
            <a:avLst/>
          </a:prstGeom>
          <a:noFill/>
        </p:spPr>
        <p:txBody>
          <a:bodyPr wrap="square">
            <a:spAutoFit/>
          </a:bodyPr>
          <a:lstStyle/>
          <a:p>
            <a:r>
              <a:rPr lang="en-US" altLang="zh-CN" sz="1200" dirty="0">
                <a:solidFill>
                  <a:srgbClr val="C00000"/>
                </a:solidFill>
                <a:latin typeface="Times New Roman" panose="02020603050405020304" pitchFamily="18" charset="0"/>
                <a:cs typeface="Times New Roman" panose="02020603050405020304" pitchFamily="18" charset="0"/>
              </a:rPr>
              <a:t>Similar</a:t>
            </a:r>
            <a:endParaRPr lang="zh-CN" altLang="en-US" sz="1200" dirty="0">
              <a:solidFill>
                <a:srgbClr val="C00000"/>
              </a:solidFill>
              <a:latin typeface="Times New Roman" panose="02020603050405020304" pitchFamily="18" charset="0"/>
              <a:cs typeface="Times New Roman" panose="02020603050405020304" pitchFamily="18" charset="0"/>
            </a:endParaRPr>
          </a:p>
        </p:txBody>
      </p:sp>
      <p:sp>
        <p:nvSpPr>
          <p:cNvPr id="122" name="椭圆 121">
            <a:extLst>
              <a:ext uri="{FF2B5EF4-FFF2-40B4-BE49-F238E27FC236}">
                <a16:creationId xmlns:a16="http://schemas.microsoft.com/office/drawing/2014/main" id="{09EBAEF7-CA66-4B6F-E3D0-2E93A409AB5F}"/>
              </a:ext>
            </a:extLst>
          </p:cNvPr>
          <p:cNvSpPr/>
          <p:nvPr/>
        </p:nvSpPr>
        <p:spPr>
          <a:xfrm>
            <a:off x="4878189" y="1864398"/>
            <a:ext cx="618240" cy="349643"/>
          </a:xfrm>
          <a:prstGeom prst="ellipse">
            <a:avLst/>
          </a:prstGeom>
          <a:noFill/>
          <a:ln>
            <a:solidFill>
              <a:srgbClr val="8FAADC"/>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3" name="椭圆 122">
            <a:extLst>
              <a:ext uri="{FF2B5EF4-FFF2-40B4-BE49-F238E27FC236}">
                <a16:creationId xmlns:a16="http://schemas.microsoft.com/office/drawing/2014/main" id="{0B74C20B-BFCB-4C63-44A2-51585F62FBC3}"/>
              </a:ext>
            </a:extLst>
          </p:cNvPr>
          <p:cNvSpPr/>
          <p:nvPr/>
        </p:nvSpPr>
        <p:spPr>
          <a:xfrm>
            <a:off x="4972374" y="1977865"/>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24" name="椭圆 123">
            <a:extLst>
              <a:ext uri="{FF2B5EF4-FFF2-40B4-BE49-F238E27FC236}">
                <a16:creationId xmlns:a16="http://schemas.microsoft.com/office/drawing/2014/main" id="{22429DB1-695A-D98F-D6FE-C3BB528B34E4}"/>
              </a:ext>
            </a:extLst>
          </p:cNvPr>
          <p:cNvSpPr/>
          <p:nvPr/>
        </p:nvSpPr>
        <p:spPr>
          <a:xfrm>
            <a:off x="5225284" y="1979007"/>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33" name="文本框 132">
            <a:extLst>
              <a:ext uri="{FF2B5EF4-FFF2-40B4-BE49-F238E27FC236}">
                <a16:creationId xmlns:a16="http://schemas.microsoft.com/office/drawing/2014/main" id="{DDA25708-4B91-DD56-7209-402523959576}"/>
              </a:ext>
            </a:extLst>
          </p:cNvPr>
          <p:cNvSpPr txBox="1"/>
          <p:nvPr/>
        </p:nvSpPr>
        <p:spPr>
          <a:xfrm>
            <a:off x="4748052" y="2168128"/>
            <a:ext cx="955345"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Hard</a:t>
            </a:r>
            <a:r>
              <a:rPr lang="zh-CN" altLang="en-US" sz="1200" dirty="0">
                <a:latin typeface="Times New Roman" panose="02020603050405020304" pitchFamily="18" charset="0"/>
                <a:cs typeface="Times New Roman" panose="02020603050405020304" pitchFamily="18" charset="0"/>
              </a:rPr>
              <a:t> node</a:t>
            </a:r>
            <a:r>
              <a:rPr lang="en-US" altLang="zh-CN" sz="1200" dirty="0">
                <a:latin typeface="Times New Roman" panose="02020603050405020304" pitchFamily="18" charset="0"/>
                <a:cs typeface="Times New Roman" panose="02020603050405020304" pitchFamily="18" charset="0"/>
              </a:rPr>
              <a:t>s</a:t>
            </a:r>
            <a:r>
              <a:rPr lang="zh-CN" altLang="en-US" sz="1200" dirty="0">
                <a:latin typeface="Times New Roman" panose="02020603050405020304" pitchFamily="18" charset="0"/>
                <a:cs typeface="Times New Roman" panose="02020603050405020304" pitchFamily="18" charset="0"/>
              </a:rPr>
              <a:t> </a:t>
            </a:r>
            <a:endParaRPr lang="zh-CN" altLang="en-US" sz="1200" dirty="0"/>
          </a:p>
        </p:txBody>
      </p:sp>
      <p:sp>
        <p:nvSpPr>
          <p:cNvPr id="137" name="左大括号 136">
            <a:extLst>
              <a:ext uri="{FF2B5EF4-FFF2-40B4-BE49-F238E27FC236}">
                <a16:creationId xmlns:a16="http://schemas.microsoft.com/office/drawing/2014/main" id="{3D90652B-E4A5-4388-F002-2A1CDD019869}"/>
              </a:ext>
            </a:extLst>
          </p:cNvPr>
          <p:cNvSpPr/>
          <p:nvPr/>
        </p:nvSpPr>
        <p:spPr>
          <a:xfrm rot="16200000">
            <a:off x="6582049" y="872515"/>
            <a:ext cx="166978" cy="700297"/>
          </a:xfrm>
          <a:prstGeom prst="leftBrace">
            <a:avLst>
              <a:gd name="adj1" fmla="val 43996"/>
              <a:gd name="adj2" fmla="val 5441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138" name="左大括号 137">
            <a:extLst>
              <a:ext uri="{FF2B5EF4-FFF2-40B4-BE49-F238E27FC236}">
                <a16:creationId xmlns:a16="http://schemas.microsoft.com/office/drawing/2014/main" id="{3FC3719F-C043-92B4-0FC4-5018E0FB7E96}"/>
              </a:ext>
            </a:extLst>
          </p:cNvPr>
          <p:cNvSpPr/>
          <p:nvPr/>
        </p:nvSpPr>
        <p:spPr>
          <a:xfrm rot="16200000">
            <a:off x="7495654" y="909262"/>
            <a:ext cx="151355" cy="665798"/>
          </a:xfrm>
          <a:prstGeom prst="leftBrace">
            <a:avLst>
              <a:gd name="adj1" fmla="val 43996"/>
              <a:gd name="adj2" fmla="val 5441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pic>
        <p:nvPicPr>
          <p:cNvPr id="139" name="图片 138">
            <a:extLst>
              <a:ext uri="{FF2B5EF4-FFF2-40B4-BE49-F238E27FC236}">
                <a16:creationId xmlns:a16="http://schemas.microsoft.com/office/drawing/2014/main" id="{513504FB-3485-84BD-4EE0-1458AAA09E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69991" y="3150142"/>
            <a:ext cx="258664" cy="258664"/>
          </a:xfrm>
          <a:prstGeom prst="rect">
            <a:avLst/>
          </a:prstGeom>
        </p:spPr>
      </p:pic>
      <p:cxnSp>
        <p:nvCxnSpPr>
          <p:cNvPr id="173" name="直接箭头连接符 172">
            <a:extLst>
              <a:ext uri="{FF2B5EF4-FFF2-40B4-BE49-F238E27FC236}">
                <a16:creationId xmlns:a16="http://schemas.microsoft.com/office/drawing/2014/main" id="{AA54D9D1-DC21-3702-7638-07243901A761}"/>
              </a:ext>
            </a:extLst>
          </p:cNvPr>
          <p:cNvCxnSpPr>
            <a:cxnSpLocks/>
          </p:cNvCxnSpPr>
          <p:nvPr/>
        </p:nvCxnSpPr>
        <p:spPr>
          <a:xfrm>
            <a:off x="8906467" y="2336732"/>
            <a:ext cx="0" cy="451786"/>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sp>
        <p:nvSpPr>
          <p:cNvPr id="240" name="文本框 239">
            <a:extLst>
              <a:ext uri="{FF2B5EF4-FFF2-40B4-BE49-F238E27FC236}">
                <a16:creationId xmlns:a16="http://schemas.microsoft.com/office/drawing/2014/main" id="{B47F4785-4C55-01EB-B8FD-9B8BA6EE9ABD}"/>
              </a:ext>
            </a:extLst>
          </p:cNvPr>
          <p:cNvSpPr txBox="1"/>
          <p:nvPr/>
        </p:nvSpPr>
        <p:spPr>
          <a:xfrm>
            <a:off x="10190150" y="1966399"/>
            <a:ext cx="1347108"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Density estimation</a:t>
            </a:r>
            <a:endParaRPr lang="zh-CN" altLang="en-US" sz="1200" dirty="0">
              <a:latin typeface="Times New Roman" panose="02020603050405020304" pitchFamily="18" charset="0"/>
              <a:cs typeface="Times New Roman" panose="02020603050405020304" pitchFamily="18" charset="0"/>
            </a:endParaRPr>
          </a:p>
        </p:txBody>
      </p:sp>
      <p:sp>
        <p:nvSpPr>
          <p:cNvPr id="248" name="矩形 247">
            <a:extLst>
              <a:ext uri="{FF2B5EF4-FFF2-40B4-BE49-F238E27FC236}">
                <a16:creationId xmlns:a16="http://schemas.microsoft.com/office/drawing/2014/main" id="{D6FC2C15-24D5-536F-EAB1-E2168B4AAC33}"/>
              </a:ext>
            </a:extLst>
          </p:cNvPr>
          <p:cNvSpPr/>
          <p:nvPr/>
        </p:nvSpPr>
        <p:spPr>
          <a:xfrm>
            <a:off x="8530121" y="3498796"/>
            <a:ext cx="1863154" cy="632075"/>
          </a:xfrm>
          <a:prstGeom prst="rect">
            <a:avLst/>
          </a:prstGeom>
          <a:noFill/>
          <a:ln w="19050">
            <a:solidFill>
              <a:srgbClr val="91919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49" name="直接箭头连接符 248">
            <a:extLst>
              <a:ext uri="{FF2B5EF4-FFF2-40B4-BE49-F238E27FC236}">
                <a16:creationId xmlns:a16="http://schemas.microsoft.com/office/drawing/2014/main" id="{EE1E3AD5-912E-189A-0754-F38F08C49971}"/>
              </a:ext>
            </a:extLst>
          </p:cNvPr>
          <p:cNvCxnSpPr>
            <a:cxnSpLocks/>
          </p:cNvCxnSpPr>
          <p:nvPr/>
        </p:nvCxnSpPr>
        <p:spPr>
          <a:xfrm>
            <a:off x="9091581" y="3804604"/>
            <a:ext cx="685125" cy="0"/>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250" name="文本框 249">
                <a:extLst>
                  <a:ext uri="{FF2B5EF4-FFF2-40B4-BE49-F238E27FC236}">
                    <a16:creationId xmlns:a16="http://schemas.microsoft.com/office/drawing/2014/main" id="{F4215019-1BB2-E53D-447F-0C16366028FC}"/>
                  </a:ext>
                </a:extLst>
              </p:cNvPr>
              <p:cNvSpPr txBox="1"/>
              <p:nvPr/>
            </p:nvSpPr>
            <p:spPr>
              <a:xfrm>
                <a:off x="8690578" y="3820862"/>
                <a:ext cx="1770682" cy="276999"/>
              </a:xfrm>
              <a:prstGeom prst="rect">
                <a:avLst/>
              </a:prstGeom>
              <a:noFill/>
            </p:spPr>
            <p:txBody>
              <a:bodyPr wrap="square">
                <a:spAutoFit/>
              </a:bodyPr>
              <a:lstStyle/>
              <a:p>
                <a:r>
                  <a:rPr lang="zh-CN" altLang="en-US" sz="1200" dirty="0">
                    <a:latin typeface="Times New Roman" panose="02020603050405020304" pitchFamily="18" charset="0"/>
                    <a:cs typeface="Times New Roman" panose="02020603050405020304" pitchFamily="18" charset="0"/>
                  </a:rPr>
                  <a:t>Wasserstein distance </a:t>
                </a:r>
                <a14:m>
                  <m:oMath xmlns:m="http://schemas.openxmlformats.org/officeDocument/2006/math">
                    <m:sSub>
                      <m:sSubPr>
                        <m:ctrlPr>
                          <a:rPr lang="en-US" altLang="zh-CN" sz="1200" i="1" smtClean="0">
                            <a:latin typeface="Cambria Math" panose="02040503050406030204" pitchFamily="18" charset="0"/>
                            <a:cs typeface="Times New Roman" panose="02020603050405020304" pitchFamily="18" charset="0"/>
                          </a:rPr>
                        </m:ctrlPr>
                      </m:sSubPr>
                      <m:e>
                        <m:r>
                          <a:rPr lang="en-US" altLang="zh-CN" sz="1200" b="0" i="1" smtClean="0">
                            <a:latin typeface="Cambria Math" panose="02040503050406030204" pitchFamily="18" charset="0"/>
                            <a:cs typeface="Times New Roman" panose="02020603050405020304" pitchFamily="18" charset="0"/>
                          </a:rPr>
                          <m:t>𝑙</m:t>
                        </m:r>
                      </m:e>
                      <m:sub>
                        <m:r>
                          <a:rPr lang="en-US" altLang="zh-CN" sz="1200" b="0" i="1" smtClean="0">
                            <a:latin typeface="Cambria Math" panose="02040503050406030204" pitchFamily="18" charset="0"/>
                            <a:cs typeface="Times New Roman" panose="02020603050405020304" pitchFamily="18" charset="0"/>
                          </a:rPr>
                          <m:t>𝑤</m:t>
                        </m:r>
                      </m:sub>
                    </m:sSub>
                  </m:oMath>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250" name="文本框 249">
                <a:extLst>
                  <a:ext uri="{FF2B5EF4-FFF2-40B4-BE49-F238E27FC236}">
                    <a16:creationId xmlns:a16="http://schemas.microsoft.com/office/drawing/2014/main" id="{F4215019-1BB2-E53D-447F-0C16366028FC}"/>
                  </a:ext>
                </a:extLst>
              </p:cNvPr>
              <p:cNvSpPr txBox="1">
                <a:spLocks noRot="1" noChangeAspect="1" noMove="1" noResize="1" noEditPoints="1" noAdjustHandles="1" noChangeArrowheads="1" noChangeShapeType="1" noTextEdit="1"/>
              </p:cNvSpPr>
              <p:nvPr/>
            </p:nvSpPr>
            <p:spPr>
              <a:xfrm>
                <a:off x="8690578" y="3820862"/>
                <a:ext cx="1770682" cy="276999"/>
              </a:xfrm>
              <a:prstGeom prst="rect">
                <a:avLst/>
              </a:prstGeom>
              <a:blipFill>
                <a:blip r:embed="rId14"/>
                <a:stretch>
                  <a:fillRect l="-345" t="-2222" b="-17778"/>
                </a:stretch>
              </a:blipFill>
            </p:spPr>
            <p:txBody>
              <a:bodyPr/>
              <a:lstStyle/>
              <a:p>
                <a:r>
                  <a:rPr lang="zh-CN" altLang="en-US">
                    <a:noFill/>
                  </a:rPr>
                  <a:t> </a:t>
                </a:r>
              </a:p>
            </p:txBody>
          </p:sp>
        </mc:Fallback>
      </mc:AlternateContent>
      <p:pic>
        <p:nvPicPr>
          <p:cNvPr id="252" name="图片 251">
            <a:extLst>
              <a:ext uri="{FF2B5EF4-FFF2-40B4-BE49-F238E27FC236}">
                <a16:creationId xmlns:a16="http://schemas.microsoft.com/office/drawing/2014/main" id="{B1A3ABB8-264C-4842-AE7D-54774278970E}"/>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9892466" y="3522406"/>
            <a:ext cx="378075" cy="378075"/>
          </a:xfrm>
          <a:prstGeom prst="rect">
            <a:avLst/>
          </a:prstGeom>
        </p:spPr>
      </p:pic>
      <p:cxnSp>
        <p:nvCxnSpPr>
          <p:cNvPr id="255" name="连接符: 肘形 254">
            <a:extLst>
              <a:ext uri="{FF2B5EF4-FFF2-40B4-BE49-F238E27FC236}">
                <a16:creationId xmlns:a16="http://schemas.microsoft.com/office/drawing/2014/main" id="{D3A907A6-B086-87A3-EE9A-B15B8F19770B}"/>
              </a:ext>
            </a:extLst>
          </p:cNvPr>
          <p:cNvCxnSpPr>
            <a:cxnSpLocks/>
            <a:stCxn id="186" idx="3"/>
            <a:endCxn id="234" idx="3"/>
          </p:cNvCxnSpPr>
          <p:nvPr/>
        </p:nvCxnSpPr>
        <p:spPr>
          <a:xfrm>
            <a:off x="9443864" y="621693"/>
            <a:ext cx="12700" cy="1419098"/>
          </a:xfrm>
          <a:prstGeom prst="bentConnector3">
            <a:avLst>
              <a:gd name="adj1" fmla="val 1800000"/>
            </a:avLst>
          </a:prstGeom>
        </p:spPr>
        <p:style>
          <a:lnRef idx="3">
            <a:schemeClr val="dk1"/>
          </a:lnRef>
          <a:fillRef idx="0">
            <a:schemeClr val="dk1"/>
          </a:fillRef>
          <a:effectRef idx="2">
            <a:schemeClr val="dk1"/>
          </a:effectRef>
          <a:fontRef idx="minor">
            <a:schemeClr val="tx1"/>
          </a:fontRef>
        </p:style>
      </p:cxnSp>
      <p:cxnSp>
        <p:nvCxnSpPr>
          <p:cNvPr id="257" name="直接连接符 256">
            <a:extLst>
              <a:ext uri="{FF2B5EF4-FFF2-40B4-BE49-F238E27FC236}">
                <a16:creationId xmlns:a16="http://schemas.microsoft.com/office/drawing/2014/main" id="{30B8684D-5435-9926-0D67-D0232741F005}"/>
              </a:ext>
            </a:extLst>
          </p:cNvPr>
          <p:cNvCxnSpPr>
            <a:cxnSpLocks/>
          </p:cNvCxnSpPr>
          <p:nvPr/>
        </p:nvCxnSpPr>
        <p:spPr>
          <a:xfrm>
            <a:off x="9450352" y="1477963"/>
            <a:ext cx="220064" cy="0"/>
          </a:xfrm>
          <a:prstGeom prst="line">
            <a:avLst/>
          </a:prstGeom>
        </p:spPr>
        <p:style>
          <a:lnRef idx="3">
            <a:schemeClr val="dk1"/>
          </a:lnRef>
          <a:fillRef idx="0">
            <a:schemeClr val="dk1"/>
          </a:fillRef>
          <a:effectRef idx="2">
            <a:schemeClr val="dk1"/>
          </a:effectRef>
          <a:fontRef idx="minor">
            <a:schemeClr val="tx1"/>
          </a:fontRef>
        </p:style>
      </p:cxnSp>
      <p:sp>
        <p:nvSpPr>
          <p:cNvPr id="277" name="矩形 276">
            <a:extLst>
              <a:ext uri="{FF2B5EF4-FFF2-40B4-BE49-F238E27FC236}">
                <a16:creationId xmlns:a16="http://schemas.microsoft.com/office/drawing/2014/main" id="{BA81DAB0-B69B-A0CE-128B-7AE8963A4504}"/>
              </a:ext>
            </a:extLst>
          </p:cNvPr>
          <p:cNvSpPr/>
          <p:nvPr/>
        </p:nvSpPr>
        <p:spPr>
          <a:xfrm>
            <a:off x="377634" y="1311289"/>
            <a:ext cx="1359116" cy="1151947"/>
          </a:xfrm>
          <a:prstGeom prst="rect">
            <a:avLst/>
          </a:prstGeom>
          <a:noFill/>
          <a:ln>
            <a:solidFill>
              <a:srgbClr val="91919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8" name="矩形 277">
            <a:extLst>
              <a:ext uri="{FF2B5EF4-FFF2-40B4-BE49-F238E27FC236}">
                <a16:creationId xmlns:a16="http://schemas.microsoft.com/office/drawing/2014/main" id="{7AA32733-7617-AA13-19F0-36733F3E422E}"/>
              </a:ext>
            </a:extLst>
          </p:cNvPr>
          <p:cNvSpPr/>
          <p:nvPr/>
        </p:nvSpPr>
        <p:spPr>
          <a:xfrm>
            <a:off x="267791" y="451977"/>
            <a:ext cx="5635064" cy="2901160"/>
          </a:xfrm>
          <a:prstGeom prst="rect">
            <a:avLst/>
          </a:prstGeom>
          <a:noFill/>
          <a:ln>
            <a:solidFill>
              <a:srgbClr val="91919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87" name="直接箭头连接符 286">
            <a:extLst>
              <a:ext uri="{FF2B5EF4-FFF2-40B4-BE49-F238E27FC236}">
                <a16:creationId xmlns:a16="http://schemas.microsoft.com/office/drawing/2014/main" id="{EA7F6840-678B-8867-35BB-531DB118E2D2}"/>
              </a:ext>
            </a:extLst>
          </p:cNvPr>
          <p:cNvCxnSpPr>
            <a:cxnSpLocks/>
          </p:cNvCxnSpPr>
          <p:nvPr/>
        </p:nvCxnSpPr>
        <p:spPr>
          <a:xfrm>
            <a:off x="8112496" y="2262605"/>
            <a:ext cx="176138" cy="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89" name="直接箭头连接符 288">
            <a:extLst>
              <a:ext uri="{FF2B5EF4-FFF2-40B4-BE49-F238E27FC236}">
                <a16:creationId xmlns:a16="http://schemas.microsoft.com/office/drawing/2014/main" id="{7F89B57E-6852-4B10-7C48-C2CE319CB9F0}"/>
              </a:ext>
            </a:extLst>
          </p:cNvPr>
          <p:cNvCxnSpPr>
            <a:cxnSpLocks/>
          </p:cNvCxnSpPr>
          <p:nvPr/>
        </p:nvCxnSpPr>
        <p:spPr>
          <a:xfrm flipH="1">
            <a:off x="8030510" y="3772502"/>
            <a:ext cx="410478"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98" name="直接箭头连接符 297">
            <a:extLst>
              <a:ext uri="{FF2B5EF4-FFF2-40B4-BE49-F238E27FC236}">
                <a16:creationId xmlns:a16="http://schemas.microsoft.com/office/drawing/2014/main" id="{1C4CF965-6A0E-9BA2-E377-720ADD03C5AA}"/>
              </a:ext>
            </a:extLst>
          </p:cNvPr>
          <p:cNvCxnSpPr>
            <a:cxnSpLocks/>
          </p:cNvCxnSpPr>
          <p:nvPr/>
        </p:nvCxnSpPr>
        <p:spPr>
          <a:xfrm flipV="1">
            <a:off x="7126447" y="3282990"/>
            <a:ext cx="0" cy="16990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03" name="连接符: 曲线 302">
            <a:extLst>
              <a:ext uri="{FF2B5EF4-FFF2-40B4-BE49-F238E27FC236}">
                <a16:creationId xmlns:a16="http://schemas.microsoft.com/office/drawing/2014/main" id="{3F8266BE-999B-37A4-6E29-0B53CE1E1D99}"/>
              </a:ext>
            </a:extLst>
          </p:cNvPr>
          <p:cNvCxnSpPr>
            <a:cxnSpLocks/>
            <a:stCxn id="111" idx="0"/>
            <a:endCxn id="606" idx="3"/>
          </p:cNvCxnSpPr>
          <p:nvPr/>
        </p:nvCxnSpPr>
        <p:spPr>
          <a:xfrm rot="16200000" flipV="1">
            <a:off x="6912212" y="2679442"/>
            <a:ext cx="148784" cy="382770"/>
          </a:xfrm>
          <a:prstGeom prst="curvedConnector2">
            <a:avLst/>
          </a:prstGeom>
          <a:ln>
            <a:tailEnd type="triangle"/>
          </a:ln>
        </p:spPr>
        <p:style>
          <a:lnRef idx="3">
            <a:schemeClr val="dk1"/>
          </a:lnRef>
          <a:fillRef idx="0">
            <a:schemeClr val="dk1"/>
          </a:fillRef>
          <a:effectRef idx="2">
            <a:schemeClr val="dk1"/>
          </a:effectRef>
          <a:fontRef idx="minor">
            <a:schemeClr val="tx1"/>
          </a:fontRef>
        </p:style>
      </p:cxnSp>
      <p:cxnSp>
        <p:nvCxnSpPr>
          <p:cNvPr id="309" name="连接符: 曲线 308">
            <a:extLst>
              <a:ext uri="{FF2B5EF4-FFF2-40B4-BE49-F238E27FC236}">
                <a16:creationId xmlns:a16="http://schemas.microsoft.com/office/drawing/2014/main" id="{0A8CEA11-4BEE-BF83-EAF8-4F2FC942F7C2}"/>
              </a:ext>
            </a:extLst>
          </p:cNvPr>
          <p:cNvCxnSpPr>
            <a:cxnSpLocks/>
            <a:stCxn id="111" idx="0"/>
            <a:endCxn id="607" idx="1"/>
          </p:cNvCxnSpPr>
          <p:nvPr/>
        </p:nvCxnSpPr>
        <p:spPr>
          <a:xfrm rot="5400000" flipH="1" flipV="1">
            <a:off x="7282220" y="2673854"/>
            <a:ext cx="167135" cy="375596"/>
          </a:xfrm>
          <a:prstGeom prst="curvedConnector2">
            <a:avLst/>
          </a:prstGeom>
          <a:ln>
            <a:tailEnd type="triangle"/>
          </a:ln>
        </p:spPr>
        <p:style>
          <a:lnRef idx="3">
            <a:schemeClr val="dk1"/>
          </a:lnRef>
          <a:fillRef idx="0">
            <a:schemeClr val="dk1"/>
          </a:fillRef>
          <a:effectRef idx="2">
            <a:schemeClr val="dk1"/>
          </a:effectRef>
          <a:fontRef idx="minor">
            <a:schemeClr val="tx1"/>
          </a:fontRef>
        </p:style>
      </p:cxnSp>
      <p:sp>
        <p:nvSpPr>
          <p:cNvPr id="321" name="文本框 320">
            <a:extLst>
              <a:ext uri="{FF2B5EF4-FFF2-40B4-BE49-F238E27FC236}">
                <a16:creationId xmlns:a16="http://schemas.microsoft.com/office/drawing/2014/main" id="{658BF1DD-2A93-B52C-118C-3A3DFEB69BE8}"/>
              </a:ext>
            </a:extLst>
          </p:cNvPr>
          <p:cNvSpPr txBox="1"/>
          <p:nvPr/>
        </p:nvSpPr>
        <p:spPr>
          <a:xfrm>
            <a:off x="329409" y="113248"/>
            <a:ext cx="3513360" cy="276999"/>
          </a:xfrm>
          <a:prstGeom prst="rect">
            <a:avLst/>
          </a:prstGeom>
          <a:noFill/>
        </p:spPr>
        <p:txBody>
          <a:bodyPr wrap="square" rtlCol="0">
            <a:spAutoFit/>
          </a:bodyPr>
          <a:lstStyle/>
          <a:p>
            <a:r>
              <a:rPr lang="en-US" altLang="zh-CN" sz="1200" b="1" dirty="0">
                <a:latin typeface="Times New Roman" panose="02020603050405020304" pitchFamily="18" charset="0"/>
                <a:cs typeface="Times New Roman" panose="02020603050405020304" pitchFamily="18" charset="0"/>
              </a:rPr>
              <a:t>a) Centrality-guided representative node selection</a:t>
            </a:r>
          </a:p>
        </p:txBody>
      </p:sp>
      <p:sp>
        <p:nvSpPr>
          <p:cNvPr id="330" name="文本框 329">
            <a:extLst>
              <a:ext uri="{FF2B5EF4-FFF2-40B4-BE49-F238E27FC236}">
                <a16:creationId xmlns:a16="http://schemas.microsoft.com/office/drawing/2014/main" id="{20E795A6-D0F7-EA80-C32B-D7B181118B69}"/>
              </a:ext>
            </a:extLst>
          </p:cNvPr>
          <p:cNvSpPr txBox="1"/>
          <p:nvPr/>
        </p:nvSpPr>
        <p:spPr>
          <a:xfrm>
            <a:off x="6306517" y="1862493"/>
            <a:ext cx="87716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1  0  1  0  1</a:t>
            </a:r>
          </a:p>
        </p:txBody>
      </p:sp>
      <p:sp>
        <p:nvSpPr>
          <p:cNvPr id="334" name="文本框 333">
            <a:extLst>
              <a:ext uri="{FF2B5EF4-FFF2-40B4-BE49-F238E27FC236}">
                <a16:creationId xmlns:a16="http://schemas.microsoft.com/office/drawing/2014/main" id="{7C6998F5-C31E-7CB2-B656-A13DBD25D553}"/>
              </a:ext>
            </a:extLst>
          </p:cNvPr>
          <p:cNvSpPr txBox="1"/>
          <p:nvPr/>
        </p:nvSpPr>
        <p:spPr>
          <a:xfrm>
            <a:off x="6308694" y="2014893"/>
            <a:ext cx="87716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1  1  1  1  0</a:t>
            </a:r>
          </a:p>
        </p:txBody>
      </p:sp>
      <p:sp>
        <p:nvSpPr>
          <p:cNvPr id="335" name="文本框 334">
            <a:extLst>
              <a:ext uri="{FF2B5EF4-FFF2-40B4-BE49-F238E27FC236}">
                <a16:creationId xmlns:a16="http://schemas.microsoft.com/office/drawing/2014/main" id="{A4406B0B-7A90-3B60-EF8D-BBCE633C5A6E}"/>
              </a:ext>
            </a:extLst>
          </p:cNvPr>
          <p:cNvSpPr txBox="1"/>
          <p:nvPr/>
        </p:nvSpPr>
        <p:spPr>
          <a:xfrm>
            <a:off x="6309457" y="2158034"/>
            <a:ext cx="87716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0  0      1  1</a:t>
            </a:r>
          </a:p>
        </p:txBody>
      </p:sp>
      <p:sp>
        <p:nvSpPr>
          <p:cNvPr id="336" name="文本框 335">
            <a:extLst>
              <a:ext uri="{FF2B5EF4-FFF2-40B4-BE49-F238E27FC236}">
                <a16:creationId xmlns:a16="http://schemas.microsoft.com/office/drawing/2014/main" id="{EE71EA47-922E-BFA3-3613-AD5E66D1F7DB}"/>
              </a:ext>
            </a:extLst>
          </p:cNvPr>
          <p:cNvSpPr txBox="1"/>
          <p:nvPr/>
        </p:nvSpPr>
        <p:spPr>
          <a:xfrm>
            <a:off x="6312056" y="2310436"/>
            <a:ext cx="87716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1  1  1  0  0</a:t>
            </a:r>
          </a:p>
        </p:txBody>
      </p:sp>
      <p:sp>
        <p:nvSpPr>
          <p:cNvPr id="337" name="文本框 336">
            <a:extLst>
              <a:ext uri="{FF2B5EF4-FFF2-40B4-BE49-F238E27FC236}">
                <a16:creationId xmlns:a16="http://schemas.microsoft.com/office/drawing/2014/main" id="{A41A51CA-AFA4-D88B-6C71-CC2EF45E5831}"/>
              </a:ext>
            </a:extLst>
          </p:cNvPr>
          <p:cNvSpPr txBox="1"/>
          <p:nvPr/>
        </p:nvSpPr>
        <p:spPr>
          <a:xfrm>
            <a:off x="6312056" y="2455630"/>
            <a:ext cx="87716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0  0  1  1  0</a:t>
            </a:r>
          </a:p>
        </p:txBody>
      </p:sp>
      <p:sp>
        <p:nvSpPr>
          <p:cNvPr id="338" name="文本框 337">
            <a:extLst>
              <a:ext uri="{FF2B5EF4-FFF2-40B4-BE49-F238E27FC236}">
                <a16:creationId xmlns:a16="http://schemas.microsoft.com/office/drawing/2014/main" id="{7147233E-3C1C-6744-901B-E9D43B41E969}"/>
              </a:ext>
            </a:extLst>
          </p:cNvPr>
          <p:cNvSpPr txBox="1"/>
          <p:nvPr/>
        </p:nvSpPr>
        <p:spPr>
          <a:xfrm>
            <a:off x="7219505" y="1870272"/>
            <a:ext cx="87716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5  0  3  2  9</a:t>
            </a:r>
          </a:p>
        </p:txBody>
      </p:sp>
      <p:sp>
        <p:nvSpPr>
          <p:cNvPr id="339" name="文本框 338">
            <a:extLst>
              <a:ext uri="{FF2B5EF4-FFF2-40B4-BE49-F238E27FC236}">
                <a16:creationId xmlns:a16="http://schemas.microsoft.com/office/drawing/2014/main" id="{93B746FC-3A8D-C4E0-8189-FF39EBE0AB52}"/>
              </a:ext>
            </a:extLst>
          </p:cNvPr>
          <p:cNvSpPr txBox="1"/>
          <p:nvPr/>
        </p:nvSpPr>
        <p:spPr>
          <a:xfrm>
            <a:off x="7219505" y="2014093"/>
            <a:ext cx="87716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6  4  5  4  4</a:t>
            </a:r>
          </a:p>
        </p:txBody>
      </p:sp>
      <p:sp>
        <p:nvSpPr>
          <p:cNvPr id="340" name="文本框 339">
            <a:extLst>
              <a:ext uri="{FF2B5EF4-FFF2-40B4-BE49-F238E27FC236}">
                <a16:creationId xmlns:a16="http://schemas.microsoft.com/office/drawing/2014/main" id="{9901043C-8970-6D14-B25B-0E33E4643601}"/>
              </a:ext>
            </a:extLst>
          </p:cNvPr>
          <p:cNvSpPr txBox="1"/>
          <p:nvPr/>
        </p:nvSpPr>
        <p:spPr>
          <a:xfrm>
            <a:off x="7219505" y="2156587"/>
            <a:ext cx="87716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5  0      2  8</a:t>
            </a:r>
          </a:p>
        </p:txBody>
      </p:sp>
      <p:sp>
        <p:nvSpPr>
          <p:cNvPr id="341" name="文本框 340">
            <a:extLst>
              <a:ext uri="{FF2B5EF4-FFF2-40B4-BE49-F238E27FC236}">
                <a16:creationId xmlns:a16="http://schemas.microsoft.com/office/drawing/2014/main" id="{E8FB5DFB-9871-8309-8B5F-DD6F2F23F759}"/>
              </a:ext>
            </a:extLst>
          </p:cNvPr>
          <p:cNvSpPr txBox="1"/>
          <p:nvPr/>
        </p:nvSpPr>
        <p:spPr>
          <a:xfrm>
            <a:off x="7212974" y="2294826"/>
            <a:ext cx="87716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3  7  9  6  3</a:t>
            </a:r>
          </a:p>
        </p:txBody>
      </p:sp>
      <p:sp>
        <p:nvSpPr>
          <p:cNvPr id="342" name="文本框 341">
            <a:extLst>
              <a:ext uri="{FF2B5EF4-FFF2-40B4-BE49-F238E27FC236}">
                <a16:creationId xmlns:a16="http://schemas.microsoft.com/office/drawing/2014/main" id="{07D91DE4-1267-CF8D-AE3B-143F4ED6D547}"/>
              </a:ext>
            </a:extLst>
          </p:cNvPr>
          <p:cNvSpPr txBox="1"/>
          <p:nvPr/>
        </p:nvSpPr>
        <p:spPr>
          <a:xfrm>
            <a:off x="7212974" y="2447876"/>
            <a:ext cx="87716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1  0  2  1  4</a:t>
            </a:r>
          </a:p>
        </p:txBody>
      </p:sp>
      <p:pic>
        <p:nvPicPr>
          <p:cNvPr id="33" name="图片 32">
            <a:extLst>
              <a:ext uri="{FF2B5EF4-FFF2-40B4-BE49-F238E27FC236}">
                <a16:creationId xmlns:a16="http://schemas.microsoft.com/office/drawing/2014/main" id="{C4258C10-1363-EDC7-6EE8-091E58E03866}"/>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8569286" y="3506418"/>
            <a:ext cx="423024" cy="423024"/>
          </a:xfrm>
          <a:prstGeom prst="rect">
            <a:avLst/>
          </a:prstGeom>
        </p:spPr>
      </p:pic>
      <p:grpSp>
        <p:nvGrpSpPr>
          <p:cNvPr id="3" name="Google Shape;805;p28">
            <a:extLst>
              <a:ext uri="{FF2B5EF4-FFF2-40B4-BE49-F238E27FC236}">
                <a16:creationId xmlns:a16="http://schemas.microsoft.com/office/drawing/2014/main" id="{E22CAD75-F435-ABD5-BB69-624E4C36CFC9}"/>
              </a:ext>
            </a:extLst>
          </p:cNvPr>
          <p:cNvGrpSpPr/>
          <p:nvPr/>
        </p:nvGrpSpPr>
        <p:grpSpPr>
          <a:xfrm>
            <a:off x="6348364" y="389436"/>
            <a:ext cx="626519" cy="639192"/>
            <a:chOff x="347441" y="529183"/>
            <a:chExt cx="2163705" cy="1824635"/>
          </a:xfrm>
          <a:solidFill>
            <a:srgbClr val="E3EEFF"/>
          </a:solidFill>
        </p:grpSpPr>
        <p:grpSp>
          <p:nvGrpSpPr>
            <p:cNvPr id="4" name="Google Shape;806;p28">
              <a:extLst>
                <a:ext uri="{FF2B5EF4-FFF2-40B4-BE49-F238E27FC236}">
                  <a16:creationId xmlns:a16="http://schemas.microsoft.com/office/drawing/2014/main" id="{C0AD50D8-C916-9211-B5A6-6DFE1ABB4C98}"/>
                </a:ext>
              </a:extLst>
            </p:cNvPr>
            <p:cNvGrpSpPr/>
            <p:nvPr/>
          </p:nvGrpSpPr>
          <p:grpSpPr>
            <a:xfrm>
              <a:off x="745224" y="529183"/>
              <a:ext cx="1765922" cy="1596032"/>
              <a:chOff x="6240000" y="821025"/>
              <a:chExt cx="2904000" cy="2668950"/>
            </a:xfrm>
            <a:grpFill/>
          </p:grpSpPr>
          <p:sp>
            <p:nvSpPr>
              <p:cNvPr id="93" name="Google Shape;807;p28">
                <a:extLst>
                  <a:ext uri="{FF2B5EF4-FFF2-40B4-BE49-F238E27FC236}">
                    <a16:creationId xmlns:a16="http://schemas.microsoft.com/office/drawing/2014/main" id="{28041428-9F2E-699A-719B-9A5EF4E9F778}"/>
                  </a:ext>
                </a:extLst>
              </p:cNvPr>
              <p:cNvSpPr/>
              <p:nvPr/>
            </p:nvSpPr>
            <p:spPr>
              <a:xfrm flipH="1">
                <a:off x="6240000" y="821025"/>
                <a:ext cx="2904000" cy="26673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94" name="Google Shape;808;p28">
                <a:extLst>
                  <a:ext uri="{FF2B5EF4-FFF2-40B4-BE49-F238E27FC236}">
                    <a16:creationId xmlns:a16="http://schemas.microsoft.com/office/drawing/2014/main" id="{5575EC13-9CED-7B0A-1F5F-AE92C4CE12E3}"/>
                  </a:ext>
                </a:extLst>
              </p:cNvPr>
              <p:cNvSpPr/>
              <p:nvPr/>
            </p:nvSpPr>
            <p:spPr>
              <a:xfrm flipH="1">
                <a:off x="6240000" y="8210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95" name="Google Shape;809;p28">
                <a:extLst>
                  <a:ext uri="{FF2B5EF4-FFF2-40B4-BE49-F238E27FC236}">
                    <a16:creationId xmlns:a16="http://schemas.microsoft.com/office/drawing/2014/main" id="{7C940155-80E8-14BD-51B3-BB5569C1214C}"/>
                  </a:ext>
                </a:extLst>
              </p:cNvPr>
              <p:cNvSpPr/>
              <p:nvPr/>
            </p:nvSpPr>
            <p:spPr>
              <a:xfrm flipH="1">
                <a:off x="6820800" y="8210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96" name="Google Shape;810;p28">
                <a:extLst>
                  <a:ext uri="{FF2B5EF4-FFF2-40B4-BE49-F238E27FC236}">
                    <a16:creationId xmlns:a16="http://schemas.microsoft.com/office/drawing/2014/main" id="{BF06DBC3-789E-7789-0B7C-A363C1B20D8A}"/>
                  </a:ext>
                </a:extLst>
              </p:cNvPr>
              <p:cNvSpPr/>
              <p:nvPr/>
            </p:nvSpPr>
            <p:spPr>
              <a:xfrm flipH="1">
                <a:off x="7401600" y="8210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97" name="Google Shape;811;p28">
                <a:extLst>
                  <a:ext uri="{FF2B5EF4-FFF2-40B4-BE49-F238E27FC236}">
                    <a16:creationId xmlns:a16="http://schemas.microsoft.com/office/drawing/2014/main" id="{88BC47E5-3761-4474-CC01-B1221B4B101E}"/>
                  </a:ext>
                </a:extLst>
              </p:cNvPr>
              <p:cNvSpPr/>
              <p:nvPr/>
            </p:nvSpPr>
            <p:spPr>
              <a:xfrm flipH="1">
                <a:off x="7982400" y="8210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98" name="Google Shape;812;p28">
                <a:extLst>
                  <a:ext uri="{FF2B5EF4-FFF2-40B4-BE49-F238E27FC236}">
                    <a16:creationId xmlns:a16="http://schemas.microsoft.com/office/drawing/2014/main" id="{1E39774C-C4B7-9888-485A-BF3074FB3752}"/>
                  </a:ext>
                </a:extLst>
              </p:cNvPr>
              <p:cNvSpPr/>
              <p:nvPr/>
            </p:nvSpPr>
            <p:spPr>
              <a:xfrm flipH="1">
                <a:off x="8563200" y="8210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99" name="Google Shape;813;p28">
                <a:extLst>
                  <a:ext uri="{FF2B5EF4-FFF2-40B4-BE49-F238E27FC236}">
                    <a16:creationId xmlns:a16="http://schemas.microsoft.com/office/drawing/2014/main" id="{A0AF2203-038D-4312-C6DD-FF6A20B21459}"/>
                  </a:ext>
                </a:extLst>
              </p:cNvPr>
              <p:cNvSpPr/>
              <p:nvPr/>
            </p:nvSpPr>
            <p:spPr>
              <a:xfrm flipH="1">
                <a:off x="6240000" y="1353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0" name="Google Shape;814;p28">
                <a:extLst>
                  <a:ext uri="{FF2B5EF4-FFF2-40B4-BE49-F238E27FC236}">
                    <a16:creationId xmlns:a16="http://schemas.microsoft.com/office/drawing/2014/main" id="{A3BB3590-4785-6204-B8F6-1AC310C1C773}"/>
                  </a:ext>
                </a:extLst>
              </p:cNvPr>
              <p:cNvSpPr/>
              <p:nvPr/>
            </p:nvSpPr>
            <p:spPr>
              <a:xfrm flipH="1">
                <a:off x="6820800" y="1353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1" name="Google Shape;815;p28">
                <a:extLst>
                  <a:ext uri="{FF2B5EF4-FFF2-40B4-BE49-F238E27FC236}">
                    <a16:creationId xmlns:a16="http://schemas.microsoft.com/office/drawing/2014/main" id="{D516AE06-84EC-52C9-82EA-BA162BEF9B0E}"/>
                  </a:ext>
                </a:extLst>
              </p:cNvPr>
              <p:cNvSpPr/>
              <p:nvPr/>
            </p:nvSpPr>
            <p:spPr>
              <a:xfrm flipH="1">
                <a:off x="7401600" y="1353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2" name="Google Shape;816;p28">
                <a:extLst>
                  <a:ext uri="{FF2B5EF4-FFF2-40B4-BE49-F238E27FC236}">
                    <a16:creationId xmlns:a16="http://schemas.microsoft.com/office/drawing/2014/main" id="{7ECCFACF-61BD-D407-3063-17DC4297575F}"/>
                  </a:ext>
                </a:extLst>
              </p:cNvPr>
              <p:cNvSpPr/>
              <p:nvPr/>
            </p:nvSpPr>
            <p:spPr>
              <a:xfrm flipH="1">
                <a:off x="7982400" y="1353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4" name="Google Shape;817;p28">
                <a:extLst>
                  <a:ext uri="{FF2B5EF4-FFF2-40B4-BE49-F238E27FC236}">
                    <a16:creationId xmlns:a16="http://schemas.microsoft.com/office/drawing/2014/main" id="{53EFAB3C-4D78-D254-7662-DA0EC517537E}"/>
                  </a:ext>
                </a:extLst>
              </p:cNvPr>
              <p:cNvSpPr/>
              <p:nvPr/>
            </p:nvSpPr>
            <p:spPr>
              <a:xfrm flipH="1">
                <a:off x="8563200" y="1353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5" name="Google Shape;818;p28">
                <a:extLst>
                  <a:ext uri="{FF2B5EF4-FFF2-40B4-BE49-F238E27FC236}">
                    <a16:creationId xmlns:a16="http://schemas.microsoft.com/office/drawing/2014/main" id="{15A5941D-280C-1713-9E13-9FD4E147BA12}"/>
                  </a:ext>
                </a:extLst>
              </p:cNvPr>
              <p:cNvSpPr/>
              <p:nvPr/>
            </p:nvSpPr>
            <p:spPr>
              <a:xfrm flipH="1">
                <a:off x="6240000" y="1888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6" name="Google Shape;819;p28">
                <a:extLst>
                  <a:ext uri="{FF2B5EF4-FFF2-40B4-BE49-F238E27FC236}">
                    <a16:creationId xmlns:a16="http://schemas.microsoft.com/office/drawing/2014/main" id="{6355B382-38D4-BA37-2DEA-4BA69B3BE7C6}"/>
                  </a:ext>
                </a:extLst>
              </p:cNvPr>
              <p:cNvSpPr/>
              <p:nvPr/>
            </p:nvSpPr>
            <p:spPr>
              <a:xfrm flipH="1">
                <a:off x="6820800" y="1888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7" name="Google Shape;820;p28">
                <a:extLst>
                  <a:ext uri="{FF2B5EF4-FFF2-40B4-BE49-F238E27FC236}">
                    <a16:creationId xmlns:a16="http://schemas.microsoft.com/office/drawing/2014/main" id="{7E6F0803-CF6A-A0DB-611A-19107CC62910}"/>
                  </a:ext>
                </a:extLst>
              </p:cNvPr>
              <p:cNvSpPr/>
              <p:nvPr/>
            </p:nvSpPr>
            <p:spPr>
              <a:xfrm flipH="1">
                <a:off x="7401600" y="1888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8" name="Google Shape;821;p28">
                <a:extLst>
                  <a:ext uri="{FF2B5EF4-FFF2-40B4-BE49-F238E27FC236}">
                    <a16:creationId xmlns:a16="http://schemas.microsoft.com/office/drawing/2014/main" id="{A74C46D0-AAB1-15D6-A58C-B95BE54C9EB4}"/>
                  </a:ext>
                </a:extLst>
              </p:cNvPr>
              <p:cNvSpPr/>
              <p:nvPr/>
            </p:nvSpPr>
            <p:spPr>
              <a:xfrm flipH="1">
                <a:off x="7982400" y="1888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0" name="Google Shape;822;p28">
                <a:extLst>
                  <a:ext uri="{FF2B5EF4-FFF2-40B4-BE49-F238E27FC236}">
                    <a16:creationId xmlns:a16="http://schemas.microsoft.com/office/drawing/2014/main" id="{71A42CA8-2761-E55A-F393-CD8C29D75FF8}"/>
                  </a:ext>
                </a:extLst>
              </p:cNvPr>
              <p:cNvSpPr/>
              <p:nvPr/>
            </p:nvSpPr>
            <p:spPr>
              <a:xfrm flipH="1">
                <a:off x="8563200" y="1888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2" name="Google Shape;823;p28">
                <a:extLst>
                  <a:ext uri="{FF2B5EF4-FFF2-40B4-BE49-F238E27FC236}">
                    <a16:creationId xmlns:a16="http://schemas.microsoft.com/office/drawing/2014/main" id="{C9570EF4-4424-60B8-CD7B-E8ED8E20BA74}"/>
                  </a:ext>
                </a:extLst>
              </p:cNvPr>
              <p:cNvSpPr/>
              <p:nvPr/>
            </p:nvSpPr>
            <p:spPr>
              <a:xfrm flipH="1">
                <a:off x="6240000" y="2422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3" name="Google Shape;824;p28">
                <a:extLst>
                  <a:ext uri="{FF2B5EF4-FFF2-40B4-BE49-F238E27FC236}">
                    <a16:creationId xmlns:a16="http://schemas.microsoft.com/office/drawing/2014/main" id="{3F99191E-EB78-3D5E-4AA1-839701CC0FE7}"/>
                  </a:ext>
                </a:extLst>
              </p:cNvPr>
              <p:cNvSpPr/>
              <p:nvPr/>
            </p:nvSpPr>
            <p:spPr>
              <a:xfrm flipH="1">
                <a:off x="6820800" y="2422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4" name="Google Shape;825;p28">
                <a:extLst>
                  <a:ext uri="{FF2B5EF4-FFF2-40B4-BE49-F238E27FC236}">
                    <a16:creationId xmlns:a16="http://schemas.microsoft.com/office/drawing/2014/main" id="{11428076-157F-5799-AC78-22888FEF6646}"/>
                  </a:ext>
                </a:extLst>
              </p:cNvPr>
              <p:cNvSpPr/>
              <p:nvPr/>
            </p:nvSpPr>
            <p:spPr>
              <a:xfrm flipH="1">
                <a:off x="7401600" y="2422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5" name="Google Shape;826;p28">
                <a:extLst>
                  <a:ext uri="{FF2B5EF4-FFF2-40B4-BE49-F238E27FC236}">
                    <a16:creationId xmlns:a16="http://schemas.microsoft.com/office/drawing/2014/main" id="{0895004A-1C9E-F30B-2FF2-8539836DE256}"/>
                  </a:ext>
                </a:extLst>
              </p:cNvPr>
              <p:cNvSpPr/>
              <p:nvPr/>
            </p:nvSpPr>
            <p:spPr>
              <a:xfrm flipH="1">
                <a:off x="7982400" y="2422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7" name="Google Shape;827;p28">
                <a:extLst>
                  <a:ext uri="{FF2B5EF4-FFF2-40B4-BE49-F238E27FC236}">
                    <a16:creationId xmlns:a16="http://schemas.microsoft.com/office/drawing/2014/main" id="{C97F5641-8921-5D36-8334-C1E7257F9FAB}"/>
                  </a:ext>
                </a:extLst>
              </p:cNvPr>
              <p:cNvSpPr/>
              <p:nvPr/>
            </p:nvSpPr>
            <p:spPr>
              <a:xfrm flipH="1">
                <a:off x="8563200" y="2422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9" name="Google Shape;828;p28">
                <a:extLst>
                  <a:ext uri="{FF2B5EF4-FFF2-40B4-BE49-F238E27FC236}">
                    <a16:creationId xmlns:a16="http://schemas.microsoft.com/office/drawing/2014/main" id="{5D0B3FE5-1E64-EA3E-0CC8-757B183887E5}"/>
                  </a:ext>
                </a:extLst>
              </p:cNvPr>
              <p:cNvSpPr/>
              <p:nvPr/>
            </p:nvSpPr>
            <p:spPr>
              <a:xfrm flipH="1">
                <a:off x="6240000" y="29571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20" name="Google Shape;829;p28">
                <a:extLst>
                  <a:ext uri="{FF2B5EF4-FFF2-40B4-BE49-F238E27FC236}">
                    <a16:creationId xmlns:a16="http://schemas.microsoft.com/office/drawing/2014/main" id="{4DB01B1A-3E8B-13A5-3F61-015F33B30664}"/>
                  </a:ext>
                </a:extLst>
              </p:cNvPr>
              <p:cNvSpPr/>
              <p:nvPr/>
            </p:nvSpPr>
            <p:spPr>
              <a:xfrm flipH="1">
                <a:off x="6820800" y="29571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25" name="Google Shape;830;p28">
                <a:extLst>
                  <a:ext uri="{FF2B5EF4-FFF2-40B4-BE49-F238E27FC236}">
                    <a16:creationId xmlns:a16="http://schemas.microsoft.com/office/drawing/2014/main" id="{AC1FA3A9-41E6-12BC-517A-F527DE469A57}"/>
                  </a:ext>
                </a:extLst>
              </p:cNvPr>
              <p:cNvSpPr/>
              <p:nvPr/>
            </p:nvSpPr>
            <p:spPr>
              <a:xfrm flipH="1">
                <a:off x="7401600" y="29571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26" name="Google Shape;831;p28">
                <a:extLst>
                  <a:ext uri="{FF2B5EF4-FFF2-40B4-BE49-F238E27FC236}">
                    <a16:creationId xmlns:a16="http://schemas.microsoft.com/office/drawing/2014/main" id="{78163334-20EF-9F73-479D-57355E83DDA6}"/>
                  </a:ext>
                </a:extLst>
              </p:cNvPr>
              <p:cNvSpPr/>
              <p:nvPr/>
            </p:nvSpPr>
            <p:spPr>
              <a:xfrm flipH="1">
                <a:off x="7982400" y="29571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29" name="Google Shape;832;p28">
                <a:extLst>
                  <a:ext uri="{FF2B5EF4-FFF2-40B4-BE49-F238E27FC236}">
                    <a16:creationId xmlns:a16="http://schemas.microsoft.com/office/drawing/2014/main" id="{20270D3F-819D-717B-756E-8960A21E7F45}"/>
                  </a:ext>
                </a:extLst>
              </p:cNvPr>
              <p:cNvSpPr/>
              <p:nvPr/>
            </p:nvSpPr>
            <p:spPr>
              <a:xfrm flipH="1">
                <a:off x="8563200" y="29571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grpSp>
        <p:grpSp>
          <p:nvGrpSpPr>
            <p:cNvPr id="6" name="Google Shape;833;p28">
              <a:extLst>
                <a:ext uri="{FF2B5EF4-FFF2-40B4-BE49-F238E27FC236}">
                  <a16:creationId xmlns:a16="http://schemas.microsoft.com/office/drawing/2014/main" id="{27976F4A-D44B-5F7F-B3D5-14D3843A2F8E}"/>
                </a:ext>
              </a:extLst>
            </p:cNvPr>
            <p:cNvGrpSpPr/>
            <p:nvPr/>
          </p:nvGrpSpPr>
          <p:grpSpPr>
            <a:xfrm>
              <a:off x="546332" y="643484"/>
              <a:ext cx="1765922" cy="1596032"/>
              <a:chOff x="5950075" y="854725"/>
              <a:chExt cx="2904000" cy="2668950"/>
            </a:xfrm>
            <a:grpFill/>
          </p:grpSpPr>
          <p:sp>
            <p:nvSpPr>
              <p:cNvPr id="46" name="Google Shape;834;p28">
                <a:extLst>
                  <a:ext uri="{FF2B5EF4-FFF2-40B4-BE49-F238E27FC236}">
                    <a16:creationId xmlns:a16="http://schemas.microsoft.com/office/drawing/2014/main" id="{7349AE03-7830-B502-28D1-0FF9A6F98A28}"/>
                  </a:ext>
                </a:extLst>
              </p:cNvPr>
              <p:cNvSpPr/>
              <p:nvPr/>
            </p:nvSpPr>
            <p:spPr>
              <a:xfrm flipH="1">
                <a:off x="5950075" y="854725"/>
                <a:ext cx="2904000" cy="26673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835;p28">
                <a:extLst>
                  <a:ext uri="{FF2B5EF4-FFF2-40B4-BE49-F238E27FC236}">
                    <a16:creationId xmlns:a16="http://schemas.microsoft.com/office/drawing/2014/main" id="{09D3B1E2-C3C3-8FCD-20E2-57C9EA0A6924}"/>
                  </a:ext>
                </a:extLst>
              </p:cNvPr>
              <p:cNvSpPr/>
              <p:nvPr/>
            </p:nvSpPr>
            <p:spPr>
              <a:xfrm flipH="1">
                <a:off x="5950075" y="854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836;p28">
                <a:extLst>
                  <a:ext uri="{FF2B5EF4-FFF2-40B4-BE49-F238E27FC236}">
                    <a16:creationId xmlns:a16="http://schemas.microsoft.com/office/drawing/2014/main" id="{711F5511-8D49-6B65-E0CA-F3747A4B211E}"/>
                  </a:ext>
                </a:extLst>
              </p:cNvPr>
              <p:cNvSpPr/>
              <p:nvPr/>
            </p:nvSpPr>
            <p:spPr>
              <a:xfrm flipH="1">
                <a:off x="6530875" y="854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837;p28">
                <a:extLst>
                  <a:ext uri="{FF2B5EF4-FFF2-40B4-BE49-F238E27FC236}">
                    <a16:creationId xmlns:a16="http://schemas.microsoft.com/office/drawing/2014/main" id="{3A21FA4F-4C7C-F722-6FA1-6BFF0D24D0E9}"/>
                  </a:ext>
                </a:extLst>
              </p:cNvPr>
              <p:cNvSpPr/>
              <p:nvPr/>
            </p:nvSpPr>
            <p:spPr>
              <a:xfrm flipH="1">
                <a:off x="7111675" y="854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838;p28">
                <a:extLst>
                  <a:ext uri="{FF2B5EF4-FFF2-40B4-BE49-F238E27FC236}">
                    <a16:creationId xmlns:a16="http://schemas.microsoft.com/office/drawing/2014/main" id="{8CE37639-CCF9-381E-A109-E162E30296D7}"/>
                  </a:ext>
                </a:extLst>
              </p:cNvPr>
              <p:cNvSpPr/>
              <p:nvPr/>
            </p:nvSpPr>
            <p:spPr>
              <a:xfrm flipH="1">
                <a:off x="7692475" y="854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839;p28">
                <a:extLst>
                  <a:ext uri="{FF2B5EF4-FFF2-40B4-BE49-F238E27FC236}">
                    <a16:creationId xmlns:a16="http://schemas.microsoft.com/office/drawing/2014/main" id="{AAFEA8FE-6C44-D501-623C-16D3609F92B2}"/>
                  </a:ext>
                </a:extLst>
              </p:cNvPr>
              <p:cNvSpPr/>
              <p:nvPr/>
            </p:nvSpPr>
            <p:spPr>
              <a:xfrm flipH="1">
                <a:off x="8273275" y="854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840;p28">
                <a:extLst>
                  <a:ext uri="{FF2B5EF4-FFF2-40B4-BE49-F238E27FC236}">
                    <a16:creationId xmlns:a16="http://schemas.microsoft.com/office/drawing/2014/main" id="{B445DFF8-5FA2-E372-909E-24AAE1C2AE08}"/>
                  </a:ext>
                </a:extLst>
              </p:cNvPr>
              <p:cNvSpPr/>
              <p:nvPr/>
            </p:nvSpPr>
            <p:spPr>
              <a:xfrm flipH="1">
                <a:off x="5950075" y="13875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841;p28">
                <a:extLst>
                  <a:ext uri="{FF2B5EF4-FFF2-40B4-BE49-F238E27FC236}">
                    <a16:creationId xmlns:a16="http://schemas.microsoft.com/office/drawing/2014/main" id="{A3AF6045-1A13-E46D-DA5C-FE161DA7BC71}"/>
                  </a:ext>
                </a:extLst>
              </p:cNvPr>
              <p:cNvSpPr/>
              <p:nvPr/>
            </p:nvSpPr>
            <p:spPr>
              <a:xfrm flipH="1">
                <a:off x="6530875" y="13875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842;p28">
                <a:extLst>
                  <a:ext uri="{FF2B5EF4-FFF2-40B4-BE49-F238E27FC236}">
                    <a16:creationId xmlns:a16="http://schemas.microsoft.com/office/drawing/2014/main" id="{DECE32F1-CDF3-BEF1-FAA1-2FA663D0764B}"/>
                  </a:ext>
                </a:extLst>
              </p:cNvPr>
              <p:cNvSpPr/>
              <p:nvPr/>
            </p:nvSpPr>
            <p:spPr>
              <a:xfrm flipH="1">
                <a:off x="7111675" y="13875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843;p28">
                <a:extLst>
                  <a:ext uri="{FF2B5EF4-FFF2-40B4-BE49-F238E27FC236}">
                    <a16:creationId xmlns:a16="http://schemas.microsoft.com/office/drawing/2014/main" id="{CB04F91C-C9EB-C515-8CFA-13CAD9A9835F}"/>
                  </a:ext>
                </a:extLst>
              </p:cNvPr>
              <p:cNvSpPr/>
              <p:nvPr/>
            </p:nvSpPr>
            <p:spPr>
              <a:xfrm flipH="1">
                <a:off x="7692475" y="13875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844;p28">
                <a:extLst>
                  <a:ext uri="{FF2B5EF4-FFF2-40B4-BE49-F238E27FC236}">
                    <a16:creationId xmlns:a16="http://schemas.microsoft.com/office/drawing/2014/main" id="{551975F1-1763-805B-7EE5-CD6C16320F81}"/>
                  </a:ext>
                </a:extLst>
              </p:cNvPr>
              <p:cNvSpPr/>
              <p:nvPr/>
            </p:nvSpPr>
            <p:spPr>
              <a:xfrm flipH="1">
                <a:off x="8273275" y="13875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845;p28">
                <a:extLst>
                  <a:ext uri="{FF2B5EF4-FFF2-40B4-BE49-F238E27FC236}">
                    <a16:creationId xmlns:a16="http://schemas.microsoft.com/office/drawing/2014/main" id="{33BC77DA-2D64-AB60-7537-BE25FC1FF461}"/>
                  </a:ext>
                </a:extLst>
              </p:cNvPr>
              <p:cNvSpPr/>
              <p:nvPr/>
            </p:nvSpPr>
            <p:spPr>
              <a:xfrm flipH="1">
                <a:off x="5950075" y="19219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846;p28">
                <a:extLst>
                  <a:ext uri="{FF2B5EF4-FFF2-40B4-BE49-F238E27FC236}">
                    <a16:creationId xmlns:a16="http://schemas.microsoft.com/office/drawing/2014/main" id="{68123E36-171E-951A-FCF0-A9EFFCA6188E}"/>
                  </a:ext>
                </a:extLst>
              </p:cNvPr>
              <p:cNvSpPr/>
              <p:nvPr/>
            </p:nvSpPr>
            <p:spPr>
              <a:xfrm flipH="1">
                <a:off x="6530875" y="19219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847;p28">
                <a:extLst>
                  <a:ext uri="{FF2B5EF4-FFF2-40B4-BE49-F238E27FC236}">
                    <a16:creationId xmlns:a16="http://schemas.microsoft.com/office/drawing/2014/main" id="{7524C822-CEC0-CA62-D3EB-AD17C3E41125}"/>
                  </a:ext>
                </a:extLst>
              </p:cNvPr>
              <p:cNvSpPr/>
              <p:nvPr/>
            </p:nvSpPr>
            <p:spPr>
              <a:xfrm flipH="1">
                <a:off x="7111675" y="19219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848;p28">
                <a:extLst>
                  <a:ext uri="{FF2B5EF4-FFF2-40B4-BE49-F238E27FC236}">
                    <a16:creationId xmlns:a16="http://schemas.microsoft.com/office/drawing/2014/main" id="{913CF69F-941B-EE2F-C145-6B787D6809B6}"/>
                  </a:ext>
                </a:extLst>
              </p:cNvPr>
              <p:cNvSpPr/>
              <p:nvPr/>
            </p:nvSpPr>
            <p:spPr>
              <a:xfrm flipH="1">
                <a:off x="7692475" y="19219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849;p28">
                <a:extLst>
                  <a:ext uri="{FF2B5EF4-FFF2-40B4-BE49-F238E27FC236}">
                    <a16:creationId xmlns:a16="http://schemas.microsoft.com/office/drawing/2014/main" id="{0C3ED5C8-3F56-6730-F3A8-B1CAE10DCA86}"/>
                  </a:ext>
                </a:extLst>
              </p:cNvPr>
              <p:cNvSpPr/>
              <p:nvPr/>
            </p:nvSpPr>
            <p:spPr>
              <a:xfrm flipH="1">
                <a:off x="8273275" y="19219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50;p28">
                <a:extLst>
                  <a:ext uri="{FF2B5EF4-FFF2-40B4-BE49-F238E27FC236}">
                    <a16:creationId xmlns:a16="http://schemas.microsoft.com/office/drawing/2014/main" id="{D15989B1-3727-0A39-2738-A639E0D2809E}"/>
                  </a:ext>
                </a:extLst>
              </p:cNvPr>
              <p:cNvSpPr/>
              <p:nvPr/>
            </p:nvSpPr>
            <p:spPr>
              <a:xfrm flipH="1">
                <a:off x="5950075" y="24564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51;p28">
                <a:extLst>
                  <a:ext uri="{FF2B5EF4-FFF2-40B4-BE49-F238E27FC236}">
                    <a16:creationId xmlns:a16="http://schemas.microsoft.com/office/drawing/2014/main" id="{1A093336-4F19-177F-9D15-B8088A9F6C6C}"/>
                  </a:ext>
                </a:extLst>
              </p:cNvPr>
              <p:cNvSpPr/>
              <p:nvPr/>
            </p:nvSpPr>
            <p:spPr>
              <a:xfrm flipH="1">
                <a:off x="6530875" y="24564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52;p28">
                <a:extLst>
                  <a:ext uri="{FF2B5EF4-FFF2-40B4-BE49-F238E27FC236}">
                    <a16:creationId xmlns:a16="http://schemas.microsoft.com/office/drawing/2014/main" id="{55A4059A-BD5B-B96A-4E62-5A7A7DD3C466}"/>
                  </a:ext>
                </a:extLst>
              </p:cNvPr>
              <p:cNvSpPr/>
              <p:nvPr/>
            </p:nvSpPr>
            <p:spPr>
              <a:xfrm flipH="1">
                <a:off x="7111675" y="24564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53;p28">
                <a:extLst>
                  <a:ext uri="{FF2B5EF4-FFF2-40B4-BE49-F238E27FC236}">
                    <a16:creationId xmlns:a16="http://schemas.microsoft.com/office/drawing/2014/main" id="{A530254E-61AB-F2E1-D883-C0398991480E}"/>
                  </a:ext>
                </a:extLst>
              </p:cNvPr>
              <p:cNvSpPr/>
              <p:nvPr/>
            </p:nvSpPr>
            <p:spPr>
              <a:xfrm flipH="1">
                <a:off x="7692475" y="24564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4;p28">
                <a:extLst>
                  <a:ext uri="{FF2B5EF4-FFF2-40B4-BE49-F238E27FC236}">
                    <a16:creationId xmlns:a16="http://schemas.microsoft.com/office/drawing/2014/main" id="{E1C0E35B-9417-E6D4-5855-FC0AEE98738B}"/>
                  </a:ext>
                </a:extLst>
              </p:cNvPr>
              <p:cNvSpPr/>
              <p:nvPr/>
            </p:nvSpPr>
            <p:spPr>
              <a:xfrm flipH="1">
                <a:off x="8273275" y="24564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55;p28">
                <a:extLst>
                  <a:ext uri="{FF2B5EF4-FFF2-40B4-BE49-F238E27FC236}">
                    <a16:creationId xmlns:a16="http://schemas.microsoft.com/office/drawing/2014/main" id="{CBA2FF05-2BB7-7C75-0413-BB0E6B4360C4}"/>
                  </a:ext>
                </a:extLst>
              </p:cNvPr>
              <p:cNvSpPr/>
              <p:nvPr/>
            </p:nvSpPr>
            <p:spPr>
              <a:xfrm flipH="1">
                <a:off x="5950075" y="29908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56;p28">
                <a:extLst>
                  <a:ext uri="{FF2B5EF4-FFF2-40B4-BE49-F238E27FC236}">
                    <a16:creationId xmlns:a16="http://schemas.microsoft.com/office/drawing/2014/main" id="{7CE99FB3-C918-CC25-C2AC-CC89DA5005B8}"/>
                  </a:ext>
                </a:extLst>
              </p:cNvPr>
              <p:cNvSpPr/>
              <p:nvPr/>
            </p:nvSpPr>
            <p:spPr>
              <a:xfrm flipH="1">
                <a:off x="6530875" y="29908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57;p28">
                <a:extLst>
                  <a:ext uri="{FF2B5EF4-FFF2-40B4-BE49-F238E27FC236}">
                    <a16:creationId xmlns:a16="http://schemas.microsoft.com/office/drawing/2014/main" id="{D6EEFE2E-D8A5-9BCD-8F4D-965CED9ABD2F}"/>
                  </a:ext>
                </a:extLst>
              </p:cNvPr>
              <p:cNvSpPr/>
              <p:nvPr/>
            </p:nvSpPr>
            <p:spPr>
              <a:xfrm flipH="1">
                <a:off x="7111675" y="29908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58;p28">
                <a:extLst>
                  <a:ext uri="{FF2B5EF4-FFF2-40B4-BE49-F238E27FC236}">
                    <a16:creationId xmlns:a16="http://schemas.microsoft.com/office/drawing/2014/main" id="{922605E5-2823-74A6-6382-CD5363FF81AE}"/>
                  </a:ext>
                </a:extLst>
              </p:cNvPr>
              <p:cNvSpPr/>
              <p:nvPr/>
            </p:nvSpPr>
            <p:spPr>
              <a:xfrm flipH="1">
                <a:off x="7692475" y="29908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859;p28">
                <a:extLst>
                  <a:ext uri="{FF2B5EF4-FFF2-40B4-BE49-F238E27FC236}">
                    <a16:creationId xmlns:a16="http://schemas.microsoft.com/office/drawing/2014/main" id="{51B87ED6-9D2F-2132-2B66-19D87E862E05}"/>
                  </a:ext>
                </a:extLst>
              </p:cNvPr>
              <p:cNvSpPr/>
              <p:nvPr/>
            </p:nvSpPr>
            <p:spPr>
              <a:xfrm flipH="1">
                <a:off x="8273275" y="29908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 name="Google Shape;860;p28">
              <a:extLst>
                <a:ext uri="{FF2B5EF4-FFF2-40B4-BE49-F238E27FC236}">
                  <a16:creationId xmlns:a16="http://schemas.microsoft.com/office/drawing/2014/main" id="{EBB4A3F4-03E9-6983-9EA5-B01A55D59799}"/>
                </a:ext>
              </a:extLst>
            </p:cNvPr>
            <p:cNvGrpSpPr/>
            <p:nvPr/>
          </p:nvGrpSpPr>
          <p:grpSpPr>
            <a:xfrm>
              <a:off x="347441" y="757786"/>
              <a:ext cx="1765922" cy="1596032"/>
              <a:chOff x="2854300" y="1168125"/>
              <a:chExt cx="2904000" cy="2668950"/>
            </a:xfrm>
            <a:grpFill/>
          </p:grpSpPr>
          <p:sp>
            <p:nvSpPr>
              <p:cNvPr id="8" name="Google Shape;861;p28">
                <a:extLst>
                  <a:ext uri="{FF2B5EF4-FFF2-40B4-BE49-F238E27FC236}">
                    <a16:creationId xmlns:a16="http://schemas.microsoft.com/office/drawing/2014/main" id="{AFF444BA-7373-3523-18EB-7FC6A06B83F7}"/>
                  </a:ext>
                </a:extLst>
              </p:cNvPr>
              <p:cNvSpPr/>
              <p:nvPr/>
            </p:nvSpPr>
            <p:spPr>
              <a:xfrm flipH="1">
                <a:off x="2854300" y="1168125"/>
                <a:ext cx="2904000" cy="26673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862;p28">
                <a:extLst>
                  <a:ext uri="{FF2B5EF4-FFF2-40B4-BE49-F238E27FC236}">
                    <a16:creationId xmlns:a16="http://schemas.microsoft.com/office/drawing/2014/main" id="{3A0BC534-68B4-69DC-28DA-CA8BD2BE3873}"/>
                  </a:ext>
                </a:extLst>
              </p:cNvPr>
              <p:cNvSpPr/>
              <p:nvPr/>
            </p:nvSpPr>
            <p:spPr>
              <a:xfrm flipH="1">
                <a:off x="2854300" y="11681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863;p28">
                <a:extLst>
                  <a:ext uri="{FF2B5EF4-FFF2-40B4-BE49-F238E27FC236}">
                    <a16:creationId xmlns:a16="http://schemas.microsoft.com/office/drawing/2014/main" id="{49AA94CF-CBA6-7415-5174-3B677753C93A}"/>
                  </a:ext>
                </a:extLst>
              </p:cNvPr>
              <p:cNvSpPr/>
              <p:nvPr/>
            </p:nvSpPr>
            <p:spPr>
              <a:xfrm flipH="1">
                <a:off x="3435100" y="11681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864;p28">
                <a:extLst>
                  <a:ext uri="{FF2B5EF4-FFF2-40B4-BE49-F238E27FC236}">
                    <a16:creationId xmlns:a16="http://schemas.microsoft.com/office/drawing/2014/main" id="{25CFA402-976A-D4BD-D6F4-362E09F25535}"/>
                  </a:ext>
                </a:extLst>
              </p:cNvPr>
              <p:cNvSpPr/>
              <p:nvPr/>
            </p:nvSpPr>
            <p:spPr>
              <a:xfrm flipH="1">
                <a:off x="4015900" y="11681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865;p28">
                <a:extLst>
                  <a:ext uri="{FF2B5EF4-FFF2-40B4-BE49-F238E27FC236}">
                    <a16:creationId xmlns:a16="http://schemas.microsoft.com/office/drawing/2014/main" id="{24F6E240-777A-DAB5-6E3C-1355905F6C68}"/>
                  </a:ext>
                </a:extLst>
              </p:cNvPr>
              <p:cNvSpPr/>
              <p:nvPr/>
            </p:nvSpPr>
            <p:spPr>
              <a:xfrm flipH="1">
                <a:off x="4596700" y="11681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866;p28">
                <a:extLst>
                  <a:ext uri="{FF2B5EF4-FFF2-40B4-BE49-F238E27FC236}">
                    <a16:creationId xmlns:a16="http://schemas.microsoft.com/office/drawing/2014/main" id="{14CFD424-016F-124B-A1FE-D0A29D163F6C}"/>
                  </a:ext>
                </a:extLst>
              </p:cNvPr>
              <p:cNvSpPr/>
              <p:nvPr/>
            </p:nvSpPr>
            <p:spPr>
              <a:xfrm flipH="1">
                <a:off x="5177500" y="11681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867;p28">
                <a:extLst>
                  <a:ext uri="{FF2B5EF4-FFF2-40B4-BE49-F238E27FC236}">
                    <a16:creationId xmlns:a16="http://schemas.microsoft.com/office/drawing/2014/main" id="{4B12D455-DE77-DEB4-9F89-30B780CD846D}"/>
                  </a:ext>
                </a:extLst>
              </p:cNvPr>
              <p:cNvSpPr/>
              <p:nvPr/>
            </p:nvSpPr>
            <p:spPr>
              <a:xfrm flipH="1">
                <a:off x="2854300" y="17009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868;p28">
                <a:extLst>
                  <a:ext uri="{FF2B5EF4-FFF2-40B4-BE49-F238E27FC236}">
                    <a16:creationId xmlns:a16="http://schemas.microsoft.com/office/drawing/2014/main" id="{B6AA52A5-639C-17E1-B0C9-B40371AB348A}"/>
                  </a:ext>
                </a:extLst>
              </p:cNvPr>
              <p:cNvSpPr/>
              <p:nvPr/>
            </p:nvSpPr>
            <p:spPr>
              <a:xfrm flipH="1">
                <a:off x="3435100" y="17009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869;p28">
                <a:extLst>
                  <a:ext uri="{FF2B5EF4-FFF2-40B4-BE49-F238E27FC236}">
                    <a16:creationId xmlns:a16="http://schemas.microsoft.com/office/drawing/2014/main" id="{5CB782CA-E4E7-0952-9EA0-71C273D88A94}"/>
                  </a:ext>
                </a:extLst>
              </p:cNvPr>
              <p:cNvSpPr/>
              <p:nvPr/>
            </p:nvSpPr>
            <p:spPr>
              <a:xfrm flipH="1">
                <a:off x="4015900" y="17009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870;p28">
                <a:extLst>
                  <a:ext uri="{FF2B5EF4-FFF2-40B4-BE49-F238E27FC236}">
                    <a16:creationId xmlns:a16="http://schemas.microsoft.com/office/drawing/2014/main" id="{498DD89C-8F11-F7A2-E0A2-33CF3C4B12DA}"/>
                  </a:ext>
                </a:extLst>
              </p:cNvPr>
              <p:cNvSpPr/>
              <p:nvPr/>
            </p:nvSpPr>
            <p:spPr>
              <a:xfrm flipH="1">
                <a:off x="4596700" y="17009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871;p28">
                <a:extLst>
                  <a:ext uri="{FF2B5EF4-FFF2-40B4-BE49-F238E27FC236}">
                    <a16:creationId xmlns:a16="http://schemas.microsoft.com/office/drawing/2014/main" id="{B5E289E0-2441-A34B-62BC-71CA682D1A01}"/>
                  </a:ext>
                </a:extLst>
              </p:cNvPr>
              <p:cNvSpPr/>
              <p:nvPr/>
            </p:nvSpPr>
            <p:spPr>
              <a:xfrm flipH="1">
                <a:off x="5177500" y="17009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872;p28">
                <a:extLst>
                  <a:ext uri="{FF2B5EF4-FFF2-40B4-BE49-F238E27FC236}">
                    <a16:creationId xmlns:a16="http://schemas.microsoft.com/office/drawing/2014/main" id="{213834FD-3C59-AC75-12E1-205DA80B921F}"/>
                  </a:ext>
                </a:extLst>
              </p:cNvPr>
              <p:cNvSpPr/>
              <p:nvPr/>
            </p:nvSpPr>
            <p:spPr>
              <a:xfrm flipH="1">
                <a:off x="2854300" y="22353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873;p28">
                <a:extLst>
                  <a:ext uri="{FF2B5EF4-FFF2-40B4-BE49-F238E27FC236}">
                    <a16:creationId xmlns:a16="http://schemas.microsoft.com/office/drawing/2014/main" id="{CDC22CDA-D9C6-35F2-E3CE-298440F28A72}"/>
                  </a:ext>
                </a:extLst>
              </p:cNvPr>
              <p:cNvSpPr/>
              <p:nvPr/>
            </p:nvSpPr>
            <p:spPr>
              <a:xfrm flipH="1">
                <a:off x="3435100" y="22353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874;p28">
                <a:extLst>
                  <a:ext uri="{FF2B5EF4-FFF2-40B4-BE49-F238E27FC236}">
                    <a16:creationId xmlns:a16="http://schemas.microsoft.com/office/drawing/2014/main" id="{C1C06D2E-BDFB-16BF-3F03-8E6DF22361B0}"/>
                  </a:ext>
                </a:extLst>
              </p:cNvPr>
              <p:cNvSpPr/>
              <p:nvPr/>
            </p:nvSpPr>
            <p:spPr>
              <a:xfrm flipH="1">
                <a:off x="4015900" y="22353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875;p28">
                <a:extLst>
                  <a:ext uri="{FF2B5EF4-FFF2-40B4-BE49-F238E27FC236}">
                    <a16:creationId xmlns:a16="http://schemas.microsoft.com/office/drawing/2014/main" id="{568B0164-89A7-3378-2487-6EA8495C7CB0}"/>
                  </a:ext>
                </a:extLst>
              </p:cNvPr>
              <p:cNvSpPr/>
              <p:nvPr/>
            </p:nvSpPr>
            <p:spPr>
              <a:xfrm flipH="1">
                <a:off x="4596700" y="22353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876;p28">
                <a:extLst>
                  <a:ext uri="{FF2B5EF4-FFF2-40B4-BE49-F238E27FC236}">
                    <a16:creationId xmlns:a16="http://schemas.microsoft.com/office/drawing/2014/main" id="{CFE36348-81CF-83FC-97B5-09F2978F1624}"/>
                  </a:ext>
                </a:extLst>
              </p:cNvPr>
              <p:cNvSpPr/>
              <p:nvPr/>
            </p:nvSpPr>
            <p:spPr>
              <a:xfrm flipH="1">
                <a:off x="5177500" y="22353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877;p28">
                <a:extLst>
                  <a:ext uri="{FF2B5EF4-FFF2-40B4-BE49-F238E27FC236}">
                    <a16:creationId xmlns:a16="http://schemas.microsoft.com/office/drawing/2014/main" id="{CE93B189-EA2C-E232-835D-AE102A4269CC}"/>
                  </a:ext>
                </a:extLst>
              </p:cNvPr>
              <p:cNvSpPr/>
              <p:nvPr/>
            </p:nvSpPr>
            <p:spPr>
              <a:xfrm flipH="1">
                <a:off x="2854300" y="2769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878;p28">
                <a:extLst>
                  <a:ext uri="{FF2B5EF4-FFF2-40B4-BE49-F238E27FC236}">
                    <a16:creationId xmlns:a16="http://schemas.microsoft.com/office/drawing/2014/main" id="{A3039AF6-3A20-5633-E69B-899BE1767A90}"/>
                  </a:ext>
                </a:extLst>
              </p:cNvPr>
              <p:cNvSpPr/>
              <p:nvPr/>
            </p:nvSpPr>
            <p:spPr>
              <a:xfrm flipH="1">
                <a:off x="3435100" y="2769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879;p28">
                <a:extLst>
                  <a:ext uri="{FF2B5EF4-FFF2-40B4-BE49-F238E27FC236}">
                    <a16:creationId xmlns:a16="http://schemas.microsoft.com/office/drawing/2014/main" id="{F8ADE83E-F7B4-8BB6-F45A-D427B76C6B59}"/>
                  </a:ext>
                </a:extLst>
              </p:cNvPr>
              <p:cNvSpPr/>
              <p:nvPr/>
            </p:nvSpPr>
            <p:spPr>
              <a:xfrm flipH="1">
                <a:off x="4015900" y="2769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880;p28">
                <a:extLst>
                  <a:ext uri="{FF2B5EF4-FFF2-40B4-BE49-F238E27FC236}">
                    <a16:creationId xmlns:a16="http://schemas.microsoft.com/office/drawing/2014/main" id="{2A4472E2-D09F-27A2-F206-9E340B177A1C}"/>
                  </a:ext>
                </a:extLst>
              </p:cNvPr>
              <p:cNvSpPr/>
              <p:nvPr/>
            </p:nvSpPr>
            <p:spPr>
              <a:xfrm flipH="1">
                <a:off x="4596700" y="2769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881;p28">
                <a:extLst>
                  <a:ext uri="{FF2B5EF4-FFF2-40B4-BE49-F238E27FC236}">
                    <a16:creationId xmlns:a16="http://schemas.microsoft.com/office/drawing/2014/main" id="{FE6B7161-0A51-836B-FBF3-402D19A5A8BA}"/>
                  </a:ext>
                </a:extLst>
              </p:cNvPr>
              <p:cNvSpPr/>
              <p:nvPr/>
            </p:nvSpPr>
            <p:spPr>
              <a:xfrm flipH="1">
                <a:off x="5177500" y="2769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882;p28">
                <a:extLst>
                  <a:ext uri="{FF2B5EF4-FFF2-40B4-BE49-F238E27FC236}">
                    <a16:creationId xmlns:a16="http://schemas.microsoft.com/office/drawing/2014/main" id="{EE1E4CDB-FB0F-6EB7-9AA4-8F575B54DF48}"/>
                  </a:ext>
                </a:extLst>
              </p:cNvPr>
              <p:cNvSpPr/>
              <p:nvPr/>
            </p:nvSpPr>
            <p:spPr>
              <a:xfrm flipH="1">
                <a:off x="2854300" y="3304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883;p28">
                <a:extLst>
                  <a:ext uri="{FF2B5EF4-FFF2-40B4-BE49-F238E27FC236}">
                    <a16:creationId xmlns:a16="http://schemas.microsoft.com/office/drawing/2014/main" id="{12B6E510-C19E-367E-A692-33E95D59EC84}"/>
                  </a:ext>
                </a:extLst>
              </p:cNvPr>
              <p:cNvSpPr/>
              <p:nvPr/>
            </p:nvSpPr>
            <p:spPr>
              <a:xfrm flipH="1">
                <a:off x="3435100" y="3304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884;p28">
                <a:extLst>
                  <a:ext uri="{FF2B5EF4-FFF2-40B4-BE49-F238E27FC236}">
                    <a16:creationId xmlns:a16="http://schemas.microsoft.com/office/drawing/2014/main" id="{4F44084F-292C-F608-ECA4-A985CB6FB371}"/>
                  </a:ext>
                </a:extLst>
              </p:cNvPr>
              <p:cNvSpPr/>
              <p:nvPr/>
            </p:nvSpPr>
            <p:spPr>
              <a:xfrm flipH="1">
                <a:off x="4015900" y="3304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885;p28">
                <a:extLst>
                  <a:ext uri="{FF2B5EF4-FFF2-40B4-BE49-F238E27FC236}">
                    <a16:creationId xmlns:a16="http://schemas.microsoft.com/office/drawing/2014/main" id="{5EBD48DA-3300-54D5-FF19-416141CC4E21}"/>
                  </a:ext>
                </a:extLst>
              </p:cNvPr>
              <p:cNvSpPr/>
              <p:nvPr/>
            </p:nvSpPr>
            <p:spPr>
              <a:xfrm flipH="1">
                <a:off x="4596700" y="3304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886;p28">
                <a:extLst>
                  <a:ext uri="{FF2B5EF4-FFF2-40B4-BE49-F238E27FC236}">
                    <a16:creationId xmlns:a16="http://schemas.microsoft.com/office/drawing/2014/main" id="{872ABF6B-A6A5-E49F-4C5E-871DC3D1533B}"/>
                  </a:ext>
                </a:extLst>
              </p:cNvPr>
              <p:cNvSpPr/>
              <p:nvPr/>
            </p:nvSpPr>
            <p:spPr>
              <a:xfrm flipH="1">
                <a:off x="5177500" y="3304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36" name="文本框 135">
            <a:extLst>
              <a:ext uri="{FF2B5EF4-FFF2-40B4-BE49-F238E27FC236}">
                <a16:creationId xmlns:a16="http://schemas.microsoft.com/office/drawing/2014/main" id="{6FBAEE4F-14ED-1D80-ADD6-1F6D0FB36794}"/>
              </a:ext>
            </a:extLst>
          </p:cNvPr>
          <p:cNvSpPr txBox="1"/>
          <p:nvPr/>
        </p:nvSpPr>
        <p:spPr>
          <a:xfrm>
            <a:off x="10206037" y="2778161"/>
            <a:ext cx="1039225" cy="461665"/>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Difference </a:t>
            </a:r>
          </a:p>
          <a:p>
            <a:r>
              <a:rPr lang="en-US" altLang="zh-CN" sz="1200" dirty="0">
                <a:latin typeface="Times New Roman" panose="02020603050405020304" pitchFamily="18" charset="0"/>
                <a:cs typeface="Times New Roman" panose="02020603050405020304" pitchFamily="18" charset="0"/>
              </a:rPr>
              <a:t>calculation</a:t>
            </a:r>
            <a:endParaRPr lang="zh-CN" altLang="en-US" sz="1200" dirty="0">
              <a:latin typeface="Times New Roman" panose="02020603050405020304" pitchFamily="18" charset="0"/>
              <a:cs typeface="Times New Roman" panose="02020603050405020304" pitchFamily="18" charset="0"/>
            </a:endParaRPr>
          </a:p>
        </p:txBody>
      </p:sp>
      <p:pic>
        <p:nvPicPr>
          <p:cNvPr id="558" name="图片 557">
            <a:extLst>
              <a:ext uri="{FF2B5EF4-FFF2-40B4-BE49-F238E27FC236}">
                <a16:creationId xmlns:a16="http://schemas.microsoft.com/office/drawing/2014/main" id="{99E20A48-5919-1D67-60AC-EF624651315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12675" y="2190134"/>
            <a:ext cx="192355" cy="192355"/>
          </a:xfrm>
          <a:prstGeom prst="rect">
            <a:avLst/>
          </a:prstGeom>
        </p:spPr>
      </p:pic>
      <p:pic>
        <p:nvPicPr>
          <p:cNvPr id="559" name="图片 558">
            <a:extLst>
              <a:ext uri="{FF2B5EF4-FFF2-40B4-BE49-F238E27FC236}">
                <a16:creationId xmlns:a16="http://schemas.microsoft.com/office/drawing/2014/main" id="{9B690FA6-B925-8F8E-4A45-8ADB66D19E8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61909" y="2176678"/>
            <a:ext cx="192355" cy="192355"/>
          </a:xfrm>
          <a:prstGeom prst="rect">
            <a:avLst/>
          </a:prstGeom>
        </p:spPr>
      </p:pic>
      <p:sp>
        <p:nvSpPr>
          <p:cNvPr id="149" name="文本框 148">
            <a:extLst>
              <a:ext uri="{FF2B5EF4-FFF2-40B4-BE49-F238E27FC236}">
                <a16:creationId xmlns:a16="http://schemas.microsoft.com/office/drawing/2014/main" id="{87EDA275-28F3-2445-8A00-ABB5E67FBFED}"/>
              </a:ext>
            </a:extLst>
          </p:cNvPr>
          <p:cNvSpPr txBox="1"/>
          <p:nvPr/>
        </p:nvSpPr>
        <p:spPr>
          <a:xfrm>
            <a:off x="8927006" y="3231640"/>
            <a:ext cx="877161" cy="276999"/>
          </a:xfrm>
          <a:prstGeom prst="rect">
            <a:avLst/>
          </a:prstGeom>
          <a:noFill/>
        </p:spPr>
        <p:txBody>
          <a:bodyPr wrap="square">
            <a:spAutoFit/>
          </a:bodyPr>
          <a:lstStyle/>
          <a:p>
            <a:r>
              <a:rPr lang="en-US" altLang="zh-CN" sz="1200" dirty="0">
                <a:solidFill>
                  <a:srgbClr val="C00000"/>
                </a:solidFill>
                <a:latin typeface="Times New Roman" panose="02020603050405020304" pitchFamily="18" charset="0"/>
                <a:cs typeface="Times New Roman" panose="02020603050405020304" pitchFamily="18" charset="0"/>
              </a:rPr>
              <a:t>Dissimilar</a:t>
            </a:r>
            <a:endParaRPr lang="zh-CN" altLang="en-US" sz="1200" dirty="0">
              <a:solidFill>
                <a:srgbClr val="C00000"/>
              </a:solidFill>
              <a:latin typeface="Times New Roman" panose="02020603050405020304" pitchFamily="18" charset="0"/>
              <a:cs typeface="Times New Roman" panose="02020603050405020304" pitchFamily="18" charset="0"/>
            </a:endParaRPr>
          </a:p>
        </p:txBody>
      </p:sp>
      <p:sp>
        <p:nvSpPr>
          <p:cNvPr id="186" name="矩形 185">
            <a:extLst>
              <a:ext uri="{FF2B5EF4-FFF2-40B4-BE49-F238E27FC236}">
                <a16:creationId xmlns:a16="http://schemas.microsoft.com/office/drawing/2014/main" id="{CFAA7EAB-2695-FD97-8D33-AE5764034755}"/>
              </a:ext>
            </a:extLst>
          </p:cNvPr>
          <p:cNvSpPr/>
          <p:nvPr/>
        </p:nvSpPr>
        <p:spPr>
          <a:xfrm>
            <a:off x="8507227" y="522285"/>
            <a:ext cx="936637" cy="198815"/>
          </a:xfrm>
          <a:prstGeom prst="rect">
            <a:avLst/>
          </a:prstGeom>
          <a:solidFill>
            <a:srgbClr val="8FAAD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87" name="直接连接符 186">
            <a:extLst>
              <a:ext uri="{FF2B5EF4-FFF2-40B4-BE49-F238E27FC236}">
                <a16:creationId xmlns:a16="http://schemas.microsoft.com/office/drawing/2014/main" id="{401C9637-FD1A-0DB6-1186-13FD6ED47C4E}"/>
              </a:ext>
            </a:extLst>
          </p:cNvPr>
          <p:cNvCxnSpPr>
            <a:cxnSpLocks/>
          </p:cNvCxnSpPr>
          <p:nvPr/>
        </p:nvCxnSpPr>
        <p:spPr>
          <a:xfrm>
            <a:off x="8656992" y="521282"/>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188" name="直接连接符 187">
            <a:extLst>
              <a:ext uri="{FF2B5EF4-FFF2-40B4-BE49-F238E27FC236}">
                <a16:creationId xmlns:a16="http://schemas.microsoft.com/office/drawing/2014/main" id="{C4EFAC84-DDCE-4566-377F-253280BB933F}"/>
              </a:ext>
            </a:extLst>
          </p:cNvPr>
          <p:cNvCxnSpPr>
            <a:cxnSpLocks/>
          </p:cNvCxnSpPr>
          <p:nvPr/>
        </p:nvCxnSpPr>
        <p:spPr>
          <a:xfrm>
            <a:off x="8823680" y="516520"/>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189" name="直接连接符 188">
            <a:extLst>
              <a:ext uri="{FF2B5EF4-FFF2-40B4-BE49-F238E27FC236}">
                <a16:creationId xmlns:a16="http://schemas.microsoft.com/office/drawing/2014/main" id="{15176F93-EB43-8D03-44D1-956BEB2B0A59}"/>
              </a:ext>
            </a:extLst>
          </p:cNvPr>
          <p:cNvCxnSpPr>
            <a:cxnSpLocks/>
          </p:cNvCxnSpPr>
          <p:nvPr/>
        </p:nvCxnSpPr>
        <p:spPr>
          <a:xfrm>
            <a:off x="8976080" y="518899"/>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190" name="直接连接符 189">
            <a:extLst>
              <a:ext uri="{FF2B5EF4-FFF2-40B4-BE49-F238E27FC236}">
                <a16:creationId xmlns:a16="http://schemas.microsoft.com/office/drawing/2014/main" id="{978E1E26-D0CA-E9DE-DF72-EAA2D2D243D1}"/>
              </a:ext>
            </a:extLst>
          </p:cNvPr>
          <p:cNvCxnSpPr>
            <a:cxnSpLocks/>
          </p:cNvCxnSpPr>
          <p:nvPr/>
        </p:nvCxnSpPr>
        <p:spPr>
          <a:xfrm>
            <a:off x="9133245" y="518898"/>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191" name="直接连接符 190">
            <a:extLst>
              <a:ext uri="{FF2B5EF4-FFF2-40B4-BE49-F238E27FC236}">
                <a16:creationId xmlns:a16="http://schemas.microsoft.com/office/drawing/2014/main" id="{592F5BC8-1AE6-4D6E-9D0A-7988952A037B}"/>
              </a:ext>
            </a:extLst>
          </p:cNvPr>
          <p:cNvCxnSpPr>
            <a:cxnSpLocks/>
          </p:cNvCxnSpPr>
          <p:nvPr/>
        </p:nvCxnSpPr>
        <p:spPr>
          <a:xfrm>
            <a:off x="9299933" y="521274"/>
            <a:ext cx="0" cy="206962"/>
          </a:xfrm>
          <a:prstGeom prst="line">
            <a:avLst/>
          </a:prstGeom>
          <a:ln/>
        </p:spPr>
        <p:style>
          <a:lnRef idx="2">
            <a:schemeClr val="dk1"/>
          </a:lnRef>
          <a:fillRef idx="0">
            <a:schemeClr val="dk1"/>
          </a:fillRef>
          <a:effectRef idx="1">
            <a:schemeClr val="dk1"/>
          </a:effectRef>
          <a:fontRef idx="minor">
            <a:schemeClr val="tx1"/>
          </a:fontRef>
        </p:style>
      </p:cxnSp>
      <p:sp>
        <p:nvSpPr>
          <p:cNvPr id="197" name="矩形 196">
            <a:extLst>
              <a:ext uri="{FF2B5EF4-FFF2-40B4-BE49-F238E27FC236}">
                <a16:creationId xmlns:a16="http://schemas.microsoft.com/office/drawing/2014/main" id="{59A85418-8649-D2A2-ACD9-8D4A97188E49}"/>
              </a:ext>
            </a:extLst>
          </p:cNvPr>
          <p:cNvSpPr/>
          <p:nvPr/>
        </p:nvSpPr>
        <p:spPr>
          <a:xfrm>
            <a:off x="8509481" y="1375513"/>
            <a:ext cx="936637" cy="198815"/>
          </a:xfrm>
          <a:prstGeom prst="rect">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03" name="直接连接符 202">
            <a:extLst>
              <a:ext uri="{FF2B5EF4-FFF2-40B4-BE49-F238E27FC236}">
                <a16:creationId xmlns:a16="http://schemas.microsoft.com/office/drawing/2014/main" id="{5D1924E8-35D7-AF0E-E9C4-9BEE96D81E21}"/>
              </a:ext>
            </a:extLst>
          </p:cNvPr>
          <p:cNvCxnSpPr>
            <a:cxnSpLocks/>
          </p:cNvCxnSpPr>
          <p:nvPr/>
        </p:nvCxnSpPr>
        <p:spPr>
          <a:xfrm>
            <a:off x="8659246" y="1374510"/>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209" name="直接连接符 208">
            <a:extLst>
              <a:ext uri="{FF2B5EF4-FFF2-40B4-BE49-F238E27FC236}">
                <a16:creationId xmlns:a16="http://schemas.microsoft.com/office/drawing/2014/main" id="{F259069A-974F-17C0-2016-4C6BAE7336E9}"/>
              </a:ext>
            </a:extLst>
          </p:cNvPr>
          <p:cNvCxnSpPr>
            <a:cxnSpLocks/>
          </p:cNvCxnSpPr>
          <p:nvPr/>
        </p:nvCxnSpPr>
        <p:spPr>
          <a:xfrm>
            <a:off x="8825934" y="1369748"/>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215" name="直接连接符 214">
            <a:extLst>
              <a:ext uri="{FF2B5EF4-FFF2-40B4-BE49-F238E27FC236}">
                <a16:creationId xmlns:a16="http://schemas.microsoft.com/office/drawing/2014/main" id="{3F68C627-D326-7C72-28C0-43DA6D047005}"/>
              </a:ext>
            </a:extLst>
          </p:cNvPr>
          <p:cNvCxnSpPr>
            <a:cxnSpLocks/>
          </p:cNvCxnSpPr>
          <p:nvPr/>
        </p:nvCxnSpPr>
        <p:spPr>
          <a:xfrm>
            <a:off x="8978334" y="1372127"/>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221" name="直接连接符 220">
            <a:extLst>
              <a:ext uri="{FF2B5EF4-FFF2-40B4-BE49-F238E27FC236}">
                <a16:creationId xmlns:a16="http://schemas.microsoft.com/office/drawing/2014/main" id="{4C2E6CF4-CED7-F81B-A36E-83B53F7012EE}"/>
              </a:ext>
            </a:extLst>
          </p:cNvPr>
          <p:cNvCxnSpPr>
            <a:cxnSpLocks/>
          </p:cNvCxnSpPr>
          <p:nvPr/>
        </p:nvCxnSpPr>
        <p:spPr>
          <a:xfrm>
            <a:off x="9135499" y="1372126"/>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227" name="直接连接符 226">
            <a:extLst>
              <a:ext uri="{FF2B5EF4-FFF2-40B4-BE49-F238E27FC236}">
                <a16:creationId xmlns:a16="http://schemas.microsoft.com/office/drawing/2014/main" id="{183A15B8-86A0-34E5-CD6B-689E2E9D606E}"/>
              </a:ext>
            </a:extLst>
          </p:cNvPr>
          <p:cNvCxnSpPr>
            <a:cxnSpLocks/>
          </p:cNvCxnSpPr>
          <p:nvPr/>
        </p:nvCxnSpPr>
        <p:spPr>
          <a:xfrm>
            <a:off x="9302187" y="1374502"/>
            <a:ext cx="0" cy="206962"/>
          </a:xfrm>
          <a:prstGeom prst="line">
            <a:avLst/>
          </a:prstGeom>
          <a:ln/>
        </p:spPr>
        <p:style>
          <a:lnRef idx="2">
            <a:schemeClr val="dk1"/>
          </a:lnRef>
          <a:fillRef idx="0">
            <a:schemeClr val="dk1"/>
          </a:fillRef>
          <a:effectRef idx="1">
            <a:schemeClr val="dk1"/>
          </a:effectRef>
          <a:fontRef idx="minor">
            <a:schemeClr val="tx1"/>
          </a:fontRef>
        </p:style>
      </p:cxnSp>
      <p:sp>
        <p:nvSpPr>
          <p:cNvPr id="231" name="矩形 230">
            <a:extLst>
              <a:ext uri="{FF2B5EF4-FFF2-40B4-BE49-F238E27FC236}">
                <a16:creationId xmlns:a16="http://schemas.microsoft.com/office/drawing/2014/main" id="{F9E114A0-FDDF-9E79-35AD-820E666380D8}"/>
              </a:ext>
            </a:extLst>
          </p:cNvPr>
          <p:cNvSpPr/>
          <p:nvPr/>
        </p:nvSpPr>
        <p:spPr>
          <a:xfrm>
            <a:off x="8814230" y="1378314"/>
            <a:ext cx="189782" cy="198162"/>
          </a:xfrm>
          <a:prstGeom prst="rect">
            <a:avLst/>
          </a:prstGeom>
          <a:pattFill prst="dkVert">
            <a:fgClr>
              <a:srgbClr val="ED7D31"/>
            </a:fgClr>
            <a:bgClr>
              <a:schemeClr val="bg1"/>
            </a:bgClr>
          </a:patt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234" name="矩形 233">
            <a:extLst>
              <a:ext uri="{FF2B5EF4-FFF2-40B4-BE49-F238E27FC236}">
                <a16:creationId xmlns:a16="http://schemas.microsoft.com/office/drawing/2014/main" id="{A4CF6693-5CDD-3B20-3B10-6663FB0C58AD}"/>
              </a:ext>
            </a:extLst>
          </p:cNvPr>
          <p:cNvSpPr/>
          <p:nvPr/>
        </p:nvSpPr>
        <p:spPr>
          <a:xfrm>
            <a:off x="8507227" y="1941383"/>
            <a:ext cx="936637" cy="198815"/>
          </a:xfrm>
          <a:prstGeom prst="rect">
            <a:avLst/>
          </a:prstGeom>
          <a:solidFill>
            <a:srgbClr val="FBE5D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35" name="直接连接符 234">
            <a:extLst>
              <a:ext uri="{FF2B5EF4-FFF2-40B4-BE49-F238E27FC236}">
                <a16:creationId xmlns:a16="http://schemas.microsoft.com/office/drawing/2014/main" id="{F4455086-95E8-4568-BBF5-FD3028686518}"/>
              </a:ext>
            </a:extLst>
          </p:cNvPr>
          <p:cNvCxnSpPr>
            <a:cxnSpLocks/>
          </p:cNvCxnSpPr>
          <p:nvPr/>
        </p:nvCxnSpPr>
        <p:spPr>
          <a:xfrm>
            <a:off x="8656992" y="1940380"/>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236" name="直接连接符 235">
            <a:extLst>
              <a:ext uri="{FF2B5EF4-FFF2-40B4-BE49-F238E27FC236}">
                <a16:creationId xmlns:a16="http://schemas.microsoft.com/office/drawing/2014/main" id="{862B1247-3E61-2F7C-22AB-23B16D015652}"/>
              </a:ext>
            </a:extLst>
          </p:cNvPr>
          <p:cNvCxnSpPr>
            <a:cxnSpLocks/>
          </p:cNvCxnSpPr>
          <p:nvPr/>
        </p:nvCxnSpPr>
        <p:spPr>
          <a:xfrm>
            <a:off x="8823680" y="1935618"/>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237" name="直接连接符 236">
            <a:extLst>
              <a:ext uri="{FF2B5EF4-FFF2-40B4-BE49-F238E27FC236}">
                <a16:creationId xmlns:a16="http://schemas.microsoft.com/office/drawing/2014/main" id="{C0B1F706-C046-B309-B36E-F70F4CA37580}"/>
              </a:ext>
            </a:extLst>
          </p:cNvPr>
          <p:cNvCxnSpPr>
            <a:cxnSpLocks/>
          </p:cNvCxnSpPr>
          <p:nvPr/>
        </p:nvCxnSpPr>
        <p:spPr>
          <a:xfrm>
            <a:off x="8976080" y="1937997"/>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238" name="直接连接符 237">
            <a:extLst>
              <a:ext uri="{FF2B5EF4-FFF2-40B4-BE49-F238E27FC236}">
                <a16:creationId xmlns:a16="http://schemas.microsoft.com/office/drawing/2014/main" id="{88364448-E014-5F38-C782-0691E83268A3}"/>
              </a:ext>
            </a:extLst>
          </p:cNvPr>
          <p:cNvCxnSpPr>
            <a:cxnSpLocks/>
          </p:cNvCxnSpPr>
          <p:nvPr/>
        </p:nvCxnSpPr>
        <p:spPr>
          <a:xfrm>
            <a:off x="9133245" y="1937996"/>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239" name="直接连接符 238">
            <a:extLst>
              <a:ext uri="{FF2B5EF4-FFF2-40B4-BE49-F238E27FC236}">
                <a16:creationId xmlns:a16="http://schemas.microsoft.com/office/drawing/2014/main" id="{8E570B65-1609-4DB3-8B9C-DBB20D857545}"/>
              </a:ext>
            </a:extLst>
          </p:cNvPr>
          <p:cNvCxnSpPr>
            <a:cxnSpLocks/>
          </p:cNvCxnSpPr>
          <p:nvPr/>
        </p:nvCxnSpPr>
        <p:spPr>
          <a:xfrm>
            <a:off x="9299933" y="1940372"/>
            <a:ext cx="0" cy="206962"/>
          </a:xfrm>
          <a:prstGeom prst="line">
            <a:avLst/>
          </a:prstGeom>
          <a:ln/>
        </p:spPr>
        <p:style>
          <a:lnRef idx="2">
            <a:schemeClr val="dk1"/>
          </a:lnRef>
          <a:fillRef idx="0">
            <a:schemeClr val="dk1"/>
          </a:fillRef>
          <a:effectRef idx="1">
            <a:schemeClr val="dk1"/>
          </a:effectRef>
          <a:fontRef idx="minor">
            <a:schemeClr val="tx1"/>
          </a:fontRef>
        </p:style>
      </p:cxnSp>
      <p:sp>
        <p:nvSpPr>
          <p:cNvPr id="243" name="矩形 242">
            <a:extLst>
              <a:ext uri="{FF2B5EF4-FFF2-40B4-BE49-F238E27FC236}">
                <a16:creationId xmlns:a16="http://schemas.microsoft.com/office/drawing/2014/main" id="{9014976B-2988-36E9-FBC0-708CB48F8222}"/>
              </a:ext>
            </a:extLst>
          </p:cNvPr>
          <p:cNvSpPr/>
          <p:nvPr/>
        </p:nvSpPr>
        <p:spPr>
          <a:xfrm>
            <a:off x="8498763" y="2847676"/>
            <a:ext cx="936637" cy="198815"/>
          </a:xfrm>
          <a:prstGeom prst="rect">
            <a:avLst/>
          </a:prstGeom>
          <a:solidFill>
            <a:srgbClr val="DAEFF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44" name="直接连接符 243">
            <a:extLst>
              <a:ext uri="{FF2B5EF4-FFF2-40B4-BE49-F238E27FC236}">
                <a16:creationId xmlns:a16="http://schemas.microsoft.com/office/drawing/2014/main" id="{B1A53E71-6A41-4F59-7B7E-22A3DD2C142B}"/>
              </a:ext>
            </a:extLst>
          </p:cNvPr>
          <p:cNvCxnSpPr>
            <a:cxnSpLocks/>
          </p:cNvCxnSpPr>
          <p:nvPr/>
        </p:nvCxnSpPr>
        <p:spPr>
          <a:xfrm>
            <a:off x="8648528" y="2846673"/>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245" name="直接连接符 244">
            <a:extLst>
              <a:ext uri="{FF2B5EF4-FFF2-40B4-BE49-F238E27FC236}">
                <a16:creationId xmlns:a16="http://schemas.microsoft.com/office/drawing/2014/main" id="{E05884F3-75B4-9F6E-146B-4C518010C415}"/>
              </a:ext>
            </a:extLst>
          </p:cNvPr>
          <p:cNvCxnSpPr>
            <a:cxnSpLocks/>
          </p:cNvCxnSpPr>
          <p:nvPr/>
        </p:nvCxnSpPr>
        <p:spPr>
          <a:xfrm>
            <a:off x="8815216" y="2841911"/>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246" name="直接连接符 245">
            <a:extLst>
              <a:ext uri="{FF2B5EF4-FFF2-40B4-BE49-F238E27FC236}">
                <a16:creationId xmlns:a16="http://schemas.microsoft.com/office/drawing/2014/main" id="{80DCEC34-6C8C-B54D-F0F6-20AF89E88376}"/>
              </a:ext>
            </a:extLst>
          </p:cNvPr>
          <p:cNvCxnSpPr>
            <a:cxnSpLocks/>
          </p:cNvCxnSpPr>
          <p:nvPr/>
        </p:nvCxnSpPr>
        <p:spPr>
          <a:xfrm>
            <a:off x="8967616" y="2844290"/>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247" name="直接连接符 246">
            <a:extLst>
              <a:ext uri="{FF2B5EF4-FFF2-40B4-BE49-F238E27FC236}">
                <a16:creationId xmlns:a16="http://schemas.microsoft.com/office/drawing/2014/main" id="{A8555BBF-17F9-8A59-E8B7-A754CA7A2497}"/>
              </a:ext>
            </a:extLst>
          </p:cNvPr>
          <p:cNvCxnSpPr>
            <a:cxnSpLocks/>
          </p:cNvCxnSpPr>
          <p:nvPr/>
        </p:nvCxnSpPr>
        <p:spPr>
          <a:xfrm>
            <a:off x="9124781" y="2844289"/>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251" name="直接连接符 250">
            <a:extLst>
              <a:ext uri="{FF2B5EF4-FFF2-40B4-BE49-F238E27FC236}">
                <a16:creationId xmlns:a16="http://schemas.microsoft.com/office/drawing/2014/main" id="{024E7DC4-EBC6-5639-BFE1-EB28D4441F97}"/>
              </a:ext>
            </a:extLst>
          </p:cNvPr>
          <p:cNvCxnSpPr>
            <a:cxnSpLocks/>
          </p:cNvCxnSpPr>
          <p:nvPr/>
        </p:nvCxnSpPr>
        <p:spPr>
          <a:xfrm>
            <a:off x="9291469" y="2846665"/>
            <a:ext cx="0" cy="206962"/>
          </a:xfrm>
          <a:prstGeom prst="line">
            <a:avLst/>
          </a:prstGeom>
          <a:ln/>
        </p:spPr>
        <p:style>
          <a:lnRef idx="2">
            <a:schemeClr val="dk1"/>
          </a:lnRef>
          <a:fillRef idx="0">
            <a:schemeClr val="dk1"/>
          </a:fillRef>
          <a:effectRef idx="1">
            <a:schemeClr val="dk1"/>
          </a:effectRef>
          <a:fontRef idx="minor">
            <a:schemeClr val="tx1"/>
          </a:fontRef>
        </p:style>
      </p:cxnSp>
      <p:sp>
        <p:nvSpPr>
          <p:cNvPr id="30" name="文本框 29">
            <a:extLst>
              <a:ext uri="{FF2B5EF4-FFF2-40B4-BE49-F238E27FC236}">
                <a16:creationId xmlns:a16="http://schemas.microsoft.com/office/drawing/2014/main" id="{D2245344-AB75-5F11-6E3F-9667CC530ECE}"/>
              </a:ext>
            </a:extLst>
          </p:cNvPr>
          <p:cNvSpPr txBox="1"/>
          <p:nvPr/>
        </p:nvSpPr>
        <p:spPr>
          <a:xfrm>
            <a:off x="6277352" y="417843"/>
            <a:ext cx="774255" cy="230832"/>
          </a:xfrm>
          <a:prstGeom prst="rect">
            <a:avLst/>
          </a:prstGeom>
          <a:noFill/>
        </p:spPr>
        <p:txBody>
          <a:bodyPr wrap="square" rtlCol="0">
            <a:spAutoFit/>
          </a:bodyPr>
          <a:lstStyle/>
          <a:p>
            <a:r>
              <a:rPr lang="en-US" altLang="zh-CN" sz="900" dirty="0">
                <a:latin typeface="Times New Roman" panose="02020603050405020304" pitchFamily="18" charset="0"/>
                <a:cs typeface="Times New Roman" panose="02020603050405020304" pitchFamily="18" charset="0"/>
              </a:rPr>
              <a:t>1  0 1  0 1</a:t>
            </a:r>
          </a:p>
        </p:txBody>
      </p:sp>
      <p:sp>
        <p:nvSpPr>
          <p:cNvPr id="135" name="文本框 134">
            <a:extLst>
              <a:ext uri="{FF2B5EF4-FFF2-40B4-BE49-F238E27FC236}">
                <a16:creationId xmlns:a16="http://schemas.microsoft.com/office/drawing/2014/main" id="{7C6C2F86-5071-69BD-A2B8-5605C481731A}"/>
              </a:ext>
            </a:extLst>
          </p:cNvPr>
          <p:cNvSpPr txBox="1"/>
          <p:nvPr/>
        </p:nvSpPr>
        <p:spPr>
          <a:xfrm>
            <a:off x="6278860" y="535179"/>
            <a:ext cx="774255" cy="230832"/>
          </a:xfrm>
          <a:prstGeom prst="rect">
            <a:avLst/>
          </a:prstGeom>
          <a:noFill/>
        </p:spPr>
        <p:txBody>
          <a:bodyPr wrap="square" rtlCol="0">
            <a:spAutoFit/>
          </a:bodyPr>
          <a:lstStyle/>
          <a:p>
            <a:r>
              <a:rPr lang="en-US" altLang="zh-CN" sz="900" dirty="0">
                <a:latin typeface="Times New Roman" panose="02020603050405020304" pitchFamily="18" charset="0"/>
                <a:cs typeface="Times New Roman" panose="02020603050405020304" pitchFamily="18" charset="0"/>
              </a:rPr>
              <a:t>1  1 1  0 1</a:t>
            </a:r>
          </a:p>
        </p:txBody>
      </p:sp>
      <p:sp>
        <p:nvSpPr>
          <p:cNvPr id="140" name="文本框 139">
            <a:extLst>
              <a:ext uri="{FF2B5EF4-FFF2-40B4-BE49-F238E27FC236}">
                <a16:creationId xmlns:a16="http://schemas.microsoft.com/office/drawing/2014/main" id="{55D7B618-DE01-B589-8CC7-694161C511F2}"/>
              </a:ext>
            </a:extLst>
          </p:cNvPr>
          <p:cNvSpPr txBox="1"/>
          <p:nvPr/>
        </p:nvSpPr>
        <p:spPr>
          <a:xfrm>
            <a:off x="6277647" y="650217"/>
            <a:ext cx="645440" cy="230832"/>
          </a:xfrm>
          <a:prstGeom prst="rect">
            <a:avLst/>
          </a:prstGeom>
          <a:noFill/>
        </p:spPr>
        <p:txBody>
          <a:bodyPr wrap="square" rtlCol="0">
            <a:spAutoFit/>
          </a:bodyPr>
          <a:lstStyle/>
          <a:p>
            <a:r>
              <a:rPr lang="en-US" altLang="zh-CN" sz="900" dirty="0">
                <a:latin typeface="Times New Roman" panose="02020603050405020304" pitchFamily="18" charset="0"/>
                <a:cs typeface="Times New Roman" panose="02020603050405020304" pitchFamily="18" charset="0"/>
              </a:rPr>
              <a:t>0  0 1  0 1</a:t>
            </a:r>
          </a:p>
        </p:txBody>
      </p:sp>
      <p:sp>
        <p:nvSpPr>
          <p:cNvPr id="141" name="文本框 140">
            <a:extLst>
              <a:ext uri="{FF2B5EF4-FFF2-40B4-BE49-F238E27FC236}">
                <a16:creationId xmlns:a16="http://schemas.microsoft.com/office/drawing/2014/main" id="{7274E412-AE39-8ADC-99E4-6E79BFF41A88}"/>
              </a:ext>
            </a:extLst>
          </p:cNvPr>
          <p:cNvSpPr txBox="1"/>
          <p:nvPr/>
        </p:nvSpPr>
        <p:spPr>
          <a:xfrm>
            <a:off x="6275596" y="749951"/>
            <a:ext cx="645440" cy="230832"/>
          </a:xfrm>
          <a:prstGeom prst="rect">
            <a:avLst/>
          </a:prstGeom>
          <a:noFill/>
        </p:spPr>
        <p:txBody>
          <a:bodyPr wrap="square" rtlCol="0">
            <a:spAutoFit/>
          </a:bodyPr>
          <a:lstStyle/>
          <a:p>
            <a:r>
              <a:rPr lang="en-US" altLang="zh-CN" sz="900" dirty="0">
                <a:latin typeface="Times New Roman" panose="02020603050405020304" pitchFamily="18" charset="0"/>
                <a:cs typeface="Times New Roman" panose="02020603050405020304" pitchFamily="18" charset="0"/>
              </a:rPr>
              <a:t>1  0 1  0 1</a:t>
            </a:r>
          </a:p>
        </p:txBody>
      </p:sp>
      <p:sp>
        <p:nvSpPr>
          <p:cNvPr id="147" name="文本框 146">
            <a:extLst>
              <a:ext uri="{FF2B5EF4-FFF2-40B4-BE49-F238E27FC236}">
                <a16:creationId xmlns:a16="http://schemas.microsoft.com/office/drawing/2014/main" id="{1D914C0B-F05F-6DBF-E797-A21088DDD757}"/>
              </a:ext>
            </a:extLst>
          </p:cNvPr>
          <p:cNvSpPr txBox="1"/>
          <p:nvPr/>
        </p:nvSpPr>
        <p:spPr>
          <a:xfrm>
            <a:off x="6280188" y="866978"/>
            <a:ext cx="645440" cy="230832"/>
          </a:xfrm>
          <a:prstGeom prst="rect">
            <a:avLst/>
          </a:prstGeom>
          <a:noFill/>
        </p:spPr>
        <p:txBody>
          <a:bodyPr wrap="square" rtlCol="0">
            <a:spAutoFit/>
          </a:bodyPr>
          <a:lstStyle/>
          <a:p>
            <a:r>
              <a:rPr lang="en-US" altLang="zh-CN" sz="900" dirty="0">
                <a:latin typeface="Times New Roman" panose="02020603050405020304" pitchFamily="18" charset="0"/>
                <a:cs typeface="Times New Roman" panose="02020603050405020304" pitchFamily="18" charset="0"/>
              </a:rPr>
              <a:t>0  0 1  1 1</a:t>
            </a:r>
          </a:p>
        </p:txBody>
      </p:sp>
      <p:sp>
        <p:nvSpPr>
          <p:cNvPr id="148" name="文本框 147">
            <a:extLst>
              <a:ext uri="{FF2B5EF4-FFF2-40B4-BE49-F238E27FC236}">
                <a16:creationId xmlns:a16="http://schemas.microsoft.com/office/drawing/2014/main" id="{6A6154B9-03E6-17E0-FB06-761830EF40C5}"/>
              </a:ext>
            </a:extLst>
          </p:cNvPr>
          <p:cNvSpPr txBox="1"/>
          <p:nvPr/>
        </p:nvSpPr>
        <p:spPr>
          <a:xfrm>
            <a:off x="7179081" y="652732"/>
            <a:ext cx="774255" cy="230832"/>
          </a:xfrm>
          <a:prstGeom prst="rect">
            <a:avLst/>
          </a:prstGeom>
          <a:noFill/>
        </p:spPr>
        <p:txBody>
          <a:bodyPr wrap="square" rtlCol="0">
            <a:spAutoFit/>
          </a:bodyPr>
          <a:lstStyle/>
          <a:p>
            <a:r>
              <a:rPr lang="en-US" altLang="zh-CN" sz="900" dirty="0">
                <a:latin typeface="Times New Roman" panose="02020603050405020304" pitchFamily="18" charset="0"/>
                <a:cs typeface="Times New Roman" panose="02020603050405020304" pitchFamily="18" charset="0"/>
              </a:rPr>
              <a:t>6  3 1  2 1</a:t>
            </a:r>
          </a:p>
        </p:txBody>
      </p:sp>
      <p:sp>
        <p:nvSpPr>
          <p:cNvPr id="150" name="文本框 149">
            <a:extLst>
              <a:ext uri="{FF2B5EF4-FFF2-40B4-BE49-F238E27FC236}">
                <a16:creationId xmlns:a16="http://schemas.microsoft.com/office/drawing/2014/main" id="{FA8D5D90-3FDE-150D-A263-6D42BEF71E05}"/>
              </a:ext>
            </a:extLst>
          </p:cNvPr>
          <p:cNvSpPr txBox="1"/>
          <p:nvPr/>
        </p:nvSpPr>
        <p:spPr>
          <a:xfrm>
            <a:off x="7179081" y="430184"/>
            <a:ext cx="774255" cy="230832"/>
          </a:xfrm>
          <a:prstGeom prst="rect">
            <a:avLst/>
          </a:prstGeom>
          <a:noFill/>
        </p:spPr>
        <p:txBody>
          <a:bodyPr wrap="square" rtlCol="0">
            <a:spAutoFit/>
          </a:bodyPr>
          <a:lstStyle/>
          <a:p>
            <a:r>
              <a:rPr lang="en-US" altLang="zh-CN" sz="900" dirty="0">
                <a:latin typeface="Times New Roman" panose="02020603050405020304" pitchFamily="18" charset="0"/>
                <a:cs typeface="Times New Roman" panose="02020603050405020304" pitchFamily="18" charset="0"/>
              </a:rPr>
              <a:t>4  0 3  8 1</a:t>
            </a:r>
          </a:p>
        </p:txBody>
      </p:sp>
      <p:sp>
        <p:nvSpPr>
          <p:cNvPr id="151" name="文本框 150">
            <a:extLst>
              <a:ext uri="{FF2B5EF4-FFF2-40B4-BE49-F238E27FC236}">
                <a16:creationId xmlns:a16="http://schemas.microsoft.com/office/drawing/2014/main" id="{D9BAAB11-BFF4-9ED8-F891-2CF7D0B2B3CC}"/>
              </a:ext>
            </a:extLst>
          </p:cNvPr>
          <p:cNvSpPr txBox="1"/>
          <p:nvPr/>
        </p:nvSpPr>
        <p:spPr>
          <a:xfrm>
            <a:off x="7176698" y="537504"/>
            <a:ext cx="774255" cy="230832"/>
          </a:xfrm>
          <a:prstGeom prst="rect">
            <a:avLst/>
          </a:prstGeom>
          <a:noFill/>
        </p:spPr>
        <p:txBody>
          <a:bodyPr wrap="square" rtlCol="0">
            <a:spAutoFit/>
          </a:bodyPr>
          <a:lstStyle/>
          <a:p>
            <a:r>
              <a:rPr lang="en-US" altLang="zh-CN" sz="900" dirty="0">
                <a:latin typeface="Times New Roman" panose="02020603050405020304" pitchFamily="18" charset="0"/>
                <a:cs typeface="Times New Roman" panose="02020603050405020304" pitchFamily="18" charset="0"/>
              </a:rPr>
              <a:t>5  0 7  0 1</a:t>
            </a:r>
          </a:p>
        </p:txBody>
      </p:sp>
      <p:sp>
        <p:nvSpPr>
          <p:cNvPr id="154" name="文本框 153">
            <a:extLst>
              <a:ext uri="{FF2B5EF4-FFF2-40B4-BE49-F238E27FC236}">
                <a16:creationId xmlns:a16="http://schemas.microsoft.com/office/drawing/2014/main" id="{58B07719-DD4B-AAEE-41CB-6580F5952487}"/>
              </a:ext>
            </a:extLst>
          </p:cNvPr>
          <p:cNvSpPr txBox="1"/>
          <p:nvPr/>
        </p:nvSpPr>
        <p:spPr>
          <a:xfrm>
            <a:off x="7179081" y="768148"/>
            <a:ext cx="774255" cy="230832"/>
          </a:xfrm>
          <a:prstGeom prst="rect">
            <a:avLst/>
          </a:prstGeom>
          <a:noFill/>
        </p:spPr>
        <p:txBody>
          <a:bodyPr wrap="square" rtlCol="0">
            <a:spAutoFit/>
          </a:bodyPr>
          <a:lstStyle/>
          <a:p>
            <a:r>
              <a:rPr lang="en-US" altLang="zh-CN" sz="900" dirty="0">
                <a:latin typeface="Times New Roman" panose="02020603050405020304" pitchFamily="18" charset="0"/>
                <a:cs typeface="Times New Roman" panose="02020603050405020304" pitchFamily="18" charset="0"/>
              </a:rPr>
              <a:t>8  6 3  7 1</a:t>
            </a:r>
          </a:p>
        </p:txBody>
      </p:sp>
      <p:sp>
        <p:nvSpPr>
          <p:cNvPr id="162" name="文本框 161">
            <a:extLst>
              <a:ext uri="{FF2B5EF4-FFF2-40B4-BE49-F238E27FC236}">
                <a16:creationId xmlns:a16="http://schemas.microsoft.com/office/drawing/2014/main" id="{FC61A9DF-E188-93D0-31E5-54F5C4B21944}"/>
              </a:ext>
            </a:extLst>
          </p:cNvPr>
          <p:cNvSpPr txBox="1"/>
          <p:nvPr/>
        </p:nvSpPr>
        <p:spPr>
          <a:xfrm>
            <a:off x="7179081" y="884066"/>
            <a:ext cx="774255" cy="230832"/>
          </a:xfrm>
          <a:prstGeom prst="rect">
            <a:avLst/>
          </a:prstGeom>
          <a:noFill/>
        </p:spPr>
        <p:txBody>
          <a:bodyPr wrap="square" rtlCol="0">
            <a:spAutoFit/>
          </a:bodyPr>
          <a:lstStyle/>
          <a:p>
            <a:r>
              <a:rPr lang="en-US" altLang="zh-CN" sz="900" dirty="0">
                <a:latin typeface="Times New Roman" panose="02020603050405020304" pitchFamily="18" charset="0"/>
                <a:cs typeface="Times New Roman" panose="02020603050405020304" pitchFamily="18" charset="0"/>
              </a:rPr>
              <a:t>9  3 5  7 1</a:t>
            </a:r>
          </a:p>
        </p:txBody>
      </p:sp>
      <p:cxnSp>
        <p:nvCxnSpPr>
          <p:cNvPr id="242" name="直接箭头连接符 241">
            <a:extLst>
              <a:ext uri="{FF2B5EF4-FFF2-40B4-BE49-F238E27FC236}">
                <a16:creationId xmlns:a16="http://schemas.microsoft.com/office/drawing/2014/main" id="{A04253CB-8D9B-0480-CBFE-4C9455EA05F9}"/>
              </a:ext>
            </a:extLst>
          </p:cNvPr>
          <p:cNvCxnSpPr>
            <a:cxnSpLocks/>
          </p:cNvCxnSpPr>
          <p:nvPr/>
        </p:nvCxnSpPr>
        <p:spPr>
          <a:xfrm>
            <a:off x="10224179" y="1274188"/>
            <a:ext cx="0" cy="30350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61" name="直接箭头连接符 260">
            <a:extLst>
              <a:ext uri="{FF2B5EF4-FFF2-40B4-BE49-F238E27FC236}">
                <a16:creationId xmlns:a16="http://schemas.microsoft.com/office/drawing/2014/main" id="{E2CD8C7B-D634-9505-0516-DEED3660D59C}"/>
              </a:ext>
            </a:extLst>
          </p:cNvPr>
          <p:cNvCxnSpPr>
            <a:cxnSpLocks/>
          </p:cNvCxnSpPr>
          <p:nvPr/>
        </p:nvCxnSpPr>
        <p:spPr>
          <a:xfrm>
            <a:off x="10225244" y="1971318"/>
            <a:ext cx="0" cy="30350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62" name="直接箭头连接符 261">
            <a:extLst>
              <a:ext uri="{FF2B5EF4-FFF2-40B4-BE49-F238E27FC236}">
                <a16:creationId xmlns:a16="http://schemas.microsoft.com/office/drawing/2014/main" id="{B0DB839F-D287-9A3B-45CA-9A14F8BF28D7}"/>
              </a:ext>
            </a:extLst>
          </p:cNvPr>
          <p:cNvCxnSpPr>
            <a:cxnSpLocks/>
          </p:cNvCxnSpPr>
          <p:nvPr/>
        </p:nvCxnSpPr>
        <p:spPr>
          <a:xfrm>
            <a:off x="10234550" y="2799263"/>
            <a:ext cx="0" cy="41519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66" name="直接箭头连接符 265">
            <a:extLst>
              <a:ext uri="{FF2B5EF4-FFF2-40B4-BE49-F238E27FC236}">
                <a16:creationId xmlns:a16="http://schemas.microsoft.com/office/drawing/2014/main" id="{56B68F58-33FB-EDBE-5EE0-ED09D990AB49}"/>
              </a:ext>
            </a:extLst>
          </p:cNvPr>
          <p:cNvCxnSpPr>
            <a:cxnSpLocks/>
          </p:cNvCxnSpPr>
          <p:nvPr/>
        </p:nvCxnSpPr>
        <p:spPr>
          <a:xfrm>
            <a:off x="9689732" y="1094964"/>
            <a:ext cx="235144" cy="407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70" name="矩形 269">
            <a:extLst>
              <a:ext uri="{FF2B5EF4-FFF2-40B4-BE49-F238E27FC236}">
                <a16:creationId xmlns:a16="http://schemas.microsoft.com/office/drawing/2014/main" id="{7D8E6D06-12CC-29E8-77B8-3E75398CA464}"/>
              </a:ext>
            </a:extLst>
          </p:cNvPr>
          <p:cNvSpPr/>
          <p:nvPr/>
        </p:nvSpPr>
        <p:spPr>
          <a:xfrm>
            <a:off x="9896192" y="1627930"/>
            <a:ext cx="1331383" cy="242548"/>
          </a:xfrm>
          <a:prstGeom prst="rect">
            <a:avLst/>
          </a:prstGeom>
          <a:solidFill>
            <a:srgbClr val="FBE3B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72" name="文本框 271">
            <a:extLst>
              <a:ext uri="{FF2B5EF4-FFF2-40B4-BE49-F238E27FC236}">
                <a16:creationId xmlns:a16="http://schemas.microsoft.com/office/drawing/2014/main" id="{F07D0F04-EBA2-5536-DB3A-37EE238AE445}"/>
              </a:ext>
            </a:extLst>
          </p:cNvPr>
          <p:cNvSpPr txBox="1"/>
          <p:nvPr/>
        </p:nvSpPr>
        <p:spPr>
          <a:xfrm>
            <a:off x="9873815" y="1603228"/>
            <a:ext cx="1441420"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Contrastive learning</a:t>
            </a:r>
            <a:endParaRPr lang="zh-CN" altLang="en-US" sz="1200" dirty="0">
              <a:latin typeface="Times New Roman" panose="02020603050405020304" pitchFamily="18" charset="0"/>
              <a:cs typeface="Times New Roman" panose="02020603050405020304" pitchFamily="18" charset="0"/>
            </a:endParaRPr>
          </a:p>
        </p:txBody>
      </p:sp>
      <p:sp>
        <p:nvSpPr>
          <p:cNvPr id="286" name="文本框 285">
            <a:extLst>
              <a:ext uri="{FF2B5EF4-FFF2-40B4-BE49-F238E27FC236}">
                <a16:creationId xmlns:a16="http://schemas.microsoft.com/office/drawing/2014/main" id="{02677B5A-45B3-6519-1E51-97587956859C}"/>
              </a:ext>
            </a:extLst>
          </p:cNvPr>
          <p:cNvSpPr txBox="1"/>
          <p:nvPr/>
        </p:nvSpPr>
        <p:spPr>
          <a:xfrm>
            <a:off x="10181913" y="1283407"/>
            <a:ext cx="1519547"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Flow model training</a:t>
            </a:r>
            <a:endParaRPr lang="zh-CN" altLang="en-US" sz="1200" dirty="0">
              <a:latin typeface="Times New Roman" panose="02020603050405020304" pitchFamily="18" charset="0"/>
              <a:cs typeface="Times New Roman" panose="02020603050405020304" pitchFamily="18" charset="0"/>
            </a:endParaRPr>
          </a:p>
        </p:txBody>
      </p:sp>
      <p:sp>
        <p:nvSpPr>
          <p:cNvPr id="25" name="矩形 24">
            <a:extLst>
              <a:ext uri="{FF2B5EF4-FFF2-40B4-BE49-F238E27FC236}">
                <a16:creationId xmlns:a16="http://schemas.microsoft.com/office/drawing/2014/main" id="{FE2D7C1C-76C9-DE6C-CC6E-C1A5A60AA746}"/>
              </a:ext>
            </a:extLst>
          </p:cNvPr>
          <p:cNvSpPr/>
          <p:nvPr/>
        </p:nvSpPr>
        <p:spPr>
          <a:xfrm>
            <a:off x="6922152" y="5038096"/>
            <a:ext cx="1536260" cy="1144654"/>
          </a:xfrm>
          <a:prstGeom prst="rect">
            <a:avLst/>
          </a:prstGeom>
          <a:solidFill>
            <a:srgbClr val="E2F0D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4" name="矩形 163">
            <a:extLst>
              <a:ext uri="{FF2B5EF4-FFF2-40B4-BE49-F238E27FC236}">
                <a16:creationId xmlns:a16="http://schemas.microsoft.com/office/drawing/2014/main" id="{1864AE02-BC7C-5055-DDCB-3E70815F04B2}"/>
              </a:ext>
            </a:extLst>
          </p:cNvPr>
          <p:cNvSpPr/>
          <p:nvPr/>
        </p:nvSpPr>
        <p:spPr>
          <a:xfrm>
            <a:off x="8957054" y="5021027"/>
            <a:ext cx="2318716" cy="1003103"/>
          </a:xfrm>
          <a:prstGeom prst="rect">
            <a:avLst/>
          </a:prstGeom>
          <a:solidFill>
            <a:srgbClr val="FBE6CC"/>
          </a:solidFill>
          <a:ln>
            <a:solidFill>
              <a:srgbClr val="91919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7" name="文本框 166">
            <a:extLst>
              <a:ext uri="{FF2B5EF4-FFF2-40B4-BE49-F238E27FC236}">
                <a16:creationId xmlns:a16="http://schemas.microsoft.com/office/drawing/2014/main" id="{01730E19-8776-9E8A-BC40-D919E6D295D0}"/>
              </a:ext>
            </a:extLst>
          </p:cNvPr>
          <p:cNvSpPr txBox="1"/>
          <p:nvPr/>
        </p:nvSpPr>
        <p:spPr>
          <a:xfrm>
            <a:off x="4787494" y="6217081"/>
            <a:ext cx="2064906"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Suspected graph model</a:t>
            </a:r>
            <a:endParaRPr lang="zh-CN" altLang="en-US" sz="1200" dirty="0"/>
          </a:p>
        </p:txBody>
      </p:sp>
      <mc:AlternateContent xmlns:mc="http://schemas.openxmlformats.org/markup-compatibility/2006" xmlns:a14="http://schemas.microsoft.com/office/drawing/2010/main">
        <mc:Choice Requires="a14">
          <p:sp>
            <p:nvSpPr>
              <p:cNvPr id="170" name="文本框 169">
                <a:extLst>
                  <a:ext uri="{FF2B5EF4-FFF2-40B4-BE49-F238E27FC236}">
                    <a16:creationId xmlns:a16="http://schemas.microsoft.com/office/drawing/2014/main" id="{3E80504D-94A6-6DA6-1236-61FAA3283073}"/>
                  </a:ext>
                </a:extLst>
              </p:cNvPr>
              <p:cNvSpPr txBox="1"/>
              <p:nvPr/>
            </p:nvSpPr>
            <p:spPr>
              <a:xfrm>
                <a:off x="8960644" y="5045021"/>
                <a:ext cx="2315126" cy="1015663"/>
              </a:xfrm>
              <a:prstGeom prst="rect">
                <a:avLst/>
              </a:prstGeom>
              <a:noFill/>
              <a:ln>
                <a:noFill/>
                <a:prstDash val="lgDash"/>
              </a:ln>
            </p:spPr>
            <p:txBody>
              <a:bodyPr wrap="square">
                <a:spAutoFit/>
              </a:bodyPr>
              <a:lstStyle/>
              <a:p>
                <a:r>
                  <a:rPr lang="zh-CN" altLang="en-US" sz="1200" dirty="0">
                    <a:latin typeface="Times New Roman" panose="02020603050405020304" pitchFamily="18" charset="0"/>
                    <a:cs typeface="Times New Roman" panose="02020603050405020304" pitchFamily="18" charset="0"/>
                  </a:rPr>
                  <a:t>Hypothesis testing:</a:t>
                </a:r>
                <a:endParaRPr lang="en-US" altLang="zh-CN" sz="1200" dirty="0">
                  <a:latin typeface="Times New Roman" panose="02020603050405020304" pitchFamily="18" charset="0"/>
                  <a:cs typeface="Times New Roman" panose="02020603050405020304" pitchFamily="18" charset="0"/>
                </a:endParaRPr>
              </a:p>
              <a:p>
                <a:endParaRPr lang="en-US" altLang="zh-CN" sz="1200" dirty="0">
                  <a:latin typeface="Times New Roman" panose="02020603050405020304" pitchFamily="18" charset="0"/>
                  <a:cs typeface="Times New Roman" panose="02020603050405020304" pitchFamily="18" charset="0"/>
                </a:endParaRPr>
              </a:p>
              <a:p>
                <a14:m>
                  <m:oMath xmlns:m="http://schemas.openxmlformats.org/officeDocument/2006/math">
                    <m:sSub>
                      <m:sSubPr>
                        <m:ctrlPr>
                          <a:rPr lang="en-US" altLang="zh-CN" sz="1200" i="1" smtClean="0">
                            <a:latin typeface="Cambria Math" panose="02040503050406030204" pitchFamily="18" charset="0"/>
                            <a:cs typeface="Times New Roman" panose="02020603050405020304" pitchFamily="18" charset="0"/>
                          </a:rPr>
                        </m:ctrlPr>
                      </m:sSubPr>
                      <m:e>
                        <m:r>
                          <a:rPr lang="en-US" altLang="zh-CN" sz="1200" b="0" i="1" smtClean="0">
                            <a:latin typeface="Cambria Math" panose="02040503050406030204" pitchFamily="18" charset="0"/>
                            <a:cs typeface="Times New Roman" panose="02020603050405020304" pitchFamily="18" charset="0"/>
                          </a:rPr>
                          <m:t>𝐻</m:t>
                        </m:r>
                      </m:e>
                      <m:sub>
                        <m:r>
                          <a:rPr lang="en-US" altLang="zh-CN" sz="1200" b="0" i="1" smtClean="0">
                            <a:latin typeface="Cambria Math" panose="02040503050406030204" pitchFamily="18" charset="0"/>
                            <a:cs typeface="Times New Roman" panose="02020603050405020304" pitchFamily="18" charset="0"/>
                          </a:rPr>
                          <m:t>0</m:t>
                        </m:r>
                      </m:sub>
                    </m:sSub>
                    <m:r>
                      <a:rPr lang="en-US" altLang="zh-CN" sz="1200" b="0" i="0" smtClean="0">
                        <a:latin typeface="Cambria Math" panose="02040503050406030204" pitchFamily="18" charset="0"/>
                        <a:cs typeface="Times New Roman" panose="02020603050405020304" pitchFamily="18" charset="0"/>
                      </a:rPr>
                      <m:t>:</m:t>
                    </m:r>
                  </m:oMath>
                </a14:m>
                <a:r>
                  <a:rPr lang="en-US" altLang="zh-CN" sz="1200" dirty="0">
                    <a:latin typeface="Times New Roman" panose="02020603050405020304" pitchFamily="18" charset="0"/>
                    <a:cs typeface="Times New Roman" panose="02020603050405020304" pitchFamily="18" charset="0"/>
                  </a:rPr>
                  <a:t>The observed two queries have different classification probability distributions</a:t>
                </a:r>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170" name="文本框 169">
                <a:extLst>
                  <a:ext uri="{FF2B5EF4-FFF2-40B4-BE49-F238E27FC236}">
                    <a16:creationId xmlns:a16="http://schemas.microsoft.com/office/drawing/2014/main" id="{3E80504D-94A6-6DA6-1236-61FAA3283073}"/>
                  </a:ext>
                </a:extLst>
              </p:cNvPr>
              <p:cNvSpPr txBox="1">
                <a:spLocks noRot="1" noChangeAspect="1" noMove="1" noResize="1" noEditPoints="1" noAdjustHandles="1" noChangeArrowheads="1" noChangeShapeType="1" noTextEdit="1"/>
              </p:cNvSpPr>
              <p:nvPr/>
            </p:nvSpPr>
            <p:spPr>
              <a:xfrm>
                <a:off x="8960644" y="5045021"/>
                <a:ext cx="2315126" cy="1015663"/>
              </a:xfrm>
              <a:prstGeom prst="rect">
                <a:avLst/>
              </a:prstGeom>
              <a:blipFill>
                <a:blip r:embed="rId17"/>
                <a:stretch>
                  <a:fillRect l="-263" t="-602" r="-789" b="-4217"/>
                </a:stretch>
              </a:blipFill>
              <a:ln>
                <a:noFill/>
                <a:prstDash val="lgDash"/>
              </a:ln>
            </p:spPr>
            <p:txBody>
              <a:bodyPr/>
              <a:lstStyle/>
              <a:p>
                <a:r>
                  <a:rPr lang="zh-CN" altLang="en-US">
                    <a:noFill/>
                  </a:rPr>
                  <a:t> </a:t>
                </a:r>
              </a:p>
            </p:txBody>
          </p:sp>
        </mc:Fallback>
      </mc:AlternateContent>
      <p:sp>
        <p:nvSpPr>
          <p:cNvPr id="171" name="椭圆 170">
            <a:extLst>
              <a:ext uri="{FF2B5EF4-FFF2-40B4-BE49-F238E27FC236}">
                <a16:creationId xmlns:a16="http://schemas.microsoft.com/office/drawing/2014/main" id="{9DA1E836-E448-D0B5-BBD2-636BE2EE9DFA}"/>
              </a:ext>
            </a:extLst>
          </p:cNvPr>
          <p:cNvSpPr/>
          <p:nvPr/>
        </p:nvSpPr>
        <p:spPr>
          <a:xfrm>
            <a:off x="863844" y="5226284"/>
            <a:ext cx="128588" cy="135731"/>
          </a:xfrm>
          <a:prstGeom prst="ellipse">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172" name="椭圆 171">
            <a:extLst>
              <a:ext uri="{FF2B5EF4-FFF2-40B4-BE49-F238E27FC236}">
                <a16:creationId xmlns:a16="http://schemas.microsoft.com/office/drawing/2014/main" id="{4B6E5A1E-9F4A-45B6-0C18-700563BC90EF}"/>
              </a:ext>
            </a:extLst>
          </p:cNvPr>
          <p:cNvSpPr/>
          <p:nvPr/>
        </p:nvSpPr>
        <p:spPr>
          <a:xfrm>
            <a:off x="1150785" y="4872900"/>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174" name="椭圆 173">
            <a:extLst>
              <a:ext uri="{FF2B5EF4-FFF2-40B4-BE49-F238E27FC236}">
                <a16:creationId xmlns:a16="http://schemas.microsoft.com/office/drawing/2014/main" id="{523E0C98-76D3-12F7-717F-10BC9AC6F153}"/>
              </a:ext>
            </a:extLst>
          </p:cNvPr>
          <p:cNvSpPr/>
          <p:nvPr/>
        </p:nvSpPr>
        <p:spPr>
          <a:xfrm>
            <a:off x="1086491" y="5614841"/>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75" name="椭圆 174">
            <a:extLst>
              <a:ext uri="{FF2B5EF4-FFF2-40B4-BE49-F238E27FC236}">
                <a16:creationId xmlns:a16="http://schemas.microsoft.com/office/drawing/2014/main" id="{03950B08-0CD5-A8A0-1C60-7313637FA719}"/>
              </a:ext>
            </a:extLst>
          </p:cNvPr>
          <p:cNvSpPr/>
          <p:nvPr/>
        </p:nvSpPr>
        <p:spPr>
          <a:xfrm>
            <a:off x="1455585" y="5246161"/>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76" name="椭圆 175">
            <a:extLst>
              <a:ext uri="{FF2B5EF4-FFF2-40B4-BE49-F238E27FC236}">
                <a16:creationId xmlns:a16="http://schemas.microsoft.com/office/drawing/2014/main" id="{6DC5B863-D04E-E930-D6A3-A0CDF136B3D6}"/>
              </a:ext>
            </a:extLst>
          </p:cNvPr>
          <p:cNvSpPr/>
          <p:nvPr/>
        </p:nvSpPr>
        <p:spPr>
          <a:xfrm>
            <a:off x="1743719" y="4894511"/>
            <a:ext cx="128588" cy="135731"/>
          </a:xfrm>
          <a:prstGeom prst="ellipse">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177" name="椭圆 176">
            <a:extLst>
              <a:ext uri="{FF2B5EF4-FFF2-40B4-BE49-F238E27FC236}">
                <a16:creationId xmlns:a16="http://schemas.microsoft.com/office/drawing/2014/main" id="{BB835420-E3E1-07B9-D4F8-688FC7DD9ACD}"/>
              </a:ext>
            </a:extLst>
          </p:cNvPr>
          <p:cNvSpPr/>
          <p:nvPr/>
        </p:nvSpPr>
        <p:spPr>
          <a:xfrm>
            <a:off x="1877072" y="5584686"/>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78" name="椭圆 177">
            <a:extLst>
              <a:ext uri="{FF2B5EF4-FFF2-40B4-BE49-F238E27FC236}">
                <a16:creationId xmlns:a16="http://schemas.microsoft.com/office/drawing/2014/main" id="{40AF3DF0-52C2-65B0-2089-710CF55CE193}"/>
              </a:ext>
            </a:extLst>
          </p:cNvPr>
          <p:cNvSpPr/>
          <p:nvPr/>
        </p:nvSpPr>
        <p:spPr>
          <a:xfrm>
            <a:off x="1956835" y="5328312"/>
            <a:ext cx="128588" cy="135731"/>
          </a:xfrm>
          <a:prstGeom prst="ellipse">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179" name="椭圆 178">
            <a:extLst>
              <a:ext uri="{FF2B5EF4-FFF2-40B4-BE49-F238E27FC236}">
                <a16:creationId xmlns:a16="http://schemas.microsoft.com/office/drawing/2014/main" id="{671EF79D-36F8-1A32-D86A-A78B411CB660}"/>
              </a:ext>
            </a:extLst>
          </p:cNvPr>
          <p:cNvSpPr/>
          <p:nvPr/>
        </p:nvSpPr>
        <p:spPr>
          <a:xfrm>
            <a:off x="1587741" y="5798404"/>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181" name="直接连接符 180">
            <a:extLst>
              <a:ext uri="{FF2B5EF4-FFF2-40B4-BE49-F238E27FC236}">
                <a16:creationId xmlns:a16="http://schemas.microsoft.com/office/drawing/2014/main" id="{9184C381-E56A-925D-E44A-0D4B23736866}"/>
              </a:ext>
            </a:extLst>
          </p:cNvPr>
          <p:cNvCxnSpPr>
            <a:cxnSpLocks/>
            <a:stCxn id="172" idx="3"/>
            <a:endCxn id="171" idx="0"/>
          </p:cNvCxnSpPr>
          <p:nvPr/>
        </p:nvCxnSpPr>
        <p:spPr>
          <a:xfrm flipH="1">
            <a:off x="928138" y="4988754"/>
            <a:ext cx="241478" cy="237530"/>
          </a:xfrm>
          <a:prstGeom prst="line">
            <a:avLst/>
          </a:prstGeom>
        </p:spPr>
        <p:style>
          <a:lnRef idx="2">
            <a:schemeClr val="dk1"/>
          </a:lnRef>
          <a:fillRef idx="0">
            <a:schemeClr val="dk1"/>
          </a:fillRef>
          <a:effectRef idx="1">
            <a:schemeClr val="dk1"/>
          </a:effectRef>
          <a:fontRef idx="minor">
            <a:schemeClr val="tx1"/>
          </a:fontRef>
        </p:style>
      </p:cxnSp>
      <p:cxnSp>
        <p:nvCxnSpPr>
          <p:cNvPr id="182" name="直接连接符 181">
            <a:extLst>
              <a:ext uri="{FF2B5EF4-FFF2-40B4-BE49-F238E27FC236}">
                <a16:creationId xmlns:a16="http://schemas.microsoft.com/office/drawing/2014/main" id="{A4A2B488-BC93-F6AA-20D9-116402100A63}"/>
              </a:ext>
            </a:extLst>
          </p:cNvPr>
          <p:cNvCxnSpPr>
            <a:cxnSpLocks/>
            <a:stCxn id="172" idx="5"/>
            <a:endCxn id="175" idx="1"/>
          </p:cNvCxnSpPr>
          <p:nvPr/>
        </p:nvCxnSpPr>
        <p:spPr>
          <a:xfrm>
            <a:off x="1260542" y="4988754"/>
            <a:ext cx="213874" cy="277284"/>
          </a:xfrm>
          <a:prstGeom prst="line">
            <a:avLst/>
          </a:prstGeom>
        </p:spPr>
        <p:style>
          <a:lnRef idx="2">
            <a:schemeClr val="dk1"/>
          </a:lnRef>
          <a:fillRef idx="0">
            <a:schemeClr val="dk1"/>
          </a:fillRef>
          <a:effectRef idx="1">
            <a:schemeClr val="dk1"/>
          </a:effectRef>
          <a:fontRef idx="minor">
            <a:schemeClr val="tx1"/>
          </a:fontRef>
        </p:style>
      </p:cxnSp>
      <p:cxnSp>
        <p:nvCxnSpPr>
          <p:cNvPr id="228" name="直接连接符 227">
            <a:extLst>
              <a:ext uri="{FF2B5EF4-FFF2-40B4-BE49-F238E27FC236}">
                <a16:creationId xmlns:a16="http://schemas.microsoft.com/office/drawing/2014/main" id="{56548B7C-37FB-5360-BD6C-BBA66F644BA2}"/>
              </a:ext>
            </a:extLst>
          </p:cNvPr>
          <p:cNvCxnSpPr>
            <a:cxnSpLocks/>
            <a:stCxn id="171" idx="5"/>
            <a:endCxn id="174" idx="1"/>
          </p:cNvCxnSpPr>
          <p:nvPr/>
        </p:nvCxnSpPr>
        <p:spPr>
          <a:xfrm>
            <a:off x="973601" y="5342138"/>
            <a:ext cx="131721" cy="292580"/>
          </a:xfrm>
          <a:prstGeom prst="line">
            <a:avLst/>
          </a:prstGeom>
        </p:spPr>
        <p:style>
          <a:lnRef idx="2">
            <a:schemeClr val="dk1"/>
          </a:lnRef>
          <a:fillRef idx="0">
            <a:schemeClr val="dk1"/>
          </a:fillRef>
          <a:effectRef idx="1">
            <a:schemeClr val="dk1"/>
          </a:effectRef>
          <a:fontRef idx="minor">
            <a:schemeClr val="tx1"/>
          </a:fontRef>
        </p:style>
      </p:cxnSp>
      <p:cxnSp>
        <p:nvCxnSpPr>
          <p:cNvPr id="229" name="直接连接符 228">
            <a:extLst>
              <a:ext uri="{FF2B5EF4-FFF2-40B4-BE49-F238E27FC236}">
                <a16:creationId xmlns:a16="http://schemas.microsoft.com/office/drawing/2014/main" id="{5A308CEC-EB81-3E1C-22A5-2795E78F46EB}"/>
              </a:ext>
            </a:extLst>
          </p:cNvPr>
          <p:cNvCxnSpPr>
            <a:cxnSpLocks/>
            <a:stCxn id="175" idx="3"/>
            <a:endCxn id="174" idx="7"/>
          </p:cNvCxnSpPr>
          <p:nvPr/>
        </p:nvCxnSpPr>
        <p:spPr>
          <a:xfrm flipH="1">
            <a:off x="1196248" y="5362015"/>
            <a:ext cx="278168" cy="272703"/>
          </a:xfrm>
          <a:prstGeom prst="line">
            <a:avLst/>
          </a:prstGeom>
        </p:spPr>
        <p:style>
          <a:lnRef idx="2">
            <a:schemeClr val="dk1"/>
          </a:lnRef>
          <a:fillRef idx="0">
            <a:schemeClr val="dk1"/>
          </a:fillRef>
          <a:effectRef idx="1">
            <a:schemeClr val="dk1"/>
          </a:effectRef>
          <a:fontRef idx="minor">
            <a:schemeClr val="tx1"/>
          </a:fontRef>
        </p:style>
      </p:cxnSp>
      <p:cxnSp>
        <p:nvCxnSpPr>
          <p:cNvPr id="230" name="直接连接符 229">
            <a:extLst>
              <a:ext uri="{FF2B5EF4-FFF2-40B4-BE49-F238E27FC236}">
                <a16:creationId xmlns:a16="http://schemas.microsoft.com/office/drawing/2014/main" id="{0A0CDCD4-C973-4BE2-A442-38F310CBDD46}"/>
              </a:ext>
            </a:extLst>
          </p:cNvPr>
          <p:cNvCxnSpPr>
            <a:cxnSpLocks/>
            <a:stCxn id="176" idx="3"/>
            <a:endCxn id="175" idx="6"/>
          </p:cNvCxnSpPr>
          <p:nvPr/>
        </p:nvCxnSpPr>
        <p:spPr>
          <a:xfrm flipH="1">
            <a:off x="1584173" y="5010365"/>
            <a:ext cx="178377" cy="303662"/>
          </a:xfrm>
          <a:prstGeom prst="line">
            <a:avLst/>
          </a:prstGeom>
        </p:spPr>
        <p:style>
          <a:lnRef idx="2">
            <a:schemeClr val="dk1"/>
          </a:lnRef>
          <a:fillRef idx="0">
            <a:schemeClr val="dk1"/>
          </a:fillRef>
          <a:effectRef idx="1">
            <a:schemeClr val="dk1"/>
          </a:effectRef>
          <a:fontRef idx="minor">
            <a:schemeClr val="tx1"/>
          </a:fontRef>
        </p:style>
      </p:cxnSp>
      <p:cxnSp>
        <p:nvCxnSpPr>
          <p:cNvPr id="232" name="直接连接符 231">
            <a:extLst>
              <a:ext uri="{FF2B5EF4-FFF2-40B4-BE49-F238E27FC236}">
                <a16:creationId xmlns:a16="http://schemas.microsoft.com/office/drawing/2014/main" id="{85A046C7-E5E0-FCD7-5E3B-50DDA132E7E3}"/>
              </a:ext>
            </a:extLst>
          </p:cNvPr>
          <p:cNvCxnSpPr>
            <a:cxnSpLocks/>
            <a:stCxn id="179" idx="0"/>
            <a:endCxn id="175" idx="4"/>
          </p:cNvCxnSpPr>
          <p:nvPr/>
        </p:nvCxnSpPr>
        <p:spPr>
          <a:xfrm flipH="1" flipV="1">
            <a:off x="1519879" y="5381892"/>
            <a:ext cx="132156" cy="416512"/>
          </a:xfrm>
          <a:prstGeom prst="line">
            <a:avLst/>
          </a:prstGeom>
        </p:spPr>
        <p:style>
          <a:lnRef idx="2">
            <a:schemeClr val="dk1"/>
          </a:lnRef>
          <a:fillRef idx="0">
            <a:schemeClr val="dk1"/>
          </a:fillRef>
          <a:effectRef idx="1">
            <a:schemeClr val="dk1"/>
          </a:effectRef>
          <a:fontRef idx="minor">
            <a:schemeClr val="tx1"/>
          </a:fontRef>
        </p:style>
      </p:cxnSp>
      <p:cxnSp>
        <p:nvCxnSpPr>
          <p:cNvPr id="233" name="直接连接符 232">
            <a:extLst>
              <a:ext uri="{FF2B5EF4-FFF2-40B4-BE49-F238E27FC236}">
                <a16:creationId xmlns:a16="http://schemas.microsoft.com/office/drawing/2014/main" id="{3BA6D1BF-8F09-F3F4-A1D9-BC76B46FB341}"/>
              </a:ext>
            </a:extLst>
          </p:cNvPr>
          <p:cNvCxnSpPr>
            <a:cxnSpLocks/>
            <a:stCxn id="177" idx="1"/>
            <a:endCxn id="175" idx="5"/>
          </p:cNvCxnSpPr>
          <p:nvPr/>
        </p:nvCxnSpPr>
        <p:spPr>
          <a:xfrm flipH="1" flipV="1">
            <a:off x="1565342" y="5362015"/>
            <a:ext cx="330561" cy="242548"/>
          </a:xfrm>
          <a:prstGeom prst="line">
            <a:avLst/>
          </a:prstGeom>
        </p:spPr>
        <p:style>
          <a:lnRef idx="2">
            <a:schemeClr val="dk1"/>
          </a:lnRef>
          <a:fillRef idx="0">
            <a:schemeClr val="dk1"/>
          </a:fillRef>
          <a:effectRef idx="1">
            <a:schemeClr val="dk1"/>
          </a:effectRef>
          <a:fontRef idx="minor">
            <a:schemeClr val="tx1"/>
          </a:fontRef>
        </p:style>
      </p:cxnSp>
      <p:cxnSp>
        <p:nvCxnSpPr>
          <p:cNvPr id="241" name="直接连接符 240">
            <a:extLst>
              <a:ext uri="{FF2B5EF4-FFF2-40B4-BE49-F238E27FC236}">
                <a16:creationId xmlns:a16="http://schemas.microsoft.com/office/drawing/2014/main" id="{B479DF1A-17A1-DC89-8A95-E6288611590C}"/>
              </a:ext>
            </a:extLst>
          </p:cNvPr>
          <p:cNvCxnSpPr>
            <a:cxnSpLocks/>
            <a:stCxn id="176" idx="5"/>
            <a:endCxn id="178" idx="1"/>
          </p:cNvCxnSpPr>
          <p:nvPr/>
        </p:nvCxnSpPr>
        <p:spPr>
          <a:xfrm>
            <a:off x="1853476" y="5010365"/>
            <a:ext cx="122190" cy="337824"/>
          </a:xfrm>
          <a:prstGeom prst="line">
            <a:avLst/>
          </a:prstGeom>
        </p:spPr>
        <p:style>
          <a:lnRef idx="2">
            <a:schemeClr val="dk1"/>
          </a:lnRef>
          <a:fillRef idx="0">
            <a:schemeClr val="dk1"/>
          </a:fillRef>
          <a:effectRef idx="1">
            <a:schemeClr val="dk1"/>
          </a:effectRef>
          <a:fontRef idx="minor">
            <a:schemeClr val="tx1"/>
          </a:fontRef>
        </p:style>
      </p:cxnSp>
      <p:cxnSp>
        <p:nvCxnSpPr>
          <p:cNvPr id="253" name="直接连接符 252">
            <a:extLst>
              <a:ext uri="{FF2B5EF4-FFF2-40B4-BE49-F238E27FC236}">
                <a16:creationId xmlns:a16="http://schemas.microsoft.com/office/drawing/2014/main" id="{F765DA4A-EB72-0CAE-7EF9-47C3BE723EAA}"/>
              </a:ext>
            </a:extLst>
          </p:cNvPr>
          <p:cNvCxnSpPr>
            <a:cxnSpLocks/>
            <a:stCxn id="172" idx="4"/>
            <a:endCxn id="174" idx="0"/>
          </p:cNvCxnSpPr>
          <p:nvPr/>
        </p:nvCxnSpPr>
        <p:spPr>
          <a:xfrm flipH="1">
            <a:off x="1150785" y="5008631"/>
            <a:ext cx="64294" cy="606210"/>
          </a:xfrm>
          <a:prstGeom prst="line">
            <a:avLst/>
          </a:prstGeom>
        </p:spPr>
        <p:style>
          <a:lnRef idx="2">
            <a:schemeClr val="dk1"/>
          </a:lnRef>
          <a:fillRef idx="0">
            <a:schemeClr val="dk1"/>
          </a:fillRef>
          <a:effectRef idx="1">
            <a:schemeClr val="dk1"/>
          </a:effectRef>
          <a:fontRef idx="minor">
            <a:schemeClr val="tx1"/>
          </a:fontRef>
        </p:style>
      </p:cxnSp>
      <p:cxnSp>
        <p:nvCxnSpPr>
          <p:cNvPr id="254" name="直接连接符 253">
            <a:extLst>
              <a:ext uri="{FF2B5EF4-FFF2-40B4-BE49-F238E27FC236}">
                <a16:creationId xmlns:a16="http://schemas.microsoft.com/office/drawing/2014/main" id="{06FFF7E8-C89C-45F5-8B27-5CFE03FDA8CA}"/>
              </a:ext>
            </a:extLst>
          </p:cNvPr>
          <p:cNvCxnSpPr>
            <a:stCxn id="174" idx="5"/>
            <a:endCxn id="179" idx="2"/>
          </p:cNvCxnSpPr>
          <p:nvPr/>
        </p:nvCxnSpPr>
        <p:spPr>
          <a:xfrm>
            <a:off x="1196248" y="5730695"/>
            <a:ext cx="391493" cy="135575"/>
          </a:xfrm>
          <a:prstGeom prst="line">
            <a:avLst/>
          </a:prstGeom>
        </p:spPr>
        <p:style>
          <a:lnRef idx="2">
            <a:schemeClr val="dk1"/>
          </a:lnRef>
          <a:fillRef idx="0">
            <a:schemeClr val="dk1"/>
          </a:fillRef>
          <a:effectRef idx="1">
            <a:schemeClr val="dk1"/>
          </a:effectRef>
          <a:fontRef idx="minor">
            <a:schemeClr val="tx1"/>
          </a:fontRef>
        </p:style>
      </p:cxnSp>
      <p:sp>
        <p:nvSpPr>
          <p:cNvPr id="256" name="矩形 255">
            <a:extLst>
              <a:ext uri="{FF2B5EF4-FFF2-40B4-BE49-F238E27FC236}">
                <a16:creationId xmlns:a16="http://schemas.microsoft.com/office/drawing/2014/main" id="{3BE4698C-9E1F-212A-9F06-138A78F7AA03}"/>
              </a:ext>
            </a:extLst>
          </p:cNvPr>
          <p:cNvSpPr/>
          <p:nvPr/>
        </p:nvSpPr>
        <p:spPr>
          <a:xfrm>
            <a:off x="771582" y="4813548"/>
            <a:ext cx="2472419" cy="1400176"/>
          </a:xfrm>
          <a:prstGeom prst="rect">
            <a:avLst/>
          </a:prstGeom>
          <a:noFill/>
          <a:ln>
            <a:solidFill>
              <a:schemeClr val="bg1">
                <a:lumMod val="65000"/>
              </a:schemeClr>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8" name="椭圆 257">
            <a:extLst>
              <a:ext uri="{FF2B5EF4-FFF2-40B4-BE49-F238E27FC236}">
                <a16:creationId xmlns:a16="http://schemas.microsoft.com/office/drawing/2014/main" id="{1F6CFC6C-7E7F-6A47-D99E-7C0CAB69FD63}"/>
              </a:ext>
            </a:extLst>
          </p:cNvPr>
          <p:cNvSpPr/>
          <p:nvPr/>
        </p:nvSpPr>
        <p:spPr>
          <a:xfrm rot="453782">
            <a:off x="2645777" y="5288397"/>
            <a:ext cx="128588" cy="135731"/>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sp>
        <p:nvSpPr>
          <p:cNvPr id="259" name="椭圆 258">
            <a:extLst>
              <a:ext uri="{FF2B5EF4-FFF2-40B4-BE49-F238E27FC236}">
                <a16:creationId xmlns:a16="http://schemas.microsoft.com/office/drawing/2014/main" id="{F40A268E-1024-14D7-A78A-077C21FAD810}"/>
              </a:ext>
            </a:extLst>
          </p:cNvPr>
          <p:cNvSpPr/>
          <p:nvPr/>
        </p:nvSpPr>
        <p:spPr>
          <a:xfrm rot="453782">
            <a:off x="2800860" y="5441083"/>
            <a:ext cx="128588" cy="135731"/>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sp>
        <p:nvSpPr>
          <p:cNvPr id="260" name="椭圆 259">
            <a:extLst>
              <a:ext uri="{FF2B5EF4-FFF2-40B4-BE49-F238E27FC236}">
                <a16:creationId xmlns:a16="http://schemas.microsoft.com/office/drawing/2014/main" id="{71A00C97-D79F-4E0E-1E81-52E61A7FAAD1}"/>
              </a:ext>
            </a:extLst>
          </p:cNvPr>
          <p:cNvSpPr/>
          <p:nvPr/>
        </p:nvSpPr>
        <p:spPr>
          <a:xfrm rot="453782">
            <a:off x="2559661" y="5532726"/>
            <a:ext cx="128588" cy="135731"/>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cxnSp>
        <p:nvCxnSpPr>
          <p:cNvPr id="263" name="直接连接符 262">
            <a:extLst>
              <a:ext uri="{FF2B5EF4-FFF2-40B4-BE49-F238E27FC236}">
                <a16:creationId xmlns:a16="http://schemas.microsoft.com/office/drawing/2014/main" id="{802A51CC-8FE6-7850-46B8-74E94B4641F9}"/>
              </a:ext>
            </a:extLst>
          </p:cNvPr>
          <p:cNvCxnSpPr>
            <a:cxnSpLocks/>
          </p:cNvCxnSpPr>
          <p:nvPr/>
        </p:nvCxnSpPr>
        <p:spPr>
          <a:xfrm rot="453782">
            <a:off x="2751505" y="5410103"/>
            <a:ext cx="74898" cy="45291"/>
          </a:xfrm>
          <a:prstGeom prst="line">
            <a:avLst/>
          </a:prstGeom>
          <a:ln>
            <a:solidFill>
              <a:srgbClr val="C00000"/>
            </a:solidFill>
          </a:ln>
        </p:spPr>
        <p:style>
          <a:lnRef idx="2">
            <a:schemeClr val="dk1"/>
          </a:lnRef>
          <a:fillRef idx="0">
            <a:schemeClr val="dk1"/>
          </a:fillRef>
          <a:effectRef idx="1">
            <a:schemeClr val="dk1"/>
          </a:effectRef>
          <a:fontRef idx="minor">
            <a:schemeClr val="tx1"/>
          </a:fontRef>
        </p:style>
      </p:cxnSp>
      <p:cxnSp>
        <p:nvCxnSpPr>
          <p:cNvPr id="264" name="直接连接符 263">
            <a:extLst>
              <a:ext uri="{FF2B5EF4-FFF2-40B4-BE49-F238E27FC236}">
                <a16:creationId xmlns:a16="http://schemas.microsoft.com/office/drawing/2014/main" id="{7E28F1F3-4619-080C-06F4-BB894EE53E8C}"/>
              </a:ext>
            </a:extLst>
          </p:cNvPr>
          <p:cNvCxnSpPr>
            <a:cxnSpLocks/>
            <a:endCxn id="260" idx="0"/>
          </p:cNvCxnSpPr>
          <p:nvPr/>
        </p:nvCxnSpPr>
        <p:spPr>
          <a:xfrm flipH="1">
            <a:off x="2632887" y="5403796"/>
            <a:ext cx="37951" cy="129520"/>
          </a:xfrm>
          <a:prstGeom prst="line">
            <a:avLst/>
          </a:prstGeom>
          <a:ln>
            <a:solidFill>
              <a:srgbClr val="C00000"/>
            </a:solidFill>
          </a:ln>
        </p:spPr>
        <p:style>
          <a:lnRef idx="2">
            <a:schemeClr val="dk1"/>
          </a:lnRef>
          <a:fillRef idx="0">
            <a:schemeClr val="dk1"/>
          </a:fillRef>
          <a:effectRef idx="1">
            <a:schemeClr val="dk1"/>
          </a:effectRef>
          <a:fontRef idx="minor">
            <a:schemeClr val="tx1"/>
          </a:fontRef>
        </p:style>
      </p:cxnSp>
      <p:cxnSp>
        <p:nvCxnSpPr>
          <p:cNvPr id="265" name="直接连接符 264">
            <a:extLst>
              <a:ext uri="{FF2B5EF4-FFF2-40B4-BE49-F238E27FC236}">
                <a16:creationId xmlns:a16="http://schemas.microsoft.com/office/drawing/2014/main" id="{D5AF93E2-4887-37A5-6066-96DCB40C7E54}"/>
              </a:ext>
            </a:extLst>
          </p:cNvPr>
          <p:cNvCxnSpPr>
            <a:cxnSpLocks/>
            <a:endCxn id="260" idx="6"/>
          </p:cNvCxnSpPr>
          <p:nvPr/>
        </p:nvCxnSpPr>
        <p:spPr>
          <a:xfrm flipH="1">
            <a:off x="2687690" y="5559088"/>
            <a:ext cx="129383" cy="49966"/>
          </a:xfrm>
          <a:prstGeom prst="line">
            <a:avLst/>
          </a:prstGeom>
          <a:ln>
            <a:solidFill>
              <a:srgbClr val="C00000"/>
            </a:solidFill>
          </a:ln>
        </p:spPr>
        <p:style>
          <a:lnRef idx="2">
            <a:schemeClr val="dk1"/>
          </a:lnRef>
          <a:fillRef idx="0">
            <a:schemeClr val="dk1"/>
          </a:fillRef>
          <a:effectRef idx="1">
            <a:schemeClr val="dk1"/>
          </a:effectRef>
          <a:fontRef idx="minor">
            <a:schemeClr val="tx1"/>
          </a:fontRef>
        </p:style>
      </p:cxnSp>
      <p:pic>
        <p:nvPicPr>
          <p:cNvPr id="267" name="图片 266">
            <a:extLst>
              <a:ext uri="{FF2B5EF4-FFF2-40B4-BE49-F238E27FC236}">
                <a16:creationId xmlns:a16="http://schemas.microsoft.com/office/drawing/2014/main" id="{35FABF14-CCE2-39A6-9E3B-7E57B6248CAC}"/>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2224135" y="5431020"/>
            <a:ext cx="222267" cy="222267"/>
          </a:xfrm>
          <a:prstGeom prst="rect">
            <a:avLst/>
          </a:prstGeom>
        </p:spPr>
      </p:pic>
      <mc:AlternateContent xmlns:mc="http://schemas.openxmlformats.org/markup-compatibility/2006" xmlns:a14="http://schemas.microsoft.com/office/drawing/2010/main">
        <mc:Choice Requires="a14">
          <p:sp>
            <p:nvSpPr>
              <p:cNvPr id="268" name="文本框 267">
                <a:extLst>
                  <a:ext uri="{FF2B5EF4-FFF2-40B4-BE49-F238E27FC236}">
                    <a16:creationId xmlns:a16="http://schemas.microsoft.com/office/drawing/2014/main" id="{985CCF3F-6EBD-715F-60E6-3B9DF6FBBBB2}"/>
                  </a:ext>
                </a:extLst>
              </p:cNvPr>
              <p:cNvSpPr txBox="1"/>
              <p:nvPr/>
            </p:nvSpPr>
            <p:spPr>
              <a:xfrm>
                <a:off x="771583" y="5872943"/>
                <a:ext cx="136800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Original datasets </a:t>
                </a:r>
                <a14:m>
                  <m:oMath xmlns:m="http://schemas.openxmlformats.org/officeDocument/2006/math">
                    <m:r>
                      <a:rPr lang="en-US" altLang="zh-CN" sz="1200" i="1" dirty="0" smtClean="0">
                        <a:latin typeface="Cambria Math" panose="02040503050406030204" pitchFamily="18" charset="0"/>
                        <a:cs typeface="Times New Roman" panose="02020603050405020304" pitchFamily="18" charset="0"/>
                      </a:rPr>
                      <m:t>𝐺</m:t>
                    </m:r>
                  </m:oMath>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268" name="文本框 267">
                <a:extLst>
                  <a:ext uri="{FF2B5EF4-FFF2-40B4-BE49-F238E27FC236}">
                    <a16:creationId xmlns:a16="http://schemas.microsoft.com/office/drawing/2014/main" id="{985CCF3F-6EBD-715F-60E6-3B9DF6FBBBB2}"/>
                  </a:ext>
                </a:extLst>
              </p:cNvPr>
              <p:cNvSpPr txBox="1">
                <a:spLocks noRot="1" noChangeAspect="1" noMove="1" noResize="1" noEditPoints="1" noAdjustHandles="1" noChangeArrowheads="1" noChangeShapeType="1" noTextEdit="1"/>
              </p:cNvSpPr>
              <p:nvPr/>
            </p:nvSpPr>
            <p:spPr>
              <a:xfrm>
                <a:off x="771583" y="5872943"/>
                <a:ext cx="1368003" cy="276999"/>
              </a:xfrm>
              <a:prstGeom prst="rect">
                <a:avLst/>
              </a:prstGeom>
              <a:blipFill>
                <a:blip r:embed="rId13"/>
                <a:stretch>
                  <a:fillRect l="-446" b="-1521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9" name="文本框 268">
                <a:extLst>
                  <a:ext uri="{FF2B5EF4-FFF2-40B4-BE49-F238E27FC236}">
                    <a16:creationId xmlns:a16="http://schemas.microsoft.com/office/drawing/2014/main" id="{E62D39B2-1D93-505E-8A87-A7CB18F99108}"/>
                  </a:ext>
                </a:extLst>
              </p:cNvPr>
              <p:cNvSpPr txBox="1"/>
              <p:nvPr/>
            </p:nvSpPr>
            <p:spPr>
              <a:xfrm>
                <a:off x="2398321" y="5854102"/>
                <a:ext cx="693014"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1200" i="1" smtClean="0">
                              <a:latin typeface="Cambria Math" panose="02040503050406030204" pitchFamily="18" charset="0"/>
                              <a:cs typeface="Times New Roman" panose="02020603050405020304" pitchFamily="18" charset="0"/>
                            </a:rPr>
                          </m:ctrlPr>
                        </m:sSubPr>
                        <m:e>
                          <m:r>
                            <a:rPr lang="en-US" altLang="zh-CN" sz="1200" b="0" i="1" smtClean="0">
                              <a:latin typeface="Cambria Math" panose="02040503050406030204" pitchFamily="18" charset="0"/>
                              <a:cs typeface="Times New Roman" panose="02020603050405020304" pitchFamily="18" charset="0"/>
                            </a:rPr>
                            <m:t>𝑥</m:t>
                          </m:r>
                        </m:e>
                        <m:sub>
                          <m:r>
                            <a:rPr lang="en-US" altLang="zh-CN" sz="1200" b="0" i="1" smtClean="0">
                              <a:latin typeface="Cambria Math" panose="02040503050406030204" pitchFamily="18" charset="0"/>
                              <a:cs typeface="Times New Roman" panose="02020603050405020304" pitchFamily="18" charset="0"/>
                            </a:rPr>
                            <m:t>𝑖𝑠𝑜</m:t>
                          </m:r>
                        </m:sub>
                      </m:sSub>
                    </m:oMath>
                  </m:oMathPara>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269" name="文本框 268">
                <a:extLst>
                  <a:ext uri="{FF2B5EF4-FFF2-40B4-BE49-F238E27FC236}">
                    <a16:creationId xmlns:a16="http://schemas.microsoft.com/office/drawing/2014/main" id="{E62D39B2-1D93-505E-8A87-A7CB18F99108}"/>
                  </a:ext>
                </a:extLst>
              </p:cNvPr>
              <p:cNvSpPr txBox="1">
                <a:spLocks noRot="1" noChangeAspect="1" noMove="1" noResize="1" noEditPoints="1" noAdjustHandles="1" noChangeArrowheads="1" noChangeShapeType="1" noTextEdit="1"/>
              </p:cNvSpPr>
              <p:nvPr/>
            </p:nvSpPr>
            <p:spPr>
              <a:xfrm>
                <a:off x="2398321" y="5854102"/>
                <a:ext cx="693014" cy="276999"/>
              </a:xfrm>
              <a:prstGeom prst="rect">
                <a:avLst/>
              </a:prstGeom>
              <a:blipFill>
                <a:blip r:embed="rId1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5" name="文本框 274">
                <a:extLst>
                  <a:ext uri="{FF2B5EF4-FFF2-40B4-BE49-F238E27FC236}">
                    <a16:creationId xmlns:a16="http://schemas.microsoft.com/office/drawing/2014/main" id="{283D53E3-BBD8-D3D8-2673-4163A8159D0E}"/>
                  </a:ext>
                </a:extLst>
              </p:cNvPr>
              <p:cNvSpPr txBox="1"/>
              <p:nvPr/>
            </p:nvSpPr>
            <p:spPr>
              <a:xfrm>
                <a:off x="3711392" y="5152863"/>
                <a:ext cx="693014"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1200" i="1" smtClean="0">
                              <a:latin typeface="Cambria Math" panose="02040503050406030204" pitchFamily="18" charset="0"/>
                              <a:cs typeface="Times New Roman" panose="02020603050405020304" pitchFamily="18" charset="0"/>
                            </a:rPr>
                          </m:ctrlPr>
                        </m:sSubPr>
                        <m:e>
                          <m:r>
                            <a:rPr lang="en-US" altLang="zh-CN" sz="1200" b="0" i="1" smtClean="0">
                              <a:latin typeface="Cambria Math" panose="02040503050406030204" pitchFamily="18" charset="0"/>
                              <a:cs typeface="Times New Roman" panose="02020603050405020304" pitchFamily="18" charset="0"/>
                            </a:rPr>
                            <m:t>𝑥</m:t>
                          </m:r>
                        </m:e>
                        <m:sub>
                          <m:r>
                            <a:rPr lang="en-US" altLang="zh-CN" sz="1200" b="0" i="1" smtClean="0">
                              <a:latin typeface="Cambria Math" panose="02040503050406030204" pitchFamily="18" charset="0"/>
                              <a:cs typeface="Times New Roman" panose="02020603050405020304" pitchFamily="18" charset="0"/>
                            </a:rPr>
                            <m:t>𝑠𝑢𝑟</m:t>
                          </m:r>
                        </m:sub>
                      </m:sSub>
                    </m:oMath>
                  </m:oMathPara>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275" name="文本框 274">
                <a:extLst>
                  <a:ext uri="{FF2B5EF4-FFF2-40B4-BE49-F238E27FC236}">
                    <a16:creationId xmlns:a16="http://schemas.microsoft.com/office/drawing/2014/main" id="{283D53E3-BBD8-D3D8-2673-4163A8159D0E}"/>
                  </a:ext>
                </a:extLst>
              </p:cNvPr>
              <p:cNvSpPr txBox="1">
                <a:spLocks noRot="1" noChangeAspect="1" noMove="1" noResize="1" noEditPoints="1" noAdjustHandles="1" noChangeArrowheads="1" noChangeShapeType="1" noTextEdit="1"/>
              </p:cNvSpPr>
              <p:nvPr/>
            </p:nvSpPr>
            <p:spPr>
              <a:xfrm>
                <a:off x="3711392" y="5152863"/>
                <a:ext cx="693014" cy="276999"/>
              </a:xfrm>
              <a:prstGeom prst="rect">
                <a:avLst/>
              </a:prstGeom>
              <a:blipFill>
                <a:blip r:embed="rId2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5" name="文本框 284">
                <a:extLst>
                  <a:ext uri="{FF2B5EF4-FFF2-40B4-BE49-F238E27FC236}">
                    <a16:creationId xmlns:a16="http://schemas.microsoft.com/office/drawing/2014/main" id="{AB724781-6B55-A804-7C9F-7FD04BBBCAA4}"/>
                  </a:ext>
                </a:extLst>
              </p:cNvPr>
              <p:cNvSpPr txBox="1"/>
              <p:nvPr/>
            </p:nvSpPr>
            <p:spPr>
              <a:xfrm>
                <a:off x="3776193" y="5922029"/>
                <a:ext cx="693014"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1200" i="1" smtClean="0">
                              <a:latin typeface="Cambria Math" panose="02040503050406030204" pitchFamily="18" charset="0"/>
                              <a:cs typeface="Times New Roman" panose="02020603050405020304" pitchFamily="18" charset="0"/>
                            </a:rPr>
                          </m:ctrlPr>
                        </m:sSubPr>
                        <m:e>
                          <m:r>
                            <a:rPr lang="en-US" altLang="zh-CN" sz="1200" b="0" i="1" smtClean="0">
                              <a:latin typeface="Cambria Math" panose="02040503050406030204" pitchFamily="18" charset="0"/>
                              <a:cs typeface="Times New Roman" panose="02020603050405020304" pitchFamily="18" charset="0"/>
                            </a:rPr>
                            <m:t>𝑥</m:t>
                          </m:r>
                        </m:e>
                        <m:sub>
                          <m:r>
                            <a:rPr lang="en-US" altLang="zh-CN" sz="1200" b="0" i="1" smtClean="0">
                              <a:latin typeface="Cambria Math" panose="02040503050406030204" pitchFamily="18" charset="0"/>
                              <a:cs typeface="Times New Roman" panose="02020603050405020304" pitchFamily="18" charset="0"/>
                            </a:rPr>
                            <m:t>𝑑𝑖𝑠</m:t>
                          </m:r>
                        </m:sub>
                      </m:sSub>
                    </m:oMath>
                  </m:oMathPara>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285" name="文本框 284">
                <a:extLst>
                  <a:ext uri="{FF2B5EF4-FFF2-40B4-BE49-F238E27FC236}">
                    <a16:creationId xmlns:a16="http://schemas.microsoft.com/office/drawing/2014/main" id="{AB724781-6B55-A804-7C9F-7FD04BBBCAA4}"/>
                  </a:ext>
                </a:extLst>
              </p:cNvPr>
              <p:cNvSpPr txBox="1">
                <a:spLocks noRot="1" noChangeAspect="1" noMove="1" noResize="1" noEditPoints="1" noAdjustHandles="1" noChangeArrowheads="1" noChangeShapeType="1" noTextEdit="1"/>
              </p:cNvSpPr>
              <p:nvPr/>
            </p:nvSpPr>
            <p:spPr>
              <a:xfrm>
                <a:off x="3776193" y="5922029"/>
                <a:ext cx="693014" cy="276999"/>
              </a:xfrm>
              <a:prstGeom prst="rect">
                <a:avLst/>
              </a:prstGeom>
              <a:blipFill>
                <a:blip r:embed="rId21"/>
                <a:stretch>
                  <a:fillRect/>
                </a:stretch>
              </a:blipFill>
            </p:spPr>
            <p:txBody>
              <a:bodyPr/>
              <a:lstStyle/>
              <a:p>
                <a:r>
                  <a:rPr lang="zh-CN" altLang="en-US">
                    <a:noFill/>
                  </a:rPr>
                  <a:t> </a:t>
                </a:r>
              </a:p>
            </p:txBody>
          </p:sp>
        </mc:Fallback>
      </mc:AlternateContent>
      <p:sp>
        <p:nvSpPr>
          <p:cNvPr id="288" name="等腰三角形 287">
            <a:extLst>
              <a:ext uri="{FF2B5EF4-FFF2-40B4-BE49-F238E27FC236}">
                <a16:creationId xmlns:a16="http://schemas.microsoft.com/office/drawing/2014/main" id="{D916C195-C3F8-29F9-FDF2-9928E3B92AF0}"/>
              </a:ext>
            </a:extLst>
          </p:cNvPr>
          <p:cNvSpPr/>
          <p:nvPr/>
        </p:nvSpPr>
        <p:spPr>
          <a:xfrm>
            <a:off x="3927219" y="5582058"/>
            <a:ext cx="343449" cy="369332"/>
          </a:xfrm>
          <a:prstGeom prst="triangl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0" name="椭圆 289">
            <a:extLst>
              <a:ext uri="{FF2B5EF4-FFF2-40B4-BE49-F238E27FC236}">
                <a16:creationId xmlns:a16="http://schemas.microsoft.com/office/drawing/2014/main" id="{FAFB89C2-9179-4402-A314-9C0CF627ACD6}"/>
              </a:ext>
            </a:extLst>
          </p:cNvPr>
          <p:cNvSpPr/>
          <p:nvPr/>
        </p:nvSpPr>
        <p:spPr>
          <a:xfrm rot="453782">
            <a:off x="4028999" y="5542089"/>
            <a:ext cx="128588" cy="135731"/>
          </a:xfrm>
          <a:prstGeom prst="ellips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sp>
        <p:nvSpPr>
          <p:cNvPr id="291" name="椭圆 290">
            <a:extLst>
              <a:ext uri="{FF2B5EF4-FFF2-40B4-BE49-F238E27FC236}">
                <a16:creationId xmlns:a16="http://schemas.microsoft.com/office/drawing/2014/main" id="{14E3DF0C-D14F-79FF-4D19-01B02958E775}"/>
              </a:ext>
            </a:extLst>
          </p:cNvPr>
          <p:cNvSpPr/>
          <p:nvPr/>
        </p:nvSpPr>
        <p:spPr>
          <a:xfrm rot="453782">
            <a:off x="3877212" y="5854948"/>
            <a:ext cx="128588" cy="135731"/>
          </a:xfrm>
          <a:prstGeom prst="ellips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sp>
        <p:nvSpPr>
          <p:cNvPr id="292" name="椭圆 291">
            <a:extLst>
              <a:ext uri="{FF2B5EF4-FFF2-40B4-BE49-F238E27FC236}">
                <a16:creationId xmlns:a16="http://schemas.microsoft.com/office/drawing/2014/main" id="{C5A57ED9-BC60-FFF8-2BBA-60EFD56357C1}"/>
              </a:ext>
            </a:extLst>
          </p:cNvPr>
          <p:cNvSpPr/>
          <p:nvPr/>
        </p:nvSpPr>
        <p:spPr>
          <a:xfrm rot="453782">
            <a:off x="4212276" y="5854948"/>
            <a:ext cx="128588" cy="135731"/>
          </a:xfrm>
          <a:prstGeom prst="ellips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293" name="等腰三角形 292">
            <a:extLst>
              <a:ext uri="{FF2B5EF4-FFF2-40B4-BE49-F238E27FC236}">
                <a16:creationId xmlns:a16="http://schemas.microsoft.com/office/drawing/2014/main" id="{8E15C9BD-A4EB-6C25-2B00-3F86C3FEC894}"/>
              </a:ext>
            </a:extLst>
          </p:cNvPr>
          <p:cNvSpPr/>
          <p:nvPr/>
        </p:nvSpPr>
        <p:spPr>
          <a:xfrm>
            <a:off x="3885830" y="4824193"/>
            <a:ext cx="343449" cy="369332"/>
          </a:xfrm>
          <a:prstGeom prst="triangl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4" name="椭圆 293">
            <a:extLst>
              <a:ext uri="{FF2B5EF4-FFF2-40B4-BE49-F238E27FC236}">
                <a16:creationId xmlns:a16="http://schemas.microsoft.com/office/drawing/2014/main" id="{A3818937-5E16-2456-09A9-E6C7DB902D26}"/>
              </a:ext>
            </a:extLst>
          </p:cNvPr>
          <p:cNvSpPr/>
          <p:nvPr/>
        </p:nvSpPr>
        <p:spPr>
          <a:xfrm rot="453782">
            <a:off x="3987610" y="4784224"/>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sp>
        <p:nvSpPr>
          <p:cNvPr id="295" name="椭圆 294">
            <a:extLst>
              <a:ext uri="{FF2B5EF4-FFF2-40B4-BE49-F238E27FC236}">
                <a16:creationId xmlns:a16="http://schemas.microsoft.com/office/drawing/2014/main" id="{D155BF36-EB9A-9F83-B4A2-2E456A41282E}"/>
              </a:ext>
            </a:extLst>
          </p:cNvPr>
          <p:cNvSpPr/>
          <p:nvPr/>
        </p:nvSpPr>
        <p:spPr>
          <a:xfrm rot="453782">
            <a:off x="3835823" y="5097083"/>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sp>
        <p:nvSpPr>
          <p:cNvPr id="296" name="椭圆 295">
            <a:extLst>
              <a:ext uri="{FF2B5EF4-FFF2-40B4-BE49-F238E27FC236}">
                <a16:creationId xmlns:a16="http://schemas.microsoft.com/office/drawing/2014/main" id="{D3A658CA-803B-FC92-F2B7-7F110330BE76}"/>
              </a:ext>
            </a:extLst>
          </p:cNvPr>
          <p:cNvSpPr/>
          <p:nvPr/>
        </p:nvSpPr>
        <p:spPr>
          <a:xfrm rot="453782">
            <a:off x="4170887" y="5097083"/>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297" name="矩形 296">
            <a:extLst>
              <a:ext uri="{FF2B5EF4-FFF2-40B4-BE49-F238E27FC236}">
                <a16:creationId xmlns:a16="http://schemas.microsoft.com/office/drawing/2014/main" id="{6EA9E52F-43F4-EF14-0A29-9AD25275E5F5}"/>
              </a:ext>
            </a:extLst>
          </p:cNvPr>
          <p:cNvSpPr/>
          <p:nvPr/>
        </p:nvSpPr>
        <p:spPr>
          <a:xfrm>
            <a:off x="3680813" y="4730955"/>
            <a:ext cx="788393" cy="1468073"/>
          </a:xfrm>
          <a:prstGeom prst="rect">
            <a:avLst/>
          </a:prstGeom>
          <a:noFill/>
          <a:ln>
            <a:solidFill>
              <a:srgbClr val="91919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99" name="图片 298">
            <a:extLst>
              <a:ext uri="{FF2B5EF4-FFF2-40B4-BE49-F238E27FC236}">
                <a16:creationId xmlns:a16="http://schemas.microsoft.com/office/drawing/2014/main" id="{C36B6284-7E60-74D7-CA36-3137D9A66CB7}"/>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3383415" y="5412451"/>
            <a:ext cx="222267" cy="222267"/>
          </a:xfrm>
          <a:prstGeom prst="rect">
            <a:avLst/>
          </a:prstGeom>
        </p:spPr>
      </p:pic>
      <p:cxnSp>
        <p:nvCxnSpPr>
          <p:cNvPr id="300" name="直接箭头连接符 299">
            <a:extLst>
              <a:ext uri="{FF2B5EF4-FFF2-40B4-BE49-F238E27FC236}">
                <a16:creationId xmlns:a16="http://schemas.microsoft.com/office/drawing/2014/main" id="{5341C264-8295-EA1D-FCEC-CF485A25AADB}"/>
              </a:ext>
            </a:extLst>
          </p:cNvPr>
          <p:cNvCxnSpPr>
            <a:cxnSpLocks/>
          </p:cNvCxnSpPr>
          <p:nvPr/>
        </p:nvCxnSpPr>
        <p:spPr>
          <a:xfrm>
            <a:off x="4650215" y="6058007"/>
            <a:ext cx="272657"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01" name="文本框 300">
            <a:extLst>
              <a:ext uri="{FF2B5EF4-FFF2-40B4-BE49-F238E27FC236}">
                <a16:creationId xmlns:a16="http://schemas.microsoft.com/office/drawing/2014/main" id="{FFECC89E-3FDF-0B21-0485-9418E423465F}"/>
              </a:ext>
            </a:extLst>
          </p:cNvPr>
          <p:cNvSpPr txBox="1"/>
          <p:nvPr/>
        </p:nvSpPr>
        <p:spPr>
          <a:xfrm>
            <a:off x="3352474" y="6170944"/>
            <a:ext cx="1370377" cy="276999"/>
          </a:xfrm>
          <a:prstGeom prst="rect">
            <a:avLst/>
          </a:prstGeom>
          <a:noFill/>
        </p:spPr>
        <p:txBody>
          <a:bodyPr wrap="square">
            <a:spAutoFit/>
          </a:bodyPr>
          <a:lstStyle/>
          <a:p>
            <a:pPr algn="ctr"/>
            <a:r>
              <a:rPr lang="en-US" altLang="zh-CN" sz="1200" dirty="0">
                <a:latin typeface="Times New Roman" panose="02020603050405020304" pitchFamily="18" charset="0"/>
                <a:cs typeface="Times New Roman" panose="02020603050405020304" pitchFamily="18" charset="0"/>
              </a:rPr>
              <a:t>Prompt subgraphs</a:t>
            </a:r>
            <a:endParaRPr lang="zh-CN" altLang="en-US" sz="1200" dirty="0">
              <a:latin typeface="Times New Roman" panose="02020603050405020304" pitchFamily="18" charset="0"/>
              <a:cs typeface="Times New Roman" panose="02020603050405020304" pitchFamily="18" charset="0"/>
            </a:endParaRPr>
          </a:p>
        </p:txBody>
      </p:sp>
      <p:sp>
        <p:nvSpPr>
          <p:cNvPr id="302" name="文本框 301">
            <a:extLst>
              <a:ext uri="{FF2B5EF4-FFF2-40B4-BE49-F238E27FC236}">
                <a16:creationId xmlns:a16="http://schemas.microsoft.com/office/drawing/2014/main" id="{7C48E243-0D57-31E2-5E77-73283AD4DBB8}"/>
              </a:ext>
            </a:extLst>
          </p:cNvPr>
          <p:cNvSpPr txBox="1"/>
          <p:nvPr/>
        </p:nvSpPr>
        <p:spPr>
          <a:xfrm>
            <a:off x="7011552" y="5056501"/>
            <a:ext cx="1364476"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(0.2 0.9 0.4 … 0.1)</a:t>
            </a:r>
            <a:endParaRPr lang="zh-CN" altLang="en-US" sz="1200" dirty="0">
              <a:latin typeface="Times New Roman" panose="02020603050405020304" pitchFamily="18" charset="0"/>
              <a:cs typeface="Times New Roman" panose="02020603050405020304" pitchFamily="18" charset="0"/>
            </a:endParaRPr>
          </a:p>
        </p:txBody>
      </p:sp>
      <p:sp>
        <p:nvSpPr>
          <p:cNvPr id="304" name="文本框 303">
            <a:extLst>
              <a:ext uri="{FF2B5EF4-FFF2-40B4-BE49-F238E27FC236}">
                <a16:creationId xmlns:a16="http://schemas.microsoft.com/office/drawing/2014/main" id="{F98E0A76-1ACF-5CA4-E8A8-C0E6735913CF}"/>
              </a:ext>
            </a:extLst>
          </p:cNvPr>
          <p:cNvSpPr txBox="1"/>
          <p:nvPr/>
        </p:nvSpPr>
        <p:spPr>
          <a:xfrm>
            <a:off x="7077845" y="5724246"/>
            <a:ext cx="1575750"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(0.3 0.8 0.2 … 0.2)</a:t>
            </a:r>
          </a:p>
        </p:txBody>
      </p:sp>
      <p:sp>
        <p:nvSpPr>
          <p:cNvPr id="305" name="矩形 304">
            <a:extLst>
              <a:ext uri="{FF2B5EF4-FFF2-40B4-BE49-F238E27FC236}">
                <a16:creationId xmlns:a16="http://schemas.microsoft.com/office/drawing/2014/main" id="{55C0174D-CB3F-A439-7E77-D19ECD4A914C}"/>
              </a:ext>
            </a:extLst>
          </p:cNvPr>
          <p:cNvSpPr/>
          <p:nvPr/>
        </p:nvSpPr>
        <p:spPr>
          <a:xfrm>
            <a:off x="6916488" y="5021697"/>
            <a:ext cx="1554604" cy="1169552"/>
          </a:xfrm>
          <a:prstGeom prst="rect">
            <a:avLst/>
          </a:prstGeom>
          <a:noFill/>
          <a:ln>
            <a:solidFill>
              <a:srgbClr val="91919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306" name="文本框 305">
                <a:extLst>
                  <a:ext uri="{FF2B5EF4-FFF2-40B4-BE49-F238E27FC236}">
                    <a16:creationId xmlns:a16="http://schemas.microsoft.com/office/drawing/2014/main" id="{BDFFD58F-6677-10F3-1938-3190A1721345}"/>
                  </a:ext>
                </a:extLst>
              </p:cNvPr>
              <p:cNvSpPr txBox="1"/>
              <p:nvPr/>
            </p:nvSpPr>
            <p:spPr>
              <a:xfrm>
                <a:off x="7496398" y="5183248"/>
                <a:ext cx="871421" cy="276999"/>
              </a:xfrm>
              <a:prstGeom prst="rect">
                <a:avLst/>
              </a:prstGeom>
              <a:noFill/>
            </p:spPr>
            <p:txBody>
              <a:bodyPr wrap="square">
                <a:spAutoFit/>
              </a:bodyPr>
              <a:lstStyle/>
              <a:p>
                <a14:m>
                  <m:oMath xmlns:m="http://schemas.openxmlformats.org/officeDocument/2006/math">
                    <m:sSub>
                      <m:sSubPr>
                        <m:ctrlPr>
                          <a:rPr lang="en-US" altLang="zh-CN" sz="1200" i="1" smtClean="0">
                            <a:latin typeface="Cambria Math" panose="02040503050406030204" pitchFamily="18" charset="0"/>
                            <a:cs typeface="Times New Roman" panose="02020603050405020304" pitchFamily="18" charset="0"/>
                          </a:rPr>
                        </m:ctrlPr>
                      </m:sSubPr>
                      <m:e>
                        <m:r>
                          <a:rPr lang="en-US" altLang="zh-CN" sz="1200" b="0" i="1" smtClean="0">
                            <a:latin typeface="Cambria Math" panose="02040503050406030204" pitchFamily="18" charset="0"/>
                            <a:cs typeface="Times New Roman" panose="02020603050405020304" pitchFamily="18" charset="0"/>
                          </a:rPr>
                          <m:t>𝑝</m:t>
                        </m:r>
                      </m:e>
                      <m:sub>
                        <m:r>
                          <a:rPr lang="en-US" altLang="zh-CN" sz="1200" i="1">
                            <a:latin typeface="Cambria Math" panose="02040503050406030204" pitchFamily="18" charset="0"/>
                            <a:cs typeface="Times New Roman" panose="02020603050405020304" pitchFamily="18" charset="0"/>
                          </a:rPr>
                          <m:t>𝑠𝑢𝑟</m:t>
                        </m:r>
                      </m:sub>
                    </m:sSub>
                  </m:oMath>
                </a14:m>
                <a:r>
                  <a:rPr lang="en-US" altLang="zh-CN" sz="1200" dirty="0">
                    <a:latin typeface="Times New Roman" panose="02020603050405020304" pitchFamily="18" charset="0"/>
                    <a:cs typeface="Times New Roman" panose="02020603050405020304" pitchFamily="18" charset="0"/>
                  </a:rPr>
                  <a:t> </a:t>
                </a:r>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306" name="文本框 305">
                <a:extLst>
                  <a:ext uri="{FF2B5EF4-FFF2-40B4-BE49-F238E27FC236}">
                    <a16:creationId xmlns:a16="http://schemas.microsoft.com/office/drawing/2014/main" id="{BDFFD58F-6677-10F3-1938-3190A1721345}"/>
                  </a:ext>
                </a:extLst>
              </p:cNvPr>
              <p:cNvSpPr txBox="1">
                <a:spLocks noRot="1" noChangeAspect="1" noMove="1" noResize="1" noEditPoints="1" noAdjustHandles="1" noChangeArrowheads="1" noChangeShapeType="1" noTextEdit="1"/>
              </p:cNvSpPr>
              <p:nvPr/>
            </p:nvSpPr>
            <p:spPr>
              <a:xfrm>
                <a:off x="7496398" y="5183248"/>
                <a:ext cx="871421" cy="276999"/>
              </a:xfrm>
              <a:prstGeom prst="rect">
                <a:avLst/>
              </a:prstGeom>
              <a:blipFill>
                <a:blip r:embed="rId22"/>
                <a:stretch>
                  <a:fillRect/>
                </a:stretch>
              </a:blipFill>
            </p:spPr>
            <p:txBody>
              <a:bodyPr/>
              <a:lstStyle/>
              <a:p>
                <a:r>
                  <a:rPr lang="zh-CN" altLang="en-US">
                    <a:noFill/>
                  </a:rPr>
                  <a:t> </a:t>
                </a:r>
              </a:p>
            </p:txBody>
          </p:sp>
        </mc:Fallback>
      </mc:AlternateContent>
      <p:sp>
        <p:nvSpPr>
          <p:cNvPr id="311" name="文本框 310">
            <a:extLst>
              <a:ext uri="{FF2B5EF4-FFF2-40B4-BE49-F238E27FC236}">
                <a16:creationId xmlns:a16="http://schemas.microsoft.com/office/drawing/2014/main" id="{31049D01-2C33-4928-E893-55A498F7AE94}"/>
              </a:ext>
            </a:extLst>
          </p:cNvPr>
          <p:cNvSpPr txBox="1"/>
          <p:nvPr/>
        </p:nvSpPr>
        <p:spPr>
          <a:xfrm>
            <a:off x="6836173" y="4744698"/>
            <a:ext cx="1634919"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Probability distribution </a:t>
            </a:r>
            <a:endParaRPr lang="zh-CN" altLang="en-US" sz="12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12" name="文本框 311">
                <a:extLst>
                  <a:ext uri="{FF2B5EF4-FFF2-40B4-BE49-F238E27FC236}">
                    <a16:creationId xmlns:a16="http://schemas.microsoft.com/office/drawing/2014/main" id="{72CCC885-78B1-7D98-F770-27246233FE5D}"/>
                  </a:ext>
                </a:extLst>
              </p:cNvPr>
              <p:cNvSpPr txBox="1"/>
              <p:nvPr/>
            </p:nvSpPr>
            <p:spPr>
              <a:xfrm>
                <a:off x="7517255" y="5872000"/>
                <a:ext cx="871421" cy="276999"/>
              </a:xfrm>
              <a:prstGeom prst="rect">
                <a:avLst/>
              </a:prstGeom>
              <a:noFill/>
            </p:spPr>
            <p:txBody>
              <a:bodyPr wrap="square">
                <a:spAutoFit/>
              </a:bodyPr>
              <a:lstStyle/>
              <a:p>
                <a14:m>
                  <m:oMath xmlns:m="http://schemas.openxmlformats.org/officeDocument/2006/math">
                    <m:sSub>
                      <m:sSubPr>
                        <m:ctrlPr>
                          <a:rPr lang="en-US" altLang="zh-CN" sz="1200" i="1" smtClean="0">
                            <a:latin typeface="Cambria Math" panose="02040503050406030204" pitchFamily="18" charset="0"/>
                            <a:cs typeface="Times New Roman" panose="02020603050405020304" pitchFamily="18" charset="0"/>
                          </a:rPr>
                        </m:ctrlPr>
                      </m:sSubPr>
                      <m:e>
                        <m:r>
                          <a:rPr lang="en-US" altLang="zh-CN" sz="1200" b="0" i="1" smtClean="0">
                            <a:latin typeface="Cambria Math" panose="02040503050406030204" pitchFamily="18" charset="0"/>
                            <a:cs typeface="Times New Roman" panose="02020603050405020304" pitchFamily="18" charset="0"/>
                          </a:rPr>
                          <m:t>𝑝</m:t>
                        </m:r>
                      </m:e>
                      <m:sub>
                        <m:r>
                          <a:rPr lang="en-US" altLang="zh-CN" sz="1200" i="1">
                            <a:latin typeface="Cambria Math" panose="02040503050406030204" pitchFamily="18" charset="0"/>
                            <a:cs typeface="Times New Roman" panose="02020603050405020304" pitchFamily="18" charset="0"/>
                          </a:rPr>
                          <m:t>𝑑𝑖𝑠</m:t>
                        </m:r>
                      </m:sub>
                    </m:sSub>
                  </m:oMath>
                </a14:m>
                <a:r>
                  <a:rPr lang="en-US" altLang="zh-CN" sz="1200" dirty="0">
                    <a:latin typeface="Times New Roman" panose="02020603050405020304" pitchFamily="18" charset="0"/>
                    <a:cs typeface="Times New Roman" panose="02020603050405020304" pitchFamily="18" charset="0"/>
                  </a:rPr>
                  <a:t> </a:t>
                </a:r>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312" name="文本框 311">
                <a:extLst>
                  <a:ext uri="{FF2B5EF4-FFF2-40B4-BE49-F238E27FC236}">
                    <a16:creationId xmlns:a16="http://schemas.microsoft.com/office/drawing/2014/main" id="{72CCC885-78B1-7D98-F770-27246233FE5D}"/>
                  </a:ext>
                </a:extLst>
              </p:cNvPr>
              <p:cNvSpPr txBox="1">
                <a:spLocks noRot="1" noChangeAspect="1" noMove="1" noResize="1" noEditPoints="1" noAdjustHandles="1" noChangeArrowheads="1" noChangeShapeType="1" noTextEdit="1"/>
              </p:cNvSpPr>
              <p:nvPr/>
            </p:nvSpPr>
            <p:spPr>
              <a:xfrm>
                <a:off x="7517255" y="5872000"/>
                <a:ext cx="871421" cy="276999"/>
              </a:xfrm>
              <a:prstGeom prst="rect">
                <a:avLst/>
              </a:prstGeom>
              <a:blipFill>
                <a:blip r:embed="rId23"/>
                <a:stretch>
                  <a:fillRect/>
                </a:stretch>
              </a:blipFill>
            </p:spPr>
            <p:txBody>
              <a:bodyPr/>
              <a:lstStyle/>
              <a:p>
                <a:r>
                  <a:rPr lang="zh-CN" altLang="en-US">
                    <a:noFill/>
                  </a:rPr>
                  <a:t> </a:t>
                </a:r>
              </a:p>
            </p:txBody>
          </p:sp>
        </mc:Fallback>
      </mc:AlternateContent>
      <p:cxnSp>
        <p:nvCxnSpPr>
          <p:cNvPr id="313" name="直接箭头连接符 312">
            <a:extLst>
              <a:ext uri="{FF2B5EF4-FFF2-40B4-BE49-F238E27FC236}">
                <a16:creationId xmlns:a16="http://schemas.microsoft.com/office/drawing/2014/main" id="{B0C16ACB-3BAE-BD45-D7ED-32325580C575}"/>
              </a:ext>
            </a:extLst>
          </p:cNvPr>
          <p:cNvCxnSpPr>
            <a:cxnSpLocks/>
          </p:cNvCxnSpPr>
          <p:nvPr/>
        </p:nvCxnSpPr>
        <p:spPr>
          <a:xfrm>
            <a:off x="8581895" y="5247775"/>
            <a:ext cx="192656" cy="12655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14" name="直接箭头连接符 313">
            <a:extLst>
              <a:ext uri="{FF2B5EF4-FFF2-40B4-BE49-F238E27FC236}">
                <a16:creationId xmlns:a16="http://schemas.microsoft.com/office/drawing/2014/main" id="{1F38509B-9763-CD9F-BCCB-00731469F211}"/>
              </a:ext>
            </a:extLst>
          </p:cNvPr>
          <p:cNvCxnSpPr>
            <a:cxnSpLocks/>
          </p:cNvCxnSpPr>
          <p:nvPr/>
        </p:nvCxnSpPr>
        <p:spPr>
          <a:xfrm flipV="1">
            <a:off x="8575778" y="5794081"/>
            <a:ext cx="195183" cy="10352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315" name="图片 314">
            <a:extLst>
              <a:ext uri="{FF2B5EF4-FFF2-40B4-BE49-F238E27FC236}">
                <a16:creationId xmlns:a16="http://schemas.microsoft.com/office/drawing/2014/main" id="{C260D834-13EE-4C98-0F6B-EF7AC4939730}"/>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2599801" y="5033728"/>
            <a:ext cx="237525" cy="237525"/>
          </a:xfrm>
          <a:prstGeom prst="rect">
            <a:avLst/>
          </a:prstGeom>
        </p:spPr>
      </p:pic>
      <p:sp>
        <p:nvSpPr>
          <p:cNvPr id="316" name="文本框 315">
            <a:extLst>
              <a:ext uri="{FF2B5EF4-FFF2-40B4-BE49-F238E27FC236}">
                <a16:creationId xmlns:a16="http://schemas.microsoft.com/office/drawing/2014/main" id="{9572354B-045D-4509-779F-B0AF677541D0}"/>
              </a:ext>
            </a:extLst>
          </p:cNvPr>
          <p:cNvSpPr txBox="1"/>
          <p:nvPr/>
        </p:nvSpPr>
        <p:spPr>
          <a:xfrm>
            <a:off x="368835" y="4332805"/>
            <a:ext cx="3420439" cy="276999"/>
          </a:xfrm>
          <a:prstGeom prst="rect">
            <a:avLst/>
          </a:prstGeom>
          <a:noFill/>
        </p:spPr>
        <p:txBody>
          <a:bodyPr wrap="square">
            <a:spAutoFit/>
          </a:bodyPr>
          <a:lstStyle/>
          <a:p>
            <a:r>
              <a:rPr lang="en-US" altLang="zh-CN" sz="1200" b="1" dirty="0">
                <a:latin typeface="Times New Roman" panose="02020603050405020304" pitchFamily="18" charset="0"/>
                <a:cs typeface="Times New Roman" panose="02020603050405020304" pitchFamily="18" charset="0"/>
              </a:rPr>
              <a:t>c) Prompt-driven dataset provenance verification</a:t>
            </a:r>
          </a:p>
        </p:txBody>
      </p:sp>
      <p:pic>
        <p:nvPicPr>
          <p:cNvPr id="317" name="图片 316">
            <a:extLst>
              <a:ext uri="{FF2B5EF4-FFF2-40B4-BE49-F238E27FC236}">
                <a16:creationId xmlns:a16="http://schemas.microsoft.com/office/drawing/2014/main" id="{941DBABE-DD49-470D-2B44-07F4AEE3B0CC}"/>
              </a:ext>
            </a:extLst>
          </p:cNvPr>
          <p:cNvPicPr>
            <a:picLocks noChangeAspect="1"/>
          </p:cNvPicPr>
          <p:nvPr/>
        </p:nvPicPr>
        <p:blipFill>
          <a:blip r:embed="rId25"/>
          <a:stretch>
            <a:fillRect/>
          </a:stretch>
        </p:blipFill>
        <p:spPr>
          <a:xfrm>
            <a:off x="5367717" y="4629208"/>
            <a:ext cx="735369" cy="699902"/>
          </a:xfrm>
          <a:prstGeom prst="rect">
            <a:avLst/>
          </a:prstGeom>
        </p:spPr>
      </p:pic>
      <p:sp>
        <p:nvSpPr>
          <p:cNvPr id="318" name="文本框 317">
            <a:extLst>
              <a:ext uri="{FF2B5EF4-FFF2-40B4-BE49-F238E27FC236}">
                <a16:creationId xmlns:a16="http://schemas.microsoft.com/office/drawing/2014/main" id="{B2318DF4-101B-F034-C9B6-9D77FE86BC94}"/>
              </a:ext>
            </a:extLst>
          </p:cNvPr>
          <p:cNvSpPr txBox="1"/>
          <p:nvPr/>
        </p:nvSpPr>
        <p:spPr>
          <a:xfrm>
            <a:off x="4949866" y="5311736"/>
            <a:ext cx="1895837"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Legal graph model</a:t>
            </a:r>
            <a:endParaRPr lang="zh-CN" altLang="en-US" sz="1200" dirty="0"/>
          </a:p>
        </p:txBody>
      </p:sp>
      <p:cxnSp>
        <p:nvCxnSpPr>
          <p:cNvPr id="319" name="直接箭头连接符 318">
            <a:extLst>
              <a:ext uri="{FF2B5EF4-FFF2-40B4-BE49-F238E27FC236}">
                <a16:creationId xmlns:a16="http://schemas.microsoft.com/office/drawing/2014/main" id="{D1C091D4-EFC0-DDD5-98EA-ECFF72900139}"/>
              </a:ext>
            </a:extLst>
          </p:cNvPr>
          <p:cNvCxnSpPr>
            <a:cxnSpLocks/>
          </p:cNvCxnSpPr>
          <p:nvPr/>
        </p:nvCxnSpPr>
        <p:spPr>
          <a:xfrm>
            <a:off x="4679932" y="5025572"/>
            <a:ext cx="272657"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20" name="直接箭头连接符 319">
            <a:extLst>
              <a:ext uri="{FF2B5EF4-FFF2-40B4-BE49-F238E27FC236}">
                <a16:creationId xmlns:a16="http://schemas.microsoft.com/office/drawing/2014/main" id="{9BC0F748-5A4A-9DD0-31B9-6453436B8816}"/>
              </a:ext>
            </a:extLst>
          </p:cNvPr>
          <p:cNvCxnSpPr>
            <a:cxnSpLocks/>
          </p:cNvCxnSpPr>
          <p:nvPr/>
        </p:nvCxnSpPr>
        <p:spPr>
          <a:xfrm>
            <a:off x="6432930" y="5128322"/>
            <a:ext cx="291473" cy="10513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23" name="直接箭头连接符 322">
            <a:extLst>
              <a:ext uri="{FF2B5EF4-FFF2-40B4-BE49-F238E27FC236}">
                <a16:creationId xmlns:a16="http://schemas.microsoft.com/office/drawing/2014/main" id="{C67E5777-53FE-E0FE-7120-C4625AD97985}"/>
              </a:ext>
            </a:extLst>
          </p:cNvPr>
          <p:cNvCxnSpPr>
            <a:cxnSpLocks/>
          </p:cNvCxnSpPr>
          <p:nvPr/>
        </p:nvCxnSpPr>
        <p:spPr>
          <a:xfrm flipV="1">
            <a:off x="6339480" y="6045306"/>
            <a:ext cx="328932" cy="9537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24" name="矩形 323">
            <a:extLst>
              <a:ext uri="{FF2B5EF4-FFF2-40B4-BE49-F238E27FC236}">
                <a16:creationId xmlns:a16="http://schemas.microsoft.com/office/drawing/2014/main" id="{155321BA-B423-6F34-E511-A4779692DB38}"/>
              </a:ext>
            </a:extLst>
          </p:cNvPr>
          <p:cNvSpPr/>
          <p:nvPr/>
        </p:nvSpPr>
        <p:spPr>
          <a:xfrm>
            <a:off x="452497" y="4568665"/>
            <a:ext cx="11177963" cy="1960666"/>
          </a:xfrm>
          <a:prstGeom prst="rect">
            <a:avLst/>
          </a:prstGeom>
          <a:noFill/>
          <a:ln>
            <a:solidFill>
              <a:srgbClr val="91919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1" name="矩形 330">
            <a:extLst>
              <a:ext uri="{FF2B5EF4-FFF2-40B4-BE49-F238E27FC236}">
                <a16:creationId xmlns:a16="http://schemas.microsoft.com/office/drawing/2014/main" id="{2AC2E429-CBEE-F0CE-5869-3956FFC7EE06}"/>
              </a:ext>
            </a:extLst>
          </p:cNvPr>
          <p:cNvSpPr/>
          <p:nvPr/>
        </p:nvSpPr>
        <p:spPr>
          <a:xfrm>
            <a:off x="6181674" y="369279"/>
            <a:ext cx="5449290" cy="3979046"/>
          </a:xfrm>
          <a:prstGeom prst="rect">
            <a:avLst/>
          </a:prstGeom>
          <a:noFill/>
          <a:ln>
            <a:solidFill>
              <a:srgbClr val="91919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a:t>Periphery</a:t>
            </a:r>
            <a:endParaRPr lang="zh-CN" altLang="en-US"/>
          </a:p>
        </p:txBody>
      </p:sp>
      <p:pic>
        <p:nvPicPr>
          <p:cNvPr id="333" name="图片 332">
            <a:extLst>
              <a:ext uri="{FF2B5EF4-FFF2-40B4-BE49-F238E27FC236}">
                <a16:creationId xmlns:a16="http://schemas.microsoft.com/office/drawing/2014/main" id="{19E15BAF-57D9-C084-A671-F00DAB4BA59B}"/>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5224442" y="5617615"/>
            <a:ext cx="616616" cy="576277"/>
          </a:xfrm>
          <a:prstGeom prst="rect">
            <a:avLst/>
          </a:prstGeom>
        </p:spPr>
      </p:pic>
      <p:sp>
        <p:nvSpPr>
          <p:cNvPr id="343" name="文本框 342">
            <a:extLst>
              <a:ext uri="{FF2B5EF4-FFF2-40B4-BE49-F238E27FC236}">
                <a16:creationId xmlns:a16="http://schemas.microsoft.com/office/drawing/2014/main" id="{963C4B20-08B2-A0D8-A36D-600CD460873C}"/>
              </a:ext>
            </a:extLst>
          </p:cNvPr>
          <p:cNvSpPr txBox="1"/>
          <p:nvPr/>
        </p:nvSpPr>
        <p:spPr>
          <a:xfrm>
            <a:off x="6303711" y="38447"/>
            <a:ext cx="3767181" cy="276999"/>
          </a:xfrm>
          <a:prstGeom prst="rect">
            <a:avLst/>
          </a:prstGeom>
          <a:noFill/>
        </p:spPr>
        <p:txBody>
          <a:bodyPr wrap="square">
            <a:spAutoFit/>
          </a:bodyPr>
          <a:lstStyle/>
          <a:p>
            <a:r>
              <a:rPr lang="en-US" altLang="zh-CN" sz="1200" b="1" dirty="0">
                <a:latin typeface="Times New Roman" panose="02020603050405020304" pitchFamily="18" charset="0"/>
                <a:cs typeface="Times New Roman" panose="02020603050405020304" pitchFamily="18" charset="0"/>
              </a:rPr>
              <a:t>b) Bipartite embedding discrepancy isotope generation</a:t>
            </a:r>
          </a:p>
        </p:txBody>
      </p:sp>
      <p:cxnSp>
        <p:nvCxnSpPr>
          <p:cNvPr id="310" name="直接箭头连接符 309">
            <a:extLst>
              <a:ext uri="{FF2B5EF4-FFF2-40B4-BE49-F238E27FC236}">
                <a16:creationId xmlns:a16="http://schemas.microsoft.com/office/drawing/2014/main" id="{22DA5884-9311-2BC1-163F-1C35AB7077A0}"/>
              </a:ext>
            </a:extLst>
          </p:cNvPr>
          <p:cNvCxnSpPr>
            <a:cxnSpLocks/>
          </p:cNvCxnSpPr>
          <p:nvPr/>
        </p:nvCxnSpPr>
        <p:spPr>
          <a:xfrm flipH="1" flipV="1">
            <a:off x="6035704" y="3119899"/>
            <a:ext cx="244891" cy="39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32" name="直接箭头连接符 131">
            <a:extLst>
              <a:ext uri="{FF2B5EF4-FFF2-40B4-BE49-F238E27FC236}">
                <a16:creationId xmlns:a16="http://schemas.microsoft.com/office/drawing/2014/main" id="{D75DBDC4-B0A0-4CBE-4B03-1793C77C9AB9}"/>
              </a:ext>
            </a:extLst>
          </p:cNvPr>
          <p:cNvCxnSpPr>
            <a:cxnSpLocks/>
          </p:cNvCxnSpPr>
          <p:nvPr/>
        </p:nvCxnSpPr>
        <p:spPr>
          <a:xfrm>
            <a:off x="4172653" y="4299088"/>
            <a:ext cx="0" cy="31511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50" name="直接箭头连接符 349">
            <a:extLst>
              <a:ext uri="{FF2B5EF4-FFF2-40B4-BE49-F238E27FC236}">
                <a16:creationId xmlns:a16="http://schemas.microsoft.com/office/drawing/2014/main" id="{DA8187AC-5CF8-607F-AE3A-E3C700D704EE}"/>
              </a:ext>
            </a:extLst>
          </p:cNvPr>
          <p:cNvCxnSpPr>
            <a:cxnSpLocks/>
          </p:cNvCxnSpPr>
          <p:nvPr/>
        </p:nvCxnSpPr>
        <p:spPr>
          <a:xfrm>
            <a:off x="5936566" y="1611585"/>
            <a:ext cx="245249"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59" name="直接箭头连接符 358">
            <a:extLst>
              <a:ext uri="{FF2B5EF4-FFF2-40B4-BE49-F238E27FC236}">
                <a16:creationId xmlns:a16="http://schemas.microsoft.com/office/drawing/2014/main" id="{D425DCF4-98CB-A413-E9FE-F9ECE76C6264}"/>
              </a:ext>
            </a:extLst>
          </p:cNvPr>
          <p:cNvCxnSpPr>
            <a:cxnSpLocks/>
          </p:cNvCxnSpPr>
          <p:nvPr/>
        </p:nvCxnSpPr>
        <p:spPr>
          <a:xfrm>
            <a:off x="7110456" y="4285020"/>
            <a:ext cx="0" cy="31511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82" name="椭圆 81">
            <a:extLst>
              <a:ext uri="{FF2B5EF4-FFF2-40B4-BE49-F238E27FC236}">
                <a16:creationId xmlns:a16="http://schemas.microsoft.com/office/drawing/2014/main" id="{B2BAD78A-6A3E-110A-90FB-018694053171}"/>
              </a:ext>
            </a:extLst>
          </p:cNvPr>
          <p:cNvSpPr/>
          <p:nvPr/>
        </p:nvSpPr>
        <p:spPr>
          <a:xfrm>
            <a:off x="738513" y="1362835"/>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134" name="椭圆 133">
            <a:extLst>
              <a:ext uri="{FF2B5EF4-FFF2-40B4-BE49-F238E27FC236}">
                <a16:creationId xmlns:a16="http://schemas.microsoft.com/office/drawing/2014/main" id="{E8F5A16B-9368-A650-5D18-E251DA86588B}"/>
              </a:ext>
            </a:extLst>
          </p:cNvPr>
          <p:cNvSpPr/>
          <p:nvPr/>
        </p:nvSpPr>
        <p:spPr>
          <a:xfrm>
            <a:off x="1043313" y="1736096"/>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65" name="椭圆 164">
            <a:extLst>
              <a:ext uri="{FF2B5EF4-FFF2-40B4-BE49-F238E27FC236}">
                <a16:creationId xmlns:a16="http://schemas.microsoft.com/office/drawing/2014/main" id="{9BFAEF1B-DAB4-5DA2-7C79-0DC7416495BC}"/>
              </a:ext>
            </a:extLst>
          </p:cNvPr>
          <p:cNvSpPr/>
          <p:nvPr/>
        </p:nvSpPr>
        <p:spPr>
          <a:xfrm>
            <a:off x="1175469" y="2288339"/>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274" name="直接连接符 273">
            <a:extLst>
              <a:ext uri="{FF2B5EF4-FFF2-40B4-BE49-F238E27FC236}">
                <a16:creationId xmlns:a16="http://schemas.microsoft.com/office/drawing/2014/main" id="{570047EF-E2B9-B943-9ACC-40EE9EC42E48}"/>
              </a:ext>
            </a:extLst>
          </p:cNvPr>
          <p:cNvCxnSpPr>
            <a:cxnSpLocks/>
            <a:stCxn id="82" idx="3"/>
          </p:cNvCxnSpPr>
          <p:nvPr/>
        </p:nvCxnSpPr>
        <p:spPr>
          <a:xfrm flipH="1">
            <a:off x="515866" y="1478689"/>
            <a:ext cx="241478" cy="237530"/>
          </a:xfrm>
          <a:prstGeom prst="line">
            <a:avLst/>
          </a:prstGeom>
        </p:spPr>
        <p:style>
          <a:lnRef idx="2">
            <a:schemeClr val="dk1"/>
          </a:lnRef>
          <a:fillRef idx="0">
            <a:schemeClr val="dk1"/>
          </a:fillRef>
          <a:effectRef idx="1">
            <a:schemeClr val="dk1"/>
          </a:effectRef>
          <a:fontRef idx="minor">
            <a:schemeClr val="tx1"/>
          </a:fontRef>
        </p:style>
      </p:cxnSp>
      <p:cxnSp>
        <p:nvCxnSpPr>
          <p:cNvPr id="283" name="直接连接符 282">
            <a:extLst>
              <a:ext uri="{FF2B5EF4-FFF2-40B4-BE49-F238E27FC236}">
                <a16:creationId xmlns:a16="http://schemas.microsoft.com/office/drawing/2014/main" id="{A6773B45-CEA7-B582-500D-0166A95BCAD0}"/>
              </a:ext>
            </a:extLst>
          </p:cNvPr>
          <p:cNvCxnSpPr>
            <a:cxnSpLocks/>
            <a:stCxn id="82" idx="5"/>
            <a:endCxn id="134" idx="1"/>
          </p:cNvCxnSpPr>
          <p:nvPr/>
        </p:nvCxnSpPr>
        <p:spPr>
          <a:xfrm>
            <a:off x="848270" y="1478689"/>
            <a:ext cx="213874" cy="277284"/>
          </a:xfrm>
          <a:prstGeom prst="line">
            <a:avLst/>
          </a:prstGeom>
        </p:spPr>
        <p:style>
          <a:lnRef idx="2">
            <a:schemeClr val="dk1"/>
          </a:lnRef>
          <a:fillRef idx="0">
            <a:schemeClr val="dk1"/>
          </a:fillRef>
          <a:effectRef idx="1">
            <a:schemeClr val="dk1"/>
          </a:effectRef>
          <a:fontRef idx="minor">
            <a:schemeClr val="tx1"/>
          </a:fontRef>
        </p:style>
      </p:cxnSp>
      <p:cxnSp>
        <p:nvCxnSpPr>
          <p:cNvPr id="284" name="直接连接符 283">
            <a:extLst>
              <a:ext uri="{FF2B5EF4-FFF2-40B4-BE49-F238E27FC236}">
                <a16:creationId xmlns:a16="http://schemas.microsoft.com/office/drawing/2014/main" id="{5B549B98-875A-D2F3-1EB9-FF26906B4632}"/>
              </a:ext>
            </a:extLst>
          </p:cNvPr>
          <p:cNvCxnSpPr>
            <a:cxnSpLocks/>
          </p:cNvCxnSpPr>
          <p:nvPr/>
        </p:nvCxnSpPr>
        <p:spPr>
          <a:xfrm>
            <a:off x="561329" y="1832073"/>
            <a:ext cx="131721" cy="292580"/>
          </a:xfrm>
          <a:prstGeom prst="line">
            <a:avLst/>
          </a:prstGeom>
        </p:spPr>
        <p:style>
          <a:lnRef idx="2">
            <a:schemeClr val="dk1"/>
          </a:lnRef>
          <a:fillRef idx="0">
            <a:schemeClr val="dk1"/>
          </a:fillRef>
          <a:effectRef idx="1">
            <a:schemeClr val="dk1"/>
          </a:effectRef>
          <a:fontRef idx="minor">
            <a:schemeClr val="tx1"/>
          </a:fontRef>
        </p:style>
      </p:cxnSp>
      <p:cxnSp>
        <p:nvCxnSpPr>
          <p:cNvPr id="322" name="直接连接符 321">
            <a:extLst>
              <a:ext uri="{FF2B5EF4-FFF2-40B4-BE49-F238E27FC236}">
                <a16:creationId xmlns:a16="http://schemas.microsoft.com/office/drawing/2014/main" id="{FADF84A0-D50D-B769-AEF5-D1A0E2C3F567}"/>
              </a:ext>
            </a:extLst>
          </p:cNvPr>
          <p:cNvCxnSpPr>
            <a:cxnSpLocks/>
            <a:stCxn id="134" idx="3"/>
          </p:cNvCxnSpPr>
          <p:nvPr/>
        </p:nvCxnSpPr>
        <p:spPr>
          <a:xfrm flipH="1">
            <a:off x="783976" y="1851950"/>
            <a:ext cx="278168" cy="272703"/>
          </a:xfrm>
          <a:prstGeom prst="line">
            <a:avLst/>
          </a:prstGeom>
        </p:spPr>
        <p:style>
          <a:lnRef idx="2">
            <a:schemeClr val="dk1"/>
          </a:lnRef>
          <a:fillRef idx="0">
            <a:schemeClr val="dk1"/>
          </a:fillRef>
          <a:effectRef idx="1">
            <a:schemeClr val="dk1"/>
          </a:effectRef>
          <a:fontRef idx="minor">
            <a:schemeClr val="tx1"/>
          </a:fontRef>
        </p:style>
      </p:cxnSp>
      <p:cxnSp>
        <p:nvCxnSpPr>
          <p:cNvPr id="325" name="直接连接符 324">
            <a:extLst>
              <a:ext uri="{FF2B5EF4-FFF2-40B4-BE49-F238E27FC236}">
                <a16:creationId xmlns:a16="http://schemas.microsoft.com/office/drawing/2014/main" id="{2552013D-861B-1D80-A1AC-08AABE146EBE}"/>
              </a:ext>
            </a:extLst>
          </p:cNvPr>
          <p:cNvCxnSpPr>
            <a:cxnSpLocks/>
            <a:endCxn id="134" idx="7"/>
          </p:cNvCxnSpPr>
          <p:nvPr/>
        </p:nvCxnSpPr>
        <p:spPr>
          <a:xfrm flipH="1">
            <a:off x="1153070" y="1555555"/>
            <a:ext cx="271244" cy="200418"/>
          </a:xfrm>
          <a:prstGeom prst="line">
            <a:avLst/>
          </a:prstGeom>
        </p:spPr>
        <p:style>
          <a:lnRef idx="2">
            <a:schemeClr val="dk1"/>
          </a:lnRef>
          <a:fillRef idx="0">
            <a:schemeClr val="dk1"/>
          </a:fillRef>
          <a:effectRef idx="1">
            <a:schemeClr val="dk1"/>
          </a:effectRef>
          <a:fontRef idx="minor">
            <a:schemeClr val="tx1"/>
          </a:fontRef>
        </p:style>
      </p:cxnSp>
      <p:cxnSp>
        <p:nvCxnSpPr>
          <p:cNvPr id="326" name="直接连接符 325">
            <a:extLst>
              <a:ext uri="{FF2B5EF4-FFF2-40B4-BE49-F238E27FC236}">
                <a16:creationId xmlns:a16="http://schemas.microsoft.com/office/drawing/2014/main" id="{5B0FA5FD-7C8D-E846-FA1C-6A34EC4D8719}"/>
              </a:ext>
            </a:extLst>
          </p:cNvPr>
          <p:cNvCxnSpPr>
            <a:cxnSpLocks/>
            <a:stCxn id="165" idx="0"/>
            <a:endCxn id="134" idx="4"/>
          </p:cNvCxnSpPr>
          <p:nvPr/>
        </p:nvCxnSpPr>
        <p:spPr>
          <a:xfrm flipH="1" flipV="1">
            <a:off x="1107607" y="1871827"/>
            <a:ext cx="132156" cy="416512"/>
          </a:xfrm>
          <a:prstGeom prst="line">
            <a:avLst/>
          </a:prstGeom>
        </p:spPr>
        <p:style>
          <a:lnRef idx="2">
            <a:schemeClr val="dk1"/>
          </a:lnRef>
          <a:fillRef idx="0">
            <a:schemeClr val="dk1"/>
          </a:fillRef>
          <a:effectRef idx="1">
            <a:schemeClr val="dk1"/>
          </a:effectRef>
          <a:fontRef idx="minor">
            <a:schemeClr val="tx1"/>
          </a:fontRef>
        </p:style>
      </p:cxnSp>
      <p:cxnSp>
        <p:nvCxnSpPr>
          <p:cNvPr id="327" name="直接连接符 326">
            <a:extLst>
              <a:ext uri="{FF2B5EF4-FFF2-40B4-BE49-F238E27FC236}">
                <a16:creationId xmlns:a16="http://schemas.microsoft.com/office/drawing/2014/main" id="{E8EDD6DE-32CB-E60F-3AE7-71AB6258524E}"/>
              </a:ext>
            </a:extLst>
          </p:cNvPr>
          <p:cNvCxnSpPr>
            <a:cxnSpLocks/>
            <a:stCxn id="348" idx="1"/>
            <a:endCxn id="134" idx="5"/>
          </p:cNvCxnSpPr>
          <p:nvPr/>
        </p:nvCxnSpPr>
        <p:spPr>
          <a:xfrm flipH="1" flipV="1">
            <a:off x="1153070" y="1851950"/>
            <a:ext cx="341209" cy="144561"/>
          </a:xfrm>
          <a:prstGeom prst="line">
            <a:avLst/>
          </a:prstGeom>
        </p:spPr>
        <p:style>
          <a:lnRef idx="2">
            <a:schemeClr val="dk1"/>
          </a:lnRef>
          <a:fillRef idx="0">
            <a:schemeClr val="dk1"/>
          </a:fillRef>
          <a:effectRef idx="1">
            <a:schemeClr val="dk1"/>
          </a:effectRef>
          <a:fontRef idx="minor">
            <a:schemeClr val="tx1"/>
          </a:fontRef>
        </p:style>
      </p:cxnSp>
      <p:cxnSp>
        <p:nvCxnSpPr>
          <p:cNvPr id="328" name="直接连接符 327">
            <a:extLst>
              <a:ext uri="{FF2B5EF4-FFF2-40B4-BE49-F238E27FC236}">
                <a16:creationId xmlns:a16="http://schemas.microsoft.com/office/drawing/2014/main" id="{E0E2DCAC-FA1E-7329-6DC3-6317806EA3CA}"/>
              </a:ext>
            </a:extLst>
          </p:cNvPr>
          <p:cNvCxnSpPr>
            <a:cxnSpLocks/>
            <a:endCxn id="348" idx="0"/>
          </p:cNvCxnSpPr>
          <p:nvPr/>
        </p:nvCxnSpPr>
        <p:spPr>
          <a:xfrm>
            <a:off x="1469777" y="1575432"/>
            <a:ext cx="69965" cy="401202"/>
          </a:xfrm>
          <a:prstGeom prst="line">
            <a:avLst/>
          </a:prstGeom>
        </p:spPr>
        <p:style>
          <a:lnRef idx="2">
            <a:schemeClr val="dk1"/>
          </a:lnRef>
          <a:fillRef idx="0">
            <a:schemeClr val="dk1"/>
          </a:fillRef>
          <a:effectRef idx="1">
            <a:schemeClr val="dk1"/>
          </a:effectRef>
          <a:fontRef idx="minor">
            <a:schemeClr val="tx1"/>
          </a:fontRef>
        </p:style>
      </p:cxnSp>
      <p:cxnSp>
        <p:nvCxnSpPr>
          <p:cNvPr id="329" name="直接连接符 328">
            <a:extLst>
              <a:ext uri="{FF2B5EF4-FFF2-40B4-BE49-F238E27FC236}">
                <a16:creationId xmlns:a16="http://schemas.microsoft.com/office/drawing/2014/main" id="{861F50BD-36B4-21F5-D903-DC768B4DA5A9}"/>
              </a:ext>
            </a:extLst>
          </p:cNvPr>
          <p:cNvCxnSpPr>
            <a:cxnSpLocks/>
            <a:stCxn id="82" idx="4"/>
          </p:cNvCxnSpPr>
          <p:nvPr/>
        </p:nvCxnSpPr>
        <p:spPr>
          <a:xfrm flipH="1">
            <a:off x="738513" y="1498566"/>
            <a:ext cx="64294" cy="606210"/>
          </a:xfrm>
          <a:prstGeom prst="line">
            <a:avLst/>
          </a:prstGeom>
        </p:spPr>
        <p:style>
          <a:lnRef idx="2">
            <a:schemeClr val="dk1"/>
          </a:lnRef>
          <a:fillRef idx="0">
            <a:schemeClr val="dk1"/>
          </a:fillRef>
          <a:effectRef idx="1">
            <a:schemeClr val="dk1"/>
          </a:effectRef>
          <a:fontRef idx="minor">
            <a:schemeClr val="tx1"/>
          </a:fontRef>
        </p:style>
      </p:cxnSp>
      <p:cxnSp>
        <p:nvCxnSpPr>
          <p:cNvPr id="332" name="直接连接符 331">
            <a:extLst>
              <a:ext uri="{FF2B5EF4-FFF2-40B4-BE49-F238E27FC236}">
                <a16:creationId xmlns:a16="http://schemas.microsoft.com/office/drawing/2014/main" id="{F98DD65F-4920-EE45-0826-DC6334F9DE57}"/>
              </a:ext>
            </a:extLst>
          </p:cNvPr>
          <p:cNvCxnSpPr>
            <a:cxnSpLocks/>
            <a:endCxn id="165" idx="2"/>
          </p:cNvCxnSpPr>
          <p:nvPr/>
        </p:nvCxnSpPr>
        <p:spPr>
          <a:xfrm>
            <a:off x="783976" y="2220630"/>
            <a:ext cx="391493" cy="135575"/>
          </a:xfrm>
          <a:prstGeom prst="line">
            <a:avLst/>
          </a:prstGeom>
        </p:spPr>
        <p:style>
          <a:lnRef idx="2">
            <a:schemeClr val="dk1"/>
          </a:lnRef>
          <a:fillRef idx="0">
            <a:schemeClr val="dk1"/>
          </a:fillRef>
          <a:effectRef idx="1">
            <a:schemeClr val="dk1"/>
          </a:effectRef>
          <a:fontRef idx="minor">
            <a:schemeClr val="tx1"/>
          </a:fontRef>
        </p:style>
      </p:cxnSp>
      <p:sp>
        <p:nvSpPr>
          <p:cNvPr id="344" name="椭圆 343">
            <a:extLst>
              <a:ext uri="{FF2B5EF4-FFF2-40B4-BE49-F238E27FC236}">
                <a16:creationId xmlns:a16="http://schemas.microsoft.com/office/drawing/2014/main" id="{64CE9C5A-18C3-B1B4-FF2F-7BA50C462910}"/>
              </a:ext>
            </a:extLst>
          </p:cNvPr>
          <p:cNvSpPr/>
          <p:nvPr/>
        </p:nvSpPr>
        <p:spPr>
          <a:xfrm>
            <a:off x="668975" y="2108247"/>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345" name="椭圆 344">
            <a:extLst>
              <a:ext uri="{FF2B5EF4-FFF2-40B4-BE49-F238E27FC236}">
                <a16:creationId xmlns:a16="http://schemas.microsoft.com/office/drawing/2014/main" id="{0A11BCD6-7F32-7BEA-3F5E-79216FEDF452}"/>
              </a:ext>
            </a:extLst>
          </p:cNvPr>
          <p:cNvSpPr/>
          <p:nvPr/>
        </p:nvSpPr>
        <p:spPr>
          <a:xfrm>
            <a:off x="479411" y="1699231"/>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348" name="椭圆 347">
            <a:extLst>
              <a:ext uri="{FF2B5EF4-FFF2-40B4-BE49-F238E27FC236}">
                <a16:creationId xmlns:a16="http://schemas.microsoft.com/office/drawing/2014/main" id="{2EE77C94-1E87-1A78-0448-53FAEFC33796}"/>
              </a:ext>
            </a:extLst>
          </p:cNvPr>
          <p:cNvSpPr/>
          <p:nvPr/>
        </p:nvSpPr>
        <p:spPr>
          <a:xfrm>
            <a:off x="1475448" y="1976634"/>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351" name="椭圆 350">
            <a:extLst>
              <a:ext uri="{FF2B5EF4-FFF2-40B4-BE49-F238E27FC236}">
                <a16:creationId xmlns:a16="http://schemas.microsoft.com/office/drawing/2014/main" id="{F1DEE1F8-7064-DE1F-7BAF-C1EBAAD43B39}"/>
              </a:ext>
            </a:extLst>
          </p:cNvPr>
          <p:cNvSpPr/>
          <p:nvPr/>
        </p:nvSpPr>
        <p:spPr>
          <a:xfrm>
            <a:off x="1396163" y="1479312"/>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352" name="文本框 351">
            <a:extLst>
              <a:ext uri="{FF2B5EF4-FFF2-40B4-BE49-F238E27FC236}">
                <a16:creationId xmlns:a16="http://schemas.microsoft.com/office/drawing/2014/main" id="{A718F8C5-FBF8-EC19-0019-367A9A91F208}"/>
              </a:ext>
            </a:extLst>
          </p:cNvPr>
          <p:cNvSpPr txBox="1"/>
          <p:nvPr/>
        </p:nvSpPr>
        <p:spPr>
          <a:xfrm>
            <a:off x="1394861" y="1891988"/>
            <a:ext cx="292068" cy="276999"/>
          </a:xfrm>
          <a:prstGeom prst="rect">
            <a:avLst/>
          </a:prstGeom>
          <a:noFill/>
        </p:spPr>
        <p:txBody>
          <a:bodyPr wrap="non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sp>
        <p:nvSpPr>
          <p:cNvPr id="353" name="文本框 352">
            <a:extLst>
              <a:ext uri="{FF2B5EF4-FFF2-40B4-BE49-F238E27FC236}">
                <a16:creationId xmlns:a16="http://schemas.microsoft.com/office/drawing/2014/main" id="{307033E1-DE6E-97FB-5DA4-5BF440D1A7AD}"/>
              </a:ext>
            </a:extLst>
          </p:cNvPr>
          <p:cNvSpPr txBox="1"/>
          <p:nvPr/>
        </p:nvSpPr>
        <p:spPr>
          <a:xfrm>
            <a:off x="963676" y="1651021"/>
            <a:ext cx="292068" cy="276999"/>
          </a:xfrm>
          <a:prstGeom prst="rect">
            <a:avLst/>
          </a:prstGeom>
          <a:noFill/>
        </p:spPr>
        <p:txBody>
          <a:bodyPr wrap="non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cxnSp>
        <p:nvCxnSpPr>
          <p:cNvPr id="354" name="直接连接符 353">
            <a:extLst>
              <a:ext uri="{FF2B5EF4-FFF2-40B4-BE49-F238E27FC236}">
                <a16:creationId xmlns:a16="http://schemas.microsoft.com/office/drawing/2014/main" id="{78D2E059-5D04-9332-A7C6-5B7DDBFF1046}"/>
              </a:ext>
            </a:extLst>
          </p:cNvPr>
          <p:cNvCxnSpPr>
            <a:cxnSpLocks/>
          </p:cNvCxnSpPr>
          <p:nvPr/>
        </p:nvCxnSpPr>
        <p:spPr>
          <a:xfrm flipH="1">
            <a:off x="1118342" y="1433464"/>
            <a:ext cx="34728" cy="311085"/>
          </a:xfrm>
          <a:prstGeom prst="line">
            <a:avLst/>
          </a:prstGeom>
        </p:spPr>
        <p:style>
          <a:lnRef idx="2">
            <a:schemeClr val="dk1"/>
          </a:lnRef>
          <a:fillRef idx="0">
            <a:schemeClr val="dk1"/>
          </a:fillRef>
          <a:effectRef idx="1">
            <a:schemeClr val="dk1"/>
          </a:effectRef>
          <a:fontRef idx="minor">
            <a:schemeClr val="tx1"/>
          </a:fontRef>
        </p:style>
      </p:cxnSp>
      <p:sp>
        <p:nvSpPr>
          <p:cNvPr id="355" name="椭圆 354">
            <a:extLst>
              <a:ext uri="{FF2B5EF4-FFF2-40B4-BE49-F238E27FC236}">
                <a16:creationId xmlns:a16="http://schemas.microsoft.com/office/drawing/2014/main" id="{2C089300-DB24-7591-E47D-38BCD80081C9}"/>
              </a:ext>
            </a:extLst>
          </p:cNvPr>
          <p:cNvSpPr/>
          <p:nvPr/>
        </p:nvSpPr>
        <p:spPr>
          <a:xfrm>
            <a:off x="1095483" y="1345046"/>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358" name="文本框 357">
            <a:extLst>
              <a:ext uri="{FF2B5EF4-FFF2-40B4-BE49-F238E27FC236}">
                <a16:creationId xmlns:a16="http://schemas.microsoft.com/office/drawing/2014/main" id="{F45CC31B-F25B-2761-4950-51B5E0CF47AC}"/>
              </a:ext>
            </a:extLst>
          </p:cNvPr>
          <p:cNvSpPr txBox="1"/>
          <p:nvPr/>
        </p:nvSpPr>
        <p:spPr>
          <a:xfrm>
            <a:off x="592461" y="2005128"/>
            <a:ext cx="274434" cy="307777"/>
          </a:xfrm>
          <a:prstGeom prst="rect">
            <a:avLst/>
          </a:prstGeom>
          <a:noFill/>
        </p:spPr>
        <p:txBody>
          <a:bodyPr wrap="none" rtlCol="0">
            <a:spAutoFit/>
          </a:bodyPr>
          <a:lstStyle/>
          <a:p>
            <a:r>
              <a:rPr lang="en-US" altLang="zh-CN" sz="1400" b="1" dirty="0"/>
              <a:t>-</a:t>
            </a:r>
            <a:endParaRPr lang="zh-CN" altLang="en-US" sz="1400" b="1" dirty="0"/>
          </a:p>
        </p:txBody>
      </p:sp>
      <p:sp>
        <p:nvSpPr>
          <p:cNvPr id="360" name="文本框 359">
            <a:extLst>
              <a:ext uri="{FF2B5EF4-FFF2-40B4-BE49-F238E27FC236}">
                <a16:creationId xmlns:a16="http://schemas.microsoft.com/office/drawing/2014/main" id="{51B92154-060F-0AE5-38C1-DB1D5C001DA6}"/>
              </a:ext>
            </a:extLst>
          </p:cNvPr>
          <p:cNvSpPr txBox="1"/>
          <p:nvPr/>
        </p:nvSpPr>
        <p:spPr>
          <a:xfrm>
            <a:off x="405695" y="1596746"/>
            <a:ext cx="274434" cy="307777"/>
          </a:xfrm>
          <a:prstGeom prst="rect">
            <a:avLst/>
          </a:prstGeom>
          <a:noFill/>
        </p:spPr>
        <p:txBody>
          <a:bodyPr wrap="none" rtlCol="0">
            <a:spAutoFit/>
          </a:bodyPr>
          <a:lstStyle/>
          <a:p>
            <a:r>
              <a:rPr lang="en-US" altLang="zh-CN" sz="1400" b="1" dirty="0"/>
              <a:t>-</a:t>
            </a:r>
            <a:endParaRPr lang="zh-CN" altLang="en-US" sz="1400" b="1" dirty="0"/>
          </a:p>
        </p:txBody>
      </p:sp>
      <p:sp>
        <p:nvSpPr>
          <p:cNvPr id="361" name="文本框 360">
            <a:extLst>
              <a:ext uri="{FF2B5EF4-FFF2-40B4-BE49-F238E27FC236}">
                <a16:creationId xmlns:a16="http://schemas.microsoft.com/office/drawing/2014/main" id="{3804E123-82A5-BB2C-57ED-1618D3A534AC}"/>
              </a:ext>
            </a:extLst>
          </p:cNvPr>
          <p:cNvSpPr txBox="1"/>
          <p:nvPr/>
        </p:nvSpPr>
        <p:spPr>
          <a:xfrm>
            <a:off x="667655" y="1259968"/>
            <a:ext cx="274434" cy="307777"/>
          </a:xfrm>
          <a:prstGeom prst="rect">
            <a:avLst/>
          </a:prstGeom>
          <a:noFill/>
        </p:spPr>
        <p:txBody>
          <a:bodyPr wrap="none" rtlCol="0">
            <a:spAutoFit/>
          </a:bodyPr>
          <a:lstStyle/>
          <a:p>
            <a:r>
              <a:rPr lang="en-US" altLang="zh-CN" sz="1400" b="1" dirty="0"/>
              <a:t>-</a:t>
            </a:r>
            <a:endParaRPr lang="zh-CN" altLang="en-US" sz="1400" b="1" dirty="0"/>
          </a:p>
        </p:txBody>
      </p:sp>
      <p:sp>
        <p:nvSpPr>
          <p:cNvPr id="362" name="梯形 361">
            <a:extLst>
              <a:ext uri="{FF2B5EF4-FFF2-40B4-BE49-F238E27FC236}">
                <a16:creationId xmlns:a16="http://schemas.microsoft.com/office/drawing/2014/main" id="{863D05D1-801E-D4BA-97AF-403069E99152}"/>
              </a:ext>
            </a:extLst>
          </p:cNvPr>
          <p:cNvSpPr/>
          <p:nvPr/>
        </p:nvSpPr>
        <p:spPr>
          <a:xfrm rot="16200000">
            <a:off x="2412958" y="539859"/>
            <a:ext cx="1151947" cy="1148440"/>
          </a:xfrm>
          <a:prstGeom prst="trapezoid">
            <a:avLst/>
          </a:prstGeom>
          <a:solidFill>
            <a:srgbClr val="F0F8FA"/>
          </a:solidFill>
          <a:ln>
            <a:solidFill>
              <a:srgbClr val="5FB5CD"/>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3" name="Google Shape;303;p19">
            <a:extLst>
              <a:ext uri="{FF2B5EF4-FFF2-40B4-BE49-F238E27FC236}">
                <a16:creationId xmlns:a16="http://schemas.microsoft.com/office/drawing/2014/main" id="{8292ADDB-47B6-575D-F18B-5BAB1F187A03}"/>
              </a:ext>
            </a:extLst>
          </p:cNvPr>
          <p:cNvSpPr/>
          <p:nvPr/>
        </p:nvSpPr>
        <p:spPr>
          <a:xfrm>
            <a:off x="2493391" y="929682"/>
            <a:ext cx="186031" cy="360549"/>
          </a:xfrm>
          <a:prstGeom prst="cube">
            <a:avLst>
              <a:gd name="adj" fmla="val 25000"/>
            </a:avLst>
          </a:prstGeom>
          <a:solidFill>
            <a:srgbClr val="EBF5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4" name="Google Shape;116;p19">
            <a:extLst>
              <a:ext uri="{FF2B5EF4-FFF2-40B4-BE49-F238E27FC236}">
                <a16:creationId xmlns:a16="http://schemas.microsoft.com/office/drawing/2014/main" id="{3D735A4D-CFF9-32FA-B4ED-5B7A694E1D99}"/>
              </a:ext>
            </a:extLst>
          </p:cNvPr>
          <p:cNvSpPr/>
          <p:nvPr/>
        </p:nvSpPr>
        <p:spPr>
          <a:xfrm>
            <a:off x="3005642" y="766613"/>
            <a:ext cx="206145" cy="659197"/>
          </a:xfrm>
          <a:prstGeom prst="cube">
            <a:avLst>
              <a:gd name="adj" fmla="val 68741"/>
            </a:avLst>
          </a:prstGeom>
          <a:solidFill>
            <a:srgbClr val="EBF5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5" name="Google Shape;116;p19">
            <a:extLst>
              <a:ext uri="{FF2B5EF4-FFF2-40B4-BE49-F238E27FC236}">
                <a16:creationId xmlns:a16="http://schemas.microsoft.com/office/drawing/2014/main" id="{20BF8664-E5A3-404F-B3EC-E08FEC306CB0}"/>
              </a:ext>
            </a:extLst>
          </p:cNvPr>
          <p:cNvSpPr/>
          <p:nvPr/>
        </p:nvSpPr>
        <p:spPr>
          <a:xfrm>
            <a:off x="3276371" y="697208"/>
            <a:ext cx="206145" cy="802859"/>
          </a:xfrm>
          <a:prstGeom prst="cube">
            <a:avLst>
              <a:gd name="adj" fmla="val 68741"/>
            </a:avLst>
          </a:prstGeom>
          <a:solidFill>
            <a:srgbClr val="EBF5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6" name="Google Shape;303;p19">
            <a:extLst>
              <a:ext uri="{FF2B5EF4-FFF2-40B4-BE49-F238E27FC236}">
                <a16:creationId xmlns:a16="http://schemas.microsoft.com/office/drawing/2014/main" id="{1858263F-71E3-7EAC-623A-6EDD7601892A}"/>
              </a:ext>
            </a:extLst>
          </p:cNvPr>
          <p:cNvSpPr/>
          <p:nvPr/>
        </p:nvSpPr>
        <p:spPr>
          <a:xfrm>
            <a:off x="2749517" y="831232"/>
            <a:ext cx="186030" cy="547620"/>
          </a:xfrm>
          <a:prstGeom prst="cube">
            <a:avLst>
              <a:gd name="adj" fmla="val 25000"/>
            </a:avLst>
          </a:prstGeom>
          <a:solidFill>
            <a:srgbClr val="EBF5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0" name="文本框 369">
            <a:extLst>
              <a:ext uri="{FF2B5EF4-FFF2-40B4-BE49-F238E27FC236}">
                <a16:creationId xmlns:a16="http://schemas.microsoft.com/office/drawing/2014/main" id="{8F8CA684-5B7B-EAB4-4BAB-CF140F151D87}"/>
              </a:ext>
            </a:extLst>
          </p:cNvPr>
          <p:cNvSpPr txBox="1"/>
          <p:nvPr/>
        </p:nvSpPr>
        <p:spPr>
          <a:xfrm>
            <a:off x="2186021" y="1625558"/>
            <a:ext cx="1633781"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Surrogate GNN Model </a:t>
            </a:r>
            <a:endParaRPr lang="zh-CN" altLang="en-US" sz="1200" dirty="0">
              <a:latin typeface="Times New Roman" panose="02020603050405020304" pitchFamily="18" charset="0"/>
              <a:cs typeface="Times New Roman" panose="02020603050405020304" pitchFamily="18" charset="0"/>
            </a:endParaRPr>
          </a:p>
        </p:txBody>
      </p:sp>
      <p:cxnSp>
        <p:nvCxnSpPr>
          <p:cNvPr id="407" name="连接符: 肘形 406">
            <a:extLst>
              <a:ext uri="{FF2B5EF4-FFF2-40B4-BE49-F238E27FC236}">
                <a16:creationId xmlns:a16="http://schemas.microsoft.com/office/drawing/2014/main" id="{80D30F53-5440-6149-06E8-5B576080B35C}"/>
              </a:ext>
            </a:extLst>
          </p:cNvPr>
          <p:cNvCxnSpPr>
            <a:cxnSpLocks/>
          </p:cNvCxnSpPr>
          <p:nvPr/>
        </p:nvCxnSpPr>
        <p:spPr>
          <a:xfrm>
            <a:off x="3629706" y="806361"/>
            <a:ext cx="1093985" cy="286295"/>
          </a:xfrm>
          <a:prstGeom prst="bentConnector3">
            <a:avLst>
              <a:gd name="adj1" fmla="val 85225"/>
            </a:avLst>
          </a:prstGeom>
          <a:ln>
            <a:tailEnd type="triangle"/>
          </a:ln>
        </p:spPr>
        <p:style>
          <a:lnRef idx="3">
            <a:schemeClr val="dk1"/>
          </a:lnRef>
          <a:fillRef idx="0">
            <a:schemeClr val="dk1"/>
          </a:fillRef>
          <a:effectRef idx="2">
            <a:schemeClr val="dk1"/>
          </a:effectRef>
          <a:fontRef idx="minor">
            <a:schemeClr val="tx1"/>
          </a:fontRef>
        </p:style>
      </p:cxnSp>
      <p:cxnSp>
        <p:nvCxnSpPr>
          <p:cNvPr id="443" name="连接符: 肘形 442">
            <a:extLst>
              <a:ext uri="{FF2B5EF4-FFF2-40B4-BE49-F238E27FC236}">
                <a16:creationId xmlns:a16="http://schemas.microsoft.com/office/drawing/2014/main" id="{2B3ACEA7-E1D7-FFE4-1154-6CD48FFCAB13}"/>
              </a:ext>
            </a:extLst>
          </p:cNvPr>
          <p:cNvCxnSpPr>
            <a:cxnSpLocks/>
          </p:cNvCxnSpPr>
          <p:nvPr/>
        </p:nvCxnSpPr>
        <p:spPr>
          <a:xfrm flipV="1">
            <a:off x="3616793" y="1096079"/>
            <a:ext cx="956223" cy="354290"/>
          </a:xfrm>
          <a:prstGeom prst="bentConnector3">
            <a:avLst>
              <a:gd name="adj1" fmla="val 99179"/>
            </a:avLst>
          </a:prstGeom>
        </p:spPr>
        <p:style>
          <a:lnRef idx="3">
            <a:schemeClr val="dk1"/>
          </a:lnRef>
          <a:fillRef idx="0">
            <a:schemeClr val="dk1"/>
          </a:fillRef>
          <a:effectRef idx="2">
            <a:schemeClr val="dk1"/>
          </a:effectRef>
          <a:fontRef idx="minor">
            <a:schemeClr val="tx1"/>
          </a:fontRef>
        </p:style>
      </p:cxnSp>
      <p:sp>
        <p:nvSpPr>
          <p:cNvPr id="465" name="文本框 464">
            <a:extLst>
              <a:ext uri="{FF2B5EF4-FFF2-40B4-BE49-F238E27FC236}">
                <a16:creationId xmlns:a16="http://schemas.microsoft.com/office/drawing/2014/main" id="{9FA7E888-EBD7-64D1-5C23-3DF5F7B4FDD5}"/>
              </a:ext>
            </a:extLst>
          </p:cNvPr>
          <p:cNvSpPr txBox="1"/>
          <p:nvPr/>
        </p:nvSpPr>
        <p:spPr>
          <a:xfrm>
            <a:off x="3633500" y="576767"/>
            <a:ext cx="978207"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Hardness </a:t>
            </a:r>
            <a:endParaRPr lang="zh-CN" altLang="en-US" sz="1200" dirty="0">
              <a:latin typeface="Times New Roman" panose="02020603050405020304" pitchFamily="18" charset="0"/>
              <a:cs typeface="Times New Roman" panose="02020603050405020304" pitchFamily="18" charset="0"/>
            </a:endParaRPr>
          </a:p>
        </p:txBody>
      </p:sp>
      <p:sp>
        <p:nvSpPr>
          <p:cNvPr id="501" name="文本框 500">
            <a:extLst>
              <a:ext uri="{FF2B5EF4-FFF2-40B4-BE49-F238E27FC236}">
                <a16:creationId xmlns:a16="http://schemas.microsoft.com/office/drawing/2014/main" id="{22BE1492-3836-25A1-E26A-7AF17765CA06}"/>
              </a:ext>
            </a:extLst>
          </p:cNvPr>
          <p:cNvSpPr txBox="1"/>
          <p:nvPr/>
        </p:nvSpPr>
        <p:spPr>
          <a:xfrm>
            <a:off x="3619026" y="1179339"/>
            <a:ext cx="844715"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Periphery</a:t>
            </a:r>
            <a:endParaRPr lang="zh-CN" altLang="en-US" sz="1200" dirty="0">
              <a:latin typeface="Times New Roman" panose="02020603050405020304" pitchFamily="18" charset="0"/>
              <a:cs typeface="Times New Roman" panose="02020603050405020304" pitchFamily="18" charset="0"/>
            </a:endParaRPr>
          </a:p>
        </p:txBody>
      </p:sp>
      <p:sp>
        <p:nvSpPr>
          <p:cNvPr id="504" name="左大括号 503">
            <a:extLst>
              <a:ext uri="{FF2B5EF4-FFF2-40B4-BE49-F238E27FC236}">
                <a16:creationId xmlns:a16="http://schemas.microsoft.com/office/drawing/2014/main" id="{801BBF2B-03D3-3B9C-046A-A7BE01C84989}"/>
              </a:ext>
            </a:extLst>
          </p:cNvPr>
          <p:cNvSpPr/>
          <p:nvPr/>
        </p:nvSpPr>
        <p:spPr>
          <a:xfrm>
            <a:off x="4734015" y="653598"/>
            <a:ext cx="180278" cy="809947"/>
          </a:xfrm>
          <a:prstGeom prst="leftBrace">
            <a:avLst>
              <a:gd name="adj1" fmla="val 43996"/>
              <a:gd name="adj2" fmla="val 5441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505" name="文本框 504">
            <a:extLst>
              <a:ext uri="{FF2B5EF4-FFF2-40B4-BE49-F238E27FC236}">
                <a16:creationId xmlns:a16="http://schemas.microsoft.com/office/drawing/2014/main" id="{1FEB994C-C776-226E-BD14-FAABB3F1F091}"/>
              </a:ext>
            </a:extLst>
          </p:cNvPr>
          <p:cNvSpPr txBox="1"/>
          <p:nvPr/>
        </p:nvSpPr>
        <p:spPr>
          <a:xfrm>
            <a:off x="4919303" y="1912551"/>
            <a:ext cx="242374" cy="246221"/>
          </a:xfrm>
          <a:prstGeom prst="rect">
            <a:avLst/>
          </a:prstGeom>
          <a:noFill/>
        </p:spPr>
        <p:txBody>
          <a:bodyPr wrap="none" rtlCol="0">
            <a:spAutoFit/>
          </a:bodyPr>
          <a:lstStyle/>
          <a:p>
            <a:r>
              <a:rPr lang="en-US" altLang="zh-CN" sz="1000" dirty="0">
                <a:latin typeface="Times New Roman" panose="02020603050405020304" pitchFamily="18" charset="0"/>
                <a:cs typeface="Times New Roman" panose="02020603050405020304" pitchFamily="18" charset="0"/>
              </a:rPr>
              <a:t>?</a:t>
            </a:r>
            <a:endParaRPr lang="zh-CN" altLang="en-US" sz="1000" dirty="0">
              <a:latin typeface="Times New Roman" panose="02020603050405020304" pitchFamily="18" charset="0"/>
              <a:cs typeface="Times New Roman" panose="02020603050405020304" pitchFamily="18" charset="0"/>
            </a:endParaRPr>
          </a:p>
        </p:txBody>
      </p:sp>
      <p:sp>
        <p:nvSpPr>
          <p:cNvPr id="506" name="文本框 505">
            <a:extLst>
              <a:ext uri="{FF2B5EF4-FFF2-40B4-BE49-F238E27FC236}">
                <a16:creationId xmlns:a16="http://schemas.microsoft.com/office/drawing/2014/main" id="{5D6F7BC6-131A-20DF-D082-E2D43CC59079}"/>
              </a:ext>
            </a:extLst>
          </p:cNvPr>
          <p:cNvSpPr txBox="1"/>
          <p:nvPr/>
        </p:nvSpPr>
        <p:spPr>
          <a:xfrm>
            <a:off x="5172386" y="1914278"/>
            <a:ext cx="242374" cy="246221"/>
          </a:xfrm>
          <a:prstGeom prst="rect">
            <a:avLst/>
          </a:prstGeom>
          <a:noFill/>
        </p:spPr>
        <p:txBody>
          <a:bodyPr wrap="none" rtlCol="0">
            <a:spAutoFit/>
          </a:bodyPr>
          <a:lstStyle/>
          <a:p>
            <a:r>
              <a:rPr lang="en-US" altLang="zh-CN" sz="1000" dirty="0">
                <a:latin typeface="Times New Roman" panose="02020603050405020304" pitchFamily="18" charset="0"/>
                <a:cs typeface="Times New Roman" panose="02020603050405020304" pitchFamily="18" charset="0"/>
              </a:rPr>
              <a:t>?</a:t>
            </a:r>
            <a:endParaRPr lang="zh-CN" altLang="en-US" sz="1000" dirty="0">
              <a:latin typeface="Times New Roman" panose="02020603050405020304" pitchFamily="18" charset="0"/>
              <a:cs typeface="Times New Roman" panose="02020603050405020304" pitchFamily="18" charset="0"/>
            </a:endParaRPr>
          </a:p>
        </p:txBody>
      </p:sp>
      <p:cxnSp>
        <p:nvCxnSpPr>
          <p:cNvPr id="514" name="连接符: 肘形 513">
            <a:extLst>
              <a:ext uri="{FF2B5EF4-FFF2-40B4-BE49-F238E27FC236}">
                <a16:creationId xmlns:a16="http://schemas.microsoft.com/office/drawing/2014/main" id="{D57A8E5A-BB23-CE25-37C9-5FA54A8D442A}"/>
              </a:ext>
            </a:extLst>
          </p:cNvPr>
          <p:cNvCxnSpPr>
            <a:cxnSpLocks/>
            <a:stCxn id="277" idx="3"/>
            <a:endCxn id="362" idx="0"/>
          </p:cNvCxnSpPr>
          <p:nvPr/>
        </p:nvCxnSpPr>
        <p:spPr>
          <a:xfrm flipV="1">
            <a:off x="1736750" y="1114079"/>
            <a:ext cx="677962" cy="773184"/>
          </a:xfrm>
          <a:prstGeom prst="bentConnector3">
            <a:avLst>
              <a:gd name="adj1" fmla="val 19172"/>
            </a:avLst>
          </a:prstGeom>
          <a:ln>
            <a:tailEnd type="triangle"/>
          </a:ln>
        </p:spPr>
        <p:style>
          <a:lnRef idx="3">
            <a:schemeClr val="dk1"/>
          </a:lnRef>
          <a:fillRef idx="0">
            <a:schemeClr val="dk1"/>
          </a:fillRef>
          <a:effectRef idx="2">
            <a:schemeClr val="dk1"/>
          </a:effectRef>
          <a:fontRef idx="minor">
            <a:schemeClr val="tx1"/>
          </a:fontRef>
        </p:style>
      </p:cxnSp>
      <p:cxnSp>
        <p:nvCxnSpPr>
          <p:cNvPr id="521" name="连接符: 肘形 520">
            <a:extLst>
              <a:ext uri="{FF2B5EF4-FFF2-40B4-BE49-F238E27FC236}">
                <a16:creationId xmlns:a16="http://schemas.microsoft.com/office/drawing/2014/main" id="{124EC8B7-4807-96F4-C212-80A2ED69DA7B}"/>
              </a:ext>
            </a:extLst>
          </p:cNvPr>
          <p:cNvCxnSpPr>
            <a:cxnSpLocks/>
          </p:cNvCxnSpPr>
          <p:nvPr/>
        </p:nvCxnSpPr>
        <p:spPr>
          <a:xfrm rot="16200000" flipH="1">
            <a:off x="1811031" y="1961287"/>
            <a:ext cx="754518" cy="638777"/>
          </a:xfrm>
          <a:prstGeom prst="bentConnector3">
            <a:avLst>
              <a:gd name="adj1" fmla="val 101073"/>
            </a:avLst>
          </a:prstGeom>
          <a:ln>
            <a:tailEnd type="triangle"/>
          </a:ln>
        </p:spPr>
        <p:style>
          <a:lnRef idx="3">
            <a:schemeClr val="dk1"/>
          </a:lnRef>
          <a:fillRef idx="0">
            <a:schemeClr val="dk1"/>
          </a:fillRef>
          <a:effectRef idx="2">
            <a:schemeClr val="dk1"/>
          </a:effectRef>
          <a:fontRef idx="minor">
            <a:schemeClr val="tx1"/>
          </a:fontRef>
        </p:style>
      </p:cxnSp>
      <p:sp>
        <p:nvSpPr>
          <p:cNvPr id="528" name="文本框 527">
            <a:extLst>
              <a:ext uri="{FF2B5EF4-FFF2-40B4-BE49-F238E27FC236}">
                <a16:creationId xmlns:a16="http://schemas.microsoft.com/office/drawing/2014/main" id="{C5FAC06A-28ED-FCC9-CC7B-6C0071C2A223}"/>
              </a:ext>
            </a:extLst>
          </p:cNvPr>
          <p:cNvSpPr txBox="1"/>
          <p:nvPr/>
        </p:nvSpPr>
        <p:spPr>
          <a:xfrm>
            <a:off x="1856818" y="852413"/>
            <a:ext cx="562820"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Train </a:t>
            </a:r>
            <a:endParaRPr lang="zh-CN" altLang="en-US" sz="1200" dirty="0">
              <a:latin typeface="Times New Roman" panose="02020603050405020304" pitchFamily="18" charset="0"/>
              <a:cs typeface="Times New Roman" panose="02020603050405020304" pitchFamily="18" charset="0"/>
            </a:endParaRPr>
          </a:p>
        </p:txBody>
      </p:sp>
      <p:sp>
        <p:nvSpPr>
          <p:cNvPr id="557" name="文本框 556">
            <a:extLst>
              <a:ext uri="{FF2B5EF4-FFF2-40B4-BE49-F238E27FC236}">
                <a16:creationId xmlns:a16="http://schemas.microsoft.com/office/drawing/2014/main" id="{82648054-F5DA-727C-5CBB-313EBFEAC331}"/>
              </a:ext>
            </a:extLst>
          </p:cNvPr>
          <p:cNvSpPr txBox="1"/>
          <p:nvPr/>
        </p:nvSpPr>
        <p:spPr>
          <a:xfrm>
            <a:off x="1891745" y="2409839"/>
            <a:ext cx="671370"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K-hop </a:t>
            </a:r>
            <a:endParaRPr lang="zh-CN" altLang="en-US" sz="1200" dirty="0">
              <a:latin typeface="Times New Roman" panose="02020603050405020304" pitchFamily="18" charset="0"/>
              <a:cs typeface="Times New Roman" panose="02020603050405020304" pitchFamily="18" charset="0"/>
            </a:endParaRPr>
          </a:p>
        </p:txBody>
      </p:sp>
      <p:sp>
        <p:nvSpPr>
          <p:cNvPr id="567" name="矩形 566">
            <a:extLst>
              <a:ext uri="{FF2B5EF4-FFF2-40B4-BE49-F238E27FC236}">
                <a16:creationId xmlns:a16="http://schemas.microsoft.com/office/drawing/2014/main" id="{0FAFFA50-940A-BA5A-3D20-C10EC42D022E}"/>
              </a:ext>
            </a:extLst>
          </p:cNvPr>
          <p:cNvSpPr/>
          <p:nvPr/>
        </p:nvSpPr>
        <p:spPr>
          <a:xfrm>
            <a:off x="2646400" y="2156281"/>
            <a:ext cx="1636714" cy="965086"/>
          </a:xfrm>
          <a:prstGeom prst="rect">
            <a:avLst/>
          </a:prstGeom>
          <a:noFill/>
          <a:ln>
            <a:solidFill>
              <a:srgbClr val="91919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8" name="椭圆 567">
            <a:extLst>
              <a:ext uri="{FF2B5EF4-FFF2-40B4-BE49-F238E27FC236}">
                <a16:creationId xmlns:a16="http://schemas.microsoft.com/office/drawing/2014/main" id="{D68DB8E9-C09C-4EDE-C8E7-7235CA1977F5}"/>
              </a:ext>
            </a:extLst>
          </p:cNvPr>
          <p:cNvSpPr/>
          <p:nvPr/>
        </p:nvSpPr>
        <p:spPr>
          <a:xfrm>
            <a:off x="2983169" y="2562626"/>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569" name="文本框 568">
            <a:extLst>
              <a:ext uri="{FF2B5EF4-FFF2-40B4-BE49-F238E27FC236}">
                <a16:creationId xmlns:a16="http://schemas.microsoft.com/office/drawing/2014/main" id="{643E8AA8-08C8-53B9-9CE7-306810BF13E6}"/>
              </a:ext>
            </a:extLst>
          </p:cNvPr>
          <p:cNvSpPr txBox="1"/>
          <p:nvPr/>
        </p:nvSpPr>
        <p:spPr>
          <a:xfrm>
            <a:off x="2926264" y="2499460"/>
            <a:ext cx="242374" cy="246221"/>
          </a:xfrm>
          <a:prstGeom prst="rect">
            <a:avLst/>
          </a:prstGeom>
          <a:noFill/>
        </p:spPr>
        <p:txBody>
          <a:bodyPr wrap="none" rtlCol="0">
            <a:spAutoFit/>
          </a:bodyPr>
          <a:lstStyle/>
          <a:p>
            <a:r>
              <a:rPr lang="en-US" altLang="zh-CN" sz="1000" dirty="0">
                <a:latin typeface="Times New Roman" panose="02020603050405020304" pitchFamily="18" charset="0"/>
                <a:cs typeface="Times New Roman" panose="02020603050405020304" pitchFamily="18" charset="0"/>
              </a:rPr>
              <a:t>?</a:t>
            </a:r>
            <a:endParaRPr lang="zh-CN" altLang="en-US" sz="1000" dirty="0">
              <a:latin typeface="Times New Roman" panose="02020603050405020304" pitchFamily="18" charset="0"/>
              <a:cs typeface="Times New Roman" panose="02020603050405020304" pitchFamily="18" charset="0"/>
            </a:endParaRPr>
          </a:p>
        </p:txBody>
      </p:sp>
      <p:sp>
        <p:nvSpPr>
          <p:cNvPr id="572" name="椭圆 571">
            <a:extLst>
              <a:ext uri="{FF2B5EF4-FFF2-40B4-BE49-F238E27FC236}">
                <a16:creationId xmlns:a16="http://schemas.microsoft.com/office/drawing/2014/main" id="{5A41EBED-2A6C-4518-C5B8-CA94C0963B72}"/>
              </a:ext>
            </a:extLst>
          </p:cNvPr>
          <p:cNvSpPr/>
          <p:nvPr/>
        </p:nvSpPr>
        <p:spPr>
          <a:xfrm>
            <a:off x="2783385" y="2384777"/>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573" name="椭圆 572">
            <a:extLst>
              <a:ext uri="{FF2B5EF4-FFF2-40B4-BE49-F238E27FC236}">
                <a16:creationId xmlns:a16="http://schemas.microsoft.com/office/drawing/2014/main" id="{589DBE52-1B23-F78C-C02B-732E5548A05E}"/>
              </a:ext>
            </a:extLst>
          </p:cNvPr>
          <p:cNvSpPr/>
          <p:nvPr/>
        </p:nvSpPr>
        <p:spPr>
          <a:xfrm>
            <a:off x="2798176" y="2776247"/>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574" name="椭圆 573">
            <a:extLst>
              <a:ext uri="{FF2B5EF4-FFF2-40B4-BE49-F238E27FC236}">
                <a16:creationId xmlns:a16="http://schemas.microsoft.com/office/drawing/2014/main" id="{A22C2BDC-9D7C-2636-8B74-BF49AD94F22A}"/>
              </a:ext>
            </a:extLst>
          </p:cNvPr>
          <p:cNvSpPr/>
          <p:nvPr/>
        </p:nvSpPr>
        <p:spPr>
          <a:xfrm>
            <a:off x="3136240" y="2778084"/>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575" name="椭圆 574">
            <a:extLst>
              <a:ext uri="{FF2B5EF4-FFF2-40B4-BE49-F238E27FC236}">
                <a16:creationId xmlns:a16="http://schemas.microsoft.com/office/drawing/2014/main" id="{2787CD9B-C795-2E90-2C56-A1D71400EC34}"/>
              </a:ext>
            </a:extLst>
          </p:cNvPr>
          <p:cNvSpPr/>
          <p:nvPr/>
        </p:nvSpPr>
        <p:spPr>
          <a:xfrm>
            <a:off x="3012909" y="2333836"/>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582" name="椭圆 581">
            <a:extLst>
              <a:ext uri="{FF2B5EF4-FFF2-40B4-BE49-F238E27FC236}">
                <a16:creationId xmlns:a16="http://schemas.microsoft.com/office/drawing/2014/main" id="{D4BC89A7-E428-9DDD-8707-EFFCE16F0463}"/>
              </a:ext>
            </a:extLst>
          </p:cNvPr>
          <p:cNvSpPr/>
          <p:nvPr/>
        </p:nvSpPr>
        <p:spPr>
          <a:xfrm>
            <a:off x="3218198" y="2562626"/>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cxnSp>
        <p:nvCxnSpPr>
          <p:cNvPr id="583" name="直接连接符 582">
            <a:extLst>
              <a:ext uri="{FF2B5EF4-FFF2-40B4-BE49-F238E27FC236}">
                <a16:creationId xmlns:a16="http://schemas.microsoft.com/office/drawing/2014/main" id="{037F905A-28EF-744D-CB22-454782C9AD20}"/>
              </a:ext>
            </a:extLst>
          </p:cNvPr>
          <p:cNvCxnSpPr>
            <a:cxnSpLocks/>
            <a:stCxn id="568" idx="1"/>
            <a:endCxn id="572" idx="5"/>
          </p:cNvCxnSpPr>
          <p:nvPr/>
        </p:nvCxnSpPr>
        <p:spPr>
          <a:xfrm flipH="1" flipV="1">
            <a:off x="2893142" y="2500631"/>
            <a:ext cx="108858" cy="81872"/>
          </a:xfrm>
          <a:prstGeom prst="line">
            <a:avLst/>
          </a:prstGeom>
        </p:spPr>
        <p:style>
          <a:lnRef idx="2">
            <a:schemeClr val="dk1"/>
          </a:lnRef>
          <a:fillRef idx="0">
            <a:schemeClr val="dk1"/>
          </a:fillRef>
          <a:effectRef idx="1">
            <a:schemeClr val="dk1"/>
          </a:effectRef>
          <a:fontRef idx="minor">
            <a:schemeClr val="tx1"/>
          </a:fontRef>
        </p:style>
      </p:cxnSp>
      <p:cxnSp>
        <p:nvCxnSpPr>
          <p:cNvPr id="587" name="直接连接符 586">
            <a:extLst>
              <a:ext uri="{FF2B5EF4-FFF2-40B4-BE49-F238E27FC236}">
                <a16:creationId xmlns:a16="http://schemas.microsoft.com/office/drawing/2014/main" id="{86964ED3-DE10-2D15-A1D3-71B581363994}"/>
              </a:ext>
            </a:extLst>
          </p:cNvPr>
          <p:cNvCxnSpPr>
            <a:cxnSpLocks/>
            <a:stCxn id="568" idx="3"/>
            <a:endCxn id="573" idx="7"/>
          </p:cNvCxnSpPr>
          <p:nvPr/>
        </p:nvCxnSpPr>
        <p:spPr>
          <a:xfrm flipH="1">
            <a:off x="2907933" y="2678480"/>
            <a:ext cx="94067" cy="117644"/>
          </a:xfrm>
          <a:prstGeom prst="line">
            <a:avLst/>
          </a:prstGeom>
        </p:spPr>
        <p:style>
          <a:lnRef idx="2">
            <a:schemeClr val="dk1"/>
          </a:lnRef>
          <a:fillRef idx="0">
            <a:schemeClr val="dk1"/>
          </a:fillRef>
          <a:effectRef idx="1">
            <a:schemeClr val="dk1"/>
          </a:effectRef>
          <a:fontRef idx="minor">
            <a:schemeClr val="tx1"/>
          </a:fontRef>
        </p:style>
      </p:cxnSp>
      <p:cxnSp>
        <p:nvCxnSpPr>
          <p:cNvPr id="590" name="直接连接符 589">
            <a:extLst>
              <a:ext uri="{FF2B5EF4-FFF2-40B4-BE49-F238E27FC236}">
                <a16:creationId xmlns:a16="http://schemas.microsoft.com/office/drawing/2014/main" id="{85D51806-B163-AB68-7B10-C13258A74563}"/>
              </a:ext>
            </a:extLst>
          </p:cNvPr>
          <p:cNvCxnSpPr>
            <a:cxnSpLocks/>
            <a:stCxn id="568" idx="0"/>
            <a:endCxn id="575" idx="4"/>
          </p:cNvCxnSpPr>
          <p:nvPr/>
        </p:nvCxnSpPr>
        <p:spPr>
          <a:xfrm flipV="1">
            <a:off x="3047463" y="2469567"/>
            <a:ext cx="29740" cy="93059"/>
          </a:xfrm>
          <a:prstGeom prst="line">
            <a:avLst/>
          </a:prstGeom>
        </p:spPr>
        <p:style>
          <a:lnRef idx="2">
            <a:schemeClr val="dk1"/>
          </a:lnRef>
          <a:fillRef idx="0">
            <a:schemeClr val="dk1"/>
          </a:fillRef>
          <a:effectRef idx="1">
            <a:schemeClr val="dk1"/>
          </a:effectRef>
          <a:fontRef idx="minor">
            <a:schemeClr val="tx1"/>
          </a:fontRef>
        </p:style>
      </p:cxnSp>
      <p:cxnSp>
        <p:nvCxnSpPr>
          <p:cNvPr id="593" name="直接连接符 592">
            <a:extLst>
              <a:ext uri="{FF2B5EF4-FFF2-40B4-BE49-F238E27FC236}">
                <a16:creationId xmlns:a16="http://schemas.microsoft.com/office/drawing/2014/main" id="{3F17DB40-277F-A071-A7C0-237064F232BD}"/>
              </a:ext>
            </a:extLst>
          </p:cNvPr>
          <p:cNvCxnSpPr>
            <a:cxnSpLocks/>
            <a:stCxn id="568" idx="6"/>
            <a:endCxn id="582" idx="2"/>
          </p:cNvCxnSpPr>
          <p:nvPr/>
        </p:nvCxnSpPr>
        <p:spPr>
          <a:xfrm>
            <a:off x="3111757" y="2630492"/>
            <a:ext cx="106441" cy="0"/>
          </a:xfrm>
          <a:prstGeom prst="line">
            <a:avLst/>
          </a:prstGeom>
        </p:spPr>
        <p:style>
          <a:lnRef idx="2">
            <a:schemeClr val="dk1"/>
          </a:lnRef>
          <a:fillRef idx="0">
            <a:schemeClr val="dk1"/>
          </a:fillRef>
          <a:effectRef idx="1">
            <a:schemeClr val="dk1"/>
          </a:effectRef>
          <a:fontRef idx="minor">
            <a:schemeClr val="tx1"/>
          </a:fontRef>
        </p:style>
      </p:cxnSp>
      <p:cxnSp>
        <p:nvCxnSpPr>
          <p:cNvPr id="597" name="直接连接符 596">
            <a:extLst>
              <a:ext uri="{FF2B5EF4-FFF2-40B4-BE49-F238E27FC236}">
                <a16:creationId xmlns:a16="http://schemas.microsoft.com/office/drawing/2014/main" id="{038FB3CF-5D33-69F0-F00E-3CF17B340E25}"/>
              </a:ext>
            </a:extLst>
          </p:cNvPr>
          <p:cNvCxnSpPr>
            <a:cxnSpLocks/>
            <a:stCxn id="568" idx="5"/>
            <a:endCxn id="574" idx="1"/>
          </p:cNvCxnSpPr>
          <p:nvPr/>
        </p:nvCxnSpPr>
        <p:spPr>
          <a:xfrm>
            <a:off x="3092926" y="2678480"/>
            <a:ext cx="62145" cy="119481"/>
          </a:xfrm>
          <a:prstGeom prst="line">
            <a:avLst/>
          </a:prstGeom>
        </p:spPr>
        <p:style>
          <a:lnRef idx="2">
            <a:schemeClr val="dk1"/>
          </a:lnRef>
          <a:fillRef idx="0">
            <a:schemeClr val="dk1"/>
          </a:fillRef>
          <a:effectRef idx="1">
            <a:schemeClr val="dk1"/>
          </a:effectRef>
          <a:fontRef idx="minor">
            <a:schemeClr val="tx1"/>
          </a:fontRef>
        </p:style>
      </p:cxnSp>
      <p:sp>
        <p:nvSpPr>
          <p:cNvPr id="608" name="椭圆 607">
            <a:extLst>
              <a:ext uri="{FF2B5EF4-FFF2-40B4-BE49-F238E27FC236}">
                <a16:creationId xmlns:a16="http://schemas.microsoft.com/office/drawing/2014/main" id="{C5AA3EC4-7915-2071-9AC4-FECA933F35D9}"/>
              </a:ext>
            </a:extLst>
          </p:cNvPr>
          <p:cNvSpPr/>
          <p:nvPr/>
        </p:nvSpPr>
        <p:spPr>
          <a:xfrm>
            <a:off x="3781564" y="2571718"/>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610" name="椭圆 609">
            <a:extLst>
              <a:ext uri="{FF2B5EF4-FFF2-40B4-BE49-F238E27FC236}">
                <a16:creationId xmlns:a16="http://schemas.microsoft.com/office/drawing/2014/main" id="{6C415DBB-46AF-B753-66CE-0C8AE1A07815}"/>
              </a:ext>
            </a:extLst>
          </p:cNvPr>
          <p:cNvSpPr/>
          <p:nvPr/>
        </p:nvSpPr>
        <p:spPr>
          <a:xfrm>
            <a:off x="3581780" y="2393869"/>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612" name="椭圆 611">
            <a:extLst>
              <a:ext uri="{FF2B5EF4-FFF2-40B4-BE49-F238E27FC236}">
                <a16:creationId xmlns:a16="http://schemas.microsoft.com/office/drawing/2014/main" id="{D4237E89-D14F-42F3-DA79-AB4304A0DB01}"/>
              </a:ext>
            </a:extLst>
          </p:cNvPr>
          <p:cNvSpPr/>
          <p:nvPr/>
        </p:nvSpPr>
        <p:spPr>
          <a:xfrm>
            <a:off x="3596571" y="2785339"/>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613" name="椭圆 612">
            <a:extLst>
              <a:ext uri="{FF2B5EF4-FFF2-40B4-BE49-F238E27FC236}">
                <a16:creationId xmlns:a16="http://schemas.microsoft.com/office/drawing/2014/main" id="{2F5B40B6-FC78-4F4A-93E1-CA2DB5053EE3}"/>
              </a:ext>
            </a:extLst>
          </p:cNvPr>
          <p:cNvSpPr/>
          <p:nvPr/>
        </p:nvSpPr>
        <p:spPr>
          <a:xfrm>
            <a:off x="3934635" y="2787176"/>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614" name="椭圆 613">
            <a:extLst>
              <a:ext uri="{FF2B5EF4-FFF2-40B4-BE49-F238E27FC236}">
                <a16:creationId xmlns:a16="http://schemas.microsoft.com/office/drawing/2014/main" id="{4919A267-9872-B0DA-2BA9-18205A941137}"/>
              </a:ext>
            </a:extLst>
          </p:cNvPr>
          <p:cNvSpPr/>
          <p:nvPr/>
        </p:nvSpPr>
        <p:spPr>
          <a:xfrm>
            <a:off x="3811304" y="2342928"/>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615" name="椭圆 614">
            <a:extLst>
              <a:ext uri="{FF2B5EF4-FFF2-40B4-BE49-F238E27FC236}">
                <a16:creationId xmlns:a16="http://schemas.microsoft.com/office/drawing/2014/main" id="{3F2C0FBA-968A-A351-BD51-29DFA61A1AFE}"/>
              </a:ext>
            </a:extLst>
          </p:cNvPr>
          <p:cNvSpPr/>
          <p:nvPr/>
        </p:nvSpPr>
        <p:spPr>
          <a:xfrm>
            <a:off x="4016593" y="2571718"/>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cxnSp>
        <p:nvCxnSpPr>
          <p:cNvPr id="616" name="直接连接符 615">
            <a:extLst>
              <a:ext uri="{FF2B5EF4-FFF2-40B4-BE49-F238E27FC236}">
                <a16:creationId xmlns:a16="http://schemas.microsoft.com/office/drawing/2014/main" id="{934BBC52-17E8-6AF7-D9D6-5F4863A0C170}"/>
              </a:ext>
            </a:extLst>
          </p:cNvPr>
          <p:cNvCxnSpPr>
            <a:cxnSpLocks/>
            <a:stCxn id="608" idx="1"/>
            <a:endCxn id="610" idx="5"/>
          </p:cNvCxnSpPr>
          <p:nvPr/>
        </p:nvCxnSpPr>
        <p:spPr>
          <a:xfrm flipH="1" flipV="1">
            <a:off x="3691537" y="2509723"/>
            <a:ext cx="108858" cy="81872"/>
          </a:xfrm>
          <a:prstGeom prst="line">
            <a:avLst/>
          </a:prstGeom>
        </p:spPr>
        <p:style>
          <a:lnRef idx="2">
            <a:schemeClr val="dk1"/>
          </a:lnRef>
          <a:fillRef idx="0">
            <a:schemeClr val="dk1"/>
          </a:fillRef>
          <a:effectRef idx="1">
            <a:schemeClr val="dk1"/>
          </a:effectRef>
          <a:fontRef idx="minor">
            <a:schemeClr val="tx1"/>
          </a:fontRef>
        </p:style>
      </p:cxnSp>
      <p:cxnSp>
        <p:nvCxnSpPr>
          <p:cNvPr id="617" name="直接连接符 616">
            <a:extLst>
              <a:ext uri="{FF2B5EF4-FFF2-40B4-BE49-F238E27FC236}">
                <a16:creationId xmlns:a16="http://schemas.microsoft.com/office/drawing/2014/main" id="{DB421117-DB27-209E-2D4B-C8C934B89561}"/>
              </a:ext>
            </a:extLst>
          </p:cNvPr>
          <p:cNvCxnSpPr>
            <a:cxnSpLocks/>
            <a:stCxn id="608" idx="3"/>
            <a:endCxn id="612" idx="7"/>
          </p:cNvCxnSpPr>
          <p:nvPr/>
        </p:nvCxnSpPr>
        <p:spPr>
          <a:xfrm flipH="1">
            <a:off x="3706328" y="2687572"/>
            <a:ext cx="94067" cy="117644"/>
          </a:xfrm>
          <a:prstGeom prst="line">
            <a:avLst/>
          </a:prstGeom>
        </p:spPr>
        <p:style>
          <a:lnRef idx="2">
            <a:schemeClr val="dk1"/>
          </a:lnRef>
          <a:fillRef idx="0">
            <a:schemeClr val="dk1"/>
          </a:fillRef>
          <a:effectRef idx="1">
            <a:schemeClr val="dk1"/>
          </a:effectRef>
          <a:fontRef idx="minor">
            <a:schemeClr val="tx1"/>
          </a:fontRef>
        </p:style>
      </p:cxnSp>
      <p:cxnSp>
        <p:nvCxnSpPr>
          <p:cNvPr id="618" name="直接连接符 617">
            <a:extLst>
              <a:ext uri="{FF2B5EF4-FFF2-40B4-BE49-F238E27FC236}">
                <a16:creationId xmlns:a16="http://schemas.microsoft.com/office/drawing/2014/main" id="{4D6DA28C-5888-7266-298F-7A94C946F73B}"/>
              </a:ext>
            </a:extLst>
          </p:cNvPr>
          <p:cNvCxnSpPr>
            <a:cxnSpLocks/>
            <a:stCxn id="608" idx="0"/>
            <a:endCxn id="614" idx="4"/>
          </p:cNvCxnSpPr>
          <p:nvPr/>
        </p:nvCxnSpPr>
        <p:spPr>
          <a:xfrm flipV="1">
            <a:off x="3845858" y="2478659"/>
            <a:ext cx="29740" cy="93059"/>
          </a:xfrm>
          <a:prstGeom prst="line">
            <a:avLst/>
          </a:prstGeom>
        </p:spPr>
        <p:style>
          <a:lnRef idx="2">
            <a:schemeClr val="dk1"/>
          </a:lnRef>
          <a:fillRef idx="0">
            <a:schemeClr val="dk1"/>
          </a:fillRef>
          <a:effectRef idx="1">
            <a:schemeClr val="dk1"/>
          </a:effectRef>
          <a:fontRef idx="minor">
            <a:schemeClr val="tx1"/>
          </a:fontRef>
        </p:style>
      </p:cxnSp>
      <p:cxnSp>
        <p:nvCxnSpPr>
          <p:cNvPr id="619" name="直接连接符 618">
            <a:extLst>
              <a:ext uri="{FF2B5EF4-FFF2-40B4-BE49-F238E27FC236}">
                <a16:creationId xmlns:a16="http://schemas.microsoft.com/office/drawing/2014/main" id="{8D5D990D-F583-AE55-776F-77F70FBE2186}"/>
              </a:ext>
            </a:extLst>
          </p:cNvPr>
          <p:cNvCxnSpPr>
            <a:cxnSpLocks/>
            <a:stCxn id="608" idx="6"/>
            <a:endCxn id="615" idx="2"/>
          </p:cNvCxnSpPr>
          <p:nvPr/>
        </p:nvCxnSpPr>
        <p:spPr>
          <a:xfrm>
            <a:off x="3910152" y="2639584"/>
            <a:ext cx="106441" cy="0"/>
          </a:xfrm>
          <a:prstGeom prst="line">
            <a:avLst/>
          </a:prstGeom>
        </p:spPr>
        <p:style>
          <a:lnRef idx="2">
            <a:schemeClr val="dk1"/>
          </a:lnRef>
          <a:fillRef idx="0">
            <a:schemeClr val="dk1"/>
          </a:fillRef>
          <a:effectRef idx="1">
            <a:schemeClr val="dk1"/>
          </a:effectRef>
          <a:fontRef idx="minor">
            <a:schemeClr val="tx1"/>
          </a:fontRef>
        </p:style>
      </p:cxnSp>
      <p:cxnSp>
        <p:nvCxnSpPr>
          <p:cNvPr id="620" name="直接连接符 619">
            <a:extLst>
              <a:ext uri="{FF2B5EF4-FFF2-40B4-BE49-F238E27FC236}">
                <a16:creationId xmlns:a16="http://schemas.microsoft.com/office/drawing/2014/main" id="{B756B580-33C6-BB10-C046-EB8004E539B1}"/>
              </a:ext>
            </a:extLst>
          </p:cNvPr>
          <p:cNvCxnSpPr>
            <a:cxnSpLocks/>
            <a:stCxn id="608" idx="5"/>
            <a:endCxn id="613" idx="1"/>
          </p:cNvCxnSpPr>
          <p:nvPr/>
        </p:nvCxnSpPr>
        <p:spPr>
          <a:xfrm>
            <a:off x="3891321" y="2687572"/>
            <a:ext cx="62145" cy="119481"/>
          </a:xfrm>
          <a:prstGeom prst="line">
            <a:avLst/>
          </a:prstGeom>
        </p:spPr>
        <p:style>
          <a:lnRef idx="2">
            <a:schemeClr val="dk1"/>
          </a:lnRef>
          <a:fillRef idx="0">
            <a:schemeClr val="dk1"/>
          </a:fillRef>
          <a:effectRef idx="1">
            <a:schemeClr val="dk1"/>
          </a:effectRef>
          <a:fontRef idx="minor">
            <a:schemeClr val="tx1"/>
          </a:fontRef>
        </p:style>
      </p:cxnSp>
      <p:sp>
        <p:nvSpPr>
          <p:cNvPr id="621" name="文本框 620">
            <a:extLst>
              <a:ext uri="{FF2B5EF4-FFF2-40B4-BE49-F238E27FC236}">
                <a16:creationId xmlns:a16="http://schemas.microsoft.com/office/drawing/2014/main" id="{960BCAB0-5EAC-1279-5481-0292AF2762A0}"/>
              </a:ext>
            </a:extLst>
          </p:cNvPr>
          <p:cNvSpPr txBox="1"/>
          <p:nvPr/>
        </p:nvSpPr>
        <p:spPr>
          <a:xfrm>
            <a:off x="3727395" y="2516473"/>
            <a:ext cx="242374" cy="246221"/>
          </a:xfrm>
          <a:prstGeom prst="rect">
            <a:avLst/>
          </a:prstGeom>
          <a:noFill/>
        </p:spPr>
        <p:txBody>
          <a:bodyPr wrap="none" rtlCol="0">
            <a:spAutoFit/>
          </a:bodyPr>
          <a:lstStyle/>
          <a:p>
            <a:r>
              <a:rPr lang="en-US" altLang="zh-CN" sz="1000" dirty="0">
                <a:latin typeface="Times New Roman" panose="02020603050405020304" pitchFamily="18" charset="0"/>
                <a:cs typeface="Times New Roman" panose="02020603050405020304" pitchFamily="18" charset="0"/>
              </a:rPr>
              <a:t>?</a:t>
            </a:r>
            <a:endParaRPr lang="zh-CN" altLang="en-US" sz="1000" dirty="0">
              <a:latin typeface="Times New Roman" panose="02020603050405020304" pitchFamily="18" charset="0"/>
              <a:cs typeface="Times New Roman" panose="02020603050405020304" pitchFamily="18" charset="0"/>
            </a:endParaRPr>
          </a:p>
        </p:txBody>
      </p:sp>
      <p:cxnSp>
        <p:nvCxnSpPr>
          <p:cNvPr id="623" name="连接符: 肘形 622">
            <a:extLst>
              <a:ext uri="{FF2B5EF4-FFF2-40B4-BE49-F238E27FC236}">
                <a16:creationId xmlns:a16="http://schemas.microsoft.com/office/drawing/2014/main" id="{031A0F1E-E374-42C1-0946-CD30020DEE83}"/>
              </a:ext>
            </a:extLst>
          </p:cNvPr>
          <p:cNvCxnSpPr>
            <a:cxnSpLocks/>
            <a:stCxn id="133" idx="2"/>
            <a:endCxn id="567" idx="3"/>
          </p:cNvCxnSpPr>
          <p:nvPr/>
        </p:nvCxnSpPr>
        <p:spPr>
          <a:xfrm rot="5400000">
            <a:off x="4657572" y="2070670"/>
            <a:ext cx="193697" cy="942611"/>
          </a:xfrm>
          <a:prstGeom prst="bentConnector2">
            <a:avLst/>
          </a:prstGeom>
          <a:ln>
            <a:tailEnd type="triangle"/>
          </a:ln>
        </p:spPr>
        <p:style>
          <a:lnRef idx="3">
            <a:schemeClr val="dk1"/>
          </a:lnRef>
          <a:fillRef idx="0">
            <a:schemeClr val="dk1"/>
          </a:fillRef>
          <a:effectRef idx="2">
            <a:schemeClr val="dk1"/>
          </a:effectRef>
          <a:fontRef idx="minor">
            <a:schemeClr val="tx1"/>
          </a:fontRef>
        </p:style>
      </p:cxnSp>
      <p:sp>
        <p:nvSpPr>
          <p:cNvPr id="628" name="文本框 627">
            <a:extLst>
              <a:ext uri="{FF2B5EF4-FFF2-40B4-BE49-F238E27FC236}">
                <a16:creationId xmlns:a16="http://schemas.microsoft.com/office/drawing/2014/main" id="{8C759378-813F-E1AB-0E93-76856E523AB4}"/>
              </a:ext>
            </a:extLst>
          </p:cNvPr>
          <p:cNvSpPr txBox="1"/>
          <p:nvPr/>
        </p:nvSpPr>
        <p:spPr>
          <a:xfrm>
            <a:off x="2602184" y="3099399"/>
            <a:ext cx="2633596" cy="276999"/>
          </a:xfrm>
          <a:prstGeom prst="rect">
            <a:avLst/>
          </a:prstGeom>
          <a:noFill/>
        </p:spPr>
        <p:txBody>
          <a:bodyPr wrap="square">
            <a:spAutoFit/>
          </a:bodyPr>
          <a:lstStyle/>
          <a:p>
            <a:r>
              <a:rPr lang="zh-CN" altLang="en-US" sz="1200" dirty="0">
                <a:latin typeface="Times New Roman" panose="02020603050405020304" pitchFamily="18" charset="0"/>
                <a:cs typeface="Times New Roman" panose="02020603050405020304" pitchFamily="18" charset="0"/>
              </a:rPr>
              <a:t>Structural Support </a:t>
            </a:r>
            <a:r>
              <a:rPr lang="en-US" altLang="zh-CN" sz="1200" dirty="0">
                <a:latin typeface="Times New Roman" panose="02020603050405020304" pitchFamily="18" charset="0"/>
                <a:cs typeface="Times New Roman" panose="02020603050405020304" pitchFamily="18" charset="0"/>
              </a:rPr>
              <a:t>Region</a:t>
            </a:r>
            <a:endParaRPr lang="zh-CN" altLang="en-US" sz="1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1897633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624AE1-16A6-3A57-F3B7-DA6B4E5EF1C8}"/>
            </a:ext>
          </a:extLst>
        </p:cNvPr>
        <p:cNvGrpSpPr/>
        <p:nvPr/>
      </p:nvGrpSpPr>
      <p:grpSpPr>
        <a:xfrm>
          <a:off x="0" y="0"/>
          <a:ext cx="0" cy="0"/>
          <a:chOff x="0" y="0"/>
          <a:chExt cx="0" cy="0"/>
        </a:xfrm>
      </p:grpSpPr>
      <p:sp>
        <p:nvSpPr>
          <p:cNvPr id="273" name="矩形 272">
            <a:extLst>
              <a:ext uri="{FF2B5EF4-FFF2-40B4-BE49-F238E27FC236}">
                <a16:creationId xmlns:a16="http://schemas.microsoft.com/office/drawing/2014/main" id="{03C62F33-2C02-797D-0047-7AC4553EBF54}"/>
              </a:ext>
            </a:extLst>
          </p:cNvPr>
          <p:cNvSpPr/>
          <p:nvPr/>
        </p:nvSpPr>
        <p:spPr>
          <a:xfrm>
            <a:off x="9913879" y="2350659"/>
            <a:ext cx="1331383" cy="242548"/>
          </a:xfrm>
          <a:prstGeom prst="rect">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71" name="文本框 270">
            <a:extLst>
              <a:ext uri="{FF2B5EF4-FFF2-40B4-BE49-F238E27FC236}">
                <a16:creationId xmlns:a16="http://schemas.microsoft.com/office/drawing/2014/main" id="{44981B62-6994-3D25-937B-B4CBEB3E810E}"/>
              </a:ext>
            </a:extLst>
          </p:cNvPr>
          <p:cNvSpPr txBox="1"/>
          <p:nvPr/>
        </p:nvSpPr>
        <p:spPr>
          <a:xfrm>
            <a:off x="11019547" y="98694"/>
            <a:ext cx="819851" cy="276999"/>
          </a:xfrm>
          <a:prstGeom prst="rect">
            <a:avLst/>
          </a:prstGeom>
          <a:noFill/>
        </p:spPr>
        <p:txBody>
          <a:bodyPr wrap="square">
            <a:spAutoFit/>
          </a:bodyPr>
          <a:lstStyle/>
          <a:p>
            <a:r>
              <a:rPr lang="en-US" altLang="zh-CN" sz="1200" b="1" dirty="0">
                <a:latin typeface="Times New Roman" panose="02020603050405020304" pitchFamily="18" charset="0"/>
                <a:cs typeface="Times New Roman" panose="02020603050405020304" pitchFamily="18" charset="0"/>
              </a:rPr>
              <a:t>Tunable</a:t>
            </a:r>
            <a:endParaRPr lang="zh-CN" altLang="en-US" sz="1200" b="1" dirty="0">
              <a:latin typeface="Times New Roman" panose="02020603050405020304" pitchFamily="18" charset="0"/>
              <a:cs typeface="Times New Roman" panose="02020603050405020304" pitchFamily="18" charset="0"/>
            </a:endParaRPr>
          </a:p>
        </p:txBody>
      </p:sp>
      <p:sp>
        <p:nvSpPr>
          <p:cNvPr id="307" name="文本框 306">
            <a:extLst>
              <a:ext uri="{FF2B5EF4-FFF2-40B4-BE49-F238E27FC236}">
                <a16:creationId xmlns:a16="http://schemas.microsoft.com/office/drawing/2014/main" id="{ED84C422-A183-B3F9-E6AF-92BDAB1DBD55}"/>
              </a:ext>
            </a:extLst>
          </p:cNvPr>
          <p:cNvSpPr txBox="1"/>
          <p:nvPr/>
        </p:nvSpPr>
        <p:spPr>
          <a:xfrm>
            <a:off x="7591222" y="3220268"/>
            <a:ext cx="809701" cy="461665"/>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Surrogate </a:t>
            </a:r>
          </a:p>
          <a:p>
            <a:r>
              <a:rPr lang="en-US" altLang="zh-CN" sz="1200" dirty="0">
                <a:latin typeface="Times New Roman" panose="02020603050405020304" pitchFamily="18" charset="0"/>
                <a:cs typeface="Times New Roman" panose="02020603050405020304" pitchFamily="18" charset="0"/>
              </a:rPr>
              <a:t>prompts</a:t>
            </a:r>
            <a:endParaRPr lang="zh-CN" altLang="en-US" sz="1200" dirty="0">
              <a:latin typeface="Times New Roman" panose="02020603050405020304" pitchFamily="18" charset="0"/>
              <a:cs typeface="Times New Roman" panose="02020603050405020304" pitchFamily="18" charset="0"/>
            </a:endParaRPr>
          </a:p>
        </p:txBody>
      </p:sp>
      <p:sp>
        <p:nvSpPr>
          <p:cNvPr id="308" name="文本框 307">
            <a:extLst>
              <a:ext uri="{FF2B5EF4-FFF2-40B4-BE49-F238E27FC236}">
                <a16:creationId xmlns:a16="http://schemas.microsoft.com/office/drawing/2014/main" id="{B53577C5-BDBB-F66A-3761-18B56A7E8685}"/>
              </a:ext>
            </a:extLst>
          </p:cNvPr>
          <p:cNvSpPr txBox="1"/>
          <p:nvPr/>
        </p:nvSpPr>
        <p:spPr>
          <a:xfrm>
            <a:off x="10306527" y="3220268"/>
            <a:ext cx="996542" cy="461665"/>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Disturbed prompts</a:t>
            </a:r>
            <a:endParaRPr lang="zh-CN" altLang="en-US" sz="1200" dirty="0">
              <a:latin typeface="Times New Roman" panose="02020603050405020304" pitchFamily="18" charset="0"/>
              <a:cs typeface="Times New Roman" panose="02020603050405020304" pitchFamily="18" charset="0"/>
            </a:endParaRPr>
          </a:p>
        </p:txBody>
      </p:sp>
      <p:pic>
        <p:nvPicPr>
          <p:cNvPr id="346" name="图片 345">
            <a:extLst>
              <a:ext uri="{FF2B5EF4-FFF2-40B4-BE49-F238E27FC236}">
                <a16:creationId xmlns:a16="http://schemas.microsoft.com/office/drawing/2014/main" id="{4EA55939-169A-4694-A7BF-24BC0799EE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42586" y="99938"/>
            <a:ext cx="265131" cy="265131"/>
          </a:xfrm>
          <a:prstGeom prst="rect">
            <a:avLst/>
          </a:prstGeom>
        </p:spPr>
      </p:pic>
      <p:sp>
        <p:nvSpPr>
          <p:cNvPr id="347" name="文本框 346">
            <a:extLst>
              <a:ext uri="{FF2B5EF4-FFF2-40B4-BE49-F238E27FC236}">
                <a16:creationId xmlns:a16="http://schemas.microsoft.com/office/drawing/2014/main" id="{65389224-E16A-A82A-F2DA-2358257812A2}"/>
              </a:ext>
            </a:extLst>
          </p:cNvPr>
          <p:cNvSpPr txBox="1"/>
          <p:nvPr/>
        </p:nvSpPr>
        <p:spPr>
          <a:xfrm>
            <a:off x="10221788" y="81748"/>
            <a:ext cx="676059" cy="276999"/>
          </a:xfrm>
          <a:prstGeom prst="rect">
            <a:avLst/>
          </a:prstGeom>
          <a:noFill/>
        </p:spPr>
        <p:txBody>
          <a:bodyPr wrap="square">
            <a:spAutoFit/>
          </a:bodyPr>
          <a:lstStyle/>
          <a:p>
            <a:r>
              <a:rPr lang="en-US" altLang="zh-CN" sz="1200" b="1" dirty="0">
                <a:latin typeface="Times New Roman" panose="02020603050405020304" pitchFamily="18" charset="0"/>
                <a:cs typeface="Times New Roman" panose="02020603050405020304" pitchFamily="18" charset="0"/>
              </a:rPr>
              <a:t>Frozen</a:t>
            </a:r>
            <a:endParaRPr lang="zh-CN" altLang="en-US" sz="1200" b="1" dirty="0">
              <a:latin typeface="Times New Roman" panose="02020603050405020304" pitchFamily="18" charset="0"/>
              <a:cs typeface="Times New Roman" panose="02020603050405020304" pitchFamily="18" charset="0"/>
            </a:endParaRPr>
          </a:p>
        </p:txBody>
      </p:sp>
      <p:pic>
        <p:nvPicPr>
          <p:cNvPr id="349" name="图片 348">
            <a:extLst>
              <a:ext uri="{FF2B5EF4-FFF2-40B4-BE49-F238E27FC236}">
                <a16:creationId xmlns:a16="http://schemas.microsoft.com/office/drawing/2014/main" id="{5C12ABEB-98A0-520D-D830-583FB3140CA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79016" y="78283"/>
            <a:ext cx="241051" cy="241051"/>
          </a:xfrm>
          <a:prstGeom prst="rect">
            <a:avLst/>
          </a:prstGeom>
        </p:spPr>
      </p:pic>
      <p:grpSp>
        <p:nvGrpSpPr>
          <p:cNvPr id="374" name="Google Shape;4303;p42">
            <a:extLst>
              <a:ext uri="{FF2B5EF4-FFF2-40B4-BE49-F238E27FC236}">
                <a16:creationId xmlns:a16="http://schemas.microsoft.com/office/drawing/2014/main" id="{3F8F7B53-0AC3-27B9-2A39-52BB07128954}"/>
              </a:ext>
            </a:extLst>
          </p:cNvPr>
          <p:cNvGrpSpPr/>
          <p:nvPr/>
        </p:nvGrpSpPr>
        <p:grpSpPr>
          <a:xfrm rot="16200000">
            <a:off x="8593269" y="3136024"/>
            <a:ext cx="177283" cy="520706"/>
            <a:chOff x="6545125" y="610550"/>
            <a:chExt cx="274900" cy="822600"/>
          </a:xfrm>
          <a:solidFill>
            <a:srgbClr val="E3EEFF"/>
          </a:solidFill>
        </p:grpSpPr>
        <p:sp>
          <p:nvSpPr>
            <p:cNvPr id="375" name="Google Shape;4304;p42">
              <a:extLst>
                <a:ext uri="{FF2B5EF4-FFF2-40B4-BE49-F238E27FC236}">
                  <a16:creationId xmlns:a16="http://schemas.microsoft.com/office/drawing/2014/main" id="{5759616D-F401-ADA5-021E-EF025CE0A60C}"/>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6" name="Google Shape;4305;p42">
              <a:extLst>
                <a:ext uri="{FF2B5EF4-FFF2-40B4-BE49-F238E27FC236}">
                  <a16:creationId xmlns:a16="http://schemas.microsoft.com/office/drawing/2014/main" id="{0F5068CE-BDF0-E81E-7A8A-2ACE053FE5A0}"/>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7" name="Google Shape;4306;p42">
              <a:extLst>
                <a:ext uri="{FF2B5EF4-FFF2-40B4-BE49-F238E27FC236}">
                  <a16:creationId xmlns:a16="http://schemas.microsoft.com/office/drawing/2014/main" id="{8FA44C48-7F9F-2D66-F255-EA61BFE16BC4}"/>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82" name="Google Shape;4303;p42">
            <a:extLst>
              <a:ext uri="{FF2B5EF4-FFF2-40B4-BE49-F238E27FC236}">
                <a16:creationId xmlns:a16="http://schemas.microsoft.com/office/drawing/2014/main" id="{AF71A2D1-01FA-0B22-702D-2D9D80EE691A}"/>
              </a:ext>
            </a:extLst>
          </p:cNvPr>
          <p:cNvGrpSpPr/>
          <p:nvPr/>
        </p:nvGrpSpPr>
        <p:grpSpPr>
          <a:xfrm rot="16200000">
            <a:off x="8560616" y="3162063"/>
            <a:ext cx="177283" cy="520706"/>
            <a:chOff x="6545125" y="610550"/>
            <a:chExt cx="274900" cy="822600"/>
          </a:xfrm>
          <a:solidFill>
            <a:srgbClr val="E3EEFF"/>
          </a:solidFill>
        </p:grpSpPr>
        <p:sp>
          <p:nvSpPr>
            <p:cNvPr id="383" name="Google Shape;4304;p42">
              <a:extLst>
                <a:ext uri="{FF2B5EF4-FFF2-40B4-BE49-F238E27FC236}">
                  <a16:creationId xmlns:a16="http://schemas.microsoft.com/office/drawing/2014/main" id="{E990153A-44ED-9AB7-9AC5-D84159D794A8}"/>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4" name="Google Shape;4305;p42">
              <a:extLst>
                <a:ext uri="{FF2B5EF4-FFF2-40B4-BE49-F238E27FC236}">
                  <a16:creationId xmlns:a16="http://schemas.microsoft.com/office/drawing/2014/main" id="{6917F250-C2EC-E0F5-3811-6BDD63FAEA59}"/>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5" name="Google Shape;4306;p42">
              <a:extLst>
                <a:ext uri="{FF2B5EF4-FFF2-40B4-BE49-F238E27FC236}">
                  <a16:creationId xmlns:a16="http://schemas.microsoft.com/office/drawing/2014/main" id="{0D66970F-4C85-6FDF-D0E2-A4280F76D764}"/>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78" name="Google Shape;4303;p42">
            <a:extLst>
              <a:ext uri="{FF2B5EF4-FFF2-40B4-BE49-F238E27FC236}">
                <a16:creationId xmlns:a16="http://schemas.microsoft.com/office/drawing/2014/main" id="{0877B7EF-DB89-E376-6C2F-29CD3341D864}"/>
              </a:ext>
            </a:extLst>
          </p:cNvPr>
          <p:cNvGrpSpPr/>
          <p:nvPr/>
        </p:nvGrpSpPr>
        <p:grpSpPr>
          <a:xfrm rot="16200000">
            <a:off x="8511640" y="3192610"/>
            <a:ext cx="177283" cy="520706"/>
            <a:chOff x="6545125" y="610550"/>
            <a:chExt cx="274900" cy="822600"/>
          </a:xfrm>
          <a:solidFill>
            <a:srgbClr val="E3EEFF"/>
          </a:solidFill>
        </p:grpSpPr>
        <p:sp>
          <p:nvSpPr>
            <p:cNvPr id="379" name="Google Shape;4304;p42">
              <a:extLst>
                <a:ext uri="{FF2B5EF4-FFF2-40B4-BE49-F238E27FC236}">
                  <a16:creationId xmlns:a16="http://schemas.microsoft.com/office/drawing/2014/main" id="{39C6FBD3-6A6A-3B9D-4E95-4D5AC2E7C13E}"/>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0" name="Google Shape;4305;p42">
              <a:extLst>
                <a:ext uri="{FF2B5EF4-FFF2-40B4-BE49-F238E27FC236}">
                  <a16:creationId xmlns:a16="http://schemas.microsoft.com/office/drawing/2014/main" id="{EC977E9D-9FE4-404D-52F4-6B4005250B2C}"/>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1" name="Google Shape;4306;p42">
              <a:extLst>
                <a:ext uri="{FF2B5EF4-FFF2-40B4-BE49-F238E27FC236}">
                  <a16:creationId xmlns:a16="http://schemas.microsoft.com/office/drawing/2014/main" id="{97A8AF32-6E57-5F13-8643-085D4B2D1275}"/>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98" name="Google Shape;4303;p42">
            <a:extLst>
              <a:ext uri="{FF2B5EF4-FFF2-40B4-BE49-F238E27FC236}">
                <a16:creationId xmlns:a16="http://schemas.microsoft.com/office/drawing/2014/main" id="{327A8B9F-D1C8-3401-5635-1262A55065C0}"/>
              </a:ext>
            </a:extLst>
          </p:cNvPr>
          <p:cNvGrpSpPr/>
          <p:nvPr/>
        </p:nvGrpSpPr>
        <p:grpSpPr>
          <a:xfrm rot="16200000">
            <a:off x="8479270" y="3225831"/>
            <a:ext cx="177283" cy="520706"/>
            <a:chOff x="6545125" y="610550"/>
            <a:chExt cx="274900" cy="822600"/>
          </a:xfrm>
          <a:solidFill>
            <a:srgbClr val="E3EEFF"/>
          </a:solidFill>
        </p:grpSpPr>
        <p:sp>
          <p:nvSpPr>
            <p:cNvPr id="399" name="Google Shape;4304;p42">
              <a:extLst>
                <a:ext uri="{FF2B5EF4-FFF2-40B4-BE49-F238E27FC236}">
                  <a16:creationId xmlns:a16="http://schemas.microsoft.com/office/drawing/2014/main" id="{BB6B25C3-055D-65D0-3570-11D6B2161C0E}"/>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0" name="Google Shape;4305;p42">
              <a:extLst>
                <a:ext uri="{FF2B5EF4-FFF2-40B4-BE49-F238E27FC236}">
                  <a16:creationId xmlns:a16="http://schemas.microsoft.com/office/drawing/2014/main" id="{A018A63D-E737-3020-7DC9-3B556AE5B334}"/>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1" name="Google Shape;4306;p42">
              <a:extLst>
                <a:ext uri="{FF2B5EF4-FFF2-40B4-BE49-F238E27FC236}">
                  <a16:creationId xmlns:a16="http://schemas.microsoft.com/office/drawing/2014/main" id="{9446758C-1810-7B06-E3FE-99B92B5C61FE}"/>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03" name="Google Shape;4303;p42">
            <a:extLst>
              <a:ext uri="{FF2B5EF4-FFF2-40B4-BE49-F238E27FC236}">
                <a16:creationId xmlns:a16="http://schemas.microsoft.com/office/drawing/2014/main" id="{608F47D4-2BF4-8A16-4B57-25CC4A93CFC4}"/>
              </a:ext>
            </a:extLst>
          </p:cNvPr>
          <p:cNvGrpSpPr/>
          <p:nvPr/>
        </p:nvGrpSpPr>
        <p:grpSpPr>
          <a:xfrm rot="16200000">
            <a:off x="9993174" y="3124706"/>
            <a:ext cx="177283" cy="520706"/>
            <a:chOff x="6545125" y="610550"/>
            <a:chExt cx="274900" cy="822600"/>
          </a:xfrm>
          <a:solidFill>
            <a:srgbClr val="FFC000"/>
          </a:solidFill>
        </p:grpSpPr>
        <p:sp>
          <p:nvSpPr>
            <p:cNvPr id="404" name="Google Shape;4304;p42">
              <a:extLst>
                <a:ext uri="{FF2B5EF4-FFF2-40B4-BE49-F238E27FC236}">
                  <a16:creationId xmlns:a16="http://schemas.microsoft.com/office/drawing/2014/main" id="{1624959D-3E90-D5EC-4F22-981A90A26195}"/>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5" name="Google Shape;4305;p42">
              <a:extLst>
                <a:ext uri="{FF2B5EF4-FFF2-40B4-BE49-F238E27FC236}">
                  <a16:creationId xmlns:a16="http://schemas.microsoft.com/office/drawing/2014/main" id="{968D6607-5FFC-5245-7B2B-15C3BC359D2F}"/>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6" name="Google Shape;4306;p42">
              <a:extLst>
                <a:ext uri="{FF2B5EF4-FFF2-40B4-BE49-F238E27FC236}">
                  <a16:creationId xmlns:a16="http://schemas.microsoft.com/office/drawing/2014/main" id="{30FCC75C-E7A6-823E-5664-451E9930F4FA}"/>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11" name="Google Shape;4303;p42">
            <a:extLst>
              <a:ext uri="{FF2B5EF4-FFF2-40B4-BE49-F238E27FC236}">
                <a16:creationId xmlns:a16="http://schemas.microsoft.com/office/drawing/2014/main" id="{FF27C83B-89A7-A3E4-681D-AC50E5760C24}"/>
              </a:ext>
            </a:extLst>
          </p:cNvPr>
          <p:cNvGrpSpPr/>
          <p:nvPr/>
        </p:nvGrpSpPr>
        <p:grpSpPr>
          <a:xfrm rot="16200000">
            <a:off x="9949632" y="3163222"/>
            <a:ext cx="177283" cy="520706"/>
            <a:chOff x="6545125" y="610550"/>
            <a:chExt cx="274900" cy="822600"/>
          </a:xfrm>
          <a:solidFill>
            <a:srgbClr val="FFC000"/>
          </a:solidFill>
        </p:grpSpPr>
        <p:sp>
          <p:nvSpPr>
            <p:cNvPr id="412" name="Google Shape;4304;p42">
              <a:extLst>
                <a:ext uri="{FF2B5EF4-FFF2-40B4-BE49-F238E27FC236}">
                  <a16:creationId xmlns:a16="http://schemas.microsoft.com/office/drawing/2014/main" id="{1DFE95A1-316E-81DC-C92B-C0C3CBC4ED52}"/>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3" name="Google Shape;4305;p42">
              <a:extLst>
                <a:ext uri="{FF2B5EF4-FFF2-40B4-BE49-F238E27FC236}">
                  <a16:creationId xmlns:a16="http://schemas.microsoft.com/office/drawing/2014/main" id="{68707CFB-9FE9-B1FC-BD59-2E204C0EF27E}"/>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4" name="Google Shape;4306;p42">
              <a:extLst>
                <a:ext uri="{FF2B5EF4-FFF2-40B4-BE49-F238E27FC236}">
                  <a16:creationId xmlns:a16="http://schemas.microsoft.com/office/drawing/2014/main" id="{C02A6AAF-9251-591E-E0B7-46F53AE3B65B}"/>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15" name="Google Shape;4303;p42">
            <a:extLst>
              <a:ext uri="{FF2B5EF4-FFF2-40B4-BE49-F238E27FC236}">
                <a16:creationId xmlns:a16="http://schemas.microsoft.com/office/drawing/2014/main" id="{76BC56A1-BC50-B667-8E0A-7FA973F260D9}"/>
              </a:ext>
            </a:extLst>
          </p:cNvPr>
          <p:cNvGrpSpPr/>
          <p:nvPr/>
        </p:nvGrpSpPr>
        <p:grpSpPr>
          <a:xfrm rot="16200000">
            <a:off x="9910445" y="3197670"/>
            <a:ext cx="177283" cy="520706"/>
            <a:chOff x="6545125" y="610550"/>
            <a:chExt cx="274901" cy="822600"/>
          </a:xfrm>
          <a:solidFill>
            <a:srgbClr val="FFC000"/>
          </a:solidFill>
        </p:grpSpPr>
        <p:sp>
          <p:nvSpPr>
            <p:cNvPr id="416" name="Google Shape;4304;p42">
              <a:extLst>
                <a:ext uri="{FF2B5EF4-FFF2-40B4-BE49-F238E27FC236}">
                  <a16:creationId xmlns:a16="http://schemas.microsoft.com/office/drawing/2014/main" id="{19F356A8-7E18-4603-7523-9DB59149AA38}"/>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7" name="Google Shape;4305;p42">
              <a:extLst>
                <a:ext uri="{FF2B5EF4-FFF2-40B4-BE49-F238E27FC236}">
                  <a16:creationId xmlns:a16="http://schemas.microsoft.com/office/drawing/2014/main" id="{12FECD75-A150-6998-86A5-72C50DDA3F6B}"/>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8" name="Google Shape;4306;p42">
              <a:extLst>
                <a:ext uri="{FF2B5EF4-FFF2-40B4-BE49-F238E27FC236}">
                  <a16:creationId xmlns:a16="http://schemas.microsoft.com/office/drawing/2014/main" id="{374A1668-C30B-1DF8-1A61-7BBDADA7D7CC}"/>
                </a:ext>
              </a:extLst>
            </p:cNvPr>
            <p:cNvSpPr/>
            <p:nvPr/>
          </p:nvSpPr>
          <p:spPr>
            <a:xfrm>
              <a:off x="6545825" y="1158949"/>
              <a:ext cx="274201" cy="274201"/>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19" name="Google Shape;4303;p42">
            <a:extLst>
              <a:ext uri="{FF2B5EF4-FFF2-40B4-BE49-F238E27FC236}">
                <a16:creationId xmlns:a16="http://schemas.microsoft.com/office/drawing/2014/main" id="{F493C178-CEB3-84FC-3B67-F430D2980FBC}"/>
              </a:ext>
            </a:extLst>
          </p:cNvPr>
          <p:cNvGrpSpPr/>
          <p:nvPr/>
        </p:nvGrpSpPr>
        <p:grpSpPr>
          <a:xfrm rot="16200000">
            <a:off x="9867581" y="3225598"/>
            <a:ext cx="177283" cy="520706"/>
            <a:chOff x="6545125" y="610550"/>
            <a:chExt cx="274900" cy="822600"/>
          </a:xfrm>
          <a:solidFill>
            <a:srgbClr val="FFC000"/>
          </a:solidFill>
        </p:grpSpPr>
        <p:sp>
          <p:nvSpPr>
            <p:cNvPr id="420" name="Google Shape;4304;p42">
              <a:extLst>
                <a:ext uri="{FF2B5EF4-FFF2-40B4-BE49-F238E27FC236}">
                  <a16:creationId xmlns:a16="http://schemas.microsoft.com/office/drawing/2014/main" id="{44890313-9C0A-6F83-EBD1-FBC7D3B67F51}"/>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1" name="Google Shape;4305;p42">
              <a:extLst>
                <a:ext uri="{FF2B5EF4-FFF2-40B4-BE49-F238E27FC236}">
                  <a16:creationId xmlns:a16="http://schemas.microsoft.com/office/drawing/2014/main" id="{E995E7BB-F772-5C72-6E81-5180F213B1C8}"/>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2" name="Google Shape;4306;p42">
              <a:extLst>
                <a:ext uri="{FF2B5EF4-FFF2-40B4-BE49-F238E27FC236}">
                  <a16:creationId xmlns:a16="http://schemas.microsoft.com/office/drawing/2014/main" id="{4AEF0B76-1B3C-18D3-6A1E-636B9D1BEAEA}"/>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423" name="图片 422">
            <a:extLst>
              <a:ext uri="{FF2B5EF4-FFF2-40B4-BE49-F238E27FC236}">
                <a16:creationId xmlns:a16="http://schemas.microsoft.com/office/drawing/2014/main" id="{273686B4-AA73-E608-F855-6933CAD7DD8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69471" y="3094473"/>
            <a:ext cx="258664" cy="258664"/>
          </a:xfrm>
          <a:prstGeom prst="rect">
            <a:avLst/>
          </a:prstGeom>
        </p:spPr>
      </p:pic>
      <p:grpSp>
        <p:nvGrpSpPr>
          <p:cNvPr id="467" name="Google Shape;895;p28">
            <a:extLst>
              <a:ext uri="{FF2B5EF4-FFF2-40B4-BE49-F238E27FC236}">
                <a16:creationId xmlns:a16="http://schemas.microsoft.com/office/drawing/2014/main" id="{1DAC8276-9DC7-D153-DD58-134051CB9B58}"/>
              </a:ext>
            </a:extLst>
          </p:cNvPr>
          <p:cNvGrpSpPr/>
          <p:nvPr/>
        </p:nvGrpSpPr>
        <p:grpSpPr>
          <a:xfrm>
            <a:off x="6350856" y="1935580"/>
            <a:ext cx="771100" cy="734130"/>
            <a:chOff x="5950075" y="854725"/>
            <a:chExt cx="2904000" cy="2668950"/>
          </a:xfrm>
        </p:grpSpPr>
        <p:sp>
          <p:nvSpPr>
            <p:cNvPr id="468" name="Google Shape;896;p28">
              <a:extLst>
                <a:ext uri="{FF2B5EF4-FFF2-40B4-BE49-F238E27FC236}">
                  <a16:creationId xmlns:a16="http://schemas.microsoft.com/office/drawing/2014/main" id="{34CC2F94-6DD6-0446-F8F4-8AEC145BCD10}"/>
                </a:ext>
              </a:extLst>
            </p:cNvPr>
            <p:cNvSpPr/>
            <p:nvPr/>
          </p:nvSpPr>
          <p:spPr>
            <a:xfrm flipH="1">
              <a:off x="5950075" y="854725"/>
              <a:ext cx="2904000" cy="26673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897;p28">
              <a:extLst>
                <a:ext uri="{FF2B5EF4-FFF2-40B4-BE49-F238E27FC236}">
                  <a16:creationId xmlns:a16="http://schemas.microsoft.com/office/drawing/2014/main" id="{D10C5CDD-E50E-A4DA-1B39-F5A42EC3AA87}"/>
                </a:ext>
              </a:extLst>
            </p:cNvPr>
            <p:cNvSpPr/>
            <p:nvPr/>
          </p:nvSpPr>
          <p:spPr>
            <a:xfrm flipH="1">
              <a:off x="5950075" y="854725"/>
              <a:ext cx="580800" cy="532801"/>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0" name="Google Shape;898;p28">
              <a:extLst>
                <a:ext uri="{FF2B5EF4-FFF2-40B4-BE49-F238E27FC236}">
                  <a16:creationId xmlns:a16="http://schemas.microsoft.com/office/drawing/2014/main" id="{3DD4F08F-74C2-AF42-B401-D7DDD7BA0EEA}"/>
                </a:ext>
              </a:extLst>
            </p:cNvPr>
            <p:cNvSpPr/>
            <p:nvPr/>
          </p:nvSpPr>
          <p:spPr>
            <a:xfrm flipH="1">
              <a:off x="6530875" y="8547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899;p28">
              <a:extLst>
                <a:ext uri="{FF2B5EF4-FFF2-40B4-BE49-F238E27FC236}">
                  <a16:creationId xmlns:a16="http://schemas.microsoft.com/office/drawing/2014/main" id="{35A4EE9A-2749-AB51-6D8F-BE9070697F07}"/>
                </a:ext>
              </a:extLst>
            </p:cNvPr>
            <p:cNvSpPr/>
            <p:nvPr/>
          </p:nvSpPr>
          <p:spPr>
            <a:xfrm flipH="1">
              <a:off x="7111675" y="8547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900;p28">
              <a:extLst>
                <a:ext uri="{FF2B5EF4-FFF2-40B4-BE49-F238E27FC236}">
                  <a16:creationId xmlns:a16="http://schemas.microsoft.com/office/drawing/2014/main" id="{EE0E3270-ECDF-BB42-A163-85378AF21BBB}"/>
                </a:ext>
              </a:extLst>
            </p:cNvPr>
            <p:cNvSpPr/>
            <p:nvPr/>
          </p:nvSpPr>
          <p:spPr>
            <a:xfrm flipH="1">
              <a:off x="7692475" y="8547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901;p28">
              <a:extLst>
                <a:ext uri="{FF2B5EF4-FFF2-40B4-BE49-F238E27FC236}">
                  <a16:creationId xmlns:a16="http://schemas.microsoft.com/office/drawing/2014/main" id="{12422568-4A38-FDEC-FFA6-ECC48D7DE222}"/>
                </a:ext>
              </a:extLst>
            </p:cNvPr>
            <p:cNvSpPr/>
            <p:nvPr/>
          </p:nvSpPr>
          <p:spPr>
            <a:xfrm flipH="1">
              <a:off x="8273275" y="8547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902;p28">
              <a:extLst>
                <a:ext uri="{FF2B5EF4-FFF2-40B4-BE49-F238E27FC236}">
                  <a16:creationId xmlns:a16="http://schemas.microsoft.com/office/drawing/2014/main" id="{20125670-F201-C5BD-C586-412094086DB7}"/>
                </a:ext>
              </a:extLst>
            </p:cNvPr>
            <p:cNvSpPr/>
            <p:nvPr/>
          </p:nvSpPr>
          <p:spPr>
            <a:xfrm flipH="1">
              <a:off x="5950075" y="13875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903;p28">
              <a:extLst>
                <a:ext uri="{FF2B5EF4-FFF2-40B4-BE49-F238E27FC236}">
                  <a16:creationId xmlns:a16="http://schemas.microsoft.com/office/drawing/2014/main" id="{4C20B0E5-AEC3-ABA6-9584-31995742EA8A}"/>
                </a:ext>
              </a:extLst>
            </p:cNvPr>
            <p:cNvSpPr/>
            <p:nvPr/>
          </p:nvSpPr>
          <p:spPr>
            <a:xfrm flipH="1">
              <a:off x="6530875" y="13875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904;p28">
              <a:extLst>
                <a:ext uri="{FF2B5EF4-FFF2-40B4-BE49-F238E27FC236}">
                  <a16:creationId xmlns:a16="http://schemas.microsoft.com/office/drawing/2014/main" id="{FAAB50DF-629C-F6AF-E1F5-661EAE16770B}"/>
                </a:ext>
              </a:extLst>
            </p:cNvPr>
            <p:cNvSpPr/>
            <p:nvPr/>
          </p:nvSpPr>
          <p:spPr>
            <a:xfrm flipH="1">
              <a:off x="7111675" y="13875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905;p28">
              <a:extLst>
                <a:ext uri="{FF2B5EF4-FFF2-40B4-BE49-F238E27FC236}">
                  <a16:creationId xmlns:a16="http://schemas.microsoft.com/office/drawing/2014/main" id="{AB51C56A-3D0A-EB6C-8444-CB7662B50045}"/>
                </a:ext>
              </a:extLst>
            </p:cNvPr>
            <p:cNvSpPr/>
            <p:nvPr/>
          </p:nvSpPr>
          <p:spPr>
            <a:xfrm flipH="1">
              <a:off x="7692475" y="13875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906;p28">
              <a:extLst>
                <a:ext uri="{FF2B5EF4-FFF2-40B4-BE49-F238E27FC236}">
                  <a16:creationId xmlns:a16="http://schemas.microsoft.com/office/drawing/2014/main" id="{0833EA46-545E-167E-53E7-545DE01E3710}"/>
                </a:ext>
              </a:extLst>
            </p:cNvPr>
            <p:cNvSpPr/>
            <p:nvPr/>
          </p:nvSpPr>
          <p:spPr>
            <a:xfrm flipH="1">
              <a:off x="8273275" y="13875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907;p28">
              <a:extLst>
                <a:ext uri="{FF2B5EF4-FFF2-40B4-BE49-F238E27FC236}">
                  <a16:creationId xmlns:a16="http://schemas.microsoft.com/office/drawing/2014/main" id="{364E7762-D800-0B9B-8610-18DABAC769EE}"/>
                </a:ext>
              </a:extLst>
            </p:cNvPr>
            <p:cNvSpPr/>
            <p:nvPr/>
          </p:nvSpPr>
          <p:spPr>
            <a:xfrm flipH="1">
              <a:off x="5950075" y="192197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908;p28">
              <a:extLst>
                <a:ext uri="{FF2B5EF4-FFF2-40B4-BE49-F238E27FC236}">
                  <a16:creationId xmlns:a16="http://schemas.microsoft.com/office/drawing/2014/main" id="{DBAE4CAF-E3C4-FF5C-1551-A0455556D5A9}"/>
                </a:ext>
              </a:extLst>
            </p:cNvPr>
            <p:cNvSpPr/>
            <p:nvPr/>
          </p:nvSpPr>
          <p:spPr>
            <a:xfrm flipH="1">
              <a:off x="6530875" y="192197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909;p28">
              <a:extLst>
                <a:ext uri="{FF2B5EF4-FFF2-40B4-BE49-F238E27FC236}">
                  <a16:creationId xmlns:a16="http://schemas.microsoft.com/office/drawing/2014/main" id="{47138D0B-2B0F-F5D1-9119-17738B045A04}"/>
                </a:ext>
              </a:extLst>
            </p:cNvPr>
            <p:cNvSpPr/>
            <p:nvPr/>
          </p:nvSpPr>
          <p:spPr>
            <a:xfrm flipH="1">
              <a:off x="7111675" y="192197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910;p28">
              <a:extLst>
                <a:ext uri="{FF2B5EF4-FFF2-40B4-BE49-F238E27FC236}">
                  <a16:creationId xmlns:a16="http://schemas.microsoft.com/office/drawing/2014/main" id="{1D5684D9-FA88-0B50-4F60-6C12944BFE77}"/>
                </a:ext>
              </a:extLst>
            </p:cNvPr>
            <p:cNvSpPr/>
            <p:nvPr/>
          </p:nvSpPr>
          <p:spPr>
            <a:xfrm flipH="1">
              <a:off x="7692475" y="192197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911;p28">
              <a:extLst>
                <a:ext uri="{FF2B5EF4-FFF2-40B4-BE49-F238E27FC236}">
                  <a16:creationId xmlns:a16="http://schemas.microsoft.com/office/drawing/2014/main" id="{4E84EB0B-08A2-5E9E-A79B-6458488279E9}"/>
                </a:ext>
              </a:extLst>
            </p:cNvPr>
            <p:cNvSpPr/>
            <p:nvPr/>
          </p:nvSpPr>
          <p:spPr>
            <a:xfrm flipH="1">
              <a:off x="8273275" y="192197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912;p28">
              <a:extLst>
                <a:ext uri="{FF2B5EF4-FFF2-40B4-BE49-F238E27FC236}">
                  <a16:creationId xmlns:a16="http://schemas.microsoft.com/office/drawing/2014/main" id="{B18C7489-6DC5-A184-3040-1C32F7ABE527}"/>
                </a:ext>
              </a:extLst>
            </p:cNvPr>
            <p:cNvSpPr/>
            <p:nvPr/>
          </p:nvSpPr>
          <p:spPr>
            <a:xfrm flipH="1">
              <a:off x="5950075" y="24564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913;p28">
              <a:extLst>
                <a:ext uri="{FF2B5EF4-FFF2-40B4-BE49-F238E27FC236}">
                  <a16:creationId xmlns:a16="http://schemas.microsoft.com/office/drawing/2014/main" id="{52B541D0-EAF0-35A0-C192-C49533B3DAA5}"/>
                </a:ext>
              </a:extLst>
            </p:cNvPr>
            <p:cNvSpPr/>
            <p:nvPr/>
          </p:nvSpPr>
          <p:spPr>
            <a:xfrm flipH="1">
              <a:off x="6530875" y="24564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914;p28">
              <a:extLst>
                <a:ext uri="{FF2B5EF4-FFF2-40B4-BE49-F238E27FC236}">
                  <a16:creationId xmlns:a16="http://schemas.microsoft.com/office/drawing/2014/main" id="{D2C2FBB8-77D4-4F7B-68FD-AACF8403F4A8}"/>
                </a:ext>
              </a:extLst>
            </p:cNvPr>
            <p:cNvSpPr/>
            <p:nvPr/>
          </p:nvSpPr>
          <p:spPr>
            <a:xfrm flipH="1">
              <a:off x="7111675" y="24564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915;p28">
              <a:extLst>
                <a:ext uri="{FF2B5EF4-FFF2-40B4-BE49-F238E27FC236}">
                  <a16:creationId xmlns:a16="http://schemas.microsoft.com/office/drawing/2014/main" id="{BC32B9C1-B2B4-D494-87B9-06199D3E79C3}"/>
                </a:ext>
              </a:extLst>
            </p:cNvPr>
            <p:cNvSpPr/>
            <p:nvPr/>
          </p:nvSpPr>
          <p:spPr>
            <a:xfrm flipH="1">
              <a:off x="7692475" y="24564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916;p28">
              <a:extLst>
                <a:ext uri="{FF2B5EF4-FFF2-40B4-BE49-F238E27FC236}">
                  <a16:creationId xmlns:a16="http://schemas.microsoft.com/office/drawing/2014/main" id="{4D5880D3-34BF-7996-59BD-1BB1BD49360F}"/>
                </a:ext>
              </a:extLst>
            </p:cNvPr>
            <p:cNvSpPr/>
            <p:nvPr/>
          </p:nvSpPr>
          <p:spPr>
            <a:xfrm flipH="1">
              <a:off x="8273275" y="24564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917;p28">
              <a:extLst>
                <a:ext uri="{FF2B5EF4-FFF2-40B4-BE49-F238E27FC236}">
                  <a16:creationId xmlns:a16="http://schemas.microsoft.com/office/drawing/2014/main" id="{7A7FCA93-E01E-B5CE-0933-DD3C89D9D813}"/>
                </a:ext>
              </a:extLst>
            </p:cNvPr>
            <p:cNvSpPr/>
            <p:nvPr/>
          </p:nvSpPr>
          <p:spPr>
            <a:xfrm flipH="1">
              <a:off x="5950075" y="299087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918;p28">
              <a:extLst>
                <a:ext uri="{FF2B5EF4-FFF2-40B4-BE49-F238E27FC236}">
                  <a16:creationId xmlns:a16="http://schemas.microsoft.com/office/drawing/2014/main" id="{22290AA8-88BF-A9E8-E673-274FCF350CB0}"/>
                </a:ext>
              </a:extLst>
            </p:cNvPr>
            <p:cNvSpPr/>
            <p:nvPr/>
          </p:nvSpPr>
          <p:spPr>
            <a:xfrm flipH="1">
              <a:off x="6530875" y="299087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919;p28">
              <a:extLst>
                <a:ext uri="{FF2B5EF4-FFF2-40B4-BE49-F238E27FC236}">
                  <a16:creationId xmlns:a16="http://schemas.microsoft.com/office/drawing/2014/main" id="{279EB651-2ABE-0991-C384-07E923494949}"/>
                </a:ext>
              </a:extLst>
            </p:cNvPr>
            <p:cNvSpPr/>
            <p:nvPr/>
          </p:nvSpPr>
          <p:spPr>
            <a:xfrm flipH="1">
              <a:off x="7111675" y="299087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920;p28">
              <a:extLst>
                <a:ext uri="{FF2B5EF4-FFF2-40B4-BE49-F238E27FC236}">
                  <a16:creationId xmlns:a16="http://schemas.microsoft.com/office/drawing/2014/main" id="{6ECDD2F7-A1A7-33ED-DF5C-6209042E12D8}"/>
                </a:ext>
              </a:extLst>
            </p:cNvPr>
            <p:cNvSpPr/>
            <p:nvPr/>
          </p:nvSpPr>
          <p:spPr>
            <a:xfrm flipH="1">
              <a:off x="7692475" y="299087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921;p28">
              <a:extLst>
                <a:ext uri="{FF2B5EF4-FFF2-40B4-BE49-F238E27FC236}">
                  <a16:creationId xmlns:a16="http://schemas.microsoft.com/office/drawing/2014/main" id="{3822807D-9AA4-1EBF-866B-B163DC81D2F3}"/>
                </a:ext>
              </a:extLst>
            </p:cNvPr>
            <p:cNvSpPr/>
            <p:nvPr/>
          </p:nvSpPr>
          <p:spPr>
            <a:xfrm flipH="1">
              <a:off x="8273275" y="299087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8" name="矩形 547">
            <a:extLst>
              <a:ext uri="{FF2B5EF4-FFF2-40B4-BE49-F238E27FC236}">
                <a16:creationId xmlns:a16="http://schemas.microsoft.com/office/drawing/2014/main" id="{CA7DE63F-B7A9-7FB2-0D49-4706E54C7426}"/>
              </a:ext>
            </a:extLst>
          </p:cNvPr>
          <p:cNvSpPr/>
          <p:nvPr/>
        </p:nvSpPr>
        <p:spPr>
          <a:xfrm>
            <a:off x="6285932" y="1321704"/>
            <a:ext cx="1905001" cy="429559"/>
          </a:xfrm>
          <a:prstGeom prst="rect">
            <a:avLst/>
          </a:prstGeom>
          <a:solidFill>
            <a:srgbClr val="E0EFF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603" name="文本框 602">
                <a:extLst>
                  <a:ext uri="{FF2B5EF4-FFF2-40B4-BE49-F238E27FC236}">
                    <a16:creationId xmlns:a16="http://schemas.microsoft.com/office/drawing/2014/main" id="{EDFC46DF-1FD7-EEAF-D1D9-CEE56C367043}"/>
                  </a:ext>
                </a:extLst>
              </p:cNvPr>
              <p:cNvSpPr txBox="1"/>
              <p:nvPr/>
            </p:nvSpPr>
            <p:spPr>
              <a:xfrm>
                <a:off x="6241202" y="1287851"/>
                <a:ext cx="2052734" cy="461665"/>
              </a:xfrm>
              <a:prstGeom prst="rect">
                <a:avLst/>
              </a:prstGeom>
              <a:noFill/>
            </p:spPr>
            <p:txBody>
              <a:bodyPr wrap="square">
                <a:spAutoFit/>
              </a:bodyPr>
              <a:lstStyle/>
              <a:p>
                <a:pPr algn="ctr"/>
                <a:r>
                  <a:rPr lang="en-US" altLang="zh-CN" sz="1200" dirty="0">
                    <a:latin typeface="Times New Roman" panose="02020603050405020304" pitchFamily="18" charset="0"/>
                    <a:cs typeface="Times New Roman" panose="02020603050405020304" pitchFamily="18" charset="0"/>
                  </a:rPr>
                  <a:t>Initialize isotope adjacent matrix</a:t>
                </a:r>
                <a14:m>
                  <m:oMath xmlns:m="http://schemas.openxmlformats.org/officeDocument/2006/math">
                    <m:r>
                      <a:rPr lang="en-US" altLang="zh-CN" sz="1200" b="0" i="1" dirty="0" smtClean="0">
                        <a:latin typeface="Cambria Math" panose="02040503050406030204" pitchFamily="18" charset="0"/>
                        <a:cs typeface="Times New Roman" panose="02020603050405020304" pitchFamily="18" charset="0"/>
                      </a:rPr>
                      <m:t> </m:t>
                    </m:r>
                    <m:r>
                      <a:rPr lang="en-US" altLang="zh-CN" sz="1200" b="0" i="1" dirty="0" smtClean="0">
                        <a:latin typeface="Cambria Math" panose="02040503050406030204" pitchFamily="18" charset="0"/>
                        <a:cs typeface="Times New Roman" panose="02020603050405020304" pitchFamily="18" charset="0"/>
                      </a:rPr>
                      <m:t>h</m:t>
                    </m:r>
                  </m:oMath>
                </a14:m>
                <a:r>
                  <a:rPr lang="en-US" altLang="zh-CN" sz="1200" dirty="0">
                    <a:latin typeface="Times New Roman" panose="02020603050405020304" pitchFamily="18" charset="0"/>
                    <a:cs typeface="Times New Roman" panose="02020603050405020304" pitchFamily="18" charset="0"/>
                  </a:rPr>
                  <a:t> and feature matrix </a:t>
                </a:r>
                <a14:m>
                  <m:oMath xmlns:m="http://schemas.openxmlformats.org/officeDocument/2006/math">
                    <m:r>
                      <a:rPr lang="en-US" altLang="zh-CN" sz="1200" b="0" i="1" dirty="0" smtClean="0">
                        <a:latin typeface="Cambria Math" panose="02040503050406030204" pitchFamily="18" charset="0"/>
                        <a:cs typeface="Times New Roman" panose="02020603050405020304" pitchFamily="18" charset="0"/>
                      </a:rPr>
                      <m:t>𝑥</m:t>
                    </m:r>
                  </m:oMath>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603" name="文本框 602">
                <a:extLst>
                  <a:ext uri="{FF2B5EF4-FFF2-40B4-BE49-F238E27FC236}">
                    <a16:creationId xmlns:a16="http://schemas.microsoft.com/office/drawing/2014/main" id="{EDFC46DF-1FD7-EEAF-D1D9-CEE56C367043}"/>
                  </a:ext>
                </a:extLst>
              </p:cNvPr>
              <p:cNvSpPr txBox="1">
                <a:spLocks noRot="1" noChangeAspect="1" noMove="1" noResize="1" noEditPoints="1" noAdjustHandles="1" noChangeArrowheads="1" noChangeShapeType="1" noTextEdit="1"/>
              </p:cNvSpPr>
              <p:nvPr/>
            </p:nvSpPr>
            <p:spPr>
              <a:xfrm>
                <a:off x="6241202" y="1287851"/>
                <a:ext cx="2052734" cy="461665"/>
              </a:xfrm>
              <a:prstGeom prst="rect">
                <a:avLst/>
              </a:prstGeom>
              <a:blipFill>
                <a:blip r:embed="rId5"/>
                <a:stretch>
                  <a:fillRect b="-921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06" name="文本框 605">
                <a:extLst>
                  <a:ext uri="{FF2B5EF4-FFF2-40B4-BE49-F238E27FC236}">
                    <a16:creationId xmlns:a16="http://schemas.microsoft.com/office/drawing/2014/main" id="{B0A5B3DE-688B-F2AB-334C-7CA37CFA78B2}"/>
                  </a:ext>
                </a:extLst>
              </p:cNvPr>
              <p:cNvSpPr txBox="1"/>
              <p:nvPr/>
            </p:nvSpPr>
            <p:spPr>
              <a:xfrm>
                <a:off x="6529825" y="2657935"/>
                <a:ext cx="26539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h</m:t>
                          </m:r>
                        </m:e>
                        <m:sub>
                          <m:r>
                            <a:rPr lang="en-US" altLang="zh-CN" b="0" i="1" smtClean="0">
                              <a:latin typeface="Cambria Math" panose="02040503050406030204" pitchFamily="18" charset="0"/>
                            </a:rPr>
                            <m:t>𝑖</m:t>
                          </m:r>
                        </m:sub>
                      </m:sSub>
                    </m:oMath>
                  </m:oMathPara>
                </a14:m>
                <a:endParaRPr lang="zh-CN" altLang="en-US" dirty="0"/>
              </a:p>
            </p:txBody>
          </p:sp>
        </mc:Choice>
        <mc:Fallback xmlns="">
          <p:sp>
            <p:nvSpPr>
              <p:cNvPr id="606" name="文本框 605">
                <a:extLst>
                  <a:ext uri="{FF2B5EF4-FFF2-40B4-BE49-F238E27FC236}">
                    <a16:creationId xmlns:a16="http://schemas.microsoft.com/office/drawing/2014/main" id="{B0A5B3DE-688B-F2AB-334C-7CA37CFA78B2}"/>
                  </a:ext>
                </a:extLst>
              </p:cNvPr>
              <p:cNvSpPr txBox="1">
                <a:spLocks noRot="1" noChangeAspect="1" noMove="1" noResize="1" noEditPoints="1" noAdjustHandles="1" noChangeArrowheads="1" noChangeShapeType="1" noTextEdit="1"/>
              </p:cNvSpPr>
              <p:nvPr/>
            </p:nvSpPr>
            <p:spPr>
              <a:xfrm>
                <a:off x="6529825" y="2657935"/>
                <a:ext cx="265394" cy="276999"/>
              </a:xfrm>
              <a:prstGeom prst="rect">
                <a:avLst/>
              </a:prstGeom>
              <a:blipFill>
                <a:blip r:embed="rId6"/>
                <a:stretch>
                  <a:fillRect l="-20455" r="-6818" b="-2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07" name="文本框 606">
                <a:extLst>
                  <a:ext uri="{FF2B5EF4-FFF2-40B4-BE49-F238E27FC236}">
                    <a16:creationId xmlns:a16="http://schemas.microsoft.com/office/drawing/2014/main" id="{461B6071-6F53-5A81-2F7F-5E166AC7F8B2}"/>
                  </a:ext>
                </a:extLst>
              </p:cNvPr>
              <p:cNvSpPr txBox="1"/>
              <p:nvPr/>
            </p:nvSpPr>
            <p:spPr>
              <a:xfrm>
                <a:off x="7553585" y="2639584"/>
                <a:ext cx="25833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𝑖</m:t>
                          </m:r>
                        </m:sub>
                      </m:sSub>
                    </m:oMath>
                  </m:oMathPara>
                </a14:m>
                <a:endParaRPr lang="zh-CN" altLang="en-US" dirty="0"/>
              </a:p>
            </p:txBody>
          </p:sp>
        </mc:Choice>
        <mc:Fallback xmlns="">
          <p:sp>
            <p:nvSpPr>
              <p:cNvPr id="607" name="文本框 606">
                <a:extLst>
                  <a:ext uri="{FF2B5EF4-FFF2-40B4-BE49-F238E27FC236}">
                    <a16:creationId xmlns:a16="http://schemas.microsoft.com/office/drawing/2014/main" id="{461B6071-6F53-5A81-2F7F-5E166AC7F8B2}"/>
                  </a:ext>
                </a:extLst>
              </p:cNvPr>
              <p:cNvSpPr txBox="1">
                <a:spLocks noRot="1" noChangeAspect="1" noMove="1" noResize="1" noEditPoints="1" noAdjustHandles="1" noChangeArrowheads="1" noChangeShapeType="1" noTextEdit="1"/>
              </p:cNvSpPr>
              <p:nvPr/>
            </p:nvSpPr>
            <p:spPr>
              <a:xfrm>
                <a:off x="7553585" y="2639584"/>
                <a:ext cx="258339" cy="276999"/>
              </a:xfrm>
              <a:prstGeom prst="rect">
                <a:avLst/>
              </a:prstGeom>
              <a:blipFill>
                <a:blip r:embed="rId7"/>
                <a:stretch>
                  <a:fillRect l="-11905" r="-9524" b="-20000"/>
                </a:stretch>
              </a:blipFill>
            </p:spPr>
            <p:txBody>
              <a:bodyPr/>
              <a:lstStyle/>
              <a:p>
                <a:r>
                  <a:rPr lang="zh-CN" altLang="en-US">
                    <a:noFill/>
                  </a:rPr>
                  <a:t> </a:t>
                </a:r>
              </a:p>
            </p:txBody>
          </p:sp>
        </mc:Fallback>
      </mc:AlternateContent>
      <p:cxnSp>
        <p:nvCxnSpPr>
          <p:cNvPr id="609" name="直接箭头连接符 608">
            <a:extLst>
              <a:ext uri="{FF2B5EF4-FFF2-40B4-BE49-F238E27FC236}">
                <a16:creationId xmlns:a16="http://schemas.microsoft.com/office/drawing/2014/main" id="{540F85EF-5699-F154-5BE7-583C5990BBB9}"/>
              </a:ext>
            </a:extLst>
          </p:cNvPr>
          <p:cNvCxnSpPr>
            <a:cxnSpLocks/>
          </p:cNvCxnSpPr>
          <p:nvPr/>
        </p:nvCxnSpPr>
        <p:spPr>
          <a:xfrm>
            <a:off x="6708853" y="1751263"/>
            <a:ext cx="0" cy="12917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611" name="直接箭头连接符 610">
            <a:extLst>
              <a:ext uri="{FF2B5EF4-FFF2-40B4-BE49-F238E27FC236}">
                <a16:creationId xmlns:a16="http://schemas.microsoft.com/office/drawing/2014/main" id="{BA208899-DC8D-9E91-04FB-BD808BC51073}"/>
              </a:ext>
            </a:extLst>
          </p:cNvPr>
          <p:cNvCxnSpPr>
            <a:cxnSpLocks/>
          </p:cNvCxnSpPr>
          <p:nvPr/>
        </p:nvCxnSpPr>
        <p:spPr>
          <a:xfrm>
            <a:off x="7645025" y="1758992"/>
            <a:ext cx="0" cy="12917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nvGrpSpPr>
          <p:cNvPr id="727" name="Google Shape;895;p28">
            <a:extLst>
              <a:ext uri="{FF2B5EF4-FFF2-40B4-BE49-F238E27FC236}">
                <a16:creationId xmlns:a16="http://schemas.microsoft.com/office/drawing/2014/main" id="{684883B0-B48B-C31C-D233-64E7FD211EA2}"/>
              </a:ext>
            </a:extLst>
          </p:cNvPr>
          <p:cNvGrpSpPr/>
          <p:nvPr/>
        </p:nvGrpSpPr>
        <p:grpSpPr>
          <a:xfrm>
            <a:off x="7267434" y="1928160"/>
            <a:ext cx="771100" cy="734130"/>
            <a:chOff x="5950075" y="854725"/>
            <a:chExt cx="2904000" cy="2668950"/>
          </a:xfrm>
        </p:grpSpPr>
        <p:sp>
          <p:nvSpPr>
            <p:cNvPr id="728" name="Google Shape;896;p28">
              <a:extLst>
                <a:ext uri="{FF2B5EF4-FFF2-40B4-BE49-F238E27FC236}">
                  <a16:creationId xmlns:a16="http://schemas.microsoft.com/office/drawing/2014/main" id="{17ACF671-8238-3ADA-0C02-BBE233E53CA3}"/>
                </a:ext>
              </a:extLst>
            </p:cNvPr>
            <p:cNvSpPr/>
            <p:nvPr/>
          </p:nvSpPr>
          <p:spPr>
            <a:xfrm flipH="1">
              <a:off x="5950075" y="854725"/>
              <a:ext cx="2904000" cy="26673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897;p28">
              <a:extLst>
                <a:ext uri="{FF2B5EF4-FFF2-40B4-BE49-F238E27FC236}">
                  <a16:creationId xmlns:a16="http://schemas.microsoft.com/office/drawing/2014/main" id="{970FBE6E-04E2-F5A6-39A4-37C5A489AB19}"/>
                </a:ext>
              </a:extLst>
            </p:cNvPr>
            <p:cNvSpPr/>
            <p:nvPr/>
          </p:nvSpPr>
          <p:spPr>
            <a:xfrm flipH="1">
              <a:off x="5950075" y="854725"/>
              <a:ext cx="580800" cy="532801"/>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0" name="Google Shape;898;p28">
              <a:extLst>
                <a:ext uri="{FF2B5EF4-FFF2-40B4-BE49-F238E27FC236}">
                  <a16:creationId xmlns:a16="http://schemas.microsoft.com/office/drawing/2014/main" id="{7C40C84A-785C-7A3F-B484-AB1EEE59EC5D}"/>
                </a:ext>
              </a:extLst>
            </p:cNvPr>
            <p:cNvSpPr/>
            <p:nvPr/>
          </p:nvSpPr>
          <p:spPr>
            <a:xfrm flipH="1">
              <a:off x="6530875" y="8547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899;p28">
              <a:extLst>
                <a:ext uri="{FF2B5EF4-FFF2-40B4-BE49-F238E27FC236}">
                  <a16:creationId xmlns:a16="http://schemas.microsoft.com/office/drawing/2014/main" id="{7B812E96-A670-B525-5C51-F2C0D6EA89E1}"/>
                </a:ext>
              </a:extLst>
            </p:cNvPr>
            <p:cNvSpPr/>
            <p:nvPr/>
          </p:nvSpPr>
          <p:spPr>
            <a:xfrm flipH="1">
              <a:off x="7111675" y="8547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900;p28">
              <a:extLst>
                <a:ext uri="{FF2B5EF4-FFF2-40B4-BE49-F238E27FC236}">
                  <a16:creationId xmlns:a16="http://schemas.microsoft.com/office/drawing/2014/main" id="{6E02D3E9-008C-F29D-FD34-DDB0147898BC}"/>
                </a:ext>
              </a:extLst>
            </p:cNvPr>
            <p:cNvSpPr/>
            <p:nvPr/>
          </p:nvSpPr>
          <p:spPr>
            <a:xfrm flipH="1">
              <a:off x="7692475" y="8547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901;p28">
              <a:extLst>
                <a:ext uri="{FF2B5EF4-FFF2-40B4-BE49-F238E27FC236}">
                  <a16:creationId xmlns:a16="http://schemas.microsoft.com/office/drawing/2014/main" id="{CB903FDC-367F-5DC9-C116-51B63D423D1B}"/>
                </a:ext>
              </a:extLst>
            </p:cNvPr>
            <p:cNvSpPr/>
            <p:nvPr/>
          </p:nvSpPr>
          <p:spPr>
            <a:xfrm flipH="1">
              <a:off x="8273275" y="8547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902;p28">
              <a:extLst>
                <a:ext uri="{FF2B5EF4-FFF2-40B4-BE49-F238E27FC236}">
                  <a16:creationId xmlns:a16="http://schemas.microsoft.com/office/drawing/2014/main" id="{494AC7D0-5F9A-B195-462C-53C4C49F03E9}"/>
                </a:ext>
              </a:extLst>
            </p:cNvPr>
            <p:cNvSpPr/>
            <p:nvPr/>
          </p:nvSpPr>
          <p:spPr>
            <a:xfrm flipH="1">
              <a:off x="5950075" y="13875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903;p28">
              <a:extLst>
                <a:ext uri="{FF2B5EF4-FFF2-40B4-BE49-F238E27FC236}">
                  <a16:creationId xmlns:a16="http://schemas.microsoft.com/office/drawing/2014/main" id="{05C70094-3206-9E3A-14D6-2EC8B7755CDE}"/>
                </a:ext>
              </a:extLst>
            </p:cNvPr>
            <p:cNvSpPr/>
            <p:nvPr/>
          </p:nvSpPr>
          <p:spPr>
            <a:xfrm flipH="1">
              <a:off x="6530875" y="13875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904;p28">
              <a:extLst>
                <a:ext uri="{FF2B5EF4-FFF2-40B4-BE49-F238E27FC236}">
                  <a16:creationId xmlns:a16="http://schemas.microsoft.com/office/drawing/2014/main" id="{B1ADDA7A-8EA7-3D1F-EEBA-048C7837D4B1}"/>
                </a:ext>
              </a:extLst>
            </p:cNvPr>
            <p:cNvSpPr/>
            <p:nvPr/>
          </p:nvSpPr>
          <p:spPr>
            <a:xfrm flipH="1">
              <a:off x="7111675" y="13875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905;p28">
              <a:extLst>
                <a:ext uri="{FF2B5EF4-FFF2-40B4-BE49-F238E27FC236}">
                  <a16:creationId xmlns:a16="http://schemas.microsoft.com/office/drawing/2014/main" id="{AF62C074-FAB4-9AE9-46A1-7E9A6D1219D4}"/>
                </a:ext>
              </a:extLst>
            </p:cNvPr>
            <p:cNvSpPr/>
            <p:nvPr/>
          </p:nvSpPr>
          <p:spPr>
            <a:xfrm flipH="1">
              <a:off x="7692475" y="13875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906;p28">
              <a:extLst>
                <a:ext uri="{FF2B5EF4-FFF2-40B4-BE49-F238E27FC236}">
                  <a16:creationId xmlns:a16="http://schemas.microsoft.com/office/drawing/2014/main" id="{6B77E251-CEC3-30D1-1F26-5999246A0E8C}"/>
                </a:ext>
              </a:extLst>
            </p:cNvPr>
            <p:cNvSpPr/>
            <p:nvPr/>
          </p:nvSpPr>
          <p:spPr>
            <a:xfrm flipH="1">
              <a:off x="8273275" y="13875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907;p28">
              <a:extLst>
                <a:ext uri="{FF2B5EF4-FFF2-40B4-BE49-F238E27FC236}">
                  <a16:creationId xmlns:a16="http://schemas.microsoft.com/office/drawing/2014/main" id="{06DFD2FF-73AB-0A45-BB57-F9BE6CE1ABE7}"/>
                </a:ext>
              </a:extLst>
            </p:cNvPr>
            <p:cNvSpPr/>
            <p:nvPr/>
          </p:nvSpPr>
          <p:spPr>
            <a:xfrm flipH="1">
              <a:off x="5950075" y="192197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908;p28">
              <a:extLst>
                <a:ext uri="{FF2B5EF4-FFF2-40B4-BE49-F238E27FC236}">
                  <a16:creationId xmlns:a16="http://schemas.microsoft.com/office/drawing/2014/main" id="{6655703E-099D-9738-9CF9-BF731A2FA1D2}"/>
                </a:ext>
              </a:extLst>
            </p:cNvPr>
            <p:cNvSpPr/>
            <p:nvPr/>
          </p:nvSpPr>
          <p:spPr>
            <a:xfrm flipH="1">
              <a:off x="6530875" y="192197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909;p28">
              <a:extLst>
                <a:ext uri="{FF2B5EF4-FFF2-40B4-BE49-F238E27FC236}">
                  <a16:creationId xmlns:a16="http://schemas.microsoft.com/office/drawing/2014/main" id="{C85F8142-CFCA-2864-6DF9-6DF5AB4CC3F6}"/>
                </a:ext>
              </a:extLst>
            </p:cNvPr>
            <p:cNvSpPr/>
            <p:nvPr/>
          </p:nvSpPr>
          <p:spPr>
            <a:xfrm flipH="1">
              <a:off x="7111675" y="192197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910;p28">
              <a:extLst>
                <a:ext uri="{FF2B5EF4-FFF2-40B4-BE49-F238E27FC236}">
                  <a16:creationId xmlns:a16="http://schemas.microsoft.com/office/drawing/2014/main" id="{9A9B6A00-8D13-C5B1-F627-9D45A19407D0}"/>
                </a:ext>
              </a:extLst>
            </p:cNvPr>
            <p:cNvSpPr/>
            <p:nvPr/>
          </p:nvSpPr>
          <p:spPr>
            <a:xfrm flipH="1">
              <a:off x="7692475" y="192197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911;p28">
              <a:extLst>
                <a:ext uri="{FF2B5EF4-FFF2-40B4-BE49-F238E27FC236}">
                  <a16:creationId xmlns:a16="http://schemas.microsoft.com/office/drawing/2014/main" id="{AC60ABA6-FA94-71A0-3261-5363059A6446}"/>
                </a:ext>
              </a:extLst>
            </p:cNvPr>
            <p:cNvSpPr/>
            <p:nvPr/>
          </p:nvSpPr>
          <p:spPr>
            <a:xfrm flipH="1">
              <a:off x="8273275" y="192197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912;p28">
              <a:extLst>
                <a:ext uri="{FF2B5EF4-FFF2-40B4-BE49-F238E27FC236}">
                  <a16:creationId xmlns:a16="http://schemas.microsoft.com/office/drawing/2014/main" id="{72BCDFF3-79A5-71A2-9E56-A0B286488A9E}"/>
                </a:ext>
              </a:extLst>
            </p:cNvPr>
            <p:cNvSpPr/>
            <p:nvPr/>
          </p:nvSpPr>
          <p:spPr>
            <a:xfrm flipH="1">
              <a:off x="5950075" y="24564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913;p28">
              <a:extLst>
                <a:ext uri="{FF2B5EF4-FFF2-40B4-BE49-F238E27FC236}">
                  <a16:creationId xmlns:a16="http://schemas.microsoft.com/office/drawing/2014/main" id="{B6521898-E560-4D84-530B-CDE604300706}"/>
                </a:ext>
              </a:extLst>
            </p:cNvPr>
            <p:cNvSpPr/>
            <p:nvPr/>
          </p:nvSpPr>
          <p:spPr>
            <a:xfrm flipH="1">
              <a:off x="6530875" y="24564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914;p28">
              <a:extLst>
                <a:ext uri="{FF2B5EF4-FFF2-40B4-BE49-F238E27FC236}">
                  <a16:creationId xmlns:a16="http://schemas.microsoft.com/office/drawing/2014/main" id="{F0AD8559-0565-411C-B82D-EBFE3E3C42FE}"/>
                </a:ext>
              </a:extLst>
            </p:cNvPr>
            <p:cNvSpPr/>
            <p:nvPr/>
          </p:nvSpPr>
          <p:spPr>
            <a:xfrm flipH="1">
              <a:off x="7111675" y="24564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915;p28">
              <a:extLst>
                <a:ext uri="{FF2B5EF4-FFF2-40B4-BE49-F238E27FC236}">
                  <a16:creationId xmlns:a16="http://schemas.microsoft.com/office/drawing/2014/main" id="{EAE9369E-BA9E-D346-6E9F-73C4CEE10743}"/>
                </a:ext>
              </a:extLst>
            </p:cNvPr>
            <p:cNvSpPr/>
            <p:nvPr/>
          </p:nvSpPr>
          <p:spPr>
            <a:xfrm flipH="1">
              <a:off x="7692475" y="24564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916;p28">
              <a:extLst>
                <a:ext uri="{FF2B5EF4-FFF2-40B4-BE49-F238E27FC236}">
                  <a16:creationId xmlns:a16="http://schemas.microsoft.com/office/drawing/2014/main" id="{F4E61C73-215D-460E-DEBB-FEC66363A1E7}"/>
                </a:ext>
              </a:extLst>
            </p:cNvPr>
            <p:cNvSpPr/>
            <p:nvPr/>
          </p:nvSpPr>
          <p:spPr>
            <a:xfrm flipH="1">
              <a:off x="8273275" y="24564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917;p28">
              <a:extLst>
                <a:ext uri="{FF2B5EF4-FFF2-40B4-BE49-F238E27FC236}">
                  <a16:creationId xmlns:a16="http://schemas.microsoft.com/office/drawing/2014/main" id="{BB777293-A964-B818-47F6-9C8049AA2194}"/>
                </a:ext>
              </a:extLst>
            </p:cNvPr>
            <p:cNvSpPr/>
            <p:nvPr/>
          </p:nvSpPr>
          <p:spPr>
            <a:xfrm flipH="1">
              <a:off x="5950075" y="299087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918;p28">
              <a:extLst>
                <a:ext uri="{FF2B5EF4-FFF2-40B4-BE49-F238E27FC236}">
                  <a16:creationId xmlns:a16="http://schemas.microsoft.com/office/drawing/2014/main" id="{545D6D20-132F-A3E4-6AB2-AF0107EA8A55}"/>
                </a:ext>
              </a:extLst>
            </p:cNvPr>
            <p:cNvSpPr/>
            <p:nvPr/>
          </p:nvSpPr>
          <p:spPr>
            <a:xfrm flipH="1">
              <a:off x="6530875" y="299087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919;p28">
              <a:extLst>
                <a:ext uri="{FF2B5EF4-FFF2-40B4-BE49-F238E27FC236}">
                  <a16:creationId xmlns:a16="http://schemas.microsoft.com/office/drawing/2014/main" id="{3296C260-82ED-3B72-3D14-A89EDD513AA2}"/>
                </a:ext>
              </a:extLst>
            </p:cNvPr>
            <p:cNvSpPr/>
            <p:nvPr/>
          </p:nvSpPr>
          <p:spPr>
            <a:xfrm flipH="1">
              <a:off x="7111675" y="299087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920;p28">
              <a:extLst>
                <a:ext uri="{FF2B5EF4-FFF2-40B4-BE49-F238E27FC236}">
                  <a16:creationId xmlns:a16="http://schemas.microsoft.com/office/drawing/2014/main" id="{B89AF998-8CB5-9013-6B16-B1EB742FEB02}"/>
                </a:ext>
              </a:extLst>
            </p:cNvPr>
            <p:cNvSpPr/>
            <p:nvPr/>
          </p:nvSpPr>
          <p:spPr>
            <a:xfrm flipH="1">
              <a:off x="7692475" y="299087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921;p28">
              <a:extLst>
                <a:ext uri="{FF2B5EF4-FFF2-40B4-BE49-F238E27FC236}">
                  <a16:creationId xmlns:a16="http://schemas.microsoft.com/office/drawing/2014/main" id="{FBC54ECE-F3D3-040A-7EE7-5DABBA0052C7}"/>
                </a:ext>
              </a:extLst>
            </p:cNvPr>
            <p:cNvSpPr/>
            <p:nvPr/>
          </p:nvSpPr>
          <p:spPr>
            <a:xfrm flipH="1">
              <a:off x="8273275" y="299087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1" name="文本框 800">
            <a:extLst>
              <a:ext uri="{FF2B5EF4-FFF2-40B4-BE49-F238E27FC236}">
                <a16:creationId xmlns:a16="http://schemas.microsoft.com/office/drawing/2014/main" id="{2B638942-7841-D788-F3A2-2A9CCF0E7885}"/>
              </a:ext>
            </a:extLst>
          </p:cNvPr>
          <p:cNvSpPr txBox="1"/>
          <p:nvPr/>
        </p:nvSpPr>
        <p:spPr>
          <a:xfrm>
            <a:off x="8209149" y="678668"/>
            <a:ext cx="1463938"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Original embedding</a:t>
            </a:r>
            <a:endParaRPr lang="zh-CN" altLang="en-US" sz="1200" dirty="0">
              <a:latin typeface="Times New Roman" panose="02020603050405020304" pitchFamily="18" charset="0"/>
              <a:cs typeface="Times New Roman" panose="02020603050405020304" pitchFamily="18" charset="0"/>
            </a:endParaRPr>
          </a:p>
        </p:txBody>
      </p:sp>
      <p:sp>
        <p:nvSpPr>
          <p:cNvPr id="804" name="文本框 803">
            <a:extLst>
              <a:ext uri="{FF2B5EF4-FFF2-40B4-BE49-F238E27FC236}">
                <a16:creationId xmlns:a16="http://schemas.microsoft.com/office/drawing/2014/main" id="{CB6A5723-60EC-9C3D-96D0-81CDD8563E2C}"/>
              </a:ext>
            </a:extLst>
          </p:cNvPr>
          <p:cNvSpPr txBox="1"/>
          <p:nvPr/>
        </p:nvSpPr>
        <p:spPr>
          <a:xfrm>
            <a:off x="8212909" y="1538470"/>
            <a:ext cx="1519548"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Disturbed embedding</a:t>
            </a:r>
            <a:endParaRPr lang="zh-CN" altLang="en-US" sz="1200" dirty="0">
              <a:latin typeface="Times New Roman" panose="02020603050405020304" pitchFamily="18" charset="0"/>
              <a:cs typeface="Times New Roman" panose="02020603050405020304" pitchFamily="18" charset="0"/>
            </a:endParaRPr>
          </a:p>
        </p:txBody>
      </p:sp>
      <p:sp>
        <p:nvSpPr>
          <p:cNvPr id="805" name="文本框 804">
            <a:extLst>
              <a:ext uri="{FF2B5EF4-FFF2-40B4-BE49-F238E27FC236}">
                <a16:creationId xmlns:a16="http://schemas.microsoft.com/office/drawing/2014/main" id="{0F1AC5A5-06CF-7C81-CDB0-3388195533B1}"/>
              </a:ext>
            </a:extLst>
          </p:cNvPr>
          <p:cNvSpPr txBox="1"/>
          <p:nvPr/>
        </p:nvSpPr>
        <p:spPr>
          <a:xfrm>
            <a:off x="8235749" y="2121745"/>
            <a:ext cx="1386027"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Isotope embedding</a:t>
            </a:r>
            <a:endParaRPr lang="zh-CN" altLang="en-US" sz="1200" dirty="0">
              <a:latin typeface="Times New Roman" panose="02020603050405020304" pitchFamily="18" charset="0"/>
              <a:cs typeface="Times New Roman" panose="02020603050405020304" pitchFamily="18" charset="0"/>
            </a:endParaRPr>
          </a:p>
        </p:txBody>
      </p:sp>
      <p:sp>
        <p:nvSpPr>
          <p:cNvPr id="806" name="文本框 805">
            <a:extLst>
              <a:ext uri="{FF2B5EF4-FFF2-40B4-BE49-F238E27FC236}">
                <a16:creationId xmlns:a16="http://schemas.microsoft.com/office/drawing/2014/main" id="{C443FAEC-6B24-0D69-EA62-8D244DE029A3}"/>
              </a:ext>
            </a:extLst>
          </p:cNvPr>
          <p:cNvSpPr txBox="1"/>
          <p:nvPr/>
        </p:nvSpPr>
        <p:spPr>
          <a:xfrm>
            <a:off x="8262349" y="3005358"/>
            <a:ext cx="1683629"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Attach node embedding</a:t>
            </a:r>
            <a:endParaRPr lang="zh-CN" altLang="en-US" sz="1200" dirty="0">
              <a:latin typeface="Times New Roman" panose="02020603050405020304" pitchFamily="18" charset="0"/>
              <a:cs typeface="Times New Roman" panose="02020603050405020304" pitchFamily="18" charset="0"/>
            </a:endParaRPr>
          </a:p>
        </p:txBody>
      </p:sp>
      <p:cxnSp>
        <p:nvCxnSpPr>
          <p:cNvPr id="822" name="直接箭头连接符 821">
            <a:extLst>
              <a:ext uri="{FF2B5EF4-FFF2-40B4-BE49-F238E27FC236}">
                <a16:creationId xmlns:a16="http://schemas.microsoft.com/office/drawing/2014/main" id="{D06CCCB6-F6A6-829E-4C7B-47A9E984AB0E}"/>
              </a:ext>
            </a:extLst>
          </p:cNvPr>
          <p:cNvCxnSpPr/>
          <p:nvPr/>
        </p:nvCxnSpPr>
        <p:spPr>
          <a:xfrm>
            <a:off x="9052925" y="3531246"/>
            <a:ext cx="483325" cy="0"/>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cxnSp>
        <p:nvCxnSpPr>
          <p:cNvPr id="824" name="直接箭头连接符 823">
            <a:extLst>
              <a:ext uri="{FF2B5EF4-FFF2-40B4-BE49-F238E27FC236}">
                <a16:creationId xmlns:a16="http://schemas.microsoft.com/office/drawing/2014/main" id="{66DDC6C5-547A-D13D-CE65-61A2DA63ADB8}"/>
              </a:ext>
            </a:extLst>
          </p:cNvPr>
          <p:cNvCxnSpPr>
            <a:cxnSpLocks/>
          </p:cNvCxnSpPr>
          <p:nvPr/>
        </p:nvCxnSpPr>
        <p:spPr>
          <a:xfrm>
            <a:off x="8864129" y="903519"/>
            <a:ext cx="0" cy="451786"/>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grpSp>
        <p:nvGrpSpPr>
          <p:cNvPr id="995" name="Google Shape;805;p28">
            <a:extLst>
              <a:ext uri="{FF2B5EF4-FFF2-40B4-BE49-F238E27FC236}">
                <a16:creationId xmlns:a16="http://schemas.microsoft.com/office/drawing/2014/main" id="{B3BE9682-41A5-8795-57ED-5990C79996AF}"/>
              </a:ext>
            </a:extLst>
          </p:cNvPr>
          <p:cNvGrpSpPr/>
          <p:nvPr/>
        </p:nvGrpSpPr>
        <p:grpSpPr>
          <a:xfrm>
            <a:off x="7246479" y="404731"/>
            <a:ext cx="626519" cy="639192"/>
            <a:chOff x="347441" y="529183"/>
            <a:chExt cx="2163705" cy="1824635"/>
          </a:xfrm>
          <a:solidFill>
            <a:srgbClr val="E3EEFF"/>
          </a:solidFill>
        </p:grpSpPr>
        <p:grpSp>
          <p:nvGrpSpPr>
            <p:cNvPr id="996" name="Google Shape;806;p28">
              <a:extLst>
                <a:ext uri="{FF2B5EF4-FFF2-40B4-BE49-F238E27FC236}">
                  <a16:creationId xmlns:a16="http://schemas.microsoft.com/office/drawing/2014/main" id="{63782BB1-9427-B8D1-FB07-6A6A7AE40A9C}"/>
                </a:ext>
              </a:extLst>
            </p:cNvPr>
            <p:cNvGrpSpPr/>
            <p:nvPr/>
          </p:nvGrpSpPr>
          <p:grpSpPr>
            <a:xfrm>
              <a:off x="745224" y="529183"/>
              <a:ext cx="1765922" cy="1596032"/>
              <a:chOff x="6240000" y="821025"/>
              <a:chExt cx="2904000" cy="2668950"/>
            </a:xfrm>
            <a:grpFill/>
          </p:grpSpPr>
          <p:sp>
            <p:nvSpPr>
              <p:cNvPr id="1051" name="Google Shape;807;p28">
                <a:extLst>
                  <a:ext uri="{FF2B5EF4-FFF2-40B4-BE49-F238E27FC236}">
                    <a16:creationId xmlns:a16="http://schemas.microsoft.com/office/drawing/2014/main" id="{9C217731-4C6A-93A7-18EB-016D37723101}"/>
                  </a:ext>
                </a:extLst>
              </p:cNvPr>
              <p:cNvSpPr/>
              <p:nvPr/>
            </p:nvSpPr>
            <p:spPr>
              <a:xfrm flipH="1">
                <a:off x="6240000" y="821025"/>
                <a:ext cx="2904000" cy="26673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52" name="Google Shape;808;p28">
                <a:extLst>
                  <a:ext uri="{FF2B5EF4-FFF2-40B4-BE49-F238E27FC236}">
                    <a16:creationId xmlns:a16="http://schemas.microsoft.com/office/drawing/2014/main" id="{8830A69A-6380-431B-A8AA-987B1E1E36D2}"/>
                  </a:ext>
                </a:extLst>
              </p:cNvPr>
              <p:cNvSpPr/>
              <p:nvPr/>
            </p:nvSpPr>
            <p:spPr>
              <a:xfrm flipH="1">
                <a:off x="6240000" y="8210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53" name="Google Shape;809;p28">
                <a:extLst>
                  <a:ext uri="{FF2B5EF4-FFF2-40B4-BE49-F238E27FC236}">
                    <a16:creationId xmlns:a16="http://schemas.microsoft.com/office/drawing/2014/main" id="{DACC9A4D-2749-32BE-B9BD-4B61A8C3C959}"/>
                  </a:ext>
                </a:extLst>
              </p:cNvPr>
              <p:cNvSpPr/>
              <p:nvPr/>
            </p:nvSpPr>
            <p:spPr>
              <a:xfrm flipH="1">
                <a:off x="6820800" y="8210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54" name="Google Shape;810;p28">
                <a:extLst>
                  <a:ext uri="{FF2B5EF4-FFF2-40B4-BE49-F238E27FC236}">
                    <a16:creationId xmlns:a16="http://schemas.microsoft.com/office/drawing/2014/main" id="{87371AA5-B999-2239-9831-11785E5393CA}"/>
                  </a:ext>
                </a:extLst>
              </p:cNvPr>
              <p:cNvSpPr/>
              <p:nvPr/>
            </p:nvSpPr>
            <p:spPr>
              <a:xfrm flipH="1">
                <a:off x="7401600" y="8210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55" name="Google Shape;811;p28">
                <a:extLst>
                  <a:ext uri="{FF2B5EF4-FFF2-40B4-BE49-F238E27FC236}">
                    <a16:creationId xmlns:a16="http://schemas.microsoft.com/office/drawing/2014/main" id="{3F1759FF-F054-7908-87EC-94F4855DFDEE}"/>
                  </a:ext>
                </a:extLst>
              </p:cNvPr>
              <p:cNvSpPr/>
              <p:nvPr/>
            </p:nvSpPr>
            <p:spPr>
              <a:xfrm flipH="1">
                <a:off x="7982400" y="8210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56" name="Google Shape;812;p28">
                <a:extLst>
                  <a:ext uri="{FF2B5EF4-FFF2-40B4-BE49-F238E27FC236}">
                    <a16:creationId xmlns:a16="http://schemas.microsoft.com/office/drawing/2014/main" id="{FF6717BF-71C6-90CF-D667-7B14C3BE0801}"/>
                  </a:ext>
                </a:extLst>
              </p:cNvPr>
              <p:cNvSpPr/>
              <p:nvPr/>
            </p:nvSpPr>
            <p:spPr>
              <a:xfrm flipH="1">
                <a:off x="8563200" y="8210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57" name="Google Shape;813;p28">
                <a:extLst>
                  <a:ext uri="{FF2B5EF4-FFF2-40B4-BE49-F238E27FC236}">
                    <a16:creationId xmlns:a16="http://schemas.microsoft.com/office/drawing/2014/main" id="{B02F4E06-1D85-F22A-E338-055CC784511B}"/>
                  </a:ext>
                </a:extLst>
              </p:cNvPr>
              <p:cNvSpPr/>
              <p:nvPr/>
            </p:nvSpPr>
            <p:spPr>
              <a:xfrm flipH="1">
                <a:off x="6240000" y="1353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58" name="Google Shape;814;p28">
                <a:extLst>
                  <a:ext uri="{FF2B5EF4-FFF2-40B4-BE49-F238E27FC236}">
                    <a16:creationId xmlns:a16="http://schemas.microsoft.com/office/drawing/2014/main" id="{BC51F9DE-E01B-0BD5-B68B-AE4E0EAE9C8E}"/>
                  </a:ext>
                </a:extLst>
              </p:cNvPr>
              <p:cNvSpPr/>
              <p:nvPr/>
            </p:nvSpPr>
            <p:spPr>
              <a:xfrm flipH="1">
                <a:off x="6820800" y="1353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59" name="Google Shape;815;p28">
                <a:extLst>
                  <a:ext uri="{FF2B5EF4-FFF2-40B4-BE49-F238E27FC236}">
                    <a16:creationId xmlns:a16="http://schemas.microsoft.com/office/drawing/2014/main" id="{8FF49FCB-2F17-8774-FCA8-45CD8A1BB803}"/>
                  </a:ext>
                </a:extLst>
              </p:cNvPr>
              <p:cNvSpPr/>
              <p:nvPr/>
            </p:nvSpPr>
            <p:spPr>
              <a:xfrm flipH="1">
                <a:off x="7401600" y="1353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60" name="Google Shape;816;p28">
                <a:extLst>
                  <a:ext uri="{FF2B5EF4-FFF2-40B4-BE49-F238E27FC236}">
                    <a16:creationId xmlns:a16="http://schemas.microsoft.com/office/drawing/2014/main" id="{FAF3DD77-7DBE-D103-5569-A7FA1C0ADB87}"/>
                  </a:ext>
                </a:extLst>
              </p:cNvPr>
              <p:cNvSpPr/>
              <p:nvPr/>
            </p:nvSpPr>
            <p:spPr>
              <a:xfrm flipH="1">
                <a:off x="7982400" y="1353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61" name="Google Shape;817;p28">
                <a:extLst>
                  <a:ext uri="{FF2B5EF4-FFF2-40B4-BE49-F238E27FC236}">
                    <a16:creationId xmlns:a16="http://schemas.microsoft.com/office/drawing/2014/main" id="{1B7D0278-5246-7481-BDEB-96897FB26BC4}"/>
                  </a:ext>
                </a:extLst>
              </p:cNvPr>
              <p:cNvSpPr/>
              <p:nvPr/>
            </p:nvSpPr>
            <p:spPr>
              <a:xfrm flipH="1">
                <a:off x="8563200" y="1353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62" name="Google Shape;818;p28">
                <a:extLst>
                  <a:ext uri="{FF2B5EF4-FFF2-40B4-BE49-F238E27FC236}">
                    <a16:creationId xmlns:a16="http://schemas.microsoft.com/office/drawing/2014/main" id="{F566CAF5-DCFF-4AFF-315D-FDE20D2C2F47}"/>
                  </a:ext>
                </a:extLst>
              </p:cNvPr>
              <p:cNvSpPr/>
              <p:nvPr/>
            </p:nvSpPr>
            <p:spPr>
              <a:xfrm flipH="1">
                <a:off x="6240000" y="1888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63" name="Google Shape;819;p28">
                <a:extLst>
                  <a:ext uri="{FF2B5EF4-FFF2-40B4-BE49-F238E27FC236}">
                    <a16:creationId xmlns:a16="http://schemas.microsoft.com/office/drawing/2014/main" id="{8459FAAF-A08B-8C6A-9A1B-7BB989D5D77C}"/>
                  </a:ext>
                </a:extLst>
              </p:cNvPr>
              <p:cNvSpPr/>
              <p:nvPr/>
            </p:nvSpPr>
            <p:spPr>
              <a:xfrm flipH="1">
                <a:off x="6820800" y="1888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64" name="Google Shape;820;p28">
                <a:extLst>
                  <a:ext uri="{FF2B5EF4-FFF2-40B4-BE49-F238E27FC236}">
                    <a16:creationId xmlns:a16="http://schemas.microsoft.com/office/drawing/2014/main" id="{DFE82F47-DAD2-E413-6FA8-7FE67FDD546A}"/>
                  </a:ext>
                </a:extLst>
              </p:cNvPr>
              <p:cNvSpPr/>
              <p:nvPr/>
            </p:nvSpPr>
            <p:spPr>
              <a:xfrm flipH="1">
                <a:off x="7401600" y="1888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65" name="Google Shape;821;p28">
                <a:extLst>
                  <a:ext uri="{FF2B5EF4-FFF2-40B4-BE49-F238E27FC236}">
                    <a16:creationId xmlns:a16="http://schemas.microsoft.com/office/drawing/2014/main" id="{90813AF2-F8E2-3BF9-1E0B-699BD695004E}"/>
                  </a:ext>
                </a:extLst>
              </p:cNvPr>
              <p:cNvSpPr/>
              <p:nvPr/>
            </p:nvSpPr>
            <p:spPr>
              <a:xfrm flipH="1">
                <a:off x="7982400" y="1888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66" name="Google Shape;822;p28">
                <a:extLst>
                  <a:ext uri="{FF2B5EF4-FFF2-40B4-BE49-F238E27FC236}">
                    <a16:creationId xmlns:a16="http://schemas.microsoft.com/office/drawing/2014/main" id="{8B953776-0FA2-28E4-94D4-6A31F45C8D77}"/>
                  </a:ext>
                </a:extLst>
              </p:cNvPr>
              <p:cNvSpPr/>
              <p:nvPr/>
            </p:nvSpPr>
            <p:spPr>
              <a:xfrm flipH="1">
                <a:off x="8563200" y="1888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67" name="Google Shape;823;p28">
                <a:extLst>
                  <a:ext uri="{FF2B5EF4-FFF2-40B4-BE49-F238E27FC236}">
                    <a16:creationId xmlns:a16="http://schemas.microsoft.com/office/drawing/2014/main" id="{8FE9E9A6-09F8-700D-AD52-822CB3715234}"/>
                  </a:ext>
                </a:extLst>
              </p:cNvPr>
              <p:cNvSpPr/>
              <p:nvPr/>
            </p:nvSpPr>
            <p:spPr>
              <a:xfrm flipH="1">
                <a:off x="6240000" y="2422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68" name="Google Shape;824;p28">
                <a:extLst>
                  <a:ext uri="{FF2B5EF4-FFF2-40B4-BE49-F238E27FC236}">
                    <a16:creationId xmlns:a16="http://schemas.microsoft.com/office/drawing/2014/main" id="{B6B57A81-C35C-29ED-C86A-D2289F5AB12D}"/>
                  </a:ext>
                </a:extLst>
              </p:cNvPr>
              <p:cNvSpPr/>
              <p:nvPr/>
            </p:nvSpPr>
            <p:spPr>
              <a:xfrm flipH="1">
                <a:off x="6820800" y="2422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69" name="Google Shape;825;p28">
                <a:extLst>
                  <a:ext uri="{FF2B5EF4-FFF2-40B4-BE49-F238E27FC236}">
                    <a16:creationId xmlns:a16="http://schemas.microsoft.com/office/drawing/2014/main" id="{131D550D-6092-7D67-8578-E39A285084E1}"/>
                  </a:ext>
                </a:extLst>
              </p:cNvPr>
              <p:cNvSpPr/>
              <p:nvPr/>
            </p:nvSpPr>
            <p:spPr>
              <a:xfrm flipH="1">
                <a:off x="7401600" y="2422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70" name="Google Shape;826;p28">
                <a:extLst>
                  <a:ext uri="{FF2B5EF4-FFF2-40B4-BE49-F238E27FC236}">
                    <a16:creationId xmlns:a16="http://schemas.microsoft.com/office/drawing/2014/main" id="{7325D869-0096-9060-1C34-C9F459844C35}"/>
                  </a:ext>
                </a:extLst>
              </p:cNvPr>
              <p:cNvSpPr/>
              <p:nvPr/>
            </p:nvSpPr>
            <p:spPr>
              <a:xfrm flipH="1">
                <a:off x="7982400" y="2422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71" name="Google Shape;827;p28">
                <a:extLst>
                  <a:ext uri="{FF2B5EF4-FFF2-40B4-BE49-F238E27FC236}">
                    <a16:creationId xmlns:a16="http://schemas.microsoft.com/office/drawing/2014/main" id="{7BE82377-2069-EED4-BB2F-9623386824CE}"/>
                  </a:ext>
                </a:extLst>
              </p:cNvPr>
              <p:cNvSpPr/>
              <p:nvPr/>
            </p:nvSpPr>
            <p:spPr>
              <a:xfrm flipH="1">
                <a:off x="8563200" y="2422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72" name="Google Shape;828;p28">
                <a:extLst>
                  <a:ext uri="{FF2B5EF4-FFF2-40B4-BE49-F238E27FC236}">
                    <a16:creationId xmlns:a16="http://schemas.microsoft.com/office/drawing/2014/main" id="{99325219-E10A-74ED-E133-198F683AE8AB}"/>
                  </a:ext>
                </a:extLst>
              </p:cNvPr>
              <p:cNvSpPr/>
              <p:nvPr/>
            </p:nvSpPr>
            <p:spPr>
              <a:xfrm flipH="1">
                <a:off x="6240000" y="29571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73" name="Google Shape;829;p28">
                <a:extLst>
                  <a:ext uri="{FF2B5EF4-FFF2-40B4-BE49-F238E27FC236}">
                    <a16:creationId xmlns:a16="http://schemas.microsoft.com/office/drawing/2014/main" id="{D24EEA8F-5814-76E9-107A-8FC1E0509701}"/>
                  </a:ext>
                </a:extLst>
              </p:cNvPr>
              <p:cNvSpPr/>
              <p:nvPr/>
            </p:nvSpPr>
            <p:spPr>
              <a:xfrm flipH="1">
                <a:off x="6820800" y="29571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74" name="Google Shape;830;p28">
                <a:extLst>
                  <a:ext uri="{FF2B5EF4-FFF2-40B4-BE49-F238E27FC236}">
                    <a16:creationId xmlns:a16="http://schemas.microsoft.com/office/drawing/2014/main" id="{EDFC04DF-4787-6450-D109-890DF1E0204D}"/>
                  </a:ext>
                </a:extLst>
              </p:cNvPr>
              <p:cNvSpPr/>
              <p:nvPr/>
            </p:nvSpPr>
            <p:spPr>
              <a:xfrm flipH="1">
                <a:off x="7401600" y="29571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75" name="Google Shape;831;p28">
                <a:extLst>
                  <a:ext uri="{FF2B5EF4-FFF2-40B4-BE49-F238E27FC236}">
                    <a16:creationId xmlns:a16="http://schemas.microsoft.com/office/drawing/2014/main" id="{15DA0C8D-03C6-DF39-C5AB-CD929581B955}"/>
                  </a:ext>
                </a:extLst>
              </p:cNvPr>
              <p:cNvSpPr/>
              <p:nvPr/>
            </p:nvSpPr>
            <p:spPr>
              <a:xfrm flipH="1">
                <a:off x="7982400" y="29571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76" name="Google Shape;832;p28">
                <a:extLst>
                  <a:ext uri="{FF2B5EF4-FFF2-40B4-BE49-F238E27FC236}">
                    <a16:creationId xmlns:a16="http://schemas.microsoft.com/office/drawing/2014/main" id="{D99F2A89-0E0E-6E1E-F1D3-6D237693392F}"/>
                  </a:ext>
                </a:extLst>
              </p:cNvPr>
              <p:cNvSpPr/>
              <p:nvPr/>
            </p:nvSpPr>
            <p:spPr>
              <a:xfrm flipH="1">
                <a:off x="8563200" y="29571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grpSp>
        <p:grpSp>
          <p:nvGrpSpPr>
            <p:cNvPr id="997" name="Google Shape;833;p28">
              <a:extLst>
                <a:ext uri="{FF2B5EF4-FFF2-40B4-BE49-F238E27FC236}">
                  <a16:creationId xmlns:a16="http://schemas.microsoft.com/office/drawing/2014/main" id="{CC14E81A-A9DD-F9DB-827D-071992C36AB7}"/>
                </a:ext>
              </a:extLst>
            </p:cNvPr>
            <p:cNvGrpSpPr/>
            <p:nvPr/>
          </p:nvGrpSpPr>
          <p:grpSpPr>
            <a:xfrm>
              <a:off x="546332" y="643484"/>
              <a:ext cx="1765922" cy="1596032"/>
              <a:chOff x="5950075" y="854725"/>
              <a:chExt cx="2904000" cy="2668950"/>
            </a:xfrm>
            <a:grpFill/>
          </p:grpSpPr>
          <p:sp>
            <p:nvSpPr>
              <p:cNvPr id="1025" name="Google Shape;834;p28">
                <a:extLst>
                  <a:ext uri="{FF2B5EF4-FFF2-40B4-BE49-F238E27FC236}">
                    <a16:creationId xmlns:a16="http://schemas.microsoft.com/office/drawing/2014/main" id="{38C3A724-41BC-4AA7-7723-138F6B625123}"/>
                  </a:ext>
                </a:extLst>
              </p:cNvPr>
              <p:cNvSpPr/>
              <p:nvPr/>
            </p:nvSpPr>
            <p:spPr>
              <a:xfrm flipH="1">
                <a:off x="5950075" y="854725"/>
                <a:ext cx="2904000" cy="26673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835;p28">
                <a:extLst>
                  <a:ext uri="{FF2B5EF4-FFF2-40B4-BE49-F238E27FC236}">
                    <a16:creationId xmlns:a16="http://schemas.microsoft.com/office/drawing/2014/main" id="{C45A1419-532F-2306-8980-85A8FCF18396}"/>
                  </a:ext>
                </a:extLst>
              </p:cNvPr>
              <p:cNvSpPr/>
              <p:nvPr/>
            </p:nvSpPr>
            <p:spPr>
              <a:xfrm flipH="1">
                <a:off x="5950075" y="854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836;p28">
                <a:extLst>
                  <a:ext uri="{FF2B5EF4-FFF2-40B4-BE49-F238E27FC236}">
                    <a16:creationId xmlns:a16="http://schemas.microsoft.com/office/drawing/2014/main" id="{BAE2CD09-AC61-12ED-4F7A-C9105ACB7F79}"/>
                  </a:ext>
                </a:extLst>
              </p:cNvPr>
              <p:cNvSpPr/>
              <p:nvPr/>
            </p:nvSpPr>
            <p:spPr>
              <a:xfrm flipH="1">
                <a:off x="6530875" y="854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837;p28">
                <a:extLst>
                  <a:ext uri="{FF2B5EF4-FFF2-40B4-BE49-F238E27FC236}">
                    <a16:creationId xmlns:a16="http://schemas.microsoft.com/office/drawing/2014/main" id="{0172CF96-0857-6222-8B2F-8EA8047670AD}"/>
                  </a:ext>
                </a:extLst>
              </p:cNvPr>
              <p:cNvSpPr/>
              <p:nvPr/>
            </p:nvSpPr>
            <p:spPr>
              <a:xfrm flipH="1">
                <a:off x="7111675" y="854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838;p28">
                <a:extLst>
                  <a:ext uri="{FF2B5EF4-FFF2-40B4-BE49-F238E27FC236}">
                    <a16:creationId xmlns:a16="http://schemas.microsoft.com/office/drawing/2014/main" id="{CC3BDCE5-ADC7-E4AE-8256-FC7317A55924}"/>
                  </a:ext>
                </a:extLst>
              </p:cNvPr>
              <p:cNvSpPr/>
              <p:nvPr/>
            </p:nvSpPr>
            <p:spPr>
              <a:xfrm flipH="1">
                <a:off x="7692475" y="854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839;p28">
                <a:extLst>
                  <a:ext uri="{FF2B5EF4-FFF2-40B4-BE49-F238E27FC236}">
                    <a16:creationId xmlns:a16="http://schemas.microsoft.com/office/drawing/2014/main" id="{8F61DEC3-1982-A609-56CB-8A91A03EF5EB}"/>
                  </a:ext>
                </a:extLst>
              </p:cNvPr>
              <p:cNvSpPr/>
              <p:nvPr/>
            </p:nvSpPr>
            <p:spPr>
              <a:xfrm flipH="1">
                <a:off x="8273275" y="854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840;p28">
                <a:extLst>
                  <a:ext uri="{FF2B5EF4-FFF2-40B4-BE49-F238E27FC236}">
                    <a16:creationId xmlns:a16="http://schemas.microsoft.com/office/drawing/2014/main" id="{E917138B-E50C-B82B-C9E5-F20C0D7B6DBC}"/>
                  </a:ext>
                </a:extLst>
              </p:cNvPr>
              <p:cNvSpPr/>
              <p:nvPr/>
            </p:nvSpPr>
            <p:spPr>
              <a:xfrm flipH="1">
                <a:off x="5950075" y="13875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841;p28">
                <a:extLst>
                  <a:ext uri="{FF2B5EF4-FFF2-40B4-BE49-F238E27FC236}">
                    <a16:creationId xmlns:a16="http://schemas.microsoft.com/office/drawing/2014/main" id="{E518A2A5-D596-9CA7-C10C-F4AFF959AFCB}"/>
                  </a:ext>
                </a:extLst>
              </p:cNvPr>
              <p:cNvSpPr/>
              <p:nvPr/>
            </p:nvSpPr>
            <p:spPr>
              <a:xfrm flipH="1">
                <a:off x="6530875" y="13875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842;p28">
                <a:extLst>
                  <a:ext uri="{FF2B5EF4-FFF2-40B4-BE49-F238E27FC236}">
                    <a16:creationId xmlns:a16="http://schemas.microsoft.com/office/drawing/2014/main" id="{6D09A24D-FAC3-7A06-6AA3-26C760142346}"/>
                  </a:ext>
                </a:extLst>
              </p:cNvPr>
              <p:cNvSpPr/>
              <p:nvPr/>
            </p:nvSpPr>
            <p:spPr>
              <a:xfrm flipH="1">
                <a:off x="7111675" y="13875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843;p28">
                <a:extLst>
                  <a:ext uri="{FF2B5EF4-FFF2-40B4-BE49-F238E27FC236}">
                    <a16:creationId xmlns:a16="http://schemas.microsoft.com/office/drawing/2014/main" id="{49B26768-29FA-0AD3-9DF9-572E8C11C40F}"/>
                  </a:ext>
                </a:extLst>
              </p:cNvPr>
              <p:cNvSpPr/>
              <p:nvPr/>
            </p:nvSpPr>
            <p:spPr>
              <a:xfrm flipH="1">
                <a:off x="7692475" y="13875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844;p28">
                <a:extLst>
                  <a:ext uri="{FF2B5EF4-FFF2-40B4-BE49-F238E27FC236}">
                    <a16:creationId xmlns:a16="http://schemas.microsoft.com/office/drawing/2014/main" id="{A1FD557D-9626-CFA5-E5CF-457F5A2507DC}"/>
                  </a:ext>
                </a:extLst>
              </p:cNvPr>
              <p:cNvSpPr/>
              <p:nvPr/>
            </p:nvSpPr>
            <p:spPr>
              <a:xfrm flipH="1">
                <a:off x="8273275" y="13875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845;p28">
                <a:extLst>
                  <a:ext uri="{FF2B5EF4-FFF2-40B4-BE49-F238E27FC236}">
                    <a16:creationId xmlns:a16="http://schemas.microsoft.com/office/drawing/2014/main" id="{FF93F7E4-C173-EDC3-A529-3D7186336459}"/>
                  </a:ext>
                </a:extLst>
              </p:cNvPr>
              <p:cNvSpPr/>
              <p:nvPr/>
            </p:nvSpPr>
            <p:spPr>
              <a:xfrm flipH="1">
                <a:off x="5950075" y="19219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846;p28">
                <a:extLst>
                  <a:ext uri="{FF2B5EF4-FFF2-40B4-BE49-F238E27FC236}">
                    <a16:creationId xmlns:a16="http://schemas.microsoft.com/office/drawing/2014/main" id="{A417849F-5603-26A5-9400-E2538BFFDFB8}"/>
                  </a:ext>
                </a:extLst>
              </p:cNvPr>
              <p:cNvSpPr/>
              <p:nvPr/>
            </p:nvSpPr>
            <p:spPr>
              <a:xfrm flipH="1">
                <a:off x="6530875" y="19219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847;p28">
                <a:extLst>
                  <a:ext uri="{FF2B5EF4-FFF2-40B4-BE49-F238E27FC236}">
                    <a16:creationId xmlns:a16="http://schemas.microsoft.com/office/drawing/2014/main" id="{BECA3918-AB39-CF81-9025-F8BBB412605E}"/>
                  </a:ext>
                </a:extLst>
              </p:cNvPr>
              <p:cNvSpPr/>
              <p:nvPr/>
            </p:nvSpPr>
            <p:spPr>
              <a:xfrm flipH="1">
                <a:off x="7111675" y="19219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848;p28">
                <a:extLst>
                  <a:ext uri="{FF2B5EF4-FFF2-40B4-BE49-F238E27FC236}">
                    <a16:creationId xmlns:a16="http://schemas.microsoft.com/office/drawing/2014/main" id="{1D8E5804-07CC-5245-DE11-7EE33F647A24}"/>
                  </a:ext>
                </a:extLst>
              </p:cNvPr>
              <p:cNvSpPr/>
              <p:nvPr/>
            </p:nvSpPr>
            <p:spPr>
              <a:xfrm flipH="1">
                <a:off x="7692475" y="19219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849;p28">
                <a:extLst>
                  <a:ext uri="{FF2B5EF4-FFF2-40B4-BE49-F238E27FC236}">
                    <a16:creationId xmlns:a16="http://schemas.microsoft.com/office/drawing/2014/main" id="{404BD28A-E52C-9D2A-FA70-2C6D26DC3F1A}"/>
                  </a:ext>
                </a:extLst>
              </p:cNvPr>
              <p:cNvSpPr/>
              <p:nvPr/>
            </p:nvSpPr>
            <p:spPr>
              <a:xfrm flipH="1">
                <a:off x="8273275" y="19219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850;p28">
                <a:extLst>
                  <a:ext uri="{FF2B5EF4-FFF2-40B4-BE49-F238E27FC236}">
                    <a16:creationId xmlns:a16="http://schemas.microsoft.com/office/drawing/2014/main" id="{976D1B15-B49F-82DD-3AEA-90EE07E397EC}"/>
                  </a:ext>
                </a:extLst>
              </p:cNvPr>
              <p:cNvSpPr/>
              <p:nvPr/>
            </p:nvSpPr>
            <p:spPr>
              <a:xfrm flipH="1">
                <a:off x="5950075" y="24564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851;p28">
                <a:extLst>
                  <a:ext uri="{FF2B5EF4-FFF2-40B4-BE49-F238E27FC236}">
                    <a16:creationId xmlns:a16="http://schemas.microsoft.com/office/drawing/2014/main" id="{B0E31C25-47D2-E3D6-6990-918A79687033}"/>
                  </a:ext>
                </a:extLst>
              </p:cNvPr>
              <p:cNvSpPr/>
              <p:nvPr/>
            </p:nvSpPr>
            <p:spPr>
              <a:xfrm flipH="1">
                <a:off x="6530875" y="24564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852;p28">
                <a:extLst>
                  <a:ext uri="{FF2B5EF4-FFF2-40B4-BE49-F238E27FC236}">
                    <a16:creationId xmlns:a16="http://schemas.microsoft.com/office/drawing/2014/main" id="{87BA004D-C11C-BC7D-72B2-56B48879F345}"/>
                  </a:ext>
                </a:extLst>
              </p:cNvPr>
              <p:cNvSpPr/>
              <p:nvPr/>
            </p:nvSpPr>
            <p:spPr>
              <a:xfrm flipH="1">
                <a:off x="7111675" y="24564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853;p28">
                <a:extLst>
                  <a:ext uri="{FF2B5EF4-FFF2-40B4-BE49-F238E27FC236}">
                    <a16:creationId xmlns:a16="http://schemas.microsoft.com/office/drawing/2014/main" id="{AA1B9458-9A99-4948-8957-C645A9F8B82C}"/>
                  </a:ext>
                </a:extLst>
              </p:cNvPr>
              <p:cNvSpPr/>
              <p:nvPr/>
            </p:nvSpPr>
            <p:spPr>
              <a:xfrm flipH="1">
                <a:off x="7692475" y="24564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854;p28">
                <a:extLst>
                  <a:ext uri="{FF2B5EF4-FFF2-40B4-BE49-F238E27FC236}">
                    <a16:creationId xmlns:a16="http://schemas.microsoft.com/office/drawing/2014/main" id="{F6F11AE8-AEAE-180C-038E-C3ED56470E23}"/>
                  </a:ext>
                </a:extLst>
              </p:cNvPr>
              <p:cNvSpPr/>
              <p:nvPr/>
            </p:nvSpPr>
            <p:spPr>
              <a:xfrm flipH="1">
                <a:off x="8273275" y="24564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855;p28">
                <a:extLst>
                  <a:ext uri="{FF2B5EF4-FFF2-40B4-BE49-F238E27FC236}">
                    <a16:creationId xmlns:a16="http://schemas.microsoft.com/office/drawing/2014/main" id="{958E785E-8680-FF9F-D3B0-496228ECCA46}"/>
                  </a:ext>
                </a:extLst>
              </p:cNvPr>
              <p:cNvSpPr/>
              <p:nvPr/>
            </p:nvSpPr>
            <p:spPr>
              <a:xfrm flipH="1">
                <a:off x="5950075" y="29908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856;p28">
                <a:extLst>
                  <a:ext uri="{FF2B5EF4-FFF2-40B4-BE49-F238E27FC236}">
                    <a16:creationId xmlns:a16="http://schemas.microsoft.com/office/drawing/2014/main" id="{45EF0ECF-4A28-E05F-D5BC-26CA509EFD07}"/>
                  </a:ext>
                </a:extLst>
              </p:cNvPr>
              <p:cNvSpPr/>
              <p:nvPr/>
            </p:nvSpPr>
            <p:spPr>
              <a:xfrm flipH="1">
                <a:off x="6530875" y="29908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857;p28">
                <a:extLst>
                  <a:ext uri="{FF2B5EF4-FFF2-40B4-BE49-F238E27FC236}">
                    <a16:creationId xmlns:a16="http://schemas.microsoft.com/office/drawing/2014/main" id="{EA4B4946-19B2-F25B-ADA6-72860D1E707E}"/>
                  </a:ext>
                </a:extLst>
              </p:cNvPr>
              <p:cNvSpPr/>
              <p:nvPr/>
            </p:nvSpPr>
            <p:spPr>
              <a:xfrm flipH="1">
                <a:off x="7111675" y="29908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858;p28">
                <a:extLst>
                  <a:ext uri="{FF2B5EF4-FFF2-40B4-BE49-F238E27FC236}">
                    <a16:creationId xmlns:a16="http://schemas.microsoft.com/office/drawing/2014/main" id="{6E40B7B2-28D0-42C5-641F-FD3979606649}"/>
                  </a:ext>
                </a:extLst>
              </p:cNvPr>
              <p:cNvSpPr/>
              <p:nvPr/>
            </p:nvSpPr>
            <p:spPr>
              <a:xfrm flipH="1">
                <a:off x="7692475" y="29908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859;p28">
                <a:extLst>
                  <a:ext uri="{FF2B5EF4-FFF2-40B4-BE49-F238E27FC236}">
                    <a16:creationId xmlns:a16="http://schemas.microsoft.com/office/drawing/2014/main" id="{5568ACC8-AE2B-169F-25FA-8DB668BFD6DD}"/>
                  </a:ext>
                </a:extLst>
              </p:cNvPr>
              <p:cNvSpPr/>
              <p:nvPr/>
            </p:nvSpPr>
            <p:spPr>
              <a:xfrm flipH="1">
                <a:off x="8273275" y="29908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8" name="Google Shape;860;p28">
              <a:extLst>
                <a:ext uri="{FF2B5EF4-FFF2-40B4-BE49-F238E27FC236}">
                  <a16:creationId xmlns:a16="http://schemas.microsoft.com/office/drawing/2014/main" id="{8CABB30E-F926-C7D3-6434-240D8CFACD27}"/>
                </a:ext>
              </a:extLst>
            </p:cNvPr>
            <p:cNvGrpSpPr/>
            <p:nvPr/>
          </p:nvGrpSpPr>
          <p:grpSpPr>
            <a:xfrm>
              <a:off x="347441" y="757786"/>
              <a:ext cx="1765922" cy="1596032"/>
              <a:chOff x="2854300" y="1168125"/>
              <a:chExt cx="2904000" cy="2668950"/>
            </a:xfrm>
            <a:grpFill/>
          </p:grpSpPr>
          <p:sp>
            <p:nvSpPr>
              <p:cNvPr id="999" name="Google Shape;861;p28">
                <a:extLst>
                  <a:ext uri="{FF2B5EF4-FFF2-40B4-BE49-F238E27FC236}">
                    <a16:creationId xmlns:a16="http://schemas.microsoft.com/office/drawing/2014/main" id="{9A4D3F60-952F-8B6A-F7E2-63EADC270BE3}"/>
                  </a:ext>
                </a:extLst>
              </p:cNvPr>
              <p:cNvSpPr/>
              <p:nvPr/>
            </p:nvSpPr>
            <p:spPr>
              <a:xfrm flipH="1">
                <a:off x="2854300" y="1168125"/>
                <a:ext cx="2904000" cy="26673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862;p28">
                <a:extLst>
                  <a:ext uri="{FF2B5EF4-FFF2-40B4-BE49-F238E27FC236}">
                    <a16:creationId xmlns:a16="http://schemas.microsoft.com/office/drawing/2014/main" id="{AA5E1422-7D4B-81AF-92A8-C8824DBAB41A}"/>
                  </a:ext>
                </a:extLst>
              </p:cNvPr>
              <p:cNvSpPr/>
              <p:nvPr/>
            </p:nvSpPr>
            <p:spPr>
              <a:xfrm flipH="1">
                <a:off x="2854300" y="11681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863;p28">
                <a:extLst>
                  <a:ext uri="{FF2B5EF4-FFF2-40B4-BE49-F238E27FC236}">
                    <a16:creationId xmlns:a16="http://schemas.microsoft.com/office/drawing/2014/main" id="{BB59C3EA-E3D9-B693-1DF9-E1C81854FA63}"/>
                  </a:ext>
                </a:extLst>
              </p:cNvPr>
              <p:cNvSpPr/>
              <p:nvPr/>
            </p:nvSpPr>
            <p:spPr>
              <a:xfrm flipH="1">
                <a:off x="3435100" y="11681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864;p28">
                <a:extLst>
                  <a:ext uri="{FF2B5EF4-FFF2-40B4-BE49-F238E27FC236}">
                    <a16:creationId xmlns:a16="http://schemas.microsoft.com/office/drawing/2014/main" id="{624F34D5-7BBE-5A11-5D19-A49E31B11833}"/>
                  </a:ext>
                </a:extLst>
              </p:cNvPr>
              <p:cNvSpPr/>
              <p:nvPr/>
            </p:nvSpPr>
            <p:spPr>
              <a:xfrm flipH="1">
                <a:off x="4015900" y="11681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865;p28">
                <a:extLst>
                  <a:ext uri="{FF2B5EF4-FFF2-40B4-BE49-F238E27FC236}">
                    <a16:creationId xmlns:a16="http://schemas.microsoft.com/office/drawing/2014/main" id="{8B20F4E7-56FD-CABA-519E-6FC90FE7DCFC}"/>
                  </a:ext>
                </a:extLst>
              </p:cNvPr>
              <p:cNvSpPr/>
              <p:nvPr/>
            </p:nvSpPr>
            <p:spPr>
              <a:xfrm flipH="1">
                <a:off x="4596700" y="11681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866;p28">
                <a:extLst>
                  <a:ext uri="{FF2B5EF4-FFF2-40B4-BE49-F238E27FC236}">
                    <a16:creationId xmlns:a16="http://schemas.microsoft.com/office/drawing/2014/main" id="{505769CF-0DFD-ED6C-A14A-F10C1AB3AA16}"/>
                  </a:ext>
                </a:extLst>
              </p:cNvPr>
              <p:cNvSpPr/>
              <p:nvPr/>
            </p:nvSpPr>
            <p:spPr>
              <a:xfrm flipH="1">
                <a:off x="5177500" y="11681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867;p28">
                <a:extLst>
                  <a:ext uri="{FF2B5EF4-FFF2-40B4-BE49-F238E27FC236}">
                    <a16:creationId xmlns:a16="http://schemas.microsoft.com/office/drawing/2014/main" id="{EC6763CE-FE9D-DF99-9EB4-180456013F0C}"/>
                  </a:ext>
                </a:extLst>
              </p:cNvPr>
              <p:cNvSpPr/>
              <p:nvPr/>
            </p:nvSpPr>
            <p:spPr>
              <a:xfrm flipH="1">
                <a:off x="2854300" y="17009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868;p28">
                <a:extLst>
                  <a:ext uri="{FF2B5EF4-FFF2-40B4-BE49-F238E27FC236}">
                    <a16:creationId xmlns:a16="http://schemas.microsoft.com/office/drawing/2014/main" id="{A680A381-1BBB-48EF-1674-504E35F72246}"/>
                  </a:ext>
                </a:extLst>
              </p:cNvPr>
              <p:cNvSpPr/>
              <p:nvPr/>
            </p:nvSpPr>
            <p:spPr>
              <a:xfrm flipH="1">
                <a:off x="3435100" y="17009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869;p28">
                <a:extLst>
                  <a:ext uri="{FF2B5EF4-FFF2-40B4-BE49-F238E27FC236}">
                    <a16:creationId xmlns:a16="http://schemas.microsoft.com/office/drawing/2014/main" id="{1F073107-3849-A5F3-A867-E59B4F7990AC}"/>
                  </a:ext>
                </a:extLst>
              </p:cNvPr>
              <p:cNvSpPr/>
              <p:nvPr/>
            </p:nvSpPr>
            <p:spPr>
              <a:xfrm flipH="1">
                <a:off x="4015900" y="17009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870;p28">
                <a:extLst>
                  <a:ext uri="{FF2B5EF4-FFF2-40B4-BE49-F238E27FC236}">
                    <a16:creationId xmlns:a16="http://schemas.microsoft.com/office/drawing/2014/main" id="{F0A2584E-6741-EBD1-3AEF-72F43A92421F}"/>
                  </a:ext>
                </a:extLst>
              </p:cNvPr>
              <p:cNvSpPr/>
              <p:nvPr/>
            </p:nvSpPr>
            <p:spPr>
              <a:xfrm flipH="1">
                <a:off x="4596700" y="17009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871;p28">
                <a:extLst>
                  <a:ext uri="{FF2B5EF4-FFF2-40B4-BE49-F238E27FC236}">
                    <a16:creationId xmlns:a16="http://schemas.microsoft.com/office/drawing/2014/main" id="{10DFB817-E282-C6EA-86A7-B6128E7367F7}"/>
                  </a:ext>
                </a:extLst>
              </p:cNvPr>
              <p:cNvSpPr/>
              <p:nvPr/>
            </p:nvSpPr>
            <p:spPr>
              <a:xfrm flipH="1">
                <a:off x="5177500" y="17009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872;p28">
                <a:extLst>
                  <a:ext uri="{FF2B5EF4-FFF2-40B4-BE49-F238E27FC236}">
                    <a16:creationId xmlns:a16="http://schemas.microsoft.com/office/drawing/2014/main" id="{74A33742-1A56-B3B2-251E-0A72B35F6880}"/>
                  </a:ext>
                </a:extLst>
              </p:cNvPr>
              <p:cNvSpPr/>
              <p:nvPr/>
            </p:nvSpPr>
            <p:spPr>
              <a:xfrm flipH="1">
                <a:off x="2854300" y="22353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873;p28">
                <a:extLst>
                  <a:ext uri="{FF2B5EF4-FFF2-40B4-BE49-F238E27FC236}">
                    <a16:creationId xmlns:a16="http://schemas.microsoft.com/office/drawing/2014/main" id="{7BE9FC51-B635-8F81-F6B8-13FA91D7A653}"/>
                  </a:ext>
                </a:extLst>
              </p:cNvPr>
              <p:cNvSpPr/>
              <p:nvPr/>
            </p:nvSpPr>
            <p:spPr>
              <a:xfrm flipH="1">
                <a:off x="3435100" y="22353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874;p28">
                <a:extLst>
                  <a:ext uri="{FF2B5EF4-FFF2-40B4-BE49-F238E27FC236}">
                    <a16:creationId xmlns:a16="http://schemas.microsoft.com/office/drawing/2014/main" id="{A01CF57A-66F4-BFC1-FADA-587189C13940}"/>
                  </a:ext>
                </a:extLst>
              </p:cNvPr>
              <p:cNvSpPr/>
              <p:nvPr/>
            </p:nvSpPr>
            <p:spPr>
              <a:xfrm flipH="1">
                <a:off x="4015900" y="22353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875;p28">
                <a:extLst>
                  <a:ext uri="{FF2B5EF4-FFF2-40B4-BE49-F238E27FC236}">
                    <a16:creationId xmlns:a16="http://schemas.microsoft.com/office/drawing/2014/main" id="{785B1E06-9208-4F85-51BE-9193D44878E0}"/>
                  </a:ext>
                </a:extLst>
              </p:cNvPr>
              <p:cNvSpPr/>
              <p:nvPr/>
            </p:nvSpPr>
            <p:spPr>
              <a:xfrm flipH="1">
                <a:off x="4596700" y="22353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876;p28">
                <a:extLst>
                  <a:ext uri="{FF2B5EF4-FFF2-40B4-BE49-F238E27FC236}">
                    <a16:creationId xmlns:a16="http://schemas.microsoft.com/office/drawing/2014/main" id="{D79F61CE-2EB7-5DFD-ABCA-EF06CE8D2633}"/>
                  </a:ext>
                </a:extLst>
              </p:cNvPr>
              <p:cNvSpPr/>
              <p:nvPr/>
            </p:nvSpPr>
            <p:spPr>
              <a:xfrm flipH="1">
                <a:off x="5177500" y="22353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877;p28">
                <a:extLst>
                  <a:ext uri="{FF2B5EF4-FFF2-40B4-BE49-F238E27FC236}">
                    <a16:creationId xmlns:a16="http://schemas.microsoft.com/office/drawing/2014/main" id="{A8255E40-D420-D5B5-B254-F51892C0D9A1}"/>
                  </a:ext>
                </a:extLst>
              </p:cNvPr>
              <p:cNvSpPr/>
              <p:nvPr/>
            </p:nvSpPr>
            <p:spPr>
              <a:xfrm flipH="1">
                <a:off x="2854300" y="2769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878;p28">
                <a:extLst>
                  <a:ext uri="{FF2B5EF4-FFF2-40B4-BE49-F238E27FC236}">
                    <a16:creationId xmlns:a16="http://schemas.microsoft.com/office/drawing/2014/main" id="{3DF2157C-D512-BAE9-5780-203D605A8164}"/>
                  </a:ext>
                </a:extLst>
              </p:cNvPr>
              <p:cNvSpPr/>
              <p:nvPr/>
            </p:nvSpPr>
            <p:spPr>
              <a:xfrm flipH="1">
                <a:off x="3435100" y="2769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879;p28">
                <a:extLst>
                  <a:ext uri="{FF2B5EF4-FFF2-40B4-BE49-F238E27FC236}">
                    <a16:creationId xmlns:a16="http://schemas.microsoft.com/office/drawing/2014/main" id="{5C54EE50-A02F-3F01-0892-DFCBBB42A6CF}"/>
                  </a:ext>
                </a:extLst>
              </p:cNvPr>
              <p:cNvSpPr/>
              <p:nvPr/>
            </p:nvSpPr>
            <p:spPr>
              <a:xfrm flipH="1">
                <a:off x="4015900" y="2769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880;p28">
                <a:extLst>
                  <a:ext uri="{FF2B5EF4-FFF2-40B4-BE49-F238E27FC236}">
                    <a16:creationId xmlns:a16="http://schemas.microsoft.com/office/drawing/2014/main" id="{E6EF7D2B-1387-AF14-3EDE-F6A0F8E8532A}"/>
                  </a:ext>
                </a:extLst>
              </p:cNvPr>
              <p:cNvSpPr/>
              <p:nvPr/>
            </p:nvSpPr>
            <p:spPr>
              <a:xfrm flipH="1">
                <a:off x="4596700" y="2769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881;p28">
                <a:extLst>
                  <a:ext uri="{FF2B5EF4-FFF2-40B4-BE49-F238E27FC236}">
                    <a16:creationId xmlns:a16="http://schemas.microsoft.com/office/drawing/2014/main" id="{36088679-6B2F-D44D-C639-065A6162E4E4}"/>
                  </a:ext>
                </a:extLst>
              </p:cNvPr>
              <p:cNvSpPr/>
              <p:nvPr/>
            </p:nvSpPr>
            <p:spPr>
              <a:xfrm flipH="1">
                <a:off x="5177500" y="2769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882;p28">
                <a:extLst>
                  <a:ext uri="{FF2B5EF4-FFF2-40B4-BE49-F238E27FC236}">
                    <a16:creationId xmlns:a16="http://schemas.microsoft.com/office/drawing/2014/main" id="{5E7D9938-8388-D9C1-3D84-35EB30F3232F}"/>
                  </a:ext>
                </a:extLst>
              </p:cNvPr>
              <p:cNvSpPr/>
              <p:nvPr/>
            </p:nvSpPr>
            <p:spPr>
              <a:xfrm flipH="1">
                <a:off x="2854300" y="3304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883;p28">
                <a:extLst>
                  <a:ext uri="{FF2B5EF4-FFF2-40B4-BE49-F238E27FC236}">
                    <a16:creationId xmlns:a16="http://schemas.microsoft.com/office/drawing/2014/main" id="{2CC276F3-4362-FB93-F8E2-1E592242DD8D}"/>
                  </a:ext>
                </a:extLst>
              </p:cNvPr>
              <p:cNvSpPr/>
              <p:nvPr/>
            </p:nvSpPr>
            <p:spPr>
              <a:xfrm flipH="1">
                <a:off x="3435100" y="3304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884;p28">
                <a:extLst>
                  <a:ext uri="{FF2B5EF4-FFF2-40B4-BE49-F238E27FC236}">
                    <a16:creationId xmlns:a16="http://schemas.microsoft.com/office/drawing/2014/main" id="{1957AAFC-8CF9-AFC9-1889-EBC46164ACAA}"/>
                  </a:ext>
                </a:extLst>
              </p:cNvPr>
              <p:cNvSpPr/>
              <p:nvPr/>
            </p:nvSpPr>
            <p:spPr>
              <a:xfrm flipH="1">
                <a:off x="4015900" y="3304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885;p28">
                <a:extLst>
                  <a:ext uri="{FF2B5EF4-FFF2-40B4-BE49-F238E27FC236}">
                    <a16:creationId xmlns:a16="http://schemas.microsoft.com/office/drawing/2014/main" id="{4A79A26E-58F8-5F89-9535-2BFB7D79EEF3}"/>
                  </a:ext>
                </a:extLst>
              </p:cNvPr>
              <p:cNvSpPr/>
              <p:nvPr/>
            </p:nvSpPr>
            <p:spPr>
              <a:xfrm flipH="1">
                <a:off x="4596700" y="3304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886;p28">
                <a:extLst>
                  <a:ext uri="{FF2B5EF4-FFF2-40B4-BE49-F238E27FC236}">
                    <a16:creationId xmlns:a16="http://schemas.microsoft.com/office/drawing/2014/main" id="{C7355010-89A5-2837-8FC0-8E0E6CE01CE0}"/>
                  </a:ext>
                </a:extLst>
              </p:cNvPr>
              <p:cNvSpPr/>
              <p:nvPr/>
            </p:nvSpPr>
            <p:spPr>
              <a:xfrm flipH="1">
                <a:off x="5177500" y="3304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085" name="文本框 1084">
            <a:extLst>
              <a:ext uri="{FF2B5EF4-FFF2-40B4-BE49-F238E27FC236}">
                <a16:creationId xmlns:a16="http://schemas.microsoft.com/office/drawing/2014/main" id="{E36A4642-8FF1-376F-8CF3-A642C76F8BDE}"/>
              </a:ext>
            </a:extLst>
          </p:cNvPr>
          <p:cNvSpPr txBox="1"/>
          <p:nvPr/>
        </p:nvSpPr>
        <p:spPr>
          <a:xfrm>
            <a:off x="6387530" y="980743"/>
            <a:ext cx="642645"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Mean</a:t>
            </a:r>
            <a:endParaRPr lang="zh-CN" altLang="en-US" sz="1200" dirty="0">
              <a:latin typeface="Times New Roman" panose="02020603050405020304" pitchFamily="18" charset="0"/>
              <a:cs typeface="Times New Roman" panose="02020603050405020304" pitchFamily="18" charset="0"/>
            </a:endParaRPr>
          </a:p>
        </p:txBody>
      </p:sp>
      <p:sp>
        <p:nvSpPr>
          <p:cNvPr id="1088" name="文本框 1087">
            <a:extLst>
              <a:ext uri="{FF2B5EF4-FFF2-40B4-BE49-F238E27FC236}">
                <a16:creationId xmlns:a16="http://schemas.microsoft.com/office/drawing/2014/main" id="{B5CD7CA5-E213-9A77-8C71-40AC9458254E}"/>
              </a:ext>
            </a:extLst>
          </p:cNvPr>
          <p:cNvSpPr txBox="1"/>
          <p:nvPr/>
        </p:nvSpPr>
        <p:spPr>
          <a:xfrm>
            <a:off x="7303547" y="981734"/>
            <a:ext cx="642645"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Mean</a:t>
            </a:r>
            <a:endParaRPr lang="zh-CN" altLang="en-US" sz="12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093" name="文本框 1092">
                <a:extLst>
                  <a:ext uri="{FF2B5EF4-FFF2-40B4-BE49-F238E27FC236}">
                    <a16:creationId xmlns:a16="http://schemas.microsoft.com/office/drawing/2014/main" id="{741E9213-CF3B-47E0-0B99-5DF9E43C152F}"/>
                  </a:ext>
                </a:extLst>
              </p:cNvPr>
              <p:cNvSpPr txBox="1"/>
              <p:nvPr/>
            </p:nvSpPr>
            <p:spPr>
              <a:xfrm>
                <a:off x="6889473" y="531365"/>
                <a:ext cx="38778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h</m:t>
                      </m:r>
                    </m:oMath>
                  </m:oMathPara>
                </a14:m>
                <a:endParaRPr lang="zh-CN" altLang="en-US" dirty="0"/>
              </a:p>
            </p:txBody>
          </p:sp>
        </mc:Choice>
        <mc:Fallback xmlns="">
          <p:sp>
            <p:nvSpPr>
              <p:cNvPr id="1093" name="文本框 1092">
                <a:extLst>
                  <a:ext uri="{FF2B5EF4-FFF2-40B4-BE49-F238E27FC236}">
                    <a16:creationId xmlns:a16="http://schemas.microsoft.com/office/drawing/2014/main" id="{741E9213-CF3B-47E0-0B99-5DF9E43C152F}"/>
                  </a:ext>
                </a:extLst>
              </p:cNvPr>
              <p:cNvSpPr txBox="1">
                <a:spLocks noRot="1" noChangeAspect="1" noMove="1" noResize="1" noEditPoints="1" noAdjustHandles="1" noChangeArrowheads="1" noChangeShapeType="1" noTextEdit="1"/>
              </p:cNvSpPr>
              <p:nvPr/>
            </p:nvSpPr>
            <p:spPr>
              <a:xfrm>
                <a:off x="6889473" y="531365"/>
                <a:ext cx="387783" cy="369332"/>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94" name="文本框 1093">
                <a:extLst>
                  <a:ext uri="{FF2B5EF4-FFF2-40B4-BE49-F238E27FC236}">
                    <a16:creationId xmlns:a16="http://schemas.microsoft.com/office/drawing/2014/main" id="{034A513B-B3EA-A8DF-E48A-DDDD78DBE2FC}"/>
                  </a:ext>
                </a:extLst>
              </p:cNvPr>
              <p:cNvSpPr txBox="1"/>
              <p:nvPr/>
            </p:nvSpPr>
            <p:spPr>
              <a:xfrm>
                <a:off x="7799519" y="528437"/>
                <a:ext cx="38778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𝑥</m:t>
                      </m:r>
                    </m:oMath>
                  </m:oMathPara>
                </a14:m>
                <a:endParaRPr lang="zh-CN" altLang="en-US" dirty="0"/>
              </a:p>
            </p:txBody>
          </p:sp>
        </mc:Choice>
        <mc:Fallback xmlns="">
          <p:sp>
            <p:nvSpPr>
              <p:cNvPr id="1094" name="文本框 1093">
                <a:extLst>
                  <a:ext uri="{FF2B5EF4-FFF2-40B4-BE49-F238E27FC236}">
                    <a16:creationId xmlns:a16="http://schemas.microsoft.com/office/drawing/2014/main" id="{034A513B-B3EA-A8DF-E48A-DDDD78DBE2FC}"/>
                  </a:ext>
                </a:extLst>
              </p:cNvPr>
              <p:cNvSpPr txBox="1">
                <a:spLocks noRot="1" noChangeAspect="1" noMove="1" noResize="1" noEditPoints="1" noAdjustHandles="1" noChangeArrowheads="1" noChangeShapeType="1" noTextEdit="1"/>
              </p:cNvSpPr>
              <p:nvPr/>
            </p:nvSpPr>
            <p:spPr>
              <a:xfrm>
                <a:off x="7799519" y="528437"/>
                <a:ext cx="387783" cy="369332"/>
              </a:xfrm>
              <a:prstGeom prst="rect">
                <a:avLst/>
              </a:prstGeom>
              <a:blipFill>
                <a:blip r:embed="rId9"/>
                <a:stretch>
                  <a:fillRect/>
                </a:stretch>
              </a:blipFill>
            </p:spPr>
            <p:txBody>
              <a:bodyPr/>
              <a:lstStyle/>
              <a:p>
                <a:r>
                  <a:rPr lang="zh-CN" altLang="en-US">
                    <a:noFill/>
                  </a:rPr>
                  <a:t> </a:t>
                </a:r>
              </a:p>
            </p:txBody>
          </p:sp>
        </mc:Fallback>
      </mc:AlternateContent>
      <p:sp>
        <p:nvSpPr>
          <p:cNvPr id="60" name="矩形 59">
            <a:extLst>
              <a:ext uri="{FF2B5EF4-FFF2-40B4-BE49-F238E27FC236}">
                <a16:creationId xmlns:a16="http://schemas.microsoft.com/office/drawing/2014/main" id="{6B4A1A42-9CE4-CB5C-347B-07C946AB6196}"/>
              </a:ext>
            </a:extLst>
          </p:cNvPr>
          <p:cNvSpPr/>
          <p:nvPr/>
        </p:nvSpPr>
        <p:spPr>
          <a:xfrm>
            <a:off x="9923522" y="965384"/>
            <a:ext cx="1331383" cy="242548"/>
          </a:xfrm>
          <a:prstGeom prst="rect">
            <a:avLst/>
          </a:prstGeom>
          <a:solidFill>
            <a:srgbClr val="C9E6F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7" name="文本框 76">
            <a:extLst>
              <a:ext uri="{FF2B5EF4-FFF2-40B4-BE49-F238E27FC236}">
                <a16:creationId xmlns:a16="http://schemas.microsoft.com/office/drawing/2014/main" id="{3D17128B-BE82-B930-8EA8-EAECCAA02BE3}"/>
              </a:ext>
            </a:extLst>
          </p:cNvPr>
          <p:cNvSpPr txBox="1"/>
          <p:nvPr/>
        </p:nvSpPr>
        <p:spPr>
          <a:xfrm>
            <a:off x="9968867" y="944946"/>
            <a:ext cx="1340691" cy="276999"/>
          </a:xfrm>
          <a:prstGeom prst="rect">
            <a:avLst/>
          </a:prstGeom>
          <a:noFill/>
        </p:spPr>
        <p:txBody>
          <a:bodyPr wrap="square" rtlCol="0">
            <a:spAutoFit/>
          </a:bodyPr>
          <a:lstStyle/>
          <a:p>
            <a:r>
              <a:rPr lang="en-US" altLang="zh-CN" sz="1200" dirty="0">
                <a:latin typeface="Times New Roman" panose="02020603050405020304" pitchFamily="18" charset="0"/>
                <a:cs typeface="Times New Roman" panose="02020603050405020304" pitchFamily="18" charset="0"/>
              </a:rPr>
              <a:t>Normalizing flow</a:t>
            </a:r>
            <a:endParaRPr lang="zh-CN" altLang="en-US" sz="12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79" name="文本框 78">
                <a:extLst>
                  <a:ext uri="{FF2B5EF4-FFF2-40B4-BE49-F238E27FC236}">
                    <a16:creationId xmlns:a16="http://schemas.microsoft.com/office/drawing/2014/main" id="{C11BCF9D-692C-7E76-A535-7B7484AA3AC6}"/>
                  </a:ext>
                </a:extLst>
              </p:cNvPr>
              <p:cNvSpPr txBox="1"/>
              <p:nvPr/>
            </p:nvSpPr>
            <p:spPr>
              <a:xfrm>
                <a:off x="9908605" y="2326027"/>
                <a:ext cx="1336657" cy="291811"/>
              </a:xfrm>
              <a:prstGeom prst="rect">
                <a:avLst/>
              </a:prstGeom>
              <a:noFill/>
            </p:spPr>
            <p:txBody>
              <a:bodyPr wrap="square" rtlCol="0">
                <a:spAutoFit/>
              </a:bodyPr>
              <a:lstStyle/>
              <a:p>
                <a:pPr algn="r"/>
                <a14:m>
                  <m:oMath xmlns:m="http://schemas.openxmlformats.org/officeDocument/2006/math">
                    <m:sSub>
                      <m:sSubPr>
                        <m:ctrlPr>
                          <a:rPr lang="en-US" altLang="zh-CN" sz="1200" i="1" smtClean="0">
                            <a:latin typeface="Cambria Math" panose="02040503050406030204" pitchFamily="18" charset="0"/>
                            <a:cs typeface="Times New Roman" panose="02020603050405020304" pitchFamily="18" charset="0"/>
                          </a:rPr>
                        </m:ctrlPr>
                      </m:sSubPr>
                      <m:e>
                        <m:r>
                          <a:rPr lang="en-US" altLang="zh-CN" sz="1200" b="0" i="1" smtClean="0">
                            <a:latin typeface="Cambria Math" panose="02040503050406030204" pitchFamily="18" charset="0"/>
                            <a:cs typeface="Times New Roman" panose="02020603050405020304" pitchFamily="18" charset="0"/>
                          </a:rPr>
                          <m:t>𝑧</m:t>
                        </m:r>
                      </m:e>
                      <m:sub>
                        <m:r>
                          <a:rPr lang="en-US" altLang="zh-CN" sz="1200" b="0" i="1" smtClean="0">
                            <a:latin typeface="Cambria Math" panose="02040503050406030204" pitchFamily="18" charset="0"/>
                            <a:cs typeface="Times New Roman" panose="02020603050405020304" pitchFamily="18" charset="0"/>
                          </a:rPr>
                          <m:t>𝑓𝑙𝑜𝑤</m:t>
                        </m:r>
                      </m:sub>
                    </m:sSub>
                  </m:oMath>
                </a14:m>
                <a:r>
                  <a:rPr lang="en-US" altLang="zh-CN" sz="1200" dirty="0">
                    <a:latin typeface="Times New Roman" panose="02020603050405020304" pitchFamily="18" charset="0"/>
                    <a:cs typeface="Times New Roman" panose="02020603050405020304" pitchFamily="18" charset="0"/>
                  </a:rPr>
                  <a:t> </a:t>
                </a:r>
                <a14:m>
                  <m:oMath xmlns:m="http://schemas.openxmlformats.org/officeDocument/2006/math">
                    <m:r>
                      <a:rPr lang="en-US" altLang="zh-CN" sz="1200" i="1" dirty="0">
                        <a:latin typeface="Cambria Math" panose="02040503050406030204" pitchFamily="18" charset="0"/>
                        <a:cs typeface="Times New Roman" panose="02020603050405020304" pitchFamily="18" charset="0"/>
                      </a:rPr>
                      <m:t>𝐺𝑀𝑀</m:t>
                    </m:r>
                    <m:d>
                      <m:dPr>
                        <m:ctrlPr>
                          <a:rPr lang="en-US" altLang="zh-CN" sz="1200" i="1" dirty="0">
                            <a:latin typeface="Cambria Math" panose="02040503050406030204" pitchFamily="18" charset="0"/>
                            <a:cs typeface="Times New Roman" panose="02020603050405020304" pitchFamily="18" charset="0"/>
                          </a:rPr>
                        </m:ctrlPr>
                      </m:dPr>
                      <m:e>
                        <m:r>
                          <a:rPr lang="zh-CN" altLang="en-US" sz="1200" i="1" dirty="0">
                            <a:latin typeface="Cambria Math" panose="02040503050406030204" pitchFamily="18" charset="0"/>
                            <a:cs typeface="Times New Roman" panose="02020603050405020304" pitchFamily="18" charset="0"/>
                          </a:rPr>
                          <m:t>𝜇</m:t>
                        </m:r>
                        <m:r>
                          <a:rPr lang="en-US" altLang="zh-CN" sz="1200" i="1" dirty="0">
                            <a:latin typeface="Cambria Math" panose="02040503050406030204" pitchFamily="18" charset="0"/>
                            <a:cs typeface="Times New Roman" panose="02020603050405020304" pitchFamily="18" charset="0"/>
                          </a:rPr>
                          <m:t>,</m:t>
                        </m:r>
                        <m:r>
                          <a:rPr lang="zh-CN" altLang="en-US" sz="1200" i="1" dirty="0">
                            <a:latin typeface="Cambria Math" panose="02040503050406030204" pitchFamily="18" charset="0"/>
                            <a:cs typeface="Times New Roman" panose="02020603050405020304" pitchFamily="18" charset="0"/>
                          </a:rPr>
                          <m:t>𝜎</m:t>
                        </m:r>
                      </m:e>
                    </m:d>
                  </m:oMath>
                </a14:m>
                <a:endParaRPr lang="en-US" altLang="zh-CN" sz="1200" dirty="0">
                  <a:latin typeface="Times New Roman" panose="02020603050405020304" pitchFamily="18" charset="0"/>
                  <a:cs typeface="Times New Roman" panose="02020603050405020304" pitchFamily="18" charset="0"/>
                </a:endParaRPr>
              </a:p>
            </p:txBody>
          </p:sp>
        </mc:Choice>
        <mc:Fallback xmlns="">
          <p:sp>
            <p:nvSpPr>
              <p:cNvPr id="79" name="文本框 78">
                <a:extLst>
                  <a:ext uri="{FF2B5EF4-FFF2-40B4-BE49-F238E27FC236}">
                    <a16:creationId xmlns:a16="http://schemas.microsoft.com/office/drawing/2014/main" id="{C11BCF9D-692C-7E76-A535-7B7484AA3AC6}"/>
                  </a:ext>
                </a:extLst>
              </p:cNvPr>
              <p:cNvSpPr txBox="1">
                <a:spLocks noRot="1" noChangeAspect="1" noMove="1" noResize="1" noEditPoints="1" noAdjustHandles="1" noChangeArrowheads="1" noChangeShapeType="1" noTextEdit="1"/>
              </p:cNvSpPr>
              <p:nvPr/>
            </p:nvSpPr>
            <p:spPr>
              <a:xfrm>
                <a:off x="9908605" y="2326027"/>
                <a:ext cx="1336657" cy="291811"/>
              </a:xfrm>
              <a:prstGeom prst="rect">
                <a:avLst/>
              </a:prstGeom>
              <a:blipFill>
                <a:blip r:embed="rId10"/>
                <a:stretch>
                  <a:fillRect b="-4255"/>
                </a:stretch>
              </a:blipFill>
            </p:spPr>
            <p:txBody>
              <a:bodyPr/>
              <a:lstStyle/>
              <a:p>
                <a:r>
                  <a:rPr lang="zh-CN" altLang="en-US">
                    <a:noFill/>
                  </a:rPr>
                  <a:t> </a:t>
                </a:r>
              </a:p>
            </p:txBody>
          </p:sp>
        </mc:Fallback>
      </mc:AlternateContent>
      <p:sp>
        <p:nvSpPr>
          <p:cNvPr id="109" name="矩形 108">
            <a:extLst>
              <a:ext uri="{FF2B5EF4-FFF2-40B4-BE49-F238E27FC236}">
                <a16:creationId xmlns:a16="http://schemas.microsoft.com/office/drawing/2014/main" id="{95AC1CB8-9C00-0E29-78CE-F780621818F2}"/>
              </a:ext>
            </a:extLst>
          </p:cNvPr>
          <p:cNvSpPr/>
          <p:nvPr/>
        </p:nvSpPr>
        <p:spPr>
          <a:xfrm>
            <a:off x="6397180" y="2974571"/>
            <a:ext cx="1515291" cy="277000"/>
          </a:xfrm>
          <a:prstGeom prst="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 name="文本框 110">
            <a:extLst>
              <a:ext uri="{FF2B5EF4-FFF2-40B4-BE49-F238E27FC236}">
                <a16:creationId xmlns:a16="http://schemas.microsoft.com/office/drawing/2014/main" id="{5B3803CE-01DE-CCA0-27AD-AF43CD22656A}"/>
              </a:ext>
            </a:extLst>
          </p:cNvPr>
          <p:cNvSpPr txBox="1"/>
          <p:nvPr/>
        </p:nvSpPr>
        <p:spPr>
          <a:xfrm>
            <a:off x="6376596" y="2945219"/>
            <a:ext cx="1602786" cy="276999"/>
          </a:xfrm>
          <a:prstGeom prst="rect">
            <a:avLst/>
          </a:prstGeom>
          <a:noFill/>
        </p:spPr>
        <p:txBody>
          <a:bodyPr wrap="square">
            <a:spAutoFit/>
          </a:bodyPr>
          <a:lstStyle/>
          <a:p>
            <a:pPr algn="ctr"/>
            <a:r>
              <a:rPr lang="en-US" altLang="zh-CN" sz="1200" dirty="0">
                <a:latin typeface="Times New Roman" panose="02020603050405020304" pitchFamily="18" charset="0"/>
                <a:cs typeface="Times New Roman" panose="02020603050405020304" pitchFamily="18" charset="0"/>
              </a:rPr>
              <a:t>Bi-level optimization </a:t>
            </a:r>
            <a:endParaRPr lang="zh-CN" altLang="en-US" sz="1200" dirty="0">
              <a:latin typeface="Times New Roman" panose="02020603050405020304" pitchFamily="18" charset="0"/>
              <a:cs typeface="Times New Roman" panose="02020603050405020304" pitchFamily="18" charset="0"/>
            </a:endParaRPr>
          </a:p>
        </p:txBody>
      </p:sp>
      <p:pic>
        <p:nvPicPr>
          <p:cNvPr id="73" name="图片 72">
            <a:extLst>
              <a:ext uri="{FF2B5EF4-FFF2-40B4-BE49-F238E27FC236}">
                <a16:creationId xmlns:a16="http://schemas.microsoft.com/office/drawing/2014/main" id="{2053D2CB-4B70-9A04-FBF4-A956FE34600A}"/>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768760" y="3389723"/>
            <a:ext cx="691248" cy="728039"/>
          </a:xfrm>
          <a:prstGeom prst="rect">
            <a:avLst/>
          </a:prstGeom>
        </p:spPr>
      </p:pic>
      <mc:AlternateContent xmlns:mc="http://schemas.openxmlformats.org/markup-compatibility/2006" xmlns:a14="http://schemas.microsoft.com/office/drawing/2010/main">
        <mc:Choice Requires="a14">
          <p:sp>
            <p:nvSpPr>
              <p:cNvPr id="75" name="文本框 74">
                <a:extLst>
                  <a:ext uri="{FF2B5EF4-FFF2-40B4-BE49-F238E27FC236}">
                    <a16:creationId xmlns:a16="http://schemas.microsoft.com/office/drawing/2014/main" id="{5F6F232F-9A31-6F04-3A27-D9B36C05F8AC}"/>
                  </a:ext>
                </a:extLst>
              </p:cNvPr>
              <p:cNvSpPr txBox="1"/>
              <p:nvPr/>
            </p:nvSpPr>
            <p:spPr>
              <a:xfrm>
                <a:off x="6171156" y="4037957"/>
                <a:ext cx="2290463" cy="292068"/>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Binary MLP isotope generator </a:t>
                </a:r>
                <a14:m>
                  <m:oMath xmlns:m="http://schemas.openxmlformats.org/officeDocument/2006/math">
                    <m:sSub>
                      <m:sSubPr>
                        <m:ctrlPr>
                          <a:rPr lang="en-US" altLang="zh-CN" sz="1200" i="1" smtClean="0">
                            <a:latin typeface="Cambria Math" panose="02040503050406030204" pitchFamily="18" charset="0"/>
                            <a:cs typeface="Times New Roman" panose="02020603050405020304" pitchFamily="18" charset="0"/>
                          </a:rPr>
                        </m:ctrlPr>
                      </m:sSubPr>
                      <m:e>
                        <m:r>
                          <a:rPr lang="en-US" altLang="zh-CN" sz="1200" b="0" i="1" smtClean="0">
                            <a:latin typeface="Cambria Math" panose="02040503050406030204" pitchFamily="18" charset="0"/>
                            <a:cs typeface="Times New Roman" panose="02020603050405020304" pitchFamily="18" charset="0"/>
                          </a:rPr>
                          <m:t>𝑓</m:t>
                        </m:r>
                      </m:e>
                      <m:sub>
                        <m:r>
                          <a:rPr lang="en-US" altLang="zh-CN" sz="1200" b="0" i="1" smtClean="0">
                            <a:latin typeface="Cambria Math" panose="02040503050406030204" pitchFamily="18" charset="0"/>
                            <a:cs typeface="Times New Roman" panose="02020603050405020304" pitchFamily="18" charset="0"/>
                          </a:rPr>
                          <m:t>𝑔</m:t>
                        </m:r>
                      </m:sub>
                    </m:sSub>
                  </m:oMath>
                </a14:m>
                <a:endParaRPr lang="en-US" altLang="zh-CN" sz="1200" dirty="0">
                  <a:latin typeface="Times New Roman" panose="02020603050405020304" pitchFamily="18" charset="0"/>
                  <a:cs typeface="Times New Roman" panose="02020603050405020304" pitchFamily="18" charset="0"/>
                </a:endParaRPr>
              </a:p>
            </p:txBody>
          </p:sp>
        </mc:Choice>
        <mc:Fallback xmlns="">
          <p:sp>
            <p:nvSpPr>
              <p:cNvPr id="75" name="文本框 74">
                <a:extLst>
                  <a:ext uri="{FF2B5EF4-FFF2-40B4-BE49-F238E27FC236}">
                    <a16:creationId xmlns:a16="http://schemas.microsoft.com/office/drawing/2014/main" id="{5F6F232F-9A31-6F04-3A27-D9B36C05F8AC}"/>
                  </a:ext>
                </a:extLst>
              </p:cNvPr>
              <p:cNvSpPr txBox="1">
                <a:spLocks noRot="1" noChangeAspect="1" noMove="1" noResize="1" noEditPoints="1" noAdjustHandles="1" noChangeArrowheads="1" noChangeShapeType="1" noTextEdit="1"/>
              </p:cNvSpPr>
              <p:nvPr/>
            </p:nvSpPr>
            <p:spPr>
              <a:xfrm>
                <a:off x="6171156" y="4037957"/>
                <a:ext cx="2290463" cy="292068"/>
              </a:xfrm>
              <a:prstGeom prst="rect">
                <a:avLst/>
              </a:prstGeom>
              <a:blipFill>
                <a:blip r:embed="rId12"/>
                <a:stretch>
                  <a:fillRect b="-1041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6" name="文本框 115">
                <a:extLst>
                  <a:ext uri="{FF2B5EF4-FFF2-40B4-BE49-F238E27FC236}">
                    <a16:creationId xmlns:a16="http://schemas.microsoft.com/office/drawing/2014/main" id="{DB51C3D5-00C6-B917-6AF5-935F09D5C461}"/>
                  </a:ext>
                </a:extLst>
              </p:cNvPr>
              <p:cNvSpPr txBox="1"/>
              <p:nvPr/>
            </p:nvSpPr>
            <p:spPr>
              <a:xfrm>
                <a:off x="414914" y="2617838"/>
                <a:ext cx="136800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Original datasets </a:t>
                </a:r>
                <a14:m>
                  <m:oMath xmlns:m="http://schemas.openxmlformats.org/officeDocument/2006/math">
                    <m:r>
                      <a:rPr lang="en-US" altLang="zh-CN" sz="1200" i="1" dirty="0" smtClean="0">
                        <a:latin typeface="Cambria Math" panose="02040503050406030204" pitchFamily="18" charset="0"/>
                        <a:cs typeface="Times New Roman" panose="02020603050405020304" pitchFamily="18" charset="0"/>
                      </a:rPr>
                      <m:t>𝐺</m:t>
                    </m:r>
                  </m:oMath>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116" name="文本框 115">
                <a:extLst>
                  <a:ext uri="{FF2B5EF4-FFF2-40B4-BE49-F238E27FC236}">
                    <a16:creationId xmlns:a16="http://schemas.microsoft.com/office/drawing/2014/main" id="{DB51C3D5-00C6-B917-6AF5-935F09D5C461}"/>
                  </a:ext>
                </a:extLst>
              </p:cNvPr>
              <p:cNvSpPr txBox="1">
                <a:spLocks noRot="1" noChangeAspect="1" noMove="1" noResize="1" noEditPoints="1" noAdjustHandles="1" noChangeArrowheads="1" noChangeShapeType="1" noTextEdit="1"/>
              </p:cNvSpPr>
              <p:nvPr/>
            </p:nvSpPr>
            <p:spPr>
              <a:xfrm>
                <a:off x="414914" y="2617838"/>
                <a:ext cx="1368003" cy="276999"/>
              </a:xfrm>
              <a:prstGeom prst="rect">
                <a:avLst/>
              </a:prstGeom>
              <a:blipFill>
                <a:blip r:embed="rId13"/>
                <a:stretch>
                  <a:fillRect b="-15217"/>
                </a:stretch>
              </a:blipFill>
            </p:spPr>
            <p:txBody>
              <a:bodyPr/>
              <a:lstStyle/>
              <a:p>
                <a:r>
                  <a:rPr lang="zh-CN" altLang="en-US">
                    <a:noFill/>
                  </a:rPr>
                  <a:t> </a:t>
                </a:r>
              </a:p>
            </p:txBody>
          </p:sp>
        </mc:Fallback>
      </mc:AlternateContent>
      <p:sp>
        <p:nvSpPr>
          <p:cNvPr id="152" name="矩形 151">
            <a:extLst>
              <a:ext uri="{FF2B5EF4-FFF2-40B4-BE49-F238E27FC236}">
                <a16:creationId xmlns:a16="http://schemas.microsoft.com/office/drawing/2014/main" id="{62C48AC2-CF19-26EF-08D0-B84F9AFDF147}"/>
              </a:ext>
            </a:extLst>
          </p:cNvPr>
          <p:cNvSpPr/>
          <p:nvPr/>
        </p:nvSpPr>
        <p:spPr>
          <a:xfrm>
            <a:off x="4874630" y="719087"/>
            <a:ext cx="749689" cy="107157"/>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矩形 152">
            <a:extLst>
              <a:ext uri="{FF2B5EF4-FFF2-40B4-BE49-F238E27FC236}">
                <a16:creationId xmlns:a16="http://schemas.microsoft.com/office/drawing/2014/main" id="{204BADFC-084E-F6CF-A23E-584BDF2A5A4A}"/>
              </a:ext>
            </a:extLst>
          </p:cNvPr>
          <p:cNvSpPr/>
          <p:nvPr/>
        </p:nvSpPr>
        <p:spPr>
          <a:xfrm>
            <a:off x="4878598" y="715267"/>
            <a:ext cx="892969" cy="11097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5" name="矩形 154">
            <a:extLst>
              <a:ext uri="{FF2B5EF4-FFF2-40B4-BE49-F238E27FC236}">
                <a16:creationId xmlns:a16="http://schemas.microsoft.com/office/drawing/2014/main" id="{033A4CF2-0281-1FCD-C217-19E7D5DC2A4A}"/>
              </a:ext>
            </a:extLst>
          </p:cNvPr>
          <p:cNvSpPr/>
          <p:nvPr/>
        </p:nvSpPr>
        <p:spPr>
          <a:xfrm>
            <a:off x="4874630" y="896785"/>
            <a:ext cx="596977" cy="107157"/>
          </a:xfrm>
          <a:prstGeom prst="rect">
            <a:avLst/>
          </a:prstGeom>
          <a:solidFill>
            <a:srgbClr val="E3EE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矩形 155">
            <a:extLst>
              <a:ext uri="{FF2B5EF4-FFF2-40B4-BE49-F238E27FC236}">
                <a16:creationId xmlns:a16="http://schemas.microsoft.com/office/drawing/2014/main" id="{B4CBE3F5-EF34-55BC-D99A-89F21EFB70FF}"/>
              </a:ext>
            </a:extLst>
          </p:cNvPr>
          <p:cNvSpPr/>
          <p:nvPr/>
        </p:nvSpPr>
        <p:spPr>
          <a:xfrm>
            <a:off x="4878598" y="892965"/>
            <a:ext cx="892969" cy="11097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矩形 156">
            <a:extLst>
              <a:ext uri="{FF2B5EF4-FFF2-40B4-BE49-F238E27FC236}">
                <a16:creationId xmlns:a16="http://schemas.microsoft.com/office/drawing/2014/main" id="{D8748650-AFE7-6D35-42C0-B9FE532834A1}"/>
              </a:ext>
            </a:extLst>
          </p:cNvPr>
          <p:cNvSpPr/>
          <p:nvPr/>
        </p:nvSpPr>
        <p:spPr>
          <a:xfrm>
            <a:off x="4874630" y="1099900"/>
            <a:ext cx="519747" cy="105880"/>
          </a:xfrm>
          <a:prstGeom prst="rect">
            <a:avLst/>
          </a:prstGeom>
          <a:solidFill>
            <a:srgbClr val="FFE69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58" name="矩形 157">
            <a:extLst>
              <a:ext uri="{FF2B5EF4-FFF2-40B4-BE49-F238E27FC236}">
                <a16:creationId xmlns:a16="http://schemas.microsoft.com/office/drawing/2014/main" id="{F3BA3413-74F8-716B-6C52-E0806762F99F}"/>
              </a:ext>
            </a:extLst>
          </p:cNvPr>
          <p:cNvSpPr/>
          <p:nvPr/>
        </p:nvSpPr>
        <p:spPr>
          <a:xfrm>
            <a:off x="4878598" y="1096079"/>
            <a:ext cx="892969" cy="11097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59" name="矩形 158">
            <a:extLst>
              <a:ext uri="{FF2B5EF4-FFF2-40B4-BE49-F238E27FC236}">
                <a16:creationId xmlns:a16="http://schemas.microsoft.com/office/drawing/2014/main" id="{1F49CB1E-EEB6-210A-3380-10E1A934BD1E}"/>
              </a:ext>
            </a:extLst>
          </p:cNvPr>
          <p:cNvSpPr/>
          <p:nvPr/>
        </p:nvSpPr>
        <p:spPr>
          <a:xfrm>
            <a:off x="4874630" y="1281232"/>
            <a:ext cx="749689" cy="107157"/>
          </a:xfrm>
          <a:prstGeom prst="rect">
            <a:avLst/>
          </a:prstGeom>
          <a:solidFill>
            <a:srgbClr val="ED7D3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60" name="矩形 159">
            <a:extLst>
              <a:ext uri="{FF2B5EF4-FFF2-40B4-BE49-F238E27FC236}">
                <a16:creationId xmlns:a16="http://schemas.microsoft.com/office/drawing/2014/main" id="{5A4366D2-C750-1C07-6685-87ED46C72418}"/>
              </a:ext>
            </a:extLst>
          </p:cNvPr>
          <p:cNvSpPr/>
          <p:nvPr/>
        </p:nvSpPr>
        <p:spPr>
          <a:xfrm>
            <a:off x="4878598" y="1277412"/>
            <a:ext cx="892969" cy="11097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cxnSp>
        <p:nvCxnSpPr>
          <p:cNvPr id="161" name="直接箭头连接符 160">
            <a:extLst>
              <a:ext uri="{FF2B5EF4-FFF2-40B4-BE49-F238E27FC236}">
                <a16:creationId xmlns:a16="http://schemas.microsoft.com/office/drawing/2014/main" id="{80AF9BBA-1FCE-E368-CE36-DE49ECE5DCA7}"/>
              </a:ext>
            </a:extLst>
          </p:cNvPr>
          <p:cNvCxnSpPr>
            <a:cxnSpLocks/>
          </p:cNvCxnSpPr>
          <p:nvPr/>
        </p:nvCxnSpPr>
        <p:spPr>
          <a:xfrm>
            <a:off x="5157452" y="1483138"/>
            <a:ext cx="0" cy="33210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66" name="文本框 165">
            <a:extLst>
              <a:ext uri="{FF2B5EF4-FFF2-40B4-BE49-F238E27FC236}">
                <a16:creationId xmlns:a16="http://schemas.microsoft.com/office/drawing/2014/main" id="{0CD55D36-FB41-55F7-DA7B-07EDF742ADED}"/>
              </a:ext>
            </a:extLst>
          </p:cNvPr>
          <p:cNvSpPr txBox="1"/>
          <p:nvPr/>
        </p:nvSpPr>
        <p:spPr>
          <a:xfrm>
            <a:off x="4884867" y="464917"/>
            <a:ext cx="94128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Node scores</a:t>
            </a:r>
            <a:endParaRPr lang="zh-CN" altLang="en-US" sz="1200" dirty="0">
              <a:latin typeface="Times New Roman" panose="02020603050405020304" pitchFamily="18" charset="0"/>
              <a:cs typeface="Times New Roman" panose="02020603050405020304" pitchFamily="18" charset="0"/>
            </a:endParaRPr>
          </a:p>
        </p:txBody>
      </p:sp>
      <p:sp>
        <p:nvSpPr>
          <p:cNvPr id="168" name="文本框 167">
            <a:extLst>
              <a:ext uri="{FF2B5EF4-FFF2-40B4-BE49-F238E27FC236}">
                <a16:creationId xmlns:a16="http://schemas.microsoft.com/office/drawing/2014/main" id="{66B55B09-6E76-B799-9C56-96B184831D61}"/>
              </a:ext>
            </a:extLst>
          </p:cNvPr>
          <p:cNvSpPr txBox="1"/>
          <p:nvPr/>
        </p:nvSpPr>
        <p:spPr>
          <a:xfrm>
            <a:off x="5176510" y="1427443"/>
            <a:ext cx="766557" cy="430887"/>
          </a:xfrm>
          <a:prstGeom prst="rect">
            <a:avLst/>
          </a:prstGeom>
          <a:noFill/>
        </p:spPr>
        <p:txBody>
          <a:bodyPr wrap="none" rtlCol="0">
            <a:spAutoFit/>
          </a:bodyPr>
          <a:lstStyle/>
          <a:p>
            <a:r>
              <a:rPr lang="en-US" altLang="zh-CN" sz="1000" dirty="0">
                <a:latin typeface="Times New Roman" panose="02020603050405020304" pitchFamily="18" charset="0"/>
                <a:cs typeface="Times New Roman" panose="02020603050405020304" pitchFamily="18" charset="0"/>
              </a:rPr>
              <a:t>TOP-</a:t>
            </a:r>
            <a:r>
              <a:rPr lang="en-US" altLang="zh-CN" sz="1000" i="1" dirty="0">
                <a:latin typeface="Times New Roman" panose="02020603050405020304" pitchFamily="18" charset="0"/>
                <a:cs typeface="Times New Roman" panose="02020603050405020304" pitchFamily="18" charset="0"/>
              </a:rPr>
              <a:t>N</a:t>
            </a:r>
          </a:p>
          <a:p>
            <a:r>
              <a:rPr lang="en-US" altLang="zh-CN" sz="1200" dirty="0">
                <a:latin typeface="Times New Roman" panose="02020603050405020304" pitchFamily="18" charset="0"/>
                <a:cs typeface="Times New Roman" panose="02020603050405020304" pitchFamily="18" charset="0"/>
              </a:rPr>
              <a:t>selection</a:t>
            </a:r>
            <a:r>
              <a:rPr lang="en-US" altLang="zh-CN" sz="1000" dirty="0">
                <a:latin typeface="Times New Roman" panose="02020603050405020304" pitchFamily="18" charset="0"/>
                <a:cs typeface="Times New Roman" panose="02020603050405020304" pitchFamily="18" charset="0"/>
              </a:rPr>
              <a:t> </a:t>
            </a:r>
            <a:endParaRPr lang="zh-CN" altLang="en-US" sz="1000" dirty="0">
              <a:latin typeface="Times New Roman" panose="02020603050405020304" pitchFamily="18" charset="0"/>
              <a:cs typeface="Times New Roman" panose="02020603050405020304" pitchFamily="18" charset="0"/>
            </a:endParaRPr>
          </a:p>
        </p:txBody>
      </p:sp>
      <p:sp>
        <p:nvSpPr>
          <p:cNvPr id="63" name="文本框 62">
            <a:extLst>
              <a:ext uri="{FF2B5EF4-FFF2-40B4-BE49-F238E27FC236}">
                <a16:creationId xmlns:a16="http://schemas.microsoft.com/office/drawing/2014/main" id="{77FDE4FA-5525-3D07-3245-5661005162A5}"/>
              </a:ext>
            </a:extLst>
          </p:cNvPr>
          <p:cNvSpPr txBox="1"/>
          <p:nvPr/>
        </p:nvSpPr>
        <p:spPr>
          <a:xfrm>
            <a:off x="8816275" y="977099"/>
            <a:ext cx="638339" cy="276999"/>
          </a:xfrm>
          <a:prstGeom prst="rect">
            <a:avLst/>
          </a:prstGeom>
          <a:noFill/>
        </p:spPr>
        <p:txBody>
          <a:bodyPr wrap="square">
            <a:spAutoFit/>
          </a:bodyPr>
          <a:lstStyle/>
          <a:p>
            <a:r>
              <a:rPr lang="en-US" altLang="zh-CN" sz="1200" dirty="0">
                <a:solidFill>
                  <a:srgbClr val="C00000"/>
                </a:solidFill>
                <a:latin typeface="Times New Roman" panose="02020603050405020304" pitchFamily="18" charset="0"/>
                <a:cs typeface="Times New Roman" panose="02020603050405020304" pitchFamily="18" charset="0"/>
              </a:rPr>
              <a:t>Similar</a:t>
            </a:r>
            <a:endParaRPr lang="zh-CN" altLang="en-US" sz="1200" dirty="0">
              <a:solidFill>
                <a:srgbClr val="C00000"/>
              </a:solidFill>
              <a:latin typeface="Times New Roman" panose="02020603050405020304" pitchFamily="18" charset="0"/>
              <a:cs typeface="Times New Roman" panose="02020603050405020304" pitchFamily="18" charset="0"/>
            </a:endParaRPr>
          </a:p>
        </p:txBody>
      </p:sp>
      <p:sp>
        <p:nvSpPr>
          <p:cNvPr id="74" name="文本框 73">
            <a:extLst>
              <a:ext uri="{FF2B5EF4-FFF2-40B4-BE49-F238E27FC236}">
                <a16:creationId xmlns:a16="http://schemas.microsoft.com/office/drawing/2014/main" id="{0499CF7C-0217-9EDF-D118-73E50E0CD291}"/>
              </a:ext>
            </a:extLst>
          </p:cNvPr>
          <p:cNvSpPr txBox="1"/>
          <p:nvPr/>
        </p:nvSpPr>
        <p:spPr>
          <a:xfrm>
            <a:off x="8861066" y="2402424"/>
            <a:ext cx="638339" cy="276999"/>
          </a:xfrm>
          <a:prstGeom prst="rect">
            <a:avLst/>
          </a:prstGeom>
          <a:noFill/>
        </p:spPr>
        <p:txBody>
          <a:bodyPr wrap="square">
            <a:spAutoFit/>
          </a:bodyPr>
          <a:lstStyle/>
          <a:p>
            <a:r>
              <a:rPr lang="en-US" altLang="zh-CN" sz="1200" dirty="0">
                <a:solidFill>
                  <a:srgbClr val="C00000"/>
                </a:solidFill>
                <a:latin typeface="Times New Roman" panose="02020603050405020304" pitchFamily="18" charset="0"/>
                <a:cs typeface="Times New Roman" panose="02020603050405020304" pitchFamily="18" charset="0"/>
              </a:rPr>
              <a:t>Similar</a:t>
            </a:r>
            <a:endParaRPr lang="zh-CN" altLang="en-US" sz="1200" dirty="0">
              <a:solidFill>
                <a:srgbClr val="C00000"/>
              </a:solidFill>
              <a:latin typeface="Times New Roman" panose="02020603050405020304" pitchFamily="18" charset="0"/>
              <a:cs typeface="Times New Roman" panose="02020603050405020304" pitchFamily="18" charset="0"/>
            </a:endParaRPr>
          </a:p>
        </p:txBody>
      </p:sp>
      <p:sp>
        <p:nvSpPr>
          <p:cNvPr id="122" name="椭圆 121">
            <a:extLst>
              <a:ext uri="{FF2B5EF4-FFF2-40B4-BE49-F238E27FC236}">
                <a16:creationId xmlns:a16="http://schemas.microsoft.com/office/drawing/2014/main" id="{DBBC06A9-D001-EE56-39F0-0C35776961E9}"/>
              </a:ext>
            </a:extLst>
          </p:cNvPr>
          <p:cNvSpPr/>
          <p:nvPr/>
        </p:nvSpPr>
        <p:spPr>
          <a:xfrm>
            <a:off x="4878189" y="1864398"/>
            <a:ext cx="618240" cy="349643"/>
          </a:xfrm>
          <a:prstGeom prst="ellipse">
            <a:avLst/>
          </a:prstGeom>
          <a:noFill/>
          <a:ln>
            <a:solidFill>
              <a:srgbClr val="8FAADC"/>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3" name="椭圆 122">
            <a:extLst>
              <a:ext uri="{FF2B5EF4-FFF2-40B4-BE49-F238E27FC236}">
                <a16:creationId xmlns:a16="http://schemas.microsoft.com/office/drawing/2014/main" id="{33A44D93-30FB-0AD4-CB9A-69B23A12802E}"/>
              </a:ext>
            </a:extLst>
          </p:cNvPr>
          <p:cNvSpPr/>
          <p:nvPr/>
        </p:nvSpPr>
        <p:spPr>
          <a:xfrm>
            <a:off x="4972374" y="1977865"/>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24" name="椭圆 123">
            <a:extLst>
              <a:ext uri="{FF2B5EF4-FFF2-40B4-BE49-F238E27FC236}">
                <a16:creationId xmlns:a16="http://schemas.microsoft.com/office/drawing/2014/main" id="{6F7E5800-09F4-84F2-64C0-F30980A589E2}"/>
              </a:ext>
            </a:extLst>
          </p:cNvPr>
          <p:cNvSpPr/>
          <p:nvPr/>
        </p:nvSpPr>
        <p:spPr>
          <a:xfrm>
            <a:off x="5225284" y="1979007"/>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33" name="文本框 132">
            <a:extLst>
              <a:ext uri="{FF2B5EF4-FFF2-40B4-BE49-F238E27FC236}">
                <a16:creationId xmlns:a16="http://schemas.microsoft.com/office/drawing/2014/main" id="{12E79A90-D9EA-1CF1-F002-73142AA4E7A0}"/>
              </a:ext>
            </a:extLst>
          </p:cNvPr>
          <p:cNvSpPr txBox="1"/>
          <p:nvPr/>
        </p:nvSpPr>
        <p:spPr>
          <a:xfrm>
            <a:off x="4748052" y="2168128"/>
            <a:ext cx="955345"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Hard</a:t>
            </a:r>
            <a:r>
              <a:rPr lang="zh-CN" altLang="en-US" sz="1200" dirty="0">
                <a:latin typeface="Times New Roman" panose="02020603050405020304" pitchFamily="18" charset="0"/>
                <a:cs typeface="Times New Roman" panose="02020603050405020304" pitchFamily="18" charset="0"/>
              </a:rPr>
              <a:t> node</a:t>
            </a:r>
            <a:r>
              <a:rPr lang="en-US" altLang="zh-CN" sz="1200" dirty="0">
                <a:latin typeface="Times New Roman" panose="02020603050405020304" pitchFamily="18" charset="0"/>
                <a:cs typeface="Times New Roman" panose="02020603050405020304" pitchFamily="18" charset="0"/>
              </a:rPr>
              <a:t>s</a:t>
            </a:r>
            <a:r>
              <a:rPr lang="zh-CN" altLang="en-US" sz="1200" dirty="0">
                <a:latin typeface="Times New Roman" panose="02020603050405020304" pitchFamily="18" charset="0"/>
                <a:cs typeface="Times New Roman" panose="02020603050405020304" pitchFamily="18" charset="0"/>
              </a:rPr>
              <a:t> </a:t>
            </a:r>
            <a:endParaRPr lang="zh-CN" altLang="en-US" sz="1200" dirty="0"/>
          </a:p>
        </p:txBody>
      </p:sp>
      <p:sp>
        <p:nvSpPr>
          <p:cNvPr id="137" name="左大括号 136">
            <a:extLst>
              <a:ext uri="{FF2B5EF4-FFF2-40B4-BE49-F238E27FC236}">
                <a16:creationId xmlns:a16="http://schemas.microsoft.com/office/drawing/2014/main" id="{1551FB9E-CA07-BF22-9058-1C327F2DFFCB}"/>
              </a:ext>
            </a:extLst>
          </p:cNvPr>
          <p:cNvSpPr/>
          <p:nvPr/>
        </p:nvSpPr>
        <p:spPr>
          <a:xfrm rot="16200000">
            <a:off x="6582049" y="872515"/>
            <a:ext cx="166978" cy="700297"/>
          </a:xfrm>
          <a:prstGeom prst="leftBrace">
            <a:avLst>
              <a:gd name="adj1" fmla="val 43996"/>
              <a:gd name="adj2" fmla="val 5441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138" name="左大括号 137">
            <a:extLst>
              <a:ext uri="{FF2B5EF4-FFF2-40B4-BE49-F238E27FC236}">
                <a16:creationId xmlns:a16="http://schemas.microsoft.com/office/drawing/2014/main" id="{AAE80447-BB3F-7EA6-4CA9-C5F767E5EC83}"/>
              </a:ext>
            </a:extLst>
          </p:cNvPr>
          <p:cNvSpPr/>
          <p:nvPr/>
        </p:nvSpPr>
        <p:spPr>
          <a:xfrm rot="16200000">
            <a:off x="7495654" y="909262"/>
            <a:ext cx="151355" cy="665798"/>
          </a:xfrm>
          <a:prstGeom prst="leftBrace">
            <a:avLst>
              <a:gd name="adj1" fmla="val 43996"/>
              <a:gd name="adj2" fmla="val 5441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pic>
        <p:nvPicPr>
          <p:cNvPr id="139" name="图片 138">
            <a:extLst>
              <a:ext uri="{FF2B5EF4-FFF2-40B4-BE49-F238E27FC236}">
                <a16:creationId xmlns:a16="http://schemas.microsoft.com/office/drawing/2014/main" id="{0C5D2E16-9A14-1789-37AD-7817ADB715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69991" y="3150142"/>
            <a:ext cx="258664" cy="258664"/>
          </a:xfrm>
          <a:prstGeom prst="rect">
            <a:avLst/>
          </a:prstGeom>
        </p:spPr>
      </p:pic>
      <p:cxnSp>
        <p:nvCxnSpPr>
          <p:cNvPr id="173" name="直接箭头连接符 172">
            <a:extLst>
              <a:ext uri="{FF2B5EF4-FFF2-40B4-BE49-F238E27FC236}">
                <a16:creationId xmlns:a16="http://schemas.microsoft.com/office/drawing/2014/main" id="{5438F811-CE53-942A-67FF-723ADCBB0F2E}"/>
              </a:ext>
            </a:extLst>
          </p:cNvPr>
          <p:cNvCxnSpPr>
            <a:cxnSpLocks/>
          </p:cNvCxnSpPr>
          <p:nvPr/>
        </p:nvCxnSpPr>
        <p:spPr>
          <a:xfrm>
            <a:off x="8906467" y="2336732"/>
            <a:ext cx="0" cy="451786"/>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sp>
        <p:nvSpPr>
          <p:cNvPr id="240" name="文本框 239">
            <a:extLst>
              <a:ext uri="{FF2B5EF4-FFF2-40B4-BE49-F238E27FC236}">
                <a16:creationId xmlns:a16="http://schemas.microsoft.com/office/drawing/2014/main" id="{0DB86688-E4A1-D275-7CAD-26EA07BE79A4}"/>
              </a:ext>
            </a:extLst>
          </p:cNvPr>
          <p:cNvSpPr txBox="1"/>
          <p:nvPr/>
        </p:nvSpPr>
        <p:spPr>
          <a:xfrm>
            <a:off x="10190150" y="1966399"/>
            <a:ext cx="1347108"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Density estimation</a:t>
            </a:r>
            <a:endParaRPr lang="zh-CN" altLang="en-US" sz="1200" dirty="0">
              <a:latin typeface="Times New Roman" panose="02020603050405020304" pitchFamily="18" charset="0"/>
              <a:cs typeface="Times New Roman" panose="02020603050405020304" pitchFamily="18" charset="0"/>
            </a:endParaRPr>
          </a:p>
        </p:txBody>
      </p:sp>
      <p:sp>
        <p:nvSpPr>
          <p:cNvPr id="248" name="矩形 247">
            <a:extLst>
              <a:ext uri="{FF2B5EF4-FFF2-40B4-BE49-F238E27FC236}">
                <a16:creationId xmlns:a16="http://schemas.microsoft.com/office/drawing/2014/main" id="{5723B7F0-54ED-1BD6-C7DE-8F58B36B99D6}"/>
              </a:ext>
            </a:extLst>
          </p:cNvPr>
          <p:cNvSpPr/>
          <p:nvPr/>
        </p:nvSpPr>
        <p:spPr>
          <a:xfrm>
            <a:off x="8530121" y="3498796"/>
            <a:ext cx="1863154" cy="632075"/>
          </a:xfrm>
          <a:prstGeom prst="rect">
            <a:avLst/>
          </a:prstGeom>
          <a:noFill/>
          <a:ln w="19050">
            <a:solidFill>
              <a:srgbClr val="91919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49" name="直接箭头连接符 248">
            <a:extLst>
              <a:ext uri="{FF2B5EF4-FFF2-40B4-BE49-F238E27FC236}">
                <a16:creationId xmlns:a16="http://schemas.microsoft.com/office/drawing/2014/main" id="{F9737C76-AD76-55B2-B703-EF6DB75E4B47}"/>
              </a:ext>
            </a:extLst>
          </p:cNvPr>
          <p:cNvCxnSpPr>
            <a:cxnSpLocks/>
          </p:cNvCxnSpPr>
          <p:nvPr/>
        </p:nvCxnSpPr>
        <p:spPr>
          <a:xfrm>
            <a:off x="9091581" y="3804604"/>
            <a:ext cx="685125" cy="0"/>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250" name="文本框 249">
                <a:extLst>
                  <a:ext uri="{FF2B5EF4-FFF2-40B4-BE49-F238E27FC236}">
                    <a16:creationId xmlns:a16="http://schemas.microsoft.com/office/drawing/2014/main" id="{D4AA74DA-A9F0-0745-A6B7-818535ABBC29}"/>
                  </a:ext>
                </a:extLst>
              </p:cNvPr>
              <p:cNvSpPr txBox="1"/>
              <p:nvPr/>
            </p:nvSpPr>
            <p:spPr>
              <a:xfrm>
                <a:off x="8690578" y="3820862"/>
                <a:ext cx="1770682" cy="276999"/>
              </a:xfrm>
              <a:prstGeom prst="rect">
                <a:avLst/>
              </a:prstGeom>
              <a:noFill/>
            </p:spPr>
            <p:txBody>
              <a:bodyPr wrap="square">
                <a:spAutoFit/>
              </a:bodyPr>
              <a:lstStyle/>
              <a:p>
                <a:r>
                  <a:rPr lang="zh-CN" altLang="en-US" sz="1200" dirty="0">
                    <a:latin typeface="Times New Roman" panose="02020603050405020304" pitchFamily="18" charset="0"/>
                    <a:cs typeface="Times New Roman" panose="02020603050405020304" pitchFamily="18" charset="0"/>
                  </a:rPr>
                  <a:t>Wasserstein distance </a:t>
                </a:r>
                <a14:m>
                  <m:oMath xmlns:m="http://schemas.openxmlformats.org/officeDocument/2006/math">
                    <m:sSub>
                      <m:sSubPr>
                        <m:ctrlPr>
                          <a:rPr lang="en-US" altLang="zh-CN" sz="1200" i="1" smtClean="0">
                            <a:latin typeface="Cambria Math" panose="02040503050406030204" pitchFamily="18" charset="0"/>
                            <a:cs typeface="Times New Roman" panose="02020603050405020304" pitchFamily="18" charset="0"/>
                          </a:rPr>
                        </m:ctrlPr>
                      </m:sSubPr>
                      <m:e>
                        <m:r>
                          <a:rPr lang="en-US" altLang="zh-CN" sz="1200" b="0" i="1" smtClean="0">
                            <a:latin typeface="Cambria Math" panose="02040503050406030204" pitchFamily="18" charset="0"/>
                            <a:cs typeface="Times New Roman" panose="02020603050405020304" pitchFamily="18" charset="0"/>
                          </a:rPr>
                          <m:t>𝑙</m:t>
                        </m:r>
                      </m:e>
                      <m:sub>
                        <m:r>
                          <a:rPr lang="en-US" altLang="zh-CN" sz="1200" b="0" i="1" smtClean="0">
                            <a:latin typeface="Cambria Math" panose="02040503050406030204" pitchFamily="18" charset="0"/>
                            <a:cs typeface="Times New Roman" panose="02020603050405020304" pitchFamily="18" charset="0"/>
                          </a:rPr>
                          <m:t>𝑤</m:t>
                        </m:r>
                      </m:sub>
                    </m:sSub>
                  </m:oMath>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250" name="文本框 249">
                <a:extLst>
                  <a:ext uri="{FF2B5EF4-FFF2-40B4-BE49-F238E27FC236}">
                    <a16:creationId xmlns:a16="http://schemas.microsoft.com/office/drawing/2014/main" id="{D4AA74DA-A9F0-0745-A6B7-818535ABBC29}"/>
                  </a:ext>
                </a:extLst>
              </p:cNvPr>
              <p:cNvSpPr txBox="1">
                <a:spLocks noRot="1" noChangeAspect="1" noMove="1" noResize="1" noEditPoints="1" noAdjustHandles="1" noChangeArrowheads="1" noChangeShapeType="1" noTextEdit="1"/>
              </p:cNvSpPr>
              <p:nvPr/>
            </p:nvSpPr>
            <p:spPr>
              <a:xfrm>
                <a:off x="8690578" y="3820862"/>
                <a:ext cx="1770682" cy="276999"/>
              </a:xfrm>
              <a:prstGeom prst="rect">
                <a:avLst/>
              </a:prstGeom>
              <a:blipFill>
                <a:blip r:embed="rId14"/>
                <a:stretch>
                  <a:fillRect l="-345" t="-2222" b="-17778"/>
                </a:stretch>
              </a:blipFill>
            </p:spPr>
            <p:txBody>
              <a:bodyPr/>
              <a:lstStyle/>
              <a:p>
                <a:r>
                  <a:rPr lang="zh-CN" altLang="en-US">
                    <a:noFill/>
                  </a:rPr>
                  <a:t> </a:t>
                </a:r>
              </a:p>
            </p:txBody>
          </p:sp>
        </mc:Fallback>
      </mc:AlternateContent>
      <p:pic>
        <p:nvPicPr>
          <p:cNvPr id="252" name="图片 251">
            <a:extLst>
              <a:ext uri="{FF2B5EF4-FFF2-40B4-BE49-F238E27FC236}">
                <a16:creationId xmlns:a16="http://schemas.microsoft.com/office/drawing/2014/main" id="{DF29CAB3-4DAE-6004-2DD2-09468A2E31DA}"/>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9892466" y="3522406"/>
            <a:ext cx="378075" cy="378075"/>
          </a:xfrm>
          <a:prstGeom prst="rect">
            <a:avLst/>
          </a:prstGeom>
        </p:spPr>
      </p:pic>
      <p:cxnSp>
        <p:nvCxnSpPr>
          <p:cNvPr id="255" name="连接符: 肘形 254">
            <a:extLst>
              <a:ext uri="{FF2B5EF4-FFF2-40B4-BE49-F238E27FC236}">
                <a16:creationId xmlns:a16="http://schemas.microsoft.com/office/drawing/2014/main" id="{C99995A3-C25D-ADC2-FB46-C89D1A4949A7}"/>
              </a:ext>
            </a:extLst>
          </p:cNvPr>
          <p:cNvCxnSpPr>
            <a:cxnSpLocks/>
            <a:stCxn id="186" idx="3"/>
            <a:endCxn id="234" idx="3"/>
          </p:cNvCxnSpPr>
          <p:nvPr/>
        </p:nvCxnSpPr>
        <p:spPr>
          <a:xfrm>
            <a:off x="9443864" y="621693"/>
            <a:ext cx="12700" cy="1419098"/>
          </a:xfrm>
          <a:prstGeom prst="bentConnector3">
            <a:avLst>
              <a:gd name="adj1" fmla="val 1800000"/>
            </a:avLst>
          </a:prstGeom>
        </p:spPr>
        <p:style>
          <a:lnRef idx="3">
            <a:schemeClr val="dk1"/>
          </a:lnRef>
          <a:fillRef idx="0">
            <a:schemeClr val="dk1"/>
          </a:fillRef>
          <a:effectRef idx="2">
            <a:schemeClr val="dk1"/>
          </a:effectRef>
          <a:fontRef idx="minor">
            <a:schemeClr val="tx1"/>
          </a:fontRef>
        </p:style>
      </p:cxnSp>
      <p:cxnSp>
        <p:nvCxnSpPr>
          <p:cNvPr id="257" name="直接连接符 256">
            <a:extLst>
              <a:ext uri="{FF2B5EF4-FFF2-40B4-BE49-F238E27FC236}">
                <a16:creationId xmlns:a16="http://schemas.microsoft.com/office/drawing/2014/main" id="{6B5B6B62-D2D2-AD77-7EDF-97FB459C1996}"/>
              </a:ext>
            </a:extLst>
          </p:cNvPr>
          <p:cNvCxnSpPr>
            <a:cxnSpLocks/>
          </p:cNvCxnSpPr>
          <p:nvPr/>
        </p:nvCxnSpPr>
        <p:spPr>
          <a:xfrm>
            <a:off x="9450352" y="1477963"/>
            <a:ext cx="220064" cy="0"/>
          </a:xfrm>
          <a:prstGeom prst="line">
            <a:avLst/>
          </a:prstGeom>
        </p:spPr>
        <p:style>
          <a:lnRef idx="3">
            <a:schemeClr val="dk1"/>
          </a:lnRef>
          <a:fillRef idx="0">
            <a:schemeClr val="dk1"/>
          </a:fillRef>
          <a:effectRef idx="2">
            <a:schemeClr val="dk1"/>
          </a:effectRef>
          <a:fontRef idx="minor">
            <a:schemeClr val="tx1"/>
          </a:fontRef>
        </p:style>
      </p:cxnSp>
      <p:sp>
        <p:nvSpPr>
          <p:cNvPr id="277" name="矩形 276">
            <a:extLst>
              <a:ext uri="{FF2B5EF4-FFF2-40B4-BE49-F238E27FC236}">
                <a16:creationId xmlns:a16="http://schemas.microsoft.com/office/drawing/2014/main" id="{802FEC6B-C5E7-003D-3574-54DFFAE5958B}"/>
              </a:ext>
            </a:extLst>
          </p:cNvPr>
          <p:cNvSpPr/>
          <p:nvPr/>
        </p:nvSpPr>
        <p:spPr>
          <a:xfrm>
            <a:off x="379303" y="1476485"/>
            <a:ext cx="1359116" cy="1151947"/>
          </a:xfrm>
          <a:prstGeom prst="rect">
            <a:avLst/>
          </a:prstGeom>
          <a:noFill/>
          <a:ln>
            <a:solidFill>
              <a:srgbClr val="91919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8" name="矩形 277">
            <a:extLst>
              <a:ext uri="{FF2B5EF4-FFF2-40B4-BE49-F238E27FC236}">
                <a16:creationId xmlns:a16="http://schemas.microsoft.com/office/drawing/2014/main" id="{E09D14B4-D573-9E4E-83FA-6D2F9F14C9ED}"/>
              </a:ext>
            </a:extLst>
          </p:cNvPr>
          <p:cNvSpPr/>
          <p:nvPr/>
        </p:nvSpPr>
        <p:spPr>
          <a:xfrm>
            <a:off x="267791" y="451976"/>
            <a:ext cx="5635064" cy="3728137"/>
          </a:xfrm>
          <a:prstGeom prst="rect">
            <a:avLst/>
          </a:prstGeom>
          <a:noFill/>
          <a:ln>
            <a:solidFill>
              <a:srgbClr val="91919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87" name="直接箭头连接符 286">
            <a:extLst>
              <a:ext uri="{FF2B5EF4-FFF2-40B4-BE49-F238E27FC236}">
                <a16:creationId xmlns:a16="http://schemas.microsoft.com/office/drawing/2014/main" id="{543B0366-3F21-CC32-0582-80E31247FFA5}"/>
              </a:ext>
            </a:extLst>
          </p:cNvPr>
          <p:cNvCxnSpPr>
            <a:cxnSpLocks/>
          </p:cNvCxnSpPr>
          <p:nvPr/>
        </p:nvCxnSpPr>
        <p:spPr>
          <a:xfrm>
            <a:off x="8112496" y="2262605"/>
            <a:ext cx="176138" cy="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89" name="直接箭头连接符 288">
            <a:extLst>
              <a:ext uri="{FF2B5EF4-FFF2-40B4-BE49-F238E27FC236}">
                <a16:creationId xmlns:a16="http://schemas.microsoft.com/office/drawing/2014/main" id="{B70400C0-8893-D443-ECF8-5871BE690377}"/>
              </a:ext>
            </a:extLst>
          </p:cNvPr>
          <p:cNvCxnSpPr>
            <a:cxnSpLocks/>
          </p:cNvCxnSpPr>
          <p:nvPr/>
        </p:nvCxnSpPr>
        <p:spPr>
          <a:xfrm flipH="1">
            <a:off x="8030510" y="3772502"/>
            <a:ext cx="410478"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98" name="直接箭头连接符 297">
            <a:extLst>
              <a:ext uri="{FF2B5EF4-FFF2-40B4-BE49-F238E27FC236}">
                <a16:creationId xmlns:a16="http://schemas.microsoft.com/office/drawing/2014/main" id="{67357950-991F-B155-7456-8695F5E14618}"/>
              </a:ext>
            </a:extLst>
          </p:cNvPr>
          <p:cNvCxnSpPr>
            <a:cxnSpLocks/>
          </p:cNvCxnSpPr>
          <p:nvPr/>
        </p:nvCxnSpPr>
        <p:spPr>
          <a:xfrm flipV="1">
            <a:off x="7126447" y="3282990"/>
            <a:ext cx="0" cy="16990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03" name="连接符: 曲线 302">
            <a:extLst>
              <a:ext uri="{FF2B5EF4-FFF2-40B4-BE49-F238E27FC236}">
                <a16:creationId xmlns:a16="http://schemas.microsoft.com/office/drawing/2014/main" id="{BD5DF872-230F-2055-975B-1EF40C95E504}"/>
              </a:ext>
            </a:extLst>
          </p:cNvPr>
          <p:cNvCxnSpPr>
            <a:cxnSpLocks/>
            <a:stCxn id="111" idx="0"/>
            <a:endCxn id="606" idx="3"/>
          </p:cNvCxnSpPr>
          <p:nvPr/>
        </p:nvCxnSpPr>
        <p:spPr>
          <a:xfrm rot="16200000" flipV="1">
            <a:off x="6912212" y="2679442"/>
            <a:ext cx="148784" cy="382770"/>
          </a:xfrm>
          <a:prstGeom prst="curvedConnector2">
            <a:avLst/>
          </a:prstGeom>
          <a:ln>
            <a:tailEnd type="triangle"/>
          </a:ln>
        </p:spPr>
        <p:style>
          <a:lnRef idx="3">
            <a:schemeClr val="dk1"/>
          </a:lnRef>
          <a:fillRef idx="0">
            <a:schemeClr val="dk1"/>
          </a:fillRef>
          <a:effectRef idx="2">
            <a:schemeClr val="dk1"/>
          </a:effectRef>
          <a:fontRef idx="minor">
            <a:schemeClr val="tx1"/>
          </a:fontRef>
        </p:style>
      </p:cxnSp>
      <p:cxnSp>
        <p:nvCxnSpPr>
          <p:cNvPr id="309" name="连接符: 曲线 308">
            <a:extLst>
              <a:ext uri="{FF2B5EF4-FFF2-40B4-BE49-F238E27FC236}">
                <a16:creationId xmlns:a16="http://schemas.microsoft.com/office/drawing/2014/main" id="{3F413024-E358-7355-FACB-A3E8C263065C}"/>
              </a:ext>
            </a:extLst>
          </p:cNvPr>
          <p:cNvCxnSpPr>
            <a:cxnSpLocks/>
            <a:stCxn id="111" idx="0"/>
            <a:endCxn id="607" idx="1"/>
          </p:cNvCxnSpPr>
          <p:nvPr/>
        </p:nvCxnSpPr>
        <p:spPr>
          <a:xfrm rot="5400000" flipH="1" flipV="1">
            <a:off x="7282220" y="2673854"/>
            <a:ext cx="167135" cy="375596"/>
          </a:xfrm>
          <a:prstGeom prst="curvedConnector2">
            <a:avLst/>
          </a:prstGeom>
          <a:ln>
            <a:tailEnd type="triangle"/>
          </a:ln>
        </p:spPr>
        <p:style>
          <a:lnRef idx="3">
            <a:schemeClr val="dk1"/>
          </a:lnRef>
          <a:fillRef idx="0">
            <a:schemeClr val="dk1"/>
          </a:fillRef>
          <a:effectRef idx="2">
            <a:schemeClr val="dk1"/>
          </a:effectRef>
          <a:fontRef idx="minor">
            <a:schemeClr val="tx1"/>
          </a:fontRef>
        </p:style>
      </p:cxnSp>
      <p:sp>
        <p:nvSpPr>
          <p:cNvPr id="321" name="文本框 320">
            <a:extLst>
              <a:ext uri="{FF2B5EF4-FFF2-40B4-BE49-F238E27FC236}">
                <a16:creationId xmlns:a16="http://schemas.microsoft.com/office/drawing/2014/main" id="{BDD1FA5A-A881-D0D4-A678-95204D7688A2}"/>
              </a:ext>
            </a:extLst>
          </p:cNvPr>
          <p:cNvSpPr txBox="1"/>
          <p:nvPr/>
        </p:nvSpPr>
        <p:spPr>
          <a:xfrm>
            <a:off x="329409" y="113248"/>
            <a:ext cx="3513360" cy="276999"/>
          </a:xfrm>
          <a:prstGeom prst="rect">
            <a:avLst/>
          </a:prstGeom>
          <a:noFill/>
        </p:spPr>
        <p:txBody>
          <a:bodyPr wrap="square" rtlCol="0">
            <a:spAutoFit/>
          </a:bodyPr>
          <a:lstStyle/>
          <a:p>
            <a:r>
              <a:rPr lang="en-US" altLang="zh-CN" sz="1200" b="1" dirty="0">
                <a:latin typeface="Times New Roman" panose="02020603050405020304" pitchFamily="18" charset="0"/>
                <a:cs typeface="Times New Roman" panose="02020603050405020304" pitchFamily="18" charset="0"/>
              </a:rPr>
              <a:t>a) Centrality-guided representative node selection</a:t>
            </a:r>
          </a:p>
        </p:txBody>
      </p:sp>
      <p:sp>
        <p:nvSpPr>
          <p:cNvPr id="330" name="文本框 329">
            <a:extLst>
              <a:ext uri="{FF2B5EF4-FFF2-40B4-BE49-F238E27FC236}">
                <a16:creationId xmlns:a16="http://schemas.microsoft.com/office/drawing/2014/main" id="{7C65E85D-0754-EBBF-208F-E3A2B1D71862}"/>
              </a:ext>
            </a:extLst>
          </p:cNvPr>
          <p:cNvSpPr txBox="1"/>
          <p:nvPr/>
        </p:nvSpPr>
        <p:spPr>
          <a:xfrm>
            <a:off x="6306517" y="1862493"/>
            <a:ext cx="87716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1  0  1  0  1</a:t>
            </a:r>
          </a:p>
        </p:txBody>
      </p:sp>
      <p:sp>
        <p:nvSpPr>
          <p:cNvPr id="334" name="文本框 333">
            <a:extLst>
              <a:ext uri="{FF2B5EF4-FFF2-40B4-BE49-F238E27FC236}">
                <a16:creationId xmlns:a16="http://schemas.microsoft.com/office/drawing/2014/main" id="{D81C8286-C970-CCA6-F154-8E4F299167CD}"/>
              </a:ext>
            </a:extLst>
          </p:cNvPr>
          <p:cNvSpPr txBox="1"/>
          <p:nvPr/>
        </p:nvSpPr>
        <p:spPr>
          <a:xfrm>
            <a:off x="6308694" y="2014893"/>
            <a:ext cx="87716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1  1  1  1  0</a:t>
            </a:r>
          </a:p>
        </p:txBody>
      </p:sp>
      <p:sp>
        <p:nvSpPr>
          <p:cNvPr id="335" name="文本框 334">
            <a:extLst>
              <a:ext uri="{FF2B5EF4-FFF2-40B4-BE49-F238E27FC236}">
                <a16:creationId xmlns:a16="http://schemas.microsoft.com/office/drawing/2014/main" id="{E6D50B02-DB0E-B954-E45E-51B21A68FF69}"/>
              </a:ext>
            </a:extLst>
          </p:cNvPr>
          <p:cNvSpPr txBox="1"/>
          <p:nvPr/>
        </p:nvSpPr>
        <p:spPr>
          <a:xfrm>
            <a:off x="6309457" y="2158034"/>
            <a:ext cx="87716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0  0      1  1</a:t>
            </a:r>
          </a:p>
        </p:txBody>
      </p:sp>
      <p:sp>
        <p:nvSpPr>
          <p:cNvPr id="336" name="文本框 335">
            <a:extLst>
              <a:ext uri="{FF2B5EF4-FFF2-40B4-BE49-F238E27FC236}">
                <a16:creationId xmlns:a16="http://schemas.microsoft.com/office/drawing/2014/main" id="{0D99977D-C09B-E0E1-FE4F-07388C4AFC0C}"/>
              </a:ext>
            </a:extLst>
          </p:cNvPr>
          <p:cNvSpPr txBox="1"/>
          <p:nvPr/>
        </p:nvSpPr>
        <p:spPr>
          <a:xfrm>
            <a:off x="6312056" y="2310436"/>
            <a:ext cx="87716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1  1  1  0  0</a:t>
            </a:r>
          </a:p>
        </p:txBody>
      </p:sp>
      <p:sp>
        <p:nvSpPr>
          <p:cNvPr id="337" name="文本框 336">
            <a:extLst>
              <a:ext uri="{FF2B5EF4-FFF2-40B4-BE49-F238E27FC236}">
                <a16:creationId xmlns:a16="http://schemas.microsoft.com/office/drawing/2014/main" id="{0331CF7B-F28B-4756-75D6-4796EBEF7B8F}"/>
              </a:ext>
            </a:extLst>
          </p:cNvPr>
          <p:cNvSpPr txBox="1"/>
          <p:nvPr/>
        </p:nvSpPr>
        <p:spPr>
          <a:xfrm>
            <a:off x="6312056" y="2455630"/>
            <a:ext cx="87716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0  0  1  1  0</a:t>
            </a:r>
          </a:p>
        </p:txBody>
      </p:sp>
      <p:sp>
        <p:nvSpPr>
          <p:cNvPr id="338" name="文本框 337">
            <a:extLst>
              <a:ext uri="{FF2B5EF4-FFF2-40B4-BE49-F238E27FC236}">
                <a16:creationId xmlns:a16="http://schemas.microsoft.com/office/drawing/2014/main" id="{88370545-C623-825D-C436-D02B5893F978}"/>
              </a:ext>
            </a:extLst>
          </p:cNvPr>
          <p:cNvSpPr txBox="1"/>
          <p:nvPr/>
        </p:nvSpPr>
        <p:spPr>
          <a:xfrm>
            <a:off x="7219505" y="1870272"/>
            <a:ext cx="87716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5  0  3  2  9</a:t>
            </a:r>
          </a:p>
        </p:txBody>
      </p:sp>
      <p:sp>
        <p:nvSpPr>
          <p:cNvPr id="339" name="文本框 338">
            <a:extLst>
              <a:ext uri="{FF2B5EF4-FFF2-40B4-BE49-F238E27FC236}">
                <a16:creationId xmlns:a16="http://schemas.microsoft.com/office/drawing/2014/main" id="{85914503-68A0-8DFB-DB41-DA5F5215F282}"/>
              </a:ext>
            </a:extLst>
          </p:cNvPr>
          <p:cNvSpPr txBox="1"/>
          <p:nvPr/>
        </p:nvSpPr>
        <p:spPr>
          <a:xfrm>
            <a:off x="7219505" y="2014093"/>
            <a:ext cx="87716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6  4  5  4  4</a:t>
            </a:r>
          </a:p>
        </p:txBody>
      </p:sp>
      <p:sp>
        <p:nvSpPr>
          <p:cNvPr id="340" name="文本框 339">
            <a:extLst>
              <a:ext uri="{FF2B5EF4-FFF2-40B4-BE49-F238E27FC236}">
                <a16:creationId xmlns:a16="http://schemas.microsoft.com/office/drawing/2014/main" id="{36D28C36-85DE-A581-8A57-665BF026BDBE}"/>
              </a:ext>
            </a:extLst>
          </p:cNvPr>
          <p:cNvSpPr txBox="1"/>
          <p:nvPr/>
        </p:nvSpPr>
        <p:spPr>
          <a:xfrm>
            <a:off x="7219505" y="2156587"/>
            <a:ext cx="87716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5  0      2  8</a:t>
            </a:r>
          </a:p>
        </p:txBody>
      </p:sp>
      <p:sp>
        <p:nvSpPr>
          <p:cNvPr id="341" name="文本框 340">
            <a:extLst>
              <a:ext uri="{FF2B5EF4-FFF2-40B4-BE49-F238E27FC236}">
                <a16:creationId xmlns:a16="http://schemas.microsoft.com/office/drawing/2014/main" id="{D933FD24-3282-0428-8228-6E1699FCECF6}"/>
              </a:ext>
            </a:extLst>
          </p:cNvPr>
          <p:cNvSpPr txBox="1"/>
          <p:nvPr/>
        </p:nvSpPr>
        <p:spPr>
          <a:xfrm>
            <a:off x="7212974" y="2294826"/>
            <a:ext cx="87716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3  7  9  6  3</a:t>
            </a:r>
          </a:p>
        </p:txBody>
      </p:sp>
      <p:sp>
        <p:nvSpPr>
          <p:cNvPr id="342" name="文本框 341">
            <a:extLst>
              <a:ext uri="{FF2B5EF4-FFF2-40B4-BE49-F238E27FC236}">
                <a16:creationId xmlns:a16="http://schemas.microsoft.com/office/drawing/2014/main" id="{612073A8-5EBE-71EE-ABCC-F41BD95AC446}"/>
              </a:ext>
            </a:extLst>
          </p:cNvPr>
          <p:cNvSpPr txBox="1"/>
          <p:nvPr/>
        </p:nvSpPr>
        <p:spPr>
          <a:xfrm>
            <a:off x="7212974" y="2447876"/>
            <a:ext cx="87716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1  0  2  1  4</a:t>
            </a:r>
          </a:p>
        </p:txBody>
      </p:sp>
      <p:pic>
        <p:nvPicPr>
          <p:cNvPr id="33" name="图片 32">
            <a:extLst>
              <a:ext uri="{FF2B5EF4-FFF2-40B4-BE49-F238E27FC236}">
                <a16:creationId xmlns:a16="http://schemas.microsoft.com/office/drawing/2014/main" id="{52EA77BB-E688-A7F6-166F-59CA9CA6708C}"/>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8569286" y="3506418"/>
            <a:ext cx="423024" cy="423024"/>
          </a:xfrm>
          <a:prstGeom prst="rect">
            <a:avLst/>
          </a:prstGeom>
        </p:spPr>
      </p:pic>
      <p:grpSp>
        <p:nvGrpSpPr>
          <p:cNvPr id="3" name="Google Shape;805;p28">
            <a:extLst>
              <a:ext uri="{FF2B5EF4-FFF2-40B4-BE49-F238E27FC236}">
                <a16:creationId xmlns:a16="http://schemas.microsoft.com/office/drawing/2014/main" id="{EC23F2B2-E768-A71B-3863-D8683245E355}"/>
              </a:ext>
            </a:extLst>
          </p:cNvPr>
          <p:cNvGrpSpPr/>
          <p:nvPr/>
        </p:nvGrpSpPr>
        <p:grpSpPr>
          <a:xfrm>
            <a:off x="6348364" y="389436"/>
            <a:ext cx="626519" cy="639192"/>
            <a:chOff x="347441" y="529183"/>
            <a:chExt cx="2163705" cy="1824635"/>
          </a:xfrm>
          <a:solidFill>
            <a:srgbClr val="E3EEFF"/>
          </a:solidFill>
        </p:grpSpPr>
        <p:grpSp>
          <p:nvGrpSpPr>
            <p:cNvPr id="4" name="Google Shape;806;p28">
              <a:extLst>
                <a:ext uri="{FF2B5EF4-FFF2-40B4-BE49-F238E27FC236}">
                  <a16:creationId xmlns:a16="http://schemas.microsoft.com/office/drawing/2014/main" id="{39E426A2-A338-1C70-B6C0-A72B62AD946B}"/>
                </a:ext>
              </a:extLst>
            </p:cNvPr>
            <p:cNvGrpSpPr/>
            <p:nvPr/>
          </p:nvGrpSpPr>
          <p:grpSpPr>
            <a:xfrm>
              <a:off x="745224" y="529183"/>
              <a:ext cx="1765922" cy="1596032"/>
              <a:chOff x="6240000" y="821025"/>
              <a:chExt cx="2904000" cy="2668950"/>
            </a:xfrm>
            <a:grpFill/>
          </p:grpSpPr>
          <p:sp>
            <p:nvSpPr>
              <p:cNvPr id="93" name="Google Shape;807;p28">
                <a:extLst>
                  <a:ext uri="{FF2B5EF4-FFF2-40B4-BE49-F238E27FC236}">
                    <a16:creationId xmlns:a16="http://schemas.microsoft.com/office/drawing/2014/main" id="{BD35AAA5-172B-54D8-05D7-4EB88C3FE903}"/>
                  </a:ext>
                </a:extLst>
              </p:cNvPr>
              <p:cNvSpPr/>
              <p:nvPr/>
            </p:nvSpPr>
            <p:spPr>
              <a:xfrm flipH="1">
                <a:off x="6240000" y="821025"/>
                <a:ext cx="2904000" cy="26673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94" name="Google Shape;808;p28">
                <a:extLst>
                  <a:ext uri="{FF2B5EF4-FFF2-40B4-BE49-F238E27FC236}">
                    <a16:creationId xmlns:a16="http://schemas.microsoft.com/office/drawing/2014/main" id="{E9639BFA-FB8D-8A4C-41AC-AC808FE854C0}"/>
                  </a:ext>
                </a:extLst>
              </p:cNvPr>
              <p:cNvSpPr/>
              <p:nvPr/>
            </p:nvSpPr>
            <p:spPr>
              <a:xfrm flipH="1">
                <a:off x="6240000" y="8210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95" name="Google Shape;809;p28">
                <a:extLst>
                  <a:ext uri="{FF2B5EF4-FFF2-40B4-BE49-F238E27FC236}">
                    <a16:creationId xmlns:a16="http://schemas.microsoft.com/office/drawing/2014/main" id="{EF21358F-2CC1-3A8B-F48B-8B13D193CCE1}"/>
                  </a:ext>
                </a:extLst>
              </p:cNvPr>
              <p:cNvSpPr/>
              <p:nvPr/>
            </p:nvSpPr>
            <p:spPr>
              <a:xfrm flipH="1">
                <a:off x="6820800" y="8210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96" name="Google Shape;810;p28">
                <a:extLst>
                  <a:ext uri="{FF2B5EF4-FFF2-40B4-BE49-F238E27FC236}">
                    <a16:creationId xmlns:a16="http://schemas.microsoft.com/office/drawing/2014/main" id="{1B4F8193-C023-7B61-0759-05B98413D046}"/>
                  </a:ext>
                </a:extLst>
              </p:cNvPr>
              <p:cNvSpPr/>
              <p:nvPr/>
            </p:nvSpPr>
            <p:spPr>
              <a:xfrm flipH="1">
                <a:off x="7401600" y="8210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97" name="Google Shape;811;p28">
                <a:extLst>
                  <a:ext uri="{FF2B5EF4-FFF2-40B4-BE49-F238E27FC236}">
                    <a16:creationId xmlns:a16="http://schemas.microsoft.com/office/drawing/2014/main" id="{3E2D7513-0D9B-252F-C48B-36F1971919C6}"/>
                  </a:ext>
                </a:extLst>
              </p:cNvPr>
              <p:cNvSpPr/>
              <p:nvPr/>
            </p:nvSpPr>
            <p:spPr>
              <a:xfrm flipH="1">
                <a:off x="7982400" y="8210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98" name="Google Shape;812;p28">
                <a:extLst>
                  <a:ext uri="{FF2B5EF4-FFF2-40B4-BE49-F238E27FC236}">
                    <a16:creationId xmlns:a16="http://schemas.microsoft.com/office/drawing/2014/main" id="{6F5BEC48-526D-50BC-0CF1-5CF55BC1143B}"/>
                  </a:ext>
                </a:extLst>
              </p:cNvPr>
              <p:cNvSpPr/>
              <p:nvPr/>
            </p:nvSpPr>
            <p:spPr>
              <a:xfrm flipH="1">
                <a:off x="8563200" y="8210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99" name="Google Shape;813;p28">
                <a:extLst>
                  <a:ext uri="{FF2B5EF4-FFF2-40B4-BE49-F238E27FC236}">
                    <a16:creationId xmlns:a16="http://schemas.microsoft.com/office/drawing/2014/main" id="{2E2850C1-0F60-640A-FFB0-B0D964EBC4A9}"/>
                  </a:ext>
                </a:extLst>
              </p:cNvPr>
              <p:cNvSpPr/>
              <p:nvPr/>
            </p:nvSpPr>
            <p:spPr>
              <a:xfrm flipH="1">
                <a:off x="6240000" y="1353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0" name="Google Shape;814;p28">
                <a:extLst>
                  <a:ext uri="{FF2B5EF4-FFF2-40B4-BE49-F238E27FC236}">
                    <a16:creationId xmlns:a16="http://schemas.microsoft.com/office/drawing/2014/main" id="{F8C0FEFD-B4F8-7685-38DF-E847C739832B}"/>
                  </a:ext>
                </a:extLst>
              </p:cNvPr>
              <p:cNvSpPr/>
              <p:nvPr/>
            </p:nvSpPr>
            <p:spPr>
              <a:xfrm flipH="1">
                <a:off x="6820800" y="1353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1" name="Google Shape;815;p28">
                <a:extLst>
                  <a:ext uri="{FF2B5EF4-FFF2-40B4-BE49-F238E27FC236}">
                    <a16:creationId xmlns:a16="http://schemas.microsoft.com/office/drawing/2014/main" id="{CA66D496-B3BB-51DF-921D-29C5291C4A4E}"/>
                  </a:ext>
                </a:extLst>
              </p:cNvPr>
              <p:cNvSpPr/>
              <p:nvPr/>
            </p:nvSpPr>
            <p:spPr>
              <a:xfrm flipH="1">
                <a:off x="7401600" y="1353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2" name="Google Shape;816;p28">
                <a:extLst>
                  <a:ext uri="{FF2B5EF4-FFF2-40B4-BE49-F238E27FC236}">
                    <a16:creationId xmlns:a16="http://schemas.microsoft.com/office/drawing/2014/main" id="{02E8594F-A8A8-B4BF-4147-109460121997}"/>
                  </a:ext>
                </a:extLst>
              </p:cNvPr>
              <p:cNvSpPr/>
              <p:nvPr/>
            </p:nvSpPr>
            <p:spPr>
              <a:xfrm flipH="1">
                <a:off x="7982400" y="1353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4" name="Google Shape;817;p28">
                <a:extLst>
                  <a:ext uri="{FF2B5EF4-FFF2-40B4-BE49-F238E27FC236}">
                    <a16:creationId xmlns:a16="http://schemas.microsoft.com/office/drawing/2014/main" id="{D6362C6C-16B1-B3DE-6944-D80238C817C0}"/>
                  </a:ext>
                </a:extLst>
              </p:cNvPr>
              <p:cNvSpPr/>
              <p:nvPr/>
            </p:nvSpPr>
            <p:spPr>
              <a:xfrm flipH="1">
                <a:off x="8563200" y="1353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5" name="Google Shape;818;p28">
                <a:extLst>
                  <a:ext uri="{FF2B5EF4-FFF2-40B4-BE49-F238E27FC236}">
                    <a16:creationId xmlns:a16="http://schemas.microsoft.com/office/drawing/2014/main" id="{2241B8D8-EAA8-C6B7-0761-299A91A2B928}"/>
                  </a:ext>
                </a:extLst>
              </p:cNvPr>
              <p:cNvSpPr/>
              <p:nvPr/>
            </p:nvSpPr>
            <p:spPr>
              <a:xfrm flipH="1">
                <a:off x="6240000" y="1888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6" name="Google Shape;819;p28">
                <a:extLst>
                  <a:ext uri="{FF2B5EF4-FFF2-40B4-BE49-F238E27FC236}">
                    <a16:creationId xmlns:a16="http://schemas.microsoft.com/office/drawing/2014/main" id="{765BA937-C77D-D529-D8BF-41698E50FBF9}"/>
                  </a:ext>
                </a:extLst>
              </p:cNvPr>
              <p:cNvSpPr/>
              <p:nvPr/>
            </p:nvSpPr>
            <p:spPr>
              <a:xfrm flipH="1">
                <a:off x="6820800" y="1888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7" name="Google Shape;820;p28">
                <a:extLst>
                  <a:ext uri="{FF2B5EF4-FFF2-40B4-BE49-F238E27FC236}">
                    <a16:creationId xmlns:a16="http://schemas.microsoft.com/office/drawing/2014/main" id="{91D62442-8F71-922F-CBFF-C6D3532A490E}"/>
                  </a:ext>
                </a:extLst>
              </p:cNvPr>
              <p:cNvSpPr/>
              <p:nvPr/>
            </p:nvSpPr>
            <p:spPr>
              <a:xfrm flipH="1">
                <a:off x="7401600" y="1888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8" name="Google Shape;821;p28">
                <a:extLst>
                  <a:ext uri="{FF2B5EF4-FFF2-40B4-BE49-F238E27FC236}">
                    <a16:creationId xmlns:a16="http://schemas.microsoft.com/office/drawing/2014/main" id="{95166830-63E9-0AD8-EEDB-4AADDCBC52E1}"/>
                  </a:ext>
                </a:extLst>
              </p:cNvPr>
              <p:cNvSpPr/>
              <p:nvPr/>
            </p:nvSpPr>
            <p:spPr>
              <a:xfrm flipH="1">
                <a:off x="7982400" y="1888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0" name="Google Shape;822;p28">
                <a:extLst>
                  <a:ext uri="{FF2B5EF4-FFF2-40B4-BE49-F238E27FC236}">
                    <a16:creationId xmlns:a16="http://schemas.microsoft.com/office/drawing/2014/main" id="{C62A61C6-1186-0756-9C7E-1FD19D2F2588}"/>
                  </a:ext>
                </a:extLst>
              </p:cNvPr>
              <p:cNvSpPr/>
              <p:nvPr/>
            </p:nvSpPr>
            <p:spPr>
              <a:xfrm flipH="1">
                <a:off x="8563200" y="1888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2" name="Google Shape;823;p28">
                <a:extLst>
                  <a:ext uri="{FF2B5EF4-FFF2-40B4-BE49-F238E27FC236}">
                    <a16:creationId xmlns:a16="http://schemas.microsoft.com/office/drawing/2014/main" id="{29D58D7C-4A81-DD73-E943-1EC2753B59D9}"/>
                  </a:ext>
                </a:extLst>
              </p:cNvPr>
              <p:cNvSpPr/>
              <p:nvPr/>
            </p:nvSpPr>
            <p:spPr>
              <a:xfrm flipH="1">
                <a:off x="6240000" y="2422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3" name="Google Shape;824;p28">
                <a:extLst>
                  <a:ext uri="{FF2B5EF4-FFF2-40B4-BE49-F238E27FC236}">
                    <a16:creationId xmlns:a16="http://schemas.microsoft.com/office/drawing/2014/main" id="{5D48028C-DBF6-A8A7-F697-0C05EC00F3CC}"/>
                  </a:ext>
                </a:extLst>
              </p:cNvPr>
              <p:cNvSpPr/>
              <p:nvPr/>
            </p:nvSpPr>
            <p:spPr>
              <a:xfrm flipH="1">
                <a:off x="6820800" y="2422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4" name="Google Shape;825;p28">
                <a:extLst>
                  <a:ext uri="{FF2B5EF4-FFF2-40B4-BE49-F238E27FC236}">
                    <a16:creationId xmlns:a16="http://schemas.microsoft.com/office/drawing/2014/main" id="{66B56F4A-C96C-B824-9675-611741271CB1}"/>
                  </a:ext>
                </a:extLst>
              </p:cNvPr>
              <p:cNvSpPr/>
              <p:nvPr/>
            </p:nvSpPr>
            <p:spPr>
              <a:xfrm flipH="1">
                <a:off x="7401600" y="2422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5" name="Google Shape;826;p28">
                <a:extLst>
                  <a:ext uri="{FF2B5EF4-FFF2-40B4-BE49-F238E27FC236}">
                    <a16:creationId xmlns:a16="http://schemas.microsoft.com/office/drawing/2014/main" id="{A29381B1-AA80-63E5-1EFE-736D5CE511CD}"/>
                  </a:ext>
                </a:extLst>
              </p:cNvPr>
              <p:cNvSpPr/>
              <p:nvPr/>
            </p:nvSpPr>
            <p:spPr>
              <a:xfrm flipH="1">
                <a:off x="7982400" y="2422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7" name="Google Shape;827;p28">
                <a:extLst>
                  <a:ext uri="{FF2B5EF4-FFF2-40B4-BE49-F238E27FC236}">
                    <a16:creationId xmlns:a16="http://schemas.microsoft.com/office/drawing/2014/main" id="{196E1976-2360-0CD7-2DFB-5A999A3DA92C}"/>
                  </a:ext>
                </a:extLst>
              </p:cNvPr>
              <p:cNvSpPr/>
              <p:nvPr/>
            </p:nvSpPr>
            <p:spPr>
              <a:xfrm flipH="1">
                <a:off x="8563200" y="2422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9" name="Google Shape;828;p28">
                <a:extLst>
                  <a:ext uri="{FF2B5EF4-FFF2-40B4-BE49-F238E27FC236}">
                    <a16:creationId xmlns:a16="http://schemas.microsoft.com/office/drawing/2014/main" id="{B7CA3AAC-3E66-AAED-A923-4B425E427BB3}"/>
                  </a:ext>
                </a:extLst>
              </p:cNvPr>
              <p:cNvSpPr/>
              <p:nvPr/>
            </p:nvSpPr>
            <p:spPr>
              <a:xfrm flipH="1">
                <a:off x="6240000" y="29571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20" name="Google Shape;829;p28">
                <a:extLst>
                  <a:ext uri="{FF2B5EF4-FFF2-40B4-BE49-F238E27FC236}">
                    <a16:creationId xmlns:a16="http://schemas.microsoft.com/office/drawing/2014/main" id="{41920B53-FB11-6827-2541-C269125F51D7}"/>
                  </a:ext>
                </a:extLst>
              </p:cNvPr>
              <p:cNvSpPr/>
              <p:nvPr/>
            </p:nvSpPr>
            <p:spPr>
              <a:xfrm flipH="1">
                <a:off x="6820800" y="29571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25" name="Google Shape;830;p28">
                <a:extLst>
                  <a:ext uri="{FF2B5EF4-FFF2-40B4-BE49-F238E27FC236}">
                    <a16:creationId xmlns:a16="http://schemas.microsoft.com/office/drawing/2014/main" id="{CEC499FA-967A-BBE0-A6A2-A6657001297B}"/>
                  </a:ext>
                </a:extLst>
              </p:cNvPr>
              <p:cNvSpPr/>
              <p:nvPr/>
            </p:nvSpPr>
            <p:spPr>
              <a:xfrm flipH="1">
                <a:off x="7401600" y="29571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26" name="Google Shape;831;p28">
                <a:extLst>
                  <a:ext uri="{FF2B5EF4-FFF2-40B4-BE49-F238E27FC236}">
                    <a16:creationId xmlns:a16="http://schemas.microsoft.com/office/drawing/2014/main" id="{934CB114-D91B-FACB-CBDE-4742B281D5A1}"/>
                  </a:ext>
                </a:extLst>
              </p:cNvPr>
              <p:cNvSpPr/>
              <p:nvPr/>
            </p:nvSpPr>
            <p:spPr>
              <a:xfrm flipH="1">
                <a:off x="7982400" y="29571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29" name="Google Shape;832;p28">
                <a:extLst>
                  <a:ext uri="{FF2B5EF4-FFF2-40B4-BE49-F238E27FC236}">
                    <a16:creationId xmlns:a16="http://schemas.microsoft.com/office/drawing/2014/main" id="{FC67941C-1C8C-C352-D0C7-F76158934BBC}"/>
                  </a:ext>
                </a:extLst>
              </p:cNvPr>
              <p:cNvSpPr/>
              <p:nvPr/>
            </p:nvSpPr>
            <p:spPr>
              <a:xfrm flipH="1">
                <a:off x="8563200" y="29571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grpSp>
        <p:grpSp>
          <p:nvGrpSpPr>
            <p:cNvPr id="6" name="Google Shape;833;p28">
              <a:extLst>
                <a:ext uri="{FF2B5EF4-FFF2-40B4-BE49-F238E27FC236}">
                  <a16:creationId xmlns:a16="http://schemas.microsoft.com/office/drawing/2014/main" id="{508A9248-4274-4E79-578D-028AB17E349D}"/>
                </a:ext>
              </a:extLst>
            </p:cNvPr>
            <p:cNvGrpSpPr/>
            <p:nvPr/>
          </p:nvGrpSpPr>
          <p:grpSpPr>
            <a:xfrm>
              <a:off x="546332" y="643484"/>
              <a:ext cx="1765922" cy="1596032"/>
              <a:chOff x="5950075" y="854725"/>
              <a:chExt cx="2904000" cy="2668950"/>
            </a:xfrm>
            <a:grpFill/>
          </p:grpSpPr>
          <p:sp>
            <p:nvSpPr>
              <p:cNvPr id="46" name="Google Shape;834;p28">
                <a:extLst>
                  <a:ext uri="{FF2B5EF4-FFF2-40B4-BE49-F238E27FC236}">
                    <a16:creationId xmlns:a16="http://schemas.microsoft.com/office/drawing/2014/main" id="{6B343537-54D3-9D32-7253-3125F938A8E4}"/>
                  </a:ext>
                </a:extLst>
              </p:cNvPr>
              <p:cNvSpPr/>
              <p:nvPr/>
            </p:nvSpPr>
            <p:spPr>
              <a:xfrm flipH="1">
                <a:off x="5950075" y="854725"/>
                <a:ext cx="2904000" cy="26673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835;p28">
                <a:extLst>
                  <a:ext uri="{FF2B5EF4-FFF2-40B4-BE49-F238E27FC236}">
                    <a16:creationId xmlns:a16="http://schemas.microsoft.com/office/drawing/2014/main" id="{C1952DC0-3D88-C141-D790-EC56236CBCED}"/>
                  </a:ext>
                </a:extLst>
              </p:cNvPr>
              <p:cNvSpPr/>
              <p:nvPr/>
            </p:nvSpPr>
            <p:spPr>
              <a:xfrm flipH="1">
                <a:off x="5950075" y="854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836;p28">
                <a:extLst>
                  <a:ext uri="{FF2B5EF4-FFF2-40B4-BE49-F238E27FC236}">
                    <a16:creationId xmlns:a16="http://schemas.microsoft.com/office/drawing/2014/main" id="{FB831164-159D-ADF9-E1BE-7D3F4C503091}"/>
                  </a:ext>
                </a:extLst>
              </p:cNvPr>
              <p:cNvSpPr/>
              <p:nvPr/>
            </p:nvSpPr>
            <p:spPr>
              <a:xfrm flipH="1">
                <a:off x="6530875" y="854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837;p28">
                <a:extLst>
                  <a:ext uri="{FF2B5EF4-FFF2-40B4-BE49-F238E27FC236}">
                    <a16:creationId xmlns:a16="http://schemas.microsoft.com/office/drawing/2014/main" id="{F55F9CFD-A470-25D5-AF36-9BDAD81ADED5}"/>
                  </a:ext>
                </a:extLst>
              </p:cNvPr>
              <p:cNvSpPr/>
              <p:nvPr/>
            </p:nvSpPr>
            <p:spPr>
              <a:xfrm flipH="1">
                <a:off x="7111675" y="854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838;p28">
                <a:extLst>
                  <a:ext uri="{FF2B5EF4-FFF2-40B4-BE49-F238E27FC236}">
                    <a16:creationId xmlns:a16="http://schemas.microsoft.com/office/drawing/2014/main" id="{1246777F-7C20-6986-AD66-4273F6F1F807}"/>
                  </a:ext>
                </a:extLst>
              </p:cNvPr>
              <p:cNvSpPr/>
              <p:nvPr/>
            </p:nvSpPr>
            <p:spPr>
              <a:xfrm flipH="1">
                <a:off x="7692475" y="854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839;p28">
                <a:extLst>
                  <a:ext uri="{FF2B5EF4-FFF2-40B4-BE49-F238E27FC236}">
                    <a16:creationId xmlns:a16="http://schemas.microsoft.com/office/drawing/2014/main" id="{66EB801A-F4D1-6580-F4A9-C47B0DE0A596}"/>
                  </a:ext>
                </a:extLst>
              </p:cNvPr>
              <p:cNvSpPr/>
              <p:nvPr/>
            </p:nvSpPr>
            <p:spPr>
              <a:xfrm flipH="1">
                <a:off x="8273275" y="854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840;p28">
                <a:extLst>
                  <a:ext uri="{FF2B5EF4-FFF2-40B4-BE49-F238E27FC236}">
                    <a16:creationId xmlns:a16="http://schemas.microsoft.com/office/drawing/2014/main" id="{542BDABF-1EAD-CA7E-F911-6E37FCF4135A}"/>
                  </a:ext>
                </a:extLst>
              </p:cNvPr>
              <p:cNvSpPr/>
              <p:nvPr/>
            </p:nvSpPr>
            <p:spPr>
              <a:xfrm flipH="1">
                <a:off x="5950075" y="13875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841;p28">
                <a:extLst>
                  <a:ext uri="{FF2B5EF4-FFF2-40B4-BE49-F238E27FC236}">
                    <a16:creationId xmlns:a16="http://schemas.microsoft.com/office/drawing/2014/main" id="{935B57CD-4A77-43E7-A530-F2B98434828A}"/>
                  </a:ext>
                </a:extLst>
              </p:cNvPr>
              <p:cNvSpPr/>
              <p:nvPr/>
            </p:nvSpPr>
            <p:spPr>
              <a:xfrm flipH="1">
                <a:off x="6530875" y="13875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842;p28">
                <a:extLst>
                  <a:ext uri="{FF2B5EF4-FFF2-40B4-BE49-F238E27FC236}">
                    <a16:creationId xmlns:a16="http://schemas.microsoft.com/office/drawing/2014/main" id="{E2A710FB-6E09-8ACE-CEC7-401DE8340A01}"/>
                  </a:ext>
                </a:extLst>
              </p:cNvPr>
              <p:cNvSpPr/>
              <p:nvPr/>
            </p:nvSpPr>
            <p:spPr>
              <a:xfrm flipH="1">
                <a:off x="7111675" y="13875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843;p28">
                <a:extLst>
                  <a:ext uri="{FF2B5EF4-FFF2-40B4-BE49-F238E27FC236}">
                    <a16:creationId xmlns:a16="http://schemas.microsoft.com/office/drawing/2014/main" id="{550D6B0C-1C2A-D649-2585-3D4E7BE94FD0}"/>
                  </a:ext>
                </a:extLst>
              </p:cNvPr>
              <p:cNvSpPr/>
              <p:nvPr/>
            </p:nvSpPr>
            <p:spPr>
              <a:xfrm flipH="1">
                <a:off x="7692475" y="13875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844;p28">
                <a:extLst>
                  <a:ext uri="{FF2B5EF4-FFF2-40B4-BE49-F238E27FC236}">
                    <a16:creationId xmlns:a16="http://schemas.microsoft.com/office/drawing/2014/main" id="{851352FF-9D23-29AF-BA80-3502CEEAB72F}"/>
                  </a:ext>
                </a:extLst>
              </p:cNvPr>
              <p:cNvSpPr/>
              <p:nvPr/>
            </p:nvSpPr>
            <p:spPr>
              <a:xfrm flipH="1">
                <a:off x="8273275" y="13875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845;p28">
                <a:extLst>
                  <a:ext uri="{FF2B5EF4-FFF2-40B4-BE49-F238E27FC236}">
                    <a16:creationId xmlns:a16="http://schemas.microsoft.com/office/drawing/2014/main" id="{454086F8-A9D2-5059-595D-50C8D5E43E78}"/>
                  </a:ext>
                </a:extLst>
              </p:cNvPr>
              <p:cNvSpPr/>
              <p:nvPr/>
            </p:nvSpPr>
            <p:spPr>
              <a:xfrm flipH="1">
                <a:off x="5950075" y="19219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846;p28">
                <a:extLst>
                  <a:ext uri="{FF2B5EF4-FFF2-40B4-BE49-F238E27FC236}">
                    <a16:creationId xmlns:a16="http://schemas.microsoft.com/office/drawing/2014/main" id="{9B7FE3CB-5E1C-B99B-E6D3-66AF5CEF88D5}"/>
                  </a:ext>
                </a:extLst>
              </p:cNvPr>
              <p:cNvSpPr/>
              <p:nvPr/>
            </p:nvSpPr>
            <p:spPr>
              <a:xfrm flipH="1">
                <a:off x="6530875" y="19219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847;p28">
                <a:extLst>
                  <a:ext uri="{FF2B5EF4-FFF2-40B4-BE49-F238E27FC236}">
                    <a16:creationId xmlns:a16="http://schemas.microsoft.com/office/drawing/2014/main" id="{69F3A8B7-05D0-27F5-B03A-FA7C84360EFA}"/>
                  </a:ext>
                </a:extLst>
              </p:cNvPr>
              <p:cNvSpPr/>
              <p:nvPr/>
            </p:nvSpPr>
            <p:spPr>
              <a:xfrm flipH="1">
                <a:off x="7111675" y="19219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848;p28">
                <a:extLst>
                  <a:ext uri="{FF2B5EF4-FFF2-40B4-BE49-F238E27FC236}">
                    <a16:creationId xmlns:a16="http://schemas.microsoft.com/office/drawing/2014/main" id="{80841223-D731-7F0C-C3C7-E273884ED7DD}"/>
                  </a:ext>
                </a:extLst>
              </p:cNvPr>
              <p:cNvSpPr/>
              <p:nvPr/>
            </p:nvSpPr>
            <p:spPr>
              <a:xfrm flipH="1">
                <a:off x="7692475" y="19219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849;p28">
                <a:extLst>
                  <a:ext uri="{FF2B5EF4-FFF2-40B4-BE49-F238E27FC236}">
                    <a16:creationId xmlns:a16="http://schemas.microsoft.com/office/drawing/2014/main" id="{626C3DCD-1585-16B5-D396-B61B948F795E}"/>
                  </a:ext>
                </a:extLst>
              </p:cNvPr>
              <p:cNvSpPr/>
              <p:nvPr/>
            </p:nvSpPr>
            <p:spPr>
              <a:xfrm flipH="1">
                <a:off x="8273275" y="19219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50;p28">
                <a:extLst>
                  <a:ext uri="{FF2B5EF4-FFF2-40B4-BE49-F238E27FC236}">
                    <a16:creationId xmlns:a16="http://schemas.microsoft.com/office/drawing/2014/main" id="{3FEB9078-9118-CD09-1351-F09033760938}"/>
                  </a:ext>
                </a:extLst>
              </p:cNvPr>
              <p:cNvSpPr/>
              <p:nvPr/>
            </p:nvSpPr>
            <p:spPr>
              <a:xfrm flipH="1">
                <a:off x="5950075" y="24564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51;p28">
                <a:extLst>
                  <a:ext uri="{FF2B5EF4-FFF2-40B4-BE49-F238E27FC236}">
                    <a16:creationId xmlns:a16="http://schemas.microsoft.com/office/drawing/2014/main" id="{AE60342D-51A6-64EF-E2A7-F1FE51E91C6F}"/>
                  </a:ext>
                </a:extLst>
              </p:cNvPr>
              <p:cNvSpPr/>
              <p:nvPr/>
            </p:nvSpPr>
            <p:spPr>
              <a:xfrm flipH="1">
                <a:off x="6530875" y="24564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52;p28">
                <a:extLst>
                  <a:ext uri="{FF2B5EF4-FFF2-40B4-BE49-F238E27FC236}">
                    <a16:creationId xmlns:a16="http://schemas.microsoft.com/office/drawing/2014/main" id="{C56245F6-A304-2C76-A3C4-421E235FBF78}"/>
                  </a:ext>
                </a:extLst>
              </p:cNvPr>
              <p:cNvSpPr/>
              <p:nvPr/>
            </p:nvSpPr>
            <p:spPr>
              <a:xfrm flipH="1">
                <a:off x="7111675" y="24564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53;p28">
                <a:extLst>
                  <a:ext uri="{FF2B5EF4-FFF2-40B4-BE49-F238E27FC236}">
                    <a16:creationId xmlns:a16="http://schemas.microsoft.com/office/drawing/2014/main" id="{4BF5FBBE-017F-026D-1A39-C3A0ECF9FC62}"/>
                  </a:ext>
                </a:extLst>
              </p:cNvPr>
              <p:cNvSpPr/>
              <p:nvPr/>
            </p:nvSpPr>
            <p:spPr>
              <a:xfrm flipH="1">
                <a:off x="7692475" y="24564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4;p28">
                <a:extLst>
                  <a:ext uri="{FF2B5EF4-FFF2-40B4-BE49-F238E27FC236}">
                    <a16:creationId xmlns:a16="http://schemas.microsoft.com/office/drawing/2014/main" id="{41E93C22-5D10-ABF1-FAAD-8A71BE43A9C9}"/>
                  </a:ext>
                </a:extLst>
              </p:cNvPr>
              <p:cNvSpPr/>
              <p:nvPr/>
            </p:nvSpPr>
            <p:spPr>
              <a:xfrm flipH="1">
                <a:off x="8273275" y="24564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55;p28">
                <a:extLst>
                  <a:ext uri="{FF2B5EF4-FFF2-40B4-BE49-F238E27FC236}">
                    <a16:creationId xmlns:a16="http://schemas.microsoft.com/office/drawing/2014/main" id="{736FD679-65CE-5E25-D27B-FD0AA93A3A9D}"/>
                  </a:ext>
                </a:extLst>
              </p:cNvPr>
              <p:cNvSpPr/>
              <p:nvPr/>
            </p:nvSpPr>
            <p:spPr>
              <a:xfrm flipH="1">
                <a:off x="5950075" y="29908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56;p28">
                <a:extLst>
                  <a:ext uri="{FF2B5EF4-FFF2-40B4-BE49-F238E27FC236}">
                    <a16:creationId xmlns:a16="http://schemas.microsoft.com/office/drawing/2014/main" id="{CA2B70AF-8D25-6428-B025-9C617B056EF8}"/>
                  </a:ext>
                </a:extLst>
              </p:cNvPr>
              <p:cNvSpPr/>
              <p:nvPr/>
            </p:nvSpPr>
            <p:spPr>
              <a:xfrm flipH="1">
                <a:off x="6530875" y="29908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57;p28">
                <a:extLst>
                  <a:ext uri="{FF2B5EF4-FFF2-40B4-BE49-F238E27FC236}">
                    <a16:creationId xmlns:a16="http://schemas.microsoft.com/office/drawing/2014/main" id="{18D503C5-1635-2B33-629D-057A07EA7DE1}"/>
                  </a:ext>
                </a:extLst>
              </p:cNvPr>
              <p:cNvSpPr/>
              <p:nvPr/>
            </p:nvSpPr>
            <p:spPr>
              <a:xfrm flipH="1">
                <a:off x="7111675" y="29908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58;p28">
                <a:extLst>
                  <a:ext uri="{FF2B5EF4-FFF2-40B4-BE49-F238E27FC236}">
                    <a16:creationId xmlns:a16="http://schemas.microsoft.com/office/drawing/2014/main" id="{A1B3AE98-E2D9-D13C-076E-5B4043E5A3BF}"/>
                  </a:ext>
                </a:extLst>
              </p:cNvPr>
              <p:cNvSpPr/>
              <p:nvPr/>
            </p:nvSpPr>
            <p:spPr>
              <a:xfrm flipH="1">
                <a:off x="7692475" y="29908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859;p28">
                <a:extLst>
                  <a:ext uri="{FF2B5EF4-FFF2-40B4-BE49-F238E27FC236}">
                    <a16:creationId xmlns:a16="http://schemas.microsoft.com/office/drawing/2014/main" id="{350ACDFB-306D-A527-2A5D-6930ED525209}"/>
                  </a:ext>
                </a:extLst>
              </p:cNvPr>
              <p:cNvSpPr/>
              <p:nvPr/>
            </p:nvSpPr>
            <p:spPr>
              <a:xfrm flipH="1">
                <a:off x="8273275" y="29908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 name="Google Shape;860;p28">
              <a:extLst>
                <a:ext uri="{FF2B5EF4-FFF2-40B4-BE49-F238E27FC236}">
                  <a16:creationId xmlns:a16="http://schemas.microsoft.com/office/drawing/2014/main" id="{3F1184DC-81A0-C4F9-2A41-5DF13B84F0B8}"/>
                </a:ext>
              </a:extLst>
            </p:cNvPr>
            <p:cNvGrpSpPr/>
            <p:nvPr/>
          </p:nvGrpSpPr>
          <p:grpSpPr>
            <a:xfrm>
              <a:off x="347441" y="757786"/>
              <a:ext cx="1765922" cy="1596032"/>
              <a:chOff x="2854300" y="1168125"/>
              <a:chExt cx="2904000" cy="2668950"/>
            </a:xfrm>
            <a:grpFill/>
          </p:grpSpPr>
          <p:sp>
            <p:nvSpPr>
              <p:cNvPr id="8" name="Google Shape;861;p28">
                <a:extLst>
                  <a:ext uri="{FF2B5EF4-FFF2-40B4-BE49-F238E27FC236}">
                    <a16:creationId xmlns:a16="http://schemas.microsoft.com/office/drawing/2014/main" id="{B2DE8B26-55A8-C7C4-63E5-268BB9120809}"/>
                  </a:ext>
                </a:extLst>
              </p:cNvPr>
              <p:cNvSpPr/>
              <p:nvPr/>
            </p:nvSpPr>
            <p:spPr>
              <a:xfrm flipH="1">
                <a:off x="2854300" y="1168125"/>
                <a:ext cx="2904000" cy="26673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862;p28">
                <a:extLst>
                  <a:ext uri="{FF2B5EF4-FFF2-40B4-BE49-F238E27FC236}">
                    <a16:creationId xmlns:a16="http://schemas.microsoft.com/office/drawing/2014/main" id="{72EEE61D-B99C-3302-1C2A-FE1368FCFA63}"/>
                  </a:ext>
                </a:extLst>
              </p:cNvPr>
              <p:cNvSpPr/>
              <p:nvPr/>
            </p:nvSpPr>
            <p:spPr>
              <a:xfrm flipH="1">
                <a:off x="2854300" y="11681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863;p28">
                <a:extLst>
                  <a:ext uri="{FF2B5EF4-FFF2-40B4-BE49-F238E27FC236}">
                    <a16:creationId xmlns:a16="http://schemas.microsoft.com/office/drawing/2014/main" id="{125C47B8-A5BC-4B21-C5EA-A07F833AD16B}"/>
                  </a:ext>
                </a:extLst>
              </p:cNvPr>
              <p:cNvSpPr/>
              <p:nvPr/>
            </p:nvSpPr>
            <p:spPr>
              <a:xfrm flipH="1">
                <a:off x="3435100" y="11681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864;p28">
                <a:extLst>
                  <a:ext uri="{FF2B5EF4-FFF2-40B4-BE49-F238E27FC236}">
                    <a16:creationId xmlns:a16="http://schemas.microsoft.com/office/drawing/2014/main" id="{2B9DF509-20ED-679E-CE6C-9FA2452AFA48}"/>
                  </a:ext>
                </a:extLst>
              </p:cNvPr>
              <p:cNvSpPr/>
              <p:nvPr/>
            </p:nvSpPr>
            <p:spPr>
              <a:xfrm flipH="1">
                <a:off x="4015900" y="11681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865;p28">
                <a:extLst>
                  <a:ext uri="{FF2B5EF4-FFF2-40B4-BE49-F238E27FC236}">
                    <a16:creationId xmlns:a16="http://schemas.microsoft.com/office/drawing/2014/main" id="{4517577A-C1C1-250C-1ED0-0665AD9C0FF2}"/>
                  </a:ext>
                </a:extLst>
              </p:cNvPr>
              <p:cNvSpPr/>
              <p:nvPr/>
            </p:nvSpPr>
            <p:spPr>
              <a:xfrm flipH="1">
                <a:off x="4596700" y="11681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866;p28">
                <a:extLst>
                  <a:ext uri="{FF2B5EF4-FFF2-40B4-BE49-F238E27FC236}">
                    <a16:creationId xmlns:a16="http://schemas.microsoft.com/office/drawing/2014/main" id="{D4F9509D-976A-99DA-67AE-3BAB0CAE9951}"/>
                  </a:ext>
                </a:extLst>
              </p:cNvPr>
              <p:cNvSpPr/>
              <p:nvPr/>
            </p:nvSpPr>
            <p:spPr>
              <a:xfrm flipH="1">
                <a:off x="5177500" y="11681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867;p28">
                <a:extLst>
                  <a:ext uri="{FF2B5EF4-FFF2-40B4-BE49-F238E27FC236}">
                    <a16:creationId xmlns:a16="http://schemas.microsoft.com/office/drawing/2014/main" id="{91F5B294-3E4B-E676-AC06-364D0EB81062}"/>
                  </a:ext>
                </a:extLst>
              </p:cNvPr>
              <p:cNvSpPr/>
              <p:nvPr/>
            </p:nvSpPr>
            <p:spPr>
              <a:xfrm flipH="1">
                <a:off x="2854300" y="17009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868;p28">
                <a:extLst>
                  <a:ext uri="{FF2B5EF4-FFF2-40B4-BE49-F238E27FC236}">
                    <a16:creationId xmlns:a16="http://schemas.microsoft.com/office/drawing/2014/main" id="{CADE8069-6B46-18B5-F69D-7175735E648E}"/>
                  </a:ext>
                </a:extLst>
              </p:cNvPr>
              <p:cNvSpPr/>
              <p:nvPr/>
            </p:nvSpPr>
            <p:spPr>
              <a:xfrm flipH="1">
                <a:off x="3435100" y="17009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869;p28">
                <a:extLst>
                  <a:ext uri="{FF2B5EF4-FFF2-40B4-BE49-F238E27FC236}">
                    <a16:creationId xmlns:a16="http://schemas.microsoft.com/office/drawing/2014/main" id="{907D7484-51C9-FB56-A4E1-38025C558D97}"/>
                  </a:ext>
                </a:extLst>
              </p:cNvPr>
              <p:cNvSpPr/>
              <p:nvPr/>
            </p:nvSpPr>
            <p:spPr>
              <a:xfrm flipH="1">
                <a:off x="4015900" y="17009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870;p28">
                <a:extLst>
                  <a:ext uri="{FF2B5EF4-FFF2-40B4-BE49-F238E27FC236}">
                    <a16:creationId xmlns:a16="http://schemas.microsoft.com/office/drawing/2014/main" id="{7AED473F-96E4-C336-C7B7-E30B8EB51804}"/>
                  </a:ext>
                </a:extLst>
              </p:cNvPr>
              <p:cNvSpPr/>
              <p:nvPr/>
            </p:nvSpPr>
            <p:spPr>
              <a:xfrm flipH="1">
                <a:off x="4596700" y="17009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871;p28">
                <a:extLst>
                  <a:ext uri="{FF2B5EF4-FFF2-40B4-BE49-F238E27FC236}">
                    <a16:creationId xmlns:a16="http://schemas.microsoft.com/office/drawing/2014/main" id="{A974E2E7-AA86-13A4-0D3C-15D0591BF93A}"/>
                  </a:ext>
                </a:extLst>
              </p:cNvPr>
              <p:cNvSpPr/>
              <p:nvPr/>
            </p:nvSpPr>
            <p:spPr>
              <a:xfrm flipH="1">
                <a:off x="5177500" y="17009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872;p28">
                <a:extLst>
                  <a:ext uri="{FF2B5EF4-FFF2-40B4-BE49-F238E27FC236}">
                    <a16:creationId xmlns:a16="http://schemas.microsoft.com/office/drawing/2014/main" id="{0B39895B-0952-7710-ECA3-D27C783251CE}"/>
                  </a:ext>
                </a:extLst>
              </p:cNvPr>
              <p:cNvSpPr/>
              <p:nvPr/>
            </p:nvSpPr>
            <p:spPr>
              <a:xfrm flipH="1">
                <a:off x="2854300" y="22353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873;p28">
                <a:extLst>
                  <a:ext uri="{FF2B5EF4-FFF2-40B4-BE49-F238E27FC236}">
                    <a16:creationId xmlns:a16="http://schemas.microsoft.com/office/drawing/2014/main" id="{38E6D50B-1A85-9DD1-09F7-F49DEA06B859}"/>
                  </a:ext>
                </a:extLst>
              </p:cNvPr>
              <p:cNvSpPr/>
              <p:nvPr/>
            </p:nvSpPr>
            <p:spPr>
              <a:xfrm flipH="1">
                <a:off x="3435100" y="22353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874;p28">
                <a:extLst>
                  <a:ext uri="{FF2B5EF4-FFF2-40B4-BE49-F238E27FC236}">
                    <a16:creationId xmlns:a16="http://schemas.microsoft.com/office/drawing/2014/main" id="{BA2CB2B5-BE8C-8F25-F90F-FC85ABFBC296}"/>
                  </a:ext>
                </a:extLst>
              </p:cNvPr>
              <p:cNvSpPr/>
              <p:nvPr/>
            </p:nvSpPr>
            <p:spPr>
              <a:xfrm flipH="1">
                <a:off x="4015900" y="22353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875;p28">
                <a:extLst>
                  <a:ext uri="{FF2B5EF4-FFF2-40B4-BE49-F238E27FC236}">
                    <a16:creationId xmlns:a16="http://schemas.microsoft.com/office/drawing/2014/main" id="{241BAEAA-B253-B2D9-B440-58A247B4D3A3}"/>
                  </a:ext>
                </a:extLst>
              </p:cNvPr>
              <p:cNvSpPr/>
              <p:nvPr/>
            </p:nvSpPr>
            <p:spPr>
              <a:xfrm flipH="1">
                <a:off x="4596700" y="22353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876;p28">
                <a:extLst>
                  <a:ext uri="{FF2B5EF4-FFF2-40B4-BE49-F238E27FC236}">
                    <a16:creationId xmlns:a16="http://schemas.microsoft.com/office/drawing/2014/main" id="{325A2D78-A1C0-8FBB-DEB7-FDF9A3FABEE3}"/>
                  </a:ext>
                </a:extLst>
              </p:cNvPr>
              <p:cNvSpPr/>
              <p:nvPr/>
            </p:nvSpPr>
            <p:spPr>
              <a:xfrm flipH="1">
                <a:off x="5177500" y="22353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877;p28">
                <a:extLst>
                  <a:ext uri="{FF2B5EF4-FFF2-40B4-BE49-F238E27FC236}">
                    <a16:creationId xmlns:a16="http://schemas.microsoft.com/office/drawing/2014/main" id="{C3193799-2212-2A50-E430-1B8E0BCBD010}"/>
                  </a:ext>
                </a:extLst>
              </p:cNvPr>
              <p:cNvSpPr/>
              <p:nvPr/>
            </p:nvSpPr>
            <p:spPr>
              <a:xfrm flipH="1">
                <a:off x="2854300" y="2769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878;p28">
                <a:extLst>
                  <a:ext uri="{FF2B5EF4-FFF2-40B4-BE49-F238E27FC236}">
                    <a16:creationId xmlns:a16="http://schemas.microsoft.com/office/drawing/2014/main" id="{E92EDE3C-BF39-515D-3415-C244A00355AA}"/>
                  </a:ext>
                </a:extLst>
              </p:cNvPr>
              <p:cNvSpPr/>
              <p:nvPr/>
            </p:nvSpPr>
            <p:spPr>
              <a:xfrm flipH="1">
                <a:off x="3435100" y="2769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879;p28">
                <a:extLst>
                  <a:ext uri="{FF2B5EF4-FFF2-40B4-BE49-F238E27FC236}">
                    <a16:creationId xmlns:a16="http://schemas.microsoft.com/office/drawing/2014/main" id="{9F3CA782-A24B-AFD9-ABF4-6F713A4C0860}"/>
                  </a:ext>
                </a:extLst>
              </p:cNvPr>
              <p:cNvSpPr/>
              <p:nvPr/>
            </p:nvSpPr>
            <p:spPr>
              <a:xfrm flipH="1">
                <a:off x="4015900" y="2769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880;p28">
                <a:extLst>
                  <a:ext uri="{FF2B5EF4-FFF2-40B4-BE49-F238E27FC236}">
                    <a16:creationId xmlns:a16="http://schemas.microsoft.com/office/drawing/2014/main" id="{31B6C1BB-EBD3-2ACF-4B33-390B3062C4CE}"/>
                  </a:ext>
                </a:extLst>
              </p:cNvPr>
              <p:cNvSpPr/>
              <p:nvPr/>
            </p:nvSpPr>
            <p:spPr>
              <a:xfrm flipH="1">
                <a:off x="4596700" y="2769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881;p28">
                <a:extLst>
                  <a:ext uri="{FF2B5EF4-FFF2-40B4-BE49-F238E27FC236}">
                    <a16:creationId xmlns:a16="http://schemas.microsoft.com/office/drawing/2014/main" id="{4BB108EB-AFD1-D6EB-3771-0204062DC9C3}"/>
                  </a:ext>
                </a:extLst>
              </p:cNvPr>
              <p:cNvSpPr/>
              <p:nvPr/>
            </p:nvSpPr>
            <p:spPr>
              <a:xfrm flipH="1">
                <a:off x="5177500" y="2769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882;p28">
                <a:extLst>
                  <a:ext uri="{FF2B5EF4-FFF2-40B4-BE49-F238E27FC236}">
                    <a16:creationId xmlns:a16="http://schemas.microsoft.com/office/drawing/2014/main" id="{91F5749B-88CA-E432-52B9-4EEA4CE51DAD}"/>
                  </a:ext>
                </a:extLst>
              </p:cNvPr>
              <p:cNvSpPr/>
              <p:nvPr/>
            </p:nvSpPr>
            <p:spPr>
              <a:xfrm flipH="1">
                <a:off x="2854300" y="3304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883;p28">
                <a:extLst>
                  <a:ext uri="{FF2B5EF4-FFF2-40B4-BE49-F238E27FC236}">
                    <a16:creationId xmlns:a16="http://schemas.microsoft.com/office/drawing/2014/main" id="{E0F5C0D5-7494-90E0-C035-E26144D8A492}"/>
                  </a:ext>
                </a:extLst>
              </p:cNvPr>
              <p:cNvSpPr/>
              <p:nvPr/>
            </p:nvSpPr>
            <p:spPr>
              <a:xfrm flipH="1">
                <a:off x="3435100" y="3304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884;p28">
                <a:extLst>
                  <a:ext uri="{FF2B5EF4-FFF2-40B4-BE49-F238E27FC236}">
                    <a16:creationId xmlns:a16="http://schemas.microsoft.com/office/drawing/2014/main" id="{F2E91CCD-42AD-906D-9FFB-6AC8C28C10D3}"/>
                  </a:ext>
                </a:extLst>
              </p:cNvPr>
              <p:cNvSpPr/>
              <p:nvPr/>
            </p:nvSpPr>
            <p:spPr>
              <a:xfrm flipH="1">
                <a:off x="4015900" y="3304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885;p28">
                <a:extLst>
                  <a:ext uri="{FF2B5EF4-FFF2-40B4-BE49-F238E27FC236}">
                    <a16:creationId xmlns:a16="http://schemas.microsoft.com/office/drawing/2014/main" id="{DDC23DBB-BD8D-C083-D553-A9EE2F99BF67}"/>
                  </a:ext>
                </a:extLst>
              </p:cNvPr>
              <p:cNvSpPr/>
              <p:nvPr/>
            </p:nvSpPr>
            <p:spPr>
              <a:xfrm flipH="1">
                <a:off x="4596700" y="3304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886;p28">
                <a:extLst>
                  <a:ext uri="{FF2B5EF4-FFF2-40B4-BE49-F238E27FC236}">
                    <a16:creationId xmlns:a16="http://schemas.microsoft.com/office/drawing/2014/main" id="{004F25D6-17DF-8565-F9DF-D57C5CE4FF28}"/>
                  </a:ext>
                </a:extLst>
              </p:cNvPr>
              <p:cNvSpPr/>
              <p:nvPr/>
            </p:nvSpPr>
            <p:spPr>
              <a:xfrm flipH="1">
                <a:off x="5177500" y="3304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36" name="文本框 135">
            <a:extLst>
              <a:ext uri="{FF2B5EF4-FFF2-40B4-BE49-F238E27FC236}">
                <a16:creationId xmlns:a16="http://schemas.microsoft.com/office/drawing/2014/main" id="{E9233015-215D-BF28-D006-6FB3265BA66E}"/>
              </a:ext>
            </a:extLst>
          </p:cNvPr>
          <p:cNvSpPr txBox="1"/>
          <p:nvPr/>
        </p:nvSpPr>
        <p:spPr>
          <a:xfrm>
            <a:off x="10206037" y="2778161"/>
            <a:ext cx="1039225" cy="461665"/>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Difference </a:t>
            </a:r>
          </a:p>
          <a:p>
            <a:r>
              <a:rPr lang="en-US" altLang="zh-CN" sz="1200" dirty="0">
                <a:latin typeface="Times New Roman" panose="02020603050405020304" pitchFamily="18" charset="0"/>
                <a:cs typeface="Times New Roman" panose="02020603050405020304" pitchFamily="18" charset="0"/>
              </a:rPr>
              <a:t>calculation</a:t>
            </a:r>
            <a:endParaRPr lang="zh-CN" altLang="en-US" sz="1200" dirty="0">
              <a:latin typeface="Times New Roman" panose="02020603050405020304" pitchFamily="18" charset="0"/>
              <a:cs typeface="Times New Roman" panose="02020603050405020304" pitchFamily="18" charset="0"/>
            </a:endParaRPr>
          </a:p>
        </p:txBody>
      </p:sp>
      <p:pic>
        <p:nvPicPr>
          <p:cNvPr id="558" name="图片 557">
            <a:extLst>
              <a:ext uri="{FF2B5EF4-FFF2-40B4-BE49-F238E27FC236}">
                <a16:creationId xmlns:a16="http://schemas.microsoft.com/office/drawing/2014/main" id="{DA37876A-8073-57D7-DAF2-71B61B2C539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12675" y="2190134"/>
            <a:ext cx="192355" cy="192355"/>
          </a:xfrm>
          <a:prstGeom prst="rect">
            <a:avLst/>
          </a:prstGeom>
        </p:spPr>
      </p:pic>
      <p:pic>
        <p:nvPicPr>
          <p:cNvPr id="559" name="图片 558">
            <a:extLst>
              <a:ext uri="{FF2B5EF4-FFF2-40B4-BE49-F238E27FC236}">
                <a16:creationId xmlns:a16="http://schemas.microsoft.com/office/drawing/2014/main" id="{EA000A9D-E1B8-0BEC-8480-96D7A198BC1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61909" y="2176678"/>
            <a:ext cx="192355" cy="192355"/>
          </a:xfrm>
          <a:prstGeom prst="rect">
            <a:avLst/>
          </a:prstGeom>
        </p:spPr>
      </p:pic>
      <p:sp>
        <p:nvSpPr>
          <p:cNvPr id="149" name="文本框 148">
            <a:extLst>
              <a:ext uri="{FF2B5EF4-FFF2-40B4-BE49-F238E27FC236}">
                <a16:creationId xmlns:a16="http://schemas.microsoft.com/office/drawing/2014/main" id="{81100A89-3A53-B25C-BD49-CAE185F757D7}"/>
              </a:ext>
            </a:extLst>
          </p:cNvPr>
          <p:cNvSpPr txBox="1"/>
          <p:nvPr/>
        </p:nvSpPr>
        <p:spPr>
          <a:xfrm>
            <a:off x="8927006" y="3231640"/>
            <a:ext cx="877161" cy="276999"/>
          </a:xfrm>
          <a:prstGeom prst="rect">
            <a:avLst/>
          </a:prstGeom>
          <a:noFill/>
        </p:spPr>
        <p:txBody>
          <a:bodyPr wrap="square">
            <a:spAutoFit/>
          </a:bodyPr>
          <a:lstStyle/>
          <a:p>
            <a:r>
              <a:rPr lang="en-US" altLang="zh-CN" sz="1200" dirty="0">
                <a:solidFill>
                  <a:srgbClr val="C00000"/>
                </a:solidFill>
                <a:latin typeface="Times New Roman" panose="02020603050405020304" pitchFamily="18" charset="0"/>
                <a:cs typeface="Times New Roman" panose="02020603050405020304" pitchFamily="18" charset="0"/>
              </a:rPr>
              <a:t>Dissimilar</a:t>
            </a:r>
            <a:endParaRPr lang="zh-CN" altLang="en-US" sz="1200" dirty="0">
              <a:solidFill>
                <a:srgbClr val="C00000"/>
              </a:solidFill>
              <a:latin typeface="Times New Roman" panose="02020603050405020304" pitchFamily="18" charset="0"/>
              <a:cs typeface="Times New Roman" panose="02020603050405020304" pitchFamily="18" charset="0"/>
            </a:endParaRPr>
          </a:p>
        </p:txBody>
      </p:sp>
      <p:sp>
        <p:nvSpPr>
          <p:cNvPr id="186" name="矩形 185">
            <a:extLst>
              <a:ext uri="{FF2B5EF4-FFF2-40B4-BE49-F238E27FC236}">
                <a16:creationId xmlns:a16="http://schemas.microsoft.com/office/drawing/2014/main" id="{AA337C20-B301-C625-B291-ECFB0AF720AB}"/>
              </a:ext>
            </a:extLst>
          </p:cNvPr>
          <p:cNvSpPr/>
          <p:nvPr/>
        </p:nvSpPr>
        <p:spPr>
          <a:xfrm>
            <a:off x="8507227" y="522285"/>
            <a:ext cx="936637" cy="198815"/>
          </a:xfrm>
          <a:prstGeom prst="rect">
            <a:avLst/>
          </a:prstGeom>
          <a:solidFill>
            <a:srgbClr val="8FAAD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87" name="直接连接符 186">
            <a:extLst>
              <a:ext uri="{FF2B5EF4-FFF2-40B4-BE49-F238E27FC236}">
                <a16:creationId xmlns:a16="http://schemas.microsoft.com/office/drawing/2014/main" id="{F5CC14BE-025F-3923-02E4-8F30BAC6B0A6}"/>
              </a:ext>
            </a:extLst>
          </p:cNvPr>
          <p:cNvCxnSpPr>
            <a:cxnSpLocks/>
          </p:cNvCxnSpPr>
          <p:nvPr/>
        </p:nvCxnSpPr>
        <p:spPr>
          <a:xfrm>
            <a:off x="8656992" y="521282"/>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188" name="直接连接符 187">
            <a:extLst>
              <a:ext uri="{FF2B5EF4-FFF2-40B4-BE49-F238E27FC236}">
                <a16:creationId xmlns:a16="http://schemas.microsoft.com/office/drawing/2014/main" id="{CC8D38E4-7FEC-A6CA-15F2-755A451395DB}"/>
              </a:ext>
            </a:extLst>
          </p:cNvPr>
          <p:cNvCxnSpPr>
            <a:cxnSpLocks/>
          </p:cNvCxnSpPr>
          <p:nvPr/>
        </p:nvCxnSpPr>
        <p:spPr>
          <a:xfrm>
            <a:off x="8823680" y="516520"/>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189" name="直接连接符 188">
            <a:extLst>
              <a:ext uri="{FF2B5EF4-FFF2-40B4-BE49-F238E27FC236}">
                <a16:creationId xmlns:a16="http://schemas.microsoft.com/office/drawing/2014/main" id="{5D3BB430-E671-6DE8-C10E-4F5A163DF85C}"/>
              </a:ext>
            </a:extLst>
          </p:cNvPr>
          <p:cNvCxnSpPr>
            <a:cxnSpLocks/>
          </p:cNvCxnSpPr>
          <p:nvPr/>
        </p:nvCxnSpPr>
        <p:spPr>
          <a:xfrm>
            <a:off x="8976080" y="518899"/>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190" name="直接连接符 189">
            <a:extLst>
              <a:ext uri="{FF2B5EF4-FFF2-40B4-BE49-F238E27FC236}">
                <a16:creationId xmlns:a16="http://schemas.microsoft.com/office/drawing/2014/main" id="{6ECDF63B-2C15-9C03-58C0-F01D54053A73}"/>
              </a:ext>
            </a:extLst>
          </p:cNvPr>
          <p:cNvCxnSpPr>
            <a:cxnSpLocks/>
          </p:cNvCxnSpPr>
          <p:nvPr/>
        </p:nvCxnSpPr>
        <p:spPr>
          <a:xfrm>
            <a:off x="9133245" y="518898"/>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191" name="直接连接符 190">
            <a:extLst>
              <a:ext uri="{FF2B5EF4-FFF2-40B4-BE49-F238E27FC236}">
                <a16:creationId xmlns:a16="http://schemas.microsoft.com/office/drawing/2014/main" id="{9DBA9DA9-3C1F-AEB5-D258-3160CDC5A4BD}"/>
              </a:ext>
            </a:extLst>
          </p:cNvPr>
          <p:cNvCxnSpPr>
            <a:cxnSpLocks/>
          </p:cNvCxnSpPr>
          <p:nvPr/>
        </p:nvCxnSpPr>
        <p:spPr>
          <a:xfrm>
            <a:off x="9299933" y="521274"/>
            <a:ext cx="0" cy="206962"/>
          </a:xfrm>
          <a:prstGeom prst="line">
            <a:avLst/>
          </a:prstGeom>
          <a:ln/>
        </p:spPr>
        <p:style>
          <a:lnRef idx="2">
            <a:schemeClr val="dk1"/>
          </a:lnRef>
          <a:fillRef idx="0">
            <a:schemeClr val="dk1"/>
          </a:fillRef>
          <a:effectRef idx="1">
            <a:schemeClr val="dk1"/>
          </a:effectRef>
          <a:fontRef idx="minor">
            <a:schemeClr val="tx1"/>
          </a:fontRef>
        </p:style>
      </p:cxnSp>
      <p:sp>
        <p:nvSpPr>
          <p:cNvPr id="197" name="矩形 196">
            <a:extLst>
              <a:ext uri="{FF2B5EF4-FFF2-40B4-BE49-F238E27FC236}">
                <a16:creationId xmlns:a16="http://schemas.microsoft.com/office/drawing/2014/main" id="{74BBAF75-A605-81AB-3B9B-8275842B9ABF}"/>
              </a:ext>
            </a:extLst>
          </p:cNvPr>
          <p:cNvSpPr/>
          <p:nvPr/>
        </p:nvSpPr>
        <p:spPr>
          <a:xfrm>
            <a:off x="8509481" y="1375513"/>
            <a:ext cx="936637" cy="198815"/>
          </a:xfrm>
          <a:prstGeom prst="rect">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03" name="直接连接符 202">
            <a:extLst>
              <a:ext uri="{FF2B5EF4-FFF2-40B4-BE49-F238E27FC236}">
                <a16:creationId xmlns:a16="http://schemas.microsoft.com/office/drawing/2014/main" id="{43F0CC4F-4CC8-6D30-4778-006B31288BF7}"/>
              </a:ext>
            </a:extLst>
          </p:cNvPr>
          <p:cNvCxnSpPr>
            <a:cxnSpLocks/>
          </p:cNvCxnSpPr>
          <p:nvPr/>
        </p:nvCxnSpPr>
        <p:spPr>
          <a:xfrm>
            <a:off x="8659246" y="1374510"/>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209" name="直接连接符 208">
            <a:extLst>
              <a:ext uri="{FF2B5EF4-FFF2-40B4-BE49-F238E27FC236}">
                <a16:creationId xmlns:a16="http://schemas.microsoft.com/office/drawing/2014/main" id="{B50902EE-804F-1461-AB85-787231F24038}"/>
              </a:ext>
            </a:extLst>
          </p:cNvPr>
          <p:cNvCxnSpPr>
            <a:cxnSpLocks/>
          </p:cNvCxnSpPr>
          <p:nvPr/>
        </p:nvCxnSpPr>
        <p:spPr>
          <a:xfrm>
            <a:off x="8825934" y="1369748"/>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215" name="直接连接符 214">
            <a:extLst>
              <a:ext uri="{FF2B5EF4-FFF2-40B4-BE49-F238E27FC236}">
                <a16:creationId xmlns:a16="http://schemas.microsoft.com/office/drawing/2014/main" id="{98E70E81-4BD7-6CBB-C468-446FC48B57BE}"/>
              </a:ext>
            </a:extLst>
          </p:cNvPr>
          <p:cNvCxnSpPr>
            <a:cxnSpLocks/>
          </p:cNvCxnSpPr>
          <p:nvPr/>
        </p:nvCxnSpPr>
        <p:spPr>
          <a:xfrm>
            <a:off x="8978334" y="1372127"/>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221" name="直接连接符 220">
            <a:extLst>
              <a:ext uri="{FF2B5EF4-FFF2-40B4-BE49-F238E27FC236}">
                <a16:creationId xmlns:a16="http://schemas.microsoft.com/office/drawing/2014/main" id="{F02C781D-CE3D-E877-B54B-71E5D2E89FC8}"/>
              </a:ext>
            </a:extLst>
          </p:cNvPr>
          <p:cNvCxnSpPr>
            <a:cxnSpLocks/>
          </p:cNvCxnSpPr>
          <p:nvPr/>
        </p:nvCxnSpPr>
        <p:spPr>
          <a:xfrm>
            <a:off x="9135499" y="1372126"/>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227" name="直接连接符 226">
            <a:extLst>
              <a:ext uri="{FF2B5EF4-FFF2-40B4-BE49-F238E27FC236}">
                <a16:creationId xmlns:a16="http://schemas.microsoft.com/office/drawing/2014/main" id="{46630FF0-9531-84DB-DB80-16EA64549D85}"/>
              </a:ext>
            </a:extLst>
          </p:cNvPr>
          <p:cNvCxnSpPr>
            <a:cxnSpLocks/>
          </p:cNvCxnSpPr>
          <p:nvPr/>
        </p:nvCxnSpPr>
        <p:spPr>
          <a:xfrm>
            <a:off x="9302187" y="1374502"/>
            <a:ext cx="0" cy="206962"/>
          </a:xfrm>
          <a:prstGeom prst="line">
            <a:avLst/>
          </a:prstGeom>
          <a:ln/>
        </p:spPr>
        <p:style>
          <a:lnRef idx="2">
            <a:schemeClr val="dk1"/>
          </a:lnRef>
          <a:fillRef idx="0">
            <a:schemeClr val="dk1"/>
          </a:fillRef>
          <a:effectRef idx="1">
            <a:schemeClr val="dk1"/>
          </a:effectRef>
          <a:fontRef idx="minor">
            <a:schemeClr val="tx1"/>
          </a:fontRef>
        </p:style>
      </p:cxnSp>
      <p:sp>
        <p:nvSpPr>
          <p:cNvPr id="231" name="矩形 230">
            <a:extLst>
              <a:ext uri="{FF2B5EF4-FFF2-40B4-BE49-F238E27FC236}">
                <a16:creationId xmlns:a16="http://schemas.microsoft.com/office/drawing/2014/main" id="{2CE1C299-D9E7-94C0-4F23-76CA00168927}"/>
              </a:ext>
            </a:extLst>
          </p:cNvPr>
          <p:cNvSpPr/>
          <p:nvPr/>
        </p:nvSpPr>
        <p:spPr>
          <a:xfrm>
            <a:off x="8814230" y="1378314"/>
            <a:ext cx="189782" cy="198162"/>
          </a:xfrm>
          <a:prstGeom prst="rect">
            <a:avLst/>
          </a:prstGeom>
          <a:pattFill prst="dkVert">
            <a:fgClr>
              <a:srgbClr val="ED7D31"/>
            </a:fgClr>
            <a:bgClr>
              <a:schemeClr val="bg1"/>
            </a:bgClr>
          </a:patt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234" name="矩形 233">
            <a:extLst>
              <a:ext uri="{FF2B5EF4-FFF2-40B4-BE49-F238E27FC236}">
                <a16:creationId xmlns:a16="http://schemas.microsoft.com/office/drawing/2014/main" id="{1E7DCDA0-D16C-555F-81C8-45BD1696F807}"/>
              </a:ext>
            </a:extLst>
          </p:cNvPr>
          <p:cNvSpPr/>
          <p:nvPr/>
        </p:nvSpPr>
        <p:spPr>
          <a:xfrm>
            <a:off x="8507227" y="1941383"/>
            <a:ext cx="936637" cy="198815"/>
          </a:xfrm>
          <a:prstGeom prst="rect">
            <a:avLst/>
          </a:prstGeom>
          <a:solidFill>
            <a:srgbClr val="FBE5D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35" name="直接连接符 234">
            <a:extLst>
              <a:ext uri="{FF2B5EF4-FFF2-40B4-BE49-F238E27FC236}">
                <a16:creationId xmlns:a16="http://schemas.microsoft.com/office/drawing/2014/main" id="{84DBBCA0-D0E7-8ED7-A5A0-6DB9789DE706}"/>
              </a:ext>
            </a:extLst>
          </p:cNvPr>
          <p:cNvCxnSpPr>
            <a:cxnSpLocks/>
          </p:cNvCxnSpPr>
          <p:nvPr/>
        </p:nvCxnSpPr>
        <p:spPr>
          <a:xfrm>
            <a:off x="8656992" y="1940380"/>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236" name="直接连接符 235">
            <a:extLst>
              <a:ext uri="{FF2B5EF4-FFF2-40B4-BE49-F238E27FC236}">
                <a16:creationId xmlns:a16="http://schemas.microsoft.com/office/drawing/2014/main" id="{587A9BBB-1231-D884-C5F6-B797E27BA4D8}"/>
              </a:ext>
            </a:extLst>
          </p:cNvPr>
          <p:cNvCxnSpPr>
            <a:cxnSpLocks/>
          </p:cNvCxnSpPr>
          <p:nvPr/>
        </p:nvCxnSpPr>
        <p:spPr>
          <a:xfrm>
            <a:off x="8823680" y="1935618"/>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237" name="直接连接符 236">
            <a:extLst>
              <a:ext uri="{FF2B5EF4-FFF2-40B4-BE49-F238E27FC236}">
                <a16:creationId xmlns:a16="http://schemas.microsoft.com/office/drawing/2014/main" id="{59787446-F95E-7027-ED91-958C8448DB72}"/>
              </a:ext>
            </a:extLst>
          </p:cNvPr>
          <p:cNvCxnSpPr>
            <a:cxnSpLocks/>
          </p:cNvCxnSpPr>
          <p:nvPr/>
        </p:nvCxnSpPr>
        <p:spPr>
          <a:xfrm>
            <a:off x="8976080" y="1937997"/>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238" name="直接连接符 237">
            <a:extLst>
              <a:ext uri="{FF2B5EF4-FFF2-40B4-BE49-F238E27FC236}">
                <a16:creationId xmlns:a16="http://schemas.microsoft.com/office/drawing/2014/main" id="{DD72EF5C-26DD-1FB4-706E-32194F5777E5}"/>
              </a:ext>
            </a:extLst>
          </p:cNvPr>
          <p:cNvCxnSpPr>
            <a:cxnSpLocks/>
          </p:cNvCxnSpPr>
          <p:nvPr/>
        </p:nvCxnSpPr>
        <p:spPr>
          <a:xfrm>
            <a:off x="9133245" y="1937996"/>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239" name="直接连接符 238">
            <a:extLst>
              <a:ext uri="{FF2B5EF4-FFF2-40B4-BE49-F238E27FC236}">
                <a16:creationId xmlns:a16="http://schemas.microsoft.com/office/drawing/2014/main" id="{B2679E6E-5747-C920-F755-80EB7D446B26}"/>
              </a:ext>
            </a:extLst>
          </p:cNvPr>
          <p:cNvCxnSpPr>
            <a:cxnSpLocks/>
          </p:cNvCxnSpPr>
          <p:nvPr/>
        </p:nvCxnSpPr>
        <p:spPr>
          <a:xfrm>
            <a:off x="9299933" y="1940372"/>
            <a:ext cx="0" cy="206962"/>
          </a:xfrm>
          <a:prstGeom prst="line">
            <a:avLst/>
          </a:prstGeom>
          <a:ln/>
        </p:spPr>
        <p:style>
          <a:lnRef idx="2">
            <a:schemeClr val="dk1"/>
          </a:lnRef>
          <a:fillRef idx="0">
            <a:schemeClr val="dk1"/>
          </a:fillRef>
          <a:effectRef idx="1">
            <a:schemeClr val="dk1"/>
          </a:effectRef>
          <a:fontRef idx="minor">
            <a:schemeClr val="tx1"/>
          </a:fontRef>
        </p:style>
      </p:cxnSp>
      <p:sp>
        <p:nvSpPr>
          <p:cNvPr id="243" name="矩形 242">
            <a:extLst>
              <a:ext uri="{FF2B5EF4-FFF2-40B4-BE49-F238E27FC236}">
                <a16:creationId xmlns:a16="http://schemas.microsoft.com/office/drawing/2014/main" id="{375B30BF-2D4B-A34A-29A6-85A5691F1650}"/>
              </a:ext>
            </a:extLst>
          </p:cNvPr>
          <p:cNvSpPr/>
          <p:nvPr/>
        </p:nvSpPr>
        <p:spPr>
          <a:xfrm>
            <a:off x="8498763" y="2847676"/>
            <a:ext cx="936637" cy="198815"/>
          </a:xfrm>
          <a:prstGeom prst="rect">
            <a:avLst/>
          </a:prstGeom>
          <a:solidFill>
            <a:srgbClr val="DAEFF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44" name="直接连接符 243">
            <a:extLst>
              <a:ext uri="{FF2B5EF4-FFF2-40B4-BE49-F238E27FC236}">
                <a16:creationId xmlns:a16="http://schemas.microsoft.com/office/drawing/2014/main" id="{DD0C1BBB-46D0-C2D0-A7BE-D1E85E1C9909}"/>
              </a:ext>
            </a:extLst>
          </p:cNvPr>
          <p:cNvCxnSpPr>
            <a:cxnSpLocks/>
          </p:cNvCxnSpPr>
          <p:nvPr/>
        </p:nvCxnSpPr>
        <p:spPr>
          <a:xfrm>
            <a:off x="8648528" y="2846673"/>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245" name="直接连接符 244">
            <a:extLst>
              <a:ext uri="{FF2B5EF4-FFF2-40B4-BE49-F238E27FC236}">
                <a16:creationId xmlns:a16="http://schemas.microsoft.com/office/drawing/2014/main" id="{7835264F-4BB9-9E55-7B2B-7082D6AF7634}"/>
              </a:ext>
            </a:extLst>
          </p:cNvPr>
          <p:cNvCxnSpPr>
            <a:cxnSpLocks/>
          </p:cNvCxnSpPr>
          <p:nvPr/>
        </p:nvCxnSpPr>
        <p:spPr>
          <a:xfrm>
            <a:off x="8815216" y="2841911"/>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246" name="直接连接符 245">
            <a:extLst>
              <a:ext uri="{FF2B5EF4-FFF2-40B4-BE49-F238E27FC236}">
                <a16:creationId xmlns:a16="http://schemas.microsoft.com/office/drawing/2014/main" id="{CE666504-4F10-2931-273E-BD8E4826D710}"/>
              </a:ext>
            </a:extLst>
          </p:cNvPr>
          <p:cNvCxnSpPr>
            <a:cxnSpLocks/>
          </p:cNvCxnSpPr>
          <p:nvPr/>
        </p:nvCxnSpPr>
        <p:spPr>
          <a:xfrm>
            <a:off x="8967616" y="2844290"/>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247" name="直接连接符 246">
            <a:extLst>
              <a:ext uri="{FF2B5EF4-FFF2-40B4-BE49-F238E27FC236}">
                <a16:creationId xmlns:a16="http://schemas.microsoft.com/office/drawing/2014/main" id="{759A95B5-3D67-E65F-2CA2-8F5AE09585E8}"/>
              </a:ext>
            </a:extLst>
          </p:cNvPr>
          <p:cNvCxnSpPr>
            <a:cxnSpLocks/>
          </p:cNvCxnSpPr>
          <p:nvPr/>
        </p:nvCxnSpPr>
        <p:spPr>
          <a:xfrm>
            <a:off x="9124781" y="2844289"/>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251" name="直接连接符 250">
            <a:extLst>
              <a:ext uri="{FF2B5EF4-FFF2-40B4-BE49-F238E27FC236}">
                <a16:creationId xmlns:a16="http://schemas.microsoft.com/office/drawing/2014/main" id="{E252D20C-413C-595E-6BA4-75BCA3F6D083}"/>
              </a:ext>
            </a:extLst>
          </p:cNvPr>
          <p:cNvCxnSpPr>
            <a:cxnSpLocks/>
          </p:cNvCxnSpPr>
          <p:nvPr/>
        </p:nvCxnSpPr>
        <p:spPr>
          <a:xfrm>
            <a:off x="9291469" y="2846665"/>
            <a:ext cx="0" cy="206962"/>
          </a:xfrm>
          <a:prstGeom prst="line">
            <a:avLst/>
          </a:prstGeom>
          <a:ln/>
        </p:spPr>
        <p:style>
          <a:lnRef idx="2">
            <a:schemeClr val="dk1"/>
          </a:lnRef>
          <a:fillRef idx="0">
            <a:schemeClr val="dk1"/>
          </a:fillRef>
          <a:effectRef idx="1">
            <a:schemeClr val="dk1"/>
          </a:effectRef>
          <a:fontRef idx="minor">
            <a:schemeClr val="tx1"/>
          </a:fontRef>
        </p:style>
      </p:cxnSp>
      <p:sp>
        <p:nvSpPr>
          <p:cNvPr id="30" name="文本框 29">
            <a:extLst>
              <a:ext uri="{FF2B5EF4-FFF2-40B4-BE49-F238E27FC236}">
                <a16:creationId xmlns:a16="http://schemas.microsoft.com/office/drawing/2014/main" id="{1BC6FFC2-BE3F-95C6-F26E-F855F4A62923}"/>
              </a:ext>
            </a:extLst>
          </p:cNvPr>
          <p:cNvSpPr txBox="1"/>
          <p:nvPr/>
        </p:nvSpPr>
        <p:spPr>
          <a:xfrm>
            <a:off x="6277352" y="417843"/>
            <a:ext cx="774255" cy="230832"/>
          </a:xfrm>
          <a:prstGeom prst="rect">
            <a:avLst/>
          </a:prstGeom>
          <a:noFill/>
        </p:spPr>
        <p:txBody>
          <a:bodyPr wrap="square" rtlCol="0">
            <a:spAutoFit/>
          </a:bodyPr>
          <a:lstStyle/>
          <a:p>
            <a:r>
              <a:rPr lang="en-US" altLang="zh-CN" sz="900" dirty="0">
                <a:latin typeface="Times New Roman" panose="02020603050405020304" pitchFamily="18" charset="0"/>
                <a:cs typeface="Times New Roman" panose="02020603050405020304" pitchFamily="18" charset="0"/>
              </a:rPr>
              <a:t>1  0 1  0 1</a:t>
            </a:r>
          </a:p>
        </p:txBody>
      </p:sp>
      <p:sp>
        <p:nvSpPr>
          <p:cNvPr id="135" name="文本框 134">
            <a:extLst>
              <a:ext uri="{FF2B5EF4-FFF2-40B4-BE49-F238E27FC236}">
                <a16:creationId xmlns:a16="http://schemas.microsoft.com/office/drawing/2014/main" id="{4CE67C20-44E6-AB1A-AF8E-F08E142755BF}"/>
              </a:ext>
            </a:extLst>
          </p:cNvPr>
          <p:cNvSpPr txBox="1"/>
          <p:nvPr/>
        </p:nvSpPr>
        <p:spPr>
          <a:xfrm>
            <a:off x="6278860" y="535179"/>
            <a:ext cx="774255" cy="230832"/>
          </a:xfrm>
          <a:prstGeom prst="rect">
            <a:avLst/>
          </a:prstGeom>
          <a:noFill/>
        </p:spPr>
        <p:txBody>
          <a:bodyPr wrap="square" rtlCol="0">
            <a:spAutoFit/>
          </a:bodyPr>
          <a:lstStyle/>
          <a:p>
            <a:r>
              <a:rPr lang="en-US" altLang="zh-CN" sz="900" dirty="0">
                <a:latin typeface="Times New Roman" panose="02020603050405020304" pitchFamily="18" charset="0"/>
                <a:cs typeface="Times New Roman" panose="02020603050405020304" pitchFamily="18" charset="0"/>
              </a:rPr>
              <a:t>1  1 1  0 1</a:t>
            </a:r>
          </a:p>
        </p:txBody>
      </p:sp>
      <p:sp>
        <p:nvSpPr>
          <p:cNvPr id="140" name="文本框 139">
            <a:extLst>
              <a:ext uri="{FF2B5EF4-FFF2-40B4-BE49-F238E27FC236}">
                <a16:creationId xmlns:a16="http://schemas.microsoft.com/office/drawing/2014/main" id="{05D05DAF-1BCE-8116-A15E-A5022B01F1F3}"/>
              </a:ext>
            </a:extLst>
          </p:cNvPr>
          <p:cNvSpPr txBox="1"/>
          <p:nvPr/>
        </p:nvSpPr>
        <p:spPr>
          <a:xfrm>
            <a:off x="6277647" y="650217"/>
            <a:ext cx="645440" cy="230832"/>
          </a:xfrm>
          <a:prstGeom prst="rect">
            <a:avLst/>
          </a:prstGeom>
          <a:noFill/>
        </p:spPr>
        <p:txBody>
          <a:bodyPr wrap="square" rtlCol="0">
            <a:spAutoFit/>
          </a:bodyPr>
          <a:lstStyle/>
          <a:p>
            <a:r>
              <a:rPr lang="en-US" altLang="zh-CN" sz="900" dirty="0">
                <a:latin typeface="Times New Roman" panose="02020603050405020304" pitchFamily="18" charset="0"/>
                <a:cs typeface="Times New Roman" panose="02020603050405020304" pitchFamily="18" charset="0"/>
              </a:rPr>
              <a:t>0  0 1  0 1</a:t>
            </a:r>
          </a:p>
        </p:txBody>
      </p:sp>
      <p:sp>
        <p:nvSpPr>
          <p:cNvPr id="141" name="文本框 140">
            <a:extLst>
              <a:ext uri="{FF2B5EF4-FFF2-40B4-BE49-F238E27FC236}">
                <a16:creationId xmlns:a16="http://schemas.microsoft.com/office/drawing/2014/main" id="{3C0CC15A-8C37-F9EE-137A-F417FEE2D680}"/>
              </a:ext>
            </a:extLst>
          </p:cNvPr>
          <p:cNvSpPr txBox="1"/>
          <p:nvPr/>
        </p:nvSpPr>
        <p:spPr>
          <a:xfrm>
            <a:off x="6275596" y="749951"/>
            <a:ext cx="645440" cy="230832"/>
          </a:xfrm>
          <a:prstGeom prst="rect">
            <a:avLst/>
          </a:prstGeom>
          <a:noFill/>
        </p:spPr>
        <p:txBody>
          <a:bodyPr wrap="square" rtlCol="0">
            <a:spAutoFit/>
          </a:bodyPr>
          <a:lstStyle/>
          <a:p>
            <a:r>
              <a:rPr lang="en-US" altLang="zh-CN" sz="900" dirty="0">
                <a:latin typeface="Times New Roman" panose="02020603050405020304" pitchFamily="18" charset="0"/>
                <a:cs typeface="Times New Roman" panose="02020603050405020304" pitchFamily="18" charset="0"/>
              </a:rPr>
              <a:t>1  0 1  0 1</a:t>
            </a:r>
          </a:p>
        </p:txBody>
      </p:sp>
      <p:sp>
        <p:nvSpPr>
          <p:cNvPr id="147" name="文本框 146">
            <a:extLst>
              <a:ext uri="{FF2B5EF4-FFF2-40B4-BE49-F238E27FC236}">
                <a16:creationId xmlns:a16="http://schemas.microsoft.com/office/drawing/2014/main" id="{AB70D697-12D9-59DA-EA16-74CDE7DEE8D5}"/>
              </a:ext>
            </a:extLst>
          </p:cNvPr>
          <p:cNvSpPr txBox="1"/>
          <p:nvPr/>
        </p:nvSpPr>
        <p:spPr>
          <a:xfrm>
            <a:off x="6280188" y="866978"/>
            <a:ext cx="645440" cy="230832"/>
          </a:xfrm>
          <a:prstGeom prst="rect">
            <a:avLst/>
          </a:prstGeom>
          <a:noFill/>
        </p:spPr>
        <p:txBody>
          <a:bodyPr wrap="square" rtlCol="0">
            <a:spAutoFit/>
          </a:bodyPr>
          <a:lstStyle/>
          <a:p>
            <a:r>
              <a:rPr lang="en-US" altLang="zh-CN" sz="900" dirty="0">
                <a:latin typeface="Times New Roman" panose="02020603050405020304" pitchFamily="18" charset="0"/>
                <a:cs typeface="Times New Roman" panose="02020603050405020304" pitchFamily="18" charset="0"/>
              </a:rPr>
              <a:t>0  0 1  1 1</a:t>
            </a:r>
          </a:p>
        </p:txBody>
      </p:sp>
      <p:sp>
        <p:nvSpPr>
          <p:cNvPr id="148" name="文本框 147">
            <a:extLst>
              <a:ext uri="{FF2B5EF4-FFF2-40B4-BE49-F238E27FC236}">
                <a16:creationId xmlns:a16="http://schemas.microsoft.com/office/drawing/2014/main" id="{D242FF83-B978-E3D9-E9BB-2A4E93E4D525}"/>
              </a:ext>
            </a:extLst>
          </p:cNvPr>
          <p:cNvSpPr txBox="1"/>
          <p:nvPr/>
        </p:nvSpPr>
        <p:spPr>
          <a:xfrm>
            <a:off x="7179081" y="652732"/>
            <a:ext cx="774255" cy="230832"/>
          </a:xfrm>
          <a:prstGeom prst="rect">
            <a:avLst/>
          </a:prstGeom>
          <a:noFill/>
        </p:spPr>
        <p:txBody>
          <a:bodyPr wrap="square" rtlCol="0">
            <a:spAutoFit/>
          </a:bodyPr>
          <a:lstStyle/>
          <a:p>
            <a:r>
              <a:rPr lang="en-US" altLang="zh-CN" sz="900" dirty="0">
                <a:latin typeface="Times New Roman" panose="02020603050405020304" pitchFamily="18" charset="0"/>
                <a:cs typeface="Times New Roman" panose="02020603050405020304" pitchFamily="18" charset="0"/>
              </a:rPr>
              <a:t>6  3 1  2 1</a:t>
            </a:r>
          </a:p>
        </p:txBody>
      </p:sp>
      <p:sp>
        <p:nvSpPr>
          <p:cNvPr id="150" name="文本框 149">
            <a:extLst>
              <a:ext uri="{FF2B5EF4-FFF2-40B4-BE49-F238E27FC236}">
                <a16:creationId xmlns:a16="http://schemas.microsoft.com/office/drawing/2014/main" id="{831FFD96-114E-3A06-717C-ED389D97A3FC}"/>
              </a:ext>
            </a:extLst>
          </p:cNvPr>
          <p:cNvSpPr txBox="1"/>
          <p:nvPr/>
        </p:nvSpPr>
        <p:spPr>
          <a:xfrm>
            <a:off x="7179081" y="430184"/>
            <a:ext cx="774255" cy="230832"/>
          </a:xfrm>
          <a:prstGeom prst="rect">
            <a:avLst/>
          </a:prstGeom>
          <a:noFill/>
        </p:spPr>
        <p:txBody>
          <a:bodyPr wrap="square" rtlCol="0">
            <a:spAutoFit/>
          </a:bodyPr>
          <a:lstStyle/>
          <a:p>
            <a:r>
              <a:rPr lang="en-US" altLang="zh-CN" sz="900" dirty="0">
                <a:latin typeface="Times New Roman" panose="02020603050405020304" pitchFamily="18" charset="0"/>
                <a:cs typeface="Times New Roman" panose="02020603050405020304" pitchFamily="18" charset="0"/>
              </a:rPr>
              <a:t>4  0 3  8 1</a:t>
            </a:r>
          </a:p>
        </p:txBody>
      </p:sp>
      <p:sp>
        <p:nvSpPr>
          <p:cNvPr id="151" name="文本框 150">
            <a:extLst>
              <a:ext uri="{FF2B5EF4-FFF2-40B4-BE49-F238E27FC236}">
                <a16:creationId xmlns:a16="http://schemas.microsoft.com/office/drawing/2014/main" id="{0F21E47F-267F-35D6-7F10-C375E20E8C72}"/>
              </a:ext>
            </a:extLst>
          </p:cNvPr>
          <p:cNvSpPr txBox="1"/>
          <p:nvPr/>
        </p:nvSpPr>
        <p:spPr>
          <a:xfrm>
            <a:off x="7176698" y="537504"/>
            <a:ext cx="774255" cy="230832"/>
          </a:xfrm>
          <a:prstGeom prst="rect">
            <a:avLst/>
          </a:prstGeom>
          <a:noFill/>
        </p:spPr>
        <p:txBody>
          <a:bodyPr wrap="square" rtlCol="0">
            <a:spAutoFit/>
          </a:bodyPr>
          <a:lstStyle/>
          <a:p>
            <a:r>
              <a:rPr lang="en-US" altLang="zh-CN" sz="900" dirty="0">
                <a:latin typeface="Times New Roman" panose="02020603050405020304" pitchFamily="18" charset="0"/>
                <a:cs typeface="Times New Roman" panose="02020603050405020304" pitchFamily="18" charset="0"/>
              </a:rPr>
              <a:t>5  0 7  0 1</a:t>
            </a:r>
          </a:p>
        </p:txBody>
      </p:sp>
      <p:sp>
        <p:nvSpPr>
          <p:cNvPr id="154" name="文本框 153">
            <a:extLst>
              <a:ext uri="{FF2B5EF4-FFF2-40B4-BE49-F238E27FC236}">
                <a16:creationId xmlns:a16="http://schemas.microsoft.com/office/drawing/2014/main" id="{A81C1981-F206-B0BF-738C-DA309E280D5C}"/>
              </a:ext>
            </a:extLst>
          </p:cNvPr>
          <p:cNvSpPr txBox="1"/>
          <p:nvPr/>
        </p:nvSpPr>
        <p:spPr>
          <a:xfrm>
            <a:off x="7179081" y="768148"/>
            <a:ext cx="774255" cy="230832"/>
          </a:xfrm>
          <a:prstGeom prst="rect">
            <a:avLst/>
          </a:prstGeom>
          <a:noFill/>
        </p:spPr>
        <p:txBody>
          <a:bodyPr wrap="square" rtlCol="0">
            <a:spAutoFit/>
          </a:bodyPr>
          <a:lstStyle/>
          <a:p>
            <a:r>
              <a:rPr lang="en-US" altLang="zh-CN" sz="900" dirty="0">
                <a:latin typeface="Times New Roman" panose="02020603050405020304" pitchFamily="18" charset="0"/>
                <a:cs typeface="Times New Roman" panose="02020603050405020304" pitchFamily="18" charset="0"/>
              </a:rPr>
              <a:t>8  6 3  7 1</a:t>
            </a:r>
          </a:p>
        </p:txBody>
      </p:sp>
      <p:sp>
        <p:nvSpPr>
          <p:cNvPr id="162" name="文本框 161">
            <a:extLst>
              <a:ext uri="{FF2B5EF4-FFF2-40B4-BE49-F238E27FC236}">
                <a16:creationId xmlns:a16="http://schemas.microsoft.com/office/drawing/2014/main" id="{8E420F94-8861-094D-33FC-D06849697607}"/>
              </a:ext>
            </a:extLst>
          </p:cNvPr>
          <p:cNvSpPr txBox="1"/>
          <p:nvPr/>
        </p:nvSpPr>
        <p:spPr>
          <a:xfrm>
            <a:off x="7179081" y="884066"/>
            <a:ext cx="774255" cy="230832"/>
          </a:xfrm>
          <a:prstGeom prst="rect">
            <a:avLst/>
          </a:prstGeom>
          <a:noFill/>
        </p:spPr>
        <p:txBody>
          <a:bodyPr wrap="square" rtlCol="0">
            <a:spAutoFit/>
          </a:bodyPr>
          <a:lstStyle/>
          <a:p>
            <a:r>
              <a:rPr lang="en-US" altLang="zh-CN" sz="900" dirty="0">
                <a:latin typeface="Times New Roman" panose="02020603050405020304" pitchFamily="18" charset="0"/>
                <a:cs typeface="Times New Roman" panose="02020603050405020304" pitchFamily="18" charset="0"/>
              </a:rPr>
              <a:t>9  3 5  7 1</a:t>
            </a:r>
          </a:p>
        </p:txBody>
      </p:sp>
      <p:cxnSp>
        <p:nvCxnSpPr>
          <p:cNvPr id="242" name="直接箭头连接符 241">
            <a:extLst>
              <a:ext uri="{FF2B5EF4-FFF2-40B4-BE49-F238E27FC236}">
                <a16:creationId xmlns:a16="http://schemas.microsoft.com/office/drawing/2014/main" id="{DCECC704-A924-083D-B521-C0054A4423CA}"/>
              </a:ext>
            </a:extLst>
          </p:cNvPr>
          <p:cNvCxnSpPr>
            <a:cxnSpLocks/>
          </p:cNvCxnSpPr>
          <p:nvPr/>
        </p:nvCxnSpPr>
        <p:spPr>
          <a:xfrm>
            <a:off x="10224179" y="1274188"/>
            <a:ext cx="0" cy="30350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61" name="直接箭头连接符 260">
            <a:extLst>
              <a:ext uri="{FF2B5EF4-FFF2-40B4-BE49-F238E27FC236}">
                <a16:creationId xmlns:a16="http://schemas.microsoft.com/office/drawing/2014/main" id="{CB8E0B2F-382B-73BB-E904-826F365F59F9}"/>
              </a:ext>
            </a:extLst>
          </p:cNvPr>
          <p:cNvCxnSpPr>
            <a:cxnSpLocks/>
          </p:cNvCxnSpPr>
          <p:nvPr/>
        </p:nvCxnSpPr>
        <p:spPr>
          <a:xfrm>
            <a:off x="10225244" y="1971318"/>
            <a:ext cx="0" cy="30350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62" name="直接箭头连接符 261">
            <a:extLst>
              <a:ext uri="{FF2B5EF4-FFF2-40B4-BE49-F238E27FC236}">
                <a16:creationId xmlns:a16="http://schemas.microsoft.com/office/drawing/2014/main" id="{4FA46008-162B-E790-94D5-53A267B33DBB}"/>
              </a:ext>
            </a:extLst>
          </p:cNvPr>
          <p:cNvCxnSpPr>
            <a:cxnSpLocks/>
          </p:cNvCxnSpPr>
          <p:nvPr/>
        </p:nvCxnSpPr>
        <p:spPr>
          <a:xfrm>
            <a:off x="10234550" y="2799263"/>
            <a:ext cx="0" cy="41519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66" name="直接箭头连接符 265">
            <a:extLst>
              <a:ext uri="{FF2B5EF4-FFF2-40B4-BE49-F238E27FC236}">
                <a16:creationId xmlns:a16="http://schemas.microsoft.com/office/drawing/2014/main" id="{1EDF502C-9E45-076E-E2EC-13862ED94A01}"/>
              </a:ext>
            </a:extLst>
          </p:cNvPr>
          <p:cNvCxnSpPr>
            <a:cxnSpLocks/>
          </p:cNvCxnSpPr>
          <p:nvPr/>
        </p:nvCxnSpPr>
        <p:spPr>
          <a:xfrm>
            <a:off x="9689732" y="1094964"/>
            <a:ext cx="235144" cy="407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70" name="矩形 269">
            <a:extLst>
              <a:ext uri="{FF2B5EF4-FFF2-40B4-BE49-F238E27FC236}">
                <a16:creationId xmlns:a16="http://schemas.microsoft.com/office/drawing/2014/main" id="{C0238413-4CF7-981B-A72A-19A8CA528AFF}"/>
              </a:ext>
            </a:extLst>
          </p:cNvPr>
          <p:cNvSpPr/>
          <p:nvPr/>
        </p:nvSpPr>
        <p:spPr>
          <a:xfrm>
            <a:off x="9896192" y="1627930"/>
            <a:ext cx="1331383" cy="242548"/>
          </a:xfrm>
          <a:prstGeom prst="rect">
            <a:avLst/>
          </a:prstGeom>
          <a:solidFill>
            <a:srgbClr val="FBE3B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72" name="文本框 271">
            <a:extLst>
              <a:ext uri="{FF2B5EF4-FFF2-40B4-BE49-F238E27FC236}">
                <a16:creationId xmlns:a16="http://schemas.microsoft.com/office/drawing/2014/main" id="{233C6492-07B5-BE77-1CE0-9458C5AABAE1}"/>
              </a:ext>
            </a:extLst>
          </p:cNvPr>
          <p:cNvSpPr txBox="1"/>
          <p:nvPr/>
        </p:nvSpPr>
        <p:spPr>
          <a:xfrm>
            <a:off x="9873815" y="1603228"/>
            <a:ext cx="1441420"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Contrastive learning</a:t>
            </a:r>
            <a:endParaRPr lang="zh-CN" altLang="en-US" sz="1200" dirty="0">
              <a:latin typeface="Times New Roman" panose="02020603050405020304" pitchFamily="18" charset="0"/>
              <a:cs typeface="Times New Roman" panose="02020603050405020304" pitchFamily="18" charset="0"/>
            </a:endParaRPr>
          </a:p>
        </p:txBody>
      </p:sp>
      <p:sp>
        <p:nvSpPr>
          <p:cNvPr id="286" name="文本框 285">
            <a:extLst>
              <a:ext uri="{FF2B5EF4-FFF2-40B4-BE49-F238E27FC236}">
                <a16:creationId xmlns:a16="http://schemas.microsoft.com/office/drawing/2014/main" id="{6C64E33A-5F91-B3E5-9946-B8C049DE4DB7}"/>
              </a:ext>
            </a:extLst>
          </p:cNvPr>
          <p:cNvSpPr txBox="1"/>
          <p:nvPr/>
        </p:nvSpPr>
        <p:spPr>
          <a:xfrm>
            <a:off x="10181913" y="1283407"/>
            <a:ext cx="1519547"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Flow model training</a:t>
            </a:r>
            <a:endParaRPr lang="zh-CN" altLang="en-US" sz="1200" dirty="0">
              <a:latin typeface="Times New Roman" panose="02020603050405020304" pitchFamily="18" charset="0"/>
              <a:cs typeface="Times New Roman" panose="02020603050405020304" pitchFamily="18" charset="0"/>
            </a:endParaRPr>
          </a:p>
        </p:txBody>
      </p:sp>
      <p:sp>
        <p:nvSpPr>
          <p:cNvPr id="25" name="矩形 24">
            <a:extLst>
              <a:ext uri="{FF2B5EF4-FFF2-40B4-BE49-F238E27FC236}">
                <a16:creationId xmlns:a16="http://schemas.microsoft.com/office/drawing/2014/main" id="{F395B889-0D18-C106-61E7-EC3A8909901D}"/>
              </a:ext>
            </a:extLst>
          </p:cNvPr>
          <p:cNvSpPr/>
          <p:nvPr/>
        </p:nvSpPr>
        <p:spPr>
          <a:xfrm>
            <a:off x="6922152" y="5038096"/>
            <a:ext cx="1536260" cy="1144654"/>
          </a:xfrm>
          <a:prstGeom prst="rect">
            <a:avLst/>
          </a:prstGeom>
          <a:solidFill>
            <a:srgbClr val="E2F0D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4" name="矩形 163">
            <a:extLst>
              <a:ext uri="{FF2B5EF4-FFF2-40B4-BE49-F238E27FC236}">
                <a16:creationId xmlns:a16="http://schemas.microsoft.com/office/drawing/2014/main" id="{0E7926F5-E1D6-3542-CC54-9F8744299D9C}"/>
              </a:ext>
            </a:extLst>
          </p:cNvPr>
          <p:cNvSpPr/>
          <p:nvPr/>
        </p:nvSpPr>
        <p:spPr>
          <a:xfrm>
            <a:off x="8957054" y="5021027"/>
            <a:ext cx="2318716" cy="1003103"/>
          </a:xfrm>
          <a:prstGeom prst="rect">
            <a:avLst/>
          </a:prstGeom>
          <a:solidFill>
            <a:srgbClr val="FBE6CC"/>
          </a:solidFill>
          <a:ln>
            <a:solidFill>
              <a:srgbClr val="91919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7" name="文本框 166">
            <a:extLst>
              <a:ext uri="{FF2B5EF4-FFF2-40B4-BE49-F238E27FC236}">
                <a16:creationId xmlns:a16="http://schemas.microsoft.com/office/drawing/2014/main" id="{B5A34EE2-7BB9-2772-F101-C7F3BAC72793}"/>
              </a:ext>
            </a:extLst>
          </p:cNvPr>
          <p:cNvSpPr txBox="1"/>
          <p:nvPr/>
        </p:nvSpPr>
        <p:spPr>
          <a:xfrm>
            <a:off x="4787494" y="6217081"/>
            <a:ext cx="2064906"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Suspected graph model</a:t>
            </a:r>
            <a:endParaRPr lang="zh-CN" altLang="en-US" sz="1200" dirty="0"/>
          </a:p>
        </p:txBody>
      </p:sp>
      <mc:AlternateContent xmlns:mc="http://schemas.openxmlformats.org/markup-compatibility/2006" xmlns:a14="http://schemas.microsoft.com/office/drawing/2010/main">
        <mc:Choice Requires="a14">
          <p:sp>
            <p:nvSpPr>
              <p:cNvPr id="170" name="文本框 169">
                <a:extLst>
                  <a:ext uri="{FF2B5EF4-FFF2-40B4-BE49-F238E27FC236}">
                    <a16:creationId xmlns:a16="http://schemas.microsoft.com/office/drawing/2014/main" id="{40F7FF1F-C8DC-FDCB-2BAF-9A0A6FC3F0DF}"/>
                  </a:ext>
                </a:extLst>
              </p:cNvPr>
              <p:cNvSpPr txBox="1"/>
              <p:nvPr/>
            </p:nvSpPr>
            <p:spPr>
              <a:xfrm>
                <a:off x="8960644" y="5045021"/>
                <a:ext cx="2315126" cy="1015663"/>
              </a:xfrm>
              <a:prstGeom prst="rect">
                <a:avLst/>
              </a:prstGeom>
              <a:noFill/>
              <a:ln>
                <a:noFill/>
                <a:prstDash val="lgDash"/>
              </a:ln>
            </p:spPr>
            <p:txBody>
              <a:bodyPr wrap="square">
                <a:spAutoFit/>
              </a:bodyPr>
              <a:lstStyle/>
              <a:p>
                <a:r>
                  <a:rPr lang="zh-CN" altLang="en-US" sz="1200" dirty="0">
                    <a:latin typeface="Times New Roman" panose="02020603050405020304" pitchFamily="18" charset="0"/>
                    <a:cs typeface="Times New Roman" panose="02020603050405020304" pitchFamily="18" charset="0"/>
                  </a:rPr>
                  <a:t>Hypothesis testing:</a:t>
                </a:r>
                <a:endParaRPr lang="en-US" altLang="zh-CN" sz="1200" dirty="0">
                  <a:latin typeface="Times New Roman" panose="02020603050405020304" pitchFamily="18" charset="0"/>
                  <a:cs typeface="Times New Roman" panose="02020603050405020304" pitchFamily="18" charset="0"/>
                </a:endParaRPr>
              </a:p>
              <a:p>
                <a:endParaRPr lang="en-US" altLang="zh-CN" sz="1200" dirty="0">
                  <a:latin typeface="Times New Roman" panose="02020603050405020304" pitchFamily="18" charset="0"/>
                  <a:cs typeface="Times New Roman" panose="02020603050405020304" pitchFamily="18" charset="0"/>
                </a:endParaRPr>
              </a:p>
              <a:p>
                <a14:m>
                  <m:oMath xmlns:m="http://schemas.openxmlformats.org/officeDocument/2006/math">
                    <m:sSub>
                      <m:sSubPr>
                        <m:ctrlPr>
                          <a:rPr lang="en-US" altLang="zh-CN" sz="1200" i="1" smtClean="0">
                            <a:latin typeface="Cambria Math" panose="02040503050406030204" pitchFamily="18" charset="0"/>
                            <a:cs typeface="Times New Roman" panose="02020603050405020304" pitchFamily="18" charset="0"/>
                          </a:rPr>
                        </m:ctrlPr>
                      </m:sSubPr>
                      <m:e>
                        <m:r>
                          <a:rPr lang="en-US" altLang="zh-CN" sz="1200" b="0" i="1" smtClean="0">
                            <a:latin typeface="Cambria Math" panose="02040503050406030204" pitchFamily="18" charset="0"/>
                            <a:cs typeface="Times New Roman" panose="02020603050405020304" pitchFamily="18" charset="0"/>
                          </a:rPr>
                          <m:t>𝐻</m:t>
                        </m:r>
                      </m:e>
                      <m:sub>
                        <m:r>
                          <a:rPr lang="en-US" altLang="zh-CN" sz="1200" b="0" i="1" smtClean="0">
                            <a:latin typeface="Cambria Math" panose="02040503050406030204" pitchFamily="18" charset="0"/>
                            <a:cs typeface="Times New Roman" panose="02020603050405020304" pitchFamily="18" charset="0"/>
                          </a:rPr>
                          <m:t>0</m:t>
                        </m:r>
                      </m:sub>
                    </m:sSub>
                    <m:r>
                      <a:rPr lang="en-US" altLang="zh-CN" sz="1200" b="0" i="0" smtClean="0">
                        <a:latin typeface="Cambria Math" panose="02040503050406030204" pitchFamily="18" charset="0"/>
                        <a:cs typeface="Times New Roman" panose="02020603050405020304" pitchFamily="18" charset="0"/>
                      </a:rPr>
                      <m:t>:</m:t>
                    </m:r>
                  </m:oMath>
                </a14:m>
                <a:r>
                  <a:rPr lang="en-US" altLang="zh-CN" sz="1200" dirty="0">
                    <a:latin typeface="Times New Roman" panose="02020603050405020304" pitchFamily="18" charset="0"/>
                    <a:cs typeface="Times New Roman" panose="02020603050405020304" pitchFamily="18" charset="0"/>
                  </a:rPr>
                  <a:t>The observed two queries have different classification probability distributions</a:t>
                </a:r>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170" name="文本框 169">
                <a:extLst>
                  <a:ext uri="{FF2B5EF4-FFF2-40B4-BE49-F238E27FC236}">
                    <a16:creationId xmlns:a16="http://schemas.microsoft.com/office/drawing/2014/main" id="{40F7FF1F-C8DC-FDCB-2BAF-9A0A6FC3F0DF}"/>
                  </a:ext>
                </a:extLst>
              </p:cNvPr>
              <p:cNvSpPr txBox="1">
                <a:spLocks noRot="1" noChangeAspect="1" noMove="1" noResize="1" noEditPoints="1" noAdjustHandles="1" noChangeArrowheads="1" noChangeShapeType="1" noTextEdit="1"/>
              </p:cNvSpPr>
              <p:nvPr/>
            </p:nvSpPr>
            <p:spPr>
              <a:xfrm>
                <a:off x="8960644" y="5045021"/>
                <a:ext cx="2315126" cy="1015663"/>
              </a:xfrm>
              <a:prstGeom prst="rect">
                <a:avLst/>
              </a:prstGeom>
              <a:blipFill>
                <a:blip r:embed="rId17"/>
                <a:stretch>
                  <a:fillRect l="-263" t="-602" r="-789" b="-4217"/>
                </a:stretch>
              </a:blipFill>
              <a:ln>
                <a:noFill/>
                <a:prstDash val="lgDash"/>
              </a:ln>
            </p:spPr>
            <p:txBody>
              <a:bodyPr/>
              <a:lstStyle/>
              <a:p>
                <a:r>
                  <a:rPr lang="zh-CN" altLang="en-US">
                    <a:noFill/>
                  </a:rPr>
                  <a:t> </a:t>
                </a:r>
              </a:p>
            </p:txBody>
          </p:sp>
        </mc:Fallback>
      </mc:AlternateContent>
      <p:sp>
        <p:nvSpPr>
          <p:cNvPr id="171" name="椭圆 170">
            <a:extLst>
              <a:ext uri="{FF2B5EF4-FFF2-40B4-BE49-F238E27FC236}">
                <a16:creationId xmlns:a16="http://schemas.microsoft.com/office/drawing/2014/main" id="{A74CD9E6-147C-9239-0803-E99CD02BD00C}"/>
              </a:ext>
            </a:extLst>
          </p:cNvPr>
          <p:cNvSpPr/>
          <p:nvPr/>
        </p:nvSpPr>
        <p:spPr>
          <a:xfrm>
            <a:off x="863844" y="5226284"/>
            <a:ext cx="128588" cy="135731"/>
          </a:xfrm>
          <a:prstGeom prst="ellipse">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172" name="椭圆 171">
            <a:extLst>
              <a:ext uri="{FF2B5EF4-FFF2-40B4-BE49-F238E27FC236}">
                <a16:creationId xmlns:a16="http://schemas.microsoft.com/office/drawing/2014/main" id="{65D9FD75-4AA0-DC05-9DA5-9DFA4DC297E2}"/>
              </a:ext>
            </a:extLst>
          </p:cNvPr>
          <p:cNvSpPr/>
          <p:nvPr/>
        </p:nvSpPr>
        <p:spPr>
          <a:xfrm>
            <a:off x="1150785" y="4872900"/>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174" name="椭圆 173">
            <a:extLst>
              <a:ext uri="{FF2B5EF4-FFF2-40B4-BE49-F238E27FC236}">
                <a16:creationId xmlns:a16="http://schemas.microsoft.com/office/drawing/2014/main" id="{225AB29C-CFE5-544E-DC96-CC00B2013FBE}"/>
              </a:ext>
            </a:extLst>
          </p:cNvPr>
          <p:cNvSpPr/>
          <p:nvPr/>
        </p:nvSpPr>
        <p:spPr>
          <a:xfrm>
            <a:off x="1086491" y="5614841"/>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75" name="椭圆 174">
            <a:extLst>
              <a:ext uri="{FF2B5EF4-FFF2-40B4-BE49-F238E27FC236}">
                <a16:creationId xmlns:a16="http://schemas.microsoft.com/office/drawing/2014/main" id="{106C9D9B-F97E-4EF2-AE20-C3902F8BB38D}"/>
              </a:ext>
            </a:extLst>
          </p:cNvPr>
          <p:cNvSpPr/>
          <p:nvPr/>
        </p:nvSpPr>
        <p:spPr>
          <a:xfrm>
            <a:off x="1455585" y="5246161"/>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76" name="椭圆 175">
            <a:extLst>
              <a:ext uri="{FF2B5EF4-FFF2-40B4-BE49-F238E27FC236}">
                <a16:creationId xmlns:a16="http://schemas.microsoft.com/office/drawing/2014/main" id="{671F58E2-3712-7590-1A27-43B7D8B08917}"/>
              </a:ext>
            </a:extLst>
          </p:cNvPr>
          <p:cNvSpPr/>
          <p:nvPr/>
        </p:nvSpPr>
        <p:spPr>
          <a:xfrm>
            <a:off x="1743719" y="4894511"/>
            <a:ext cx="128588" cy="135731"/>
          </a:xfrm>
          <a:prstGeom prst="ellipse">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177" name="椭圆 176">
            <a:extLst>
              <a:ext uri="{FF2B5EF4-FFF2-40B4-BE49-F238E27FC236}">
                <a16:creationId xmlns:a16="http://schemas.microsoft.com/office/drawing/2014/main" id="{9C639CEC-4F77-D1A0-E71A-29AB1138098D}"/>
              </a:ext>
            </a:extLst>
          </p:cNvPr>
          <p:cNvSpPr/>
          <p:nvPr/>
        </p:nvSpPr>
        <p:spPr>
          <a:xfrm>
            <a:off x="1877072" y="5584686"/>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78" name="椭圆 177">
            <a:extLst>
              <a:ext uri="{FF2B5EF4-FFF2-40B4-BE49-F238E27FC236}">
                <a16:creationId xmlns:a16="http://schemas.microsoft.com/office/drawing/2014/main" id="{EA7FE752-6B1E-BCEA-626F-C53708D6F339}"/>
              </a:ext>
            </a:extLst>
          </p:cNvPr>
          <p:cNvSpPr/>
          <p:nvPr/>
        </p:nvSpPr>
        <p:spPr>
          <a:xfrm>
            <a:off x="1956835" y="5328312"/>
            <a:ext cx="128588" cy="135731"/>
          </a:xfrm>
          <a:prstGeom prst="ellipse">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179" name="椭圆 178">
            <a:extLst>
              <a:ext uri="{FF2B5EF4-FFF2-40B4-BE49-F238E27FC236}">
                <a16:creationId xmlns:a16="http://schemas.microsoft.com/office/drawing/2014/main" id="{C18C6CFF-9C1B-209D-7FD9-33AE3B85F096}"/>
              </a:ext>
            </a:extLst>
          </p:cNvPr>
          <p:cNvSpPr/>
          <p:nvPr/>
        </p:nvSpPr>
        <p:spPr>
          <a:xfrm>
            <a:off x="1587741" y="5798404"/>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181" name="直接连接符 180">
            <a:extLst>
              <a:ext uri="{FF2B5EF4-FFF2-40B4-BE49-F238E27FC236}">
                <a16:creationId xmlns:a16="http://schemas.microsoft.com/office/drawing/2014/main" id="{ADABA13F-C7A9-C8F5-6238-832261255597}"/>
              </a:ext>
            </a:extLst>
          </p:cNvPr>
          <p:cNvCxnSpPr>
            <a:cxnSpLocks/>
            <a:stCxn id="172" idx="3"/>
            <a:endCxn id="171" idx="0"/>
          </p:cNvCxnSpPr>
          <p:nvPr/>
        </p:nvCxnSpPr>
        <p:spPr>
          <a:xfrm flipH="1">
            <a:off x="928138" y="4988754"/>
            <a:ext cx="241478" cy="237530"/>
          </a:xfrm>
          <a:prstGeom prst="line">
            <a:avLst/>
          </a:prstGeom>
        </p:spPr>
        <p:style>
          <a:lnRef idx="2">
            <a:schemeClr val="dk1"/>
          </a:lnRef>
          <a:fillRef idx="0">
            <a:schemeClr val="dk1"/>
          </a:fillRef>
          <a:effectRef idx="1">
            <a:schemeClr val="dk1"/>
          </a:effectRef>
          <a:fontRef idx="minor">
            <a:schemeClr val="tx1"/>
          </a:fontRef>
        </p:style>
      </p:cxnSp>
      <p:cxnSp>
        <p:nvCxnSpPr>
          <p:cNvPr id="182" name="直接连接符 181">
            <a:extLst>
              <a:ext uri="{FF2B5EF4-FFF2-40B4-BE49-F238E27FC236}">
                <a16:creationId xmlns:a16="http://schemas.microsoft.com/office/drawing/2014/main" id="{EE90F63C-2F3C-DF89-484A-3501EA47B807}"/>
              </a:ext>
            </a:extLst>
          </p:cNvPr>
          <p:cNvCxnSpPr>
            <a:cxnSpLocks/>
            <a:stCxn id="172" idx="5"/>
            <a:endCxn id="175" idx="1"/>
          </p:cNvCxnSpPr>
          <p:nvPr/>
        </p:nvCxnSpPr>
        <p:spPr>
          <a:xfrm>
            <a:off x="1260542" y="4988754"/>
            <a:ext cx="213874" cy="277284"/>
          </a:xfrm>
          <a:prstGeom prst="line">
            <a:avLst/>
          </a:prstGeom>
        </p:spPr>
        <p:style>
          <a:lnRef idx="2">
            <a:schemeClr val="dk1"/>
          </a:lnRef>
          <a:fillRef idx="0">
            <a:schemeClr val="dk1"/>
          </a:fillRef>
          <a:effectRef idx="1">
            <a:schemeClr val="dk1"/>
          </a:effectRef>
          <a:fontRef idx="minor">
            <a:schemeClr val="tx1"/>
          </a:fontRef>
        </p:style>
      </p:cxnSp>
      <p:cxnSp>
        <p:nvCxnSpPr>
          <p:cNvPr id="228" name="直接连接符 227">
            <a:extLst>
              <a:ext uri="{FF2B5EF4-FFF2-40B4-BE49-F238E27FC236}">
                <a16:creationId xmlns:a16="http://schemas.microsoft.com/office/drawing/2014/main" id="{D2319253-89CE-05E1-61ED-8251103346D1}"/>
              </a:ext>
            </a:extLst>
          </p:cNvPr>
          <p:cNvCxnSpPr>
            <a:cxnSpLocks/>
            <a:stCxn id="171" idx="5"/>
            <a:endCxn id="174" idx="1"/>
          </p:cNvCxnSpPr>
          <p:nvPr/>
        </p:nvCxnSpPr>
        <p:spPr>
          <a:xfrm>
            <a:off x="973601" y="5342138"/>
            <a:ext cx="131721" cy="292580"/>
          </a:xfrm>
          <a:prstGeom prst="line">
            <a:avLst/>
          </a:prstGeom>
        </p:spPr>
        <p:style>
          <a:lnRef idx="2">
            <a:schemeClr val="dk1"/>
          </a:lnRef>
          <a:fillRef idx="0">
            <a:schemeClr val="dk1"/>
          </a:fillRef>
          <a:effectRef idx="1">
            <a:schemeClr val="dk1"/>
          </a:effectRef>
          <a:fontRef idx="minor">
            <a:schemeClr val="tx1"/>
          </a:fontRef>
        </p:style>
      </p:cxnSp>
      <p:cxnSp>
        <p:nvCxnSpPr>
          <p:cNvPr id="229" name="直接连接符 228">
            <a:extLst>
              <a:ext uri="{FF2B5EF4-FFF2-40B4-BE49-F238E27FC236}">
                <a16:creationId xmlns:a16="http://schemas.microsoft.com/office/drawing/2014/main" id="{959ABD5C-BFDC-339D-2F6F-7EDBAC27F6FB}"/>
              </a:ext>
            </a:extLst>
          </p:cNvPr>
          <p:cNvCxnSpPr>
            <a:cxnSpLocks/>
            <a:stCxn id="175" idx="3"/>
            <a:endCxn id="174" idx="7"/>
          </p:cNvCxnSpPr>
          <p:nvPr/>
        </p:nvCxnSpPr>
        <p:spPr>
          <a:xfrm flipH="1">
            <a:off x="1196248" y="5362015"/>
            <a:ext cx="278168" cy="272703"/>
          </a:xfrm>
          <a:prstGeom prst="line">
            <a:avLst/>
          </a:prstGeom>
        </p:spPr>
        <p:style>
          <a:lnRef idx="2">
            <a:schemeClr val="dk1"/>
          </a:lnRef>
          <a:fillRef idx="0">
            <a:schemeClr val="dk1"/>
          </a:fillRef>
          <a:effectRef idx="1">
            <a:schemeClr val="dk1"/>
          </a:effectRef>
          <a:fontRef idx="minor">
            <a:schemeClr val="tx1"/>
          </a:fontRef>
        </p:style>
      </p:cxnSp>
      <p:cxnSp>
        <p:nvCxnSpPr>
          <p:cNvPr id="230" name="直接连接符 229">
            <a:extLst>
              <a:ext uri="{FF2B5EF4-FFF2-40B4-BE49-F238E27FC236}">
                <a16:creationId xmlns:a16="http://schemas.microsoft.com/office/drawing/2014/main" id="{3FE5E603-1F11-88F2-9109-0BE94B0A6D9B}"/>
              </a:ext>
            </a:extLst>
          </p:cNvPr>
          <p:cNvCxnSpPr>
            <a:cxnSpLocks/>
            <a:stCxn id="176" idx="3"/>
            <a:endCxn id="175" idx="6"/>
          </p:cNvCxnSpPr>
          <p:nvPr/>
        </p:nvCxnSpPr>
        <p:spPr>
          <a:xfrm flipH="1">
            <a:off x="1584173" y="5010365"/>
            <a:ext cx="178377" cy="303662"/>
          </a:xfrm>
          <a:prstGeom prst="line">
            <a:avLst/>
          </a:prstGeom>
        </p:spPr>
        <p:style>
          <a:lnRef idx="2">
            <a:schemeClr val="dk1"/>
          </a:lnRef>
          <a:fillRef idx="0">
            <a:schemeClr val="dk1"/>
          </a:fillRef>
          <a:effectRef idx="1">
            <a:schemeClr val="dk1"/>
          </a:effectRef>
          <a:fontRef idx="minor">
            <a:schemeClr val="tx1"/>
          </a:fontRef>
        </p:style>
      </p:cxnSp>
      <p:cxnSp>
        <p:nvCxnSpPr>
          <p:cNvPr id="232" name="直接连接符 231">
            <a:extLst>
              <a:ext uri="{FF2B5EF4-FFF2-40B4-BE49-F238E27FC236}">
                <a16:creationId xmlns:a16="http://schemas.microsoft.com/office/drawing/2014/main" id="{4B98499D-9AC4-50BB-565E-CFB3EA6554D2}"/>
              </a:ext>
            </a:extLst>
          </p:cNvPr>
          <p:cNvCxnSpPr>
            <a:cxnSpLocks/>
            <a:stCxn id="179" idx="0"/>
            <a:endCxn id="175" idx="4"/>
          </p:cNvCxnSpPr>
          <p:nvPr/>
        </p:nvCxnSpPr>
        <p:spPr>
          <a:xfrm flipH="1" flipV="1">
            <a:off x="1519879" y="5381892"/>
            <a:ext cx="132156" cy="416512"/>
          </a:xfrm>
          <a:prstGeom prst="line">
            <a:avLst/>
          </a:prstGeom>
        </p:spPr>
        <p:style>
          <a:lnRef idx="2">
            <a:schemeClr val="dk1"/>
          </a:lnRef>
          <a:fillRef idx="0">
            <a:schemeClr val="dk1"/>
          </a:fillRef>
          <a:effectRef idx="1">
            <a:schemeClr val="dk1"/>
          </a:effectRef>
          <a:fontRef idx="minor">
            <a:schemeClr val="tx1"/>
          </a:fontRef>
        </p:style>
      </p:cxnSp>
      <p:cxnSp>
        <p:nvCxnSpPr>
          <p:cNvPr id="233" name="直接连接符 232">
            <a:extLst>
              <a:ext uri="{FF2B5EF4-FFF2-40B4-BE49-F238E27FC236}">
                <a16:creationId xmlns:a16="http://schemas.microsoft.com/office/drawing/2014/main" id="{B8169D5C-22CB-1BA6-810B-4E61B050966D}"/>
              </a:ext>
            </a:extLst>
          </p:cNvPr>
          <p:cNvCxnSpPr>
            <a:cxnSpLocks/>
            <a:stCxn id="177" idx="1"/>
            <a:endCxn id="175" idx="5"/>
          </p:cNvCxnSpPr>
          <p:nvPr/>
        </p:nvCxnSpPr>
        <p:spPr>
          <a:xfrm flipH="1" flipV="1">
            <a:off x="1565342" y="5362015"/>
            <a:ext cx="330561" cy="242548"/>
          </a:xfrm>
          <a:prstGeom prst="line">
            <a:avLst/>
          </a:prstGeom>
        </p:spPr>
        <p:style>
          <a:lnRef idx="2">
            <a:schemeClr val="dk1"/>
          </a:lnRef>
          <a:fillRef idx="0">
            <a:schemeClr val="dk1"/>
          </a:fillRef>
          <a:effectRef idx="1">
            <a:schemeClr val="dk1"/>
          </a:effectRef>
          <a:fontRef idx="minor">
            <a:schemeClr val="tx1"/>
          </a:fontRef>
        </p:style>
      </p:cxnSp>
      <p:cxnSp>
        <p:nvCxnSpPr>
          <p:cNvPr id="241" name="直接连接符 240">
            <a:extLst>
              <a:ext uri="{FF2B5EF4-FFF2-40B4-BE49-F238E27FC236}">
                <a16:creationId xmlns:a16="http://schemas.microsoft.com/office/drawing/2014/main" id="{2C9C11B0-A043-1FAF-F70C-27113A5F6445}"/>
              </a:ext>
            </a:extLst>
          </p:cNvPr>
          <p:cNvCxnSpPr>
            <a:cxnSpLocks/>
            <a:stCxn id="176" idx="5"/>
            <a:endCxn id="178" idx="1"/>
          </p:cNvCxnSpPr>
          <p:nvPr/>
        </p:nvCxnSpPr>
        <p:spPr>
          <a:xfrm>
            <a:off x="1853476" y="5010365"/>
            <a:ext cx="122190" cy="337824"/>
          </a:xfrm>
          <a:prstGeom prst="line">
            <a:avLst/>
          </a:prstGeom>
        </p:spPr>
        <p:style>
          <a:lnRef idx="2">
            <a:schemeClr val="dk1"/>
          </a:lnRef>
          <a:fillRef idx="0">
            <a:schemeClr val="dk1"/>
          </a:fillRef>
          <a:effectRef idx="1">
            <a:schemeClr val="dk1"/>
          </a:effectRef>
          <a:fontRef idx="minor">
            <a:schemeClr val="tx1"/>
          </a:fontRef>
        </p:style>
      </p:cxnSp>
      <p:cxnSp>
        <p:nvCxnSpPr>
          <p:cNvPr id="253" name="直接连接符 252">
            <a:extLst>
              <a:ext uri="{FF2B5EF4-FFF2-40B4-BE49-F238E27FC236}">
                <a16:creationId xmlns:a16="http://schemas.microsoft.com/office/drawing/2014/main" id="{5FBD4577-08BB-B29B-DD7E-FDB38C9C6F7C}"/>
              </a:ext>
            </a:extLst>
          </p:cNvPr>
          <p:cNvCxnSpPr>
            <a:cxnSpLocks/>
            <a:stCxn id="172" idx="4"/>
            <a:endCxn id="174" idx="0"/>
          </p:cNvCxnSpPr>
          <p:nvPr/>
        </p:nvCxnSpPr>
        <p:spPr>
          <a:xfrm flipH="1">
            <a:off x="1150785" y="5008631"/>
            <a:ext cx="64294" cy="606210"/>
          </a:xfrm>
          <a:prstGeom prst="line">
            <a:avLst/>
          </a:prstGeom>
        </p:spPr>
        <p:style>
          <a:lnRef idx="2">
            <a:schemeClr val="dk1"/>
          </a:lnRef>
          <a:fillRef idx="0">
            <a:schemeClr val="dk1"/>
          </a:fillRef>
          <a:effectRef idx="1">
            <a:schemeClr val="dk1"/>
          </a:effectRef>
          <a:fontRef idx="minor">
            <a:schemeClr val="tx1"/>
          </a:fontRef>
        </p:style>
      </p:cxnSp>
      <p:cxnSp>
        <p:nvCxnSpPr>
          <p:cNvPr id="254" name="直接连接符 253">
            <a:extLst>
              <a:ext uri="{FF2B5EF4-FFF2-40B4-BE49-F238E27FC236}">
                <a16:creationId xmlns:a16="http://schemas.microsoft.com/office/drawing/2014/main" id="{1CC15607-A0F3-60BE-25E0-E25D525A79D0}"/>
              </a:ext>
            </a:extLst>
          </p:cNvPr>
          <p:cNvCxnSpPr>
            <a:stCxn id="174" idx="5"/>
            <a:endCxn id="179" idx="2"/>
          </p:cNvCxnSpPr>
          <p:nvPr/>
        </p:nvCxnSpPr>
        <p:spPr>
          <a:xfrm>
            <a:off x="1196248" y="5730695"/>
            <a:ext cx="391493" cy="135575"/>
          </a:xfrm>
          <a:prstGeom prst="line">
            <a:avLst/>
          </a:prstGeom>
        </p:spPr>
        <p:style>
          <a:lnRef idx="2">
            <a:schemeClr val="dk1"/>
          </a:lnRef>
          <a:fillRef idx="0">
            <a:schemeClr val="dk1"/>
          </a:fillRef>
          <a:effectRef idx="1">
            <a:schemeClr val="dk1"/>
          </a:effectRef>
          <a:fontRef idx="minor">
            <a:schemeClr val="tx1"/>
          </a:fontRef>
        </p:style>
      </p:cxnSp>
      <p:sp>
        <p:nvSpPr>
          <p:cNvPr id="256" name="矩形 255">
            <a:extLst>
              <a:ext uri="{FF2B5EF4-FFF2-40B4-BE49-F238E27FC236}">
                <a16:creationId xmlns:a16="http://schemas.microsoft.com/office/drawing/2014/main" id="{73055CC7-7910-6C61-BAC9-9224CB857468}"/>
              </a:ext>
            </a:extLst>
          </p:cNvPr>
          <p:cNvSpPr/>
          <p:nvPr/>
        </p:nvSpPr>
        <p:spPr>
          <a:xfrm>
            <a:off x="771582" y="4813548"/>
            <a:ext cx="2472419" cy="1400176"/>
          </a:xfrm>
          <a:prstGeom prst="rect">
            <a:avLst/>
          </a:prstGeom>
          <a:noFill/>
          <a:ln>
            <a:solidFill>
              <a:schemeClr val="bg1">
                <a:lumMod val="65000"/>
              </a:schemeClr>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8" name="椭圆 257">
            <a:extLst>
              <a:ext uri="{FF2B5EF4-FFF2-40B4-BE49-F238E27FC236}">
                <a16:creationId xmlns:a16="http://schemas.microsoft.com/office/drawing/2014/main" id="{753BAFA4-53B4-DF2B-9C0D-B1FA6217CF25}"/>
              </a:ext>
            </a:extLst>
          </p:cNvPr>
          <p:cNvSpPr/>
          <p:nvPr/>
        </p:nvSpPr>
        <p:spPr>
          <a:xfrm rot="453782">
            <a:off x="2645777" y="5288397"/>
            <a:ext cx="128588" cy="135731"/>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sp>
        <p:nvSpPr>
          <p:cNvPr id="259" name="椭圆 258">
            <a:extLst>
              <a:ext uri="{FF2B5EF4-FFF2-40B4-BE49-F238E27FC236}">
                <a16:creationId xmlns:a16="http://schemas.microsoft.com/office/drawing/2014/main" id="{D5D6BF23-5482-F231-D543-8434081747E9}"/>
              </a:ext>
            </a:extLst>
          </p:cNvPr>
          <p:cNvSpPr/>
          <p:nvPr/>
        </p:nvSpPr>
        <p:spPr>
          <a:xfrm rot="453782">
            <a:off x="2800860" y="5441083"/>
            <a:ext cx="128588" cy="135731"/>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sp>
        <p:nvSpPr>
          <p:cNvPr id="260" name="椭圆 259">
            <a:extLst>
              <a:ext uri="{FF2B5EF4-FFF2-40B4-BE49-F238E27FC236}">
                <a16:creationId xmlns:a16="http://schemas.microsoft.com/office/drawing/2014/main" id="{95C49D0A-FAE7-DA80-E226-E21E870886B0}"/>
              </a:ext>
            </a:extLst>
          </p:cNvPr>
          <p:cNvSpPr/>
          <p:nvPr/>
        </p:nvSpPr>
        <p:spPr>
          <a:xfrm rot="453782">
            <a:off x="2559661" y="5532726"/>
            <a:ext cx="128588" cy="135731"/>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cxnSp>
        <p:nvCxnSpPr>
          <p:cNvPr id="263" name="直接连接符 262">
            <a:extLst>
              <a:ext uri="{FF2B5EF4-FFF2-40B4-BE49-F238E27FC236}">
                <a16:creationId xmlns:a16="http://schemas.microsoft.com/office/drawing/2014/main" id="{734B989C-721F-4AA4-FD89-9DBF5A595A87}"/>
              </a:ext>
            </a:extLst>
          </p:cNvPr>
          <p:cNvCxnSpPr>
            <a:cxnSpLocks/>
          </p:cNvCxnSpPr>
          <p:nvPr/>
        </p:nvCxnSpPr>
        <p:spPr>
          <a:xfrm rot="453782">
            <a:off x="2751505" y="5410103"/>
            <a:ext cx="74898" cy="45291"/>
          </a:xfrm>
          <a:prstGeom prst="line">
            <a:avLst/>
          </a:prstGeom>
          <a:ln>
            <a:solidFill>
              <a:srgbClr val="C00000"/>
            </a:solidFill>
          </a:ln>
        </p:spPr>
        <p:style>
          <a:lnRef idx="2">
            <a:schemeClr val="dk1"/>
          </a:lnRef>
          <a:fillRef idx="0">
            <a:schemeClr val="dk1"/>
          </a:fillRef>
          <a:effectRef idx="1">
            <a:schemeClr val="dk1"/>
          </a:effectRef>
          <a:fontRef idx="minor">
            <a:schemeClr val="tx1"/>
          </a:fontRef>
        </p:style>
      </p:cxnSp>
      <p:cxnSp>
        <p:nvCxnSpPr>
          <p:cNvPr id="264" name="直接连接符 263">
            <a:extLst>
              <a:ext uri="{FF2B5EF4-FFF2-40B4-BE49-F238E27FC236}">
                <a16:creationId xmlns:a16="http://schemas.microsoft.com/office/drawing/2014/main" id="{4E9BC7F5-E15E-8F41-8A5D-DD14FCAB95D7}"/>
              </a:ext>
            </a:extLst>
          </p:cNvPr>
          <p:cNvCxnSpPr>
            <a:cxnSpLocks/>
            <a:endCxn id="260" idx="0"/>
          </p:cNvCxnSpPr>
          <p:nvPr/>
        </p:nvCxnSpPr>
        <p:spPr>
          <a:xfrm flipH="1">
            <a:off x="2632887" y="5403796"/>
            <a:ext cx="37951" cy="129520"/>
          </a:xfrm>
          <a:prstGeom prst="line">
            <a:avLst/>
          </a:prstGeom>
          <a:ln>
            <a:solidFill>
              <a:srgbClr val="C00000"/>
            </a:solidFill>
          </a:ln>
        </p:spPr>
        <p:style>
          <a:lnRef idx="2">
            <a:schemeClr val="dk1"/>
          </a:lnRef>
          <a:fillRef idx="0">
            <a:schemeClr val="dk1"/>
          </a:fillRef>
          <a:effectRef idx="1">
            <a:schemeClr val="dk1"/>
          </a:effectRef>
          <a:fontRef idx="minor">
            <a:schemeClr val="tx1"/>
          </a:fontRef>
        </p:style>
      </p:cxnSp>
      <p:cxnSp>
        <p:nvCxnSpPr>
          <p:cNvPr id="265" name="直接连接符 264">
            <a:extLst>
              <a:ext uri="{FF2B5EF4-FFF2-40B4-BE49-F238E27FC236}">
                <a16:creationId xmlns:a16="http://schemas.microsoft.com/office/drawing/2014/main" id="{5CB59F27-904A-D945-1AAA-9BFE5B851C66}"/>
              </a:ext>
            </a:extLst>
          </p:cNvPr>
          <p:cNvCxnSpPr>
            <a:cxnSpLocks/>
            <a:endCxn id="260" idx="6"/>
          </p:cNvCxnSpPr>
          <p:nvPr/>
        </p:nvCxnSpPr>
        <p:spPr>
          <a:xfrm flipH="1">
            <a:off x="2687690" y="5559088"/>
            <a:ext cx="129383" cy="49966"/>
          </a:xfrm>
          <a:prstGeom prst="line">
            <a:avLst/>
          </a:prstGeom>
          <a:ln>
            <a:solidFill>
              <a:srgbClr val="C00000"/>
            </a:solidFill>
          </a:ln>
        </p:spPr>
        <p:style>
          <a:lnRef idx="2">
            <a:schemeClr val="dk1"/>
          </a:lnRef>
          <a:fillRef idx="0">
            <a:schemeClr val="dk1"/>
          </a:fillRef>
          <a:effectRef idx="1">
            <a:schemeClr val="dk1"/>
          </a:effectRef>
          <a:fontRef idx="minor">
            <a:schemeClr val="tx1"/>
          </a:fontRef>
        </p:style>
      </p:cxnSp>
      <p:pic>
        <p:nvPicPr>
          <p:cNvPr id="267" name="图片 266">
            <a:extLst>
              <a:ext uri="{FF2B5EF4-FFF2-40B4-BE49-F238E27FC236}">
                <a16:creationId xmlns:a16="http://schemas.microsoft.com/office/drawing/2014/main" id="{B62A99DA-52F3-5AA3-4959-98690E72CCF1}"/>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2224135" y="5431020"/>
            <a:ext cx="222267" cy="222267"/>
          </a:xfrm>
          <a:prstGeom prst="rect">
            <a:avLst/>
          </a:prstGeom>
        </p:spPr>
      </p:pic>
      <mc:AlternateContent xmlns:mc="http://schemas.openxmlformats.org/markup-compatibility/2006" xmlns:a14="http://schemas.microsoft.com/office/drawing/2010/main">
        <mc:Choice Requires="a14">
          <p:sp>
            <p:nvSpPr>
              <p:cNvPr id="268" name="文本框 267">
                <a:extLst>
                  <a:ext uri="{FF2B5EF4-FFF2-40B4-BE49-F238E27FC236}">
                    <a16:creationId xmlns:a16="http://schemas.microsoft.com/office/drawing/2014/main" id="{3755ADD0-B16D-AD5D-E813-66B9B6F4D4AF}"/>
                  </a:ext>
                </a:extLst>
              </p:cNvPr>
              <p:cNvSpPr txBox="1"/>
              <p:nvPr/>
            </p:nvSpPr>
            <p:spPr>
              <a:xfrm>
                <a:off x="771583" y="5872943"/>
                <a:ext cx="136800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Original datasets </a:t>
                </a:r>
                <a14:m>
                  <m:oMath xmlns:m="http://schemas.openxmlformats.org/officeDocument/2006/math">
                    <m:r>
                      <a:rPr lang="en-US" altLang="zh-CN" sz="1200" i="1" dirty="0" smtClean="0">
                        <a:latin typeface="Cambria Math" panose="02040503050406030204" pitchFamily="18" charset="0"/>
                        <a:cs typeface="Times New Roman" panose="02020603050405020304" pitchFamily="18" charset="0"/>
                      </a:rPr>
                      <m:t>𝐺</m:t>
                    </m:r>
                  </m:oMath>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268" name="文本框 267">
                <a:extLst>
                  <a:ext uri="{FF2B5EF4-FFF2-40B4-BE49-F238E27FC236}">
                    <a16:creationId xmlns:a16="http://schemas.microsoft.com/office/drawing/2014/main" id="{3755ADD0-B16D-AD5D-E813-66B9B6F4D4AF}"/>
                  </a:ext>
                </a:extLst>
              </p:cNvPr>
              <p:cNvSpPr txBox="1">
                <a:spLocks noRot="1" noChangeAspect="1" noMove="1" noResize="1" noEditPoints="1" noAdjustHandles="1" noChangeArrowheads="1" noChangeShapeType="1" noTextEdit="1"/>
              </p:cNvSpPr>
              <p:nvPr/>
            </p:nvSpPr>
            <p:spPr>
              <a:xfrm>
                <a:off x="771583" y="5872943"/>
                <a:ext cx="1368003" cy="276999"/>
              </a:xfrm>
              <a:prstGeom prst="rect">
                <a:avLst/>
              </a:prstGeom>
              <a:blipFill>
                <a:blip r:embed="rId19"/>
                <a:stretch>
                  <a:fillRect l="-446" b="-1521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9" name="文本框 268">
                <a:extLst>
                  <a:ext uri="{FF2B5EF4-FFF2-40B4-BE49-F238E27FC236}">
                    <a16:creationId xmlns:a16="http://schemas.microsoft.com/office/drawing/2014/main" id="{E7388417-C880-2506-80A1-A4B9D5EF3B35}"/>
                  </a:ext>
                </a:extLst>
              </p:cNvPr>
              <p:cNvSpPr txBox="1"/>
              <p:nvPr/>
            </p:nvSpPr>
            <p:spPr>
              <a:xfrm>
                <a:off x="2398321" y="5854102"/>
                <a:ext cx="693014"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1200" i="1" smtClean="0">
                              <a:latin typeface="Cambria Math" panose="02040503050406030204" pitchFamily="18" charset="0"/>
                              <a:cs typeface="Times New Roman" panose="02020603050405020304" pitchFamily="18" charset="0"/>
                            </a:rPr>
                          </m:ctrlPr>
                        </m:sSubPr>
                        <m:e>
                          <m:r>
                            <a:rPr lang="en-US" altLang="zh-CN" sz="1200" b="0" i="1" smtClean="0">
                              <a:latin typeface="Cambria Math" panose="02040503050406030204" pitchFamily="18" charset="0"/>
                              <a:cs typeface="Times New Roman" panose="02020603050405020304" pitchFamily="18" charset="0"/>
                            </a:rPr>
                            <m:t>𝑥</m:t>
                          </m:r>
                        </m:e>
                        <m:sub>
                          <m:r>
                            <a:rPr lang="en-US" altLang="zh-CN" sz="1200" b="0" i="1" smtClean="0">
                              <a:latin typeface="Cambria Math" panose="02040503050406030204" pitchFamily="18" charset="0"/>
                              <a:cs typeface="Times New Roman" panose="02020603050405020304" pitchFamily="18" charset="0"/>
                            </a:rPr>
                            <m:t>𝑖𝑠𝑜</m:t>
                          </m:r>
                        </m:sub>
                      </m:sSub>
                    </m:oMath>
                  </m:oMathPara>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269" name="文本框 268">
                <a:extLst>
                  <a:ext uri="{FF2B5EF4-FFF2-40B4-BE49-F238E27FC236}">
                    <a16:creationId xmlns:a16="http://schemas.microsoft.com/office/drawing/2014/main" id="{E7388417-C880-2506-80A1-A4B9D5EF3B35}"/>
                  </a:ext>
                </a:extLst>
              </p:cNvPr>
              <p:cNvSpPr txBox="1">
                <a:spLocks noRot="1" noChangeAspect="1" noMove="1" noResize="1" noEditPoints="1" noAdjustHandles="1" noChangeArrowheads="1" noChangeShapeType="1" noTextEdit="1"/>
              </p:cNvSpPr>
              <p:nvPr/>
            </p:nvSpPr>
            <p:spPr>
              <a:xfrm>
                <a:off x="2398321" y="5854102"/>
                <a:ext cx="693014" cy="276999"/>
              </a:xfrm>
              <a:prstGeom prst="rect">
                <a:avLst/>
              </a:prstGeom>
              <a:blipFill>
                <a:blip r:embed="rId2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5" name="文本框 274">
                <a:extLst>
                  <a:ext uri="{FF2B5EF4-FFF2-40B4-BE49-F238E27FC236}">
                    <a16:creationId xmlns:a16="http://schemas.microsoft.com/office/drawing/2014/main" id="{B47C9875-B6E7-4459-5063-238F62A683C3}"/>
                  </a:ext>
                </a:extLst>
              </p:cNvPr>
              <p:cNvSpPr txBox="1"/>
              <p:nvPr/>
            </p:nvSpPr>
            <p:spPr>
              <a:xfrm>
                <a:off x="3711392" y="5152863"/>
                <a:ext cx="693014"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1200" i="1" smtClean="0">
                              <a:latin typeface="Cambria Math" panose="02040503050406030204" pitchFamily="18" charset="0"/>
                              <a:cs typeface="Times New Roman" panose="02020603050405020304" pitchFamily="18" charset="0"/>
                            </a:rPr>
                          </m:ctrlPr>
                        </m:sSubPr>
                        <m:e>
                          <m:r>
                            <a:rPr lang="en-US" altLang="zh-CN" sz="1200" b="0" i="1" smtClean="0">
                              <a:latin typeface="Cambria Math" panose="02040503050406030204" pitchFamily="18" charset="0"/>
                              <a:cs typeface="Times New Roman" panose="02020603050405020304" pitchFamily="18" charset="0"/>
                            </a:rPr>
                            <m:t>𝑥</m:t>
                          </m:r>
                        </m:e>
                        <m:sub>
                          <m:r>
                            <a:rPr lang="en-US" altLang="zh-CN" sz="1200" b="0" i="1" smtClean="0">
                              <a:latin typeface="Cambria Math" panose="02040503050406030204" pitchFamily="18" charset="0"/>
                              <a:cs typeface="Times New Roman" panose="02020603050405020304" pitchFamily="18" charset="0"/>
                            </a:rPr>
                            <m:t>𝑠𝑢𝑟</m:t>
                          </m:r>
                        </m:sub>
                      </m:sSub>
                    </m:oMath>
                  </m:oMathPara>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275" name="文本框 274">
                <a:extLst>
                  <a:ext uri="{FF2B5EF4-FFF2-40B4-BE49-F238E27FC236}">
                    <a16:creationId xmlns:a16="http://schemas.microsoft.com/office/drawing/2014/main" id="{B47C9875-B6E7-4459-5063-238F62A683C3}"/>
                  </a:ext>
                </a:extLst>
              </p:cNvPr>
              <p:cNvSpPr txBox="1">
                <a:spLocks noRot="1" noChangeAspect="1" noMove="1" noResize="1" noEditPoints="1" noAdjustHandles="1" noChangeArrowheads="1" noChangeShapeType="1" noTextEdit="1"/>
              </p:cNvSpPr>
              <p:nvPr/>
            </p:nvSpPr>
            <p:spPr>
              <a:xfrm>
                <a:off x="3711392" y="5152863"/>
                <a:ext cx="693014" cy="276999"/>
              </a:xfrm>
              <a:prstGeom prst="rect">
                <a:avLst/>
              </a:prstGeom>
              <a:blipFill>
                <a:blip r:embed="rId2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5" name="文本框 284">
                <a:extLst>
                  <a:ext uri="{FF2B5EF4-FFF2-40B4-BE49-F238E27FC236}">
                    <a16:creationId xmlns:a16="http://schemas.microsoft.com/office/drawing/2014/main" id="{C379F515-AEC3-AE4E-0D4F-F0DAA3C2A563}"/>
                  </a:ext>
                </a:extLst>
              </p:cNvPr>
              <p:cNvSpPr txBox="1"/>
              <p:nvPr/>
            </p:nvSpPr>
            <p:spPr>
              <a:xfrm>
                <a:off x="3776193" y="5922029"/>
                <a:ext cx="693014"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1200" i="1" smtClean="0">
                              <a:latin typeface="Cambria Math" panose="02040503050406030204" pitchFamily="18" charset="0"/>
                              <a:cs typeface="Times New Roman" panose="02020603050405020304" pitchFamily="18" charset="0"/>
                            </a:rPr>
                          </m:ctrlPr>
                        </m:sSubPr>
                        <m:e>
                          <m:r>
                            <a:rPr lang="en-US" altLang="zh-CN" sz="1200" b="0" i="1" smtClean="0">
                              <a:latin typeface="Cambria Math" panose="02040503050406030204" pitchFamily="18" charset="0"/>
                              <a:cs typeface="Times New Roman" panose="02020603050405020304" pitchFamily="18" charset="0"/>
                            </a:rPr>
                            <m:t>𝑥</m:t>
                          </m:r>
                        </m:e>
                        <m:sub>
                          <m:r>
                            <a:rPr lang="en-US" altLang="zh-CN" sz="1200" b="0" i="1" smtClean="0">
                              <a:latin typeface="Cambria Math" panose="02040503050406030204" pitchFamily="18" charset="0"/>
                              <a:cs typeface="Times New Roman" panose="02020603050405020304" pitchFamily="18" charset="0"/>
                            </a:rPr>
                            <m:t>𝑑𝑖𝑠</m:t>
                          </m:r>
                        </m:sub>
                      </m:sSub>
                    </m:oMath>
                  </m:oMathPara>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285" name="文本框 284">
                <a:extLst>
                  <a:ext uri="{FF2B5EF4-FFF2-40B4-BE49-F238E27FC236}">
                    <a16:creationId xmlns:a16="http://schemas.microsoft.com/office/drawing/2014/main" id="{C379F515-AEC3-AE4E-0D4F-F0DAA3C2A563}"/>
                  </a:ext>
                </a:extLst>
              </p:cNvPr>
              <p:cNvSpPr txBox="1">
                <a:spLocks noRot="1" noChangeAspect="1" noMove="1" noResize="1" noEditPoints="1" noAdjustHandles="1" noChangeArrowheads="1" noChangeShapeType="1" noTextEdit="1"/>
              </p:cNvSpPr>
              <p:nvPr/>
            </p:nvSpPr>
            <p:spPr>
              <a:xfrm>
                <a:off x="3776193" y="5922029"/>
                <a:ext cx="693014" cy="276999"/>
              </a:xfrm>
              <a:prstGeom prst="rect">
                <a:avLst/>
              </a:prstGeom>
              <a:blipFill>
                <a:blip r:embed="rId22"/>
                <a:stretch>
                  <a:fillRect/>
                </a:stretch>
              </a:blipFill>
            </p:spPr>
            <p:txBody>
              <a:bodyPr/>
              <a:lstStyle/>
              <a:p>
                <a:r>
                  <a:rPr lang="zh-CN" altLang="en-US">
                    <a:noFill/>
                  </a:rPr>
                  <a:t> </a:t>
                </a:r>
              </a:p>
            </p:txBody>
          </p:sp>
        </mc:Fallback>
      </mc:AlternateContent>
      <p:sp>
        <p:nvSpPr>
          <p:cNvPr id="288" name="等腰三角形 287">
            <a:extLst>
              <a:ext uri="{FF2B5EF4-FFF2-40B4-BE49-F238E27FC236}">
                <a16:creationId xmlns:a16="http://schemas.microsoft.com/office/drawing/2014/main" id="{A7E0EBCB-2903-88FC-15D0-017F16C4B6C3}"/>
              </a:ext>
            </a:extLst>
          </p:cNvPr>
          <p:cNvSpPr/>
          <p:nvPr/>
        </p:nvSpPr>
        <p:spPr>
          <a:xfrm>
            <a:off x="3927219" y="5582058"/>
            <a:ext cx="343449" cy="369332"/>
          </a:xfrm>
          <a:prstGeom prst="triangl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0" name="椭圆 289">
            <a:extLst>
              <a:ext uri="{FF2B5EF4-FFF2-40B4-BE49-F238E27FC236}">
                <a16:creationId xmlns:a16="http://schemas.microsoft.com/office/drawing/2014/main" id="{CA237E91-623C-FD92-6B57-E493CBEFFAD0}"/>
              </a:ext>
            </a:extLst>
          </p:cNvPr>
          <p:cNvSpPr/>
          <p:nvPr/>
        </p:nvSpPr>
        <p:spPr>
          <a:xfrm rot="453782">
            <a:off x="4028999" y="5542089"/>
            <a:ext cx="128588" cy="135731"/>
          </a:xfrm>
          <a:prstGeom prst="ellips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sp>
        <p:nvSpPr>
          <p:cNvPr id="291" name="椭圆 290">
            <a:extLst>
              <a:ext uri="{FF2B5EF4-FFF2-40B4-BE49-F238E27FC236}">
                <a16:creationId xmlns:a16="http://schemas.microsoft.com/office/drawing/2014/main" id="{D9C1895A-2109-7D19-28CA-19A361FD062E}"/>
              </a:ext>
            </a:extLst>
          </p:cNvPr>
          <p:cNvSpPr/>
          <p:nvPr/>
        </p:nvSpPr>
        <p:spPr>
          <a:xfrm rot="453782">
            <a:off x="3877212" y="5854948"/>
            <a:ext cx="128588" cy="135731"/>
          </a:xfrm>
          <a:prstGeom prst="ellips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sp>
        <p:nvSpPr>
          <p:cNvPr id="292" name="椭圆 291">
            <a:extLst>
              <a:ext uri="{FF2B5EF4-FFF2-40B4-BE49-F238E27FC236}">
                <a16:creationId xmlns:a16="http://schemas.microsoft.com/office/drawing/2014/main" id="{F92F4BD2-D533-F1E7-1F99-8A168970BE6C}"/>
              </a:ext>
            </a:extLst>
          </p:cNvPr>
          <p:cNvSpPr/>
          <p:nvPr/>
        </p:nvSpPr>
        <p:spPr>
          <a:xfrm rot="453782">
            <a:off x="4212276" y="5854948"/>
            <a:ext cx="128588" cy="135731"/>
          </a:xfrm>
          <a:prstGeom prst="ellips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293" name="等腰三角形 292">
            <a:extLst>
              <a:ext uri="{FF2B5EF4-FFF2-40B4-BE49-F238E27FC236}">
                <a16:creationId xmlns:a16="http://schemas.microsoft.com/office/drawing/2014/main" id="{DA1D650F-A605-8955-99B4-84715FD52FA3}"/>
              </a:ext>
            </a:extLst>
          </p:cNvPr>
          <p:cNvSpPr/>
          <p:nvPr/>
        </p:nvSpPr>
        <p:spPr>
          <a:xfrm>
            <a:off x="3885830" y="4824193"/>
            <a:ext cx="343449" cy="369332"/>
          </a:xfrm>
          <a:prstGeom prst="triangl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4" name="椭圆 293">
            <a:extLst>
              <a:ext uri="{FF2B5EF4-FFF2-40B4-BE49-F238E27FC236}">
                <a16:creationId xmlns:a16="http://schemas.microsoft.com/office/drawing/2014/main" id="{9B4B3910-311C-0EC4-CFC6-C0D4350F28A2}"/>
              </a:ext>
            </a:extLst>
          </p:cNvPr>
          <p:cNvSpPr/>
          <p:nvPr/>
        </p:nvSpPr>
        <p:spPr>
          <a:xfrm rot="453782">
            <a:off x="3987610" y="4784224"/>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sp>
        <p:nvSpPr>
          <p:cNvPr id="295" name="椭圆 294">
            <a:extLst>
              <a:ext uri="{FF2B5EF4-FFF2-40B4-BE49-F238E27FC236}">
                <a16:creationId xmlns:a16="http://schemas.microsoft.com/office/drawing/2014/main" id="{F9E315D0-05F6-0D1E-290B-81220B59D24C}"/>
              </a:ext>
            </a:extLst>
          </p:cNvPr>
          <p:cNvSpPr/>
          <p:nvPr/>
        </p:nvSpPr>
        <p:spPr>
          <a:xfrm rot="453782">
            <a:off x="3835823" y="5097083"/>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sp>
        <p:nvSpPr>
          <p:cNvPr id="296" name="椭圆 295">
            <a:extLst>
              <a:ext uri="{FF2B5EF4-FFF2-40B4-BE49-F238E27FC236}">
                <a16:creationId xmlns:a16="http://schemas.microsoft.com/office/drawing/2014/main" id="{14916D38-6151-FBAE-7B35-B41D38844814}"/>
              </a:ext>
            </a:extLst>
          </p:cNvPr>
          <p:cNvSpPr/>
          <p:nvPr/>
        </p:nvSpPr>
        <p:spPr>
          <a:xfrm rot="453782">
            <a:off x="4170887" y="5097083"/>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297" name="矩形 296">
            <a:extLst>
              <a:ext uri="{FF2B5EF4-FFF2-40B4-BE49-F238E27FC236}">
                <a16:creationId xmlns:a16="http://schemas.microsoft.com/office/drawing/2014/main" id="{5BE2895B-4B77-BA94-306C-450A2CF4B26B}"/>
              </a:ext>
            </a:extLst>
          </p:cNvPr>
          <p:cNvSpPr/>
          <p:nvPr/>
        </p:nvSpPr>
        <p:spPr>
          <a:xfrm>
            <a:off x="3680813" y="4730955"/>
            <a:ext cx="788393" cy="1468073"/>
          </a:xfrm>
          <a:prstGeom prst="rect">
            <a:avLst/>
          </a:prstGeom>
          <a:noFill/>
          <a:ln>
            <a:solidFill>
              <a:srgbClr val="91919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99" name="图片 298">
            <a:extLst>
              <a:ext uri="{FF2B5EF4-FFF2-40B4-BE49-F238E27FC236}">
                <a16:creationId xmlns:a16="http://schemas.microsoft.com/office/drawing/2014/main" id="{F43471F3-6EA1-7200-F884-450CAEEDCE61}"/>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3383415" y="5412451"/>
            <a:ext cx="222267" cy="222267"/>
          </a:xfrm>
          <a:prstGeom prst="rect">
            <a:avLst/>
          </a:prstGeom>
        </p:spPr>
      </p:pic>
      <p:cxnSp>
        <p:nvCxnSpPr>
          <p:cNvPr id="300" name="直接箭头连接符 299">
            <a:extLst>
              <a:ext uri="{FF2B5EF4-FFF2-40B4-BE49-F238E27FC236}">
                <a16:creationId xmlns:a16="http://schemas.microsoft.com/office/drawing/2014/main" id="{46466EA1-A5B3-6648-804D-1F6AC5C9BB99}"/>
              </a:ext>
            </a:extLst>
          </p:cNvPr>
          <p:cNvCxnSpPr>
            <a:cxnSpLocks/>
          </p:cNvCxnSpPr>
          <p:nvPr/>
        </p:nvCxnSpPr>
        <p:spPr>
          <a:xfrm>
            <a:off x="4650215" y="6058007"/>
            <a:ext cx="272657"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01" name="文本框 300">
            <a:extLst>
              <a:ext uri="{FF2B5EF4-FFF2-40B4-BE49-F238E27FC236}">
                <a16:creationId xmlns:a16="http://schemas.microsoft.com/office/drawing/2014/main" id="{DE2FD4AE-438D-383C-880A-5E944870E9D1}"/>
              </a:ext>
            </a:extLst>
          </p:cNvPr>
          <p:cNvSpPr txBox="1"/>
          <p:nvPr/>
        </p:nvSpPr>
        <p:spPr>
          <a:xfrm>
            <a:off x="3352474" y="6170944"/>
            <a:ext cx="1370377" cy="276999"/>
          </a:xfrm>
          <a:prstGeom prst="rect">
            <a:avLst/>
          </a:prstGeom>
          <a:noFill/>
        </p:spPr>
        <p:txBody>
          <a:bodyPr wrap="square">
            <a:spAutoFit/>
          </a:bodyPr>
          <a:lstStyle/>
          <a:p>
            <a:pPr algn="ctr"/>
            <a:r>
              <a:rPr lang="en-US" altLang="zh-CN" sz="1200" dirty="0">
                <a:latin typeface="Times New Roman" panose="02020603050405020304" pitchFamily="18" charset="0"/>
                <a:cs typeface="Times New Roman" panose="02020603050405020304" pitchFamily="18" charset="0"/>
              </a:rPr>
              <a:t>Prompt subgraphs</a:t>
            </a:r>
            <a:endParaRPr lang="zh-CN" altLang="en-US" sz="1200" dirty="0">
              <a:latin typeface="Times New Roman" panose="02020603050405020304" pitchFamily="18" charset="0"/>
              <a:cs typeface="Times New Roman" panose="02020603050405020304" pitchFamily="18" charset="0"/>
            </a:endParaRPr>
          </a:p>
        </p:txBody>
      </p:sp>
      <p:sp>
        <p:nvSpPr>
          <p:cNvPr id="302" name="文本框 301">
            <a:extLst>
              <a:ext uri="{FF2B5EF4-FFF2-40B4-BE49-F238E27FC236}">
                <a16:creationId xmlns:a16="http://schemas.microsoft.com/office/drawing/2014/main" id="{93081593-F295-1FB2-89C4-E7618B8154EB}"/>
              </a:ext>
            </a:extLst>
          </p:cNvPr>
          <p:cNvSpPr txBox="1"/>
          <p:nvPr/>
        </p:nvSpPr>
        <p:spPr>
          <a:xfrm>
            <a:off x="7011552" y="5056501"/>
            <a:ext cx="1364476"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(0.2 0.9 0.4 … 0.1)</a:t>
            </a:r>
            <a:endParaRPr lang="zh-CN" altLang="en-US" sz="1200" dirty="0">
              <a:latin typeface="Times New Roman" panose="02020603050405020304" pitchFamily="18" charset="0"/>
              <a:cs typeface="Times New Roman" panose="02020603050405020304" pitchFamily="18" charset="0"/>
            </a:endParaRPr>
          </a:p>
        </p:txBody>
      </p:sp>
      <p:sp>
        <p:nvSpPr>
          <p:cNvPr id="304" name="文本框 303">
            <a:extLst>
              <a:ext uri="{FF2B5EF4-FFF2-40B4-BE49-F238E27FC236}">
                <a16:creationId xmlns:a16="http://schemas.microsoft.com/office/drawing/2014/main" id="{7E536430-F7C1-DD13-B621-B20F2A5041C7}"/>
              </a:ext>
            </a:extLst>
          </p:cNvPr>
          <p:cNvSpPr txBox="1"/>
          <p:nvPr/>
        </p:nvSpPr>
        <p:spPr>
          <a:xfrm>
            <a:off x="7077845" y="5724246"/>
            <a:ext cx="1575750"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(0.3 0.8 0.2 … 0.2)</a:t>
            </a:r>
          </a:p>
        </p:txBody>
      </p:sp>
      <p:sp>
        <p:nvSpPr>
          <p:cNvPr id="305" name="矩形 304">
            <a:extLst>
              <a:ext uri="{FF2B5EF4-FFF2-40B4-BE49-F238E27FC236}">
                <a16:creationId xmlns:a16="http://schemas.microsoft.com/office/drawing/2014/main" id="{905BD7BB-E791-5B41-7E28-311A038C9CA7}"/>
              </a:ext>
            </a:extLst>
          </p:cNvPr>
          <p:cNvSpPr/>
          <p:nvPr/>
        </p:nvSpPr>
        <p:spPr>
          <a:xfrm>
            <a:off x="6916488" y="5021697"/>
            <a:ext cx="1554604" cy="1169552"/>
          </a:xfrm>
          <a:prstGeom prst="rect">
            <a:avLst/>
          </a:prstGeom>
          <a:noFill/>
          <a:ln>
            <a:solidFill>
              <a:srgbClr val="91919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306" name="文本框 305">
                <a:extLst>
                  <a:ext uri="{FF2B5EF4-FFF2-40B4-BE49-F238E27FC236}">
                    <a16:creationId xmlns:a16="http://schemas.microsoft.com/office/drawing/2014/main" id="{A1951542-8883-8CBC-830A-73DFECAE6646}"/>
                  </a:ext>
                </a:extLst>
              </p:cNvPr>
              <p:cNvSpPr txBox="1"/>
              <p:nvPr/>
            </p:nvSpPr>
            <p:spPr>
              <a:xfrm>
                <a:off x="7496398" y="5183248"/>
                <a:ext cx="871421" cy="276999"/>
              </a:xfrm>
              <a:prstGeom prst="rect">
                <a:avLst/>
              </a:prstGeom>
              <a:noFill/>
            </p:spPr>
            <p:txBody>
              <a:bodyPr wrap="square">
                <a:spAutoFit/>
              </a:bodyPr>
              <a:lstStyle/>
              <a:p>
                <a14:m>
                  <m:oMath xmlns:m="http://schemas.openxmlformats.org/officeDocument/2006/math">
                    <m:sSub>
                      <m:sSubPr>
                        <m:ctrlPr>
                          <a:rPr lang="en-US" altLang="zh-CN" sz="1200" i="1" smtClean="0">
                            <a:latin typeface="Cambria Math" panose="02040503050406030204" pitchFamily="18" charset="0"/>
                            <a:cs typeface="Times New Roman" panose="02020603050405020304" pitchFamily="18" charset="0"/>
                          </a:rPr>
                        </m:ctrlPr>
                      </m:sSubPr>
                      <m:e>
                        <m:r>
                          <a:rPr lang="en-US" altLang="zh-CN" sz="1200" b="0" i="1" smtClean="0">
                            <a:latin typeface="Cambria Math" panose="02040503050406030204" pitchFamily="18" charset="0"/>
                            <a:cs typeface="Times New Roman" panose="02020603050405020304" pitchFamily="18" charset="0"/>
                          </a:rPr>
                          <m:t>𝑝</m:t>
                        </m:r>
                      </m:e>
                      <m:sub>
                        <m:r>
                          <a:rPr lang="en-US" altLang="zh-CN" sz="1200" i="1">
                            <a:latin typeface="Cambria Math" panose="02040503050406030204" pitchFamily="18" charset="0"/>
                            <a:cs typeface="Times New Roman" panose="02020603050405020304" pitchFamily="18" charset="0"/>
                          </a:rPr>
                          <m:t>𝑠𝑢𝑟</m:t>
                        </m:r>
                      </m:sub>
                    </m:sSub>
                  </m:oMath>
                </a14:m>
                <a:r>
                  <a:rPr lang="en-US" altLang="zh-CN" sz="1200" dirty="0">
                    <a:latin typeface="Times New Roman" panose="02020603050405020304" pitchFamily="18" charset="0"/>
                    <a:cs typeface="Times New Roman" panose="02020603050405020304" pitchFamily="18" charset="0"/>
                  </a:rPr>
                  <a:t> </a:t>
                </a:r>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306" name="文本框 305">
                <a:extLst>
                  <a:ext uri="{FF2B5EF4-FFF2-40B4-BE49-F238E27FC236}">
                    <a16:creationId xmlns:a16="http://schemas.microsoft.com/office/drawing/2014/main" id="{A1951542-8883-8CBC-830A-73DFECAE6646}"/>
                  </a:ext>
                </a:extLst>
              </p:cNvPr>
              <p:cNvSpPr txBox="1">
                <a:spLocks noRot="1" noChangeAspect="1" noMove="1" noResize="1" noEditPoints="1" noAdjustHandles="1" noChangeArrowheads="1" noChangeShapeType="1" noTextEdit="1"/>
              </p:cNvSpPr>
              <p:nvPr/>
            </p:nvSpPr>
            <p:spPr>
              <a:xfrm>
                <a:off x="7496398" y="5183248"/>
                <a:ext cx="871421" cy="276999"/>
              </a:xfrm>
              <a:prstGeom prst="rect">
                <a:avLst/>
              </a:prstGeom>
              <a:blipFill>
                <a:blip r:embed="rId23"/>
                <a:stretch>
                  <a:fillRect/>
                </a:stretch>
              </a:blipFill>
            </p:spPr>
            <p:txBody>
              <a:bodyPr/>
              <a:lstStyle/>
              <a:p>
                <a:r>
                  <a:rPr lang="zh-CN" altLang="en-US">
                    <a:noFill/>
                  </a:rPr>
                  <a:t> </a:t>
                </a:r>
              </a:p>
            </p:txBody>
          </p:sp>
        </mc:Fallback>
      </mc:AlternateContent>
      <p:sp>
        <p:nvSpPr>
          <p:cNvPr id="311" name="文本框 310">
            <a:extLst>
              <a:ext uri="{FF2B5EF4-FFF2-40B4-BE49-F238E27FC236}">
                <a16:creationId xmlns:a16="http://schemas.microsoft.com/office/drawing/2014/main" id="{C1BA0045-F7DE-6D09-B68A-D368B4A90460}"/>
              </a:ext>
            </a:extLst>
          </p:cNvPr>
          <p:cNvSpPr txBox="1"/>
          <p:nvPr/>
        </p:nvSpPr>
        <p:spPr>
          <a:xfrm>
            <a:off x="6836173" y="4744698"/>
            <a:ext cx="1634919"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Probability distribution </a:t>
            </a:r>
            <a:endParaRPr lang="zh-CN" altLang="en-US" sz="12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12" name="文本框 311">
                <a:extLst>
                  <a:ext uri="{FF2B5EF4-FFF2-40B4-BE49-F238E27FC236}">
                    <a16:creationId xmlns:a16="http://schemas.microsoft.com/office/drawing/2014/main" id="{D0D433C9-F799-B271-4864-23A2541025FC}"/>
                  </a:ext>
                </a:extLst>
              </p:cNvPr>
              <p:cNvSpPr txBox="1"/>
              <p:nvPr/>
            </p:nvSpPr>
            <p:spPr>
              <a:xfrm>
                <a:off x="7517255" y="5872000"/>
                <a:ext cx="871421" cy="276999"/>
              </a:xfrm>
              <a:prstGeom prst="rect">
                <a:avLst/>
              </a:prstGeom>
              <a:noFill/>
            </p:spPr>
            <p:txBody>
              <a:bodyPr wrap="square">
                <a:spAutoFit/>
              </a:bodyPr>
              <a:lstStyle/>
              <a:p>
                <a14:m>
                  <m:oMath xmlns:m="http://schemas.openxmlformats.org/officeDocument/2006/math">
                    <m:sSub>
                      <m:sSubPr>
                        <m:ctrlPr>
                          <a:rPr lang="en-US" altLang="zh-CN" sz="1200" i="1" smtClean="0">
                            <a:latin typeface="Cambria Math" panose="02040503050406030204" pitchFamily="18" charset="0"/>
                            <a:cs typeface="Times New Roman" panose="02020603050405020304" pitchFamily="18" charset="0"/>
                          </a:rPr>
                        </m:ctrlPr>
                      </m:sSubPr>
                      <m:e>
                        <m:r>
                          <a:rPr lang="en-US" altLang="zh-CN" sz="1200" b="0" i="1" smtClean="0">
                            <a:latin typeface="Cambria Math" panose="02040503050406030204" pitchFamily="18" charset="0"/>
                            <a:cs typeface="Times New Roman" panose="02020603050405020304" pitchFamily="18" charset="0"/>
                          </a:rPr>
                          <m:t>𝑝</m:t>
                        </m:r>
                      </m:e>
                      <m:sub>
                        <m:r>
                          <a:rPr lang="en-US" altLang="zh-CN" sz="1200" i="1">
                            <a:latin typeface="Cambria Math" panose="02040503050406030204" pitchFamily="18" charset="0"/>
                            <a:cs typeface="Times New Roman" panose="02020603050405020304" pitchFamily="18" charset="0"/>
                          </a:rPr>
                          <m:t>𝑑𝑖𝑠</m:t>
                        </m:r>
                      </m:sub>
                    </m:sSub>
                  </m:oMath>
                </a14:m>
                <a:r>
                  <a:rPr lang="en-US" altLang="zh-CN" sz="1200" dirty="0">
                    <a:latin typeface="Times New Roman" panose="02020603050405020304" pitchFamily="18" charset="0"/>
                    <a:cs typeface="Times New Roman" panose="02020603050405020304" pitchFamily="18" charset="0"/>
                  </a:rPr>
                  <a:t> </a:t>
                </a:r>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312" name="文本框 311">
                <a:extLst>
                  <a:ext uri="{FF2B5EF4-FFF2-40B4-BE49-F238E27FC236}">
                    <a16:creationId xmlns:a16="http://schemas.microsoft.com/office/drawing/2014/main" id="{D0D433C9-F799-B271-4864-23A2541025FC}"/>
                  </a:ext>
                </a:extLst>
              </p:cNvPr>
              <p:cNvSpPr txBox="1">
                <a:spLocks noRot="1" noChangeAspect="1" noMove="1" noResize="1" noEditPoints="1" noAdjustHandles="1" noChangeArrowheads="1" noChangeShapeType="1" noTextEdit="1"/>
              </p:cNvSpPr>
              <p:nvPr/>
            </p:nvSpPr>
            <p:spPr>
              <a:xfrm>
                <a:off x="7517255" y="5872000"/>
                <a:ext cx="871421" cy="276999"/>
              </a:xfrm>
              <a:prstGeom prst="rect">
                <a:avLst/>
              </a:prstGeom>
              <a:blipFill>
                <a:blip r:embed="rId24"/>
                <a:stretch>
                  <a:fillRect/>
                </a:stretch>
              </a:blipFill>
            </p:spPr>
            <p:txBody>
              <a:bodyPr/>
              <a:lstStyle/>
              <a:p>
                <a:r>
                  <a:rPr lang="zh-CN" altLang="en-US">
                    <a:noFill/>
                  </a:rPr>
                  <a:t> </a:t>
                </a:r>
              </a:p>
            </p:txBody>
          </p:sp>
        </mc:Fallback>
      </mc:AlternateContent>
      <p:cxnSp>
        <p:nvCxnSpPr>
          <p:cNvPr id="313" name="直接箭头连接符 312">
            <a:extLst>
              <a:ext uri="{FF2B5EF4-FFF2-40B4-BE49-F238E27FC236}">
                <a16:creationId xmlns:a16="http://schemas.microsoft.com/office/drawing/2014/main" id="{8E91BA8D-BDF2-E014-0165-C86DD94AE438}"/>
              </a:ext>
            </a:extLst>
          </p:cNvPr>
          <p:cNvCxnSpPr>
            <a:cxnSpLocks/>
          </p:cNvCxnSpPr>
          <p:nvPr/>
        </p:nvCxnSpPr>
        <p:spPr>
          <a:xfrm>
            <a:off x="8581895" y="5247775"/>
            <a:ext cx="192656" cy="12655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14" name="直接箭头连接符 313">
            <a:extLst>
              <a:ext uri="{FF2B5EF4-FFF2-40B4-BE49-F238E27FC236}">
                <a16:creationId xmlns:a16="http://schemas.microsoft.com/office/drawing/2014/main" id="{2987CD17-6CF5-20E9-CA8F-F4F12FE12ADD}"/>
              </a:ext>
            </a:extLst>
          </p:cNvPr>
          <p:cNvCxnSpPr>
            <a:cxnSpLocks/>
          </p:cNvCxnSpPr>
          <p:nvPr/>
        </p:nvCxnSpPr>
        <p:spPr>
          <a:xfrm flipV="1">
            <a:off x="8575778" y="5794081"/>
            <a:ext cx="195183" cy="10352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315" name="图片 314">
            <a:extLst>
              <a:ext uri="{FF2B5EF4-FFF2-40B4-BE49-F238E27FC236}">
                <a16:creationId xmlns:a16="http://schemas.microsoft.com/office/drawing/2014/main" id="{A06E9FCE-30A5-A8D3-4E58-80C6A5E844E3}"/>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2599801" y="5033728"/>
            <a:ext cx="237525" cy="237525"/>
          </a:xfrm>
          <a:prstGeom prst="rect">
            <a:avLst/>
          </a:prstGeom>
        </p:spPr>
      </p:pic>
      <p:sp>
        <p:nvSpPr>
          <p:cNvPr id="316" name="文本框 315">
            <a:extLst>
              <a:ext uri="{FF2B5EF4-FFF2-40B4-BE49-F238E27FC236}">
                <a16:creationId xmlns:a16="http://schemas.microsoft.com/office/drawing/2014/main" id="{3A64C6AA-172E-5261-28A5-C206AA3201A6}"/>
              </a:ext>
            </a:extLst>
          </p:cNvPr>
          <p:cNvSpPr txBox="1"/>
          <p:nvPr/>
        </p:nvSpPr>
        <p:spPr>
          <a:xfrm>
            <a:off x="368835" y="4332805"/>
            <a:ext cx="3420439" cy="276999"/>
          </a:xfrm>
          <a:prstGeom prst="rect">
            <a:avLst/>
          </a:prstGeom>
          <a:noFill/>
        </p:spPr>
        <p:txBody>
          <a:bodyPr wrap="square">
            <a:spAutoFit/>
          </a:bodyPr>
          <a:lstStyle/>
          <a:p>
            <a:r>
              <a:rPr lang="en-US" altLang="zh-CN" sz="1200" b="1" dirty="0">
                <a:latin typeface="Times New Roman" panose="02020603050405020304" pitchFamily="18" charset="0"/>
                <a:cs typeface="Times New Roman" panose="02020603050405020304" pitchFamily="18" charset="0"/>
              </a:rPr>
              <a:t>c) Prompt-driven dataset provenance verification</a:t>
            </a:r>
          </a:p>
        </p:txBody>
      </p:sp>
      <p:pic>
        <p:nvPicPr>
          <p:cNvPr id="317" name="图片 316">
            <a:extLst>
              <a:ext uri="{FF2B5EF4-FFF2-40B4-BE49-F238E27FC236}">
                <a16:creationId xmlns:a16="http://schemas.microsoft.com/office/drawing/2014/main" id="{08D1E129-5E0D-DB23-5013-EFA4DD34DBBA}"/>
              </a:ext>
            </a:extLst>
          </p:cNvPr>
          <p:cNvPicPr>
            <a:picLocks noChangeAspect="1"/>
          </p:cNvPicPr>
          <p:nvPr/>
        </p:nvPicPr>
        <p:blipFill>
          <a:blip r:embed="rId26"/>
          <a:stretch>
            <a:fillRect/>
          </a:stretch>
        </p:blipFill>
        <p:spPr>
          <a:xfrm>
            <a:off x="5367717" y="4629208"/>
            <a:ext cx="735369" cy="699902"/>
          </a:xfrm>
          <a:prstGeom prst="rect">
            <a:avLst/>
          </a:prstGeom>
        </p:spPr>
      </p:pic>
      <p:sp>
        <p:nvSpPr>
          <p:cNvPr id="318" name="文本框 317">
            <a:extLst>
              <a:ext uri="{FF2B5EF4-FFF2-40B4-BE49-F238E27FC236}">
                <a16:creationId xmlns:a16="http://schemas.microsoft.com/office/drawing/2014/main" id="{1B0B43CE-4CE5-9E13-E20F-881D9DD4C80C}"/>
              </a:ext>
            </a:extLst>
          </p:cNvPr>
          <p:cNvSpPr txBox="1"/>
          <p:nvPr/>
        </p:nvSpPr>
        <p:spPr>
          <a:xfrm>
            <a:off x="4949866" y="5311736"/>
            <a:ext cx="1895837"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Legal graph model</a:t>
            </a:r>
            <a:endParaRPr lang="zh-CN" altLang="en-US" sz="1200" dirty="0"/>
          </a:p>
        </p:txBody>
      </p:sp>
      <p:cxnSp>
        <p:nvCxnSpPr>
          <p:cNvPr id="319" name="直接箭头连接符 318">
            <a:extLst>
              <a:ext uri="{FF2B5EF4-FFF2-40B4-BE49-F238E27FC236}">
                <a16:creationId xmlns:a16="http://schemas.microsoft.com/office/drawing/2014/main" id="{F5505E0C-2B7A-1446-7C06-D664CBAD90BB}"/>
              </a:ext>
            </a:extLst>
          </p:cNvPr>
          <p:cNvCxnSpPr>
            <a:cxnSpLocks/>
          </p:cNvCxnSpPr>
          <p:nvPr/>
        </p:nvCxnSpPr>
        <p:spPr>
          <a:xfrm>
            <a:off x="4679932" y="5025572"/>
            <a:ext cx="272657"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20" name="直接箭头连接符 319">
            <a:extLst>
              <a:ext uri="{FF2B5EF4-FFF2-40B4-BE49-F238E27FC236}">
                <a16:creationId xmlns:a16="http://schemas.microsoft.com/office/drawing/2014/main" id="{07941B44-FE59-40FE-7225-A3D76588E0EB}"/>
              </a:ext>
            </a:extLst>
          </p:cNvPr>
          <p:cNvCxnSpPr>
            <a:cxnSpLocks/>
          </p:cNvCxnSpPr>
          <p:nvPr/>
        </p:nvCxnSpPr>
        <p:spPr>
          <a:xfrm>
            <a:off x="6432930" y="5128322"/>
            <a:ext cx="291473" cy="10513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23" name="直接箭头连接符 322">
            <a:extLst>
              <a:ext uri="{FF2B5EF4-FFF2-40B4-BE49-F238E27FC236}">
                <a16:creationId xmlns:a16="http://schemas.microsoft.com/office/drawing/2014/main" id="{14920ECA-3A3A-B166-0E00-1912E0FFA4D7}"/>
              </a:ext>
            </a:extLst>
          </p:cNvPr>
          <p:cNvCxnSpPr>
            <a:cxnSpLocks/>
          </p:cNvCxnSpPr>
          <p:nvPr/>
        </p:nvCxnSpPr>
        <p:spPr>
          <a:xfrm flipV="1">
            <a:off x="6339480" y="6045306"/>
            <a:ext cx="328932" cy="9537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24" name="矩形 323">
            <a:extLst>
              <a:ext uri="{FF2B5EF4-FFF2-40B4-BE49-F238E27FC236}">
                <a16:creationId xmlns:a16="http://schemas.microsoft.com/office/drawing/2014/main" id="{DEF88E6E-38B7-7827-A668-D0AC797A85EB}"/>
              </a:ext>
            </a:extLst>
          </p:cNvPr>
          <p:cNvSpPr/>
          <p:nvPr/>
        </p:nvSpPr>
        <p:spPr>
          <a:xfrm>
            <a:off x="452497" y="4568665"/>
            <a:ext cx="11177963" cy="1960666"/>
          </a:xfrm>
          <a:prstGeom prst="rect">
            <a:avLst/>
          </a:prstGeom>
          <a:noFill/>
          <a:ln>
            <a:solidFill>
              <a:srgbClr val="91919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1" name="矩形 330">
            <a:extLst>
              <a:ext uri="{FF2B5EF4-FFF2-40B4-BE49-F238E27FC236}">
                <a16:creationId xmlns:a16="http://schemas.microsoft.com/office/drawing/2014/main" id="{DAB047CF-CEE7-673C-5B9C-9057655FD655}"/>
              </a:ext>
            </a:extLst>
          </p:cNvPr>
          <p:cNvSpPr/>
          <p:nvPr/>
        </p:nvSpPr>
        <p:spPr>
          <a:xfrm>
            <a:off x="6181674" y="369279"/>
            <a:ext cx="5449290" cy="3979046"/>
          </a:xfrm>
          <a:prstGeom prst="rect">
            <a:avLst/>
          </a:prstGeom>
          <a:noFill/>
          <a:ln>
            <a:solidFill>
              <a:srgbClr val="91919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a:t>Periphery</a:t>
            </a:r>
            <a:endParaRPr lang="zh-CN" altLang="en-US"/>
          </a:p>
        </p:txBody>
      </p:sp>
      <p:pic>
        <p:nvPicPr>
          <p:cNvPr id="333" name="图片 332">
            <a:extLst>
              <a:ext uri="{FF2B5EF4-FFF2-40B4-BE49-F238E27FC236}">
                <a16:creationId xmlns:a16="http://schemas.microsoft.com/office/drawing/2014/main" id="{3CDD3317-89FE-0AC7-5B55-DD38F5561BBE}"/>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5224442" y="5617615"/>
            <a:ext cx="616616" cy="576277"/>
          </a:xfrm>
          <a:prstGeom prst="rect">
            <a:avLst/>
          </a:prstGeom>
        </p:spPr>
      </p:pic>
      <p:sp>
        <p:nvSpPr>
          <p:cNvPr id="343" name="文本框 342">
            <a:extLst>
              <a:ext uri="{FF2B5EF4-FFF2-40B4-BE49-F238E27FC236}">
                <a16:creationId xmlns:a16="http://schemas.microsoft.com/office/drawing/2014/main" id="{D03549C2-39FF-2585-7ECF-E9DA8383EB34}"/>
              </a:ext>
            </a:extLst>
          </p:cNvPr>
          <p:cNvSpPr txBox="1"/>
          <p:nvPr/>
        </p:nvSpPr>
        <p:spPr>
          <a:xfrm>
            <a:off x="6303711" y="38447"/>
            <a:ext cx="3767181" cy="276999"/>
          </a:xfrm>
          <a:prstGeom prst="rect">
            <a:avLst/>
          </a:prstGeom>
          <a:noFill/>
        </p:spPr>
        <p:txBody>
          <a:bodyPr wrap="square">
            <a:spAutoFit/>
          </a:bodyPr>
          <a:lstStyle/>
          <a:p>
            <a:r>
              <a:rPr lang="en-US" altLang="zh-CN" sz="1200" b="1" dirty="0">
                <a:latin typeface="Times New Roman" panose="02020603050405020304" pitchFamily="18" charset="0"/>
                <a:cs typeface="Times New Roman" panose="02020603050405020304" pitchFamily="18" charset="0"/>
              </a:rPr>
              <a:t>b) Bipartite embedding discrepancy isotope generation</a:t>
            </a:r>
          </a:p>
        </p:txBody>
      </p:sp>
      <p:cxnSp>
        <p:nvCxnSpPr>
          <p:cNvPr id="310" name="直接箭头连接符 309">
            <a:extLst>
              <a:ext uri="{FF2B5EF4-FFF2-40B4-BE49-F238E27FC236}">
                <a16:creationId xmlns:a16="http://schemas.microsoft.com/office/drawing/2014/main" id="{CF083189-B056-9513-9165-F81D13186640}"/>
              </a:ext>
            </a:extLst>
          </p:cNvPr>
          <p:cNvCxnSpPr>
            <a:cxnSpLocks/>
          </p:cNvCxnSpPr>
          <p:nvPr/>
        </p:nvCxnSpPr>
        <p:spPr>
          <a:xfrm flipH="1" flipV="1">
            <a:off x="6035704" y="3119899"/>
            <a:ext cx="244891" cy="39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32" name="直接箭头连接符 131">
            <a:extLst>
              <a:ext uri="{FF2B5EF4-FFF2-40B4-BE49-F238E27FC236}">
                <a16:creationId xmlns:a16="http://schemas.microsoft.com/office/drawing/2014/main" id="{F37865C5-D116-CDA9-A738-7CBF9C9CDEB9}"/>
              </a:ext>
            </a:extLst>
          </p:cNvPr>
          <p:cNvCxnSpPr>
            <a:cxnSpLocks/>
          </p:cNvCxnSpPr>
          <p:nvPr/>
        </p:nvCxnSpPr>
        <p:spPr>
          <a:xfrm>
            <a:off x="4172653" y="4299088"/>
            <a:ext cx="0" cy="31511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50" name="直接箭头连接符 349">
            <a:extLst>
              <a:ext uri="{FF2B5EF4-FFF2-40B4-BE49-F238E27FC236}">
                <a16:creationId xmlns:a16="http://schemas.microsoft.com/office/drawing/2014/main" id="{A9937577-7F70-4B65-F97C-02FCAE980C64}"/>
              </a:ext>
            </a:extLst>
          </p:cNvPr>
          <p:cNvCxnSpPr>
            <a:cxnSpLocks/>
          </p:cNvCxnSpPr>
          <p:nvPr/>
        </p:nvCxnSpPr>
        <p:spPr>
          <a:xfrm>
            <a:off x="5936566" y="1611585"/>
            <a:ext cx="245249"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59" name="直接箭头连接符 358">
            <a:extLst>
              <a:ext uri="{FF2B5EF4-FFF2-40B4-BE49-F238E27FC236}">
                <a16:creationId xmlns:a16="http://schemas.microsoft.com/office/drawing/2014/main" id="{0C581FD1-241D-8636-FF29-51126D60DE48}"/>
              </a:ext>
            </a:extLst>
          </p:cNvPr>
          <p:cNvCxnSpPr>
            <a:cxnSpLocks/>
          </p:cNvCxnSpPr>
          <p:nvPr/>
        </p:nvCxnSpPr>
        <p:spPr>
          <a:xfrm>
            <a:off x="7110456" y="4285020"/>
            <a:ext cx="0" cy="31511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82" name="椭圆 81">
            <a:extLst>
              <a:ext uri="{FF2B5EF4-FFF2-40B4-BE49-F238E27FC236}">
                <a16:creationId xmlns:a16="http://schemas.microsoft.com/office/drawing/2014/main" id="{EF98C1B2-91AE-8C39-231E-DA5D13E8A981}"/>
              </a:ext>
            </a:extLst>
          </p:cNvPr>
          <p:cNvSpPr/>
          <p:nvPr/>
        </p:nvSpPr>
        <p:spPr>
          <a:xfrm>
            <a:off x="740182" y="1528031"/>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134" name="椭圆 133">
            <a:extLst>
              <a:ext uri="{FF2B5EF4-FFF2-40B4-BE49-F238E27FC236}">
                <a16:creationId xmlns:a16="http://schemas.microsoft.com/office/drawing/2014/main" id="{19175D74-7A54-C823-A71B-2B3BE1C24664}"/>
              </a:ext>
            </a:extLst>
          </p:cNvPr>
          <p:cNvSpPr/>
          <p:nvPr/>
        </p:nvSpPr>
        <p:spPr>
          <a:xfrm>
            <a:off x="1044982" y="1901292"/>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65" name="椭圆 164">
            <a:extLst>
              <a:ext uri="{FF2B5EF4-FFF2-40B4-BE49-F238E27FC236}">
                <a16:creationId xmlns:a16="http://schemas.microsoft.com/office/drawing/2014/main" id="{DC35EAD7-AB4F-A8D9-666F-F28FBC958B51}"/>
              </a:ext>
            </a:extLst>
          </p:cNvPr>
          <p:cNvSpPr/>
          <p:nvPr/>
        </p:nvSpPr>
        <p:spPr>
          <a:xfrm>
            <a:off x="1177138" y="2453535"/>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274" name="直接连接符 273">
            <a:extLst>
              <a:ext uri="{FF2B5EF4-FFF2-40B4-BE49-F238E27FC236}">
                <a16:creationId xmlns:a16="http://schemas.microsoft.com/office/drawing/2014/main" id="{83E32C97-72F0-17B2-0648-D5FA90C4D4C2}"/>
              </a:ext>
            </a:extLst>
          </p:cNvPr>
          <p:cNvCxnSpPr>
            <a:cxnSpLocks/>
            <a:stCxn id="82" idx="3"/>
          </p:cNvCxnSpPr>
          <p:nvPr/>
        </p:nvCxnSpPr>
        <p:spPr>
          <a:xfrm flipH="1">
            <a:off x="517535" y="1643885"/>
            <a:ext cx="241478" cy="237530"/>
          </a:xfrm>
          <a:prstGeom prst="line">
            <a:avLst/>
          </a:prstGeom>
        </p:spPr>
        <p:style>
          <a:lnRef idx="2">
            <a:schemeClr val="dk1"/>
          </a:lnRef>
          <a:fillRef idx="0">
            <a:schemeClr val="dk1"/>
          </a:fillRef>
          <a:effectRef idx="1">
            <a:schemeClr val="dk1"/>
          </a:effectRef>
          <a:fontRef idx="minor">
            <a:schemeClr val="tx1"/>
          </a:fontRef>
        </p:style>
      </p:cxnSp>
      <p:cxnSp>
        <p:nvCxnSpPr>
          <p:cNvPr id="283" name="直接连接符 282">
            <a:extLst>
              <a:ext uri="{FF2B5EF4-FFF2-40B4-BE49-F238E27FC236}">
                <a16:creationId xmlns:a16="http://schemas.microsoft.com/office/drawing/2014/main" id="{4D61A018-C877-CA37-6508-C0694E125DEE}"/>
              </a:ext>
            </a:extLst>
          </p:cNvPr>
          <p:cNvCxnSpPr>
            <a:cxnSpLocks/>
            <a:stCxn id="82" idx="5"/>
            <a:endCxn id="134" idx="1"/>
          </p:cNvCxnSpPr>
          <p:nvPr/>
        </p:nvCxnSpPr>
        <p:spPr>
          <a:xfrm>
            <a:off x="849939" y="1643885"/>
            <a:ext cx="213874" cy="277284"/>
          </a:xfrm>
          <a:prstGeom prst="line">
            <a:avLst/>
          </a:prstGeom>
        </p:spPr>
        <p:style>
          <a:lnRef idx="2">
            <a:schemeClr val="dk1"/>
          </a:lnRef>
          <a:fillRef idx="0">
            <a:schemeClr val="dk1"/>
          </a:fillRef>
          <a:effectRef idx="1">
            <a:schemeClr val="dk1"/>
          </a:effectRef>
          <a:fontRef idx="minor">
            <a:schemeClr val="tx1"/>
          </a:fontRef>
        </p:style>
      </p:cxnSp>
      <p:cxnSp>
        <p:nvCxnSpPr>
          <p:cNvPr id="284" name="直接连接符 283">
            <a:extLst>
              <a:ext uri="{FF2B5EF4-FFF2-40B4-BE49-F238E27FC236}">
                <a16:creationId xmlns:a16="http://schemas.microsoft.com/office/drawing/2014/main" id="{A4161C9F-5A8C-D2A0-5ACF-32559223D47F}"/>
              </a:ext>
            </a:extLst>
          </p:cNvPr>
          <p:cNvCxnSpPr>
            <a:cxnSpLocks/>
          </p:cNvCxnSpPr>
          <p:nvPr/>
        </p:nvCxnSpPr>
        <p:spPr>
          <a:xfrm>
            <a:off x="562998" y="1997269"/>
            <a:ext cx="131721" cy="292580"/>
          </a:xfrm>
          <a:prstGeom prst="line">
            <a:avLst/>
          </a:prstGeom>
        </p:spPr>
        <p:style>
          <a:lnRef idx="2">
            <a:schemeClr val="dk1"/>
          </a:lnRef>
          <a:fillRef idx="0">
            <a:schemeClr val="dk1"/>
          </a:fillRef>
          <a:effectRef idx="1">
            <a:schemeClr val="dk1"/>
          </a:effectRef>
          <a:fontRef idx="minor">
            <a:schemeClr val="tx1"/>
          </a:fontRef>
        </p:style>
      </p:cxnSp>
      <p:cxnSp>
        <p:nvCxnSpPr>
          <p:cNvPr id="322" name="直接连接符 321">
            <a:extLst>
              <a:ext uri="{FF2B5EF4-FFF2-40B4-BE49-F238E27FC236}">
                <a16:creationId xmlns:a16="http://schemas.microsoft.com/office/drawing/2014/main" id="{C98DF386-272E-C203-B476-55F2D00EE009}"/>
              </a:ext>
            </a:extLst>
          </p:cNvPr>
          <p:cNvCxnSpPr>
            <a:cxnSpLocks/>
            <a:stCxn id="134" idx="3"/>
          </p:cNvCxnSpPr>
          <p:nvPr/>
        </p:nvCxnSpPr>
        <p:spPr>
          <a:xfrm flipH="1">
            <a:off x="785645" y="2017146"/>
            <a:ext cx="278168" cy="272703"/>
          </a:xfrm>
          <a:prstGeom prst="line">
            <a:avLst/>
          </a:prstGeom>
        </p:spPr>
        <p:style>
          <a:lnRef idx="2">
            <a:schemeClr val="dk1"/>
          </a:lnRef>
          <a:fillRef idx="0">
            <a:schemeClr val="dk1"/>
          </a:fillRef>
          <a:effectRef idx="1">
            <a:schemeClr val="dk1"/>
          </a:effectRef>
          <a:fontRef idx="minor">
            <a:schemeClr val="tx1"/>
          </a:fontRef>
        </p:style>
      </p:cxnSp>
      <p:cxnSp>
        <p:nvCxnSpPr>
          <p:cNvPr id="325" name="直接连接符 324">
            <a:extLst>
              <a:ext uri="{FF2B5EF4-FFF2-40B4-BE49-F238E27FC236}">
                <a16:creationId xmlns:a16="http://schemas.microsoft.com/office/drawing/2014/main" id="{F2D3452E-309E-BD81-28D7-5DC4A290F46C}"/>
              </a:ext>
            </a:extLst>
          </p:cNvPr>
          <p:cNvCxnSpPr>
            <a:cxnSpLocks/>
            <a:endCxn id="134" idx="7"/>
          </p:cNvCxnSpPr>
          <p:nvPr/>
        </p:nvCxnSpPr>
        <p:spPr>
          <a:xfrm flipH="1">
            <a:off x="1154739" y="1720751"/>
            <a:ext cx="271244" cy="200418"/>
          </a:xfrm>
          <a:prstGeom prst="line">
            <a:avLst/>
          </a:prstGeom>
        </p:spPr>
        <p:style>
          <a:lnRef idx="2">
            <a:schemeClr val="dk1"/>
          </a:lnRef>
          <a:fillRef idx="0">
            <a:schemeClr val="dk1"/>
          </a:fillRef>
          <a:effectRef idx="1">
            <a:schemeClr val="dk1"/>
          </a:effectRef>
          <a:fontRef idx="minor">
            <a:schemeClr val="tx1"/>
          </a:fontRef>
        </p:style>
      </p:cxnSp>
      <p:cxnSp>
        <p:nvCxnSpPr>
          <p:cNvPr id="326" name="直接连接符 325">
            <a:extLst>
              <a:ext uri="{FF2B5EF4-FFF2-40B4-BE49-F238E27FC236}">
                <a16:creationId xmlns:a16="http://schemas.microsoft.com/office/drawing/2014/main" id="{073DDC63-DDBA-68D8-3520-AEAA702CDC1B}"/>
              </a:ext>
            </a:extLst>
          </p:cNvPr>
          <p:cNvCxnSpPr>
            <a:cxnSpLocks/>
            <a:stCxn id="165" idx="0"/>
            <a:endCxn id="134" idx="4"/>
          </p:cNvCxnSpPr>
          <p:nvPr/>
        </p:nvCxnSpPr>
        <p:spPr>
          <a:xfrm flipH="1" flipV="1">
            <a:off x="1109276" y="2037023"/>
            <a:ext cx="132156" cy="416512"/>
          </a:xfrm>
          <a:prstGeom prst="line">
            <a:avLst/>
          </a:prstGeom>
        </p:spPr>
        <p:style>
          <a:lnRef idx="2">
            <a:schemeClr val="dk1"/>
          </a:lnRef>
          <a:fillRef idx="0">
            <a:schemeClr val="dk1"/>
          </a:fillRef>
          <a:effectRef idx="1">
            <a:schemeClr val="dk1"/>
          </a:effectRef>
          <a:fontRef idx="minor">
            <a:schemeClr val="tx1"/>
          </a:fontRef>
        </p:style>
      </p:cxnSp>
      <p:cxnSp>
        <p:nvCxnSpPr>
          <p:cNvPr id="327" name="直接连接符 326">
            <a:extLst>
              <a:ext uri="{FF2B5EF4-FFF2-40B4-BE49-F238E27FC236}">
                <a16:creationId xmlns:a16="http://schemas.microsoft.com/office/drawing/2014/main" id="{997257BD-A75C-C367-11C0-AF5E0C8AA81C}"/>
              </a:ext>
            </a:extLst>
          </p:cNvPr>
          <p:cNvCxnSpPr>
            <a:cxnSpLocks/>
            <a:stCxn id="348" idx="1"/>
            <a:endCxn id="134" idx="5"/>
          </p:cNvCxnSpPr>
          <p:nvPr/>
        </p:nvCxnSpPr>
        <p:spPr>
          <a:xfrm flipH="1" flipV="1">
            <a:off x="1154739" y="2017146"/>
            <a:ext cx="341209" cy="144561"/>
          </a:xfrm>
          <a:prstGeom prst="line">
            <a:avLst/>
          </a:prstGeom>
        </p:spPr>
        <p:style>
          <a:lnRef idx="2">
            <a:schemeClr val="dk1"/>
          </a:lnRef>
          <a:fillRef idx="0">
            <a:schemeClr val="dk1"/>
          </a:fillRef>
          <a:effectRef idx="1">
            <a:schemeClr val="dk1"/>
          </a:effectRef>
          <a:fontRef idx="minor">
            <a:schemeClr val="tx1"/>
          </a:fontRef>
        </p:style>
      </p:cxnSp>
      <p:cxnSp>
        <p:nvCxnSpPr>
          <p:cNvPr id="328" name="直接连接符 327">
            <a:extLst>
              <a:ext uri="{FF2B5EF4-FFF2-40B4-BE49-F238E27FC236}">
                <a16:creationId xmlns:a16="http://schemas.microsoft.com/office/drawing/2014/main" id="{A2791F89-1B72-40E9-1DD6-77F67771B002}"/>
              </a:ext>
            </a:extLst>
          </p:cNvPr>
          <p:cNvCxnSpPr>
            <a:cxnSpLocks/>
            <a:endCxn id="348" idx="0"/>
          </p:cNvCxnSpPr>
          <p:nvPr/>
        </p:nvCxnSpPr>
        <p:spPr>
          <a:xfrm>
            <a:off x="1471446" y="1740628"/>
            <a:ext cx="69965" cy="401202"/>
          </a:xfrm>
          <a:prstGeom prst="line">
            <a:avLst/>
          </a:prstGeom>
        </p:spPr>
        <p:style>
          <a:lnRef idx="2">
            <a:schemeClr val="dk1"/>
          </a:lnRef>
          <a:fillRef idx="0">
            <a:schemeClr val="dk1"/>
          </a:fillRef>
          <a:effectRef idx="1">
            <a:schemeClr val="dk1"/>
          </a:effectRef>
          <a:fontRef idx="minor">
            <a:schemeClr val="tx1"/>
          </a:fontRef>
        </p:style>
      </p:cxnSp>
      <p:cxnSp>
        <p:nvCxnSpPr>
          <p:cNvPr id="329" name="直接连接符 328">
            <a:extLst>
              <a:ext uri="{FF2B5EF4-FFF2-40B4-BE49-F238E27FC236}">
                <a16:creationId xmlns:a16="http://schemas.microsoft.com/office/drawing/2014/main" id="{7545C2BF-91A3-CB73-3B65-4CEBDD6048B2}"/>
              </a:ext>
            </a:extLst>
          </p:cNvPr>
          <p:cNvCxnSpPr>
            <a:cxnSpLocks/>
            <a:stCxn id="82" idx="4"/>
          </p:cNvCxnSpPr>
          <p:nvPr/>
        </p:nvCxnSpPr>
        <p:spPr>
          <a:xfrm flipH="1">
            <a:off x="740182" y="1663762"/>
            <a:ext cx="64294" cy="606210"/>
          </a:xfrm>
          <a:prstGeom prst="line">
            <a:avLst/>
          </a:prstGeom>
        </p:spPr>
        <p:style>
          <a:lnRef idx="2">
            <a:schemeClr val="dk1"/>
          </a:lnRef>
          <a:fillRef idx="0">
            <a:schemeClr val="dk1"/>
          </a:fillRef>
          <a:effectRef idx="1">
            <a:schemeClr val="dk1"/>
          </a:effectRef>
          <a:fontRef idx="minor">
            <a:schemeClr val="tx1"/>
          </a:fontRef>
        </p:style>
      </p:cxnSp>
      <p:cxnSp>
        <p:nvCxnSpPr>
          <p:cNvPr id="332" name="直接连接符 331">
            <a:extLst>
              <a:ext uri="{FF2B5EF4-FFF2-40B4-BE49-F238E27FC236}">
                <a16:creationId xmlns:a16="http://schemas.microsoft.com/office/drawing/2014/main" id="{45CD3491-996E-543C-3DB4-30FC8F93D603}"/>
              </a:ext>
            </a:extLst>
          </p:cNvPr>
          <p:cNvCxnSpPr>
            <a:cxnSpLocks/>
            <a:endCxn id="165" idx="2"/>
          </p:cNvCxnSpPr>
          <p:nvPr/>
        </p:nvCxnSpPr>
        <p:spPr>
          <a:xfrm>
            <a:off x="785645" y="2385826"/>
            <a:ext cx="391493" cy="135575"/>
          </a:xfrm>
          <a:prstGeom prst="line">
            <a:avLst/>
          </a:prstGeom>
        </p:spPr>
        <p:style>
          <a:lnRef idx="2">
            <a:schemeClr val="dk1"/>
          </a:lnRef>
          <a:fillRef idx="0">
            <a:schemeClr val="dk1"/>
          </a:fillRef>
          <a:effectRef idx="1">
            <a:schemeClr val="dk1"/>
          </a:effectRef>
          <a:fontRef idx="minor">
            <a:schemeClr val="tx1"/>
          </a:fontRef>
        </p:style>
      </p:cxnSp>
      <p:sp>
        <p:nvSpPr>
          <p:cNvPr id="344" name="椭圆 343">
            <a:extLst>
              <a:ext uri="{FF2B5EF4-FFF2-40B4-BE49-F238E27FC236}">
                <a16:creationId xmlns:a16="http://schemas.microsoft.com/office/drawing/2014/main" id="{9F424746-CAF2-C1EB-B049-9A7210CCE343}"/>
              </a:ext>
            </a:extLst>
          </p:cNvPr>
          <p:cNvSpPr/>
          <p:nvPr/>
        </p:nvSpPr>
        <p:spPr>
          <a:xfrm>
            <a:off x="670644" y="2273443"/>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345" name="椭圆 344">
            <a:extLst>
              <a:ext uri="{FF2B5EF4-FFF2-40B4-BE49-F238E27FC236}">
                <a16:creationId xmlns:a16="http://schemas.microsoft.com/office/drawing/2014/main" id="{87B62E0F-0554-2EFC-B416-E135FCFF3E17}"/>
              </a:ext>
            </a:extLst>
          </p:cNvPr>
          <p:cNvSpPr/>
          <p:nvPr/>
        </p:nvSpPr>
        <p:spPr>
          <a:xfrm>
            <a:off x="481080" y="1864427"/>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348" name="椭圆 347">
            <a:extLst>
              <a:ext uri="{FF2B5EF4-FFF2-40B4-BE49-F238E27FC236}">
                <a16:creationId xmlns:a16="http://schemas.microsoft.com/office/drawing/2014/main" id="{BDCFBF01-E8B6-3257-3902-A1D7E1E55596}"/>
              </a:ext>
            </a:extLst>
          </p:cNvPr>
          <p:cNvSpPr/>
          <p:nvPr/>
        </p:nvSpPr>
        <p:spPr>
          <a:xfrm>
            <a:off x="1477117" y="2141830"/>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351" name="椭圆 350">
            <a:extLst>
              <a:ext uri="{FF2B5EF4-FFF2-40B4-BE49-F238E27FC236}">
                <a16:creationId xmlns:a16="http://schemas.microsoft.com/office/drawing/2014/main" id="{B4F189E4-02BB-12EE-BF28-F9E0A5827647}"/>
              </a:ext>
            </a:extLst>
          </p:cNvPr>
          <p:cNvSpPr/>
          <p:nvPr/>
        </p:nvSpPr>
        <p:spPr>
          <a:xfrm>
            <a:off x="1397832" y="1644508"/>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352" name="文本框 351">
            <a:extLst>
              <a:ext uri="{FF2B5EF4-FFF2-40B4-BE49-F238E27FC236}">
                <a16:creationId xmlns:a16="http://schemas.microsoft.com/office/drawing/2014/main" id="{701A191B-D05F-F61A-6F7E-204BC921CEA1}"/>
              </a:ext>
            </a:extLst>
          </p:cNvPr>
          <p:cNvSpPr txBox="1"/>
          <p:nvPr/>
        </p:nvSpPr>
        <p:spPr>
          <a:xfrm>
            <a:off x="1396530" y="2057184"/>
            <a:ext cx="292068" cy="276999"/>
          </a:xfrm>
          <a:prstGeom prst="rect">
            <a:avLst/>
          </a:prstGeom>
          <a:noFill/>
        </p:spPr>
        <p:txBody>
          <a:bodyPr wrap="non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sp>
        <p:nvSpPr>
          <p:cNvPr id="353" name="文本框 352">
            <a:extLst>
              <a:ext uri="{FF2B5EF4-FFF2-40B4-BE49-F238E27FC236}">
                <a16:creationId xmlns:a16="http://schemas.microsoft.com/office/drawing/2014/main" id="{7F49FFE7-7EE5-C5F6-B712-9CB1D2B136F9}"/>
              </a:ext>
            </a:extLst>
          </p:cNvPr>
          <p:cNvSpPr txBox="1"/>
          <p:nvPr/>
        </p:nvSpPr>
        <p:spPr>
          <a:xfrm>
            <a:off x="965345" y="1816217"/>
            <a:ext cx="292068" cy="276999"/>
          </a:xfrm>
          <a:prstGeom prst="rect">
            <a:avLst/>
          </a:prstGeom>
          <a:noFill/>
        </p:spPr>
        <p:txBody>
          <a:bodyPr wrap="non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cxnSp>
        <p:nvCxnSpPr>
          <p:cNvPr id="354" name="直接连接符 353">
            <a:extLst>
              <a:ext uri="{FF2B5EF4-FFF2-40B4-BE49-F238E27FC236}">
                <a16:creationId xmlns:a16="http://schemas.microsoft.com/office/drawing/2014/main" id="{443C1A6B-70D3-3FA4-CA9C-243FD39572DF}"/>
              </a:ext>
            </a:extLst>
          </p:cNvPr>
          <p:cNvCxnSpPr>
            <a:cxnSpLocks/>
          </p:cNvCxnSpPr>
          <p:nvPr/>
        </p:nvCxnSpPr>
        <p:spPr>
          <a:xfrm flipH="1">
            <a:off x="1120011" y="1598660"/>
            <a:ext cx="34728" cy="311085"/>
          </a:xfrm>
          <a:prstGeom prst="line">
            <a:avLst/>
          </a:prstGeom>
        </p:spPr>
        <p:style>
          <a:lnRef idx="2">
            <a:schemeClr val="dk1"/>
          </a:lnRef>
          <a:fillRef idx="0">
            <a:schemeClr val="dk1"/>
          </a:fillRef>
          <a:effectRef idx="1">
            <a:schemeClr val="dk1"/>
          </a:effectRef>
          <a:fontRef idx="minor">
            <a:schemeClr val="tx1"/>
          </a:fontRef>
        </p:style>
      </p:cxnSp>
      <p:sp>
        <p:nvSpPr>
          <p:cNvPr id="355" name="椭圆 354">
            <a:extLst>
              <a:ext uri="{FF2B5EF4-FFF2-40B4-BE49-F238E27FC236}">
                <a16:creationId xmlns:a16="http://schemas.microsoft.com/office/drawing/2014/main" id="{444F82F6-F9E6-DD85-3FE7-12F9C03496E4}"/>
              </a:ext>
            </a:extLst>
          </p:cNvPr>
          <p:cNvSpPr/>
          <p:nvPr/>
        </p:nvSpPr>
        <p:spPr>
          <a:xfrm>
            <a:off x="1097152" y="1510242"/>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358" name="文本框 357">
            <a:extLst>
              <a:ext uri="{FF2B5EF4-FFF2-40B4-BE49-F238E27FC236}">
                <a16:creationId xmlns:a16="http://schemas.microsoft.com/office/drawing/2014/main" id="{D5A4AA1C-39AB-5BA9-DEA8-9D43C0027C8B}"/>
              </a:ext>
            </a:extLst>
          </p:cNvPr>
          <p:cNvSpPr txBox="1"/>
          <p:nvPr/>
        </p:nvSpPr>
        <p:spPr>
          <a:xfrm>
            <a:off x="594130" y="2170324"/>
            <a:ext cx="274434" cy="307777"/>
          </a:xfrm>
          <a:prstGeom prst="rect">
            <a:avLst/>
          </a:prstGeom>
          <a:noFill/>
        </p:spPr>
        <p:txBody>
          <a:bodyPr wrap="none" rtlCol="0">
            <a:spAutoFit/>
          </a:bodyPr>
          <a:lstStyle/>
          <a:p>
            <a:r>
              <a:rPr lang="en-US" altLang="zh-CN" sz="1400" b="1" dirty="0"/>
              <a:t>-</a:t>
            </a:r>
            <a:endParaRPr lang="zh-CN" altLang="en-US" sz="1400" b="1" dirty="0"/>
          </a:p>
        </p:txBody>
      </p:sp>
      <p:sp>
        <p:nvSpPr>
          <p:cNvPr id="360" name="文本框 359">
            <a:extLst>
              <a:ext uri="{FF2B5EF4-FFF2-40B4-BE49-F238E27FC236}">
                <a16:creationId xmlns:a16="http://schemas.microsoft.com/office/drawing/2014/main" id="{768E91C1-D0DC-EE36-50A1-07ECB3F5832C}"/>
              </a:ext>
            </a:extLst>
          </p:cNvPr>
          <p:cNvSpPr txBox="1"/>
          <p:nvPr/>
        </p:nvSpPr>
        <p:spPr>
          <a:xfrm>
            <a:off x="407364" y="1761942"/>
            <a:ext cx="274434" cy="307777"/>
          </a:xfrm>
          <a:prstGeom prst="rect">
            <a:avLst/>
          </a:prstGeom>
          <a:noFill/>
        </p:spPr>
        <p:txBody>
          <a:bodyPr wrap="none" rtlCol="0">
            <a:spAutoFit/>
          </a:bodyPr>
          <a:lstStyle/>
          <a:p>
            <a:r>
              <a:rPr lang="en-US" altLang="zh-CN" sz="1400" b="1" dirty="0"/>
              <a:t>-</a:t>
            </a:r>
            <a:endParaRPr lang="zh-CN" altLang="en-US" sz="1400" b="1" dirty="0"/>
          </a:p>
        </p:txBody>
      </p:sp>
      <p:sp>
        <p:nvSpPr>
          <p:cNvPr id="361" name="文本框 360">
            <a:extLst>
              <a:ext uri="{FF2B5EF4-FFF2-40B4-BE49-F238E27FC236}">
                <a16:creationId xmlns:a16="http://schemas.microsoft.com/office/drawing/2014/main" id="{D7380A79-7D34-E94D-3160-8CA45042DF78}"/>
              </a:ext>
            </a:extLst>
          </p:cNvPr>
          <p:cNvSpPr txBox="1"/>
          <p:nvPr/>
        </p:nvSpPr>
        <p:spPr>
          <a:xfrm>
            <a:off x="669324" y="1425164"/>
            <a:ext cx="274434" cy="307777"/>
          </a:xfrm>
          <a:prstGeom prst="rect">
            <a:avLst/>
          </a:prstGeom>
          <a:noFill/>
        </p:spPr>
        <p:txBody>
          <a:bodyPr wrap="none" rtlCol="0">
            <a:spAutoFit/>
          </a:bodyPr>
          <a:lstStyle/>
          <a:p>
            <a:r>
              <a:rPr lang="en-US" altLang="zh-CN" sz="1400" b="1" dirty="0"/>
              <a:t>-</a:t>
            </a:r>
            <a:endParaRPr lang="zh-CN" altLang="en-US" sz="1400" b="1" dirty="0"/>
          </a:p>
        </p:txBody>
      </p:sp>
      <p:sp>
        <p:nvSpPr>
          <p:cNvPr id="362" name="梯形 361">
            <a:extLst>
              <a:ext uri="{FF2B5EF4-FFF2-40B4-BE49-F238E27FC236}">
                <a16:creationId xmlns:a16="http://schemas.microsoft.com/office/drawing/2014/main" id="{985D8381-E876-15BA-7984-36EBE9163D4D}"/>
              </a:ext>
            </a:extLst>
          </p:cNvPr>
          <p:cNvSpPr/>
          <p:nvPr/>
        </p:nvSpPr>
        <p:spPr>
          <a:xfrm rot="16200000">
            <a:off x="2418795" y="495632"/>
            <a:ext cx="1151947" cy="1148440"/>
          </a:xfrm>
          <a:prstGeom prst="trapezoid">
            <a:avLst/>
          </a:prstGeom>
          <a:solidFill>
            <a:srgbClr val="F0F8FA"/>
          </a:solidFill>
          <a:ln>
            <a:solidFill>
              <a:srgbClr val="5FB5CD"/>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3" name="Google Shape;303;p19">
            <a:extLst>
              <a:ext uri="{FF2B5EF4-FFF2-40B4-BE49-F238E27FC236}">
                <a16:creationId xmlns:a16="http://schemas.microsoft.com/office/drawing/2014/main" id="{5347BE11-D776-2367-ED95-CA8EAEB5D2C9}"/>
              </a:ext>
            </a:extLst>
          </p:cNvPr>
          <p:cNvSpPr/>
          <p:nvPr/>
        </p:nvSpPr>
        <p:spPr>
          <a:xfrm>
            <a:off x="2499228" y="885455"/>
            <a:ext cx="186031" cy="360549"/>
          </a:xfrm>
          <a:prstGeom prst="cube">
            <a:avLst>
              <a:gd name="adj" fmla="val 25000"/>
            </a:avLst>
          </a:prstGeom>
          <a:solidFill>
            <a:srgbClr val="EBF5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4" name="Google Shape;116;p19">
            <a:extLst>
              <a:ext uri="{FF2B5EF4-FFF2-40B4-BE49-F238E27FC236}">
                <a16:creationId xmlns:a16="http://schemas.microsoft.com/office/drawing/2014/main" id="{BDE974DB-6FC7-1146-8C4E-72DED97C5930}"/>
              </a:ext>
            </a:extLst>
          </p:cNvPr>
          <p:cNvSpPr/>
          <p:nvPr/>
        </p:nvSpPr>
        <p:spPr>
          <a:xfrm>
            <a:off x="3011479" y="722386"/>
            <a:ext cx="206145" cy="659197"/>
          </a:xfrm>
          <a:prstGeom prst="cube">
            <a:avLst>
              <a:gd name="adj" fmla="val 68741"/>
            </a:avLst>
          </a:prstGeom>
          <a:solidFill>
            <a:srgbClr val="EBF5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5" name="Google Shape;116;p19">
            <a:extLst>
              <a:ext uri="{FF2B5EF4-FFF2-40B4-BE49-F238E27FC236}">
                <a16:creationId xmlns:a16="http://schemas.microsoft.com/office/drawing/2014/main" id="{054EFD1D-F361-4AAB-6F85-F3FD228C2336}"/>
              </a:ext>
            </a:extLst>
          </p:cNvPr>
          <p:cNvSpPr/>
          <p:nvPr/>
        </p:nvSpPr>
        <p:spPr>
          <a:xfrm>
            <a:off x="3282208" y="652981"/>
            <a:ext cx="206145" cy="802859"/>
          </a:xfrm>
          <a:prstGeom prst="cube">
            <a:avLst>
              <a:gd name="adj" fmla="val 68741"/>
            </a:avLst>
          </a:prstGeom>
          <a:solidFill>
            <a:srgbClr val="EBF5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6" name="Google Shape;303;p19">
            <a:extLst>
              <a:ext uri="{FF2B5EF4-FFF2-40B4-BE49-F238E27FC236}">
                <a16:creationId xmlns:a16="http://schemas.microsoft.com/office/drawing/2014/main" id="{ABDBED84-2664-3A51-6909-27C061579F59}"/>
              </a:ext>
            </a:extLst>
          </p:cNvPr>
          <p:cNvSpPr/>
          <p:nvPr/>
        </p:nvSpPr>
        <p:spPr>
          <a:xfrm>
            <a:off x="2755354" y="787005"/>
            <a:ext cx="186030" cy="547620"/>
          </a:xfrm>
          <a:prstGeom prst="cube">
            <a:avLst>
              <a:gd name="adj" fmla="val 25000"/>
            </a:avLst>
          </a:prstGeom>
          <a:solidFill>
            <a:srgbClr val="EBF5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0" name="文本框 369">
            <a:extLst>
              <a:ext uri="{FF2B5EF4-FFF2-40B4-BE49-F238E27FC236}">
                <a16:creationId xmlns:a16="http://schemas.microsoft.com/office/drawing/2014/main" id="{99534BEA-7814-F54D-0D46-9E2BF8F8D205}"/>
              </a:ext>
            </a:extLst>
          </p:cNvPr>
          <p:cNvSpPr txBox="1"/>
          <p:nvPr/>
        </p:nvSpPr>
        <p:spPr>
          <a:xfrm>
            <a:off x="2193692" y="1610954"/>
            <a:ext cx="1633781"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Surrogate GNN Model </a:t>
            </a:r>
            <a:endParaRPr lang="zh-CN" altLang="en-US" sz="1200" dirty="0">
              <a:latin typeface="Times New Roman" panose="02020603050405020304" pitchFamily="18" charset="0"/>
              <a:cs typeface="Times New Roman" panose="02020603050405020304" pitchFamily="18" charset="0"/>
            </a:endParaRPr>
          </a:p>
        </p:txBody>
      </p:sp>
      <p:cxnSp>
        <p:nvCxnSpPr>
          <p:cNvPr id="407" name="连接符: 肘形 406">
            <a:extLst>
              <a:ext uri="{FF2B5EF4-FFF2-40B4-BE49-F238E27FC236}">
                <a16:creationId xmlns:a16="http://schemas.microsoft.com/office/drawing/2014/main" id="{F669D210-B2F9-6D38-0E38-E43607D4A150}"/>
              </a:ext>
            </a:extLst>
          </p:cNvPr>
          <p:cNvCxnSpPr>
            <a:cxnSpLocks/>
          </p:cNvCxnSpPr>
          <p:nvPr/>
        </p:nvCxnSpPr>
        <p:spPr>
          <a:xfrm>
            <a:off x="3629706" y="806361"/>
            <a:ext cx="1093985" cy="286295"/>
          </a:xfrm>
          <a:prstGeom prst="bentConnector3">
            <a:avLst>
              <a:gd name="adj1" fmla="val 85225"/>
            </a:avLst>
          </a:prstGeom>
          <a:ln>
            <a:tailEnd type="triangle"/>
          </a:ln>
        </p:spPr>
        <p:style>
          <a:lnRef idx="3">
            <a:schemeClr val="dk1"/>
          </a:lnRef>
          <a:fillRef idx="0">
            <a:schemeClr val="dk1"/>
          </a:fillRef>
          <a:effectRef idx="2">
            <a:schemeClr val="dk1"/>
          </a:effectRef>
          <a:fontRef idx="minor">
            <a:schemeClr val="tx1"/>
          </a:fontRef>
        </p:style>
      </p:cxnSp>
      <p:cxnSp>
        <p:nvCxnSpPr>
          <p:cNvPr id="443" name="连接符: 肘形 442">
            <a:extLst>
              <a:ext uri="{FF2B5EF4-FFF2-40B4-BE49-F238E27FC236}">
                <a16:creationId xmlns:a16="http://schemas.microsoft.com/office/drawing/2014/main" id="{73DA4B64-6F26-8F46-C525-826187993FDE}"/>
              </a:ext>
            </a:extLst>
          </p:cNvPr>
          <p:cNvCxnSpPr>
            <a:cxnSpLocks/>
          </p:cNvCxnSpPr>
          <p:nvPr/>
        </p:nvCxnSpPr>
        <p:spPr>
          <a:xfrm flipV="1">
            <a:off x="3616793" y="1096079"/>
            <a:ext cx="956223" cy="354290"/>
          </a:xfrm>
          <a:prstGeom prst="bentConnector3">
            <a:avLst>
              <a:gd name="adj1" fmla="val 99179"/>
            </a:avLst>
          </a:prstGeom>
        </p:spPr>
        <p:style>
          <a:lnRef idx="3">
            <a:schemeClr val="dk1"/>
          </a:lnRef>
          <a:fillRef idx="0">
            <a:schemeClr val="dk1"/>
          </a:fillRef>
          <a:effectRef idx="2">
            <a:schemeClr val="dk1"/>
          </a:effectRef>
          <a:fontRef idx="minor">
            <a:schemeClr val="tx1"/>
          </a:fontRef>
        </p:style>
      </p:cxnSp>
      <p:sp>
        <p:nvSpPr>
          <p:cNvPr id="465" name="文本框 464">
            <a:extLst>
              <a:ext uri="{FF2B5EF4-FFF2-40B4-BE49-F238E27FC236}">
                <a16:creationId xmlns:a16="http://schemas.microsoft.com/office/drawing/2014/main" id="{40BDAC52-9C82-4048-1A86-7A0E990E8B43}"/>
              </a:ext>
            </a:extLst>
          </p:cNvPr>
          <p:cNvSpPr txBox="1"/>
          <p:nvPr/>
        </p:nvSpPr>
        <p:spPr>
          <a:xfrm>
            <a:off x="3633500" y="576767"/>
            <a:ext cx="978207"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Hardness </a:t>
            </a:r>
            <a:endParaRPr lang="zh-CN" altLang="en-US" sz="1200" dirty="0">
              <a:latin typeface="Times New Roman" panose="02020603050405020304" pitchFamily="18" charset="0"/>
              <a:cs typeface="Times New Roman" panose="02020603050405020304" pitchFamily="18" charset="0"/>
            </a:endParaRPr>
          </a:p>
        </p:txBody>
      </p:sp>
      <p:sp>
        <p:nvSpPr>
          <p:cNvPr id="501" name="文本框 500">
            <a:extLst>
              <a:ext uri="{FF2B5EF4-FFF2-40B4-BE49-F238E27FC236}">
                <a16:creationId xmlns:a16="http://schemas.microsoft.com/office/drawing/2014/main" id="{C052588F-936E-C4EC-CE50-8258C8A21CD3}"/>
              </a:ext>
            </a:extLst>
          </p:cNvPr>
          <p:cNvSpPr txBox="1"/>
          <p:nvPr/>
        </p:nvSpPr>
        <p:spPr>
          <a:xfrm>
            <a:off x="3619026" y="1179339"/>
            <a:ext cx="844715"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Periphery</a:t>
            </a:r>
            <a:endParaRPr lang="zh-CN" altLang="en-US" sz="1200" dirty="0">
              <a:latin typeface="Times New Roman" panose="02020603050405020304" pitchFamily="18" charset="0"/>
              <a:cs typeface="Times New Roman" panose="02020603050405020304" pitchFamily="18" charset="0"/>
            </a:endParaRPr>
          </a:p>
        </p:txBody>
      </p:sp>
      <p:sp>
        <p:nvSpPr>
          <p:cNvPr id="504" name="左大括号 503">
            <a:extLst>
              <a:ext uri="{FF2B5EF4-FFF2-40B4-BE49-F238E27FC236}">
                <a16:creationId xmlns:a16="http://schemas.microsoft.com/office/drawing/2014/main" id="{00405378-EBB1-A61D-BB56-38BEDF69ABA8}"/>
              </a:ext>
            </a:extLst>
          </p:cNvPr>
          <p:cNvSpPr/>
          <p:nvPr/>
        </p:nvSpPr>
        <p:spPr>
          <a:xfrm>
            <a:off x="4734015" y="653598"/>
            <a:ext cx="180278" cy="809947"/>
          </a:xfrm>
          <a:prstGeom prst="leftBrace">
            <a:avLst>
              <a:gd name="adj1" fmla="val 43996"/>
              <a:gd name="adj2" fmla="val 5441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505" name="文本框 504">
            <a:extLst>
              <a:ext uri="{FF2B5EF4-FFF2-40B4-BE49-F238E27FC236}">
                <a16:creationId xmlns:a16="http://schemas.microsoft.com/office/drawing/2014/main" id="{80726E0E-F928-E61E-1152-FE97FB64BE09}"/>
              </a:ext>
            </a:extLst>
          </p:cNvPr>
          <p:cNvSpPr txBox="1"/>
          <p:nvPr/>
        </p:nvSpPr>
        <p:spPr>
          <a:xfrm>
            <a:off x="4919303" y="1912551"/>
            <a:ext cx="242374" cy="246221"/>
          </a:xfrm>
          <a:prstGeom prst="rect">
            <a:avLst/>
          </a:prstGeom>
          <a:noFill/>
        </p:spPr>
        <p:txBody>
          <a:bodyPr wrap="none" rtlCol="0">
            <a:spAutoFit/>
          </a:bodyPr>
          <a:lstStyle/>
          <a:p>
            <a:r>
              <a:rPr lang="en-US" altLang="zh-CN" sz="1000" dirty="0">
                <a:latin typeface="Times New Roman" panose="02020603050405020304" pitchFamily="18" charset="0"/>
                <a:cs typeface="Times New Roman" panose="02020603050405020304" pitchFamily="18" charset="0"/>
              </a:rPr>
              <a:t>?</a:t>
            </a:r>
            <a:endParaRPr lang="zh-CN" altLang="en-US" sz="1000" dirty="0">
              <a:latin typeface="Times New Roman" panose="02020603050405020304" pitchFamily="18" charset="0"/>
              <a:cs typeface="Times New Roman" panose="02020603050405020304" pitchFamily="18" charset="0"/>
            </a:endParaRPr>
          </a:p>
        </p:txBody>
      </p:sp>
      <p:sp>
        <p:nvSpPr>
          <p:cNvPr id="506" name="文本框 505">
            <a:extLst>
              <a:ext uri="{FF2B5EF4-FFF2-40B4-BE49-F238E27FC236}">
                <a16:creationId xmlns:a16="http://schemas.microsoft.com/office/drawing/2014/main" id="{BA7BB818-3191-1B47-7863-F2C226913FA6}"/>
              </a:ext>
            </a:extLst>
          </p:cNvPr>
          <p:cNvSpPr txBox="1"/>
          <p:nvPr/>
        </p:nvSpPr>
        <p:spPr>
          <a:xfrm>
            <a:off x="5172386" y="1914278"/>
            <a:ext cx="242374" cy="246221"/>
          </a:xfrm>
          <a:prstGeom prst="rect">
            <a:avLst/>
          </a:prstGeom>
          <a:noFill/>
        </p:spPr>
        <p:txBody>
          <a:bodyPr wrap="none" rtlCol="0">
            <a:spAutoFit/>
          </a:bodyPr>
          <a:lstStyle/>
          <a:p>
            <a:r>
              <a:rPr lang="en-US" altLang="zh-CN" sz="1000" dirty="0">
                <a:latin typeface="Times New Roman" panose="02020603050405020304" pitchFamily="18" charset="0"/>
                <a:cs typeface="Times New Roman" panose="02020603050405020304" pitchFamily="18" charset="0"/>
              </a:rPr>
              <a:t>?</a:t>
            </a:r>
            <a:endParaRPr lang="zh-CN" altLang="en-US" sz="1000" dirty="0">
              <a:latin typeface="Times New Roman" panose="02020603050405020304" pitchFamily="18" charset="0"/>
              <a:cs typeface="Times New Roman" panose="02020603050405020304" pitchFamily="18" charset="0"/>
            </a:endParaRPr>
          </a:p>
        </p:txBody>
      </p:sp>
      <p:cxnSp>
        <p:nvCxnSpPr>
          <p:cNvPr id="514" name="连接符: 肘形 513">
            <a:extLst>
              <a:ext uri="{FF2B5EF4-FFF2-40B4-BE49-F238E27FC236}">
                <a16:creationId xmlns:a16="http://schemas.microsoft.com/office/drawing/2014/main" id="{590423E7-2A48-432B-F55A-C7CD5F5F5C3D}"/>
              </a:ext>
            </a:extLst>
          </p:cNvPr>
          <p:cNvCxnSpPr>
            <a:cxnSpLocks/>
            <a:stCxn id="277" idx="3"/>
            <a:endCxn id="362" idx="0"/>
          </p:cNvCxnSpPr>
          <p:nvPr/>
        </p:nvCxnSpPr>
        <p:spPr>
          <a:xfrm flipV="1">
            <a:off x="1738419" y="1069852"/>
            <a:ext cx="682130" cy="982607"/>
          </a:xfrm>
          <a:prstGeom prst="bentConnector3">
            <a:avLst>
              <a:gd name="adj1" fmla="val 17445"/>
            </a:avLst>
          </a:prstGeom>
          <a:ln>
            <a:tailEnd type="triangle"/>
          </a:ln>
        </p:spPr>
        <p:style>
          <a:lnRef idx="3">
            <a:schemeClr val="dk1"/>
          </a:lnRef>
          <a:fillRef idx="0">
            <a:schemeClr val="dk1"/>
          </a:fillRef>
          <a:effectRef idx="2">
            <a:schemeClr val="dk1"/>
          </a:effectRef>
          <a:fontRef idx="minor">
            <a:schemeClr val="tx1"/>
          </a:fontRef>
        </p:style>
      </p:cxnSp>
      <p:cxnSp>
        <p:nvCxnSpPr>
          <p:cNvPr id="521" name="连接符: 肘形 520">
            <a:extLst>
              <a:ext uri="{FF2B5EF4-FFF2-40B4-BE49-F238E27FC236}">
                <a16:creationId xmlns:a16="http://schemas.microsoft.com/office/drawing/2014/main" id="{C1ECFDE7-59FE-CD65-9B1D-699ABBBED977}"/>
              </a:ext>
            </a:extLst>
          </p:cNvPr>
          <p:cNvCxnSpPr>
            <a:cxnSpLocks/>
            <a:endCxn id="567" idx="1"/>
          </p:cNvCxnSpPr>
          <p:nvPr/>
        </p:nvCxnSpPr>
        <p:spPr>
          <a:xfrm rot="16200000" flipH="1">
            <a:off x="1781900" y="2123115"/>
            <a:ext cx="986802" cy="834588"/>
          </a:xfrm>
          <a:prstGeom prst="bentConnector2">
            <a:avLst/>
          </a:prstGeom>
          <a:ln>
            <a:tailEnd type="triangle"/>
          </a:ln>
        </p:spPr>
        <p:style>
          <a:lnRef idx="3">
            <a:schemeClr val="dk1"/>
          </a:lnRef>
          <a:fillRef idx="0">
            <a:schemeClr val="dk1"/>
          </a:fillRef>
          <a:effectRef idx="2">
            <a:schemeClr val="dk1"/>
          </a:effectRef>
          <a:fontRef idx="minor">
            <a:schemeClr val="tx1"/>
          </a:fontRef>
        </p:style>
      </p:cxnSp>
      <p:sp>
        <p:nvSpPr>
          <p:cNvPr id="557" name="文本框 556">
            <a:extLst>
              <a:ext uri="{FF2B5EF4-FFF2-40B4-BE49-F238E27FC236}">
                <a16:creationId xmlns:a16="http://schemas.microsoft.com/office/drawing/2014/main" id="{E90FBA45-5105-FC46-0E33-B15AC9470A4F}"/>
              </a:ext>
            </a:extLst>
          </p:cNvPr>
          <p:cNvSpPr txBox="1"/>
          <p:nvPr/>
        </p:nvSpPr>
        <p:spPr>
          <a:xfrm>
            <a:off x="2013555" y="2751515"/>
            <a:ext cx="671370"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K-hop </a:t>
            </a:r>
            <a:endParaRPr lang="zh-CN" altLang="en-US" sz="1200" dirty="0">
              <a:latin typeface="Times New Roman" panose="02020603050405020304" pitchFamily="18" charset="0"/>
              <a:cs typeface="Times New Roman" panose="02020603050405020304" pitchFamily="18" charset="0"/>
            </a:endParaRPr>
          </a:p>
        </p:txBody>
      </p:sp>
      <p:sp>
        <p:nvSpPr>
          <p:cNvPr id="567" name="矩形 566">
            <a:extLst>
              <a:ext uri="{FF2B5EF4-FFF2-40B4-BE49-F238E27FC236}">
                <a16:creationId xmlns:a16="http://schemas.microsoft.com/office/drawing/2014/main" id="{E8CC3106-FBC2-93E5-DE64-D34D81E471FD}"/>
              </a:ext>
            </a:extLst>
          </p:cNvPr>
          <p:cNvSpPr/>
          <p:nvPr/>
        </p:nvSpPr>
        <p:spPr>
          <a:xfrm>
            <a:off x="2692595" y="2551267"/>
            <a:ext cx="1636714" cy="965086"/>
          </a:xfrm>
          <a:prstGeom prst="rect">
            <a:avLst/>
          </a:prstGeom>
          <a:noFill/>
          <a:ln>
            <a:solidFill>
              <a:srgbClr val="91919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8" name="椭圆 567">
            <a:extLst>
              <a:ext uri="{FF2B5EF4-FFF2-40B4-BE49-F238E27FC236}">
                <a16:creationId xmlns:a16="http://schemas.microsoft.com/office/drawing/2014/main" id="{7B0B4446-00CC-7AAC-A17C-6B03BB0B7C15}"/>
              </a:ext>
            </a:extLst>
          </p:cNvPr>
          <p:cNvSpPr/>
          <p:nvPr/>
        </p:nvSpPr>
        <p:spPr>
          <a:xfrm>
            <a:off x="3031843" y="2891290"/>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569" name="文本框 568">
            <a:extLst>
              <a:ext uri="{FF2B5EF4-FFF2-40B4-BE49-F238E27FC236}">
                <a16:creationId xmlns:a16="http://schemas.microsoft.com/office/drawing/2014/main" id="{1F4F4D54-7640-CF8F-8815-E24C9B137AD2}"/>
              </a:ext>
            </a:extLst>
          </p:cNvPr>
          <p:cNvSpPr txBox="1"/>
          <p:nvPr/>
        </p:nvSpPr>
        <p:spPr>
          <a:xfrm>
            <a:off x="2974938" y="2828124"/>
            <a:ext cx="242374" cy="246221"/>
          </a:xfrm>
          <a:prstGeom prst="rect">
            <a:avLst/>
          </a:prstGeom>
          <a:noFill/>
        </p:spPr>
        <p:txBody>
          <a:bodyPr wrap="none" rtlCol="0">
            <a:spAutoFit/>
          </a:bodyPr>
          <a:lstStyle/>
          <a:p>
            <a:r>
              <a:rPr lang="en-US" altLang="zh-CN" sz="1000" dirty="0">
                <a:latin typeface="Times New Roman" panose="02020603050405020304" pitchFamily="18" charset="0"/>
                <a:cs typeface="Times New Roman" panose="02020603050405020304" pitchFamily="18" charset="0"/>
              </a:rPr>
              <a:t>?</a:t>
            </a:r>
            <a:endParaRPr lang="zh-CN" altLang="en-US" sz="1000" dirty="0">
              <a:latin typeface="Times New Roman" panose="02020603050405020304" pitchFamily="18" charset="0"/>
              <a:cs typeface="Times New Roman" panose="02020603050405020304" pitchFamily="18" charset="0"/>
            </a:endParaRPr>
          </a:p>
        </p:txBody>
      </p:sp>
      <p:sp>
        <p:nvSpPr>
          <p:cNvPr id="572" name="椭圆 571">
            <a:extLst>
              <a:ext uri="{FF2B5EF4-FFF2-40B4-BE49-F238E27FC236}">
                <a16:creationId xmlns:a16="http://schemas.microsoft.com/office/drawing/2014/main" id="{86AB80E1-6AD1-53A2-32D4-40ABA5B99A68}"/>
              </a:ext>
            </a:extLst>
          </p:cNvPr>
          <p:cNvSpPr/>
          <p:nvPr/>
        </p:nvSpPr>
        <p:spPr>
          <a:xfrm>
            <a:off x="2832059" y="2713441"/>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573" name="椭圆 572">
            <a:extLst>
              <a:ext uri="{FF2B5EF4-FFF2-40B4-BE49-F238E27FC236}">
                <a16:creationId xmlns:a16="http://schemas.microsoft.com/office/drawing/2014/main" id="{990DA74A-22FA-9093-A736-0287B6ECDF38}"/>
              </a:ext>
            </a:extLst>
          </p:cNvPr>
          <p:cNvSpPr/>
          <p:nvPr/>
        </p:nvSpPr>
        <p:spPr>
          <a:xfrm>
            <a:off x="2846850" y="3104911"/>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574" name="椭圆 573">
            <a:extLst>
              <a:ext uri="{FF2B5EF4-FFF2-40B4-BE49-F238E27FC236}">
                <a16:creationId xmlns:a16="http://schemas.microsoft.com/office/drawing/2014/main" id="{8FD62BA9-CA7D-FC64-FA0F-FE0C4388F138}"/>
              </a:ext>
            </a:extLst>
          </p:cNvPr>
          <p:cNvSpPr/>
          <p:nvPr/>
        </p:nvSpPr>
        <p:spPr>
          <a:xfrm>
            <a:off x="3184914" y="3106748"/>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575" name="椭圆 574">
            <a:extLst>
              <a:ext uri="{FF2B5EF4-FFF2-40B4-BE49-F238E27FC236}">
                <a16:creationId xmlns:a16="http://schemas.microsoft.com/office/drawing/2014/main" id="{0CE5C292-0B03-181C-5B6D-704D017F4D67}"/>
              </a:ext>
            </a:extLst>
          </p:cNvPr>
          <p:cNvSpPr/>
          <p:nvPr/>
        </p:nvSpPr>
        <p:spPr>
          <a:xfrm>
            <a:off x="3061583" y="2662500"/>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582" name="椭圆 581">
            <a:extLst>
              <a:ext uri="{FF2B5EF4-FFF2-40B4-BE49-F238E27FC236}">
                <a16:creationId xmlns:a16="http://schemas.microsoft.com/office/drawing/2014/main" id="{7D15CCEC-497E-999F-CC83-7C0F5F676343}"/>
              </a:ext>
            </a:extLst>
          </p:cNvPr>
          <p:cNvSpPr/>
          <p:nvPr/>
        </p:nvSpPr>
        <p:spPr>
          <a:xfrm>
            <a:off x="3266872" y="2891290"/>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cxnSp>
        <p:nvCxnSpPr>
          <p:cNvPr id="583" name="直接连接符 582">
            <a:extLst>
              <a:ext uri="{FF2B5EF4-FFF2-40B4-BE49-F238E27FC236}">
                <a16:creationId xmlns:a16="http://schemas.microsoft.com/office/drawing/2014/main" id="{0D4AF33E-BBEE-9C36-D84A-3D85C959B8F0}"/>
              </a:ext>
            </a:extLst>
          </p:cNvPr>
          <p:cNvCxnSpPr>
            <a:cxnSpLocks/>
            <a:stCxn id="568" idx="1"/>
            <a:endCxn id="572" idx="5"/>
          </p:cNvCxnSpPr>
          <p:nvPr/>
        </p:nvCxnSpPr>
        <p:spPr>
          <a:xfrm flipH="1" flipV="1">
            <a:off x="2941816" y="2829295"/>
            <a:ext cx="108858" cy="81872"/>
          </a:xfrm>
          <a:prstGeom prst="line">
            <a:avLst/>
          </a:prstGeom>
        </p:spPr>
        <p:style>
          <a:lnRef idx="2">
            <a:schemeClr val="dk1"/>
          </a:lnRef>
          <a:fillRef idx="0">
            <a:schemeClr val="dk1"/>
          </a:fillRef>
          <a:effectRef idx="1">
            <a:schemeClr val="dk1"/>
          </a:effectRef>
          <a:fontRef idx="minor">
            <a:schemeClr val="tx1"/>
          </a:fontRef>
        </p:style>
      </p:cxnSp>
      <p:cxnSp>
        <p:nvCxnSpPr>
          <p:cNvPr id="587" name="直接连接符 586">
            <a:extLst>
              <a:ext uri="{FF2B5EF4-FFF2-40B4-BE49-F238E27FC236}">
                <a16:creationId xmlns:a16="http://schemas.microsoft.com/office/drawing/2014/main" id="{D2CCCF2F-5333-6DFE-B572-5886A023D95D}"/>
              </a:ext>
            </a:extLst>
          </p:cNvPr>
          <p:cNvCxnSpPr>
            <a:cxnSpLocks/>
            <a:stCxn id="568" idx="3"/>
            <a:endCxn id="573" idx="7"/>
          </p:cNvCxnSpPr>
          <p:nvPr/>
        </p:nvCxnSpPr>
        <p:spPr>
          <a:xfrm flipH="1">
            <a:off x="2956607" y="3007144"/>
            <a:ext cx="94067" cy="117644"/>
          </a:xfrm>
          <a:prstGeom prst="line">
            <a:avLst/>
          </a:prstGeom>
        </p:spPr>
        <p:style>
          <a:lnRef idx="2">
            <a:schemeClr val="dk1"/>
          </a:lnRef>
          <a:fillRef idx="0">
            <a:schemeClr val="dk1"/>
          </a:fillRef>
          <a:effectRef idx="1">
            <a:schemeClr val="dk1"/>
          </a:effectRef>
          <a:fontRef idx="minor">
            <a:schemeClr val="tx1"/>
          </a:fontRef>
        </p:style>
      </p:cxnSp>
      <p:cxnSp>
        <p:nvCxnSpPr>
          <p:cNvPr id="590" name="直接连接符 589">
            <a:extLst>
              <a:ext uri="{FF2B5EF4-FFF2-40B4-BE49-F238E27FC236}">
                <a16:creationId xmlns:a16="http://schemas.microsoft.com/office/drawing/2014/main" id="{AE675D8D-0F86-ABE5-240C-19D7CA68B7D9}"/>
              </a:ext>
            </a:extLst>
          </p:cNvPr>
          <p:cNvCxnSpPr>
            <a:cxnSpLocks/>
            <a:stCxn id="568" idx="0"/>
            <a:endCxn id="575" idx="4"/>
          </p:cNvCxnSpPr>
          <p:nvPr/>
        </p:nvCxnSpPr>
        <p:spPr>
          <a:xfrm flipV="1">
            <a:off x="3096137" y="2798231"/>
            <a:ext cx="29740" cy="93059"/>
          </a:xfrm>
          <a:prstGeom prst="line">
            <a:avLst/>
          </a:prstGeom>
        </p:spPr>
        <p:style>
          <a:lnRef idx="2">
            <a:schemeClr val="dk1"/>
          </a:lnRef>
          <a:fillRef idx="0">
            <a:schemeClr val="dk1"/>
          </a:fillRef>
          <a:effectRef idx="1">
            <a:schemeClr val="dk1"/>
          </a:effectRef>
          <a:fontRef idx="minor">
            <a:schemeClr val="tx1"/>
          </a:fontRef>
        </p:style>
      </p:cxnSp>
      <p:cxnSp>
        <p:nvCxnSpPr>
          <p:cNvPr id="593" name="直接连接符 592">
            <a:extLst>
              <a:ext uri="{FF2B5EF4-FFF2-40B4-BE49-F238E27FC236}">
                <a16:creationId xmlns:a16="http://schemas.microsoft.com/office/drawing/2014/main" id="{90BE6C9F-9DBC-3B40-4D27-02B69B700C93}"/>
              </a:ext>
            </a:extLst>
          </p:cNvPr>
          <p:cNvCxnSpPr>
            <a:cxnSpLocks/>
            <a:stCxn id="568" idx="6"/>
            <a:endCxn id="582" idx="2"/>
          </p:cNvCxnSpPr>
          <p:nvPr/>
        </p:nvCxnSpPr>
        <p:spPr>
          <a:xfrm>
            <a:off x="3160431" y="2959156"/>
            <a:ext cx="106441" cy="0"/>
          </a:xfrm>
          <a:prstGeom prst="line">
            <a:avLst/>
          </a:prstGeom>
        </p:spPr>
        <p:style>
          <a:lnRef idx="2">
            <a:schemeClr val="dk1"/>
          </a:lnRef>
          <a:fillRef idx="0">
            <a:schemeClr val="dk1"/>
          </a:fillRef>
          <a:effectRef idx="1">
            <a:schemeClr val="dk1"/>
          </a:effectRef>
          <a:fontRef idx="minor">
            <a:schemeClr val="tx1"/>
          </a:fontRef>
        </p:style>
      </p:cxnSp>
      <p:cxnSp>
        <p:nvCxnSpPr>
          <p:cNvPr id="597" name="直接连接符 596">
            <a:extLst>
              <a:ext uri="{FF2B5EF4-FFF2-40B4-BE49-F238E27FC236}">
                <a16:creationId xmlns:a16="http://schemas.microsoft.com/office/drawing/2014/main" id="{509680A8-50BF-0079-9ED2-8D62E2D55CE9}"/>
              </a:ext>
            </a:extLst>
          </p:cNvPr>
          <p:cNvCxnSpPr>
            <a:cxnSpLocks/>
            <a:stCxn id="568" idx="5"/>
            <a:endCxn id="574" idx="1"/>
          </p:cNvCxnSpPr>
          <p:nvPr/>
        </p:nvCxnSpPr>
        <p:spPr>
          <a:xfrm>
            <a:off x="3141600" y="3007144"/>
            <a:ext cx="62145" cy="119481"/>
          </a:xfrm>
          <a:prstGeom prst="line">
            <a:avLst/>
          </a:prstGeom>
        </p:spPr>
        <p:style>
          <a:lnRef idx="2">
            <a:schemeClr val="dk1"/>
          </a:lnRef>
          <a:fillRef idx="0">
            <a:schemeClr val="dk1"/>
          </a:fillRef>
          <a:effectRef idx="1">
            <a:schemeClr val="dk1"/>
          </a:effectRef>
          <a:fontRef idx="minor">
            <a:schemeClr val="tx1"/>
          </a:fontRef>
        </p:style>
      </p:cxnSp>
      <p:sp>
        <p:nvSpPr>
          <p:cNvPr id="608" name="椭圆 607">
            <a:extLst>
              <a:ext uri="{FF2B5EF4-FFF2-40B4-BE49-F238E27FC236}">
                <a16:creationId xmlns:a16="http://schemas.microsoft.com/office/drawing/2014/main" id="{71F229E3-C270-4D5E-3A70-ED72B4F07066}"/>
              </a:ext>
            </a:extLst>
          </p:cNvPr>
          <p:cNvSpPr/>
          <p:nvPr/>
        </p:nvSpPr>
        <p:spPr>
          <a:xfrm>
            <a:off x="3830238" y="2900382"/>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610" name="椭圆 609">
            <a:extLst>
              <a:ext uri="{FF2B5EF4-FFF2-40B4-BE49-F238E27FC236}">
                <a16:creationId xmlns:a16="http://schemas.microsoft.com/office/drawing/2014/main" id="{9A0A0B1F-75C1-520B-BC5D-62D9282B9544}"/>
              </a:ext>
            </a:extLst>
          </p:cNvPr>
          <p:cNvSpPr/>
          <p:nvPr/>
        </p:nvSpPr>
        <p:spPr>
          <a:xfrm>
            <a:off x="3630454" y="2722533"/>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612" name="椭圆 611">
            <a:extLst>
              <a:ext uri="{FF2B5EF4-FFF2-40B4-BE49-F238E27FC236}">
                <a16:creationId xmlns:a16="http://schemas.microsoft.com/office/drawing/2014/main" id="{621FE07B-59D4-9DDB-533C-A201730A49B7}"/>
              </a:ext>
            </a:extLst>
          </p:cNvPr>
          <p:cNvSpPr/>
          <p:nvPr/>
        </p:nvSpPr>
        <p:spPr>
          <a:xfrm>
            <a:off x="3645245" y="3114003"/>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613" name="椭圆 612">
            <a:extLst>
              <a:ext uri="{FF2B5EF4-FFF2-40B4-BE49-F238E27FC236}">
                <a16:creationId xmlns:a16="http://schemas.microsoft.com/office/drawing/2014/main" id="{94FC3466-53F7-0384-6CBF-3CD6917522BF}"/>
              </a:ext>
            </a:extLst>
          </p:cNvPr>
          <p:cNvSpPr/>
          <p:nvPr/>
        </p:nvSpPr>
        <p:spPr>
          <a:xfrm>
            <a:off x="3983309" y="3115840"/>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614" name="椭圆 613">
            <a:extLst>
              <a:ext uri="{FF2B5EF4-FFF2-40B4-BE49-F238E27FC236}">
                <a16:creationId xmlns:a16="http://schemas.microsoft.com/office/drawing/2014/main" id="{8E53ECA6-7FF4-E90E-55D5-1E4EA6EA111C}"/>
              </a:ext>
            </a:extLst>
          </p:cNvPr>
          <p:cNvSpPr/>
          <p:nvPr/>
        </p:nvSpPr>
        <p:spPr>
          <a:xfrm>
            <a:off x="3859978" y="2671592"/>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615" name="椭圆 614">
            <a:extLst>
              <a:ext uri="{FF2B5EF4-FFF2-40B4-BE49-F238E27FC236}">
                <a16:creationId xmlns:a16="http://schemas.microsoft.com/office/drawing/2014/main" id="{64F53474-8B06-B0F0-0411-4A422D5EAB7B}"/>
              </a:ext>
            </a:extLst>
          </p:cNvPr>
          <p:cNvSpPr/>
          <p:nvPr/>
        </p:nvSpPr>
        <p:spPr>
          <a:xfrm>
            <a:off x="4065267" y="2900382"/>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cxnSp>
        <p:nvCxnSpPr>
          <p:cNvPr id="616" name="直接连接符 615">
            <a:extLst>
              <a:ext uri="{FF2B5EF4-FFF2-40B4-BE49-F238E27FC236}">
                <a16:creationId xmlns:a16="http://schemas.microsoft.com/office/drawing/2014/main" id="{E14B8DA4-7038-24A2-2417-71648FD77394}"/>
              </a:ext>
            </a:extLst>
          </p:cNvPr>
          <p:cNvCxnSpPr>
            <a:cxnSpLocks/>
            <a:stCxn id="608" idx="1"/>
            <a:endCxn id="610" idx="5"/>
          </p:cNvCxnSpPr>
          <p:nvPr/>
        </p:nvCxnSpPr>
        <p:spPr>
          <a:xfrm flipH="1" flipV="1">
            <a:off x="3740211" y="2838387"/>
            <a:ext cx="108858" cy="81872"/>
          </a:xfrm>
          <a:prstGeom prst="line">
            <a:avLst/>
          </a:prstGeom>
        </p:spPr>
        <p:style>
          <a:lnRef idx="2">
            <a:schemeClr val="dk1"/>
          </a:lnRef>
          <a:fillRef idx="0">
            <a:schemeClr val="dk1"/>
          </a:fillRef>
          <a:effectRef idx="1">
            <a:schemeClr val="dk1"/>
          </a:effectRef>
          <a:fontRef idx="minor">
            <a:schemeClr val="tx1"/>
          </a:fontRef>
        </p:style>
      </p:cxnSp>
      <p:cxnSp>
        <p:nvCxnSpPr>
          <p:cNvPr id="617" name="直接连接符 616">
            <a:extLst>
              <a:ext uri="{FF2B5EF4-FFF2-40B4-BE49-F238E27FC236}">
                <a16:creationId xmlns:a16="http://schemas.microsoft.com/office/drawing/2014/main" id="{4729B90B-E152-5ECB-7107-CD98B5601228}"/>
              </a:ext>
            </a:extLst>
          </p:cNvPr>
          <p:cNvCxnSpPr>
            <a:cxnSpLocks/>
            <a:stCxn id="608" idx="3"/>
            <a:endCxn id="612" idx="7"/>
          </p:cNvCxnSpPr>
          <p:nvPr/>
        </p:nvCxnSpPr>
        <p:spPr>
          <a:xfrm flipH="1">
            <a:off x="3755002" y="3016236"/>
            <a:ext cx="94067" cy="117644"/>
          </a:xfrm>
          <a:prstGeom prst="line">
            <a:avLst/>
          </a:prstGeom>
        </p:spPr>
        <p:style>
          <a:lnRef idx="2">
            <a:schemeClr val="dk1"/>
          </a:lnRef>
          <a:fillRef idx="0">
            <a:schemeClr val="dk1"/>
          </a:fillRef>
          <a:effectRef idx="1">
            <a:schemeClr val="dk1"/>
          </a:effectRef>
          <a:fontRef idx="minor">
            <a:schemeClr val="tx1"/>
          </a:fontRef>
        </p:style>
      </p:cxnSp>
      <p:cxnSp>
        <p:nvCxnSpPr>
          <p:cNvPr id="618" name="直接连接符 617">
            <a:extLst>
              <a:ext uri="{FF2B5EF4-FFF2-40B4-BE49-F238E27FC236}">
                <a16:creationId xmlns:a16="http://schemas.microsoft.com/office/drawing/2014/main" id="{8B580D83-CB79-EAF3-D873-F5C8837C15C3}"/>
              </a:ext>
            </a:extLst>
          </p:cNvPr>
          <p:cNvCxnSpPr>
            <a:cxnSpLocks/>
            <a:stCxn id="608" idx="0"/>
            <a:endCxn id="614" idx="4"/>
          </p:cNvCxnSpPr>
          <p:nvPr/>
        </p:nvCxnSpPr>
        <p:spPr>
          <a:xfrm flipV="1">
            <a:off x="3894532" y="2807323"/>
            <a:ext cx="29740" cy="93059"/>
          </a:xfrm>
          <a:prstGeom prst="line">
            <a:avLst/>
          </a:prstGeom>
        </p:spPr>
        <p:style>
          <a:lnRef idx="2">
            <a:schemeClr val="dk1"/>
          </a:lnRef>
          <a:fillRef idx="0">
            <a:schemeClr val="dk1"/>
          </a:fillRef>
          <a:effectRef idx="1">
            <a:schemeClr val="dk1"/>
          </a:effectRef>
          <a:fontRef idx="minor">
            <a:schemeClr val="tx1"/>
          </a:fontRef>
        </p:style>
      </p:cxnSp>
      <p:cxnSp>
        <p:nvCxnSpPr>
          <p:cNvPr id="619" name="直接连接符 618">
            <a:extLst>
              <a:ext uri="{FF2B5EF4-FFF2-40B4-BE49-F238E27FC236}">
                <a16:creationId xmlns:a16="http://schemas.microsoft.com/office/drawing/2014/main" id="{B7B87E37-514C-440C-F62F-95DC4C895B93}"/>
              </a:ext>
            </a:extLst>
          </p:cNvPr>
          <p:cNvCxnSpPr>
            <a:cxnSpLocks/>
            <a:stCxn id="608" idx="6"/>
            <a:endCxn id="615" idx="2"/>
          </p:cNvCxnSpPr>
          <p:nvPr/>
        </p:nvCxnSpPr>
        <p:spPr>
          <a:xfrm>
            <a:off x="3958826" y="2968248"/>
            <a:ext cx="106441" cy="0"/>
          </a:xfrm>
          <a:prstGeom prst="line">
            <a:avLst/>
          </a:prstGeom>
        </p:spPr>
        <p:style>
          <a:lnRef idx="2">
            <a:schemeClr val="dk1"/>
          </a:lnRef>
          <a:fillRef idx="0">
            <a:schemeClr val="dk1"/>
          </a:fillRef>
          <a:effectRef idx="1">
            <a:schemeClr val="dk1"/>
          </a:effectRef>
          <a:fontRef idx="minor">
            <a:schemeClr val="tx1"/>
          </a:fontRef>
        </p:style>
      </p:cxnSp>
      <p:cxnSp>
        <p:nvCxnSpPr>
          <p:cNvPr id="620" name="直接连接符 619">
            <a:extLst>
              <a:ext uri="{FF2B5EF4-FFF2-40B4-BE49-F238E27FC236}">
                <a16:creationId xmlns:a16="http://schemas.microsoft.com/office/drawing/2014/main" id="{24777311-5E87-C257-923C-6C36A69CD1D8}"/>
              </a:ext>
            </a:extLst>
          </p:cNvPr>
          <p:cNvCxnSpPr>
            <a:cxnSpLocks/>
            <a:stCxn id="608" idx="5"/>
            <a:endCxn id="613" idx="1"/>
          </p:cNvCxnSpPr>
          <p:nvPr/>
        </p:nvCxnSpPr>
        <p:spPr>
          <a:xfrm>
            <a:off x="3939995" y="3016236"/>
            <a:ext cx="62145" cy="119481"/>
          </a:xfrm>
          <a:prstGeom prst="line">
            <a:avLst/>
          </a:prstGeom>
        </p:spPr>
        <p:style>
          <a:lnRef idx="2">
            <a:schemeClr val="dk1"/>
          </a:lnRef>
          <a:fillRef idx="0">
            <a:schemeClr val="dk1"/>
          </a:fillRef>
          <a:effectRef idx="1">
            <a:schemeClr val="dk1"/>
          </a:effectRef>
          <a:fontRef idx="minor">
            <a:schemeClr val="tx1"/>
          </a:fontRef>
        </p:style>
      </p:cxnSp>
      <p:sp>
        <p:nvSpPr>
          <p:cNvPr id="621" name="文本框 620">
            <a:extLst>
              <a:ext uri="{FF2B5EF4-FFF2-40B4-BE49-F238E27FC236}">
                <a16:creationId xmlns:a16="http://schemas.microsoft.com/office/drawing/2014/main" id="{C374885B-4A63-2D6C-5C02-CC7C86A3FF0C}"/>
              </a:ext>
            </a:extLst>
          </p:cNvPr>
          <p:cNvSpPr txBox="1"/>
          <p:nvPr/>
        </p:nvSpPr>
        <p:spPr>
          <a:xfrm>
            <a:off x="3776069" y="2845137"/>
            <a:ext cx="242374" cy="246221"/>
          </a:xfrm>
          <a:prstGeom prst="rect">
            <a:avLst/>
          </a:prstGeom>
          <a:noFill/>
        </p:spPr>
        <p:txBody>
          <a:bodyPr wrap="none" rtlCol="0">
            <a:spAutoFit/>
          </a:bodyPr>
          <a:lstStyle/>
          <a:p>
            <a:r>
              <a:rPr lang="en-US" altLang="zh-CN" sz="1000" dirty="0">
                <a:latin typeface="Times New Roman" panose="02020603050405020304" pitchFamily="18" charset="0"/>
                <a:cs typeface="Times New Roman" panose="02020603050405020304" pitchFamily="18" charset="0"/>
              </a:rPr>
              <a:t>?</a:t>
            </a:r>
            <a:endParaRPr lang="zh-CN" altLang="en-US" sz="1000" dirty="0">
              <a:latin typeface="Times New Roman" panose="02020603050405020304" pitchFamily="18" charset="0"/>
              <a:cs typeface="Times New Roman" panose="02020603050405020304" pitchFamily="18" charset="0"/>
            </a:endParaRPr>
          </a:p>
        </p:txBody>
      </p:sp>
      <p:cxnSp>
        <p:nvCxnSpPr>
          <p:cNvPr id="623" name="连接符: 肘形 622">
            <a:extLst>
              <a:ext uri="{FF2B5EF4-FFF2-40B4-BE49-F238E27FC236}">
                <a16:creationId xmlns:a16="http://schemas.microsoft.com/office/drawing/2014/main" id="{4CF9C982-B778-0FF4-12CB-597B748715F5}"/>
              </a:ext>
            </a:extLst>
          </p:cNvPr>
          <p:cNvCxnSpPr>
            <a:cxnSpLocks/>
            <a:stCxn id="133" idx="2"/>
            <a:endCxn id="567" idx="3"/>
          </p:cNvCxnSpPr>
          <p:nvPr/>
        </p:nvCxnSpPr>
        <p:spPr>
          <a:xfrm rot="5400000">
            <a:off x="4483176" y="2291260"/>
            <a:ext cx="588683" cy="896416"/>
          </a:xfrm>
          <a:prstGeom prst="bentConnector2">
            <a:avLst/>
          </a:prstGeom>
          <a:ln>
            <a:tailEnd type="triangle"/>
          </a:ln>
        </p:spPr>
        <p:style>
          <a:lnRef idx="3">
            <a:schemeClr val="dk1"/>
          </a:lnRef>
          <a:fillRef idx="0">
            <a:schemeClr val="dk1"/>
          </a:fillRef>
          <a:effectRef idx="2">
            <a:schemeClr val="dk1"/>
          </a:effectRef>
          <a:fontRef idx="minor">
            <a:schemeClr val="tx1"/>
          </a:fontRef>
        </p:style>
      </p:cxnSp>
      <p:sp>
        <p:nvSpPr>
          <p:cNvPr id="628" name="文本框 627">
            <a:extLst>
              <a:ext uri="{FF2B5EF4-FFF2-40B4-BE49-F238E27FC236}">
                <a16:creationId xmlns:a16="http://schemas.microsoft.com/office/drawing/2014/main" id="{4D865E6C-0E03-44D5-4952-21BB9BF7239D}"/>
              </a:ext>
            </a:extLst>
          </p:cNvPr>
          <p:cNvSpPr txBox="1"/>
          <p:nvPr/>
        </p:nvSpPr>
        <p:spPr>
          <a:xfrm>
            <a:off x="2648837" y="3531246"/>
            <a:ext cx="1844785" cy="276999"/>
          </a:xfrm>
          <a:prstGeom prst="rect">
            <a:avLst/>
          </a:prstGeom>
          <a:noFill/>
        </p:spPr>
        <p:txBody>
          <a:bodyPr wrap="square">
            <a:spAutoFit/>
          </a:bodyPr>
          <a:lstStyle/>
          <a:p>
            <a:r>
              <a:rPr lang="zh-CN" altLang="en-US" sz="1200" dirty="0">
                <a:latin typeface="Times New Roman" panose="02020603050405020304" pitchFamily="18" charset="0"/>
                <a:cs typeface="Times New Roman" panose="02020603050405020304" pitchFamily="18" charset="0"/>
              </a:rPr>
              <a:t>Structural Support </a:t>
            </a:r>
            <a:r>
              <a:rPr lang="en-US" altLang="zh-CN" sz="1200" dirty="0">
                <a:latin typeface="Times New Roman" panose="02020603050405020304" pitchFamily="18" charset="0"/>
                <a:cs typeface="Times New Roman" panose="02020603050405020304" pitchFamily="18" charset="0"/>
              </a:rPr>
              <a:t>Region</a:t>
            </a:r>
            <a:endParaRPr lang="zh-CN" altLang="en-US" sz="1200" dirty="0">
              <a:latin typeface="Times New Roman" panose="02020603050405020304" pitchFamily="18" charset="0"/>
              <a:cs typeface="Times New Roman" panose="02020603050405020304" pitchFamily="18" charset="0"/>
            </a:endParaRPr>
          </a:p>
        </p:txBody>
      </p:sp>
      <p:sp>
        <p:nvSpPr>
          <p:cNvPr id="118" name="文本框 117">
            <a:extLst>
              <a:ext uri="{FF2B5EF4-FFF2-40B4-BE49-F238E27FC236}">
                <a16:creationId xmlns:a16="http://schemas.microsoft.com/office/drawing/2014/main" id="{A59DEB63-13B5-5CAF-C07E-5EEF51A5D258}"/>
              </a:ext>
            </a:extLst>
          </p:cNvPr>
          <p:cNvSpPr txBox="1"/>
          <p:nvPr/>
        </p:nvSpPr>
        <p:spPr>
          <a:xfrm rot="5400000">
            <a:off x="1433570" y="1425770"/>
            <a:ext cx="1070534" cy="276999"/>
          </a:xfrm>
          <a:prstGeom prst="rect">
            <a:avLst/>
          </a:prstGeom>
          <a:noFill/>
        </p:spPr>
        <p:txBody>
          <a:bodyPr wrap="square" rtlCol="0">
            <a:spAutoFit/>
          </a:bodyPr>
          <a:lstStyle/>
          <a:p>
            <a:r>
              <a:rPr lang="en-US" altLang="zh-CN" sz="1200" dirty="0">
                <a:latin typeface="Times New Roman" panose="02020603050405020304" pitchFamily="18" charset="0"/>
                <a:cs typeface="Times New Roman" panose="02020603050405020304" pitchFamily="18" charset="0"/>
              </a:rPr>
              <a:t>node selection</a:t>
            </a:r>
            <a:endParaRPr lang="zh-CN" altLang="en-US" sz="1200" dirty="0">
              <a:latin typeface="Times New Roman" panose="02020603050405020304" pitchFamily="18" charset="0"/>
              <a:cs typeface="Times New Roman" panose="02020603050405020304" pitchFamily="18" charset="0"/>
            </a:endParaRPr>
          </a:p>
        </p:txBody>
      </p:sp>
      <p:graphicFrame>
        <p:nvGraphicFramePr>
          <p:cNvPr id="180" name="表格 179">
            <a:extLst>
              <a:ext uri="{FF2B5EF4-FFF2-40B4-BE49-F238E27FC236}">
                <a16:creationId xmlns:a16="http://schemas.microsoft.com/office/drawing/2014/main" id="{39B49C50-123C-DF12-E9C4-F5C9F84E9615}"/>
              </a:ext>
            </a:extLst>
          </p:cNvPr>
          <p:cNvGraphicFramePr>
            <a:graphicFrameLocks noGrp="1"/>
          </p:cNvGraphicFramePr>
          <p:nvPr>
            <p:extLst>
              <p:ext uri="{D42A27DB-BD31-4B8C-83A1-F6EECF244321}">
                <p14:modId xmlns:p14="http://schemas.microsoft.com/office/powerpoint/2010/main" val="1419478525"/>
              </p:ext>
            </p:extLst>
          </p:nvPr>
        </p:nvGraphicFramePr>
        <p:xfrm>
          <a:off x="4395016" y="2605634"/>
          <a:ext cx="873678" cy="457200"/>
        </p:xfrm>
        <a:graphic>
          <a:graphicData uri="http://schemas.openxmlformats.org/drawingml/2006/table">
            <a:tbl>
              <a:tblPr/>
              <a:tblGrid>
                <a:gridCol w="873678">
                  <a:extLst>
                    <a:ext uri="{9D8B030D-6E8A-4147-A177-3AD203B41FA5}">
                      <a16:colId xmlns:a16="http://schemas.microsoft.com/office/drawing/2014/main" val="187812747"/>
                    </a:ext>
                  </a:extLst>
                </a:gridCol>
              </a:tblGrid>
              <a:tr h="0">
                <a:tc>
                  <a:txBody>
                    <a:bodyPr/>
                    <a:lstStyle/>
                    <a:p>
                      <a:pPr algn="ctr"/>
                      <a:r>
                        <a:rPr lang="en-US" sz="1200" b="0" dirty="0">
                          <a:latin typeface="Times New Roman" panose="02020603050405020304" pitchFamily="18" charset="0"/>
                          <a:cs typeface="Times New Roman" panose="02020603050405020304" pitchFamily="18" charset="0"/>
                        </a:rPr>
                        <a:t>Similarity </a:t>
                      </a:r>
                    </a:p>
                    <a:p>
                      <a:pPr algn="ctr"/>
                      <a:r>
                        <a:rPr lang="en-US" sz="1200" b="0" dirty="0">
                          <a:latin typeface="Times New Roman" panose="02020603050405020304" pitchFamily="18" charset="0"/>
                          <a:cs typeface="Times New Roman" panose="02020603050405020304" pitchFamily="18" charset="0"/>
                        </a:rPr>
                        <a:t>evaluation</a:t>
                      </a:r>
                    </a:p>
                  </a:txBody>
                  <a:tcPr anchor="ctr">
                    <a:lnL>
                      <a:noFill/>
                    </a:lnL>
                    <a:lnR>
                      <a:noFill/>
                    </a:lnR>
                    <a:lnT>
                      <a:noFill/>
                    </a:lnT>
                    <a:lnB>
                      <a:noFill/>
                    </a:lnB>
                    <a:noFill/>
                  </a:tcPr>
                </a:tc>
                <a:extLst>
                  <a:ext uri="{0D108BD9-81ED-4DB2-BD59-A6C34878D82A}">
                    <a16:rowId xmlns:a16="http://schemas.microsoft.com/office/drawing/2014/main" val="2320015773"/>
                  </a:ext>
                </a:extLst>
              </a:tr>
            </a:tbl>
          </a:graphicData>
        </a:graphic>
      </p:graphicFrame>
      <p:sp>
        <p:nvSpPr>
          <p:cNvPr id="183" name="左大括号 182">
            <a:extLst>
              <a:ext uri="{FF2B5EF4-FFF2-40B4-BE49-F238E27FC236}">
                <a16:creationId xmlns:a16="http://schemas.microsoft.com/office/drawing/2014/main" id="{25C61E6A-FA79-8D38-4218-5B9D9E0FC4E0}"/>
              </a:ext>
            </a:extLst>
          </p:cNvPr>
          <p:cNvSpPr/>
          <p:nvPr/>
        </p:nvSpPr>
        <p:spPr>
          <a:xfrm>
            <a:off x="4886415" y="805998"/>
            <a:ext cx="180278" cy="809947"/>
          </a:xfrm>
          <a:prstGeom prst="leftBrace">
            <a:avLst>
              <a:gd name="adj1" fmla="val 43996"/>
              <a:gd name="adj2" fmla="val 5441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Tree>
    <p:extLst>
      <p:ext uri="{BB962C8B-B14F-4D97-AF65-F5344CB8AC3E}">
        <p14:creationId xmlns:p14="http://schemas.microsoft.com/office/powerpoint/2010/main" val="270280992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FB4674-CD62-5ED6-45FC-6AA64E925C73}"/>
            </a:ext>
          </a:extLst>
        </p:cNvPr>
        <p:cNvGrpSpPr/>
        <p:nvPr/>
      </p:nvGrpSpPr>
      <p:grpSpPr>
        <a:xfrm>
          <a:off x="0" y="0"/>
          <a:ext cx="0" cy="0"/>
          <a:chOff x="0" y="0"/>
          <a:chExt cx="0" cy="0"/>
        </a:xfrm>
      </p:grpSpPr>
      <p:sp>
        <p:nvSpPr>
          <p:cNvPr id="273" name="矩形 272">
            <a:extLst>
              <a:ext uri="{FF2B5EF4-FFF2-40B4-BE49-F238E27FC236}">
                <a16:creationId xmlns:a16="http://schemas.microsoft.com/office/drawing/2014/main" id="{8672A724-6D8A-B526-4C90-84261C0B4796}"/>
              </a:ext>
            </a:extLst>
          </p:cNvPr>
          <p:cNvSpPr/>
          <p:nvPr/>
        </p:nvSpPr>
        <p:spPr>
          <a:xfrm>
            <a:off x="9913879" y="2350659"/>
            <a:ext cx="1331383" cy="242548"/>
          </a:xfrm>
          <a:prstGeom prst="rect">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71" name="文本框 270">
            <a:extLst>
              <a:ext uri="{FF2B5EF4-FFF2-40B4-BE49-F238E27FC236}">
                <a16:creationId xmlns:a16="http://schemas.microsoft.com/office/drawing/2014/main" id="{DFD97944-B20B-ABD8-5231-1CDF7B42F434}"/>
              </a:ext>
            </a:extLst>
          </p:cNvPr>
          <p:cNvSpPr txBox="1"/>
          <p:nvPr/>
        </p:nvSpPr>
        <p:spPr>
          <a:xfrm>
            <a:off x="11019547" y="98694"/>
            <a:ext cx="819851" cy="276999"/>
          </a:xfrm>
          <a:prstGeom prst="rect">
            <a:avLst/>
          </a:prstGeom>
          <a:noFill/>
        </p:spPr>
        <p:txBody>
          <a:bodyPr wrap="square">
            <a:spAutoFit/>
          </a:bodyPr>
          <a:lstStyle/>
          <a:p>
            <a:r>
              <a:rPr lang="en-US" altLang="zh-CN" sz="1200" b="1" dirty="0">
                <a:latin typeface="Times New Roman" panose="02020603050405020304" pitchFamily="18" charset="0"/>
                <a:cs typeface="Times New Roman" panose="02020603050405020304" pitchFamily="18" charset="0"/>
              </a:rPr>
              <a:t>Tunable</a:t>
            </a:r>
            <a:endParaRPr lang="zh-CN" altLang="en-US" sz="1200" b="1" dirty="0">
              <a:latin typeface="Times New Roman" panose="02020603050405020304" pitchFamily="18" charset="0"/>
              <a:cs typeface="Times New Roman" panose="02020603050405020304" pitchFamily="18" charset="0"/>
            </a:endParaRPr>
          </a:p>
        </p:txBody>
      </p:sp>
      <p:sp>
        <p:nvSpPr>
          <p:cNvPr id="307" name="文本框 306">
            <a:extLst>
              <a:ext uri="{FF2B5EF4-FFF2-40B4-BE49-F238E27FC236}">
                <a16:creationId xmlns:a16="http://schemas.microsoft.com/office/drawing/2014/main" id="{3B401EE7-C861-A988-CEDB-AB19FEA95451}"/>
              </a:ext>
            </a:extLst>
          </p:cNvPr>
          <p:cNvSpPr txBox="1"/>
          <p:nvPr/>
        </p:nvSpPr>
        <p:spPr>
          <a:xfrm>
            <a:off x="7591222" y="3220268"/>
            <a:ext cx="809701" cy="461665"/>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Surrogate </a:t>
            </a:r>
          </a:p>
          <a:p>
            <a:r>
              <a:rPr lang="en-US" altLang="zh-CN" sz="1200" dirty="0">
                <a:latin typeface="Times New Roman" panose="02020603050405020304" pitchFamily="18" charset="0"/>
                <a:cs typeface="Times New Roman" panose="02020603050405020304" pitchFamily="18" charset="0"/>
              </a:rPr>
              <a:t>prompts</a:t>
            </a:r>
            <a:endParaRPr lang="zh-CN" altLang="en-US" sz="1200" dirty="0">
              <a:latin typeface="Times New Roman" panose="02020603050405020304" pitchFamily="18" charset="0"/>
              <a:cs typeface="Times New Roman" panose="02020603050405020304" pitchFamily="18" charset="0"/>
            </a:endParaRPr>
          </a:p>
        </p:txBody>
      </p:sp>
      <p:sp>
        <p:nvSpPr>
          <p:cNvPr id="308" name="文本框 307">
            <a:extLst>
              <a:ext uri="{FF2B5EF4-FFF2-40B4-BE49-F238E27FC236}">
                <a16:creationId xmlns:a16="http://schemas.microsoft.com/office/drawing/2014/main" id="{0DCBF116-A521-669F-AF4A-B667739B58E1}"/>
              </a:ext>
            </a:extLst>
          </p:cNvPr>
          <p:cNvSpPr txBox="1"/>
          <p:nvPr/>
        </p:nvSpPr>
        <p:spPr>
          <a:xfrm>
            <a:off x="10306527" y="3220268"/>
            <a:ext cx="996542" cy="461665"/>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Disturbed prompts</a:t>
            </a:r>
            <a:endParaRPr lang="zh-CN" altLang="en-US" sz="1200" dirty="0">
              <a:latin typeface="Times New Roman" panose="02020603050405020304" pitchFamily="18" charset="0"/>
              <a:cs typeface="Times New Roman" panose="02020603050405020304" pitchFamily="18" charset="0"/>
            </a:endParaRPr>
          </a:p>
        </p:txBody>
      </p:sp>
      <p:pic>
        <p:nvPicPr>
          <p:cNvPr id="346" name="图片 345">
            <a:extLst>
              <a:ext uri="{FF2B5EF4-FFF2-40B4-BE49-F238E27FC236}">
                <a16:creationId xmlns:a16="http://schemas.microsoft.com/office/drawing/2014/main" id="{6A5127A0-907B-D005-4E7D-24AB5064E8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42586" y="99938"/>
            <a:ext cx="265131" cy="265131"/>
          </a:xfrm>
          <a:prstGeom prst="rect">
            <a:avLst/>
          </a:prstGeom>
        </p:spPr>
      </p:pic>
      <p:sp>
        <p:nvSpPr>
          <p:cNvPr id="347" name="文本框 346">
            <a:extLst>
              <a:ext uri="{FF2B5EF4-FFF2-40B4-BE49-F238E27FC236}">
                <a16:creationId xmlns:a16="http://schemas.microsoft.com/office/drawing/2014/main" id="{9208265D-F321-A6F2-B65A-9B7216F1A440}"/>
              </a:ext>
            </a:extLst>
          </p:cNvPr>
          <p:cNvSpPr txBox="1"/>
          <p:nvPr/>
        </p:nvSpPr>
        <p:spPr>
          <a:xfrm>
            <a:off x="10221788" y="81748"/>
            <a:ext cx="676059" cy="276999"/>
          </a:xfrm>
          <a:prstGeom prst="rect">
            <a:avLst/>
          </a:prstGeom>
          <a:noFill/>
        </p:spPr>
        <p:txBody>
          <a:bodyPr wrap="square">
            <a:spAutoFit/>
          </a:bodyPr>
          <a:lstStyle/>
          <a:p>
            <a:r>
              <a:rPr lang="en-US" altLang="zh-CN" sz="1200" b="1" dirty="0">
                <a:latin typeface="Times New Roman" panose="02020603050405020304" pitchFamily="18" charset="0"/>
                <a:cs typeface="Times New Roman" panose="02020603050405020304" pitchFamily="18" charset="0"/>
              </a:rPr>
              <a:t>Frozen</a:t>
            </a:r>
            <a:endParaRPr lang="zh-CN" altLang="en-US" sz="1200" b="1" dirty="0">
              <a:latin typeface="Times New Roman" panose="02020603050405020304" pitchFamily="18" charset="0"/>
              <a:cs typeface="Times New Roman" panose="02020603050405020304" pitchFamily="18" charset="0"/>
            </a:endParaRPr>
          </a:p>
        </p:txBody>
      </p:sp>
      <p:pic>
        <p:nvPicPr>
          <p:cNvPr id="349" name="图片 348">
            <a:extLst>
              <a:ext uri="{FF2B5EF4-FFF2-40B4-BE49-F238E27FC236}">
                <a16:creationId xmlns:a16="http://schemas.microsoft.com/office/drawing/2014/main" id="{9D26A26E-A2A4-33D8-1577-F9B4F6D5DA7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79016" y="78283"/>
            <a:ext cx="241051" cy="241051"/>
          </a:xfrm>
          <a:prstGeom prst="rect">
            <a:avLst/>
          </a:prstGeom>
        </p:spPr>
      </p:pic>
      <p:grpSp>
        <p:nvGrpSpPr>
          <p:cNvPr id="374" name="Google Shape;4303;p42">
            <a:extLst>
              <a:ext uri="{FF2B5EF4-FFF2-40B4-BE49-F238E27FC236}">
                <a16:creationId xmlns:a16="http://schemas.microsoft.com/office/drawing/2014/main" id="{B63454F7-B7E5-7E9D-171B-550CB9D21417}"/>
              </a:ext>
            </a:extLst>
          </p:cNvPr>
          <p:cNvGrpSpPr/>
          <p:nvPr/>
        </p:nvGrpSpPr>
        <p:grpSpPr>
          <a:xfrm rot="16200000">
            <a:off x="8593269" y="3136024"/>
            <a:ext cx="177283" cy="520706"/>
            <a:chOff x="6545125" y="610550"/>
            <a:chExt cx="274900" cy="822600"/>
          </a:xfrm>
          <a:solidFill>
            <a:srgbClr val="E3EEFF"/>
          </a:solidFill>
        </p:grpSpPr>
        <p:sp>
          <p:nvSpPr>
            <p:cNvPr id="375" name="Google Shape;4304;p42">
              <a:extLst>
                <a:ext uri="{FF2B5EF4-FFF2-40B4-BE49-F238E27FC236}">
                  <a16:creationId xmlns:a16="http://schemas.microsoft.com/office/drawing/2014/main" id="{94E6FC24-AB90-D54A-0DEA-F8BBE6D16FA7}"/>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6" name="Google Shape;4305;p42">
              <a:extLst>
                <a:ext uri="{FF2B5EF4-FFF2-40B4-BE49-F238E27FC236}">
                  <a16:creationId xmlns:a16="http://schemas.microsoft.com/office/drawing/2014/main" id="{CD5E84DC-621C-4D69-0096-2EE158AF6B6F}"/>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7" name="Google Shape;4306;p42">
              <a:extLst>
                <a:ext uri="{FF2B5EF4-FFF2-40B4-BE49-F238E27FC236}">
                  <a16:creationId xmlns:a16="http://schemas.microsoft.com/office/drawing/2014/main" id="{46F40B46-066E-C532-23E1-14E5844C24B7}"/>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82" name="Google Shape;4303;p42">
            <a:extLst>
              <a:ext uri="{FF2B5EF4-FFF2-40B4-BE49-F238E27FC236}">
                <a16:creationId xmlns:a16="http://schemas.microsoft.com/office/drawing/2014/main" id="{CB3DD071-B959-C15D-E08D-7AB629978888}"/>
              </a:ext>
            </a:extLst>
          </p:cNvPr>
          <p:cNvGrpSpPr/>
          <p:nvPr/>
        </p:nvGrpSpPr>
        <p:grpSpPr>
          <a:xfrm rot="16200000">
            <a:off x="8560616" y="3162063"/>
            <a:ext cx="177283" cy="520706"/>
            <a:chOff x="6545125" y="610550"/>
            <a:chExt cx="274900" cy="822600"/>
          </a:xfrm>
          <a:solidFill>
            <a:srgbClr val="E3EEFF"/>
          </a:solidFill>
        </p:grpSpPr>
        <p:sp>
          <p:nvSpPr>
            <p:cNvPr id="383" name="Google Shape;4304;p42">
              <a:extLst>
                <a:ext uri="{FF2B5EF4-FFF2-40B4-BE49-F238E27FC236}">
                  <a16:creationId xmlns:a16="http://schemas.microsoft.com/office/drawing/2014/main" id="{81A400FC-0D1D-D1BD-7C03-00B2C9302082}"/>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4" name="Google Shape;4305;p42">
              <a:extLst>
                <a:ext uri="{FF2B5EF4-FFF2-40B4-BE49-F238E27FC236}">
                  <a16:creationId xmlns:a16="http://schemas.microsoft.com/office/drawing/2014/main" id="{C979E1C2-8B41-71B7-B88B-AFE3860D4E43}"/>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5" name="Google Shape;4306;p42">
              <a:extLst>
                <a:ext uri="{FF2B5EF4-FFF2-40B4-BE49-F238E27FC236}">
                  <a16:creationId xmlns:a16="http://schemas.microsoft.com/office/drawing/2014/main" id="{0DCC0A4A-F46B-10B9-2780-FC547C6373CD}"/>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78" name="Google Shape;4303;p42">
            <a:extLst>
              <a:ext uri="{FF2B5EF4-FFF2-40B4-BE49-F238E27FC236}">
                <a16:creationId xmlns:a16="http://schemas.microsoft.com/office/drawing/2014/main" id="{0A2D6767-7B1E-C8DC-30BE-5F4031492AE5}"/>
              </a:ext>
            </a:extLst>
          </p:cNvPr>
          <p:cNvGrpSpPr/>
          <p:nvPr/>
        </p:nvGrpSpPr>
        <p:grpSpPr>
          <a:xfrm rot="16200000">
            <a:off x="8511640" y="3192610"/>
            <a:ext cx="177283" cy="520706"/>
            <a:chOff x="6545125" y="610550"/>
            <a:chExt cx="274900" cy="822600"/>
          </a:xfrm>
          <a:solidFill>
            <a:srgbClr val="E3EEFF"/>
          </a:solidFill>
        </p:grpSpPr>
        <p:sp>
          <p:nvSpPr>
            <p:cNvPr id="379" name="Google Shape;4304;p42">
              <a:extLst>
                <a:ext uri="{FF2B5EF4-FFF2-40B4-BE49-F238E27FC236}">
                  <a16:creationId xmlns:a16="http://schemas.microsoft.com/office/drawing/2014/main" id="{3190C3FD-EAB0-5D4D-3FDD-60A2D2AC1554}"/>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0" name="Google Shape;4305;p42">
              <a:extLst>
                <a:ext uri="{FF2B5EF4-FFF2-40B4-BE49-F238E27FC236}">
                  <a16:creationId xmlns:a16="http://schemas.microsoft.com/office/drawing/2014/main" id="{ED3A6054-7AF8-B225-DDD0-ED1E6050EB2C}"/>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1" name="Google Shape;4306;p42">
              <a:extLst>
                <a:ext uri="{FF2B5EF4-FFF2-40B4-BE49-F238E27FC236}">
                  <a16:creationId xmlns:a16="http://schemas.microsoft.com/office/drawing/2014/main" id="{A51C18F1-1ED8-71B2-47CB-74D3348CCDFA}"/>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98" name="Google Shape;4303;p42">
            <a:extLst>
              <a:ext uri="{FF2B5EF4-FFF2-40B4-BE49-F238E27FC236}">
                <a16:creationId xmlns:a16="http://schemas.microsoft.com/office/drawing/2014/main" id="{16A69EB3-DC1D-5088-BBC8-2D827311EB1F}"/>
              </a:ext>
            </a:extLst>
          </p:cNvPr>
          <p:cNvGrpSpPr/>
          <p:nvPr/>
        </p:nvGrpSpPr>
        <p:grpSpPr>
          <a:xfrm rot="16200000">
            <a:off x="8479270" y="3225831"/>
            <a:ext cx="177283" cy="520706"/>
            <a:chOff x="6545125" y="610550"/>
            <a:chExt cx="274900" cy="822600"/>
          </a:xfrm>
          <a:solidFill>
            <a:srgbClr val="E3EEFF"/>
          </a:solidFill>
        </p:grpSpPr>
        <p:sp>
          <p:nvSpPr>
            <p:cNvPr id="399" name="Google Shape;4304;p42">
              <a:extLst>
                <a:ext uri="{FF2B5EF4-FFF2-40B4-BE49-F238E27FC236}">
                  <a16:creationId xmlns:a16="http://schemas.microsoft.com/office/drawing/2014/main" id="{58E56207-809C-102B-9685-148465E7491A}"/>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0" name="Google Shape;4305;p42">
              <a:extLst>
                <a:ext uri="{FF2B5EF4-FFF2-40B4-BE49-F238E27FC236}">
                  <a16:creationId xmlns:a16="http://schemas.microsoft.com/office/drawing/2014/main" id="{97937B60-0080-5366-D420-77731420F641}"/>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1" name="Google Shape;4306;p42">
              <a:extLst>
                <a:ext uri="{FF2B5EF4-FFF2-40B4-BE49-F238E27FC236}">
                  <a16:creationId xmlns:a16="http://schemas.microsoft.com/office/drawing/2014/main" id="{6606310F-623F-D51D-3738-38DC7D58BF5C}"/>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03" name="Google Shape;4303;p42">
            <a:extLst>
              <a:ext uri="{FF2B5EF4-FFF2-40B4-BE49-F238E27FC236}">
                <a16:creationId xmlns:a16="http://schemas.microsoft.com/office/drawing/2014/main" id="{D6E2F6D8-D09B-445B-4421-C2A9BF703B42}"/>
              </a:ext>
            </a:extLst>
          </p:cNvPr>
          <p:cNvGrpSpPr/>
          <p:nvPr/>
        </p:nvGrpSpPr>
        <p:grpSpPr>
          <a:xfrm rot="16200000">
            <a:off x="9993174" y="3124706"/>
            <a:ext cx="177283" cy="520706"/>
            <a:chOff x="6545125" y="610550"/>
            <a:chExt cx="274900" cy="822600"/>
          </a:xfrm>
          <a:solidFill>
            <a:srgbClr val="FFC000"/>
          </a:solidFill>
        </p:grpSpPr>
        <p:sp>
          <p:nvSpPr>
            <p:cNvPr id="404" name="Google Shape;4304;p42">
              <a:extLst>
                <a:ext uri="{FF2B5EF4-FFF2-40B4-BE49-F238E27FC236}">
                  <a16:creationId xmlns:a16="http://schemas.microsoft.com/office/drawing/2014/main" id="{448CBCD6-B0B1-E79D-8968-2436AE678890}"/>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5" name="Google Shape;4305;p42">
              <a:extLst>
                <a:ext uri="{FF2B5EF4-FFF2-40B4-BE49-F238E27FC236}">
                  <a16:creationId xmlns:a16="http://schemas.microsoft.com/office/drawing/2014/main" id="{CEF3FC31-301E-1F65-12CA-24A1C51537AE}"/>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6" name="Google Shape;4306;p42">
              <a:extLst>
                <a:ext uri="{FF2B5EF4-FFF2-40B4-BE49-F238E27FC236}">
                  <a16:creationId xmlns:a16="http://schemas.microsoft.com/office/drawing/2014/main" id="{C094DD1E-37DF-8F9D-81B0-10DE10CBBB83}"/>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11" name="Google Shape;4303;p42">
            <a:extLst>
              <a:ext uri="{FF2B5EF4-FFF2-40B4-BE49-F238E27FC236}">
                <a16:creationId xmlns:a16="http://schemas.microsoft.com/office/drawing/2014/main" id="{707CF5D1-CD0F-7390-8A55-A8822B85BF61}"/>
              </a:ext>
            </a:extLst>
          </p:cNvPr>
          <p:cNvGrpSpPr/>
          <p:nvPr/>
        </p:nvGrpSpPr>
        <p:grpSpPr>
          <a:xfrm rot="16200000">
            <a:off x="9949632" y="3163222"/>
            <a:ext cx="177283" cy="520706"/>
            <a:chOff x="6545125" y="610550"/>
            <a:chExt cx="274900" cy="822600"/>
          </a:xfrm>
          <a:solidFill>
            <a:srgbClr val="FFC000"/>
          </a:solidFill>
        </p:grpSpPr>
        <p:sp>
          <p:nvSpPr>
            <p:cNvPr id="412" name="Google Shape;4304;p42">
              <a:extLst>
                <a:ext uri="{FF2B5EF4-FFF2-40B4-BE49-F238E27FC236}">
                  <a16:creationId xmlns:a16="http://schemas.microsoft.com/office/drawing/2014/main" id="{9C41CDE0-F2F1-F341-C21B-3BA5EBE9F889}"/>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3" name="Google Shape;4305;p42">
              <a:extLst>
                <a:ext uri="{FF2B5EF4-FFF2-40B4-BE49-F238E27FC236}">
                  <a16:creationId xmlns:a16="http://schemas.microsoft.com/office/drawing/2014/main" id="{F3C916FC-0572-FDAD-B290-66CA3C0173D1}"/>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4" name="Google Shape;4306;p42">
              <a:extLst>
                <a:ext uri="{FF2B5EF4-FFF2-40B4-BE49-F238E27FC236}">
                  <a16:creationId xmlns:a16="http://schemas.microsoft.com/office/drawing/2014/main" id="{80BF2885-92CC-7BBD-D373-0B658ADE8C01}"/>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15" name="Google Shape;4303;p42">
            <a:extLst>
              <a:ext uri="{FF2B5EF4-FFF2-40B4-BE49-F238E27FC236}">
                <a16:creationId xmlns:a16="http://schemas.microsoft.com/office/drawing/2014/main" id="{EAFD24CF-47B8-DD61-8879-4B1365D36A9C}"/>
              </a:ext>
            </a:extLst>
          </p:cNvPr>
          <p:cNvGrpSpPr/>
          <p:nvPr/>
        </p:nvGrpSpPr>
        <p:grpSpPr>
          <a:xfrm rot="16200000">
            <a:off x="9910445" y="3197670"/>
            <a:ext cx="177283" cy="520706"/>
            <a:chOff x="6545125" y="610550"/>
            <a:chExt cx="274901" cy="822600"/>
          </a:xfrm>
          <a:solidFill>
            <a:srgbClr val="FFC000"/>
          </a:solidFill>
        </p:grpSpPr>
        <p:sp>
          <p:nvSpPr>
            <p:cNvPr id="416" name="Google Shape;4304;p42">
              <a:extLst>
                <a:ext uri="{FF2B5EF4-FFF2-40B4-BE49-F238E27FC236}">
                  <a16:creationId xmlns:a16="http://schemas.microsoft.com/office/drawing/2014/main" id="{A6D30C35-6C41-62BD-90E7-296DBE493468}"/>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7" name="Google Shape;4305;p42">
              <a:extLst>
                <a:ext uri="{FF2B5EF4-FFF2-40B4-BE49-F238E27FC236}">
                  <a16:creationId xmlns:a16="http://schemas.microsoft.com/office/drawing/2014/main" id="{6D79973A-D41B-417B-DE66-E2D3F00265BC}"/>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8" name="Google Shape;4306;p42">
              <a:extLst>
                <a:ext uri="{FF2B5EF4-FFF2-40B4-BE49-F238E27FC236}">
                  <a16:creationId xmlns:a16="http://schemas.microsoft.com/office/drawing/2014/main" id="{E8666429-F843-E13F-D3DC-2DC70ED12E56}"/>
                </a:ext>
              </a:extLst>
            </p:cNvPr>
            <p:cNvSpPr/>
            <p:nvPr/>
          </p:nvSpPr>
          <p:spPr>
            <a:xfrm>
              <a:off x="6545825" y="1158949"/>
              <a:ext cx="274201" cy="274201"/>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19" name="Google Shape;4303;p42">
            <a:extLst>
              <a:ext uri="{FF2B5EF4-FFF2-40B4-BE49-F238E27FC236}">
                <a16:creationId xmlns:a16="http://schemas.microsoft.com/office/drawing/2014/main" id="{EC2AAD81-B1D4-1631-140B-A4CA81C7335C}"/>
              </a:ext>
            </a:extLst>
          </p:cNvPr>
          <p:cNvGrpSpPr/>
          <p:nvPr/>
        </p:nvGrpSpPr>
        <p:grpSpPr>
          <a:xfrm rot="16200000">
            <a:off x="9867581" y="3225598"/>
            <a:ext cx="177283" cy="520706"/>
            <a:chOff x="6545125" y="610550"/>
            <a:chExt cx="274900" cy="822600"/>
          </a:xfrm>
          <a:solidFill>
            <a:srgbClr val="FFC000"/>
          </a:solidFill>
        </p:grpSpPr>
        <p:sp>
          <p:nvSpPr>
            <p:cNvPr id="420" name="Google Shape;4304;p42">
              <a:extLst>
                <a:ext uri="{FF2B5EF4-FFF2-40B4-BE49-F238E27FC236}">
                  <a16:creationId xmlns:a16="http://schemas.microsoft.com/office/drawing/2014/main" id="{F4A46754-A602-0126-6DC2-CD5147D68304}"/>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1" name="Google Shape;4305;p42">
              <a:extLst>
                <a:ext uri="{FF2B5EF4-FFF2-40B4-BE49-F238E27FC236}">
                  <a16:creationId xmlns:a16="http://schemas.microsoft.com/office/drawing/2014/main" id="{4ED6133A-43AC-0269-4546-5765B37223F9}"/>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2" name="Google Shape;4306;p42">
              <a:extLst>
                <a:ext uri="{FF2B5EF4-FFF2-40B4-BE49-F238E27FC236}">
                  <a16:creationId xmlns:a16="http://schemas.microsoft.com/office/drawing/2014/main" id="{0601856D-8D24-ED5E-CF3C-2638D87C4925}"/>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423" name="图片 422">
            <a:extLst>
              <a:ext uri="{FF2B5EF4-FFF2-40B4-BE49-F238E27FC236}">
                <a16:creationId xmlns:a16="http://schemas.microsoft.com/office/drawing/2014/main" id="{E4A0BDA4-F5E3-3E55-5191-BBA7C0F46AB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69471" y="3094473"/>
            <a:ext cx="258664" cy="258664"/>
          </a:xfrm>
          <a:prstGeom prst="rect">
            <a:avLst/>
          </a:prstGeom>
        </p:spPr>
      </p:pic>
      <p:grpSp>
        <p:nvGrpSpPr>
          <p:cNvPr id="467" name="Google Shape;895;p28">
            <a:extLst>
              <a:ext uri="{FF2B5EF4-FFF2-40B4-BE49-F238E27FC236}">
                <a16:creationId xmlns:a16="http://schemas.microsoft.com/office/drawing/2014/main" id="{F550614A-5EAE-9591-DED7-137E4AC006F3}"/>
              </a:ext>
            </a:extLst>
          </p:cNvPr>
          <p:cNvGrpSpPr/>
          <p:nvPr/>
        </p:nvGrpSpPr>
        <p:grpSpPr>
          <a:xfrm>
            <a:off x="6350856" y="1935580"/>
            <a:ext cx="771100" cy="734130"/>
            <a:chOff x="5950075" y="854725"/>
            <a:chExt cx="2904000" cy="2668950"/>
          </a:xfrm>
        </p:grpSpPr>
        <p:sp>
          <p:nvSpPr>
            <p:cNvPr id="468" name="Google Shape;896;p28">
              <a:extLst>
                <a:ext uri="{FF2B5EF4-FFF2-40B4-BE49-F238E27FC236}">
                  <a16:creationId xmlns:a16="http://schemas.microsoft.com/office/drawing/2014/main" id="{79D2D886-63FB-5AD8-5DE2-A829F88CC243}"/>
                </a:ext>
              </a:extLst>
            </p:cNvPr>
            <p:cNvSpPr/>
            <p:nvPr/>
          </p:nvSpPr>
          <p:spPr>
            <a:xfrm flipH="1">
              <a:off x="5950075" y="854725"/>
              <a:ext cx="2904000" cy="26673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897;p28">
              <a:extLst>
                <a:ext uri="{FF2B5EF4-FFF2-40B4-BE49-F238E27FC236}">
                  <a16:creationId xmlns:a16="http://schemas.microsoft.com/office/drawing/2014/main" id="{3D7FEFEB-D60B-E925-9376-25093494BD2B}"/>
                </a:ext>
              </a:extLst>
            </p:cNvPr>
            <p:cNvSpPr/>
            <p:nvPr/>
          </p:nvSpPr>
          <p:spPr>
            <a:xfrm flipH="1">
              <a:off x="5950075" y="854725"/>
              <a:ext cx="580800" cy="532801"/>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0" name="Google Shape;898;p28">
              <a:extLst>
                <a:ext uri="{FF2B5EF4-FFF2-40B4-BE49-F238E27FC236}">
                  <a16:creationId xmlns:a16="http://schemas.microsoft.com/office/drawing/2014/main" id="{AD3AC66D-809C-3F6C-9661-C758096BD833}"/>
                </a:ext>
              </a:extLst>
            </p:cNvPr>
            <p:cNvSpPr/>
            <p:nvPr/>
          </p:nvSpPr>
          <p:spPr>
            <a:xfrm flipH="1">
              <a:off x="6530875" y="8547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899;p28">
              <a:extLst>
                <a:ext uri="{FF2B5EF4-FFF2-40B4-BE49-F238E27FC236}">
                  <a16:creationId xmlns:a16="http://schemas.microsoft.com/office/drawing/2014/main" id="{8EAA6011-FF29-8013-EEEC-7226A2E864C8}"/>
                </a:ext>
              </a:extLst>
            </p:cNvPr>
            <p:cNvSpPr/>
            <p:nvPr/>
          </p:nvSpPr>
          <p:spPr>
            <a:xfrm flipH="1">
              <a:off x="7111675" y="8547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900;p28">
              <a:extLst>
                <a:ext uri="{FF2B5EF4-FFF2-40B4-BE49-F238E27FC236}">
                  <a16:creationId xmlns:a16="http://schemas.microsoft.com/office/drawing/2014/main" id="{43011395-0B14-0E9B-685B-625BCD76296F}"/>
                </a:ext>
              </a:extLst>
            </p:cNvPr>
            <p:cNvSpPr/>
            <p:nvPr/>
          </p:nvSpPr>
          <p:spPr>
            <a:xfrm flipH="1">
              <a:off x="7692475" y="8547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901;p28">
              <a:extLst>
                <a:ext uri="{FF2B5EF4-FFF2-40B4-BE49-F238E27FC236}">
                  <a16:creationId xmlns:a16="http://schemas.microsoft.com/office/drawing/2014/main" id="{30DB63FE-F5BE-9A08-8FA3-4746FA1BB357}"/>
                </a:ext>
              </a:extLst>
            </p:cNvPr>
            <p:cNvSpPr/>
            <p:nvPr/>
          </p:nvSpPr>
          <p:spPr>
            <a:xfrm flipH="1">
              <a:off x="8273275" y="8547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902;p28">
              <a:extLst>
                <a:ext uri="{FF2B5EF4-FFF2-40B4-BE49-F238E27FC236}">
                  <a16:creationId xmlns:a16="http://schemas.microsoft.com/office/drawing/2014/main" id="{FC7613AB-9922-C772-E2F6-98D4C0962F7B}"/>
                </a:ext>
              </a:extLst>
            </p:cNvPr>
            <p:cNvSpPr/>
            <p:nvPr/>
          </p:nvSpPr>
          <p:spPr>
            <a:xfrm flipH="1">
              <a:off x="5950075" y="13875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903;p28">
              <a:extLst>
                <a:ext uri="{FF2B5EF4-FFF2-40B4-BE49-F238E27FC236}">
                  <a16:creationId xmlns:a16="http://schemas.microsoft.com/office/drawing/2014/main" id="{38801EF6-78F2-4322-3BFD-36414C481F41}"/>
                </a:ext>
              </a:extLst>
            </p:cNvPr>
            <p:cNvSpPr/>
            <p:nvPr/>
          </p:nvSpPr>
          <p:spPr>
            <a:xfrm flipH="1">
              <a:off x="6530875" y="13875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904;p28">
              <a:extLst>
                <a:ext uri="{FF2B5EF4-FFF2-40B4-BE49-F238E27FC236}">
                  <a16:creationId xmlns:a16="http://schemas.microsoft.com/office/drawing/2014/main" id="{44034FC3-217A-B5AA-C5C1-ACC37F90ACF9}"/>
                </a:ext>
              </a:extLst>
            </p:cNvPr>
            <p:cNvSpPr/>
            <p:nvPr/>
          </p:nvSpPr>
          <p:spPr>
            <a:xfrm flipH="1">
              <a:off x="7111675" y="13875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905;p28">
              <a:extLst>
                <a:ext uri="{FF2B5EF4-FFF2-40B4-BE49-F238E27FC236}">
                  <a16:creationId xmlns:a16="http://schemas.microsoft.com/office/drawing/2014/main" id="{1EF1E50D-115D-B7F5-625B-88BCE2D809F6}"/>
                </a:ext>
              </a:extLst>
            </p:cNvPr>
            <p:cNvSpPr/>
            <p:nvPr/>
          </p:nvSpPr>
          <p:spPr>
            <a:xfrm flipH="1">
              <a:off x="7692475" y="13875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906;p28">
              <a:extLst>
                <a:ext uri="{FF2B5EF4-FFF2-40B4-BE49-F238E27FC236}">
                  <a16:creationId xmlns:a16="http://schemas.microsoft.com/office/drawing/2014/main" id="{62B69E2B-8BE2-F7DA-1BE4-B71497E33E2A}"/>
                </a:ext>
              </a:extLst>
            </p:cNvPr>
            <p:cNvSpPr/>
            <p:nvPr/>
          </p:nvSpPr>
          <p:spPr>
            <a:xfrm flipH="1">
              <a:off x="8273275" y="13875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907;p28">
              <a:extLst>
                <a:ext uri="{FF2B5EF4-FFF2-40B4-BE49-F238E27FC236}">
                  <a16:creationId xmlns:a16="http://schemas.microsoft.com/office/drawing/2014/main" id="{B2579805-2B47-D75F-F8FD-E86FDB1158D1}"/>
                </a:ext>
              </a:extLst>
            </p:cNvPr>
            <p:cNvSpPr/>
            <p:nvPr/>
          </p:nvSpPr>
          <p:spPr>
            <a:xfrm flipH="1">
              <a:off x="5950075" y="192197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908;p28">
              <a:extLst>
                <a:ext uri="{FF2B5EF4-FFF2-40B4-BE49-F238E27FC236}">
                  <a16:creationId xmlns:a16="http://schemas.microsoft.com/office/drawing/2014/main" id="{4590E9F2-7268-02C3-2641-3181A9D76F89}"/>
                </a:ext>
              </a:extLst>
            </p:cNvPr>
            <p:cNvSpPr/>
            <p:nvPr/>
          </p:nvSpPr>
          <p:spPr>
            <a:xfrm flipH="1">
              <a:off x="6530875" y="192197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909;p28">
              <a:extLst>
                <a:ext uri="{FF2B5EF4-FFF2-40B4-BE49-F238E27FC236}">
                  <a16:creationId xmlns:a16="http://schemas.microsoft.com/office/drawing/2014/main" id="{F404FFE7-471D-4012-D4BE-FD66CC877384}"/>
                </a:ext>
              </a:extLst>
            </p:cNvPr>
            <p:cNvSpPr/>
            <p:nvPr/>
          </p:nvSpPr>
          <p:spPr>
            <a:xfrm flipH="1">
              <a:off x="7111675" y="192197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910;p28">
              <a:extLst>
                <a:ext uri="{FF2B5EF4-FFF2-40B4-BE49-F238E27FC236}">
                  <a16:creationId xmlns:a16="http://schemas.microsoft.com/office/drawing/2014/main" id="{D602F7F9-20BD-F74E-2B75-9E9766481978}"/>
                </a:ext>
              </a:extLst>
            </p:cNvPr>
            <p:cNvSpPr/>
            <p:nvPr/>
          </p:nvSpPr>
          <p:spPr>
            <a:xfrm flipH="1">
              <a:off x="7692475" y="192197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911;p28">
              <a:extLst>
                <a:ext uri="{FF2B5EF4-FFF2-40B4-BE49-F238E27FC236}">
                  <a16:creationId xmlns:a16="http://schemas.microsoft.com/office/drawing/2014/main" id="{01399BFA-2A12-09DA-929D-DD348E96A16F}"/>
                </a:ext>
              </a:extLst>
            </p:cNvPr>
            <p:cNvSpPr/>
            <p:nvPr/>
          </p:nvSpPr>
          <p:spPr>
            <a:xfrm flipH="1">
              <a:off x="8273275" y="192197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912;p28">
              <a:extLst>
                <a:ext uri="{FF2B5EF4-FFF2-40B4-BE49-F238E27FC236}">
                  <a16:creationId xmlns:a16="http://schemas.microsoft.com/office/drawing/2014/main" id="{11F7DA3D-AA39-374E-27FC-74AB4EB08D20}"/>
                </a:ext>
              </a:extLst>
            </p:cNvPr>
            <p:cNvSpPr/>
            <p:nvPr/>
          </p:nvSpPr>
          <p:spPr>
            <a:xfrm flipH="1">
              <a:off x="5950075" y="24564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913;p28">
              <a:extLst>
                <a:ext uri="{FF2B5EF4-FFF2-40B4-BE49-F238E27FC236}">
                  <a16:creationId xmlns:a16="http://schemas.microsoft.com/office/drawing/2014/main" id="{DCEF7E6B-8D3B-BA7A-0A92-7A1B82DC7466}"/>
                </a:ext>
              </a:extLst>
            </p:cNvPr>
            <p:cNvSpPr/>
            <p:nvPr/>
          </p:nvSpPr>
          <p:spPr>
            <a:xfrm flipH="1">
              <a:off x="6530875" y="24564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914;p28">
              <a:extLst>
                <a:ext uri="{FF2B5EF4-FFF2-40B4-BE49-F238E27FC236}">
                  <a16:creationId xmlns:a16="http://schemas.microsoft.com/office/drawing/2014/main" id="{57FD5A26-FEE6-9F04-C572-A6374FDDAFCC}"/>
                </a:ext>
              </a:extLst>
            </p:cNvPr>
            <p:cNvSpPr/>
            <p:nvPr/>
          </p:nvSpPr>
          <p:spPr>
            <a:xfrm flipH="1">
              <a:off x="7111675" y="24564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915;p28">
              <a:extLst>
                <a:ext uri="{FF2B5EF4-FFF2-40B4-BE49-F238E27FC236}">
                  <a16:creationId xmlns:a16="http://schemas.microsoft.com/office/drawing/2014/main" id="{66D2A8C1-D737-6AE2-38BD-6CEC48F4B20E}"/>
                </a:ext>
              </a:extLst>
            </p:cNvPr>
            <p:cNvSpPr/>
            <p:nvPr/>
          </p:nvSpPr>
          <p:spPr>
            <a:xfrm flipH="1">
              <a:off x="7692475" y="24564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916;p28">
              <a:extLst>
                <a:ext uri="{FF2B5EF4-FFF2-40B4-BE49-F238E27FC236}">
                  <a16:creationId xmlns:a16="http://schemas.microsoft.com/office/drawing/2014/main" id="{EEB63998-3614-0D21-B807-A83ACCCA0F7B}"/>
                </a:ext>
              </a:extLst>
            </p:cNvPr>
            <p:cNvSpPr/>
            <p:nvPr/>
          </p:nvSpPr>
          <p:spPr>
            <a:xfrm flipH="1">
              <a:off x="8273275" y="24564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917;p28">
              <a:extLst>
                <a:ext uri="{FF2B5EF4-FFF2-40B4-BE49-F238E27FC236}">
                  <a16:creationId xmlns:a16="http://schemas.microsoft.com/office/drawing/2014/main" id="{29322125-6405-492C-4269-FDF856EAB33B}"/>
                </a:ext>
              </a:extLst>
            </p:cNvPr>
            <p:cNvSpPr/>
            <p:nvPr/>
          </p:nvSpPr>
          <p:spPr>
            <a:xfrm flipH="1">
              <a:off x="5950075" y="299087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918;p28">
              <a:extLst>
                <a:ext uri="{FF2B5EF4-FFF2-40B4-BE49-F238E27FC236}">
                  <a16:creationId xmlns:a16="http://schemas.microsoft.com/office/drawing/2014/main" id="{1F08A95F-261B-3CF3-726A-CD41FAD45EF1}"/>
                </a:ext>
              </a:extLst>
            </p:cNvPr>
            <p:cNvSpPr/>
            <p:nvPr/>
          </p:nvSpPr>
          <p:spPr>
            <a:xfrm flipH="1">
              <a:off x="6530875" y="299087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919;p28">
              <a:extLst>
                <a:ext uri="{FF2B5EF4-FFF2-40B4-BE49-F238E27FC236}">
                  <a16:creationId xmlns:a16="http://schemas.microsoft.com/office/drawing/2014/main" id="{F132469C-13DF-C2C8-F570-896B9EA85001}"/>
                </a:ext>
              </a:extLst>
            </p:cNvPr>
            <p:cNvSpPr/>
            <p:nvPr/>
          </p:nvSpPr>
          <p:spPr>
            <a:xfrm flipH="1">
              <a:off x="7111675" y="299087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920;p28">
              <a:extLst>
                <a:ext uri="{FF2B5EF4-FFF2-40B4-BE49-F238E27FC236}">
                  <a16:creationId xmlns:a16="http://schemas.microsoft.com/office/drawing/2014/main" id="{02A39F33-9708-2AA5-DE86-AC4BAC798D8C}"/>
                </a:ext>
              </a:extLst>
            </p:cNvPr>
            <p:cNvSpPr/>
            <p:nvPr/>
          </p:nvSpPr>
          <p:spPr>
            <a:xfrm flipH="1">
              <a:off x="7692475" y="299087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921;p28">
              <a:extLst>
                <a:ext uri="{FF2B5EF4-FFF2-40B4-BE49-F238E27FC236}">
                  <a16:creationId xmlns:a16="http://schemas.microsoft.com/office/drawing/2014/main" id="{4D6C5596-937E-4B28-8548-1B5055A73A72}"/>
                </a:ext>
              </a:extLst>
            </p:cNvPr>
            <p:cNvSpPr/>
            <p:nvPr/>
          </p:nvSpPr>
          <p:spPr>
            <a:xfrm flipH="1">
              <a:off x="8273275" y="299087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8" name="矩形 547">
            <a:extLst>
              <a:ext uri="{FF2B5EF4-FFF2-40B4-BE49-F238E27FC236}">
                <a16:creationId xmlns:a16="http://schemas.microsoft.com/office/drawing/2014/main" id="{F25EF4B7-B217-F5B1-1C24-A496410BB1A2}"/>
              </a:ext>
            </a:extLst>
          </p:cNvPr>
          <p:cNvSpPr/>
          <p:nvPr/>
        </p:nvSpPr>
        <p:spPr>
          <a:xfrm>
            <a:off x="6285932" y="1321704"/>
            <a:ext cx="1905001" cy="429559"/>
          </a:xfrm>
          <a:prstGeom prst="rect">
            <a:avLst/>
          </a:prstGeom>
          <a:solidFill>
            <a:srgbClr val="E0EFF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603" name="文本框 602">
                <a:extLst>
                  <a:ext uri="{FF2B5EF4-FFF2-40B4-BE49-F238E27FC236}">
                    <a16:creationId xmlns:a16="http://schemas.microsoft.com/office/drawing/2014/main" id="{BD97B543-930E-8BB8-5A8C-0136ABFDEF1B}"/>
                  </a:ext>
                </a:extLst>
              </p:cNvPr>
              <p:cNvSpPr txBox="1"/>
              <p:nvPr/>
            </p:nvSpPr>
            <p:spPr>
              <a:xfrm>
                <a:off x="6241202" y="1287851"/>
                <a:ext cx="2052734" cy="461665"/>
              </a:xfrm>
              <a:prstGeom prst="rect">
                <a:avLst/>
              </a:prstGeom>
              <a:noFill/>
            </p:spPr>
            <p:txBody>
              <a:bodyPr wrap="square">
                <a:spAutoFit/>
              </a:bodyPr>
              <a:lstStyle/>
              <a:p>
                <a:pPr algn="ctr"/>
                <a:r>
                  <a:rPr lang="en-US" altLang="zh-CN" sz="1200" dirty="0">
                    <a:latin typeface="Times New Roman" panose="02020603050405020304" pitchFamily="18" charset="0"/>
                    <a:cs typeface="Times New Roman" panose="02020603050405020304" pitchFamily="18" charset="0"/>
                  </a:rPr>
                  <a:t>Initialize isotope adjacent matrix</a:t>
                </a:r>
                <a14:m>
                  <m:oMath xmlns:m="http://schemas.openxmlformats.org/officeDocument/2006/math">
                    <m:r>
                      <a:rPr lang="en-US" altLang="zh-CN" sz="1200" b="0" i="1" dirty="0" smtClean="0">
                        <a:latin typeface="Cambria Math" panose="02040503050406030204" pitchFamily="18" charset="0"/>
                        <a:cs typeface="Times New Roman" panose="02020603050405020304" pitchFamily="18" charset="0"/>
                      </a:rPr>
                      <m:t> </m:t>
                    </m:r>
                    <m:r>
                      <a:rPr lang="en-US" altLang="zh-CN" sz="1200" b="0" i="1" dirty="0" smtClean="0">
                        <a:latin typeface="Cambria Math" panose="02040503050406030204" pitchFamily="18" charset="0"/>
                        <a:cs typeface="Times New Roman" panose="02020603050405020304" pitchFamily="18" charset="0"/>
                      </a:rPr>
                      <m:t>h</m:t>
                    </m:r>
                  </m:oMath>
                </a14:m>
                <a:r>
                  <a:rPr lang="en-US" altLang="zh-CN" sz="1200" dirty="0">
                    <a:latin typeface="Times New Roman" panose="02020603050405020304" pitchFamily="18" charset="0"/>
                    <a:cs typeface="Times New Roman" panose="02020603050405020304" pitchFamily="18" charset="0"/>
                  </a:rPr>
                  <a:t> and feature matrix </a:t>
                </a:r>
                <a14:m>
                  <m:oMath xmlns:m="http://schemas.openxmlformats.org/officeDocument/2006/math">
                    <m:r>
                      <a:rPr lang="en-US" altLang="zh-CN" sz="1200" b="0" i="1" dirty="0" smtClean="0">
                        <a:latin typeface="Cambria Math" panose="02040503050406030204" pitchFamily="18" charset="0"/>
                        <a:cs typeface="Times New Roman" panose="02020603050405020304" pitchFamily="18" charset="0"/>
                      </a:rPr>
                      <m:t>𝑥</m:t>
                    </m:r>
                  </m:oMath>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603" name="文本框 602">
                <a:extLst>
                  <a:ext uri="{FF2B5EF4-FFF2-40B4-BE49-F238E27FC236}">
                    <a16:creationId xmlns:a16="http://schemas.microsoft.com/office/drawing/2014/main" id="{BD97B543-930E-8BB8-5A8C-0136ABFDEF1B}"/>
                  </a:ext>
                </a:extLst>
              </p:cNvPr>
              <p:cNvSpPr txBox="1">
                <a:spLocks noRot="1" noChangeAspect="1" noMove="1" noResize="1" noEditPoints="1" noAdjustHandles="1" noChangeArrowheads="1" noChangeShapeType="1" noTextEdit="1"/>
              </p:cNvSpPr>
              <p:nvPr/>
            </p:nvSpPr>
            <p:spPr>
              <a:xfrm>
                <a:off x="6241202" y="1287851"/>
                <a:ext cx="2052734" cy="461665"/>
              </a:xfrm>
              <a:prstGeom prst="rect">
                <a:avLst/>
              </a:prstGeom>
              <a:blipFill>
                <a:blip r:embed="rId5"/>
                <a:stretch>
                  <a:fillRect b="-921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06" name="文本框 605">
                <a:extLst>
                  <a:ext uri="{FF2B5EF4-FFF2-40B4-BE49-F238E27FC236}">
                    <a16:creationId xmlns:a16="http://schemas.microsoft.com/office/drawing/2014/main" id="{EFBCC3CD-51DE-251A-58A6-1A2252DC895E}"/>
                  </a:ext>
                </a:extLst>
              </p:cNvPr>
              <p:cNvSpPr txBox="1"/>
              <p:nvPr/>
            </p:nvSpPr>
            <p:spPr>
              <a:xfrm>
                <a:off x="6529825" y="2657935"/>
                <a:ext cx="26539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h</m:t>
                          </m:r>
                        </m:e>
                        <m:sub>
                          <m:r>
                            <a:rPr lang="en-US" altLang="zh-CN" b="0" i="1" smtClean="0">
                              <a:latin typeface="Cambria Math" panose="02040503050406030204" pitchFamily="18" charset="0"/>
                            </a:rPr>
                            <m:t>𝑖</m:t>
                          </m:r>
                        </m:sub>
                      </m:sSub>
                    </m:oMath>
                  </m:oMathPara>
                </a14:m>
                <a:endParaRPr lang="zh-CN" altLang="en-US" dirty="0"/>
              </a:p>
            </p:txBody>
          </p:sp>
        </mc:Choice>
        <mc:Fallback xmlns="">
          <p:sp>
            <p:nvSpPr>
              <p:cNvPr id="606" name="文本框 605">
                <a:extLst>
                  <a:ext uri="{FF2B5EF4-FFF2-40B4-BE49-F238E27FC236}">
                    <a16:creationId xmlns:a16="http://schemas.microsoft.com/office/drawing/2014/main" id="{EFBCC3CD-51DE-251A-58A6-1A2252DC895E}"/>
                  </a:ext>
                </a:extLst>
              </p:cNvPr>
              <p:cNvSpPr txBox="1">
                <a:spLocks noRot="1" noChangeAspect="1" noMove="1" noResize="1" noEditPoints="1" noAdjustHandles="1" noChangeArrowheads="1" noChangeShapeType="1" noTextEdit="1"/>
              </p:cNvSpPr>
              <p:nvPr/>
            </p:nvSpPr>
            <p:spPr>
              <a:xfrm>
                <a:off x="6529825" y="2657935"/>
                <a:ext cx="265394" cy="276999"/>
              </a:xfrm>
              <a:prstGeom prst="rect">
                <a:avLst/>
              </a:prstGeom>
              <a:blipFill>
                <a:blip r:embed="rId6"/>
                <a:stretch>
                  <a:fillRect l="-20455" r="-6818" b="-2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07" name="文本框 606">
                <a:extLst>
                  <a:ext uri="{FF2B5EF4-FFF2-40B4-BE49-F238E27FC236}">
                    <a16:creationId xmlns:a16="http://schemas.microsoft.com/office/drawing/2014/main" id="{143AF42A-95AD-2AED-4BE1-68CC629713B7}"/>
                  </a:ext>
                </a:extLst>
              </p:cNvPr>
              <p:cNvSpPr txBox="1"/>
              <p:nvPr/>
            </p:nvSpPr>
            <p:spPr>
              <a:xfrm>
                <a:off x="7553585" y="2639584"/>
                <a:ext cx="25833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𝑖</m:t>
                          </m:r>
                        </m:sub>
                      </m:sSub>
                    </m:oMath>
                  </m:oMathPara>
                </a14:m>
                <a:endParaRPr lang="zh-CN" altLang="en-US" dirty="0"/>
              </a:p>
            </p:txBody>
          </p:sp>
        </mc:Choice>
        <mc:Fallback xmlns="">
          <p:sp>
            <p:nvSpPr>
              <p:cNvPr id="607" name="文本框 606">
                <a:extLst>
                  <a:ext uri="{FF2B5EF4-FFF2-40B4-BE49-F238E27FC236}">
                    <a16:creationId xmlns:a16="http://schemas.microsoft.com/office/drawing/2014/main" id="{143AF42A-95AD-2AED-4BE1-68CC629713B7}"/>
                  </a:ext>
                </a:extLst>
              </p:cNvPr>
              <p:cNvSpPr txBox="1">
                <a:spLocks noRot="1" noChangeAspect="1" noMove="1" noResize="1" noEditPoints="1" noAdjustHandles="1" noChangeArrowheads="1" noChangeShapeType="1" noTextEdit="1"/>
              </p:cNvSpPr>
              <p:nvPr/>
            </p:nvSpPr>
            <p:spPr>
              <a:xfrm>
                <a:off x="7553585" y="2639584"/>
                <a:ext cx="258339" cy="276999"/>
              </a:xfrm>
              <a:prstGeom prst="rect">
                <a:avLst/>
              </a:prstGeom>
              <a:blipFill>
                <a:blip r:embed="rId7"/>
                <a:stretch>
                  <a:fillRect l="-11905" r="-9524" b="-20000"/>
                </a:stretch>
              </a:blipFill>
            </p:spPr>
            <p:txBody>
              <a:bodyPr/>
              <a:lstStyle/>
              <a:p>
                <a:r>
                  <a:rPr lang="zh-CN" altLang="en-US">
                    <a:noFill/>
                  </a:rPr>
                  <a:t> </a:t>
                </a:r>
              </a:p>
            </p:txBody>
          </p:sp>
        </mc:Fallback>
      </mc:AlternateContent>
      <p:cxnSp>
        <p:nvCxnSpPr>
          <p:cNvPr id="609" name="直接箭头连接符 608">
            <a:extLst>
              <a:ext uri="{FF2B5EF4-FFF2-40B4-BE49-F238E27FC236}">
                <a16:creationId xmlns:a16="http://schemas.microsoft.com/office/drawing/2014/main" id="{D060C378-A610-3495-04CE-59C4EA98B211}"/>
              </a:ext>
            </a:extLst>
          </p:cNvPr>
          <p:cNvCxnSpPr>
            <a:cxnSpLocks/>
          </p:cNvCxnSpPr>
          <p:nvPr/>
        </p:nvCxnSpPr>
        <p:spPr>
          <a:xfrm>
            <a:off x="6708853" y="1751263"/>
            <a:ext cx="0" cy="12917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611" name="直接箭头连接符 610">
            <a:extLst>
              <a:ext uri="{FF2B5EF4-FFF2-40B4-BE49-F238E27FC236}">
                <a16:creationId xmlns:a16="http://schemas.microsoft.com/office/drawing/2014/main" id="{BCB60126-18AC-2806-B238-0380BB237F6A}"/>
              </a:ext>
            </a:extLst>
          </p:cNvPr>
          <p:cNvCxnSpPr>
            <a:cxnSpLocks/>
          </p:cNvCxnSpPr>
          <p:nvPr/>
        </p:nvCxnSpPr>
        <p:spPr>
          <a:xfrm>
            <a:off x="7645025" y="1758992"/>
            <a:ext cx="0" cy="12917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nvGrpSpPr>
          <p:cNvPr id="727" name="Google Shape;895;p28">
            <a:extLst>
              <a:ext uri="{FF2B5EF4-FFF2-40B4-BE49-F238E27FC236}">
                <a16:creationId xmlns:a16="http://schemas.microsoft.com/office/drawing/2014/main" id="{F0C3B917-E5F4-E253-D8D6-296EC537AF4E}"/>
              </a:ext>
            </a:extLst>
          </p:cNvPr>
          <p:cNvGrpSpPr/>
          <p:nvPr/>
        </p:nvGrpSpPr>
        <p:grpSpPr>
          <a:xfrm>
            <a:off x="7267434" y="1928160"/>
            <a:ext cx="771100" cy="734130"/>
            <a:chOff x="5950075" y="854725"/>
            <a:chExt cx="2904000" cy="2668950"/>
          </a:xfrm>
        </p:grpSpPr>
        <p:sp>
          <p:nvSpPr>
            <p:cNvPr id="728" name="Google Shape;896;p28">
              <a:extLst>
                <a:ext uri="{FF2B5EF4-FFF2-40B4-BE49-F238E27FC236}">
                  <a16:creationId xmlns:a16="http://schemas.microsoft.com/office/drawing/2014/main" id="{D31BA600-76CC-C84B-144F-7F2E1F03DF77}"/>
                </a:ext>
              </a:extLst>
            </p:cNvPr>
            <p:cNvSpPr/>
            <p:nvPr/>
          </p:nvSpPr>
          <p:spPr>
            <a:xfrm flipH="1">
              <a:off x="5950075" y="854725"/>
              <a:ext cx="2904000" cy="26673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897;p28">
              <a:extLst>
                <a:ext uri="{FF2B5EF4-FFF2-40B4-BE49-F238E27FC236}">
                  <a16:creationId xmlns:a16="http://schemas.microsoft.com/office/drawing/2014/main" id="{CF4682A4-5C54-5AA3-7CE5-01A24D0AA873}"/>
                </a:ext>
              </a:extLst>
            </p:cNvPr>
            <p:cNvSpPr/>
            <p:nvPr/>
          </p:nvSpPr>
          <p:spPr>
            <a:xfrm flipH="1">
              <a:off x="5950075" y="854725"/>
              <a:ext cx="580800" cy="532801"/>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0" name="Google Shape;898;p28">
              <a:extLst>
                <a:ext uri="{FF2B5EF4-FFF2-40B4-BE49-F238E27FC236}">
                  <a16:creationId xmlns:a16="http://schemas.microsoft.com/office/drawing/2014/main" id="{4BE03152-26DD-BBD1-9659-4C928568E918}"/>
                </a:ext>
              </a:extLst>
            </p:cNvPr>
            <p:cNvSpPr/>
            <p:nvPr/>
          </p:nvSpPr>
          <p:spPr>
            <a:xfrm flipH="1">
              <a:off x="6530875" y="8547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899;p28">
              <a:extLst>
                <a:ext uri="{FF2B5EF4-FFF2-40B4-BE49-F238E27FC236}">
                  <a16:creationId xmlns:a16="http://schemas.microsoft.com/office/drawing/2014/main" id="{51BEA6B0-E8CA-0AA3-0B01-6C08702448B2}"/>
                </a:ext>
              </a:extLst>
            </p:cNvPr>
            <p:cNvSpPr/>
            <p:nvPr/>
          </p:nvSpPr>
          <p:spPr>
            <a:xfrm flipH="1">
              <a:off x="7111675" y="8547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900;p28">
              <a:extLst>
                <a:ext uri="{FF2B5EF4-FFF2-40B4-BE49-F238E27FC236}">
                  <a16:creationId xmlns:a16="http://schemas.microsoft.com/office/drawing/2014/main" id="{C9DD244E-AD07-01D3-1652-4583A4A2F3C4}"/>
                </a:ext>
              </a:extLst>
            </p:cNvPr>
            <p:cNvSpPr/>
            <p:nvPr/>
          </p:nvSpPr>
          <p:spPr>
            <a:xfrm flipH="1">
              <a:off x="7692475" y="8547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901;p28">
              <a:extLst>
                <a:ext uri="{FF2B5EF4-FFF2-40B4-BE49-F238E27FC236}">
                  <a16:creationId xmlns:a16="http://schemas.microsoft.com/office/drawing/2014/main" id="{429FC519-FDF0-6B67-9C4E-2C7E808E61AE}"/>
                </a:ext>
              </a:extLst>
            </p:cNvPr>
            <p:cNvSpPr/>
            <p:nvPr/>
          </p:nvSpPr>
          <p:spPr>
            <a:xfrm flipH="1">
              <a:off x="8273275" y="8547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902;p28">
              <a:extLst>
                <a:ext uri="{FF2B5EF4-FFF2-40B4-BE49-F238E27FC236}">
                  <a16:creationId xmlns:a16="http://schemas.microsoft.com/office/drawing/2014/main" id="{DEEA8BFB-58CD-BFAB-678C-B014A1BB4671}"/>
                </a:ext>
              </a:extLst>
            </p:cNvPr>
            <p:cNvSpPr/>
            <p:nvPr/>
          </p:nvSpPr>
          <p:spPr>
            <a:xfrm flipH="1">
              <a:off x="5950075" y="13875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903;p28">
              <a:extLst>
                <a:ext uri="{FF2B5EF4-FFF2-40B4-BE49-F238E27FC236}">
                  <a16:creationId xmlns:a16="http://schemas.microsoft.com/office/drawing/2014/main" id="{75658358-82D2-7ACE-BA23-0BCED035804C}"/>
                </a:ext>
              </a:extLst>
            </p:cNvPr>
            <p:cNvSpPr/>
            <p:nvPr/>
          </p:nvSpPr>
          <p:spPr>
            <a:xfrm flipH="1">
              <a:off x="6530875" y="13875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904;p28">
              <a:extLst>
                <a:ext uri="{FF2B5EF4-FFF2-40B4-BE49-F238E27FC236}">
                  <a16:creationId xmlns:a16="http://schemas.microsoft.com/office/drawing/2014/main" id="{3911CD55-DBBA-51E8-56E1-CCD2B0D407A4}"/>
                </a:ext>
              </a:extLst>
            </p:cNvPr>
            <p:cNvSpPr/>
            <p:nvPr/>
          </p:nvSpPr>
          <p:spPr>
            <a:xfrm flipH="1">
              <a:off x="7111675" y="13875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905;p28">
              <a:extLst>
                <a:ext uri="{FF2B5EF4-FFF2-40B4-BE49-F238E27FC236}">
                  <a16:creationId xmlns:a16="http://schemas.microsoft.com/office/drawing/2014/main" id="{F5A44CAE-23F0-BFFF-C91E-6D287DC7C471}"/>
                </a:ext>
              </a:extLst>
            </p:cNvPr>
            <p:cNvSpPr/>
            <p:nvPr/>
          </p:nvSpPr>
          <p:spPr>
            <a:xfrm flipH="1">
              <a:off x="7692475" y="13875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906;p28">
              <a:extLst>
                <a:ext uri="{FF2B5EF4-FFF2-40B4-BE49-F238E27FC236}">
                  <a16:creationId xmlns:a16="http://schemas.microsoft.com/office/drawing/2014/main" id="{CD1DED3D-E63E-A59A-4D9E-2AD70BF5A973}"/>
                </a:ext>
              </a:extLst>
            </p:cNvPr>
            <p:cNvSpPr/>
            <p:nvPr/>
          </p:nvSpPr>
          <p:spPr>
            <a:xfrm flipH="1">
              <a:off x="8273275" y="13875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907;p28">
              <a:extLst>
                <a:ext uri="{FF2B5EF4-FFF2-40B4-BE49-F238E27FC236}">
                  <a16:creationId xmlns:a16="http://schemas.microsoft.com/office/drawing/2014/main" id="{4CB3C878-02CB-4941-6144-A69704450015}"/>
                </a:ext>
              </a:extLst>
            </p:cNvPr>
            <p:cNvSpPr/>
            <p:nvPr/>
          </p:nvSpPr>
          <p:spPr>
            <a:xfrm flipH="1">
              <a:off x="5950075" y="192197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908;p28">
              <a:extLst>
                <a:ext uri="{FF2B5EF4-FFF2-40B4-BE49-F238E27FC236}">
                  <a16:creationId xmlns:a16="http://schemas.microsoft.com/office/drawing/2014/main" id="{44646F72-A28D-A3DF-26D8-E10C9EDBB26F}"/>
                </a:ext>
              </a:extLst>
            </p:cNvPr>
            <p:cNvSpPr/>
            <p:nvPr/>
          </p:nvSpPr>
          <p:spPr>
            <a:xfrm flipH="1">
              <a:off x="6530875" y="192197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909;p28">
              <a:extLst>
                <a:ext uri="{FF2B5EF4-FFF2-40B4-BE49-F238E27FC236}">
                  <a16:creationId xmlns:a16="http://schemas.microsoft.com/office/drawing/2014/main" id="{9F0E21E9-9CCB-9C7A-4047-A4BF6F137DB8}"/>
                </a:ext>
              </a:extLst>
            </p:cNvPr>
            <p:cNvSpPr/>
            <p:nvPr/>
          </p:nvSpPr>
          <p:spPr>
            <a:xfrm flipH="1">
              <a:off x="7111675" y="192197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910;p28">
              <a:extLst>
                <a:ext uri="{FF2B5EF4-FFF2-40B4-BE49-F238E27FC236}">
                  <a16:creationId xmlns:a16="http://schemas.microsoft.com/office/drawing/2014/main" id="{6DCAF042-51D8-C6B6-3CD6-AF28F7406067}"/>
                </a:ext>
              </a:extLst>
            </p:cNvPr>
            <p:cNvSpPr/>
            <p:nvPr/>
          </p:nvSpPr>
          <p:spPr>
            <a:xfrm flipH="1">
              <a:off x="7692475" y="192197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911;p28">
              <a:extLst>
                <a:ext uri="{FF2B5EF4-FFF2-40B4-BE49-F238E27FC236}">
                  <a16:creationId xmlns:a16="http://schemas.microsoft.com/office/drawing/2014/main" id="{0945E6AC-F80B-0446-1E07-9449F3131117}"/>
                </a:ext>
              </a:extLst>
            </p:cNvPr>
            <p:cNvSpPr/>
            <p:nvPr/>
          </p:nvSpPr>
          <p:spPr>
            <a:xfrm flipH="1">
              <a:off x="8273275" y="192197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912;p28">
              <a:extLst>
                <a:ext uri="{FF2B5EF4-FFF2-40B4-BE49-F238E27FC236}">
                  <a16:creationId xmlns:a16="http://schemas.microsoft.com/office/drawing/2014/main" id="{E9DCF9E8-DD61-FFDC-C753-E37EC86B0B55}"/>
                </a:ext>
              </a:extLst>
            </p:cNvPr>
            <p:cNvSpPr/>
            <p:nvPr/>
          </p:nvSpPr>
          <p:spPr>
            <a:xfrm flipH="1">
              <a:off x="5950075" y="24564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913;p28">
              <a:extLst>
                <a:ext uri="{FF2B5EF4-FFF2-40B4-BE49-F238E27FC236}">
                  <a16:creationId xmlns:a16="http://schemas.microsoft.com/office/drawing/2014/main" id="{3886BEDD-A3B3-F2FF-1A51-361FC6DB7E07}"/>
                </a:ext>
              </a:extLst>
            </p:cNvPr>
            <p:cNvSpPr/>
            <p:nvPr/>
          </p:nvSpPr>
          <p:spPr>
            <a:xfrm flipH="1">
              <a:off x="6530875" y="24564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914;p28">
              <a:extLst>
                <a:ext uri="{FF2B5EF4-FFF2-40B4-BE49-F238E27FC236}">
                  <a16:creationId xmlns:a16="http://schemas.microsoft.com/office/drawing/2014/main" id="{CB8EEE9E-16EE-FAF7-7FD0-D29E07FB2E22}"/>
                </a:ext>
              </a:extLst>
            </p:cNvPr>
            <p:cNvSpPr/>
            <p:nvPr/>
          </p:nvSpPr>
          <p:spPr>
            <a:xfrm flipH="1">
              <a:off x="7111675" y="24564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915;p28">
              <a:extLst>
                <a:ext uri="{FF2B5EF4-FFF2-40B4-BE49-F238E27FC236}">
                  <a16:creationId xmlns:a16="http://schemas.microsoft.com/office/drawing/2014/main" id="{8E56C366-B272-5096-F356-CE4BA7EFE0B6}"/>
                </a:ext>
              </a:extLst>
            </p:cNvPr>
            <p:cNvSpPr/>
            <p:nvPr/>
          </p:nvSpPr>
          <p:spPr>
            <a:xfrm flipH="1">
              <a:off x="7692475" y="24564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916;p28">
              <a:extLst>
                <a:ext uri="{FF2B5EF4-FFF2-40B4-BE49-F238E27FC236}">
                  <a16:creationId xmlns:a16="http://schemas.microsoft.com/office/drawing/2014/main" id="{9858632B-AA87-5664-8D37-DB55CC279295}"/>
                </a:ext>
              </a:extLst>
            </p:cNvPr>
            <p:cNvSpPr/>
            <p:nvPr/>
          </p:nvSpPr>
          <p:spPr>
            <a:xfrm flipH="1">
              <a:off x="8273275" y="24564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917;p28">
              <a:extLst>
                <a:ext uri="{FF2B5EF4-FFF2-40B4-BE49-F238E27FC236}">
                  <a16:creationId xmlns:a16="http://schemas.microsoft.com/office/drawing/2014/main" id="{46D12BBE-D81B-25D5-9568-3098A73ED7FB}"/>
                </a:ext>
              </a:extLst>
            </p:cNvPr>
            <p:cNvSpPr/>
            <p:nvPr/>
          </p:nvSpPr>
          <p:spPr>
            <a:xfrm flipH="1">
              <a:off x="5950075" y="299087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918;p28">
              <a:extLst>
                <a:ext uri="{FF2B5EF4-FFF2-40B4-BE49-F238E27FC236}">
                  <a16:creationId xmlns:a16="http://schemas.microsoft.com/office/drawing/2014/main" id="{9D5E4733-FDB7-5E99-116C-7441EB9556D0}"/>
                </a:ext>
              </a:extLst>
            </p:cNvPr>
            <p:cNvSpPr/>
            <p:nvPr/>
          </p:nvSpPr>
          <p:spPr>
            <a:xfrm flipH="1">
              <a:off x="6530875" y="299087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919;p28">
              <a:extLst>
                <a:ext uri="{FF2B5EF4-FFF2-40B4-BE49-F238E27FC236}">
                  <a16:creationId xmlns:a16="http://schemas.microsoft.com/office/drawing/2014/main" id="{A56C12DF-4552-D4FA-C360-3973CF991552}"/>
                </a:ext>
              </a:extLst>
            </p:cNvPr>
            <p:cNvSpPr/>
            <p:nvPr/>
          </p:nvSpPr>
          <p:spPr>
            <a:xfrm flipH="1">
              <a:off x="7111675" y="299087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920;p28">
              <a:extLst>
                <a:ext uri="{FF2B5EF4-FFF2-40B4-BE49-F238E27FC236}">
                  <a16:creationId xmlns:a16="http://schemas.microsoft.com/office/drawing/2014/main" id="{0B092AFE-1D32-2E57-6981-FF76FC39436A}"/>
                </a:ext>
              </a:extLst>
            </p:cNvPr>
            <p:cNvSpPr/>
            <p:nvPr/>
          </p:nvSpPr>
          <p:spPr>
            <a:xfrm flipH="1">
              <a:off x="7692475" y="299087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921;p28">
              <a:extLst>
                <a:ext uri="{FF2B5EF4-FFF2-40B4-BE49-F238E27FC236}">
                  <a16:creationId xmlns:a16="http://schemas.microsoft.com/office/drawing/2014/main" id="{AAE696DB-2FC6-8106-6FC5-6A8D39A735F3}"/>
                </a:ext>
              </a:extLst>
            </p:cNvPr>
            <p:cNvSpPr/>
            <p:nvPr/>
          </p:nvSpPr>
          <p:spPr>
            <a:xfrm flipH="1">
              <a:off x="8273275" y="299087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1" name="文本框 800">
            <a:extLst>
              <a:ext uri="{FF2B5EF4-FFF2-40B4-BE49-F238E27FC236}">
                <a16:creationId xmlns:a16="http://schemas.microsoft.com/office/drawing/2014/main" id="{5BD36A5D-2983-DF34-7021-AE09F720FFA2}"/>
              </a:ext>
            </a:extLst>
          </p:cNvPr>
          <p:cNvSpPr txBox="1"/>
          <p:nvPr/>
        </p:nvSpPr>
        <p:spPr>
          <a:xfrm>
            <a:off x="8209149" y="678668"/>
            <a:ext cx="1463938"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Original embedding</a:t>
            </a:r>
            <a:endParaRPr lang="zh-CN" altLang="en-US" sz="1200" dirty="0">
              <a:latin typeface="Times New Roman" panose="02020603050405020304" pitchFamily="18" charset="0"/>
              <a:cs typeface="Times New Roman" panose="02020603050405020304" pitchFamily="18" charset="0"/>
            </a:endParaRPr>
          </a:p>
        </p:txBody>
      </p:sp>
      <p:sp>
        <p:nvSpPr>
          <p:cNvPr id="804" name="文本框 803">
            <a:extLst>
              <a:ext uri="{FF2B5EF4-FFF2-40B4-BE49-F238E27FC236}">
                <a16:creationId xmlns:a16="http://schemas.microsoft.com/office/drawing/2014/main" id="{55BAC89B-1385-B211-B1CE-AAEA0C133D7F}"/>
              </a:ext>
            </a:extLst>
          </p:cNvPr>
          <p:cNvSpPr txBox="1"/>
          <p:nvPr/>
        </p:nvSpPr>
        <p:spPr>
          <a:xfrm>
            <a:off x="8212909" y="1538470"/>
            <a:ext cx="1519548"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Disturbed embedding</a:t>
            </a:r>
            <a:endParaRPr lang="zh-CN" altLang="en-US" sz="1200" dirty="0">
              <a:latin typeface="Times New Roman" panose="02020603050405020304" pitchFamily="18" charset="0"/>
              <a:cs typeface="Times New Roman" panose="02020603050405020304" pitchFamily="18" charset="0"/>
            </a:endParaRPr>
          </a:p>
        </p:txBody>
      </p:sp>
      <p:sp>
        <p:nvSpPr>
          <p:cNvPr id="805" name="文本框 804">
            <a:extLst>
              <a:ext uri="{FF2B5EF4-FFF2-40B4-BE49-F238E27FC236}">
                <a16:creationId xmlns:a16="http://schemas.microsoft.com/office/drawing/2014/main" id="{ECEF4FDF-819B-3DDF-5B4E-3E814DA6D332}"/>
              </a:ext>
            </a:extLst>
          </p:cNvPr>
          <p:cNvSpPr txBox="1"/>
          <p:nvPr/>
        </p:nvSpPr>
        <p:spPr>
          <a:xfrm>
            <a:off x="8235749" y="2121745"/>
            <a:ext cx="1386027"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Isotope embedding</a:t>
            </a:r>
            <a:endParaRPr lang="zh-CN" altLang="en-US" sz="1200" dirty="0">
              <a:latin typeface="Times New Roman" panose="02020603050405020304" pitchFamily="18" charset="0"/>
              <a:cs typeface="Times New Roman" panose="02020603050405020304" pitchFamily="18" charset="0"/>
            </a:endParaRPr>
          </a:p>
        </p:txBody>
      </p:sp>
      <p:sp>
        <p:nvSpPr>
          <p:cNvPr id="806" name="文本框 805">
            <a:extLst>
              <a:ext uri="{FF2B5EF4-FFF2-40B4-BE49-F238E27FC236}">
                <a16:creationId xmlns:a16="http://schemas.microsoft.com/office/drawing/2014/main" id="{FA1CA869-1933-8AFA-8FDE-1DCD5A16005D}"/>
              </a:ext>
            </a:extLst>
          </p:cNvPr>
          <p:cNvSpPr txBox="1"/>
          <p:nvPr/>
        </p:nvSpPr>
        <p:spPr>
          <a:xfrm>
            <a:off x="8262349" y="3005358"/>
            <a:ext cx="1683629"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Attach node embedding</a:t>
            </a:r>
            <a:endParaRPr lang="zh-CN" altLang="en-US" sz="1200" dirty="0">
              <a:latin typeface="Times New Roman" panose="02020603050405020304" pitchFamily="18" charset="0"/>
              <a:cs typeface="Times New Roman" panose="02020603050405020304" pitchFamily="18" charset="0"/>
            </a:endParaRPr>
          </a:p>
        </p:txBody>
      </p:sp>
      <p:cxnSp>
        <p:nvCxnSpPr>
          <p:cNvPr id="822" name="直接箭头连接符 821">
            <a:extLst>
              <a:ext uri="{FF2B5EF4-FFF2-40B4-BE49-F238E27FC236}">
                <a16:creationId xmlns:a16="http://schemas.microsoft.com/office/drawing/2014/main" id="{EB78A5B0-F4F6-C3DB-A4F8-D85655150961}"/>
              </a:ext>
            </a:extLst>
          </p:cNvPr>
          <p:cNvCxnSpPr/>
          <p:nvPr/>
        </p:nvCxnSpPr>
        <p:spPr>
          <a:xfrm>
            <a:off x="9052925" y="3531246"/>
            <a:ext cx="483325" cy="0"/>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cxnSp>
        <p:nvCxnSpPr>
          <p:cNvPr id="824" name="直接箭头连接符 823">
            <a:extLst>
              <a:ext uri="{FF2B5EF4-FFF2-40B4-BE49-F238E27FC236}">
                <a16:creationId xmlns:a16="http://schemas.microsoft.com/office/drawing/2014/main" id="{B4DA5AD1-49E8-8863-7E74-3D1E594ABCC9}"/>
              </a:ext>
            </a:extLst>
          </p:cNvPr>
          <p:cNvCxnSpPr>
            <a:cxnSpLocks/>
          </p:cNvCxnSpPr>
          <p:nvPr/>
        </p:nvCxnSpPr>
        <p:spPr>
          <a:xfrm>
            <a:off x="8864129" y="903519"/>
            <a:ext cx="0" cy="451786"/>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grpSp>
        <p:nvGrpSpPr>
          <p:cNvPr id="995" name="Google Shape;805;p28">
            <a:extLst>
              <a:ext uri="{FF2B5EF4-FFF2-40B4-BE49-F238E27FC236}">
                <a16:creationId xmlns:a16="http://schemas.microsoft.com/office/drawing/2014/main" id="{BE73DA50-EC91-EFED-20A2-9CD249750644}"/>
              </a:ext>
            </a:extLst>
          </p:cNvPr>
          <p:cNvGrpSpPr/>
          <p:nvPr/>
        </p:nvGrpSpPr>
        <p:grpSpPr>
          <a:xfrm>
            <a:off x="7246479" y="404731"/>
            <a:ext cx="626519" cy="639192"/>
            <a:chOff x="347441" y="529183"/>
            <a:chExt cx="2163705" cy="1824635"/>
          </a:xfrm>
          <a:solidFill>
            <a:srgbClr val="E3EEFF"/>
          </a:solidFill>
        </p:grpSpPr>
        <p:grpSp>
          <p:nvGrpSpPr>
            <p:cNvPr id="996" name="Google Shape;806;p28">
              <a:extLst>
                <a:ext uri="{FF2B5EF4-FFF2-40B4-BE49-F238E27FC236}">
                  <a16:creationId xmlns:a16="http://schemas.microsoft.com/office/drawing/2014/main" id="{42061D98-565E-2B18-C2C2-3EC395867D99}"/>
                </a:ext>
              </a:extLst>
            </p:cNvPr>
            <p:cNvGrpSpPr/>
            <p:nvPr/>
          </p:nvGrpSpPr>
          <p:grpSpPr>
            <a:xfrm>
              <a:off x="745224" y="529183"/>
              <a:ext cx="1765922" cy="1596032"/>
              <a:chOff x="6240000" y="821025"/>
              <a:chExt cx="2904000" cy="2668950"/>
            </a:xfrm>
            <a:grpFill/>
          </p:grpSpPr>
          <p:sp>
            <p:nvSpPr>
              <p:cNvPr id="1051" name="Google Shape;807;p28">
                <a:extLst>
                  <a:ext uri="{FF2B5EF4-FFF2-40B4-BE49-F238E27FC236}">
                    <a16:creationId xmlns:a16="http://schemas.microsoft.com/office/drawing/2014/main" id="{3166E29A-CC28-4E70-CB77-79E298772546}"/>
                  </a:ext>
                </a:extLst>
              </p:cNvPr>
              <p:cNvSpPr/>
              <p:nvPr/>
            </p:nvSpPr>
            <p:spPr>
              <a:xfrm flipH="1">
                <a:off x="6240000" y="821025"/>
                <a:ext cx="2904000" cy="26673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52" name="Google Shape;808;p28">
                <a:extLst>
                  <a:ext uri="{FF2B5EF4-FFF2-40B4-BE49-F238E27FC236}">
                    <a16:creationId xmlns:a16="http://schemas.microsoft.com/office/drawing/2014/main" id="{AB222692-5EF3-76B9-37FC-7F7321D6FF66}"/>
                  </a:ext>
                </a:extLst>
              </p:cNvPr>
              <p:cNvSpPr/>
              <p:nvPr/>
            </p:nvSpPr>
            <p:spPr>
              <a:xfrm flipH="1">
                <a:off x="6240000" y="8210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53" name="Google Shape;809;p28">
                <a:extLst>
                  <a:ext uri="{FF2B5EF4-FFF2-40B4-BE49-F238E27FC236}">
                    <a16:creationId xmlns:a16="http://schemas.microsoft.com/office/drawing/2014/main" id="{3920F97E-696F-DB7B-F670-ADC83FB7CE0D}"/>
                  </a:ext>
                </a:extLst>
              </p:cNvPr>
              <p:cNvSpPr/>
              <p:nvPr/>
            </p:nvSpPr>
            <p:spPr>
              <a:xfrm flipH="1">
                <a:off x="6820800" y="8210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54" name="Google Shape;810;p28">
                <a:extLst>
                  <a:ext uri="{FF2B5EF4-FFF2-40B4-BE49-F238E27FC236}">
                    <a16:creationId xmlns:a16="http://schemas.microsoft.com/office/drawing/2014/main" id="{418636B7-26FA-3695-D90B-B4D80AEA8060}"/>
                  </a:ext>
                </a:extLst>
              </p:cNvPr>
              <p:cNvSpPr/>
              <p:nvPr/>
            </p:nvSpPr>
            <p:spPr>
              <a:xfrm flipH="1">
                <a:off x="7401600" y="8210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55" name="Google Shape;811;p28">
                <a:extLst>
                  <a:ext uri="{FF2B5EF4-FFF2-40B4-BE49-F238E27FC236}">
                    <a16:creationId xmlns:a16="http://schemas.microsoft.com/office/drawing/2014/main" id="{DC1B6BBA-5C7E-B41C-A072-32C674C74656}"/>
                  </a:ext>
                </a:extLst>
              </p:cNvPr>
              <p:cNvSpPr/>
              <p:nvPr/>
            </p:nvSpPr>
            <p:spPr>
              <a:xfrm flipH="1">
                <a:off x="7982400" y="8210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56" name="Google Shape;812;p28">
                <a:extLst>
                  <a:ext uri="{FF2B5EF4-FFF2-40B4-BE49-F238E27FC236}">
                    <a16:creationId xmlns:a16="http://schemas.microsoft.com/office/drawing/2014/main" id="{B4D4ADA7-55E8-AA04-040E-14379272BFDC}"/>
                  </a:ext>
                </a:extLst>
              </p:cNvPr>
              <p:cNvSpPr/>
              <p:nvPr/>
            </p:nvSpPr>
            <p:spPr>
              <a:xfrm flipH="1">
                <a:off x="8563200" y="8210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57" name="Google Shape;813;p28">
                <a:extLst>
                  <a:ext uri="{FF2B5EF4-FFF2-40B4-BE49-F238E27FC236}">
                    <a16:creationId xmlns:a16="http://schemas.microsoft.com/office/drawing/2014/main" id="{20BEC2DB-E285-7DB8-8DB3-18231698583A}"/>
                  </a:ext>
                </a:extLst>
              </p:cNvPr>
              <p:cNvSpPr/>
              <p:nvPr/>
            </p:nvSpPr>
            <p:spPr>
              <a:xfrm flipH="1">
                <a:off x="6240000" y="1353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58" name="Google Shape;814;p28">
                <a:extLst>
                  <a:ext uri="{FF2B5EF4-FFF2-40B4-BE49-F238E27FC236}">
                    <a16:creationId xmlns:a16="http://schemas.microsoft.com/office/drawing/2014/main" id="{B259EB95-3BA6-7F95-45D7-0EB67C9722E2}"/>
                  </a:ext>
                </a:extLst>
              </p:cNvPr>
              <p:cNvSpPr/>
              <p:nvPr/>
            </p:nvSpPr>
            <p:spPr>
              <a:xfrm flipH="1">
                <a:off x="6820800" y="1353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59" name="Google Shape;815;p28">
                <a:extLst>
                  <a:ext uri="{FF2B5EF4-FFF2-40B4-BE49-F238E27FC236}">
                    <a16:creationId xmlns:a16="http://schemas.microsoft.com/office/drawing/2014/main" id="{41B1F343-2CD2-FF7A-8F3B-734FCC1AA5DF}"/>
                  </a:ext>
                </a:extLst>
              </p:cNvPr>
              <p:cNvSpPr/>
              <p:nvPr/>
            </p:nvSpPr>
            <p:spPr>
              <a:xfrm flipH="1">
                <a:off x="7401600" y="1353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60" name="Google Shape;816;p28">
                <a:extLst>
                  <a:ext uri="{FF2B5EF4-FFF2-40B4-BE49-F238E27FC236}">
                    <a16:creationId xmlns:a16="http://schemas.microsoft.com/office/drawing/2014/main" id="{A6FE3B8A-3643-ECCF-3378-9A6942CE69F6}"/>
                  </a:ext>
                </a:extLst>
              </p:cNvPr>
              <p:cNvSpPr/>
              <p:nvPr/>
            </p:nvSpPr>
            <p:spPr>
              <a:xfrm flipH="1">
                <a:off x="7982400" y="1353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61" name="Google Shape;817;p28">
                <a:extLst>
                  <a:ext uri="{FF2B5EF4-FFF2-40B4-BE49-F238E27FC236}">
                    <a16:creationId xmlns:a16="http://schemas.microsoft.com/office/drawing/2014/main" id="{8DB7CD48-EF72-F43C-720A-BFA181DFB890}"/>
                  </a:ext>
                </a:extLst>
              </p:cNvPr>
              <p:cNvSpPr/>
              <p:nvPr/>
            </p:nvSpPr>
            <p:spPr>
              <a:xfrm flipH="1">
                <a:off x="8563200" y="1353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62" name="Google Shape;818;p28">
                <a:extLst>
                  <a:ext uri="{FF2B5EF4-FFF2-40B4-BE49-F238E27FC236}">
                    <a16:creationId xmlns:a16="http://schemas.microsoft.com/office/drawing/2014/main" id="{8D244F79-4375-B8C0-CA5D-D5DD6B28BAA9}"/>
                  </a:ext>
                </a:extLst>
              </p:cNvPr>
              <p:cNvSpPr/>
              <p:nvPr/>
            </p:nvSpPr>
            <p:spPr>
              <a:xfrm flipH="1">
                <a:off x="6240000" y="1888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63" name="Google Shape;819;p28">
                <a:extLst>
                  <a:ext uri="{FF2B5EF4-FFF2-40B4-BE49-F238E27FC236}">
                    <a16:creationId xmlns:a16="http://schemas.microsoft.com/office/drawing/2014/main" id="{1D3ECF19-CD19-0D67-A026-464CF5F0BB40}"/>
                  </a:ext>
                </a:extLst>
              </p:cNvPr>
              <p:cNvSpPr/>
              <p:nvPr/>
            </p:nvSpPr>
            <p:spPr>
              <a:xfrm flipH="1">
                <a:off x="6820800" y="1888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64" name="Google Shape;820;p28">
                <a:extLst>
                  <a:ext uri="{FF2B5EF4-FFF2-40B4-BE49-F238E27FC236}">
                    <a16:creationId xmlns:a16="http://schemas.microsoft.com/office/drawing/2014/main" id="{9DB4B827-06EE-3F79-5E32-FF50ABEF4F0A}"/>
                  </a:ext>
                </a:extLst>
              </p:cNvPr>
              <p:cNvSpPr/>
              <p:nvPr/>
            </p:nvSpPr>
            <p:spPr>
              <a:xfrm flipH="1">
                <a:off x="7401600" y="1888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65" name="Google Shape;821;p28">
                <a:extLst>
                  <a:ext uri="{FF2B5EF4-FFF2-40B4-BE49-F238E27FC236}">
                    <a16:creationId xmlns:a16="http://schemas.microsoft.com/office/drawing/2014/main" id="{555684BC-F919-AA2E-D670-4176F579C23A}"/>
                  </a:ext>
                </a:extLst>
              </p:cNvPr>
              <p:cNvSpPr/>
              <p:nvPr/>
            </p:nvSpPr>
            <p:spPr>
              <a:xfrm flipH="1">
                <a:off x="7982400" y="1888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66" name="Google Shape;822;p28">
                <a:extLst>
                  <a:ext uri="{FF2B5EF4-FFF2-40B4-BE49-F238E27FC236}">
                    <a16:creationId xmlns:a16="http://schemas.microsoft.com/office/drawing/2014/main" id="{A3804E95-2F4C-B6CA-9606-A0C01CD9BA72}"/>
                  </a:ext>
                </a:extLst>
              </p:cNvPr>
              <p:cNvSpPr/>
              <p:nvPr/>
            </p:nvSpPr>
            <p:spPr>
              <a:xfrm flipH="1">
                <a:off x="8563200" y="1888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67" name="Google Shape;823;p28">
                <a:extLst>
                  <a:ext uri="{FF2B5EF4-FFF2-40B4-BE49-F238E27FC236}">
                    <a16:creationId xmlns:a16="http://schemas.microsoft.com/office/drawing/2014/main" id="{7B9C9C20-AFF9-8D00-A536-2F31CD0C4C51}"/>
                  </a:ext>
                </a:extLst>
              </p:cNvPr>
              <p:cNvSpPr/>
              <p:nvPr/>
            </p:nvSpPr>
            <p:spPr>
              <a:xfrm flipH="1">
                <a:off x="6240000" y="2422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68" name="Google Shape;824;p28">
                <a:extLst>
                  <a:ext uri="{FF2B5EF4-FFF2-40B4-BE49-F238E27FC236}">
                    <a16:creationId xmlns:a16="http://schemas.microsoft.com/office/drawing/2014/main" id="{A4906341-95F8-0F06-9117-54EA4CA4A083}"/>
                  </a:ext>
                </a:extLst>
              </p:cNvPr>
              <p:cNvSpPr/>
              <p:nvPr/>
            </p:nvSpPr>
            <p:spPr>
              <a:xfrm flipH="1">
                <a:off x="6820800" y="2422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69" name="Google Shape;825;p28">
                <a:extLst>
                  <a:ext uri="{FF2B5EF4-FFF2-40B4-BE49-F238E27FC236}">
                    <a16:creationId xmlns:a16="http://schemas.microsoft.com/office/drawing/2014/main" id="{089ED832-8679-D93A-7CA2-6A954873A49E}"/>
                  </a:ext>
                </a:extLst>
              </p:cNvPr>
              <p:cNvSpPr/>
              <p:nvPr/>
            </p:nvSpPr>
            <p:spPr>
              <a:xfrm flipH="1">
                <a:off x="7401600" y="2422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70" name="Google Shape;826;p28">
                <a:extLst>
                  <a:ext uri="{FF2B5EF4-FFF2-40B4-BE49-F238E27FC236}">
                    <a16:creationId xmlns:a16="http://schemas.microsoft.com/office/drawing/2014/main" id="{016B7FE3-89C6-B31C-31D8-A410BD82867A}"/>
                  </a:ext>
                </a:extLst>
              </p:cNvPr>
              <p:cNvSpPr/>
              <p:nvPr/>
            </p:nvSpPr>
            <p:spPr>
              <a:xfrm flipH="1">
                <a:off x="7982400" y="2422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71" name="Google Shape;827;p28">
                <a:extLst>
                  <a:ext uri="{FF2B5EF4-FFF2-40B4-BE49-F238E27FC236}">
                    <a16:creationId xmlns:a16="http://schemas.microsoft.com/office/drawing/2014/main" id="{3ABE9383-C1D7-7E39-5C1C-ECA070A2D668}"/>
                  </a:ext>
                </a:extLst>
              </p:cNvPr>
              <p:cNvSpPr/>
              <p:nvPr/>
            </p:nvSpPr>
            <p:spPr>
              <a:xfrm flipH="1">
                <a:off x="8563200" y="2422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72" name="Google Shape;828;p28">
                <a:extLst>
                  <a:ext uri="{FF2B5EF4-FFF2-40B4-BE49-F238E27FC236}">
                    <a16:creationId xmlns:a16="http://schemas.microsoft.com/office/drawing/2014/main" id="{0ACF1645-F3E7-7D49-196A-318CD0AC0C1D}"/>
                  </a:ext>
                </a:extLst>
              </p:cNvPr>
              <p:cNvSpPr/>
              <p:nvPr/>
            </p:nvSpPr>
            <p:spPr>
              <a:xfrm flipH="1">
                <a:off x="6240000" y="29571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73" name="Google Shape;829;p28">
                <a:extLst>
                  <a:ext uri="{FF2B5EF4-FFF2-40B4-BE49-F238E27FC236}">
                    <a16:creationId xmlns:a16="http://schemas.microsoft.com/office/drawing/2014/main" id="{244EEA88-63D0-598A-1F71-D8EAE02FE27F}"/>
                  </a:ext>
                </a:extLst>
              </p:cNvPr>
              <p:cNvSpPr/>
              <p:nvPr/>
            </p:nvSpPr>
            <p:spPr>
              <a:xfrm flipH="1">
                <a:off x="6820800" y="29571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74" name="Google Shape;830;p28">
                <a:extLst>
                  <a:ext uri="{FF2B5EF4-FFF2-40B4-BE49-F238E27FC236}">
                    <a16:creationId xmlns:a16="http://schemas.microsoft.com/office/drawing/2014/main" id="{67E502C0-FA71-841D-933C-BBB927385759}"/>
                  </a:ext>
                </a:extLst>
              </p:cNvPr>
              <p:cNvSpPr/>
              <p:nvPr/>
            </p:nvSpPr>
            <p:spPr>
              <a:xfrm flipH="1">
                <a:off x="7401600" y="29571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75" name="Google Shape;831;p28">
                <a:extLst>
                  <a:ext uri="{FF2B5EF4-FFF2-40B4-BE49-F238E27FC236}">
                    <a16:creationId xmlns:a16="http://schemas.microsoft.com/office/drawing/2014/main" id="{3445C215-A6B2-C22E-3F88-2C4D157479F1}"/>
                  </a:ext>
                </a:extLst>
              </p:cNvPr>
              <p:cNvSpPr/>
              <p:nvPr/>
            </p:nvSpPr>
            <p:spPr>
              <a:xfrm flipH="1">
                <a:off x="7982400" y="29571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76" name="Google Shape;832;p28">
                <a:extLst>
                  <a:ext uri="{FF2B5EF4-FFF2-40B4-BE49-F238E27FC236}">
                    <a16:creationId xmlns:a16="http://schemas.microsoft.com/office/drawing/2014/main" id="{9741D3CD-A972-7620-215E-97E3C59306C5}"/>
                  </a:ext>
                </a:extLst>
              </p:cNvPr>
              <p:cNvSpPr/>
              <p:nvPr/>
            </p:nvSpPr>
            <p:spPr>
              <a:xfrm flipH="1">
                <a:off x="8563200" y="29571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grpSp>
        <p:grpSp>
          <p:nvGrpSpPr>
            <p:cNvPr id="997" name="Google Shape;833;p28">
              <a:extLst>
                <a:ext uri="{FF2B5EF4-FFF2-40B4-BE49-F238E27FC236}">
                  <a16:creationId xmlns:a16="http://schemas.microsoft.com/office/drawing/2014/main" id="{28055247-357F-BE8C-8EA9-A5FAD2D7A858}"/>
                </a:ext>
              </a:extLst>
            </p:cNvPr>
            <p:cNvGrpSpPr/>
            <p:nvPr/>
          </p:nvGrpSpPr>
          <p:grpSpPr>
            <a:xfrm>
              <a:off x="546332" y="643484"/>
              <a:ext cx="1765922" cy="1596032"/>
              <a:chOff x="5950075" y="854725"/>
              <a:chExt cx="2904000" cy="2668950"/>
            </a:xfrm>
            <a:grpFill/>
          </p:grpSpPr>
          <p:sp>
            <p:nvSpPr>
              <p:cNvPr id="1025" name="Google Shape;834;p28">
                <a:extLst>
                  <a:ext uri="{FF2B5EF4-FFF2-40B4-BE49-F238E27FC236}">
                    <a16:creationId xmlns:a16="http://schemas.microsoft.com/office/drawing/2014/main" id="{FFAFA4E3-2EB2-D133-CC4E-8D4A064B4C1E}"/>
                  </a:ext>
                </a:extLst>
              </p:cNvPr>
              <p:cNvSpPr/>
              <p:nvPr/>
            </p:nvSpPr>
            <p:spPr>
              <a:xfrm flipH="1">
                <a:off x="5950075" y="854725"/>
                <a:ext cx="2904000" cy="26673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835;p28">
                <a:extLst>
                  <a:ext uri="{FF2B5EF4-FFF2-40B4-BE49-F238E27FC236}">
                    <a16:creationId xmlns:a16="http://schemas.microsoft.com/office/drawing/2014/main" id="{578AE243-1AEA-DB14-05D3-955A43128A85}"/>
                  </a:ext>
                </a:extLst>
              </p:cNvPr>
              <p:cNvSpPr/>
              <p:nvPr/>
            </p:nvSpPr>
            <p:spPr>
              <a:xfrm flipH="1">
                <a:off x="5950075" y="854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836;p28">
                <a:extLst>
                  <a:ext uri="{FF2B5EF4-FFF2-40B4-BE49-F238E27FC236}">
                    <a16:creationId xmlns:a16="http://schemas.microsoft.com/office/drawing/2014/main" id="{BC701CE1-9223-655E-BFC0-D85C30C10BB3}"/>
                  </a:ext>
                </a:extLst>
              </p:cNvPr>
              <p:cNvSpPr/>
              <p:nvPr/>
            </p:nvSpPr>
            <p:spPr>
              <a:xfrm flipH="1">
                <a:off x="6530875" y="854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837;p28">
                <a:extLst>
                  <a:ext uri="{FF2B5EF4-FFF2-40B4-BE49-F238E27FC236}">
                    <a16:creationId xmlns:a16="http://schemas.microsoft.com/office/drawing/2014/main" id="{AA8A8359-5B46-99D9-45E4-2F6A0D1632DE}"/>
                  </a:ext>
                </a:extLst>
              </p:cNvPr>
              <p:cNvSpPr/>
              <p:nvPr/>
            </p:nvSpPr>
            <p:spPr>
              <a:xfrm flipH="1">
                <a:off x="7111675" y="854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838;p28">
                <a:extLst>
                  <a:ext uri="{FF2B5EF4-FFF2-40B4-BE49-F238E27FC236}">
                    <a16:creationId xmlns:a16="http://schemas.microsoft.com/office/drawing/2014/main" id="{01AD4697-F5CC-3202-FDFA-BB72AC60A27B}"/>
                  </a:ext>
                </a:extLst>
              </p:cNvPr>
              <p:cNvSpPr/>
              <p:nvPr/>
            </p:nvSpPr>
            <p:spPr>
              <a:xfrm flipH="1">
                <a:off x="7692475" y="854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839;p28">
                <a:extLst>
                  <a:ext uri="{FF2B5EF4-FFF2-40B4-BE49-F238E27FC236}">
                    <a16:creationId xmlns:a16="http://schemas.microsoft.com/office/drawing/2014/main" id="{3D7F5904-720C-5E16-5382-F8419B0BFB25}"/>
                  </a:ext>
                </a:extLst>
              </p:cNvPr>
              <p:cNvSpPr/>
              <p:nvPr/>
            </p:nvSpPr>
            <p:spPr>
              <a:xfrm flipH="1">
                <a:off x="8273275" y="854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840;p28">
                <a:extLst>
                  <a:ext uri="{FF2B5EF4-FFF2-40B4-BE49-F238E27FC236}">
                    <a16:creationId xmlns:a16="http://schemas.microsoft.com/office/drawing/2014/main" id="{45B00463-9370-05C4-1E8B-37CD3D9D436A}"/>
                  </a:ext>
                </a:extLst>
              </p:cNvPr>
              <p:cNvSpPr/>
              <p:nvPr/>
            </p:nvSpPr>
            <p:spPr>
              <a:xfrm flipH="1">
                <a:off x="5950075" y="13875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841;p28">
                <a:extLst>
                  <a:ext uri="{FF2B5EF4-FFF2-40B4-BE49-F238E27FC236}">
                    <a16:creationId xmlns:a16="http://schemas.microsoft.com/office/drawing/2014/main" id="{11E12E75-0599-B919-A472-27C23E1FF46C}"/>
                  </a:ext>
                </a:extLst>
              </p:cNvPr>
              <p:cNvSpPr/>
              <p:nvPr/>
            </p:nvSpPr>
            <p:spPr>
              <a:xfrm flipH="1">
                <a:off x="6530875" y="13875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842;p28">
                <a:extLst>
                  <a:ext uri="{FF2B5EF4-FFF2-40B4-BE49-F238E27FC236}">
                    <a16:creationId xmlns:a16="http://schemas.microsoft.com/office/drawing/2014/main" id="{1066B017-1C0C-93D5-21F4-6731D3A76366}"/>
                  </a:ext>
                </a:extLst>
              </p:cNvPr>
              <p:cNvSpPr/>
              <p:nvPr/>
            </p:nvSpPr>
            <p:spPr>
              <a:xfrm flipH="1">
                <a:off x="7111675" y="13875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843;p28">
                <a:extLst>
                  <a:ext uri="{FF2B5EF4-FFF2-40B4-BE49-F238E27FC236}">
                    <a16:creationId xmlns:a16="http://schemas.microsoft.com/office/drawing/2014/main" id="{F24FB012-44C7-C432-01DB-449E06111D7B}"/>
                  </a:ext>
                </a:extLst>
              </p:cNvPr>
              <p:cNvSpPr/>
              <p:nvPr/>
            </p:nvSpPr>
            <p:spPr>
              <a:xfrm flipH="1">
                <a:off x="7692475" y="13875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844;p28">
                <a:extLst>
                  <a:ext uri="{FF2B5EF4-FFF2-40B4-BE49-F238E27FC236}">
                    <a16:creationId xmlns:a16="http://schemas.microsoft.com/office/drawing/2014/main" id="{F2DB1C45-0510-FBC9-D644-E069C89F7E8C}"/>
                  </a:ext>
                </a:extLst>
              </p:cNvPr>
              <p:cNvSpPr/>
              <p:nvPr/>
            </p:nvSpPr>
            <p:spPr>
              <a:xfrm flipH="1">
                <a:off x="8273275" y="13875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845;p28">
                <a:extLst>
                  <a:ext uri="{FF2B5EF4-FFF2-40B4-BE49-F238E27FC236}">
                    <a16:creationId xmlns:a16="http://schemas.microsoft.com/office/drawing/2014/main" id="{F5374D9D-AF54-9500-8315-56009BAB8EAE}"/>
                  </a:ext>
                </a:extLst>
              </p:cNvPr>
              <p:cNvSpPr/>
              <p:nvPr/>
            </p:nvSpPr>
            <p:spPr>
              <a:xfrm flipH="1">
                <a:off x="5950075" y="19219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846;p28">
                <a:extLst>
                  <a:ext uri="{FF2B5EF4-FFF2-40B4-BE49-F238E27FC236}">
                    <a16:creationId xmlns:a16="http://schemas.microsoft.com/office/drawing/2014/main" id="{D928BAE5-D66F-610E-EE72-AF9B14BA4B00}"/>
                  </a:ext>
                </a:extLst>
              </p:cNvPr>
              <p:cNvSpPr/>
              <p:nvPr/>
            </p:nvSpPr>
            <p:spPr>
              <a:xfrm flipH="1">
                <a:off x="6530875" y="19219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847;p28">
                <a:extLst>
                  <a:ext uri="{FF2B5EF4-FFF2-40B4-BE49-F238E27FC236}">
                    <a16:creationId xmlns:a16="http://schemas.microsoft.com/office/drawing/2014/main" id="{D1FD4554-8C83-D85D-355E-336DE13E2036}"/>
                  </a:ext>
                </a:extLst>
              </p:cNvPr>
              <p:cNvSpPr/>
              <p:nvPr/>
            </p:nvSpPr>
            <p:spPr>
              <a:xfrm flipH="1">
                <a:off x="7111675" y="19219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848;p28">
                <a:extLst>
                  <a:ext uri="{FF2B5EF4-FFF2-40B4-BE49-F238E27FC236}">
                    <a16:creationId xmlns:a16="http://schemas.microsoft.com/office/drawing/2014/main" id="{F40190BE-3D4E-3A4C-0A38-04F825B5B4BE}"/>
                  </a:ext>
                </a:extLst>
              </p:cNvPr>
              <p:cNvSpPr/>
              <p:nvPr/>
            </p:nvSpPr>
            <p:spPr>
              <a:xfrm flipH="1">
                <a:off x="7692475" y="19219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849;p28">
                <a:extLst>
                  <a:ext uri="{FF2B5EF4-FFF2-40B4-BE49-F238E27FC236}">
                    <a16:creationId xmlns:a16="http://schemas.microsoft.com/office/drawing/2014/main" id="{D8185E89-78B8-9357-0F63-DA92461AEE37}"/>
                  </a:ext>
                </a:extLst>
              </p:cNvPr>
              <p:cNvSpPr/>
              <p:nvPr/>
            </p:nvSpPr>
            <p:spPr>
              <a:xfrm flipH="1">
                <a:off x="8273275" y="19219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850;p28">
                <a:extLst>
                  <a:ext uri="{FF2B5EF4-FFF2-40B4-BE49-F238E27FC236}">
                    <a16:creationId xmlns:a16="http://schemas.microsoft.com/office/drawing/2014/main" id="{6D0288AA-B253-C9C2-C29C-BEC316108738}"/>
                  </a:ext>
                </a:extLst>
              </p:cNvPr>
              <p:cNvSpPr/>
              <p:nvPr/>
            </p:nvSpPr>
            <p:spPr>
              <a:xfrm flipH="1">
                <a:off x="5950075" y="24564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851;p28">
                <a:extLst>
                  <a:ext uri="{FF2B5EF4-FFF2-40B4-BE49-F238E27FC236}">
                    <a16:creationId xmlns:a16="http://schemas.microsoft.com/office/drawing/2014/main" id="{4BD2F1EC-E6EE-F494-F7B0-CB422C4ABD2D}"/>
                  </a:ext>
                </a:extLst>
              </p:cNvPr>
              <p:cNvSpPr/>
              <p:nvPr/>
            </p:nvSpPr>
            <p:spPr>
              <a:xfrm flipH="1">
                <a:off x="6530875" y="24564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852;p28">
                <a:extLst>
                  <a:ext uri="{FF2B5EF4-FFF2-40B4-BE49-F238E27FC236}">
                    <a16:creationId xmlns:a16="http://schemas.microsoft.com/office/drawing/2014/main" id="{84B5F9D3-0985-A87A-A801-1E7A376E4113}"/>
                  </a:ext>
                </a:extLst>
              </p:cNvPr>
              <p:cNvSpPr/>
              <p:nvPr/>
            </p:nvSpPr>
            <p:spPr>
              <a:xfrm flipH="1">
                <a:off x="7111675" y="24564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853;p28">
                <a:extLst>
                  <a:ext uri="{FF2B5EF4-FFF2-40B4-BE49-F238E27FC236}">
                    <a16:creationId xmlns:a16="http://schemas.microsoft.com/office/drawing/2014/main" id="{4B266958-32F2-9D7E-07BB-9E07208248DF}"/>
                  </a:ext>
                </a:extLst>
              </p:cNvPr>
              <p:cNvSpPr/>
              <p:nvPr/>
            </p:nvSpPr>
            <p:spPr>
              <a:xfrm flipH="1">
                <a:off x="7692475" y="24564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854;p28">
                <a:extLst>
                  <a:ext uri="{FF2B5EF4-FFF2-40B4-BE49-F238E27FC236}">
                    <a16:creationId xmlns:a16="http://schemas.microsoft.com/office/drawing/2014/main" id="{02088DC3-C18F-7E6B-548C-9961C115014C}"/>
                  </a:ext>
                </a:extLst>
              </p:cNvPr>
              <p:cNvSpPr/>
              <p:nvPr/>
            </p:nvSpPr>
            <p:spPr>
              <a:xfrm flipH="1">
                <a:off x="8273275" y="24564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855;p28">
                <a:extLst>
                  <a:ext uri="{FF2B5EF4-FFF2-40B4-BE49-F238E27FC236}">
                    <a16:creationId xmlns:a16="http://schemas.microsoft.com/office/drawing/2014/main" id="{3B84FF1C-83FA-961B-18CB-F458CCC5FB60}"/>
                  </a:ext>
                </a:extLst>
              </p:cNvPr>
              <p:cNvSpPr/>
              <p:nvPr/>
            </p:nvSpPr>
            <p:spPr>
              <a:xfrm flipH="1">
                <a:off x="5950075" y="29908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856;p28">
                <a:extLst>
                  <a:ext uri="{FF2B5EF4-FFF2-40B4-BE49-F238E27FC236}">
                    <a16:creationId xmlns:a16="http://schemas.microsoft.com/office/drawing/2014/main" id="{F334EF66-20DF-ABBD-2142-3CAA5051508D}"/>
                  </a:ext>
                </a:extLst>
              </p:cNvPr>
              <p:cNvSpPr/>
              <p:nvPr/>
            </p:nvSpPr>
            <p:spPr>
              <a:xfrm flipH="1">
                <a:off x="6530875" y="29908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857;p28">
                <a:extLst>
                  <a:ext uri="{FF2B5EF4-FFF2-40B4-BE49-F238E27FC236}">
                    <a16:creationId xmlns:a16="http://schemas.microsoft.com/office/drawing/2014/main" id="{7FE1C34F-C15D-5D54-A43B-056F51D25B50}"/>
                  </a:ext>
                </a:extLst>
              </p:cNvPr>
              <p:cNvSpPr/>
              <p:nvPr/>
            </p:nvSpPr>
            <p:spPr>
              <a:xfrm flipH="1">
                <a:off x="7111675" y="29908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858;p28">
                <a:extLst>
                  <a:ext uri="{FF2B5EF4-FFF2-40B4-BE49-F238E27FC236}">
                    <a16:creationId xmlns:a16="http://schemas.microsoft.com/office/drawing/2014/main" id="{B59B9AC2-222A-A62D-43DC-8A728F400EBD}"/>
                  </a:ext>
                </a:extLst>
              </p:cNvPr>
              <p:cNvSpPr/>
              <p:nvPr/>
            </p:nvSpPr>
            <p:spPr>
              <a:xfrm flipH="1">
                <a:off x="7692475" y="29908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859;p28">
                <a:extLst>
                  <a:ext uri="{FF2B5EF4-FFF2-40B4-BE49-F238E27FC236}">
                    <a16:creationId xmlns:a16="http://schemas.microsoft.com/office/drawing/2014/main" id="{BCDE87B9-D436-AD32-828A-BC4040C8F15C}"/>
                  </a:ext>
                </a:extLst>
              </p:cNvPr>
              <p:cNvSpPr/>
              <p:nvPr/>
            </p:nvSpPr>
            <p:spPr>
              <a:xfrm flipH="1">
                <a:off x="8273275" y="29908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8" name="Google Shape;860;p28">
              <a:extLst>
                <a:ext uri="{FF2B5EF4-FFF2-40B4-BE49-F238E27FC236}">
                  <a16:creationId xmlns:a16="http://schemas.microsoft.com/office/drawing/2014/main" id="{DB0D6E7E-D05C-04A1-E160-4F362B375041}"/>
                </a:ext>
              </a:extLst>
            </p:cNvPr>
            <p:cNvGrpSpPr/>
            <p:nvPr/>
          </p:nvGrpSpPr>
          <p:grpSpPr>
            <a:xfrm>
              <a:off x="347441" y="757786"/>
              <a:ext cx="1765922" cy="1596032"/>
              <a:chOff x="2854300" y="1168125"/>
              <a:chExt cx="2904000" cy="2668950"/>
            </a:xfrm>
            <a:grpFill/>
          </p:grpSpPr>
          <p:sp>
            <p:nvSpPr>
              <p:cNvPr id="999" name="Google Shape;861;p28">
                <a:extLst>
                  <a:ext uri="{FF2B5EF4-FFF2-40B4-BE49-F238E27FC236}">
                    <a16:creationId xmlns:a16="http://schemas.microsoft.com/office/drawing/2014/main" id="{8D9195DA-943D-13F2-0D01-0CEB2215BAE9}"/>
                  </a:ext>
                </a:extLst>
              </p:cNvPr>
              <p:cNvSpPr/>
              <p:nvPr/>
            </p:nvSpPr>
            <p:spPr>
              <a:xfrm flipH="1">
                <a:off x="2854300" y="1168125"/>
                <a:ext cx="2904000" cy="26673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862;p28">
                <a:extLst>
                  <a:ext uri="{FF2B5EF4-FFF2-40B4-BE49-F238E27FC236}">
                    <a16:creationId xmlns:a16="http://schemas.microsoft.com/office/drawing/2014/main" id="{39E54B5D-7D63-0233-C703-85ECEF4ACF88}"/>
                  </a:ext>
                </a:extLst>
              </p:cNvPr>
              <p:cNvSpPr/>
              <p:nvPr/>
            </p:nvSpPr>
            <p:spPr>
              <a:xfrm flipH="1">
                <a:off x="2854300" y="11681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863;p28">
                <a:extLst>
                  <a:ext uri="{FF2B5EF4-FFF2-40B4-BE49-F238E27FC236}">
                    <a16:creationId xmlns:a16="http://schemas.microsoft.com/office/drawing/2014/main" id="{684D2B81-6A39-7169-0EC5-9E38C95AB69C}"/>
                  </a:ext>
                </a:extLst>
              </p:cNvPr>
              <p:cNvSpPr/>
              <p:nvPr/>
            </p:nvSpPr>
            <p:spPr>
              <a:xfrm flipH="1">
                <a:off x="3435100" y="11681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864;p28">
                <a:extLst>
                  <a:ext uri="{FF2B5EF4-FFF2-40B4-BE49-F238E27FC236}">
                    <a16:creationId xmlns:a16="http://schemas.microsoft.com/office/drawing/2014/main" id="{72A0DF37-BA16-3742-FD25-89A6F2FC3960}"/>
                  </a:ext>
                </a:extLst>
              </p:cNvPr>
              <p:cNvSpPr/>
              <p:nvPr/>
            </p:nvSpPr>
            <p:spPr>
              <a:xfrm flipH="1">
                <a:off x="4015900" y="11681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865;p28">
                <a:extLst>
                  <a:ext uri="{FF2B5EF4-FFF2-40B4-BE49-F238E27FC236}">
                    <a16:creationId xmlns:a16="http://schemas.microsoft.com/office/drawing/2014/main" id="{3022B459-64B4-7C7A-7647-8599C64F571C}"/>
                  </a:ext>
                </a:extLst>
              </p:cNvPr>
              <p:cNvSpPr/>
              <p:nvPr/>
            </p:nvSpPr>
            <p:spPr>
              <a:xfrm flipH="1">
                <a:off x="4596700" y="11681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866;p28">
                <a:extLst>
                  <a:ext uri="{FF2B5EF4-FFF2-40B4-BE49-F238E27FC236}">
                    <a16:creationId xmlns:a16="http://schemas.microsoft.com/office/drawing/2014/main" id="{A2445145-B989-035E-327E-83CF19D528F8}"/>
                  </a:ext>
                </a:extLst>
              </p:cNvPr>
              <p:cNvSpPr/>
              <p:nvPr/>
            </p:nvSpPr>
            <p:spPr>
              <a:xfrm flipH="1">
                <a:off x="5177500" y="11681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867;p28">
                <a:extLst>
                  <a:ext uri="{FF2B5EF4-FFF2-40B4-BE49-F238E27FC236}">
                    <a16:creationId xmlns:a16="http://schemas.microsoft.com/office/drawing/2014/main" id="{39C22CBF-C9B9-2B49-BD13-19688B43F495}"/>
                  </a:ext>
                </a:extLst>
              </p:cNvPr>
              <p:cNvSpPr/>
              <p:nvPr/>
            </p:nvSpPr>
            <p:spPr>
              <a:xfrm flipH="1">
                <a:off x="2854300" y="17009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868;p28">
                <a:extLst>
                  <a:ext uri="{FF2B5EF4-FFF2-40B4-BE49-F238E27FC236}">
                    <a16:creationId xmlns:a16="http://schemas.microsoft.com/office/drawing/2014/main" id="{E56FA4BB-83BD-9773-4DA0-C84922210078}"/>
                  </a:ext>
                </a:extLst>
              </p:cNvPr>
              <p:cNvSpPr/>
              <p:nvPr/>
            </p:nvSpPr>
            <p:spPr>
              <a:xfrm flipH="1">
                <a:off x="3435100" y="17009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869;p28">
                <a:extLst>
                  <a:ext uri="{FF2B5EF4-FFF2-40B4-BE49-F238E27FC236}">
                    <a16:creationId xmlns:a16="http://schemas.microsoft.com/office/drawing/2014/main" id="{4760BBBD-BD04-CDD2-8E83-BEF6F59AE9FF}"/>
                  </a:ext>
                </a:extLst>
              </p:cNvPr>
              <p:cNvSpPr/>
              <p:nvPr/>
            </p:nvSpPr>
            <p:spPr>
              <a:xfrm flipH="1">
                <a:off x="4015900" y="17009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870;p28">
                <a:extLst>
                  <a:ext uri="{FF2B5EF4-FFF2-40B4-BE49-F238E27FC236}">
                    <a16:creationId xmlns:a16="http://schemas.microsoft.com/office/drawing/2014/main" id="{504E4CC4-50C8-083C-8CB0-E712331B0754}"/>
                  </a:ext>
                </a:extLst>
              </p:cNvPr>
              <p:cNvSpPr/>
              <p:nvPr/>
            </p:nvSpPr>
            <p:spPr>
              <a:xfrm flipH="1">
                <a:off x="4596700" y="17009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871;p28">
                <a:extLst>
                  <a:ext uri="{FF2B5EF4-FFF2-40B4-BE49-F238E27FC236}">
                    <a16:creationId xmlns:a16="http://schemas.microsoft.com/office/drawing/2014/main" id="{DAFBCE9F-8137-7A06-2467-506806BBFB64}"/>
                  </a:ext>
                </a:extLst>
              </p:cNvPr>
              <p:cNvSpPr/>
              <p:nvPr/>
            </p:nvSpPr>
            <p:spPr>
              <a:xfrm flipH="1">
                <a:off x="5177500" y="17009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872;p28">
                <a:extLst>
                  <a:ext uri="{FF2B5EF4-FFF2-40B4-BE49-F238E27FC236}">
                    <a16:creationId xmlns:a16="http://schemas.microsoft.com/office/drawing/2014/main" id="{70E7CBD2-8E06-932F-DE23-F9B761ED54CA}"/>
                  </a:ext>
                </a:extLst>
              </p:cNvPr>
              <p:cNvSpPr/>
              <p:nvPr/>
            </p:nvSpPr>
            <p:spPr>
              <a:xfrm flipH="1">
                <a:off x="2854300" y="22353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873;p28">
                <a:extLst>
                  <a:ext uri="{FF2B5EF4-FFF2-40B4-BE49-F238E27FC236}">
                    <a16:creationId xmlns:a16="http://schemas.microsoft.com/office/drawing/2014/main" id="{5293C4C9-110B-B8AC-3902-D781AAFB2C4C}"/>
                  </a:ext>
                </a:extLst>
              </p:cNvPr>
              <p:cNvSpPr/>
              <p:nvPr/>
            </p:nvSpPr>
            <p:spPr>
              <a:xfrm flipH="1">
                <a:off x="3435100" y="22353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874;p28">
                <a:extLst>
                  <a:ext uri="{FF2B5EF4-FFF2-40B4-BE49-F238E27FC236}">
                    <a16:creationId xmlns:a16="http://schemas.microsoft.com/office/drawing/2014/main" id="{489DB3D1-DC56-111B-7F47-4056C428A68E}"/>
                  </a:ext>
                </a:extLst>
              </p:cNvPr>
              <p:cNvSpPr/>
              <p:nvPr/>
            </p:nvSpPr>
            <p:spPr>
              <a:xfrm flipH="1">
                <a:off x="4015900" y="22353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875;p28">
                <a:extLst>
                  <a:ext uri="{FF2B5EF4-FFF2-40B4-BE49-F238E27FC236}">
                    <a16:creationId xmlns:a16="http://schemas.microsoft.com/office/drawing/2014/main" id="{5568811B-1867-5F0A-847A-BA56C9CD1D37}"/>
                  </a:ext>
                </a:extLst>
              </p:cNvPr>
              <p:cNvSpPr/>
              <p:nvPr/>
            </p:nvSpPr>
            <p:spPr>
              <a:xfrm flipH="1">
                <a:off x="4596700" y="22353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876;p28">
                <a:extLst>
                  <a:ext uri="{FF2B5EF4-FFF2-40B4-BE49-F238E27FC236}">
                    <a16:creationId xmlns:a16="http://schemas.microsoft.com/office/drawing/2014/main" id="{9DDCFC32-9658-A506-AFCB-962C8450F8B4}"/>
                  </a:ext>
                </a:extLst>
              </p:cNvPr>
              <p:cNvSpPr/>
              <p:nvPr/>
            </p:nvSpPr>
            <p:spPr>
              <a:xfrm flipH="1">
                <a:off x="5177500" y="22353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877;p28">
                <a:extLst>
                  <a:ext uri="{FF2B5EF4-FFF2-40B4-BE49-F238E27FC236}">
                    <a16:creationId xmlns:a16="http://schemas.microsoft.com/office/drawing/2014/main" id="{F5C6550A-C308-C970-9EC7-ADD067924AFF}"/>
                  </a:ext>
                </a:extLst>
              </p:cNvPr>
              <p:cNvSpPr/>
              <p:nvPr/>
            </p:nvSpPr>
            <p:spPr>
              <a:xfrm flipH="1">
                <a:off x="2854300" y="2769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878;p28">
                <a:extLst>
                  <a:ext uri="{FF2B5EF4-FFF2-40B4-BE49-F238E27FC236}">
                    <a16:creationId xmlns:a16="http://schemas.microsoft.com/office/drawing/2014/main" id="{8D449C95-E4A5-AA48-3B3D-51C1ED6DA6CD}"/>
                  </a:ext>
                </a:extLst>
              </p:cNvPr>
              <p:cNvSpPr/>
              <p:nvPr/>
            </p:nvSpPr>
            <p:spPr>
              <a:xfrm flipH="1">
                <a:off x="3435100" y="2769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879;p28">
                <a:extLst>
                  <a:ext uri="{FF2B5EF4-FFF2-40B4-BE49-F238E27FC236}">
                    <a16:creationId xmlns:a16="http://schemas.microsoft.com/office/drawing/2014/main" id="{DEA5A29E-8250-8F14-1D27-4CE0770977F7}"/>
                  </a:ext>
                </a:extLst>
              </p:cNvPr>
              <p:cNvSpPr/>
              <p:nvPr/>
            </p:nvSpPr>
            <p:spPr>
              <a:xfrm flipH="1">
                <a:off x="4015900" y="2769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880;p28">
                <a:extLst>
                  <a:ext uri="{FF2B5EF4-FFF2-40B4-BE49-F238E27FC236}">
                    <a16:creationId xmlns:a16="http://schemas.microsoft.com/office/drawing/2014/main" id="{5E90CC72-8F56-A7D7-65E1-B555A12F991C}"/>
                  </a:ext>
                </a:extLst>
              </p:cNvPr>
              <p:cNvSpPr/>
              <p:nvPr/>
            </p:nvSpPr>
            <p:spPr>
              <a:xfrm flipH="1">
                <a:off x="4596700" y="2769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881;p28">
                <a:extLst>
                  <a:ext uri="{FF2B5EF4-FFF2-40B4-BE49-F238E27FC236}">
                    <a16:creationId xmlns:a16="http://schemas.microsoft.com/office/drawing/2014/main" id="{3D5150AA-C132-0F32-3F72-5F8E8EFEA467}"/>
                  </a:ext>
                </a:extLst>
              </p:cNvPr>
              <p:cNvSpPr/>
              <p:nvPr/>
            </p:nvSpPr>
            <p:spPr>
              <a:xfrm flipH="1">
                <a:off x="5177500" y="2769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882;p28">
                <a:extLst>
                  <a:ext uri="{FF2B5EF4-FFF2-40B4-BE49-F238E27FC236}">
                    <a16:creationId xmlns:a16="http://schemas.microsoft.com/office/drawing/2014/main" id="{EF89FD10-57A9-197F-98C7-CCD73A895407}"/>
                  </a:ext>
                </a:extLst>
              </p:cNvPr>
              <p:cNvSpPr/>
              <p:nvPr/>
            </p:nvSpPr>
            <p:spPr>
              <a:xfrm flipH="1">
                <a:off x="2854300" y="3304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883;p28">
                <a:extLst>
                  <a:ext uri="{FF2B5EF4-FFF2-40B4-BE49-F238E27FC236}">
                    <a16:creationId xmlns:a16="http://schemas.microsoft.com/office/drawing/2014/main" id="{03D35464-AEC7-E415-2D79-82BA3ED7252A}"/>
                  </a:ext>
                </a:extLst>
              </p:cNvPr>
              <p:cNvSpPr/>
              <p:nvPr/>
            </p:nvSpPr>
            <p:spPr>
              <a:xfrm flipH="1">
                <a:off x="3435100" y="3304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884;p28">
                <a:extLst>
                  <a:ext uri="{FF2B5EF4-FFF2-40B4-BE49-F238E27FC236}">
                    <a16:creationId xmlns:a16="http://schemas.microsoft.com/office/drawing/2014/main" id="{996BD9A4-B6EC-C61C-59D3-F0D742B4859E}"/>
                  </a:ext>
                </a:extLst>
              </p:cNvPr>
              <p:cNvSpPr/>
              <p:nvPr/>
            </p:nvSpPr>
            <p:spPr>
              <a:xfrm flipH="1">
                <a:off x="4015900" y="3304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885;p28">
                <a:extLst>
                  <a:ext uri="{FF2B5EF4-FFF2-40B4-BE49-F238E27FC236}">
                    <a16:creationId xmlns:a16="http://schemas.microsoft.com/office/drawing/2014/main" id="{1E505509-EBBC-FFF3-AC3A-FA645537EAE3}"/>
                  </a:ext>
                </a:extLst>
              </p:cNvPr>
              <p:cNvSpPr/>
              <p:nvPr/>
            </p:nvSpPr>
            <p:spPr>
              <a:xfrm flipH="1">
                <a:off x="4596700" y="3304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886;p28">
                <a:extLst>
                  <a:ext uri="{FF2B5EF4-FFF2-40B4-BE49-F238E27FC236}">
                    <a16:creationId xmlns:a16="http://schemas.microsoft.com/office/drawing/2014/main" id="{E7AE601F-0C4E-8238-4407-043BF9247467}"/>
                  </a:ext>
                </a:extLst>
              </p:cNvPr>
              <p:cNvSpPr/>
              <p:nvPr/>
            </p:nvSpPr>
            <p:spPr>
              <a:xfrm flipH="1">
                <a:off x="5177500" y="3304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085" name="文本框 1084">
            <a:extLst>
              <a:ext uri="{FF2B5EF4-FFF2-40B4-BE49-F238E27FC236}">
                <a16:creationId xmlns:a16="http://schemas.microsoft.com/office/drawing/2014/main" id="{0463C781-FBA2-36E2-4152-F1C915FBCA24}"/>
              </a:ext>
            </a:extLst>
          </p:cNvPr>
          <p:cNvSpPr txBox="1"/>
          <p:nvPr/>
        </p:nvSpPr>
        <p:spPr>
          <a:xfrm>
            <a:off x="6387530" y="980743"/>
            <a:ext cx="642645"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Mean</a:t>
            </a:r>
            <a:endParaRPr lang="zh-CN" altLang="en-US" sz="1200" dirty="0">
              <a:latin typeface="Times New Roman" panose="02020603050405020304" pitchFamily="18" charset="0"/>
              <a:cs typeface="Times New Roman" panose="02020603050405020304" pitchFamily="18" charset="0"/>
            </a:endParaRPr>
          </a:p>
        </p:txBody>
      </p:sp>
      <p:sp>
        <p:nvSpPr>
          <p:cNvPr id="1088" name="文本框 1087">
            <a:extLst>
              <a:ext uri="{FF2B5EF4-FFF2-40B4-BE49-F238E27FC236}">
                <a16:creationId xmlns:a16="http://schemas.microsoft.com/office/drawing/2014/main" id="{C2BD6492-A97E-E934-39D6-C7952E0EF150}"/>
              </a:ext>
            </a:extLst>
          </p:cNvPr>
          <p:cNvSpPr txBox="1"/>
          <p:nvPr/>
        </p:nvSpPr>
        <p:spPr>
          <a:xfrm>
            <a:off x="7303547" y="981734"/>
            <a:ext cx="642645"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Mean</a:t>
            </a:r>
            <a:endParaRPr lang="zh-CN" altLang="en-US" sz="12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093" name="文本框 1092">
                <a:extLst>
                  <a:ext uri="{FF2B5EF4-FFF2-40B4-BE49-F238E27FC236}">
                    <a16:creationId xmlns:a16="http://schemas.microsoft.com/office/drawing/2014/main" id="{85B3825E-66FF-C708-2566-CE6148D31AF6}"/>
                  </a:ext>
                </a:extLst>
              </p:cNvPr>
              <p:cNvSpPr txBox="1"/>
              <p:nvPr/>
            </p:nvSpPr>
            <p:spPr>
              <a:xfrm>
                <a:off x="6889473" y="531365"/>
                <a:ext cx="38778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h</m:t>
                      </m:r>
                    </m:oMath>
                  </m:oMathPara>
                </a14:m>
                <a:endParaRPr lang="zh-CN" altLang="en-US" dirty="0"/>
              </a:p>
            </p:txBody>
          </p:sp>
        </mc:Choice>
        <mc:Fallback xmlns="">
          <p:sp>
            <p:nvSpPr>
              <p:cNvPr id="1093" name="文本框 1092">
                <a:extLst>
                  <a:ext uri="{FF2B5EF4-FFF2-40B4-BE49-F238E27FC236}">
                    <a16:creationId xmlns:a16="http://schemas.microsoft.com/office/drawing/2014/main" id="{85B3825E-66FF-C708-2566-CE6148D31AF6}"/>
                  </a:ext>
                </a:extLst>
              </p:cNvPr>
              <p:cNvSpPr txBox="1">
                <a:spLocks noRot="1" noChangeAspect="1" noMove="1" noResize="1" noEditPoints="1" noAdjustHandles="1" noChangeArrowheads="1" noChangeShapeType="1" noTextEdit="1"/>
              </p:cNvSpPr>
              <p:nvPr/>
            </p:nvSpPr>
            <p:spPr>
              <a:xfrm>
                <a:off x="6889473" y="531365"/>
                <a:ext cx="387783" cy="369332"/>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94" name="文本框 1093">
                <a:extLst>
                  <a:ext uri="{FF2B5EF4-FFF2-40B4-BE49-F238E27FC236}">
                    <a16:creationId xmlns:a16="http://schemas.microsoft.com/office/drawing/2014/main" id="{F19E8B83-2A88-5DBD-BFD1-7FDCB9A85696}"/>
                  </a:ext>
                </a:extLst>
              </p:cNvPr>
              <p:cNvSpPr txBox="1"/>
              <p:nvPr/>
            </p:nvSpPr>
            <p:spPr>
              <a:xfrm>
                <a:off x="7799519" y="528437"/>
                <a:ext cx="38778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𝑥</m:t>
                      </m:r>
                    </m:oMath>
                  </m:oMathPara>
                </a14:m>
                <a:endParaRPr lang="zh-CN" altLang="en-US" dirty="0"/>
              </a:p>
            </p:txBody>
          </p:sp>
        </mc:Choice>
        <mc:Fallback xmlns="">
          <p:sp>
            <p:nvSpPr>
              <p:cNvPr id="1094" name="文本框 1093">
                <a:extLst>
                  <a:ext uri="{FF2B5EF4-FFF2-40B4-BE49-F238E27FC236}">
                    <a16:creationId xmlns:a16="http://schemas.microsoft.com/office/drawing/2014/main" id="{F19E8B83-2A88-5DBD-BFD1-7FDCB9A85696}"/>
                  </a:ext>
                </a:extLst>
              </p:cNvPr>
              <p:cNvSpPr txBox="1">
                <a:spLocks noRot="1" noChangeAspect="1" noMove="1" noResize="1" noEditPoints="1" noAdjustHandles="1" noChangeArrowheads="1" noChangeShapeType="1" noTextEdit="1"/>
              </p:cNvSpPr>
              <p:nvPr/>
            </p:nvSpPr>
            <p:spPr>
              <a:xfrm>
                <a:off x="7799519" y="528437"/>
                <a:ext cx="387783" cy="369332"/>
              </a:xfrm>
              <a:prstGeom prst="rect">
                <a:avLst/>
              </a:prstGeom>
              <a:blipFill>
                <a:blip r:embed="rId9"/>
                <a:stretch>
                  <a:fillRect/>
                </a:stretch>
              </a:blipFill>
            </p:spPr>
            <p:txBody>
              <a:bodyPr/>
              <a:lstStyle/>
              <a:p>
                <a:r>
                  <a:rPr lang="zh-CN" altLang="en-US">
                    <a:noFill/>
                  </a:rPr>
                  <a:t> </a:t>
                </a:r>
              </a:p>
            </p:txBody>
          </p:sp>
        </mc:Fallback>
      </mc:AlternateContent>
      <p:sp>
        <p:nvSpPr>
          <p:cNvPr id="60" name="矩形 59">
            <a:extLst>
              <a:ext uri="{FF2B5EF4-FFF2-40B4-BE49-F238E27FC236}">
                <a16:creationId xmlns:a16="http://schemas.microsoft.com/office/drawing/2014/main" id="{B387E1A6-ED76-8013-AD15-FD2890DD129B}"/>
              </a:ext>
            </a:extLst>
          </p:cNvPr>
          <p:cNvSpPr/>
          <p:nvPr/>
        </p:nvSpPr>
        <p:spPr>
          <a:xfrm>
            <a:off x="9923522" y="965384"/>
            <a:ext cx="1331383" cy="242548"/>
          </a:xfrm>
          <a:prstGeom prst="rect">
            <a:avLst/>
          </a:prstGeom>
          <a:solidFill>
            <a:srgbClr val="C9E6F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7" name="文本框 76">
            <a:extLst>
              <a:ext uri="{FF2B5EF4-FFF2-40B4-BE49-F238E27FC236}">
                <a16:creationId xmlns:a16="http://schemas.microsoft.com/office/drawing/2014/main" id="{35716995-F4A3-CBCC-747E-4565AF502472}"/>
              </a:ext>
            </a:extLst>
          </p:cNvPr>
          <p:cNvSpPr txBox="1"/>
          <p:nvPr/>
        </p:nvSpPr>
        <p:spPr>
          <a:xfrm>
            <a:off x="9968867" y="944946"/>
            <a:ext cx="1340691" cy="276999"/>
          </a:xfrm>
          <a:prstGeom prst="rect">
            <a:avLst/>
          </a:prstGeom>
          <a:noFill/>
        </p:spPr>
        <p:txBody>
          <a:bodyPr wrap="square" rtlCol="0">
            <a:spAutoFit/>
          </a:bodyPr>
          <a:lstStyle/>
          <a:p>
            <a:r>
              <a:rPr lang="en-US" altLang="zh-CN" sz="1200" dirty="0">
                <a:latin typeface="Times New Roman" panose="02020603050405020304" pitchFamily="18" charset="0"/>
                <a:cs typeface="Times New Roman" panose="02020603050405020304" pitchFamily="18" charset="0"/>
              </a:rPr>
              <a:t>Normalizing flow</a:t>
            </a:r>
            <a:endParaRPr lang="zh-CN" altLang="en-US" sz="12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79" name="文本框 78">
                <a:extLst>
                  <a:ext uri="{FF2B5EF4-FFF2-40B4-BE49-F238E27FC236}">
                    <a16:creationId xmlns:a16="http://schemas.microsoft.com/office/drawing/2014/main" id="{6AAAA679-01A4-B0A3-9350-654FBB2A9BD0}"/>
                  </a:ext>
                </a:extLst>
              </p:cNvPr>
              <p:cNvSpPr txBox="1"/>
              <p:nvPr/>
            </p:nvSpPr>
            <p:spPr>
              <a:xfrm>
                <a:off x="9908605" y="2326027"/>
                <a:ext cx="1336657" cy="291811"/>
              </a:xfrm>
              <a:prstGeom prst="rect">
                <a:avLst/>
              </a:prstGeom>
              <a:noFill/>
            </p:spPr>
            <p:txBody>
              <a:bodyPr wrap="square" rtlCol="0">
                <a:spAutoFit/>
              </a:bodyPr>
              <a:lstStyle/>
              <a:p>
                <a:pPr algn="r"/>
                <a14:m>
                  <m:oMath xmlns:m="http://schemas.openxmlformats.org/officeDocument/2006/math">
                    <m:sSub>
                      <m:sSubPr>
                        <m:ctrlPr>
                          <a:rPr lang="en-US" altLang="zh-CN" sz="1200" i="1" smtClean="0">
                            <a:latin typeface="Cambria Math" panose="02040503050406030204" pitchFamily="18" charset="0"/>
                            <a:cs typeface="Times New Roman" panose="02020603050405020304" pitchFamily="18" charset="0"/>
                          </a:rPr>
                        </m:ctrlPr>
                      </m:sSubPr>
                      <m:e>
                        <m:r>
                          <a:rPr lang="en-US" altLang="zh-CN" sz="1200" b="0" i="1" smtClean="0">
                            <a:latin typeface="Cambria Math" panose="02040503050406030204" pitchFamily="18" charset="0"/>
                            <a:cs typeface="Times New Roman" panose="02020603050405020304" pitchFamily="18" charset="0"/>
                          </a:rPr>
                          <m:t>𝑧</m:t>
                        </m:r>
                      </m:e>
                      <m:sub>
                        <m:r>
                          <a:rPr lang="en-US" altLang="zh-CN" sz="1200" b="0" i="1" smtClean="0">
                            <a:latin typeface="Cambria Math" panose="02040503050406030204" pitchFamily="18" charset="0"/>
                            <a:cs typeface="Times New Roman" panose="02020603050405020304" pitchFamily="18" charset="0"/>
                          </a:rPr>
                          <m:t>𝑓𝑙𝑜𝑤</m:t>
                        </m:r>
                      </m:sub>
                    </m:sSub>
                  </m:oMath>
                </a14:m>
                <a:r>
                  <a:rPr lang="en-US" altLang="zh-CN" sz="1200" dirty="0">
                    <a:latin typeface="Times New Roman" panose="02020603050405020304" pitchFamily="18" charset="0"/>
                    <a:cs typeface="Times New Roman" panose="02020603050405020304" pitchFamily="18" charset="0"/>
                  </a:rPr>
                  <a:t> </a:t>
                </a:r>
                <a14:m>
                  <m:oMath xmlns:m="http://schemas.openxmlformats.org/officeDocument/2006/math">
                    <m:r>
                      <a:rPr lang="en-US" altLang="zh-CN" sz="1200" i="1" dirty="0">
                        <a:latin typeface="Cambria Math" panose="02040503050406030204" pitchFamily="18" charset="0"/>
                        <a:cs typeface="Times New Roman" panose="02020603050405020304" pitchFamily="18" charset="0"/>
                      </a:rPr>
                      <m:t>𝐺𝑀𝑀</m:t>
                    </m:r>
                    <m:d>
                      <m:dPr>
                        <m:ctrlPr>
                          <a:rPr lang="en-US" altLang="zh-CN" sz="1200" i="1" dirty="0">
                            <a:latin typeface="Cambria Math" panose="02040503050406030204" pitchFamily="18" charset="0"/>
                            <a:cs typeface="Times New Roman" panose="02020603050405020304" pitchFamily="18" charset="0"/>
                          </a:rPr>
                        </m:ctrlPr>
                      </m:dPr>
                      <m:e>
                        <m:r>
                          <a:rPr lang="zh-CN" altLang="en-US" sz="1200" i="1" dirty="0">
                            <a:latin typeface="Cambria Math" panose="02040503050406030204" pitchFamily="18" charset="0"/>
                            <a:cs typeface="Times New Roman" panose="02020603050405020304" pitchFamily="18" charset="0"/>
                          </a:rPr>
                          <m:t>𝜇</m:t>
                        </m:r>
                        <m:r>
                          <a:rPr lang="en-US" altLang="zh-CN" sz="1200" i="1" dirty="0">
                            <a:latin typeface="Cambria Math" panose="02040503050406030204" pitchFamily="18" charset="0"/>
                            <a:cs typeface="Times New Roman" panose="02020603050405020304" pitchFamily="18" charset="0"/>
                          </a:rPr>
                          <m:t>,</m:t>
                        </m:r>
                        <m:r>
                          <a:rPr lang="zh-CN" altLang="en-US" sz="1200" i="1" dirty="0">
                            <a:latin typeface="Cambria Math" panose="02040503050406030204" pitchFamily="18" charset="0"/>
                            <a:cs typeface="Times New Roman" panose="02020603050405020304" pitchFamily="18" charset="0"/>
                          </a:rPr>
                          <m:t>𝜎</m:t>
                        </m:r>
                      </m:e>
                    </m:d>
                  </m:oMath>
                </a14:m>
                <a:endParaRPr lang="en-US" altLang="zh-CN" sz="1200" dirty="0">
                  <a:latin typeface="Times New Roman" panose="02020603050405020304" pitchFamily="18" charset="0"/>
                  <a:cs typeface="Times New Roman" panose="02020603050405020304" pitchFamily="18" charset="0"/>
                </a:endParaRPr>
              </a:p>
            </p:txBody>
          </p:sp>
        </mc:Choice>
        <mc:Fallback xmlns="">
          <p:sp>
            <p:nvSpPr>
              <p:cNvPr id="79" name="文本框 78">
                <a:extLst>
                  <a:ext uri="{FF2B5EF4-FFF2-40B4-BE49-F238E27FC236}">
                    <a16:creationId xmlns:a16="http://schemas.microsoft.com/office/drawing/2014/main" id="{6AAAA679-01A4-B0A3-9350-654FBB2A9BD0}"/>
                  </a:ext>
                </a:extLst>
              </p:cNvPr>
              <p:cNvSpPr txBox="1">
                <a:spLocks noRot="1" noChangeAspect="1" noMove="1" noResize="1" noEditPoints="1" noAdjustHandles="1" noChangeArrowheads="1" noChangeShapeType="1" noTextEdit="1"/>
              </p:cNvSpPr>
              <p:nvPr/>
            </p:nvSpPr>
            <p:spPr>
              <a:xfrm>
                <a:off x="9908605" y="2326027"/>
                <a:ext cx="1336657" cy="291811"/>
              </a:xfrm>
              <a:prstGeom prst="rect">
                <a:avLst/>
              </a:prstGeom>
              <a:blipFill>
                <a:blip r:embed="rId10"/>
                <a:stretch>
                  <a:fillRect b="-4255"/>
                </a:stretch>
              </a:blipFill>
            </p:spPr>
            <p:txBody>
              <a:bodyPr/>
              <a:lstStyle/>
              <a:p>
                <a:r>
                  <a:rPr lang="zh-CN" altLang="en-US">
                    <a:noFill/>
                  </a:rPr>
                  <a:t> </a:t>
                </a:r>
              </a:p>
            </p:txBody>
          </p:sp>
        </mc:Fallback>
      </mc:AlternateContent>
      <p:sp>
        <p:nvSpPr>
          <p:cNvPr id="109" name="矩形 108">
            <a:extLst>
              <a:ext uri="{FF2B5EF4-FFF2-40B4-BE49-F238E27FC236}">
                <a16:creationId xmlns:a16="http://schemas.microsoft.com/office/drawing/2014/main" id="{0A6B498B-C32B-DA60-253A-74CDBE003BC9}"/>
              </a:ext>
            </a:extLst>
          </p:cNvPr>
          <p:cNvSpPr/>
          <p:nvPr/>
        </p:nvSpPr>
        <p:spPr>
          <a:xfrm>
            <a:off x="6397180" y="2974571"/>
            <a:ext cx="1515291" cy="277000"/>
          </a:xfrm>
          <a:prstGeom prst="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 name="文本框 110">
            <a:extLst>
              <a:ext uri="{FF2B5EF4-FFF2-40B4-BE49-F238E27FC236}">
                <a16:creationId xmlns:a16="http://schemas.microsoft.com/office/drawing/2014/main" id="{83110538-AD83-4747-1FF0-0243CC982E65}"/>
              </a:ext>
            </a:extLst>
          </p:cNvPr>
          <p:cNvSpPr txBox="1"/>
          <p:nvPr/>
        </p:nvSpPr>
        <p:spPr>
          <a:xfrm>
            <a:off x="6376596" y="2945219"/>
            <a:ext cx="1602786" cy="276999"/>
          </a:xfrm>
          <a:prstGeom prst="rect">
            <a:avLst/>
          </a:prstGeom>
          <a:noFill/>
        </p:spPr>
        <p:txBody>
          <a:bodyPr wrap="square">
            <a:spAutoFit/>
          </a:bodyPr>
          <a:lstStyle/>
          <a:p>
            <a:pPr algn="ctr"/>
            <a:r>
              <a:rPr lang="en-US" altLang="zh-CN" sz="1200" dirty="0">
                <a:latin typeface="Times New Roman" panose="02020603050405020304" pitchFamily="18" charset="0"/>
                <a:cs typeface="Times New Roman" panose="02020603050405020304" pitchFamily="18" charset="0"/>
              </a:rPr>
              <a:t>Bi-level optimization </a:t>
            </a:r>
            <a:endParaRPr lang="zh-CN" altLang="en-US" sz="1200" dirty="0">
              <a:latin typeface="Times New Roman" panose="02020603050405020304" pitchFamily="18" charset="0"/>
              <a:cs typeface="Times New Roman" panose="02020603050405020304" pitchFamily="18" charset="0"/>
            </a:endParaRPr>
          </a:p>
        </p:txBody>
      </p:sp>
      <p:pic>
        <p:nvPicPr>
          <p:cNvPr id="73" name="图片 72">
            <a:extLst>
              <a:ext uri="{FF2B5EF4-FFF2-40B4-BE49-F238E27FC236}">
                <a16:creationId xmlns:a16="http://schemas.microsoft.com/office/drawing/2014/main" id="{D73DECAA-13DD-8E1A-74DE-918514530497}"/>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768760" y="3389723"/>
            <a:ext cx="691248" cy="728039"/>
          </a:xfrm>
          <a:prstGeom prst="rect">
            <a:avLst/>
          </a:prstGeom>
        </p:spPr>
      </p:pic>
      <mc:AlternateContent xmlns:mc="http://schemas.openxmlformats.org/markup-compatibility/2006" xmlns:a14="http://schemas.microsoft.com/office/drawing/2010/main">
        <mc:Choice Requires="a14">
          <p:sp>
            <p:nvSpPr>
              <p:cNvPr id="75" name="文本框 74">
                <a:extLst>
                  <a:ext uri="{FF2B5EF4-FFF2-40B4-BE49-F238E27FC236}">
                    <a16:creationId xmlns:a16="http://schemas.microsoft.com/office/drawing/2014/main" id="{A69022AB-AEB4-A3C9-6094-729C4DDBB224}"/>
                  </a:ext>
                </a:extLst>
              </p:cNvPr>
              <p:cNvSpPr txBox="1"/>
              <p:nvPr/>
            </p:nvSpPr>
            <p:spPr>
              <a:xfrm>
                <a:off x="6171156" y="4037957"/>
                <a:ext cx="2290463" cy="292068"/>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Binary MLP isotope generator </a:t>
                </a:r>
                <a14:m>
                  <m:oMath xmlns:m="http://schemas.openxmlformats.org/officeDocument/2006/math">
                    <m:sSub>
                      <m:sSubPr>
                        <m:ctrlPr>
                          <a:rPr lang="en-US" altLang="zh-CN" sz="1200" i="1" smtClean="0">
                            <a:latin typeface="Cambria Math" panose="02040503050406030204" pitchFamily="18" charset="0"/>
                            <a:cs typeface="Times New Roman" panose="02020603050405020304" pitchFamily="18" charset="0"/>
                          </a:rPr>
                        </m:ctrlPr>
                      </m:sSubPr>
                      <m:e>
                        <m:r>
                          <a:rPr lang="en-US" altLang="zh-CN" sz="1200" b="0" i="1" smtClean="0">
                            <a:latin typeface="Cambria Math" panose="02040503050406030204" pitchFamily="18" charset="0"/>
                            <a:cs typeface="Times New Roman" panose="02020603050405020304" pitchFamily="18" charset="0"/>
                          </a:rPr>
                          <m:t>𝑓</m:t>
                        </m:r>
                      </m:e>
                      <m:sub>
                        <m:r>
                          <a:rPr lang="en-US" altLang="zh-CN" sz="1200" b="0" i="1" smtClean="0">
                            <a:latin typeface="Cambria Math" panose="02040503050406030204" pitchFamily="18" charset="0"/>
                            <a:cs typeface="Times New Roman" panose="02020603050405020304" pitchFamily="18" charset="0"/>
                          </a:rPr>
                          <m:t>𝑔</m:t>
                        </m:r>
                      </m:sub>
                    </m:sSub>
                  </m:oMath>
                </a14:m>
                <a:endParaRPr lang="en-US" altLang="zh-CN" sz="1200" dirty="0">
                  <a:latin typeface="Times New Roman" panose="02020603050405020304" pitchFamily="18" charset="0"/>
                  <a:cs typeface="Times New Roman" panose="02020603050405020304" pitchFamily="18" charset="0"/>
                </a:endParaRPr>
              </a:p>
            </p:txBody>
          </p:sp>
        </mc:Choice>
        <mc:Fallback xmlns="">
          <p:sp>
            <p:nvSpPr>
              <p:cNvPr id="75" name="文本框 74">
                <a:extLst>
                  <a:ext uri="{FF2B5EF4-FFF2-40B4-BE49-F238E27FC236}">
                    <a16:creationId xmlns:a16="http://schemas.microsoft.com/office/drawing/2014/main" id="{A69022AB-AEB4-A3C9-6094-729C4DDBB224}"/>
                  </a:ext>
                </a:extLst>
              </p:cNvPr>
              <p:cNvSpPr txBox="1">
                <a:spLocks noRot="1" noChangeAspect="1" noMove="1" noResize="1" noEditPoints="1" noAdjustHandles="1" noChangeArrowheads="1" noChangeShapeType="1" noTextEdit="1"/>
              </p:cNvSpPr>
              <p:nvPr/>
            </p:nvSpPr>
            <p:spPr>
              <a:xfrm>
                <a:off x="6171156" y="4037957"/>
                <a:ext cx="2290463" cy="292068"/>
              </a:xfrm>
              <a:prstGeom prst="rect">
                <a:avLst/>
              </a:prstGeom>
              <a:blipFill>
                <a:blip r:embed="rId12"/>
                <a:stretch>
                  <a:fillRect b="-1041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6" name="文本框 115">
                <a:extLst>
                  <a:ext uri="{FF2B5EF4-FFF2-40B4-BE49-F238E27FC236}">
                    <a16:creationId xmlns:a16="http://schemas.microsoft.com/office/drawing/2014/main" id="{BB52D6A4-049D-350B-C70C-F86D0D1FA1C7}"/>
                  </a:ext>
                </a:extLst>
              </p:cNvPr>
              <p:cNvSpPr txBox="1"/>
              <p:nvPr/>
            </p:nvSpPr>
            <p:spPr>
              <a:xfrm>
                <a:off x="363549" y="2916583"/>
                <a:ext cx="136800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Original datasets </a:t>
                </a:r>
                <a14:m>
                  <m:oMath xmlns:m="http://schemas.openxmlformats.org/officeDocument/2006/math">
                    <m:r>
                      <a:rPr lang="en-US" altLang="zh-CN" sz="1200" i="1" dirty="0" smtClean="0">
                        <a:latin typeface="Cambria Math" panose="02040503050406030204" pitchFamily="18" charset="0"/>
                        <a:cs typeface="Times New Roman" panose="02020603050405020304" pitchFamily="18" charset="0"/>
                      </a:rPr>
                      <m:t>𝐺</m:t>
                    </m:r>
                  </m:oMath>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116" name="文本框 115">
                <a:extLst>
                  <a:ext uri="{FF2B5EF4-FFF2-40B4-BE49-F238E27FC236}">
                    <a16:creationId xmlns:a16="http://schemas.microsoft.com/office/drawing/2014/main" id="{BB52D6A4-049D-350B-C70C-F86D0D1FA1C7}"/>
                  </a:ext>
                </a:extLst>
              </p:cNvPr>
              <p:cNvSpPr txBox="1">
                <a:spLocks noRot="1" noChangeAspect="1" noMove="1" noResize="1" noEditPoints="1" noAdjustHandles="1" noChangeArrowheads="1" noChangeShapeType="1" noTextEdit="1"/>
              </p:cNvSpPr>
              <p:nvPr/>
            </p:nvSpPr>
            <p:spPr>
              <a:xfrm>
                <a:off x="363549" y="2916583"/>
                <a:ext cx="1368003" cy="276999"/>
              </a:xfrm>
              <a:prstGeom prst="rect">
                <a:avLst/>
              </a:prstGeom>
              <a:blipFill>
                <a:blip r:embed="rId13"/>
                <a:stretch>
                  <a:fillRect l="-446" b="-15217"/>
                </a:stretch>
              </a:blipFill>
            </p:spPr>
            <p:txBody>
              <a:bodyPr/>
              <a:lstStyle/>
              <a:p>
                <a:r>
                  <a:rPr lang="zh-CN" altLang="en-US">
                    <a:noFill/>
                  </a:rPr>
                  <a:t> </a:t>
                </a:r>
              </a:p>
            </p:txBody>
          </p:sp>
        </mc:Fallback>
      </mc:AlternateContent>
      <p:sp>
        <p:nvSpPr>
          <p:cNvPr id="152" name="矩形 151">
            <a:extLst>
              <a:ext uri="{FF2B5EF4-FFF2-40B4-BE49-F238E27FC236}">
                <a16:creationId xmlns:a16="http://schemas.microsoft.com/office/drawing/2014/main" id="{9E25BDBB-7192-4B60-1C2F-1BAC698C8E23}"/>
              </a:ext>
            </a:extLst>
          </p:cNvPr>
          <p:cNvSpPr/>
          <p:nvPr/>
        </p:nvSpPr>
        <p:spPr>
          <a:xfrm>
            <a:off x="4063972" y="1167725"/>
            <a:ext cx="749689" cy="107157"/>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矩形 152">
            <a:extLst>
              <a:ext uri="{FF2B5EF4-FFF2-40B4-BE49-F238E27FC236}">
                <a16:creationId xmlns:a16="http://schemas.microsoft.com/office/drawing/2014/main" id="{5EC9FF2E-E1E5-2FDA-B68B-FDB5A62F7618}"/>
              </a:ext>
            </a:extLst>
          </p:cNvPr>
          <p:cNvSpPr/>
          <p:nvPr/>
        </p:nvSpPr>
        <p:spPr>
          <a:xfrm>
            <a:off x="4067940" y="1163905"/>
            <a:ext cx="892969" cy="11097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5" name="矩形 154">
            <a:extLst>
              <a:ext uri="{FF2B5EF4-FFF2-40B4-BE49-F238E27FC236}">
                <a16:creationId xmlns:a16="http://schemas.microsoft.com/office/drawing/2014/main" id="{438C7A7B-62DA-6A3D-D443-4F8766B9AD38}"/>
              </a:ext>
            </a:extLst>
          </p:cNvPr>
          <p:cNvSpPr/>
          <p:nvPr/>
        </p:nvSpPr>
        <p:spPr>
          <a:xfrm>
            <a:off x="4063972" y="1345423"/>
            <a:ext cx="596977" cy="107157"/>
          </a:xfrm>
          <a:prstGeom prst="rect">
            <a:avLst/>
          </a:prstGeom>
          <a:solidFill>
            <a:srgbClr val="E3EE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矩形 155">
            <a:extLst>
              <a:ext uri="{FF2B5EF4-FFF2-40B4-BE49-F238E27FC236}">
                <a16:creationId xmlns:a16="http://schemas.microsoft.com/office/drawing/2014/main" id="{5BC248B4-F308-1C4A-89A9-EDD4FFCD1133}"/>
              </a:ext>
            </a:extLst>
          </p:cNvPr>
          <p:cNvSpPr/>
          <p:nvPr/>
        </p:nvSpPr>
        <p:spPr>
          <a:xfrm>
            <a:off x="4067940" y="1341603"/>
            <a:ext cx="892969" cy="11097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矩形 156">
            <a:extLst>
              <a:ext uri="{FF2B5EF4-FFF2-40B4-BE49-F238E27FC236}">
                <a16:creationId xmlns:a16="http://schemas.microsoft.com/office/drawing/2014/main" id="{00577428-5FB5-8A50-7073-D578634841B1}"/>
              </a:ext>
            </a:extLst>
          </p:cNvPr>
          <p:cNvSpPr/>
          <p:nvPr/>
        </p:nvSpPr>
        <p:spPr>
          <a:xfrm>
            <a:off x="4063972" y="1548538"/>
            <a:ext cx="519747" cy="105880"/>
          </a:xfrm>
          <a:prstGeom prst="rect">
            <a:avLst/>
          </a:prstGeom>
          <a:solidFill>
            <a:srgbClr val="FFE69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58" name="矩形 157">
            <a:extLst>
              <a:ext uri="{FF2B5EF4-FFF2-40B4-BE49-F238E27FC236}">
                <a16:creationId xmlns:a16="http://schemas.microsoft.com/office/drawing/2014/main" id="{C53B73ED-9B50-4657-F84A-8A0126C25F31}"/>
              </a:ext>
            </a:extLst>
          </p:cNvPr>
          <p:cNvSpPr/>
          <p:nvPr/>
        </p:nvSpPr>
        <p:spPr>
          <a:xfrm>
            <a:off x="4067940" y="1544717"/>
            <a:ext cx="892969" cy="11097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59" name="矩形 158">
            <a:extLst>
              <a:ext uri="{FF2B5EF4-FFF2-40B4-BE49-F238E27FC236}">
                <a16:creationId xmlns:a16="http://schemas.microsoft.com/office/drawing/2014/main" id="{6868B64E-5ACB-D2EC-FDF4-F60811C75882}"/>
              </a:ext>
            </a:extLst>
          </p:cNvPr>
          <p:cNvSpPr/>
          <p:nvPr/>
        </p:nvSpPr>
        <p:spPr>
          <a:xfrm>
            <a:off x="4063972" y="1729870"/>
            <a:ext cx="749689" cy="107157"/>
          </a:xfrm>
          <a:prstGeom prst="rect">
            <a:avLst/>
          </a:prstGeom>
          <a:solidFill>
            <a:srgbClr val="ED7D3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60" name="矩形 159">
            <a:extLst>
              <a:ext uri="{FF2B5EF4-FFF2-40B4-BE49-F238E27FC236}">
                <a16:creationId xmlns:a16="http://schemas.microsoft.com/office/drawing/2014/main" id="{1A6A46AC-9899-1C8D-6586-8F91B0FA28FC}"/>
              </a:ext>
            </a:extLst>
          </p:cNvPr>
          <p:cNvSpPr/>
          <p:nvPr/>
        </p:nvSpPr>
        <p:spPr>
          <a:xfrm>
            <a:off x="4067940" y="1726050"/>
            <a:ext cx="892969" cy="11097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cxnSp>
        <p:nvCxnSpPr>
          <p:cNvPr id="161" name="直接箭头连接符 160">
            <a:extLst>
              <a:ext uri="{FF2B5EF4-FFF2-40B4-BE49-F238E27FC236}">
                <a16:creationId xmlns:a16="http://schemas.microsoft.com/office/drawing/2014/main" id="{2F3DF9AA-EA2D-8011-8EA9-0CDDFA1786E4}"/>
              </a:ext>
            </a:extLst>
          </p:cNvPr>
          <p:cNvCxnSpPr>
            <a:cxnSpLocks/>
          </p:cNvCxnSpPr>
          <p:nvPr/>
        </p:nvCxnSpPr>
        <p:spPr>
          <a:xfrm>
            <a:off x="5203917" y="1815833"/>
            <a:ext cx="0" cy="33210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66" name="文本框 165">
            <a:extLst>
              <a:ext uri="{FF2B5EF4-FFF2-40B4-BE49-F238E27FC236}">
                <a16:creationId xmlns:a16="http://schemas.microsoft.com/office/drawing/2014/main" id="{147E71A0-FAC8-A0EB-0F4A-8F08E27B18B6}"/>
              </a:ext>
            </a:extLst>
          </p:cNvPr>
          <p:cNvSpPr txBox="1"/>
          <p:nvPr/>
        </p:nvSpPr>
        <p:spPr>
          <a:xfrm>
            <a:off x="4087686" y="877848"/>
            <a:ext cx="94128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Node scores</a:t>
            </a:r>
            <a:endParaRPr lang="zh-CN" altLang="en-US" sz="1200" dirty="0">
              <a:latin typeface="Times New Roman" panose="02020603050405020304" pitchFamily="18" charset="0"/>
              <a:cs typeface="Times New Roman" panose="02020603050405020304" pitchFamily="18" charset="0"/>
            </a:endParaRPr>
          </a:p>
        </p:txBody>
      </p:sp>
      <p:sp>
        <p:nvSpPr>
          <p:cNvPr id="168" name="文本框 167">
            <a:extLst>
              <a:ext uri="{FF2B5EF4-FFF2-40B4-BE49-F238E27FC236}">
                <a16:creationId xmlns:a16="http://schemas.microsoft.com/office/drawing/2014/main" id="{9B966A4B-D89F-7BE6-697A-5163719AF80C}"/>
              </a:ext>
            </a:extLst>
          </p:cNvPr>
          <p:cNvSpPr txBox="1"/>
          <p:nvPr/>
        </p:nvSpPr>
        <p:spPr>
          <a:xfrm>
            <a:off x="5222975" y="1760138"/>
            <a:ext cx="766557" cy="430887"/>
          </a:xfrm>
          <a:prstGeom prst="rect">
            <a:avLst/>
          </a:prstGeom>
          <a:noFill/>
        </p:spPr>
        <p:txBody>
          <a:bodyPr wrap="none" rtlCol="0">
            <a:spAutoFit/>
          </a:bodyPr>
          <a:lstStyle/>
          <a:p>
            <a:r>
              <a:rPr lang="en-US" altLang="zh-CN" sz="1000" dirty="0">
                <a:latin typeface="Times New Roman" panose="02020603050405020304" pitchFamily="18" charset="0"/>
                <a:cs typeface="Times New Roman" panose="02020603050405020304" pitchFamily="18" charset="0"/>
              </a:rPr>
              <a:t>TOP-</a:t>
            </a:r>
            <a:r>
              <a:rPr lang="en-US" altLang="zh-CN" sz="1000" i="1" dirty="0">
                <a:latin typeface="Times New Roman" panose="02020603050405020304" pitchFamily="18" charset="0"/>
                <a:cs typeface="Times New Roman" panose="02020603050405020304" pitchFamily="18" charset="0"/>
              </a:rPr>
              <a:t>N</a:t>
            </a:r>
          </a:p>
          <a:p>
            <a:r>
              <a:rPr lang="en-US" altLang="zh-CN" sz="1200" dirty="0">
                <a:latin typeface="Times New Roman" panose="02020603050405020304" pitchFamily="18" charset="0"/>
                <a:cs typeface="Times New Roman" panose="02020603050405020304" pitchFamily="18" charset="0"/>
              </a:rPr>
              <a:t>selection</a:t>
            </a:r>
            <a:r>
              <a:rPr lang="en-US" altLang="zh-CN" sz="1000" dirty="0">
                <a:latin typeface="Times New Roman" panose="02020603050405020304" pitchFamily="18" charset="0"/>
                <a:cs typeface="Times New Roman" panose="02020603050405020304" pitchFamily="18" charset="0"/>
              </a:rPr>
              <a:t> </a:t>
            </a:r>
            <a:endParaRPr lang="zh-CN" altLang="en-US" sz="1000" dirty="0">
              <a:latin typeface="Times New Roman" panose="02020603050405020304" pitchFamily="18" charset="0"/>
              <a:cs typeface="Times New Roman" panose="02020603050405020304" pitchFamily="18" charset="0"/>
            </a:endParaRPr>
          </a:p>
        </p:txBody>
      </p:sp>
      <p:sp>
        <p:nvSpPr>
          <p:cNvPr id="63" name="文本框 62">
            <a:extLst>
              <a:ext uri="{FF2B5EF4-FFF2-40B4-BE49-F238E27FC236}">
                <a16:creationId xmlns:a16="http://schemas.microsoft.com/office/drawing/2014/main" id="{6C8AB98B-9F04-FC42-F7EC-B157B0B53D3C}"/>
              </a:ext>
            </a:extLst>
          </p:cNvPr>
          <p:cNvSpPr txBox="1"/>
          <p:nvPr/>
        </p:nvSpPr>
        <p:spPr>
          <a:xfrm>
            <a:off x="8816275" y="977099"/>
            <a:ext cx="638339" cy="276999"/>
          </a:xfrm>
          <a:prstGeom prst="rect">
            <a:avLst/>
          </a:prstGeom>
          <a:noFill/>
        </p:spPr>
        <p:txBody>
          <a:bodyPr wrap="square">
            <a:spAutoFit/>
          </a:bodyPr>
          <a:lstStyle/>
          <a:p>
            <a:r>
              <a:rPr lang="en-US" altLang="zh-CN" sz="1200" dirty="0">
                <a:solidFill>
                  <a:srgbClr val="C00000"/>
                </a:solidFill>
                <a:latin typeface="Times New Roman" panose="02020603050405020304" pitchFamily="18" charset="0"/>
                <a:cs typeface="Times New Roman" panose="02020603050405020304" pitchFamily="18" charset="0"/>
              </a:rPr>
              <a:t>Similar</a:t>
            </a:r>
            <a:endParaRPr lang="zh-CN" altLang="en-US" sz="1200" dirty="0">
              <a:solidFill>
                <a:srgbClr val="C00000"/>
              </a:solidFill>
              <a:latin typeface="Times New Roman" panose="02020603050405020304" pitchFamily="18" charset="0"/>
              <a:cs typeface="Times New Roman" panose="02020603050405020304" pitchFamily="18" charset="0"/>
            </a:endParaRPr>
          </a:p>
        </p:txBody>
      </p:sp>
      <p:sp>
        <p:nvSpPr>
          <p:cNvPr id="74" name="文本框 73">
            <a:extLst>
              <a:ext uri="{FF2B5EF4-FFF2-40B4-BE49-F238E27FC236}">
                <a16:creationId xmlns:a16="http://schemas.microsoft.com/office/drawing/2014/main" id="{14EF6963-1347-06BB-6B3A-F2B9260F0DD8}"/>
              </a:ext>
            </a:extLst>
          </p:cNvPr>
          <p:cNvSpPr txBox="1"/>
          <p:nvPr/>
        </p:nvSpPr>
        <p:spPr>
          <a:xfrm>
            <a:off x="8861066" y="2402424"/>
            <a:ext cx="638339" cy="276999"/>
          </a:xfrm>
          <a:prstGeom prst="rect">
            <a:avLst/>
          </a:prstGeom>
          <a:noFill/>
        </p:spPr>
        <p:txBody>
          <a:bodyPr wrap="square">
            <a:spAutoFit/>
          </a:bodyPr>
          <a:lstStyle/>
          <a:p>
            <a:r>
              <a:rPr lang="en-US" altLang="zh-CN" sz="1200" dirty="0">
                <a:solidFill>
                  <a:srgbClr val="C00000"/>
                </a:solidFill>
                <a:latin typeface="Times New Roman" panose="02020603050405020304" pitchFamily="18" charset="0"/>
                <a:cs typeface="Times New Roman" panose="02020603050405020304" pitchFamily="18" charset="0"/>
              </a:rPr>
              <a:t>Similar</a:t>
            </a:r>
            <a:endParaRPr lang="zh-CN" altLang="en-US" sz="1200" dirty="0">
              <a:solidFill>
                <a:srgbClr val="C00000"/>
              </a:solidFill>
              <a:latin typeface="Times New Roman" panose="02020603050405020304" pitchFamily="18" charset="0"/>
              <a:cs typeface="Times New Roman" panose="02020603050405020304" pitchFamily="18" charset="0"/>
            </a:endParaRPr>
          </a:p>
        </p:txBody>
      </p:sp>
      <p:sp>
        <p:nvSpPr>
          <p:cNvPr id="122" name="椭圆 121">
            <a:extLst>
              <a:ext uri="{FF2B5EF4-FFF2-40B4-BE49-F238E27FC236}">
                <a16:creationId xmlns:a16="http://schemas.microsoft.com/office/drawing/2014/main" id="{7DEB740A-23A9-2711-B5CE-EC81E0C6F006}"/>
              </a:ext>
            </a:extLst>
          </p:cNvPr>
          <p:cNvSpPr/>
          <p:nvPr/>
        </p:nvSpPr>
        <p:spPr>
          <a:xfrm>
            <a:off x="4924654" y="2197093"/>
            <a:ext cx="618240" cy="349643"/>
          </a:xfrm>
          <a:prstGeom prst="ellipse">
            <a:avLst/>
          </a:prstGeom>
          <a:noFill/>
          <a:ln>
            <a:solidFill>
              <a:srgbClr val="8FAADC"/>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3" name="椭圆 122">
            <a:extLst>
              <a:ext uri="{FF2B5EF4-FFF2-40B4-BE49-F238E27FC236}">
                <a16:creationId xmlns:a16="http://schemas.microsoft.com/office/drawing/2014/main" id="{52C3CB1B-8321-9126-6704-BF9AC242F4DC}"/>
              </a:ext>
            </a:extLst>
          </p:cNvPr>
          <p:cNvSpPr/>
          <p:nvPr/>
        </p:nvSpPr>
        <p:spPr>
          <a:xfrm>
            <a:off x="5018839" y="2310560"/>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24" name="椭圆 123">
            <a:extLst>
              <a:ext uri="{FF2B5EF4-FFF2-40B4-BE49-F238E27FC236}">
                <a16:creationId xmlns:a16="http://schemas.microsoft.com/office/drawing/2014/main" id="{2960C8BE-CE50-B3BD-E75B-50E84FC03E7A}"/>
              </a:ext>
            </a:extLst>
          </p:cNvPr>
          <p:cNvSpPr/>
          <p:nvPr/>
        </p:nvSpPr>
        <p:spPr>
          <a:xfrm>
            <a:off x="5271749" y="2311702"/>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33" name="文本框 132">
            <a:extLst>
              <a:ext uri="{FF2B5EF4-FFF2-40B4-BE49-F238E27FC236}">
                <a16:creationId xmlns:a16="http://schemas.microsoft.com/office/drawing/2014/main" id="{9DDC172D-0C0A-7536-3420-15898EA09B03}"/>
              </a:ext>
            </a:extLst>
          </p:cNvPr>
          <p:cNvSpPr txBox="1"/>
          <p:nvPr/>
        </p:nvSpPr>
        <p:spPr>
          <a:xfrm>
            <a:off x="4794517" y="2500823"/>
            <a:ext cx="955345"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Hard</a:t>
            </a:r>
            <a:r>
              <a:rPr lang="zh-CN" altLang="en-US" sz="1200" dirty="0">
                <a:latin typeface="Times New Roman" panose="02020603050405020304" pitchFamily="18" charset="0"/>
                <a:cs typeface="Times New Roman" panose="02020603050405020304" pitchFamily="18" charset="0"/>
              </a:rPr>
              <a:t> node</a:t>
            </a:r>
            <a:r>
              <a:rPr lang="en-US" altLang="zh-CN" sz="1200" dirty="0">
                <a:latin typeface="Times New Roman" panose="02020603050405020304" pitchFamily="18" charset="0"/>
                <a:cs typeface="Times New Roman" panose="02020603050405020304" pitchFamily="18" charset="0"/>
              </a:rPr>
              <a:t>s</a:t>
            </a:r>
            <a:r>
              <a:rPr lang="zh-CN" altLang="en-US" sz="1200" dirty="0">
                <a:latin typeface="Times New Roman" panose="02020603050405020304" pitchFamily="18" charset="0"/>
                <a:cs typeface="Times New Roman" panose="02020603050405020304" pitchFamily="18" charset="0"/>
              </a:rPr>
              <a:t> </a:t>
            </a:r>
            <a:endParaRPr lang="zh-CN" altLang="en-US" sz="1200" dirty="0"/>
          </a:p>
        </p:txBody>
      </p:sp>
      <p:sp>
        <p:nvSpPr>
          <p:cNvPr id="137" name="左大括号 136">
            <a:extLst>
              <a:ext uri="{FF2B5EF4-FFF2-40B4-BE49-F238E27FC236}">
                <a16:creationId xmlns:a16="http://schemas.microsoft.com/office/drawing/2014/main" id="{AFF3C51F-BEAB-B94A-912A-8E51F3991A65}"/>
              </a:ext>
            </a:extLst>
          </p:cNvPr>
          <p:cNvSpPr/>
          <p:nvPr/>
        </p:nvSpPr>
        <p:spPr>
          <a:xfrm rot="16200000">
            <a:off x="6582049" y="872515"/>
            <a:ext cx="166978" cy="700297"/>
          </a:xfrm>
          <a:prstGeom prst="leftBrace">
            <a:avLst>
              <a:gd name="adj1" fmla="val 43996"/>
              <a:gd name="adj2" fmla="val 5441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138" name="左大括号 137">
            <a:extLst>
              <a:ext uri="{FF2B5EF4-FFF2-40B4-BE49-F238E27FC236}">
                <a16:creationId xmlns:a16="http://schemas.microsoft.com/office/drawing/2014/main" id="{AC2303A1-2BBC-92C7-B01C-702C16716ECF}"/>
              </a:ext>
            </a:extLst>
          </p:cNvPr>
          <p:cNvSpPr/>
          <p:nvPr/>
        </p:nvSpPr>
        <p:spPr>
          <a:xfrm rot="16200000">
            <a:off x="7495654" y="909262"/>
            <a:ext cx="151355" cy="665798"/>
          </a:xfrm>
          <a:prstGeom prst="leftBrace">
            <a:avLst>
              <a:gd name="adj1" fmla="val 43996"/>
              <a:gd name="adj2" fmla="val 5441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pic>
        <p:nvPicPr>
          <p:cNvPr id="139" name="图片 138">
            <a:extLst>
              <a:ext uri="{FF2B5EF4-FFF2-40B4-BE49-F238E27FC236}">
                <a16:creationId xmlns:a16="http://schemas.microsoft.com/office/drawing/2014/main" id="{AEEAC99D-C2C2-2DBE-8F47-45458D587B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69991" y="3150142"/>
            <a:ext cx="258664" cy="258664"/>
          </a:xfrm>
          <a:prstGeom prst="rect">
            <a:avLst/>
          </a:prstGeom>
        </p:spPr>
      </p:pic>
      <p:cxnSp>
        <p:nvCxnSpPr>
          <p:cNvPr id="173" name="直接箭头连接符 172">
            <a:extLst>
              <a:ext uri="{FF2B5EF4-FFF2-40B4-BE49-F238E27FC236}">
                <a16:creationId xmlns:a16="http://schemas.microsoft.com/office/drawing/2014/main" id="{830C2988-3F06-1569-852E-0C5D8006BB63}"/>
              </a:ext>
            </a:extLst>
          </p:cNvPr>
          <p:cNvCxnSpPr>
            <a:cxnSpLocks/>
          </p:cNvCxnSpPr>
          <p:nvPr/>
        </p:nvCxnSpPr>
        <p:spPr>
          <a:xfrm>
            <a:off x="8906467" y="2336732"/>
            <a:ext cx="0" cy="451786"/>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sp>
        <p:nvSpPr>
          <p:cNvPr id="240" name="文本框 239">
            <a:extLst>
              <a:ext uri="{FF2B5EF4-FFF2-40B4-BE49-F238E27FC236}">
                <a16:creationId xmlns:a16="http://schemas.microsoft.com/office/drawing/2014/main" id="{D91FA514-979B-4353-D9E8-965DB5D008D2}"/>
              </a:ext>
            </a:extLst>
          </p:cNvPr>
          <p:cNvSpPr txBox="1"/>
          <p:nvPr/>
        </p:nvSpPr>
        <p:spPr>
          <a:xfrm>
            <a:off x="10190150" y="1966399"/>
            <a:ext cx="1347108"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Density estimation</a:t>
            </a:r>
            <a:endParaRPr lang="zh-CN" altLang="en-US" sz="1200" dirty="0">
              <a:latin typeface="Times New Roman" panose="02020603050405020304" pitchFamily="18" charset="0"/>
              <a:cs typeface="Times New Roman" panose="02020603050405020304" pitchFamily="18" charset="0"/>
            </a:endParaRPr>
          </a:p>
        </p:txBody>
      </p:sp>
      <p:sp>
        <p:nvSpPr>
          <p:cNvPr id="248" name="矩形 247">
            <a:extLst>
              <a:ext uri="{FF2B5EF4-FFF2-40B4-BE49-F238E27FC236}">
                <a16:creationId xmlns:a16="http://schemas.microsoft.com/office/drawing/2014/main" id="{AC19B01E-CECC-9BA3-74A8-A4AFC683F2C7}"/>
              </a:ext>
            </a:extLst>
          </p:cNvPr>
          <p:cNvSpPr/>
          <p:nvPr/>
        </p:nvSpPr>
        <p:spPr>
          <a:xfrm>
            <a:off x="8530121" y="3498796"/>
            <a:ext cx="1863154" cy="632075"/>
          </a:xfrm>
          <a:prstGeom prst="rect">
            <a:avLst/>
          </a:prstGeom>
          <a:noFill/>
          <a:ln w="19050">
            <a:solidFill>
              <a:srgbClr val="91919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49" name="直接箭头连接符 248">
            <a:extLst>
              <a:ext uri="{FF2B5EF4-FFF2-40B4-BE49-F238E27FC236}">
                <a16:creationId xmlns:a16="http://schemas.microsoft.com/office/drawing/2014/main" id="{BA9EA774-01E2-92D7-4EBB-BD44DE713D02}"/>
              </a:ext>
            </a:extLst>
          </p:cNvPr>
          <p:cNvCxnSpPr>
            <a:cxnSpLocks/>
          </p:cNvCxnSpPr>
          <p:nvPr/>
        </p:nvCxnSpPr>
        <p:spPr>
          <a:xfrm>
            <a:off x="9091581" y="3804604"/>
            <a:ext cx="685125" cy="0"/>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250" name="文本框 249">
                <a:extLst>
                  <a:ext uri="{FF2B5EF4-FFF2-40B4-BE49-F238E27FC236}">
                    <a16:creationId xmlns:a16="http://schemas.microsoft.com/office/drawing/2014/main" id="{03D2DAE7-A42F-D342-8767-3EA6CC8F55BF}"/>
                  </a:ext>
                </a:extLst>
              </p:cNvPr>
              <p:cNvSpPr txBox="1"/>
              <p:nvPr/>
            </p:nvSpPr>
            <p:spPr>
              <a:xfrm>
                <a:off x="8690578" y="3820862"/>
                <a:ext cx="1770682" cy="276999"/>
              </a:xfrm>
              <a:prstGeom prst="rect">
                <a:avLst/>
              </a:prstGeom>
              <a:noFill/>
            </p:spPr>
            <p:txBody>
              <a:bodyPr wrap="square">
                <a:spAutoFit/>
              </a:bodyPr>
              <a:lstStyle/>
              <a:p>
                <a:r>
                  <a:rPr lang="zh-CN" altLang="en-US" sz="1200" dirty="0">
                    <a:latin typeface="Times New Roman" panose="02020603050405020304" pitchFamily="18" charset="0"/>
                    <a:cs typeface="Times New Roman" panose="02020603050405020304" pitchFamily="18" charset="0"/>
                  </a:rPr>
                  <a:t>Wasserstein distance </a:t>
                </a:r>
                <a14:m>
                  <m:oMath xmlns:m="http://schemas.openxmlformats.org/officeDocument/2006/math">
                    <m:sSub>
                      <m:sSubPr>
                        <m:ctrlPr>
                          <a:rPr lang="en-US" altLang="zh-CN" sz="1200" i="1" smtClean="0">
                            <a:latin typeface="Cambria Math" panose="02040503050406030204" pitchFamily="18" charset="0"/>
                            <a:cs typeface="Times New Roman" panose="02020603050405020304" pitchFamily="18" charset="0"/>
                          </a:rPr>
                        </m:ctrlPr>
                      </m:sSubPr>
                      <m:e>
                        <m:r>
                          <a:rPr lang="en-US" altLang="zh-CN" sz="1200" b="0" i="1" smtClean="0">
                            <a:latin typeface="Cambria Math" panose="02040503050406030204" pitchFamily="18" charset="0"/>
                            <a:cs typeface="Times New Roman" panose="02020603050405020304" pitchFamily="18" charset="0"/>
                          </a:rPr>
                          <m:t>𝑙</m:t>
                        </m:r>
                      </m:e>
                      <m:sub>
                        <m:r>
                          <a:rPr lang="en-US" altLang="zh-CN" sz="1200" b="0" i="1" smtClean="0">
                            <a:latin typeface="Cambria Math" panose="02040503050406030204" pitchFamily="18" charset="0"/>
                            <a:cs typeface="Times New Roman" panose="02020603050405020304" pitchFamily="18" charset="0"/>
                          </a:rPr>
                          <m:t>𝑤</m:t>
                        </m:r>
                      </m:sub>
                    </m:sSub>
                  </m:oMath>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250" name="文本框 249">
                <a:extLst>
                  <a:ext uri="{FF2B5EF4-FFF2-40B4-BE49-F238E27FC236}">
                    <a16:creationId xmlns:a16="http://schemas.microsoft.com/office/drawing/2014/main" id="{03D2DAE7-A42F-D342-8767-3EA6CC8F55BF}"/>
                  </a:ext>
                </a:extLst>
              </p:cNvPr>
              <p:cNvSpPr txBox="1">
                <a:spLocks noRot="1" noChangeAspect="1" noMove="1" noResize="1" noEditPoints="1" noAdjustHandles="1" noChangeArrowheads="1" noChangeShapeType="1" noTextEdit="1"/>
              </p:cNvSpPr>
              <p:nvPr/>
            </p:nvSpPr>
            <p:spPr>
              <a:xfrm>
                <a:off x="8690578" y="3820862"/>
                <a:ext cx="1770682" cy="276999"/>
              </a:xfrm>
              <a:prstGeom prst="rect">
                <a:avLst/>
              </a:prstGeom>
              <a:blipFill>
                <a:blip r:embed="rId14"/>
                <a:stretch>
                  <a:fillRect l="-345" t="-2222" b="-17778"/>
                </a:stretch>
              </a:blipFill>
            </p:spPr>
            <p:txBody>
              <a:bodyPr/>
              <a:lstStyle/>
              <a:p>
                <a:r>
                  <a:rPr lang="zh-CN" altLang="en-US">
                    <a:noFill/>
                  </a:rPr>
                  <a:t> </a:t>
                </a:r>
              </a:p>
            </p:txBody>
          </p:sp>
        </mc:Fallback>
      </mc:AlternateContent>
      <p:pic>
        <p:nvPicPr>
          <p:cNvPr id="252" name="图片 251">
            <a:extLst>
              <a:ext uri="{FF2B5EF4-FFF2-40B4-BE49-F238E27FC236}">
                <a16:creationId xmlns:a16="http://schemas.microsoft.com/office/drawing/2014/main" id="{A793D523-B420-83E3-73FC-E05C9CF33189}"/>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9892466" y="3522406"/>
            <a:ext cx="378075" cy="378075"/>
          </a:xfrm>
          <a:prstGeom prst="rect">
            <a:avLst/>
          </a:prstGeom>
        </p:spPr>
      </p:pic>
      <p:cxnSp>
        <p:nvCxnSpPr>
          <p:cNvPr id="255" name="连接符: 肘形 254">
            <a:extLst>
              <a:ext uri="{FF2B5EF4-FFF2-40B4-BE49-F238E27FC236}">
                <a16:creationId xmlns:a16="http://schemas.microsoft.com/office/drawing/2014/main" id="{6F74BC51-2A96-AE7C-D925-575A9D72B53F}"/>
              </a:ext>
            </a:extLst>
          </p:cNvPr>
          <p:cNvCxnSpPr>
            <a:cxnSpLocks/>
            <a:stCxn id="186" idx="3"/>
            <a:endCxn id="234" idx="3"/>
          </p:cNvCxnSpPr>
          <p:nvPr/>
        </p:nvCxnSpPr>
        <p:spPr>
          <a:xfrm>
            <a:off x="9443864" y="621693"/>
            <a:ext cx="12700" cy="1419098"/>
          </a:xfrm>
          <a:prstGeom prst="bentConnector3">
            <a:avLst>
              <a:gd name="adj1" fmla="val 1800000"/>
            </a:avLst>
          </a:prstGeom>
        </p:spPr>
        <p:style>
          <a:lnRef idx="3">
            <a:schemeClr val="dk1"/>
          </a:lnRef>
          <a:fillRef idx="0">
            <a:schemeClr val="dk1"/>
          </a:fillRef>
          <a:effectRef idx="2">
            <a:schemeClr val="dk1"/>
          </a:effectRef>
          <a:fontRef idx="minor">
            <a:schemeClr val="tx1"/>
          </a:fontRef>
        </p:style>
      </p:cxnSp>
      <p:cxnSp>
        <p:nvCxnSpPr>
          <p:cNvPr id="257" name="直接连接符 256">
            <a:extLst>
              <a:ext uri="{FF2B5EF4-FFF2-40B4-BE49-F238E27FC236}">
                <a16:creationId xmlns:a16="http://schemas.microsoft.com/office/drawing/2014/main" id="{4D6100CB-B2FC-E94D-FC77-150AF17B1BC7}"/>
              </a:ext>
            </a:extLst>
          </p:cNvPr>
          <p:cNvCxnSpPr>
            <a:cxnSpLocks/>
          </p:cNvCxnSpPr>
          <p:nvPr/>
        </p:nvCxnSpPr>
        <p:spPr>
          <a:xfrm>
            <a:off x="9450352" y="1477963"/>
            <a:ext cx="220064" cy="0"/>
          </a:xfrm>
          <a:prstGeom prst="line">
            <a:avLst/>
          </a:prstGeom>
        </p:spPr>
        <p:style>
          <a:lnRef idx="3">
            <a:schemeClr val="dk1"/>
          </a:lnRef>
          <a:fillRef idx="0">
            <a:schemeClr val="dk1"/>
          </a:fillRef>
          <a:effectRef idx="2">
            <a:schemeClr val="dk1"/>
          </a:effectRef>
          <a:fontRef idx="minor">
            <a:schemeClr val="tx1"/>
          </a:fontRef>
        </p:style>
      </p:cxnSp>
      <p:sp>
        <p:nvSpPr>
          <p:cNvPr id="277" name="矩形 276">
            <a:extLst>
              <a:ext uri="{FF2B5EF4-FFF2-40B4-BE49-F238E27FC236}">
                <a16:creationId xmlns:a16="http://schemas.microsoft.com/office/drawing/2014/main" id="{457889E1-6FBB-382B-E877-93A4AC1BED01}"/>
              </a:ext>
            </a:extLst>
          </p:cNvPr>
          <p:cNvSpPr/>
          <p:nvPr/>
        </p:nvSpPr>
        <p:spPr>
          <a:xfrm>
            <a:off x="327938" y="1775230"/>
            <a:ext cx="1359116" cy="1151947"/>
          </a:xfrm>
          <a:prstGeom prst="rect">
            <a:avLst/>
          </a:prstGeom>
          <a:noFill/>
          <a:ln>
            <a:solidFill>
              <a:srgbClr val="91919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8" name="矩形 277">
            <a:extLst>
              <a:ext uri="{FF2B5EF4-FFF2-40B4-BE49-F238E27FC236}">
                <a16:creationId xmlns:a16="http://schemas.microsoft.com/office/drawing/2014/main" id="{DAC3823F-88C0-18A7-4B0E-A2E9BDEE991A}"/>
              </a:ext>
            </a:extLst>
          </p:cNvPr>
          <p:cNvSpPr/>
          <p:nvPr/>
        </p:nvSpPr>
        <p:spPr>
          <a:xfrm>
            <a:off x="267791" y="451976"/>
            <a:ext cx="5635064" cy="3728137"/>
          </a:xfrm>
          <a:prstGeom prst="rect">
            <a:avLst/>
          </a:prstGeom>
          <a:noFill/>
          <a:ln>
            <a:solidFill>
              <a:srgbClr val="91919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87" name="直接箭头连接符 286">
            <a:extLst>
              <a:ext uri="{FF2B5EF4-FFF2-40B4-BE49-F238E27FC236}">
                <a16:creationId xmlns:a16="http://schemas.microsoft.com/office/drawing/2014/main" id="{C1A4524C-16B7-C8FB-3747-1B7DBBD30DCA}"/>
              </a:ext>
            </a:extLst>
          </p:cNvPr>
          <p:cNvCxnSpPr>
            <a:cxnSpLocks/>
          </p:cNvCxnSpPr>
          <p:nvPr/>
        </p:nvCxnSpPr>
        <p:spPr>
          <a:xfrm>
            <a:off x="8112496" y="2262605"/>
            <a:ext cx="176138" cy="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89" name="直接箭头连接符 288">
            <a:extLst>
              <a:ext uri="{FF2B5EF4-FFF2-40B4-BE49-F238E27FC236}">
                <a16:creationId xmlns:a16="http://schemas.microsoft.com/office/drawing/2014/main" id="{3EE177A0-7364-CB5E-DB6B-C0D13A898083}"/>
              </a:ext>
            </a:extLst>
          </p:cNvPr>
          <p:cNvCxnSpPr>
            <a:cxnSpLocks/>
          </p:cNvCxnSpPr>
          <p:nvPr/>
        </p:nvCxnSpPr>
        <p:spPr>
          <a:xfrm flipH="1">
            <a:off x="8030510" y="3772502"/>
            <a:ext cx="410478"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98" name="直接箭头连接符 297">
            <a:extLst>
              <a:ext uri="{FF2B5EF4-FFF2-40B4-BE49-F238E27FC236}">
                <a16:creationId xmlns:a16="http://schemas.microsoft.com/office/drawing/2014/main" id="{CC0E1EB2-C027-65D8-2B9A-6F8A4F4F4905}"/>
              </a:ext>
            </a:extLst>
          </p:cNvPr>
          <p:cNvCxnSpPr>
            <a:cxnSpLocks/>
          </p:cNvCxnSpPr>
          <p:nvPr/>
        </p:nvCxnSpPr>
        <p:spPr>
          <a:xfrm flipV="1">
            <a:off x="7126447" y="3282990"/>
            <a:ext cx="0" cy="16990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03" name="连接符: 曲线 302">
            <a:extLst>
              <a:ext uri="{FF2B5EF4-FFF2-40B4-BE49-F238E27FC236}">
                <a16:creationId xmlns:a16="http://schemas.microsoft.com/office/drawing/2014/main" id="{6EF730A1-D487-0162-069B-72F5B40D613B}"/>
              </a:ext>
            </a:extLst>
          </p:cNvPr>
          <p:cNvCxnSpPr>
            <a:cxnSpLocks/>
            <a:stCxn id="111" idx="0"/>
            <a:endCxn id="606" idx="3"/>
          </p:cNvCxnSpPr>
          <p:nvPr/>
        </p:nvCxnSpPr>
        <p:spPr>
          <a:xfrm rot="16200000" flipV="1">
            <a:off x="6912212" y="2679442"/>
            <a:ext cx="148784" cy="382770"/>
          </a:xfrm>
          <a:prstGeom prst="curvedConnector2">
            <a:avLst/>
          </a:prstGeom>
          <a:ln>
            <a:tailEnd type="triangle"/>
          </a:ln>
        </p:spPr>
        <p:style>
          <a:lnRef idx="3">
            <a:schemeClr val="dk1"/>
          </a:lnRef>
          <a:fillRef idx="0">
            <a:schemeClr val="dk1"/>
          </a:fillRef>
          <a:effectRef idx="2">
            <a:schemeClr val="dk1"/>
          </a:effectRef>
          <a:fontRef idx="minor">
            <a:schemeClr val="tx1"/>
          </a:fontRef>
        </p:style>
      </p:cxnSp>
      <p:cxnSp>
        <p:nvCxnSpPr>
          <p:cNvPr id="309" name="连接符: 曲线 308">
            <a:extLst>
              <a:ext uri="{FF2B5EF4-FFF2-40B4-BE49-F238E27FC236}">
                <a16:creationId xmlns:a16="http://schemas.microsoft.com/office/drawing/2014/main" id="{F907A6F2-31B4-0062-171A-B69ABCB1D67D}"/>
              </a:ext>
            </a:extLst>
          </p:cNvPr>
          <p:cNvCxnSpPr>
            <a:cxnSpLocks/>
            <a:stCxn id="111" idx="0"/>
            <a:endCxn id="607" idx="1"/>
          </p:cNvCxnSpPr>
          <p:nvPr/>
        </p:nvCxnSpPr>
        <p:spPr>
          <a:xfrm rot="5400000" flipH="1" flipV="1">
            <a:off x="7282220" y="2673854"/>
            <a:ext cx="167135" cy="375596"/>
          </a:xfrm>
          <a:prstGeom prst="curvedConnector2">
            <a:avLst/>
          </a:prstGeom>
          <a:ln>
            <a:tailEnd type="triangle"/>
          </a:ln>
        </p:spPr>
        <p:style>
          <a:lnRef idx="3">
            <a:schemeClr val="dk1"/>
          </a:lnRef>
          <a:fillRef idx="0">
            <a:schemeClr val="dk1"/>
          </a:fillRef>
          <a:effectRef idx="2">
            <a:schemeClr val="dk1"/>
          </a:effectRef>
          <a:fontRef idx="minor">
            <a:schemeClr val="tx1"/>
          </a:fontRef>
        </p:style>
      </p:cxnSp>
      <p:sp>
        <p:nvSpPr>
          <p:cNvPr id="321" name="文本框 320">
            <a:extLst>
              <a:ext uri="{FF2B5EF4-FFF2-40B4-BE49-F238E27FC236}">
                <a16:creationId xmlns:a16="http://schemas.microsoft.com/office/drawing/2014/main" id="{5B2F1BCE-C256-4D6D-8EAD-2C3AAB9DFF25}"/>
              </a:ext>
            </a:extLst>
          </p:cNvPr>
          <p:cNvSpPr txBox="1"/>
          <p:nvPr/>
        </p:nvSpPr>
        <p:spPr>
          <a:xfrm>
            <a:off x="329409" y="113248"/>
            <a:ext cx="3513360" cy="276999"/>
          </a:xfrm>
          <a:prstGeom prst="rect">
            <a:avLst/>
          </a:prstGeom>
          <a:noFill/>
        </p:spPr>
        <p:txBody>
          <a:bodyPr wrap="square" rtlCol="0">
            <a:spAutoFit/>
          </a:bodyPr>
          <a:lstStyle/>
          <a:p>
            <a:r>
              <a:rPr lang="en-US" altLang="zh-CN" sz="1200" b="1" dirty="0">
                <a:latin typeface="Times New Roman" panose="02020603050405020304" pitchFamily="18" charset="0"/>
                <a:cs typeface="Times New Roman" panose="02020603050405020304" pitchFamily="18" charset="0"/>
              </a:rPr>
              <a:t>a) Centrality-guided representative node selection</a:t>
            </a:r>
          </a:p>
        </p:txBody>
      </p:sp>
      <p:sp>
        <p:nvSpPr>
          <p:cNvPr id="330" name="文本框 329">
            <a:extLst>
              <a:ext uri="{FF2B5EF4-FFF2-40B4-BE49-F238E27FC236}">
                <a16:creationId xmlns:a16="http://schemas.microsoft.com/office/drawing/2014/main" id="{3561AEC6-B56B-BBA7-5307-771D52A4F2F1}"/>
              </a:ext>
            </a:extLst>
          </p:cNvPr>
          <p:cNvSpPr txBox="1"/>
          <p:nvPr/>
        </p:nvSpPr>
        <p:spPr>
          <a:xfrm>
            <a:off x="6306517" y="1862493"/>
            <a:ext cx="87716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1  0  1  0  1</a:t>
            </a:r>
          </a:p>
        </p:txBody>
      </p:sp>
      <p:sp>
        <p:nvSpPr>
          <p:cNvPr id="334" name="文本框 333">
            <a:extLst>
              <a:ext uri="{FF2B5EF4-FFF2-40B4-BE49-F238E27FC236}">
                <a16:creationId xmlns:a16="http://schemas.microsoft.com/office/drawing/2014/main" id="{320B9522-7E65-6B7A-9D24-243C14C1C135}"/>
              </a:ext>
            </a:extLst>
          </p:cNvPr>
          <p:cNvSpPr txBox="1"/>
          <p:nvPr/>
        </p:nvSpPr>
        <p:spPr>
          <a:xfrm>
            <a:off x="6308694" y="2014893"/>
            <a:ext cx="87716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1  1  1  1  0</a:t>
            </a:r>
          </a:p>
        </p:txBody>
      </p:sp>
      <p:sp>
        <p:nvSpPr>
          <p:cNvPr id="335" name="文本框 334">
            <a:extLst>
              <a:ext uri="{FF2B5EF4-FFF2-40B4-BE49-F238E27FC236}">
                <a16:creationId xmlns:a16="http://schemas.microsoft.com/office/drawing/2014/main" id="{8E9C68AC-D2F1-9312-F766-3604E7B0EFF8}"/>
              </a:ext>
            </a:extLst>
          </p:cNvPr>
          <p:cNvSpPr txBox="1"/>
          <p:nvPr/>
        </p:nvSpPr>
        <p:spPr>
          <a:xfrm>
            <a:off x="6309457" y="2158034"/>
            <a:ext cx="87716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0  0      1  1</a:t>
            </a:r>
          </a:p>
        </p:txBody>
      </p:sp>
      <p:sp>
        <p:nvSpPr>
          <p:cNvPr id="336" name="文本框 335">
            <a:extLst>
              <a:ext uri="{FF2B5EF4-FFF2-40B4-BE49-F238E27FC236}">
                <a16:creationId xmlns:a16="http://schemas.microsoft.com/office/drawing/2014/main" id="{1378934C-7AD4-74CE-FBEA-05A14139EB9B}"/>
              </a:ext>
            </a:extLst>
          </p:cNvPr>
          <p:cNvSpPr txBox="1"/>
          <p:nvPr/>
        </p:nvSpPr>
        <p:spPr>
          <a:xfrm>
            <a:off x="6312056" y="2310436"/>
            <a:ext cx="87716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1  1  1  0  0</a:t>
            </a:r>
          </a:p>
        </p:txBody>
      </p:sp>
      <p:sp>
        <p:nvSpPr>
          <p:cNvPr id="337" name="文本框 336">
            <a:extLst>
              <a:ext uri="{FF2B5EF4-FFF2-40B4-BE49-F238E27FC236}">
                <a16:creationId xmlns:a16="http://schemas.microsoft.com/office/drawing/2014/main" id="{B46931CD-2F77-0041-5A5B-F5C14D929D65}"/>
              </a:ext>
            </a:extLst>
          </p:cNvPr>
          <p:cNvSpPr txBox="1"/>
          <p:nvPr/>
        </p:nvSpPr>
        <p:spPr>
          <a:xfrm>
            <a:off x="6312056" y="2455630"/>
            <a:ext cx="87716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0  0  1  1  0</a:t>
            </a:r>
          </a:p>
        </p:txBody>
      </p:sp>
      <p:sp>
        <p:nvSpPr>
          <p:cNvPr id="338" name="文本框 337">
            <a:extLst>
              <a:ext uri="{FF2B5EF4-FFF2-40B4-BE49-F238E27FC236}">
                <a16:creationId xmlns:a16="http://schemas.microsoft.com/office/drawing/2014/main" id="{A1DF1326-6931-2B5A-605A-1FCD3F902716}"/>
              </a:ext>
            </a:extLst>
          </p:cNvPr>
          <p:cNvSpPr txBox="1"/>
          <p:nvPr/>
        </p:nvSpPr>
        <p:spPr>
          <a:xfrm>
            <a:off x="7219505" y="1870272"/>
            <a:ext cx="87716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5  0  3  2  9</a:t>
            </a:r>
          </a:p>
        </p:txBody>
      </p:sp>
      <p:sp>
        <p:nvSpPr>
          <p:cNvPr id="339" name="文本框 338">
            <a:extLst>
              <a:ext uri="{FF2B5EF4-FFF2-40B4-BE49-F238E27FC236}">
                <a16:creationId xmlns:a16="http://schemas.microsoft.com/office/drawing/2014/main" id="{09AFC54D-A101-C3F3-3D28-A84492DCA70F}"/>
              </a:ext>
            </a:extLst>
          </p:cNvPr>
          <p:cNvSpPr txBox="1"/>
          <p:nvPr/>
        </p:nvSpPr>
        <p:spPr>
          <a:xfrm>
            <a:off x="7219505" y="2014093"/>
            <a:ext cx="87716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6  4  5  4  4</a:t>
            </a:r>
          </a:p>
        </p:txBody>
      </p:sp>
      <p:sp>
        <p:nvSpPr>
          <p:cNvPr id="340" name="文本框 339">
            <a:extLst>
              <a:ext uri="{FF2B5EF4-FFF2-40B4-BE49-F238E27FC236}">
                <a16:creationId xmlns:a16="http://schemas.microsoft.com/office/drawing/2014/main" id="{B089CCBF-5412-13C8-5937-783FD73E19CC}"/>
              </a:ext>
            </a:extLst>
          </p:cNvPr>
          <p:cNvSpPr txBox="1"/>
          <p:nvPr/>
        </p:nvSpPr>
        <p:spPr>
          <a:xfrm>
            <a:off x="7219505" y="2156587"/>
            <a:ext cx="87716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5  0      2  8</a:t>
            </a:r>
          </a:p>
        </p:txBody>
      </p:sp>
      <p:sp>
        <p:nvSpPr>
          <p:cNvPr id="341" name="文本框 340">
            <a:extLst>
              <a:ext uri="{FF2B5EF4-FFF2-40B4-BE49-F238E27FC236}">
                <a16:creationId xmlns:a16="http://schemas.microsoft.com/office/drawing/2014/main" id="{460D7758-FF5A-4D34-E328-C5BA71121236}"/>
              </a:ext>
            </a:extLst>
          </p:cNvPr>
          <p:cNvSpPr txBox="1"/>
          <p:nvPr/>
        </p:nvSpPr>
        <p:spPr>
          <a:xfrm>
            <a:off x="7212974" y="2294826"/>
            <a:ext cx="87716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3  7  9  6  3</a:t>
            </a:r>
          </a:p>
        </p:txBody>
      </p:sp>
      <p:sp>
        <p:nvSpPr>
          <p:cNvPr id="342" name="文本框 341">
            <a:extLst>
              <a:ext uri="{FF2B5EF4-FFF2-40B4-BE49-F238E27FC236}">
                <a16:creationId xmlns:a16="http://schemas.microsoft.com/office/drawing/2014/main" id="{453C8ADD-4592-67E5-69BB-6C69F4D12688}"/>
              </a:ext>
            </a:extLst>
          </p:cNvPr>
          <p:cNvSpPr txBox="1"/>
          <p:nvPr/>
        </p:nvSpPr>
        <p:spPr>
          <a:xfrm>
            <a:off x="7212974" y="2447876"/>
            <a:ext cx="87716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1  0  2  1  4</a:t>
            </a:r>
          </a:p>
        </p:txBody>
      </p:sp>
      <p:pic>
        <p:nvPicPr>
          <p:cNvPr id="33" name="图片 32">
            <a:extLst>
              <a:ext uri="{FF2B5EF4-FFF2-40B4-BE49-F238E27FC236}">
                <a16:creationId xmlns:a16="http://schemas.microsoft.com/office/drawing/2014/main" id="{5955C860-F240-3B24-10E7-618A7EA55A0C}"/>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8569286" y="3506418"/>
            <a:ext cx="423024" cy="423024"/>
          </a:xfrm>
          <a:prstGeom prst="rect">
            <a:avLst/>
          </a:prstGeom>
        </p:spPr>
      </p:pic>
      <p:grpSp>
        <p:nvGrpSpPr>
          <p:cNvPr id="3" name="Google Shape;805;p28">
            <a:extLst>
              <a:ext uri="{FF2B5EF4-FFF2-40B4-BE49-F238E27FC236}">
                <a16:creationId xmlns:a16="http://schemas.microsoft.com/office/drawing/2014/main" id="{B26C5B85-63F9-2058-C7C4-62AE7467E0BE}"/>
              </a:ext>
            </a:extLst>
          </p:cNvPr>
          <p:cNvGrpSpPr/>
          <p:nvPr/>
        </p:nvGrpSpPr>
        <p:grpSpPr>
          <a:xfrm>
            <a:off x="6348364" y="389436"/>
            <a:ext cx="626519" cy="639192"/>
            <a:chOff x="347441" y="529183"/>
            <a:chExt cx="2163705" cy="1824635"/>
          </a:xfrm>
          <a:solidFill>
            <a:srgbClr val="E3EEFF"/>
          </a:solidFill>
        </p:grpSpPr>
        <p:grpSp>
          <p:nvGrpSpPr>
            <p:cNvPr id="4" name="Google Shape;806;p28">
              <a:extLst>
                <a:ext uri="{FF2B5EF4-FFF2-40B4-BE49-F238E27FC236}">
                  <a16:creationId xmlns:a16="http://schemas.microsoft.com/office/drawing/2014/main" id="{3EC0181D-05A6-A4AF-138A-1466A86A5718}"/>
                </a:ext>
              </a:extLst>
            </p:cNvPr>
            <p:cNvGrpSpPr/>
            <p:nvPr/>
          </p:nvGrpSpPr>
          <p:grpSpPr>
            <a:xfrm>
              <a:off x="745224" y="529183"/>
              <a:ext cx="1765922" cy="1596032"/>
              <a:chOff x="6240000" y="821025"/>
              <a:chExt cx="2904000" cy="2668950"/>
            </a:xfrm>
            <a:grpFill/>
          </p:grpSpPr>
          <p:sp>
            <p:nvSpPr>
              <p:cNvPr id="93" name="Google Shape;807;p28">
                <a:extLst>
                  <a:ext uri="{FF2B5EF4-FFF2-40B4-BE49-F238E27FC236}">
                    <a16:creationId xmlns:a16="http://schemas.microsoft.com/office/drawing/2014/main" id="{F8706FBB-9543-94CF-3DA5-CAD3C72487F5}"/>
                  </a:ext>
                </a:extLst>
              </p:cNvPr>
              <p:cNvSpPr/>
              <p:nvPr/>
            </p:nvSpPr>
            <p:spPr>
              <a:xfrm flipH="1">
                <a:off x="6240000" y="821025"/>
                <a:ext cx="2904000" cy="26673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94" name="Google Shape;808;p28">
                <a:extLst>
                  <a:ext uri="{FF2B5EF4-FFF2-40B4-BE49-F238E27FC236}">
                    <a16:creationId xmlns:a16="http://schemas.microsoft.com/office/drawing/2014/main" id="{DE3F12A3-56E3-7221-344A-533C052D961C}"/>
                  </a:ext>
                </a:extLst>
              </p:cNvPr>
              <p:cNvSpPr/>
              <p:nvPr/>
            </p:nvSpPr>
            <p:spPr>
              <a:xfrm flipH="1">
                <a:off x="6240000" y="8210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95" name="Google Shape;809;p28">
                <a:extLst>
                  <a:ext uri="{FF2B5EF4-FFF2-40B4-BE49-F238E27FC236}">
                    <a16:creationId xmlns:a16="http://schemas.microsoft.com/office/drawing/2014/main" id="{54C79EE3-5C02-4878-AAE7-838B21741826}"/>
                  </a:ext>
                </a:extLst>
              </p:cNvPr>
              <p:cNvSpPr/>
              <p:nvPr/>
            </p:nvSpPr>
            <p:spPr>
              <a:xfrm flipH="1">
                <a:off x="6820800" y="8210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96" name="Google Shape;810;p28">
                <a:extLst>
                  <a:ext uri="{FF2B5EF4-FFF2-40B4-BE49-F238E27FC236}">
                    <a16:creationId xmlns:a16="http://schemas.microsoft.com/office/drawing/2014/main" id="{B3E17457-436F-0732-12BC-9593DC41C9A1}"/>
                  </a:ext>
                </a:extLst>
              </p:cNvPr>
              <p:cNvSpPr/>
              <p:nvPr/>
            </p:nvSpPr>
            <p:spPr>
              <a:xfrm flipH="1">
                <a:off x="7401600" y="8210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97" name="Google Shape;811;p28">
                <a:extLst>
                  <a:ext uri="{FF2B5EF4-FFF2-40B4-BE49-F238E27FC236}">
                    <a16:creationId xmlns:a16="http://schemas.microsoft.com/office/drawing/2014/main" id="{624CEC94-7107-04C0-B00C-89780CB93475}"/>
                  </a:ext>
                </a:extLst>
              </p:cNvPr>
              <p:cNvSpPr/>
              <p:nvPr/>
            </p:nvSpPr>
            <p:spPr>
              <a:xfrm flipH="1">
                <a:off x="7982400" y="8210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98" name="Google Shape;812;p28">
                <a:extLst>
                  <a:ext uri="{FF2B5EF4-FFF2-40B4-BE49-F238E27FC236}">
                    <a16:creationId xmlns:a16="http://schemas.microsoft.com/office/drawing/2014/main" id="{96B88D55-237A-2427-4B19-99C721006465}"/>
                  </a:ext>
                </a:extLst>
              </p:cNvPr>
              <p:cNvSpPr/>
              <p:nvPr/>
            </p:nvSpPr>
            <p:spPr>
              <a:xfrm flipH="1">
                <a:off x="8563200" y="8210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99" name="Google Shape;813;p28">
                <a:extLst>
                  <a:ext uri="{FF2B5EF4-FFF2-40B4-BE49-F238E27FC236}">
                    <a16:creationId xmlns:a16="http://schemas.microsoft.com/office/drawing/2014/main" id="{D57A9D92-3B26-8B39-4BAB-BB47F231E5E6}"/>
                  </a:ext>
                </a:extLst>
              </p:cNvPr>
              <p:cNvSpPr/>
              <p:nvPr/>
            </p:nvSpPr>
            <p:spPr>
              <a:xfrm flipH="1">
                <a:off x="6240000" y="1353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0" name="Google Shape;814;p28">
                <a:extLst>
                  <a:ext uri="{FF2B5EF4-FFF2-40B4-BE49-F238E27FC236}">
                    <a16:creationId xmlns:a16="http://schemas.microsoft.com/office/drawing/2014/main" id="{1622B45F-3A58-BFC8-C47B-625AA251B757}"/>
                  </a:ext>
                </a:extLst>
              </p:cNvPr>
              <p:cNvSpPr/>
              <p:nvPr/>
            </p:nvSpPr>
            <p:spPr>
              <a:xfrm flipH="1">
                <a:off x="6820800" y="1353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1" name="Google Shape;815;p28">
                <a:extLst>
                  <a:ext uri="{FF2B5EF4-FFF2-40B4-BE49-F238E27FC236}">
                    <a16:creationId xmlns:a16="http://schemas.microsoft.com/office/drawing/2014/main" id="{3B37CBCB-3F23-1FB8-F4F6-DE2F6F568A2D}"/>
                  </a:ext>
                </a:extLst>
              </p:cNvPr>
              <p:cNvSpPr/>
              <p:nvPr/>
            </p:nvSpPr>
            <p:spPr>
              <a:xfrm flipH="1">
                <a:off x="7401600" y="1353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2" name="Google Shape;816;p28">
                <a:extLst>
                  <a:ext uri="{FF2B5EF4-FFF2-40B4-BE49-F238E27FC236}">
                    <a16:creationId xmlns:a16="http://schemas.microsoft.com/office/drawing/2014/main" id="{61732061-2414-F101-5A82-807BEB569542}"/>
                  </a:ext>
                </a:extLst>
              </p:cNvPr>
              <p:cNvSpPr/>
              <p:nvPr/>
            </p:nvSpPr>
            <p:spPr>
              <a:xfrm flipH="1">
                <a:off x="7982400" y="1353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4" name="Google Shape;817;p28">
                <a:extLst>
                  <a:ext uri="{FF2B5EF4-FFF2-40B4-BE49-F238E27FC236}">
                    <a16:creationId xmlns:a16="http://schemas.microsoft.com/office/drawing/2014/main" id="{14031DF6-0F7C-D75D-870D-ADE295EB9AE4}"/>
                  </a:ext>
                </a:extLst>
              </p:cNvPr>
              <p:cNvSpPr/>
              <p:nvPr/>
            </p:nvSpPr>
            <p:spPr>
              <a:xfrm flipH="1">
                <a:off x="8563200" y="1353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5" name="Google Shape;818;p28">
                <a:extLst>
                  <a:ext uri="{FF2B5EF4-FFF2-40B4-BE49-F238E27FC236}">
                    <a16:creationId xmlns:a16="http://schemas.microsoft.com/office/drawing/2014/main" id="{C50DA4F5-E9AF-1420-4041-45E500FC58BA}"/>
                  </a:ext>
                </a:extLst>
              </p:cNvPr>
              <p:cNvSpPr/>
              <p:nvPr/>
            </p:nvSpPr>
            <p:spPr>
              <a:xfrm flipH="1">
                <a:off x="6240000" y="1888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6" name="Google Shape;819;p28">
                <a:extLst>
                  <a:ext uri="{FF2B5EF4-FFF2-40B4-BE49-F238E27FC236}">
                    <a16:creationId xmlns:a16="http://schemas.microsoft.com/office/drawing/2014/main" id="{8ED27093-E5DE-B7AF-EB4D-88E1DCE1D754}"/>
                  </a:ext>
                </a:extLst>
              </p:cNvPr>
              <p:cNvSpPr/>
              <p:nvPr/>
            </p:nvSpPr>
            <p:spPr>
              <a:xfrm flipH="1">
                <a:off x="6820800" y="1888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7" name="Google Shape;820;p28">
                <a:extLst>
                  <a:ext uri="{FF2B5EF4-FFF2-40B4-BE49-F238E27FC236}">
                    <a16:creationId xmlns:a16="http://schemas.microsoft.com/office/drawing/2014/main" id="{328FD24A-3D4E-7888-6F74-495A03A49586}"/>
                  </a:ext>
                </a:extLst>
              </p:cNvPr>
              <p:cNvSpPr/>
              <p:nvPr/>
            </p:nvSpPr>
            <p:spPr>
              <a:xfrm flipH="1">
                <a:off x="7401600" y="1888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8" name="Google Shape;821;p28">
                <a:extLst>
                  <a:ext uri="{FF2B5EF4-FFF2-40B4-BE49-F238E27FC236}">
                    <a16:creationId xmlns:a16="http://schemas.microsoft.com/office/drawing/2014/main" id="{F620798C-3E42-4AFD-B8BC-D448B72867A2}"/>
                  </a:ext>
                </a:extLst>
              </p:cNvPr>
              <p:cNvSpPr/>
              <p:nvPr/>
            </p:nvSpPr>
            <p:spPr>
              <a:xfrm flipH="1">
                <a:off x="7982400" y="1888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0" name="Google Shape;822;p28">
                <a:extLst>
                  <a:ext uri="{FF2B5EF4-FFF2-40B4-BE49-F238E27FC236}">
                    <a16:creationId xmlns:a16="http://schemas.microsoft.com/office/drawing/2014/main" id="{CD82E9EC-F0B5-DF3E-6B04-B895773261C2}"/>
                  </a:ext>
                </a:extLst>
              </p:cNvPr>
              <p:cNvSpPr/>
              <p:nvPr/>
            </p:nvSpPr>
            <p:spPr>
              <a:xfrm flipH="1">
                <a:off x="8563200" y="1888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2" name="Google Shape;823;p28">
                <a:extLst>
                  <a:ext uri="{FF2B5EF4-FFF2-40B4-BE49-F238E27FC236}">
                    <a16:creationId xmlns:a16="http://schemas.microsoft.com/office/drawing/2014/main" id="{C4590529-4AD7-269B-104D-FE1BC9ADCD8F}"/>
                  </a:ext>
                </a:extLst>
              </p:cNvPr>
              <p:cNvSpPr/>
              <p:nvPr/>
            </p:nvSpPr>
            <p:spPr>
              <a:xfrm flipH="1">
                <a:off x="6240000" y="2422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3" name="Google Shape;824;p28">
                <a:extLst>
                  <a:ext uri="{FF2B5EF4-FFF2-40B4-BE49-F238E27FC236}">
                    <a16:creationId xmlns:a16="http://schemas.microsoft.com/office/drawing/2014/main" id="{5D070606-F045-0246-AF90-F087CD19A537}"/>
                  </a:ext>
                </a:extLst>
              </p:cNvPr>
              <p:cNvSpPr/>
              <p:nvPr/>
            </p:nvSpPr>
            <p:spPr>
              <a:xfrm flipH="1">
                <a:off x="6820800" y="2422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4" name="Google Shape;825;p28">
                <a:extLst>
                  <a:ext uri="{FF2B5EF4-FFF2-40B4-BE49-F238E27FC236}">
                    <a16:creationId xmlns:a16="http://schemas.microsoft.com/office/drawing/2014/main" id="{F838DBFE-4321-A777-819C-DD7AF1928453}"/>
                  </a:ext>
                </a:extLst>
              </p:cNvPr>
              <p:cNvSpPr/>
              <p:nvPr/>
            </p:nvSpPr>
            <p:spPr>
              <a:xfrm flipH="1">
                <a:off x="7401600" y="2422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5" name="Google Shape;826;p28">
                <a:extLst>
                  <a:ext uri="{FF2B5EF4-FFF2-40B4-BE49-F238E27FC236}">
                    <a16:creationId xmlns:a16="http://schemas.microsoft.com/office/drawing/2014/main" id="{1828180A-2D32-63BA-1E81-FCBAD65D68E4}"/>
                  </a:ext>
                </a:extLst>
              </p:cNvPr>
              <p:cNvSpPr/>
              <p:nvPr/>
            </p:nvSpPr>
            <p:spPr>
              <a:xfrm flipH="1">
                <a:off x="7982400" y="2422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7" name="Google Shape;827;p28">
                <a:extLst>
                  <a:ext uri="{FF2B5EF4-FFF2-40B4-BE49-F238E27FC236}">
                    <a16:creationId xmlns:a16="http://schemas.microsoft.com/office/drawing/2014/main" id="{6B9F8833-A7A7-0207-7ED0-924CD355A309}"/>
                  </a:ext>
                </a:extLst>
              </p:cNvPr>
              <p:cNvSpPr/>
              <p:nvPr/>
            </p:nvSpPr>
            <p:spPr>
              <a:xfrm flipH="1">
                <a:off x="8563200" y="2422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9" name="Google Shape;828;p28">
                <a:extLst>
                  <a:ext uri="{FF2B5EF4-FFF2-40B4-BE49-F238E27FC236}">
                    <a16:creationId xmlns:a16="http://schemas.microsoft.com/office/drawing/2014/main" id="{DB02D148-459E-8FB3-01CD-295344D6A4FA}"/>
                  </a:ext>
                </a:extLst>
              </p:cNvPr>
              <p:cNvSpPr/>
              <p:nvPr/>
            </p:nvSpPr>
            <p:spPr>
              <a:xfrm flipH="1">
                <a:off x="6240000" y="29571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20" name="Google Shape;829;p28">
                <a:extLst>
                  <a:ext uri="{FF2B5EF4-FFF2-40B4-BE49-F238E27FC236}">
                    <a16:creationId xmlns:a16="http://schemas.microsoft.com/office/drawing/2014/main" id="{608B4E7E-D826-F694-3674-D5DE71C21DE0}"/>
                  </a:ext>
                </a:extLst>
              </p:cNvPr>
              <p:cNvSpPr/>
              <p:nvPr/>
            </p:nvSpPr>
            <p:spPr>
              <a:xfrm flipH="1">
                <a:off x="6820800" y="29571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25" name="Google Shape;830;p28">
                <a:extLst>
                  <a:ext uri="{FF2B5EF4-FFF2-40B4-BE49-F238E27FC236}">
                    <a16:creationId xmlns:a16="http://schemas.microsoft.com/office/drawing/2014/main" id="{863AF4E7-3DF3-5637-861B-8DC51C905115}"/>
                  </a:ext>
                </a:extLst>
              </p:cNvPr>
              <p:cNvSpPr/>
              <p:nvPr/>
            </p:nvSpPr>
            <p:spPr>
              <a:xfrm flipH="1">
                <a:off x="7401600" y="29571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26" name="Google Shape;831;p28">
                <a:extLst>
                  <a:ext uri="{FF2B5EF4-FFF2-40B4-BE49-F238E27FC236}">
                    <a16:creationId xmlns:a16="http://schemas.microsoft.com/office/drawing/2014/main" id="{5F083F69-1611-169E-A9A5-ECFAC34F1418}"/>
                  </a:ext>
                </a:extLst>
              </p:cNvPr>
              <p:cNvSpPr/>
              <p:nvPr/>
            </p:nvSpPr>
            <p:spPr>
              <a:xfrm flipH="1">
                <a:off x="7982400" y="29571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29" name="Google Shape;832;p28">
                <a:extLst>
                  <a:ext uri="{FF2B5EF4-FFF2-40B4-BE49-F238E27FC236}">
                    <a16:creationId xmlns:a16="http://schemas.microsoft.com/office/drawing/2014/main" id="{22906DDE-D4F7-B4C2-9ECD-E331513B9260}"/>
                  </a:ext>
                </a:extLst>
              </p:cNvPr>
              <p:cNvSpPr/>
              <p:nvPr/>
            </p:nvSpPr>
            <p:spPr>
              <a:xfrm flipH="1">
                <a:off x="8563200" y="29571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grpSp>
        <p:grpSp>
          <p:nvGrpSpPr>
            <p:cNvPr id="6" name="Google Shape;833;p28">
              <a:extLst>
                <a:ext uri="{FF2B5EF4-FFF2-40B4-BE49-F238E27FC236}">
                  <a16:creationId xmlns:a16="http://schemas.microsoft.com/office/drawing/2014/main" id="{943EDA70-A4CC-F427-12E4-DEF45238399F}"/>
                </a:ext>
              </a:extLst>
            </p:cNvPr>
            <p:cNvGrpSpPr/>
            <p:nvPr/>
          </p:nvGrpSpPr>
          <p:grpSpPr>
            <a:xfrm>
              <a:off x="546332" y="643484"/>
              <a:ext cx="1765922" cy="1596032"/>
              <a:chOff x="5950075" y="854725"/>
              <a:chExt cx="2904000" cy="2668950"/>
            </a:xfrm>
            <a:grpFill/>
          </p:grpSpPr>
          <p:sp>
            <p:nvSpPr>
              <p:cNvPr id="46" name="Google Shape;834;p28">
                <a:extLst>
                  <a:ext uri="{FF2B5EF4-FFF2-40B4-BE49-F238E27FC236}">
                    <a16:creationId xmlns:a16="http://schemas.microsoft.com/office/drawing/2014/main" id="{A6C08BA6-81B6-E5F2-9AF2-A763F25C0E2A}"/>
                  </a:ext>
                </a:extLst>
              </p:cNvPr>
              <p:cNvSpPr/>
              <p:nvPr/>
            </p:nvSpPr>
            <p:spPr>
              <a:xfrm flipH="1">
                <a:off x="5950075" y="854725"/>
                <a:ext cx="2904000" cy="26673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835;p28">
                <a:extLst>
                  <a:ext uri="{FF2B5EF4-FFF2-40B4-BE49-F238E27FC236}">
                    <a16:creationId xmlns:a16="http://schemas.microsoft.com/office/drawing/2014/main" id="{A5ED93EF-7323-498F-41D0-64E54E790504}"/>
                  </a:ext>
                </a:extLst>
              </p:cNvPr>
              <p:cNvSpPr/>
              <p:nvPr/>
            </p:nvSpPr>
            <p:spPr>
              <a:xfrm flipH="1">
                <a:off x="5950075" y="854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836;p28">
                <a:extLst>
                  <a:ext uri="{FF2B5EF4-FFF2-40B4-BE49-F238E27FC236}">
                    <a16:creationId xmlns:a16="http://schemas.microsoft.com/office/drawing/2014/main" id="{675C4431-C7AC-24FD-9008-9D1CA985BD5A}"/>
                  </a:ext>
                </a:extLst>
              </p:cNvPr>
              <p:cNvSpPr/>
              <p:nvPr/>
            </p:nvSpPr>
            <p:spPr>
              <a:xfrm flipH="1">
                <a:off x="6530875" y="854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837;p28">
                <a:extLst>
                  <a:ext uri="{FF2B5EF4-FFF2-40B4-BE49-F238E27FC236}">
                    <a16:creationId xmlns:a16="http://schemas.microsoft.com/office/drawing/2014/main" id="{B3501AD1-FE69-F2A5-ED80-F0D95BFCA1AF}"/>
                  </a:ext>
                </a:extLst>
              </p:cNvPr>
              <p:cNvSpPr/>
              <p:nvPr/>
            </p:nvSpPr>
            <p:spPr>
              <a:xfrm flipH="1">
                <a:off x="7111675" y="854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838;p28">
                <a:extLst>
                  <a:ext uri="{FF2B5EF4-FFF2-40B4-BE49-F238E27FC236}">
                    <a16:creationId xmlns:a16="http://schemas.microsoft.com/office/drawing/2014/main" id="{C86A09B6-DAA1-F633-E746-2415534927E1}"/>
                  </a:ext>
                </a:extLst>
              </p:cNvPr>
              <p:cNvSpPr/>
              <p:nvPr/>
            </p:nvSpPr>
            <p:spPr>
              <a:xfrm flipH="1">
                <a:off x="7692475" y="854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839;p28">
                <a:extLst>
                  <a:ext uri="{FF2B5EF4-FFF2-40B4-BE49-F238E27FC236}">
                    <a16:creationId xmlns:a16="http://schemas.microsoft.com/office/drawing/2014/main" id="{7022AB95-37B8-AADB-FB3D-AC13E2882CE7}"/>
                  </a:ext>
                </a:extLst>
              </p:cNvPr>
              <p:cNvSpPr/>
              <p:nvPr/>
            </p:nvSpPr>
            <p:spPr>
              <a:xfrm flipH="1">
                <a:off x="8273275" y="854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840;p28">
                <a:extLst>
                  <a:ext uri="{FF2B5EF4-FFF2-40B4-BE49-F238E27FC236}">
                    <a16:creationId xmlns:a16="http://schemas.microsoft.com/office/drawing/2014/main" id="{CF90DCEA-28AF-778D-EA7E-DB93608C6C41}"/>
                  </a:ext>
                </a:extLst>
              </p:cNvPr>
              <p:cNvSpPr/>
              <p:nvPr/>
            </p:nvSpPr>
            <p:spPr>
              <a:xfrm flipH="1">
                <a:off x="5950075" y="13875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841;p28">
                <a:extLst>
                  <a:ext uri="{FF2B5EF4-FFF2-40B4-BE49-F238E27FC236}">
                    <a16:creationId xmlns:a16="http://schemas.microsoft.com/office/drawing/2014/main" id="{14F575B3-8845-C15B-7DBC-6B82A84BBF23}"/>
                  </a:ext>
                </a:extLst>
              </p:cNvPr>
              <p:cNvSpPr/>
              <p:nvPr/>
            </p:nvSpPr>
            <p:spPr>
              <a:xfrm flipH="1">
                <a:off x="6530875" y="13875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842;p28">
                <a:extLst>
                  <a:ext uri="{FF2B5EF4-FFF2-40B4-BE49-F238E27FC236}">
                    <a16:creationId xmlns:a16="http://schemas.microsoft.com/office/drawing/2014/main" id="{90C5C99F-97B8-B500-D335-59E06E02DA0C}"/>
                  </a:ext>
                </a:extLst>
              </p:cNvPr>
              <p:cNvSpPr/>
              <p:nvPr/>
            </p:nvSpPr>
            <p:spPr>
              <a:xfrm flipH="1">
                <a:off x="7111675" y="13875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843;p28">
                <a:extLst>
                  <a:ext uri="{FF2B5EF4-FFF2-40B4-BE49-F238E27FC236}">
                    <a16:creationId xmlns:a16="http://schemas.microsoft.com/office/drawing/2014/main" id="{E0E49842-4F2C-EB8D-FB05-C126C7326A85}"/>
                  </a:ext>
                </a:extLst>
              </p:cNvPr>
              <p:cNvSpPr/>
              <p:nvPr/>
            </p:nvSpPr>
            <p:spPr>
              <a:xfrm flipH="1">
                <a:off x="7692475" y="13875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844;p28">
                <a:extLst>
                  <a:ext uri="{FF2B5EF4-FFF2-40B4-BE49-F238E27FC236}">
                    <a16:creationId xmlns:a16="http://schemas.microsoft.com/office/drawing/2014/main" id="{20E07414-09AD-A7A6-385F-2FAED625074C}"/>
                  </a:ext>
                </a:extLst>
              </p:cNvPr>
              <p:cNvSpPr/>
              <p:nvPr/>
            </p:nvSpPr>
            <p:spPr>
              <a:xfrm flipH="1">
                <a:off x="8273275" y="13875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845;p28">
                <a:extLst>
                  <a:ext uri="{FF2B5EF4-FFF2-40B4-BE49-F238E27FC236}">
                    <a16:creationId xmlns:a16="http://schemas.microsoft.com/office/drawing/2014/main" id="{FDD146C5-BC1C-8FF9-B12B-000126533BC7}"/>
                  </a:ext>
                </a:extLst>
              </p:cNvPr>
              <p:cNvSpPr/>
              <p:nvPr/>
            </p:nvSpPr>
            <p:spPr>
              <a:xfrm flipH="1">
                <a:off x="5950075" y="19219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846;p28">
                <a:extLst>
                  <a:ext uri="{FF2B5EF4-FFF2-40B4-BE49-F238E27FC236}">
                    <a16:creationId xmlns:a16="http://schemas.microsoft.com/office/drawing/2014/main" id="{BD02C72F-B4A0-2A2E-D12E-B0F9D4909AFC}"/>
                  </a:ext>
                </a:extLst>
              </p:cNvPr>
              <p:cNvSpPr/>
              <p:nvPr/>
            </p:nvSpPr>
            <p:spPr>
              <a:xfrm flipH="1">
                <a:off x="6530875" y="19219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847;p28">
                <a:extLst>
                  <a:ext uri="{FF2B5EF4-FFF2-40B4-BE49-F238E27FC236}">
                    <a16:creationId xmlns:a16="http://schemas.microsoft.com/office/drawing/2014/main" id="{46A63D39-B60E-7B8B-F7E2-DA4CA73EA5B6}"/>
                  </a:ext>
                </a:extLst>
              </p:cNvPr>
              <p:cNvSpPr/>
              <p:nvPr/>
            </p:nvSpPr>
            <p:spPr>
              <a:xfrm flipH="1">
                <a:off x="7111675" y="19219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848;p28">
                <a:extLst>
                  <a:ext uri="{FF2B5EF4-FFF2-40B4-BE49-F238E27FC236}">
                    <a16:creationId xmlns:a16="http://schemas.microsoft.com/office/drawing/2014/main" id="{FBE28937-1211-B943-B87A-7BED6BADCDAD}"/>
                  </a:ext>
                </a:extLst>
              </p:cNvPr>
              <p:cNvSpPr/>
              <p:nvPr/>
            </p:nvSpPr>
            <p:spPr>
              <a:xfrm flipH="1">
                <a:off x="7692475" y="19219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849;p28">
                <a:extLst>
                  <a:ext uri="{FF2B5EF4-FFF2-40B4-BE49-F238E27FC236}">
                    <a16:creationId xmlns:a16="http://schemas.microsoft.com/office/drawing/2014/main" id="{ADF0E70E-25EC-07ED-CCC0-54D978FB9520}"/>
                  </a:ext>
                </a:extLst>
              </p:cNvPr>
              <p:cNvSpPr/>
              <p:nvPr/>
            </p:nvSpPr>
            <p:spPr>
              <a:xfrm flipH="1">
                <a:off x="8273275" y="19219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50;p28">
                <a:extLst>
                  <a:ext uri="{FF2B5EF4-FFF2-40B4-BE49-F238E27FC236}">
                    <a16:creationId xmlns:a16="http://schemas.microsoft.com/office/drawing/2014/main" id="{FFF2F7F4-0EDB-2B21-355C-649925F68BCB}"/>
                  </a:ext>
                </a:extLst>
              </p:cNvPr>
              <p:cNvSpPr/>
              <p:nvPr/>
            </p:nvSpPr>
            <p:spPr>
              <a:xfrm flipH="1">
                <a:off x="5950075" y="24564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51;p28">
                <a:extLst>
                  <a:ext uri="{FF2B5EF4-FFF2-40B4-BE49-F238E27FC236}">
                    <a16:creationId xmlns:a16="http://schemas.microsoft.com/office/drawing/2014/main" id="{2E631BDE-BD26-B181-C30B-881D4FD01158}"/>
                  </a:ext>
                </a:extLst>
              </p:cNvPr>
              <p:cNvSpPr/>
              <p:nvPr/>
            </p:nvSpPr>
            <p:spPr>
              <a:xfrm flipH="1">
                <a:off x="6530875" y="24564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52;p28">
                <a:extLst>
                  <a:ext uri="{FF2B5EF4-FFF2-40B4-BE49-F238E27FC236}">
                    <a16:creationId xmlns:a16="http://schemas.microsoft.com/office/drawing/2014/main" id="{F4F32F07-A854-F932-A022-3B7879172C93}"/>
                  </a:ext>
                </a:extLst>
              </p:cNvPr>
              <p:cNvSpPr/>
              <p:nvPr/>
            </p:nvSpPr>
            <p:spPr>
              <a:xfrm flipH="1">
                <a:off x="7111675" y="24564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53;p28">
                <a:extLst>
                  <a:ext uri="{FF2B5EF4-FFF2-40B4-BE49-F238E27FC236}">
                    <a16:creationId xmlns:a16="http://schemas.microsoft.com/office/drawing/2014/main" id="{BCA4BADF-97B7-47BF-B8BC-B38595546B3B}"/>
                  </a:ext>
                </a:extLst>
              </p:cNvPr>
              <p:cNvSpPr/>
              <p:nvPr/>
            </p:nvSpPr>
            <p:spPr>
              <a:xfrm flipH="1">
                <a:off x="7692475" y="24564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4;p28">
                <a:extLst>
                  <a:ext uri="{FF2B5EF4-FFF2-40B4-BE49-F238E27FC236}">
                    <a16:creationId xmlns:a16="http://schemas.microsoft.com/office/drawing/2014/main" id="{51D272F4-F2C7-934B-4FBE-22BE65F3372A}"/>
                  </a:ext>
                </a:extLst>
              </p:cNvPr>
              <p:cNvSpPr/>
              <p:nvPr/>
            </p:nvSpPr>
            <p:spPr>
              <a:xfrm flipH="1">
                <a:off x="8273275" y="24564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55;p28">
                <a:extLst>
                  <a:ext uri="{FF2B5EF4-FFF2-40B4-BE49-F238E27FC236}">
                    <a16:creationId xmlns:a16="http://schemas.microsoft.com/office/drawing/2014/main" id="{C4679723-F306-C824-3196-13239DD3860B}"/>
                  </a:ext>
                </a:extLst>
              </p:cNvPr>
              <p:cNvSpPr/>
              <p:nvPr/>
            </p:nvSpPr>
            <p:spPr>
              <a:xfrm flipH="1">
                <a:off x="5950075" y="29908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56;p28">
                <a:extLst>
                  <a:ext uri="{FF2B5EF4-FFF2-40B4-BE49-F238E27FC236}">
                    <a16:creationId xmlns:a16="http://schemas.microsoft.com/office/drawing/2014/main" id="{FA082C44-F4CE-533B-BD0C-26C94A4C7CA8}"/>
                  </a:ext>
                </a:extLst>
              </p:cNvPr>
              <p:cNvSpPr/>
              <p:nvPr/>
            </p:nvSpPr>
            <p:spPr>
              <a:xfrm flipH="1">
                <a:off x="6530875" y="29908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57;p28">
                <a:extLst>
                  <a:ext uri="{FF2B5EF4-FFF2-40B4-BE49-F238E27FC236}">
                    <a16:creationId xmlns:a16="http://schemas.microsoft.com/office/drawing/2014/main" id="{320DC873-9D83-F3F4-B972-31EE46709109}"/>
                  </a:ext>
                </a:extLst>
              </p:cNvPr>
              <p:cNvSpPr/>
              <p:nvPr/>
            </p:nvSpPr>
            <p:spPr>
              <a:xfrm flipH="1">
                <a:off x="7111675" y="29908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58;p28">
                <a:extLst>
                  <a:ext uri="{FF2B5EF4-FFF2-40B4-BE49-F238E27FC236}">
                    <a16:creationId xmlns:a16="http://schemas.microsoft.com/office/drawing/2014/main" id="{1B094DF0-F6F5-41B3-BD57-7D2F3CAEA376}"/>
                  </a:ext>
                </a:extLst>
              </p:cNvPr>
              <p:cNvSpPr/>
              <p:nvPr/>
            </p:nvSpPr>
            <p:spPr>
              <a:xfrm flipH="1">
                <a:off x="7692475" y="29908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859;p28">
                <a:extLst>
                  <a:ext uri="{FF2B5EF4-FFF2-40B4-BE49-F238E27FC236}">
                    <a16:creationId xmlns:a16="http://schemas.microsoft.com/office/drawing/2014/main" id="{02F8493F-E8C0-FF2A-F82E-5077B4378049}"/>
                  </a:ext>
                </a:extLst>
              </p:cNvPr>
              <p:cNvSpPr/>
              <p:nvPr/>
            </p:nvSpPr>
            <p:spPr>
              <a:xfrm flipH="1">
                <a:off x="8273275" y="29908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 name="Google Shape;860;p28">
              <a:extLst>
                <a:ext uri="{FF2B5EF4-FFF2-40B4-BE49-F238E27FC236}">
                  <a16:creationId xmlns:a16="http://schemas.microsoft.com/office/drawing/2014/main" id="{20144070-DBE8-E857-6EDB-E236C0B89B63}"/>
                </a:ext>
              </a:extLst>
            </p:cNvPr>
            <p:cNvGrpSpPr/>
            <p:nvPr/>
          </p:nvGrpSpPr>
          <p:grpSpPr>
            <a:xfrm>
              <a:off x="347441" y="757786"/>
              <a:ext cx="1765922" cy="1596032"/>
              <a:chOff x="2854300" y="1168125"/>
              <a:chExt cx="2904000" cy="2668950"/>
            </a:xfrm>
            <a:grpFill/>
          </p:grpSpPr>
          <p:sp>
            <p:nvSpPr>
              <p:cNvPr id="8" name="Google Shape;861;p28">
                <a:extLst>
                  <a:ext uri="{FF2B5EF4-FFF2-40B4-BE49-F238E27FC236}">
                    <a16:creationId xmlns:a16="http://schemas.microsoft.com/office/drawing/2014/main" id="{51B29192-418E-0EE7-E788-194139551F5C}"/>
                  </a:ext>
                </a:extLst>
              </p:cNvPr>
              <p:cNvSpPr/>
              <p:nvPr/>
            </p:nvSpPr>
            <p:spPr>
              <a:xfrm flipH="1">
                <a:off x="2854300" y="1168125"/>
                <a:ext cx="2904000" cy="26673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862;p28">
                <a:extLst>
                  <a:ext uri="{FF2B5EF4-FFF2-40B4-BE49-F238E27FC236}">
                    <a16:creationId xmlns:a16="http://schemas.microsoft.com/office/drawing/2014/main" id="{E85894B5-9110-05C4-F84E-1B679A6E2366}"/>
                  </a:ext>
                </a:extLst>
              </p:cNvPr>
              <p:cNvSpPr/>
              <p:nvPr/>
            </p:nvSpPr>
            <p:spPr>
              <a:xfrm flipH="1">
                <a:off x="2854300" y="11681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863;p28">
                <a:extLst>
                  <a:ext uri="{FF2B5EF4-FFF2-40B4-BE49-F238E27FC236}">
                    <a16:creationId xmlns:a16="http://schemas.microsoft.com/office/drawing/2014/main" id="{BEA2C5AA-7F75-5EC8-A4A8-00896107FF07}"/>
                  </a:ext>
                </a:extLst>
              </p:cNvPr>
              <p:cNvSpPr/>
              <p:nvPr/>
            </p:nvSpPr>
            <p:spPr>
              <a:xfrm flipH="1">
                <a:off x="3435100" y="11681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864;p28">
                <a:extLst>
                  <a:ext uri="{FF2B5EF4-FFF2-40B4-BE49-F238E27FC236}">
                    <a16:creationId xmlns:a16="http://schemas.microsoft.com/office/drawing/2014/main" id="{C9C89183-0E4B-83C1-FB80-2FF417FCEEF9}"/>
                  </a:ext>
                </a:extLst>
              </p:cNvPr>
              <p:cNvSpPr/>
              <p:nvPr/>
            </p:nvSpPr>
            <p:spPr>
              <a:xfrm flipH="1">
                <a:off x="4015900" y="11681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865;p28">
                <a:extLst>
                  <a:ext uri="{FF2B5EF4-FFF2-40B4-BE49-F238E27FC236}">
                    <a16:creationId xmlns:a16="http://schemas.microsoft.com/office/drawing/2014/main" id="{8214DD64-26C9-E7E0-7267-8C3924A4EFC0}"/>
                  </a:ext>
                </a:extLst>
              </p:cNvPr>
              <p:cNvSpPr/>
              <p:nvPr/>
            </p:nvSpPr>
            <p:spPr>
              <a:xfrm flipH="1">
                <a:off x="4596700" y="11681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866;p28">
                <a:extLst>
                  <a:ext uri="{FF2B5EF4-FFF2-40B4-BE49-F238E27FC236}">
                    <a16:creationId xmlns:a16="http://schemas.microsoft.com/office/drawing/2014/main" id="{DF2AB3CE-6F45-FE6B-F317-6AA9132E8638}"/>
                  </a:ext>
                </a:extLst>
              </p:cNvPr>
              <p:cNvSpPr/>
              <p:nvPr/>
            </p:nvSpPr>
            <p:spPr>
              <a:xfrm flipH="1">
                <a:off x="5177500" y="11681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867;p28">
                <a:extLst>
                  <a:ext uri="{FF2B5EF4-FFF2-40B4-BE49-F238E27FC236}">
                    <a16:creationId xmlns:a16="http://schemas.microsoft.com/office/drawing/2014/main" id="{F7F67E73-B88B-340B-B168-B8272788E496}"/>
                  </a:ext>
                </a:extLst>
              </p:cNvPr>
              <p:cNvSpPr/>
              <p:nvPr/>
            </p:nvSpPr>
            <p:spPr>
              <a:xfrm flipH="1">
                <a:off x="2854300" y="17009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868;p28">
                <a:extLst>
                  <a:ext uri="{FF2B5EF4-FFF2-40B4-BE49-F238E27FC236}">
                    <a16:creationId xmlns:a16="http://schemas.microsoft.com/office/drawing/2014/main" id="{A48041FF-6A15-FAFE-0EED-50463F2D8FBA}"/>
                  </a:ext>
                </a:extLst>
              </p:cNvPr>
              <p:cNvSpPr/>
              <p:nvPr/>
            </p:nvSpPr>
            <p:spPr>
              <a:xfrm flipH="1">
                <a:off x="3435100" y="17009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869;p28">
                <a:extLst>
                  <a:ext uri="{FF2B5EF4-FFF2-40B4-BE49-F238E27FC236}">
                    <a16:creationId xmlns:a16="http://schemas.microsoft.com/office/drawing/2014/main" id="{BE1BB4DF-ACE6-E620-7050-07200B198C7B}"/>
                  </a:ext>
                </a:extLst>
              </p:cNvPr>
              <p:cNvSpPr/>
              <p:nvPr/>
            </p:nvSpPr>
            <p:spPr>
              <a:xfrm flipH="1">
                <a:off x="4015900" y="17009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870;p28">
                <a:extLst>
                  <a:ext uri="{FF2B5EF4-FFF2-40B4-BE49-F238E27FC236}">
                    <a16:creationId xmlns:a16="http://schemas.microsoft.com/office/drawing/2014/main" id="{DCEF18F0-FF11-2C97-FA1E-142CE52032FE}"/>
                  </a:ext>
                </a:extLst>
              </p:cNvPr>
              <p:cNvSpPr/>
              <p:nvPr/>
            </p:nvSpPr>
            <p:spPr>
              <a:xfrm flipH="1">
                <a:off x="4596700" y="17009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871;p28">
                <a:extLst>
                  <a:ext uri="{FF2B5EF4-FFF2-40B4-BE49-F238E27FC236}">
                    <a16:creationId xmlns:a16="http://schemas.microsoft.com/office/drawing/2014/main" id="{09003BF2-DED5-C0B5-C406-D97FD2A7A0FC}"/>
                  </a:ext>
                </a:extLst>
              </p:cNvPr>
              <p:cNvSpPr/>
              <p:nvPr/>
            </p:nvSpPr>
            <p:spPr>
              <a:xfrm flipH="1">
                <a:off x="5177500" y="17009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872;p28">
                <a:extLst>
                  <a:ext uri="{FF2B5EF4-FFF2-40B4-BE49-F238E27FC236}">
                    <a16:creationId xmlns:a16="http://schemas.microsoft.com/office/drawing/2014/main" id="{9C3A0D63-9C5D-340F-53AC-6A97F881F9AD}"/>
                  </a:ext>
                </a:extLst>
              </p:cNvPr>
              <p:cNvSpPr/>
              <p:nvPr/>
            </p:nvSpPr>
            <p:spPr>
              <a:xfrm flipH="1">
                <a:off x="2854300" y="22353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873;p28">
                <a:extLst>
                  <a:ext uri="{FF2B5EF4-FFF2-40B4-BE49-F238E27FC236}">
                    <a16:creationId xmlns:a16="http://schemas.microsoft.com/office/drawing/2014/main" id="{D0C00ABE-F7CB-63C9-B676-8FF49AA1E328}"/>
                  </a:ext>
                </a:extLst>
              </p:cNvPr>
              <p:cNvSpPr/>
              <p:nvPr/>
            </p:nvSpPr>
            <p:spPr>
              <a:xfrm flipH="1">
                <a:off x="3435100" y="22353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874;p28">
                <a:extLst>
                  <a:ext uri="{FF2B5EF4-FFF2-40B4-BE49-F238E27FC236}">
                    <a16:creationId xmlns:a16="http://schemas.microsoft.com/office/drawing/2014/main" id="{4F389C68-D502-5B63-2815-CB0899FF5A18}"/>
                  </a:ext>
                </a:extLst>
              </p:cNvPr>
              <p:cNvSpPr/>
              <p:nvPr/>
            </p:nvSpPr>
            <p:spPr>
              <a:xfrm flipH="1">
                <a:off x="4015900" y="22353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875;p28">
                <a:extLst>
                  <a:ext uri="{FF2B5EF4-FFF2-40B4-BE49-F238E27FC236}">
                    <a16:creationId xmlns:a16="http://schemas.microsoft.com/office/drawing/2014/main" id="{EBC5FB7F-6310-7CD5-A3EE-97CD64582414}"/>
                  </a:ext>
                </a:extLst>
              </p:cNvPr>
              <p:cNvSpPr/>
              <p:nvPr/>
            </p:nvSpPr>
            <p:spPr>
              <a:xfrm flipH="1">
                <a:off x="4596700" y="22353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876;p28">
                <a:extLst>
                  <a:ext uri="{FF2B5EF4-FFF2-40B4-BE49-F238E27FC236}">
                    <a16:creationId xmlns:a16="http://schemas.microsoft.com/office/drawing/2014/main" id="{AA1E59D8-5E42-C78B-6CB9-2045BB7EE0FF}"/>
                  </a:ext>
                </a:extLst>
              </p:cNvPr>
              <p:cNvSpPr/>
              <p:nvPr/>
            </p:nvSpPr>
            <p:spPr>
              <a:xfrm flipH="1">
                <a:off x="5177500" y="22353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877;p28">
                <a:extLst>
                  <a:ext uri="{FF2B5EF4-FFF2-40B4-BE49-F238E27FC236}">
                    <a16:creationId xmlns:a16="http://schemas.microsoft.com/office/drawing/2014/main" id="{D617D34C-FF59-C35E-055A-B2F450B66A54}"/>
                  </a:ext>
                </a:extLst>
              </p:cNvPr>
              <p:cNvSpPr/>
              <p:nvPr/>
            </p:nvSpPr>
            <p:spPr>
              <a:xfrm flipH="1">
                <a:off x="2854300" y="2769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878;p28">
                <a:extLst>
                  <a:ext uri="{FF2B5EF4-FFF2-40B4-BE49-F238E27FC236}">
                    <a16:creationId xmlns:a16="http://schemas.microsoft.com/office/drawing/2014/main" id="{5D47AD9B-3C9A-3508-D913-E71FCB350A4C}"/>
                  </a:ext>
                </a:extLst>
              </p:cNvPr>
              <p:cNvSpPr/>
              <p:nvPr/>
            </p:nvSpPr>
            <p:spPr>
              <a:xfrm flipH="1">
                <a:off x="3435100" y="2769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879;p28">
                <a:extLst>
                  <a:ext uri="{FF2B5EF4-FFF2-40B4-BE49-F238E27FC236}">
                    <a16:creationId xmlns:a16="http://schemas.microsoft.com/office/drawing/2014/main" id="{0A412162-3471-5C92-0AC7-9C6BE1FD865C}"/>
                  </a:ext>
                </a:extLst>
              </p:cNvPr>
              <p:cNvSpPr/>
              <p:nvPr/>
            </p:nvSpPr>
            <p:spPr>
              <a:xfrm flipH="1">
                <a:off x="4015900" y="2769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880;p28">
                <a:extLst>
                  <a:ext uri="{FF2B5EF4-FFF2-40B4-BE49-F238E27FC236}">
                    <a16:creationId xmlns:a16="http://schemas.microsoft.com/office/drawing/2014/main" id="{F77CB0D9-CBF4-8E5A-C508-9699EE292F19}"/>
                  </a:ext>
                </a:extLst>
              </p:cNvPr>
              <p:cNvSpPr/>
              <p:nvPr/>
            </p:nvSpPr>
            <p:spPr>
              <a:xfrm flipH="1">
                <a:off x="4596700" y="2769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881;p28">
                <a:extLst>
                  <a:ext uri="{FF2B5EF4-FFF2-40B4-BE49-F238E27FC236}">
                    <a16:creationId xmlns:a16="http://schemas.microsoft.com/office/drawing/2014/main" id="{C8F94848-3024-D08B-9953-EFE70C15A820}"/>
                  </a:ext>
                </a:extLst>
              </p:cNvPr>
              <p:cNvSpPr/>
              <p:nvPr/>
            </p:nvSpPr>
            <p:spPr>
              <a:xfrm flipH="1">
                <a:off x="5177500" y="2769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882;p28">
                <a:extLst>
                  <a:ext uri="{FF2B5EF4-FFF2-40B4-BE49-F238E27FC236}">
                    <a16:creationId xmlns:a16="http://schemas.microsoft.com/office/drawing/2014/main" id="{B0FFCFD0-35BC-D963-68BF-DFFD80825F4C}"/>
                  </a:ext>
                </a:extLst>
              </p:cNvPr>
              <p:cNvSpPr/>
              <p:nvPr/>
            </p:nvSpPr>
            <p:spPr>
              <a:xfrm flipH="1">
                <a:off x="2854300" y="3304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883;p28">
                <a:extLst>
                  <a:ext uri="{FF2B5EF4-FFF2-40B4-BE49-F238E27FC236}">
                    <a16:creationId xmlns:a16="http://schemas.microsoft.com/office/drawing/2014/main" id="{5A6ACEBD-192C-451C-5347-7E4A65A0B423}"/>
                  </a:ext>
                </a:extLst>
              </p:cNvPr>
              <p:cNvSpPr/>
              <p:nvPr/>
            </p:nvSpPr>
            <p:spPr>
              <a:xfrm flipH="1">
                <a:off x="3435100" y="3304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884;p28">
                <a:extLst>
                  <a:ext uri="{FF2B5EF4-FFF2-40B4-BE49-F238E27FC236}">
                    <a16:creationId xmlns:a16="http://schemas.microsoft.com/office/drawing/2014/main" id="{B79BCCA4-3C3D-AA51-5AF6-2B50FCFA7BD8}"/>
                  </a:ext>
                </a:extLst>
              </p:cNvPr>
              <p:cNvSpPr/>
              <p:nvPr/>
            </p:nvSpPr>
            <p:spPr>
              <a:xfrm flipH="1">
                <a:off x="4015900" y="3304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885;p28">
                <a:extLst>
                  <a:ext uri="{FF2B5EF4-FFF2-40B4-BE49-F238E27FC236}">
                    <a16:creationId xmlns:a16="http://schemas.microsoft.com/office/drawing/2014/main" id="{E5FAD0DF-E96B-9A32-4DF3-FE96D46A7D28}"/>
                  </a:ext>
                </a:extLst>
              </p:cNvPr>
              <p:cNvSpPr/>
              <p:nvPr/>
            </p:nvSpPr>
            <p:spPr>
              <a:xfrm flipH="1">
                <a:off x="4596700" y="3304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886;p28">
                <a:extLst>
                  <a:ext uri="{FF2B5EF4-FFF2-40B4-BE49-F238E27FC236}">
                    <a16:creationId xmlns:a16="http://schemas.microsoft.com/office/drawing/2014/main" id="{7ECBCD66-650E-CA3F-BDFC-1E338C3C8919}"/>
                  </a:ext>
                </a:extLst>
              </p:cNvPr>
              <p:cNvSpPr/>
              <p:nvPr/>
            </p:nvSpPr>
            <p:spPr>
              <a:xfrm flipH="1">
                <a:off x="5177500" y="3304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36" name="文本框 135">
            <a:extLst>
              <a:ext uri="{FF2B5EF4-FFF2-40B4-BE49-F238E27FC236}">
                <a16:creationId xmlns:a16="http://schemas.microsoft.com/office/drawing/2014/main" id="{E2EDEA72-4FF1-B398-F776-2ADD880FCB02}"/>
              </a:ext>
            </a:extLst>
          </p:cNvPr>
          <p:cNvSpPr txBox="1"/>
          <p:nvPr/>
        </p:nvSpPr>
        <p:spPr>
          <a:xfrm>
            <a:off x="10206037" y="2778161"/>
            <a:ext cx="1039225" cy="461665"/>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Difference </a:t>
            </a:r>
          </a:p>
          <a:p>
            <a:r>
              <a:rPr lang="en-US" altLang="zh-CN" sz="1200" dirty="0">
                <a:latin typeface="Times New Roman" panose="02020603050405020304" pitchFamily="18" charset="0"/>
                <a:cs typeface="Times New Roman" panose="02020603050405020304" pitchFamily="18" charset="0"/>
              </a:rPr>
              <a:t>calculation</a:t>
            </a:r>
            <a:endParaRPr lang="zh-CN" altLang="en-US" sz="1200" dirty="0">
              <a:latin typeface="Times New Roman" panose="02020603050405020304" pitchFamily="18" charset="0"/>
              <a:cs typeface="Times New Roman" panose="02020603050405020304" pitchFamily="18" charset="0"/>
            </a:endParaRPr>
          </a:p>
        </p:txBody>
      </p:sp>
      <p:pic>
        <p:nvPicPr>
          <p:cNvPr id="558" name="图片 557">
            <a:extLst>
              <a:ext uri="{FF2B5EF4-FFF2-40B4-BE49-F238E27FC236}">
                <a16:creationId xmlns:a16="http://schemas.microsoft.com/office/drawing/2014/main" id="{4C3B8483-5433-4B74-D281-CFFD875575C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12675" y="2190134"/>
            <a:ext cx="192355" cy="192355"/>
          </a:xfrm>
          <a:prstGeom prst="rect">
            <a:avLst/>
          </a:prstGeom>
        </p:spPr>
      </p:pic>
      <p:pic>
        <p:nvPicPr>
          <p:cNvPr id="559" name="图片 558">
            <a:extLst>
              <a:ext uri="{FF2B5EF4-FFF2-40B4-BE49-F238E27FC236}">
                <a16:creationId xmlns:a16="http://schemas.microsoft.com/office/drawing/2014/main" id="{ADB6D913-2C88-9836-F5EA-F203AF6F476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61909" y="2176678"/>
            <a:ext cx="192355" cy="192355"/>
          </a:xfrm>
          <a:prstGeom prst="rect">
            <a:avLst/>
          </a:prstGeom>
        </p:spPr>
      </p:pic>
      <p:sp>
        <p:nvSpPr>
          <p:cNvPr id="149" name="文本框 148">
            <a:extLst>
              <a:ext uri="{FF2B5EF4-FFF2-40B4-BE49-F238E27FC236}">
                <a16:creationId xmlns:a16="http://schemas.microsoft.com/office/drawing/2014/main" id="{6608D422-76B4-95CF-0FD8-96EF4C98EB48}"/>
              </a:ext>
            </a:extLst>
          </p:cNvPr>
          <p:cNvSpPr txBox="1"/>
          <p:nvPr/>
        </p:nvSpPr>
        <p:spPr>
          <a:xfrm>
            <a:off x="8927006" y="3231640"/>
            <a:ext cx="877161" cy="276999"/>
          </a:xfrm>
          <a:prstGeom prst="rect">
            <a:avLst/>
          </a:prstGeom>
          <a:noFill/>
        </p:spPr>
        <p:txBody>
          <a:bodyPr wrap="square">
            <a:spAutoFit/>
          </a:bodyPr>
          <a:lstStyle/>
          <a:p>
            <a:r>
              <a:rPr lang="en-US" altLang="zh-CN" sz="1200" dirty="0">
                <a:solidFill>
                  <a:srgbClr val="C00000"/>
                </a:solidFill>
                <a:latin typeface="Times New Roman" panose="02020603050405020304" pitchFamily="18" charset="0"/>
                <a:cs typeface="Times New Roman" panose="02020603050405020304" pitchFamily="18" charset="0"/>
              </a:rPr>
              <a:t>Dissimilar</a:t>
            </a:r>
            <a:endParaRPr lang="zh-CN" altLang="en-US" sz="1200" dirty="0">
              <a:solidFill>
                <a:srgbClr val="C00000"/>
              </a:solidFill>
              <a:latin typeface="Times New Roman" panose="02020603050405020304" pitchFamily="18" charset="0"/>
              <a:cs typeface="Times New Roman" panose="02020603050405020304" pitchFamily="18" charset="0"/>
            </a:endParaRPr>
          </a:p>
        </p:txBody>
      </p:sp>
      <p:sp>
        <p:nvSpPr>
          <p:cNvPr id="186" name="矩形 185">
            <a:extLst>
              <a:ext uri="{FF2B5EF4-FFF2-40B4-BE49-F238E27FC236}">
                <a16:creationId xmlns:a16="http://schemas.microsoft.com/office/drawing/2014/main" id="{C9CFE628-2576-B464-B713-DEC3544F9065}"/>
              </a:ext>
            </a:extLst>
          </p:cNvPr>
          <p:cNvSpPr/>
          <p:nvPr/>
        </p:nvSpPr>
        <p:spPr>
          <a:xfrm>
            <a:off x="8507227" y="522285"/>
            <a:ext cx="936637" cy="198815"/>
          </a:xfrm>
          <a:prstGeom prst="rect">
            <a:avLst/>
          </a:prstGeom>
          <a:solidFill>
            <a:srgbClr val="8FAAD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87" name="直接连接符 186">
            <a:extLst>
              <a:ext uri="{FF2B5EF4-FFF2-40B4-BE49-F238E27FC236}">
                <a16:creationId xmlns:a16="http://schemas.microsoft.com/office/drawing/2014/main" id="{FF3E994D-360C-9961-26B3-185270C8C669}"/>
              </a:ext>
            </a:extLst>
          </p:cNvPr>
          <p:cNvCxnSpPr>
            <a:cxnSpLocks/>
          </p:cNvCxnSpPr>
          <p:nvPr/>
        </p:nvCxnSpPr>
        <p:spPr>
          <a:xfrm>
            <a:off x="8656992" y="521282"/>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188" name="直接连接符 187">
            <a:extLst>
              <a:ext uri="{FF2B5EF4-FFF2-40B4-BE49-F238E27FC236}">
                <a16:creationId xmlns:a16="http://schemas.microsoft.com/office/drawing/2014/main" id="{BB215A3A-4B5C-79FF-8259-7EAB9E9C9646}"/>
              </a:ext>
            </a:extLst>
          </p:cNvPr>
          <p:cNvCxnSpPr>
            <a:cxnSpLocks/>
          </p:cNvCxnSpPr>
          <p:nvPr/>
        </p:nvCxnSpPr>
        <p:spPr>
          <a:xfrm>
            <a:off x="8823680" y="516520"/>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189" name="直接连接符 188">
            <a:extLst>
              <a:ext uri="{FF2B5EF4-FFF2-40B4-BE49-F238E27FC236}">
                <a16:creationId xmlns:a16="http://schemas.microsoft.com/office/drawing/2014/main" id="{66D48C26-F051-2491-B864-0838A347D01E}"/>
              </a:ext>
            </a:extLst>
          </p:cNvPr>
          <p:cNvCxnSpPr>
            <a:cxnSpLocks/>
          </p:cNvCxnSpPr>
          <p:nvPr/>
        </p:nvCxnSpPr>
        <p:spPr>
          <a:xfrm>
            <a:off x="8976080" y="518899"/>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190" name="直接连接符 189">
            <a:extLst>
              <a:ext uri="{FF2B5EF4-FFF2-40B4-BE49-F238E27FC236}">
                <a16:creationId xmlns:a16="http://schemas.microsoft.com/office/drawing/2014/main" id="{ECA83A72-1DE0-3E59-BC03-992BC40022C0}"/>
              </a:ext>
            </a:extLst>
          </p:cNvPr>
          <p:cNvCxnSpPr>
            <a:cxnSpLocks/>
          </p:cNvCxnSpPr>
          <p:nvPr/>
        </p:nvCxnSpPr>
        <p:spPr>
          <a:xfrm>
            <a:off x="9133245" y="518898"/>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191" name="直接连接符 190">
            <a:extLst>
              <a:ext uri="{FF2B5EF4-FFF2-40B4-BE49-F238E27FC236}">
                <a16:creationId xmlns:a16="http://schemas.microsoft.com/office/drawing/2014/main" id="{EFF75A35-E9E9-6DD6-8DE2-663F0FABC433}"/>
              </a:ext>
            </a:extLst>
          </p:cNvPr>
          <p:cNvCxnSpPr>
            <a:cxnSpLocks/>
          </p:cNvCxnSpPr>
          <p:nvPr/>
        </p:nvCxnSpPr>
        <p:spPr>
          <a:xfrm>
            <a:off x="9299933" y="521274"/>
            <a:ext cx="0" cy="206962"/>
          </a:xfrm>
          <a:prstGeom prst="line">
            <a:avLst/>
          </a:prstGeom>
          <a:ln/>
        </p:spPr>
        <p:style>
          <a:lnRef idx="2">
            <a:schemeClr val="dk1"/>
          </a:lnRef>
          <a:fillRef idx="0">
            <a:schemeClr val="dk1"/>
          </a:fillRef>
          <a:effectRef idx="1">
            <a:schemeClr val="dk1"/>
          </a:effectRef>
          <a:fontRef idx="minor">
            <a:schemeClr val="tx1"/>
          </a:fontRef>
        </p:style>
      </p:cxnSp>
      <p:sp>
        <p:nvSpPr>
          <p:cNvPr id="197" name="矩形 196">
            <a:extLst>
              <a:ext uri="{FF2B5EF4-FFF2-40B4-BE49-F238E27FC236}">
                <a16:creationId xmlns:a16="http://schemas.microsoft.com/office/drawing/2014/main" id="{0CBCBF9B-72D2-F2EE-DDCE-3205F29503B0}"/>
              </a:ext>
            </a:extLst>
          </p:cNvPr>
          <p:cNvSpPr/>
          <p:nvPr/>
        </p:nvSpPr>
        <p:spPr>
          <a:xfrm>
            <a:off x="8509481" y="1375513"/>
            <a:ext cx="936637" cy="198815"/>
          </a:xfrm>
          <a:prstGeom prst="rect">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03" name="直接连接符 202">
            <a:extLst>
              <a:ext uri="{FF2B5EF4-FFF2-40B4-BE49-F238E27FC236}">
                <a16:creationId xmlns:a16="http://schemas.microsoft.com/office/drawing/2014/main" id="{6FB398FC-0B93-8791-A732-7229F5E08658}"/>
              </a:ext>
            </a:extLst>
          </p:cNvPr>
          <p:cNvCxnSpPr>
            <a:cxnSpLocks/>
          </p:cNvCxnSpPr>
          <p:nvPr/>
        </p:nvCxnSpPr>
        <p:spPr>
          <a:xfrm>
            <a:off x="8659246" y="1374510"/>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209" name="直接连接符 208">
            <a:extLst>
              <a:ext uri="{FF2B5EF4-FFF2-40B4-BE49-F238E27FC236}">
                <a16:creationId xmlns:a16="http://schemas.microsoft.com/office/drawing/2014/main" id="{BA1382F3-6D00-A439-5273-43F282A8B43F}"/>
              </a:ext>
            </a:extLst>
          </p:cNvPr>
          <p:cNvCxnSpPr>
            <a:cxnSpLocks/>
          </p:cNvCxnSpPr>
          <p:nvPr/>
        </p:nvCxnSpPr>
        <p:spPr>
          <a:xfrm>
            <a:off x="8825934" y="1369748"/>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215" name="直接连接符 214">
            <a:extLst>
              <a:ext uri="{FF2B5EF4-FFF2-40B4-BE49-F238E27FC236}">
                <a16:creationId xmlns:a16="http://schemas.microsoft.com/office/drawing/2014/main" id="{13EB482D-F8FA-A872-FED4-D6D475752B48}"/>
              </a:ext>
            </a:extLst>
          </p:cNvPr>
          <p:cNvCxnSpPr>
            <a:cxnSpLocks/>
          </p:cNvCxnSpPr>
          <p:nvPr/>
        </p:nvCxnSpPr>
        <p:spPr>
          <a:xfrm>
            <a:off x="8978334" y="1372127"/>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221" name="直接连接符 220">
            <a:extLst>
              <a:ext uri="{FF2B5EF4-FFF2-40B4-BE49-F238E27FC236}">
                <a16:creationId xmlns:a16="http://schemas.microsoft.com/office/drawing/2014/main" id="{9EE11753-97B4-E611-0639-1EEA5ACDC13C}"/>
              </a:ext>
            </a:extLst>
          </p:cNvPr>
          <p:cNvCxnSpPr>
            <a:cxnSpLocks/>
          </p:cNvCxnSpPr>
          <p:nvPr/>
        </p:nvCxnSpPr>
        <p:spPr>
          <a:xfrm>
            <a:off x="9135499" y="1372126"/>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227" name="直接连接符 226">
            <a:extLst>
              <a:ext uri="{FF2B5EF4-FFF2-40B4-BE49-F238E27FC236}">
                <a16:creationId xmlns:a16="http://schemas.microsoft.com/office/drawing/2014/main" id="{E36DB944-3B63-3C0A-E52E-40B86D92ACCA}"/>
              </a:ext>
            </a:extLst>
          </p:cNvPr>
          <p:cNvCxnSpPr>
            <a:cxnSpLocks/>
          </p:cNvCxnSpPr>
          <p:nvPr/>
        </p:nvCxnSpPr>
        <p:spPr>
          <a:xfrm>
            <a:off x="9302187" y="1374502"/>
            <a:ext cx="0" cy="206962"/>
          </a:xfrm>
          <a:prstGeom prst="line">
            <a:avLst/>
          </a:prstGeom>
          <a:ln/>
        </p:spPr>
        <p:style>
          <a:lnRef idx="2">
            <a:schemeClr val="dk1"/>
          </a:lnRef>
          <a:fillRef idx="0">
            <a:schemeClr val="dk1"/>
          </a:fillRef>
          <a:effectRef idx="1">
            <a:schemeClr val="dk1"/>
          </a:effectRef>
          <a:fontRef idx="minor">
            <a:schemeClr val="tx1"/>
          </a:fontRef>
        </p:style>
      </p:cxnSp>
      <p:sp>
        <p:nvSpPr>
          <p:cNvPr id="231" name="矩形 230">
            <a:extLst>
              <a:ext uri="{FF2B5EF4-FFF2-40B4-BE49-F238E27FC236}">
                <a16:creationId xmlns:a16="http://schemas.microsoft.com/office/drawing/2014/main" id="{2AB83B49-4CBC-9321-C761-D2D5119C04A9}"/>
              </a:ext>
            </a:extLst>
          </p:cNvPr>
          <p:cNvSpPr/>
          <p:nvPr/>
        </p:nvSpPr>
        <p:spPr>
          <a:xfrm>
            <a:off x="8814230" y="1378314"/>
            <a:ext cx="189782" cy="198162"/>
          </a:xfrm>
          <a:prstGeom prst="rect">
            <a:avLst/>
          </a:prstGeom>
          <a:pattFill prst="dkVert">
            <a:fgClr>
              <a:srgbClr val="ED7D31"/>
            </a:fgClr>
            <a:bgClr>
              <a:schemeClr val="bg1"/>
            </a:bgClr>
          </a:patt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234" name="矩形 233">
            <a:extLst>
              <a:ext uri="{FF2B5EF4-FFF2-40B4-BE49-F238E27FC236}">
                <a16:creationId xmlns:a16="http://schemas.microsoft.com/office/drawing/2014/main" id="{ECA71C1F-E364-AB75-FB28-B748A5213ACE}"/>
              </a:ext>
            </a:extLst>
          </p:cNvPr>
          <p:cNvSpPr/>
          <p:nvPr/>
        </p:nvSpPr>
        <p:spPr>
          <a:xfrm>
            <a:off x="8507227" y="1941383"/>
            <a:ext cx="936637" cy="198815"/>
          </a:xfrm>
          <a:prstGeom prst="rect">
            <a:avLst/>
          </a:prstGeom>
          <a:solidFill>
            <a:srgbClr val="FBE5D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35" name="直接连接符 234">
            <a:extLst>
              <a:ext uri="{FF2B5EF4-FFF2-40B4-BE49-F238E27FC236}">
                <a16:creationId xmlns:a16="http://schemas.microsoft.com/office/drawing/2014/main" id="{61E913C1-C90A-6B12-613D-6177E55229EF}"/>
              </a:ext>
            </a:extLst>
          </p:cNvPr>
          <p:cNvCxnSpPr>
            <a:cxnSpLocks/>
          </p:cNvCxnSpPr>
          <p:nvPr/>
        </p:nvCxnSpPr>
        <p:spPr>
          <a:xfrm>
            <a:off x="8656992" y="1940380"/>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236" name="直接连接符 235">
            <a:extLst>
              <a:ext uri="{FF2B5EF4-FFF2-40B4-BE49-F238E27FC236}">
                <a16:creationId xmlns:a16="http://schemas.microsoft.com/office/drawing/2014/main" id="{4E8421FE-760E-F7A2-8616-52BEEFD04A55}"/>
              </a:ext>
            </a:extLst>
          </p:cNvPr>
          <p:cNvCxnSpPr>
            <a:cxnSpLocks/>
          </p:cNvCxnSpPr>
          <p:nvPr/>
        </p:nvCxnSpPr>
        <p:spPr>
          <a:xfrm>
            <a:off x="8823680" y="1935618"/>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237" name="直接连接符 236">
            <a:extLst>
              <a:ext uri="{FF2B5EF4-FFF2-40B4-BE49-F238E27FC236}">
                <a16:creationId xmlns:a16="http://schemas.microsoft.com/office/drawing/2014/main" id="{EABB9C18-B130-9CD8-58CD-45C6AA57FD49}"/>
              </a:ext>
            </a:extLst>
          </p:cNvPr>
          <p:cNvCxnSpPr>
            <a:cxnSpLocks/>
          </p:cNvCxnSpPr>
          <p:nvPr/>
        </p:nvCxnSpPr>
        <p:spPr>
          <a:xfrm>
            <a:off x="8976080" y="1937997"/>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238" name="直接连接符 237">
            <a:extLst>
              <a:ext uri="{FF2B5EF4-FFF2-40B4-BE49-F238E27FC236}">
                <a16:creationId xmlns:a16="http://schemas.microsoft.com/office/drawing/2014/main" id="{5E351F59-864B-D68B-9F42-CCF3811FB1FA}"/>
              </a:ext>
            </a:extLst>
          </p:cNvPr>
          <p:cNvCxnSpPr>
            <a:cxnSpLocks/>
          </p:cNvCxnSpPr>
          <p:nvPr/>
        </p:nvCxnSpPr>
        <p:spPr>
          <a:xfrm>
            <a:off x="9133245" y="1937996"/>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239" name="直接连接符 238">
            <a:extLst>
              <a:ext uri="{FF2B5EF4-FFF2-40B4-BE49-F238E27FC236}">
                <a16:creationId xmlns:a16="http://schemas.microsoft.com/office/drawing/2014/main" id="{2A72E114-2732-08F6-276B-52E9CF7610AC}"/>
              </a:ext>
            </a:extLst>
          </p:cNvPr>
          <p:cNvCxnSpPr>
            <a:cxnSpLocks/>
          </p:cNvCxnSpPr>
          <p:nvPr/>
        </p:nvCxnSpPr>
        <p:spPr>
          <a:xfrm>
            <a:off x="9299933" y="1940372"/>
            <a:ext cx="0" cy="206962"/>
          </a:xfrm>
          <a:prstGeom prst="line">
            <a:avLst/>
          </a:prstGeom>
          <a:ln/>
        </p:spPr>
        <p:style>
          <a:lnRef idx="2">
            <a:schemeClr val="dk1"/>
          </a:lnRef>
          <a:fillRef idx="0">
            <a:schemeClr val="dk1"/>
          </a:fillRef>
          <a:effectRef idx="1">
            <a:schemeClr val="dk1"/>
          </a:effectRef>
          <a:fontRef idx="minor">
            <a:schemeClr val="tx1"/>
          </a:fontRef>
        </p:style>
      </p:cxnSp>
      <p:sp>
        <p:nvSpPr>
          <p:cNvPr id="243" name="矩形 242">
            <a:extLst>
              <a:ext uri="{FF2B5EF4-FFF2-40B4-BE49-F238E27FC236}">
                <a16:creationId xmlns:a16="http://schemas.microsoft.com/office/drawing/2014/main" id="{C1E1E8CD-E428-7620-3756-22A728EF0B45}"/>
              </a:ext>
            </a:extLst>
          </p:cNvPr>
          <p:cNvSpPr/>
          <p:nvPr/>
        </p:nvSpPr>
        <p:spPr>
          <a:xfrm>
            <a:off x="8498763" y="2847676"/>
            <a:ext cx="936637" cy="198815"/>
          </a:xfrm>
          <a:prstGeom prst="rect">
            <a:avLst/>
          </a:prstGeom>
          <a:solidFill>
            <a:srgbClr val="DAEFF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44" name="直接连接符 243">
            <a:extLst>
              <a:ext uri="{FF2B5EF4-FFF2-40B4-BE49-F238E27FC236}">
                <a16:creationId xmlns:a16="http://schemas.microsoft.com/office/drawing/2014/main" id="{2888B7A9-01FB-2C8D-8D24-1BD0E2B00431}"/>
              </a:ext>
            </a:extLst>
          </p:cNvPr>
          <p:cNvCxnSpPr>
            <a:cxnSpLocks/>
          </p:cNvCxnSpPr>
          <p:nvPr/>
        </p:nvCxnSpPr>
        <p:spPr>
          <a:xfrm>
            <a:off x="8648528" y="2846673"/>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245" name="直接连接符 244">
            <a:extLst>
              <a:ext uri="{FF2B5EF4-FFF2-40B4-BE49-F238E27FC236}">
                <a16:creationId xmlns:a16="http://schemas.microsoft.com/office/drawing/2014/main" id="{B6B749D3-470C-48A2-5256-E8A17DF6364D}"/>
              </a:ext>
            </a:extLst>
          </p:cNvPr>
          <p:cNvCxnSpPr>
            <a:cxnSpLocks/>
          </p:cNvCxnSpPr>
          <p:nvPr/>
        </p:nvCxnSpPr>
        <p:spPr>
          <a:xfrm>
            <a:off x="8815216" y="2841911"/>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246" name="直接连接符 245">
            <a:extLst>
              <a:ext uri="{FF2B5EF4-FFF2-40B4-BE49-F238E27FC236}">
                <a16:creationId xmlns:a16="http://schemas.microsoft.com/office/drawing/2014/main" id="{63881818-4D7F-CC7E-87A1-538C8BB8200C}"/>
              </a:ext>
            </a:extLst>
          </p:cNvPr>
          <p:cNvCxnSpPr>
            <a:cxnSpLocks/>
          </p:cNvCxnSpPr>
          <p:nvPr/>
        </p:nvCxnSpPr>
        <p:spPr>
          <a:xfrm>
            <a:off x="8967616" y="2844290"/>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247" name="直接连接符 246">
            <a:extLst>
              <a:ext uri="{FF2B5EF4-FFF2-40B4-BE49-F238E27FC236}">
                <a16:creationId xmlns:a16="http://schemas.microsoft.com/office/drawing/2014/main" id="{31C95257-A413-41B2-463B-73AADAE7712D}"/>
              </a:ext>
            </a:extLst>
          </p:cNvPr>
          <p:cNvCxnSpPr>
            <a:cxnSpLocks/>
          </p:cNvCxnSpPr>
          <p:nvPr/>
        </p:nvCxnSpPr>
        <p:spPr>
          <a:xfrm>
            <a:off x="9124781" y="2844289"/>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251" name="直接连接符 250">
            <a:extLst>
              <a:ext uri="{FF2B5EF4-FFF2-40B4-BE49-F238E27FC236}">
                <a16:creationId xmlns:a16="http://schemas.microsoft.com/office/drawing/2014/main" id="{4953CDA6-E2AF-0490-53CF-E7F1E9C3C236}"/>
              </a:ext>
            </a:extLst>
          </p:cNvPr>
          <p:cNvCxnSpPr>
            <a:cxnSpLocks/>
          </p:cNvCxnSpPr>
          <p:nvPr/>
        </p:nvCxnSpPr>
        <p:spPr>
          <a:xfrm>
            <a:off x="9291469" y="2846665"/>
            <a:ext cx="0" cy="206962"/>
          </a:xfrm>
          <a:prstGeom prst="line">
            <a:avLst/>
          </a:prstGeom>
          <a:ln/>
        </p:spPr>
        <p:style>
          <a:lnRef idx="2">
            <a:schemeClr val="dk1"/>
          </a:lnRef>
          <a:fillRef idx="0">
            <a:schemeClr val="dk1"/>
          </a:fillRef>
          <a:effectRef idx="1">
            <a:schemeClr val="dk1"/>
          </a:effectRef>
          <a:fontRef idx="minor">
            <a:schemeClr val="tx1"/>
          </a:fontRef>
        </p:style>
      </p:cxnSp>
      <p:sp>
        <p:nvSpPr>
          <p:cNvPr id="30" name="文本框 29">
            <a:extLst>
              <a:ext uri="{FF2B5EF4-FFF2-40B4-BE49-F238E27FC236}">
                <a16:creationId xmlns:a16="http://schemas.microsoft.com/office/drawing/2014/main" id="{13417BBC-BDFA-02BC-20E5-BC47F0A63BC3}"/>
              </a:ext>
            </a:extLst>
          </p:cNvPr>
          <p:cNvSpPr txBox="1"/>
          <p:nvPr/>
        </p:nvSpPr>
        <p:spPr>
          <a:xfrm>
            <a:off x="6277352" y="417843"/>
            <a:ext cx="774255" cy="230832"/>
          </a:xfrm>
          <a:prstGeom prst="rect">
            <a:avLst/>
          </a:prstGeom>
          <a:noFill/>
        </p:spPr>
        <p:txBody>
          <a:bodyPr wrap="square" rtlCol="0">
            <a:spAutoFit/>
          </a:bodyPr>
          <a:lstStyle/>
          <a:p>
            <a:r>
              <a:rPr lang="en-US" altLang="zh-CN" sz="900" dirty="0">
                <a:latin typeface="Times New Roman" panose="02020603050405020304" pitchFamily="18" charset="0"/>
                <a:cs typeface="Times New Roman" panose="02020603050405020304" pitchFamily="18" charset="0"/>
              </a:rPr>
              <a:t>1  0 1  0 1</a:t>
            </a:r>
          </a:p>
        </p:txBody>
      </p:sp>
      <p:sp>
        <p:nvSpPr>
          <p:cNvPr id="135" name="文本框 134">
            <a:extLst>
              <a:ext uri="{FF2B5EF4-FFF2-40B4-BE49-F238E27FC236}">
                <a16:creationId xmlns:a16="http://schemas.microsoft.com/office/drawing/2014/main" id="{D215EB6A-D2A3-73CD-68FD-68F3C9D8ED9C}"/>
              </a:ext>
            </a:extLst>
          </p:cNvPr>
          <p:cNvSpPr txBox="1"/>
          <p:nvPr/>
        </p:nvSpPr>
        <p:spPr>
          <a:xfrm>
            <a:off x="6278860" y="535179"/>
            <a:ext cx="774255" cy="230832"/>
          </a:xfrm>
          <a:prstGeom prst="rect">
            <a:avLst/>
          </a:prstGeom>
          <a:noFill/>
        </p:spPr>
        <p:txBody>
          <a:bodyPr wrap="square" rtlCol="0">
            <a:spAutoFit/>
          </a:bodyPr>
          <a:lstStyle/>
          <a:p>
            <a:r>
              <a:rPr lang="en-US" altLang="zh-CN" sz="900" dirty="0">
                <a:latin typeface="Times New Roman" panose="02020603050405020304" pitchFamily="18" charset="0"/>
                <a:cs typeface="Times New Roman" panose="02020603050405020304" pitchFamily="18" charset="0"/>
              </a:rPr>
              <a:t>1  1 1  0 1</a:t>
            </a:r>
          </a:p>
        </p:txBody>
      </p:sp>
      <p:sp>
        <p:nvSpPr>
          <p:cNvPr id="140" name="文本框 139">
            <a:extLst>
              <a:ext uri="{FF2B5EF4-FFF2-40B4-BE49-F238E27FC236}">
                <a16:creationId xmlns:a16="http://schemas.microsoft.com/office/drawing/2014/main" id="{8E3F176A-22F7-5F36-6C84-3C4DB954CD68}"/>
              </a:ext>
            </a:extLst>
          </p:cNvPr>
          <p:cNvSpPr txBox="1"/>
          <p:nvPr/>
        </p:nvSpPr>
        <p:spPr>
          <a:xfrm>
            <a:off x="6277647" y="650217"/>
            <a:ext cx="645440" cy="230832"/>
          </a:xfrm>
          <a:prstGeom prst="rect">
            <a:avLst/>
          </a:prstGeom>
          <a:noFill/>
        </p:spPr>
        <p:txBody>
          <a:bodyPr wrap="square" rtlCol="0">
            <a:spAutoFit/>
          </a:bodyPr>
          <a:lstStyle/>
          <a:p>
            <a:r>
              <a:rPr lang="en-US" altLang="zh-CN" sz="900" dirty="0">
                <a:latin typeface="Times New Roman" panose="02020603050405020304" pitchFamily="18" charset="0"/>
                <a:cs typeface="Times New Roman" panose="02020603050405020304" pitchFamily="18" charset="0"/>
              </a:rPr>
              <a:t>0  0 1  0 1</a:t>
            </a:r>
          </a:p>
        </p:txBody>
      </p:sp>
      <p:sp>
        <p:nvSpPr>
          <p:cNvPr id="141" name="文本框 140">
            <a:extLst>
              <a:ext uri="{FF2B5EF4-FFF2-40B4-BE49-F238E27FC236}">
                <a16:creationId xmlns:a16="http://schemas.microsoft.com/office/drawing/2014/main" id="{35FEB266-7012-B45F-3D71-CC7768368E84}"/>
              </a:ext>
            </a:extLst>
          </p:cNvPr>
          <p:cNvSpPr txBox="1"/>
          <p:nvPr/>
        </p:nvSpPr>
        <p:spPr>
          <a:xfrm>
            <a:off x="6275596" y="749951"/>
            <a:ext cx="645440" cy="230832"/>
          </a:xfrm>
          <a:prstGeom prst="rect">
            <a:avLst/>
          </a:prstGeom>
          <a:noFill/>
        </p:spPr>
        <p:txBody>
          <a:bodyPr wrap="square" rtlCol="0">
            <a:spAutoFit/>
          </a:bodyPr>
          <a:lstStyle/>
          <a:p>
            <a:r>
              <a:rPr lang="en-US" altLang="zh-CN" sz="900" dirty="0">
                <a:latin typeface="Times New Roman" panose="02020603050405020304" pitchFamily="18" charset="0"/>
                <a:cs typeface="Times New Roman" panose="02020603050405020304" pitchFamily="18" charset="0"/>
              </a:rPr>
              <a:t>1  0 1  0 1</a:t>
            </a:r>
          </a:p>
        </p:txBody>
      </p:sp>
      <p:sp>
        <p:nvSpPr>
          <p:cNvPr id="147" name="文本框 146">
            <a:extLst>
              <a:ext uri="{FF2B5EF4-FFF2-40B4-BE49-F238E27FC236}">
                <a16:creationId xmlns:a16="http://schemas.microsoft.com/office/drawing/2014/main" id="{9726BC6F-33B8-359F-09EC-E5BB43691504}"/>
              </a:ext>
            </a:extLst>
          </p:cNvPr>
          <p:cNvSpPr txBox="1"/>
          <p:nvPr/>
        </p:nvSpPr>
        <p:spPr>
          <a:xfrm>
            <a:off x="6280188" y="866978"/>
            <a:ext cx="645440" cy="230832"/>
          </a:xfrm>
          <a:prstGeom prst="rect">
            <a:avLst/>
          </a:prstGeom>
          <a:noFill/>
        </p:spPr>
        <p:txBody>
          <a:bodyPr wrap="square" rtlCol="0">
            <a:spAutoFit/>
          </a:bodyPr>
          <a:lstStyle/>
          <a:p>
            <a:r>
              <a:rPr lang="en-US" altLang="zh-CN" sz="900" dirty="0">
                <a:latin typeface="Times New Roman" panose="02020603050405020304" pitchFamily="18" charset="0"/>
                <a:cs typeface="Times New Roman" panose="02020603050405020304" pitchFamily="18" charset="0"/>
              </a:rPr>
              <a:t>0  0 1  1 1</a:t>
            </a:r>
          </a:p>
        </p:txBody>
      </p:sp>
      <p:sp>
        <p:nvSpPr>
          <p:cNvPr id="148" name="文本框 147">
            <a:extLst>
              <a:ext uri="{FF2B5EF4-FFF2-40B4-BE49-F238E27FC236}">
                <a16:creationId xmlns:a16="http://schemas.microsoft.com/office/drawing/2014/main" id="{F194072D-400A-E33E-C966-7A936A947BAA}"/>
              </a:ext>
            </a:extLst>
          </p:cNvPr>
          <p:cNvSpPr txBox="1"/>
          <p:nvPr/>
        </p:nvSpPr>
        <p:spPr>
          <a:xfrm>
            <a:off x="7179081" y="652732"/>
            <a:ext cx="774255" cy="230832"/>
          </a:xfrm>
          <a:prstGeom prst="rect">
            <a:avLst/>
          </a:prstGeom>
          <a:noFill/>
        </p:spPr>
        <p:txBody>
          <a:bodyPr wrap="square" rtlCol="0">
            <a:spAutoFit/>
          </a:bodyPr>
          <a:lstStyle/>
          <a:p>
            <a:r>
              <a:rPr lang="en-US" altLang="zh-CN" sz="900" dirty="0">
                <a:latin typeface="Times New Roman" panose="02020603050405020304" pitchFamily="18" charset="0"/>
                <a:cs typeface="Times New Roman" panose="02020603050405020304" pitchFamily="18" charset="0"/>
              </a:rPr>
              <a:t>6  3 1  2 1</a:t>
            </a:r>
          </a:p>
        </p:txBody>
      </p:sp>
      <p:sp>
        <p:nvSpPr>
          <p:cNvPr id="150" name="文本框 149">
            <a:extLst>
              <a:ext uri="{FF2B5EF4-FFF2-40B4-BE49-F238E27FC236}">
                <a16:creationId xmlns:a16="http://schemas.microsoft.com/office/drawing/2014/main" id="{0EE24838-F27E-3397-9057-80C305D45102}"/>
              </a:ext>
            </a:extLst>
          </p:cNvPr>
          <p:cNvSpPr txBox="1"/>
          <p:nvPr/>
        </p:nvSpPr>
        <p:spPr>
          <a:xfrm>
            <a:off x="7179081" y="430184"/>
            <a:ext cx="774255" cy="230832"/>
          </a:xfrm>
          <a:prstGeom prst="rect">
            <a:avLst/>
          </a:prstGeom>
          <a:noFill/>
        </p:spPr>
        <p:txBody>
          <a:bodyPr wrap="square" rtlCol="0">
            <a:spAutoFit/>
          </a:bodyPr>
          <a:lstStyle/>
          <a:p>
            <a:r>
              <a:rPr lang="en-US" altLang="zh-CN" sz="900" dirty="0">
                <a:latin typeface="Times New Roman" panose="02020603050405020304" pitchFamily="18" charset="0"/>
                <a:cs typeface="Times New Roman" panose="02020603050405020304" pitchFamily="18" charset="0"/>
              </a:rPr>
              <a:t>4  0 3  8 1</a:t>
            </a:r>
          </a:p>
        </p:txBody>
      </p:sp>
      <p:sp>
        <p:nvSpPr>
          <p:cNvPr id="151" name="文本框 150">
            <a:extLst>
              <a:ext uri="{FF2B5EF4-FFF2-40B4-BE49-F238E27FC236}">
                <a16:creationId xmlns:a16="http://schemas.microsoft.com/office/drawing/2014/main" id="{C5822AB9-84C9-2635-0096-F6A1580A75B8}"/>
              </a:ext>
            </a:extLst>
          </p:cNvPr>
          <p:cNvSpPr txBox="1"/>
          <p:nvPr/>
        </p:nvSpPr>
        <p:spPr>
          <a:xfrm>
            <a:off x="7176698" y="537504"/>
            <a:ext cx="774255" cy="230832"/>
          </a:xfrm>
          <a:prstGeom prst="rect">
            <a:avLst/>
          </a:prstGeom>
          <a:noFill/>
        </p:spPr>
        <p:txBody>
          <a:bodyPr wrap="square" rtlCol="0">
            <a:spAutoFit/>
          </a:bodyPr>
          <a:lstStyle/>
          <a:p>
            <a:r>
              <a:rPr lang="en-US" altLang="zh-CN" sz="900" dirty="0">
                <a:latin typeface="Times New Roman" panose="02020603050405020304" pitchFamily="18" charset="0"/>
                <a:cs typeface="Times New Roman" panose="02020603050405020304" pitchFamily="18" charset="0"/>
              </a:rPr>
              <a:t>5  0 7  0 1</a:t>
            </a:r>
          </a:p>
        </p:txBody>
      </p:sp>
      <p:sp>
        <p:nvSpPr>
          <p:cNvPr id="154" name="文本框 153">
            <a:extLst>
              <a:ext uri="{FF2B5EF4-FFF2-40B4-BE49-F238E27FC236}">
                <a16:creationId xmlns:a16="http://schemas.microsoft.com/office/drawing/2014/main" id="{BA6FB636-029F-A53F-0764-D993ACF0B178}"/>
              </a:ext>
            </a:extLst>
          </p:cNvPr>
          <p:cNvSpPr txBox="1"/>
          <p:nvPr/>
        </p:nvSpPr>
        <p:spPr>
          <a:xfrm>
            <a:off x="7179081" y="768148"/>
            <a:ext cx="774255" cy="230832"/>
          </a:xfrm>
          <a:prstGeom prst="rect">
            <a:avLst/>
          </a:prstGeom>
          <a:noFill/>
        </p:spPr>
        <p:txBody>
          <a:bodyPr wrap="square" rtlCol="0">
            <a:spAutoFit/>
          </a:bodyPr>
          <a:lstStyle/>
          <a:p>
            <a:r>
              <a:rPr lang="en-US" altLang="zh-CN" sz="900" dirty="0">
                <a:latin typeface="Times New Roman" panose="02020603050405020304" pitchFamily="18" charset="0"/>
                <a:cs typeface="Times New Roman" panose="02020603050405020304" pitchFamily="18" charset="0"/>
              </a:rPr>
              <a:t>8  6 3  7 1</a:t>
            </a:r>
          </a:p>
        </p:txBody>
      </p:sp>
      <p:sp>
        <p:nvSpPr>
          <p:cNvPr id="162" name="文本框 161">
            <a:extLst>
              <a:ext uri="{FF2B5EF4-FFF2-40B4-BE49-F238E27FC236}">
                <a16:creationId xmlns:a16="http://schemas.microsoft.com/office/drawing/2014/main" id="{51D6CB3C-0133-F7C6-2CCE-BB06954B57CB}"/>
              </a:ext>
            </a:extLst>
          </p:cNvPr>
          <p:cNvSpPr txBox="1"/>
          <p:nvPr/>
        </p:nvSpPr>
        <p:spPr>
          <a:xfrm>
            <a:off x="7179081" y="884066"/>
            <a:ext cx="774255" cy="230832"/>
          </a:xfrm>
          <a:prstGeom prst="rect">
            <a:avLst/>
          </a:prstGeom>
          <a:noFill/>
        </p:spPr>
        <p:txBody>
          <a:bodyPr wrap="square" rtlCol="0">
            <a:spAutoFit/>
          </a:bodyPr>
          <a:lstStyle/>
          <a:p>
            <a:r>
              <a:rPr lang="en-US" altLang="zh-CN" sz="900" dirty="0">
                <a:latin typeface="Times New Roman" panose="02020603050405020304" pitchFamily="18" charset="0"/>
                <a:cs typeface="Times New Roman" panose="02020603050405020304" pitchFamily="18" charset="0"/>
              </a:rPr>
              <a:t>9  3 5  7 1</a:t>
            </a:r>
          </a:p>
        </p:txBody>
      </p:sp>
      <p:cxnSp>
        <p:nvCxnSpPr>
          <p:cNvPr id="242" name="直接箭头连接符 241">
            <a:extLst>
              <a:ext uri="{FF2B5EF4-FFF2-40B4-BE49-F238E27FC236}">
                <a16:creationId xmlns:a16="http://schemas.microsoft.com/office/drawing/2014/main" id="{4978331A-5B09-4727-649C-65AC0ED064D0}"/>
              </a:ext>
            </a:extLst>
          </p:cNvPr>
          <p:cNvCxnSpPr>
            <a:cxnSpLocks/>
          </p:cNvCxnSpPr>
          <p:nvPr/>
        </p:nvCxnSpPr>
        <p:spPr>
          <a:xfrm>
            <a:off x="10224179" y="1274188"/>
            <a:ext cx="0" cy="30350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61" name="直接箭头连接符 260">
            <a:extLst>
              <a:ext uri="{FF2B5EF4-FFF2-40B4-BE49-F238E27FC236}">
                <a16:creationId xmlns:a16="http://schemas.microsoft.com/office/drawing/2014/main" id="{32A4C935-7ED6-EB10-1ABC-118AD1E60DEB}"/>
              </a:ext>
            </a:extLst>
          </p:cNvPr>
          <p:cNvCxnSpPr>
            <a:cxnSpLocks/>
          </p:cNvCxnSpPr>
          <p:nvPr/>
        </p:nvCxnSpPr>
        <p:spPr>
          <a:xfrm>
            <a:off x="10225244" y="1971318"/>
            <a:ext cx="0" cy="30350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62" name="直接箭头连接符 261">
            <a:extLst>
              <a:ext uri="{FF2B5EF4-FFF2-40B4-BE49-F238E27FC236}">
                <a16:creationId xmlns:a16="http://schemas.microsoft.com/office/drawing/2014/main" id="{E0FF9C90-78FE-FFF1-4376-E5C6FF6F0757}"/>
              </a:ext>
            </a:extLst>
          </p:cNvPr>
          <p:cNvCxnSpPr>
            <a:cxnSpLocks/>
          </p:cNvCxnSpPr>
          <p:nvPr/>
        </p:nvCxnSpPr>
        <p:spPr>
          <a:xfrm>
            <a:off x="10234550" y="2799263"/>
            <a:ext cx="0" cy="41519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66" name="直接箭头连接符 265">
            <a:extLst>
              <a:ext uri="{FF2B5EF4-FFF2-40B4-BE49-F238E27FC236}">
                <a16:creationId xmlns:a16="http://schemas.microsoft.com/office/drawing/2014/main" id="{4B9FE232-06E0-7997-43B4-D4CB0DC39203}"/>
              </a:ext>
            </a:extLst>
          </p:cNvPr>
          <p:cNvCxnSpPr>
            <a:cxnSpLocks/>
          </p:cNvCxnSpPr>
          <p:nvPr/>
        </p:nvCxnSpPr>
        <p:spPr>
          <a:xfrm>
            <a:off x="9689732" y="1094964"/>
            <a:ext cx="235144" cy="407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70" name="矩形 269">
            <a:extLst>
              <a:ext uri="{FF2B5EF4-FFF2-40B4-BE49-F238E27FC236}">
                <a16:creationId xmlns:a16="http://schemas.microsoft.com/office/drawing/2014/main" id="{89E2F3BE-C7BD-E6B4-2E53-7B196D89F40A}"/>
              </a:ext>
            </a:extLst>
          </p:cNvPr>
          <p:cNvSpPr/>
          <p:nvPr/>
        </p:nvSpPr>
        <p:spPr>
          <a:xfrm>
            <a:off x="9896192" y="1627930"/>
            <a:ext cx="1331383" cy="242548"/>
          </a:xfrm>
          <a:prstGeom prst="rect">
            <a:avLst/>
          </a:prstGeom>
          <a:solidFill>
            <a:srgbClr val="FBE3B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72" name="文本框 271">
            <a:extLst>
              <a:ext uri="{FF2B5EF4-FFF2-40B4-BE49-F238E27FC236}">
                <a16:creationId xmlns:a16="http://schemas.microsoft.com/office/drawing/2014/main" id="{FFC2F9E8-2430-4979-0403-D1D06F21E2AB}"/>
              </a:ext>
            </a:extLst>
          </p:cNvPr>
          <p:cNvSpPr txBox="1"/>
          <p:nvPr/>
        </p:nvSpPr>
        <p:spPr>
          <a:xfrm>
            <a:off x="9873815" y="1603228"/>
            <a:ext cx="1441420"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Contrastive learning</a:t>
            </a:r>
            <a:endParaRPr lang="zh-CN" altLang="en-US" sz="1200" dirty="0">
              <a:latin typeface="Times New Roman" panose="02020603050405020304" pitchFamily="18" charset="0"/>
              <a:cs typeface="Times New Roman" panose="02020603050405020304" pitchFamily="18" charset="0"/>
            </a:endParaRPr>
          </a:p>
        </p:txBody>
      </p:sp>
      <p:sp>
        <p:nvSpPr>
          <p:cNvPr id="286" name="文本框 285">
            <a:extLst>
              <a:ext uri="{FF2B5EF4-FFF2-40B4-BE49-F238E27FC236}">
                <a16:creationId xmlns:a16="http://schemas.microsoft.com/office/drawing/2014/main" id="{3C034D46-EF09-CCA9-9D7F-FBE049B71CDF}"/>
              </a:ext>
            </a:extLst>
          </p:cNvPr>
          <p:cNvSpPr txBox="1"/>
          <p:nvPr/>
        </p:nvSpPr>
        <p:spPr>
          <a:xfrm>
            <a:off x="10181913" y="1283407"/>
            <a:ext cx="1519547"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Flow model training</a:t>
            </a:r>
            <a:endParaRPr lang="zh-CN" altLang="en-US" sz="1200" dirty="0">
              <a:latin typeface="Times New Roman" panose="02020603050405020304" pitchFamily="18" charset="0"/>
              <a:cs typeface="Times New Roman" panose="02020603050405020304" pitchFamily="18" charset="0"/>
            </a:endParaRPr>
          </a:p>
        </p:txBody>
      </p:sp>
      <p:sp>
        <p:nvSpPr>
          <p:cNvPr id="25" name="矩形 24">
            <a:extLst>
              <a:ext uri="{FF2B5EF4-FFF2-40B4-BE49-F238E27FC236}">
                <a16:creationId xmlns:a16="http://schemas.microsoft.com/office/drawing/2014/main" id="{E1C21386-A47D-19CE-DDD5-576B06E392DC}"/>
              </a:ext>
            </a:extLst>
          </p:cNvPr>
          <p:cNvSpPr/>
          <p:nvPr/>
        </p:nvSpPr>
        <p:spPr>
          <a:xfrm>
            <a:off x="6922152" y="5038096"/>
            <a:ext cx="1536260" cy="1144654"/>
          </a:xfrm>
          <a:prstGeom prst="rect">
            <a:avLst/>
          </a:prstGeom>
          <a:solidFill>
            <a:srgbClr val="E2F0D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4" name="矩形 163">
            <a:extLst>
              <a:ext uri="{FF2B5EF4-FFF2-40B4-BE49-F238E27FC236}">
                <a16:creationId xmlns:a16="http://schemas.microsoft.com/office/drawing/2014/main" id="{196CD29B-DE1D-7665-1877-57D5E5B02838}"/>
              </a:ext>
            </a:extLst>
          </p:cNvPr>
          <p:cNvSpPr/>
          <p:nvPr/>
        </p:nvSpPr>
        <p:spPr>
          <a:xfrm>
            <a:off x="8957054" y="5021027"/>
            <a:ext cx="2318716" cy="1003103"/>
          </a:xfrm>
          <a:prstGeom prst="rect">
            <a:avLst/>
          </a:prstGeom>
          <a:solidFill>
            <a:srgbClr val="FBE6CC"/>
          </a:solidFill>
          <a:ln>
            <a:solidFill>
              <a:srgbClr val="91919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7" name="文本框 166">
            <a:extLst>
              <a:ext uri="{FF2B5EF4-FFF2-40B4-BE49-F238E27FC236}">
                <a16:creationId xmlns:a16="http://schemas.microsoft.com/office/drawing/2014/main" id="{CF4A6C1D-1B5D-A397-05E3-A75D691F7AF6}"/>
              </a:ext>
            </a:extLst>
          </p:cNvPr>
          <p:cNvSpPr txBox="1"/>
          <p:nvPr/>
        </p:nvSpPr>
        <p:spPr>
          <a:xfrm>
            <a:off x="4787494" y="6217081"/>
            <a:ext cx="2064906"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Suspected graph model</a:t>
            </a:r>
            <a:endParaRPr lang="zh-CN" altLang="en-US" sz="1200" dirty="0"/>
          </a:p>
        </p:txBody>
      </p:sp>
      <mc:AlternateContent xmlns:mc="http://schemas.openxmlformats.org/markup-compatibility/2006" xmlns:a14="http://schemas.microsoft.com/office/drawing/2010/main">
        <mc:Choice Requires="a14">
          <p:sp>
            <p:nvSpPr>
              <p:cNvPr id="170" name="文本框 169">
                <a:extLst>
                  <a:ext uri="{FF2B5EF4-FFF2-40B4-BE49-F238E27FC236}">
                    <a16:creationId xmlns:a16="http://schemas.microsoft.com/office/drawing/2014/main" id="{01D3FB0B-8E0B-042D-623F-0A0B6F453FD8}"/>
                  </a:ext>
                </a:extLst>
              </p:cNvPr>
              <p:cNvSpPr txBox="1"/>
              <p:nvPr/>
            </p:nvSpPr>
            <p:spPr>
              <a:xfrm>
                <a:off x="8939779" y="4658803"/>
                <a:ext cx="2315126" cy="1015663"/>
              </a:xfrm>
              <a:prstGeom prst="rect">
                <a:avLst/>
              </a:prstGeom>
              <a:noFill/>
              <a:ln>
                <a:noFill/>
                <a:prstDash val="lgDash"/>
              </a:ln>
            </p:spPr>
            <p:txBody>
              <a:bodyPr wrap="square">
                <a:spAutoFit/>
              </a:bodyPr>
              <a:lstStyle/>
              <a:p>
                <a:r>
                  <a:rPr lang="zh-CN" altLang="en-US" sz="1200" dirty="0">
                    <a:latin typeface="Times New Roman" panose="02020603050405020304" pitchFamily="18" charset="0"/>
                    <a:cs typeface="Times New Roman" panose="02020603050405020304" pitchFamily="18" charset="0"/>
                  </a:rPr>
                  <a:t>Hypothesis testing:</a:t>
                </a:r>
                <a:endParaRPr lang="en-US" altLang="zh-CN" sz="1200" dirty="0">
                  <a:latin typeface="Times New Roman" panose="02020603050405020304" pitchFamily="18" charset="0"/>
                  <a:cs typeface="Times New Roman" panose="02020603050405020304" pitchFamily="18" charset="0"/>
                </a:endParaRPr>
              </a:p>
              <a:p>
                <a:endParaRPr lang="en-US" altLang="zh-CN" sz="1200" dirty="0">
                  <a:latin typeface="Times New Roman" panose="02020603050405020304" pitchFamily="18" charset="0"/>
                  <a:cs typeface="Times New Roman" panose="02020603050405020304" pitchFamily="18" charset="0"/>
                </a:endParaRPr>
              </a:p>
              <a:p>
                <a14:m>
                  <m:oMath xmlns:m="http://schemas.openxmlformats.org/officeDocument/2006/math">
                    <m:sSub>
                      <m:sSubPr>
                        <m:ctrlPr>
                          <a:rPr lang="en-US" altLang="zh-CN" sz="1200" i="1" smtClean="0">
                            <a:latin typeface="Cambria Math" panose="02040503050406030204" pitchFamily="18" charset="0"/>
                            <a:cs typeface="Times New Roman" panose="02020603050405020304" pitchFamily="18" charset="0"/>
                          </a:rPr>
                        </m:ctrlPr>
                      </m:sSubPr>
                      <m:e>
                        <m:r>
                          <a:rPr lang="en-US" altLang="zh-CN" sz="1200" b="0" i="1" smtClean="0">
                            <a:latin typeface="Cambria Math" panose="02040503050406030204" pitchFamily="18" charset="0"/>
                            <a:cs typeface="Times New Roman" panose="02020603050405020304" pitchFamily="18" charset="0"/>
                          </a:rPr>
                          <m:t>𝐻</m:t>
                        </m:r>
                      </m:e>
                      <m:sub>
                        <m:r>
                          <a:rPr lang="en-US" altLang="zh-CN" sz="1200" b="0" i="1" smtClean="0">
                            <a:latin typeface="Cambria Math" panose="02040503050406030204" pitchFamily="18" charset="0"/>
                            <a:cs typeface="Times New Roman" panose="02020603050405020304" pitchFamily="18" charset="0"/>
                          </a:rPr>
                          <m:t>0</m:t>
                        </m:r>
                      </m:sub>
                    </m:sSub>
                    <m:r>
                      <a:rPr lang="en-US" altLang="zh-CN" sz="1200" b="0" i="0" smtClean="0">
                        <a:latin typeface="Cambria Math" panose="02040503050406030204" pitchFamily="18" charset="0"/>
                        <a:cs typeface="Times New Roman" panose="02020603050405020304" pitchFamily="18" charset="0"/>
                      </a:rPr>
                      <m:t>:</m:t>
                    </m:r>
                  </m:oMath>
                </a14:m>
                <a:r>
                  <a:rPr lang="en-US" altLang="zh-CN" sz="1200" dirty="0">
                    <a:latin typeface="Times New Roman" panose="02020603050405020304" pitchFamily="18" charset="0"/>
                    <a:cs typeface="Times New Roman" panose="02020603050405020304" pitchFamily="18" charset="0"/>
                  </a:rPr>
                  <a:t>The observed two queries have different classification probability distributions</a:t>
                </a:r>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170" name="文本框 169">
                <a:extLst>
                  <a:ext uri="{FF2B5EF4-FFF2-40B4-BE49-F238E27FC236}">
                    <a16:creationId xmlns:a16="http://schemas.microsoft.com/office/drawing/2014/main" id="{01D3FB0B-8E0B-042D-623F-0A0B6F453FD8}"/>
                  </a:ext>
                </a:extLst>
              </p:cNvPr>
              <p:cNvSpPr txBox="1">
                <a:spLocks noRot="1" noChangeAspect="1" noMove="1" noResize="1" noEditPoints="1" noAdjustHandles="1" noChangeArrowheads="1" noChangeShapeType="1" noTextEdit="1"/>
              </p:cNvSpPr>
              <p:nvPr/>
            </p:nvSpPr>
            <p:spPr>
              <a:xfrm>
                <a:off x="8939779" y="4658803"/>
                <a:ext cx="2315126" cy="1015663"/>
              </a:xfrm>
              <a:prstGeom prst="rect">
                <a:avLst/>
              </a:prstGeom>
              <a:blipFill>
                <a:blip r:embed="rId17"/>
                <a:stretch>
                  <a:fillRect r="-1053" b="-3593"/>
                </a:stretch>
              </a:blipFill>
              <a:ln>
                <a:noFill/>
                <a:prstDash val="lgDash"/>
              </a:ln>
            </p:spPr>
            <p:txBody>
              <a:bodyPr/>
              <a:lstStyle/>
              <a:p>
                <a:r>
                  <a:rPr lang="zh-CN" altLang="en-US">
                    <a:noFill/>
                  </a:rPr>
                  <a:t> </a:t>
                </a:r>
              </a:p>
            </p:txBody>
          </p:sp>
        </mc:Fallback>
      </mc:AlternateContent>
      <p:sp>
        <p:nvSpPr>
          <p:cNvPr id="171" name="椭圆 170">
            <a:extLst>
              <a:ext uri="{FF2B5EF4-FFF2-40B4-BE49-F238E27FC236}">
                <a16:creationId xmlns:a16="http://schemas.microsoft.com/office/drawing/2014/main" id="{C3F63ADF-1B6A-F4A3-4F3D-CDD54D3E54DB}"/>
              </a:ext>
            </a:extLst>
          </p:cNvPr>
          <p:cNvSpPr/>
          <p:nvPr/>
        </p:nvSpPr>
        <p:spPr>
          <a:xfrm>
            <a:off x="863844" y="5226284"/>
            <a:ext cx="128588" cy="135731"/>
          </a:xfrm>
          <a:prstGeom prst="ellipse">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172" name="椭圆 171">
            <a:extLst>
              <a:ext uri="{FF2B5EF4-FFF2-40B4-BE49-F238E27FC236}">
                <a16:creationId xmlns:a16="http://schemas.microsoft.com/office/drawing/2014/main" id="{566F3DCF-7A3C-1524-D1BF-2B14C7903DED}"/>
              </a:ext>
            </a:extLst>
          </p:cNvPr>
          <p:cNvSpPr/>
          <p:nvPr/>
        </p:nvSpPr>
        <p:spPr>
          <a:xfrm>
            <a:off x="1150785" y="4872900"/>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174" name="椭圆 173">
            <a:extLst>
              <a:ext uri="{FF2B5EF4-FFF2-40B4-BE49-F238E27FC236}">
                <a16:creationId xmlns:a16="http://schemas.microsoft.com/office/drawing/2014/main" id="{0FA94F41-807B-AEAA-5139-13C36E99D3CC}"/>
              </a:ext>
            </a:extLst>
          </p:cNvPr>
          <p:cNvSpPr/>
          <p:nvPr/>
        </p:nvSpPr>
        <p:spPr>
          <a:xfrm>
            <a:off x="1086491" y="5614841"/>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75" name="椭圆 174">
            <a:extLst>
              <a:ext uri="{FF2B5EF4-FFF2-40B4-BE49-F238E27FC236}">
                <a16:creationId xmlns:a16="http://schemas.microsoft.com/office/drawing/2014/main" id="{25BBA55A-03D7-4EEA-A32C-1646740CF2DE}"/>
              </a:ext>
            </a:extLst>
          </p:cNvPr>
          <p:cNvSpPr/>
          <p:nvPr/>
        </p:nvSpPr>
        <p:spPr>
          <a:xfrm>
            <a:off x="1455585" y="5246161"/>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76" name="椭圆 175">
            <a:extLst>
              <a:ext uri="{FF2B5EF4-FFF2-40B4-BE49-F238E27FC236}">
                <a16:creationId xmlns:a16="http://schemas.microsoft.com/office/drawing/2014/main" id="{B42C0B2F-EF6F-D8CE-54CD-AAF57EB9502F}"/>
              </a:ext>
            </a:extLst>
          </p:cNvPr>
          <p:cNvSpPr/>
          <p:nvPr/>
        </p:nvSpPr>
        <p:spPr>
          <a:xfrm>
            <a:off x="1743719" y="4894511"/>
            <a:ext cx="128588" cy="135731"/>
          </a:xfrm>
          <a:prstGeom prst="ellipse">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177" name="椭圆 176">
            <a:extLst>
              <a:ext uri="{FF2B5EF4-FFF2-40B4-BE49-F238E27FC236}">
                <a16:creationId xmlns:a16="http://schemas.microsoft.com/office/drawing/2014/main" id="{68D1CD79-62C8-3D8B-792A-1DD9907A725F}"/>
              </a:ext>
            </a:extLst>
          </p:cNvPr>
          <p:cNvSpPr/>
          <p:nvPr/>
        </p:nvSpPr>
        <p:spPr>
          <a:xfrm>
            <a:off x="1877072" y="5584686"/>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78" name="椭圆 177">
            <a:extLst>
              <a:ext uri="{FF2B5EF4-FFF2-40B4-BE49-F238E27FC236}">
                <a16:creationId xmlns:a16="http://schemas.microsoft.com/office/drawing/2014/main" id="{AFB30374-43F2-C257-FE2A-AD3D4601DF95}"/>
              </a:ext>
            </a:extLst>
          </p:cNvPr>
          <p:cNvSpPr/>
          <p:nvPr/>
        </p:nvSpPr>
        <p:spPr>
          <a:xfrm>
            <a:off x="1956835" y="5328312"/>
            <a:ext cx="128588" cy="135731"/>
          </a:xfrm>
          <a:prstGeom prst="ellipse">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179" name="椭圆 178">
            <a:extLst>
              <a:ext uri="{FF2B5EF4-FFF2-40B4-BE49-F238E27FC236}">
                <a16:creationId xmlns:a16="http://schemas.microsoft.com/office/drawing/2014/main" id="{E09ABAA7-6C85-D818-16E1-9F384AAF7649}"/>
              </a:ext>
            </a:extLst>
          </p:cNvPr>
          <p:cNvSpPr/>
          <p:nvPr/>
        </p:nvSpPr>
        <p:spPr>
          <a:xfrm>
            <a:off x="1587741" y="5798404"/>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181" name="直接连接符 180">
            <a:extLst>
              <a:ext uri="{FF2B5EF4-FFF2-40B4-BE49-F238E27FC236}">
                <a16:creationId xmlns:a16="http://schemas.microsoft.com/office/drawing/2014/main" id="{9832398C-3BB3-4B1D-ED4C-40771AEA86D9}"/>
              </a:ext>
            </a:extLst>
          </p:cNvPr>
          <p:cNvCxnSpPr>
            <a:cxnSpLocks/>
            <a:stCxn id="172" idx="3"/>
            <a:endCxn id="171" idx="0"/>
          </p:cNvCxnSpPr>
          <p:nvPr/>
        </p:nvCxnSpPr>
        <p:spPr>
          <a:xfrm flipH="1">
            <a:off x="928138" y="4988754"/>
            <a:ext cx="241478" cy="237530"/>
          </a:xfrm>
          <a:prstGeom prst="line">
            <a:avLst/>
          </a:prstGeom>
        </p:spPr>
        <p:style>
          <a:lnRef idx="2">
            <a:schemeClr val="dk1"/>
          </a:lnRef>
          <a:fillRef idx="0">
            <a:schemeClr val="dk1"/>
          </a:fillRef>
          <a:effectRef idx="1">
            <a:schemeClr val="dk1"/>
          </a:effectRef>
          <a:fontRef idx="minor">
            <a:schemeClr val="tx1"/>
          </a:fontRef>
        </p:style>
      </p:cxnSp>
      <p:cxnSp>
        <p:nvCxnSpPr>
          <p:cNvPr id="182" name="直接连接符 181">
            <a:extLst>
              <a:ext uri="{FF2B5EF4-FFF2-40B4-BE49-F238E27FC236}">
                <a16:creationId xmlns:a16="http://schemas.microsoft.com/office/drawing/2014/main" id="{21DE7870-3886-A960-F58C-CAADBF5D533C}"/>
              </a:ext>
            </a:extLst>
          </p:cNvPr>
          <p:cNvCxnSpPr>
            <a:cxnSpLocks/>
            <a:stCxn id="172" idx="5"/>
            <a:endCxn id="175" idx="1"/>
          </p:cNvCxnSpPr>
          <p:nvPr/>
        </p:nvCxnSpPr>
        <p:spPr>
          <a:xfrm>
            <a:off x="1260542" y="4988754"/>
            <a:ext cx="213874" cy="277284"/>
          </a:xfrm>
          <a:prstGeom prst="line">
            <a:avLst/>
          </a:prstGeom>
        </p:spPr>
        <p:style>
          <a:lnRef idx="2">
            <a:schemeClr val="dk1"/>
          </a:lnRef>
          <a:fillRef idx="0">
            <a:schemeClr val="dk1"/>
          </a:fillRef>
          <a:effectRef idx="1">
            <a:schemeClr val="dk1"/>
          </a:effectRef>
          <a:fontRef idx="minor">
            <a:schemeClr val="tx1"/>
          </a:fontRef>
        </p:style>
      </p:cxnSp>
      <p:cxnSp>
        <p:nvCxnSpPr>
          <p:cNvPr id="228" name="直接连接符 227">
            <a:extLst>
              <a:ext uri="{FF2B5EF4-FFF2-40B4-BE49-F238E27FC236}">
                <a16:creationId xmlns:a16="http://schemas.microsoft.com/office/drawing/2014/main" id="{D3F83703-5752-1F84-FBED-B3391638FF9B}"/>
              </a:ext>
            </a:extLst>
          </p:cNvPr>
          <p:cNvCxnSpPr>
            <a:cxnSpLocks/>
            <a:stCxn id="171" idx="5"/>
            <a:endCxn id="174" idx="1"/>
          </p:cNvCxnSpPr>
          <p:nvPr/>
        </p:nvCxnSpPr>
        <p:spPr>
          <a:xfrm>
            <a:off x="973601" y="5342138"/>
            <a:ext cx="131721" cy="292580"/>
          </a:xfrm>
          <a:prstGeom prst="line">
            <a:avLst/>
          </a:prstGeom>
        </p:spPr>
        <p:style>
          <a:lnRef idx="2">
            <a:schemeClr val="dk1"/>
          </a:lnRef>
          <a:fillRef idx="0">
            <a:schemeClr val="dk1"/>
          </a:fillRef>
          <a:effectRef idx="1">
            <a:schemeClr val="dk1"/>
          </a:effectRef>
          <a:fontRef idx="minor">
            <a:schemeClr val="tx1"/>
          </a:fontRef>
        </p:style>
      </p:cxnSp>
      <p:cxnSp>
        <p:nvCxnSpPr>
          <p:cNvPr id="229" name="直接连接符 228">
            <a:extLst>
              <a:ext uri="{FF2B5EF4-FFF2-40B4-BE49-F238E27FC236}">
                <a16:creationId xmlns:a16="http://schemas.microsoft.com/office/drawing/2014/main" id="{F4596F5A-EA0E-DAEF-68FC-36D16245BFA1}"/>
              </a:ext>
            </a:extLst>
          </p:cNvPr>
          <p:cNvCxnSpPr>
            <a:cxnSpLocks/>
            <a:stCxn id="175" idx="3"/>
            <a:endCxn id="174" idx="7"/>
          </p:cNvCxnSpPr>
          <p:nvPr/>
        </p:nvCxnSpPr>
        <p:spPr>
          <a:xfrm flipH="1">
            <a:off x="1196248" y="5362015"/>
            <a:ext cx="278168" cy="272703"/>
          </a:xfrm>
          <a:prstGeom prst="line">
            <a:avLst/>
          </a:prstGeom>
        </p:spPr>
        <p:style>
          <a:lnRef idx="2">
            <a:schemeClr val="dk1"/>
          </a:lnRef>
          <a:fillRef idx="0">
            <a:schemeClr val="dk1"/>
          </a:fillRef>
          <a:effectRef idx="1">
            <a:schemeClr val="dk1"/>
          </a:effectRef>
          <a:fontRef idx="minor">
            <a:schemeClr val="tx1"/>
          </a:fontRef>
        </p:style>
      </p:cxnSp>
      <p:cxnSp>
        <p:nvCxnSpPr>
          <p:cNvPr id="230" name="直接连接符 229">
            <a:extLst>
              <a:ext uri="{FF2B5EF4-FFF2-40B4-BE49-F238E27FC236}">
                <a16:creationId xmlns:a16="http://schemas.microsoft.com/office/drawing/2014/main" id="{110D5F18-63E4-EB66-0972-51A523E3229E}"/>
              </a:ext>
            </a:extLst>
          </p:cNvPr>
          <p:cNvCxnSpPr>
            <a:cxnSpLocks/>
            <a:stCxn id="176" idx="3"/>
            <a:endCxn id="175" idx="6"/>
          </p:cNvCxnSpPr>
          <p:nvPr/>
        </p:nvCxnSpPr>
        <p:spPr>
          <a:xfrm flipH="1">
            <a:off x="1584173" y="5010365"/>
            <a:ext cx="178377" cy="303662"/>
          </a:xfrm>
          <a:prstGeom prst="line">
            <a:avLst/>
          </a:prstGeom>
        </p:spPr>
        <p:style>
          <a:lnRef idx="2">
            <a:schemeClr val="dk1"/>
          </a:lnRef>
          <a:fillRef idx="0">
            <a:schemeClr val="dk1"/>
          </a:fillRef>
          <a:effectRef idx="1">
            <a:schemeClr val="dk1"/>
          </a:effectRef>
          <a:fontRef idx="minor">
            <a:schemeClr val="tx1"/>
          </a:fontRef>
        </p:style>
      </p:cxnSp>
      <p:cxnSp>
        <p:nvCxnSpPr>
          <p:cNvPr id="232" name="直接连接符 231">
            <a:extLst>
              <a:ext uri="{FF2B5EF4-FFF2-40B4-BE49-F238E27FC236}">
                <a16:creationId xmlns:a16="http://schemas.microsoft.com/office/drawing/2014/main" id="{BB4E1984-3CE0-5FED-2122-5EDDE08772C6}"/>
              </a:ext>
            </a:extLst>
          </p:cNvPr>
          <p:cNvCxnSpPr>
            <a:cxnSpLocks/>
            <a:stCxn id="179" idx="0"/>
            <a:endCxn id="175" idx="4"/>
          </p:cNvCxnSpPr>
          <p:nvPr/>
        </p:nvCxnSpPr>
        <p:spPr>
          <a:xfrm flipH="1" flipV="1">
            <a:off x="1519879" y="5381892"/>
            <a:ext cx="132156" cy="416512"/>
          </a:xfrm>
          <a:prstGeom prst="line">
            <a:avLst/>
          </a:prstGeom>
        </p:spPr>
        <p:style>
          <a:lnRef idx="2">
            <a:schemeClr val="dk1"/>
          </a:lnRef>
          <a:fillRef idx="0">
            <a:schemeClr val="dk1"/>
          </a:fillRef>
          <a:effectRef idx="1">
            <a:schemeClr val="dk1"/>
          </a:effectRef>
          <a:fontRef idx="minor">
            <a:schemeClr val="tx1"/>
          </a:fontRef>
        </p:style>
      </p:cxnSp>
      <p:cxnSp>
        <p:nvCxnSpPr>
          <p:cNvPr id="233" name="直接连接符 232">
            <a:extLst>
              <a:ext uri="{FF2B5EF4-FFF2-40B4-BE49-F238E27FC236}">
                <a16:creationId xmlns:a16="http://schemas.microsoft.com/office/drawing/2014/main" id="{E6712205-BC5D-7CB3-28ED-01AB89AF751A}"/>
              </a:ext>
            </a:extLst>
          </p:cNvPr>
          <p:cNvCxnSpPr>
            <a:cxnSpLocks/>
            <a:stCxn id="177" idx="1"/>
            <a:endCxn id="175" idx="5"/>
          </p:cNvCxnSpPr>
          <p:nvPr/>
        </p:nvCxnSpPr>
        <p:spPr>
          <a:xfrm flipH="1" flipV="1">
            <a:off x="1565342" y="5362015"/>
            <a:ext cx="330561" cy="242548"/>
          </a:xfrm>
          <a:prstGeom prst="line">
            <a:avLst/>
          </a:prstGeom>
        </p:spPr>
        <p:style>
          <a:lnRef idx="2">
            <a:schemeClr val="dk1"/>
          </a:lnRef>
          <a:fillRef idx="0">
            <a:schemeClr val="dk1"/>
          </a:fillRef>
          <a:effectRef idx="1">
            <a:schemeClr val="dk1"/>
          </a:effectRef>
          <a:fontRef idx="minor">
            <a:schemeClr val="tx1"/>
          </a:fontRef>
        </p:style>
      </p:cxnSp>
      <p:cxnSp>
        <p:nvCxnSpPr>
          <p:cNvPr id="241" name="直接连接符 240">
            <a:extLst>
              <a:ext uri="{FF2B5EF4-FFF2-40B4-BE49-F238E27FC236}">
                <a16:creationId xmlns:a16="http://schemas.microsoft.com/office/drawing/2014/main" id="{B6C38303-1C5B-A8B8-ED2D-308BAD544A3E}"/>
              </a:ext>
            </a:extLst>
          </p:cNvPr>
          <p:cNvCxnSpPr>
            <a:cxnSpLocks/>
            <a:stCxn id="176" idx="5"/>
            <a:endCxn id="178" idx="1"/>
          </p:cNvCxnSpPr>
          <p:nvPr/>
        </p:nvCxnSpPr>
        <p:spPr>
          <a:xfrm>
            <a:off x="1853476" y="5010365"/>
            <a:ext cx="122190" cy="337824"/>
          </a:xfrm>
          <a:prstGeom prst="line">
            <a:avLst/>
          </a:prstGeom>
        </p:spPr>
        <p:style>
          <a:lnRef idx="2">
            <a:schemeClr val="dk1"/>
          </a:lnRef>
          <a:fillRef idx="0">
            <a:schemeClr val="dk1"/>
          </a:fillRef>
          <a:effectRef idx="1">
            <a:schemeClr val="dk1"/>
          </a:effectRef>
          <a:fontRef idx="minor">
            <a:schemeClr val="tx1"/>
          </a:fontRef>
        </p:style>
      </p:cxnSp>
      <p:cxnSp>
        <p:nvCxnSpPr>
          <p:cNvPr id="253" name="直接连接符 252">
            <a:extLst>
              <a:ext uri="{FF2B5EF4-FFF2-40B4-BE49-F238E27FC236}">
                <a16:creationId xmlns:a16="http://schemas.microsoft.com/office/drawing/2014/main" id="{B6788F26-8FC8-9EC8-7BE3-4FCE84CD6778}"/>
              </a:ext>
            </a:extLst>
          </p:cNvPr>
          <p:cNvCxnSpPr>
            <a:cxnSpLocks/>
            <a:stCxn id="172" idx="4"/>
            <a:endCxn id="174" idx="0"/>
          </p:cNvCxnSpPr>
          <p:nvPr/>
        </p:nvCxnSpPr>
        <p:spPr>
          <a:xfrm flipH="1">
            <a:off x="1150785" y="5008631"/>
            <a:ext cx="64294" cy="606210"/>
          </a:xfrm>
          <a:prstGeom prst="line">
            <a:avLst/>
          </a:prstGeom>
        </p:spPr>
        <p:style>
          <a:lnRef idx="2">
            <a:schemeClr val="dk1"/>
          </a:lnRef>
          <a:fillRef idx="0">
            <a:schemeClr val="dk1"/>
          </a:fillRef>
          <a:effectRef idx="1">
            <a:schemeClr val="dk1"/>
          </a:effectRef>
          <a:fontRef idx="minor">
            <a:schemeClr val="tx1"/>
          </a:fontRef>
        </p:style>
      </p:cxnSp>
      <p:cxnSp>
        <p:nvCxnSpPr>
          <p:cNvPr id="254" name="直接连接符 253">
            <a:extLst>
              <a:ext uri="{FF2B5EF4-FFF2-40B4-BE49-F238E27FC236}">
                <a16:creationId xmlns:a16="http://schemas.microsoft.com/office/drawing/2014/main" id="{333B726A-1DA5-5039-8500-E76275B7B5D8}"/>
              </a:ext>
            </a:extLst>
          </p:cNvPr>
          <p:cNvCxnSpPr>
            <a:stCxn id="174" idx="5"/>
            <a:endCxn id="179" idx="2"/>
          </p:cNvCxnSpPr>
          <p:nvPr/>
        </p:nvCxnSpPr>
        <p:spPr>
          <a:xfrm>
            <a:off x="1196248" y="5730695"/>
            <a:ext cx="391493" cy="135575"/>
          </a:xfrm>
          <a:prstGeom prst="line">
            <a:avLst/>
          </a:prstGeom>
        </p:spPr>
        <p:style>
          <a:lnRef idx="2">
            <a:schemeClr val="dk1"/>
          </a:lnRef>
          <a:fillRef idx="0">
            <a:schemeClr val="dk1"/>
          </a:fillRef>
          <a:effectRef idx="1">
            <a:schemeClr val="dk1"/>
          </a:effectRef>
          <a:fontRef idx="minor">
            <a:schemeClr val="tx1"/>
          </a:fontRef>
        </p:style>
      </p:cxnSp>
      <p:sp>
        <p:nvSpPr>
          <p:cNvPr id="256" name="矩形 255">
            <a:extLst>
              <a:ext uri="{FF2B5EF4-FFF2-40B4-BE49-F238E27FC236}">
                <a16:creationId xmlns:a16="http://schemas.microsoft.com/office/drawing/2014/main" id="{6A0D9A61-9293-2BB9-1D04-06D5FF4D519F}"/>
              </a:ext>
            </a:extLst>
          </p:cNvPr>
          <p:cNvSpPr/>
          <p:nvPr/>
        </p:nvSpPr>
        <p:spPr>
          <a:xfrm>
            <a:off x="771582" y="4813548"/>
            <a:ext cx="2472419" cy="1400176"/>
          </a:xfrm>
          <a:prstGeom prst="rect">
            <a:avLst/>
          </a:prstGeom>
          <a:noFill/>
          <a:ln>
            <a:solidFill>
              <a:schemeClr val="bg1">
                <a:lumMod val="65000"/>
              </a:schemeClr>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8" name="椭圆 257">
            <a:extLst>
              <a:ext uri="{FF2B5EF4-FFF2-40B4-BE49-F238E27FC236}">
                <a16:creationId xmlns:a16="http://schemas.microsoft.com/office/drawing/2014/main" id="{94FC15E7-A931-B325-5092-3E1AC52DFD4B}"/>
              </a:ext>
            </a:extLst>
          </p:cNvPr>
          <p:cNvSpPr/>
          <p:nvPr/>
        </p:nvSpPr>
        <p:spPr>
          <a:xfrm rot="453782">
            <a:off x="2645777" y="5288397"/>
            <a:ext cx="128588" cy="135731"/>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sp>
        <p:nvSpPr>
          <p:cNvPr id="259" name="椭圆 258">
            <a:extLst>
              <a:ext uri="{FF2B5EF4-FFF2-40B4-BE49-F238E27FC236}">
                <a16:creationId xmlns:a16="http://schemas.microsoft.com/office/drawing/2014/main" id="{2A300F9B-36DD-0694-B0F7-D8C75A211E5E}"/>
              </a:ext>
            </a:extLst>
          </p:cNvPr>
          <p:cNvSpPr/>
          <p:nvPr/>
        </p:nvSpPr>
        <p:spPr>
          <a:xfrm rot="453782">
            <a:off x="2800860" y="5441083"/>
            <a:ext cx="128588" cy="135731"/>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sp>
        <p:nvSpPr>
          <p:cNvPr id="260" name="椭圆 259">
            <a:extLst>
              <a:ext uri="{FF2B5EF4-FFF2-40B4-BE49-F238E27FC236}">
                <a16:creationId xmlns:a16="http://schemas.microsoft.com/office/drawing/2014/main" id="{A8CD4970-04D4-11FF-AD44-9AFB604F7A8E}"/>
              </a:ext>
            </a:extLst>
          </p:cNvPr>
          <p:cNvSpPr/>
          <p:nvPr/>
        </p:nvSpPr>
        <p:spPr>
          <a:xfrm rot="453782">
            <a:off x="2559661" y="5532726"/>
            <a:ext cx="128588" cy="135731"/>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cxnSp>
        <p:nvCxnSpPr>
          <p:cNvPr id="263" name="直接连接符 262">
            <a:extLst>
              <a:ext uri="{FF2B5EF4-FFF2-40B4-BE49-F238E27FC236}">
                <a16:creationId xmlns:a16="http://schemas.microsoft.com/office/drawing/2014/main" id="{8B2A04F6-6B57-B330-E80B-B8A310BE5993}"/>
              </a:ext>
            </a:extLst>
          </p:cNvPr>
          <p:cNvCxnSpPr>
            <a:cxnSpLocks/>
          </p:cNvCxnSpPr>
          <p:nvPr/>
        </p:nvCxnSpPr>
        <p:spPr>
          <a:xfrm rot="453782">
            <a:off x="2751505" y="5410103"/>
            <a:ext cx="74898" cy="45291"/>
          </a:xfrm>
          <a:prstGeom prst="line">
            <a:avLst/>
          </a:prstGeom>
          <a:ln>
            <a:solidFill>
              <a:srgbClr val="C00000"/>
            </a:solidFill>
          </a:ln>
        </p:spPr>
        <p:style>
          <a:lnRef idx="2">
            <a:schemeClr val="dk1"/>
          </a:lnRef>
          <a:fillRef idx="0">
            <a:schemeClr val="dk1"/>
          </a:fillRef>
          <a:effectRef idx="1">
            <a:schemeClr val="dk1"/>
          </a:effectRef>
          <a:fontRef idx="minor">
            <a:schemeClr val="tx1"/>
          </a:fontRef>
        </p:style>
      </p:cxnSp>
      <p:cxnSp>
        <p:nvCxnSpPr>
          <p:cNvPr id="264" name="直接连接符 263">
            <a:extLst>
              <a:ext uri="{FF2B5EF4-FFF2-40B4-BE49-F238E27FC236}">
                <a16:creationId xmlns:a16="http://schemas.microsoft.com/office/drawing/2014/main" id="{D6F29293-87AA-B6AB-DBC6-081C298EF665}"/>
              </a:ext>
            </a:extLst>
          </p:cNvPr>
          <p:cNvCxnSpPr>
            <a:cxnSpLocks/>
            <a:endCxn id="260" idx="0"/>
          </p:cNvCxnSpPr>
          <p:nvPr/>
        </p:nvCxnSpPr>
        <p:spPr>
          <a:xfrm flipH="1">
            <a:off x="2632887" y="5403796"/>
            <a:ext cx="37951" cy="129520"/>
          </a:xfrm>
          <a:prstGeom prst="line">
            <a:avLst/>
          </a:prstGeom>
          <a:ln>
            <a:solidFill>
              <a:srgbClr val="C00000"/>
            </a:solidFill>
          </a:ln>
        </p:spPr>
        <p:style>
          <a:lnRef idx="2">
            <a:schemeClr val="dk1"/>
          </a:lnRef>
          <a:fillRef idx="0">
            <a:schemeClr val="dk1"/>
          </a:fillRef>
          <a:effectRef idx="1">
            <a:schemeClr val="dk1"/>
          </a:effectRef>
          <a:fontRef idx="minor">
            <a:schemeClr val="tx1"/>
          </a:fontRef>
        </p:style>
      </p:cxnSp>
      <p:cxnSp>
        <p:nvCxnSpPr>
          <p:cNvPr id="265" name="直接连接符 264">
            <a:extLst>
              <a:ext uri="{FF2B5EF4-FFF2-40B4-BE49-F238E27FC236}">
                <a16:creationId xmlns:a16="http://schemas.microsoft.com/office/drawing/2014/main" id="{0093D0FE-FC02-3C40-8DE3-B1368BE502A5}"/>
              </a:ext>
            </a:extLst>
          </p:cNvPr>
          <p:cNvCxnSpPr>
            <a:cxnSpLocks/>
            <a:endCxn id="260" idx="6"/>
          </p:cNvCxnSpPr>
          <p:nvPr/>
        </p:nvCxnSpPr>
        <p:spPr>
          <a:xfrm flipH="1">
            <a:off x="2687690" y="5559088"/>
            <a:ext cx="129383" cy="49966"/>
          </a:xfrm>
          <a:prstGeom prst="line">
            <a:avLst/>
          </a:prstGeom>
          <a:ln>
            <a:solidFill>
              <a:srgbClr val="C00000"/>
            </a:solidFill>
          </a:ln>
        </p:spPr>
        <p:style>
          <a:lnRef idx="2">
            <a:schemeClr val="dk1"/>
          </a:lnRef>
          <a:fillRef idx="0">
            <a:schemeClr val="dk1"/>
          </a:fillRef>
          <a:effectRef idx="1">
            <a:schemeClr val="dk1"/>
          </a:effectRef>
          <a:fontRef idx="minor">
            <a:schemeClr val="tx1"/>
          </a:fontRef>
        </p:style>
      </p:cxnSp>
      <p:pic>
        <p:nvPicPr>
          <p:cNvPr id="267" name="图片 266">
            <a:extLst>
              <a:ext uri="{FF2B5EF4-FFF2-40B4-BE49-F238E27FC236}">
                <a16:creationId xmlns:a16="http://schemas.microsoft.com/office/drawing/2014/main" id="{CF03A81B-86F7-E49C-69A6-5B2408D19146}"/>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2224135" y="5431020"/>
            <a:ext cx="222267" cy="222267"/>
          </a:xfrm>
          <a:prstGeom prst="rect">
            <a:avLst/>
          </a:prstGeom>
        </p:spPr>
      </p:pic>
      <mc:AlternateContent xmlns:mc="http://schemas.openxmlformats.org/markup-compatibility/2006" xmlns:a14="http://schemas.microsoft.com/office/drawing/2010/main">
        <mc:Choice Requires="a14">
          <p:sp>
            <p:nvSpPr>
              <p:cNvPr id="268" name="文本框 267">
                <a:extLst>
                  <a:ext uri="{FF2B5EF4-FFF2-40B4-BE49-F238E27FC236}">
                    <a16:creationId xmlns:a16="http://schemas.microsoft.com/office/drawing/2014/main" id="{B63C4657-AB22-7E36-2361-874D6B1D9950}"/>
                  </a:ext>
                </a:extLst>
              </p:cNvPr>
              <p:cNvSpPr txBox="1"/>
              <p:nvPr/>
            </p:nvSpPr>
            <p:spPr>
              <a:xfrm>
                <a:off x="771583" y="5872943"/>
                <a:ext cx="136800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Original datasets </a:t>
                </a:r>
                <a14:m>
                  <m:oMath xmlns:m="http://schemas.openxmlformats.org/officeDocument/2006/math">
                    <m:r>
                      <a:rPr lang="en-US" altLang="zh-CN" sz="1200" i="1" dirty="0" smtClean="0">
                        <a:latin typeface="Cambria Math" panose="02040503050406030204" pitchFamily="18" charset="0"/>
                        <a:cs typeface="Times New Roman" panose="02020603050405020304" pitchFamily="18" charset="0"/>
                      </a:rPr>
                      <m:t>𝐺</m:t>
                    </m:r>
                  </m:oMath>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268" name="文本框 267">
                <a:extLst>
                  <a:ext uri="{FF2B5EF4-FFF2-40B4-BE49-F238E27FC236}">
                    <a16:creationId xmlns:a16="http://schemas.microsoft.com/office/drawing/2014/main" id="{B63C4657-AB22-7E36-2361-874D6B1D9950}"/>
                  </a:ext>
                </a:extLst>
              </p:cNvPr>
              <p:cNvSpPr txBox="1">
                <a:spLocks noRot="1" noChangeAspect="1" noMove="1" noResize="1" noEditPoints="1" noAdjustHandles="1" noChangeArrowheads="1" noChangeShapeType="1" noTextEdit="1"/>
              </p:cNvSpPr>
              <p:nvPr/>
            </p:nvSpPr>
            <p:spPr>
              <a:xfrm>
                <a:off x="771583" y="5872943"/>
                <a:ext cx="1368003" cy="276999"/>
              </a:xfrm>
              <a:prstGeom prst="rect">
                <a:avLst/>
              </a:prstGeom>
              <a:blipFill>
                <a:blip r:embed="rId13"/>
                <a:stretch>
                  <a:fillRect l="-446" b="-1521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9" name="文本框 268">
                <a:extLst>
                  <a:ext uri="{FF2B5EF4-FFF2-40B4-BE49-F238E27FC236}">
                    <a16:creationId xmlns:a16="http://schemas.microsoft.com/office/drawing/2014/main" id="{B2C48E39-FAEB-A1A8-C99A-5C6FF87B9157}"/>
                  </a:ext>
                </a:extLst>
              </p:cNvPr>
              <p:cNvSpPr txBox="1"/>
              <p:nvPr/>
            </p:nvSpPr>
            <p:spPr>
              <a:xfrm>
                <a:off x="2398321" y="5854102"/>
                <a:ext cx="693014"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1200" i="1" smtClean="0">
                              <a:latin typeface="Cambria Math" panose="02040503050406030204" pitchFamily="18" charset="0"/>
                              <a:cs typeface="Times New Roman" panose="02020603050405020304" pitchFamily="18" charset="0"/>
                            </a:rPr>
                          </m:ctrlPr>
                        </m:sSubPr>
                        <m:e>
                          <m:r>
                            <a:rPr lang="en-US" altLang="zh-CN" sz="1200" b="0" i="1" smtClean="0">
                              <a:latin typeface="Cambria Math" panose="02040503050406030204" pitchFamily="18" charset="0"/>
                              <a:cs typeface="Times New Roman" panose="02020603050405020304" pitchFamily="18" charset="0"/>
                            </a:rPr>
                            <m:t>𝑥</m:t>
                          </m:r>
                        </m:e>
                        <m:sub>
                          <m:r>
                            <a:rPr lang="en-US" altLang="zh-CN" sz="1200" b="0" i="1" smtClean="0">
                              <a:latin typeface="Cambria Math" panose="02040503050406030204" pitchFamily="18" charset="0"/>
                              <a:cs typeface="Times New Roman" panose="02020603050405020304" pitchFamily="18" charset="0"/>
                            </a:rPr>
                            <m:t>𝑖𝑠𝑜</m:t>
                          </m:r>
                        </m:sub>
                      </m:sSub>
                    </m:oMath>
                  </m:oMathPara>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269" name="文本框 268">
                <a:extLst>
                  <a:ext uri="{FF2B5EF4-FFF2-40B4-BE49-F238E27FC236}">
                    <a16:creationId xmlns:a16="http://schemas.microsoft.com/office/drawing/2014/main" id="{B2C48E39-FAEB-A1A8-C99A-5C6FF87B9157}"/>
                  </a:ext>
                </a:extLst>
              </p:cNvPr>
              <p:cNvSpPr txBox="1">
                <a:spLocks noRot="1" noChangeAspect="1" noMove="1" noResize="1" noEditPoints="1" noAdjustHandles="1" noChangeArrowheads="1" noChangeShapeType="1" noTextEdit="1"/>
              </p:cNvSpPr>
              <p:nvPr/>
            </p:nvSpPr>
            <p:spPr>
              <a:xfrm>
                <a:off x="2398321" y="5854102"/>
                <a:ext cx="693014" cy="276999"/>
              </a:xfrm>
              <a:prstGeom prst="rect">
                <a:avLst/>
              </a:prstGeom>
              <a:blipFill>
                <a:blip r:embed="rId1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5" name="文本框 274">
                <a:extLst>
                  <a:ext uri="{FF2B5EF4-FFF2-40B4-BE49-F238E27FC236}">
                    <a16:creationId xmlns:a16="http://schemas.microsoft.com/office/drawing/2014/main" id="{1090F4A2-A05F-E659-FAA6-5DE8F5EBF171}"/>
                  </a:ext>
                </a:extLst>
              </p:cNvPr>
              <p:cNvSpPr txBox="1"/>
              <p:nvPr/>
            </p:nvSpPr>
            <p:spPr>
              <a:xfrm>
                <a:off x="3711392" y="5152863"/>
                <a:ext cx="693014"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1200" i="1" smtClean="0">
                              <a:latin typeface="Cambria Math" panose="02040503050406030204" pitchFamily="18" charset="0"/>
                              <a:cs typeface="Times New Roman" panose="02020603050405020304" pitchFamily="18" charset="0"/>
                            </a:rPr>
                          </m:ctrlPr>
                        </m:sSubPr>
                        <m:e>
                          <m:r>
                            <a:rPr lang="en-US" altLang="zh-CN" sz="1200" b="0" i="1" smtClean="0">
                              <a:latin typeface="Cambria Math" panose="02040503050406030204" pitchFamily="18" charset="0"/>
                              <a:cs typeface="Times New Roman" panose="02020603050405020304" pitchFamily="18" charset="0"/>
                            </a:rPr>
                            <m:t>𝑥</m:t>
                          </m:r>
                        </m:e>
                        <m:sub>
                          <m:r>
                            <a:rPr lang="en-US" altLang="zh-CN" sz="1200" b="0" i="1" smtClean="0">
                              <a:latin typeface="Cambria Math" panose="02040503050406030204" pitchFamily="18" charset="0"/>
                              <a:cs typeface="Times New Roman" panose="02020603050405020304" pitchFamily="18" charset="0"/>
                            </a:rPr>
                            <m:t>𝑠𝑢𝑟</m:t>
                          </m:r>
                        </m:sub>
                      </m:sSub>
                    </m:oMath>
                  </m:oMathPara>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275" name="文本框 274">
                <a:extLst>
                  <a:ext uri="{FF2B5EF4-FFF2-40B4-BE49-F238E27FC236}">
                    <a16:creationId xmlns:a16="http://schemas.microsoft.com/office/drawing/2014/main" id="{1090F4A2-A05F-E659-FAA6-5DE8F5EBF171}"/>
                  </a:ext>
                </a:extLst>
              </p:cNvPr>
              <p:cNvSpPr txBox="1">
                <a:spLocks noRot="1" noChangeAspect="1" noMove="1" noResize="1" noEditPoints="1" noAdjustHandles="1" noChangeArrowheads="1" noChangeShapeType="1" noTextEdit="1"/>
              </p:cNvSpPr>
              <p:nvPr/>
            </p:nvSpPr>
            <p:spPr>
              <a:xfrm>
                <a:off x="3711392" y="5152863"/>
                <a:ext cx="693014" cy="276999"/>
              </a:xfrm>
              <a:prstGeom prst="rect">
                <a:avLst/>
              </a:prstGeom>
              <a:blipFill>
                <a:blip r:embed="rId2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5" name="文本框 284">
                <a:extLst>
                  <a:ext uri="{FF2B5EF4-FFF2-40B4-BE49-F238E27FC236}">
                    <a16:creationId xmlns:a16="http://schemas.microsoft.com/office/drawing/2014/main" id="{E45E8D44-56E3-AFC0-ADE3-7C76400302C3}"/>
                  </a:ext>
                </a:extLst>
              </p:cNvPr>
              <p:cNvSpPr txBox="1"/>
              <p:nvPr/>
            </p:nvSpPr>
            <p:spPr>
              <a:xfrm>
                <a:off x="3776193" y="5922029"/>
                <a:ext cx="693014"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1200" i="1" smtClean="0">
                              <a:latin typeface="Cambria Math" panose="02040503050406030204" pitchFamily="18" charset="0"/>
                              <a:cs typeface="Times New Roman" panose="02020603050405020304" pitchFamily="18" charset="0"/>
                            </a:rPr>
                          </m:ctrlPr>
                        </m:sSubPr>
                        <m:e>
                          <m:r>
                            <a:rPr lang="en-US" altLang="zh-CN" sz="1200" b="0" i="1" smtClean="0">
                              <a:latin typeface="Cambria Math" panose="02040503050406030204" pitchFamily="18" charset="0"/>
                              <a:cs typeface="Times New Roman" panose="02020603050405020304" pitchFamily="18" charset="0"/>
                            </a:rPr>
                            <m:t>𝑥</m:t>
                          </m:r>
                        </m:e>
                        <m:sub>
                          <m:r>
                            <a:rPr lang="en-US" altLang="zh-CN" sz="1200" b="0" i="1" smtClean="0">
                              <a:latin typeface="Cambria Math" panose="02040503050406030204" pitchFamily="18" charset="0"/>
                              <a:cs typeface="Times New Roman" panose="02020603050405020304" pitchFamily="18" charset="0"/>
                            </a:rPr>
                            <m:t>𝑑𝑖𝑠</m:t>
                          </m:r>
                        </m:sub>
                      </m:sSub>
                    </m:oMath>
                  </m:oMathPara>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285" name="文本框 284">
                <a:extLst>
                  <a:ext uri="{FF2B5EF4-FFF2-40B4-BE49-F238E27FC236}">
                    <a16:creationId xmlns:a16="http://schemas.microsoft.com/office/drawing/2014/main" id="{E45E8D44-56E3-AFC0-ADE3-7C76400302C3}"/>
                  </a:ext>
                </a:extLst>
              </p:cNvPr>
              <p:cNvSpPr txBox="1">
                <a:spLocks noRot="1" noChangeAspect="1" noMove="1" noResize="1" noEditPoints="1" noAdjustHandles="1" noChangeArrowheads="1" noChangeShapeType="1" noTextEdit="1"/>
              </p:cNvSpPr>
              <p:nvPr/>
            </p:nvSpPr>
            <p:spPr>
              <a:xfrm>
                <a:off x="3776193" y="5922029"/>
                <a:ext cx="693014" cy="276999"/>
              </a:xfrm>
              <a:prstGeom prst="rect">
                <a:avLst/>
              </a:prstGeom>
              <a:blipFill>
                <a:blip r:embed="rId21"/>
                <a:stretch>
                  <a:fillRect/>
                </a:stretch>
              </a:blipFill>
            </p:spPr>
            <p:txBody>
              <a:bodyPr/>
              <a:lstStyle/>
              <a:p>
                <a:r>
                  <a:rPr lang="zh-CN" altLang="en-US">
                    <a:noFill/>
                  </a:rPr>
                  <a:t> </a:t>
                </a:r>
              </a:p>
            </p:txBody>
          </p:sp>
        </mc:Fallback>
      </mc:AlternateContent>
      <p:sp>
        <p:nvSpPr>
          <p:cNvPr id="288" name="等腰三角形 287">
            <a:extLst>
              <a:ext uri="{FF2B5EF4-FFF2-40B4-BE49-F238E27FC236}">
                <a16:creationId xmlns:a16="http://schemas.microsoft.com/office/drawing/2014/main" id="{B73C817D-91E5-026D-FCD2-CD92F31DA682}"/>
              </a:ext>
            </a:extLst>
          </p:cNvPr>
          <p:cNvSpPr/>
          <p:nvPr/>
        </p:nvSpPr>
        <p:spPr>
          <a:xfrm>
            <a:off x="3927219" y="5582058"/>
            <a:ext cx="343449" cy="369332"/>
          </a:xfrm>
          <a:prstGeom prst="triangl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0" name="椭圆 289">
            <a:extLst>
              <a:ext uri="{FF2B5EF4-FFF2-40B4-BE49-F238E27FC236}">
                <a16:creationId xmlns:a16="http://schemas.microsoft.com/office/drawing/2014/main" id="{A7FD6A3F-635D-7FA7-C573-26C61B4E8CBE}"/>
              </a:ext>
            </a:extLst>
          </p:cNvPr>
          <p:cNvSpPr/>
          <p:nvPr/>
        </p:nvSpPr>
        <p:spPr>
          <a:xfrm rot="453782">
            <a:off x="4028999" y="5542089"/>
            <a:ext cx="128588" cy="135731"/>
          </a:xfrm>
          <a:prstGeom prst="ellips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sp>
        <p:nvSpPr>
          <p:cNvPr id="291" name="椭圆 290">
            <a:extLst>
              <a:ext uri="{FF2B5EF4-FFF2-40B4-BE49-F238E27FC236}">
                <a16:creationId xmlns:a16="http://schemas.microsoft.com/office/drawing/2014/main" id="{1BA6C269-16B0-E78E-E9ED-29D42FC473E9}"/>
              </a:ext>
            </a:extLst>
          </p:cNvPr>
          <p:cNvSpPr/>
          <p:nvPr/>
        </p:nvSpPr>
        <p:spPr>
          <a:xfrm rot="453782">
            <a:off x="3877212" y="5854948"/>
            <a:ext cx="128588" cy="135731"/>
          </a:xfrm>
          <a:prstGeom prst="ellips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sp>
        <p:nvSpPr>
          <p:cNvPr id="292" name="椭圆 291">
            <a:extLst>
              <a:ext uri="{FF2B5EF4-FFF2-40B4-BE49-F238E27FC236}">
                <a16:creationId xmlns:a16="http://schemas.microsoft.com/office/drawing/2014/main" id="{ABA38AFD-21E2-6F6A-99FA-4FF2BF48D518}"/>
              </a:ext>
            </a:extLst>
          </p:cNvPr>
          <p:cNvSpPr/>
          <p:nvPr/>
        </p:nvSpPr>
        <p:spPr>
          <a:xfrm rot="453782">
            <a:off x="4212276" y="5854948"/>
            <a:ext cx="128588" cy="135731"/>
          </a:xfrm>
          <a:prstGeom prst="ellips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293" name="等腰三角形 292">
            <a:extLst>
              <a:ext uri="{FF2B5EF4-FFF2-40B4-BE49-F238E27FC236}">
                <a16:creationId xmlns:a16="http://schemas.microsoft.com/office/drawing/2014/main" id="{CBCAD670-7CA2-01C6-D358-06591251FC51}"/>
              </a:ext>
            </a:extLst>
          </p:cNvPr>
          <p:cNvSpPr/>
          <p:nvPr/>
        </p:nvSpPr>
        <p:spPr>
          <a:xfrm>
            <a:off x="3885830" y="4824193"/>
            <a:ext cx="343449" cy="369332"/>
          </a:xfrm>
          <a:prstGeom prst="triangl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4" name="椭圆 293">
            <a:extLst>
              <a:ext uri="{FF2B5EF4-FFF2-40B4-BE49-F238E27FC236}">
                <a16:creationId xmlns:a16="http://schemas.microsoft.com/office/drawing/2014/main" id="{88510210-BC02-9BEB-08EB-481B49E1163C}"/>
              </a:ext>
            </a:extLst>
          </p:cNvPr>
          <p:cNvSpPr/>
          <p:nvPr/>
        </p:nvSpPr>
        <p:spPr>
          <a:xfrm rot="453782">
            <a:off x="3987610" y="4784224"/>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sp>
        <p:nvSpPr>
          <p:cNvPr id="295" name="椭圆 294">
            <a:extLst>
              <a:ext uri="{FF2B5EF4-FFF2-40B4-BE49-F238E27FC236}">
                <a16:creationId xmlns:a16="http://schemas.microsoft.com/office/drawing/2014/main" id="{F5026D56-EFF7-3650-AC0A-35EC9B5D3B47}"/>
              </a:ext>
            </a:extLst>
          </p:cNvPr>
          <p:cNvSpPr/>
          <p:nvPr/>
        </p:nvSpPr>
        <p:spPr>
          <a:xfrm rot="453782">
            <a:off x="3835823" y="5097083"/>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sp>
        <p:nvSpPr>
          <p:cNvPr id="296" name="椭圆 295">
            <a:extLst>
              <a:ext uri="{FF2B5EF4-FFF2-40B4-BE49-F238E27FC236}">
                <a16:creationId xmlns:a16="http://schemas.microsoft.com/office/drawing/2014/main" id="{A5A59691-92DD-098D-4799-022DB03BAC7E}"/>
              </a:ext>
            </a:extLst>
          </p:cNvPr>
          <p:cNvSpPr/>
          <p:nvPr/>
        </p:nvSpPr>
        <p:spPr>
          <a:xfrm rot="453782">
            <a:off x="4170887" y="5097083"/>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297" name="矩形 296">
            <a:extLst>
              <a:ext uri="{FF2B5EF4-FFF2-40B4-BE49-F238E27FC236}">
                <a16:creationId xmlns:a16="http://schemas.microsoft.com/office/drawing/2014/main" id="{B7A025E8-991F-460F-1F35-F767AAD6DEE0}"/>
              </a:ext>
            </a:extLst>
          </p:cNvPr>
          <p:cNvSpPr/>
          <p:nvPr/>
        </p:nvSpPr>
        <p:spPr>
          <a:xfrm>
            <a:off x="3680813" y="4730955"/>
            <a:ext cx="788393" cy="1468073"/>
          </a:xfrm>
          <a:prstGeom prst="rect">
            <a:avLst/>
          </a:prstGeom>
          <a:noFill/>
          <a:ln>
            <a:solidFill>
              <a:srgbClr val="91919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99" name="图片 298">
            <a:extLst>
              <a:ext uri="{FF2B5EF4-FFF2-40B4-BE49-F238E27FC236}">
                <a16:creationId xmlns:a16="http://schemas.microsoft.com/office/drawing/2014/main" id="{764C761A-CF99-5217-A649-6B05754DDD9F}"/>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3383415" y="5412451"/>
            <a:ext cx="222267" cy="222267"/>
          </a:xfrm>
          <a:prstGeom prst="rect">
            <a:avLst/>
          </a:prstGeom>
        </p:spPr>
      </p:pic>
      <p:cxnSp>
        <p:nvCxnSpPr>
          <p:cNvPr id="300" name="直接箭头连接符 299">
            <a:extLst>
              <a:ext uri="{FF2B5EF4-FFF2-40B4-BE49-F238E27FC236}">
                <a16:creationId xmlns:a16="http://schemas.microsoft.com/office/drawing/2014/main" id="{DE740F75-6E32-E849-61F4-3DCD90250BEC}"/>
              </a:ext>
            </a:extLst>
          </p:cNvPr>
          <p:cNvCxnSpPr>
            <a:cxnSpLocks/>
          </p:cNvCxnSpPr>
          <p:nvPr/>
        </p:nvCxnSpPr>
        <p:spPr>
          <a:xfrm>
            <a:off x="4650215" y="6058007"/>
            <a:ext cx="272657"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01" name="文本框 300">
            <a:extLst>
              <a:ext uri="{FF2B5EF4-FFF2-40B4-BE49-F238E27FC236}">
                <a16:creationId xmlns:a16="http://schemas.microsoft.com/office/drawing/2014/main" id="{A304CA1E-1969-6EFD-8F77-DFAEB31828B7}"/>
              </a:ext>
            </a:extLst>
          </p:cNvPr>
          <p:cNvSpPr txBox="1"/>
          <p:nvPr/>
        </p:nvSpPr>
        <p:spPr>
          <a:xfrm>
            <a:off x="3352474" y="6170944"/>
            <a:ext cx="1370377" cy="276999"/>
          </a:xfrm>
          <a:prstGeom prst="rect">
            <a:avLst/>
          </a:prstGeom>
          <a:noFill/>
        </p:spPr>
        <p:txBody>
          <a:bodyPr wrap="square">
            <a:spAutoFit/>
          </a:bodyPr>
          <a:lstStyle/>
          <a:p>
            <a:pPr algn="ctr"/>
            <a:r>
              <a:rPr lang="en-US" altLang="zh-CN" sz="1200" dirty="0">
                <a:latin typeface="Times New Roman" panose="02020603050405020304" pitchFamily="18" charset="0"/>
                <a:cs typeface="Times New Roman" panose="02020603050405020304" pitchFamily="18" charset="0"/>
              </a:rPr>
              <a:t>Prompt subgraphs</a:t>
            </a:r>
            <a:endParaRPr lang="zh-CN" altLang="en-US" sz="1200" dirty="0">
              <a:latin typeface="Times New Roman" panose="02020603050405020304" pitchFamily="18" charset="0"/>
              <a:cs typeface="Times New Roman" panose="02020603050405020304" pitchFamily="18" charset="0"/>
            </a:endParaRPr>
          </a:p>
        </p:txBody>
      </p:sp>
      <p:sp>
        <p:nvSpPr>
          <p:cNvPr id="302" name="文本框 301">
            <a:extLst>
              <a:ext uri="{FF2B5EF4-FFF2-40B4-BE49-F238E27FC236}">
                <a16:creationId xmlns:a16="http://schemas.microsoft.com/office/drawing/2014/main" id="{568C71AA-80C4-4958-0C2E-A1386334CF5B}"/>
              </a:ext>
            </a:extLst>
          </p:cNvPr>
          <p:cNvSpPr txBox="1"/>
          <p:nvPr/>
        </p:nvSpPr>
        <p:spPr>
          <a:xfrm>
            <a:off x="7011552" y="5056501"/>
            <a:ext cx="1364476"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(0.2 0.9 0.4 … 0.1)</a:t>
            </a:r>
            <a:endParaRPr lang="zh-CN" altLang="en-US" sz="1200" dirty="0">
              <a:latin typeface="Times New Roman" panose="02020603050405020304" pitchFamily="18" charset="0"/>
              <a:cs typeface="Times New Roman" panose="02020603050405020304" pitchFamily="18" charset="0"/>
            </a:endParaRPr>
          </a:p>
        </p:txBody>
      </p:sp>
      <p:sp>
        <p:nvSpPr>
          <p:cNvPr id="304" name="文本框 303">
            <a:extLst>
              <a:ext uri="{FF2B5EF4-FFF2-40B4-BE49-F238E27FC236}">
                <a16:creationId xmlns:a16="http://schemas.microsoft.com/office/drawing/2014/main" id="{A0586899-ABC0-F44C-544E-DF639BC40AF5}"/>
              </a:ext>
            </a:extLst>
          </p:cNvPr>
          <p:cNvSpPr txBox="1"/>
          <p:nvPr/>
        </p:nvSpPr>
        <p:spPr>
          <a:xfrm>
            <a:off x="7077845" y="5724246"/>
            <a:ext cx="1575750"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(0.3 0.8 0.2 … 0.2)</a:t>
            </a:r>
          </a:p>
        </p:txBody>
      </p:sp>
      <p:sp>
        <p:nvSpPr>
          <p:cNvPr id="305" name="矩形 304">
            <a:extLst>
              <a:ext uri="{FF2B5EF4-FFF2-40B4-BE49-F238E27FC236}">
                <a16:creationId xmlns:a16="http://schemas.microsoft.com/office/drawing/2014/main" id="{FEF54953-8F16-8A6D-82DE-7709FC6C3870}"/>
              </a:ext>
            </a:extLst>
          </p:cNvPr>
          <p:cNvSpPr/>
          <p:nvPr/>
        </p:nvSpPr>
        <p:spPr>
          <a:xfrm>
            <a:off x="6916488" y="5021697"/>
            <a:ext cx="1554604" cy="1169552"/>
          </a:xfrm>
          <a:prstGeom prst="rect">
            <a:avLst/>
          </a:prstGeom>
          <a:noFill/>
          <a:ln>
            <a:solidFill>
              <a:srgbClr val="91919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306" name="文本框 305">
                <a:extLst>
                  <a:ext uri="{FF2B5EF4-FFF2-40B4-BE49-F238E27FC236}">
                    <a16:creationId xmlns:a16="http://schemas.microsoft.com/office/drawing/2014/main" id="{54D55827-91FC-1BB1-353F-3AC2212C955D}"/>
                  </a:ext>
                </a:extLst>
              </p:cNvPr>
              <p:cNvSpPr txBox="1"/>
              <p:nvPr/>
            </p:nvSpPr>
            <p:spPr>
              <a:xfrm>
                <a:off x="7496398" y="5183248"/>
                <a:ext cx="871421" cy="276999"/>
              </a:xfrm>
              <a:prstGeom prst="rect">
                <a:avLst/>
              </a:prstGeom>
              <a:noFill/>
            </p:spPr>
            <p:txBody>
              <a:bodyPr wrap="square">
                <a:spAutoFit/>
              </a:bodyPr>
              <a:lstStyle/>
              <a:p>
                <a14:m>
                  <m:oMath xmlns:m="http://schemas.openxmlformats.org/officeDocument/2006/math">
                    <m:sSub>
                      <m:sSubPr>
                        <m:ctrlPr>
                          <a:rPr lang="en-US" altLang="zh-CN" sz="1200" i="1" smtClean="0">
                            <a:latin typeface="Cambria Math" panose="02040503050406030204" pitchFamily="18" charset="0"/>
                            <a:cs typeface="Times New Roman" panose="02020603050405020304" pitchFamily="18" charset="0"/>
                          </a:rPr>
                        </m:ctrlPr>
                      </m:sSubPr>
                      <m:e>
                        <m:r>
                          <a:rPr lang="en-US" altLang="zh-CN" sz="1200" b="0" i="1" smtClean="0">
                            <a:latin typeface="Cambria Math" panose="02040503050406030204" pitchFamily="18" charset="0"/>
                            <a:cs typeface="Times New Roman" panose="02020603050405020304" pitchFamily="18" charset="0"/>
                          </a:rPr>
                          <m:t>𝑝</m:t>
                        </m:r>
                      </m:e>
                      <m:sub>
                        <m:r>
                          <a:rPr lang="en-US" altLang="zh-CN" sz="1200" i="1">
                            <a:latin typeface="Cambria Math" panose="02040503050406030204" pitchFamily="18" charset="0"/>
                            <a:cs typeface="Times New Roman" panose="02020603050405020304" pitchFamily="18" charset="0"/>
                          </a:rPr>
                          <m:t>𝑠𝑢𝑟</m:t>
                        </m:r>
                      </m:sub>
                    </m:sSub>
                  </m:oMath>
                </a14:m>
                <a:r>
                  <a:rPr lang="en-US" altLang="zh-CN" sz="1200" dirty="0">
                    <a:latin typeface="Times New Roman" panose="02020603050405020304" pitchFamily="18" charset="0"/>
                    <a:cs typeface="Times New Roman" panose="02020603050405020304" pitchFamily="18" charset="0"/>
                  </a:rPr>
                  <a:t> </a:t>
                </a:r>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306" name="文本框 305">
                <a:extLst>
                  <a:ext uri="{FF2B5EF4-FFF2-40B4-BE49-F238E27FC236}">
                    <a16:creationId xmlns:a16="http://schemas.microsoft.com/office/drawing/2014/main" id="{54D55827-91FC-1BB1-353F-3AC2212C955D}"/>
                  </a:ext>
                </a:extLst>
              </p:cNvPr>
              <p:cNvSpPr txBox="1">
                <a:spLocks noRot="1" noChangeAspect="1" noMove="1" noResize="1" noEditPoints="1" noAdjustHandles="1" noChangeArrowheads="1" noChangeShapeType="1" noTextEdit="1"/>
              </p:cNvSpPr>
              <p:nvPr/>
            </p:nvSpPr>
            <p:spPr>
              <a:xfrm>
                <a:off x="7496398" y="5183248"/>
                <a:ext cx="871421" cy="276999"/>
              </a:xfrm>
              <a:prstGeom prst="rect">
                <a:avLst/>
              </a:prstGeom>
              <a:blipFill>
                <a:blip r:embed="rId22"/>
                <a:stretch>
                  <a:fillRect/>
                </a:stretch>
              </a:blipFill>
            </p:spPr>
            <p:txBody>
              <a:bodyPr/>
              <a:lstStyle/>
              <a:p>
                <a:r>
                  <a:rPr lang="zh-CN" altLang="en-US">
                    <a:noFill/>
                  </a:rPr>
                  <a:t> </a:t>
                </a:r>
              </a:p>
            </p:txBody>
          </p:sp>
        </mc:Fallback>
      </mc:AlternateContent>
      <p:sp>
        <p:nvSpPr>
          <p:cNvPr id="311" name="文本框 310">
            <a:extLst>
              <a:ext uri="{FF2B5EF4-FFF2-40B4-BE49-F238E27FC236}">
                <a16:creationId xmlns:a16="http://schemas.microsoft.com/office/drawing/2014/main" id="{5E23E3DA-6ABA-2B94-5191-593833660EEC}"/>
              </a:ext>
            </a:extLst>
          </p:cNvPr>
          <p:cNvSpPr txBox="1"/>
          <p:nvPr/>
        </p:nvSpPr>
        <p:spPr>
          <a:xfrm>
            <a:off x="6836173" y="4744698"/>
            <a:ext cx="1634919"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Probability distribution </a:t>
            </a:r>
            <a:endParaRPr lang="zh-CN" altLang="en-US" sz="12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12" name="文本框 311">
                <a:extLst>
                  <a:ext uri="{FF2B5EF4-FFF2-40B4-BE49-F238E27FC236}">
                    <a16:creationId xmlns:a16="http://schemas.microsoft.com/office/drawing/2014/main" id="{2485BAC2-7D22-3242-AB28-35BF9A8EB0F7}"/>
                  </a:ext>
                </a:extLst>
              </p:cNvPr>
              <p:cNvSpPr txBox="1"/>
              <p:nvPr/>
            </p:nvSpPr>
            <p:spPr>
              <a:xfrm>
                <a:off x="7517255" y="5872000"/>
                <a:ext cx="871421" cy="276999"/>
              </a:xfrm>
              <a:prstGeom prst="rect">
                <a:avLst/>
              </a:prstGeom>
              <a:noFill/>
            </p:spPr>
            <p:txBody>
              <a:bodyPr wrap="square">
                <a:spAutoFit/>
              </a:bodyPr>
              <a:lstStyle/>
              <a:p>
                <a14:m>
                  <m:oMath xmlns:m="http://schemas.openxmlformats.org/officeDocument/2006/math">
                    <m:sSub>
                      <m:sSubPr>
                        <m:ctrlPr>
                          <a:rPr lang="en-US" altLang="zh-CN" sz="1200" i="1" smtClean="0">
                            <a:latin typeface="Cambria Math" panose="02040503050406030204" pitchFamily="18" charset="0"/>
                            <a:cs typeface="Times New Roman" panose="02020603050405020304" pitchFamily="18" charset="0"/>
                          </a:rPr>
                        </m:ctrlPr>
                      </m:sSubPr>
                      <m:e>
                        <m:r>
                          <a:rPr lang="en-US" altLang="zh-CN" sz="1200" b="0" i="1" smtClean="0">
                            <a:latin typeface="Cambria Math" panose="02040503050406030204" pitchFamily="18" charset="0"/>
                            <a:cs typeface="Times New Roman" panose="02020603050405020304" pitchFamily="18" charset="0"/>
                          </a:rPr>
                          <m:t>𝑝</m:t>
                        </m:r>
                      </m:e>
                      <m:sub>
                        <m:r>
                          <a:rPr lang="en-US" altLang="zh-CN" sz="1200" i="1">
                            <a:latin typeface="Cambria Math" panose="02040503050406030204" pitchFamily="18" charset="0"/>
                            <a:cs typeface="Times New Roman" panose="02020603050405020304" pitchFamily="18" charset="0"/>
                          </a:rPr>
                          <m:t>𝑑𝑖𝑠</m:t>
                        </m:r>
                      </m:sub>
                    </m:sSub>
                  </m:oMath>
                </a14:m>
                <a:r>
                  <a:rPr lang="en-US" altLang="zh-CN" sz="1200" dirty="0">
                    <a:latin typeface="Times New Roman" panose="02020603050405020304" pitchFamily="18" charset="0"/>
                    <a:cs typeface="Times New Roman" panose="02020603050405020304" pitchFamily="18" charset="0"/>
                  </a:rPr>
                  <a:t> </a:t>
                </a:r>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312" name="文本框 311">
                <a:extLst>
                  <a:ext uri="{FF2B5EF4-FFF2-40B4-BE49-F238E27FC236}">
                    <a16:creationId xmlns:a16="http://schemas.microsoft.com/office/drawing/2014/main" id="{2485BAC2-7D22-3242-AB28-35BF9A8EB0F7}"/>
                  </a:ext>
                </a:extLst>
              </p:cNvPr>
              <p:cNvSpPr txBox="1">
                <a:spLocks noRot="1" noChangeAspect="1" noMove="1" noResize="1" noEditPoints="1" noAdjustHandles="1" noChangeArrowheads="1" noChangeShapeType="1" noTextEdit="1"/>
              </p:cNvSpPr>
              <p:nvPr/>
            </p:nvSpPr>
            <p:spPr>
              <a:xfrm>
                <a:off x="7517255" y="5872000"/>
                <a:ext cx="871421" cy="276999"/>
              </a:xfrm>
              <a:prstGeom prst="rect">
                <a:avLst/>
              </a:prstGeom>
              <a:blipFill>
                <a:blip r:embed="rId23"/>
                <a:stretch>
                  <a:fillRect/>
                </a:stretch>
              </a:blipFill>
            </p:spPr>
            <p:txBody>
              <a:bodyPr/>
              <a:lstStyle/>
              <a:p>
                <a:r>
                  <a:rPr lang="zh-CN" altLang="en-US">
                    <a:noFill/>
                  </a:rPr>
                  <a:t> </a:t>
                </a:r>
              </a:p>
            </p:txBody>
          </p:sp>
        </mc:Fallback>
      </mc:AlternateContent>
      <p:cxnSp>
        <p:nvCxnSpPr>
          <p:cNvPr id="313" name="直接箭头连接符 312">
            <a:extLst>
              <a:ext uri="{FF2B5EF4-FFF2-40B4-BE49-F238E27FC236}">
                <a16:creationId xmlns:a16="http://schemas.microsoft.com/office/drawing/2014/main" id="{7EF9527D-510A-42DD-9F64-A68A5070A650}"/>
              </a:ext>
            </a:extLst>
          </p:cNvPr>
          <p:cNvCxnSpPr>
            <a:cxnSpLocks/>
          </p:cNvCxnSpPr>
          <p:nvPr/>
        </p:nvCxnSpPr>
        <p:spPr>
          <a:xfrm>
            <a:off x="8581895" y="5247775"/>
            <a:ext cx="192656" cy="12655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14" name="直接箭头连接符 313">
            <a:extLst>
              <a:ext uri="{FF2B5EF4-FFF2-40B4-BE49-F238E27FC236}">
                <a16:creationId xmlns:a16="http://schemas.microsoft.com/office/drawing/2014/main" id="{0F7F21CD-759F-63E6-070B-2967C8CF0317}"/>
              </a:ext>
            </a:extLst>
          </p:cNvPr>
          <p:cNvCxnSpPr>
            <a:cxnSpLocks/>
          </p:cNvCxnSpPr>
          <p:nvPr/>
        </p:nvCxnSpPr>
        <p:spPr>
          <a:xfrm flipV="1">
            <a:off x="8575778" y="5794081"/>
            <a:ext cx="195183" cy="10352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315" name="图片 314">
            <a:extLst>
              <a:ext uri="{FF2B5EF4-FFF2-40B4-BE49-F238E27FC236}">
                <a16:creationId xmlns:a16="http://schemas.microsoft.com/office/drawing/2014/main" id="{37ADA4EA-C227-BDE4-FCB7-67556FB57B2A}"/>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2599801" y="5033728"/>
            <a:ext cx="237525" cy="237525"/>
          </a:xfrm>
          <a:prstGeom prst="rect">
            <a:avLst/>
          </a:prstGeom>
        </p:spPr>
      </p:pic>
      <p:sp>
        <p:nvSpPr>
          <p:cNvPr id="316" name="文本框 315">
            <a:extLst>
              <a:ext uri="{FF2B5EF4-FFF2-40B4-BE49-F238E27FC236}">
                <a16:creationId xmlns:a16="http://schemas.microsoft.com/office/drawing/2014/main" id="{0AE30B8B-AB2C-BC5F-3CA8-23B165658C43}"/>
              </a:ext>
            </a:extLst>
          </p:cNvPr>
          <p:cNvSpPr txBox="1"/>
          <p:nvPr/>
        </p:nvSpPr>
        <p:spPr>
          <a:xfrm>
            <a:off x="368835" y="4332805"/>
            <a:ext cx="3420439" cy="276999"/>
          </a:xfrm>
          <a:prstGeom prst="rect">
            <a:avLst/>
          </a:prstGeom>
          <a:noFill/>
        </p:spPr>
        <p:txBody>
          <a:bodyPr wrap="square">
            <a:spAutoFit/>
          </a:bodyPr>
          <a:lstStyle/>
          <a:p>
            <a:r>
              <a:rPr lang="en-US" altLang="zh-CN" sz="1200" b="1" dirty="0">
                <a:latin typeface="Times New Roman" panose="02020603050405020304" pitchFamily="18" charset="0"/>
                <a:cs typeface="Times New Roman" panose="02020603050405020304" pitchFamily="18" charset="0"/>
              </a:rPr>
              <a:t>c) Prompt-driven dataset provenance verification</a:t>
            </a:r>
          </a:p>
        </p:txBody>
      </p:sp>
      <p:pic>
        <p:nvPicPr>
          <p:cNvPr id="317" name="图片 316">
            <a:extLst>
              <a:ext uri="{FF2B5EF4-FFF2-40B4-BE49-F238E27FC236}">
                <a16:creationId xmlns:a16="http://schemas.microsoft.com/office/drawing/2014/main" id="{BA1CCDFA-9955-085E-0169-0E4EFDEF04BF}"/>
              </a:ext>
            </a:extLst>
          </p:cNvPr>
          <p:cNvPicPr>
            <a:picLocks noChangeAspect="1"/>
          </p:cNvPicPr>
          <p:nvPr/>
        </p:nvPicPr>
        <p:blipFill>
          <a:blip r:embed="rId25"/>
          <a:stretch>
            <a:fillRect/>
          </a:stretch>
        </p:blipFill>
        <p:spPr>
          <a:xfrm>
            <a:off x="5367717" y="4629208"/>
            <a:ext cx="735369" cy="699902"/>
          </a:xfrm>
          <a:prstGeom prst="rect">
            <a:avLst/>
          </a:prstGeom>
        </p:spPr>
      </p:pic>
      <p:sp>
        <p:nvSpPr>
          <p:cNvPr id="318" name="文本框 317">
            <a:extLst>
              <a:ext uri="{FF2B5EF4-FFF2-40B4-BE49-F238E27FC236}">
                <a16:creationId xmlns:a16="http://schemas.microsoft.com/office/drawing/2014/main" id="{2B15A4A9-3BB0-F980-A29A-498CDF58D961}"/>
              </a:ext>
            </a:extLst>
          </p:cNvPr>
          <p:cNvSpPr txBox="1"/>
          <p:nvPr/>
        </p:nvSpPr>
        <p:spPr>
          <a:xfrm>
            <a:off x="4949866" y="5311736"/>
            <a:ext cx="1895837"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Legal graph model</a:t>
            </a:r>
            <a:endParaRPr lang="zh-CN" altLang="en-US" sz="1200" dirty="0"/>
          </a:p>
        </p:txBody>
      </p:sp>
      <p:cxnSp>
        <p:nvCxnSpPr>
          <p:cNvPr id="319" name="直接箭头连接符 318">
            <a:extLst>
              <a:ext uri="{FF2B5EF4-FFF2-40B4-BE49-F238E27FC236}">
                <a16:creationId xmlns:a16="http://schemas.microsoft.com/office/drawing/2014/main" id="{F59652BA-8B5E-9113-E72B-58B8DAAE31CB}"/>
              </a:ext>
            </a:extLst>
          </p:cNvPr>
          <p:cNvCxnSpPr>
            <a:cxnSpLocks/>
          </p:cNvCxnSpPr>
          <p:nvPr/>
        </p:nvCxnSpPr>
        <p:spPr>
          <a:xfrm>
            <a:off x="4679932" y="5025572"/>
            <a:ext cx="272657"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20" name="直接箭头连接符 319">
            <a:extLst>
              <a:ext uri="{FF2B5EF4-FFF2-40B4-BE49-F238E27FC236}">
                <a16:creationId xmlns:a16="http://schemas.microsoft.com/office/drawing/2014/main" id="{594D90D9-43B4-82C5-5829-ABE7FE9B47A1}"/>
              </a:ext>
            </a:extLst>
          </p:cNvPr>
          <p:cNvCxnSpPr>
            <a:cxnSpLocks/>
          </p:cNvCxnSpPr>
          <p:nvPr/>
        </p:nvCxnSpPr>
        <p:spPr>
          <a:xfrm>
            <a:off x="6432930" y="5128322"/>
            <a:ext cx="291473" cy="10513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23" name="直接箭头连接符 322">
            <a:extLst>
              <a:ext uri="{FF2B5EF4-FFF2-40B4-BE49-F238E27FC236}">
                <a16:creationId xmlns:a16="http://schemas.microsoft.com/office/drawing/2014/main" id="{AEAA3A3C-F829-60D3-8247-A0401A4825EA}"/>
              </a:ext>
            </a:extLst>
          </p:cNvPr>
          <p:cNvCxnSpPr>
            <a:cxnSpLocks/>
          </p:cNvCxnSpPr>
          <p:nvPr/>
        </p:nvCxnSpPr>
        <p:spPr>
          <a:xfrm flipV="1">
            <a:off x="6339480" y="6045306"/>
            <a:ext cx="328932" cy="9537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24" name="矩形 323">
            <a:extLst>
              <a:ext uri="{FF2B5EF4-FFF2-40B4-BE49-F238E27FC236}">
                <a16:creationId xmlns:a16="http://schemas.microsoft.com/office/drawing/2014/main" id="{CAF2FDDE-8061-19D8-E503-1F627F7503C4}"/>
              </a:ext>
            </a:extLst>
          </p:cNvPr>
          <p:cNvSpPr/>
          <p:nvPr/>
        </p:nvSpPr>
        <p:spPr>
          <a:xfrm>
            <a:off x="452497" y="4568665"/>
            <a:ext cx="11177963" cy="1960666"/>
          </a:xfrm>
          <a:prstGeom prst="rect">
            <a:avLst/>
          </a:prstGeom>
          <a:noFill/>
          <a:ln>
            <a:solidFill>
              <a:srgbClr val="91919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1" name="矩形 330">
            <a:extLst>
              <a:ext uri="{FF2B5EF4-FFF2-40B4-BE49-F238E27FC236}">
                <a16:creationId xmlns:a16="http://schemas.microsoft.com/office/drawing/2014/main" id="{27E71666-C155-7DB6-E087-54A5DEE6B53B}"/>
              </a:ext>
            </a:extLst>
          </p:cNvPr>
          <p:cNvSpPr/>
          <p:nvPr/>
        </p:nvSpPr>
        <p:spPr>
          <a:xfrm>
            <a:off x="6181674" y="369279"/>
            <a:ext cx="5449290" cy="3979046"/>
          </a:xfrm>
          <a:prstGeom prst="rect">
            <a:avLst/>
          </a:prstGeom>
          <a:noFill/>
          <a:ln>
            <a:solidFill>
              <a:srgbClr val="91919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a:t>Periphery</a:t>
            </a:r>
            <a:endParaRPr lang="zh-CN" altLang="en-US"/>
          </a:p>
        </p:txBody>
      </p:sp>
      <p:pic>
        <p:nvPicPr>
          <p:cNvPr id="333" name="图片 332">
            <a:extLst>
              <a:ext uri="{FF2B5EF4-FFF2-40B4-BE49-F238E27FC236}">
                <a16:creationId xmlns:a16="http://schemas.microsoft.com/office/drawing/2014/main" id="{766B3FDE-5AEC-BC71-011A-F8EDDFD17DB5}"/>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5224442" y="5617615"/>
            <a:ext cx="616616" cy="576277"/>
          </a:xfrm>
          <a:prstGeom prst="rect">
            <a:avLst/>
          </a:prstGeom>
        </p:spPr>
      </p:pic>
      <p:sp>
        <p:nvSpPr>
          <p:cNvPr id="343" name="文本框 342">
            <a:extLst>
              <a:ext uri="{FF2B5EF4-FFF2-40B4-BE49-F238E27FC236}">
                <a16:creationId xmlns:a16="http://schemas.microsoft.com/office/drawing/2014/main" id="{E0D8BD36-4E54-5CAB-A4D2-D65A9A65870B}"/>
              </a:ext>
            </a:extLst>
          </p:cNvPr>
          <p:cNvSpPr txBox="1"/>
          <p:nvPr/>
        </p:nvSpPr>
        <p:spPr>
          <a:xfrm>
            <a:off x="6303711" y="38447"/>
            <a:ext cx="3767181" cy="276999"/>
          </a:xfrm>
          <a:prstGeom prst="rect">
            <a:avLst/>
          </a:prstGeom>
          <a:noFill/>
        </p:spPr>
        <p:txBody>
          <a:bodyPr wrap="square">
            <a:spAutoFit/>
          </a:bodyPr>
          <a:lstStyle/>
          <a:p>
            <a:r>
              <a:rPr lang="en-US" altLang="zh-CN" sz="1200" b="1" dirty="0">
                <a:latin typeface="Times New Roman" panose="02020603050405020304" pitchFamily="18" charset="0"/>
                <a:cs typeface="Times New Roman" panose="02020603050405020304" pitchFamily="18" charset="0"/>
              </a:rPr>
              <a:t>b) Bipartite embedding discrepancy isotope generation</a:t>
            </a:r>
          </a:p>
        </p:txBody>
      </p:sp>
      <p:cxnSp>
        <p:nvCxnSpPr>
          <p:cNvPr id="310" name="直接箭头连接符 309">
            <a:extLst>
              <a:ext uri="{FF2B5EF4-FFF2-40B4-BE49-F238E27FC236}">
                <a16:creationId xmlns:a16="http://schemas.microsoft.com/office/drawing/2014/main" id="{35394C04-3245-6921-4C59-D17D4EAF884A}"/>
              </a:ext>
            </a:extLst>
          </p:cNvPr>
          <p:cNvCxnSpPr>
            <a:cxnSpLocks/>
          </p:cNvCxnSpPr>
          <p:nvPr/>
        </p:nvCxnSpPr>
        <p:spPr>
          <a:xfrm flipH="1" flipV="1">
            <a:off x="6035704" y="3119899"/>
            <a:ext cx="244891" cy="39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32" name="直接箭头连接符 131">
            <a:extLst>
              <a:ext uri="{FF2B5EF4-FFF2-40B4-BE49-F238E27FC236}">
                <a16:creationId xmlns:a16="http://schemas.microsoft.com/office/drawing/2014/main" id="{A291D087-7D27-44E6-2916-034FECDDA355}"/>
              </a:ext>
            </a:extLst>
          </p:cNvPr>
          <p:cNvCxnSpPr>
            <a:cxnSpLocks/>
          </p:cNvCxnSpPr>
          <p:nvPr/>
        </p:nvCxnSpPr>
        <p:spPr>
          <a:xfrm>
            <a:off x="4172653" y="4299088"/>
            <a:ext cx="0" cy="31511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50" name="直接箭头连接符 349">
            <a:extLst>
              <a:ext uri="{FF2B5EF4-FFF2-40B4-BE49-F238E27FC236}">
                <a16:creationId xmlns:a16="http://schemas.microsoft.com/office/drawing/2014/main" id="{E69EF496-F4B6-681F-528B-8615B684FCCF}"/>
              </a:ext>
            </a:extLst>
          </p:cNvPr>
          <p:cNvCxnSpPr>
            <a:cxnSpLocks/>
          </p:cNvCxnSpPr>
          <p:nvPr/>
        </p:nvCxnSpPr>
        <p:spPr>
          <a:xfrm>
            <a:off x="5925907" y="2168128"/>
            <a:ext cx="245249"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59" name="直接箭头连接符 358">
            <a:extLst>
              <a:ext uri="{FF2B5EF4-FFF2-40B4-BE49-F238E27FC236}">
                <a16:creationId xmlns:a16="http://schemas.microsoft.com/office/drawing/2014/main" id="{E2171D31-5949-B769-38D0-748A167449E3}"/>
              </a:ext>
            </a:extLst>
          </p:cNvPr>
          <p:cNvCxnSpPr>
            <a:cxnSpLocks/>
          </p:cNvCxnSpPr>
          <p:nvPr/>
        </p:nvCxnSpPr>
        <p:spPr>
          <a:xfrm>
            <a:off x="7110456" y="4285020"/>
            <a:ext cx="0" cy="31511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82" name="椭圆 81">
            <a:extLst>
              <a:ext uri="{FF2B5EF4-FFF2-40B4-BE49-F238E27FC236}">
                <a16:creationId xmlns:a16="http://schemas.microsoft.com/office/drawing/2014/main" id="{84873FE1-1F98-7553-0F5A-48183C6283B7}"/>
              </a:ext>
            </a:extLst>
          </p:cNvPr>
          <p:cNvSpPr/>
          <p:nvPr/>
        </p:nvSpPr>
        <p:spPr>
          <a:xfrm>
            <a:off x="688817" y="1826776"/>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134" name="椭圆 133">
            <a:extLst>
              <a:ext uri="{FF2B5EF4-FFF2-40B4-BE49-F238E27FC236}">
                <a16:creationId xmlns:a16="http://schemas.microsoft.com/office/drawing/2014/main" id="{017819D6-F331-AEC4-F2E0-1A14C5F4DC5C}"/>
              </a:ext>
            </a:extLst>
          </p:cNvPr>
          <p:cNvSpPr/>
          <p:nvPr/>
        </p:nvSpPr>
        <p:spPr>
          <a:xfrm>
            <a:off x="993617" y="2200037"/>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65" name="椭圆 164">
            <a:extLst>
              <a:ext uri="{FF2B5EF4-FFF2-40B4-BE49-F238E27FC236}">
                <a16:creationId xmlns:a16="http://schemas.microsoft.com/office/drawing/2014/main" id="{8A8499AB-7748-0019-F85A-9C90A33AA031}"/>
              </a:ext>
            </a:extLst>
          </p:cNvPr>
          <p:cNvSpPr/>
          <p:nvPr/>
        </p:nvSpPr>
        <p:spPr>
          <a:xfrm>
            <a:off x="1125773" y="2752280"/>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274" name="直接连接符 273">
            <a:extLst>
              <a:ext uri="{FF2B5EF4-FFF2-40B4-BE49-F238E27FC236}">
                <a16:creationId xmlns:a16="http://schemas.microsoft.com/office/drawing/2014/main" id="{A46FF412-1593-59DA-F4A6-4958F09C23F2}"/>
              </a:ext>
            </a:extLst>
          </p:cNvPr>
          <p:cNvCxnSpPr>
            <a:cxnSpLocks/>
            <a:stCxn id="82" idx="3"/>
          </p:cNvCxnSpPr>
          <p:nvPr/>
        </p:nvCxnSpPr>
        <p:spPr>
          <a:xfrm flipH="1">
            <a:off x="466170" y="1942630"/>
            <a:ext cx="241478" cy="237530"/>
          </a:xfrm>
          <a:prstGeom prst="line">
            <a:avLst/>
          </a:prstGeom>
        </p:spPr>
        <p:style>
          <a:lnRef idx="2">
            <a:schemeClr val="dk1"/>
          </a:lnRef>
          <a:fillRef idx="0">
            <a:schemeClr val="dk1"/>
          </a:fillRef>
          <a:effectRef idx="1">
            <a:schemeClr val="dk1"/>
          </a:effectRef>
          <a:fontRef idx="minor">
            <a:schemeClr val="tx1"/>
          </a:fontRef>
        </p:style>
      </p:cxnSp>
      <p:cxnSp>
        <p:nvCxnSpPr>
          <p:cNvPr id="283" name="直接连接符 282">
            <a:extLst>
              <a:ext uri="{FF2B5EF4-FFF2-40B4-BE49-F238E27FC236}">
                <a16:creationId xmlns:a16="http://schemas.microsoft.com/office/drawing/2014/main" id="{FAA69393-77BF-4EF6-9BDD-AA825441E0F6}"/>
              </a:ext>
            </a:extLst>
          </p:cNvPr>
          <p:cNvCxnSpPr>
            <a:cxnSpLocks/>
            <a:stCxn id="82" idx="5"/>
            <a:endCxn id="134" idx="1"/>
          </p:cNvCxnSpPr>
          <p:nvPr/>
        </p:nvCxnSpPr>
        <p:spPr>
          <a:xfrm>
            <a:off x="798574" y="1942630"/>
            <a:ext cx="213874" cy="277284"/>
          </a:xfrm>
          <a:prstGeom prst="line">
            <a:avLst/>
          </a:prstGeom>
        </p:spPr>
        <p:style>
          <a:lnRef idx="2">
            <a:schemeClr val="dk1"/>
          </a:lnRef>
          <a:fillRef idx="0">
            <a:schemeClr val="dk1"/>
          </a:fillRef>
          <a:effectRef idx="1">
            <a:schemeClr val="dk1"/>
          </a:effectRef>
          <a:fontRef idx="minor">
            <a:schemeClr val="tx1"/>
          </a:fontRef>
        </p:style>
      </p:cxnSp>
      <p:cxnSp>
        <p:nvCxnSpPr>
          <p:cNvPr id="284" name="直接连接符 283">
            <a:extLst>
              <a:ext uri="{FF2B5EF4-FFF2-40B4-BE49-F238E27FC236}">
                <a16:creationId xmlns:a16="http://schemas.microsoft.com/office/drawing/2014/main" id="{80137169-D8C6-260F-C675-B91D79FD9F8B}"/>
              </a:ext>
            </a:extLst>
          </p:cNvPr>
          <p:cNvCxnSpPr>
            <a:cxnSpLocks/>
          </p:cNvCxnSpPr>
          <p:nvPr/>
        </p:nvCxnSpPr>
        <p:spPr>
          <a:xfrm>
            <a:off x="511633" y="2296014"/>
            <a:ext cx="131721" cy="292580"/>
          </a:xfrm>
          <a:prstGeom prst="line">
            <a:avLst/>
          </a:prstGeom>
        </p:spPr>
        <p:style>
          <a:lnRef idx="2">
            <a:schemeClr val="dk1"/>
          </a:lnRef>
          <a:fillRef idx="0">
            <a:schemeClr val="dk1"/>
          </a:fillRef>
          <a:effectRef idx="1">
            <a:schemeClr val="dk1"/>
          </a:effectRef>
          <a:fontRef idx="minor">
            <a:schemeClr val="tx1"/>
          </a:fontRef>
        </p:style>
      </p:cxnSp>
      <p:cxnSp>
        <p:nvCxnSpPr>
          <p:cNvPr id="322" name="直接连接符 321">
            <a:extLst>
              <a:ext uri="{FF2B5EF4-FFF2-40B4-BE49-F238E27FC236}">
                <a16:creationId xmlns:a16="http://schemas.microsoft.com/office/drawing/2014/main" id="{81A02CFC-0BF2-F06F-11B3-6F270250F823}"/>
              </a:ext>
            </a:extLst>
          </p:cNvPr>
          <p:cNvCxnSpPr>
            <a:cxnSpLocks/>
            <a:stCxn id="134" idx="3"/>
          </p:cNvCxnSpPr>
          <p:nvPr/>
        </p:nvCxnSpPr>
        <p:spPr>
          <a:xfrm flipH="1">
            <a:off x="734280" y="2315891"/>
            <a:ext cx="278168" cy="272703"/>
          </a:xfrm>
          <a:prstGeom prst="line">
            <a:avLst/>
          </a:prstGeom>
        </p:spPr>
        <p:style>
          <a:lnRef idx="2">
            <a:schemeClr val="dk1"/>
          </a:lnRef>
          <a:fillRef idx="0">
            <a:schemeClr val="dk1"/>
          </a:fillRef>
          <a:effectRef idx="1">
            <a:schemeClr val="dk1"/>
          </a:effectRef>
          <a:fontRef idx="minor">
            <a:schemeClr val="tx1"/>
          </a:fontRef>
        </p:style>
      </p:cxnSp>
      <p:cxnSp>
        <p:nvCxnSpPr>
          <p:cNvPr id="325" name="直接连接符 324">
            <a:extLst>
              <a:ext uri="{FF2B5EF4-FFF2-40B4-BE49-F238E27FC236}">
                <a16:creationId xmlns:a16="http://schemas.microsoft.com/office/drawing/2014/main" id="{98FCE17A-9AF9-0AED-2BCD-E2F34747FE57}"/>
              </a:ext>
            </a:extLst>
          </p:cNvPr>
          <p:cNvCxnSpPr>
            <a:cxnSpLocks/>
            <a:endCxn id="134" idx="7"/>
          </p:cNvCxnSpPr>
          <p:nvPr/>
        </p:nvCxnSpPr>
        <p:spPr>
          <a:xfrm flipH="1">
            <a:off x="1103374" y="2019496"/>
            <a:ext cx="271244" cy="200418"/>
          </a:xfrm>
          <a:prstGeom prst="line">
            <a:avLst/>
          </a:prstGeom>
        </p:spPr>
        <p:style>
          <a:lnRef idx="2">
            <a:schemeClr val="dk1"/>
          </a:lnRef>
          <a:fillRef idx="0">
            <a:schemeClr val="dk1"/>
          </a:fillRef>
          <a:effectRef idx="1">
            <a:schemeClr val="dk1"/>
          </a:effectRef>
          <a:fontRef idx="minor">
            <a:schemeClr val="tx1"/>
          </a:fontRef>
        </p:style>
      </p:cxnSp>
      <p:cxnSp>
        <p:nvCxnSpPr>
          <p:cNvPr id="326" name="直接连接符 325">
            <a:extLst>
              <a:ext uri="{FF2B5EF4-FFF2-40B4-BE49-F238E27FC236}">
                <a16:creationId xmlns:a16="http://schemas.microsoft.com/office/drawing/2014/main" id="{F26188CA-B285-B9A0-F59A-315BB9364B98}"/>
              </a:ext>
            </a:extLst>
          </p:cNvPr>
          <p:cNvCxnSpPr>
            <a:cxnSpLocks/>
            <a:stCxn id="165" idx="0"/>
            <a:endCxn id="134" idx="4"/>
          </p:cNvCxnSpPr>
          <p:nvPr/>
        </p:nvCxnSpPr>
        <p:spPr>
          <a:xfrm flipH="1" flipV="1">
            <a:off x="1057911" y="2335768"/>
            <a:ext cx="132156" cy="416512"/>
          </a:xfrm>
          <a:prstGeom prst="line">
            <a:avLst/>
          </a:prstGeom>
        </p:spPr>
        <p:style>
          <a:lnRef idx="2">
            <a:schemeClr val="dk1"/>
          </a:lnRef>
          <a:fillRef idx="0">
            <a:schemeClr val="dk1"/>
          </a:fillRef>
          <a:effectRef idx="1">
            <a:schemeClr val="dk1"/>
          </a:effectRef>
          <a:fontRef idx="minor">
            <a:schemeClr val="tx1"/>
          </a:fontRef>
        </p:style>
      </p:cxnSp>
      <p:cxnSp>
        <p:nvCxnSpPr>
          <p:cNvPr id="327" name="直接连接符 326">
            <a:extLst>
              <a:ext uri="{FF2B5EF4-FFF2-40B4-BE49-F238E27FC236}">
                <a16:creationId xmlns:a16="http://schemas.microsoft.com/office/drawing/2014/main" id="{2A07CFD0-F219-9FA5-65E6-D6DD13D64C72}"/>
              </a:ext>
            </a:extLst>
          </p:cNvPr>
          <p:cNvCxnSpPr>
            <a:cxnSpLocks/>
            <a:stCxn id="348" idx="1"/>
            <a:endCxn id="134" idx="5"/>
          </p:cNvCxnSpPr>
          <p:nvPr/>
        </p:nvCxnSpPr>
        <p:spPr>
          <a:xfrm flipV="1">
            <a:off x="982427" y="2315891"/>
            <a:ext cx="120947" cy="209318"/>
          </a:xfrm>
          <a:prstGeom prst="line">
            <a:avLst/>
          </a:prstGeom>
        </p:spPr>
        <p:style>
          <a:lnRef idx="2">
            <a:schemeClr val="dk1"/>
          </a:lnRef>
          <a:fillRef idx="0">
            <a:schemeClr val="dk1"/>
          </a:fillRef>
          <a:effectRef idx="1">
            <a:schemeClr val="dk1"/>
          </a:effectRef>
          <a:fontRef idx="minor">
            <a:schemeClr val="tx1"/>
          </a:fontRef>
        </p:style>
      </p:cxnSp>
      <p:cxnSp>
        <p:nvCxnSpPr>
          <p:cNvPr id="328" name="直接连接符 327">
            <a:extLst>
              <a:ext uri="{FF2B5EF4-FFF2-40B4-BE49-F238E27FC236}">
                <a16:creationId xmlns:a16="http://schemas.microsoft.com/office/drawing/2014/main" id="{F42CB468-C1F3-8BDC-C554-6887E97B0A5A}"/>
              </a:ext>
            </a:extLst>
          </p:cNvPr>
          <p:cNvCxnSpPr>
            <a:cxnSpLocks/>
            <a:endCxn id="348" idx="0"/>
          </p:cNvCxnSpPr>
          <p:nvPr/>
        </p:nvCxnSpPr>
        <p:spPr>
          <a:xfrm>
            <a:off x="957925" y="2104130"/>
            <a:ext cx="69965" cy="401202"/>
          </a:xfrm>
          <a:prstGeom prst="line">
            <a:avLst/>
          </a:prstGeom>
        </p:spPr>
        <p:style>
          <a:lnRef idx="2">
            <a:schemeClr val="dk1"/>
          </a:lnRef>
          <a:fillRef idx="0">
            <a:schemeClr val="dk1"/>
          </a:fillRef>
          <a:effectRef idx="1">
            <a:schemeClr val="dk1"/>
          </a:effectRef>
          <a:fontRef idx="minor">
            <a:schemeClr val="tx1"/>
          </a:fontRef>
        </p:style>
      </p:cxnSp>
      <p:cxnSp>
        <p:nvCxnSpPr>
          <p:cNvPr id="329" name="直接连接符 328">
            <a:extLst>
              <a:ext uri="{FF2B5EF4-FFF2-40B4-BE49-F238E27FC236}">
                <a16:creationId xmlns:a16="http://schemas.microsoft.com/office/drawing/2014/main" id="{342B2DEB-39BF-ED63-93EF-18223BEC0C98}"/>
              </a:ext>
            </a:extLst>
          </p:cNvPr>
          <p:cNvCxnSpPr>
            <a:cxnSpLocks/>
            <a:stCxn id="82" idx="4"/>
          </p:cNvCxnSpPr>
          <p:nvPr/>
        </p:nvCxnSpPr>
        <p:spPr>
          <a:xfrm flipH="1">
            <a:off x="688817" y="1962507"/>
            <a:ext cx="64294" cy="606210"/>
          </a:xfrm>
          <a:prstGeom prst="line">
            <a:avLst/>
          </a:prstGeom>
        </p:spPr>
        <p:style>
          <a:lnRef idx="2">
            <a:schemeClr val="dk1"/>
          </a:lnRef>
          <a:fillRef idx="0">
            <a:schemeClr val="dk1"/>
          </a:fillRef>
          <a:effectRef idx="1">
            <a:schemeClr val="dk1"/>
          </a:effectRef>
          <a:fontRef idx="minor">
            <a:schemeClr val="tx1"/>
          </a:fontRef>
        </p:style>
      </p:cxnSp>
      <p:cxnSp>
        <p:nvCxnSpPr>
          <p:cNvPr id="332" name="直接连接符 331">
            <a:extLst>
              <a:ext uri="{FF2B5EF4-FFF2-40B4-BE49-F238E27FC236}">
                <a16:creationId xmlns:a16="http://schemas.microsoft.com/office/drawing/2014/main" id="{7F042CCF-62C0-8F92-820A-95DC2B9E1BCF}"/>
              </a:ext>
            </a:extLst>
          </p:cNvPr>
          <p:cNvCxnSpPr>
            <a:cxnSpLocks/>
            <a:endCxn id="165" idx="2"/>
          </p:cNvCxnSpPr>
          <p:nvPr/>
        </p:nvCxnSpPr>
        <p:spPr>
          <a:xfrm>
            <a:off x="734280" y="2684571"/>
            <a:ext cx="391493" cy="135575"/>
          </a:xfrm>
          <a:prstGeom prst="line">
            <a:avLst/>
          </a:prstGeom>
        </p:spPr>
        <p:style>
          <a:lnRef idx="2">
            <a:schemeClr val="dk1"/>
          </a:lnRef>
          <a:fillRef idx="0">
            <a:schemeClr val="dk1"/>
          </a:fillRef>
          <a:effectRef idx="1">
            <a:schemeClr val="dk1"/>
          </a:effectRef>
          <a:fontRef idx="minor">
            <a:schemeClr val="tx1"/>
          </a:fontRef>
        </p:style>
      </p:cxnSp>
      <p:sp>
        <p:nvSpPr>
          <p:cNvPr id="344" name="椭圆 343">
            <a:extLst>
              <a:ext uri="{FF2B5EF4-FFF2-40B4-BE49-F238E27FC236}">
                <a16:creationId xmlns:a16="http://schemas.microsoft.com/office/drawing/2014/main" id="{F99D0210-8A34-5368-8930-F02E364B6E57}"/>
              </a:ext>
            </a:extLst>
          </p:cNvPr>
          <p:cNvSpPr/>
          <p:nvPr/>
        </p:nvSpPr>
        <p:spPr>
          <a:xfrm>
            <a:off x="619279" y="2572188"/>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345" name="椭圆 344">
            <a:extLst>
              <a:ext uri="{FF2B5EF4-FFF2-40B4-BE49-F238E27FC236}">
                <a16:creationId xmlns:a16="http://schemas.microsoft.com/office/drawing/2014/main" id="{8AB8C3AA-EE8A-E241-B129-1D6A9A3DDBF7}"/>
              </a:ext>
            </a:extLst>
          </p:cNvPr>
          <p:cNvSpPr/>
          <p:nvPr/>
        </p:nvSpPr>
        <p:spPr>
          <a:xfrm>
            <a:off x="429715" y="2163172"/>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348" name="椭圆 347">
            <a:extLst>
              <a:ext uri="{FF2B5EF4-FFF2-40B4-BE49-F238E27FC236}">
                <a16:creationId xmlns:a16="http://schemas.microsoft.com/office/drawing/2014/main" id="{AA5111DD-7509-CAC4-0FE1-35FB7403BD37}"/>
              </a:ext>
            </a:extLst>
          </p:cNvPr>
          <p:cNvSpPr/>
          <p:nvPr/>
        </p:nvSpPr>
        <p:spPr>
          <a:xfrm>
            <a:off x="963596" y="2505332"/>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351" name="椭圆 350">
            <a:extLst>
              <a:ext uri="{FF2B5EF4-FFF2-40B4-BE49-F238E27FC236}">
                <a16:creationId xmlns:a16="http://schemas.microsoft.com/office/drawing/2014/main" id="{2F6D8F92-39F7-D09D-327C-CEACA48318FD}"/>
              </a:ext>
            </a:extLst>
          </p:cNvPr>
          <p:cNvSpPr/>
          <p:nvPr/>
        </p:nvSpPr>
        <p:spPr>
          <a:xfrm>
            <a:off x="1346467" y="1943253"/>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352" name="文本框 351">
            <a:extLst>
              <a:ext uri="{FF2B5EF4-FFF2-40B4-BE49-F238E27FC236}">
                <a16:creationId xmlns:a16="http://schemas.microsoft.com/office/drawing/2014/main" id="{D16E7E05-7B9C-C2BC-A77A-8C2B41DCB597}"/>
              </a:ext>
            </a:extLst>
          </p:cNvPr>
          <p:cNvSpPr txBox="1"/>
          <p:nvPr/>
        </p:nvSpPr>
        <p:spPr>
          <a:xfrm>
            <a:off x="1345165" y="2355929"/>
            <a:ext cx="292068" cy="276999"/>
          </a:xfrm>
          <a:prstGeom prst="rect">
            <a:avLst/>
          </a:prstGeom>
          <a:noFill/>
        </p:spPr>
        <p:txBody>
          <a:bodyPr wrap="non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sp>
        <p:nvSpPr>
          <p:cNvPr id="353" name="文本框 352">
            <a:extLst>
              <a:ext uri="{FF2B5EF4-FFF2-40B4-BE49-F238E27FC236}">
                <a16:creationId xmlns:a16="http://schemas.microsoft.com/office/drawing/2014/main" id="{12043D1B-7DB8-C743-6145-2A38DE905021}"/>
              </a:ext>
            </a:extLst>
          </p:cNvPr>
          <p:cNvSpPr txBox="1"/>
          <p:nvPr/>
        </p:nvSpPr>
        <p:spPr>
          <a:xfrm>
            <a:off x="913980" y="2114962"/>
            <a:ext cx="292068" cy="276999"/>
          </a:xfrm>
          <a:prstGeom prst="rect">
            <a:avLst/>
          </a:prstGeom>
          <a:noFill/>
        </p:spPr>
        <p:txBody>
          <a:bodyPr wrap="non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cxnSp>
        <p:nvCxnSpPr>
          <p:cNvPr id="354" name="直接连接符 353">
            <a:extLst>
              <a:ext uri="{FF2B5EF4-FFF2-40B4-BE49-F238E27FC236}">
                <a16:creationId xmlns:a16="http://schemas.microsoft.com/office/drawing/2014/main" id="{63E64C75-4FB8-46E9-647D-DCCB48FE2623}"/>
              </a:ext>
            </a:extLst>
          </p:cNvPr>
          <p:cNvCxnSpPr>
            <a:cxnSpLocks/>
          </p:cNvCxnSpPr>
          <p:nvPr/>
        </p:nvCxnSpPr>
        <p:spPr>
          <a:xfrm flipH="1">
            <a:off x="1068646" y="1897405"/>
            <a:ext cx="34728" cy="311085"/>
          </a:xfrm>
          <a:prstGeom prst="line">
            <a:avLst/>
          </a:prstGeom>
        </p:spPr>
        <p:style>
          <a:lnRef idx="2">
            <a:schemeClr val="dk1"/>
          </a:lnRef>
          <a:fillRef idx="0">
            <a:schemeClr val="dk1"/>
          </a:fillRef>
          <a:effectRef idx="1">
            <a:schemeClr val="dk1"/>
          </a:effectRef>
          <a:fontRef idx="minor">
            <a:schemeClr val="tx1"/>
          </a:fontRef>
        </p:style>
      </p:cxnSp>
      <p:sp>
        <p:nvSpPr>
          <p:cNvPr id="355" name="椭圆 354">
            <a:extLst>
              <a:ext uri="{FF2B5EF4-FFF2-40B4-BE49-F238E27FC236}">
                <a16:creationId xmlns:a16="http://schemas.microsoft.com/office/drawing/2014/main" id="{08E3AC7E-C8B2-E79A-954D-CD4E5E093B7B}"/>
              </a:ext>
            </a:extLst>
          </p:cNvPr>
          <p:cNvSpPr/>
          <p:nvPr/>
        </p:nvSpPr>
        <p:spPr>
          <a:xfrm>
            <a:off x="1045787" y="1808987"/>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358" name="文本框 357">
            <a:extLst>
              <a:ext uri="{FF2B5EF4-FFF2-40B4-BE49-F238E27FC236}">
                <a16:creationId xmlns:a16="http://schemas.microsoft.com/office/drawing/2014/main" id="{51BB2DCA-F5C8-89E6-4C02-7CA5F8C75037}"/>
              </a:ext>
            </a:extLst>
          </p:cNvPr>
          <p:cNvSpPr txBox="1"/>
          <p:nvPr/>
        </p:nvSpPr>
        <p:spPr>
          <a:xfrm>
            <a:off x="542765" y="2469069"/>
            <a:ext cx="274434" cy="307777"/>
          </a:xfrm>
          <a:prstGeom prst="rect">
            <a:avLst/>
          </a:prstGeom>
          <a:noFill/>
        </p:spPr>
        <p:txBody>
          <a:bodyPr wrap="none" rtlCol="0">
            <a:spAutoFit/>
          </a:bodyPr>
          <a:lstStyle/>
          <a:p>
            <a:r>
              <a:rPr lang="en-US" altLang="zh-CN" sz="1400" b="1" dirty="0"/>
              <a:t>-</a:t>
            </a:r>
            <a:endParaRPr lang="zh-CN" altLang="en-US" sz="1400" b="1" dirty="0"/>
          </a:p>
        </p:txBody>
      </p:sp>
      <p:sp>
        <p:nvSpPr>
          <p:cNvPr id="360" name="文本框 359">
            <a:extLst>
              <a:ext uri="{FF2B5EF4-FFF2-40B4-BE49-F238E27FC236}">
                <a16:creationId xmlns:a16="http://schemas.microsoft.com/office/drawing/2014/main" id="{55CCE55F-A2BF-3D04-6DBC-B910BC3053B6}"/>
              </a:ext>
            </a:extLst>
          </p:cNvPr>
          <p:cNvSpPr txBox="1"/>
          <p:nvPr/>
        </p:nvSpPr>
        <p:spPr>
          <a:xfrm>
            <a:off x="355999" y="2060687"/>
            <a:ext cx="274434" cy="307777"/>
          </a:xfrm>
          <a:prstGeom prst="rect">
            <a:avLst/>
          </a:prstGeom>
          <a:noFill/>
        </p:spPr>
        <p:txBody>
          <a:bodyPr wrap="none" rtlCol="0">
            <a:spAutoFit/>
          </a:bodyPr>
          <a:lstStyle/>
          <a:p>
            <a:r>
              <a:rPr lang="en-US" altLang="zh-CN" sz="1400" b="1" dirty="0"/>
              <a:t>-</a:t>
            </a:r>
            <a:endParaRPr lang="zh-CN" altLang="en-US" sz="1400" b="1" dirty="0"/>
          </a:p>
        </p:txBody>
      </p:sp>
      <p:sp>
        <p:nvSpPr>
          <p:cNvPr id="361" name="文本框 360">
            <a:extLst>
              <a:ext uri="{FF2B5EF4-FFF2-40B4-BE49-F238E27FC236}">
                <a16:creationId xmlns:a16="http://schemas.microsoft.com/office/drawing/2014/main" id="{5D3E2D5A-6949-E5DC-5CA3-560DE94AFEE5}"/>
              </a:ext>
            </a:extLst>
          </p:cNvPr>
          <p:cNvSpPr txBox="1"/>
          <p:nvPr/>
        </p:nvSpPr>
        <p:spPr>
          <a:xfrm>
            <a:off x="617959" y="1723909"/>
            <a:ext cx="274434" cy="307777"/>
          </a:xfrm>
          <a:prstGeom prst="rect">
            <a:avLst/>
          </a:prstGeom>
          <a:noFill/>
        </p:spPr>
        <p:txBody>
          <a:bodyPr wrap="none" rtlCol="0">
            <a:spAutoFit/>
          </a:bodyPr>
          <a:lstStyle/>
          <a:p>
            <a:r>
              <a:rPr lang="en-US" altLang="zh-CN" sz="1400" b="1" dirty="0"/>
              <a:t>-</a:t>
            </a:r>
            <a:endParaRPr lang="zh-CN" altLang="en-US" sz="1400" b="1" dirty="0"/>
          </a:p>
        </p:txBody>
      </p:sp>
      <p:sp>
        <p:nvSpPr>
          <p:cNvPr id="362" name="梯形 361">
            <a:extLst>
              <a:ext uri="{FF2B5EF4-FFF2-40B4-BE49-F238E27FC236}">
                <a16:creationId xmlns:a16="http://schemas.microsoft.com/office/drawing/2014/main" id="{167AF9A3-8EF4-9F42-7190-02971BF040D7}"/>
              </a:ext>
            </a:extLst>
          </p:cNvPr>
          <p:cNvSpPr/>
          <p:nvPr/>
        </p:nvSpPr>
        <p:spPr>
          <a:xfrm rot="16200000">
            <a:off x="1949306" y="941118"/>
            <a:ext cx="1151947" cy="1148440"/>
          </a:xfrm>
          <a:prstGeom prst="trapezoid">
            <a:avLst/>
          </a:prstGeom>
          <a:solidFill>
            <a:srgbClr val="F0F8FA"/>
          </a:solidFill>
          <a:ln>
            <a:solidFill>
              <a:srgbClr val="5FB5CD"/>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3" name="Google Shape;303;p19">
            <a:extLst>
              <a:ext uri="{FF2B5EF4-FFF2-40B4-BE49-F238E27FC236}">
                <a16:creationId xmlns:a16="http://schemas.microsoft.com/office/drawing/2014/main" id="{E099CA02-8A10-7C3B-DC99-5BE9689B96F2}"/>
              </a:ext>
            </a:extLst>
          </p:cNvPr>
          <p:cNvSpPr/>
          <p:nvPr/>
        </p:nvSpPr>
        <p:spPr>
          <a:xfrm>
            <a:off x="2044282" y="1334234"/>
            <a:ext cx="186031" cy="360549"/>
          </a:xfrm>
          <a:prstGeom prst="cube">
            <a:avLst>
              <a:gd name="adj" fmla="val 25000"/>
            </a:avLst>
          </a:prstGeom>
          <a:solidFill>
            <a:srgbClr val="EBF5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4" name="Google Shape;116;p19">
            <a:extLst>
              <a:ext uri="{FF2B5EF4-FFF2-40B4-BE49-F238E27FC236}">
                <a16:creationId xmlns:a16="http://schemas.microsoft.com/office/drawing/2014/main" id="{08BE76E8-CDB7-B545-0BE8-DB9FA9A165C2}"/>
              </a:ext>
            </a:extLst>
          </p:cNvPr>
          <p:cNvSpPr/>
          <p:nvPr/>
        </p:nvSpPr>
        <p:spPr>
          <a:xfrm>
            <a:off x="2556533" y="1171165"/>
            <a:ext cx="206145" cy="659197"/>
          </a:xfrm>
          <a:prstGeom prst="cube">
            <a:avLst>
              <a:gd name="adj" fmla="val 68741"/>
            </a:avLst>
          </a:prstGeom>
          <a:solidFill>
            <a:srgbClr val="EBF5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5" name="Google Shape;116;p19">
            <a:extLst>
              <a:ext uri="{FF2B5EF4-FFF2-40B4-BE49-F238E27FC236}">
                <a16:creationId xmlns:a16="http://schemas.microsoft.com/office/drawing/2014/main" id="{A5704BE5-5183-A46C-00AE-D265C57E0D90}"/>
              </a:ext>
            </a:extLst>
          </p:cNvPr>
          <p:cNvSpPr/>
          <p:nvPr/>
        </p:nvSpPr>
        <p:spPr>
          <a:xfrm>
            <a:off x="2827262" y="1101760"/>
            <a:ext cx="206145" cy="802859"/>
          </a:xfrm>
          <a:prstGeom prst="cube">
            <a:avLst>
              <a:gd name="adj" fmla="val 68741"/>
            </a:avLst>
          </a:prstGeom>
          <a:solidFill>
            <a:srgbClr val="EBF5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6" name="Google Shape;303;p19">
            <a:extLst>
              <a:ext uri="{FF2B5EF4-FFF2-40B4-BE49-F238E27FC236}">
                <a16:creationId xmlns:a16="http://schemas.microsoft.com/office/drawing/2014/main" id="{94D815BC-6E04-FED2-AAA0-DB5DF1C670C5}"/>
              </a:ext>
            </a:extLst>
          </p:cNvPr>
          <p:cNvSpPr/>
          <p:nvPr/>
        </p:nvSpPr>
        <p:spPr>
          <a:xfrm>
            <a:off x="2300408" y="1235784"/>
            <a:ext cx="186030" cy="547620"/>
          </a:xfrm>
          <a:prstGeom prst="cube">
            <a:avLst>
              <a:gd name="adj" fmla="val 25000"/>
            </a:avLst>
          </a:prstGeom>
          <a:solidFill>
            <a:srgbClr val="EBF5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0" name="文本框 369">
            <a:extLst>
              <a:ext uri="{FF2B5EF4-FFF2-40B4-BE49-F238E27FC236}">
                <a16:creationId xmlns:a16="http://schemas.microsoft.com/office/drawing/2014/main" id="{5BF69807-4C8E-187F-CCD2-DEE632B33388}"/>
              </a:ext>
            </a:extLst>
          </p:cNvPr>
          <p:cNvSpPr txBox="1"/>
          <p:nvPr/>
        </p:nvSpPr>
        <p:spPr>
          <a:xfrm>
            <a:off x="1738746" y="2059733"/>
            <a:ext cx="1633781"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Surrogate GNN Model </a:t>
            </a:r>
            <a:endParaRPr lang="zh-CN" altLang="en-US" sz="1200" dirty="0">
              <a:latin typeface="Times New Roman" panose="02020603050405020304" pitchFamily="18" charset="0"/>
              <a:cs typeface="Times New Roman" panose="02020603050405020304" pitchFamily="18" charset="0"/>
            </a:endParaRPr>
          </a:p>
        </p:txBody>
      </p:sp>
      <p:sp>
        <p:nvSpPr>
          <p:cNvPr id="465" name="文本框 464">
            <a:extLst>
              <a:ext uri="{FF2B5EF4-FFF2-40B4-BE49-F238E27FC236}">
                <a16:creationId xmlns:a16="http://schemas.microsoft.com/office/drawing/2014/main" id="{617483CB-DF96-A172-4C92-E1B9DC7A4D3D}"/>
              </a:ext>
            </a:extLst>
          </p:cNvPr>
          <p:cNvSpPr txBox="1"/>
          <p:nvPr/>
        </p:nvSpPr>
        <p:spPr>
          <a:xfrm>
            <a:off x="3167837" y="1316932"/>
            <a:ext cx="978207"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Hardness </a:t>
            </a:r>
            <a:endParaRPr lang="zh-CN" altLang="en-US" sz="1200" dirty="0">
              <a:latin typeface="Times New Roman" panose="02020603050405020304" pitchFamily="18" charset="0"/>
              <a:cs typeface="Times New Roman" panose="02020603050405020304" pitchFamily="18" charset="0"/>
            </a:endParaRPr>
          </a:p>
        </p:txBody>
      </p:sp>
      <p:sp>
        <p:nvSpPr>
          <p:cNvPr id="501" name="文本框 500">
            <a:extLst>
              <a:ext uri="{FF2B5EF4-FFF2-40B4-BE49-F238E27FC236}">
                <a16:creationId xmlns:a16="http://schemas.microsoft.com/office/drawing/2014/main" id="{D2491170-19D6-869B-A163-5EADB45C7457}"/>
              </a:ext>
            </a:extLst>
          </p:cNvPr>
          <p:cNvSpPr txBox="1"/>
          <p:nvPr/>
        </p:nvSpPr>
        <p:spPr>
          <a:xfrm>
            <a:off x="3158199" y="1528661"/>
            <a:ext cx="844715"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Periphery</a:t>
            </a:r>
            <a:endParaRPr lang="zh-CN" altLang="en-US" sz="1200" dirty="0">
              <a:latin typeface="Times New Roman" panose="02020603050405020304" pitchFamily="18" charset="0"/>
              <a:cs typeface="Times New Roman" panose="02020603050405020304" pitchFamily="18" charset="0"/>
            </a:endParaRPr>
          </a:p>
        </p:txBody>
      </p:sp>
      <p:sp>
        <p:nvSpPr>
          <p:cNvPr id="504" name="左大括号 503">
            <a:extLst>
              <a:ext uri="{FF2B5EF4-FFF2-40B4-BE49-F238E27FC236}">
                <a16:creationId xmlns:a16="http://schemas.microsoft.com/office/drawing/2014/main" id="{43D83CB7-E333-1E47-126E-1DDC1AB85392}"/>
              </a:ext>
            </a:extLst>
          </p:cNvPr>
          <p:cNvSpPr/>
          <p:nvPr/>
        </p:nvSpPr>
        <p:spPr>
          <a:xfrm>
            <a:off x="3923357" y="1102236"/>
            <a:ext cx="180278" cy="809947"/>
          </a:xfrm>
          <a:prstGeom prst="leftBrace">
            <a:avLst>
              <a:gd name="adj1" fmla="val 43996"/>
              <a:gd name="adj2" fmla="val 5441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505" name="文本框 504">
            <a:extLst>
              <a:ext uri="{FF2B5EF4-FFF2-40B4-BE49-F238E27FC236}">
                <a16:creationId xmlns:a16="http://schemas.microsoft.com/office/drawing/2014/main" id="{FF93C51B-47C5-E56A-2FD8-3A2851D202F5}"/>
              </a:ext>
            </a:extLst>
          </p:cNvPr>
          <p:cNvSpPr txBox="1"/>
          <p:nvPr/>
        </p:nvSpPr>
        <p:spPr>
          <a:xfrm>
            <a:off x="4965768" y="2245246"/>
            <a:ext cx="242374" cy="246221"/>
          </a:xfrm>
          <a:prstGeom prst="rect">
            <a:avLst/>
          </a:prstGeom>
          <a:noFill/>
        </p:spPr>
        <p:txBody>
          <a:bodyPr wrap="none" rtlCol="0">
            <a:spAutoFit/>
          </a:bodyPr>
          <a:lstStyle/>
          <a:p>
            <a:r>
              <a:rPr lang="en-US" altLang="zh-CN" sz="1000" dirty="0">
                <a:latin typeface="Times New Roman" panose="02020603050405020304" pitchFamily="18" charset="0"/>
                <a:cs typeface="Times New Roman" panose="02020603050405020304" pitchFamily="18" charset="0"/>
              </a:rPr>
              <a:t>?</a:t>
            </a:r>
            <a:endParaRPr lang="zh-CN" altLang="en-US" sz="1000" dirty="0">
              <a:latin typeface="Times New Roman" panose="02020603050405020304" pitchFamily="18" charset="0"/>
              <a:cs typeface="Times New Roman" panose="02020603050405020304" pitchFamily="18" charset="0"/>
            </a:endParaRPr>
          </a:p>
        </p:txBody>
      </p:sp>
      <p:sp>
        <p:nvSpPr>
          <p:cNvPr id="506" name="文本框 505">
            <a:extLst>
              <a:ext uri="{FF2B5EF4-FFF2-40B4-BE49-F238E27FC236}">
                <a16:creationId xmlns:a16="http://schemas.microsoft.com/office/drawing/2014/main" id="{900006DE-DF0D-A3B2-5BF4-F51B98A166DC}"/>
              </a:ext>
            </a:extLst>
          </p:cNvPr>
          <p:cNvSpPr txBox="1"/>
          <p:nvPr/>
        </p:nvSpPr>
        <p:spPr>
          <a:xfrm>
            <a:off x="5218851" y="2246973"/>
            <a:ext cx="242374" cy="246221"/>
          </a:xfrm>
          <a:prstGeom prst="rect">
            <a:avLst/>
          </a:prstGeom>
          <a:noFill/>
        </p:spPr>
        <p:txBody>
          <a:bodyPr wrap="none" rtlCol="0">
            <a:spAutoFit/>
          </a:bodyPr>
          <a:lstStyle/>
          <a:p>
            <a:r>
              <a:rPr lang="en-US" altLang="zh-CN" sz="1000" dirty="0">
                <a:latin typeface="Times New Roman" panose="02020603050405020304" pitchFamily="18" charset="0"/>
                <a:cs typeface="Times New Roman" panose="02020603050405020304" pitchFamily="18" charset="0"/>
              </a:rPr>
              <a:t>?</a:t>
            </a:r>
            <a:endParaRPr lang="zh-CN" altLang="en-US" sz="1000" dirty="0">
              <a:latin typeface="Times New Roman" panose="02020603050405020304" pitchFamily="18" charset="0"/>
              <a:cs typeface="Times New Roman" panose="02020603050405020304" pitchFamily="18" charset="0"/>
            </a:endParaRPr>
          </a:p>
        </p:txBody>
      </p:sp>
      <p:cxnSp>
        <p:nvCxnSpPr>
          <p:cNvPr id="514" name="连接符: 肘形 513">
            <a:extLst>
              <a:ext uri="{FF2B5EF4-FFF2-40B4-BE49-F238E27FC236}">
                <a16:creationId xmlns:a16="http://schemas.microsoft.com/office/drawing/2014/main" id="{529D6089-9C09-ADC0-9378-6098B52996EB}"/>
              </a:ext>
            </a:extLst>
          </p:cNvPr>
          <p:cNvCxnSpPr>
            <a:cxnSpLocks/>
            <a:endCxn id="362" idx="0"/>
          </p:cNvCxnSpPr>
          <p:nvPr/>
        </p:nvCxnSpPr>
        <p:spPr>
          <a:xfrm flipV="1">
            <a:off x="531146" y="1515338"/>
            <a:ext cx="1419914" cy="593795"/>
          </a:xfrm>
          <a:prstGeom prst="bentConnector3">
            <a:avLst>
              <a:gd name="adj1" fmla="val -599"/>
            </a:avLst>
          </a:prstGeom>
          <a:ln>
            <a:tailEnd type="triangle"/>
          </a:ln>
        </p:spPr>
        <p:style>
          <a:lnRef idx="3">
            <a:schemeClr val="dk1"/>
          </a:lnRef>
          <a:fillRef idx="0">
            <a:schemeClr val="dk1"/>
          </a:fillRef>
          <a:effectRef idx="2">
            <a:schemeClr val="dk1"/>
          </a:effectRef>
          <a:fontRef idx="minor">
            <a:schemeClr val="tx1"/>
          </a:fontRef>
        </p:style>
      </p:cxnSp>
      <p:cxnSp>
        <p:nvCxnSpPr>
          <p:cNvPr id="521" name="连接符: 肘形 520">
            <a:extLst>
              <a:ext uri="{FF2B5EF4-FFF2-40B4-BE49-F238E27FC236}">
                <a16:creationId xmlns:a16="http://schemas.microsoft.com/office/drawing/2014/main" id="{438F703C-B783-38A6-10BD-6376B0BB0909}"/>
              </a:ext>
            </a:extLst>
          </p:cNvPr>
          <p:cNvCxnSpPr>
            <a:cxnSpLocks/>
          </p:cNvCxnSpPr>
          <p:nvPr/>
        </p:nvCxnSpPr>
        <p:spPr>
          <a:xfrm>
            <a:off x="1007496" y="3144069"/>
            <a:ext cx="1447835" cy="307031"/>
          </a:xfrm>
          <a:prstGeom prst="bentConnector3">
            <a:avLst>
              <a:gd name="adj1" fmla="val -525"/>
            </a:avLst>
          </a:prstGeom>
          <a:ln>
            <a:tailEnd type="triangle"/>
          </a:ln>
        </p:spPr>
        <p:style>
          <a:lnRef idx="3">
            <a:schemeClr val="dk1"/>
          </a:lnRef>
          <a:fillRef idx="0">
            <a:schemeClr val="dk1"/>
          </a:fillRef>
          <a:effectRef idx="2">
            <a:schemeClr val="dk1"/>
          </a:effectRef>
          <a:fontRef idx="minor">
            <a:schemeClr val="tx1"/>
          </a:fontRef>
        </p:style>
      </p:cxnSp>
      <p:sp>
        <p:nvSpPr>
          <p:cNvPr id="628" name="文本框 627">
            <a:extLst>
              <a:ext uri="{FF2B5EF4-FFF2-40B4-BE49-F238E27FC236}">
                <a16:creationId xmlns:a16="http://schemas.microsoft.com/office/drawing/2014/main" id="{B606E671-BDD5-B1E7-B755-313D6C539169}"/>
              </a:ext>
            </a:extLst>
          </p:cNvPr>
          <p:cNvSpPr txBox="1"/>
          <p:nvPr/>
        </p:nvSpPr>
        <p:spPr>
          <a:xfrm>
            <a:off x="3161936" y="3758063"/>
            <a:ext cx="1844785" cy="276999"/>
          </a:xfrm>
          <a:prstGeom prst="rect">
            <a:avLst/>
          </a:prstGeom>
          <a:noFill/>
        </p:spPr>
        <p:txBody>
          <a:bodyPr wrap="square">
            <a:spAutoFit/>
          </a:bodyPr>
          <a:lstStyle/>
          <a:p>
            <a:r>
              <a:rPr lang="zh-CN" altLang="en-US" sz="1200" dirty="0">
                <a:latin typeface="Times New Roman" panose="02020603050405020304" pitchFamily="18" charset="0"/>
                <a:cs typeface="Times New Roman" panose="02020603050405020304" pitchFamily="18" charset="0"/>
              </a:rPr>
              <a:t>Structural Support </a:t>
            </a:r>
            <a:r>
              <a:rPr lang="en-US" altLang="zh-CN" sz="1200" dirty="0">
                <a:latin typeface="Times New Roman" panose="02020603050405020304" pitchFamily="18" charset="0"/>
                <a:cs typeface="Times New Roman" panose="02020603050405020304" pitchFamily="18" charset="0"/>
              </a:rPr>
              <a:t>Region</a:t>
            </a:r>
            <a:endParaRPr lang="zh-CN" altLang="en-US" sz="1200" dirty="0">
              <a:latin typeface="Times New Roman" panose="02020603050405020304" pitchFamily="18" charset="0"/>
              <a:cs typeface="Times New Roman" panose="02020603050405020304" pitchFamily="18" charset="0"/>
            </a:endParaRPr>
          </a:p>
        </p:txBody>
      </p:sp>
      <p:cxnSp>
        <p:nvCxnSpPr>
          <p:cNvPr id="2" name="直接箭头连接符 1">
            <a:extLst>
              <a:ext uri="{FF2B5EF4-FFF2-40B4-BE49-F238E27FC236}">
                <a16:creationId xmlns:a16="http://schemas.microsoft.com/office/drawing/2014/main" id="{5F27A12C-383F-0864-1E1D-CAB0A32D24E7}"/>
              </a:ext>
            </a:extLst>
          </p:cNvPr>
          <p:cNvCxnSpPr>
            <a:cxnSpLocks/>
          </p:cNvCxnSpPr>
          <p:nvPr/>
        </p:nvCxnSpPr>
        <p:spPr>
          <a:xfrm>
            <a:off x="3176836" y="1555322"/>
            <a:ext cx="746743"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3" name="文本框 12">
            <a:extLst>
              <a:ext uri="{FF2B5EF4-FFF2-40B4-BE49-F238E27FC236}">
                <a16:creationId xmlns:a16="http://schemas.microsoft.com/office/drawing/2014/main" id="{CE5E5E6A-F70C-9CDB-A138-A7D9F232270F}"/>
              </a:ext>
            </a:extLst>
          </p:cNvPr>
          <p:cNvSpPr txBox="1"/>
          <p:nvPr/>
        </p:nvSpPr>
        <p:spPr>
          <a:xfrm>
            <a:off x="4240086" y="1030248"/>
            <a:ext cx="94128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Node scores</a:t>
            </a:r>
            <a:endParaRPr lang="zh-CN" altLang="en-US" sz="1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8650367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3C6F7F-39E8-104B-9E56-400329665C72}"/>
            </a:ext>
          </a:extLst>
        </p:cNvPr>
        <p:cNvGrpSpPr/>
        <p:nvPr/>
      </p:nvGrpSpPr>
      <p:grpSpPr>
        <a:xfrm>
          <a:off x="0" y="0"/>
          <a:ext cx="0" cy="0"/>
          <a:chOff x="0" y="0"/>
          <a:chExt cx="0" cy="0"/>
        </a:xfrm>
      </p:grpSpPr>
      <p:sp>
        <p:nvSpPr>
          <p:cNvPr id="273" name="矩形 272">
            <a:extLst>
              <a:ext uri="{FF2B5EF4-FFF2-40B4-BE49-F238E27FC236}">
                <a16:creationId xmlns:a16="http://schemas.microsoft.com/office/drawing/2014/main" id="{481C7923-AAA0-2B0D-AE37-49844F8D001D}"/>
              </a:ext>
            </a:extLst>
          </p:cNvPr>
          <p:cNvSpPr/>
          <p:nvPr/>
        </p:nvSpPr>
        <p:spPr>
          <a:xfrm>
            <a:off x="9913879" y="2350659"/>
            <a:ext cx="1331383" cy="242548"/>
          </a:xfrm>
          <a:prstGeom prst="rect">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71" name="文本框 270">
            <a:extLst>
              <a:ext uri="{FF2B5EF4-FFF2-40B4-BE49-F238E27FC236}">
                <a16:creationId xmlns:a16="http://schemas.microsoft.com/office/drawing/2014/main" id="{E73E2D1E-41F7-9490-801C-8EC9F9254C41}"/>
              </a:ext>
            </a:extLst>
          </p:cNvPr>
          <p:cNvSpPr txBox="1"/>
          <p:nvPr/>
        </p:nvSpPr>
        <p:spPr>
          <a:xfrm>
            <a:off x="11019547" y="98694"/>
            <a:ext cx="819851" cy="276999"/>
          </a:xfrm>
          <a:prstGeom prst="rect">
            <a:avLst/>
          </a:prstGeom>
          <a:noFill/>
        </p:spPr>
        <p:txBody>
          <a:bodyPr wrap="square">
            <a:spAutoFit/>
          </a:bodyPr>
          <a:lstStyle/>
          <a:p>
            <a:r>
              <a:rPr lang="en-US" altLang="zh-CN" sz="1200" b="1" dirty="0">
                <a:latin typeface="Times New Roman" panose="02020603050405020304" pitchFamily="18" charset="0"/>
                <a:cs typeface="Times New Roman" panose="02020603050405020304" pitchFamily="18" charset="0"/>
              </a:rPr>
              <a:t>Tunable</a:t>
            </a:r>
            <a:endParaRPr lang="zh-CN" altLang="en-US" sz="1200" b="1" dirty="0">
              <a:latin typeface="Times New Roman" panose="02020603050405020304" pitchFamily="18" charset="0"/>
              <a:cs typeface="Times New Roman" panose="02020603050405020304" pitchFamily="18" charset="0"/>
            </a:endParaRPr>
          </a:p>
        </p:txBody>
      </p:sp>
      <p:sp>
        <p:nvSpPr>
          <p:cNvPr id="307" name="文本框 306">
            <a:extLst>
              <a:ext uri="{FF2B5EF4-FFF2-40B4-BE49-F238E27FC236}">
                <a16:creationId xmlns:a16="http://schemas.microsoft.com/office/drawing/2014/main" id="{CD5892C7-6649-3ED7-54DB-DD349E526C05}"/>
              </a:ext>
            </a:extLst>
          </p:cNvPr>
          <p:cNvSpPr txBox="1"/>
          <p:nvPr/>
        </p:nvSpPr>
        <p:spPr>
          <a:xfrm>
            <a:off x="7591222" y="3220268"/>
            <a:ext cx="809701" cy="461665"/>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Surrogate </a:t>
            </a:r>
          </a:p>
          <a:p>
            <a:r>
              <a:rPr lang="en-US" altLang="zh-CN" sz="1200" dirty="0">
                <a:latin typeface="Times New Roman" panose="02020603050405020304" pitchFamily="18" charset="0"/>
                <a:cs typeface="Times New Roman" panose="02020603050405020304" pitchFamily="18" charset="0"/>
              </a:rPr>
              <a:t>prompts</a:t>
            </a:r>
            <a:endParaRPr lang="zh-CN" altLang="en-US" sz="1200" dirty="0">
              <a:latin typeface="Times New Roman" panose="02020603050405020304" pitchFamily="18" charset="0"/>
              <a:cs typeface="Times New Roman" panose="02020603050405020304" pitchFamily="18" charset="0"/>
            </a:endParaRPr>
          </a:p>
        </p:txBody>
      </p:sp>
      <p:sp>
        <p:nvSpPr>
          <p:cNvPr id="308" name="文本框 307">
            <a:extLst>
              <a:ext uri="{FF2B5EF4-FFF2-40B4-BE49-F238E27FC236}">
                <a16:creationId xmlns:a16="http://schemas.microsoft.com/office/drawing/2014/main" id="{FC268078-1B59-AFD5-D0FD-87D6C07F6BE9}"/>
              </a:ext>
            </a:extLst>
          </p:cNvPr>
          <p:cNvSpPr txBox="1"/>
          <p:nvPr/>
        </p:nvSpPr>
        <p:spPr>
          <a:xfrm>
            <a:off x="10306527" y="3220268"/>
            <a:ext cx="996542" cy="461665"/>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Disturbed prompts</a:t>
            </a:r>
            <a:endParaRPr lang="zh-CN" altLang="en-US" sz="1200" dirty="0">
              <a:latin typeface="Times New Roman" panose="02020603050405020304" pitchFamily="18" charset="0"/>
              <a:cs typeface="Times New Roman" panose="02020603050405020304" pitchFamily="18" charset="0"/>
            </a:endParaRPr>
          </a:p>
        </p:txBody>
      </p:sp>
      <p:pic>
        <p:nvPicPr>
          <p:cNvPr id="346" name="图片 345">
            <a:extLst>
              <a:ext uri="{FF2B5EF4-FFF2-40B4-BE49-F238E27FC236}">
                <a16:creationId xmlns:a16="http://schemas.microsoft.com/office/drawing/2014/main" id="{8EF3247F-5E85-ECB2-B7A4-EE61C52EAE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42586" y="99938"/>
            <a:ext cx="265131" cy="265131"/>
          </a:xfrm>
          <a:prstGeom prst="rect">
            <a:avLst/>
          </a:prstGeom>
        </p:spPr>
      </p:pic>
      <p:sp>
        <p:nvSpPr>
          <p:cNvPr id="347" name="文本框 346">
            <a:extLst>
              <a:ext uri="{FF2B5EF4-FFF2-40B4-BE49-F238E27FC236}">
                <a16:creationId xmlns:a16="http://schemas.microsoft.com/office/drawing/2014/main" id="{CC3C27E2-AA48-CDC8-350A-EA87640869FE}"/>
              </a:ext>
            </a:extLst>
          </p:cNvPr>
          <p:cNvSpPr txBox="1"/>
          <p:nvPr/>
        </p:nvSpPr>
        <p:spPr>
          <a:xfrm>
            <a:off x="10221788" y="81748"/>
            <a:ext cx="676059" cy="276999"/>
          </a:xfrm>
          <a:prstGeom prst="rect">
            <a:avLst/>
          </a:prstGeom>
          <a:noFill/>
        </p:spPr>
        <p:txBody>
          <a:bodyPr wrap="square">
            <a:spAutoFit/>
          </a:bodyPr>
          <a:lstStyle/>
          <a:p>
            <a:r>
              <a:rPr lang="en-US" altLang="zh-CN" sz="1200" b="1" dirty="0">
                <a:latin typeface="Times New Roman" panose="02020603050405020304" pitchFamily="18" charset="0"/>
                <a:cs typeface="Times New Roman" panose="02020603050405020304" pitchFamily="18" charset="0"/>
              </a:rPr>
              <a:t>Frozen</a:t>
            </a:r>
            <a:endParaRPr lang="zh-CN" altLang="en-US" sz="1200" b="1" dirty="0">
              <a:latin typeface="Times New Roman" panose="02020603050405020304" pitchFamily="18" charset="0"/>
              <a:cs typeface="Times New Roman" panose="02020603050405020304" pitchFamily="18" charset="0"/>
            </a:endParaRPr>
          </a:p>
        </p:txBody>
      </p:sp>
      <p:pic>
        <p:nvPicPr>
          <p:cNvPr id="349" name="图片 348">
            <a:extLst>
              <a:ext uri="{FF2B5EF4-FFF2-40B4-BE49-F238E27FC236}">
                <a16:creationId xmlns:a16="http://schemas.microsoft.com/office/drawing/2014/main" id="{0F569659-BDAA-B92A-C3A4-9722D816088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79016" y="78283"/>
            <a:ext cx="241051" cy="241051"/>
          </a:xfrm>
          <a:prstGeom prst="rect">
            <a:avLst/>
          </a:prstGeom>
        </p:spPr>
      </p:pic>
      <p:grpSp>
        <p:nvGrpSpPr>
          <p:cNvPr id="374" name="Google Shape;4303;p42">
            <a:extLst>
              <a:ext uri="{FF2B5EF4-FFF2-40B4-BE49-F238E27FC236}">
                <a16:creationId xmlns:a16="http://schemas.microsoft.com/office/drawing/2014/main" id="{A814771F-F1EA-D042-BD9D-83DBA6093FBB}"/>
              </a:ext>
            </a:extLst>
          </p:cNvPr>
          <p:cNvGrpSpPr/>
          <p:nvPr/>
        </p:nvGrpSpPr>
        <p:grpSpPr>
          <a:xfrm rot="16200000">
            <a:off x="8593269" y="3136024"/>
            <a:ext cx="177283" cy="520706"/>
            <a:chOff x="6545125" y="610550"/>
            <a:chExt cx="274900" cy="822600"/>
          </a:xfrm>
          <a:solidFill>
            <a:srgbClr val="E3EEFF"/>
          </a:solidFill>
        </p:grpSpPr>
        <p:sp>
          <p:nvSpPr>
            <p:cNvPr id="375" name="Google Shape;4304;p42">
              <a:extLst>
                <a:ext uri="{FF2B5EF4-FFF2-40B4-BE49-F238E27FC236}">
                  <a16:creationId xmlns:a16="http://schemas.microsoft.com/office/drawing/2014/main" id="{031548A1-877F-FEC7-BF63-67F02077AB30}"/>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6" name="Google Shape;4305;p42">
              <a:extLst>
                <a:ext uri="{FF2B5EF4-FFF2-40B4-BE49-F238E27FC236}">
                  <a16:creationId xmlns:a16="http://schemas.microsoft.com/office/drawing/2014/main" id="{04C04719-F2A2-6906-D1F6-BF6FE9668905}"/>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7" name="Google Shape;4306;p42">
              <a:extLst>
                <a:ext uri="{FF2B5EF4-FFF2-40B4-BE49-F238E27FC236}">
                  <a16:creationId xmlns:a16="http://schemas.microsoft.com/office/drawing/2014/main" id="{5EDAE10B-6570-6E4B-E83F-AC48A5BEA4C3}"/>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82" name="Google Shape;4303;p42">
            <a:extLst>
              <a:ext uri="{FF2B5EF4-FFF2-40B4-BE49-F238E27FC236}">
                <a16:creationId xmlns:a16="http://schemas.microsoft.com/office/drawing/2014/main" id="{627450DA-8786-8EB4-5E94-F52C859C929C}"/>
              </a:ext>
            </a:extLst>
          </p:cNvPr>
          <p:cNvGrpSpPr/>
          <p:nvPr/>
        </p:nvGrpSpPr>
        <p:grpSpPr>
          <a:xfrm rot="16200000">
            <a:off x="8560616" y="3162063"/>
            <a:ext cx="177283" cy="520706"/>
            <a:chOff x="6545125" y="610550"/>
            <a:chExt cx="274900" cy="822600"/>
          </a:xfrm>
          <a:solidFill>
            <a:srgbClr val="E3EEFF"/>
          </a:solidFill>
        </p:grpSpPr>
        <p:sp>
          <p:nvSpPr>
            <p:cNvPr id="383" name="Google Shape;4304;p42">
              <a:extLst>
                <a:ext uri="{FF2B5EF4-FFF2-40B4-BE49-F238E27FC236}">
                  <a16:creationId xmlns:a16="http://schemas.microsoft.com/office/drawing/2014/main" id="{787784C7-E6D0-FCB5-E6C7-E0081FDC41D9}"/>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4" name="Google Shape;4305;p42">
              <a:extLst>
                <a:ext uri="{FF2B5EF4-FFF2-40B4-BE49-F238E27FC236}">
                  <a16:creationId xmlns:a16="http://schemas.microsoft.com/office/drawing/2014/main" id="{FBD416F2-4056-5831-CEEA-DB9557CD281F}"/>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5" name="Google Shape;4306;p42">
              <a:extLst>
                <a:ext uri="{FF2B5EF4-FFF2-40B4-BE49-F238E27FC236}">
                  <a16:creationId xmlns:a16="http://schemas.microsoft.com/office/drawing/2014/main" id="{6D6EBFB5-1BA3-32B9-E55A-CE861F31AB79}"/>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78" name="Google Shape;4303;p42">
            <a:extLst>
              <a:ext uri="{FF2B5EF4-FFF2-40B4-BE49-F238E27FC236}">
                <a16:creationId xmlns:a16="http://schemas.microsoft.com/office/drawing/2014/main" id="{EA1E4823-7798-344F-72AA-8FBE91906A67}"/>
              </a:ext>
            </a:extLst>
          </p:cNvPr>
          <p:cNvGrpSpPr/>
          <p:nvPr/>
        </p:nvGrpSpPr>
        <p:grpSpPr>
          <a:xfrm rot="16200000">
            <a:off x="8511640" y="3192610"/>
            <a:ext cx="177283" cy="520706"/>
            <a:chOff x="6545125" y="610550"/>
            <a:chExt cx="274900" cy="822600"/>
          </a:xfrm>
          <a:solidFill>
            <a:srgbClr val="E3EEFF"/>
          </a:solidFill>
        </p:grpSpPr>
        <p:sp>
          <p:nvSpPr>
            <p:cNvPr id="379" name="Google Shape;4304;p42">
              <a:extLst>
                <a:ext uri="{FF2B5EF4-FFF2-40B4-BE49-F238E27FC236}">
                  <a16:creationId xmlns:a16="http://schemas.microsoft.com/office/drawing/2014/main" id="{C686C8AD-3A68-5AEC-9241-BD19532080D8}"/>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0" name="Google Shape;4305;p42">
              <a:extLst>
                <a:ext uri="{FF2B5EF4-FFF2-40B4-BE49-F238E27FC236}">
                  <a16:creationId xmlns:a16="http://schemas.microsoft.com/office/drawing/2014/main" id="{359487CF-3381-F6D3-1066-CCE517B487DA}"/>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1" name="Google Shape;4306;p42">
              <a:extLst>
                <a:ext uri="{FF2B5EF4-FFF2-40B4-BE49-F238E27FC236}">
                  <a16:creationId xmlns:a16="http://schemas.microsoft.com/office/drawing/2014/main" id="{0D9A7B0A-62E3-747E-520D-DC6E68D6895F}"/>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98" name="Google Shape;4303;p42">
            <a:extLst>
              <a:ext uri="{FF2B5EF4-FFF2-40B4-BE49-F238E27FC236}">
                <a16:creationId xmlns:a16="http://schemas.microsoft.com/office/drawing/2014/main" id="{CF78319C-A95A-F145-991A-74802E548F6F}"/>
              </a:ext>
            </a:extLst>
          </p:cNvPr>
          <p:cNvGrpSpPr/>
          <p:nvPr/>
        </p:nvGrpSpPr>
        <p:grpSpPr>
          <a:xfrm rot="16200000">
            <a:off x="8479270" y="3225831"/>
            <a:ext cx="177283" cy="520706"/>
            <a:chOff x="6545125" y="610550"/>
            <a:chExt cx="274900" cy="822600"/>
          </a:xfrm>
          <a:solidFill>
            <a:srgbClr val="E3EEFF"/>
          </a:solidFill>
        </p:grpSpPr>
        <p:sp>
          <p:nvSpPr>
            <p:cNvPr id="399" name="Google Shape;4304;p42">
              <a:extLst>
                <a:ext uri="{FF2B5EF4-FFF2-40B4-BE49-F238E27FC236}">
                  <a16:creationId xmlns:a16="http://schemas.microsoft.com/office/drawing/2014/main" id="{4B9EF341-42E5-8116-C889-3ACF726DD0CA}"/>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0" name="Google Shape;4305;p42">
              <a:extLst>
                <a:ext uri="{FF2B5EF4-FFF2-40B4-BE49-F238E27FC236}">
                  <a16:creationId xmlns:a16="http://schemas.microsoft.com/office/drawing/2014/main" id="{526BE739-B227-67A9-1471-102988788633}"/>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1" name="Google Shape;4306;p42">
              <a:extLst>
                <a:ext uri="{FF2B5EF4-FFF2-40B4-BE49-F238E27FC236}">
                  <a16:creationId xmlns:a16="http://schemas.microsoft.com/office/drawing/2014/main" id="{25F2AAD0-639D-9623-5F05-7E672E5840AF}"/>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03" name="Google Shape;4303;p42">
            <a:extLst>
              <a:ext uri="{FF2B5EF4-FFF2-40B4-BE49-F238E27FC236}">
                <a16:creationId xmlns:a16="http://schemas.microsoft.com/office/drawing/2014/main" id="{D800C928-70E3-5DD8-3212-7146B88EC194}"/>
              </a:ext>
            </a:extLst>
          </p:cNvPr>
          <p:cNvGrpSpPr/>
          <p:nvPr/>
        </p:nvGrpSpPr>
        <p:grpSpPr>
          <a:xfrm rot="16200000">
            <a:off x="9993174" y="3124706"/>
            <a:ext cx="177283" cy="520706"/>
            <a:chOff x="6545125" y="610550"/>
            <a:chExt cx="274900" cy="822600"/>
          </a:xfrm>
          <a:solidFill>
            <a:srgbClr val="FFC000"/>
          </a:solidFill>
        </p:grpSpPr>
        <p:sp>
          <p:nvSpPr>
            <p:cNvPr id="404" name="Google Shape;4304;p42">
              <a:extLst>
                <a:ext uri="{FF2B5EF4-FFF2-40B4-BE49-F238E27FC236}">
                  <a16:creationId xmlns:a16="http://schemas.microsoft.com/office/drawing/2014/main" id="{D9F445CC-6F52-F14E-E37B-2F4BA6837E35}"/>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5" name="Google Shape;4305;p42">
              <a:extLst>
                <a:ext uri="{FF2B5EF4-FFF2-40B4-BE49-F238E27FC236}">
                  <a16:creationId xmlns:a16="http://schemas.microsoft.com/office/drawing/2014/main" id="{A2F8D4F9-6E64-EA72-CE32-57E9489E3521}"/>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6" name="Google Shape;4306;p42">
              <a:extLst>
                <a:ext uri="{FF2B5EF4-FFF2-40B4-BE49-F238E27FC236}">
                  <a16:creationId xmlns:a16="http://schemas.microsoft.com/office/drawing/2014/main" id="{47CF22E4-44E2-A8C4-2A95-7C5DBEBB9824}"/>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11" name="Google Shape;4303;p42">
            <a:extLst>
              <a:ext uri="{FF2B5EF4-FFF2-40B4-BE49-F238E27FC236}">
                <a16:creationId xmlns:a16="http://schemas.microsoft.com/office/drawing/2014/main" id="{D8B8F408-C943-FFD4-20FD-93C1A553225D}"/>
              </a:ext>
            </a:extLst>
          </p:cNvPr>
          <p:cNvGrpSpPr/>
          <p:nvPr/>
        </p:nvGrpSpPr>
        <p:grpSpPr>
          <a:xfrm rot="16200000">
            <a:off x="9949632" y="3163222"/>
            <a:ext cx="177283" cy="520706"/>
            <a:chOff x="6545125" y="610550"/>
            <a:chExt cx="274900" cy="822600"/>
          </a:xfrm>
          <a:solidFill>
            <a:srgbClr val="FFC000"/>
          </a:solidFill>
        </p:grpSpPr>
        <p:sp>
          <p:nvSpPr>
            <p:cNvPr id="412" name="Google Shape;4304;p42">
              <a:extLst>
                <a:ext uri="{FF2B5EF4-FFF2-40B4-BE49-F238E27FC236}">
                  <a16:creationId xmlns:a16="http://schemas.microsoft.com/office/drawing/2014/main" id="{B18D38C2-7948-FA0D-BAF7-1F2EE878D201}"/>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3" name="Google Shape;4305;p42">
              <a:extLst>
                <a:ext uri="{FF2B5EF4-FFF2-40B4-BE49-F238E27FC236}">
                  <a16:creationId xmlns:a16="http://schemas.microsoft.com/office/drawing/2014/main" id="{0E67EAC7-BD1A-BFD8-DB17-B9097A0BCFFE}"/>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4" name="Google Shape;4306;p42">
              <a:extLst>
                <a:ext uri="{FF2B5EF4-FFF2-40B4-BE49-F238E27FC236}">
                  <a16:creationId xmlns:a16="http://schemas.microsoft.com/office/drawing/2014/main" id="{0BF9CA9C-6A9B-6018-EE4F-72C0CF157D33}"/>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15" name="Google Shape;4303;p42">
            <a:extLst>
              <a:ext uri="{FF2B5EF4-FFF2-40B4-BE49-F238E27FC236}">
                <a16:creationId xmlns:a16="http://schemas.microsoft.com/office/drawing/2014/main" id="{DF851DA6-DB44-AD99-35C7-DD29D4961EFB}"/>
              </a:ext>
            </a:extLst>
          </p:cNvPr>
          <p:cNvGrpSpPr/>
          <p:nvPr/>
        </p:nvGrpSpPr>
        <p:grpSpPr>
          <a:xfrm rot="16200000">
            <a:off x="9910445" y="3197670"/>
            <a:ext cx="177283" cy="520706"/>
            <a:chOff x="6545125" y="610550"/>
            <a:chExt cx="274901" cy="822600"/>
          </a:xfrm>
          <a:solidFill>
            <a:srgbClr val="FFC000"/>
          </a:solidFill>
        </p:grpSpPr>
        <p:sp>
          <p:nvSpPr>
            <p:cNvPr id="416" name="Google Shape;4304;p42">
              <a:extLst>
                <a:ext uri="{FF2B5EF4-FFF2-40B4-BE49-F238E27FC236}">
                  <a16:creationId xmlns:a16="http://schemas.microsoft.com/office/drawing/2014/main" id="{63F13BA9-8903-94F9-F85A-481122AE67BA}"/>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7" name="Google Shape;4305;p42">
              <a:extLst>
                <a:ext uri="{FF2B5EF4-FFF2-40B4-BE49-F238E27FC236}">
                  <a16:creationId xmlns:a16="http://schemas.microsoft.com/office/drawing/2014/main" id="{453F2D2E-C7F3-35C8-23FB-34F79A1E27B3}"/>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8" name="Google Shape;4306;p42">
              <a:extLst>
                <a:ext uri="{FF2B5EF4-FFF2-40B4-BE49-F238E27FC236}">
                  <a16:creationId xmlns:a16="http://schemas.microsoft.com/office/drawing/2014/main" id="{8AA24E50-B66F-5305-0E37-F87FD53595B7}"/>
                </a:ext>
              </a:extLst>
            </p:cNvPr>
            <p:cNvSpPr/>
            <p:nvPr/>
          </p:nvSpPr>
          <p:spPr>
            <a:xfrm>
              <a:off x="6545825" y="1158949"/>
              <a:ext cx="274201" cy="274201"/>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19" name="Google Shape;4303;p42">
            <a:extLst>
              <a:ext uri="{FF2B5EF4-FFF2-40B4-BE49-F238E27FC236}">
                <a16:creationId xmlns:a16="http://schemas.microsoft.com/office/drawing/2014/main" id="{A1C24FA9-994E-6B68-78D5-9A3C190974DE}"/>
              </a:ext>
            </a:extLst>
          </p:cNvPr>
          <p:cNvGrpSpPr/>
          <p:nvPr/>
        </p:nvGrpSpPr>
        <p:grpSpPr>
          <a:xfrm rot="16200000">
            <a:off x="9867581" y="3225598"/>
            <a:ext cx="177283" cy="520706"/>
            <a:chOff x="6545125" y="610550"/>
            <a:chExt cx="274900" cy="822600"/>
          </a:xfrm>
          <a:solidFill>
            <a:srgbClr val="FFC000"/>
          </a:solidFill>
        </p:grpSpPr>
        <p:sp>
          <p:nvSpPr>
            <p:cNvPr id="420" name="Google Shape;4304;p42">
              <a:extLst>
                <a:ext uri="{FF2B5EF4-FFF2-40B4-BE49-F238E27FC236}">
                  <a16:creationId xmlns:a16="http://schemas.microsoft.com/office/drawing/2014/main" id="{170F4003-CD58-F81A-7322-070612DF149D}"/>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1" name="Google Shape;4305;p42">
              <a:extLst>
                <a:ext uri="{FF2B5EF4-FFF2-40B4-BE49-F238E27FC236}">
                  <a16:creationId xmlns:a16="http://schemas.microsoft.com/office/drawing/2014/main" id="{DAA78D77-1C66-C989-64CB-F7F68023E390}"/>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2" name="Google Shape;4306;p42">
              <a:extLst>
                <a:ext uri="{FF2B5EF4-FFF2-40B4-BE49-F238E27FC236}">
                  <a16:creationId xmlns:a16="http://schemas.microsoft.com/office/drawing/2014/main" id="{9B7D5F9E-AA7C-2962-CBE4-1EFEB83C463D}"/>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423" name="图片 422">
            <a:extLst>
              <a:ext uri="{FF2B5EF4-FFF2-40B4-BE49-F238E27FC236}">
                <a16:creationId xmlns:a16="http://schemas.microsoft.com/office/drawing/2014/main" id="{740D8530-DCA5-210F-CDAD-B2C8A8FCEAE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69471" y="3094473"/>
            <a:ext cx="258664" cy="258664"/>
          </a:xfrm>
          <a:prstGeom prst="rect">
            <a:avLst/>
          </a:prstGeom>
        </p:spPr>
      </p:pic>
      <p:grpSp>
        <p:nvGrpSpPr>
          <p:cNvPr id="467" name="Google Shape;895;p28">
            <a:extLst>
              <a:ext uri="{FF2B5EF4-FFF2-40B4-BE49-F238E27FC236}">
                <a16:creationId xmlns:a16="http://schemas.microsoft.com/office/drawing/2014/main" id="{546043E0-0E36-3D72-DFE0-A4BEC0BE4CD7}"/>
              </a:ext>
            </a:extLst>
          </p:cNvPr>
          <p:cNvGrpSpPr/>
          <p:nvPr/>
        </p:nvGrpSpPr>
        <p:grpSpPr>
          <a:xfrm>
            <a:off x="6350856" y="1935580"/>
            <a:ext cx="771100" cy="734130"/>
            <a:chOff x="5950075" y="854725"/>
            <a:chExt cx="2904000" cy="2668950"/>
          </a:xfrm>
        </p:grpSpPr>
        <p:sp>
          <p:nvSpPr>
            <p:cNvPr id="468" name="Google Shape;896;p28">
              <a:extLst>
                <a:ext uri="{FF2B5EF4-FFF2-40B4-BE49-F238E27FC236}">
                  <a16:creationId xmlns:a16="http://schemas.microsoft.com/office/drawing/2014/main" id="{B11AEB4D-394A-6ED8-337D-1D4CA12AC8BF}"/>
                </a:ext>
              </a:extLst>
            </p:cNvPr>
            <p:cNvSpPr/>
            <p:nvPr/>
          </p:nvSpPr>
          <p:spPr>
            <a:xfrm flipH="1">
              <a:off x="5950075" y="854725"/>
              <a:ext cx="2904000" cy="26673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897;p28">
              <a:extLst>
                <a:ext uri="{FF2B5EF4-FFF2-40B4-BE49-F238E27FC236}">
                  <a16:creationId xmlns:a16="http://schemas.microsoft.com/office/drawing/2014/main" id="{134295D6-8CF0-640E-AA06-D41FE3F70910}"/>
                </a:ext>
              </a:extLst>
            </p:cNvPr>
            <p:cNvSpPr/>
            <p:nvPr/>
          </p:nvSpPr>
          <p:spPr>
            <a:xfrm flipH="1">
              <a:off x="5950075" y="854725"/>
              <a:ext cx="580800" cy="532801"/>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0" name="Google Shape;898;p28">
              <a:extLst>
                <a:ext uri="{FF2B5EF4-FFF2-40B4-BE49-F238E27FC236}">
                  <a16:creationId xmlns:a16="http://schemas.microsoft.com/office/drawing/2014/main" id="{FDE646A6-45DE-BBC3-6645-4BD581FA3D40}"/>
                </a:ext>
              </a:extLst>
            </p:cNvPr>
            <p:cNvSpPr/>
            <p:nvPr/>
          </p:nvSpPr>
          <p:spPr>
            <a:xfrm flipH="1">
              <a:off x="6530875" y="8547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899;p28">
              <a:extLst>
                <a:ext uri="{FF2B5EF4-FFF2-40B4-BE49-F238E27FC236}">
                  <a16:creationId xmlns:a16="http://schemas.microsoft.com/office/drawing/2014/main" id="{1F38DDCF-2544-7E62-941B-616FA34E59CC}"/>
                </a:ext>
              </a:extLst>
            </p:cNvPr>
            <p:cNvSpPr/>
            <p:nvPr/>
          </p:nvSpPr>
          <p:spPr>
            <a:xfrm flipH="1">
              <a:off x="7111675" y="8547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900;p28">
              <a:extLst>
                <a:ext uri="{FF2B5EF4-FFF2-40B4-BE49-F238E27FC236}">
                  <a16:creationId xmlns:a16="http://schemas.microsoft.com/office/drawing/2014/main" id="{AE571CFA-6422-D366-85B9-DA3FF8596DB0}"/>
                </a:ext>
              </a:extLst>
            </p:cNvPr>
            <p:cNvSpPr/>
            <p:nvPr/>
          </p:nvSpPr>
          <p:spPr>
            <a:xfrm flipH="1">
              <a:off x="7692475" y="8547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901;p28">
              <a:extLst>
                <a:ext uri="{FF2B5EF4-FFF2-40B4-BE49-F238E27FC236}">
                  <a16:creationId xmlns:a16="http://schemas.microsoft.com/office/drawing/2014/main" id="{0139849E-8BFE-4D6F-0C70-824AC906C174}"/>
                </a:ext>
              </a:extLst>
            </p:cNvPr>
            <p:cNvSpPr/>
            <p:nvPr/>
          </p:nvSpPr>
          <p:spPr>
            <a:xfrm flipH="1">
              <a:off x="8273275" y="8547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902;p28">
              <a:extLst>
                <a:ext uri="{FF2B5EF4-FFF2-40B4-BE49-F238E27FC236}">
                  <a16:creationId xmlns:a16="http://schemas.microsoft.com/office/drawing/2014/main" id="{148411F6-A4B3-312C-473B-2A9447864FAD}"/>
                </a:ext>
              </a:extLst>
            </p:cNvPr>
            <p:cNvSpPr/>
            <p:nvPr/>
          </p:nvSpPr>
          <p:spPr>
            <a:xfrm flipH="1">
              <a:off x="5950075" y="13875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903;p28">
              <a:extLst>
                <a:ext uri="{FF2B5EF4-FFF2-40B4-BE49-F238E27FC236}">
                  <a16:creationId xmlns:a16="http://schemas.microsoft.com/office/drawing/2014/main" id="{BC83ABCE-7B9E-3175-25D6-5B1F77F963A6}"/>
                </a:ext>
              </a:extLst>
            </p:cNvPr>
            <p:cNvSpPr/>
            <p:nvPr/>
          </p:nvSpPr>
          <p:spPr>
            <a:xfrm flipH="1">
              <a:off x="6530875" y="13875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904;p28">
              <a:extLst>
                <a:ext uri="{FF2B5EF4-FFF2-40B4-BE49-F238E27FC236}">
                  <a16:creationId xmlns:a16="http://schemas.microsoft.com/office/drawing/2014/main" id="{B3C8C45A-5182-6154-86B6-C0094620381D}"/>
                </a:ext>
              </a:extLst>
            </p:cNvPr>
            <p:cNvSpPr/>
            <p:nvPr/>
          </p:nvSpPr>
          <p:spPr>
            <a:xfrm flipH="1">
              <a:off x="7111675" y="13875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905;p28">
              <a:extLst>
                <a:ext uri="{FF2B5EF4-FFF2-40B4-BE49-F238E27FC236}">
                  <a16:creationId xmlns:a16="http://schemas.microsoft.com/office/drawing/2014/main" id="{DFC977B3-4572-0956-C9F3-F05604096D7D}"/>
                </a:ext>
              </a:extLst>
            </p:cNvPr>
            <p:cNvSpPr/>
            <p:nvPr/>
          </p:nvSpPr>
          <p:spPr>
            <a:xfrm flipH="1">
              <a:off x="7692475" y="13875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906;p28">
              <a:extLst>
                <a:ext uri="{FF2B5EF4-FFF2-40B4-BE49-F238E27FC236}">
                  <a16:creationId xmlns:a16="http://schemas.microsoft.com/office/drawing/2014/main" id="{DC66DBBB-5E37-9D4E-77AF-9FEFB79E23EA}"/>
                </a:ext>
              </a:extLst>
            </p:cNvPr>
            <p:cNvSpPr/>
            <p:nvPr/>
          </p:nvSpPr>
          <p:spPr>
            <a:xfrm flipH="1">
              <a:off x="8273275" y="13875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907;p28">
              <a:extLst>
                <a:ext uri="{FF2B5EF4-FFF2-40B4-BE49-F238E27FC236}">
                  <a16:creationId xmlns:a16="http://schemas.microsoft.com/office/drawing/2014/main" id="{E57C93AD-6331-6797-EFD8-19B1670CBA8C}"/>
                </a:ext>
              </a:extLst>
            </p:cNvPr>
            <p:cNvSpPr/>
            <p:nvPr/>
          </p:nvSpPr>
          <p:spPr>
            <a:xfrm flipH="1">
              <a:off x="5950075" y="192197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908;p28">
              <a:extLst>
                <a:ext uri="{FF2B5EF4-FFF2-40B4-BE49-F238E27FC236}">
                  <a16:creationId xmlns:a16="http://schemas.microsoft.com/office/drawing/2014/main" id="{235B63A9-B69D-CF50-6671-4D225C5BB2FA}"/>
                </a:ext>
              </a:extLst>
            </p:cNvPr>
            <p:cNvSpPr/>
            <p:nvPr/>
          </p:nvSpPr>
          <p:spPr>
            <a:xfrm flipH="1">
              <a:off x="6530875" y="192197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909;p28">
              <a:extLst>
                <a:ext uri="{FF2B5EF4-FFF2-40B4-BE49-F238E27FC236}">
                  <a16:creationId xmlns:a16="http://schemas.microsoft.com/office/drawing/2014/main" id="{339708DC-A1B6-057D-946C-6BE94A5484E9}"/>
                </a:ext>
              </a:extLst>
            </p:cNvPr>
            <p:cNvSpPr/>
            <p:nvPr/>
          </p:nvSpPr>
          <p:spPr>
            <a:xfrm flipH="1">
              <a:off x="7111675" y="192197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910;p28">
              <a:extLst>
                <a:ext uri="{FF2B5EF4-FFF2-40B4-BE49-F238E27FC236}">
                  <a16:creationId xmlns:a16="http://schemas.microsoft.com/office/drawing/2014/main" id="{18DE7196-DD1A-D7B6-190E-5474315C4BA3}"/>
                </a:ext>
              </a:extLst>
            </p:cNvPr>
            <p:cNvSpPr/>
            <p:nvPr/>
          </p:nvSpPr>
          <p:spPr>
            <a:xfrm flipH="1">
              <a:off x="7692475" y="192197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911;p28">
              <a:extLst>
                <a:ext uri="{FF2B5EF4-FFF2-40B4-BE49-F238E27FC236}">
                  <a16:creationId xmlns:a16="http://schemas.microsoft.com/office/drawing/2014/main" id="{5FDA89FF-E583-3968-8743-8265DF58B110}"/>
                </a:ext>
              </a:extLst>
            </p:cNvPr>
            <p:cNvSpPr/>
            <p:nvPr/>
          </p:nvSpPr>
          <p:spPr>
            <a:xfrm flipH="1">
              <a:off x="8273275" y="192197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912;p28">
              <a:extLst>
                <a:ext uri="{FF2B5EF4-FFF2-40B4-BE49-F238E27FC236}">
                  <a16:creationId xmlns:a16="http://schemas.microsoft.com/office/drawing/2014/main" id="{014210BD-4D87-7088-9E5F-2A2F61E39A19}"/>
                </a:ext>
              </a:extLst>
            </p:cNvPr>
            <p:cNvSpPr/>
            <p:nvPr/>
          </p:nvSpPr>
          <p:spPr>
            <a:xfrm flipH="1">
              <a:off x="5950075" y="24564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913;p28">
              <a:extLst>
                <a:ext uri="{FF2B5EF4-FFF2-40B4-BE49-F238E27FC236}">
                  <a16:creationId xmlns:a16="http://schemas.microsoft.com/office/drawing/2014/main" id="{BEB93192-6735-282A-5C44-015F339D4BC6}"/>
                </a:ext>
              </a:extLst>
            </p:cNvPr>
            <p:cNvSpPr/>
            <p:nvPr/>
          </p:nvSpPr>
          <p:spPr>
            <a:xfrm flipH="1">
              <a:off x="6530875" y="24564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914;p28">
              <a:extLst>
                <a:ext uri="{FF2B5EF4-FFF2-40B4-BE49-F238E27FC236}">
                  <a16:creationId xmlns:a16="http://schemas.microsoft.com/office/drawing/2014/main" id="{82C4C4CB-116D-660C-09B3-320300640C20}"/>
                </a:ext>
              </a:extLst>
            </p:cNvPr>
            <p:cNvSpPr/>
            <p:nvPr/>
          </p:nvSpPr>
          <p:spPr>
            <a:xfrm flipH="1">
              <a:off x="7111675" y="24564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915;p28">
              <a:extLst>
                <a:ext uri="{FF2B5EF4-FFF2-40B4-BE49-F238E27FC236}">
                  <a16:creationId xmlns:a16="http://schemas.microsoft.com/office/drawing/2014/main" id="{7D226465-72EB-4A16-376A-E33E0AC09919}"/>
                </a:ext>
              </a:extLst>
            </p:cNvPr>
            <p:cNvSpPr/>
            <p:nvPr/>
          </p:nvSpPr>
          <p:spPr>
            <a:xfrm flipH="1">
              <a:off x="7692475" y="24564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916;p28">
              <a:extLst>
                <a:ext uri="{FF2B5EF4-FFF2-40B4-BE49-F238E27FC236}">
                  <a16:creationId xmlns:a16="http://schemas.microsoft.com/office/drawing/2014/main" id="{0D0C732E-065A-824D-26BD-B130688BCEB7}"/>
                </a:ext>
              </a:extLst>
            </p:cNvPr>
            <p:cNvSpPr/>
            <p:nvPr/>
          </p:nvSpPr>
          <p:spPr>
            <a:xfrm flipH="1">
              <a:off x="8273275" y="24564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917;p28">
              <a:extLst>
                <a:ext uri="{FF2B5EF4-FFF2-40B4-BE49-F238E27FC236}">
                  <a16:creationId xmlns:a16="http://schemas.microsoft.com/office/drawing/2014/main" id="{1011CECD-1848-B0BD-19D8-8BA949A26C56}"/>
                </a:ext>
              </a:extLst>
            </p:cNvPr>
            <p:cNvSpPr/>
            <p:nvPr/>
          </p:nvSpPr>
          <p:spPr>
            <a:xfrm flipH="1">
              <a:off x="5950075" y="299087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918;p28">
              <a:extLst>
                <a:ext uri="{FF2B5EF4-FFF2-40B4-BE49-F238E27FC236}">
                  <a16:creationId xmlns:a16="http://schemas.microsoft.com/office/drawing/2014/main" id="{68F380BD-3F93-6782-9699-7F6791E33E7D}"/>
                </a:ext>
              </a:extLst>
            </p:cNvPr>
            <p:cNvSpPr/>
            <p:nvPr/>
          </p:nvSpPr>
          <p:spPr>
            <a:xfrm flipH="1">
              <a:off x="6530875" y="299087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919;p28">
              <a:extLst>
                <a:ext uri="{FF2B5EF4-FFF2-40B4-BE49-F238E27FC236}">
                  <a16:creationId xmlns:a16="http://schemas.microsoft.com/office/drawing/2014/main" id="{23BCA2E9-F2AB-CA17-C14A-200F00CEAE2F}"/>
                </a:ext>
              </a:extLst>
            </p:cNvPr>
            <p:cNvSpPr/>
            <p:nvPr/>
          </p:nvSpPr>
          <p:spPr>
            <a:xfrm flipH="1">
              <a:off x="7111675" y="299087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920;p28">
              <a:extLst>
                <a:ext uri="{FF2B5EF4-FFF2-40B4-BE49-F238E27FC236}">
                  <a16:creationId xmlns:a16="http://schemas.microsoft.com/office/drawing/2014/main" id="{3591A5D0-548A-B95C-0BA9-32E67FBB7E98}"/>
                </a:ext>
              </a:extLst>
            </p:cNvPr>
            <p:cNvSpPr/>
            <p:nvPr/>
          </p:nvSpPr>
          <p:spPr>
            <a:xfrm flipH="1">
              <a:off x="7692475" y="299087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921;p28">
              <a:extLst>
                <a:ext uri="{FF2B5EF4-FFF2-40B4-BE49-F238E27FC236}">
                  <a16:creationId xmlns:a16="http://schemas.microsoft.com/office/drawing/2014/main" id="{4270F75D-8877-A1E1-5DAC-FA03FC305D9A}"/>
                </a:ext>
              </a:extLst>
            </p:cNvPr>
            <p:cNvSpPr/>
            <p:nvPr/>
          </p:nvSpPr>
          <p:spPr>
            <a:xfrm flipH="1">
              <a:off x="8273275" y="299087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8" name="矩形 547">
            <a:extLst>
              <a:ext uri="{FF2B5EF4-FFF2-40B4-BE49-F238E27FC236}">
                <a16:creationId xmlns:a16="http://schemas.microsoft.com/office/drawing/2014/main" id="{8DED03DB-A92A-28CE-D3A4-E17D4A8BDB3B}"/>
              </a:ext>
            </a:extLst>
          </p:cNvPr>
          <p:cNvSpPr/>
          <p:nvPr/>
        </p:nvSpPr>
        <p:spPr>
          <a:xfrm>
            <a:off x="6285932" y="1321704"/>
            <a:ext cx="1905001" cy="429559"/>
          </a:xfrm>
          <a:prstGeom prst="rect">
            <a:avLst/>
          </a:prstGeom>
          <a:solidFill>
            <a:srgbClr val="E0EFF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603" name="文本框 602">
                <a:extLst>
                  <a:ext uri="{FF2B5EF4-FFF2-40B4-BE49-F238E27FC236}">
                    <a16:creationId xmlns:a16="http://schemas.microsoft.com/office/drawing/2014/main" id="{541633E7-D367-57BC-A25F-9F551A73DD7A}"/>
                  </a:ext>
                </a:extLst>
              </p:cNvPr>
              <p:cNvSpPr txBox="1"/>
              <p:nvPr/>
            </p:nvSpPr>
            <p:spPr>
              <a:xfrm>
                <a:off x="6241202" y="1287851"/>
                <a:ext cx="2052734" cy="461665"/>
              </a:xfrm>
              <a:prstGeom prst="rect">
                <a:avLst/>
              </a:prstGeom>
              <a:noFill/>
            </p:spPr>
            <p:txBody>
              <a:bodyPr wrap="square">
                <a:spAutoFit/>
              </a:bodyPr>
              <a:lstStyle/>
              <a:p>
                <a:pPr algn="ctr"/>
                <a:r>
                  <a:rPr lang="en-US" altLang="zh-CN" sz="1200" dirty="0">
                    <a:latin typeface="Times New Roman" panose="02020603050405020304" pitchFamily="18" charset="0"/>
                    <a:cs typeface="Times New Roman" panose="02020603050405020304" pitchFamily="18" charset="0"/>
                  </a:rPr>
                  <a:t>Initialize isotope adjacent matrix</a:t>
                </a:r>
                <a14:m>
                  <m:oMath xmlns:m="http://schemas.openxmlformats.org/officeDocument/2006/math">
                    <m:r>
                      <a:rPr lang="en-US" altLang="zh-CN" sz="1200" b="0" i="1" dirty="0" smtClean="0">
                        <a:latin typeface="Cambria Math" panose="02040503050406030204" pitchFamily="18" charset="0"/>
                        <a:cs typeface="Times New Roman" panose="02020603050405020304" pitchFamily="18" charset="0"/>
                      </a:rPr>
                      <m:t> </m:t>
                    </m:r>
                    <m:r>
                      <a:rPr lang="en-US" altLang="zh-CN" sz="1200" b="0" i="1" dirty="0" smtClean="0">
                        <a:latin typeface="Cambria Math" panose="02040503050406030204" pitchFamily="18" charset="0"/>
                        <a:cs typeface="Times New Roman" panose="02020603050405020304" pitchFamily="18" charset="0"/>
                      </a:rPr>
                      <m:t>h</m:t>
                    </m:r>
                  </m:oMath>
                </a14:m>
                <a:r>
                  <a:rPr lang="en-US" altLang="zh-CN" sz="1200" dirty="0">
                    <a:latin typeface="Times New Roman" panose="02020603050405020304" pitchFamily="18" charset="0"/>
                    <a:cs typeface="Times New Roman" panose="02020603050405020304" pitchFamily="18" charset="0"/>
                  </a:rPr>
                  <a:t> and feature matrix </a:t>
                </a:r>
                <a14:m>
                  <m:oMath xmlns:m="http://schemas.openxmlformats.org/officeDocument/2006/math">
                    <m:r>
                      <a:rPr lang="en-US" altLang="zh-CN" sz="1200" b="0" i="1" dirty="0" smtClean="0">
                        <a:latin typeface="Cambria Math" panose="02040503050406030204" pitchFamily="18" charset="0"/>
                        <a:cs typeface="Times New Roman" panose="02020603050405020304" pitchFamily="18" charset="0"/>
                      </a:rPr>
                      <m:t>𝑥</m:t>
                    </m:r>
                  </m:oMath>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603" name="文本框 602">
                <a:extLst>
                  <a:ext uri="{FF2B5EF4-FFF2-40B4-BE49-F238E27FC236}">
                    <a16:creationId xmlns:a16="http://schemas.microsoft.com/office/drawing/2014/main" id="{541633E7-D367-57BC-A25F-9F551A73DD7A}"/>
                  </a:ext>
                </a:extLst>
              </p:cNvPr>
              <p:cNvSpPr txBox="1">
                <a:spLocks noRot="1" noChangeAspect="1" noMove="1" noResize="1" noEditPoints="1" noAdjustHandles="1" noChangeArrowheads="1" noChangeShapeType="1" noTextEdit="1"/>
              </p:cNvSpPr>
              <p:nvPr/>
            </p:nvSpPr>
            <p:spPr>
              <a:xfrm>
                <a:off x="6241202" y="1287851"/>
                <a:ext cx="2052734" cy="461665"/>
              </a:xfrm>
              <a:prstGeom prst="rect">
                <a:avLst/>
              </a:prstGeom>
              <a:blipFill>
                <a:blip r:embed="rId5"/>
                <a:stretch>
                  <a:fillRect b="-921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06" name="文本框 605">
                <a:extLst>
                  <a:ext uri="{FF2B5EF4-FFF2-40B4-BE49-F238E27FC236}">
                    <a16:creationId xmlns:a16="http://schemas.microsoft.com/office/drawing/2014/main" id="{9BFCB4FB-99A6-A9D5-AED6-6A043840BF96}"/>
                  </a:ext>
                </a:extLst>
              </p:cNvPr>
              <p:cNvSpPr txBox="1"/>
              <p:nvPr/>
            </p:nvSpPr>
            <p:spPr>
              <a:xfrm>
                <a:off x="6529825" y="2657935"/>
                <a:ext cx="26539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h</m:t>
                          </m:r>
                        </m:e>
                        <m:sub>
                          <m:r>
                            <a:rPr lang="en-US" altLang="zh-CN" b="0" i="1" smtClean="0">
                              <a:latin typeface="Cambria Math" panose="02040503050406030204" pitchFamily="18" charset="0"/>
                            </a:rPr>
                            <m:t>𝑖</m:t>
                          </m:r>
                        </m:sub>
                      </m:sSub>
                    </m:oMath>
                  </m:oMathPara>
                </a14:m>
                <a:endParaRPr lang="zh-CN" altLang="en-US" dirty="0"/>
              </a:p>
            </p:txBody>
          </p:sp>
        </mc:Choice>
        <mc:Fallback xmlns="">
          <p:sp>
            <p:nvSpPr>
              <p:cNvPr id="606" name="文本框 605">
                <a:extLst>
                  <a:ext uri="{FF2B5EF4-FFF2-40B4-BE49-F238E27FC236}">
                    <a16:creationId xmlns:a16="http://schemas.microsoft.com/office/drawing/2014/main" id="{9BFCB4FB-99A6-A9D5-AED6-6A043840BF96}"/>
                  </a:ext>
                </a:extLst>
              </p:cNvPr>
              <p:cNvSpPr txBox="1">
                <a:spLocks noRot="1" noChangeAspect="1" noMove="1" noResize="1" noEditPoints="1" noAdjustHandles="1" noChangeArrowheads="1" noChangeShapeType="1" noTextEdit="1"/>
              </p:cNvSpPr>
              <p:nvPr/>
            </p:nvSpPr>
            <p:spPr>
              <a:xfrm>
                <a:off x="6529825" y="2657935"/>
                <a:ext cx="265394" cy="276999"/>
              </a:xfrm>
              <a:prstGeom prst="rect">
                <a:avLst/>
              </a:prstGeom>
              <a:blipFill>
                <a:blip r:embed="rId6"/>
                <a:stretch>
                  <a:fillRect l="-20455" r="-6818" b="-2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07" name="文本框 606">
                <a:extLst>
                  <a:ext uri="{FF2B5EF4-FFF2-40B4-BE49-F238E27FC236}">
                    <a16:creationId xmlns:a16="http://schemas.microsoft.com/office/drawing/2014/main" id="{7EF826F3-1037-AD50-63F9-FB2F68CFD926}"/>
                  </a:ext>
                </a:extLst>
              </p:cNvPr>
              <p:cNvSpPr txBox="1"/>
              <p:nvPr/>
            </p:nvSpPr>
            <p:spPr>
              <a:xfrm>
                <a:off x="7553585" y="2639584"/>
                <a:ext cx="25833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𝑖</m:t>
                          </m:r>
                        </m:sub>
                      </m:sSub>
                    </m:oMath>
                  </m:oMathPara>
                </a14:m>
                <a:endParaRPr lang="zh-CN" altLang="en-US" dirty="0"/>
              </a:p>
            </p:txBody>
          </p:sp>
        </mc:Choice>
        <mc:Fallback xmlns="">
          <p:sp>
            <p:nvSpPr>
              <p:cNvPr id="607" name="文本框 606">
                <a:extLst>
                  <a:ext uri="{FF2B5EF4-FFF2-40B4-BE49-F238E27FC236}">
                    <a16:creationId xmlns:a16="http://schemas.microsoft.com/office/drawing/2014/main" id="{7EF826F3-1037-AD50-63F9-FB2F68CFD926}"/>
                  </a:ext>
                </a:extLst>
              </p:cNvPr>
              <p:cNvSpPr txBox="1">
                <a:spLocks noRot="1" noChangeAspect="1" noMove="1" noResize="1" noEditPoints="1" noAdjustHandles="1" noChangeArrowheads="1" noChangeShapeType="1" noTextEdit="1"/>
              </p:cNvSpPr>
              <p:nvPr/>
            </p:nvSpPr>
            <p:spPr>
              <a:xfrm>
                <a:off x="7553585" y="2639584"/>
                <a:ext cx="258339" cy="276999"/>
              </a:xfrm>
              <a:prstGeom prst="rect">
                <a:avLst/>
              </a:prstGeom>
              <a:blipFill>
                <a:blip r:embed="rId7"/>
                <a:stretch>
                  <a:fillRect l="-11905" r="-9524" b="-20000"/>
                </a:stretch>
              </a:blipFill>
            </p:spPr>
            <p:txBody>
              <a:bodyPr/>
              <a:lstStyle/>
              <a:p>
                <a:r>
                  <a:rPr lang="zh-CN" altLang="en-US">
                    <a:noFill/>
                  </a:rPr>
                  <a:t> </a:t>
                </a:r>
              </a:p>
            </p:txBody>
          </p:sp>
        </mc:Fallback>
      </mc:AlternateContent>
      <p:cxnSp>
        <p:nvCxnSpPr>
          <p:cNvPr id="609" name="直接箭头连接符 608">
            <a:extLst>
              <a:ext uri="{FF2B5EF4-FFF2-40B4-BE49-F238E27FC236}">
                <a16:creationId xmlns:a16="http://schemas.microsoft.com/office/drawing/2014/main" id="{24AEF6F3-FD70-7EB4-EE8F-90D0FB468671}"/>
              </a:ext>
            </a:extLst>
          </p:cNvPr>
          <p:cNvCxnSpPr>
            <a:cxnSpLocks/>
          </p:cNvCxnSpPr>
          <p:nvPr/>
        </p:nvCxnSpPr>
        <p:spPr>
          <a:xfrm>
            <a:off x="6708853" y="1751263"/>
            <a:ext cx="0" cy="12917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611" name="直接箭头连接符 610">
            <a:extLst>
              <a:ext uri="{FF2B5EF4-FFF2-40B4-BE49-F238E27FC236}">
                <a16:creationId xmlns:a16="http://schemas.microsoft.com/office/drawing/2014/main" id="{37154BB9-2B61-02BC-8A0D-663AE0421CA3}"/>
              </a:ext>
            </a:extLst>
          </p:cNvPr>
          <p:cNvCxnSpPr>
            <a:cxnSpLocks/>
          </p:cNvCxnSpPr>
          <p:nvPr/>
        </p:nvCxnSpPr>
        <p:spPr>
          <a:xfrm>
            <a:off x="7645025" y="1758992"/>
            <a:ext cx="0" cy="12917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nvGrpSpPr>
          <p:cNvPr id="727" name="Google Shape;895;p28">
            <a:extLst>
              <a:ext uri="{FF2B5EF4-FFF2-40B4-BE49-F238E27FC236}">
                <a16:creationId xmlns:a16="http://schemas.microsoft.com/office/drawing/2014/main" id="{01A8B30B-A8A9-CED7-6A05-6F76F7F0FB89}"/>
              </a:ext>
            </a:extLst>
          </p:cNvPr>
          <p:cNvGrpSpPr/>
          <p:nvPr/>
        </p:nvGrpSpPr>
        <p:grpSpPr>
          <a:xfrm>
            <a:off x="7267434" y="1928160"/>
            <a:ext cx="771100" cy="734130"/>
            <a:chOff x="5950075" y="854725"/>
            <a:chExt cx="2904000" cy="2668950"/>
          </a:xfrm>
        </p:grpSpPr>
        <p:sp>
          <p:nvSpPr>
            <p:cNvPr id="728" name="Google Shape;896;p28">
              <a:extLst>
                <a:ext uri="{FF2B5EF4-FFF2-40B4-BE49-F238E27FC236}">
                  <a16:creationId xmlns:a16="http://schemas.microsoft.com/office/drawing/2014/main" id="{11BEF316-5250-18DC-2C5A-1B268A6944AC}"/>
                </a:ext>
              </a:extLst>
            </p:cNvPr>
            <p:cNvSpPr/>
            <p:nvPr/>
          </p:nvSpPr>
          <p:spPr>
            <a:xfrm flipH="1">
              <a:off x="5950075" y="854725"/>
              <a:ext cx="2904000" cy="26673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897;p28">
              <a:extLst>
                <a:ext uri="{FF2B5EF4-FFF2-40B4-BE49-F238E27FC236}">
                  <a16:creationId xmlns:a16="http://schemas.microsoft.com/office/drawing/2014/main" id="{C31F2BB9-779E-04E1-73E2-0DB87F45A114}"/>
                </a:ext>
              </a:extLst>
            </p:cNvPr>
            <p:cNvSpPr/>
            <p:nvPr/>
          </p:nvSpPr>
          <p:spPr>
            <a:xfrm flipH="1">
              <a:off x="5950075" y="854725"/>
              <a:ext cx="580800" cy="532801"/>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0" name="Google Shape;898;p28">
              <a:extLst>
                <a:ext uri="{FF2B5EF4-FFF2-40B4-BE49-F238E27FC236}">
                  <a16:creationId xmlns:a16="http://schemas.microsoft.com/office/drawing/2014/main" id="{855337D7-5783-7B08-3825-53E99D6B5617}"/>
                </a:ext>
              </a:extLst>
            </p:cNvPr>
            <p:cNvSpPr/>
            <p:nvPr/>
          </p:nvSpPr>
          <p:spPr>
            <a:xfrm flipH="1">
              <a:off x="6530875" y="8547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899;p28">
              <a:extLst>
                <a:ext uri="{FF2B5EF4-FFF2-40B4-BE49-F238E27FC236}">
                  <a16:creationId xmlns:a16="http://schemas.microsoft.com/office/drawing/2014/main" id="{58BA2BFE-0B2F-80E3-F93A-74B7224F725B}"/>
                </a:ext>
              </a:extLst>
            </p:cNvPr>
            <p:cNvSpPr/>
            <p:nvPr/>
          </p:nvSpPr>
          <p:spPr>
            <a:xfrm flipH="1">
              <a:off x="7111675" y="8547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900;p28">
              <a:extLst>
                <a:ext uri="{FF2B5EF4-FFF2-40B4-BE49-F238E27FC236}">
                  <a16:creationId xmlns:a16="http://schemas.microsoft.com/office/drawing/2014/main" id="{72194610-7F16-85DB-34EC-013A4FCBA040}"/>
                </a:ext>
              </a:extLst>
            </p:cNvPr>
            <p:cNvSpPr/>
            <p:nvPr/>
          </p:nvSpPr>
          <p:spPr>
            <a:xfrm flipH="1">
              <a:off x="7692475" y="8547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901;p28">
              <a:extLst>
                <a:ext uri="{FF2B5EF4-FFF2-40B4-BE49-F238E27FC236}">
                  <a16:creationId xmlns:a16="http://schemas.microsoft.com/office/drawing/2014/main" id="{57BD871C-97A3-3390-0D42-228E104BAF78}"/>
                </a:ext>
              </a:extLst>
            </p:cNvPr>
            <p:cNvSpPr/>
            <p:nvPr/>
          </p:nvSpPr>
          <p:spPr>
            <a:xfrm flipH="1">
              <a:off x="8273275" y="8547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902;p28">
              <a:extLst>
                <a:ext uri="{FF2B5EF4-FFF2-40B4-BE49-F238E27FC236}">
                  <a16:creationId xmlns:a16="http://schemas.microsoft.com/office/drawing/2014/main" id="{B01F8831-CEF2-8B5F-B9FA-CBEDCCE5EB03}"/>
                </a:ext>
              </a:extLst>
            </p:cNvPr>
            <p:cNvSpPr/>
            <p:nvPr/>
          </p:nvSpPr>
          <p:spPr>
            <a:xfrm flipH="1">
              <a:off x="5950075" y="13875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903;p28">
              <a:extLst>
                <a:ext uri="{FF2B5EF4-FFF2-40B4-BE49-F238E27FC236}">
                  <a16:creationId xmlns:a16="http://schemas.microsoft.com/office/drawing/2014/main" id="{3A053002-5273-005B-721D-E26A6C6E1D63}"/>
                </a:ext>
              </a:extLst>
            </p:cNvPr>
            <p:cNvSpPr/>
            <p:nvPr/>
          </p:nvSpPr>
          <p:spPr>
            <a:xfrm flipH="1">
              <a:off x="6530875" y="13875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904;p28">
              <a:extLst>
                <a:ext uri="{FF2B5EF4-FFF2-40B4-BE49-F238E27FC236}">
                  <a16:creationId xmlns:a16="http://schemas.microsoft.com/office/drawing/2014/main" id="{729F333A-2D03-C4F5-445C-F4CD29C9AB2E}"/>
                </a:ext>
              </a:extLst>
            </p:cNvPr>
            <p:cNvSpPr/>
            <p:nvPr/>
          </p:nvSpPr>
          <p:spPr>
            <a:xfrm flipH="1">
              <a:off x="7111675" y="13875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905;p28">
              <a:extLst>
                <a:ext uri="{FF2B5EF4-FFF2-40B4-BE49-F238E27FC236}">
                  <a16:creationId xmlns:a16="http://schemas.microsoft.com/office/drawing/2014/main" id="{F447C085-F160-7BD9-EB70-2AA249B07FD2}"/>
                </a:ext>
              </a:extLst>
            </p:cNvPr>
            <p:cNvSpPr/>
            <p:nvPr/>
          </p:nvSpPr>
          <p:spPr>
            <a:xfrm flipH="1">
              <a:off x="7692475" y="13875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906;p28">
              <a:extLst>
                <a:ext uri="{FF2B5EF4-FFF2-40B4-BE49-F238E27FC236}">
                  <a16:creationId xmlns:a16="http://schemas.microsoft.com/office/drawing/2014/main" id="{6814FA28-77F1-5B01-5FC6-80FBD1979F48}"/>
                </a:ext>
              </a:extLst>
            </p:cNvPr>
            <p:cNvSpPr/>
            <p:nvPr/>
          </p:nvSpPr>
          <p:spPr>
            <a:xfrm flipH="1">
              <a:off x="8273275" y="13875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907;p28">
              <a:extLst>
                <a:ext uri="{FF2B5EF4-FFF2-40B4-BE49-F238E27FC236}">
                  <a16:creationId xmlns:a16="http://schemas.microsoft.com/office/drawing/2014/main" id="{72B1FA21-100F-40CF-90CF-A3606FC4EEE6}"/>
                </a:ext>
              </a:extLst>
            </p:cNvPr>
            <p:cNvSpPr/>
            <p:nvPr/>
          </p:nvSpPr>
          <p:spPr>
            <a:xfrm flipH="1">
              <a:off x="5950075" y="192197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908;p28">
              <a:extLst>
                <a:ext uri="{FF2B5EF4-FFF2-40B4-BE49-F238E27FC236}">
                  <a16:creationId xmlns:a16="http://schemas.microsoft.com/office/drawing/2014/main" id="{B8A1D439-0ABE-E055-550A-7A5CCAF47354}"/>
                </a:ext>
              </a:extLst>
            </p:cNvPr>
            <p:cNvSpPr/>
            <p:nvPr/>
          </p:nvSpPr>
          <p:spPr>
            <a:xfrm flipH="1">
              <a:off x="6530875" y="192197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909;p28">
              <a:extLst>
                <a:ext uri="{FF2B5EF4-FFF2-40B4-BE49-F238E27FC236}">
                  <a16:creationId xmlns:a16="http://schemas.microsoft.com/office/drawing/2014/main" id="{BB91F175-9822-516B-02C1-72D00B3553DF}"/>
                </a:ext>
              </a:extLst>
            </p:cNvPr>
            <p:cNvSpPr/>
            <p:nvPr/>
          </p:nvSpPr>
          <p:spPr>
            <a:xfrm flipH="1">
              <a:off x="7111675" y="192197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910;p28">
              <a:extLst>
                <a:ext uri="{FF2B5EF4-FFF2-40B4-BE49-F238E27FC236}">
                  <a16:creationId xmlns:a16="http://schemas.microsoft.com/office/drawing/2014/main" id="{12E0E670-2560-511F-3E3B-74BE78570586}"/>
                </a:ext>
              </a:extLst>
            </p:cNvPr>
            <p:cNvSpPr/>
            <p:nvPr/>
          </p:nvSpPr>
          <p:spPr>
            <a:xfrm flipH="1">
              <a:off x="7692475" y="192197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911;p28">
              <a:extLst>
                <a:ext uri="{FF2B5EF4-FFF2-40B4-BE49-F238E27FC236}">
                  <a16:creationId xmlns:a16="http://schemas.microsoft.com/office/drawing/2014/main" id="{5DFF27A3-6EA3-987D-F376-A42466730B33}"/>
                </a:ext>
              </a:extLst>
            </p:cNvPr>
            <p:cNvSpPr/>
            <p:nvPr/>
          </p:nvSpPr>
          <p:spPr>
            <a:xfrm flipH="1">
              <a:off x="8273275" y="192197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912;p28">
              <a:extLst>
                <a:ext uri="{FF2B5EF4-FFF2-40B4-BE49-F238E27FC236}">
                  <a16:creationId xmlns:a16="http://schemas.microsoft.com/office/drawing/2014/main" id="{CD139D12-AC40-8A42-60D1-D7AD8CE5839F}"/>
                </a:ext>
              </a:extLst>
            </p:cNvPr>
            <p:cNvSpPr/>
            <p:nvPr/>
          </p:nvSpPr>
          <p:spPr>
            <a:xfrm flipH="1">
              <a:off x="5950075" y="24564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913;p28">
              <a:extLst>
                <a:ext uri="{FF2B5EF4-FFF2-40B4-BE49-F238E27FC236}">
                  <a16:creationId xmlns:a16="http://schemas.microsoft.com/office/drawing/2014/main" id="{A1151A61-0D5E-759F-DB25-164978467F3A}"/>
                </a:ext>
              </a:extLst>
            </p:cNvPr>
            <p:cNvSpPr/>
            <p:nvPr/>
          </p:nvSpPr>
          <p:spPr>
            <a:xfrm flipH="1">
              <a:off x="6530875" y="24564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914;p28">
              <a:extLst>
                <a:ext uri="{FF2B5EF4-FFF2-40B4-BE49-F238E27FC236}">
                  <a16:creationId xmlns:a16="http://schemas.microsoft.com/office/drawing/2014/main" id="{1939D1A6-1367-D16D-E31E-7D9F998F40E2}"/>
                </a:ext>
              </a:extLst>
            </p:cNvPr>
            <p:cNvSpPr/>
            <p:nvPr/>
          </p:nvSpPr>
          <p:spPr>
            <a:xfrm flipH="1">
              <a:off x="7111675" y="24564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915;p28">
              <a:extLst>
                <a:ext uri="{FF2B5EF4-FFF2-40B4-BE49-F238E27FC236}">
                  <a16:creationId xmlns:a16="http://schemas.microsoft.com/office/drawing/2014/main" id="{DC8E3F18-DDC0-6A45-3115-07DCC370020A}"/>
                </a:ext>
              </a:extLst>
            </p:cNvPr>
            <p:cNvSpPr/>
            <p:nvPr/>
          </p:nvSpPr>
          <p:spPr>
            <a:xfrm flipH="1">
              <a:off x="7692475" y="24564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916;p28">
              <a:extLst>
                <a:ext uri="{FF2B5EF4-FFF2-40B4-BE49-F238E27FC236}">
                  <a16:creationId xmlns:a16="http://schemas.microsoft.com/office/drawing/2014/main" id="{80F41C71-C2BC-6044-B749-9E74349EEE28}"/>
                </a:ext>
              </a:extLst>
            </p:cNvPr>
            <p:cNvSpPr/>
            <p:nvPr/>
          </p:nvSpPr>
          <p:spPr>
            <a:xfrm flipH="1">
              <a:off x="8273275" y="24564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917;p28">
              <a:extLst>
                <a:ext uri="{FF2B5EF4-FFF2-40B4-BE49-F238E27FC236}">
                  <a16:creationId xmlns:a16="http://schemas.microsoft.com/office/drawing/2014/main" id="{CB3C6BAA-8253-3F0A-033B-7575B8E90C91}"/>
                </a:ext>
              </a:extLst>
            </p:cNvPr>
            <p:cNvSpPr/>
            <p:nvPr/>
          </p:nvSpPr>
          <p:spPr>
            <a:xfrm flipH="1">
              <a:off x="5950075" y="299087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918;p28">
              <a:extLst>
                <a:ext uri="{FF2B5EF4-FFF2-40B4-BE49-F238E27FC236}">
                  <a16:creationId xmlns:a16="http://schemas.microsoft.com/office/drawing/2014/main" id="{9D7801C4-1155-00D7-D5D5-2B23C1294C02}"/>
                </a:ext>
              </a:extLst>
            </p:cNvPr>
            <p:cNvSpPr/>
            <p:nvPr/>
          </p:nvSpPr>
          <p:spPr>
            <a:xfrm flipH="1">
              <a:off x="6530875" y="299087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919;p28">
              <a:extLst>
                <a:ext uri="{FF2B5EF4-FFF2-40B4-BE49-F238E27FC236}">
                  <a16:creationId xmlns:a16="http://schemas.microsoft.com/office/drawing/2014/main" id="{ED5DF9AA-9844-C89B-1753-2D4FECDEFC96}"/>
                </a:ext>
              </a:extLst>
            </p:cNvPr>
            <p:cNvSpPr/>
            <p:nvPr/>
          </p:nvSpPr>
          <p:spPr>
            <a:xfrm flipH="1">
              <a:off x="7111675" y="299087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920;p28">
              <a:extLst>
                <a:ext uri="{FF2B5EF4-FFF2-40B4-BE49-F238E27FC236}">
                  <a16:creationId xmlns:a16="http://schemas.microsoft.com/office/drawing/2014/main" id="{09040A5A-D33B-9635-EC7E-482DED5C7D7F}"/>
                </a:ext>
              </a:extLst>
            </p:cNvPr>
            <p:cNvSpPr/>
            <p:nvPr/>
          </p:nvSpPr>
          <p:spPr>
            <a:xfrm flipH="1">
              <a:off x="7692475" y="299087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921;p28">
              <a:extLst>
                <a:ext uri="{FF2B5EF4-FFF2-40B4-BE49-F238E27FC236}">
                  <a16:creationId xmlns:a16="http://schemas.microsoft.com/office/drawing/2014/main" id="{233D9956-6476-E890-0AC4-ADDF845BEA57}"/>
                </a:ext>
              </a:extLst>
            </p:cNvPr>
            <p:cNvSpPr/>
            <p:nvPr/>
          </p:nvSpPr>
          <p:spPr>
            <a:xfrm flipH="1">
              <a:off x="8273275" y="299087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1" name="文本框 800">
            <a:extLst>
              <a:ext uri="{FF2B5EF4-FFF2-40B4-BE49-F238E27FC236}">
                <a16:creationId xmlns:a16="http://schemas.microsoft.com/office/drawing/2014/main" id="{C3B3C038-4AB8-FD2C-0B2D-DC2D6CED93AF}"/>
              </a:ext>
            </a:extLst>
          </p:cNvPr>
          <p:cNvSpPr txBox="1"/>
          <p:nvPr/>
        </p:nvSpPr>
        <p:spPr>
          <a:xfrm>
            <a:off x="8209149" y="678668"/>
            <a:ext cx="1463938"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Original embedding</a:t>
            </a:r>
            <a:endParaRPr lang="zh-CN" altLang="en-US" sz="1200" dirty="0">
              <a:latin typeface="Times New Roman" panose="02020603050405020304" pitchFamily="18" charset="0"/>
              <a:cs typeface="Times New Roman" panose="02020603050405020304" pitchFamily="18" charset="0"/>
            </a:endParaRPr>
          </a:p>
        </p:txBody>
      </p:sp>
      <p:sp>
        <p:nvSpPr>
          <p:cNvPr id="804" name="文本框 803">
            <a:extLst>
              <a:ext uri="{FF2B5EF4-FFF2-40B4-BE49-F238E27FC236}">
                <a16:creationId xmlns:a16="http://schemas.microsoft.com/office/drawing/2014/main" id="{B0FC143D-4760-2919-F435-BA3C4BC12F58}"/>
              </a:ext>
            </a:extLst>
          </p:cNvPr>
          <p:cNvSpPr txBox="1"/>
          <p:nvPr/>
        </p:nvSpPr>
        <p:spPr>
          <a:xfrm>
            <a:off x="8212909" y="1538470"/>
            <a:ext cx="1519548"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Disturbed embedding</a:t>
            </a:r>
            <a:endParaRPr lang="zh-CN" altLang="en-US" sz="1200" dirty="0">
              <a:latin typeface="Times New Roman" panose="02020603050405020304" pitchFamily="18" charset="0"/>
              <a:cs typeface="Times New Roman" panose="02020603050405020304" pitchFamily="18" charset="0"/>
            </a:endParaRPr>
          </a:p>
        </p:txBody>
      </p:sp>
      <p:sp>
        <p:nvSpPr>
          <p:cNvPr id="805" name="文本框 804">
            <a:extLst>
              <a:ext uri="{FF2B5EF4-FFF2-40B4-BE49-F238E27FC236}">
                <a16:creationId xmlns:a16="http://schemas.microsoft.com/office/drawing/2014/main" id="{2CFE826F-139C-B9DE-CCC3-25DC4E024F52}"/>
              </a:ext>
            </a:extLst>
          </p:cNvPr>
          <p:cNvSpPr txBox="1"/>
          <p:nvPr/>
        </p:nvSpPr>
        <p:spPr>
          <a:xfrm>
            <a:off x="8235749" y="2121745"/>
            <a:ext cx="1386027"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Isotope embedding</a:t>
            </a:r>
            <a:endParaRPr lang="zh-CN" altLang="en-US" sz="1200" dirty="0">
              <a:latin typeface="Times New Roman" panose="02020603050405020304" pitchFamily="18" charset="0"/>
              <a:cs typeface="Times New Roman" panose="02020603050405020304" pitchFamily="18" charset="0"/>
            </a:endParaRPr>
          </a:p>
        </p:txBody>
      </p:sp>
      <p:sp>
        <p:nvSpPr>
          <p:cNvPr id="806" name="文本框 805">
            <a:extLst>
              <a:ext uri="{FF2B5EF4-FFF2-40B4-BE49-F238E27FC236}">
                <a16:creationId xmlns:a16="http://schemas.microsoft.com/office/drawing/2014/main" id="{D32F23BF-DC7E-C06D-934D-E056CAAAE389}"/>
              </a:ext>
            </a:extLst>
          </p:cNvPr>
          <p:cNvSpPr txBox="1"/>
          <p:nvPr/>
        </p:nvSpPr>
        <p:spPr>
          <a:xfrm>
            <a:off x="8262349" y="3005358"/>
            <a:ext cx="1683629"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Attach node embedding</a:t>
            </a:r>
            <a:endParaRPr lang="zh-CN" altLang="en-US" sz="1200" dirty="0">
              <a:latin typeface="Times New Roman" panose="02020603050405020304" pitchFamily="18" charset="0"/>
              <a:cs typeface="Times New Roman" panose="02020603050405020304" pitchFamily="18" charset="0"/>
            </a:endParaRPr>
          </a:p>
        </p:txBody>
      </p:sp>
      <p:cxnSp>
        <p:nvCxnSpPr>
          <p:cNvPr id="822" name="直接箭头连接符 821">
            <a:extLst>
              <a:ext uri="{FF2B5EF4-FFF2-40B4-BE49-F238E27FC236}">
                <a16:creationId xmlns:a16="http://schemas.microsoft.com/office/drawing/2014/main" id="{5E5944AA-B313-275C-D045-F4470C0B2AE7}"/>
              </a:ext>
            </a:extLst>
          </p:cNvPr>
          <p:cNvCxnSpPr/>
          <p:nvPr/>
        </p:nvCxnSpPr>
        <p:spPr>
          <a:xfrm>
            <a:off x="9052925" y="3531246"/>
            <a:ext cx="483325" cy="0"/>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cxnSp>
        <p:nvCxnSpPr>
          <p:cNvPr id="824" name="直接箭头连接符 823">
            <a:extLst>
              <a:ext uri="{FF2B5EF4-FFF2-40B4-BE49-F238E27FC236}">
                <a16:creationId xmlns:a16="http://schemas.microsoft.com/office/drawing/2014/main" id="{4E6BCB9C-EE9D-810F-B6E3-054CB6EDF444}"/>
              </a:ext>
            </a:extLst>
          </p:cNvPr>
          <p:cNvCxnSpPr>
            <a:cxnSpLocks/>
          </p:cNvCxnSpPr>
          <p:nvPr/>
        </p:nvCxnSpPr>
        <p:spPr>
          <a:xfrm>
            <a:off x="8864129" y="903519"/>
            <a:ext cx="0" cy="451786"/>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grpSp>
        <p:nvGrpSpPr>
          <p:cNvPr id="995" name="Google Shape;805;p28">
            <a:extLst>
              <a:ext uri="{FF2B5EF4-FFF2-40B4-BE49-F238E27FC236}">
                <a16:creationId xmlns:a16="http://schemas.microsoft.com/office/drawing/2014/main" id="{DF602FA2-CEE8-4C44-CBF3-445DD889D545}"/>
              </a:ext>
            </a:extLst>
          </p:cNvPr>
          <p:cNvGrpSpPr/>
          <p:nvPr/>
        </p:nvGrpSpPr>
        <p:grpSpPr>
          <a:xfrm>
            <a:off x="7246479" y="404731"/>
            <a:ext cx="626519" cy="639192"/>
            <a:chOff x="347441" y="529183"/>
            <a:chExt cx="2163705" cy="1824635"/>
          </a:xfrm>
          <a:solidFill>
            <a:srgbClr val="E3EEFF"/>
          </a:solidFill>
        </p:grpSpPr>
        <p:grpSp>
          <p:nvGrpSpPr>
            <p:cNvPr id="996" name="Google Shape;806;p28">
              <a:extLst>
                <a:ext uri="{FF2B5EF4-FFF2-40B4-BE49-F238E27FC236}">
                  <a16:creationId xmlns:a16="http://schemas.microsoft.com/office/drawing/2014/main" id="{1BCFFBE2-0A79-F19D-4BE6-CE010223B05D}"/>
                </a:ext>
              </a:extLst>
            </p:cNvPr>
            <p:cNvGrpSpPr/>
            <p:nvPr/>
          </p:nvGrpSpPr>
          <p:grpSpPr>
            <a:xfrm>
              <a:off x="745224" y="529183"/>
              <a:ext cx="1765922" cy="1596032"/>
              <a:chOff x="6240000" y="821025"/>
              <a:chExt cx="2904000" cy="2668950"/>
            </a:xfrm>
            <a:grpFill/>
          </p:grpSpPr>
          <p:sp>
            <p:nvSpPr>
              <p:cNvPr id="1051" name="Google Shape;807;p28">
                <a:extLst>
                  <a:ext uri="{FF2B5EF4-FFF2-40B4-BE49-F238E27FC236}">
                    <a16:creationId xmlns:a16="http://schemas.microsoft.com/office/drawing/2014/main" id="{86C6E551-177B-6E1E-2741-8F8EFEE19513}"/>
                  </a:ext>
                </a:extLst>
              </p:cNvPr>
              <p:cNvSpPr/>
              <p:nvPr/>
            </p:nvSpPr>
            <p:spPr>
              <a:xfrm flipH="1">
                <a:off x="6240000" y="821025"/>
                <a:ext cx="2904000" cy="26673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52" name="Google Shape;808;p28">
                <a:extLst>
                  <a:ext uri="{FF2B5EF4-FFF2-40B4-BE49-F238E27FC236}">
                    <a16:creationId xmlns:a16="http://schemas.microsoft.com/office/drawing/2014/main" id="{3693DBB0-094F-3823-DEC7-A6AB54808400}"/>
                  </a:ext>
                </a:extLst>
              </p:cNvPr>
              <p:cNvSpPr/>
              <p:nvPr/>
            </p:nvSpPr>
            <p:spPr>
              <a:xfrm flipH="1">
                <a:off x="6240000" y="8210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53" name="Google Shape;809;p28">
                <a:extLst>
                  <a:ext uri="{FF2B5EF4-FFF2-40B4-BE49-F238E27FC236}">
                    <a16:creationId xmlns:a16="http://schemas.microsoft.com/office/drawing/2014/main" id="{C4215153-1101-DB57-ACEE-01882FEFFD0C}"/>
                  </a:ext>
                </a:extLst>
              </p:cNvPr>
              <p:cNvSpPr/>
              <p:nvPr/>
            </p:nvSpPr>
            <p:spPr>
              <a:xfrm flipH="1">
                <a:off x="6820800" y="8210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54" name="Google Shape;810;p28">
                <a:extLst>
                  <a:ext uri="{FF2B5EF4-FFF2-40B4-BE49-F238E27FC236}">
                    <a16:creationId xmlns:a16="http://schemas.microsoft.com/office/drawing/2014/main" id="{4733140F-7882-C94D-2DAD-2C9CB3D0B23B}"/>
                  </a:ext>
                </a:extLst>
              </p:cNvPr>
              <p:cNvSpPr/>
              <p:nvPr/>
            </p:nvSpPr>
            <p:spPr>
              <a:xfrm flipH="1">
                <a:off x="7401600" y="8210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55" name="Google Shape;811;p28">
                <a:extLst>
                  <a:ext uri="{FF2B5EF4-FFF2-40B4-BE49-F238E27FC236}">
                    <a16:creationId xmlns:a16="http://schemas.microsoft.com/office/drawing/2014/main" id="{0F49AACF-E1E1-81CD-DA01-A064127DFF31}"/>
                  </a:ext>
                </a:extLst>
              </p:cNvPr>
              <p:cNvSpPr/>
              <p:nvPr/>
            </p:nvSpPr>
            <p:spPr>
              <a:xfrm flipH="1">
                <a:off x="7982400" y="8210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56" name="Google Shape;812;p28">
                <a:extLst>
                  <a:ext uri="{FF2B5EF4-FFF2-40B4-BE49-F238E27FC236}">
                    <a16:creationId xmlns:a16="http://schemas.microsoft.com/office/drawing/2014/main" id="{6757FAAF-D1BC-97DD-A7D8-BB38B1EE5E6B}"/>
                  </a:ext>
                </a:extLst>
              </p:cNvPr>
              <p:cNvSpPr/>
              <p:nvPr/>
            </p:nvSpPr>
            <p:spPr>
              <a:xfrm flipH="1">
                <a:off x="8563200" y="8210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57" name="Google Shape;813;p28">
                <a:extLst>
                  <a:ext uri="{FF2B5EF4-FFF2-40B4-BE49-F238E27FC236}">
                    <a16:creationId xmlns:a16="http://schemas.microsoft.com/office/drawing/2014/main" id="{EDE99FB6-2974-32F4-8F22-5443F5C66BA2}"/>
                  </a:ext>
                </a:extLst>
              </p:cNvPr>
              <p:cNvSpPr/>
              <p:nvPr/>
            </p:nvSpPr>
            <p:spPr>
              <a:xfrm flipH="1">
                <a:off x="6240000" y="1353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58" name="Google Shape;814;p28">
                <a:extLst>
                  <a:ext uri="{FF2B5EF4-FFF2-40B4-BE49-F238E27FC236}">
                    <a16:creationId xmlns:a16="http://schemas.microsoft.com/office/drawing/2014/main" id="{848DBD9F-D959-6CF9-E22B-3E3FAAA6AA00}"/>
                  </a:ext>
                </a:extLst>
              </p:cNvPr>
              <p:cNvSpPr/>
              <p:nvPr/>
            </p:nvSpPr>
            <p:spPr>
              <a:xfrm flipH="1">
                <a:off x="6820800" y="1353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59" name="Google Shape;815;p28">
                <a:extLst>
                  <a:ext uri="{FF2B5EF4-FFF2-40B4-BE49-F238E27FC236}">
                    <a16:creationId xmlns:a16="http://schemas.microsoft.com/office/drawing/2014/main" id="{91E8C655-173B-2240-D2B3-FD03CF8F1F5C}"/>
                  </a:ext>
                </a:extLst>
              </p:cNvPr>
              <p:cNvSpPr/>
              <p:nvPr/>
            </p:nvSpPr>
            <p:spPr>
              <a:xfrm flipH="1">
                <a:off x="7401600" y="1353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60" name="Google Shape;816;p28">
                <a:extLst>
                  <a:ext uri="{FF2B5EF4-FFF2-40B4-BE49-F238E27FC236}">
                    <a16:creationId xmlns:a16="http://schemas.microsoft.com/office/drawing/2014/main" id="{8D1D964E-D4C6-9660-B982-5201E491D17C}"/>
                  </a:ext>
                </a:extLst>
              </p:cNvPr>
              <p:cNvSpPr/>
              <p:nvPr/>
            </p:nvSpPr>
            <p:spPr>
              <a:xfrm flipH="1">
                <a:off x="7982400" y="1353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61" name="Google Shape;817;p28">
                <a:extLst>
                  <a:ext uri="{FF2B5EF4-FFF2-40B4-BE49-F238E27FC236}">
                    <a16:creationId xmlns:a16="http://schemas.microsoft.com/office/drawing/2014/main" id="{CFCD81CC-8DDF-CC40-7CB5-3342D6C52745}"/>
                  </a:ext>
                </a:extLst>
              </p:cNvPr>
              <p:cNvSpPr/>
              <p:nvPr/>
            </p:nvSpPr>
            <p:spPr>
              <a:xfrm flipH="1">
                <a:off x="8563200" y="1353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62" name="Google Shape;818;p28">
                <a:extLst>
                  <a:ext uri="{FF2B5EF4-FFF2-40B4-BE49-F238E27FC236}">
                    <a16:creationId xmlns:a16="http://schemas.microsoft.com/office/drawing/2014/main" id="{67D0ACDA-4A3F-442D-B3BD-827D33F259A5}"/>
                  </a:ext>
                </a:extLst>
              </p:cNvPr>
              <p:cNvSpPr/>
              <p:nvPr/>
            </p:nvSpPr>
            <p:spPr>
              <a:xfrm flipH="1">
                <a:off x="6240000" y="1888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63" name="Google Shape;819;p28">
                <a:extLst>
                  <a:ext uri="{FF2B5EF4-FFF2-40B4-BE49-F238E27FC236}">
                    <a16:creationId xmlns:a16="http://schemas.microsoft.com/office/drawing/2014/main" id="{8C1213AE-341C-83A2-5737-45CDC208041F}"/>
                  </a:ext>
                </a:extLst>
              </p:cNvPr>
              <p:cNvSpPr/>
              <p:nvPr/>
            </p:nvSpPr>
            <p:spPr>
              <a:xfrm flipH="1">
                <a:off x="6820800" y="1888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64" name="Google Shape;820;p28">
                <a:extLst>
                  <a:ext uri="{FF2B5EF4-FFF2-40B4-BE49-F238E27FC236}">
                    <a16:creationId xmlns:a16="http://schemas.microsoft.com/office/drawing/2014/main" id="{39A4ABE0-4D1C-29B9-A9EE-73E5DC21049D}"/>
                  </a:ext>
                </a:extLst>
              </p:cNvPr>
              <p:cNvSpPr/>
              <p:nvPr/>
            </p:nvSpPr>
            <p:spPr>
              <a:xfrm flipH="1">
                <a:off x="7401600" y="1888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65" name="Google Shape;821;p28">
                <a:extLst>
                  <a:ext uri="{FF2B5EF4-FFF2-40B4-BE49-F238E27FC236}">
                    <a16:creationId xmlns:a16="http://schemas.microsoft.com/office/drawing/2014/main" id="{0CD4D614-EF3C-D32A-64EA-14B693E0F1DA}"/>
                  </a:ext>
                </a:extLst>
              </p:cNvPr>
              <p:cNvSpPr/>
              <p:nvPr/>
            </p:nvSpPr>
            <p:spPr>
              <a:xfrm flipH="1">
                <a:off x="7982400" y="1888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66" name="Google Shape;822;p28">
                <a:extLst>
                  <a:ext uri="{FF2B5EF4-FFF2-40B4-BE49-F238E27FC236}">
                    <a16:creationId xmlns:a16="http://schemas.microsoft.com/office/drawing/2014/main" id="{4E8B3F04-88D3-0207-CE24-91017E887CBF}"/>
                  </a:ext>
                </a:extLst>
              </p:cNvPr>
              <p:cNvSpPr/>
              <p:nvPr/>
            </p:nvSpPr>
            <p:spPr>
              <a:xfrm flipH="1">
                <a:off x="8563200" y="1888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67" name="Google Shape;823;p28">
                <a:extLst>
                  <a:ext uri="{FF2B5EF4-FFF2-40B4-BE49-F238E27FC236}">
                    <a16:creationId xmlns:a16="http://schemas.microsoft.com/office/drawing/2014/main" id="{24390B77-93E1-7F1F-AA59-546FC3E66F3E}"/>
                  </a:ext>
                </a:extLst>
              </p:cNvPr>
              <p:cNvSpPr/>
              <p:nvPr/>
            </p:nvSpPr>
            <p:spPr>
              <a:xfrm flipH="1">
                <a:off x="6240000" y="2422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68" name="Google Shape;824;p28">
                <a:extLst>
                  <a:ext uri="{FF2B5EF4-FFF2-40B4-BE49-F238E27FC236}">
                    <a16:creationId xmlns:a16="http://schemas.microsoft.com/office/drawing/2014/main" id="{66ED108C-1887-F5F2-0B78-3A9311311CE9}"/>
                  </a:ext>
                </a:extLst>
              </p:cNvPr>
              <p:cNvSpPr/>
              <p:nvPr/>
            </p:nvSpPr>
            <p:spPr>
              <a:xfrm flipH="1">
                <a:off x="6820800" y="2422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69" name="Google Shape;825;p28">
                <a:extLst>
                  <a:ext uri="{FF2B5EF4-FFF2-40B4-BE49-F238E27FC236}">
                    <a16:creationId xmlns:a16="http://schemas.microsoft.com/office/drawing/2014/main" id="{1803B09B-F976-1616-D42E-22432F3191A6}"/>
                  </a:ext>
                </a:extLst>
              </p:cNvPr>
              <p:cNvSpPr/>
              <p:nvPr/>
            </p:nvSpPr>
            <p:spPr>
              <a:xfrm flipH="1">
                <a:off x="7401600" y="2422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70" name="Google Shape;826;p28">
                <a:extLst>
                  <a:ext uri="{FF2B5EF4-FFF2-40B4-BE49-F238E27FC236}">
                    <a16:creationId xmlns:a16="http://schemas.microsoft.com/office/drawing/2014/main" id="{ED2B9376-3747-D00E-C4EA-0C8440B039F9}"/>
                  </a:ext>
                </a:extLst>
              </p:cNvPr>
              <p:cNvSpPr/>
              <p:nvPr/>
            </p:nvSpPr>
            <p:spPr>
              <a:xfrm flipH="1">
                <a:off x="7982400" y="2422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71" name="Google Shape;827;p28">
                <a:extLst>
                  <a:ext uri="{FF2B5EF4-FFF2-40B4-BE49-F238E27FC236}">
                    <a16:creationId xmlns:a16="http://schemas.microsoft.com/office/drawing/2014/main" id="{25950CE5-3B2B-CDEC-29FC-0B22F01353B2}"/>
                  </a:ext>
                </a:extLst>
              </p:cNvPr>
              <p:cNvSpPr/>
              <p:nvPr/>
            </p:nvSpPr>
            <p:spPr>
              <a:xfrm flipH="1">
                <a:off x="8563200" y="2422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72" name="Google Shape;828;p28">
                <a:extLst>
                  <a:ext uri="{FF2B5EF4-FFF2-40B4-BE49-F238E27FC236}">
                    <a16:creationId xmlns:a16="http://schemas.microsoft.com/office/drawing/2014/main" id="{7B675B7B-0E5B-A5E2-51A2-DEA57448C405}"/>
                  </a:ext>
                </a:extLst>
              </p:cNvPr>
              <p:cNvSpPr/>
              <p:nvPr/>
            </p:nvSpPr>
            <p:spPr>
              <a:xfrm flipH="1">
                <a:off x="6240000" y="29571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73" name="Google Shape;829;p28">
                <a:extLst>
                  <a:ext uri="{FF2B5EF4-FFF2-40B4-BE49-F238E27FC236}">
                    <a16:creationId xmlns:a16="http://schemas.microsoft.com/office/drawing/2014/main" id="{C10DB4FB-3095-C739-D5A5-518C44B39C62}"/>
                  </a:ext>
                </a:extLst>
              </p:cNvPr>
              <p:cNvSpPr/>
              <p:nvPr/>
            </p:nvSpPr>
            <p:spPr>
              <a:xfrm flipH="1">
                <a:off x="6820800" y="29571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74" name="Google Shape;830;p28">
                <a:extLst>
                  <a:ext uri="{FF2B5EF4-FFF2-40B4-BE49-F238E27FC236}">
                    <a16:creationId xmlns:a16="http://schemas.microsoft.com/office/drawing/2014/main" id="{F0C9A1A1-F4C1-E7FF-76FB-4F19232A1F19}"/>
                  </a:ext>
                </a:extLst>
              </p:cNvPr>
              <p:cNvSpPr/>
              <p:nvPr/>
            </p:nvSpPr>
            <p:spPr>
              <a:xfrm flipH="1">
                <a:off x="7401600" y="29571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75" name="Google Shape;831;p28">
                <a:extLst>
                  <a:ext uri="{FF2B5EF4-FFF2-40B4-BE49-F238E27FC236}">
                    <a16:creationId xmlns:a16="http://schemas.microsoft.com/office/drawing/2014/main" id="{7FD0F422-1394-B69A-910A-364FCACB9E31}"/>
                  </a:ext>
                </a:extLst>
              </p:cNvPr>
              <p:cNvSpPr/>
              <p:nvPr/>
            </p:nvSpPr>
            <p:spPr>
              <a:xfrm flipH="1">
                <a:off x="7982400" y="29571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76" name="Google Shape;832;p28">
                <a:extLst>
                  <a:ext uri="{FF2B5EF4-FFF2-40B4-BE49-F238E27FC236}">
                    <a16:creationId xmlns:a16="http://schemas.microsoft.com/office/drawing/2014/main" id="{6CA09E7C-2F85-0109-FDC2-DC715FE159F4}"/>
                  </a:ext>
                </a:extLst>
              </p:cNvPr>
              <p:cNvSpPr/>
              <p:nvPr/>
            </p:nvSpPr>
            <p:spPr>
              <a:xfrm flipH="1">
                <a:off x="8563200" y="29571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grpSp>
        <p:grpSp>
          <p:nvGrpSpPr>
            <p:cNvPr id="997" name="Google Shape;833;p28">
              <a:extLst>
                <a:ext uri="{FF2B5EF4-FFF2-40B4-BE49-F238E27FC236}">
                  <a16:creationId xmlns:a16="http://schemas.microsoft.com/office/drawing/2014/main" id="{BCDD778E-BDAB-30BE-3229-920B816636E9}"/>
                </a:ext>
              </a:extLst>
            </p:cNvPr>
            <p:cNvGrpSpPr/>
            <p:nvPr/>
          </p:nvGrpSpPr>
          <p:grpSpPr>
            <a:xfrm>
              <a:off x="546332" y="643484"/>
              <a:ext cx="1765922" cy="1596032"/>
              <a:chOff x="5950075" y="854725"/>
              <a:chExt cx="2904000" cy="2668950"/>
            </a:xfrm>
            <a:grpFill/>
          </p:grpSpPr>
          <p:sp>
            <p:nvSpPr>
              <p:cNvPr id="1025" name="Google Shape;834;p28">
                <a:extLst>
                  <a:ext uri="{FF2B5EF4-FFF2-40B4-BE49-F238E27FC236}">
                    <a16:creationId xmlns:a16="http://schemas.microsoft.com/office/drawing/2014/main" id="{E4BC43B2-B1F9-5106-9354-31E2231AF8A0}"/>
                  </a:ext>
                </a:extLst>
              </p:cNvPr>
              <p:cNvSpPr/>
              <p:nvPr/>
            </p:nvSpPr>
            <p:spPr>
              <a:xfrm flipH="1">
                <a:off x="5950075" y="854725"/>
                <a:ext cx="2904000" cy="26673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835;p28">
                <a:extLst>
                  <a:ext uri="{FF2B5EF4-FFF2-40B4-BE49-F238E27FC236}">
                    <a16:creationId xmlns:a16="http://schemas.microsoft.com/office/drawing/2014/main" id="{1BA3F371-26E8-D57B-C8B5-296111AF3900}"/>
                  </a:ext>
                </a:extLst>
              </p:cNvPr>
              <p:cNvSpPr/>
              <p:nvPr/>
            </p:nvSpPr>
            <p:spPr>
              <a:xfrm flipH="1">
                <a:off x="5950075" y="854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836;p28">
                <a:extLst>
                  <a:ext uri="{FF2B5EF4-FFF2-40B4-BE49-F238E27FC236}">
                    <a16:creationId xmlns:a16="http://schemas.microsoft.com/office/drawing/2014/main" id="{2811AA14-211F-3727-C074-4A6A59D2325D}"/>
                  </a:ext>
                </a:extLst>
              </p:cNvPr>
              <p:cNvSpPr/>
              <p:nvPr/>
            </p:nvSpPr>
            <p:spPr>
              <a:xfrm flipH="1">
                <a:off x="6530875" y="854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837;p28">
                <a:extLst>
                  <a:ext uri="{FF2B5EF4-FFF2-40B4-BE49-F238E27FC236}">
                    <a16:creationId xmlns:a16="http://schemas.microsoft.com/office/drawing/2014/main" id="{14F16D3B-57EA-089D-4EC6-B12530368FA2}"/>
                  </a:ext>
                </a:extLst>
              </p:cNvPr>
              <p:cNvSpPr/>
              <p:nvPr/>
            </p:nvSpPr>
            <p:spPr>
              <a:xfrm flipH="1">
                <a:off x="7111675" y="854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838;p28">
                <a:extLst>
                  <a:ext uri="{FF2B5EF4-FFF2-40B4-BE49-F238E27FC236}">
                    <a16:creationId xmlns:a16="http://schemas.microsoft.com/office/drawing/2014/main" id="{4EF9C7C4-AA1F-F884-2BD3-DD93638C5006}"/>
                  </a:ext>
                </a:extLst>
              </p:cNvPr>
              <p:cNvSpPr/>
              <p:nvPr/>
            </p:nvSpPr>
            <p:spPr>
              <a:xfrm flipH="1">
                <a:off x="7692475" y="854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839;p28">
                <a:extLst>
                  <a:ext uri="{FF2B5EF4-FFF2-40B4-BE49-F238E27FC236}">
                    <a16:creationId xmlns:a16="http://schemas.microsoft.com/office/drawing/2014/main" id="{C93B0DF5-B8B8-255C-4743-2F2F6CEAA4F3}"/>
                  </a:ext>
                </a:extLst>
              </p:cNvPr>
              <p:cNvSpPr/>
              <p:nvPr/>
            </p:nvSpPr>
            <p:spPr>
              <a:xfrm flipH="1">
                <a:off x="8273275" y="854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840;p28">
                <a:extLst>
                  <a:ext uri="{FF2B5EF4-FFF2-40B4-BE49-F238E27FC236}">
                    <a16:creationId xmlns:a16="http://schemas.microsoft.com/office/drawing/2014/main" id="{5C0C35A7-A8ED-9FA5-1887-E35ED24DCE08}"/>
                  </a:ext>
                </a:extLst>
              </p:cNvPr>
              <p:cNvSpPr/>
              <p:nvPr/>
            </p:nvSpPr>
            <p:spPr>
              <a:xfrm flipH="1">
                <a:off x="5950075" y="13875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841;p28">
                <a:extLst>
                  <a:ext uri="{FF2B5EF4-FFF2-40B4-BE49-F238E27FC236}">
                    <a16:creationId xmlns:a16="http://schemas.microsoft.com/office/drawing/2014/main" id="{9A44BF53-7CA3-5240-8908-1B976E1D3599}"/>
                  </a:ext>
                </a:extLst>
              </p:cNvPr>
              <p:cNvSpPr/>
              <p:nvPr/>
            </p:nvSpPr>
            <p:spPr>
              <a:xfrm flipH="1">
                <a:off x="6530875" y="13875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842;p28">
                <a:extLst>
                  <a:ext uri="{FF2B5EF4-FFF2-40B4-BE49-F238E27FC236}">
                    <a16:creationId xmlns:a16="http://schemas.microsoft.com/office/drawing/2014/main" id="{ECFB1490-6A56-E45B-0905-0524D3D52B3D}"/>
                  </a:ext>
                </a:extLst>
              </p:cNvPr>
              <p:cNvSpPr/>
              <p:nvPr/>
            </p:nvSpPr>
            <p:spPr>
              <a:xfrm flipH="1">
                <a:off x="7111675" y="13875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843;p28">
                <a:extLst>
                  <a:ext uri="{FF2B5EF4-FFF2-40B4-BE49-F238E27FC236}">
                    <a16:creationId xmlns:a16="http://schemas.microsoft.com/office/drawing/2014/main" id="{626B17E1-7713-B743-93EB-9C08A4CC7743}"/>
                  </a:ext>
                </a:extLst>
              </p:cNvPr>
              <p:cNvSpPr/>
              <p:nvPr/>
            </p:nvSpPr>
            <p:spPr>
              <a:xfrm flipH="1">
                <a:off x="7692475" y="13875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844;p28">
                <a:extLst>
                  <a:ext uri="{FF2B5EF4-FFF2-40B4-BE49-F238E27FC236}">
                    <a16:creationId xmlns:a16="http://schemas.microsoft.com/office/drawing/2014/main" id="{F699E047-C746-4539-60DA-C76A93B7D36C}"/>
                  </a:ext>
                </a:extLst>
              </p:cNvPr>
              <p:cNvSpPr/>
              <p:nvPr/>
            </p:nvSpPr>
            <p:spPr>
              <a:xfrm flipH="1">
                <a:off x="8273275" y="13875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845;p28">
                <a:extLst>
                  <a:ext uri="{FF2B5EF4-FFF2-40B4-BE49-F238E27FC236}">
                    <a16:creationId xmlns:a16="http://schemas.microsoft.com/office/drawing/2014/main" id="{BD6CA085-A39E-1585-1C19-9667E90B221C}"/>
                  </a:ext>
                </a:extLst>
              </p:cNvPr>
              <p:cNvSpPr/>
              <p:nvPr/>
            </p:nvSpPr>
            <p:spPr>
              <a:xfrm flipH="1">
                <a:off x="5950075" y="19219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846;p28">
                <a:extLst>
                  <a:ext uri="{FF2B5EF4-FFF2-40B4-BE49-F238E27FC236}">
                    <a16:creationId xmlns:a16="http://schemas.microsoft.com/office/drawing/2014/main" id="{690D96EB-5E8D-8C9C-2100-5BF5EA301643}"/>
                  </a:ext>
                </a:extLst>
              </p:cNvPr>
              <p:cNvSpPr/>
              <p:nvPr/>
            </p:nvSpPr>
            <p:spPr>
              <a:xfrm flipH="1">
                <a:off x="6530875" y="19219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847;p28">
                <a:extLst>
                  <a:ext uri="{FF2B5EF4-FFF2-40B4-BE49-F238E27FC236}">
                    <a16:creationId xmlns:a16="http://schemas.microsoft.com/office/drawing/2014/main" id="{845E1C86-C9AE-9AA0-BBE4-EFC35FEB94B7}"/>
                  </a:ext>
                </a:extLst>
              </p:cNvPr>
              <p:cNvSpPr/>
              <p:nvPr/>
            </p:nvSpPr>
            <p:spPr>
              <a:xfrm flipH="1">
                <a:off x="7111675" y="19219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848;p28">
                <a:extLst>
                  <a:ext uri="{FF2B5EF4-FFF2-40B4-BE49-F238E27FC236}">
                    <a16:creationId xmlns:a16="http://schemas.microsoft.com/office/drawing/2014/main" id="{8FA60010-031C-C0D9-2D05-B176056D5E6C}"/>
                  </a:ext>
                </a:extLst>
              </p:cNvPr>
              <p:cNvSpPr/>
              <p:nvPr/>
            </p:nvSpPr>
            <p:spPr>
              <a:xfrm flipH="1">
                <a:off x="7692475" y="19219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849;p28">
                <a:extLst>
                  <a:ext uri="{FF2B5EF4-FFF2-40B4-BE49-F238E27FC236}">
                    <a16:creationId xmlns:a16="http://schemas.microsoft.com/office/drawing/2014/main" id="{A28A6323-9544-2656-7B9B-287C43075D57}"/>
                  </a:ext>
                </a:extLst>
              </p:cNvPr>
              <p:cNvSpPr/>
              <p:nvPr/>
            </p:nvSpPr>
            <p:spPr>
              <a:xfrm flipH="1">
                <a:off x="8273275" y="19219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850;p28">
                <a:extLst>
                  <a:ext uri="{FF2B5EF4-FFF2-40B4-BE49-F238E27FC236}">
                    <a16:creationId xmlns:a16="http://schemas.microsoft.com/office/drawing/2014/main" id="{2280F0CF-6938-8210-F58B-9EC04440B818}"/>
                  </a:ext>
                </a:extLst>
              </p:cNvPr>
              <p:cNvSpPr/>
              <p:nvPr/>
            </p:nvSpPr>
            <p:spPr>
              <a:xfrm flipH="1">
                <a:off x="5950075" y="24564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851;p28">
                <a:extLst>
                  <a:ext uri="{FF2B5EF4-FFF2-40B4-BE49-F238E27FC236}">
                    <a16:creationId xmlns:a16="http://schemas.microsoft.com/office/drawing/2014/main" id="{6111F19C-ED00-AAAD-570A-284D8F5E1FA3}"/>
                  </a:ext>
                </a:extLst>
              </p:cNvPr>
              <p:cNvSpPr/>
              <p:nvPr/>
            </p:nvSpPr>
            <p:spPr>
              <a:xfrm flipH="1">
                <a:off x="6530875" y="24564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852;p28">
                <a:extLst>
                  <a:ext uri="{FF2B5EF4-FFF2-40B4-BE49-F238E27FC236}">
                    <a16:creationId xmlns:a16="http://schemas.microsoft.com/office/drawing/2014/main" id="{B2EB6E3F-EE73-3F6A-ADDA-2D082DE509AD}"/>
                  </a:ext>
                </a:extLst>
              </p:cNvPr>
              <p:cNvSpPr/>
              <p:nvPr/>
            </p:nvSpPr>
            <p:spPr>
              <a:xfrm flipH="1">
                <a:off x="7111675" y="24564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853;p28">
                <a:extLst>
                  <a:ext uri="{FF2B5EF4-FFF2-40B4-BE49-F238E27FC236}">
                    <a16:creationId xmlns:a16="http://schemas.microsoft.com/office/drawing/2014/main" id="{207B7FB9-85E3-C135-5C6E-5A0E42AB2AAF}"/>
                  </a:ext>
                </a:extLst>
              </p:cNvPr>
              <p:cNvSpPr/>
              <p:nvPr/>
            </p:nvSpPr>
            <p:spPr>
              <a:xfrm flipH="1">
                <a:off x="7692475" y="24564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854;p28">
                <a:extLst>
                  <a:ext uri="{FF2B5EF4-FFF2-40B4-BE49-F238E27FC236}">
                    <a16:creationId xmlns:a16="http://schemas.microsoft.com/office/drawing/2014/main" id="{A8F623DC-29A9-F40D-0B15-4D801AD5FC54}"/>
                  </a:ext>
                </a:extLst>
              </p:cNvPr>
              <p:cNvSpPr/>
              <p:nvPr/>
            </p:nvSpPr>
            <p:spPr>
              <a:xfrm flipH="1">
                <a:off x="8273275" y="24564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855;p28">
                <a:extLst>
                  <a:ext uri="{FF2B5EF4-FFF2-40B4-BE49-F238E27FC236}">
                    <a16:creationId xmlns:a16="http://schemas.microsoft.com/office/drawing/2014/main" id="{7214300B-A0EF-CBB9-5178-9516C755EF94}"/>
                  </a:ext>
                </a:extLst>
              </p:cNvPr>
              <p:cNvSpPr/>
              <p:nvPr/>
            </p:nvSpPr>
            <p:spPr>
              <a:xfrm flipH="1">
                <a:off x="5950075" y="29908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856;p28">
                <a:extLst>
                  <a:ext uri="{FF2B5EF4-FFF2-40B4-BE49-F238E27FC236}">
                    <a16:creationId xmlns:a16="http://schemas.microsoft.com/office/drawing/2014/main" id="{3F996628-D940-3D27-F5BE-5F25D593BAD1}"/>
                  </a:ext>
                </a:extLst>
              </p:cNvPr>
              <p:cNvSpPr/>
              <p:nvPr/>
            </p:nvSpPr>
            <p:spPr>
              <a:xfrm flipH="1">
                <a:off x="6530875" y="29908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857;p28">
                <a:extLst>
                  <a:ext uri="{FF2B5EF4-FFF2-40B4-BE49-F238E27FC236}">
                    <a16:creationId xmlns:a16="http://schemas.microsoft.com/office/drawing/2014/main" id="{4E4518E9-C686-EC94-43CE-33D9B8120F7F}"/>
                  </a:ext>
                </a:extLst>
              </p:cNvPr>
              <p:cNvSpPr/>
              <p:nvPr/>
            </p:nvSpPr>
            <p:spPr>
              <a:xfrm flipH="1">
                <a:off x="7111675" y="29908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858;p28">
                <a:extLst>
                  <a:ext uri="{FF2B5EF4-FFF2-40B4-BE49-F238E27FC236}">
                    <a16:creationId xmlns:a16="http://schemas.microsoft.com/office/drawing/2014/main" id="{5D0784C6-B7B3-9CB4-69B9-81FE54BB524D}"/>
                  </a:ext>
                </a:extLst>
              </p:cNvPr>
              <p:cNvSpPr/>
              <p:nvPr/>
            </p:nvSpPr>
            <p:spPr>
              <a:xfrm flipH="1">
                <a:off x="7692475" y="29908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859;p28">
                <a:extLst>
                  <a:ext uri="{FF2B5EF4-FFF2-40B4-BE49-F238E27FC236}">
                    <a16:creationId xmlns:a16="http://schemas.microsoft.com/office/drawing/2014/main" id="{35CBBB4A-705A-A845-3A13-BF4789A51069}"/>
                  </a:ext>
                </a:extLst>
              </p:cNvPr>
              <p:cNvSpPr/>
              <p:nvPr/>
            </p:nvSpPr>
            <p:spPr>
              <a:xfrm flipH="1">
                <a:off x="8273275" y="29908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8" name="Google Shape;860;p28">
              <a:extLst>
                <a:ext uri="{FF2B5EF4-FFF2-40B4-BE49-F238E27FC236}">
                  <a16:creationId xmlns:a16="http://schemas.microsoft.com/office/drawing/2014/main" id="{AFEEF734-7DAC-D67D-983F-C49F8C615264}"/>
                </a:ext>
              </a:extLst>
            </p:cNvPr>
            <p:cNvGrpSpPr/>
            <p:nvPr/>
          </p:nvGrpSpPr>
          <p:grpSpPr>
            <a:xfrm>
              <a:off x="347441" y="757786"/>
              <a:ext cx="1765922" cy="1596032"/>
              <a:chOff x="2854300" y="1168125"/>
              <a:chExt cx="2904000" cy="2668950"/>
            </a:xfrm>
            <a:grpFill/>
          </p:grpSpPr>
          <p:sp>
            <p:nvSpPr>
              <p:cNvPr id="999" name="Google Shape;861;p28">
                <a:extLst>
                  <a:ext uri="{FF2B5EF4-FFF2-40B4-BE49-F238E27FC236}">
                    <a16:creationId xmlns:a16="http://schemas.microsoft.com/office/drawing/2014/main" id="{6F92C383-35B3-AABB-59AA-9B0B2948EB76}"/>
                  </a:ext>
                </a:extLst>
              </p:cNvPr>
              <p:cNvSpPr/>
              <p:nvPr/>
            </p:nvSpPr>
            <p:spPr>
              <a:xfrm flipH="1">
                <a:off x="2854300" y="1168125"/>
                <a:ext cx="2904000" cy="26673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862;p28">
                <a:extLst>
                  <a:ext uri="{FF2B5EF4-FFF2-40B4-BE49-F238E27FC236}">
                    <a16:creationId xmlns:a16="http://schemas.microsoft.com/office/drawing/2014/main" id="{F21EDE45-D18A-92CF-EBEF-2242547A1834}"/>
                  </a:ext>
                </a:extLst>
              </p:cNvPr>
              <p:cNvSpPr/>
              <p:nvPr/>
            </p:nvSpPr>
            <p:spPr>
              <a:xfrm flipH="1">
                <a:off x="2854300" y="11681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863;p28">
                <a:extLst>
                  <a:ext uri="{FF2B5EF4-FFF2-40B4-BE49-F238E27FC236}">
                    <a16:creationId xmlns:a16="http://schemas.microsoft.com/office/drawing/2014/main" id="{8CAE48C9-79C2-5A21-CE47-8959D31540FB}"/>
                  </a:ext>
                </a:extLst>
              </p:cNvPr>
              <p:cNvSpPr/>
              <p:nvPr/>
            </p:nvSpPr>
            <p:spPr>
              <a:xfrm flipH="1">
                <a:off x="3435100" y="11681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864;p28">
                <a:extLst>
                  <a:ext uri="{FF2B5EF4-FFF2-40B4-BE49-F238E27FC236}">
                    <a16:creationId xmlns:a16="http://schemas.microsoft.com/office/drawing/2014/main" id="{1E6BD4C4-7068-168A-1AA9-7B3309630798}"/>
                  </a:ext>
                </a:extLst>
              </p:cNvPr>
              <p:cNvSpPr/>
              <p:nvPr/>
            </p:nvSpPr>
            <p:spPr>
              <a:xfrm flipH="1">
                <a:off x="4015900" y="11681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865;p28">
                <a:extLst>
                  <a:ext uri="{FF2B5EF4-FFF2-40B4-BE49-F238E27FC236}">
                    <a16:creationId xmlns:a16="http://schemas.microsoft.com/office/drawing/2014/main" id="{A8CC101B-B578-1452-FFB2-41DF044518C8}"/>
                  </a:ext>
                </a:extLst>
              </p:cNvPr>
              <p:cNvSpPr/>
              <p:nvPr/>
            </p:nvSpPr>
            <p:spPr>
              <a:xfrm flipH="1">
                <a:off x="4596700" y="11681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866;p28">
                <a:extLst>
                  <a:ext uri="{FF2B5EF4-FFF2-40B4-BE49-F238E27FC236}">
                    <a16:creationId xmlns:a16="http://schemas.microsoft.com/office/drawing/2014/main" id="{0DFCD802-1400-B4F2-B3F4-907CFDACAE83}"/>
                  </a:ext>
                </a:extLst>
              </p:cNvPr>
              <p:cNvSpPr/>
              <p:nvPr/>
            </p:nvSpPr>
            <p:spPr>
              <a:xfrm flipH="1">
                <a:off x="5177500" y="11681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867;p28">
                <a:extLst>
                  <a:ext uri="{FF2B5EF4-FFF2-40B4-BE49-F238E27FC236}">
                    <a16:creationId xmlns:a16="http://schemas.microsoft.com/office/drawing/2014/main" id="{78CFDD8E-FBB8-C15C-ADB8-8FE5E7CDC708}"/>
                  </a:ext>
                </a:extLst>
              </p:cNvPr>
              <p:cNvSpPr/>
              <p:nvPr/>
            </p:nvSpPr>
            <p:spPr>
              <a:xfrm flipH="1">
                <a:off x="2854300" y="17009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868;p28">
                <a:extLst>
                  <a:ext uri="{FF2B5EF4-FFF2-40B4-BE49-F238E27FC236}">
                    <a16:creationId xmlns:a16="http://schemas.microsoft.com/office/drawing/2014/main" id="{7E7C382A-8DDA-E0CA-9F9D-547842020DAA}"/>
                  </a:ext>
                </a:extLst>
              </p:cNvPr>
              <p:cNvSpPr/>
              <p:nvPr/>
            </p:nvSpPr>
            <p:spPr>
              <a:xfrm flipH="1">
                <a:off x="3435100" y="17009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869;p28">
                <a:extLst>
                  <a:ext uri="{FF2B5EF4-FFF2-40B4-BE49-F238E27FC236}">
                    <a16:creationId xmlns:a16="http://schemas.microsoft.com/office/drawing/2014/main" id="{DA284DE8-FB7A-E7D4-B361-91E544268ED8}"/>
                  </a:ext>
                </a:extLst>
              </p:cNvPr>
              <p:cNvSpPr/>
              <p:nvPr/>
            </p:nvSpPr>
            <p:spPr>
              <a:xfrm flipH="1">
                <a:off x="4015900" y="17009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870;p28">
                <a:extLst>
                  <a:ext uri="{FF2B5EF4-FFF2-40B4-BE49-F238E27FC236}">
                    <a16:creationId xmlns:a16="http://schemas.microsoft.com/office/drawing/2014/main" id="{546FF1D2-A7AD-4BFB-06EA-BB6F7994F51F}"/>
                  </a:ext>
                </a:extLst>
              </p:cNvPr>
              <p:cNvSpPr/>
              <p:nvPr/>
            </p:nvSpPr>
            <p:spPr>
              <a:xfrm flipH="1">
                <a:off x="4596700" y="17009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871;p28">
                <a:extLst>
                  <a:ext uri="{FF2B5EF4-FFF2-40B4-BE49-F238E27FC236}">
                    <a16:creationId xmlns:a16="http://schemas.microsoft.com/office/drawing/2014/main" id="{B34DB3BE-A05B-2837-681D-F6444BFF80CA}"/>
                  </a:ext>
                </a:extLst>
              </p:cNvPr>
              <p:cNvSpPr/>
              <p:nvPr/>
            </p:nvSpPr>
            <p:spPr>
              <a:xfrm flipH="1">
                <a:off x="5177500" y="17009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872;p28">
                <a:extLst>
                  <a:ext uri="{FF2B5EF4-FFF2-40B4-BE49-F238E27FC236}">
                    <a16:creationId xmlns:a16="http://schemas.microsoft.com/office/drawing/2014/main" id="{BAC4C261-4688-39A5-08B3-780E096423FB}"/>
                  </a:ext>
                </a:extLst>
              </p:cNvPr>
              <p:cNvSpPr/>
              <p:nvPr/>
            </p:nvSpPr>
            <p:spPr>
              <a:xfrm flipH="1">
                <a:off x="2854300" y="22353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873;p28">
                <a:extLst>
                  <a:ext uri="{FF2B5EF4-FFF2-40B4-BE49-F238E27FC236}">
                    <a16:creationId xmlns:a16="http://schemas.microsoft.com/office/drawing/2014/main" id="{B09D58C6-E057-0D9F-9D53-EA9E5A09EAEE}"/>
                  </a:ext>
                </a:extLst>
              </p:cNvPr>
              <p:cNvSpPr/>
              <p:nvPr/>
            </p:nvSpPr>
            <p:spPr>
              <a:xfrm flipH="1">
                <a:off x="3435100" y="22353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874;p28">
                <a:extLst>
                  <a:ext uri="{FF2B5EF4-FFF2-40B4-BE49-F238E27FC236}">
                    <a16:creationId xmlns:a16="http://schemas.microsoft.com/office/drawing/2014/main" id="{62A27D2C-E5AD-AC9F-EA46-2E463098844C}"/>
                  </a:ext>
                </a:extLst>
              </p:cNvPr>
              <p:cNvSpPr/>
              <p:nvPr/>
            </p:nvSpPr>
            <p:spPr>
              <a:xfrm flipH="1">
                <a:off x="4015900" y="22353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875;p28">
                <a:extLst>
                  <a:ext uri="{FF2B5EF4-FFF2-40B4-BE49-F238E27FC236}">
                    <a16:creationId xmlns:a16="http://schemas.microsoft.com/office/drawing/2014/main" id="{999DD78E-A0AF-E8B6-1678-8F2F693A327E}"/>
                  </a:ext>
                </a:extLst>
              </p:cNvPr>
              <p:cNvSpPr/>
              <p:nvPr/>
            </p:nvSpPr>
            <p:spPr>
              <a:xfrm flipH="1">
                <a:off x="4596700" y="22353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876;p28">
                <a:extLst>
                  <a:ext uri="{FF2B5EF4-FFF2-40B4-BE49-F238E27FC236}">
                    <a16:creationId xmlns:a16="http://schemas.microsoft.com/office/drawing/2014/main" id="{3F6BD87C-7A9F-7480-2A2E-741F09A539FC}"/>
                  </a:ext>
                </a:extLst>
              </p:cNvPr>
              <p:cNvSpPr/>
              <p:nvPr/>
            </p:nvSpPr>
            <p:spPr>
              <a:xfrm flipH="1">
                <a:off x="5177500" y="22353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877;p28">
                <a:extLst>
                  <a:ext uri="{FF2B5EF4-FFF2-40B4-BE49-F238E27FC236}">
                    <a16:creationId xmlns:a16="http://schemas.microsoft.com/office/drawing/2014/main" id="{9C28D50E-8A24-0F68-2E22-F30A33C9AD46}"/>
                  </a:ext>
                </a:extLst>
              </p:cNvPr>
              <p:cNvSpPr/>
              <p:nvPr/>
            </p:nvSpPr>
            <p:spPr>
              <a:xfrm flipH="1">
                <a:off x="2854300" y="2769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878;p28">
                <a:extLst>
                  <a:ext uri="{FF2B5EF4-FFF2-40B4-BE49-F238E27FC236}">
                    <a16:creationId xmlns:a16="http://schemas.microsoft.com/office/drawing/2014/main" id="{F3731350-F048-DFA2-C4C2-4AD58FD9B308}"/>
                  </a:ext>
                </a:extLst>
              </p:cNvPr>
              <p:cNvSpPr/>
              <p:nvPr/>
            </p:nvSpPr>
            <p:spPr>
              <a:xfrm flipH="1">
                <a:off x="3435100" y="2769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879;p28">
                <a:extLst>
                  <a:ext uri="{FF2B5EF4-FFF2-40B4-BE49-F238E27FC236}">
                    <a16:creationId xmlns:a16="http://schemas.microsoft.com/office/drawing/2014/main" id="{F8C1E86D-011B-F73A-6405-7C105FB00C28}"/>
                  </a:ext>
                </a:extLst>
              </p:cNvPr>
              <p:cNvSpPr/>
              <p:nvPr/>
            </p:nvSpPr>
            <p:spPr>
              <a:xfrm flipH="1">
                <a:off x="4015900" y="2769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880;p28">
                <a:extLst>
                  <a:ext uri="{FF2B5EF4-FFF2-40B4-BE49-F238E27FC236}">
                    <a16:creationId xmlns:a16="http://schemas.microsoft.com/office/drawing/2014/main" id="{DF06E092-7C98-F782-F30E-11C4368C1305}"/>
                  </a:ext>
                </a:extLst>
              </p:cNvPr>
              <p:cNvSpPr/>
              <p:nvPr/>
            </p:nvSpPr>
            <p:spPr>
              <a:xfrm flipH="1">
                <a:off x="4596700" y="2769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881;p28">
                <a:extLst>
                  <a:ext uri="{FF2B5EF4-FFF2-40B4-BE49-F238E27FC236}">
                    <a16:creationId xmlns:a16="http://schemas.microsoft.com/office/drawing/2014/main" id="{0E508FB7-5B9A-1406-3203-10FA6521E4D7}"/>
                  </a:ext>
                </a:extLst>
              </p:cNvPr>
              <p:cNvSpPr/>
              <p:nvPr/>
            </p:nvSpPr>
            <p:spPr>
              <a:xfrm flipH="1">
                <a:off x="5177500" y="2769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882;p28">
                <a:extLst>
                  <a:ext uri="{FF2B5EF4-FFF2-40B4-BE49-F238E27FC236}">
                    <a16:creationId xmlns:a16="http://schemas.microsoft.com/office/drawing/2014/main" id="{A1AE92A0-BF58-DA39-AD23-2BFC35114A3A}"/>
                  </a:ext>
                </a:extLst>
              </p:cNvPr>
              <p:cNvSpPr/>
              <p:nvPr/>
            </p:nvSpPr>
            <p:spPr>
              <a:xfrm flipH="1">
                <a:off x="2854300" y="3304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883;p28">
                <a:extLst>
                  <a:ext uri="{FF2B5EF4-FFF2-40B4-BE49-F238E27FC236}">
                    <a16:creationId xmlns:a16="http://schemas.microsoft.com/office/drawing/2014/main" id="{9AF87154-546F-6D04-7F1A-4AE5AC340876}"/>
                  </a:ext>
                </a:extLst>
              </p:cNvPr>
              <p:cNvSpPr/>
              <p:nvPr/>
            </p:nvSpPr>
            <p:spPr>
              <a:xfrm flipH="1">
                <a:off x="3435100" y="3304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884;p28">
                <a:extLst>
                  <a:ext uri="{FF2B5EF4-FFF2-40B4-BE49-F238E27FC236}">
                    <a16:creationId xmlns:a16="http://schemas.microsoft.com/office/drawing/2014/main" id="{DC333387-F4FE-9D11-3FBB-225CB2AF90C9}"/>
                  </a:ext>
                </a:extLst>
              </p:cNvPr>
              <p:cNvSpPr/>
              <p:nvPr/>
            </p:nvSpPr>
            <p:spPr>
              <a:xfrm flipH="1">
                <a:off x="4015900" y="3304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885;p28">
                <a:extLst>
                  <a:ext uri="{FF2B5EF4-FFF2-40B4-BE49-F238E27FC236}">
                    <a16:creationId xmlns:a16="http://schemas.microsoft.com/office/drawing/2014/main" id="{FA0AC34A-2F0B-4A98-CF88-1EDF7C1D7CFD}"/>
                  </a:ext>
                </a:extLst>
              </p:cNvPr>
              <p:cNvSpPr/>
              <p:nvPr/>
            </p:nvSpPr>
            <p:spPr>
              <a:xfrm flipH="1">
                <a:off x="4596700" y="3304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886;p28">
                <a:extLst>
                  <a:ext uri="{FF2B5EF4-FFF2-40B4-BE49-F238E27FC236}">
                    <a16:creationId xmlns:a16="http://schemas.microsoft.com/office/drawing/2014/main" id="{4E6605E2-A78F-ECC2-4335-FE5671406C2D}"/>
                  </a:ext>
                </a:extLst>
              </p:cNvPr>
              <p:cNvSpPr/>
              <p:nvPr/>
            </p:nvSpPr>
            <p:spPr>
              <a:xfrm flipH="1">
                <a:off x="5177500" y="3304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085" name="文本框 1084">
            <a:extLst>
              <a:ext uri="{FF2B5EF4-FFF2-40B4-BE49-F238E27FC236}">
                <a16:creationId xmlns:a16="http://schemas.microsoft.com/office/drawing/2014/main" id="{072BC91A-517C-B454-AA73-BECE23B81EE7}"/>
              </a:ext>
            </a:extLst>
          </p:cNvPr>
          <p:cNvSpPr txBox="1"/>
          <p:nvPr/>
        </p:nvSpPr>
        <p:spPr>
          <a:xfrm>
            <a:off x="6387530" y="980743"/>
            <a:ext cx="642645"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Mean</a:t>
            </a:r>
            <a:endParaRPr lang="zh-CN" altLang="en-US" sz="1200" dirty="0">
              <a:latin typeface="Times New Roman" panose="02020603050405020304" pitchFamily="18" charset="0"/>
              <a:cs typeface="Times New Roman" panose="02020603050405020304" pitchFamily="18" charset="0"/>
            </a:endParaRPr>
          </a:p>
        </p:txBody>
      </p:sp>
      <p:sp>
        <p:nvSpPr>
          <p:cNvPr id="1088" name="文本框 1087">
            <a:extLst>
              <a:ext uri="{FF2B5EF4-FFF2-40B4-BE49-F238E27FC236}">
                <a16:creationId xmlns:a16="http://schemas.microsoft.com/office/drawing/2014/main" id="{7707664F-90DB-BAA8-623A-EBBA810A2B99}"/>
              </a:ext>
            </a:extLst>
          </p:cNvPr>
          <p:cNvSpPr txBox="1"/>
          <p:nvPr/>
        </p:nvSpPr>
        <p:spPr>
          <a:xfrm>
            <a:off x="7303547" y="981734"/>
            <a:ext cx="642645"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Mean</a:t>
            </a:r>
            <a:endParaRPr lang="zh-CN" altLang="en-US" sz="12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093" name="文本框 1092">
                <a:extLst>
                  <a:ext uri="{FF2B5EF4-FFF2-40B4-BE49-F238E27FC236}">
                    <a16:creationId xmlns:a16="http://schemas.microsoft.com/office/drawing/2014/main" id="{7E61BF69-E712-42A4-F292-28C0FA7E919D}"/>
                  </a:ext>
                </a:extLst>
              </p:cNvPr>
              <p:cNvSpPr txBox="1"/>
              <p:nvPr/>
            </p:nvSpPr>
            <p:spPr>
              <a:xfrm>
                <a:off x="6889473" y="531365"/>
                <a:ext cx="38778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h</m:t>
                      </m:r>
                    </m:oMath>
                  </m:oMathPara>
                </a14:m>
                <a:endParaRPr lang="zh-CN" altLang="en-US" dirty="0"/>
              </a:p>
            </p:txBody>
          </p:sp>
        </mc:Choice>
        <mc:Fallback xmlns="">
          <p:sp>
            <p:nvSpPr>
              <p:cNvPr id="1093" name="文本框 1092">
                <a:extLst>
                  <a:ext uri="{FF2B5EF4-FFF2-40B4-BE49-F238E27FC236}">
                    <a16:creationId xmlns:a16="http://schemas.microsoft.com/office/drawing/2014/main" id="{7E61BF69-E712-42A4-F292-28C0FA7E919D}"/>
                  </a:ext>
                </a:extLst>
              </p:cNvPr>
              <p:cNvSpPr txBox="1">
                <a:spLocks noRot="1" noChangeAspect="1" noMove="1" noResize="1" noEditPoints="1" noAdjustHandles="1" noChangeArrowheads="1" noChangeShapeType="1" noTextEdit="1"/>
              </p:cNvSpPr>
              <p:nvPr/>
            </p:nvSpPr>
            <p:spPr>
              <a:xfrm>
                <a:off x="6889473" y="531365"/>
                <a:ext cx="387783" cy="369332"/>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94" name="文本框 1093">
                <a:extLst>
                  <a:ext uri="{FF2B5EF4-FFF2-40B4-BE49-F238E27FC236}">
                    <a16:creationId xmlns:a16="http://schemas.microsoft.com/office/drawing/2014/main" id="{8AD247A4-B84C-440D-9F80-7C7E161F6D8E}"/>
                  </a:ext>
                </a:extLst>
              </p:cNvPr>
              <p:cNvSpPr txBox="1"/>
              <p:nvPr/>
            </p:nvSpPr>
            <p:spPr>
              <a:xfrm>
                <a:off x="7799519" y="528437"/>
                <a:ext cx="38778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𝑥</m:t>
                      </m:r>
                    </m:oMath>
                  </m:oMathPara>
                </a14:m>
                <a:endParaRPr lang="zh-CN" altLang="en-US" dirty="0"/>
              </a:p>
            </p:txBody>
          </p:sp>
        </mc:Choice>
        <mc:Fallback xmlns="">
          <p:sp>
            <p:nvSpPr>
              <p:cNvPr id="1094" name="文本框 1093">
                <a:extLst>
                  <a:ext uri="{FF2B5EF4-FFF2-40B4-BE49-F238E27FC236}">
                    <a16:creationId xmlns:a16="http://schemas.microsoft.com/office/drawing/2014/main" id="{8AD247A4-B84C-440D-9F80-7C7E161F6D8E}"/>
                  </a:ext>
                </a:extLst>
              </p:cNvPr>
              <p:cNvSpPr txBox="1">
                <a:spLocks noRot="1" noChangeAspect="1" noMove="1" noResize="1" noEditPoints="1" noAdjustHandles="1" noChangeArrowheads="1" noChangeShapeType="1" noTextEdit="1"/>
              </p:cNvSpPr>
              <p:nvPr/>
            </p:nvSpPr>
            <p:spPr>
              <a:xfrm>
                <a:off x="7799519" y="528437"/>
                <a:ext cx="387783" cy="369332"/>
              </a:xfrm>
              <a:prstGeom prst="rect">
                <a:avLst/>
              </a:prstGeom>
              <a:blipFill>
                <a:blip r:embed="rId9"/>
                <a:stretch>
                  <a:fillRect/>
                </a:stretch>
              </a:blipFill>
            </p:spPr>
            <p:txBody>
              <a:bodyPr/>
              <a:lstStyle/>
              <a:p>
                <a:r>
                  <a:rPr lang="zh-CN" altLang="en-US">
                    <a:noFill/>
                  </a:rPr>
                  <a:t> </a:t>
                </a:r>
              </a:p>
            </p:txBody>
          </p:sp>
        </mc:Fallback>
      </mc:AlternateContent>
      <p:sp>
        <p:nvSpPr>
          <p:cNvPr id="60" name="矩形 59">
            <a:extLst>
              <a:ext uri="{FF2B5EF4-FFF2-40B4-BE49-F238E27FC236}">
                <a16:creationId xmlns:a16="http://schemas.microsoft.com/office/drawing/2014/main" id="{20565F62-5A78-DBA7-CA29-88F573470D52}"/>
              </a:ext>
            </a:extLst>
          </p:cNvPr>
          <p:cNvSpPr/>
          <p:nvPr/>
        </p:nvSpPr>
        <p:spPr>
          <a:xfrm>
            <a:off x="9923522" y="965384"/>
            <a:ext cx="1331383" cy="242548"/>
          </a:xfrm>
          <a:prstGeom prst="rect">
            <a:avLst/>
          </a:prstGeom>
          <a:solidFill>
            <a:srgbClr val="C9E6F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7" name="文本框 76">
            <a:extLst>
              <a:ext uri="{FF2B5EF4-FFF2-40B4-BE49-F238E27FC236}">
                <a16:creationId xmlns:a16="http://schemas.microsoft.com/office/drawing/2014/main" id="{3CE086C1-AD82-F8EB-0374-9AF938B35A03}"/>
              </a:ext>
            </a:extLst>
          </p:cNvPr>
          <p:cNvSpPr txBox="1"/>
          <p:nvPr/>
        </p:nvSpPr>
        <p:spPr>
          <a:xfrm>
            <a:off x="9968867" y="944946"/>
            <a:ext cx="1340691" cy="276999"/>
          </a:xfrm>
          <a:prstGeom prst="rect">
            <a:avLst/>
          </a:prstGeom>
          <a:noFill/>
        </p:spPr>
        <p:txBody>
          <a:bodyPr wrap="square" rtlCol="0">
            <a:spAutoFit/>
          </a:bodyPr>
          <a:lstStyle/>
          <a:p>
            <a:r>
              <a:rPr lang="en-US" altLang="zh-CN" sz="1200" dirty="0">
                <a:latin typeface="Times New Roman" panose="02020603050405020304" pitchFamily="18" charset="0"/>
                <a:cs typeface="Times New Roman" panose="02020603050405020304" pitchFamily="18" charset="0"/>
              </a:rPr>
              <a:t>Normalizing flow</a:t>
            </a:r>
            <a:endParaRPr lang="zh-CN" altLang="en-US" sz="12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79" name="文本框 78">
                <a:extLst>
                  <a:ext uri="{FF2B5EF4-FFF2-40B4-BE49-F238E27FC236}">
                    <a16:creationId xmlns:a16="http://schemas.microsoft.com/office/drawing/2014/main" id="{07EF2D4F-92F1-F38D-1987-A333AEDDBE8D}"/>
                  </a:ext>
                </a:extLst>
              </p:cNvPr>
              <p:cNvSpPr txBox="1"/>
              <p:nvPr/>
            </p:nvSpPr>
            <p:spPr>
              <a:xfrm>
                <a:off x="9908605" y="2326027"/>
                <a:ext cx="1336657" cy="291811"/>
              </a:xfrm>
              <a:prstGeom prst="rect">
                <a:avLst/>
              </a:prstGeom>
              <a:noFill/>
            </p:spPr>
            <p:txBody>
              <a:bodyPr wrap="square" rtlCol="0">
                <a:spAutoFit/>
              </a:bodyPr>
              <a:lstStyle/>
              <a:p>
                <a:pPr algn="r"/>
                <a14:m>
                  <m:oMath xmlns:m="http://schemas.openxmlformats.org/officeDocument/2006/math">
                    <m:sSub>
                      <m:sSubPr>
                        <m:ctrlPr>
                          <a:rPr lang="en-US" altLang="zh-CN" sz="1200" i="1" smtClean="0">
                            <a:latin typeface="Cambria Math" panose="02040503050406030204" pitchFamily="18" charset="0"/>
                            <a:cs typeface="Times New Roman" panose="02020603050405020304" pitchFamily="18" charset="0"/>
                          </a:rPr>
                        </m:ctrlPr>
                      </m:sSubPr>
                      <m:e>
                        <m:r>
                          <a:rPr lang="en-US" altLang="zh-CN" sz="1200" b="0" i="1" smtClean="0">
                            <a:latin typeface="Cambria Math" panose="02040503050406030204" pitchFamily="18" charset="0"/>
                            <a:cs typeface="Times New Roman" panose="02020603050405020304" pitchFamily="18" charset="0"/>
                          </a:rPr>
                          <m:t>𝑧</m:t>
                        </m:r>
                      </m:e>
                      <m:sub>
                        <m:r>
                          <a:rPr lang="en-US" altLang="zh-CN" sz="1200" b="0" i="1" smtClean="0">
                            <a:latin typeface="Cambria Math" panose="02040503050406030204" pitchFamily="18" charset="0"/>
                            <a:cs typeface="Times New Roman" panose="02020603050405020304" pitchFamily="18" charset="0"/>
                          </a:rPr>
                          <m:t>𝑓𝑙𝑜𝑤</m:t>
                        </m:r>
                      </m:sub>
                    </m:sSub>
                  </m:oMath>
                </a14:m>
                <a:r>
                  <a:rPr lang="en-US" altLang="zh-CN" sz="1200" dirty="0">
                    <a:latin typeface="Times New Roman" panose="02020603050405020304" pitchFamily="18" charset="0"/>
                    <a:cs typeface="Times New Roman" panose="02020603050405020304" pitchFamily="18" charset="0"/>
                  </a:rPr>
                  <a:t> </a:t>
                </a:r>
                <a14:m>
                  <m:oMath xmlns:m="http://schemas.openxmlformats.org/officeDocument/2006/math">
                    <m:r>
                      <a:rPr lang="en-US" altLang="zh-CN" sz="1200" i="1" dirty="0">
                        <a:latin typeface="Cambria Math" panose="02040503050406030204" pitchFamily="18" charset="0"/>
                        <a:cs typeface="Times New Roman" panose="02020603050405020304" pitchFamily="18" charset="0"/>
                      </a:rPr>
                      <m:t>𝐺𝑀𝑀</m:t>
                    </m:r>
                    <m:d>
                      <m:dPr>
                        <m:ctrlPr>
                          <a:rPr lang="en-US" altLang="zh-CN" sz="1200" i="1" dirty="0">
                            <a:latin typeface="Cambria Math" panose="02040503050406030204" pitchFamily="18" charset="0"/>
                            <a:cs typeface="Times New Roman" panose="02020603050405020304" pitchFamily="18" charset="0"/>
                          </a:rPr>
                        </m:ctrlPr>
                      </m:dPr>
                      <m:e>
                        <m:r>
                          <a:rPr lang="zh-CN" altLang="en-US" sz="1200" i="1" dirty="0">
                            <a:latin typeface="Cambria Math" panose="02040503050406030204" pitchFamily="18" charset="0"/>
                            <a:cs typeface="Times New Roman" panose="02020603050405020304" pitchFamily="18" charset="0"/>
                          </a:rPr>
                          <m:t>𝜇</m:t>
                        </m:r>
                        <m:r>
                          <a:rPr lang="en-US" altLang="zh-CN" sz="1200" i="1" dirty="0">
                            <a:latin typeface="Cambria Math" panose="02040503050406030204" pitchFamily="18" charset="0"/>
                            <a:cs typeface="Times New Roman" panose="02020603050405020304" pitchFamily="18" charset="0"/>
                          </a:rPr>
                          <m:t>,</m:t>
                        </m:r>
                        <m:r>
                          <a:rPr lang="zh-CN" altLang="en-US" sz="1200" i="1" dirty="0">
                            <a:latin typeface="Cambria Math" panose="02040503050406030204" pitchFamily="18" charset="0"/>
                            <a:cs typeface="Times New Roman" panose="02020603050405020304" pitchFamily="18" charset="0"/>
                          </a:rPr>
                          <m:t>𝜎</m:t>
                        </m:r>
                      </m:e>
                    </m:d>
                  </m:oMath>
                </a14:m>
                <a:endParaRPr lang="en-US" altLang="zh-CN" sz="1200" dirty="0">
                  <a:latin typeface="Times New Roman" panose="02020603050405020304" pitchFamily="18" charset="0"/>
                  <a:cs typeface="Times New Roman" panose="02020603050405020304" pitchFamily="18" charset="0"/>
                </a:endParaRPr>
              </a:p>
            </p:txBody>
          </p:sp>
        </mc:Choice>
        <mc:Fallback xmlns="">
          <p:sp>
            <p:nvSpPr>
              <p:cNvPr id="79" name="文本框 78">
                <a:extLst>
                  <a:ext uri="{FF2B5EF4-FFF2-40B4-BE49-F238E27FC236}">
                    <a16:creationId xmlns:a16="http://schemas.microsoft.com/office/drawing/2014/main" id="{07EF2D4F-92F1-F38D-1987-A333AEDDBE8D}"/>
                  </a:ext>
                </a:extLst>
              </p:cNvPr>
              <p:cNvSpPr txBox="1">
                <a:spLocks noRot="1" noChangeAspect="1" noMove="1" noResize="1" noEditPoints="1" noAdjustHandles="1" noChangeArrowheads="1" noChangeShapeType="1" noTextEdit="1"/>
              </p:cNvSpPr>
              <p:nvPr/>
            </p:nvSpPr>
            <p:spPr>
              <a:xfrm>
                <a:off x="9908605" y="2326027"/>
                <a:ext cx="1336657" cy="291811"/>
              </a:xfrm>
              <a:prstGeom prst="rect">
                <a:avLst/>
              </a:prstGeom>
              <a:blipFill>
                <a:blip r:embed="rId10"/>
                <a:stretch>
                  <a:fillRect b="-4255"/>
                </a:stretch>
              </a:blipFill>
            </p:spPr>
            <p:txBody>
              <a:bodyPr/>
              <a:lstStyle/>
              <a:p>
                <a:r>
                  <a:rPr lang="zh-CN" altLang="en-US">
                    <a:noFill/>
                  </a:rPr>
                  <a:t> </a:t>
                </a:r>
              </a:p>
            </p:txBody>
          </p:sp>
        </mc:Fallback>
      </mc:AlternateContent>
      <p:sp>
        <p:nvSpPr>
          <p:cNvPr id="109" name="矩形 108">
            <a:extLst>
              <a:ext uri="{FF2B5EF4-FFF2-40B4-BE49-F238E27FC236}">
                <a16:creationId xmlns:a16="http://schemas.microsoft.com/office/drawing/2014/main" id="{45BA3654-8019-2A8F-B0AD-53281FA67798}"/>
              </a:ext>
            </a:extLst>
          </p:cNvPr>
          <p:cNvSpPr/>
          <p:nvPr/>
        </p:nvSpPr>
        <p:spPr>
          <a:xfrm>
            <a:off x="6397180" y="2974571"/>
            <a:ext cx="1515291" cy="277000"/>
          </a:xfrm>
          <a:prstGeom prst="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 name="文本框 110">
            <a:extLst>
              <a:ext uri="{FF2B5EF4-FFF2-40B4-BE49-F238E27FC236}">
                <a16:creationId xmlns:a16="http://schemas.microsoft.com/office/drawing/2014/main" id="{C3EBE0C0-75FB-A0FD-A934-7A29D5806748}"/>
              </a:ext>
            </a:extLst>
          </p:cNvPr>
          <p:cNvSpPr txBox="1"/>
          <p:nvPr/>
        </p:nvSpPr>
        <p:spPr>
          <a:xfrm>
            <a:off x="6376596" y="2945219"/>
            <a:ext cx="1602786" cy="276999"/>
          </a:xfrm>
          <a:prstGeom prst="rect">
            <a:avLst/>
          </a:prstGeom>
          <a:noFill/>
        </p:spPr>
        <p:txBody>
          <a:bodyPr wrap="square">
            <a:spAutoFit/>
          </a:bodyPr>
          <a:lstStyle/>
          <a:p>
            <a:pPr algn="ctr"/>
            <a:r>
              <a:rPr lang="en-US" altLang="zh-CN" sz="1200" dirty="0">
                <a:latin typeface="Times New Roman" panose="02020603050405020304" pitchFamily="18" charset="0"/>
                <a:cs typeface="Times New Roman" panose="02020603050405020304" pitchFamily="18" charset="0"/>
              </a:rPr>
              <a:t>Bi-level optimization </a:t>
            </a:r>
            <a:endParaRPr lang="zh-CN" altLang="en-US" sz="1200" dirty="0">
              <a:latin typeface="Times New Roman" panose="02020603050405020304" pitchFamily="18" charset="0"/>
              <a:cs typeface="Times New Roman" panose="02020603050405020304" pitchFamily="18" charset="0"/>
            </a:endParaRPr>
          </a:p>
        </p:txBody>
      </p:sp>
      <p:pic>
        <p:nvPicPr>
          <p:cNvPr id="73" name="图片 72">
            <a:extLst>
              <a:ext uri="{FF2B5EF4-FFF2-40B4-BE49-F238E27FC236}">
                <a16:creationId xmlns:a16="http://schemas.microsoft.com/office/drawing/2014/main" id="{B1707691-598E-909E-2773-F24459C677A5}"/>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768760" y="3389723"/>
            <a:ext cx="691248" cy="728039"/>
          </a:xfrm>
          <a:prstGeom prst="rect">
            <a:avLst/>
          </a:prstGeom>
        </p:spPr>
      </p:pic>
      <mc:AlternateContent xmlns:mc="http://schemas.openxmlformats.org/markup-compatibility/2006" xmlns:a14="http://schemas.microsoft.com/office/drawing/2010/main">
        <mc:Choice Requires="a14">
          <p:sp>
            <p:nvSpPr>
              <p:cNvPr id="75" name="文本框 74">
                <a:extLst>
                  <a:ext uri="{FF2B5EF4-FFF2-40B4-BE49-F238E27FC236}">
                    <a16:creationId xmlns:a16="http://schemas.microsoft.com/office/drawing/2014/main" id="{22CE693D-5EAD-E978-88A2-0F785B21AA96}"/>
                  </a:ext>
                </a:extLst>
              </p:cNvPr>
              <p:cNvSpPr txBox="1"/>
              <p:nvPr/>
            </p:nvSpPr>
            <p:spPr>
              <a:xfrm>
                <a:off x="6171156" y="4037957"/>
                <a:ext cx="2290463" cy="292068"/>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Binary MLP isotope generator </a:t>
                </a:r>
                <a14:m>
                  <m:oMath xmlns:m="http://schemas.openxmlformats.org/officeDocument/2006/math">
                    <m:sSub>
                      <m:sSubPr>
                        <m:ctrlPr>
                          <a:rPr lang="en-US" altLang="zh-CN" sz="1200" i="1" smtClean="0">
                            <a:latin typeface="Cambria Math" panose="02040503050406030204" pitchFamily="18" charset="0"/>
                            <a:cs typeface="Times New Roman" panose="02020603050405020304" pitchFamily="18" charset="0"/>
                          </a:rPr>
                        </m:ctrlPr>
                      </m:sSubPr>
                      <m:e>
                        <m:r>
                          <a:rPr lang="en-US" altLang="zh-CN" sz="1200" b="0" i="1" smtClean="0">
                            <a:latin typeface="Cambria Math" panose="02040503050406030204" pitchFamily="18" charset="0"/>
                            <a:cs typeface="Times New Roman" panose="02020603050405020304" pitchFamily="18" charset="0"/>
                          </a:rPr>
                          <m:t>𝑓</m:t>
                        </m:r>
                      </m:e>
                      <m:sub>
                        <m:r>
                          <a:rPr lang="en-US" altLang="zh-CN" sz="1200" b="0" i="1" smtClean="0">
                            <a:latin typeface="Cambria Math" panose="02040503050406030204" pitchFamily="18" charset="0"/>
                            <a:cs typeface="Times New Roman" panose="02020603050405020304" pitchFamily="18" charset="0"/>
                          </a:rPr>
                          <m:t>𝑔</m:t>
                        </m:r>
                      </m:sub>
                    </m:sSub>
                  </m:oMath>
                </a14:m>
                <a:endParaRPr lang="en-US" altLang="zh-CN" sz="1200" dirty="0">
                  <a:latin typeface="Times New Roman" panose="02020603050405020304" pitchFamily="18" charset="0"/>
                  <a:cs typeface="Times New Roman" panose="02020603050405020304" pitchFamily="18" charset="0"/>
                </a:endParaRPr>
              </a:p>
            </p:txBody>
          </p:sp>
        </mc:Choice>
        <mc:Fallback xmlns="">
          <p:sp>
            <p:nvSpPr>
              <p:cNvPr id="75" name="文本框 74">
                <a:extLst>
                  <a:ext uri="{FF2B5EF4-FFF2-40B4-BE49-F238E27FC236}">
                    <a16:creationId xmlns:a16="http://schemas.microsoft.com/office/drawing/2014/main" id="{22CE693D-5EAD-E978-88A2-0F785B21AA96}"/>
                  </a:ext>
                </a:extLst>
              </p:cNvPr>
              <p:cNvSpPr txBox="1">
                <a:spLocks noRot="1" noChangeAspect="1" noMove="1" noResize="1" noEditPoints="1" noAdjustHandles="1" noChangeArrowheads="1" noChangeShapeType="1" noTextEdit="1"/>
              </p:cNvSpPr>
              <p:nvPr/>
            </p:nvSpPr>
            <p:spPr>
              <a:xfrm>
                <a:off x="6171156" y="4037957"/>
                <a:ext cx="2290463" cy="292068"/>
              </a:xfrm>
              <a:prstGeom prst="rect">
                <a:avLst/>
              </a:prstGeom>
              <a:blipFill>
                <a:blip r:embed="rId12"/>
                <a:stretch>
                  <a:fillRect b="-1041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6" name="文本框 115">
                <a:extLst>
                  <a:ext uri="{FF2B5EF4-FFF2-40B4-BE49-F238E27FC236}">
                    <a16:creationId xmlns:a16="http://schemas.microsoft.com/office/drawing/2014/main" id="{452343E9-A2DF-BC0F-769C-A3C6455FA677}"/>
                  </a:ext>
                </a:extLst>
              </p:cNvPr>
              <p:cNvSpPr txBox="1"/>
              <p:nvPr/>
            </p:nvSpPr>
            <p:spPr>
              <a:xfrm>
                <a:off x="363549" y="2916583"/>
                <a:ext cx="136800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Original datasets </a:t>
                </a:r>
                <a14:m>
                  <m:oMath xmlns:m="http://schemas.openxmlformats.org/officeDocument/2006/math">
                    <m:r>
                      <a:rPr lang="en-US" altLang="zh-CN" sz="1200" i="1" dirty="0" smtClean="0">
                        <a:latin typeface="Cambria Math" panose="02040503050406030204" pitchFamily="18" charset="0"/>
                        <a:cs typeface="Times New Roman" panose="02020603050405020304" pitchFamily="18" charset="0"/>
                      </a:rPr>
                      <m:t>𝐺</m:t>
                    </m:r>
                  </m:oMath>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116" name="文本框 115">
                <a:extLst>
                  <a:ext uri="{FF2B5EF4-FFF2-40B4-BE49-F238E27FC236}">
                    <a16:creationId xmlns:a16="http://schemas.microsoft.com/office/drawing/2014/main" id="{452343E9-A2DF-BC0F-769C-A3C6455FA677}"/>
                  </a:ext>
                </a:extLst>
              </p:cNvPr>
              <p:cNvSpPr txBox="1">
                <a:spLocks noRot="1" noChangeAspect="1" noMove="1" noResize="1" noEditPoints="1" noAdjustHandles="1" noChangeArrowheads="1" noChangeShapeType="1" noTextEdit="1"/>
              </p:cNvSpPr>
              <p:nvPr/>
            </p:nvSpPr>
            <p:spPr>
              <a:xfrm>
                <a:off x="363549" y="2916583"/>
                <a:ext cx="1368003" cy="276999"/>
              </a:xfrm>
              <a:prstGeom prst="rect">
                <a:avLst/>
              </a:prstGeom>
              <a:blipFill>
                <a:blip r:embed="rId13"/>
                <a:stretch>
                  <a:fillRect l="-446" b="-15217"/>
                </a:stretch>
              </a:blipFill>
            </p:spPr>
            <p:txBody>
              <a:bodyPr/>
              <a:lstStyle/>
              <a:p>
                <a:r>
                  <a:rPr lang="zh-CN" altLang="en-US">
                    <a:noFill/>
                  </a:rPr>
                  <a:t> </a:t>
                </a:r>
              </a:p>
            </p:txBody>
          </p:sp>
        </mc:Fallback>
      </mc:AlternateContent>
      <p:sp>
        <p:nvSpPr>
          <p:cNvPr id="152" name="矩形 151">
            <a:extLst>
              <a:ext uri="{FF2B5EF4-FFF2-40B4-BE49-F238E27FC236}">
                <a16:creationId xmlns:a16="http://schemas.microsoft.com/office/drawing/2014/main" id="{5ACFF113-B9E9-889C-5EF9-F72896BC6679}"/>
              </a:ext>
            </a:extLst>
          </p:cNvPr>
          <p:cNvSpPr/>
          <p:nvPr/>
        </p:nvSpPr>
        <p:spPr>
          <a:xfrm>
            <a:off x="4855348" y="1013463"/>
            <a:ext cx="749689" cy="107157"/>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矩形 152">
            <a:extLst>
              <a:ext uri="{FF2B5EF4-FFF2-40B4-BE49-F238E27FC236}">
                <a16:creationId xmlns:a16="http://schemas.microsoft.com/office/drawing/2014/main" id="{17C2434D-3106-3322-BE46-CEE5730CBC87}"/>
              </a:ext>
            </a:extLst>
          </p:cNvPr>
          <p:cNvSpPr/>
          <p:nvPr/>
        </p:nvSpPr>
        <p:spPr>
          <a:xfrm>
            <a:off x="4859316" y="1009643"/>
            <a:ext cx="892969" cy="11097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5" name="矩形 154">
            <a:extLst>
              <a:ext uri="{FF2B5EF4-FFF2-40B4-BE49-F238E27FC236}">
                <a16:creationId xmlns:a16="http://schemas.microsoft.com/office/drawing/2014/main" id="{1AE16A14-8B02-D6FD-8B05-2188AA3C489C}"/>
              </a:ext>
            </a:extLst>
          </p:cNvPr>
          <p:cNvSpPr/>
          <p:nvPr/>
        </p:nvSpPr>
        <p:spPr>
          <a:xfrm>
            <a:off x="4855348" y="1191161"/>
            <a:ext cx="596977" cy="107157"/>
          </a:xfrm>
          <a:prstGeom prst="rect">
            <a:avLst/>
          </a:prstGeom>
          <a:solidFill>
            <a:srgbClr val="E3EE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矩形 155">
            <a:extLst>
              <a:ext uri="{FF2B5EF4-FFF2-40B4-BE49-F238E27FC236}">
                <a16:creationId xmlns:a16="http://schemas.microsoft.com/office/drawing/2014/main" id="{F34CFDB1-5AAA-429F-513C-59B000C38CA1}"/>
              </a:ext>
            </a:extLst>
          </p:cNvPr>
          <p:cNvSpPr/>
          <p:nvPr/>
        </p:nvSpPr>
        <p:spPr>
          <a:xfrm>
            <a:off x="4859316" y="1187341"/>
            <a:ext cx="892969" cy="11097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矩形 156">
            <a:extLst>
              <a:ext uri="{FF2B5EF4-FFF2-40B4-BE49-F238E27FC236}">
                <a16:creationId xmlns:a16="http://schemas.microsoft.com/office/drawing/2014/main" id="{1B8C20A4-819D-62EE-5660-78EAFA744AAA}"/>
              </a:ext>
            </a:extLst>
          </p:cNvPr>
          <p:cNvSpPr/>
          <p:nvPr/>
        </p:nvSpPr>
        <p:spPr>
          <a:xfrm>
            <a:off x="4855348" y="1394276"/>
            <a:ext cx="519747" cy="105880"/>
          </a:xfrm>
          <a:prstGeom prst="rect">
            <a:avLst/>
          </a:prstGeom>
          <a:solidFill>
            <a:srgbClr val="FFE69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58" name="矩形 157">
            <a:extLst>
              <a:ext uri="{FF2B5EF4-FFF2-40B4-BE49-F238E27FC236}">
                <a16:creationId xmlns:a16="http://schemas.microsoft.com/office/drawing/2014/main" id="{AA83F1A8-1E17-1005-23F6-1405B3EEFFA4}"/>
              </a:ext>
            </a:extLst>
          </p:cNvPr>
          <p:cNvSpPr/>
          <p:nvPr/>
        </p:nvSpPr>
        <p:spPr>
          <a:xfrm>
            <a:off x="4859316" y="1390455"/>
            <a:ext cx="892969" cy="11097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59" name="矩形 158">
            <a:extLst>
              <a:ext uri="{FF2B5EF4-FFF2-40B4-BE49-F238E27FC236}">
                <a16:creationId xmlns:a16="http://schemas.microsoft.com/office/drawing/2014/main" id="{5F56B074-AE5B-1938-CEBC-79E5081B552A}"/>
              </a:ext>
            </a:extLst>
          </p:cNvPr>
          <p:cNvSpPr/>
          <p:nvPr/>
        </p:nvSpPr>
        <p:spPr>
          <a:xfrm>
            <a:off x="4855348" y="1575608"/>
            <a:ext cx="749689" cy="107157"/>
          </a:xfrm>
          <a:prstGeom prst="rect">
            <a:avLst/>
          </a:prstGeom>
          <a:solidFill>
            <a:srgbClr val="ED7D3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60" name="矩形 159">
            <a:extLst>
              <a:ext uri="{FF2B5EF4-FFF2-40B4-BE49-F238E27FC236}">
                <a16:creationId xmlns:a16="http://schemas.microsoft.com/office/drawing/2014/main" id="{5423C9A0-A3D2-05AE-109A-56236E951DC1}"/>
              </a:ext>
            </a:extLst>
          </p:cNvPr>
          <p:cNvSpPr/>
          <p:nvPr/>
        </p:nvSpPr>
        <p:spPr>
          <a:xfrm>
            <a:off x="4859316" y="1571788"/>
            <a:ext cx="892969" cy="11097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cxnSp>
        <p:nvCxnSpPr>
          <p:cNvPr id="161" name="直接箭头连接符 160">
            <a:extLst>
              <a:ext uri="{FF2B5EF4-FFF2-40B4-BE49-F238E27FC236}">
                <a16:creationId xmlns:a16="http://schemas.microsoft.com/office/drawing/2014/main" id="{F6D5496A-8F33-3613-B08C-FDDE7325916D}"/>
              </a:ext>
            </a:extLst>
          </p:cNvPr>
          <p:cNvCxnSpPr>
            <a:cxnSpLocks/>
          </p:cNvCxnSpPr>
          <p:nvPr/>
        </p:nvCxnSpPr>
        <p:spPr>
          <a:xfrm>
            <a:off x="5138170" y="1777514"/>
            <a:ext cx="0" cy="33210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66" name="文本框 165">
            <a:extLst>
              <a:ext uri="{FF2B5EF4-FFF2-40B4-BE49-F238E27FC236}">
                <a16:creationId xmlns:a16="http://schemas.microsoft.com/office/drawing/2014/main" id="{BDBFE4CF-80B8-026F-D6D6-7800E358F7AA}"/>
              </a:ext>
            </a:extLst>
          </p:cNvPr>
          <p:cNvSpPr txBox="1"/>
          <p:nvPr/>
        </p:nvSpPr>
        <p:spPr>
          <a:xfrm>
            <a:off x="4865585" y="759293"/>
            <a:ext cx="94128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Node scores</a:t>
            </a:r>
            <a:endParaRPr lang="zh-CN" altLang="en-US" sz="1200" dirty="0">
              <a:latin typeface="Times New Roman" panose="02020603050405020304" pitchFamily="18" charset="0"/>
              <a:cs typeface="Times New Roman" panose="02020603050405020304" pitchFamily="18" charset="0"/>
            </a:endParaRPr>
          </a:p>
        </p:txBody>
      </p:sp>
      <p:sp>
        <p:nvSpPr>
          <p:cNvPr id="168" name="文本框 167">
            <a:extLst>
              <a:ext uri="{FF2B5EF4-FFF2-40B4-BE49-F238E27FC236}">
                <a16:creationId xmlns:a16="http://schemas.microsoft.com/office/drawing/2014/main" id="{3B869C6A-171B-87BC-258C-02E0DFBCC36B}"/>
              </a:ext>
            </a:extLst>
          </p:cNvPr>
          <p:cNvSpPr txBox="1"/>
          <p:nvPr/>
        </p:nvSpPr>
        <p:spPr>
          <a:xfrm>
            <a:off x="5157228" y="1721819"/>
            <a:ext cx="766557" cy="430887"/>
          </a:xfrm>
          <a:prstGeom prst="rect">
            <a:avLst/>
          </a:prstGeom>
          <a:noFill/>
        </p:spPr>
        <p:txBody>
          <a:bodyPr wrap="none" rtlCol="0">
            <a:spAutoFit/>
          </a:bodyPr>
          <a:lstStyle/>
          <a:p>
            <a:r>
              <a:rPr lang="en-US" altLang="zh-CN" sz="1000" dirty="0">
                <a:latin typeface="Times New Roman" panose="02020603050405020304" pitchFamily="18" charset="0"/>
                <a:cs typeface="Times New Roman" panose="02020603050405020304" pitchFamily="18" charset="0"/>
              </a:rPr>
              <a:t>TOP-</a:t>
            </a:r>
            <a:r>
              <a:rPr lang="en-US" altLang="zh-CN" sz="1000" i="1" dirty="0">
                <a:latin typeface="Times New Roman" panose="02020603050405020304" pitchFamily="18" charset="0"/>
                <a:cs typeface="Times New Roman" panose="02020603050405020304" pitchFamily="18" charset="0"/>
              </a:rPr>
              <a:t>N</a:t>
            </a:r>
          </a:p>
          <a:p>
            <a:r>
              <a:rPr lang="en-US" altLang="zh-CN" sz="1200" dirty="0">
                <a:latin typeface="Times New Roman" panose="02020603050405020304" pitchFamily="18" charset="0"/>
                <a:cs typeface="Times New Roman" panose="02020603050405020304" pitchFamily="18" charset="0"/>
              </a:rPr>
              <a:t>selection</a:t>
            </a:r>
            <a:r>
              <a:rPr lang="en-US" altLang="zh-CN" sz="1000" dirty="0">
                <a:latin typeface="Times New Roman" panose="02020603050405020304" pitchFamily="18" charset="0"/>
                <a:cs typeface="Times New Roman" panose="02020603050405020304" pitchFamily="18" charset="0"/>
              </a:rPr>
              <a:t> </a:t>
            </a:r>
            <a:endParaRPr lang="zh-CN" altLang="en-US" sz="1000" dirty="0">
              <a:latin typeface="Times New Roman" panose="02020603050405020304" pitchFamily="18" charset="0"/>
              <a:cs typeface="Times New Roman" panose="02020603050405020304" pitchFamily="18" charset="0"/>
            </a:endParaRPr>
          </a:p>
        </p:txBody>
      </p:sp>
      <p:sp>
        <p:nvSpPr>
          <p:cNvPr id="63" name="文本框 62">
            <a:extLst>
              <a:ext uri="{FF2B5EF4-FFF2-40B4-BE49-F238E27FC236}">
                <a16:creationId xmlns:a16="http://schemas.microsoft.com/office/drawing/2014/main" id="{3AFC6F2D-1575-24D1-E02C-7EBFD38BF5C5}"/>
              </a:ext>
            </a:extLst>
          </p:cNvPr>
          <p:cNvSpPr txBox="1"/>
          <p:nvPr/>
        </p:nvSpPr>
        <p:spPr>
          <a:xfrm>
            <a:off x="8816275" y="977099"/>
            <a:ext cx="638339" cy="276999"/>
          </a:xfrm>
          <a:prstGeom prst="rect">
            <a:avLst/>
          </a:prstGeom>
          <a:noFill/>
        </p:spPr>
        <p:txBody>
          <a:bodyPr wrap="square">
            <a:spAutoFit/>
          </a:bodyPr>
          <a:lstStyle/>
          <a:p>
            <a:r>
              <a:rPr lang="en-US" altLang="zh-CN" sz="1200" dirty="0">
                <a:solidFill>
                  <a:srgbClr val="C00000"/>
                </a:solidFill>
                <a:latin typeface="Times New Roman" panose="02020603050405020304" pitchFamily="18" charset="0"/>
                <a:cs typeface="Times New Roman" panose="02020603050405020304" pitchFamily="18" charset="0"/>
              </a:rPr>
              <a:t>Similar</a:t>
            </a:r>
            <a:endParaRPr lang="zh-CN" altLang="en-US" sz="1200" dirty="0">
              <a:solidFill>
                <a:srgbClr val="C00000"/>
              </a:solidFill>
              <a:latin typeface="Times New Roman" panose="02020603050405020304" pitchFamily="18" charset="0"/>
              <a:cs typeface="Times New Roman" panose="02020603050405020304" pitchFamily="18" charset="0"/>
            </a:endParaRPr>
          </a:p>
        </p:txBody>
      </p:sp>
      <p:sp>
        <p:nvSpPr>
          <p:cNvPr id="74" name="文本框 73">
            <a:extLst>
              <a:ext uri="{FF2B5EF4-FFF2-40B4-BE49-F238E27FC236}">
                <a16:creationId xmlns:a16="http://schemas.microsoft.com/office/drawing/2014/main" id="{EA9DF282-FAE3-D536-469D-A59294C86CA4}"/>
              </a:ext>
            </a:extLst>
          </p:cNvPr>
          <p:cNvSpPr txBox="1"/>
          <p:nvPr/>
        </p:nvSpPr>
        <p:spPr>
          <a:xfrm>
            <a:off x="8861066" y="2402424"/>
            <a:ext cx="638339" cy="276999"/>
          </a:xfrm>
          <a:prstGeom prst="rect">
            <a:avLst/>
          </a:prstGeom>
          <a:noFill/>
        </p:spPr>
        <p:txBody>
          <a:bodyPr wrap="square">
            <a:spAutoFit/>
          </a:bodyPr>
          <a:lstStyle/>
          <a:p>
            <a:r>
              <a:rPr lang="en-US" altLang="zh-CN" sz="1200" dirty="0">
                <a:solidFill>
                  <a:srgbClr val="C00000"/>
                </a:solidFill>
                <a:latin typeface="Times New Roman" panose="02020603050405020304" pitchFamily="18" charset="0"/>
                <a:cs typeface="Times New Roman" panose="02020603050405020304" pitchFamily="18" charset="0"/>
              </a:rPr>
              <a:t>Similar</a:t>
            </a:r>
            <a:endParaRPr lang="zh-CN" altLang="en-US" sz="1200" dirty="0">
              <a:solidFill>
                <a:srgbClr val="C00000"/>
              </a:solidFill>
              <a:latin typeface="Times New Roman" panose="02020603050405020304" pitchFamily="18" charset="0"/>
              <a:cs typeface="Times New Roman" panose="02020603050405020304" pitchFamily="18" charset="0"/>
            </a:endParaRPr>
          </a:p>
        </p:txBody>
      </p:sp>
      <p:sp>
        <p:nvSpPr>
          <p:cNvPr id="122" name="椭圆 121">
            <a:extLst>
              <a:ext uri="{FF2B5EF4-FFF2-40B4-BE49-F238E27FC236}">
                <a16:creationId xmlns:a16="http://schemas.microsoft.com/office/drawing/2014/main" id="{2C7DB508-F342-3327-2073-92B48D25819B}"/>
              </a:ext>
            </a:extLst>
          </p:cNvPr>
          <p:cNvSpPr/>
          <p:nvPr/>
        </p:nvSpPr>
        <p:spPr>
          <a:xfrm>
            <a:off x="4880655" y="2151205"/>
            <a:ext cx="618240" cy="349643"/>
          </a:xfrm>
          <a:prstGeom prst="ellipse">
            <a:avLst/>
          </a:prstGeom>
          <a:noFill/>
          <a:ln>
            <a:solidFill>
              <a:srgbClr val="8FAADC"/>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3" name="椭圆 122">
            <a:extLst>
              <a:ext uri="{FF2B5EF4-FFF2-40B4-BE49-F238E27FC236}">
                <a16:creationId xmlns:a16="http://schemas.microsoft.com/office/drawing/2014/main" id="{E28A6F2A-775F-7EAB-C6E4-14FFC81FEEB5}"/>
              </a:ext>
            </a:extLst>
          </p:cNvPr>
          <p:cNvSpPr/>
          <p:nvPr/>
        </p:nvSpPr>
        <p:spPr>
          <a:xfrm>
            <a:off x="4974840" y="2264672"/>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24" name="椭圆 123">
            <a:extLst>
              <a:ext uri="{FF2B5EF4-FFF2-40B4-BE49-F238E27FC236}">
                <a16:creationId xmlns:a16="http://schemas.microsoft.com/office/drawing/2014/main" id="{6533009B-A1B7-980B-5216-D50B22757537}"/>
              </a:ext>
            </a:extLst>
          </p:cNvPr>
          <p:cNvSpPr/>
          <p:nvPr/>
        </p:nvSpPr>
        <p:spPr>
          <a:xfrm>
            <a:off x="5227750" y="2265814"/>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33" name="文本框 132">
            <a:extLst>
              <a:ext uri="{FF2B5EF4-FFF2-40B4-BE49-F238E27FC236}">
                <a16:creationId xmlns:a16="http://schemas.microsoft.com/office/drawing/2014/main" id="{D1A68609-503D-7FD1-07BB-4875B4CDAB7D}"/>
              </a:ext>
            </a:extLst>
          </p:cNvPr>
          <p:cNvSpPr txBox="1"/>
          <p:nvPr/>
        </p:nvSpPr>
        <p:spPr>
          <a:xfrm>
            <a:off x="4779533" y="2462132"/>
            <a:ext cx="955345"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Hard</a:t>
            </a:r>
            <a:r>
              <a:rPr lang="zh-CN" altLang="en-US" sz="1200" dirty="0">
                <a:latin typeface="Times New Roman" panose="02020603050405020304" pitchFamily="18" charset="0"/>
                <a:cs typeface="Times New Roman" panose="02020603050405020304" pitchFamily="18" charset="0"/>
              </a:rPr>
              <a:t> node</a:t>
            </a:r>
            <a:r>
              <a:rPr lang="en-US" altLang="zh-CN" sz="1200" dirty="0">
                <a:latin typeface="Times New Roman" panose="02020603050405020304" pitchFamily="18" charset="0"/>
                <a:cs typeface="Times New Roman" panose="02020603050405020304" pitchFamily="18" charset="0"/>
              </a:rPr>
              <a:t>s</a:t>
            </a:r>
            <a:r>
              <a:rPr lang="zh-CN" altLang="en-US" sz="1200" dirty="0">
                <a:latin typeface="Times New Roman" panose="02020603050405020304" pitchFamily="18" charset="0"/>
                <a:cs typeface="Times New Roman" panose="02020603050405020304" pitchFamily="18" charset="0"/>
              </a:rPr>
              <a:t> </a:t>
            </a:r>
            <a:endParaRPr lang="zh-CN" altLang="en-US" sz="1200" dirty="0"/>
          </a:p>
        </p:txBody>
      </p:sp>
      <p:sp>
        <p:nvSpPr>
          <p:cNvPr id="137" name="左大括号 136">
            <a:extLst>
              <a:ext uri="{FF2B5EF4-FFF2-40B4-BE49-F238E27FC236}">
                <a16:creationId xmlns:a16="http://schemas.microsoft.com/office/drawing/2014/main" id="{7F78B220-EA22-F96A-D382-926D512B2314}"/>
              </a:ext>
            </a:extLst>
          </p:cNvPr>
          <p:cNvSpPr/>
          <p:nvPr/>
        </p:nvSpPr>
        <p:spPr>
          <a:xfrm rot="16200000">
            <a:off x="6582049" y="872515"/>
            <a:ext cx="166978" cy="700297"/>
          </a:xfrm>
          <a:prstGeom prst="leftBrace">
            <a:avLst>
              <a:gd name="adj1" fmla="val 43996"/>
              <a:gd name="adj2" fmla="val 5441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138" name="左大括号 137">
            <a:extLst>
              <a:ext uri="{FF2B5EF4-FFF2-40B4-BE49-F238E27FC236}">
                <a16:creationId xmlns:a16="http://schemas.microsoft.com/office/drawing/2014/main" id="{94ADDC77-7E42-5D2C-368C-37485B8F5E0C}"/>
              </a:ext>
            </a:extLst>
          </p:cNvPr>
          <p:cNvSpPr/>
          <p:nvPr/>
        </p:nvSpPr>
        <p:spPr>
          <a:xfrm rot="16200000">
            <a:off x="7495654" y="909262"/>
            <a:ext cx="151355" cy="665798"/>
          </a:xfrm>
          <a:prstGeom prst="leftBrace">
            <a:avLst>
              <a:gd name="adj1" fmla="val 43996"/>
              <a:gd name="adj2" fmla="val 5441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pic>
        <p:nvPicPr>
          <p:cNvPr id="139" name="图片 138">
            <a:extLst>
              <a:ext uri="{FF2B5EF4-FFF2-40B4-BE49-F238E27FC236}">
                <a16:creationId xmlns:a16="http://schemas.microsoft.com/office/drawing/2014/main" id="{E25085D1-67BF-00F7-6F6E-02439E234B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69991" y="3150142"/>
            <a:ext cx="258664" cy="258664"/>
          </a:xfrm>
          <a:prstGeom prst="rect">
            <a:avLst/>
          </a:prstGeom>
        </p:spPr>
      </p:pic>
      <p:cxnSp>
        <p:nvCxnSpPr>
          <p:cNvPr id="173" name="直接箭头连接符 172">
            <a:extLst>
              <a:ext uri="{FF2B5EF4-FFF2-40B4-BE49-F238E27FC236}">
                <a16:creationId xmlns:a16="http://schemas.microsoft.com/office/drawing/2014/main" id="{A33818CF-CDD6-ADDC-FCE2-231A20E564F1}"/>
              </a:ext>
            </a:extLst>
          </p:cNvPr>
          <p:cNvCxnSpPr>
            <a:cxnSpLocks/>
          </p:cNvCxnSpPr>
          <p:nvPr/>
        </p:nvCxnSpPr>
        <p:spPr>
          <a:xfrm>
            <a:off x="8906467" y="2336732"/>
            <a:ext cx="0" cy="451786"/>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sp>
        <p:nvSpPr>
          <p:cNvPr id="240" name="文本框 239">
            <a:extLst>
              <a:ext uri="{FF2B5EF4-FFF2-40B4-BE49-F238E27FC236}">
                <a16:creationId xmlns:a16="http://schemas.microsoft.com/office/drawing/2014/main" id="{4868DB37-E998-ADBD-8B74-CCCA5A920C27}"/>
              </a:ext>
            </a:extLst>
          </p:cNvPr>
          <p:cNvSpPr txBox="1"/>
          <p:nvPr/>
        </p:nvSpPr>
        <p:spPr>
          <a:xfrm>
            <a:off x="10190150" y="1966399"/>
            <a:ext cx="1347108"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Density estimation</a:t>
            </a:r>
            <a:endParaRPr lang="zh-CN" altLang="en-US" sz="1200" dirty="0">
              <a:latin typeface="Times New Roman" panose="02020603050405020304" pitchFamily="18" charset="0"/>
              <a:cs typeface="Times New Roman" panose="02020603050405020304" pitchFamily="18" charset="0"/>
            </a:endParaRPr>
          </a:p>
        </p:txBody>
      </p:sp>
      <p:sp>
        <p:nvSpPr>
          <p:cNvPr id="248" name="矩形 247">
            <a:extLst>
              <a:ext uri="{FF2B5EF4-FFF2-40B4-BE49-F238E27FC236}">
                <a16:creationId xmlns:a16="http://schemas.microsoft.com/office/drawing/2014/main" id="{51C64E62-915E-D01C-9FD0-7B7D5CA264DC}"/>
              </a:ext>
            </a:extLst>
          </p:cNvPr>
          <p:cNvSpPr/>
          <p:nvPr/>
        </p:nvSpPr>
        <p:spPr>
          <a:xfrm>
            <a:off x="8530121" y="3498796"/>
            <a:ext cx="1863154" cy="632075"/>
          </a:xfrm>
          <a:prstGeom prst="rect">
            <a:avLst/>
          </a:prstGeom>
          <a:noFill/>
          <a:ln w="19050">
            <a:solidFill>
              <a:srgbClr val="91919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49" name="直接箭头连接符 248">
            <a:extLst>
              <a:ext uri="{FF2B5EF4-FFF2-40B4-BE49-F238E27FC236}">
                <a16:creationId xmlns:a16="http://schemas.microsoft.com/office/drawing/2014/main" id="{99ABB773-119D-411F-A8BB-307B421BCC8A}"/>
              </a:ext>
            </a:extLst>
          </p:cNvPr>
          <p:cNvCxnSpPr>
            <a:cxnSpLocks/>
          </p:cNvCxnSpPr>
          <p:nvPr/>
        </p:nvCxnSpPr>
        <p:spPr>
          <a:xfrm>
            <a:off x="9091581" y="3804604"/>
            <a:ext cx="685125" cy="0"/>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250" name="文本框 249">
                <a:extLst>
                  <a:ext uri="{FF2B5EF4-FFF2-40B4-BE49-F238E27FC236}">
                    <a16:creationId xmlns:a16="http://schemas.microsoft.com/office/drawing/2014/main" id="{354E5F50-C907-2203-0EDE-47B87638DDD5}"/>
                  </a:ext>
                </a:extLst>
              </p:cNvPr>
              <p:cNvSpPr txBox="1"/>
              <p:nvPr/>
            </p:nvSpPr>
            <p:spPr>
              <a:xfrm>
                <a:off x="8690578" y="3820862"/>
                <a:ext cx="1770682" cy="276999"/>
              </a:xfrm>
              <a:prstGeom prst="rect">
                <a:avLst/>
              </a:prstGeom>
              <a:noFill/>
            </p:spPr>
            <p:txBody>
              <a:bodyPr wrap="square">
                <a:spAutoFit/>
              </a:bodyPr>
              <a:lstStyle/>
              <a:p>
                <a:r>
                  <a:rPr lang="zh-CN" altLang="en-US" sz="1200" dirty="0">
                    <a:latin typeface="Times New Roman" panose="02020603050405020304" pitchFamily="18" charset="0"/>
                    <a:cs typeface="Times New Roman" panose="02020603050405020304" pitchFamily="18" charset="0"/>
                  </a:rPr>
                  <a:t>Wasserstein distance </a:t>
                </a:r>
                <a14:m>
                  <m:oMath xmlns:m="http://schemas.openxmlformats.org/officeDocument/2006/math">
                    <m:sSub>
                      <m:sSubPr>
                        <m:ctrlPr>
                          <a:rPr lang="en-US" altLang="zh-CN" sz="1200" i="1" smtClean="0">
                            <a:latin typeface="Cambria Math" panose="02040503050406030204" pitchFamily="18" charset="0"/>
                            <a:cs typeface="Times New Roman" panose="02020603050405020304" pitchFamily="18" charset="0"/>
                          </a:rPr>
                        </m:ctrlPr>
                      </m:sSubPr>
                      <m:e>
                        <m:r>
                          <a:rPr lang="en-US" altLang="zh-CN" sz="1200" b="0" i="1" smtClean="0">
                            <a:latin typeface="Cambria Math" panose="02040503050406030204" pitchFamily="18" charset="0"/>
                            <a:cs typeface="Times New Roman" panose="02020603050405020304" pitchFamily="18" charset="0"/>
                          </a:rPr>
                          <m:t>𝑙</m:t>
                        </m:r>
                      </m:e>
                      <m:sub>
                        <m:r>
                          <a:rPr lang="en-US" altLang="zh-CN" sz="1200" b="0" i="1" smtClean="0">
                            <a:latin typeface="Cambria Math" panose="02040503050406030204" pitchFamily="18" charset="0"/>
                            <a:cs typeface="Times New Roman" panose="02020603050405020304" pitchFamily="18" charset="0"/>
                          </a:rPr>
                          <m:t>𝑤</m:t>
                        </m:r>
                      </m:sub>
                    </m:sSub>
                  </m:oMath>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250" name="文本框 249">
                <a:extLst>
                  <a:ext uri="{FF2B5EF4-FFF2-40B4-BE49-F238E27FC236}">
                    <a16:creationId xmlns:a16="http://schemas.microsoft.com/office/drawing/2014/main" id="{354E5F50-C907-2203-0EDE-47B87638DDD5}"/>
                  </a:ext>
                </a:extLst>
              </p:cNvPr>
              <p:cNvSpPr txBox="1">
                <a:spLocks noRot="1" noChangeAspect="1" noMove="1" noResize="1" noEditPoints="1" noAdjustHandles="1" noChangeArrowheads="1" noChangeShapeType="1" noTextEdit="1"/>
              </p:cNvSpPr>
              <p:nvPr/>
            </p:nvSpPr>
            <p:spPr>
              <a:xfrm>
                <a:off x="8690578" y="3820862"/>
                <a:ext cx="1770682" cy="276999"/>
              </a:xfrm>
              <a:prstGeom prst="rect">
                <a:avLst/>
              </a:prstGeom>
              <a:blipFill>
                <a:blip r:embed="rId14"/>
                <a:stretch>
                  <a:fillRect l="-345" t="-2222" b="-17778"/>
                </a:stretch>
              </a:blipFill>
            </p:spPr>
            <p:txBody>
              <a:bodyPr/>
              <a:lstStyle/>
              <a:p>
                <a:r>
                  <a:rPr lang="zh-CN" altLang="en-US">
                    <a:noFill/>
                  </a:rPr>
                  <a:t> </a:t>
                </a:r>
              </a:p>
            </p:txBody>
          </p:sp>
        </mc:Fallback>
      </mc:AlternateContent>
      <p:pic>
        <p:nvPicPr>
          <p:cNvPr id="252" name="图片 251">
            <a:extLst>
              <a:ext uri="{FF2B5EF4-FFF2-40B4-BE49-F238E27FC236}">
                <a16:creationId xmlns:a16="http://schemas.microsoft.com/office/drawing/2014/main" id="{F6595016-4815-051F-7BD6-9A18E904C008}"/>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9892466" y="3522406"/>
            <a:ext cx="378075" cy="378075"/>
          </a:xfrm>
          <a:prstGeom prst="rect">
            <a:avLst/>
          </a:prstGeom>
        </p:spPr>
      </p:pic>
      <p:cxnSp>
        <p:nvCxnSpPr>
          <p:cNvPr id="255" name="连接符: 肘形 254">
            <a:extLst>
              <a:ext uri="{FF2B5EF4-FFF2-40B4-BE49-F238E27FC236}">
                <a16:creationId xmlns:a16="http://schemas.microsoft.com/office/drawing/2014/main" id="{1F19470D-89D3-8471-B265-B092E5A1C484}"/>
              </a:ext>
            </a:extLst>
          </p:cNvPr>
          <p:cNvCxnSpPr>
            <a:cxnSpLocks/>
            <a:stCxn id="186" idx="3"/>
            <a:endCxn id="234" idx="3"/>
          </p:cNvCxnSpPr>
          <p:nvPr/>
        </p:nvCxnSpPr>
        <p:spPr>
          <a:xfrm>
            <a:off x="9443864" y="621693"/>
            <a:ext cx="12700" cy="1419098"/>
          </a:xfrm>
          <a:prstGeom prst="bentConnector3">
            <a:avLst>
              <a:gd name="adj1" fmla="val 1800000"/>
            </a:avLst>
          </a:prstGeom>
        </p:spPr>
        <p:style>
          <a:lnRef idx="3">
            <a:schemeClr val="dk1"/>
          </a:lnRef>
          <a:fillRef idx="0">
            <a:schemeClr val="dk1"/>
          </a:fillRef>
          <a:effectRef idx="2">
            <a:schemeClr val="dk1"/>
          </a:effectRef>
          <a:fontRef idx="minor">
            <a:schemeClr val="tx1"/>
          </a:fontRef>
        </p:style>
      </p:cxnSp>
      <p:cxnSp>
        <p:nvCxnSpPr>
          <p:cNvPr id="257" name="直接连接符 256">
            <a:extLst>
              <a:ext uri="{FF2B5EF4-FFF2-40B4-BE49-F238E27FC236}">
                <a16:creationId xmlns:a16="http://schemas.microsoft.com/office/drawing/2014/main" id="{E1322F31-CEAE-7B2F-B3A4-36473E54D16E}"/>
              </a:ext>
            </a:extLst>
          </p:cNvPr>
          <p:cNvCxnSpPr>
            <a:cxnSpLocks/>
          </p:cNvCxnSpPr>
          <p:nvPr/>
        </p:nvCxnSpPr>
        <p:spPr>
          <a:xfrm>
            <a:off x="9450352" y="1477963"/>
            <a:ext cx="220064" cy="0"/>
          </a:xfrm>
          <a:prstGeom prst="line">
            <a:avLst/>
          </a:prstGeom>
        </p:spPr>
        <p:style>
          <a:lnRef idx="3">
            <a:schemeClr val="dk1"/>
          </a:lnRef>
          <a:fillRef idx="0">
            <a:schemeClr val="dk1"/>
          </a:fillRef>
          <a:effectRef idx="2">
            <a:schemeClr val="dk1"/>
          </a:effectRef>
          <a:fontRef idx="minor">
            <a:schemeClr val="tx1"/>
          </a:fontRef>
        </p:style>
      </p:cxnSp>
      <p:sp>
        <p:nvSpPr>
          <p:cNvPr id="277" name="矩形 276">
            <a:extLst>
              <a:ext uri="{FF2B5EF4-FFF2-40B4-BE49-F238E27FC236}">
                <a16:creationId xmlns:a16="http://schemas.microsoft.com/office/drawing/2014/main" id="{BA7720A6-6D8C-876A-FECF-394BBEF0DC98}"/>
              </a:ext>
            </a:extLst>
          </p:cNvPr>
          <p:cNvSpPr/>
          <p:nvPr/>
        </p:nvSpPr>
        <p:spPr>
          <a:xfrm>
            <a:off x="327938" y="1775230"/>
            <a:ext cx="1359116" cy="1151947"/>
          </a:xfrm>
          <a:prstGeom prst="rect">
            <a:avLst/>
          </a:prstGeom>
          <a:noFill/>
          <a:ln>
            <a:solidFill>
              <a:srgbClr val="91919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8" name="矩形 277">
            <a:extLst>
              <a:ext uri="{FF2B5EF4-FFF2-40B4-BE49-F238E27FC236}">
                <a16:creationId xmlns:a16="http://schemas.microsoft.com/office/drawing/2014/main" id="{B54018B7-6A63-EF32-EBE1-6CED524B8790}"/>
              </a:ext>
            </a:extLst>
          </p:cNvPr>
          <p:cNvSpPr/>
          <p:nvPr/>
        </p:nvSpPr>
        <p:spPr>
          <a:xfrm>
            <a:off x="267791" y="451976"/>
            <a:ext cx="5635064" cy="3728137"/>
          </a:xfrm>
          <a:prstGeom prst="rect">
            <a:avLst/>
          </a:prstGeom>
          <a:noFill/>
          <a:ln>
            <a:solidFill>
              <a:srgbClr val="91919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87" name="直接箭头连接符 286">
            <a:extLst>
              <a:ext uri="{FF2B5EF4-FFF2-40B4-BE49-F238E27FC236}">
                <a16:creationId xmlns:a16="http://schemas.microsoft.com/office/drawing/2014/main" id="{07D60BE8-A3C5-842C-4F28-7BDCF0A6C8E8}"/>
              </a:ext>
            </a:extLst>
          </p:cNvPr>
          <p:cNvCxnSpPr>
            <a:cxnSpLocks/>
          </p:cNvCxnSpPr>
          <p:nvPr/>
        </p:nvCxnSpPr>
        <p:spPr>
          <a:xfrm>
            <a:off x="8112496" y="2262605"/>
            <a:ext cx="176138" cy="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89" name="直接箭头连接符 288">
            <a:extLst>
              <a:ext uri="{FF2B5EF4-FFF2-40B4-BE49-F238E27FC236}">
                <a16:creationId xmlns:a16="http://schemas.microsoft.com/office/drawing/2014/main" id="{DD99BB33-D2EC-E45B-6FB3-533AE5CB8F0A}"/>
              </a:ext>
            </a:extLst>
          </p:cNvPr>
          <p:cNvCxnSpPr>
            <a:cxnSpLocks/>
          </p:cNvCxnSpPr>
          <p:nvPr/>
        </p:nvCxnSpPr>
        <p:spPr>
          <a:xfrm flipH="1">
            <a:off x="8030510" y="3772502"/>
            <a:ext cx="410478"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98" name="直接箭头连接符 297">
            <a:extLst>
              <a:ext uri="{FF2B5EF4-FFF2-40B4-BE49-F238E27FC236}">
                <a16:creationId xmlns:a16="http://schemas.microsoft.com/office/drawing/2014/main" id="{651B5777-71AA-20CA-BB61-2B453C09E604}"/>
              </a:ext>
            </a:extLst>
          </p:cNvPr>
          <p:cNvCxnSpPr>
            <a:cxnSpLocks/>
          </p:cNvCxnSpPr>
          <p:nvPr/>
        </p:nvCxnSpPr>
        <p:spPr>
          <a:xfrm flipV="1">
            <a:off x="7126447" y="3282990"/>
            <a:ext cx="0" cy="16990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03" name="连接符: 曲线 302">
            <a:extLst>
              <a:ext uri="{FF2B5EF4-FFF2-40B4-BE49-F238E27FC236}">
                <a16:creationId xmlns:a16="http://schemas.microsoft.com/office/drawing/2014/main" id="{254CF118-CCF1-D0DA-BCE4-3C955CEA059E}"/>
              </a:ext>
            </a:extLst>
          </p:cNvPr>
          <p:cNvCxnSpPr>
            <a:cxnSpLocks/>
            <a:stCxn id="111" idx="0"/>
            <a:endCxn id="606" idx="3"/>
          </p:cNvCxnSpPr>
          <p:nvPr/>
        </p:nvCxnSpPr>
        <p:spPr>
          <a:xfrm rot="16200000" flipV="1">
            <a:off x="6912212" y="2679442"/>
            <a:ext cx="148784" cy="382770"/>
          </a:xfrm>
          <a:prstGeom prst="curvedConnector2">
            <a:avLst/>
          </a:prstGeom>
          <a:ln>
            <a:tailEnd type="triangle"/>
          </a:ln>
        </p:spPr>
        <p:style>
          <a:lnRef idx="3">
            <a:schemeClr val="dk1"/>
          </a:lnRef>
          <a:fillRef idx="0">
            <a:schemeClr val="dk1"/>
          </a:fillRef>
          <a:effectRef idx="2">
            <a:schemeClr val="dk1"/>
          </a:effectRef>
          <a:fontRef idx="minor">
            <a:schemeClr val="tx1"/>
          </a:fontRef>
        </p:style>
      </p:cxnSp>
      <p:cxnSp>
        <p:nvCxnSpPr>
          <p:cNvPr id="309" name="连接符: 曲线 308">
            <a:extLst>
              <a:ext uri="{FF2B5EF4-FFF2-40B4-BE49-F238E27FC236}">
                <a16:creationId xmlns:a16="http://schemas.microsoft.com/office/drawing/2014/main" id="{BB1E9375-B76C-CE61-2D94-FB7B4FBDEB24}"/>
              </a:ext>
            </a:extLst>
          </p:cNvPr>
          <p:cNvCxnSpPr>
            <a:cxnSpLocks/>
            <a:stCxn id="111" idx="0"/>
            <a:endCxn id="607" idx="1"/>
          </p:cNvCxnSpPr>
          <p:nvPr/>
        </p:nvCxnSpPr>
        <p:spPr>
          <a:xfrm rot="5400000" flipH="1" flipV="1">
            <a:off x="7282220" y="2673854"/>
            <a:ext cx="167135" cy="375596"/>
          </a:xfrm>
          <a:prstGeom prst="curvedConnector2">
            <a:avLst/>
          </a:prstGeom>
          <a:ln>
            <a:tailEnd type="triangle"/>
          </a:ln>
        </p:spPr>
        <p:style>
          <a:lnRef idx="3">
            <a:schemeClr val="dk1"/>
          </a:lnRef>
          <a:fillRef idx="0">
            <a:schemeClr val="dk1"/>
          </a:fillRef>
          <a:effectRef idx="2">
            <a:schemeClr val="dk1"/>
          </a:effectRef>
          <a:fontRef idx="minor">
            <a:schemeClr val="tx1"/>
          </a:fontRef>
        </p:style>
      </p:cxnSp>
      <p:sp>
        <p:nvSpPr>
          <p:cNvPr id="321" name="文本框 320">
            <a:extLst>
              <a:ext uri="{FF2B5EF4-FFF2-40B4-BE49-F238E27FC236}">
                <a16:creationId xmlns:a16="http://schemas.microsoft.com/office/drawing/2014/main" id="{56CD59BE-2241-DA97-D0F2-1FCCE2C8F70E}"/>
              </a:ext>
            </a:extLst>
          </p:cNvPr>
          <p:cNvSpPr txBox="1"/>
          <p:nvPr/>
        </p:nvSpPr>
        <p:spPr>
          <a:xfrm>
            <a:off x="329409" y="113248"/>
            <a:ext cx="3513360" cy="276999"/>
          </a:xfrm>
          <a:prstGeom prst="rect">
            <a:avLst/>
          </a:prstGeom>
          <a:noFill/>
        </p:spPr>
        <p:txBody>
          <a:bodyPr wrap="square" rtlCol="0">
            <a:spAutoFit/>
          </a:bodyPr>
          <a:lstStyle/>
          <a:p>
            <a:r>
              <a:rPr lang="en-US" altLang="zh-CN" sz="1200" b="1" dirty="0">
                <a:latin typeface="Times New Roman" panose="02020603050405020304" pitchFamily="18" charset="0"/>
                <a:cs typeface="Times New Roman" panose="02020603050405020304" pitchFamily="18" charset="0"/>
              </a:rPr>
              <a:t>a) Centrality-guided representative node selection</a:t>
            </a:r>
          </a:p>
        </p:txBody>
      </p:sp>
      <p:sp>
        <p:nvSpPr>
          <p:cNvPr id="330" name="文本框 329">
            <a:extLst>
              <a:ext uri="{FF2B5EF4-FFF2-40B4-BE49-F238E27FC236}">
                <a16:creationId xmlns:a16="http://schemas.microsoft.com/office/drawing/2014/main" id="{9C33F4EA-9AC7-60D0-97D8-80EAF1C6F3AA}"/>
              </a:ext>
            </a:extLst>
          </p:cNvPr>
          <p:cNvSpPr txBox="1"/>
          <p:nvPr/>
        </p:nvSpPr>
        <p:spPr>
          <a:xfrm>
            <a:off x="6306517" y="1862493"/>
            <a:ext cx="87716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1  0  1  0  1</a:t>
            </a:r>
          </a:p>
        </p:txBody>
      </p:sp>
      <p:sp>
        <p:nvSpPr>
          <p:cNvPr id="334" name="文本框 333">
            <a:extLst>
              <a:ext uri="{FF2B5EF4-FFF2-40B4-BE49-F238E27FC236}">
                <a16:creationId xmlns:a16="http://schemas.microsoft.com/office/drawing/2014/main" id="{1FE43EF5-7B9B-D811-D39D-0C900F8F7025}"/>
              </a:ext>
            </a:extLst>
          </p:cNvPr>
          <p:cNvSpPr txBox="1"/>
          <p:nvPr/>
        </p:nvSpPr>
        <p:spPr>
          <a:xfrm>
            <a:off x="6308694" y="2014893"/>
            <a:ext cx="87716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1  1  1  1  0</a:t>
            </a:r>
          </a:p>
        </p:txBody>
      </p:sp>
      <p:sp>
        <p:nvSpPr>
          <p:cNvPr id="335" name="文本框 334">
            <a:extLst>
              <a:ext uri="{FF2B5EF4-FFF2-40B4-BE49-F238E27FC236}">
                <a16:creationId xmlns:a16="http://schemas.microsoft.com/office/drawing/2014/main" id="{894C8EDA-8E0A-0233-1125-A535F0B22A93}"/>
              </a:ext>
            </a:extLst>
          </p:cNvPr>
          <p:cNvSpPr txBox="1"/>
          <p:nvPr/>
        </p:nvSpPr>
        <p:spPr>
          <a:xfrm>
            <a:off x="6309457" y="2158034"/>
            <a:ext cx="87716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0  0      1  1</a:t>
            </a:r>
          </a:p>
        </p:txBody>
      </p:sp>
      <p:sp>
        <p:nvSpPr>
          <p:cNvPr id="336" name="文本框 335">
            <a:extLst>
              <a:ext uri="{FF2B5EF4-FFF2-40B4-BE49-F238E27FC236}">
                <a16:creationId xmlns:a16="http://schemas.microsoft.com/office/drawing/2014/main" id="{81F4A4E2-2A98-A066-F0DD-5F4A4B1E48E0}"/>
              </a:ext>
            </a:extLst>
          </p:cNvPr>
          <p:cNvSpPr txBox="1"/>
          <p:nvPr/>
        </p:nvSpPr>
        <p:spPr>
          <a:xfrm>
            <a:off x="6312056" y="2310436"/>
            <a:ext cx="87716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1  1  1  0  0</a:t>
            </a:r>
          </a:p>
        </p:txBody>
      </p:sp>
      <p:sp>
        <p:nvSpPr>
          <p:cNvPr id="337" name="文本框 336">
            <a:extLst>
              <a:ext uri="{FF2B5EF4-FFF2-40B4-BE49-F238E27FC236}">
                <a16:creationId xmlns:a16="http://schemas.microsoft.com/office/drawing/2014/main" id="{9BD37CB1-9E29-E2A6-6B79-F3543BEAFE91}"/>
              </a:ext>
            </a:extLst>
          </p:cNvPr>
          <p:cNvSpPr txBox="1"/>
          <p:nvPr/>
        </p:nvSpPr>
        <p:spPr>
          <a:xfrm>
            <a:off x="6312056" y="2455630"/>
            <a:ext cx="87716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0  0  1  1  0</a:t>
            </a:r>
          </a:p>
        </p:txBody>
      </p:sp>
      <p:sp>
        <p:nvSpPr>
          <p:cNvPr id="338" name="文本框 337">
            <a:extLst>
              <a:ext uri="{FF2B5EF4-FFF2-40B4-BE49-F238E27FC236}">
                <a16:creationId xmlns:a16="http://schemas.microsoft.com/office/drawing/2014/main" id="{E7CCDE90-CD3E-735B-3558-E294D4A5A9A4}"/>
              </a:ext>
            </a:extLst>
          </p:cNvPr>
          <p:cNvSpPr txBox="1"/>
          <p:nvPr/>
        </p:nvSpPr>
        <p:spPr>
          <a:xfrm>
            <a:off x="7219505" y="1870272"/>
            <a:ext cx="87716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5  0  3  2  9</a:t>
            </a:r>
          </a:p>
        </p:txBody>
      </p:sp>
      <p:sp>
        <p:nvSpPr>
          <p:cNvPr id="339" name="文本框 338">
            <a:extLst>
              <a:ext uri="{FF2B5EF4-FFF2-40B4-BE49-F238E27FC236}">
                <a16:creationId xmlns:a16="http://schemas.microsoft.com/office/drawing/2014/main" id="{11930F20-F253-7390-3033-5C0BF0E955B3}"/>
              </a:ext>
            </a:extLst>
          </p:cNvPr>
          <p:cNvSpPr txBox="1"/>
          <p:nvPr/>
        </p:nvSpPr>
        <p:spPr>
          <a:xfrm>
            <a:off x="7219505" y="2014093"/>
            <a:ext cx="87716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6  4  5  4  4</a:t>
            </a:r>
          </a:p>
        </p:txBody>
      </p:sp>
      <p:sp>
        <p:nvSpPr>
          <p:cNvPr id="340" name="文本框 339">
            <a:extLst>
              <a:ext uri="{FF2B5EF4-FFF2-40B4-BE49-F238E27FC236}">
                <a16:creationId xmlns:a16="http://schemas.microsoft.com/office/drawing/2014/main" id="{BF280DF4-63E0-B770-F893-480B2DD792A3}"/>
              </a:ext>
            </a:extLst>
          </p:cNvPr>
          <p:cNvSpPr txBox="1"/>
          <p:nvPr/>
        </p:nvSpPr>
        <p:spPr>
          <a:xfrm>
            <a:off x="7219505" y="2156587"/>
            <a:ext cx="87716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5  0      2  8</a:t>
            </a:r>
          </a:p>
        </p:txBody>
      </p:sp>
      <p:sp>
        <p:nvSpPr>
          <p:cNvPr id="341" name="文本框 340">
            <a:extLst>
              <a:ext uri="{FF2B5EF4-FFF2-40B4-BE49-F238E27FC236}">
                <a16:creationId xmlns:a16="http://schemas.microsoft.com/office/drawing/2014/main" id="{EAABFB14-EFE8-35E8-1C33-65734A2D403D}"/>
              </a:ext>
            </a:extLst>
          </p:cNvPr>
          <p:cNvSpPr txBox="1"/>
          <p:nvPr/>
        </p:nvSpPr>
        <p:spPr>
          <a:xfrm>
            <a:off x="7212974" y="2294826"/>
            <a:ext cx="87716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3  7  9  6  3</a:t>
            </a:r>
          </a:p>
        </p:txBody>
      </p:sp>
      <p:sp>
        <p:nvSpPr>
          <p:cNvPr id="342" name="文本框 341">
            <a:extLst>
              <a:ext uri="{FF2B5EF4-FFF2-40B4-BE49-F238E27FC236}">
                <a16:creationId xmlns:a16="http://schemas.microsoft.com/office/drawing/2014/main" id="{4BC15C2A-DC11-6BE9-559F-583284EC93F2}"/>
              </a:ext>
            </a:extLst>
          </p:cNvPr>
          <p:cNvSpPr txBox="1"/>
          <p:nvPr/>
        </p:nvSpPr>
        <p:spPr>
          <a:xfrm>
            <a:off x="7212974" y="2447876"/>
            <a:ext cx="87716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1  0  2  1  4</a:t>
            </a:r>
          </a:p>
        </p:txBody>
      </p:sp>
      <p:pic>
        <p:nvPicPr>
          <p:cNvPr id="33" name="图片 32">
            <a:extLst>
              <a:ext uri="{FF2B5EF4-FFF2-40B4-BE49-F238E27FC236}">
                <a16:creationId xmlns:a16="http://schemas.microsoft.com/office/drawing/2014/main" id="{3DE0858F-C321-9485-BE16-1BB8FF106CC5}"/>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8569286" y="3506418"/>
            <a:ext cx="423024" cy="423024"/>
          </a:xfrm>
          <a:prstGeom prst="rect">
            <a:avLst/>
          </a:prstGeom>
        </p:spPr>
      </p:pic>
      <p:grpSp>
        <p:nvGrpSpPr>
          <p:cNvPr id="3" name="Google Shape;805;p28">
            <a:extLst>
              <a:ext uri="{FF2B5EF4-FFF2-40B4-BE49-F238E27FC236}">
                <a16:creationId xmlns:a16="http://schemas.microsoft.com/office/drawing/2014/main" id="{E6A0565A-3B26-448F-AC5D-6C1BB2758141}"/>
              </a:ext>
            </a:extLst>
          </p:cNvPr>
          <p:cNvGrpSpPr/>
          <p:nvPr/>
        </p:nvGrpSpPr>
        <p:grpSpPr>
          <a:xfrm>
            <a:off x="6348364" y="389436"/>
            <a:ext cx="626519" cy="639192"/>
            <a:chOff x="347441" y="529183"/>
            <a:chExt cx="2163705" cy="1824635"/>
          </a:xfrm>
          <a:solidFill>
            <a:srgbClr val="E3EEFF"/>
          </a:solidFill>
        </p:grpSpPr>
        <p:grpSp>
          <p:nvGrpSpPr>
            <p:cNvPr id="4" name="Google Shape;806;p28">
              <a:extLst>
                <a:ext uri="{FF2B5EF4-FFF2-40B4-BE49-F238E27FC236}">
                  <a16:creationId xmlns:a16="http://schemas.microsoft.com/office/drawing/2014/main" id="{4B2EC0D8-5E43-2073-9BAD-50E8BEFCBD96}"/>
                </a:ext>
              </a:extLst>
            </p:cNvPr>
            <p:cNvGrpSpPr/>
            <p:nvPr/>
          </p:nvGrpSpPr>
          <p:grpSpPr>
            <a:xfrm>
              <a:off x="745224" y="529183"/>
              <a:ext cx="1765922" cy="1596032"/>
              <a:chOff x="6240000" y="821025"/>
              <a:chExt cx="2904000" cy="2668950"/>
            </a:xfrm>
            <a:grpFill/>
          </p:grpSpPr>
          <p:sp>
            <p:nvSpPr>
              <p:cNvPr id="93" name="Google Shape;807;p28">
                <a:extLst>
                  <a:ext uri="{FF2B5EF4-FFF2-40B4-BE49-F238E27FC236}">
                    <a16:creationId xmlns:a16="http://schemas.microsoft.com/office/drawing/2014/main" id="{8E4A408E-9733-FF3F-177D-9C4296689EA1}"/>
                  </a:ext>
                </a:extLst>
              </p:cNvPr>
              <p:cNvSpPr/>
              <p:nvPr/>
            </p:nvSpPr>
            <p:spPr>
              <a:xfrm flipH="1">
                <a:off x="6240000" y="821025"/>
                <a:ext cx="2904000" cy="26673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94" name="Google Shape;808;p28">
                <a:extLst>
                  <a:ext uri="{FF2B5EF4-FFF2-40B4-BE49-F238E27FC236}">
                    <a16:creationId xmlns:a16="http://schemas.microsoft.com/office/drawing/2014/main" id="{FE7EB7C7-8D26-31B8-B336-912DD5E765B4}"/>
                  </a:ext>
                </a:extLst>
              </p:cNvPr>
              <p:cNvSpPr/>
              <p:nvPr/>
            </p:nvSpPr>
            <p:spPr>
              <a:xfrm flipH="1">
                <a:off x="6240000" y="8210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95" name="Google Shape;809;p28">
                <a:extLst>
                  <a:ext uri="{FF2B5EF4-FFF2-40B4-BE49-F238E27FC236}">
                    <a16:creationId xmlns:a16="http://schemas.microsoft.com/office/drawing/2014/main" id="{F96EA5C3-845E-2922-BC03-18F5C4CF0CF1}"/>
                  </a:ext>
                </a:extLst>
              </p:cNvPr>
              <p:cNvSpPr/>
              <p:nvPr/>
            </p:nvSpPr>
            <p:spPr>
              <a:xfrm flipH="1">
                <a:off x="6820800" y="8210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96" name="Google Shape;810;p28">
                <a:extLst>
                  <a:ext uri="{FF2B5EF4-FFF2-40B4-BE49-F238E27FC236}">
                    <a16:creationId xmlns:a16="http://schemas.microsoft.com/office/drawing/2014/main" id="{120271EC-583E-FC3A-73F1-6BC0C8CE7006}"/>
                  </a:ext>
                </a:extLst>
              </p:cNvPr>
              <p:cNvSpPr/>
              <p:nvPr/>
            </p:nvSpPr>
            <p:spPr>
              <a:xfrm flipH="1">
                <a:off x="7401600" y="8210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97" name="Google Shape;811;p28">
                <a:extLst>
                  <a:ext uri="{FF2B5EF4-FFF2-40B4-BE49-F238E27FC236}">
                    <a16:creationId xmlns:a16="http://schemas.microsoft.com/office/drawing/2014/main" id="{CAB9E668-19D3-FAAF-F595-DC4C46CD8F51}"/>
                  </a:ext>
                </a:extLst>
              </p:cNvPr>
              <p:cNvSpPr/>
              <p:nvPr/>
            </p:nvSpPr>
            <p:spPr>
              <a:xfrm flipH="1">
                <a:off x="7982400" y="8210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98" name="Google Shape;812;p28">
                <a:extLst>
                  <a:ext uri="{FF2B5EF4-FFF2-40B4-BE49-F238E27FC236}">
                    <a16:creationId xmlns:a16="http://schemas.microsoft.com/office/drawing/2014/main" id="{7CA65B5C-237C-1B8D-39F8-E73630890724}"/>
                  </a:ext>
                </a:extLst>
              </p:cNvPr>
              <p:cNvSpPr/>
              <p:nvPr/>
            </p:nvSpPr>
            <p:spPr>
              <a:xfrm flipH="1">
                <a:off x="8563200" y="8210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99" name="Google Shape;813;p28">
                <a:extLst>
                  <a:ext uri="{FF2B5EF4-FFF2-40B4-BE49-F238E27FC236}">
                    <a16:creationId xmlns:a16="http://schemas.microsoft.com/office/drawing/2014/main" id="{EC29CF2A-C024-FD99-B2FE-5FDCD0D5AD3B}"/>
                  </a:ext>
                </a:extLst>
              </p:cNvPr>
              <p:cNvSpPr/>
              <p:nvPr/>
            </p:nvSpPr>
            <p:spPr>
              <a:xfrm flipH="1">
                <a:off x="6240000" y="1353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0" name="Google Shape;814;p28">
                <a:extLst>
                  <a:ext uri="{FF2B5EF4-FFF2-40B4-BE49-F238E27FC236}">
                    <a16:creationId xmlns:a16="http://schemas.microsoft.com/office/drawing/2014/main" id="{BFF17C78-2ACD-CC7B-3CE4-6C62DA7B2977}"/>
                  </a:ext>
                </a:extLst>
              </p:cNvPr>
              <p:cNvSpPr/>
              <p:nvPr/>
            </p:nvSpPr>
            <p:spPr>
              <a:xfrm flipH="1">
                <a:off x="6820800" y="1353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1" name="Google Shape;815;p28">
                <a:extLst>
                  <a:ext uri="{FF2B5EF4-FFF2-40B4-BE49-F238E27FC236}">
                    <a16:creationId xmlns:a16="http://schemas.microsoft.com/office/drawing/2014/main" id="{823C9662-2FAE-6FC3-B39E-E5396685BF3A}"/>
                  </a:ext>
                </a:extLst>
              </p:cNvPr>
              <p:cNvSpPr/>
              <p:nvPr/>
            </p:nvSpPr>
            <p:spPr>
              <a:xfrm flipH="1">
                <a:off x="7401600" y="1353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2" name="Google Shape;816;p28">
                <a:extLst>
                  <a:ext uri="{FF2B5EF4-FFF2-40B4-BE49-F238E27FC236}">
                    <a16:creationId xmlns:a16="http://schemas.microsoft.com/office/drawing/2014/main" id="{E70AEE72-B85C-2FC4-C044-F69F6690D252}"/>
                  </a:ext>
                </a:extLst>
              </p:cNvPr>
              <p:cNvSpPr/>
              <p:nvPr/>
            </p:nvSpPr>
            <p:spPr>
              <a:xfrm flipH="1">
                <a:off x="7982400" y="1353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4" name="Google Shape;817;p28">
                <a:extLst>
                  <a:ext uri="{FF2B5EF4-FFF2-40B4-BE49-F238E27FC236}">
                    <a16:creationId xmlns:a16="http://schemas.microsoft.com/office/drawing/2014/main" id="{48F85F0C-C1FD-EC1D-BA32-82FD718D113B}"/>
                  </a:ext>
                </a:extLst>
              </p:cNvPr>
              <p:cNvSpPr/>
              <p:nvPr/>
            </p:nvSpPr>
            <p:spPr>
              <a:xfrm flipH="1">
                <a:off x="8563200" y="1353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5" name="Google Shape;818;p28">
                <a:extLst>
                  <a:ext uri="{FF2B5EF4-FFF2-40B4-BE49-F238E27FC236}">
                    <a16:creationId xmlns:a16="http://schemas.microsoft.com/office/drawing/2014/main" id="{76591D92-2204-BEE9-5864-19DAF16EBA08}"/>
                  </a:ext>
                </a:extLst>
              </p:cNvPr>
              <p:cNvSpPr/>
              <p:nvPr/>
            </p:nvSpPr>
            <p:spPr>
              <a:xfrm flipH="1">
                <a:off x="6240000" y="1888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6" name="Google Shape;819;p28">
                <a:extLst>
                  <a:ext uri="{FF2B5EF4-FFF2-40B4-BE49-F238E27FC236}">
                    <a16:creationId xmlns:a16="http://schemas.microsoft.com/office/drawing/2014/main" id="{BCC7E1FD-0CA2-4801-2D5E-2F4B0B5A3D25}"/>
                  </a:ext>
                </a:extLst>
              </p:cNvPr>
              <p:cNvSpPr/>
              <p:nvPr/>
            </p:nvSpPr>
            <p:spPr>
              <a:xfrm flipH="1">
                <a:off x="6820800" y="1888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7" name="Google Shape;820;p28">
                <a:extLst>
                  <a:ext uri="{FF2B5EF4-FFF2-40B4-BE49-F238E27FC236}">
                    <a16:creationId xmlns:a16="http://schemas.microsoft.com/office/drawing/2014/main" id="{6FAB1EC8-00C1-4FE6-91B6-D359D6F2A259}"/>
                  </a:ext>
                </a:extLst>
              </p:cNvPr>
              <p:cNvSpPr/>
              <p:nvPr/>
            </p:nvSpPr>
            <p:spPr>
              <a:xfrm flipH="1">
                <a:off x="7401600" y="1888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8" name="Google Shape;821;p28">
                <a:extLst>
                  <a:ext uri="{FF2B5EF4-FFF2-40B4-BE49-F238E27FC236}">
                    <a16:creationId xmlns:a16="http://schemas.microsoft.com/office/drawing/2014/main" id="{25F63254-6D49-FD2B-16C9-F7EF50E717B7}"/>
                  </a:ext>
                </a:extLst>
              </p:cNvPr>
              <p:cNvSpPr/>
              <p:nvPr/>
            </p:nvSpPr>
            <p:spPr>
              <a:xfrm flipH="1">
                <a:off x="7982400" y="1888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0" name="Google Shape;822;p28">
                <a:extLst>
                  <a:ext uri="{FF2B5EF4-FFF2-40B4-BE49-F238E27FC236}">
                    <a16:creationId xmlns:a16="http://schemas.microsoft.com/office/drawing/2014/main" id="{99C5A152-963F-E2CB-CEA2-F8EE6A7C3A04}"/>
                  </a:ext>
                </a:extLst>
              </p:cNvPr>
              <p:cNvSpPr/>
              <p:nvPr/>
            </p:nvSpPr>
            <p:spPr>
              <a:xfrm flipH="1">
                <a:off x="8563200" y="1888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2" name="Google Shape;823;p28">
                <a:extLst>
                  <a:ext uri="{FF2B5EF4-FFF2-40B4-BE49-F238E27FC236}">
                    <a16:creationId xmlns:a16="http://schemas.microsoft.com/office/drawing/2014/main" id="{7611FD90-672C-E3C2-A245-B879DAD5F3A3}"/>
                  </a:ext>
                </a:extLst>
              </p:cNvPr>
              <p:cNvSpPr/>
              <p:nvPr/>
            </p:nvSpPr>
            <p:spPr>
              <a:xfrm flipH="1">
                <a:off x="6240000" y="2422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3" name="Google Shape;824;p28">
                <a:extLst>
                  <a:ext uri="{FF2B5EF4-FFF2-40B4-BE49-F238E27FC236}">
                    <a16:creationId xmlns:a16="http://schemas.microsoft.com/office/drawing/2014/main" id="{55F12A37-3FA5-2F9A-2D17-1E0DCEED5A5D}"/>
                  </a:ext>
                </a:extLst>
              </p:cNvPr>
              <p:cNvSpPr/>
              <p:nvPr/>
            </p:nvSpPr>
            <p:spPr>
              <a:xfrm flipH="1">
                <a:off x="6820800" y="2422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4" name="Google Shape;825;p28">
                <a:extLst>
                  <a:ext uri="{FF2B5EF4-FFF2-40B4-BE49-F238E27FC236}">
                    <a16:creationId xmlns:a16="http://schemas.microsoft.com/office/drawing/2014/main" id="{2C4ED8B3-E4B3-00ED-45DB-E9DDED243CC5}"/>
                  </a:ext>
                </a:extLst>
              </p:cNvPr>
              <p:cNvSpPr/>
              <p:nvPr/>
            </p:nvSpPr>
            <p:spPr>
              <a:xfrm flipH="1">
                <a:off x="7401600" y="2422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5" name="Google Shape;826;p28">
                <a:extLst>
                  <a:ext uri="{FF2B5EF4-FFF2-40B4-BE49-F238E27FC236}">
                    <a16:creationId xmlns:a16="http://schemas.microsoft.com/office/drawing/2014/main" id="{67369CD2-E9D5-45D6-E1A3-0BEAC8909872}"/>
                  </a:ext>
                </a:extLst>
              </p:cNvPr>
              <p:cNvSpPr/>
              <p:nvPr/>
            </p:nvSpPr>
            <p:spPr>
              <a:xfrm flipH="1">
                <a:off x="7982400" y="2422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7" name="Google Shape;827;p28">
                <a:extLst>
                  <a:ext uri="{FF2B5EF4-FFF2-40B4-BE49-F238E27FC236}">
                    <a16:creationId xmlns:a16="http://schemas.microsoft.com/office/drawing/2014/main" id="{2AAE48E4-B67B-9E56-FEDF-05254E2F7D23}"/>
                  </a:ext>
                </a:extLst>
              </p:cNvPr>
              <p:cNvSpPr/>
              <p:nvPr/>
            </p:nvSpPr>
            <p:spPr>
              <a:xfrm flipH="1">
                <a:off x="8563200" y="2422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9" name="Google Shape;828;p28">
                <a:extLst>
                  <a:ext uri="{FF2B5EF4-FFF2-40B4-BE49-F238E27FC236}">
                    <a16:creationId xmlns:a16="http://schemas.microsoft.com/office/drawing/2014/main" id="{9E23F088-3B9D-544B-8E0A-FF39950AB674}"/>
                  </a:ext>
                </a:extLst>
              </p:cNvPr>
              <p:cNvSpPr/>
              <p:nvPr/>
            </p:nvSpPr>
            <p:spPr>
              <a:xfrm flipH="1">
                <a:off x="6240000" y="29571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20" name="Google Shape;829;p28">
                <a:extLst>
                  <a:ext uri="{FF2B5EF4-FFF2-40B4-BE49-F238E27FC236}">
                    <a16:creationId xmlns:a16="http://schemas.microsoft.com/office/drawing/2014/main" id="{CAA877FE-C178-6551-44F2-75A985348388}"/>
                  </a:ext>
                </a:extLst>
              </p:cNvPr>
              <p:cNvSpPr/>
              <p:nvPr/>
            </p:nvSpPr>
            <p:spPr>
              <a:xfrm flipH="1">
                <a:off x="6820800" y="29571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25" name="Google Shape;830;p28">
                <a:extLst>
                  <a:ext uri="{FF2B5EF4-FFF2-40B4-BE49-F238E27FC236}">
                    <a16:creationId xmlns:a16="http://schemas.microsoft.com/office/drawing/2014/main" id="{3570575D-A1D6-2E33-BE90-6D4116A300AF}"/>
                  </a:ext>
                </a:extLst>
              </p:cNvPr>
              <p:cNvSpPr/>
              <p:nvPr/>
            </p:nvSpPr>
            <p:spPr>
              <a:xfrm flipH="1">
                <a:off x="7401600" y="29571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26" name="Google Shape;831;p28">
                <a:extLst>
                  <a:ext uri="{FF2B5EF4-FFF2-40B4-BE49-F238E27FC236}">
                    <a16:creationId xmlns:a16="http://schemas.microsoft.com/office/drawing/2014/main" id="{8C071E85-635A-2A92-E006-1DB84F3018BD}"/>
                  </a:ext>
                </a:extLst>
              </p:cNvPr>
              <p:cNvSpPr/>
              <p:nvPr/>
            </p:nvSpPr>
            <p:spPr>
              <a:xfrm flipH="1">
                <a:off x="7982400" y="29571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29" name="Google Shape;832;p28">
                <a:extLst>
                  <a:ext uri="{FF2B5EF4-FFF2-40B4-BE49-F238E27FC236}">
                    <a16:creationId xmlns:a16="http://schemas.microsoft.com/office/drawing/2014/main" id="{DE0BA9AC-DDB8-AA96-DB95-E5708D652D97}"/>
                  </a:ext>
                </a:extLst>
              </p:cNvPr>
              <p:cNvSpPr/>
              <p:nvPr/>
            </p:nvSpPr>
            <p:spPr>
              <a:xfrm flipH="1">
                <a:off x="8563200" y="29571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grpSp>
        <p:grpSp>
          <p:nvGrpSpPr>
            <p:cNvPr id="6" name="Google Shape;833;p28">
              <a:extLst>
                <a:ext uri="{FF2B5EF4-FFF2-40B4-BE49-F238E27FC236}">
                  <a16:creationId xmlns:a16="http://schemas.microsoft.com/office/drawing/2014/main" id="{0EFA7886-2C0E-73AB-DFB4-F82E0BDBCEBB}"/>
                </a:ext>
              </a:extLst>
            </p:cNvPr>
            <p:cNvGrpSpPr/>
            <p:nvPr/>
          </p:nvGrpSpPr>
          <p:grpSpPr>
            <a:xfrm>
              <a:off x="546332" y="643484"/>
              <a:ext cx="1765922" cy="1596032"/>
              <a:chOff x="5950075" y="854725"/>
              <a:chExt cx="2904000" cy="2668950"/>
            </a:xfrm>
            <a:grpFill/>
          </p:grpSpPr>
          <p:sp>
            <p:nvSpPr>
              <p:cNvPr id="46" name="Google Shape;834;p28">
                <a:extLst>
                  <a:ext uri="{FF2B5EF4-FFF2-40B4-BE49-F238E27FC236}">
                    <a16:creationId xmlns:a16="http://schemas.microsoft.com/office/drawing/2014/main" id="{062B5C03-382F-70BE-24DB-976D36A6BB83}"/>
                  </a:ext>
                </a:extLst>
              </p:cNvPr>
              <p:cNvSpPr/>
              <p:nvPr/>
            </p:nvSpPr>
            <p:spPr>
              <a:xfrm flipH="1">
                <a:off x="5950075" y="854725"/>
                <a:ext cx="2904000" cy="26673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835;p28">
                <a:extLst>
                  <a:ext uri="{FF2B5EF4-FFF2-40B4-BE49-F238E27FC236}">
                    <a16:creationId xmlns:a16="http://schemas.microsoft.com/office/drawing/2014/main" id="{8226B72D-8CE0-84CB-B3CD-F374C6DCE412}"/>
                  </a:ext>
                </a:extLst>
              </p:cNvPr>
              <p:cNvSpPr/>
              <p:nvPr/>
            </p:nvSpPr>
            <p:spPr>
              <a:xfrm flipH="1">
                <a:off x="5950075" y="854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836;p28">
                <a:extLst>
                  <a:ext uri="{FF2B5EF4-FFF2-40B4-BE49-F238E27FC236}">
                    <a16:creationId xmlns:a16="http://schemas.microsoft.com/office/drawing/2014/main" id="{4FC87AB0-CAC3-6866-10C6-8FDE4D1AC223}"/>
                  </a:ext>
                </a:extLst>
              </p:cNvPr>
              <p:cNvSpPr/>
              <p:nvPr/>
            </p:nvSpPr>
            <p:spPr>
              <a:xfrm flipH="1">
                <a:off x="6530875" y="854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837;p28">
                <a:extLst>
                  <a:ext uri="{FF2B5EF4-FFF2-40B4-BE49-F238E27FC236}">
                    <a16:creationId xmlns:a16="http://schemas.microsoft.com/office/drawing/2014/main" id="{E5733C01-C089-D9D6-3455-D9830899F657}"/>
                  </a:ext>
                </a:extLst>
              </p:cNvPr>
              <p:cNvSpPr/>
              <p:nvPr/>
            </p:nvSpPr>
            <p:spPr>
              <a:xfrm flipH="1">
                <a:off x="7111675" y="854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838;p28">
                <a:extLst>
                  <a:ext uri="{FF2B5EF4-FFF2-40B4-BE49-F238E27FC236}">
                    <a16:creationId xmlns:a16="http://schemas.microsoft.com/office/drawing/2014/main" id="{33F7CD2A-DF71-776C-33B0-31A852045EC0}"/>
                  </a:ext>
                </a:extLst>
              </p:cNvPr>
              <p:cNvSpPr/>
              <p:nvPr/>
            </p:nvSpPr>
            <p:spPr>
              <a:xfrm flipH="1">
                <a:off x="7692475" y="854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839;p28">
                <a:extLst>
                  <a:ext uri="{FF2B5EF4-FFF2-40B4-BE49-F238E27FC236}">
                    <a16:creationId xmlns:a16="http://schemas.microsoft.com/office/drawing/2014/main" id="{48E10104-B114-AF1C-9969-331A73E14087}"/>
                  </a:ext>
                </a:extLst>
              </p:cNvPr>
              <p:cNvSpPr/>
              <p:nvPr/>
            </p:nvSpPr>
            <p:spPr>
              <a:xfrm flipH="1">
                <a:off x="8273275" y="854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840;p28">
                <a:extLst>
                  <a:ext uri="{FF2B5EF4-FFF2-40B4-BE49-F238E27FC236}">
                    <a16:creationId xmlns:a16="http://schemas.microsoft.com/office/drawing/2014/main" id="{3EC07A67-15D4-812A-F3AB-78E5C32506BE}"/>
                  </a:ext>
                </a:extLst>
              </p:cNvPr>
              <p:cNvSpPr/>
              <p:nvPr/>
            </p:nvSpPr>
            <p:spPr>
              <a:xfrm flipH="1">
                <a:off x="5950075" y="13875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841;p28">
                <a:extLst>
                  <a:ext uri="{FF2B5EF4-FFF2-40B4-BE49-F238E27FC236}">
                    <a16:creationId xmlns:a16="http://schemas.microsoft.com/office/drawing/2014/main" id="{9B3D26A8-E94A-E859-5176-1C5240B8F066}"/>
                  </a:ext>
                </a:extLst>
              </p:cNvPr>
              <p:cNvSpPr/>
              <p:nvPr/>
            </p:nvSpPr>
            <p:spPr>
              <a:xfrm flipH="1">
                <a:off x="6530875" y="13875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842;p28">
                <a:extLst>
                  <a:ext uri="{FF2B5EF4-FFF2-40B4-BE49-F238E27FC236}">
                    <a16:creationId xmlns:a16="http://schemas.microsoft.com/office/drawing/2014/main" id="{8A4576E4-1E82-F11C-D18B-E803C8F66974}"/>
                  </a:ext>
                </a:extLst>
              </p:cNvPr>
              <p:cNvSpPr/>
              <p:nvPr/>
            </p:nvSpPr>
            <p:spPr>
              <a:xfrm flipH="1">
                <a:off x="7111675" y="13875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843;p28">
                <a:extLst>
                  <a:ext uri="{FF2B5EF4-FFF2-40B4-BE49-F238E27FC236}">
                    <a16:creationId xmlns:a16="http://schemas.microsoft.com/office/drawing/2014/main" id="{4B8D331E-9CE1-56CD-DEBE-D81AB264DBBB}"/>
                  </a:ext>
                </a:extLst>
              </p:cNvPr>
              <p:cNvSpPr/>
              <p:nvPr/>
            </p:nvSpPr>
            <p:spPr>
              <a:xfrm flipH="1">
                <a:off x="7692475" y="13875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844;p28">
                <a:extLst>
                  <a:ext uri="{FF2B5EF4-FFF2-40B4-BE49-F238E27FC236}">
                    <a16:creationId xmlns:a16="http://schemas.microsoft.com/office/drawing/2014/main" id="{913F1319-1B12-0C76-C8FC-731C464798FE}"/>
                  </a:ext>
                </a:extLst>
              </p:cNvPr>
              <p:cNvSpPr/>
              <p:nvPr/>
            </p:nvSpPr>
            <p:spPr>
              <a:xfrm flipH="1">
                <a:off x="8273275" y="13875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845;p28">
                <a:extLst>
                  <a:ext uri="{FF2B5EF4-FFF2-40B4-BE49-F238E27FC236}">
                    <a16:creationId xmlns:a16="http://schemas.microsoft.com/office/drawing/2014/main" id="{55CD1999-17A5-ED73-5D8E-F52BC93BF187}"/>
                  </a:ext>
                </a:extLst>
              </p:cNvPr>
              <p:cNvSpPr/>
              <p:nvPr/>
            </p:nvSpPr>
            <p:spPr>
              <a:xfrm flipH="1">
                <a:off x="5950075" y="19219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846;p28">
                <a:extLst>
                  <a:ext uri="{FF2B5EF4-FFF2-40B4-BE49-F238E27FC236}">
                    <a16:creationId xmlns:a16="http://schemas.microsoft.com/office/drawing/2014/main" id="{D78D220C-A8BB-A49E-D653-F0F215C8E9E1}"/>
                  </a:ext>
                </a:extLst>
              </p:cNvPr>
              <p:cNvSpPr/>
              <p:nvPr/>
            </p:nvSpPr>
            <p:spPr>
              <a:xfrm flipH="1">
                <a:off x="6530875" y="19219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847;p28">
                <a:extLst>
                  <a:ext uri="{FF2B5EF4-FFF2-40B4-BE49-F238E27FC236}">
                    <a16:creationId xmlns:a16="http://schemas.microsoft.com/office/drawing/2014/main" id="{95512446-267D-F3CA-E0EC-470FAFE0CD09}"/>
                  </a:ext>
                </a:extLst>
              </p:cNvPr>
              <p:cNvSpPr/>
              <p:nvPr/>
            </p:nvSpPr>
            <p:spPr>
              <a:xfrm flipH="1">
                <a:off x="7111675" y="19219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848;p28">
                <a:extLst>
                  <a:ext uri="{FF2B5EF4-FFF2-40B4-BE49-F238E27FC236}">
                    <a16:creationId xmlns:a16="http://schemas.microsoft.com/office/drawing/2014/main" id="{28D3EC29-AB55-9D0A-A5C7-C6DC675FBB38}"/>
                  </a:ext>
                </a:extLst>
              </p:cNvPr>
              <p:cNvSpPr/>
              <p:nvPr/>
            </p:nvSpPr>
            <p:spPr>
              <a:xfrm flipH="1">
                <a:off x="7692475" y="19219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849;p28">
                <a:extLst>
                  <a:ext uri="{FF2B5EF4-FFF2-40B4-BE49-F238E27FC236}">
                    <a16:creationId xmlns:a16="http://schemas.microsoft.com/office/drawing/2014/main" id="{BA5952D6-574E-D8BC-293B-F35D4874703B}"/>
                  </a:ext>
                </a:extLst>
              </p:cNvPr>
              <p:cNvSpPr/>
              <p:nvPr/>
            </p:nvSpPr>
            <p:spPr>
              <a:xfrm flipH="1">
                <a:off x="8273275" y="19219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50;p28">
                <a:extLst>
                  <a:ext uri="{FF2B5EF4-FFF2-40B4-BE49-F238E27FC236}">
                    <a16:creationId xmlns:a16="http://schemas.microsoft.com/office/drawing/2014/main" id="{5BD99D4F-F43E-D51C-7025-0F8CBCFD5908}"/>
                  </a:ext>
                </a:extLst>
              </p:cNvPr>
              <p:cNvSpPr/>
              <p:nvPr/>
            </p:nvSpPr>
            <p:spPr>
              <a:xfrm flipH="1">
                <a:off x="5950075" y="24564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51;p28">
                <a:extLst>
                  <a:ext uri="{FF2B5EF4-FFF2-40B4-BE49-F238E27FC236}">
                    <a16:creationId xmlns:a16="http://schemas.microsoft.com/office/drawing/2014/main" id="{EB3DD193-BF44-2B3D-E86C-426C3D18CF4C}"/>
                  </a:ext>
                </a:extLst>
              </p:cNvPr>
              <p:cNvSpPr/>
              <p:nvPr/>
            </p:nvSpPr>
            <p:spPr>
              <a:xfrm flipH="1">
                <a:off x="6530875" y="24564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52;p28">
                <a:extLst>
                  <a:ext uri="{FF2B5EF4-FFF2-40B4-BE49-F238E27FC236}">
                    <a16:creationId xmlns:a16="http://schemas.microsoft.com/office/drawing/2014/main" id="{8FEC6801-EA8D-EB13-1101-B98257DEC086}"/>
                  </a:ext>
                </a:extLst>
              </p:cNvPr>
              <p:cNvSpPr/>
              <p:nvPr/>
            </p:nvSpPr>
            <p:spPr>
              <a:xfrm flipH="1">
                <a:off x="7111675" y="24564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53;p28">
                <a:extLst>
                  <a:ext uri="{FF2B5EF4-FFF2-40B4-BE49-F238E27FC236}">
                    <a16:creationId xmlns:a16="http://schemas.microsoft.com/office/drawing/2014/main" id="{1192DFE8-8EF2-D6A2-E84C-B091E3C90ECC}"/>
                  </a:ext>
                </a:extLst>
              </p:cNvPr>
              <p:cNvSpPr/>
              <p:nvPr/>
            </p:nvSpPr>
            <p:spPr>
              <a:xfrm flipH="1">
                <a:off x="7692475" y="24564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4;p28">
                <a:extLst>
                  <a:ext uri="{FF2B5EF4-FFF2-40B4-BE49-F238E27FC236}">
                    <a16:creationId xmlns:a16="http://schemas.microsoft.com/office/drawing/2014/main" id="{9F8D5D40-A199-E1F5-5D06-39CB64B18FD2}"/>
                  </a:ext>
                </a:extLst>
              </p:cNvPr>
              <p:cNvSpPr/>
              <p:nvPr/>
            </p:nvSpPr>
            <p:spPr>
              <a:xfrm flipH="1">
                <a:off x="8273275" y="24564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55;p28">
                <a:extLst>
                  <a:ext uri="{FF2B5EF4-FFF2-40B4-BE49-F238E27FC236}">
                    <a16:creationId xmlns:a16="http://schemas.microsoft.com/office/drawing/2014/main" id="{A26BD204-3C94-6FA5-4B13-EA42008E34EA}"/>
                  </a:ext>
                </a:extLst>
              </p:cNvPr>
              <p:cNvSpPr/>
              <p:nvPr/>
            </p:nvSpPr>
            <p:spPr>
              <a:xfrm flipH="1">
                <a:off x="5950075" y="29908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56;p28">
                <a:extLst>
                  <a:ext uri="{FF2B5EF4-FFF2-40B4-BE49-F238E27FC236}">
                    <a16:creationId xmlns:a16="http://schemas.microsoft.com/office/drawing/2014/main" id="{EDEB52FD-C31B-3054-E4EF-98773EE00378}"/>
                  </a:ext>
                </a:extLst>
              </p:cNvPr>
              <p:cNvSpPr/>
              <p:nvPr/>
            </p:nvSpPr>
            <p:spPr>
              <a:xfrm flipH="1">
                <a:off x="6530875" y="29908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57;p28">
                <a:extLst>
                  <a:ext uri="{FF2B5EF4-FFF2-40B4-BE49-F238E27FC236}">
                    <a16:creationId xmlns:a16="http://schemas.microsoft.com/office/drawing/2014/main" id="{22E6D662-208A-7EFB-1C54-E4AC759D8325}"/>
                  </a:ext>
                </a:extLst>
              </p:cNvPr>
              <p:cNvSpPr/>
              <p:nvPr/>
            </p:nvSpPr>
            <p:spPr>
              <a:xfrm flipH="1">
                <a:off x="7111675" y="29908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58;p28">
                <a:extLst>
                  <a:ext uri="{FF2B5EF4-FFF2-40B4-BE49-F238E27FC236}">
                    <a16:creationId xmlns:a16="http://schemas.microsoft.com/office/drawing/2014/main" id="{9163EFDF-E68D-36CE-B6DB-F352D0996A69}"/>
                  </a:ext>
                </a:extLst>
              </p:cNvPr>
              <p:cNvSpPr/>
              <p:nvPr/>
            </p:nvSpPr>
            <p:spPr>
              <a:xfrm flipH="1">
                <a:off x="7692475" y="29908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859;p28">
                <a:extLst>
                  <a:ext uri="{FF2B5EF4-FFF2-40B4-BE49-F238E27FC236}">
                    <a16:creationId xmlns:a16="http://schemas.microsoft.com/office/drawing/2014/main" id="{0951B3AC-D35D-4BDA-626E-3662F969FB56}"/>
                  </a:ext>
                </a:extLst>
              </p:cNvPr>
              <p:cNvSpPr/>
              <p:nvPr/>
            </p:nvSpPr>
            <p:spPr>
              <a:xfrm flipH="1">
                <a:off x="8273275" y="29908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 name="Google Shape;860;p28">
              <a:extLst>
                <a:ext uri="{FF2B5EF4-FFF2-40B4-BE49-F238E27FC236}">
                  <a16:creationId xmlns:a16="http://schemas.microsoft.com/office/drawing/2014/main" id="{7C6CEA79-EB72-444F-6588-E06F687140DB}"/>
                </a:ext>
              </a:extLst>
            </p:cNvPr>
            <p:cNvGrpSpPr/>
            <p:nvPr/>
          </p:nvGrpSpPr>
          <p:grpSpPr>
            <a:xfrm>
              <a:off x="347441" y="757786"/>
              <a:ext cx="1765922" cy="1596032"/>
              <a:chOff x="2854300" y="1168125"/>
              <a:chExt cx="2904000" cy="2668950"/>
            </a:xfrm>
            <a:grpFill/>
          </p:grpSpPr>
          <p:sp>
            <p:nvSpPr>
              <p:cNvPr id="8" name="Google Shape;861;p28">
                <a:extLst>
                  <a:ext uri="{FF2B5EF4-FFF2-40B4-BE49-F238E27FC236}">
                    <a16:creationId xmlns:a16="http://schemas.microsoft.com/office/drawing/2014/main" id="{8505417C-C5F7-9D8E-18AC-3657294703EE}"/>
                  </a:ext>
                </a:extLst>
              </p:cNvPr>
              <p:cNvSpPr/>
              <p:nvPr/>
            </p:nvSpPr>
            <p:spPr>
              <a:xfrm flipH="1">
                <a:off x="2854300" y="1168125"/>
                <a:ext cx="2904000" cy="26673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862;p28">
                <a:extLst>
                  <a:ext uri="{FF2B5EF4-FFF2-40B4-BE49-F238E27FC236}">
                    <a16:creationId xmlns:a16="http://schemas.microsoft.com/office/drawing/2014/main" id="{A3D35944-18CD-9ECF-2272-F3944570D2E2}"/>
                  </a:ext>
                </a:extLst>
              </p:cNvPr>
              <p:cNvSpPr/>
              <p:nvPr/>
            </p:nvSpPr>
            <p:spPr>
              <a:xfrm flipH="1">
                <a:off x="2854300" y="11681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863;p28">
                <a:extLst>
                  <a:ext uri="{FF2B5EF4-FFF2-40B4-BE49-F238E27FC236}">
                    <a16:creationId xmlns:a16="http://schemas.microsoft.com/office/drawing/2014/main" id="{1081E147-A5C4-2378-9D4E-0E9F30F88282}"/>
                  </a:ext>
                </a:extLst>
              </p:cNvPr>
              <p:cNvSpPr/>
              <p:nvPr/>
            </p:nvSpPr>
            <p:spPr>
              <a:xfrm flipH="1">
                <a:off x="3435100" y="11681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864;p28">
                <a:extLst>
                  <a:ext uri="{FF2B5EF4-FFF2-40B4-BE49-F238E27FC236}">
                    <a16:creationId xmlns:a16="http://schemas.microsoft.com/office/drawing/2014/main" id="{C6CC2B2C-C022-AA6A-CFD4-AA6785916793}"/>
                  </a:ext>
                </a:extLst>
              </p:cNvPr>
              <p:cNvSpPr/>
              <p:nvPr/>
            </p:nvSpPr>
            <p:spPr>
              <a:xfrm flipH="1">
                <a:off x="4015900" y="11681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865;p28">
                <a:extLst>
                  <a:ext uri="{FF2B5EF4-FFF2-40B4-BE49-F238E27FC236}">
                    <a16:creationId xmlns:a16="http://schemas.microsoft.com/office/drawing/2014/main" id="{373245C0-BBFD-5F65-3579-BCA72A67118D}"/>
                  </a:ext>
                </a:extLst>
              </p:cNvPr>
              <p:cNvSpPr/>
              <p:nvPr/>
            </p:nvSpPr>
            <p:spPr>
              <a:xfrm flipH="1">
                <a:off x="4596700" y="11681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866;p28">
                <a:extLst>
                  <a:ext uri="{FF2B5EF4-FFF2-40B4-BE49-F238E27FC236}">
                    <a16:creationId xmlns:a16="http://schemas.microsoft.com/office/drawing/2014/main" id="{4C49B5B0-AD5C-DAAA-3373-009AD8FF932E}"/>
                  </a:ext>
                </a:extLst>
              </p:cNvPr>
              <p:cNvSpPr/>
              <p:nvPr/>
            </p:nvSpPr>
            <p:spPr>
              <a:xfrm flipH="1">
                <a:off x="5177500" y="11681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867;p28">
                <a:extLst>
                  <a:ext uri="{FF2B5EF4-FFF2-40B4-BE49-F238E27FC236}">
                    <a16:creationId xmlns:a16="http://schemas.microsoft.com/office/drawing/2014/main" id="{272D9352-CE83-8C9D-AED0-B2BECA04C4CF}"/>
                  </a:ext>
                </a:extLst>
              </p:cNvPr>
              <p:cNvSpPr/>
              <p:nvPr/>
            </p:nvSpPr>
            <p:spPr>
              <a:xfrm flipH="1">
                <a:off x="2854300" y="17009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868;p28">
                <a:extLst>
                  <a:ext uri="{FF2B5EF4-FFF2-40B4-BE49-F238E27FC236}">
                    <a16:creationId xmlns:a16="http://schemas.microsoft.com/office/drawing/2014/main" id="{40E59C53-D71F-A61B-F056-71624B495B7D}"/>
                  </a:ext>
                </a:extLst>
              </p:cNvPr>
              <p:cNvSpPr/>
              <p:nvPr/>
            </p:nvSpPr>
            <p:spPr>
              <a:xfrm flipH="1">
                <a:off x="3435100" y="17009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869;p28">
                <a:extLst>
                  <a:ext uri="{FF2B5EF4-FFF2-40B4-BE49-F238E27FC236}">
                    <a16:creationId xmlns:a16="http://schemas.microsoft.com/office/drawing/2014/main" id="{D5A34BE1-B326-E2C5-0E4A-EE5D6C967C7D}"/>
                  </a:ext>
                </a:extLst>
              </p:cNvPr>
              <p:cNvSpPr/>
              <p:nvPr/>
            </p:nvSpPr>
            <p:spPr>
              <a:xfrm flipH="1">
                <a:off x="4015900" y="17009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870;p28">
                <a:extLst>
                  <a:ext uri="{FF2B5EF4-FFF2-40B4-BE49-F238E27FC236}">
                    <a16:creationId xmlns:a16="http://schemas.microsoft.com/office/drawing/2014/main" id="{9A863CA4-43BB-DA65-103A-0BC863856810}"/>
                  </a:ext>
                </a:extLst>
              </p:cNvPr>
              <p:cNvSpPr/>
              <p:nvPr/>
            </p:nvSpPr>
            <p:spPr>
              <a:xfrm flipH="1">
                <a:off x="4596700" y="17009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871;p28">
                <a:extLst>
                  <a:ext uri="{FF2B5EF4-FFF2-40B4-BE49-F238E27FC236}">
                    <a16:creationId xmlns:a16="http://schemas.microsoft.com/office/drawing/2014/main" id="{F9F514B2-FCFE-77B9-862F-A027BA0E6DD4}"/>
                  </a:ext>
                </a:extLst>
              </p:cNvPr>
              <p:cNvSpPr/>
              <p:nvPr/>
            </p:nvSpPr>
            <p:spPr>
              <a:xfrm flipH="1">
                <a:off x="5177500" y="17009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872;p28">
                <a:extLst>
                  <a:ext uri="{FF2B5EF4-FFF2-40B4-BE49-F238E27FC236}">
                    <a16:creationId xmlns:a16="http://schemas.microsoft.com/office/drawing/2014/main" id="{CEF18383-5E86-086B-19F8-8D8C059206AF}"/>
                  </a:ext>
                </a:extLst>
              </p:cNvPr>
              <p:cNvSpPr/>
              <p:nvPr/>
            </p:nvSpPr>
            <p:spPr>
              <a:xfrm flipH="1">
                <a:off x="2854300" y="22353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873;p28">
                <a:extLst>
                  <a:ext uri="{FF2B5EF4-FFF2-40B4-BE49-F238E27FC236}">
                    <a16:creationId xmlns:a16="http://schemas.microsoft.com/office/drawing/2014/main" id="{5C0D7D6B-655F-55E3-F76B-2E6BF105DF95}"/>
                  </a:ext>
                </a:extLst>
              </p:cNvPr>
              <p:cNvSpPr/>
              <p:nvPr/>
            </p:nvSpPr>
            <p:spPr>
              <a:xfrm flipH="1">
                <a:off x="3435100" y="22353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874;p28">
                <a:extLst>
                  <a:ext uri="{FF2B5EF4-FFF2-40B4-BE49-F238E27FC236}">
                    <a16:creationId xmlns:a16="http://schemas.microsoft.com/office/drawing/2014/main" id="{CE2D91B5-28AF-C861-E6DD-32C628973A8C}"/>
                  </a:ext>
                </a:extLst>
              </p:cNvPr>
              <p:cNvSpPr/>
              <p:nvPr/>
            </p:nvSpPr>
            <p:spPr>
              <a:xfrm flipH="1">
                <a:off x="4015900" y="22353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875;p28">
                <a:extLst>
                  <a:ext uri="{FF2B5EF4-FFF2-40B4-BE49-F238E27FC236}">
                    <a16:creationId xmlns:a16="http://schemas.microsoft.com/office/drawing/2014/main" id="{15DC53A8-69E5-9078-1299-E7FDBF072318}"/>
                  </a:ext>
                </a:extLst>
              </p:cNvPr>
              <p:cNvSpPr/>
              <p:nvPr/>
            </p:nvSpPr>
            <p:spPr>
              <a:xfrm flipH="1">
                <a:off x="4596700" y="22353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876;p28">
                <a:extLst>
                  <a:ext uri="{FF2B5EF4-FFF2-40B4-BE49-F238E27FC236}">
                    <a16:creationId xmlns:a16="http://schemas.microsoft.com/office/drawing/2014/main" id="{2D974C09-D2F8-1B31-C8C4-F78BFAAA75C4}"/>
                  </a:ext>
                </a:extLst>
              </p:cNvPr>
              <p:cNvSpPr/>
              <p:nvPr/>
            </p:nvSpPr>
            <p:spPr>
              <a:xfrm flipH="1">
                <a:off x="5177500" y="22353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877;p28">
                <a:extLst>
                  <a:ext uri="{FF2B5EF4-FFF2-40B4-BE49-F238E27FC236}">
                    <a16:creationId xmlns:a16="http://schemas.microsoft.com/office/drawing/2014/main" id="{DCC2AD91-C6FC-164F-1079-81422812317F}"/>
                  </a:ext>
                </a:extLst>
              </p:cNvPr>
              <p:cNvSpPr/>
              <p:nvPr/>
            </p:nvSpPr>
            <p:spPr>
              <a:xfrm flipH="1">
                <a:off x="2854300" y="2769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878;p28">
                <a:extLst>
                  <a:ext uri="{FF2B5EF4-FFF2-40B4-BE49-F238E27FC236}">
                    <a16:creationId xmlns:a16="http://schemas.microsoft.com/office/drawing/2014/main" id="{D30C6B39-65FF-FECB-2C02-E744494FEA31}"/>
                  </a:ext>
                </a:extLst>
              </p:cNvPr>
              <p:cNvSpPr/>
              <p:nvPr/>
            </p:nvSpPr>
            <p:spPr>
              <a:xfrm flipH="1">
                <a:off x="3435100" y="2769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879;p28">
                <a:extLst>
                  <a:ext uri="{FF2B5EF4-FFF2-40B4-BE49-F238E27FC236}">
                    <a16:creationId xmlns:a16="http://schemas.microsoft.com/office/drawing/2014/main" id="{17355678-47CA-737C-CD0A-AB555A89BF78}"/>
                  </a:ext>
                </a:extLst>
              </p:cNvPr>
              <p:cNvSpPr/>
              <p:nvPr/>
            </p:nvSpPr>
            <p:spPr>
              <a:xfrm flipH="1">
                <a:off x="4015900" y="2769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880;p28">
                <a:extLst>
                  <a:ext uri="{FF2B5EF4-FFF2-40B4-BE49-F238E27FC236}">
                    <a16:creationId xmlns:a16="http://schemas.microsoft.com/office/drawing/2014/main" id="{5FCF262B-7A44-7EF3-1688-AA173AD63F23}"/>
                  </a:ext>
                </a:extLst>
              </p:cNvPr>
              <p:cNvSpPr/>
              <p:nvPr/>
            </p:nvSpPr>
            <p:spPr>
              <a:xfrm flipH="1">
                <a:off x="4596700" y="2769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881;p28">
                <a:extLst>
                  <a:ext uri="{FF2B5EF4-FFF2-40B4-BE49-F238E27FC236}">
                    <a16:creationId xmlns:a16="http://schemas.microsoft.com/office/drawing/2014/main" id="{C7A000DF-B76F-5E0A-5E29-0696BF44FF26}"/>
                  </a:ext>
                </a:extLst>
              </p:cNvPr>
              <p:cNvSpPr/>
              <p:nvPr/>
            </p:nvSpPr>
            <p:spPr>
              <a:xfrm flipH="1">
                <a:off x="5177500" y="2769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882;p28">
                <a:extLst>
                  <a:ext uri="{FF2B5EF4-FFF2-40B4-BE49-F238E27FC236}">
                    <a16:creationId xmlns:a16="http://schemas.microsoft.com/office/drawing/2014/main" id="{F0BA550B-FE5F-6675-E9EC-A913FB72B32A}"/>
                  </a:ext>
                </a:extLst>
              </p:cNvPr>
              <p:cNvSpPr/>
              <p:nvPr/>
            </p:nvSpPr>
            <p:spPr>
              <a:xfrm flipH="1">
                <a:off x="2854300" y="3304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883;p28">
                <a:extLst>
                  <a:ext uri="{FF2B5EF4-FFF2-40B4-BE49-F238E27FC236}">
                    <a16:creationId xmlns:a16="http://schemas.microsoft.com/office/drawing/2014/main" id="{291359DB-F374-F305-113F-BBBB8C2E7653}"/>
                  </a:ext>
                </a:extLst>
              </p:cNvPr>
              <p:cNvSpPr/>
              <p:nvPr/>
            </p:nvSpPr>
            <p:spPr>
              <a:xfrm flipH="1">
                <a:off x="3435100" y="3304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884;p28">
                <a:extLst>
                  <a:ext uri="{FF2B5EF4-FFF2-40B4-BE49-F238E27FC236}">
                    <a16:creationId xmlns:a16="http://schemas.microsoft.com/office/drawing/2014/main" id="{CE70B927-536A-C9C5-AD3F-02E31C4FCF13}"/>
                  </a:ext>
                </a:extLst>
              </p:cNvPr>
              <p:cNvSpPr/>
              <p:nvPr/>
            </p:nvSpPr>
            <p:spPr>
              <a:xfrm flipH="1">
                <a:off x="4015900" y="3304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885;p28">
                <a:extLst>
                  <a:ext uri="{FF2B5EF4-FFF2-40B4-BE49-F238E27FC236}">
                    <a16:creationId xmlns:a16="http://schemas.microsoft.com/office/drawing/2014/main" id="{44E932E2-E3F9-E7A0-D0E5-6E4EBEFA2EC1}"/>
                  </a:ext>
                </a:extLst>
              </p:cNvPr>
              <p:cNvSpPr/>
              <p:nvPr/>
            </p:nvSpPr>
            <p:spPr>
              <a:xfrm flipH="1">
                <a:off x="4596700" y="3304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886;p28">
                <a:extLst>
                  <a:ext uri="{FF2B5EF4-FFF2-40B4-BE49-F238E27FC236}">
                    <a16:creationId xmlns:a16="http://schemas.microsoft.com/office/drawing/2014/main" id="{57EBEAFC-5B0C-3D7C-C6AC-A4EF84DAF4FA}"/>
                  </a:ext>
                </a:extLst>
              </p:cNvPr>
              <p:cNvSpPr/>
              <p:nvPr/>
            </p:nvSpPr>
            <p:spPr>
              <a:xfrm flipH="1">
                <a:off x="5177500" y="3304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36" name="文本框 135">
            <a:extLst>
              <a:ext uri="{FF2B5EF4-FFF2-40B4-BE49-F238E27FC236}">
                <a16:creationId xmlns:a16="http://schemas.microsoft.com/office/drawing/2014/main" id="{BB92D544-BBB4-45E7-CDE0-2A19E5D71C58}"/>
              </a:ext>
            </a:extLst>
          </p:cNvPr>
          <p:cNvSpPr txBox="1"/>
          <p:nvPr/>
        </p:nvSpPr>
        <p:spPr>
          <a:xfrm>
            <a:off x="10206037" y="2778161"/>
            <a:ext cx="1039225" cy="461665"/>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Difference </a:t>
            </a:r>
          </a:p>
          <a:p>
            <a:r>
              <a:rPr lang="en-US" altLang="zh-CN" sz="1200" dirty="0">
                <a:latin typeface="Times New Roman" panose="02020603050405020304" pitchFamily="18" charset="0"/>
                <a:cs typeface="Times New Roman" panose="02020603050405020304" pitchFamily="18" charset="0"/>
              </a:rPr>
              <a:t>calculation</a:t>
            </a:r>
            <a:endParaRPr lang="zh-CN" altLang="en-US" sz="1200" dirty="0">
              <a:latin typeface="Times New Roman" panose="02020603050405020304" pitchFamily="18" charset="0"/>
              <a:cs typeface="Times New Roman" panose="02020603050405020304" pitchFamily="18" charset="0"/>
            </a:endParaRPr>
          </a:p>
        </p:txBody>
      </p:sp>
      <p:pic>
        <p:nvPicPr>
          <p:cNvPr id="558" name="图片 557">
            <a:extLst>
              <a:ext uri="{FF2B5EF4-FFF2-40B4-BE49-F238E27FC236}">
                <a16:creationId xmlns:a16="http://schemas.microsoft.com/office/drawing/2014/main" id="{91F58544-DBFC-A544-64FA-30075C91BD2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12675" y="2190134"/>
            <a:ext cx="192355" cy="192355"/>
          </a:xfrm>
          <a:prstGeom prst="rect">
            <a:avLst/>
          </a:prstGeom>
        </p:spPr>
      </p:pic>
      <p:pic>
        <p:nvPicPr>
          <p:cNvPr id="559" name="图片 558">
            <a:extLst>
              <a:ext uri="{FF2B5EF4-FFF2-40B4-BE49-F238E27FC236}">
                <a16:creationId xmlns:a16="http://schemas.microsoft.com/office/drawing/2014/main" id="{AB1DC25A-DEF2-00B6-4DD7-0BA4282357C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61909" y="2176678"/>
            <a:ext cx="192355" cy="192355"/>
          </a:xfrm>
          <a:prstGeom prst="rect">
            <a:avLst/>
          </a:prstGeom>
        </p:spPr>
      </p:pic>
      <p:sp>
        <p:nvSpPr>
          <p:cNvPr id="149" name="文本框 148">
            <a:extLst>
              <a:ext uri="{FF2B5EF4-FFF2-40B4-BE49-F238E27FC236}">
                <a16:creationId xmlns:a16="http://schemas.microsoft.com/office/drawing/2014/main" id="{DC8759B9-260F-00F3-05E1-AB79C18DE8A5}"/>
              </a:ext>
            </a:extLst>
          </p:cNvPr>
          <p:cNvSpPr txBox="1"/>
          <p:nvPr/>
        </p:nvSpPr>
        <p:spPr>
          <a:xfrm>
            <a:off x="8927006" y="3231640"/>
            <a:ext cx="877161" cy="276999"/>
          </a:xfrm>
          <a:prstGeom prst="rect">
            <a:avLst/>
          </a:prstGeom>
          <a:noFill/>
        </p:spPr>
        <p:txBody>
          <a:bodyPr wrap="square">
            <a:spAutoFit/>
          </a:bodyPr>
          <a:lstStyle/>
          <a:p>
            <a:r>
              <a:rPr lang="en-US" altLang="zh-CN" sz="1200" dirty="0">
                <a:solidFill>
                  <a:srgbClr val="C00000"/>
                </a:solidFill>
                <a:latin typeface="Times New Roman" panose="02020603050405020304" pitchFamily="18" charset="0"/>
                <a:cs typeface="Times New Roman" panose="02020603050405020304" pitchFamily="18" charset="0"/>
              </a:rPr>
              <a:t>Dissimilar</a:t>
            </a:r>
            <a:endParaRPr lang="zh-CN" altLang="en-US" sz="1200" dirty="0">
              <a:solidFill>
                <a:srgbClr val="C00000"/>
              </a:solidFill>
              <a:latin typeface="Times New Roman" panose="02020603050405020304" pitchFamily="18" charset="0"/>
              <a:cs typeface="Times New Roman" panose="02020603050405020304" pitchFamily="18" charset="0"/>
            </a:endParaRPr>
          </a:p>
        </p:txBody>
      </p:sp>
      <p:sp>
        <p:nvSpPr>
          <p:cNvPr id="186" name="矩形 185">
            <a:extLst>
              <a:ext uri="{FF2B5EF4-FFF2-40B4-BE49-F238E27FC236}">
                <a16:creationId xmlns:a16="http://schemas.microsoft.com/office/drawing/2014/main" id="{C936555C-3FE0-91C7-F02A-7016C9E4A472}"/>
              </a:ext>
            </a:extLst>
          </p:cNvPr>
          <p:cNvSpPr/>
          <p:nvPr/>
        </p:nvSpPr>
        <p:spPr>
          <a:xfrm>
            <a:off x="8507227" y="522285"/>
            <a:ext cx="936637" cy="198815"/>
          </a:xfrm>
          <a:prstGeom prst="rect">
            <a:avLst/>
          </a:prstGeom>
          <a:solidFill>
            <a:srgbClr val="8FAAD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87" name="直接连接符 186">
            <a:extLst>
              <a:ext uri="{FF2B5EF4-FFF2-40B4-BE49-F238E27FC236}">
                <a16:creationId xmlns:a16="http://schemas.microsoft.com/office/drawing/2014/main" id="{2F444614-F958-C3ED-0C30-B7C3691AD928}"/>
              </a:ext>
            </a:extLst>
          </p:cNvPr>
          <p:cNvCxnSpPr>
            <a:cxnSpLocks/>
          </p:cNvCxnSpPr>
          <p:nvPr/>
        </p:nvCxnSpPr>
        <p:spPr>
          <a:xfrm>
            <a:off x="8656992" y="521282"/>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188" name="直接连接符 187">
            <a:extLst>
              <a:ext uri="{FF2B5EF4-FFF2-40B4-BE49-F238E27FC236}">
                <a16:creationId xmlns:a16="http://schemas.microsoft.com/office/drawing/2014/main" id="{D9ADC445-721D-C84C-2CE6-F683F9EE9C7E}"/>
              </a:ext>
            </a:extLst>
          </p:cNvPr>
          <p:cNvCxnSpPr>
            <a:cxnSpLocks/>
          </p:cNvCxnSpPr>
          <p:nvPr/>
        </p:nvCxnSpPr>
        <p:spPr>
          <a:xfrm>
            <a:off x="8823680" y="516520"/>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189" name="直接连接符 188">
            <a:extLst>
              <a:ext uri="{FF2B5EF4-FFF2-40B4-BE49-F238E27FC236}">
                <a16:creationId xmlns:a16="http://schemas.microsoft.com/office/drawing/2014/main" id="{CB86CFA1-7529-4902-656C-DFE4B29275EB}"/>
              </a:ext>
            </a:extLst>
          </p:cNvPr>
          <p:cNvCxnSpPr>
            <a:cxnSpLocks/>
          </p:cNvCxnSpPr>
          <p:nvPr/>
        </p:nvCxnSpPr>
        <p:spPr>
          <a:xfrm>
            <a:off x="8976080" y="518899"/>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190" name="直接连接符 189">
            <a:extLst>
              <a:ext uri="{FF2B5EF4-FFF2-40B4-BE49-F238E27FC236}">
                <a16:creationId xmlns:a16="http://schemas.microsoft.com/office/drawing/2014/main" id="{9AB34C61-ABD4-E263-0DF2-7BBA3941B469}"/>
              </a:ext>
            </a:extLst>
          </p:cNvPr>
          <p:cNvCxnSpPr>
            <a:cxnSpLocks/>
          </p:cNvCxnSpPr>
          <p:nvPr/>
        </p:nvCxnSpPr>
        <p:spPr>
          <a:xfrm>
            <a:off x="9133245" y="518898"/>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191" name="直接连接符 190">
            <a:extLst>
              <a:ext uri="{FF2B5EF4-FFF2-40B4-BE49-F238E27FC236}">
                <a16:creationId xmlns:a16="http://schemas.microsoft.com/office/drawing/2014/main" id="{7B151790-B651-AD27-5394-FEA9C59BE297}"/>
              </a:ext>
            </a:extLst>
          </p:cNvPr>
          <p:cNvCxnSpPr>
            <a:cxnSpLocks/>
          </p:cNvCxnSpPr>
          <p:nvPr/>
        </p:nvCxnSpPr>
        <p:spPr>
          <a:xfrm>
            <a:off x="9299933" y="521274"/>
            <a:ext cx="0" cy="206962"/>
          </a:xfrm>
          <a:prstGeom prst="line">
            <a:avLst/>
          </a:prstGeom>
          <a:ln/>
        </p:spPr>
        <p:style>
          <a:lnRef idx="2">
            <a:schemeClr val="dk1"/>
          </a:lnRef>
          <a:fillRef idx="0">
            <a:schemeClr val="dk1"/>
          </a:fillRef>
          <a:effectRef idx="1">
            <a:schemeClr val="dk1"/>
          </a:effectRef>
          <a:fontRef idx="minor">
            <a:schemeClr val="tx1"/>
          </a:fontRef>
        </p:style>
      </p:cxnSp>
      <p:sp>
        <p:nvSpPr>
          <p:cNvPr id="197" name="矩形 196">
            <a:extLst>
              <a:ext uri="{FF2B5EF4-FFF2-40B4-BE49-F238E27FC236}">
                <a16:creationId xmlns:a16="http://schemas.microsoft.com/office/drawing/2014/main" id="{A4B6325C-BEB3-9978-3F23-6FB7625B77C8}"/>
              </a:ext>
            </a:extLst>
          </p:cNvPr>
          <p:cNvSpPr/>
          <p:nvPr/>
        </p:nvSpPr>
        <p:spPr>
          <a:xfrm>
            <a:off x="8509481" y="1375513"/>
            <a:ext cx="936637" cy="198815"/>
          </a:xfrm>
          <a:prstGeom prst="rect">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03" name="直接连接符 202">
            <a:extLst>
              <a:ext uri="{FF2B5EF4-FFF2-40B4-BE49-F238E27FC236}">
                <a16:creationId xmlns:a16="http://schemas.microsoft.com/office/drawing/2014/main" id="{439909A8-EB59-75EA-BFCB-9EDF7DFE50FC}"/>
              </a:ext>
            </a:extLst>
          </p:cNvPr>
          <p:cNvCxnSpPr>
            <a:cxnSpLocks/>
          </p:cNvCxnSpPr>
          <p:nvPr/>
        </p:nvCxnSpPr>
        <p:spPr>
          <a:xfrm>
            <a:off x="8659246" y="1374510"/>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209" name="直接连接符 208">
            <a:extLst>
              <a:ext uri="{FF2B5EF4-FFF2-40B4-BE49-F238E27FC236}">
                <a16:creationId xmlns:a16="http://schemas.microsoft.com/office/drawing/2014/main" id="{755080E8-2245-6958-8C36-8D28378D7186}"/>
              </a:ext>
            </a:extLst>
          </p:cNvPr>
          <p:cNvCxnSpPr>
            <a:cxnSpLocks/>
          </p:cNvCxnSpPr>
          <p:nvPr/>
        </p:nvCxnSpPr>
        <p:spPr>
          <a:xfrm>
            <a:off x="8825934" y="1369748"/>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215" name="直接连接符 214">
            <a:extLst>
              <a:ext uri="{FF2B5EF4-FFF2-40B4-BE49-F238E27FC236}">
                <a16:creationId xmlns:a16="http://schemas.microsoft.com/office/drawing/2014/main" id="{F812508C-FCCC-0931-B68E-90AA1CF092E9}"/>
              </a:ext>
            </a:extLst>
          </p:cNvPr>
          <p:cNvCxnSpPr>
            <a:cxnSpLocks/>
          </p:cNvCxnSpPr>
          <p:nvPr/>
        </p:nvCxnSpPr>
        <p:spPr>
          <a:xfrm>
            <a:off x="8978334" y="1372127"/>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221" name="直接连接符 220">
            <a:extLst>
              <a:ext uri="{FF2B5EF4-FFF2-40B4-BE49-F238E27FC236}">
                <a16:creationId xmlns:a16="http://schemas.microsoft.com/office/drawing/2014/main" id="{F3F78631-CD2F-87EE-2011-1E17C4F32A0C}"/>
              </a:ext>
            </a:extLst>
          </p:cNvPr>
          <p:cNvCxnSpPr>
            <a:cxnSpLocks/>
          </p:cNvCxnSpPr>
          <p:nvPr/>
        </p:nvCxnSpPr>
        <p:spPr>
          <a:xfrm>
            <a:off x="9135499" y="1372126"/>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227" name="直接连接符 226">
            <a:extLst>
              <a:ext uri="{FF2B5EF4-FFF2-40B4-BE49-F238E27FC236}">
                <a16:creationId xmlns:a16="http://schemas.microsoft.com/office/drawing/2014/main" id="{CB19970B-BAD2-8D41-1A1E-B51950E16FAB}"/>
              </a:ext>
            </a:extLst>
          </p:cNvPr>
          <p:cNvCxnSpPr>
            <a:cxnSpLocks/>
          </p:cNvCxnSpPr>
          <p:nvPr/>
        </p:nvCxnSpPr>
        <p:spPr>
          <a:xfrm>
            <a:off x="9302187" y="1374502"/>
            <a:ext cx="0" cy="206962"/>
          </a:xfrm>
          <a:prstGeom prst="line">
            <a:avLst/>
          </a:prstGeom>
          <a:ln/>
        </p:spPr>
        <p:style>
          <a:lnRef idx="2">
            <a:schemeClr val="dk1"/>
          </a:lnRef>
          <a:fillRef idx="0">
            <a:schemeClr val="dk1"/>
          </a:fillRef>
          <a:effectRef idx="1">
            <a:schemeClr val="dk1"/>
          </a:effectRef>
          <a:fontRef idx="minor">
            <a:schemeClr val="tx1"/>
          </a:fontRef>
        </p:style>
      </p:cxnSp>
      <p:sp>
        <p:nvSpPr>
          <p:cNvPr id="231" name="矩形 230">
            <a:extLst>
              <a:ext uri="{FF2B5EF4-FFF2-40B4-BE49-F238E27FC236}">
                <a16:creationId xmlns:a16="http://schemas.microsoft.com/office/drawing/2014/main" id="{82102C6C-004E-E3D4-5D32-C0DBAFBB47A7}"/>
              </a:ext>
            </a:extLst>
          </p:cNvPr>
          <p:cNvSpPr/>
          <p:nvPr/>
        </p:nvSpPr>
        <p:spPr>
          <a:xfrm>
            <a:off x="8814230" y="1378314"/>
            <a:ext cx="189782" cy="198162"/>
          </a:xfrm>
          <a:prstGeom prst="rect">
            <a:avLst/>
          </a:prstGeom>
          <a:pattFill prst="dkVert">
            <a:fgClr>
              <a:srgbClr val="ED7D31"/>
            </a:fgClr>
            <a:bgClr>
              <a:schemeClr val="bg1"/>
            </a:bgClr>
          </a:patt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234" name="矩形 233">
            <a:extLst>
              <a:ext uri="{FF2B5EF4-FFF2-40B4-BE49-F238E27FC236}">
                <a16:creationId xmlns:a16="http://schemas.microsoft.com/office/drawing/2014/main" id="{B5183DD4-F9AA-2027-5B18-50E836D887F6}"/>
              </a:ext>
            </a:extLst>
          </p:cNvPr>
          <p:cNvSpPr/>
          <p:nvPr/>
        </p:nvSpPr>
        <p:spPr>
          <a:xfrm>
            <a:off x="8507227" y="1941383"/>
            <a:ext cx="936637" cy="198815"/>
          </a:xfrm>
          <a:prstGeom prst="rect">
            <a:avLst/>
          </a:prstGeom>
          <a:solidFill>
            <a:srgbClr val="FBE5D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35" name="直接连接符 234">
            <a:extLst>
              <a:ext uri="{FF2B5EF4-FFF2-40B4-BE49-F238E27FC236}">
                <a16:creationId xmlns:a16="http://schemas.microsoft.com/office/drawing/2014/main" id="{EF5C9C41-6288-4391-B31F-C26C4DF0449B}"/>
              </a:ext>
            </a:extLst>
          </p:cNvPr>
          <p:cNvCxnSpPr>
            <a:cxnSpLocks/>
          </p:cNvCxnSpPr>
          <p:nvPr/>
        </p:nvCxnSpPr>
        <p:spPr>
          <a:xfrm>
            <a:off x="8656992" y="1940380"/>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236" name="直接连接符 235">
            <a:extLst>
              <a:ext uri="{FF2B5EF4-FFF2-40B4-BE49-F238E27FC236}">
                <a16:creationId xmlns:a16="http://schemas.microsoft.com/office/drawing/2014/main" id="{555D0DF9-D36A-ACDA-E3A0-B8B9CD4DF674}"/>
              </a:ext>
            </a:extLst>
          </p:cNvPr>
          <p:cNvCxnSpPr>
            <a:cxnSpLocks/>
          </p:cNvCxnSpPr>
          <p:nvPr/>
        </p:nvCxnSpPr>
        <p:spPr>
          <a:xfrm>
            <a:off x="8823680" y="1935618"/>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237" name="直接连接符 236">
            <a:extLst>
              <a:ext uri="{FF2B5EF4-FFF2-40B4-BE49-F238E27FC236}">
                <a16:creationId xmlns:a16="http://schemas.microsoft.com/office/drawing/2014/main" id="{C4E7B6F2-B4C2-172C-096B-606CF0A98429}"/>
              </a:ext>
            </a:extLst>
          </p:cNvPr>
          <p:cNvCxnSpPr>
            <a:cxnSpLocks/>
          </p:cNvCxnSpPr>
          <p:nvPr/>
        </p:nvCxnSpPr>
        <p:spPr>
          <a:xfrm>
            <a:off x="8976080" y="1937997"/>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238" name="直接连接符 237">
            <a:extLst>
              <a:ext uri="{FF2B5EF4-FFF2-40B4-BE49-F238E27FC236}">
                <a16:creationId xmlns:a16="http://schemas.microsoft.com/office/drawing/2014/main" id="{90AFA4BC-ADDF-53CD-EAD1-299288715A30}"/>
              </a:ext>
            </a:extLst>
          </p:cNvPr>
          <p:cNvCxnSpPr>
            <a:cxnSpLocks/>
          </p:cNvCxnSpPr>
          <p:nvPr/>
        </p:nvCxnSpPr>
        <p:spPr>
          <a:xfrm>
            <a:off x="9133245" y="1937996"/>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239" name="直接连接符 238">
            <a:extLst>
              <a:ext uri="{FF2B5EF4-FFF2-40B4-BE49-F238E27FC236}">
                <a16:creationId xmlns:a16="http://schemas.microsoft.com/office/drawing/2014/main" id="{2FBE7D61-C9AB-4DFE-5C05-DA22BE29AE0C}"/>
              </a:ext>
            </a:extLst>
          </p:cNvPr>
          <p:cNvCxnSpPr>
            <a:cxnSpLocks/>
          </p:cNvCxnSpPr>
          <p:nvPr/>
        </p:nvCxnSpPr>
        <p:spPr>
          <a:xfrm>
            <a:off x="9299933" y="1940372"/>
            <a:ext cx="0" cy="206962"/>
          </a:xfrm>
          <a:prstGeom prst="line">
            <a:avLst/>
          </a:prstGeom>
          <a:ln/>
        </p:spPr>
        <p:style>
          <a:lnRef idx="2">
            <a:schemeClr val="dk1"/>
          </a:lnRef>
          <a:fillRef idx="0">
            <a:schemeClr val="dk1"/>
          </a:fillRef>
          <a:effectRef idx="1">
            <a:schemeClr val="dk1"/>
          </a:effectRef>
          <a:fontRef idx="minor">
            <a:schemeClr val="tx1"/>
          </a:fontRef>
        </p:style>
      </p:cxnSp>
      <p:sp>
        <p:nvSpPr>
          <p:cNvPr id="243" name="矩形 242">
            <a:extLst>
              <a:ext uri="{FF2B5EF4-FFF2-40B4-BE49-F238E27FC236}">
                <a16:creationId xmlns:a16="http://schemas.microsoft.com/office/drawing/2014/main" id="{592E0D74-B416-9101-2B1F-510783E2244D}"/>
              </a:ext>
            </a:extLst>
          </p:cNvPr>
          <p:cNvSpPr/>
          <p:nvPr/>
        </p:nvSpPr>
        <p:spPr>
          <a:xfrm>
            <a:off x="8498763" y="2847676"/>
            <a:ext cx="936637" cy="198815"/>
          </a:xfrm>
          <a:prstGeom prst="rect">
            <a:avLst/>
          </a:prstGeom>
          <a:solidFill>
            <a:srgbClr val="DAEFF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44" name="直接连接符 243">
            <a:extLst>
              <a:ext uri="{FF2B5EF4-FFF2-40B4-BE49-F238E27FC236}">
                <a16:creationId xmlns:a16="http://schemas.microsoft.com/office/drawing/2014/main" id="{367A3C30-5652-32C0-C2CF-14C2DA77BCCA}"/>
              </a:ext>
            </a:extLst>
          </p:cNvPr>
          <p:cNvCxnSpPr>
            <a:cxnSpLocks/>
          </p:cNvCxnSpPr>
          <p:nvPr/>
        </p:nvCxnSpPr>
        <p:spPr>
          <a:xfrm>
            <a:off x="8648528" y="2846673"/>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245" name="直接连接符 244">
            <a:extLst>
              <a:ext uri="{FF2B5EF4-FFF2-40B4-BE49-F238E27FC236}">
                <a16:creationId xmlns:a16="http://schemas.microsoft.com/office/drawing/2014/main" id="{882CFBD3-464B-A030-843D-BC84DF94FE50}"/>
              </a:ext>
            </a:extLst>
          </p:cNvPr>
          <p:cNvCxnSpPr>
            <a:cxnSpLocks/>
          </p:cNvCxnSpPr>
          <p:nvPr/>
        </p:nvCxnSpPr>
        <p:spPr>
          <a:xfrm>
            <a:off x="8815216" y="2841911"/>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246" name="直接连接符 245">
            <a:extLst>
              <a:ext uri="{FF2B5EF4-FFF2-40B4-BE49-F238E27FC236}">
                <a16:creationId xmlns:a16="http://schemas.microsoft.com/office/drawing/2014/main" id="{040E4660-C67A-B4E2-8525-8DD98EB43D68}"/>
              </a:ext>
            </a:extLst>
          </p:cNvPr>
          <p:cNvCxnSpPr>
            <a:cxnSpLocks/>
          </p:cNvCxnSpPr>
          <p:nvPr/>
        </p:nvCxnSpPr>
        <p:spPr>
          <a:xfrm>
            <a:off x="8967616" y="2844290"/>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247" name="直接连接符 246">
            <a:extLst>
              <a:ext uri="{FF2B5EF4-FFF2-40B4-BE49-F238E27FC236}">
                <a16:creationId xmlns:a16="http://schemas.microsoft.com/office/drawing/2014/main" id="{C9166AE0-3E63-A5DD-0530-04CE07335BD2}"/>
              </a:ext>
            </a:extLst>
          </p:cNvPr>
          <p:cNvCxnSpPr>
            <a:cxnSpLocks/>
          </p:cNvCxnSpPr>
          <p:nvPr/>
        </p:nvCxnSpPr>
        <p:spPr>
          <a:xfrm>
            <a:off x="9124781" y="2844289"/>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251" name="直接连接符 250">
            <a:extLst>
              <a:ext uri="{FF2B5EF4-FFF2-40B4-BE49-F238E27FC236}">
                <a16:creationId xmlns:a16="http://schemas.microsoft.com/office/drawing/2014/main" id="{F04B4816-3362-26BB-D9A5-60D9E66228B7}"/>
              </a:ext>
            </a:extLst>
          </p:cNvPr>
          <p:cNvCxnSpPr>
            <a:cxnSpLocks/>
          </p:cNvCxnSpPr>
          <p:nvPr/>
        </p:nvCxnSpPr>
        <p:spPr>
          <a:xfrm>
            <a:off x="9291469" y="2846665"/>
            <a:ext cx="0" cy="206962"/>
          </a:xfrm>
          <a:prstGeom prst="line">
            <a:avLst/>
          </a:prstGeom>
          <a:ln/>
        </p:spPr>
        <p:style>
          <a:lnRef idx="2">
            <a:schemeClr val="dk1"/>
          </a:lnRef>
          <a:fillRef idx="0">
            <a:schemeClr val="dk1"/>
          </a:fillRef>
          <a:effectRef idx="1">
            <a:schemeClr val="dk1"/>
          </a:effectRef>
          <a:fontRef idx="minor">
            <a:schemeClr val="tx1"/>
          </a:fontRef>
        </p:style>
      </p:cxnSp>
      <p:sp>
        <p:nvSpPr>
          <p:cNvPr id="30" name="文本框 29">
            <a:extLst>
              <a:ext uri="{FF2B5EF4-FFF2-40B4-BE49-F238E27FC236}">
                <a16:creationId xmlns:a16="http://schemas.microsoft.com/office/drawing/2014/main" id="{7AE1914D-AE00-589A-52BE-E5B9A441178E}"/>
              </a:ext>
            </a:extLst>
          </p:cNvPr>
          <p:cNvSpPr txBox="1"/>
          <p:nvPr/>
        </p:nvSpPr>
        <p:spPr>
          <a:xfrm>
            <a:off x="6277352" y="417843"/>
            <a:ext cx="774255" cy="230832"/>
          </a:xfrm>
          <a:prstGeom prst="rect">
            <a:avLst/>
          </a:prstGeom>
          <a:noFill/>
        </p:spPr>
        <p:txBody>
          <a:bodyPr wrap="square" rtlCol="0">
            <a:spAutoFit/>
          </a:bodyPr>
          <a:lstStyle/>
          <a:p>
            <a:r>
              <a:rPr lang="en-US" altLang="zh-CN" sz="900" dirty="0">
                <a:latin typeface="Times New Roman" panose="02020603050405020304" pitchFamily="18" charset="0"/>
                <a:cs typeface="Times New Roman" panose="02020603050405020304" pitchFamily="18" charset="0"/>
              </a:rPr>
              <a:t>1  0 1  0 1</a:t>
            </a:r>
          </a:p>
        </p:txBody>
      </p:sp>
      <p:sp>
        <p:nvSpPr>
          <p:cNvPr id="135" name="文本框 134">
            <a:extLst>
              <a:ext uri="{FF2B5EF4-FFF2-40B4-BE49-F238E27FC236}">
                <a16:creationId xmlns:a16="http://schemas.microsoft.com/office/drawing/2014/main" id="{E02B1A36-60E5-34A6-F5A8-6EEC9E3F9C93}"/>
              </a:ext>
            </a:extLst>
          </p:cNvPr>
          <p:cNvSpPr txBox="1"/>
          <p:nvPr/>
        </p:nvSpPr>
        <p:spPr>
          <a:xfrm>
            <a:off x="6278860" y="535179"/>
            <a:ext cx="774255" cy="230832"/>
          </a:xfrm>
          <a:prstGeom prst="rect">
            <a:avLst/>
          </a:prstGeom>
          <a:noFill/>
        </p:spPr>
        <p:txBody>
          <a:bodyPr wrap="square" rtlCol="0">
            <a:spAutoFit/>
          </a:bodyPr>
          <a:lstStyle/>
          <a:p>
            <a:r>
              <a:rPr lang="en-US" altLang="zh-CN" sz="900" dirty="0">
                <a:latin typeface="Times New Roman" panose="02020603050405020304" pitchFamily="18" charset="0"/>
                <a:cs typeface="Times New Roman" panose="02020603050405020304" pitchFamily="18" charset="0"/>
              </a:rPr>
              <a:t>1  1 1  0 1</a:t>
            </a:r>
          </a:p>
        </p:txBody>
      </p:sp>
      <p:sp>
        <p:nvSpPr>
          <p:cNvPr id="140" name="文本框 139">
            <a:extLst>
              <a:ext uri="{FF2B5EF4-FFF2-40B4-BE49-F238E27FC236}">
                <a16:creationId xmlns:a16="http://schemas.microsoft.com/office/drawing/2014/main" id="{A94DDF3B-6820-8C36-76B8-2B9C579AF420}"/>
              </a:ext>
            </a:extLst>
          </p:cNvPr>
          <p:cNvSpPr txBox="1"/>
          <p:nvPr/>
        </p:nvSpPr>
        <p:spPr>
          <a:xfrm>
            <a:off x="6277647" y="650217"/>
            <a:ext cx="645440" cy="230832"/>
          </a:xfrm>
          <a:prstGeom prst="rect">
            <a:avLst/>
          </a:prstGeom>
          <a:noFill/>
        </p:spPr>
        <p:txBody>
          <a:bodyPr wrap="square" rtlCol="0">
            <a:spAutoFit/>
          </a:bodyPr>
          <a:lstStyle/>
          <a:p>
            <a:r>
              <a:rPr lang="en-US" altLang="zh-CN" sz="900" dirty="0">
                <a:latin typeface="Times New Roman" panose="02020603050405020304" pitchFamily="18" charset="0"/>
                <a:cs typeface="Times New Roman" panose="02020603050405020304" pitchFamily="18" charset="0"/>
              </a:rPr>
              <a:t>0  0 1  0 1</a:t>
            </a:r>
          </a:p>
        </p:txBody>
      </p:sp>
      <p:sp>
        <p:nvSpPr>
          <p:cNvPr id="141" name="文本框 140">
            <a:extLst>
              <a:ext uri="{FF2B5EF4-FFF2-40B4-BE49-F238E27FC236}">
                <a16:creationId xmlns:a16="http://schemas.microsoft.com/office/drawing/2014/main" id="{56A2887F-8912-3AAC-E1A7-915D59F3C840}"/>
              </a:ext>
            </a:extLst>
          </p:cNvPr>
          <p:cNvSpPr txBox="1"/>
          <p:nvPr/>
        </p:nvSpPr>
        <p:spPr>
          <a:xfrm>
            <a:off x="6275596" y="749951"/>
            <a:ext cx="645440" cy="230832"/>
          </a:xfrm>
          <a:prstGeom prst="rect">
            <a:avLst/>
          </a:prstGeom>
          <a:noFill/>
        </p:spPr>
        <p:txBody>
          <a:bodyPr wrap="square" rtlCol="0">
            <a:spAutoFit/>
          </a:bodyPr>
          <a:lstStyle/>
          <a:p>
            <a:r>
              <a:rPr lang="en-US" altLang="zh-CN" sz="900" dirty="0">
                <a:latin typeface="Times New Roman" panose="02020603050405020304" pitchFamily="18" charset="0"/>
                <a:cs typeface="Times New Roman" panose="02020603050405020304" pitchFamily="18" charset="0"/>
              </a:rPr>
              <a:t>1  0 1  0 1</a:t>
            </a:r>
          </a:p>
        </p:txBody>
      </p:sp>
      <p:sp>
        <p:nvSpPr>
          <p:cNvPr id="147" name="文本框 146">
            <a:extLst>
              <a:ext uri="{FF2B5EF4-FFF2-40B4-BE49-F238E27FC236}">
                <a16:creationId xmlns:a16="http://schemas.microsoft.com/office/drawing/2014/main" id="{6962B150-CE36-1318-5B6F-0A6241DCF410}"/>
              </a:ext>
            </a:extLst>
          </p:cNvPr>
          <p:cNvSpPr txBox="1"/>
          <p:nvPr/>
        </p:nvSpPr>
        <p:spPr>
          <a:xfrm>
            <a:off x="6280188" y="866978"/>
            <a:ext cx="645440" cy="230832"/>
          </a:xfrm>
          <a:prstGeom prst="rect">
            <a:avLst/>
          </a:prstGeom>
          <a:noFill/>
        </p:spPr>
        <p:txBody>
          <a:bodyPr wrap="square" rtlCol="0">
            <a:spAutoFit/>
          </a:bodyPr>
          <a:lstStyle/>
          <a:p>
            <a:r>
              <a:rPr lang="en-US" altLang="zh-CN" sz="900" dirty="0">
                <a:latin typeface="Times New Roman" panose="02020603050405020304" pitchFamily="18" charset="0"/>
                <a:cs typeface="Times New Roman" panose="02020603050405020304" pitchFamily="18" charset="0"/>
              </a:rPr>
              <a:t>0  0 1  1 1</a:t>
            </a:r>
          </a:p>
        </p:txBody>
      </p:sp>
      <p:sp>
        <p:nvSpPr>
          <p:cNvPr id="148" name="文本框 147">
            <a:extLst>
              <a:ext uri="{FF2B5EF4-FFF2-40B4-BE49-F238E27FC236}">
                <a16:creationId xmlns:a16="http://schemas.microsoft.com/office/drawing/2014/main" id="{E9FC36FA-BA8C-2A0C-520F-9C8B628FB64E}"/>
              </a:ext>
            </a:extLst>
          </p:cNvPr>
          <p:cNvSpPr txBox="1"/>
          <p:nvPr/>
        </p:nvSpPr>
        <p:spPr>
          <a:xfrm>
            <a:off x="7179081" y="652732"/>
            <a:ext cx="774255" cy="230832"/>
          </a:xfrm>
          <a:prstGeom prst="rect">
            <a:avLst/>
          </a:prstGeom>
          <a:noFill/>
        </p:spPr>
        <p:txBody>
          <a:bodyPr wrap="square" rtlCol="0">
            <a:spAutoFit/>
          </a:bodyPr>
          <a:lstStyle/>
          <a:p>
            <a:r>
              <a:rPr lang="en-US" altLang="zh-CN" sz="900" dirty="0">
                <a:latin typeface="Times New Roman" panose="02020603050405020304" pitchFamily="18" charset="0"/>
                <a:cs typeface="Times New Roman" panose="02020603050405020304" pitchFamily="18" charset="0"/>
              </a:rPr>
              <a:t>6  3 1  2 1</a:t>
            </a:r>
          </a:p>
        </p:txBody>
      </p:sp>
      <p:sp>
        <p:nvSpPr>
          <p:cNvPr id="150" name="文本框 149">
            <a:extLst>
              <a:ext uri="{FF2B5EF4-FFF2-40B4-BE49-F238E27FC236}">
                <a16:creationId xmlns:a16="http://schemas.microsoft.com/office/drawing/2014/main" id="{E382F0F8-589B-5AA0-D6BA-E15325DEDEEF}"/>
              </a:ext>
            </a:extLst>
          </p:cNvPr>
          <p:cNvSpPr txBox="1"/>
          <p:nvPr/>
        </p:nvSpPr>
        <p:spPr>
          <a:xfrm>
            <a:off x="7179081" y="430184"/>
            <a:ext cx="774255" cy="230832"/>
          </a:xfrm>
          <a:prstGeom prst="rect">
            <a:avLst/>
          </a:prstGeom>
          <a:noFill/>
        </p:spPr>
        <p:txBody>
          <a:bodyPr wrap="square" rtlCol="0">
            <a:spAutoFit/>
          </a:bodyPr>
          <a:lstStyle/>
          <a:p>
            <a:r>
              <a:rPr lang="en-US" altLang="zh-CN" sz="900" dirty="0">
                <a:latin typeface="Times New Roman" panose="02020603050405020304" pitchFamily="18" charset="0"/>
                <a:cs typeface="Times New Roman" panose="02020603050405020304" pitchFamily="18" charset="0"/>
              </a:rPr>
              <a:t>4  0 3  8 1</a:t>
            </a:r>
          </a:p>
        </p:txBody>
      </p:sp>
      <p:sp>
        <p:nvSpPr>
          <p:cNvPr id="151" name="文本框 150">
            <a:extLst>
              <a:ext uri="{FF2B5EF4-FFF2-40B4-BE49-F238E27FC236}">
                <a16:creationId xmlns:a16="http://schemas.microsoft.com/office/drawing/2014/main" id="{A41AFFFF-D6C8-1F3E-3C9D-9F6BCB20920E}"/>
              </a:ext>
            </a:extLst>
          </p:cNvPr>
          <p:cNvSpPr txBox="1"/>
          <p:nvPr/>
        </p:nvSpPr>
        <p:spPr>
          <a:xfrm>
            <a:off x="7176698" y="537504"/>
            <a:ext cx="774255" cy="230832"/>
          </a:xfrm>
          <a:prstGeom prst="rect">
            <a:avLst/>
          </a:prstGeom>
          <a:noFill/>
        </p:spPr>
        <p:txBody>
          <a:bodyPr wrap="square" rtlCol="0">
            <a:spAutoFit/>
          </a:bodyPr>
          <a:lstStyle/>
          <a:p>
            <a:r>
              <a:rPr lang="en-US" altLang="zh-CN" sz="900" dirty="0">
                <a:latin typeface="Times New Roman" panose="02020603050405020304" pitchFamily="18" charset="0"/>
                <a:cs typeface="Times New Roman" panose="02020603050405020304" pitchFamily="18" charset="0"/>
              </a:rPr>
              <a:t>5  0 7  0 1</a:t>
            </a:r>
          </a:p>
        </p:txBody>
      </p:sp>
      <p:sp>
        <p:nvSpPr>
          <p:cNvPr id="154" name="文本框 153">
            <a:extLst>
              <a:ext uri="{FF2B5EF4-FFF2-40B4-BE49-F238E27FC236}">
                <a16:creationId xmlns:a16="http://schemas.microsoft.com/office/drawing/2014/main" id="{6E82A7CA-0C54-103F-2C1B-B17745DA33D7}"/>
              </a:ext>
            </a:extLst>
          </p:cNvPr>
          <p:cNvSpPr txBox="1"/>
          <p:nvPr/>
        </p:nvSpPr>
        <p:spPr>
          <a:xfrm>
            <a:off x="7179081" y="768148"/>
            <a:ext cx="774255" cy="230832"/>
          </a:xfrm>
          <a:prstGeom prst="rect">
            <a:avLst/>
          </a:prstGeom>
          <a:noFill/>
        </p:spPr>
        <p:txBody>
          <a:bodyPr wrap="square" rtlCol="0">
            <a:spAutoFit/>
          </a:bodyPr>
          <a:lstStyle/>
          <a:p>
            <a:r>
              <a:rPr lang="en-US" altLang="zh-CN" sz="900" dirty="0">
                <a:latin typeface="Times New Roman" panose="02020603050405020304" pitchFamily="18" charset="0"/>
                <a:cs typeface="Times New Roman" panose="02020603050405020304" pitchFamily="18" charset="0"/>
              </a:rPr>
              <a:t>8  6 3  7 1</a:t>
            </a:r>
          </a:p>
        </p:txBody>
      </p:sp>
      <p:sp>
        <p:nvSpPr>
          <p:cNvPr id="162" name="文本框 161">
            <a:extLst>
              <a:ext uri="{FF2B5EF4-FFF2-40B4-BE49-F238E27FC236}">
                <a16:creationId xmlns:a16="http://schemas.microsoft.com/office/drawing/2014/main" id="{591D6D4F-C352-C3D4-68E2-D89EE1FE37C2}"/>
              </a:ext>
            </a:extLst>
          </p:cNvPr>
          <p:cNvSpPr txBox="1"/>
          <p:nvPr/>
        </p:nvSpPr>
        <p:spPr>
          <a:xfrm>
            <a:off x="7179081" y="884066"/>
            <a:ext cx="774255" cy="230832"/>
          </a:xfrm>
          <a:prstGeom prst="rect">
            <a:avLst/>
          </a:prstGeom>
          <a:noFill/>
        </p:spPr>
        <p:txBody>
          <a:bodyPr wrap="square" rtlCol="0">
            <a:spAutoFit/>
          </a:bodyPr>
          <a:lstStyle/>
          <a:p>
            <a:r>
              <a:rPr lang="en-US" altLang="zh-CN" sz="900" dirty="0">
                <a:latin typeface="Times New Roman" panose="02020603050405020304" pitchFamily="18" charset="0"/>
                <a:cs typeface="Times New Roman" panose="02020603050405020304" pitchFamily="18" charset="0"/>
              </a:rPr>
              <a:t>9  3 5  7 1</a:t>
            </a:r>
          </a:p>
        </p:txBody>
      </p:sp>
      <p:cxnSp>
        <p:nvCxnSpPr>
          <p:cNvPr id="242" name="直接箭头连接符 241">
            <a:extLst>
              <a:ext uri="{FF2B5EF4-FFF2-40B4-BE49-F238E27FC236}">
                <a16:creationId xmlns:a16="http://schemas.microsoft.com/office/drawing/2014/main" id="{FEBCC9AD-5A31-6899-5769-637E505324F8}"/>
              </a:ext>
            </a:extLst>
          </p:cNvPr>
          <p:cNvCxnSpPr>
            <a:cxnSpLocks/>
          </p:cNvCxnSpPr>
          <p:nvPr/>
        </p:nvCxnSpPr>
        <p:spPr>
          <a:xfrm>
            <a:off x="10224179" y="1274188"/>
            <a:ext cx="0" cy="30350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61" name="直接箭头连接符 260">
            <a:extLst>
              <a:ext uri="{FF2B5EF4-FFF2-40B4-BE49-F238E27FC236}">
                <a16:creationId xmlns:a16="http://schemas.microsoft.com/office/drawing/2014/main" id="{0AE87C5E-2C77-3087-868E-7B0F9A71CA9E}"/>
              </a:ext>
            </a:extLst>
          </p:cNvPr>
          <p:cNvCxnSpPr>
            <a:cxnSpLocks/>
          </p:cNvCxnSpPr>
          <p:nvPr/>
        </p:nvCxnSpPr>
        <p:spPr>
          <a:xfrm>
            <a:off x="10225244" y="1971318"/>
            <a:ext cx="0" cy="30350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62" name="直接箭头连接符 261">
            <a:extLst>
              <a:ext uri="{FF2B5EF4-FFF2-40B4-BE49-F238E27FC236}">
                <a16:creationId xmlns:a16="http://schemas.microsoft.com/office/drawing/2014/main" id="{8DAABC00-E71F-A186-665D-EE49D1B27DC4}"/>
              </a:ext>
            </a:extLst>
          </p:cNvPr>
          <p:cNvCxnSpPr>
            <a:cxnSpLocks/>
          </p:cNvCxnSpPr>
          <p:nvPr/>
        </p:nvCxnSpPr>
        <p:spPr>
          <a:xfrm>
            <a:off x="10234550" y="2799263"/>
            <a:ext cx="0" cy="41519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66" name="直接箭头连接符 265">
            <a:extLst>
              <a:ext uri="{FF2B5EF4-FFF2-40B4-BE49-F238E27FC236}">
                <a16:creationId xmlns:a16="http://schemas.microsoft.com/office/drawing/2014/main" id="{7E0576DA-1262-A559-1F27-035F3C0A1AA3}"/>
              </a:ext>
            </a:extLst>
          </p:cNvPr>
          <p:cNvCxnSpPr>
            <a:cxnSpLocks/>
          </p:cNvCxnSpPr>
          <p:nvPr/>
        </p:nvCxnSpPr>
        <p:spPr>
          <a:xfrm>
            <a:off x="9689732" y="1094964"/>
            <a:ext cx="235144" cy="407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70" name="矩形 269">
            <a:extLst>
              <a:ext uri="{FF2B5EF4-FFF2-40B4-BE49-F238E27FC236}">
                <a16:creationId xmlns:a16="http://schemas.microsoft.com/office/drawing/2014/main" id="{8FDA83F8-209A-A292-35FE-661CA2114B66}"/>
              </a:ext>
            </a:extLst>
          </p:cNvPr>
          <p:cNvSpPr/>
          <p:nvPr/>
        </p:nvSpPr>
        <p:spPr>
          <a:xfrm>
            <a:off x="9896192" y="1627930"/>
            <a:ext cx="1331383" cy="242548"/>
          </a:xfrm>
          <a:prstGeom prst="rect">
            <a:avLst/>
          </a:prstGeom>
          <a:solidFill>
            <a:srgbClr val="FBE3B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72" name="文本框 271">
            <a:extLst>
              <a:ext uri="{FF2B5EF4-FFF2-40B4-BE49-F238E27FC236}">
                <a16:creationId xmlns:a16="http://schemas.microsoft.com/office/drawing/2014/main" id="{33C9EA4E-E358-2A31-CCA0-582E65705329}"/>
              </a:ext>
            </a:extLst>
          </p:cNvPr>
          <p:cNvSpPr txBox="1"/>
          <p:nvPr/>
        </p:nvSpPr>
        <p:spPr>
          <a:xfrm>
            <a:off x="9873815" y="1603228"/>
            <a:ext cx="1441420"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Contrastive learning</a:t>
            </a:r>
            <a:endParaRPr lang="zh-CN" altLang="en-US" sz="1200" dirty="0">
              <a:latin typeface="Times New Roman" panose="02020603050405020304" pitchFamily="18" charset="0"/>
              <a:cs typeface="Times New Roman" panose="02020603050405020304" pitchFamily="18" charset="0"/>
            </a:endParaRPr>
          </a:p>
        </p:txBody>
      </p:sp>
      <p:sp>
        <p:nvSpPr>
          <p:cNvPr id="286" name="文本框 285">
            <a:extLst>
              <a:ext uri="{FF2B5EF4-FFF2-40B4-BE49-F238E27FC236}">
                <a16:creationId xmlns:a16="http://schemas.microsoft.com/office/drawing/2014/main" id="{42827648-0550-A2E4-9D75-75CD2D887E6D}"/>
              </a:ext>
            </a:extLst>
          </p:cNvPr>
          <p:cNvSpPr txBox="1"/>
          <p:nvPr/>
        </p:nvSpPr>
        <p:spPr>
          <a:xfrm>
            <a:off x="10181913" y="1283407"/>
            <a:ext cx="1519547"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Flow model training</a:t>
            </a:r>
            <a:endParaRPr lang="zh-CN" altLang="en-US" sz="1200" dirty="0">
              <a:latin typeface="Times New Roman" panose="02020603050405020304" pitchFamily="18" charset="0"/>
              <a:cs typeface="Times New Roman" panose="02020603050405020304" pitchFamily="18" charset="0"/>
            </a:endParaRPr>
          </a:p>
        </p:txBody>
      </p:sp>
      <p:sp>
        <p:nvSpPr>
          <p:cNvPr id="25" name="矩形 24">
            <a:extLst>
              <a:ext uri="{FF2B5EF4-FFF2-40B4-BE49-F238E27FC236}">
                <a16:creationId xmlns:a16="http://schemas.microsoft.com/office/drawing/2014/main" id="{119254C7-DA1E-8575-792A-1D39270116B3}"/>
              </a:ext>
            </a:extLst>
          </p:cNvPr>
          <p:cNvSpPr/>
          <p:nvPr/>
        </p:nvSpPr>
        <p:spPr>
          <a:xfrm>
            <a:off x="6922152" y="5038096"/>
            <a:ext cx="1536260" cy="1144654"/>
          </a:xfrm>
          <a:prstGeom prst="rect">
            <a:avLst/>
          </a:prstGeom>
          <a:solidFill>
            <a:srgbClr val="E2F0D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4" name="矩形 163">
            <a:extLst>
              <a:ext uri="{FF2B5EF4-FFF2-40B4-BE49-F238E27FC236}">
                <a16:creationId xmlns:a16="http://schemas.microsoft.com/office/drawing/2014/main" id="{BC1E6069-FA91-24DA-88A0-C067FB58AEE8}"/>
              </a:ext>
            </a:extLst>
          </p:cNvPr>
          <p:cNvSpPr/>
          <p:nvPr/>
        </p:nvSpPr>
        <p:spPr>
          <a:xfrm>
            <a:off x="8957054" y="5021027"/>
            <a:ext cx="2318716" cy="1003103"/>
          </a:xfrm>
          <a:prstGeom prst="rect">
            <a:avLst/>
          </a:prstGeom>
          <a:solidFill>
            <a:srgbClr val="FBE6CC"/>
          </a:solidFill>
          <a:ln>
            <a:solidFill>
              <a:srgbClr val="91919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7" name="文本框 166">
            <a:extLst>
              <a:ext uri="{FF2B5EF4-FFF2-40B4-BE49-F238E27FC236}">
                <a16:creationId xmlns:a16="http://schemas.microsoft.com/office/drawing/2014/main" id="{49C6988C-2DF4-BC4D-7753-966107411858}"/>
              </a:ext>
            </a:extLst>
          </p:cNvPr>
          <p:cNvSpPr txBox="1"/>
          <p:nvPr/>
        </p:nvSpPr>
        <p:spPr>
          <a:xfrm>
            <a:off x="4787494" y="6217081"/>
            <a:ext cx="2064906"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Suspected graph model</a:t>
            </a:r>
            <a:endParaRPr lang="zh-CN" altLang="en-US" sz="1200" dirty="0"/>
          </a:p>
        </p:txBody>
      </p:sp>
      <mc:AlternateContent xmlns:mc="http://schemas.openxmlformats.org/markup-compatibility/2006" xmlns:a14="http://schemas.microsoft.com/office/drawing/2010/main">
        <mc:Choice Requires="a14">
          <p:sp>
            <p:nvSpPr>
              <p:cNvPr id="170" name="文本框 169">
                <a:extLst>
                  <a:ext uri="{FF2B5EF4-FFF2-40B4-BE49-F238E27FC236}">
                    <a16:creationId xmlns:a16="http://schemas.microsoft.com/office/drawing/2014/main" id="{6A08EDF8-1173-655C-1A08-5E60F89138AF}"/>
                  </a:ext>
                </a:extLst>
              </p:cNvPr>
              <p:cNvSpPr txBox="1"/>
              <p:nvPr/>
            </p:nvSpPr>
            <p:spPr>
              <a:xfrm>
                <a:off x="8960644" y="5045021"/>
                <a:ext cx="2315126" cy="1015663"/>
              </a:xfrm>
              <a:prstGeom prst="rect">
                <a:avLst/>
              </a:prstGeom>
              <a:noFill/>
              <a:ln>
                <a:noFill/>
                <a:prstDash val="lgDash"/>
              </a:ln>
            </p:spPr>
            <p:txBody>
              <a:bodyPr wrap="square">
                <a:spAutoFit/>
              </a:bodyPr>
              <a:lstStyle/>
              <a:p>
                <a:r>
                  <a:rPr lang="zh-CN" altLang="en-US" sz="1200" dirty="0">
                    <a:latin typeface="Times New Roman" panose="02020603050405020304" pitchFamily="18" charset="0"/>
                    <a:cs typeface="Times New Roman" panose="02020603050405020304" pitchFamily="18" charset="0"/>
                  </a:rPr>
                  <a:t>Hypothesis testing:</a:t>
                </a:r>
                <a:endParaRPr lang="en-US" altLang="zh-CN" sz="1200" dirty="0">
                  <a:latin typeface="Times New Roman" panose="02020603050405020304" pitchFamily="18" charset="0"/>
                  <a:cs typeface="Times New Roman" panose="02020603050405020304" pitchFamily="18" charset="0"/>
                </a:endParaRPr>
              </a:p>
              <a:p>
                <a:endParaRPr lang="en-US" altLang="zh-CN" sz="1200" dirty="0">
                  <a:latin typeface="Times New Roman" panose="02020603050405020304" pitchFamily="18" charset="0"/>
                  <a:cs typeface="Times New Roman" panose="02020603050405020304" pitchFamily="18" charset="0"/>
                </a:endParaRPr>
              </a:p>
              <a:p>
                <a14:m>
                  <m:oMath xmlns:m="http://schemas.openxmlformats.org/officeDocument/2006/math">
                    <m:sSub>
                      <m:sSubPr>
                        <m:ctrlPr>
                          <a:rPr lang="en-US" altLang="zh-CN" sz="1200" i="1" smtClean="0">
                            <a:latin typeface="Cambria Math" panose="02040503050406030204" pitchFamily="18" charset="0"/>
                            <a:cs typeface="Times New Roman" panose="02020603050405020304" pitchFamily="18" charset="0"/>
                          </a:rPr>
                        </m:ctrlPr>
                      </m:sSubPr>
                      <m:e>
                        <m:r>
                          <a:rPr lang="en-US" altLang="zh-CN" sz="1200" b="0" i="1" smtClean="0">
                            <a:latin typeface="Cambria Math" panose="02040503050406030204" pitchFamily="18" charset="0"/>
                            <a:cs typeface="Times New Roman" panose="02020603050405020304" pitchFamily="18" charset="0"/>
                          </a:rPr>
                          <m:t>𝐻</m:t>
                        </m:r>
                      </m:e>
                      <m:sub>
                        <m:r>
                          <a:rPr lang="en-US" altLang="zh-CN" sz="1200" b="0" i="1" smtClean="0">
                            <a:latin typeface="Cambria Math" panose="02040503050406030204" pitchFamily="18" charset="0"/>
                            <a:cs typeface="Times New Roman" panose="02020603050405020304" pitchFamily="18" charset="0"/>
                          </a:rPr>
                          <m:t>0</m:t>
                        </m:r>
                      </m:sub>
                    </m:sSub>
                    <m:r>
                      <a:rPr lang="en-US" altLang="zh-CN" sz="1200" b="0" i="0" smtClean="0">
                        <a:latin typeface="Cambria Math" panose="02040503050406030204" pitchFamily="18" charset="0"/>
                        <a:cs typeface="Times New Roman" panose="02020603050405020304" pitchFamily="18" charset="0"/>
                      </a:rPr>
                      <m:t>:</m:t>
                    </m:r>
                  </m:oMath>
                </a14:m>
                <a:r>
                  <a:rPr lang="en-US" altLang="zh-CN" sz="1200" dirty="0">
                    <a:latin typeface="Times New Roman" panose="02020603050405020304" pitchFamily="18" charset="0"/>
                    <a:cs typeface="Times New Roman" panose="02020603050405020304" pitchFamily="18" charset="0"/>
                  </a:rPr>
                  <a:t>The observed two queries have different classification probability distributions</a:t>
                </a:r>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170" name="文本框 169">
                <a:extLst>
                  <a:ext uri="{FF2B5EF4-FFF2-40B4-BE49-F238E27FC236}">
                    <a16:creationId xmlns:a16="http://schemas.microsoft.com/office/drawing/2014/main" id="{6A08EDF8-1173-655C-1A08-5E60F89138AF}"/>
                  </a:ext>
                </a:extLst>
              </p:cNvPr>
              <p:cNvSpPr txBox="1">
                <a:spLocks noRot="1" noChangeAspect="1" noMove="1" noResize="1" noEditPoints="1" noAdjustHandles="1" noChangeArrowheads="1" noChangeShapeType="1" noTextEdit="1"/>
              </p:cNvSpPr>
              <p:nvPr/>
            </p:nvSpPr>
            <p:spPr>
              <a:xfrm>
                <a:off x="8960644" y="5045021"/>
                <a:ext cx="2315126" cy="1015663"/>
              </a:xfrm>
              <a:prstGeom prst="rect">
                <a:avLst/>
              </a:prstGeom>
              <a:blipFill>
                <a:blip r:embed="rId17"/>
                <a:stretch>
                  <a:fillRect l="-263" t="-602" r="-789" b="-4217"/>
                </a:stretch>
              </a:blipFill>
              <a:ln>
                <a:noFill/>
                <a:prstDash val="lgDash"/>
              </a:ln>
            </p:spPr>
            <p:txBody>
              <a:bodyPr/>
              <a:lstStyle/>
              <a:p>
                <a:r>
                  <a:rPr lang="zh-CN" altLang="en-US">
                    <a:noFill/>
                  </a:rPr>
                  <a:t> </a:t>
                </a:r>
              </a:p>
            </p:txBody>
          </p:sp>
        </mc:Fallback>
      </mc:AlternateContent>
      <p:sp>
        <p:nvSpPr>
          <p:cNvPr id="171" name="椭圆 170">
            <a:extLst>
              <a:ext uri="{FF2B5EF4-FFF2-40B4-BE49-F238E27FC236}">
                <a16:creationId xmlns:a16="http://schemas.microsoft.com/office/drawing/2014/main" id="{3BEFF47C-673A-B584-A391-CAB453E9D209}"/>
              </a:ext>
            </a:extLst>
          </p:cNvPr>
          <p:cNvSpPr/>
          <p:nvPr/>
        </p:nvSpPr>
        <p:spPr>
          <a:xfrm>
            <a:off x="863844" y="5226284"/>
            <a:ext cx="128588" cy="135731"/>
          </a:xfrm>
          <a:prstGeom prst="ellipse">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172" name="椭圆 171">
            <a:extLst>
              <a:ext uri="{FF2B5EF4-FFF2-40B4-BE49-F238E27FC236}">
                <a16:creationId xmlns:a16="http://schemas.microsoft.com/office/drawing/2014/main" id="{73F997D0-C710-907B-4ECC-8B0F4497E046}"/>
              </a:ext>
            </a:extLst>
          </p:cNvPr>
          <p:cNvSpPr/>
          <p:nvPr/>
        </p:nvSpPr>
        <p:spPr>
          <a:xfrm>
            <a:off x="1150785" y="4872900"/>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174" name="椭圆 173">
            <a:extLst>
              <a:ext uri="{FF2B5EF4-FFF2-40B4-BE49-F238E27FC236}">
                <a16:creationId xmlns:a16="http://schemas.microsoft.com/office/drawing/2014/main" id="{82A3FC30-F8E4-1C7D-B610-550BF70443A9}"/>
              </a:ext>
            </a:extLst>
          </p:cNvPr>
          <p:cNvSpPr/>
          <p:nvPr/>
        </p:nvSpPr>
        <p:spPr>
          <a:xfrm>
            <a:off x="1086491" y="5614841"/>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75" name="椭圆 174">
            <a:extLst>
              <a:ext uri="{FF2B5EF4-FFF2-40B4-BE49-F238E27FC236}">
                <a16:creationId xmlns:a16="http://schemas.microsoft.com/office/drawing/2014/main" id="{A4F90FA4-2D7C-907B-EE4C-F4ED81E3A05B}"/>
              </a:ext>
            </a:extLst>
          </p:cNvPr>
          <p:cNvSpPr/>
          <p:nvPr/>
        </p:nvSpPr>
        <p:spPr>
          <a:xfrm>
            <a:off x="1455585" y="5246161"/>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76" name="椭圆 175">
            <a:extLst>
              <a:ext uri="{FF2B5EF4-FFF2-40B4-BE49-F238E27FC236}">
                <a16:creationId xmlns:a16="http://schemas.microsoft.com/office/drawing/2014/main" id="{E442EACD-D71C-CFC6-63EE-D3D2B4E59A2A}"/>
              </a:ext>
            </a:extLst>
          </p:cNvPr>
          <p:cNvSpPr/>
          <p:nvPr/>
        </p:nvSpPr>
        <p:spPr>
          <a:xfrm>
            <a:off x="1743719" y="4894511"/>
            <a:ext cx="128588" cy="135731"/>
          </a:xfrm>
          <a:prstGeom prst="ellipse">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177" name="椭圆 176">
            <a:extLst>
              <a:ext uri="{FF2B5EF4-FFF2-40B4-BE49-F238E27FC236}">
                <a16:creationId xmlns:a16="http://schemas.microsoft.com/office/drawing/2014/main" id="{2047BB70-A32E-0CC7-2D37-2BCB60586F09}"/>
              </a:ext>
            </a:extLst>
          </p:cNvPr>
          <p:cNvSpPr/>
          <p:nvPr/>
        </p:nvSpPr>
        <p:spPr>
          <a:xfrm>
            <a:off x="1877072" y="5584686"/>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78" name="椭圆 177">
            <a:extLst>
              <a:ext uri="{FF2B5EF4-FFF2-40B4-BE49-F238E27FC236}">
                <a16:creationId xmlns:a16="http://schemas.microsoft.com/office/drawing/2014/main" id="{77A29FED-848D-67EA-0E7D-4EA08C46E5B5}"/>
              </a:ext>
            </a:extLst>
          </p:cNvPr>
          <p:cNvSpPr/>
          <p:nvPr/>
        </p:nvSpPr>
        <p:spPr>
          <a:xfrm>
            <a:off x="1956835" y="5328312"/>
            <a:ext cx="128588" cy="135731"/>
          </a:xfrm>
          <a:prstGeom prst="ellipse">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179" name="椭圆 178">
            <a:extLst>
              <a:ext uri="{FF2B5EF4-FFF2-40B4-BE49-F238E27FC236}">
                <a16:creationId xmlns:a16="http://schemas.microsoft.com/office/drawing/2014/main" id="{B56BA976-5307-01C4-CAA1-1836B4FE8E7B}"/>
              </a:ext>
            </a:extLst>
          </p:cNvPr>
          <p:cNvSpPr/>
          <p:nvPr/>
        </p:nvSpPr>
        <p:spPr>
          <a:xfrm>
            <a:off x="1587741" y="5798404"/>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181" name="直接连接符 180">
            <a:extLst>
              <a:ext uri="{FF2B5EF4-FFF2-40B4-BE49-F238E27FC236}">
                <a16:creationId xmlns:a16="http://schemas.microsoft.com/office/drawing/2014/main" id="{AB7ECC25-EE1D-BD95-2E1D-4B60198B7017}"/>
              </a:ext>
            </a:extLst>
          </p:cNvPr>
          <p:cNvCxnSpPr>
            <a:cxnSpLocks/>
            <a:stCxn id="172" idx="3"/>
            <a:endCxn id="171" idx="0"/>
          </p:cNvCxnSpPr>
          <p:nvPr/>
        </p:nvCxnSpPr>
        <p:spPr>
          <a:xfrm flipH="1">
            <a:off x="928138" y="4988754"/>
            <a:ext cx="241478" cy="237530"/>
          </a:xfrm>
          <a:prstGeom prst="line">
            <a:avLst/>
          </a:prstGeom>
        </p:spPr>
        <p:style>
          <a:lnRef idx="2">
            <a:schemeClr val="dk1"/>
          </a:lnRef>
          <a:fillRef idx="0">
            <a:schemeClr val="dk1"/>
          </a:fillRef>
          <a:effectRef idx="1">
            <a:schemeClr val="dk1"/>
          </a:effectRef>
          <a:fontRef idx="minor">
            <a:schemeClr val="tx1"/>
          </a:fontRef>
        </p:style>
      </p:cxnSp>
      <p:cxnSp>
        <p:nvCxnSpPr>
          <p:cNvPr id="182" name="直接连接符 181">
            <a:extLst>
              <a:ext uri="{FF2B5EF4-FFF2-40B4-BE49-F238E27FC236}">
                <a16:creationId xmlns:a16="http://schemas.microsoft.com/office/drawing/2014/main" id="{4BDEDA71-8F9A-89E6-0467-DEEF34A40200}"/>
              </a:ext>
            </a:extLst>
          </p:cNvPr>
          <p:cNvCxnSpPr>
            <a:cxnSpLocks/>
            <a:stCxn id="172" idx="5"/>
            <a:endCxn id="175" idx="1"/>
          </p:cNvCxnSpPr>
          <p:nvPr/>
        </p:nvCxnSpPr>
        <p:spPr>
          <a:xfrm>
            <a:off x="1260542" y="4988754"/>
            <a:ext cx="213874" cy="277284"/>
          </a:xfrm>
          <a:prstGeom prst="line">
            <a:avLst/>
          </a:prstGeom>
        </p:spPr>
        <p:style>
          <a:lnRef idx="2">
            <a:schemeClr val="dk1"/>
          </a:lnRef>
          <a:fillRef idx="0">
            <a:schemeClr val="dk1"/>
          </a:fillRef>
          <a:effectRef idx="1">
            <a:schemeClr val="dk1"/>
          </a:effectRef>
          <a:fontRef idx="minor">
            <a:schemeClr val="tx1"/>
          </a:fontRef>
        </p:style>
      </p:cxnSp>
      <p:cxnSp>
        <p:nvCxnSpPr>
          <p:cNvPr id="228" name="直接连接符 227">
            <a:extLst>
              <a:ext uri="{FF2B5EF4-FFF2-40B4-BE49-F238E27FC236}">
                <a16:creationId xmlns:a16="http://schemas.microsoft.com/office/drawing/2014/main" id="{167DCE45-9DAC-D7A9-CAAE-78EC0AE36577}"/>
              </a:ext>
            </a:extLst>
          </p:cNvPr>
          <p:cNvCxnSpPr>
            <a:cxnSpLocks/>
            <a:stCxn id="171" idx="5"/>
            <a:endCxn id="174" idx="1"/>
          </p:cNvCxnSpPr>
          <p:nvPr/>
        </p:nvCxnSpPr>
        <p:spPr>
          <a:xfrm>
            <a:off x="973601" y="5342138"/>
            <a:ext cx="131721" cy="292580"/>
          </a:xfrm>
          <a:prstGeom prst="line">
            <a:avLst/>
          </a:prstGeom>
        </p:spPr>
        <p:style>
          <a:lnRef idx="2">
            <a:schemeClr val="dk1"/>
          </a:lnRef>
          <a:fillRef idx="0">
            <a:schemeClr val="dk1"/>
          </a:fillRef>
          <a:effectRef idx="1">
            <a:schemeClr val="dk1"/>
          </a:effectRef>
          <a:fontRef idx="minor">
            <a:schemeClr val="tx1"/>
          </a:fontRef>
        </p:style>
      </p:cxnSp>
      <p:cxnSp>
        <p:nvCxnSpPr>
          <p:cNvPr id="229" name="直接连接符 228">
            <a:extLst>
              <a:ext uri="{FF2B5EF4-FFF2-40B4-BE49-F238E27FC236}">
                <a16:creationId xmlns:a16="http://schemas.microsoft.com/office/drawing/2014/main" id="{D4299E51-A653-DF8D-8E0A-0F3EF0A013A3}"/>
              </a:ext>
            </a:extLst>
          </p:cNvPr>
          <p:cNvCxnSpPr>
            <a:cxnSpLocks/>
            <a:stCxn id="175" idx="3"/>
            <a:endCxn id="174" idx="7"/>
          </p:cNvCxnSpPr>
          <p:nvPr/>
        </p:nvCxnSpPr>
        <p:spPr>
          <a:xfrm flipH="1">
            <a:off x="1196248" y="5362015"/>
            <a:ext cx="278168" cy="272703"/>
          </a:xfrm>
          <a:prstGeom prst="line">
            <a:avLst/>
          </a:prstGeom>
        </p:spPr>
        <p:style>
          <a:lnRef idx="2">
            <a:schemeClr val="dk1"/>
          </a:lnRef>
          <a:fillRef idx="0">
            <a:schemeClr val="dk1"/>
          </a:fillRef>
          <a:effectRef idx="1">
            <a:schemeClr val="dk1"/>
          </a:effectRef>
          <a:fontRef idx="minor">
            <a:schemeClr val="tx1"/>
          </a:fontRef>
        </p:style>
      </p:cxnSp>
      <p:cxnSp>
        <p:nvCxnSpPr>
          <p:cNvPr id="230" name="直接连接符 229">
            <a:extLst>
              <a:ext uri="{FF2B5EF4-FFF2-40B4-BE49-F238E27FC236}">
                <a16:creationId xmlns:a16="http://schemas.microsoft.com/office/drawing/2014/main" id="{334B13EB-AC5E-557F-2CF2-078431C91739}"/>
              </a:ext>
            </a:extLst>
          </p:cNvPr>
          <p:cNvCxnSpPr>
            <a:cxnSpLocks/>
            <a:stCxn id="176" idx="3"/>
            <a:endCxn id="175" idx="6"/>
          </p:cNvCxnSpPr>
          <p:nvPr/>
        </p:nvCxnSpPr>
        <p:spPr>
          <a:xfrm flipH="1">
            <a:off x="1584173" y="5010365"/>
            <a:ext cx="178377" cy="303662"/>
          </a:xfrm>
          <a:prstGeom prst="line">
            <a:avLst/>
          </a:prstGeom>
        </p:spPr>
        <p:style>
          <a:lnRef idx="2">
            <a:schemeClr val="dk1"/>
          </a:lnRef>
          <a:fillRef idx="0">
            <a:schemeClr val="dk1"/>
          </a:fillRef>
          <a:effectRef idx="1">
            <a:schemeClr val="dk1"/>
          </a:effectRef>
          <a:fontRef idx="minor">
            <a:schemeClr val="tx1"/>
          </a:fontRef>
        </p:style>
      </p:cxnSp>
      <p:cxnSp>
        <p:nvCxnSpPr>
          <p:cNvPr id="232" name="直接连接符 231">
            <a:extLst>
              <a:ext uri="{FF2B5EF4-FFF2-40B4-BE49-F238E27FC236}">
                <a16:creationId xmlns:a16="http://schemas.microsoft.com/office/drawing/2014/main" id="{5B41BCD9-D9EB-292F-B50D-11C5B4BCC01F}"/>
              </a:ext>
            </a:extLst>
          </p:cNvPr>
          <p:cNvCxnSpPr>
            <a:cxnSpLocks/>
            <a:stCxn id="179" idx="0"/>
            <a:endCxn id="175" idx="4"/>
          </p:cNvCxnSpPr>
          <p:nvPr/>
        </p:nvCxnSpPr>
        <p:spPr>
          <a:xfrm flipH="1" flipV="1">
            <a:off x="1519879" y="5381892"/>
            <a:ext cx="132156" cy="416512"/>
          </a:xfrm>
          <a:prstGeom prst="line">
            <a:avLst/>
          </a:prstGeom>
        </p:spPr>
        <p:style>
          <a:lnRef idx="2">
            <a:schemeClr val="dk1"/>
          </a:lnRef>
          <a:fillRef idx="0">
            <a:schemeClr val="dk1"/>
          </a:fillRef>
          <a:effectRef idx="1">
            <a:schemeClr val="dk1"/>
          </a:effectRef>
          <a:fontRef idx="minor">
            <a:schemeClr val="tx1"/>
          </a:fontRef>
        </p:style>
      </p:cxnSp>
      <p:cxnSp>
        <p:nvCxnSpPr>
          <p:cNvPr id="233" name="直接连接符 232">
            <a:extLst>
              <a:ext uri="{FF2B5EF4-FFF2-40B4-BE49-F238E27FC236}">
                <a16:creationId xmlns:a16="http://schemas.microsoft.com/office/drawing/2014/main" id="{F60614CD-3E1B-7D76-37E2-6705237D7FEB}"/>
              </a:ext>
            </a:extLst>
          </p:cNvPr>
          <p:cNvCxnSpPr>
            <a:cxnSpLocks/>
            <a:stCxn id="177" idx="1"/>
            <a:endCxn id="175" idx="5"/>
          </p:cNvCxnSpPr>
          <p:nvPr/>
        </p:nvCxnSpPr>
        <p:spPr>
          <a:xfrm flipH="1" flipV="1">
            <a:off x="1565342" y="5362015"/>
            <a:ext cx="330561" cy="242548"/>
          </a:xfrm>
          <a:prstGeom prst="line">
            <a:avLst/>
          </a:prstGeom>
        </p:spPr>
        <p:style>
          <a:lnRef idx="2">
            <a:schemeClr val="dk1"/>
          </a:lnRef>
          <a:fillRef idx="0">
            <a:schemeClr val="dk1"/>
          </a:fillRef>
          <a:effectRef idx="1">
            <a:schemeClr val="dk1"/>
          </a:effectRef>
          <a:fontRef idx="minor">
            <a:schemeClr val="tx1"/>
          </a:fontRef>
        </p:style>
      </p:cxnSp>
      <p:cxnSp>
        <p:nvCxnSpPr>
          <p:cNvPr id="241" name="直接连接符 240">
            <a:extLst>
              <a:ext uri="{FF2B5EF4-FFF2-40B4-BE49-F238E27FC236}">
                <a16:creationId xmlns:a16="http://schemas.microsoft.com/office/drawing/2014/main" id="{BE337B2B-2970-6612-1909-07311490DB68}"/>
              </a:ext>
            </a:extLst>
          </p:cNvPr>
          <p:cNvCxnSpPr>
            <a:cxnSpLocks/>
            <a:stCxn id="176" idx="5"/>
            <a:endCxn id="178" idx="1"/>
          </p:cNvCxnSpPr>
          <p:nvPr/>
        </p:nvCxnSpPr>
        <p:spPr>
          <a:xfrm>
            <a:off x="1853476" y="5010365"/>
            <a:ext cx="122190" cy="337824"/>
          </a:xfrm>
          <a:prstGeom prst="line">
            <a:avLst/>
          </a:prstGeom>
        </p:spPr>
        <p:style>
          <a:lnRef idx="2">
            <a:schemeClr val="dk1"/>
          </a:lnRef>
          <a:fillRef idx="0">
            <a:schemeClr val="dk1"/>
          </a:fillRef>
          <a:effectRef idx="1">
            <a:schemeClr val="dk1"/>
          </a:effectRef>
          <a:fontRef idx="minor">
            <a:schemeClr val="tx1"/>
          </a:fontRef>
        </p:style>
      </p:cxnSp>
      <p:cxnSp>
        <p:nvCxnSpPr>
          <p:cNvPr id="253" name="直接连接符 252">
            <a:extLst>
              <a:ext uri="{FF2B5EF4-FFF2-40B4-BE49-F238E27FC236}">
                <a16:creationId xmlns:a16="http://schemas.microsoft.com/office/drawing/2014/main" id="{BBE6D72B-560F-A449-A4E6-396BB1A90233}"/>
              </a:ext>
            </a:extLst>
          </p:cNvPr>
          <p:cNvCxnSpPr>
            <a:cxnSpLocks/>
            <a:stCxn id="172" idx="4"/>
            <a:endCxn id="174" idx="0"/>
          </p:cNvCxnSpPr>
          <p:nvPr/>
        </p:nvCxnSpPr>
        <p:spPr>
          <a:xfrm flipH="1">
            <a:off x="1150785" y="5008631"/>
            <a:ext cx="64294" cy="606210"/>
          </a:xfrm>
          <a:prstGeom prst="line">
            <a:avLst/>
          </a:prstGeom>
        </p:spPr>
        <p:style>
          <a:lnRef idx="2">
            <a:schemeClr val="dk1"/>
          </a:lnRef>
          <a:fillRef idx="0">
            <a:schemeClr val="dk1"/>
          </a:fillRef>
          <a:effectRef idx="1">
            <a:schemeClr val="dk1"/>
          </a:effectRef>
          <a:fontRef idx="minor">
            <a:schemeClr val="tx1"/>
          </a:fontRef>
        </p:style>
      </p:cxnSp>
      <p:cxnSp>
        <p:nvCxnSpPr>
          <p:cNvPr id="254" name="直接连接符 253">
            <a:extLst>
              <a:ext uri="{FF2B5EF4-FFF2-40B4-BE49-F238E27FC236}">
                <a16:creationId xmlns:a16="http://schemas.microsoft.com/office/drawing/2014/main" id="{D1FF8888-C6D6-7F16-743B-344E3A0D7D75}"/>
              </a:ext>
            </a:extLst>
          </p:cNvPr>
          <p:cNvCxnSpPr>
            <a:stCxn id="174" idx="5"/>
            <a:endCxn id="179" idx="2"/>
          </p:cNvCxnSpPr>
          <p:nvPr/>
        </p:nvCxnSpPr>
        <p:spPr>
          <a:xfrm>
            <a:off x="1196248" y="5730695"/>
            <a:ext cx="391493" cy="135575"/>
          </a:xfrm>
          <a:prstGeom prst="line">
            <a:avLst/>
          </a:prstGeom>
        </p:spPr>
        <p:style>
          <a:lnRef idx="2">
            <a:schemeClr val="dk1"/>
          </a:lnRef>
          <a:fillRef idx="0">
            <a:schemeClr val="dk1"/>
          </a:fillRef>
          <a:effectRef idx="1">
            <a:schemeClr val="dk1"/>
          </a:effectRef>
          <a:fontRef idx="minor">
            <a:schemeClr val="tx1"/>
          </a:fontRef>
        </p:style>
      </p:cxnSp>
      <p:sp>
        <p:nvSpPr>
          <p:cNvPr id="256" name="矩形 255">
            <a:extLst>
              <a:ext uri="{FF2B5EF4-FFF2-40B4-BE49-F238E27FC236}">
                <a16:creationId xmlns:a16="http://schemas.microsoft.com/office/drawing/2014/main" id="{7A82B2A2-F1BC-A682-EA59-824001EBAADE}"/>
              </a:ext>
            </a:extLst>
          </p:cNvPr>
          <p:cNvSpPr/>
          <p:nvPr/>
        </p:nvSpPr>
        <p:spPr>
          <a:xfrm>
            <a:off x="771582" y="4813548"/>
            <a:ext cx="2472419" cy="1400176"/>
          </a:xfrm>
          <a:prstGeom prst="rect">
            <a:avLst/>
          </a:prstGeom>
          <a:noFill/>
          <a:ln>
            <a:solidFill>
              <a:schemeClr val="bg1">
                <a:lumMod val="65000"/>
              </a:schemeClr>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8" name="椭圆 257">
            <a:extLst>
              <a:ext uri="{FF2B5EF4-FFF2-40B4-BE49-F238E27FC236}">
                <a16:creationId xmlns:a16="http://schemas.microsoft.com/office/drawing/2014/main" id="{3CFDC527-91D9-1F53-457F-C57374C62619}"/>
              </a:ext>
            </a:extLst>
          </p:cNvPr>
          <p:cNvSpPr/>
          <p:nvPr/>
        </p:nvSpPr>
        <p:spPr>
          <a:xfrm rot="453782">
            <a:off x="2645777" y="5288397"/>
            <a:ext cx="128588" cy="135731"/>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sp>
        <p:nvSpPr>
          <p:cNvPr id="259" name="椭圆 258">
            <a:extLst>
              <a:ext uri="{FF2B5EF4-FFF2-40B4-BE49-F238E27FC236}">
                <a16:creationId xmlns:a16="http://schemas.microsoft.com/office/drawing/2014/main" id="{0FFCBA14-5947-25C2-D314-A571FD88FF3E}"/>
              </a:ext>
            </a:extLst>
          </p:cNvPr>
          <p:cNvSpPr/>
          <p:nvPr/>
        </p:nvSpPr>
        <p:spPr>
          <a:xfrm rot="453782">
            <a:off x="2800860" y="5441083"/>
            <a:ext cx="128588" cy="135731"/>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sp>
        <p:nvSpPr>
          <p:cNvPr id="260" name="椭圆 259">
            <a:extLst>
              <a:ext uri="{FF2B5EF4-FFF2-40B4-BE49-F238E27FC236}">
                <a16:creationId xmlns:a16="http://schemas.microsoft.com/office/drawing/2014/main" id="{14908DE3-973B-0389-69E8-BB6DBD3EA08B}"/>
              </a:ext>
            </a:extLst>
          </p:cNvPr>
          <p:cNvSpPr/>
          <p:nvPr/>
        </p:nvSpPr>
        <p:spPr>
          <a:xfrm rot="453782">
            <a:off x="2559661" y="5532726"/>
            <a:ext cx="128588" cy="135731"/>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cxnSp>
        <p:nvCxnSpPr>
          <p:cNvPr id="263" name="直接连接符 262">
            <a:extLst>
              <a:ext uri="{FF2B5EF4-FFF2-40B4-BE49-F238E27FC236}">
                <a16:creationId xmlns:a16="http://schemas.microsoft.com/office/drawing/2014/main" id="{A9789340-544B-08F8-3FEB-94BB682F1BC4}"/>
              </a:ext>
            </a:extLst>
          </p:cNvPr>
          <p:cNvCxnSpPr>
            <a:cxnSpLocks/>
          </p:cNvCxnSpPr>
          <p:nvPr/>
        </p:nvCxnSpPr>
        <p:spPr>
          <a:xfrm rot="453782">
            <a:off x="2751505" y="5410103"/>
            <a:ext cx="74898" cy="45291"/>
          </a:xfrm>
          <a:prstGeom prst="line">
            <a:avLst/>
          </a:prstGeom>
          <a:ln>
            <a:solidFill>
              <a:srgbClr val="C00000"/>
            </a:solidFill>
          </a:ln>
        </p:spPr>
        <p:style>
          <a:lnRef idx="2">
            <a:schemeClr val="dk1"/>
          </a:lnRef>
          <a:fillRef idx="0">
            <a:schemeClr val="dk1"/>
          </a:fillRef>
          <a:effectRef idx="1">
            <a:schemeClr val="dk1"/>
          </a:effectRef>
          <a:fontRef idx="minor">
            <a:schemeClr val="tx1"/>
          </a:fontRef>
        </p:style>
      </p:cxnSp>
      <p:cxnSp>
        <p:nvCxnSpPr>
          <p:cNvPr id="264" name="直接连接符 263">
            <a:extLst>
              <a:ext uri="{FF2B5EF4-FFF2-40B4-BE49-F238E27FC236}">
                <a16:creationId xmlns:a16="http://schemas.microsoft.com/office/drawing/2014/main" id="{BEAD1FEA-0F8A-FFD2-5732-13AA77A6D967}"/>
              </a:ext>
            </a:extLst>
          </p:cNvPr>
          <p:cNvCxnSpPr>
            <a:cxnSpLocks/>
            <a:endCxn id="260" idx="0"/>
          </p:cNvCxnSpPr>
          <p:nvPr/>
        </p:nvCxnSpPr>
        <p:spPr>
          <a:xfrm flipH="1">
            <a:off x="2632887" y="5403796"/>
            <a:ext cx="37951" cy="129520"/>
          </a:xfrm>
          <a:prstGeom prst="line">
            <a:avLst/>
          </a:prstGeom>
          <a:ln>
            <a:solidFill>
              <a:srgbClr val="C00000"/>
            </a:solidFill>
          </a:ln>
        </p:spPr>
        <p:style>
          <a:lnRef idx="2">
            <a:schemeClr val="dk1"/>
          </a:lnRef>
          <a:fillRef idx="0">
            <a:schemeClr val="dk1"/>
          </a:fillRef>
          <a:effectRef idx="1">
            <a:schemeClr val="dk1"/>
          </a:effectRef>
          <a:fontRef idx="minor">
            <a:schemeClr val="tx1"/>
          </a:fontRef>
        </p:style>
      </p:cxnSp>
      <p:cxnSp>
        <p:nvCxnSpPr>
          <p:cNvPr id="265" name="直接连接符 264">
            <a:extLst>
              <a:ext uri="{FF2B5EF4-FFF2-40B4-BE49-F238E27FC236}">
                <a16:creationId xmlns:a16="http://schemas.microsoft.com/office/drawing/2014/main" id="{813C317E-5EB6-F9BD-A088-65EDC553504D}"/>
              </a:ext>
            </a:extLst>
          </p:cNvPr>
          <p:cNvCxnSpPr>
            <a:cxnSpLocks/>
            <a:endCxn id="260" idx="6"/>
          </p:cNvCxnSpPr>
          <p:nvPr/>
        </p:nvCxnSpPr>
        <p:spPr>
          <a:xfrm flipH="1">
            <a:off x="2687690" y="5559088"/>
            <a:ext cx="129383" cy="49966"/>
          </a:xfrm>
          <a:prstGeom prst="line">
            <a:avLst/>
          </a:prstGeom>
          <a:ln>
            <a:solidFill>
              <a:srgbClr val="C00000"/>
            </a:solidFill>
          </a:ln>
        </p:spPr>
        <p:style>
          <a:lnRef idx="2">
            <a:schemeClr val="dk1"/>
          </a:lnRef>
          <a:fillRef idx="0">
            <a:schemeClr val="dk1"/>
          </a:fillRef>
          <a:effectRef idx="1">
            <a:schemeClr val="dk1"/>
          </a:effectRef>
          <a:fontRef idx="minor">
            <a:schemeClr val="tx1"/>
          </a:fontRef>
        </p:style>
      </p:cxnSp>
      <p:pic>
        <p:nvPicPr>
          <p:cNvPr id="267" name="图片 266">
            <a:extLst>
              <a:ext uri="{FF2B5EF4-FFF2-40B4-BE49-F238E27FC236}">
                <a16:creationId xmlns:a16="http://schemas.microsoft.com/office/drawing/2014/main" id="{8BCD1BE6-8EB8-7973-7695-6110564A8772}"/>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2224135" y="5431020"/>
            <a:ext cx="222267" cy="222267"/>
          </a:xfrm>
          <a:prstGeom prst="rect">
            <a:avLst/>
          </a:prstGeom>
        </p:spPr>
      </p:pic>
      <mc:AlternateContent xmlns:mc="http://schemas.openxmlformats.org/markup-compatibility/2006" xmlns:a14="http://schemas.microsoft.com/office/drawing/2010/main">
        <mc:Choice Requires="a14">
          <p:sp>
            <p:nvSpPr>
              <p:cNvPr id="268" name="文本框 267">
                <a:extLst>
                  <a:ext uri="{FF2B5EF4-FFF2-40B4-BE49-F238E27FC236}">
                    <a16:creationId xmlns:a16="http://schemas.microsoft.com/office/drawing/2014/main" id="{A6EE1066-D43E-2C55-240F-87366E03D702}"/>
                  </a:ext>
                </a:extLst>
              </p:cNvPr>
              <p:cNvSpPr txBox="1"/>
              <p:nvPr/>
            </p:nvSpPr>
            <p:spPr>
              <a:xfrm>
                <a:off x="771583" y="5872943"/>
                <a:ext cx="136800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Original datasets </a:t>
                </a:r>
                <a14:m>
                  <m:oMath xmlns:m="http://schemas.openxmlformats.org/officeDocument/2006/math">
                    <m:r>
                      <a:rPr lang="en-US" altLang="zh-CN" sz="1200" i="1" dirty="0" smtClean="0">
                        <a:latin typeface="Cambria Math" panose="02040503050406030204" pitchFamily="18" charset="0"/>
                        <a:cs typeface="Times New Roman" panose="02020603050405020304" pitchFamily="18" charset="0"/>
                      </a:rPr>
                      <m:t>𝐺</m:t>
                    </m:r>
                  </m:oMath>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268" name="文本框 267">
                <a:extLst>
                  <a:ext uri="{FF2B5EF4-FFF2-40B4-BE49-F238E27FC236}">
                    <a16:creationId xmlns:a16="http://schemas.microsoft.com/office/drawing/2014/main" id="{A6EE1066-D43E-2C55-240F-87366E03D702}"/>
                  </a:ext>
                </a:extLst>
              </p:cNvPr>
              <p:cNvSpPr txBox="1">
                <a:spLocks noRot="1" noChangeAspect="1" noMove="1" noResize="1" noEditPoints="1" noAdjustHandles="1" noChangeArrowheads="1" noChangeShapeType="1" noTextEdit="1"/>
              </p:cNvSpPr>
              <p:nvPr/>
            </p:nvSpPr>
            <p:spPr>
              <a:xfrm>
                <a:off x="771583" y="5872943"/>
                <a:ext cx="1368003" cy="276999"/>
              </a:xfrm>
              <a:prstGeom prst="rect">
                <a:avLst/>
              </a:prstGeom>
              <a:blipFill>
                <a:blip r:embed="rId13"/>
                <a:stretch>
                  <a:fillRect l="-446" b="-1521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9" name="文本框 268">
                <a:extLst>
                  <a:ext uri="{FF2B5EF4-FFF2-40B4-BE49-F238E27FC236}">
                    <a16:creationId xmlns:a16="http://schemas.microsoft.com/office/drawing/2014/main" id="{71F10E46-A951-D648-458C-5666DAC4A173}"/>
                  </a:ext>
                </a:extLst>
              </p:cNvPr>
              <p:cNvSpPr txBox="1"/>
              <p:nvPr/>
            </p:nvSpPr>
            <p:spPr>
              <a:xfrm>
                <a:off x="2398321" y="5854102"/>
                <a:ext cx="693014"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1200" i="1" smtClean="0">
                              <a:latin typeface="Cambria Math" panose="02040503050406030204" pitchFamily="18" charset="0"/>
                              <a:cs typeface="Times New Roman" panose="02020603050405020304" pitchFamily="18" charset="0"/>
                            </a:rPr>
                          </m:ctrlPr>
                        </m:sSubPr>
                        <m:e>
                          <m:r>
                            <a:rPr lang="en-US" altLang="zh-CN" sz="1200" b="0" i="1" smtClean="0">
                              <a:latin typeface="Cambria Math" panose="02040503050406030204" pitchFamily="18" charset="0"/>
                              <a:cs typeface="Times New Roman" panose="02020603050405020304" pitchFamily="18" charset="0"/>
                            </a:rPr>
                            <m:t>𝑥</m:t>
                          </m:r>
                        </m:e>
                        <m:sub>
                          <m:r>
                            <a:rPr lang="en-US" altLang="zh-CN" sz="1200" b="0" i="1" smtClean="0">
                              <a:latin typeface="Cambria Math" panose="02040503050406030204" pitchFamily="18" charset="0"/>
                              <a:cs typeface="Times New Roman" panose="02020603050405020304" pitchFamily="18" charset="0"/>
                            </a:rPr>
                            <m:t>𝑖𝑠𝑜</m:t>
                          </m:r>
                        </m:sub>
                      </m:sSub>
                    </m:oMath>
                  </m:oMathPara>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269" name="文本框 268">
                <a:extLst>
                  <a:ext uri="{FF2B5EF4-FFF2-40B4-BE49-F238E27FC236}">
                    <a16:creationId xmlns:a16="http://schemas.microsoft.com/office/drawing/2014/main" id="{71F10E46-A951-D648-458C-5666DAC4A173}"/>
                  </a:ext>
                </a:extLst>
              </p:cNvPr>
              <p:cNvSpPr txBox="1">
                <a:spLocks noRot="1" noChangeAspect="1" noMove="1" noResize="1" noEditPoints="1" noAdjustHandles="1" noChangeArrowheads="1" noChangeShapeType="1" noTextEdit="1"/>
              </p:cNvSpPr>
              <p:nvPr/>
            </p:nvSpPr>
            <p:spPr>
              <a:xfrm>
                <a:off x="2398321" y="5854102"/>
                <a:ext cx="693014" cy="276999"/>
              </a:xfrm>
              <a:prstGeom prst="rect">
                <a:avLst/>
              </a:prstGeom>
              <a:blipFill>
                <a:blip r:embed="rId1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5" name="文本框 274">
                <a:extLst>
                  <a:ext uri="{FF2B5EF4-FFF2-40B4-BE49-F238E27FC236}">
                    <a16:creationId xmlns:a16="http://schemas.microsoft.com/office/drawing/2014/main" id="{6A9430F0-0AB0-A38F-32E9-5217C3E3D842}"/>
                  </a:ext>
                </a:extLst>
              </p:cNvPr>
              <p:cNvSpPr txBox="1"/>
              <p:nvPr/>
            </p:nvSpPr>
            <p:spPr>
              <a:xfrm>
                <a:off x="3711392" y="5152863"/>
                <a:ext cx="693014"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1200" i="1" smtClean="0">
                              <a:latin typeface="Cambria Math" panose="02040503050406030204" pitchFamily="18" charset="0"/>
                              <a:cs typeface="Times New Roman" panose="02020603050405020304" pitchFamily="18" charset="0"/>
                            </a:rPr>
                          </m:ctrlPr>
                        </m:sSubPr>
                        <m:e>
                          <m:r>
                            <a:rPr lang="en-US" altLang="zh-CN" sz="1200" b="0" i="1" smtClean="0">
                              <a:latin typeface="Cambria Math" panose="02040503050406030204" pitchFamily="18" charset="0"/>
                              <a:cs typeface="Times New Roman" panose="02020603050405020304" pitchFamily="18" charset="0"/>
                            </a:rPr>
                            <m:t>𝑥</m:t>
                          </m:r>
                        </m:e>
                        <m:sub>
                          <m:r>
                            <a:rPr lang="en-US" altLang="zh-CN" sz="1200" b="0" i="1" smtClean="0">
                              <a:latin typeface="Cambria Math" panose="02040503050406030204" pitchFamily="18" charset="0"/>
                              <a:cs typeface="Times New Roman" panose="02020603050405020304" pitchFamily="18" charset="0"/>
                            </a:rPr>
                            <m:t>𝑠𝑢𝑟</m:t>
                          </m:r>
                        </m:sub>
                      </m:sSub>
                    </m:oMath>
                  </m:oMathPara>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275" name="文本框 274">
                <a:extLst>
                  <a:ext uri="{FF2B5EF4-FFF2-40B4-BE49-F238E27FC236}">
                    <a16:creationId xmlns:a16="http://schemas.microsoft.com/office/drawing/2014/main" id="{6A9430F0-0AB0-A38F-32E9-5217C3E3D842}"/>
                  </a:ext>
                </a:extLst>
              </p:cNvPr>
              <p:cNvSpPr txBox="1">
                <a:spLocks noRot="1" noChangeAspect="1" noMove="1" noResize="1" noEditPoints="1" noAdjustHandles="1" noChangeArrowheads="1" noChangeShapeType="1" noTextEdit="1"/>
              </p:cNvSpPr>
              <p:nvPr/>
            </p:nvSpPr>
            <p:spPr>
              <a:xfrm>
                <a:off x="3711392" y="5152863"/>
                <a:ext cx="693014" cy="276999"/>
              </a:xfrm>
              <a:prstGeom prst="rect">
                <a:avLst/>
              </a:prstGeom>
              <a:blipFill>
                <a:blip r:embed="rId2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5" name="文本框 284">
                <a:extLst>
                  <a:ext uri="{FF2B5EF4-FFF2-40B4-BE49-F238E27FC236}">
                    <a16:creationId xmlns:a16="http://schemas.microsoft.com/office/drawing/2014/main" id="{012072C0-5C47-49DF-44A4-4BBF8E8DECA3}"/>
                  </a:ext>
                </a:extLst>
              </p:cNvPr>
              <p:cNvSpPr txBox="1"/>
              <p:nvPr/>
            </p:nvSpPr>
            <p:spPr>
              <a:xfrm>
                <a:off x="3776193" y="5922029"/>
                <a:ext cx="693014"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1200" i="1" smtClean="0">
                              <a:latin typeface="Cambria Math" panose="02040503050406030204" pitchFamily="18" charset="0"/>
                              <a:cs typeface="Times New Roman" panose="02020603050405020304" pitchFamily="18" charset="0"/>
                            </a:rPr>
                          </m:ctrlPr>
                        </m:sSubPr>
                        <m:e>
                          <m:r>
                            <a:rPr lang="en-US" altLang="zh-CN" sz="1200" b="0" i="1" smtClean="0">
                              <a:latin typeface="Cambria Math" panose="02040503050406030204" pitchFamily="18" charset="0"/>
                              <a:cs typeface="Times New Roman" panose="02020603050405020304" pitchFamily="18" charset="0"/>
                            </a:rPr>
                            <m:t>𝑥</m:t>
                          </m:r>
                        </m:e>
                        <m:sub>
                          <m:r>
                            <a:rPr lang="en-US" altLang="zh-CN" sz="1200" b="0" i="1" smtClean="0">
                              <a:latin typeface="Cambria Math" panose="02040503050406030204" pitchFamily="18" charset="0"/>
                              <a:cs typeface="Times New Roman" panose="02020603050405020304" pitchFamily="18" charset="0"/>
                            </a:rPr>
                            <m:t>𝑑𝑖𝑠</m:t>
                          </m:r>
                        </m:sub>
                      </m:sSub>
                    </m:oMath>
                  </m:oMathPara>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285" name="文本框 284">
                <a:extLst>
                  <a:ext uri="{FF2B5EF4-FFF2-40B4-BE49-F238E27FC236}">
                    <a16:creationId xmlns:a16="http://schemas.microsoft.com/office/drawing/2014/main" id="{012072C0-5C47-49DF-44A4-4BBF8E8DECA3}"/>
                  </a:ext>
                </a:extLst>
              </p:cNvPr>
              <p:cNvSpPr txBox="1">
                <a:spLocks noRot="1" noChangeAspect="1" noMove="1" noResize="1" noEditPoints="1" noAdjustHandles="1" noChangeArrowheads="1" noChangeShapeType="1" noTextEdit="1"/>
              </p:cNvSpPr>
              <p:nvPr/>
            </p:nvSpPr>
            <p:spPr>
              <a:xfrm>
                <a:off x="3776193" y="5922029"/>
                <a:ext cx="693014" cy="276999"/>
              </a:xfrm>
              <a:prstGeom prst="rect">
                <a:avLst/>
              </a:prstGeom>
              <a:blipFill>
                <a:blip r:embed="rId21"/>
                <a:stretch>
                  <a:fillRect/>
                </a:stretch>
              </a:blipFill>
            </p:spPr>
            <p:txBody>
              <a:bodyPr/>
              <a:lstStyle/>
              <a:p>
                <a:r>
                  <a:rPr lang="zh-CN" altLang="en-US">
                    <a:noFill/>
                  </a:rPr>
                  <a:t> </a:t>
                </a:r>
              </a:p>
            </p:txBody>
          </p:sp>
        </mc:Fallback>
      </mc:AlternateContent>
      <p:sp>
        <p:nvSpPr>
          <p:cNvPr id="288" name="等腰三角形 287">
            <a:extLst>
              <a:ext uri="{FF2B5EF4-FFF2-40B4-BE49-F238E27FC236}">
                <a16:creationId xmlns:a16="http://schemas.microsoft.com/office/drawing/2014/main" id="{F1306862-A80C-2492-EF3D-04BFE4EB0A0D}"/>
              </a:ext>
            </a:extLst>
          </p:cNvPr>
          <p:cNvSpPr/>
          <p:nvPr/>
        </p:nvSpPr>
        <p:spPr>
          <a:xfrm>
            <a:off x="3927219" y="5582058"/>
            <a:ext cx="343449" cy="369332"/>
          </a:xfrm>
          <a:prstGeom prst="triangl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0" name="椭圆 289">
            <a:extLst>
              <a:ext uri="{FF2B5EF4-FFF2-40B4-BE49-F238E27FC236}">
                <a16:creationId xmlns:a16="http://schemas.microsoft.com/office/drawing/2014/main" id="{D8B1EA45-0B65-E4E7-F441-2C7BEA05E9FD}"/>
              </a:ext>
            </a:extLst>
          </p:cNvPr>
          <p:cNvSpPr/>
          <p:nvPr/>
        </p:nvSpPr>
        <p:spPr>
          <a:xfrm rot="453782">
            <a:off x="4028999" y="5542089"/>
            <a:ext cx="128588" cy="135731"/>
          </a:xfrm>
          <a:prstGeom prst="ellips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sp>
        <p:nvSpPr>
          <p:cNvPr id="291" name="椭圆 290">
            <a:extLst>
              <a:ext uri="{FF2B5EF4-FFF2-40B4-BE49-F238E27FC236}">
                <a16:creationId xmlns:a16="http://schemas.microsoft.com/office/drawing/2014/main" id="{99602410-8BD9-20D3-DFED-7A367AE7CF46}"/>
              </a:ext>
            </a:extLst>
          </p:cNvPr>
          <p:cNvSpPr/>
          <p:nvPr/>
        </p:nvSpPr>
        <p:spPr>
          <a:xfrm rot="453782">
            <a:off x="3877212" y="5854948"/>
            <a:ext cx="128588" cy="135731"/>
          </a:xfrm>
          <a:prstGeom prst="ellips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sp>
        <p:nvSpPr>
          <p:cNvPr id="292" name="椭圆 291">
            <a:extLst>
              <a:ext uri="{FF2B5EF4-FFF2-40B4-BE49-F238E27FC236}">
                <a16:creationId xmlns:a16="http://schemas.microsoft.com/office/drawing/2014/main" id="{E1B69031-A576-0271-16AC-19D928926B13}"/>
              </a:ext>
            </a:extLst>
          </p:cNvPr>
          <p:cNvSpPr/>
          <p:nvPr/>
        </p:nvSpPr>
        <p:spPr>
          <a:xfrm rot="453782">
            <a:off x="4212276" y="5854948"/>
            <a:ext cx="128588" cy="135731"/>
          </a:xfrm>
          <a:prstGeom prst="ellips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293" name="等腰三角形 292">
            <a:extLst>
              <a:ext uri="{FF2B5EF4-FFF2-40B4-BE49-F238E27FC236}">
                <a16:creationId xmlns:a16="http://schemas.microsoft.com/office/drawing/2014/main" id="{8ADE4498-3854-4E5F-9A57-0D9F38CA02BF}"/>
              </a:ext>
            </a:extLst>
          </p:cNvPr>
          <p:cNvSpPr/>
          <p:nvPr/>
        </p:nvSpPr>
        <p:spPr>
          <a:xfrm>
            <a:off x="3885830" y="4824193"/>
            <a:ext cx="343449" cy="369332"/>
          </a:xfrm>
          <a:prstGeom prst="triangl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4" name="椭圆 293">
            <a:extLst>
              <a:ext uri="{FF2B5EF4-FFF2-40B4-BE49-F238E27FC236}">
                <a16:creationId xmlns:a16="http://schemas.microsoft.com/office/drawing/2014/main" id="{1B781CCC-3D1D-C07B-AD12-2F45ABD491F0}"/>
              </a:ext>
            </a:extLst>
          </p:cNvPr>
          <p:cNvSpPr/>
          <p:nvPr/>
        </p:nvSpPr>
        <p:spPr>
          <a:xfrm rot="453782">
            <a:off x="3987610" y="4784224"/>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sp>
        <p:nvSpPr>
          <p:cNvPr id="295" name="椭圆 294">
            <a:extLst>
              <a:ext uri="{FF2B5EF4-FFF2-40B4-BE49-F238E27FC236}">
                <a16:creationId xmlns:a16="http://schemas.microsoft.com/office/drawing/2014/main" id="{922C8B20-8478-FDD8-461F-0555974EBDBB}"/>
              </a:ext>
            </a:extLst>
          </p:cNvPr>
          <p:cNvSpPr/>
          <p:nvPr/>
        </p:nvSpPr>
        <p:spPr>
          <a:xfrm rot="453782">
            <a:off x="3835823" y="5097083"/>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sp>
        <p:nvSpPr>
          <p:cNvPr id="296" name="椭圆 295">
            <a:extLst>
              <a:ext uri="{FF2B5EF4-FFF2-40B4-BE49-F238E27FC236}">
                <a16:creationId xmlns:a16="http://schemas.microsoft.com/office/drawing/2014/main" id="{8D78B3B2-06CF-1A94-9886-2E3F2E33CBCA}"/>
              </a:ext>
            </a:extLst>
          </p:cNvPr>
          <p:cNvSpPr/>
          <p:nvPr/>
        </p:nvSpPr>
        <p:spPr>
          <a:xfrm rot="453782">
            <a:off x="4170887" y="5097083"/>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297" name="矩形 296">
            <a:extLst>
              <a:ext uri="{FF2B5EF4-FFF2-40B4-BE49-F238E27FC236}">
                <a16:creationId xmlns:a16="http://schemas.microsoft.com/office/drawing/2014/main" id="{3CC1F9C8-E6A4-E044-3398-857BD6F8475C}"/>
              </a:ext>
            </a:extLst>
          </p:cNvPr>
          <p:cNvSpPr/>
          <p:nvPr/>
        </p:nvSpPr>
        <p:spPr>
          <a:xfrm>
            <a:off x="3680813" y="4730955"/>
            <a:ext cx="788393" cy="1468073"/>
          </a:xfrm>
          <a:prstGeom prst="rect">
            <a:avLst/>
          </a:prstGeom>
          <a:noFill/>
          <a:ln>
            <a:solidFill>
              <a:srgbClr val="91919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99" name="图片 298">
            <a:extLst>
              <a:ext uri="{FF2B5EF4-FFF2-40B4-BE49-F238E27FC236}">
                <a16:creationId xmlns:a16="http://schemas.microsoft.com/office/drawing/2014/main" id="{24F3C112-0FF6-F515-C715-C650143D38DF}"/>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3383415" y="5412451"/>
            <a:ext cx="222267" cy="222267"/>
          </a:xfrm>
          <a:prstGeom prst="rect">
            <a:avLst/>
          </a:prstGeom>
        </p:spPr>
      </p:pic>
      <p:cxnSp>
        <p:nvCxnSpPr>
          <p:cNvPr id="300" name="直接箭头连接符 299">
            <a:extLst>
              <a:ext uri="{FF2B5EF4-FFF2-40B4-BE49-F238E27FC236}">
                <a16:creationId xmlns:a16="http://schemas.microsoft.com/office/drawing/2014/main" id="{6206772A-CB7D-5F64-9505-668F0B844F30}"/>
              </a:ext>
            </a:extLst>
          </p:cNvPr>
          <p:cNvCxnSpPr>
            <a:cxnSpLocks/>
          </p:cNvCxnSpPr>
          <p:nvPr/>
        </p:nvCxnSpPr>
        <p:spPr>
          <a:xfrm>
            <a:off x="4650215" y="6058007"/>
            <a:ext cx="272657"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01" name="文本框 300">
            <a:extLst>
              <a:ext uri="{FF2B5EF4-FFF2-40B4-BE49-F238E27FC236}">
                <a16:creationId xmlns:a16="http://schemas.microsoft.com/office/drawing/2014/main" id="{9EB5488A-AF6E-78C7-E1E2-D365F617B46E}"/>
              </a:ext>
            </a:extLst>
          </p:cNvPr>
          <p:cNvSpPr txBox="1"/>
          <p:nvPr/>
        </p:nvSpPr>
        <p:spPr>
          <a:xfrm>
            <a:off x="3352474" y="6170944"/>
            <a:ext cx="1370377" cy="276999"/>
          </a:xfrm>
          <a:prstGeom prst="rect">
            <a:avLst/>
          </a:prstGeom>
          <a:noFill/>
        </p:spPr>
        <p:txBody>
          <a:bodyPr wrap="square">
            <a:spAutoFit/>
          </a:bodyPr>
          <a:lstStyle/>
          <a:p>
            <a:pPr algn="ctr"/>
            <a:r>
              <a:rPr lang="en-US" altLang="zh-CN" sz="1200" dirty="0">
                <a:latin typeface="Times New Roman" panose="02020603050405020304" pitchFamily="18" charset="0"/>
                <a:cs typeface="Times New Roman" panose="02020603050405020304" pitchFamily="18" charset="0"/>
              </a:rPr>
              <a:t>Prompt subgraphs</a:t>
            </a:r>
            <a:endParaRPr lang="zh-CN" altLang="en-US" sz="1200" dirty="0">
              <a:latin typeface="Times New Roman" panose="02020603050405020304" pitchFamily="18" charset="0"/>
              <a:cs typeface="Times New Roman" panose="02020603050405020304" pitchFamily="18" charset="0"/>
            </a:endParaRPr>
          </a:p>
        </p:txBody>
      </p:sp>
      <p:sp>
        <p:nvSpPr>
          <p:cNvPr id="302" name="文本框 301">
            <a:extLst>
              <a:ext uri="{FF2B5EF4-FFF2-40B4-BE49-F238E27FC236}">
                <a16:creationId xmlns:a16="http://schemas.microsoft.com/office/drawing/2014/main" id="{F0DD8EFB-63C6-5640-495A-3C393EDD6850}"/>
              </a:ext>
            </a:extLst>
          </p:cNvPr>
          <p:cNvSpPr txBox="1"/>
          <p:nvPr/>
        </p:nvSpPr>
        <p:spPr>
          <a:xfrm>
            <a:off x="7011552" y="5056501"/>
            <a:ext cx="1364476"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(0.2 0.9 0.4 … 0.1)</a:t>
            </a:r>
            <a:endParaRPr lang="zh-CN" altLang="en-US" sz="1200" dirty="0">
              <a:latin typeface="Times New Roman" panose="02020603050405020304" pitchFamily="18" charset="0"/>
              <a:cs typeface="Times New Roman" panose="02020603050405020304" pitchFamily="18" charset="0"/>
            </a:endParaRPr>
          </a:p>
        </p:txBody>
      </p:sp>
      <p:sp>
        <p:nvSpPr>
          <p:cNvPr id="304" name="文本框 303">
            <a:extLst>
              <a:ext uri="{FF2B5EF4-FFF2-40B4-BE49-F238E27FC236}">
                <a16:creationId xmlns:a16="http://schemas.microsoft.com/office/drawing/2014/main" id="{09BDFB70-F438-B2AF-B0BB-45E6913B5A47}"/>
              </a:ext>
            </a:extLst>
          </p:cNvPr>
          <p:cNvSpPr txBox="1"/>
          <p:nvPr/>
        </p:nvSpPr>
        <p:spPr>
          <a:xfrm>
            <a:off x="7077845" y="5724246"/>
            <a:ext cx="1575750"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(0.3 0.8 0.2 … 0.2)</a:t>
            </a:r>
          </a:p>
        </p:txBody>
      </p:sp>
      <p:sp>
        <p:nvSpPr>
          <p:cNvPr id="305" name="矩形 304">
            <a:extLst>
              <a:ext uri="{FF2B5EF4-FFF2-40B4-BE49-F238E27FC236}">
                <a16:creationId xmlns:a16="http://schemas.microsoft.com/office/drawing/2014/main" id="{9A5664A2-9C52-55BB-3A4B-52BEA1677908}"/>
              </a:ext>
            </a:extLst>
          </p:cNvPr>
          <p:cNvSpPr/>
          <p:nvPr/>
        </p:nvSpPr>
        <p:spPr>
          <a:xfrm>
            <a:off x="6916488" y="5021697"/>
            <a:ext cx="1554604" cy="1169552"/>
          </a:xfrm>
          <a:prstGeom prst="rect">
            <a:avLst/>
          </a:prstGeom>
          <a:noFill/>
          <a:ln>
            <a:solidFill>
              <a:srgbClr val="91919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306" name="文本框 305">
                <a:extLst>
                  <a:ext uri="{FF2B5EF4-FFF2-40B4-BE49-F238E27FC236}">
                    <a16:creationId xmlns:a16="http://schemas.microsoft.com/office/drawing/2014/main" id="{C0F0632C-FFDF-2ED4-91D3-BA070EF1CDFC}"/>
                  </a:ext>
                </a:extLst>
              </p:cNvPr>
              <p:cNvSpPr txBox="1"/>
              <p:nvPr/>
            </p:nvSpPr>
            <p:spPr>
              <a:xfrm>
                <a:off x="7496398" y="5183248"/>
                <a:ext cx="871421" cy="276999"/>
              </a:xfrm>
              <a:prstGeom prst="rect">
                <a:avLst/>
              </a:prstGeom>
              <a:noFill/>
            </p:spPr>
            <p:txBody>
              <a:bodyPr wrap="square">
                <a:spAutoFit/>
              </a:bodyPr>
              <a:lstStyle/>
              <a:p>
                <a14:m>
                  <m:oMath xmlns:m="http://schemas.openxmlformats.org/officeDocument/2006/math">
                    <m:sSub>
                      <m:sSubPr>
                        <m:ctrlPr>
                          <a:rPr lang="en-US" altLang="zh-CN" sz="1200" i="1" smtClean="0">
                            <a:latin typeface="Cambria Math" panose="02040503050406030204" pitchFamily="18" charset="0"/>
                            <a:cs typeface="Times New Roman" panose="02020603050405020304" pitchFamily="18" charset="0"/>
                          </a:rPr>
                        </m:ctrlPr>
                      </m:sSubPr>
                      <m:e>
                        <m:r>
                          <a:rPr lang="en-US" altLang="zh-CN" sz="1200" b="0" i="1" smtClean="0">
                            <a:latin typeface="Cambria Math" panose="02040503050406030204" pitchFamily="18" charset="0"/>
                            <a:cs typeface="Times New Roman" panose="02020603050405020304" pitchFamily="18" charset="0"/>
                          </a:rPr>
                          <m:t>𝑝</m:t>
                        </m:r>
                      </m:e>
                      <m:sub>
                        <m:r>
                          <a:rPr lang="en-US" altLang="zh-CN" sz="1200" i="1">
                            <a:latin typeface="Cambria Math" panose="02040503050406030204" pitchFamily="18" charset="0"/>
                            <a:cs typeface="Times New Roman" panose="02020603050405020304" pitchFamily="18" charset="0"/>
                          </a:rPr>
                          <m:t>𝑠𝑢𝑟</m:t>
                        </m:r>
                      </m:sub>
                    </m:sSub>
                  </m:oMath>
                </a14:m>
                <a:r>
                  <a:rPr lang="en-US" altLang="zh-CN" sz="1200" dirty="0">
                    <a:latin typeface="Times New Roman" panose="02020603050405020304" pitchFamily="18" charset="0"/>
                    <a:cs typeface="Times New Roman" panose="02020603050405020304" pitchFamily="18" charset="0"/>
                  </a:rPr>
                  <a:t> </a:t>
                </a:r>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306" name="文本框 305">
                <a:extLst>
                  <a:ext uri="{FF2B5EF4-FFF2-40B4-BE49-F238E27FC236}">
                    <a16:creationId xmlns:a16="http://schemas.microsoft.com/office/drawing/2014/main" id="{C0F0632C-FFDF-2ED4-91D3-BA070EF1CDFC}"/>
                  </a:ext>
                </a:extLst>
              </p:cNvPr>
              <p:cNvSpPr txBox="1">
                <a:spLocks noRot="1" noChangeAspect="1" noMove="1" noResize="1" noEditPoints="1" noAdjustHandles="1" noChangeArrowheads="1" noChangeShapeType="1" noTextEdit="1"/>
              </p:cNvSpPr>
              <p:nvPr/>
            </p:nvSpPr>
            <p:spPr>
              <a:xfrm>
                <a:off x="7496398" y="5183248"/>
                <a:ext cx="871421" cy="276999"/>
              </a:xfrm>
              <a:prstGeom prst="rect">
                <a:avLst/>
              </a:prstGeom>
              <a:blipFill>
                <a:blip r:embed="rId22"/>
                <a:stretch>
                  <a:fillRect/>
                </a:stretch>
              </a:blipFill>
            </p:spPr>
            <p:txBody>
              <a:bodyPr/>
              <a:lstStyle/>
              <a:p>
                <a:r>
                  <a:rPr lang="zh-CN" altLang="en-US">
                    <a:noFill/>
                  </a:rPr>
                  <a:t> </a:t>
                </a:r>
              </a:p>
            </p:txBody>
          </p:sp>
        </mc:Fallback>
      </mc:AlternateContent>
      <p:sp>
        <p:nvSpPr>
          <p:cNvPr id="311" name="文本框 310">
            <a:extLst>
              <a:ext uri="{FF2B5EF4-FFF2-40B4-BE49-F238E27FC236}">
                <a16:creationId xmlns:a16="http://schemas.microsoft.com/office/drawing/2014/main" id="{041F8A9D-8727-9C3C-6D10-892FB9BDC484}"/>
              </a:ext>
            </a:extLst>
          </p:cNvPr>
          <p:cNvSpPr txBox="1"/>
          <p:nvPr/>
        </p:nvSpPr>
        <p:spPr>
          <a:xfrm>
            <a:off x="6836173" y="4744698"/>
            <a:ext cx="1634919"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Probability distribution </a:t>
            </a:r>
            <a:endParaRPr lang="zh-CN" altLang="en-US" sz="12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12" name="文本框 311">
                <a:extLst>
                  <a:ext uri="{FF2B5EF4-FFF2-40B4-BE49-F238E27FC236}">
                    <a16:creationId xmlns:a16="http://schemas.microsoft.com/office/drawing/2014/main" id="{B8C44D22-9501-F6CF-450C-C472CD2820AA}"/>
                  </a:ext>
                </a:extLst>
              </p:cNvPr>
              <p:cNvSpPr txBox="1"/>
              <p:nvPr/>
            </p:nvSpPr>
            <p:spPr>
              <a:xfrm>
                <a:off x="7517255" y="5872000"/>
                <a:ext cx="871421" cy="276999"/>
              </a:xfrm>
              <a:prstGeom prst="rect">
                <a:avLst/>
              </a:prstGeom>
              <a:noFill/>
            </p:spPr>
            <p:txBody>
              <a:bodyPr wrap="square">
                <a:spAutoFit/>
              </a:bodyPr>
              <a:lstStyle/>
              <a:p>
                <a14:m>
                  <m:oMath xmlns:m="http://schemas.openxmlformats.org/officeDocument/2006/math">
                    <m:sSub>
                      <m:sSubPr>
                        <m:ctrlPr>
                          <a:rPr lang="en-US" altLang="zh-CN" sz="1200" i="1" smtClean="0">
                            <a:latin typeface="Cambria Math" panose="02040503050406030204" pitchFamily="18" charset="0"/>
                            <a:cs typeface="Times New Roman" panose="02020603050405020304" pitchFamily="18" charset="0"/>
                          </a:rPr>
                        </m:ctrlPr>
                      </m:sSubPr>
                      <m:e>
                        <m:r>
                          <a:rPr lang="en-US" altLang="zh-CN" sz="1200" b="0" i="1" smtClean="0">
                            <a:latin typeface="Cambria Math" panose="02040503050406030204" pitchFamily="18" charset="0"/>
                            <a:cs typeface="Times New Roman" panose="02020603050405020304" pitchFamily="18" charset="0"/>
                          </a:rPr>
                          <m:t>𝑝</m:t>
                        </m:r>
                      </m:e>
                      <m:sub>
                        <m:r>
                          <a:rPr lang="en-US" altLang="zh-CN" sz="1200" i="1">
                            <a:latin typeface="Cambria Math" panose="02040503050406030204" pitchFamily="18" charset="0"/>
                            <a:cs typeface="Times New Roman" panose="02020603050405020304" pitchFamily="18" charset="0"/>
                          </a:rPr>
                          <m:t>𝑑𝑖𝑠</m:t>
                        </m:r>
                      </m:sub>
                    </m:sSub>
                  </m:oMath>
                </a14:m>
                <a:r>
                  <a:rPr lang="en-US" altLang="zh-CN" sz="1200" dirty="0">
                    <a:latin typeface="Times New Roman" panose="02020603050405020304" pitchFamily="18" charset="0"/>
                    <a:cs typeface="Times New Roman" panose="02020603050405020304" pitchFamily="18" charset="0"/>
                  </a:rPr>
                  <a:t> </a:t>
                </a:r>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312" name="文本框 311">
                <a:extLst>
                  <a:ext uri="{FF2B5EF4-FFF2-40B4-BE49-F238E27FC236}">
                    <a16:creationId xmlns:a16="http://schemas.microsoft.com/office/drawing/2014/main" id="{B8C44D22-9501-F6CF-450C-C472CD2820AA}"/>
                  </a:ext>
                </a:extLst>
              </p:cNvPr>
              <p:cNvSpPr txBox="1">
                <a:spLocks noRot="1" noChangeAspect="1" noMove="1" noResize="1" noEditPoints="1" noAdjustHandles="1" noChangeArrowheads="1" noChangeShapeType="1" noTextEdit="1"/>
              </p:cNvSpPr>
              <p:nvPr/>
            </p:nvSpPr>
            <p:spPr>
              <a:xfrm>
                <a:off x="7517255" y="5872000"/>
                <a:ext cx="871421" cy="276999"/>
              </a:xfrm>
              <a:prstGeom prst="rect">
                <a:avLst/>
              </a:prstGeom>
              <a:blipFill>
                <a:blip r:embed="rId23"/>
                <a:stretch>
                  <a:fillRect/>
                </a:stretch>
              </a:blipFill>
            </p:spPr>
            <p:txBody>
              <a:bodyPr/>
              <a:lstStyle/>
              <a:p>
                <a:r>
                  <a:rPr lang="zh-CN" altLang="en-US">
                    <a:noFill/>
                  </a:rPr>
                  <a:t> </a:t>
                </a:r>
              </a:p>
            </p:txBody>
          </p:sp>
        </mc:Fallback>
      </mc:AlternateContent>
      <p:cxnSp>
        <p:nvCxnSpPr>
          <p:cNvPr id="313" name="直接箭头连接符 312">
            <a:extLst>
              <a:ext uri="{FF2B5EF4-FFF2-40B4-BE49-F238E27FC236}">
                <a16:creationId xmlns:a16="http://schemas.microsoft.com/office/drawing/2014/main" id="{64B8B8E2-C373-E4B0-D148-7354A8A22BA1}"/>
              </a:ext>
            </a:extLst>
          </p:cNvPr>
          <p:cNvCxnSpPr>
            <a:cxnSpLocks/>
          </p:cNvCxnSpPr>
          <p:nvPr/>
        </p:nvCxnSpPr>
        <p:spPr>
          <a:xfrm>
            <a:off x="8581895" y="5247775"/>
            <a:ext cx="192656" cy="12655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14" name="直接箭头连接符 313">
            <a:extLst>
              <a:ext uri="{FF2B5EF4-FFF2-40B4-BE49-F238E27FC236}">
                <a16:creationId xmlns:a16="http://schemas.microsoft.com/office/drawing/2014/main" id="{57A12DC5-1F58-07CA-A156-178ADCB4EA6B}"/>
              </a:ext>
            </a:extLst>
          </p:cNvPr>
          <p:cNvCxnSpPr>
            <a:cxnSpLocks/>
          </p:cNvCxnSpPr>
          <p:nvPr/>
        </p:nvCxnSpPr>
        <p:spPr>
          <a:xfrm flipV="1">
            <a:off x="8575778" y="5794081"/>
            <a:ext cx="195183" cy="10352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315" name="图片 314">
            <a:extLst>
              <a:ext uri="{FF2B5EF4-FFF2-40B4-BE49-F238E27FC236}">
                <a16:creationId xmlns:a16="http://schemas.microsoft.com/office/drawing/2014/main" id="{0F248BCA-32F8-34FC-D608-BC21C9EF916A}"/>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2599801" y="5033728"/>
            <a:ext cx="237525" cy="237525"/>
          </a:xfrm>
          <a:prstGeom prst="rect">
            <a:avLst/>
          </a:prstGeom>
        </p:spPr>
      </p:pic>
      <p:sp>
        <p:nvSpPr>
          <p:cNvPr id="316" name="文本框 315">
            <a:extLst>
              <a:ext uri="{FF2B5EF4-FFF2-40B4-BE49-F238E27FC236}">
                <a16:creationId xmlns:a16="http://schemas.microsoft.com/office/drawing/2014/main" id="{BBB663F4-64ED-C290-11E2-E750BC05C1A3}"/>
              </a:ext>
            </a:extLst>
          </p:cNvPr>
          <p:cNvSpPr txBox="1"/>
          <p:nvPr/>
        </p:nvSpPr>
        <p:spPr>
          <a:xfrm>
            <a:off x="368835" y="4332805"/>
            <a:ext cx="3420439" cy="276999"/>
          </a:xfrm>
          <a:prstGeom prst="rect">
            <a:avLst/>
          </a:prstGeom>
          <a:noFill/>
        </p:spPr>
        <p:txBody>
          <a:bodyPr wrap="square">
            <a:spAutoFit/>
          </a:bodyPr>
          <a:lstStyle/>
          <a:p>
            <a:r>
              <a:rPr lang="en-US" altLang="zh-CN" sz="1200" b="1" dirty="0">
                <a:latin typeface="Times New Roman" panose="02020603050405020304" pitchFamily="18" charset="0"/>
                <a:cs typeface="Times New Roman" panose="02020603050405020304" pitchFamily="18" charset="0"/>
              </a:rPr>
              <a:t>c) Prompt-driven dataset provenance verification</a:t>
            </a:r>
          </a:p>
        </p:txBody>
      </p:sp>
      <p:pic>
        <p:nvPicPr>
          <p:cNvPr id="317" name="图片 316">
            <a:extLst>
              <a:ext uri="{FF2B5EF4-FFF2-40B4-BE49-F238E27FC236}">
                <a16:creationId xmlns:a16="http://schemas.microsoft.com/office/drawing/2014/main" id="{D7E15D24-BB32-A03D-2A55-5E31DD53BC6C}"/>
              </a:ext>
            </a:extLst>
          </p:cNvPr>
          <p:cNvPicPr>
            <a:picLocks noChangeAspect="1"/>
          </p:cNvPicPr>
          <p:nvPr/>
        </p:nvPicPr>
        <p:blipFill>
          <a:blip r:embed="rId25"/>
          <a:stretch>
            <a:fillRect/>
          </a:stretch>
        </p:blipFill>
        <p:spPr>
          <a:xfrm>
            <a:off x="5367717" y="4629208"/>
            <a:ext cx="735369" cy="699902"/>
          </a:xfrm>
          <a:prstGeom prst="rect">
            <a:avLst/>
          </a:prstGeom>
        </p:spPr>
      </p:pic>
      <p:sp>
        <p:nvSpPr>
          <p:cNvPr id="318" name="文本框 317">
            <a:extLst>
              <a:ext uri="{FF2B5EF4-FFF2-40B4-BE49-F238E27FC236}">
                <a16:creationId xmlns:a16="http://schemas.microsoft.com/office/drawing/2014/main" id="{D6B1C3EF-33FD-0A83-DE86-31A67FA1B147}"/>
              </a:ext>
            </a:extLst>
          </p:cNvPr>
          <p:cNvSpPr txBox="1"/>
          <p:nvPr/>
        </p:nvSpPr>
        <p:spPr>
          <a:xfrm>
            <a:off x="4949866" y="5311736"/>
            <a:ext cx="1895837"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Legal graph model</a:t>
            </a:r>
            <a:endParaRPr lang="zh-CN" altLang="en-US" sz="1200" dirty="0"/>
          </a:p>
        </p:txBody>
      </p:sp>
      <p:cxnSp>
        <p:nvCxnSpPr>
          <p:cNvPr id="319" name="直接箭头连接符 318">
            <a:extLst>
              <a:ext uri="{FF2B5EF4-FFF2-40B4-BE49-F238E27FC236}">
                <a16:creationId xmlns:a16="http://schemas.microsoft.com/office/drawing/2014/main" id="{DE0AD839-E619-CC4C-2020-9341B930B5BF}"/>
              </a:ext>
            </a:extLst>
          </p:cNvPr>
          <p:cNvCxnSpPr>
            <a:cxnSpLocks/>
          </p:cNvCxnSpPr>
          <p:nvPr/>
        </p:nvCxnSpPr>
        <p:spPr>
          <a:xfrm>
            <a:off x="4679932" y="5025572"/>
            <a:ext cx="272657"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20" name="直接箭头连接符 319">
            <a:extLst>
              <a:ext uri="{FF2B5EF4-FFF2-40B4-BE49-F238E27FC236}">
                <a16:creationId xmlns:a16="http://schemas.microsoft.com/office/drawing/2014/main" id="{ACC9177C-3933-593A-0476-87ACD209C354}"/>
              </a:ext>
            </a:extLst>
          </p:cNvPr>
          <p:cNvCxnSpPr>
            <a:cxnSpLocks/>
          </p:cNvCxnSpPr>
          <p:nvPr/>
        </p:nvCxnSpPr>
        <p:spPr>
          <a:xfrm>
            <a:off x="6432930" y="5128322"/>
            <a:ext cx="291473" cy="10513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23" name="直接箭头连接符 322">
            <a:extLst>
              <a:ext uri="{FF2B5EF4-FFF2-40B4-BE49-F238E27FC236}">
                <a16:creationId xmlns:a16="http://schemas.microsoft.com/office/drawing/2014/main" id="{77D67E21-3B09-3E5F-0FAF-A7D82DFC481F}"/>
              </a:ext>
            </a:extLst>
          </p:cNvPr>
          <p:cNvCxnSpPr>
            <a:cxnSpLocks/>
          </p:cNvCxnSpPr>
          <p:nvPr/>
        </p:nvCxnSpPr>
        <p:spPr>
          <a:xfrm flipV="1">
            <a:off x="6339480" y="6045306"/>
            <a:ext cx="328932" cy="9537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24" name="矩形 323">
            <a:extLst>
              <a:ext uri="{FF2B5EF4-FFF2-40B4-BE49-F238E27FC236}">
                <a16:creationId xmlns:a16="http://schemas.microsoft.com/office/drawing/2014/main" id="{0B8F97A9-254F-1F3C-3338-9C866A2AC512}"/>
              </a:ext>
            </a:extLst>
          </p:cNvPr>
          <p:cNvSpPr/>
          <p:nvPr/>
        </p:nvSpPr>
        <p:spPr>
          <a:xfrm>
            <a:off x="452497" y="4568665"/>
            <a:ext cx="11177963" cy="1960666"/>
          </a:xfrm>
          <a:prstGeom prst="rect">
            <a:avLst/>
          </a:prstGeom>
          <a:noFill/>
          <a:ln>
            <a:solidFill>
              <a:srgbClr val="91919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1" name="矩形 330">
            <a:extLst>
              <a:ext uri="{FF2B5EF4-FFF2-40B4-BE49-F238E27FC236}">
                <a16:creationId xmlns:a16="http://schemas.microsoft.com/office/drawing/2014/main" id="{22ED2BA9-68A5-37C5-E9FD-6B6F653AC15E}"/>
              </a:ext>
            </a:extLst>
          </p:cNvPr>
          <p:cNvSpPr/>
          <p:nvPr/>
        </p:nvSpPr>
        <p:spPr>
          <a:xfrm>
            <a:off x="6181674" y="369279"/>
            <a:ext cx="5449290" cy="3979046"/>
          </a:xfrm>
          <a:prstGeom prst="rect">
            <a:avLst/>
          </a:prstGeom>
          <a:noFill/>
          <a:ln>
            <a:solidFill>
              <a:srgbClr val="91919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333" name="图片 332">
            <a:extLst>
              <a:ext uri="{FF2B5EF4-FFF2-40B4-BE49-F238E27FC236}">
                <a16:creationId xmlns:a16="http://schemas.microsoft.com/office/drawing/2014/main" id="{1FFE0EE0-07A4-10EA-409D-582B5F07998E}"/>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5224442" y="5617615"/>
            <a:ext cx="616616" cy="576277"/>
          </a:xfrm>
          <a:prstGeom prst="rect">
            <a:avLst/>
          </a:prstGeom>
        </p:spPr>
      </p:pic>
      <p:sp>
        <p:nvSpPr>
          <p:cNvPr id="343" name="文本框 342">
            <a:extLst>
              <a:ext uri="{FF2B5EF4-FFF2-40B4-BE49-F238E27FC236}">
                <a16:creationId xmlns:a16="http://schemas.microsoft.com/office/drawing/2014/main" id="{93BE96E9-5736-2BDC-8B47-A40ADD55AAB4}"/>
              </a:ext>
            </a:extLst>
          </p:cNvPr>
          <p:cNvSpPr txBox="1"/>
          <p:nvPr/>
        </p:nvSpPr>
        <p:spPr>
          <a:xfrm>
            <a:off x="6303711" y="38447"/>
            <a:ext cx="3767181" cy="276999"/>
          </a:xfrm>
          <a:prstGeom prst="rect">
            <a:avLst/>
          </a:prstGeom>
          <a:noFill/>
        </p:spPr>
        <p:txBody>
          <a:bodyPr wrap="square">
            <a:spAutoFit/>
          </a:bodyPr>
          <a:lstStyle/>
          <a:p>
            <a:r>
              <a:rPr lang="en-US" altLang="zh-CN" sz="1200" b="1" dirty="0">
                <a:latin typeface="Times New Roman" panose="02020603050405020304" pitchFamily="18" charset="0"/>
                <a:cs typeface="Times New Roman" panose="02020603050405020304" pitchFamily="18" charset="0"/>
              </a:rPr>
              <a:t>b) Bipartite embedding discrepancy isotope generation</a:t>
            </a:r>
          </a:p>
        </p:txBody>
      </p:sp>
      <p:cxnSp>
        <p:nvCxnSpPr>
          <p:cNvPr id="310" name="直接箭头连接符 309">
            <a:extLst>
              <a:ext uri="{FF2B5EF4-FFF2-40B4-BE49-F238E27FC236}">
                <a16:creationId xmlns:a16="http://schemas.microsoft.com/office/drawing/2014/main" id="{F6AB52DE-1C2E-97B5-1AA8-4BE89E1F47AB}"/>
              </a:ext>
            </a:extLst>
          </p:cNvPr>
          <p:cNvCxnSpPr>
            <a:cxnSpLocks/>
          </p:cNvCxnSpPr>
          <p:nvPr/>
        </p:nvCxnSpPr>
        <p:spPr>
          <a:xfrm flipH="1" flipV="1">
            <a:off x="6035704" y="3119899"/>
            <a:ext cx="244891" cy="39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32" name="直接箭头连接符 131">
            <a:extLst>
              <a:ext uri="{FF2B5EF4-FFF2-40B4-BE49-F238E27FC236}">
                <a16:creationId xmlns:a16="http://schemas.microsoft.com/office/drawing/2014/main" id="{6CCB21F5-1575-BFD7-C10E-C1601C47657A}"/>
              </a:ext>
            </a:extLst>
          </p:cNvPr>
          <p:cNvCxnSpPr>
            <a:cxnSpLocks/>
          </p:cNvCxnSpPr>
          <p:nvPr/>
        </p:nvCxnSpPr>
        <p:spPr>
          <a:xfrm>
            <a:off x="4172653" y="4299088"/>
            <a:ext cx="0" cy="31511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50" name="直接箭头连接符 349">
            <a:extLst>
              <a:ext uri="{FF2B5EF4-FFF2-40B4-BE49-F238E27FC236}">
                <a16:creationId xmlns:a16="http://schemas.microsoft.com/office/drawing/2014/main" id="{CE236D12-EDCB-59C4-69AE-4848778864CC}"/>
              </a:ext>
            </a:extLst>
          </p:cNvPr>
          <p:cNvCxnSpPr>
            <a:cxnSpLocks/>
          </p:cNvCxnSpPr>
          <p:nvPr/>
        </p:nvCxnSpPr>
        <p:spPr>
          <a:xfrm>
            <a:off x="5917284" y="1905961"/>
            <a:ext cx="245249"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59" name="直接箭头连接符 358">
            <a:extLst>
              <a:ext uri="{FF2B5EF4-FFF2-40B4-BE49-F238E27FC236}">
                <a16:creationId xmlns:a16="http://schemas.microsoft.com/office/drawing/2014/main" id="{6BB08038-D7C4-44C1-6A57-37516AED6160}"/>
              </a:ext>
            </a:extLst>
          </p:cNvPr>
          <p:cNvCxnSpPr>
            <a:cxnSpLocks/>
          </p:cNvCxnSpPr>
          <p:nvPr/>
        </p:nvCxnSpPr>
        <p:spPr>
          <a:xfrm>
            <a:off x="7110456" y="4285020"/>
            <a:ext cx="0" cy="31511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82" name="椭圆 81">
            <a:extLst>
              <a:ext uri="{FF2B5EF4-FFF2-40B4-BE49-F238E27FC236}">
                <a16:creationId xmlns:a16="http://schemas.microsoft.com/office/drawing/2014/main" id="{1DE2DD36-8812-16C5-93D3-E7DD19AB8BE2}"/>
              </a:ext>
            </a:extLst>
          </p:cNvPr>
          <p:cNvSpPr/>
          <p:nvPr/>
        </p:nvSpPr>
        <p:spPr>
          <a:xfrm>
            <a:off x="688817" y="1826776"/>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134" name="椭圆 133">
            <a:extLst>
              <a:ext uri="{FF2B5EF4-FFF2-40B4-BE49-F238E27FC236}">
                <a16:creationId xmlns:a16="http://schemas.microsoft.com/office/drawing/2014/main" id="{6FA7C982-D842-F9DB-2B8F-D01C58FE37E3}"/>
              </a:ext>
            </a:extLst>
          </p:cNvPr>
          <p:cNvSpPr/>
          <p:nvPr/>
        </p:nvSpPr>
        <p:spPr>
          <a:xfrm>
            <a:off x="993617" y="2200037"/>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65" name="椭圆 164">
            <a:extLst>
              <a:ext uri="{FF2B5EF4-FFF2-40B4-BE49-F238E27FC236}">
                <a16:creationId xmlns:a16="http://schemas.microsoft.com/office/drawing/2014/main" id="{3E120CBA-E94C-FD75-1BB7-1AC08A7BF106}"/>
              </a:ext>
            </a:extLst>
          </p:cNvPr>
          <p:cNvSpPr/>
          <p:nvPr/>
        </p:nvSpPr>
        <p:spPr>
          <a:xfrm>
            <a:off x="1125773" y="2752280"/>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274" name="直接连接符 273">
            <a:extLst>
              <a:ext uri="{FF2B5EF4-FFF2-40B4-BE49-F238E27FC236}">
                <a16:creationId xmlns:a16="http://schemas.microsoft.com/office/drawing/2014/main" id="{55B66F1C-A29A-EDB7-AAEE-04027A07CB76}"/>
              </a:ext>
            </a:extLst>
          </p:cNvPr>
          <p:cNvCxnSpPr>
            <a:cxnSpLocks/>
            <a:stCxn id="82" idx="3"/>
          </p:cNvCxnSpPr>
          <p:nvPr/>
        </p:nvCxnSpPr>
        <p:spPr>
          <a:xfrm flipH="1">
            <a:off x="466170" y="1942630"/>
            <a:ext cx="241478" cy="237530"/>
          </a:xfrm>
          <a:prstGeom prst="line">
            <a:avLst/>
          </a:prstGeom>
        </p:spPr>
        <p:style>
          <a:lnRef idx="2">
            <a:schemeClr val="dk1"/>
          </a:lnRef>
          <a:fillRef idx="0">
            <a:schemeClr val="dk1"/>
          </a:fillRef>
          <a:effectRef idx="1">
            <a:schemeClr val="dk1"/>
          </a:effectRef>
          <a:fontRef idx="minor">
            <a:schemeClr val="tx1"/>
          </a:fontRef>
        </p:style>
      </p:cxnSp>
      <p:cxnSp>
        <p:nvCxnSpPr>
          <p:cNvPr id="283" name="直接连接符 282">
            <a:extLst>
              <a:ext uri="{FF2B5EF4-FFF2-40B4-BE49-F238E27FC236}">
                <a16:creationId xmlns:a16="http://schemas.microsoft.com/office/drawing/2014/main" id="{7082FB1C-4F1F-B3CB-B68C-EFC191AB6C25}"/>
              </a:ext>
            </a:extLst>
          </p:cNvPr>
          <p:cNvCxnSpPr>
            <a:cxnSpLocks/>
            <a:stCxn id="82" idx="5"/>
            <a:endCxn id="134" idx="1"/>
          </p:cNvCxnSpPr>
          <p:nvPr/>
        </p:nvCxnSpPr>
        <p:spPr>
          <a:xfrm>
            <a:off x="798574" y="1942630"/>
            <a:ext cx="213874" cy="277284"/>
          </a:xfrm>
          <a:prstGeom prst="line">
            <a:avLst/>
          </a:prstGeom>
        </p:spPr>
        <p:style>
          <a:lnRef idx="2">
            <a:schemeClr val="dk1"/>
          </a:lnRef>
          <a:fillRef idx="0">
            <a:schemeClr val="dk1"/>
          </a:fillRef>
          <a:effectRef idx="1">
            <a:schemeClr val="dk1"/>
          </a:effectRef>
          <a:fontRef idx="minor">
            <a:schemeClr val="tx1"/>
          </a:fontRef>
        </p:style>
      </p:cxnSp>
      <p:cxnSp>
        <p:nvCxnSpPr>
          <p:cNvPr id="284" name="直接连接符 283">
            <a:extLst>
              <a:ext uri="{FF2B5EF4-FFF2-40B4-BE49-F238E27FC236}">
                <a16:creationId xmlns:a16="http://schemas.microsoft.com/office/drawing/2014/main" id="{2B160226-C854-0909-B950-35AD3965D1EE}"/>
              </a:ext>
            </a:extLst>
          </p:cNvPr>
          <p:cNvCxnSpPr>
            <a:cxnSpLocks/>
          </p:cNvCxnSpPr>
          <p:nvPr/>
        </p:nvCxnSpPr>
        <p:spPr>
          <a:xfrm>
            <a:off x="511633" y="2296014"/>
            <a:ext cx="131721" cy="292580"/>
          </a:xfrm>
          <a:prstGeom prst="line">
            <a:avLst/>
          </a:prstGeom>
        </p:spPr>
        <p:style>
          <a:lnRef idx="2">
            <a:schemeClr val="dk1"/>
          </a:lnRef>
          <a:fillRef idx="0">
            <a:schemeClr val="dk1"/>
          </a:fillRef>
          <a:effectRef idx="1">
            <a:schemeClr val="dk1"/>
          </a:effectRef>
          <a:fontRef idx="minor">
            <a:schemeClr val="tx1"/>
          </a:fontRef>
        </p:style>
      </p:cxnSp>
      <p:cxnSp>
        <p:nvCxnSpPr>
          <p:cNvPr id="322" name="直接连接符 321">
            <a:extLst>
              <a:ext uri="{FF2B5EF4-FFF2-40B4-BE49-F238E27FC236}">
                <a16:creationId xmlns:a16="http://schemas.microsoft.com/office/drawing/2014/main" id="{FC62DCEA-43CB-DA5C-E929-34230163C22B}"/>
              </a:ext>
            </a:extLst>
          </p:cNvPr>
          <p:cNvCxnSpPr>
            <a:cxnSpLocks/>
            <a:stCxn id="134" idx="3"/>
          </p:cNvCxnSpPr>
          <p:nvPr/>
        </p:nvCxnSpPr>
        <p:spPr>
          <a:xfrm flipH="1">
            <a:off x="734280" y="2315891"/>
            <a:ext cx="278168" cy="272703"/>
          </a:xfrm>
          <a:prstGeom prst="line">
            <a:avLst/>
          </a:prstGeom>
        </p:spPr>
        <p:style>
          <a:lnRef idx="2">
            <a:schemeClr val="dk1"/>
          </a:lnRef>
          <a:fillRef idx="0">
            <a:schemeClr val="dk1"/>
          </a:fillRef>
          <a:effectRef idx="1">
            <a:schemeClr val="dk1"/>
          </a:effectRef>
          <a:fontRef idx="minor">
            <a:schemeClr val="tx1"/>
          </a:fontRef>
        </p:style>
      </p:cxnSp>
      <p:cxnSp>
        <p:nvCxnSpPr>
          <p:cNvPr id="325" name="直接连接符 324">
            <a:extLst>
              <a:ext uri="{FF2B5EF4-FFF2-40B4-BE49-F238E27FC236}">
                <a16:creationId xmlns:a16="http://schemas.microsoft.com/office/drawing/2014/main" id="{9BDE610F-7B51-A9DD-B127-21D417804866}"/>
              </a:ext>
            </a:extLst>
          </p:cNvPr>
          <p:cNvCxnSpPr>
            <a:cxnSpLocks/>
            <a:endCxn id="134" idx="7"/>
          </p:cNvCxnSpPr>
          <p:nvPr/>
        </p:nvCxnSpPr>
        <p:spPr>
          <a:xfrm flipH="1">
            <a:off x="1103374" y="2019496"/>
            <a:ext cx="271244" cy="200418"/>
          </a:xfrm>
          <a:prstGeom prst="line">
            <a:avLst/>
          </a:prstGeom>
        </p:spPr>
        <p:style>
          <a:lnRef idx="2">
            <a:schemeClr val="dk1"/>
          </a:lnRef>
          <a:fillRef idx="0">
            <a:schemeClr val="dk1"/>
          </a:fillRef>
          <a:effectRef idx="1">
            <a:schemeClr val="dk1"/>
          </a:effectRef>
          <a:fontRef idx="minor">
            <a:schemeClr val="tx1"/>
          </a:fontRef>
        </p:style>
      </p:cxnSp>
      <p:cxnSp>
        <p:nvCxnSpPr>
          <p:cNvPr id="326" name="直接连接符 325">
            <a:extLst>
              <a:ext uri="{FF2B5EF4-FFF2-40B4-BE49-F238E27FC236}">
                <a16:creationId xmlns:a16="http://schemas.microsoft.com/office/drawing/2014/main" id="{D717734C-3940-9031-C65F-88503E09353F}"/>
              </a:ext>
            </a:extLst>
          </p:cNvPr>
          <p:cNvCxnSpPr>
            <a:cxnSpLocks/>
            <a:stCxn id="165" idx="0"/>
            <a:endCxn id="134" idx="4"/>
          </p:cNvCxnSpPr>
          <p:nvPr/>
        </p:nvCxnSpPr>
        <p:spPr>
          <a:xfrm flipH="1" flipV="1">
            <a:off x="1057911" y="2335768"/>
            <a:ext cx="132156" cy="416512"/>
          </a:xfrm>
          <a:prstGeom prst="line">
            <a:avLst/>
          </a:prstGeom>
        </p:spPr>
        <p:style>
          <a:lnRef idx="2">
            <a:schemeClr val="dk1"/>
          </a:lnRef>
          <a:fillRef idx="0">
            <a:schemeClr val="dk1"/>
          </a:fillRef>
          <a:effectRef idx="1">
            <a:schemeClr val="dk1"/>
          </a:effectRef>
          <a:fontRef idx="minor">
            <a:schemeClr val="tx1"/>
          </a:fontRef>
        </p:style>
      </p:cxnSp>
      <p:cxnSp>
        <p:nvCxnSpPr>
          <p:cNvPr id="327" name="直接连接符 326">
            <a:extLst>
              <a:ext uri="{FF2B5EF4-FFF2-40B4-BE49-F238E27FC236}">
                <a16:creationId xmlns:a16="http://schemas.microsoft.com/office/drawing/2014/main" id="{44FB5A64-B60A-AD1F-E08C-859A4D1B8ABC}"/>
              </a:ext>
            </a:extLst>
          </p:cNvPr>
          <p:cNvCxnSpPr>
            <a:cxnSpLocks/>
            <a:stCxn id="348" idx="1"/>
            <a:endCxn id="134" idx="5"/>
          </p:cNvCxnSpPr>
          <p:nvPr/>
        </p:nvCxnSpPr>
        <p:spPr>
          <a:xfrm flipH="1" flipV="1">
            <a:off x="1103374" y="2315891"/>
            <a:ext cx="341209" cy="144561"/>
          </a:xfrm>
          <a:prstGeom prst="line">
            <a:avLst/>
          </a:prstGeom>
        </p:spPr>
        <p:style>
          <a:lnRef idx="2">
            <a:schemeClr val="dk1"/>
          </a:lnRef>
          <a:fillRef idx="0">
            <a:schemeClr val="dk1"/>
          </a:fillRef>
          <a:effectRef idx="1">
            <a:schemeClr val="dk1"/>
          </a:effectRef>
          <a:fontRef idx="minor">
            <a:schemeClr val="tx1"/>
          </a:fontRef>
        </p:style>
      </p:cxnSp>
      <p:cxnSp>
        <p:nvCxnSpPr>
          <p:cNvPr id="328" name="直接连接符 327">
            <a:extLst>
              <a:ext uri="{FF2B5EF4-FFF2-40B4-BE49-F238E27FC236}">
                <a16:creationId xmlns:a16="http://schemas.microsoft.com/office/drawing/2014/main" id="{7B7B60A6-BE13-17AB-1212-A7786160527E}"/>
              </a:ext>
            </a:extLst>
          </p:cNvPr>
          <p:cNvCxnSpPr>
            <a:cxnSpLocks/>
            <a:endCxn id="348" idx="0"/>
          </p:cNvCxnSpPr>
          <p:nvPr/>
        </p:nvCxnSpPr>
        <p:spPr>
          <a:xfrm>
            <a:off x="1420081" y="2039373"/>
            <a:ext cx="69965" cy="401202"/>
          </a:xfrm>
          <a:prstGeom prst="line">
            <a:avLst/>
          </a:prstGeom>
        </p:spPr>
        <p:style>
          <a:lnRef idx="2">
            <a:schemeClr val="dk1"/>
          </a:lnRef>
          <a:fillRef idx="0">
            <a:schemeClr val="dk1"/>
          </a:fillRef>
          <a:effectRef idx="1">
            <a:schemeClr val="dk1"/>
          </a:effectRef>
          <a:fontRef idx="minor">
            <a:schemeClr val="tx1"/>
          </a:fontRef>
        </p:style>
      </p:cxnSp>
      <p:cxnSp>
        <p:nvCxnSpPr>
          <p:cNvPr id="329" name="直接连接符 328">
            <a:extLst>
              <a:ext uri="{FF2B5EF4-FFF2-40B4-BE49-F238E27FC236}">
                <a16:creationId xmlns:a16="http://schemas.microsoft.com/office/drawing/2014/main" id="{4955D1D1-97BB-6603-2F4C-6AB0F26BC94E}"/>
              </a:ext>
            </a:extLst>
          </p:cNvPr>
          <p:cNvCxnSpPr>
            <a:cxnSpLocks/>
            <a:stCxn id="82" idx="4"/>
          </p:cNvCxnSpPr>
          <p:nvPr/>
        </p:nvCxnSpPr>
        <p:spPr>
          <a:xfrm flipH="1">
            <a:off x="688817" y="1962507"/>
            <a:ext cx="64294" cy="606210"/>
          </a:xfrm>
          <a:prstGeom prst="line">
            <a:avLst/>
          </a:prstGeom>
        </p:spPr>
        <p:style>
          <a:lnRef idx="2">
            <a:schemeClr val="dk1"/>
          </a:lnRef>
          <a:fillRef idx="0">
            <a:schemeClr val="dk1"/>
          </a:fillRef>
          <a:effectRef idx="1">
            <a:schemeClr val="dk1"/>
          </a:effectRef>
          <a:fontRef idx="minor">
            <a:schemeClr val="tx1"/>
          </a:fontRef>
        </p:style>
      </p:cxnSp>
      <p:cxnSp>
        <p:nvCxnSpPr>
          <p:cNvPr id="332" name="直接连接符 331">
            <a:extLst>
              <a:ext uri="{FF2B5EF4-FFF2-40B4-BE49-F238E27FC236}">
                <a16:creationId xmlns:a16="http://schemas.microsoft.com/office/drawing/2014/main" id="{DB169172-16F5-2918-3635-2ED77BC86BE5}"/>
              </a:ext>
            </a:extLst>
          </p:cNvPr>
          <p:cNvCxnSpPr>
            <a:cxnSpLocks/>
            <a:endCxn id="165" idx="2"/>
          </p:cNvCxnSpPr>
          <p:nvPr/>
        </p:nvCxnSpPr>
        <p:spPr>
          <a:xfrm>
            <a:off x="734280" y="2684571"/>
            <a:ext cx="391493" cy="135575"/>
          </a:xfrm>
          <a:prstGeom prst="line">
            <a:avLst/>
          </a:prstGeom>
        </p:spPr>
        <p:style>
          <a:lnRef idx="2">
            <a:schemeClr val="dk1"/>
          </a:lnRef>
          <a:fillRef idx="0">
            <a:schemeClr val="dk1"/>
          </a:fillRef>
          <a:effectRef idx="1">
            <a:schemeClr val="dk1"/>
          </a:effectRef>
          <a:fontRef idx="minor">
            <a:schemeClr val="tx1"/>
          </a:fontRef>
        </p:style>
      </p:cxnSp>
      <p:sp>
        <p:nvSpPr>
          <p:cNvPr id="344" name="椭圆 343">
            <a:extLst>
              <a:ext uri="{FF2B5EF4-FFF2-40B4-BE49-F238E27FC236}">
                <a16:creationId xmlns:a16="http://schemas.microsoft.com/office/drawing/2014/main" id="{D292087A-5252-74C2-391C-A7F6EFE45DD5}"/>
              </a:ext>
            </a:extLst>
          </p:cNvPr>
          <p:cNvSpPr/>
          <p:nvPr/>
        </p:nvSpPr>
        <p:spPr>
          <a:xfrm>
            <a:off x="619279" y="2572188"/>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345" name="椭圆 344">
            <a:extLst>
              <a:ext uri="{FF2B5EF4-FFF2-40B4-BE49-F238E27FC236}">
                <a16:creationId xmlns:a16="http://schemas.microsoft.com/office/drawing/2014/main" id="{4CCB7170-25DD-89DF-7EE2-0A11A8279C4F}"/>
              </a:ext>
            </a:extLst>
          </p:cNvPr>
          <p:cNvSpPr/>
          <p:nvPr/>
        </p:nvSpPr>
        <p:spPr>
          <a:xfrm>
            <a:off x="429715" y="2163172"/>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348" name="椭圆 347">
            <a:extLst>
              <a:ext uri="{FF2B5EF4-FFF2-40B4-BE49-F238E27FC236}">
                <a16:creationId xmlns:a16="http://schemas.microsoft.com/office/drawing/2014/main" id="{A490717F-8991-295C-9385-8D3EC3A0BBC2}"/>
              </a:ext>
            </a:extLst>
          </p:cNvPr>
          <p:cNvSpPr/>
          <p:nvPr/>
        </p:nvSpPr>
        <p:spPr>
          <a:xfrm>
            <a:off x="1425752" y="2440575"/>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351" name="椭圆 350">
            <a:extLst>
              <a:ext uri="{FF2B5EF4-FFF2-40B4-BE49-F238E27FC236}">
                <a16:creationId xmlns:a16="http://schemas.microsoft.com/office/drawing/2014/main" id="{E8CE42BD-3BF8-94EB-BED5-369A743BAA2C}"/>
              </a:ext>
            </a:extLst>
          </p:cNvPr>
          <p:cNvSpPr/>
          <p:nvPr/>
        </p:nvSpPr>
        <p:spPr>
          <a:xfrm>
            <a:off x="1346467" y="1943253"/>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352" name="文本框 351">
            <a:extLst>
              <a:ext uri="{FF2B5EF4-FFF2-40B4-BE49-F238E27FC236}">
                <a16:creationId xmlns:a16="http://schemas.microsoft.com/office/drawing/2014/main" id="{66FCEE82-086D-F94B-7ED5-6B3419F78FE4}"/>
              </a:ext>
            </a:extLst>
          </p:cNvPr>
          <p:cNvSpPr txBox="1"/>
          <p:nvPr/>
        </p:nvSpPr>
        <p:spPr>
          <a:xfrm>
            <a:off x="1345165" y="2355929"/>
            <a:ext cx="292068" cy="276999"/>
          </a:xfrm>
          <a:prstGeom prst="rect">
            <a:avLst/>
          </a:prstGeom>
          <a:noFill/>
        </p:spPr>
        <p:txBody>
          <a:bodyPr wrap="non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sp>
        <p:nvSpPr>
          <p:cNvPr id="353" name="文本框 352">
            <a:extLst>
              <a:ext uri="{FF2B5EF4-FFF2-40B4-BE49-F238E27FC236}">
                <a16:creationId xmlns:a16="http://schemas.microsoft.com/office/drawing/2014/main" id="{EEA59BEB-E0DE-0723-6876-CA80738EA768}"/>
              </a:ext>
            </a:extLst>
          </p:cNvPr>
          <p:cNvSpPr txBox="1"/>
          <p:nvPr/>
        </p:nvSpPr>
        <p:spPr>
          <a:xfrm>
            <a:off x="913980" y="2114962"/>
            <a:ext cx="292068" cy="276999"/>
          </a:xfrm>
          <a:prstGeom prst="rect">
            <a:avLst/>
          </a:prstGeom>
          <a:noFill/>
        </p:spPr>
        <p:txBody>
          <a:bodyPr wrap="non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cxnSp>
        <p:nvCxnSpPr>
          <p:cNvPr id="354" name="直接连接符 353">
            <a:extLst>
              <a:ext uri="{FF2B5EF4-FFF2-40B4-BE49-F238E27FC236}">
                <a16:creationId xmlns:a16="http://schemas.microsoft.com/office/drawing/2014/main" id="{33FBEE7E-097A-54AB-2E97-7B507E21D721}"/>
              </a:ext>
            </a:extLst>
          </p:cNvPr>
          <p:cNvCxnSpPr>
            <a:cxnSpLocks/>
          </p:cNvCxnSpPr>
          <p:nvPr/>
        </p:nvCxnSpPr>
        <p:spPr>
          <a:xfrm flipH="1">
            <a:off x="1068646" y="1897405"/>
            <a:ext cx="34728" cy="311085"/>
          </a:xfrm>
          <a:prstGeom prst="line">
            <a:avLst/>
          </a:prstGeom>
        </p:spPr>
        <p:style>
          <a:lnRef idx="2">
            <a:schemeClr val="dk1"/>
          </a:lnRef>
          <a:fillRef idx="0">
            <a:schemeClr val="dk1"/>
          </a:fillRef>
          <a:effectRef idx="1">
            <a:schemeClr val="dk1"/>
          </a:effectRef>
          <a:fontRef idx="minor">
            <a:schemeClr val="tx1"/>
          </a:fontRef>
        </p:style>
      </p:cxnSp>
      <p:sp>
        <p:nvSpPr>
          <p:cNvPr id="355" name="椭圆 354">
            <a:extLst>
              <a:ext uri="{FF2B5EF4-FFF2-40B4-BE49-F238E27FC236}">
                <a16:creationId xmlns:a16="http://schemas.microsoft.com/office/drawing/2014/main" id="{E6390393-FF3E-59AA-767D-82594ED8B149}"/>
              </a:ext>
            </a:extLst>
          </p:cNvPr>
          <p:cNvSpPr/>
          <p:nvPr/>
        </p:nvSpPr>
        <p:spPr>
          <a:xfrm>
            <a:off x="1045787" y="1808987"/>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358" name="文本框 357">
            <a:extLst>
              <a:ext uri="{FF2B5EF4-FFF2-40B4-BE49-F238E27FC236}">
                <a16:creationId xmlns:a16="http://schemas.microsoft.com/office/drawing/2014/main" id="{D425D132-94B4-16E3-0576-100F7F4E13DB}"/>
              </a:ext>
            </a:extLst>
          </p:cNvPr>
          <p:cNvSpPr txBox="1"/>
          <p:nvPr/>
        </p:nvSpPr>
        <p:spPr>
          <a:xfrm>
            <a:off x="542765" y="2469069"/>
            <a:ext cx="274434" cy="307777"/>
          </a:xfrm>
          <a:prstGeom prst="rect">
            <a:avLst/>
          </a:prstGeom>
          <a:noFill/>
        </p:spPr>
        <p:txBody>
          <a:bodyPr wrap="none" rtlCol="0">
            <a:spAutoFit/>
          </a:bodyPr>
          <a:lstStyle/>
          <a:p>
            <a:r>
              <a:rPr lang="en-US" altLang="zh-CN" sz="1400" b="1" dirty="0"/>
              <a:t>-</a:t>
            </a:r>
            <a:endParaRPr lang="zh-CN" altLang="en-US" sz="1400" b="1" dirty="0"/>
          </a:p>
        </p:txBody>
      </p:sp>
      <p:sp>
        <p:nvSpPr>
          <p:cNvPr id="360" name="文本框 359">
            <a:extLst>
              <a:ext uri="{FF2B5EF4-FFF2-40B4-BE49-F238E27FC236}">
                <a16:creationId xmlns:a16="http://schemas.microsoft.com/office/drawing/2014/main" id="{3E7E9F8D-7200-C4C5-737D-D05D56A74862}"/>
              </a:ext>
            </a:extLst>
          </p:cNvPr>
          <p:cNvSpPr txBox="1"/>
          <p:nvPr/>
        </p:nvSpPr>
        <p:spPr>
          <a:xfrm>
            <a:off x="355999" y="2060687"/>
            <a:ext cx="274434" cy="307777"/>
          </a:xfrm>
          <a:prstGeom prst="rect">
            <a:avLst/>
          </a:prstGeom>
          <a:noFill/>
        </p:spPr>
        <p:txBody>
          <a:bodyPr wrap="none" rtlCol="0">
            <a:spAutoFit/>
          </a:bodyPr>
          <a:lstStyle/>
          <a:p>
            <a:r>
              <a:rPr lang="en-US" altLang="zh-CN" sz="1400" b="1" dirty="0"/>
              <a:t>-</a:t>
            </a:r>
            <a:endParaRPr lang="zh-CN" altLang="en-US" sz="1400" b="1" dirty="0"/>
          </a:p>
        </p:txBody>
      </p:sp>
      <p:sp>
        <p:nvSpPr>
          <p:cNvPr id="361" name="文本框 360">
            <a:extLst>
              <a:ext uri="{FF2B5EF4-FFF2-40B4-BE49-F238E27FC236}">
                <a16:creationId xmlns:a16="http://schemas.microsoft.com/office/drawing/2014/main" id="{0352C358-F68B-3965-1BF5-CBD901603149}"/>
              </a:ext>
            </a:extLst>
          </p:cNvPr>
          <p:cNvSpPr txBox="1"/>
          <p:nvPr/>
        </p:nvSpPr>
        <p:spPr>
          <a:xfrm>
            <a:off x="617959" y="1723909"/>
            <a:ext cx="274434" cy="307777"/>
          </a:xfrm>
          <a:prstGeom prst="rect">
            <a:avLst/>
          </a:prstGeom>
          <a:noFill/>
        </p:spPr>
        <p:txBody>
          <a:bodyPr wrap="none" rtlCol="0">
            <a:spAutoFit/>
          </a:bodyPr>
          <a:lstStyle/>
          <a:p>
            <a:r>
              <a:rPr lang="en-US" altLang="zh-CN" sz="1400" b="1" dirty="0"/>
              <a:t>-</a:t>
            </a:r>
            <a:endParaRPr lang="zh-CN" altLang="en-US" sz="1400" b="1" dirty="0"/>
          </a:p>
        </p:txBody>
      </p:sp>
      <p:sp>
        <p:nvSpPr>
          <p:cNvPr id="362" name="梯形 361">
            <a:extLst>
              <a:ext uri="{FF2B5EF4-FFF2-40B4-BE49-F238E27FC236}">
                <a16:creationId xmlns:a16="http://schemas.microsoft.com/office/drawing/2014/main" id="{7D103C23-38E4-E0A6-56EE-9BCB7F2026A5}"/>
              </a:ext>
            </a:extLst>
          </p:cNvPr>
          <p:cNvSpPr/>
          <p:nvPr/>
        </p:nvSpPr>
        <p:spPr>
          <a:xfrm rot="16200000">
            <a:off x="2399513" y="790008"/>
            <a:ext cx="1151947" cy="1148440"/>
          </a:xfrm>
          <a:prstGeom prst="trapezoid">
            <a:avLst/>
          </a:prstGeom>
          <a:solidFill>
            <a:srgbClr val="F0F8FA"/>
          </a:solidFill>
          <a:ln>
            <a:solidFill>
              <a:srgbClr val="5FB5CD"/>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3" name="Google Shape;303;p19">
            <a:extLst>
              <a:ext uri="{FF2B5EF4-FFF2-40B4-BE49-F238E27FC236}">
                <a16:creationId xmlns:a16="http://schemas.microsoft.com/office/drawing/2014/main" id="{4B20186A-46F8-45B3-F7DC-56A44171CBBA}"/>
              </a:ext>
            </a:extLst>
          </p:cNvPr>
          <p:cNvSpPr/>
          <p:nvPr/>
        </p:nvSpPr>
        <p:spPr>
          <a:xfrm>
            <a:off x="2479946" y="1179831"/>
            <a:ext cx="186031" cy="360549"/>
          </a:xfrm>
          <a:prstGeom prst="cube">
            <a:avLst>
              <a:gd name="adj" fmla="val 25000"/>
            </a:avLst>
          </a:prstGeom>
          <a:solidFill>
            <a:srgbClr val="EBF5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4" name="Google Shape;116;p19">
            <a:extLst>
              <a:ext uri="{FF2B5EF4-FFF2-40B4-BE49-F238E27FC236}">
                <a16:creationId xmlns:a16="http://schemas.microsoft.com/office/drawing/2014/main" id="{5F4B4943-0765-8EDF-E2F6-42302EEBD8AD}"/>
              </a:ext>
            </a:extLst>
          </p:cNvPr>
          <p:cNvSpPr/>
          <p:nvPr/>
        </p:nvSpPr>
        <p:spPr>
          <a:xfrm>
            <a:off x="2992197" y="1016762"/>
            <a:ext cx="206145" cy="659197"/>
          </a:xfrm>
          <a:prstGeom prst="cube">
            <a:avLst>
              <a:gd name="adj" fmla="val 68741"/>
            </a:avLst>
          </a:prstGeom>
          <a:solidFill>
            <a:srgbClr val="EBF5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5" name="Google Shape;116;p19">
            <a:extLst>
              <a:ext uri="{FF2B5EF4-FFF2-40B4-BE49-F238E27FC236}">
                <a16:creationId xmlns:a16="http://schemas.microsoft.com/office/drawing/2014/main" id="{FB869EA5-0C4C-9636-E3E7-CF35F2752A90}"/>
              </a:ext>
            </a:extLst>
          </p:cNvPr>
          <p:cNvSpPr/>
          <p:nvPr/>
        </p:nvSpPr>
        <p:spPr>
          <a:xfrm>
            <a:off x="3262926" y="947357"/>
            <a:ext cx="206145" cy="802859"/>
          </a:xfrm>
          <a:prstGeom prst="cube">
            <a:avLst>
              <a:gd name="adj" fmla="val 68741"/>
            </a:avLst>
          </a:prstGeom>
          <a:solidFill>
            <a:srgbClr val="EBF5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6" name="Google Shape;303;p19">
            <a:extLst>
              <a:ext uri="{FF2B5EF4-FFF2-40B4-BE49-F238E27FC236}">
                <a16:creationId xmlns:a16="http://schemas.microsoft.com/office/drawing/2014/main" id="{6D73081A-D017-E082-AF8E-2627E4638B21}"/>
              </a:ext>
            </a:extLst>
          </p:cNvPr>
          <p:cNvSpPr/>
          <p:nvPr/>
        </p:nvSpPr>
        <p:spPr>
          <a:xfrm>
            <a:off x="2736072" y="1081381"/>
            <a:ext cx="186030" cy="547620"/>
          </a:xfrm>
          <a:prstGeom prst="cube">
            <a:avLst>
              <a:gd name="adj" fmla="val 25000"/>
            </a:avLst>
          </a:prstGeom>
          <a:solidFill>
            <a:srgbClr val="EBF5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0" name="文本框 369">
            <a:extLst>
              <a:ext uri="{FF2B5EF4-FFF2-40B4-BE49-F238E27FC236}">
                <a16:creationId xmlns:a16="http://schemas.microsoft.com/office/drawing/2014/main" id="{B753CD1E-444D-61C9-2E5A-60572D5FBB22}"/>
              </a:ext>
            </a:extLst>
          </p:cNvPr>
          <p:cNvSpPr txBox="1"/>
          <p:nvPr/>
        </p:nvSpPr>
        <p:spPr>
          <a:xfrm>
            <a:off x="2069786" y="1907230"/>
            <a:ext cx="1633781"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Surrogate GNN Model </a:t>
            </a:r>
            <a:endParaRPr lang="zh-CN" altLang="en-US" sz="1200" dirty="0">
              <a:latin typeface="Times New Roman" panose="02020603050405020304" pitchFamily="18" charset="0"/>
              <a:cs typeface="Times New Roman" panose="02020603050405020304" pitchFamily="18" charset="0"/>
            </a:endParaRPr>
          </a:p>
        </p:txBody>
      </p:sp>
      <p:cxnSp>
        <p:nvCxnSpPr>
          <p:cNvPr id="407" name="连接符: 肘形 406">
            <a:extLst>
              <a:ext uri="{FF2B5EF4-FFF2-40B4-BE49-F238E27FC236}">
                <a16:creationId xmlns:a16="http://schemas.microsoft.com/office/drawing/2014/main" id="{22E00160-FACD-3812-078B-CB6E5A0ED253}"/>
              </a:ext>
            </a:extLst>
          </p:cNvPr>
          <p:cNvCxnSpPr>
            <a:cxnSpLocks/>
          </p:cNvCxnSpPr>
          <p:nvPr/>
        </p:nvCxnSpPr>
        <p:spPr>
          <a:xfrm>
            <a:off x="3610424" y="1100737"/>
            <a:ext cx="1093985" cy="286295"/>
          </a:xfrm>
          <a:prstGeom prst="bentConnector3">
            <a:avLst>
              <a:gd name="adj1" fmla="val 85225"/>
            </a:avLst>
          </a:prstGeom>
          <a:ln>
            <a:tailEnd type="triangle"/>
          </a:ln>
        </p:spPr>
        <p:style>
          <a:lnRef idx="3">
            <a:schemeClr val="dk1"/>
          </a:lnRef>
          <a:fillRef idx="0">
            <a:schemeClr val="dk1"/>
          </a:fillRef>
          <a:effectRef idx="2">
            <a:schemeClr val="dk1"/>
          </a:effectRef>
          <a:fontRef idx="minor">
            <a:schemeClr val="tx1"/>
          </a:fontRef>
        </p:style>
      </p:cxnSp>
      <p:cxnSp>
        <p:nvCxnSpPr>
          <p:cNvPr id="443" name="连接符: 肘形 442">
            <a:extLst>
              <a:ext uri="{FF2B5EF4-FFF2-40B4-BE49-F238E27FC236}">
                <a16:creationId xmlns:a16="http://schemas.microsoft.com/office/drawing/2014/main" id="{059E3045-2FD7-34B6-9A5B-6490658765BF}"/>
              </a:ext>
            </a:extLst>
          </p:cNvPr>
          <p:cNvCxnSpPr>
            <a:cxnSpLocks/>
          </p:cNvCxnSpPr>
          <p:nvPr/>
        </p:nvCxnSpPr>
        <p:spPr>
          <a:xfrm flipV="1">
            <a:off x="3597511" y="1390455"/>
            <a:ext cx="956223" cy="354290"/>
          </a:xfrm>
          <a:prstGeom prst="bentConnector3">
            <a:avLst>
              <a:gd name="adj1" fmla="val 99179"/>
            </a:avLst>
          </a:prstGeom>
        </p:spPr>
        <p:style>
          <a:lnRef idx="3">
            <a:schemeClr val="dk1"/>
          </a:lnRef>
          <a:fillRef idx="0">
            <a:schemeClr val="dk1"/>
          </a:fillRef>
          <a:effectRef idx="2">
            <a:schemeClr val="dk1"/>
          </a:effectRef>
          <a:fontRef idx="minor">
            <a:schemeClr val="tx1"/>
          </a:fontRef>
        </p:style>
      </p:cxnSp>
      <p:sp>
        <p:nvSpPr>
          <p:cNvPr id="465" name="文本框 464">
            <a:extLst>
              <a:ext uri="{FF2B5EF4-FFF2-40B4-BE49-F238E27FC236}">
                <a16:creationId xmlns:a16="http://schemas.microsoft.com/office/drawing/2014/main" id="{FEC767F2-1348-9188-9610-08327BFBCCB9}"/>
              </a:ext>
            </a:extLst>
          </p:cNvPr>
          <p:cNvSpPr txBox="1"/>
          <p:nvPr/>
        </p:nvSpPr>
        <p:spPr>
          <a:xfrm>
            <a:off x="3614218" y="871143"/>
            <a:ext cx="978207"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Hardness </a:t>
            </a:r>
            <a:endParaRPr lang="zh-CN" altLang="en-US" sz="1200" dirty="0">
              <a:latin typeface="Times New Roman" panose="02020603050405020304" pitchFamily="18" charset="0"/>
              <a:cs typeface="Times New Roman" panose="02020603050405020304" pitchFamily="18" charset="0"/>
            </a:endParaRPr>
          </a:p>
        </p:txBody>
      </p:sp>
      <p:sp>
        <p:nvSpPr>
          <p:cNvPr id="501" name="文本框 500">
            <a:extLst>
              <a:ext uri="{FF2B5EF4-FFF2-40B4-BE49-F238E27FC236}">
                <a16:creationId xmlns:a16="http://schemas.microsoft.com/office/drawing/2014/main" id="{9904C65C-0E41-CAA8-9B84-4DC7CC5DDE5F}"/>
              </a:ext>
            </a:extLst>
          </p:cNvPr>
          <p:cNvSpPr txBox="1"/>
          <p:nvPr/>
        </p:nvSpPr>
        <p:spPr>
          <a:xfrm>
            <a:off x="3599744" y="1473715"/>
            <a:ext cx="844715"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Periphery</a:t>
            </a:r>
            <a:endParaRPr lang="zh-CN" altLang="en-US" sz="1200" dirty="0">
              <a:latin typeface="Times New Roman" panose="02020603050405020304" pitchFamily="18" charset="0"/>
              <a:cs typeface="Times New Roman" panose="02020603050405020304" pitchFamily="18" charset="0"/>
            </a:endParaRPr>
          </a:p>
        </p:txBody>
      </p:sp>
      <p:sp>
        <p:nvSpPr>
          <p:cNvPr id="504" name="左大括号 503">
            <a:extLst>
              <a:ext uri="{FF2B5EF4-FFF2-40B4-BE49-F238E27FC236}">
                <a16:creationId xmlns:a16="http://schemas.microsoft.com/office/drawing/2014/main" id="{301A984B-2351-6BDA-017B-7F85745DC332}"/>
              </a:ext>
            </a:extLst>
          </p:cNvPr>
          <p:cNvSpPr/>
          <p:nvPr/>
        </p:nvSpPr>
        <p:spPr>
          <a:xfrm>
            <a:off x="4714733" y="947974"/>
            <a:ext cx="180278" cy="809947"/>
          </a:xfrm>
          <a:prstGeom prst="leftBrace">
            <a:avLst>
              <a:gd name="adj1" fmla="val 43996"/>
              <a:gd name="adj2" fmla="val 5441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505" name="文本框 504">
            <a:extLst>
              <a:ext uri="{FF2B5EF4-FFF2-40B4-BE49-F238E27FC236}">
                <a16:creationId xmlns:a16="http://schemas.microsoft.com/office/drawing/2014/main" id="{DD42E0DF-FD73-4B09-5BCC-02D8951165A2}"/>
              </a:ext>
            </a:extLst>
          </p:cNvPr>
          <p:cNvSpPr txBox="1"/>
          <p:nvPr/>
        </p:nvSpPr>
        <p:spPr>
          <a:xfrm>
            <a:off x="4921769" y="2199358"/>
            <a:ext cx="242374" cy="246221"/>
          </a:xfrm>
          <a:prstGeom prst="rect">
            <a:avLst/>
          </a:prstGeom>
          <a:noFill/>
        </p:spPr>
        <p:txBody>
          <a:bodyPr wrap="none" rtlCol="0">
            <a:spAutoFit/>
          </a:bodyPr>
          <a:lstStyle/>
          <a:p>
            <a:r>
              <a:rPr lang="en-US" altLang="zh-CN" sz="1000" dirty="0">
                <a:latin typeface="Times New Roman" panose="02020603050405020304" pitchFamily="18" charset="0"/>
                <a:cs typeface="Times New Roman" panose="02020603050405020304" pitchFamily="18" charset="0"/>
              </a:rPr>
              <a:t>?</a:t>
            </a:r>
            <a:endParaRPr lang="zh-CN" altLang="en-US" sz="1000" dirty="0">
              <a:latin typeface="Times New Roman" panose="02020603050405020304" pitchFamily="18" charset="0"/>
              <a:cs typeface="Times New Roman" panose="02020603050405020304" pitchFamily="18" charset="0"/>
            </a:endParaRPr>
          </a:p>
        </p:txBody>
      </p:sp>
      <p:sp>
        <p:nvSpPr>
          <p:cNvPr id="506" name="文本框 505">
            <a:extLst>
              <a:ext uri="{FF2B5EF4-FFF2-40B4-BE49-F238E27FC236}">
                <a16:creationId xmlns:a16="http://schemas.microsoft.com/office/drawing/2014/main" id="{6D27BCD5-C81A-68DE-8A49-2A571949F4C8}"/>
              </a:ext>
            </a:extLst>
          </p:cNvPr>
          <p:cNvSpPr txBox="1"/>
          <p:nvPr/>
        </p:nvSpPr>
        <p:spPr>
          <a:xfrm>
            <a:off x="5174852" y="2201085"/>
            <a:ext cx="242374" cy="246221"/>
          </a:xfrm>
          <a:prstGeom prst="rect">
            <a:avLst/>
          </a:prstGeom>
          <a:noFill/>
        </p:spPr>
        <p:txBody>
          <a:bodyPr wrap="none" rtlCol="0">
            <a:spAutoFit/>
          </a:bodyPr>
          <a:lstStyle/>
          <a:p>
            <a:r>
              <a:rPr lang="en-US" altLang="zh-CN" sz="1000" dirty="0">
                <a:latin typeface="Times New Roman" panose="02020603050405020304" pitchFamily="18" charset="0"/>
                <a:cs typeface="Times New Roman" panose="02020603050405020304" pitchFamily="18" charset="0"/>
              </a:rPr>
              <a:t>?</a:t>
            </a:r>
            <a:endParaRPr lang="zh-CN" altLang="en-US" sz="1000" dirty="0">
              <a:latin typeface="Times New Roman" panose="02020603050405020304" pitchFamily="18" charset="0"/>
              <a:cs typeface="Times New Roman" panose="02020603050405020304" pitchFamily="18" charset="0"/>
            </a:endParaRPr>
          </a:p>
        </p:txBody>
      </p:sp>
      <p:cxnSp>
        <p:nvCxnSpPr>
          <p:cNvPr id="514" name="连接符: 肘形 513">
            <a:extLst>
              <a:ext uri="{FF2B5EF4-FFF2-40B4-BE49-F238E27FC236}">
                <a16:creationId xmlns:a16="http://schemas.microsoft.com/office/drawing/2014/main" id="{F4CA7032-9A26-B464-ADC6-2B3AB54E31C5}"/>
              </a:ext>
            </a:extLst>
          </p:cNvPr>
          <p:cNvCxnSpPr>
            <a:cxnSpLocks/>
            <a:stCxn id="277" idx="0"/>
            <a:endCxn id="362" idx="0"/>
          </p:cNvCxnSpPr>
          <p:nvPr/>
        </p:nvCxnSpPr>
        <p:spPr>
          <a:xfrm rot="5400000" flipH="1" flipV="1">
            <a:off x="1498880" y="872844"/>
            <a:ext cx="411002" cy="1393771"/>
          </a:xfrm>
          <a:prstGeom prst="bentConnector2">
            <a:avLst/>
          </a:prstGeom>
          <a:ln>
            <a:tailEnd type="triangle"/>
          </a:ln>
        </p:spPr>
        <p:style>
          <a:lnRef idx="3">
            <a:schemeClr val="dk1"/>
          </a:lnRef>
          <a:fillRef idx="0">
            <a:schemeClr val="dk1"/>
          </a:fillRef>
          <a:effectRef idx="2">
            <a:schemeClr val="dk1"/>
          </a:effectRef>
          <a:fontRef idx="minor">
            <a:schemeClr val="tx1"/>
          </a:fontRef>
        </p:style>
      </p:cxnSp>
      <p:cxnSp>
        <p:nvCxnSpPr>
          <p:cNvPr id="521" name="连接符: 肘形 520">
            <a:extLst>
              <a:ext uri="{FF2B5EF4-FFF2-40B4-BE49-F238E27FC236}">
                <a16:creationId xmlns:a16="http://schemas.microsoft.com/office/drawing/2014/main" id="{289E6143-C417-AA3F-12E9-924EE6C405D1}"/>
              </a:ext>
            </a:extLst>
          </p:cNvPr>
          <p:cNvCxnSpPr>
            <a:cxnSpLocks/>
            <a:stCxn id="116" idx="2"/>
            <a:endCxn id="567" idx="1"/>
          </p:cNvCxnSpPr>
          <p:nvPr/>
        </p:nvCxnSpPr>
        <p:spPr>
          <a:xfrm rot="5400000" flipH="1" flipV="1">
            <a:off x="1657467" y="2285394"/>
            <a:ext cx="298272" cy="1518104"/>
          </a:xfrm>
          <a:prstGeom prst="bentConnector4">
            <a:avLst>
              <a:gd name="adj1" fmla="val -76641"/>
              <a:gd name="adj2" fmla="val 72528"/>
            </a:avLst>
          </a:prstGeom>
          <a:ln>
            <a:tailEnd type="triangle"/>
          </a:ln>
        </p:spPr>
        <p:style>
          <a:lnRef idx="3">
            <a:schemeClr val="dk1"/>
          </a:lnRef>
          <a:fillRef idx="0">
            <a:schemeClr val="dk1"/>
          </a:fillRef>
          <a:effectRef idx="2">
            <a:schemeClr val="dk1"/>
          </a:effectRef>
          <a:fontRef idx="minor">
            <a:schemeClr val="tx1"/>
          </a:fontRef>
        </p:style>
      </p:cxnSp>
      <p:sp>
        <p:nvSpPr>
          <p:cNvPr id="567" name="矩形 566">
            <a:extLst>
              <a:ext uri="{FF2B5EF4-FFF2-40B4-BE49-F238E27FC236}">
                <a16:creationId xmlns:a16="http://schemas.microsoft.com/office/drawing/2014/main" id="{E277E022-B136-1562-7067-7B9EB1983747}"/>
              </a:ext>
            </a:extLst>
          </p:cNvPr>
          <p:cNvSpPr/>
          <p:nvPr/>
        </p:nvSpPr>
        <p:spPr>
          <a:xfrm>
            <a:off x="2565655" y="2412767"/>
            <a:ext cx="1636714" cy="965086"/>
          </a:xfrm>
          <a:prstGeom prst="rect">
            <a:avLst/>
          </a:prstGeom>
          <a:noFill/>
          <a:ln>
            <a:solidFill>
              <a:srgbClr val="91919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8" name="椭圆 567">
            <a:extLst>
              <a:ext uri="{FF2B5EF4-FFF2-40B4-BE49-F238E27FC236}">
                <a16:creationId xmlns:a16="http://schemas.microsoft.com/office/drawing/2014/main" id="{5F3D76A4-0747-5D1C-0325-C1C16C52F025}"/>
              </a:ext>
            </a:extLst>
          </p:cNvPr>
          <p:cNvSpPr/>
          <p:nvPr/>
        </p:nvSpPr>
        <p:spPr>
          <a:xfrm>
            <a:off x="2904903" y="2752790"/>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569" name="文本框 568">
            <a:extLst>
              <a:ext uri="{FF2B5EF4-FFF2-40B4-BE49-F238E27FC236}">
                <a16:creationId xmlns:a16="http://schemas.microsoft.com/office/drawing/2014/main" id="{48DC45E5-C9FF-4A2B-A75C-D013C837B2CE}"/>
              </a:ext>
            </a:extLst>
          </p:cNvPr>
          <p:cNvSpPr txBox="1"/>
          <p:nvPr/>
        </p:nvSpPr>
        <p:spPr>
          <a:xfrm>
            <a:off x="2847998" y="2689624"/>
            <a:ext cx="242374" cy="246221"/>
          </a:xfrm>
          <a:prstGeom prst="rect">
            <a:avLst/>
          </a:prstGeom>
          <a:noFill/>
        </p:spPr>
        <p:txBody>
          <a:bodyPr wrap="none" rtlCol="0">
            <a:spAutoFit/>
          </a:bodyPr>
          <a:lstStyle/>
          <a:p>
            <a:r>
              <a:rPr lang="en-US" altLang="zh-CN" sz="1000" dirty="0">
                <a:latin typeface="Times New Roman" panose="02020603050405020304" pitchFamily="18" charset="0"/>
                <a:cs typeface="Times New Roman" panose="02020603050405020304" pitchFamily="18" charset="0"/>
              </a:rPr>
              <a:t>?</a:t>
            </a:r>
            <a:endParaRPr lang="zh-CN" altLang="en-US" sz="1000" dirty="0">
              <a:latin typeface="Times New Roman" panose="02020603050405020304" pitchFamily="18" charset="0"/>
              <a:cs typeface="Times New Roman" panose="02020603050405020304" pitchFamily="18" charset="0"/>
            </a:endParaRPr>
          </a:p>
        </p:txBody>
      </p:sp>
      <p:sp>
        <p:nvSpPr>
          <p:cNvPr id="572" name="椭圆 571">
            <a:extLst>
              <a:ext uri="{FF2B5EF4-FFF2-40B4-BE49-F238E27FC236}">
                <a16:creationId xmlns:a16="http://schemas.microsoft.com/office/drawing/2014/main" id="{FBFC02EB-C7D1-62B6-AE1B-FBB3FE7617F5}"/>
              </a:ext>
            </a:extLst>
          </p:cNvPr>
          <p:cNvSpPr/>
          <p:nvPr/>
        </p:nvSpPr>
        <p:spPr>
          <a:xfrm>
            <a:off x="2705119" y="2574941"/>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573" name="椭圆 572">
            <a:extLst>
              <a:ext uri="{FF2B5EF4-FFF2-40B4-BE49-F238E27FC236}">
                <a16:creationId xmlns:a16="http://schemas.microsoft.com/office/drawing/2014/main" id="{9C9B0C2B-D7FF-D4D6-836A-21AB9D36D59A}"/>
              </a:ext>
            </a:extLst>
          </p:cNvPr>
          <p:cNvSpPr/>
          <p:nvPr/>
        </p:nvSpPr>
        <p:spPr>
          <a:xfrm>
            <a:off x="2719910" y="2966411"/>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574" name="椭圆 573">
            <a:extLst>
              <a:ext uri="{FF2B5EF4-FFF2-40B4-BE49-F238E27FC236}">
                <a16:creationId xmlns:a16="http://schemas.microsoft.com/office/drawing/2014/main" id="{2C5D3375-F7A6-86D4-FEAB-514D98DEA3E7}"/>
              </a:ext>
            </a:extLst>
          </p:cNvPr>
          <p:cNvSpPr/>
          <p:nvPr/>
        </p:nvSpPr>
        <p:spPr>
          <a:xfrm>
            <a:off x="3057974" y="2968248"/>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575" name="椭圆 574">
            <a:extLst>
              <a:ext uri="{FF2B5EF4-FFF2-40B4-BE49-F238E27FC236}">
                <a16:creationId xmlns:a16="http://schemas.microsoft.com/office/drawing/2014/main" id="{085DAC9D-A9A9-3AA0-BE3F-E8454E9A3224}"/>
              </a:ext>
            </a:extLst>
          </p:cNvPr>
          <p:cNvSpPr/>
          <p:nvPr/>
        </p:nvSpPr>
        <p:spPr>
          <a:xfrm>
            <a:off x="2934643" y="2524000"/>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582" name="椭圆 581">
            <a:extLst>
              <a:ext uri="{FF2B5EF4-FFF2-40B4-BE49-F238E27FC236}">
                <a16:creationId xmlns:a16="http://schemas.microsoft.com/office/drawing/2014/main" id="{619C0983-7569-8A4F-C19D-FB1F49275D03}"/>
              </a:ext>
            </a:extLst>
          </p:cNvPr>
          <p:cNvSpPr/>
          <p:nvPr/>
        </p:nvSpPr>
        <p:spPr>
          <a:xfrm>
            <a:off x="3139932" y="2752790"/>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cxnSp>
        <p:nvCxnSpPr>
          <p:cNvPr id="583" name="直接连接符 582">
            <a:extLst>
              <a:ext uri="{FF2B5EF4-FFF2-40B4-BE49-F238E27FC236}">
                <a16:creationId xmlns:a16="http://schemas.microsoft.com/office/drawing/2014/main" id="{0A9E7FD1-2060-3593-CE78-711E5641E5D5}"/>
              </a:ext>
            </a:extLst>
          </p:cNvPr>
          <p:cNvCxnSpPr>
            <a:cxnSpLocks/>
            <a:stCxn id="568" idx="1"/>
            <a:endCxn id="572" idx="5"/>
          </p:cNvCxnSpPr>
          <p:nvPr/>
        </p:nvCxnSpPr>
        <p:spPr>
          <a:xfrm flipH="1" flipV="1">
            <a:off x="2814876" y="2690795"/>
            <a:ext cx="108858" cy="81872"/>
          </a:xfrm>
          <a:prstGeom prst="line">
            <a:avLst/>
          </a:prstGeom>
        </p:spPr>
        <p:style>
          <a:lnRef idx="2">
            <a:schemeClr val="dk1"/>
          </a:lnRef>
          <a:fillRef idx="0">
            <a:schemeClr val="dk1"/>
          </a:fillRef>
          <a:effectRef idx="1">
            <a:schemeClr val="dk1"/>
          </a:effectRef>
          <a:fontRef idx="minor">
            <a:schemeClr val="tx1"/>
          </a:fontRef>
        </p:style>
      </p:cxnSp>
      <p:cxnSp>
        <p:nvCxnSpPr>
          <p:cNvPr id="587" name="直接连接符 586">
            <a:extLst>
              <a:ext uri="{FF2B5EF4-FFF2-40B4-BE49-F238E27FC236}">
                <a16:creationId xmlns:a16="http://schemas.microsoft.com/office/drawing/2014/main" id="{CD582459-506F-F11D-1ACC-A3BF7D132D5B}"/>
              </a:ext>
            </a:extLst>
          </p:cNvPr>
          <p:cNvCxnSpPr>
            <a:cxnSpLocks/>
            <a:stCxn id="568" idx="3"/>
            <a:endCxn id="573" idx="7"/>
          </p:cNvCxnSpPr>
          <p:nvPr/>
        </p:nvCxnSpPr>
        <p:spPr>
          <a:xfrm flipH="1">
            <a:off x="2829667" y="2868644"/>
            <a:ext cx="94067" cy="117644"/>
          </a:xfrm>
          <a:prstGeom prst="line">
            <a:avLst/>
          </a:prstGeom>
        </p:spPr>
        <p:style>
          <a:lnRef idx="2">
            <a:schemeClr val="dk1"/>
          </a:lnRef>
          <a:fillRef idx="0">
            <a:schemeClr val="dk1"/>
          </a:fillRef>
          <a:effectRef idx="1">
            <a:schemeClr val="dk1"/>
          </a:effectRef>
          <a:fontRef idx="minor">
            <a:schemeClr val="tx1"/>
          </a:fontRef>
        </p:style>
      </p:cxnSp>
      <p:cxnSp>
        <p:nvCxnSpPr>
          <p:cNvPr id="590" name="直接连接符 589">
            <a:extLst>
              <a:ext uri="{FF2B5EF4-FFF2-40B4-BE49-F238E27FC236}">
                <a16:creationId xmlns:a16="http://schemas.microsoft.com/office/drawing/2014/main" id="{F58B1041-56A0-3437-52B0-5AA498A81B95}"/>
              </a:ext>
            </a:extLst>
          </p:cNvPr>
          <p:cNvCxnSpPr>
            <a:cxnSpLocks/>
            <a:stCxn id="568" idx="0"/>
            <a:endCxn id="575" idx="4"/>
          </p:cNvCxnSpPr>
          <p:nvPr/>
        </p:nvCxnSpPr>
        <p:spPr>
          <a:xfrm flipV="1">
            <a:off x="2969197" y="2659731"/>
            <a:ext cx="29740" cy="93059"/>
          </a:xfrm>
          <a:prstGeom prst="line">
            <a:avLst/>
          </a:prstGeom>
        </p:spPr>
        <p:style>
          <a:lnRef idx="2">
            <a:schemeClr val="dk1"/>
          </a:lnRef>
          <a:fillRef idx="0">
            <a:schemeClr val="dk1"/>
          </a:fillRef>
          <a:effectRef idx="1">
            <a:schemeClr val="dk1"/>
          </a:effectRef>
          <a:fontRef idx="minor">
            <a:schemeClr val="tx1"/>
          </a:fontRef>
        </p:style>
      </p:cxnSp>
      <p:cxnSp>
        <p:nvCxnSpPr>
          <p:cNvPr id="593" name="直接连接符 592">
            <a:extLst>
              <a:ext uri="{FF2B5EF4-FFF2-40B4-BE49-F238E27FC236}">
                <a16:creationId xmlns:a16="http://schemas.microsoft.com/office/drawing/2014/main" id="{5BD1507E-70BC-4EB7-4BC7-DE50BA66436D}"/>
              </a:ext>
            </a:extLst>
          </p:cNvPr>
          <p:cNvCxnSpPr>
            <a:cxnSpLocks/>
            <a:stCxn id="568" idx="6"/>
            <a:endCxn id="582" idx="2"/>
          </p:cNvCxnSpPr>
          <p:nvPr/>
        </p:nvCxnSpPr>
        <p:spPr>
          <a:xfrm>
            <a:off x="3033491" y="2820656"/>
            <a:ext cx="106441" cy="0"/>
          </a:xfrm>
          <a:prstGeom prst="line">
            <a:avLst/>
          </a:prstGeom>
        </p:spPr>
        <p:style>
          <a:lnRef idx="2">
            <a:schemeClr val="dk1"/>
          </a:lnRef>
          <a:fillRef idx="0">
            <a:schemeClr val="dk1"/>
          </a:fillRef>
          <a:effectRef idx="1">
            <a:schemeClr val="dk1"/>
          </a:effectRef>
          <a:fontRef idx="minor">
            <a:schemeClr val="tx1"/>
          </a:fontRef>
        </p:style>
      </p:cxnSp>
      <p:cxnSp>
        <p:nvCxnSpPr>
          <p:cNvPr id="597" name="直接连接符 596">
            <a:extLst>
              <a:ext uri="{FF2B5EF4-FFF2-40B4-BE49-F238E27FC236}">
                <a16:creationId xmlns:a16="http://schemas.microsoft.com/office/drawing/2014/main" id="{D51D90BB-1B95-47FB-804A-2274D22C2537}"/>
              </a:ext>
            </a:extLst>
          </p:cNvPr>
          <p:cNvCxnSpPr>
            <a:cxnSpLocks/>
            <a:stCxn id="568" idx="5"/>
            <a:endCxn id="574" idx="1"/>
          </p:cNvCxnSpPr>
          <p:nvPr/>
        </p:nvCxnSpPr>
        <p:spPr>
          <a:xfrm>
            <a:off x="3014660" y="2868644"/>
            <a:ext cx="62145" cy="119481"/>
          </a:xfrm>
          <a:prstGeom prst="line">
            <a:avLst/>
          </a:prstGeom>
        </p:spPr>
        <p:style>
          <a:lnRef idx="2">
            <a:schemeClr val="dk1"/>
          </a:lnRef>
          <a:fillRef idx="0">
            <a:schemeClr val="dk1"/>
          </a:fillRef>
          <a:effectRef idx="1">
            <a:schemeClr val="dk1"/>
          </a:effectRef>
          <a:fontRef idx="minor">
            <a:schemeClr val="tx1"/>
          </a:fontRef>
        </p:style>
      </p:cxnSp>
      <p:sp>
        <p:nvSpPr>
          <p:cNvPr id="608" name="椭圆 607">
            <a:extLst>
              <a:ext uri="{FF2B5EF4-FFF2-40B4-BE49-F238E27FC236}">
                <a16:creationId xmlns:a16="http://schemas.microsoft.com/office/drawing/2014/main" id="{8A4352E0-69E3-C332-3493-BB88A1C7E563}"/>
              </a:ext>
            </a:extLst>
          </p:cNvPr>
          <p:cNvSpPr/>
          <p:nvPr/>
        </p:nvSpPr>
        <p:spPr>
          <a:xfrm>
            <a:off x="3703298" y="2761882"/>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610" name="椭圆 609">
            <a:extLst>
              <a:ext uri="{FF2B5EF4-FFF2-40B4-BE49-F238E27FC236}">
                <a16:creationId xmlns:a16="http://schemas.microsoft.com/office/drawing/2014/main" id="{C03E7B8E-2DA0-1D56-7C64-C5B4AD401CD7}"/>
              </a:ext>
            </a:extLst>
          </p:cNvPr>
          <p:cNvSpPr/>
          <p:nvPr/>
        </p:nvSpPr>
        <p:spPr>
          <a:xfrm>
            <a:off x="3503514" y="2584033"/>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612" name="椭圆 611">
            <a:extLst>
              <a:ext uri="{FF2B5EF4-FFF2-40B4-BE49-F238E27FC236}">
                <a16:creationId xmlns:a16="http://schemas.microsoft.com/office/drawing/2014/main" id="{89404026-9B50-B74A-9480-4E7766B68E9B}"/>
              </a:ext>
            </a:extLst>
          </p:cNvPr>
          <p:cNvSpPr/>
          <p:nvPr/>
        </p:nvSpPr>
        <p:spPr>
          <a:xfrm>
            <a:off x="3518305" y="2975503"/>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613" name="椭圆 612">
            <a:extLst>
              <a:ext uri="{FF2B5EF4-FFF2-40B4-BE49-F238E27FC236}">
                <a16:creationId xmlns:a16="http://schemas.microsoft.com/office/drawing/2014/main" id="{58E76655-FD52-C7C3-B8A1-9990BE71F9D2}"/>
              </a:ext>
            </a:extLst>
          </p:cNvPr>
          <p:cNvSpPr/>
          <p:nvPr/>
        </p:nvSpPr>
        <p:spPr>
          <a:xfrm>
            <a:off x="3856369" y="2977340"/>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614" name="椭圆 613">
            <a:extLst>
              <a:ext uri="{FF2B5EF4-FFF2-40B4-BE49-F238E27FC236}">
                <a16:creationId xmlns:a16="http://schemas.microsoft.com/office/drawing/2014/main" id="{D99B8985-21BE-A70F-7E31-5615DC3E6E47}"/>
              </a:ext>
            </a:extLst>
          </p:cNvPr>
          <p:cNvSpPr/>
          <p:nvPr/>
        </p:nvSpPr>
        <p:spPr>
          <a:xfrm>
            <a:off x="3733038" y="2533092"/>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615" name="椭圆 614">
            <a:extLst>
              <a:ext uri="{FF2B5EF4-FFF2-40B4-BE49-F238E27FC236}">
                <a16:creationId xmlns:a16="http://schemas.microsoft.com/office/drawing/2014/main" id="{A930BB18-D338-5E70-60DE-278B0C7C9645}"/>
              </a:ext>
            </a:extLst>
          </p:cNvPr>
          <p:cNvSpPr/>
          <p:nvPr/>
        </p:nvSpPr>
        <p:spPr>
          <a:xfrm>
            <a:off x="3938327" y="2761882"/>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cxnSp>
        <p:nvCxnSpPr>
          <p:cNvPr id="616" name="直接连接符 615">
            <a:extLst>
              <a:ext uri="{FF2B5EF4-FFF2-40B4-BE49-F238E27FC236}">
                <a16:creationId xmlns:a16="http://schemas.microsoft.com/office/drawing/2014/main" id="{113F77F6-2D13-1109-B00F-EDE645AC3929}"/>
              </a:ext>
            </a:extLst>
          </p:cNvPr>
          <p:cNvCxnSpPr>
            <a:cxnSpLocks/>
            <a:stCxn id="608" idx="1"/>
            <a:endCxn id="610" idx="5"/>
          </p:cNvCxnSpPr>
          <p:nvPr/>
        </p:nvCxnSpPr>
        <p:spPr>
          <a:xfrm flipH="1" flipV="1">
            <a:off x="3613271" y="2699887"/>
            <a:ext cx="108858" cy="81872"/>
          </a:xfrm>
          <a:prstGeom prst="line">
            <a:avLst/>
          </a:prstGeom>
        </p:spPr>
        <p:style>
          <a:lnRef idx="2">
            <a:schemeClr val="dk1"/>
          </a:lnRef>
          <a:fillRef idx="0">
            <a:schemeClr val="dk1"/>
          </a:fillRef>
          <a:effectRef idx="1">
            <a:schemeClr val="dk1"/>
          </a:effectRef>
          <a:fontRef idx="minor">
            <a:schemeClr val="tx1"/>
          </a:fontRef>
        </p:style>
      </p:cxnSp>
      <p:cxnSp>
        <p:nvCxnSpPr>
          <p:cNvPr id="617" name="直接连接符 616">
            <a:extLst>
              <a:ext uri="{FF2B5EF4-FFF2-40B4-BE49-F238E27FC236}">
                <a16:creationId xmlns:a16="http://schemas.microsoft.com/office/drawing/2014/main" id="{2C6ABB00-9118-23A6-BE43-59D0D43BF008}"/>
              </a:ext>
            </a:extLst>
          </p:cNvPr>
          <p:cNvCxnSpPr>
            <a:cxnSpLocks/>
            <a:stCxn id="608" idx="3"/>
            <a:endCxn id="612" idx="7"/>
          </p:cNvCxnSpPr>
          <p:nvPr/>
        </p:nvCxnSpPr>
        <p:spPr>
          <a:xfrm flipH="1">
            <a:off x="3628062" y="2877736"/>
            <a:ext cx="94067" cy="117644"/>
          </a:xfrm>
          <a:prstGeom prst="line">
            <a:avLst/>
          </a:prstGeom>
        </p:spPr>
        <p:style>
          <a:lnRef idx="2">
            <a:schemeClr val="dk1"/>
          </a:lnRef>
          <a:fillRef idx="0">
            <a:schemeClr val="dk1"/>
          </a:fillRef>
          <a:effectRef idx="1">
            <a:schemeClr val="dk1"/>
          </a:effectRef>
          <a:fontRef idx="minor">
            <a:schemeClr val="tx1"/>
          </a:fontRef>
        </p:style>
      </p:cxnSp>
      <p:cxnSp>
        <p:nvCxnSpPr>
          <p:cNvPr id="618" name="直接连接符 617">
            <a:extLst>
              <a:ext uri="{FF2B5EF4-FFF2-40B4-BE49-F238E27FC236}">
                <a16:creationId xmlns:a16="http://schemas.microsoft.com/office/drawing/2014/main" id="{999275D8-7197-A25F-BD7E-42A4BCA66757}"/>
              </a:ext>
            </a:extLst>
          </p:cNvPr>
          <p:cNvCxnSpPr>
            <a:cxnSpLocks/>
            <a:stCxn id="608" idx="0"/>
            <a:endCxn id="614" idx="4"/>
          </p:cNvCxnSpPr>
          <p:nvPr/>
        </p:nvCxnSpPr>
        <p:spPr>
          <a:xfrm flipV="1">
            <a:off x="3767592" y="2668823"/>
            <a:ext cx="29740" cy="93059"/>
          </a:xfrm>
          <a:prstGeom prst="line">
            <a:avLst/>
          </a:prstGeom>
        </p:spPr>
        <p:style>
          <a:lnRef idx="2">
            <a:schemeClr val="dk1"/>
          </a:lnRef>
          <a:fillRef idx="0">
            <a:schemeClr val="dk1"/>
          </a:fillRef>
          <a:effectRef idx="1">
            <a:schemeClr val="dk1"/>
          </a:effectRef>
          <a:fontRef idx="minor">
            <a:schemeClr val="tx1"/>
          </a:fontRef>
        </p:style>
      </p:cxnSp>
      <p:cxnSp>
        <p:nvCxnSpPr>
          <p:cNvPr id="619" name="直接连接符 618">
            <a:extLst>
              <a:ext uri="{FF2B5EF4-FFF2-40B4-BE49-F238E27FC236}">
                <a16:creationId xmlns:a16="http://schemas.microsoft.com/office/drawing/2014/main" id="{6C615577-8DC8-7266-2E2A-3B7A16516DA9}"/>
              </a:ext>
            </a:extLst>
          </p:cNvPr>
          <p:cNvCxnSpPr>
            <a:cxnSpLocks/>
            <a:stCxn id="608" idx="6"/>
            <a:endCxn id="615" idx="2"/>
          </p:cNvCxnSpPr>
          <p:nvPr/>
        </p:nvCxnSpPr>
        <p:spPr>
          <a:xfrm>
            <a:off x="3831886" y="2829748"/>
            <a:ext cx="106441" cy="0"/>
          </a:xfrm>
          <a:prstGeom prst="line">
            <a:avLst/>
          </a:prstGeom>
        </p:spPr>
        <p:style>
          <a:lnRef idx="2">
            <a:schemeClr val="dk1"/>
          </a:lnRef>
          <a:fillRef idx="0">
            <a:schemeClr val="dk1"/>
          </a:fillRef>
          <a:effectRef idx="1">
            <a:schemeClr val="dk1"/>
          </a:effectRef>
          <a:fontRef idx="minor">
            <a:schemeClr val="tx1"/>
          </a:fontRef>
        </p:style>
      </p:cxnSp>
      <p:cxnSp>
        <p:nvCxnSpPr>
          <p:cNvPr id="620" name="直接连接符 619">
            <a:extLst>
              <a:ext uri="{FF2B5EF4-FFF2-40B4-BE49-F238E27FC236}">
                <a16:creationId xmlns:a16="http://schemas.microsoft.com/office/drawing/2014/main" id="{42A2BDFB-0A0B-7E74-5A87-198DF2A575A4}"/>
              </a:ext>
            </a:extLst>
          </p:cNvPr>
          <p:cNvCxnSpPr>
            <a:cxnSpLocks/>
            <a:stCxn id="608" idx="5"/>
            <a:endCxn id="613" idx="1"/>
          </p:cNvCxnSpPr>
          <p:nvPr/>
        </p:nvCxnSpPr>
        <p:spPr>
          <a:xfrm>
            <a:off x="3813055" y="2877736"/>
            <a:ext cx="62145" cy="119481"/>
          </a:xfrm>
          <a:prstGeom prst="line">
            <a:avLst/>
          </a:prstGeom>
        </p:spPr>
        <p:style>
          <a:lnRef idx="2">
            <a:schemeClr val="dk1"/>
          </a:lnRef>
          <a:fillRef idx="0">
            <a:schemeClr val="dk1"/>
          </a:fillRef>
          <a:effectRef idx="1">
            <a:schemeClr val="dk1"/>
          </a:effectRef>
          <a:fontRef idx="minor">
            <a:schemeClr val="tx1"/>
          </a:fontRef>
        </p:style>
      </p:cxnSp>
      <p:sp>
        <p:nvSpPr>
          <p:cNvPr id="621" name="文本框 620">
            <a:extLst>
              <a:ext uri="{FF2B5EF4-FFF2-40B4-BE49-F238E27FC236}">
                <a16:creationId xmlns:a16="http://schemas.microsoft.com/office/drawing/2014/main" id="{6D268515-BD40-68E5-6000-7344EB301EAA}"/>
              </a:ext>
            </a:extLst>
          </p:cNvPr>
          <p:cNvSpPr txBox="1"/>
          <p:nvPr/>
        </p:nvSpPr>
        <p:spPr>
          <a:xfrm>
            <a:off x="3649129" y="2706637"/>
            <a:ext cx="242374" cy="246221"/>
          </a:xfrm>
          <a:prstGeom prst="rect">
            <a:avLst/>
          </a:prstGeom>
          <a:noFill/>
        </p:spPr>
        <p:txBody>
          <a:bodyPr wrap="none" rtlCol="0">
            <a:spAutoFit/>
          </a:bodyPr>
          <a:lstStyle/>
          <a:p>
            <a:r>
              <a:rPr lang="en-US" altLang="zh-CN" sz="1000" dirty="0">
                <a:latin typeface="Times New Roman" panose="02020603050405020304" pitchFamily="18" charset="0"/>
                <a:cs typeface="Times New Roman" panose="02020603050405020304" pitchFamily="18" charset="0"/>
              </a:rPr>
              <a:t>?</a:t>
            </a:r>
            <a:endParaRPr lang="zh-CN" altLang="en-US" sz="1000" dirty="0">
              <a:latin typeface="Times New Roman" panose="02020603050405020304" pitchFamily="18" charset="0"/>
              <a:cs typeface="Times New Roman" panose="02020603050405020304" pitchFamily="18" charset="0"/>
            </a:endParaRPr>
          </a:p>
        </p:txBody>
      </p:sp>
      <p:cxnSp>
        <p:nvCxnSpPr>
          <p:cNvPr id="623" name="连接符: 肘形 622">
            <a:extLst>
              <a:ext uri="{FF2B5EF4-FFF2-40B4-BE49-F238E27FC236}">
                <a16:creationId xmlns:a16="http://schemas.microsoft.com/office/drawing/2014/main" id="{F795CED2-88E3-1A7A-FC7B-AFB6726DDE91}"/>
              </a:ext>
            </a:extLst>
          </p:cNvPr>
          <p:cNvCxnSpPr>
            <a:cxnSpLocks/>
            <a:stCxn id="133" idx="2"/>
          </p:cNvCxnSpPr>
          <p:nvPr/>
        </p:nvCxnSpPr>
        <p:spPr>
          <a:xfrm rot="5400000">
            <a:off x="4819303" y="2531384"/>
            <a:ext cx="230157" cy="645650"/>
          </a:xfrm>
          <a:prstGeom prst="bentConnector2">
            <a:avLst/>
          </a:prstGeom>
          <a:ln>
            <a:tailEnd type="triangle"/>
          </a:ln>
        </p:spPr>
        <p:style>
          <a:lnRef idx="3">
            <a:schemeClr val="dk1"/>
          </a:lnRef>
          <a:fillRef idx="0">
            <a:schemeClr val="dk1"/>
          </a:fillRef>
          <a:effectRef idx="2">
            <a:schemeClr val="dk1"/>
          </a:effectRef>
          <a:fontRef idx="minor">
            <a:schemeClr val="tx1"/>
          </a:fontRef>
        </p:style>
      </p:cxnSp>
      <p:sp>
        <p:nvSpPr>
          <p:cNvPr id="628" name="文本框 627">
            <a:extLst>
              <a:ext uri="{FF2B5EF4-FFF2-40B4-BE49-F238E27FC236}">
                <a16:creationId xmlns:a16="http://schemas.microsoft.com/office/drawing/2014/main" id="{D9314752-79FF-624A-E7E9-2BEE4386B99B}"/>
              </a:ext>
            </a:extLst>
          </p:cNvPr>
          <p:cNvSpPr txBox="1"/>
          <p:nvPr/>
        </p:nvSpPr>
        <p:spPr>
          <a:xfrm>
            <a:off x="2521897" y="3392746"/>
            <a:ext cx="1844785" cy="276999"/>
          </a:xfrm>
          <a:prstGeom prst="rect">
            <a:avLst/>
          </a:prstGeom>
          <a:noFill/>
        </p:spPr>
        <p:txBody>
          <a:bodyPr wrap="square">
            <a:spAutoFit/>
          </a:bodyPr>
          <a:lstStyle/>
          <a:p>
            <a:r>
              <a:rPr lang="zh-CN" altLang="en-US" sz="1200" dirty="0">
                <a:latin typeface="Times New Roman" panose="02020603050405020304" pitchFamily="18" charset="0"/>
                <a:cs typeface="Times New Roman" panose="02020603050405020304" pitchFamily="18" charset="0"/>
              </a:rPr>
              <a:t>Structural Support </a:t>
            </a:r>
            <a:r>
              <a:rPr lang="en-US" altLang="zh-CN" sz="1200" dirty="0">
                <a:latin typeface="Times New Roman" panose="02020603050405020304" pitchFamily="18" charset="0"/>
                <a:cs typeface="Times New Roman" panose="02020603050405020304" pitchFamily="18" charset="0"/>
              </a:rPr>
              <a:t>Region</a:t>
            </a:r>
            <a:endParaRPr lang="zh-CN" altLang="en-US" sz="1200" dirty="0">
              <a:latin typeface="Times New Roman" panose="02020603050405020304" pitchFamily="18" charset="0"/>
              <a:cs typeface="Times New Roman" panose="02020603050405020304" pitchFamily="18" charset="0"/>
            </a:endParaRPr>
          </a:p>
        </p:txBody>
      </p:sp>
      <p:sp>
        <p:nvSpPr>
          <p:cNvPr id="118" name="文本框 117">
            <a:extLst>
              <a:ext uri="{FF2B5EF4-FFF2-40B4-BE49-F238E27FC236}">
                <a16:creationId xmlns:a16="http://schemas.microsoft.com/office/drawing/2014/main" id="{6EB4CD29-68AA-32E6-672E-F3579C208A4C}"/>
              </a:ext>
            </a:extLst>
          </p:cNvPr>
          <p:cNvSpPr txBox="1"/>
          <p:nvPr/>
        </p:nvSpPr>
        <p:spPr>
          <a:xfrm>
            <a:off x="904722" y="1140952"/>
            <a:ext cx="1526100" cy="276999"/>
          </a:xfrm>
          <a:prstGeom prst="rect">
            <a:avLst/>
          </a:prstGeom>
          <a:noFill/>
        </p:spPr>
        <p:txBody>
          <a:bodyPr wrap="square" rtlCol="0">
            <a:spAutoFit/>
          </a:bodyPr>
          <a:lstStyle/>
          <a:p>
            <a:r>
              <a:rPr lang="en-US" altLang="zh-CN" sz="1200" dirty="0">
                <a:latin typeface="Times New Roman" panose="02020603050405020304" pitchFamily="18" charset="0"/>
                <a:cs typeface="Times New Roman" panose="02020603050405020304" pitchFamily="18" charset="0"/>
              </a:rPr>
              <a:t>Hard node selection</a:t>
            </a:r>
            <a:endParaRPr lang="zh-CN" altLang="en-US" sz="1200" dirty="0">
              <a:latin typeface="Times New Roman" panose="02020603050405020304" pitchFamily="18" charset="0"/>
              <a:cs typeface="Times New Roman" panose="02020603050405020304" pitchFamily="18" charset="0"/>
            </a:endParaRPr>
          </a:p>
        </p:txBody>
      </p:sp>
      <p:cxnSp>
        <p:nvCxnSpPr>
          <p:cNvPr id="27" name="直接箭头连接符 26">
            <a:extLst>
              <a:ext uri="{FF2B5EF4-FFF2-40B4-BE49-F238E27FC236}">
                <a16:creationId xmlns:a16="http://schemas.microsoft.com/office/drawing/2014/main" id="{E8935331-6906-6AEC-D6DA-640839FBEDDF}"/>
              </a:ext>
            </a:extLst>
          </p:cNvPr>
          <p:cNvCxnSpPr>
            <a:cxnSpLocks/>
          </p:cNvCxnSpPr>
          <p:nvPr/>
        </p:nvCxnSpPr>
        <p:spPr>
          <a:xfrm flipV="1">
            <a:off x="4331316" y="936930"/>
            <a:ext cx="0" cy="12758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1" name="直接箭头连接符 30">
            <a:extLst>
              <a:ext uri="{FF2B5EF4-FFF2-40B4-BE49-F238E27FC236}">
                <a16:creationId xmlns:a16="http://schemas.microsoft.com/office/drawing/2014/main" id="{8E0D1EC7-13B4-AF93-4F32-FA79EED77F54}"/>
              </a:ext>
            </a:extLst>
          </p:cNvPr>
          <p:cNvCxnSpPr>
            <a:cxnSpLocks/>
          </p:cNvCxnSpPr>
          <p:nvPr/>
        </p:nvCxnSpPr>
        <p:spPr>
          <a:xfrm flipV="1">
            <a:off x="4331315" y="1594237"/>
            <a:ext cx="0" cy="12758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54458263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415229-E1DF-0758-8A5C-D52B8814F8FC}"/>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16" name="文本框 115">
                <a:extLst>
                  <a:ext uri="{FF2B5EF4-FFF2-40B4-BE49-F238E27FC236}">
                    <a16:creationId xmlns:a16="http://schemas.microsoft.com/office/drawing/2014/main" id="{4AA62200-7ADD-C8EE-FF8F-BA20CD64D892}"/>
                  </a:ext>
                </a:extLst>
              </p:cNvPr>
              <p:cNvSpPr txBox="1"/>
              <p:nvPr/>
            </p:nvSpPr>
            <p:spPr>
              <a:xfrm>
                <a:off x="163076" y="2191769"/>
                <a:ext cx="136800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Original datasets </a:t>
                </a:r>
                <a14:m>
                  <m:oMath xmlns:m="http://schemas.openxmlformats.org/officeDocument/2006/math">
                    <m:r>
                      <a:rPr lang="en-US" altLang="zh-CN" sz="1200" i="1" dirty="0" smtClean="0">
                        <a:latin typeface="Cambria Math" panose="02040503050406030204" pitchFamily="18" charset="0"/>
                        <a:cs typeface="Times New Roman" panose="02020603050405020304" pitchFamily="18" charset="0"/>
                      </a:rPr>
                      <m:t>𝐺</m:t>
                    </m:r>
                  </m:oMath>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116" name="文本框 115">
                <a:extLst>
                  <a:ext uri="{FF2B5EF4-FFF2-40B4-BE49-F238E27FC236}">
                    <a16:creationId xmlns:a16="http://schemas.microsoft.com/office/drawing/2014/main" id="{4AA62200-7ADD-C8EE-FF8F-BA20CD64D892}"/>
                  </a:ext>
                </a:extLst>
              </p:cNvPr>
              <p:cNvSpPr txBox="1">
                <a:spLocks noRot="1" noChangeAspect="1" noMove="1" noResize="1" noEditPoints="1" noAdjustHandles="1" noChangeArrowheads="1" noChangeShapeType="1" noTextEdit="1"/>
              </p:cNvSpPr>
              <p:nvPr/>
            </p:nvSpPr>
            <p:spPr>
              <a:xfrm>
                <a:off x="163076" y="2191769"/>
                <a:ext cx="1368003" cy="276999"/>
              </a:xfrm>
              <a:prstGeom prst="rect">
                <a:avLst/>
              </a:prstGeom>
              <a:blipFill>
                <a:blip r:embed="rId3"/>
                <a:stretch>
                  <a:fillRect l="-446" t="-2222" b="-17778"/>
                </a:stretch>
              </a:blipFill>
            </p:spPr>
            <p:txBody>
              <a:bodyPr/>
              <a:lstStyle/>
              <a:p>
                <a:r>
                  <a:rPr lang="zh-CN" altLang="en-US">
                    <a:noFill/>
                  </a:rPr>
                  <a:t> </a:t>
                </a:r>
              </a:p>
            </p:txBody>
          </p:sp>
        </mc:Fallback>
      </mc:AlternateContent>
      <p:sp>
        <p:nvSpPr>
          <p:cNvPr id="278" name="矩形 277">
            <a:extLst>
              <a:ext uri="{FF2B5EF4-FFF2-40B4-BE49-F238E27FC236}">
                <a16:creationId xmlns:a16="http://schemas.microsoft.com/office/drawing/2014/main" id="{9F252517-A36D-D306-FE1E-A78E266B64C6}"/>
              </a:ext>
            </a:extLst>
          </p:cNvPr>
          <p:cNvSpPr/>
          <p:nvPr/>
        </p:nvSpPr>
        <p:spPr>
          <a:xfrm>
            <a:off x="113338" y="736801"/>
            <a:ext cx="6043988" cy="3051427"/>
          </a:xfrm>
          <a:prstGeom prst="rect">
            <a:avLst/>
          </a:prstGeom>
          <a:noFill/>
          <a:ln>
            <a:solidFill>
              <a:srgbClr val="91919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1" name="文本框 320">
            <a:extLst>
              <a:ext uri="{FF2B5EF4-FFF2-40B4-BE49-F238E27FC236}">
                <a16:creationId xmlns:a16="http://schemas.microsoft.com/office/drawing/2014/main" id="{4D02A644-78AB-2E89-398F-58774BDD88BC}"/>
              </a:ext>
            </a:extLst>
          </p:cNvPr>
          <p:cNvSpPr txBox="1"/>
          <p:nvPr/>
        </p:nvSpPr>
        <p:spPr>
          <a:xfrm>
            <a:off x="148891" y="160761"/>
            <a:ext cx="3513360" cy="276999"/>
          </a:xfrm>
          <a:prstGeom prst="rect">
            <a:avLst/>
          </a:prstGeom>
          <a:noFill/>
        </p:spPr>
        <p:txBody>
          <a:bodyPr wrap="square" rtlCol="0">
            <a:spAutoFit/>
          </a:bodyPr>
          <a:lstStyle/>
          <a:p>
            <a:r>
              <a:rPr lang="en-US" altLang="zh-CN" sz="1200" b="1" dirty="0">
                <a:latin typeface="Times New Roman" panose="02020603050405020304" pitchFamily="18" charset="0"/>
                <a:cs typeface="Times New Roman" panose="02020603050405020304" pitchFamily="18" charset="0"/>
              </a:rPr>
              <a:t>a) Centrality-guided representative node selection</a:t>
            </a:r>
          </a:p>
        </p:txBody>
      </p:sp>
      <p:sp>
        <p:nvSpPr>
          <p:cNvPr id="331" name="矩形 330">
            <a:extLst>
              <a:ext uri="{FF2B5EF4-FFF2-40B4-BE49-F238E27FC236}">
                <a16:creationId xmlns:a16="http://schemas.microsoft.com/office/drawing/2014/main" id="{4592E03F-FE2B-08E9-E03B-6B46FEACD621}"/>
              </a:ext>
            </a:extLst>
          </p:cNvPr>
          <p:cNvSpPr/>
          <p:nvPr/>
        </p:nvSpPr>
        <p:spPr>
          <a:xfrm>
            <a:off x="6768510" y="3555571"/>
            <a:ext cx="5531178" cy="2495005"/>
          </a:xfrm>
          <a:prstGeom prst="rect">
            <a:avLst/>
          </a:prstGeom>
          <a:noFill/>
          <a:ln>
            <a:solidFill>
              <a:srgbClr val="91919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a:t>Periphery</a:t>
            </a:r>
            <a:endParaRPr lang="zh-CN" altLang="en-US"/>
          </a:p>
        </p:txBody>
      </p:sp>
      <p:sp>
        <p:nvSpPr>
          <p:cNvPr id="465" name="文本框 464">
            <a:extLst>
              <a:ext uri="{FF2B5EF4-FFF2-40B4-BE49-F238E27FC236}">
                <a16:creationId xmlns:a16="http://schemas.microsoft.com/office/drawing/2014/main" id="{A2F68166-1437-EBCD-FB2D-3CA19D4BA8E7}"/>
              </a:ext>
            </a:extLst>
          </p:cNvPr>
          <p:cNvSpPr txBox="1"/>
          <p:nvPr/>
        </p:nvSpPr>
        <p:spPr>
          <a:xfrm>
            <a:off x="3082099" y="1279239"/>
            <a:ext cx="978207"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Hardness </a:t>
            </a:r>
            <a:endParaRPr lang="zh-CN" altLang="en-US" sz="1200" dirty="0">
              <a:latin typeface="Times New Roman" panose="02020603050405020304" pitchFamily="18" charset="0"/>
              <a:cs typeface="Times New Roman" panose="02020603050405020304" pitchFamily="18" charset="0"/>
            </a:endParaRPr>
          </a:p>
        </p:txBody>
      </p:sp>
      <p:sp>
        <p:nvSpPr>
          <p:cNvPr id="501" name="文本框 500">
            <a:extLst>
              <a:ext uri="{FF2B5EF4-FFF2-40B4-BE49-F238E27FC236}">
                <a16:creationId xmlns:a16="http://schemas.microsoft.com/office/drawing/2014/main" id="{934949FD-6819-680B-06EE-5FD5A2997942}"/>
              </a:ext>
            </a:extLst>
          </p:cNvPr>
          <p:cNvSpPr txBox="1"/>
          <p:nvPr/>
        </p:nvSpPr>
        <p:spPr>
          <a:xfrm>
            <a:off x="3085785" y="1477971"/>
            <a:ext cx="844715"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Periphery</a:t>
            </a:r>
            <a:endParaRPr lang="zh-CN" altLang="en-US" sz="1200" dirty="0">
              <a:latin typeface="Times New Roman" panose="02020603050405020304" pitchFamily="18" charset="0"/>
              <a:cs typeface="Times New Roman" panose="02020603050405020304" pitchFamily="18" charset="0"/>
            </a:endParaRPr>
          </a:p>
        </p:txBody>
      </p:sp>
      <p:cxnSp>
        <p:nvCxnSpPr>
          <p:cNvPr id="496" name="直接箭头连接符 495">
            <a:extLst>
              <a:ext uri="{FF2B5EF4-FFF2-40B4-BE49-F238E27FC236}">
                <a16:creationId xmlns:a16="http://schemas.microsoft.com/office/drawing/2014/main" id="{0926233A-D328-7653-3CDE-A9344F51C137}"/>
              </a:ext>
            </a:extLst>
          </p:cNvPr>
          <p:cNvCxnSpPr>
            <a:cxnSpLocks/>
          </p:cNvCxnSpPr>
          <p:nvPr/>
        </p:nvCxnSpPr>
        <p:spPr>
          <a:xfrm flipV="1">
            <a:off x="6458159" y="1056932"/>
            <a:ext cx="0" cy="12758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98" name="直接箭头连接符 497">
            <a:extLst>
              <a:ext uri="{FF2B5EF4-FFF2-40B4-BE49-F238E27FC236}">
                <a16:creationId xmlns:a16="http://schemas.microsoft.com/office/drawing/2014/main" id="{4709D3F2-B172-1DE5-8AE9-40854533240C}"/>
              </a:ext>
            </a:extLst>
          </p:cNvPr>
          <p:cNvCxnSpPr>
            <a:cxnSpLocks/>
          </p:cNvCxnSpPr>
          <p:nvPr/>
        </p:nvCxnSpPr>
        <p:spPr>
          <a:xfrm flipV="1">
            <a:off x="6455626" y="1263769"/>
            <a:ext cx="0" cy="12758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622" name="矩形 621">
            <a:extLst>
              <a:ext uri="{FF2B5EF4-FFF2-40B4-BE49-F238E27FC236}">
                <a16:creationId xmlns:a16="http://schemas.microsoft.com/office/drawing/2014/main" id="{7B184129-641F-C5AA-A708-B33CBD4236F1}"/>
              </a:ext>
            </a:extLst>
          </p:cNvPr>
          <p:cNvSpPr/>
          <p:nvPr/>
        </p:nvSpPr>
        <p:spPr>
          <a:xfrm>
            <a:off x="1434348" y="4452669"/>
            <a:ext cx="1359116" cy="1180441"/>
          </a:xfrm>
          <a:prstGeom prst="rect">
            <a:avLst/>
          </a:prstGeom>
          <a:noFill/>
          <a:ln>
            <a:solidFill>
              <a:srgbClr val="91919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4" name="椭圆 623">
            <a:extLst>
              <a:ext uri="{FF2B5EF4-FFF2-40B4-BE49-F238E27FC236}">
                <a16:creationId xmlns:a16="http://schemas.microsoft.com/office/drawing/2014/main" id="{11291116-12F7-E18D-33DF-C35A65B1733E}"/>
              </a:ext>
            </a:extLst>
          </p:cNvPr>
          <p:cNvSpPr/>
          <p:nvPr/>
        </p:nvSpPr>
        <p:spPr>
          <a:xfrm>
            <a:off x="1780540" y="4501612"/>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625" name="椭圆 624">
            <a:extLst>
              <a:ext uri="{FF2B5EF4-FFF2-40B4-BE49-F238E27FC236}">
                <a16:creationId xmlns:a16="http://schemas.microsoft.com/office/drawing/2014/main" id="{BF7ED12F-535C-6659-40C3-B38F24D8D11A}"/>
              </a:ext>
            </a:extLst>
          </p:cNvPr>
          <p:cNvSpPr/>
          <p:nvPr/>
        </p:nvSpPr>
        <p:spPr>
          <a:xfrm>
            <a:off x="2085340" y="4874873"/>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626" name="椭圆 625">
            <a:extLst>
              <a:ext uri="{FF2B5EF4-FFF2-40B4-BE49-F238E27FC236}">
                <a16:creationId xmlns:a16="http://schemas.microsoft.com/office/drawing/2014/main" id="{B4E47471-C59B-495A-FC03-5ECAF936F2BD}"/>
              </a:ext>
            </a:extLst>
          </p:cNvPr>
          <p:cNvSpPr/>
          <p:nvPr/>
        </p:nvSpPr>
        <p:spPr>
          <a:xfrm>
            <a:off x="2217496" y="5427116"/>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627" name="直接连接符 626">
            <a:extLst>
              <a:ext uri="{FF2B5EF4-FFF2-40B4-BE49-F238E27FC236}">
                <a16:creationId xmlns:a16="http://schemas.microsoft.com/office/drawing/2014/main" id="{87003EB5-94A7-B496-9643-0D5303A20550}"/>
              </a:ext>
            </a:extLst>
          </p:cNvPr>
          <p:cNvCxnSpPr>
            <a:cxnSpLocks/>
            <a:stCxn id="624" idx="3"/>
          </p:cNvCxnSpPr>
          <p:nvPr/>
        </p:nvCxnSpPr>
        <p:spPr>
          <a:xfrm flipH="1">
            <a:off x="1557893" y="4617466"/>
            <a:ext cx="241478" cy="237530"/>
          </a:xfrm>
          <a:prstGeom prst="line">
            <a:avLst/>
          </a:prstGeom>
        </p:spPr>
        <p:style>
          <a:lnRef idx="2">
            <a:schemeClr val="dk1"/>
          </a:lnRef>
          <a:fillRef idx="0">
            <a:schemeClr val="dk1"/>
          </a:fillRef>
          <a:effectRef idx="1">
            <a:schemeClr val="dk1"/>
          </a:effectRef>
          <a:fontRef idx="minor">
            <a:schemeClr val="tx1"/>
          </a:fontRef>
        </p:style>
      </p:cxnSp>
      <p:cxnSp>
        <p:nvCxnSpPr>
          <p:cNvPr id="629" name="直接连接符 628">
            <a:extLst>
              <a:ext uri="{FF2B5EF4-FFF2-40B4-BE49-F238E27FC236}">
                <a16:creationId xmlns:a16="http://schemas.microsoft.com/office/drawing/2014/main" id="{A618DDEB-AC10-7C2C-F7DC-593DCB3CCCE9}"/>
              </a:ext>
            </a:extLst>
          </p:cNvPr>
          <p:cNvCxnSpPr>
            <a:cxnSpLocks/>
            <a:stCxn id="624" idx="5"/>
            <a:endCxn id="625" idx="1"/>
          </p:cNvCxnSpPr>
          <p:nvPr/>
        </p:nvCxnSpPr>
        <p:spPr>
          <a:xfrm>
            <a:off x="1890297" y="4617466"/>
            <a:ext cx="213874" cy="277284"/>
          </a:xfrm>
          <a:prstGeom prst="line">
            <a:avLst/>
          </a:prstGeom>
        </p:spPr>
        <p:style>
          <a:lnRef idx="2">
            <a:schemeClr val="dk1"/>
          </a:lnRef>
          <a:fillRef idx="0">
            <a:schemeClr val="dk1"/>
          </a:fillRef>
          <a:effectRef idx="1">
            <a:schemeClr val="dk1"/>
          </a:effectRef>
          <a:fontRef idx="minor">
            <a:schemeClr val="tx1"/>
          </a:fontRef>
        </p:style>
      </p:cxnSp>
      <p:cxnSp>
        <p:nvCxnSpPr>
          <p:cNvPr id="630" name="直接连接符 629">
            <a:extLst>
              <a:ext uri="{FF2B5EF4-FFF2-40B4-BE49-F238E27FC236}">
                <a16:creationId xmlns:a16="http://schemas.microsoft.com/office/drawing/2014/main" id="{2E753C59-07D8-7D32-6F32-FE70700869BD}"/>
              </a:ext>
            </a:extLst>
          </p:cNvPr>
          <p:cNvCxnSpPr>
            <a:cxnSpLocks/>
          </p:cNvCxnSpPr>
          <p:nvPr/>
        </p:nvCxnSpPr>
        <p:spPr>
          <a:xfrm>
            <a:off x="1603356" y="4970850"/>
            <a:ext cx="131721" cy="292580"/>
          </a:xfrm>
          <a:prstGeom prst="line">
            <a:avLst/>
          </a:prstGeom>
        </p:spPr>
        <p:style>
          <a:lnRef idx="2">
            <a:schemeClr val="dk1"/>
          </a:lnRef>
          <a:fillRef idx="0">
            <a:schemeClr val="dk1"/>
          </a:fillRef>
          <a:effectRef idx="1">
            <a:schemeClr val="dk1"/>
          </a:effectRef>
          <a:fontRef idx="minor">
            <a:schemeClr val="tx1"/>
          </a:fontRef>
        </p:style>
      </p:cxnSp>
      <p:cxnSp>
        <p:nvCxnSpPr>
          <p:cNvPr id="631" name="直接连接符 630">
            <a:extLst>
              <a:ext uri="{FF2B5EF4-FFF2-40B4-BE49-F238E27FC236}">
                <a16:creationId xmlns:a16="http://schemas.microsoft.com/office/drawing/2014/main" id="{DA542DA3-3B37-2994-0453-B68E2736C6C6}"/>
              </a:ext>
            </a:extLst>
          </p:cNvPr>
          <p:cNvCxnSpPr>
            <a:cxnSpLocks/>
            <a:stCxn id="625" idx="3"/>
          </p:cNvCxnSpPr>
          <p:nvPr/>
        </p:nvCxnSpPr>
        <p:spPr>
          <a:xfrm flipH="1">
            <a:off x="1826003" y="4990727"/>
            <a:ext cx="278168" cy="272703"/>
          </a:xfrm>
          <a:prstGeom prst="line">
            <a:avLst/>
          </a:prstGeom>
        </p:spPr>
        <p:style>
          <a:lnRef idx="2">
            <a:schemeClr val="dk1"/>
          </a:lnRef>
          <a:fillRef idx="0">
            <a:schemeClr val="dk1"/>
          </a:fillRef>
          <a:effectRef idx="1">
            <a:schemeClr val="dk1"/>
          </a:effectRef>
          <a:fontRef idx="minor">
            <a:schemeClr val="tx1"/>
          </a:fontRef>
        </p:style>
      </p:cxnSp>
      <p:cxnSp>
        <p:nvCxnSpPr>
          <p:cNvPr id="632" name="直接连接符 631">
            <a:extLst>
              <a:ext uri="{FF2B5EF4-FFF2-40B4-BE49-F238E27FC236}">
                <a16:creationId xmlns:a16="http://schemas.microsoft.com/office/drawing/2014/main" id="{6D368E60-1E49-3900-2B05-B75EA69A92E8}"/>
              </a:ext>
            </a:extLst>
          </p:cNvPr>
          <p:cNvCxnSpPr>
            <a:cxnSpLocks/>
            <a:endCxn id="625" idx="7"/>
          </p:cNvCxnSpPr>
          <p:nvPr/>
        </p:nvCxnSpPr>
        <p:spPr>
          <a:xfrm flipH="1">
            <a:off x="2195097" y="4694332"/>
            <a:ext cx="271244" cy="200418"/>
          </a:xfrm>
          <a:prstGeom prst="line">
            <a:avLst/>
          </a:prstGeom>
        </p:spPr>
        <p:style>
          <a:lnRef idx="2">
            <a:schemeClr val="dk1"/>
          </a:lnRef>
          <a:fillRef idx="0">
            <a:schemeClr val="dk1"/>
          </a:fillRef>
          <a:effectRef idx="1">
            <a:schemeClr val="dk1"/>
          </a:effectRef>
          <a:fontRef idx="minor">
            <a:schemeClr val="tx1"/>
          </a:fontRef>
        </p:style>
      </p:cxnSp>
      <p:cxnSp>
        <p:nvCxnSpPr>
          <p:cNvPr id="633" name="直接连接符 632">
            <a:extLst>
              <a:ext uri="{FF2B5EF4-FFF2-40B4-BE49-F238E27FC236}">
                <a16:creationId xmlns:a16="http://schemas.microsoft.com/office/drawing/2014/main" id="{69E4DD2F-E937-C430-B2D4-1EBD135A76A3}"/>
              </a:ext>
            </a:extLst>
          </p:cNvPr>
          <p:cNvCxnSpPr>
            <a:cxnSpLocks/>
            <a:stCxn id="626" idx="0"/>
            <a:endCxn id="625" idx="4"/>
          </p:cNvCxnSpPr>
          <p:nvPr/>
        </p:nvCxnSpPr>
        <p:spPr>
          <a:xfrm flipH="1" flipV="1">
            <a:off x="2149634" y="5010604"/>
            <a:ext cx="132156" cy="416512"/>
          </a:xfrm>
          <a:prstGeom prst="line">
            <a:avLst/>
          </a:prstGeom>
        </p:spPr>
        <p:style>
          <a:lnRef idx="2">
            <a:schemeClr val="dk1"/>
          </a:lnRef>
          <a:fillRef idx="0">
            <a:schemeClr val="dk1"/>
          </a:fillRef>
          <a:effectRef idx="1">
            <a:schemeClr val="dk1"/>
          </a:effectRef>
          <a:fontRef idx="minor">
            <a:schemeClr val="tx1"/>
          </a:fontRef>
        </p:style>
      </p:cxnSp>
      <p:cxnSp>
        <p:nvCxnSpPr>
          <p:cNvPr id="634" name="直接连接符 633">
            <a:extLst>
              <a:ext uri="{FF2B5EF4-FFF2-40B4-BE49-F238E27FC236}">
                <a16:creationId xmlns:a16="http://schemas.microsoft.com/office/drawing/2014/main" id="{A16A39FB-C8CD-C826-ECBA-F0815F172281}"/>
              </a:ext>
            </a:extLst>
          </p:cNvPr>
          <p:cNvCxnSpPr>
            <a:cxnSpLocks/>
            <a:stCxn id="704" idx="1"/>
            <a:endCxn id="625" idx="5"/>
          </p:cNvCxnSpPr>
          <p:nvPr/>
        </p:nvCxnSpPr>
        <p:spPr>
          <a:xfrm flipH="1" flipV="1">
            <a:off x="2195097" y="4990727"/>
            <a:ext cx="341209" cy="144561"/>
          </a:xfrm>
          <a:prstGeom prst="line">
            <a:avLst/>
          </a:prstGeom>
        </p:spPr>
        <p:style>
          <a:lnRef idx="2">
            <a:schemeClr val="dk1"/>
          </a:lnRef>
          <a:fillRef idx="0">
            <a:schemeClr val="dk1"/>
          </a:fillRef>
          <a:effectRef idx="1">
            <a:schemeClr val="dk1"/>
          </a:effectRef>
          <a:fontRef idx="minor">
            <a:schemeClr val="tx1"/>
          </a:fontRef>
        </p:style>
      </p:cxnSp>
      <p:cxnSp>
        <p:nvCxnSpPr>
          <p:cNvPr id="635" name="直接连接符 634">
            <a:extLst>
              <a:ext uri="{FF2B5EF4-FFF2-40B4-BE49-F238E27FC236}">
                <a16:creationId xmlns:a16="http://schemas.microsoft.com/office/drawing/2014/main" id="{1132E0E2-F77B-8749-54C2-18A54149206E}"/>
              </a:ext>
            </a:extLst>
          </p:cNvPr>
          <p:cNvCxnSpPr>
            <a:cxnSpLocks/>
            <a:endCxn id="704" idx="0"/>
          </p:cNvCxnSpPr>
          <p:nvPr/>
        </p:nvCxnSpPr>
        <p:spPr>
          <a:xfrm>
            <a:off x="2511804" y="4714209"/>
            <a:ext cx="69965" cy="401202"/>
          </a:xfrm>
          <a:prstGeom prst="line">
            <a:avLst/>
          </a:prstGeom>
        </p:spPr>
        <p:style>
          <a:lnRef idx="2">
            <a:schemeClr val="dk1"/>
          </a:lnRef>
          <a:fillRef idx="0">
            <a:schemeClr val="dk1"/>
          </a:fillRef>
          <a:effectRef idx="1">
            <a:schemeClr val="dk1"/>
          </a:effectRef>
          <a:fontRef idx="minor">
            <a:schemeClr val="tx1"/>
          </a:fontRef>
        </p:style>
      </p:cxnSp>
      <p:cxnSp>
        <p:nvCxnSpPr>
          <p:cNvPr id="636" name="直接连接符 635">
            <a:extLst>
              <a:ext uri="{FF2B5EF4-FFF2-40B4-BE49-F238E27FC236}">
                <a16:creationId xmlns:a16="http://schemas.microsoft.com/office/drawing/2014/main" id="{06EEC843-5395-943D-6ECF-E95F7852069D}"/>
              </a:ext>
            </a:extLst>
          </p:cNvPr>
          <p:cNvCxnSpPr>
            <a:cxnSpLocks/>
            <a:stCxn id="624" idx="4"/>
          </p:cNvCxnSpPr>
          <p:nvPr/>
        </p:nvCxnSpPr>
        <p:spPr>
          <a:xfrm flipH="1">
            <a:off x="1780540" y="4637343"/>
            <a:ext cx="64294" cy="606210"/>
          </a:xfrm>
          <a:prstGeom prst="line">
            <a:avLst/>
          </a:prstGeom>
        </p:spPr>
        <p:style>
          <a:lnRef idx="2">
            <a:schemeClr val="dk1"/>
          </a:lnRef>
          <a:fillRef idx="0">
            <a:schemeClr val="dk1"/>
          </a:fillRef>
          <a:effectRef idx="1">
            <a:schemeClr val="dk1"/>
          </a:effectRef>
          <a:fontRef idx="minor">
            <a:schemeClr val="tx1"/>
          </a:fontRef>
        </p:style>
      </p:cxnSp>
      <p:cxnSp>
        <p:nvCxnSpPr>
          <p:cNvPr id="637" name="直接连接符 636">
            <a:extLst>
              <a:ext uri="{FF2B5EF4-FFF2-40B4-BE49-F238E27FC236}">
                <a16:creationId xmlns:a16="http://schemas.microsoft.com/office/drawing/2014/main" id="{E6320280-28CF-A4CA-AAC2-CD8627753E9F}"/>
              </a:ext>
            </a:extLst>
          </p:cNvPr>
          <p:cNvCxnSpPr>
            <a:cxnSpLocks/>
            <a:endCxn id="626" idx="2"/>
          </p:cNvCxnSpPr>
          <p:nvPr/>
        </p:nvCxnSpPr>
        <p:spPr>
          <a:xfrm>
            <a:off x="1826003" y="5359407"/>
            <a:ext cx="391493" cy="135575"/>
          </a:xfrm>
          <a:prstGeom prst="line">
            <a:avLst/>
          </a:prstGeom>
        </p:spPr>
        <p:style>
          <a:lnRef idx="2">
            <a:schemeClr val="dk1"/>
          </a:lnRef>
          <a:fillRef idx="0">
            <a:schemeClr val="dk1"/>
          </a:fillRef>
          <a:effectRef idx="1">
            <a:schemeClr val="dk1"/>
          </a:effectRef>
          <a:fontRef idx="minor">
            <a:schemeClr val="tx1"/>
          </a:fontRef>
        </p:style>
      </p:cxnSp>
      <p:sp>
        <p:nvSpPr>
          <p:cNvPr id="638" name="椭圆 637">
            <a:extLst>
              <a:ext uri="{FF2B5EF4-FFF2-40B4-BE49-F238E27FC236}">
                <a16:creationId xmlns:a16="http://schemas.microsoft.com/office/drawing/2014/main" id="{07E95693-15DA-82AA-0B15-D3768A623AD6}"/>
              </a:ext>
            </a:extLst>
          </p:cNvPr>
          <p:cNvSpPr/>
          <p:nvPr/>
        </p:nvSpPr>
        <p:spPr>
          <a:xfrm>
            <a:off x="1711002" y="5247024"/>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639" name="椭圆 638">
            <a:extLst>
              <a:ext uri="{FF2B5EF4-FFF2-40B4-BE49-F238E27FC236}">
                <a16:creationId xmlns:a16="http://schemas.microsoft.com/office/drawing/2014/main" id="{7AF50677-6BE1-6F9D-3BCE-99F13DBE3CA8}"/>
              </a:ext>
            </a:extLst>
          </p:cNvPr>
          <p:cNvSpPr/>
          <p:nvPr/>
        </p:nvSpPr>
        <p:spPr>
          <a:xfrm>
            <a:off x="1521438" y="4838008"/>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704" name="椭圆 703">
            <a:extLst>
              <a:ext uri="{FF2B5EF4-FFF2-40B4-BE49-F238E27FC236}">
                <a16:creationId xmlns:a16="http://schemas.microsoft.com/office/drawing/2014/main" id="{342674A3-759C-6754-9F83-2DD26574D09F}"/>
              </a:ext>
            </a:extLst>
          </p:cNvPr>
          <p:cNvSpPr/>
          <p:nvPr/>
        </p:nvSpPr>
        <p:spPr>
          <a:xfrm>
            <a:off x="2517475" y="5115411"/>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705" name="椭圆 704">
            <a:extLst>
              <a:ext uri="{FF2B5EF4-FFF2-40B4-BE49-F238E27FC236}">
                <a16:creationId xmlns:a16="http://schemas.microsoft.com/office/drawing/2014/main" id="{5EB1E437-4CCD-8D18-9E73-41DBF8FED63E}"/>
              </a:ext>
            </a:extLst>
          </p:cNvPr>
          <p:cNvSpPr/>
          <p:nvPr/>
        </p:nvSpPr>
        <p:spPr>
          <a:xfrm>
            <a:off x="2438190" y="4618089"/>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706" name="文本框 705">
            <a:extLst>
              <a:ext uri="{FF2B5EF4-FFF2-40B4-BE49-F238E27FC236}">
                <a16:creationId xmlns:a16="http://schemas.microsoft.com/office/drawing/2014/main" id="{1D71523A-9177-1986-D242-086C25A5974C}"/>
              </a:ext>
            </a:extLst>
          </p:cNvPr>
          <p:cNvSpPr txBox="1"/>
          <p:nvPr/>
        </p:nvSpPr>
        <p:spPr>
          <a:xfrm>
            <a:off x="2436888" y="5030765"/>
            <a:ext cx="292068" cy="276999"/>
          </a:xfrm>
          <a:prstGeom prst="rect">
            <a:avLst/>
          </a:prstGeom>
          <a:noFill/>
        </p:spPr>
        <p:txBody>
          <a:bodyPr wrap="non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sp>
        <p:nvSpPr>
          <p:cNvPr id="707" name="文本框 706">
            <a:extLst>
              <a:ext uri="{FF2B5EF4-FFF2-40B4-BE49-F238E27FC236}">
                <a16:creationId xmlns:a16="http://schemas.microsoft.com/office/drawing/2014/main" id="{5BA6D792-0728-043E-3F0C-1ACD0173D776}"/>
              </a:ext>
            </a:extLst>
          </p:cNvPr>
          <p:cNvSpPr txBox="1"/>
          <p:nvPr/>
        </p:nvSpPr>
        <p:spPr>
          <a:xfrm>
            <a:off x="2005703" y="4789798"/>
            <a:ext cx="292068" cy="276999"/>
          </a:xfrm>
          <a:prstGeom prst="rect">
            <a:avLst/>
          </a:prstGeom>
          <a:noFill/>
        </p:spPr>
        <p:txBody>
          <a:bodyPr wrap="non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cxnSp>
        <p:nvCxnSpPr>
          <p:cNvPr id="708" name="直接连接符 707">
            <a:extLst>
              <a:ext uri="{FF2B5EF4-FFF2-40B4-BE49-F238E27FC236}">
                <a16:creationId xmlns:a16="http://schemas.microsoft.com/office/drawing/2014/main" id="{1D274BEB-90AA-ED43-F469-AC258A190A1B}"/>
              </a:ext>
            </a:extLst>
          </p:cNvPr>
          <p:cNvCxnSpPr>
            <a:cxnSpLocks/>
          </p:cNvCxnSpPr>
          <p:nvPr/>
        </p:nvCxnSpPr>
        <p:spPr>
          <a:xfrm flipH="1">
            <a:off x="2160369" y="4572241"/>
            <a:ext cx="34728" cy="311085"/>
          </a:xfrm>
          <a:prstGeom prst="line">
            <a:avLst/>
          </a:prstGeom>
        </p:spPr>
        <p:style>
          <a:lnRef idx="2">
            <a:schemeClr val="dk1"/>
          </a:lnRef>
          <a:fillRef idx="0">
            <a:schemeClr val="dk1"/>
          </a:fillRef>
          <a:effectRef idx="1">
            <a:schemeClr val="dk1"/>
          </a:effectRef>
          <a:fontRef idx="minor">
            <a:schemeClr val="tx1"/>
          </a:fontRef>
        </p:style>
      </p:cxnSp>
      <p:sp>
        <p:nvSpPr>
          <p:cNvPr id="709" name="椭圆 708">
            <a:extLst>
              <a:ext uri="{FF2B5EF4-FFF2-40B4-BE49-F238E27FC236}">
                <a16:creationId xmlns:a16="http://schemas.microsoft.com/office/drawing/2014/main" id="{6E55BCCB-F6F7-2CE6-0BFD-ABE0AB9CE9A6}"/>
              </a:ext>
            </a:extLst>
          </p:cNvPr>
          <p:cNvSpPr/>
          <p:nvPr/>
        </p:nvSpPr>
        <p:spPr>
          <a:xfrm>
            <a:off x="2137510" y="4483823"/>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711" name="文本框 710">
            <a:extLst>
              <a:ext uri="{FF2B5EF4-FFF2-40B4-BE49-F238E27FC236}">
                <a16:creationId xmlns:a16="http://schemas.microsoft.com/office/drawing/2014/main" id="{F966C5FF-E202-FFCD-BCC0-B87A334613C5}"/>
              </a:ext>
            </a:extLst>
          </p:cNvPr>
          <p:cNvSpPr txBox="1"/>
          <p:nvPr/>
        </p:nvSpPr>
        <p:spPr>
          <a:xfrm>
            <a:off x="1447722" y="4735523"/>
            <a:ext cx="274434" cy="307777"/>
          </a:xfrm>
          <a:prstGeom prst="rect">
            <a:avLst/>
          </a:prstGeom>
          <a:noFill/>
        </p:spPr>
        <p:txBody>
          <a:bodyPr wrap="none" rtlCol="0">
            <a:spAutoFit/>
          </a:bodyPr>
          <a:lstStyle/>
          <a:p>
            <a:r>
              <a:rPr lang="en-US" altLang="zh-CN" sz="1400" b="1" dirty="0"/>
              <a:t>-</a:t>
            </a:r>
            <a:endParaRPr lang="zh-CN" altLang="en-US" sz="1400" b="1" dirty="0"/>
          </a:p>
        </p:txBody>
      </p:sp>
      <p:sp>
        <p:nvSpPr>
          <p:cNvPr id="712" name="文本框 711">
            <a:extLst>
              <a:ext uri="{FF2B5EF4-FFF2-40B4-BE49-F238E27FC236}">
                <a16:creationId xmlns:a16="http://schemas.microsoft.com/office/drawing/2014/main" id="{9564ED49-2B1D-0962-6D61-523FBA277045}"/>
              </a:ext>
            </a:extLst>
          </p:cNvPr>
          <p:cNvSpPr txBox="1"/>
          <p:nvPr/>
        </p:nvSpPr>
        <p:spPr>
          <a:xfrm>
            <a:off x="1709682" y="4398745"/>
            <a:ext cx="274434" cy="307777"/>
          </a:xfrm>
          <a:prstGeom prst="rect">
            <a:avLst/>
          </a:prstGeom>
          <a:noFill/>
        </p:spPr>
        <p:txBody>
          <a:bodyPr wrap="none" rtlCol="0">
            <a:spAutoFit/>
          </a:bodyPr>
          <a:lstStyle/>
          <a:p>
            <a:r>
              <a:rPr lang="en-US" altLang="zh-CN" sz="1400" b="1" dirty="0"/>
              <a:t>-</a:t>
            </a:r>
            <a:endParaRPr lang="zh-CN" altLang="en-US" sz="1400" b="1" dirty="0"/>
          </a:p>
        </p:txBody>
      </p:sp>
      <p:sp>
        <p:nvSpPr>
          <p:cNvPr id="713" name="文本框 712">
            <a:extLst>
              <a:ext uri="{FF2B5EF4-FFF2-40B4-BE49-F238E27FC236}">
                <a16:creationId xmlns:a16="http://schemas.microsoft.com/office/drawing/2014/main" id="{FF25BD4F-F76C-C8CE-599E-3CEF22DC0804}"/>
              </a:ext>
            </a:extLst>
          </p:cNvPr>
          <p:cNvSpPr txBox="1"/>
          <p:nvPr/>
        </p:nvSpPr>
        <p:spPr>
          <a:xfrm>
            <a:off x="2381270" y="4558159"/>
            <a:ext cx="242374" cy="246221"/>
          </a:xfrm>
          <a:prstGeom prst="rect">
            <a:avLst/>
          </a:prstGeom>
          <a:noFill/>
        </p:spPr>
        <p:txBody>
          <a:bodyPr wrap="none" rtlCol="0">
            <a:spAutoFit/>
          </a:bodyPr>
          <a:lstStyle/>
          <a:p>
            <a:r>
              <a:rPr lang="en-US" altLang="zh-CN" sz="1000" dirty="0">
                <a:latin typeface="Times New Roman" panose="02020603050405020304" pitchFamily="18" charset="0"/>
                <a:cs typeface="Times New Roman" panose="02020603050405020304" pitchFamily="18" charset="0"/>
              </a:rPr>
              <a:t>?</a:t>
            </a:r>
            <a:endParaRPr lang="zh-CN" altLang="en-US" sz="1000" dirty="0">
              <a:latin typeface="Times New Roman" panose="02020603050405020304" pitchFamily="18" charset="0"/>
              <a:cs typeface="Times New Roman" panose="02020603050405020304" pitchFamily="18" charset="0"/>
            </a:endParaRPr>
          </a:p>
        </p:txBody>
      </p:sp>
      <p:sp>
        <p:nvSpPr>
          <p:cNvPr id="714" name="文本框 713">
            <a:extLst>
              <a:ext uri="{FF2B5EF4-FFF2-40B4-BE49-F238E27FC236}">
                <a16:creationId xmlns:a16="http://schemas.microsoft.com/office/drawing/2014/main" id="{606A63BD-EB4C-EDF7-379D-AD7399E25FFD}"/>
              </a:ext>
            </a:extLst>
          </p:cNvPr>
          <p:cNvSpPr txBox="1"/>
          <p:nvPr/>
        </p:nvSpPr>
        <p:spPr>
          <a:xfrm>
            <a:off x="1654332" y="5184796"/>
            <a:ext cx="242374" cy="246221"/>
          </a:xfrm>
          <a:prstGeom prst="rect">
            <a:avLst/>
          </a:prstGeom>
          <a:noFill/>
        </p:spPr>
        <p:txBody>
          <a:bodyPr wrap="none" rtlCol="0">
            <a:spAutoFit/>
          </a:bodyPr>
          <a:lstStyle/>
          <a:p>
            <a:r>
              <a:rPr lang="en-US" altLang="zh-CN" sz="1000" dirty="0">
                <a:latin typeface="Times New Roman" panose="02020603050405020304" pitchFamily="18" charset="0"/>
                <a:cs typeface="Times New Roman" panose="02020603050405020304" pitchFamily="18" charset="0"/>
              </a:rPr>
              <a:t>?</a:t>
            </a:r>
            <a:endParaRPr lang="zh-CN" altLang="en-US" sz="1000" dirty="0">
              <a:latin typeface="Times New Roman" panose="02020603050405020304" pitchFamily="18" charset="0"/>
              <a:cs typeface="Times New Roman" panose="02020603050405020304" pitchFamily="18" charset="0"/>
            </a:endParaRPr>
          </a:p>
        </p:txBody>
      </p:sp>
      <p:sp>
        <p:nvSpPr>
          <p:cNvPr id="715" name="椭圆 714">
            <a:extLst>
              <a:ext uri="{FF2B5EF4-FFF2-40B4-BE49-F238E27FC236}">
                <a16:creationId xmlns:a16="http://schemas.microsoft.com/office/drawing/2014/main" id="{50CAF05C-9FCE-1A54-3312-6754186837F9}"/>
              </a:ext>
            </a:extLst>
          </p:cNvPr>
          <p:cNvSpPr/>
          <p:nvPr/>
        </p:nvSpPr>
        <p:spPr>
          <a:xfrm>
            <a:off x="2378862" y="4576257"/>
            <a:ext cx="239760" cy="247468"/>
          </a:xfrm>
          <a:prstGeom prst="ellipse">
            <a:avLst/>
          </a:prstGeom>
          <a:noFill/>
          <a:ln w="12700">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16" name="椭圆 715">
            <a:extLst>
              <a:ext uri="{FF2B5EF4-FFF2-40B4-BE49-F238E27FC236}">
                <a16:creationId xmlns:a16="http://schemas.microsoft.com/office/drawing/2014/main" id="{741C1ADD-0C37-9E7E-F2BB-3553F5584266}"/>
              </a:ext>
            </a:extLst>
          </p:cNvPr>
          <p:cNvSpPr/>
          <p:nvPr/>
        </p:nvSpPr>
        <p:spPr>
          <a:xfrm>
            <a:off x="1649627" y="5192990"/>
            <a:ext cx="239760" cy="247468"/>
          </a:xfrm>
          <a:prstGeom prst="ellipse">
            <a:avLst/>
          </a:prstGeom>
          <a:noFill/>
          <a:ln w="12700">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17" name="矩形 716">
            <a:extLst>
              <a:ext uri="{FF2B5EF4-FFF2-40B4-BE49-F238E27FC236}">
                <a16:creationId xmlns:a16="http://schemas.microsoft.com/office/drawing/2014/main" id="{81FF95F0-2390-1084-F8AF-999AB4FD7050}"/>
              </a:ext>
            </a:extLst>
          </p:cNvPr>
          <p:cNvSpPr/>
          <p:nvPr/>
        </p:nvSpPr>
        <p:spPr>
          <a:xfrm>
            <a:off x="148891" y="1065057"/>
            <a:ext cx="1359116" cy="1151947"/>
          </a:xfrm>
          <a:prstGeom prst="rect">
            <a:avLst/>
          </a:prstGeom>
          <a:noFill/>
          <a:ln>
            <a:solidFill>
              <a:srgbClr val="91919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6" name="文本框 775">
            <a:extLst>
              <a:ext uri="{FF2B5EF4-FFF2-40B4-BE49-F238E27FC236}">
                <a16:creationId xmlns:a16="http://schemas.microsoft.com/office/drawing/2014/main" id="{4FC5C26F-0981-066B-94C4-11C94F6543FF}"/>
              </a:ext>
            </a:extLst>
          </p:cNvPr>
          <p:cNvSpPr txBox="1"/>
          <p:nvPr/>
        </p:nvSpPr>
        <p:spPr>
          <a:xfrm>
            <a:off x="1584279" y="2135030"/>
            <a:ext cx="1633781"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Surrogate GNN Model </a:t>
            </a:r>
            <a:endParaRPr lang="zh-CN" altLang="en-US" sz="1200" dirty="0">
              <a:latin typeface="Times New Roman" panose="02020603050405020304" pitchFamily="18" charset="0"/>
              <a:cs typeface="Times New Roman" panose="02020603050405020304" pitchFamily="18" charset="0"/>
            </a:endParaRPr>
          </a:p>
        </p:txBody>
      </p:sp>
      <p:sp>
        <p:nvSpPr>
          <p:cNvPr id="781" name="文本框 780">
            <a:extLst>
              <a:ext uri="{FF2B5EF4-FFF2-40B4-BE49-F238E27FC236}">
                <a16:creationId xmlns:a16="http://schemas.microsoft.com/office/drawing/2014/main" id="{E757B5BE-700D-F6B0-2069-17242961F74F}"/>
              </a:ext>
            </a:extLst>
          </p:cNvPr>
          <p:cNvSpPr txBox="1"/>
          <p:nvPr/>
        </p:nvSpPr>
        <p:spPr>
          <a:xfrm>
            <a:off x="1405192" y="5613562"/>
            <a:ext cx="1555667"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Hard node selection</a:t>
            </a:r>
            <a:endParaRPr lang="zh-CN" altLang="en-US" sz="1200" dirty="0">
              <a:latin typeface="Times New Roman" panose="02020603050405020304" pitchFamily="18" charset="0"/>
              <a:cs typeface="Times New Roman" panose="02020603050405020304" pitchFamily="18" charset="0"/>
            </a:endParaRPr>
          </a:p>
        </p:txBody>
      </p:sp>
      <p:cxnSp>
        <p:nvCxnSpPr>
          <p:cNvPr id="825" name="直接箭头连接符 824">
            <a:extLst>
              <a:ext uri="{FF2B5EF4-FFF2-40B4-BE49-F238E27FC236}">
                <a16:creationId xmlns:a16="http://schemas.microsoft.com/office/drawing/2014/main" id="{D363036D-5189-8F9C-D143-CCEF508E9214}"/>
              </a:ext>
            </a:extLst>
          </p:cNvPr>
          <p:cNvCxnSpPr>
            <a:cxnSpLocks/>
          </p:cNvCxnSpPr>
          <p:nvPr/>
        </p:nvCxnSpPr>
        <p:spPr>
          <a:xfrm>
            <a:off x="4247018" y="1930833"/>
            <a:ext cx="0" cy="33210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826" name="文本框 825">
            <a:extLst>
              <a:ext uri="{FF2B5EF4-FFF2-40B4-BE49-F238E27FC236}">
                <a16:creationId xmlns:a16="http://schemas.microsoft.com/office/drawing/2014/main" id="{BFC5F014-AB16-0AC1-E1B8-C9957436C391}"/>
              </a:ext>
            </a:extLst>
          </p:cNvPr>
          <p:cNvSpPr txBox="1"/>
          <p:nvPr/>
        </p:nvSpPr>
        <p:spPr>
          <a:xfrm>
            <a:off x="3974433" y="912612"/>
            <a:ext cx="94128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Node scores</a:t>
            </a:r>
            <a:endParaRPr lang="zh-CN" altLang="en-US" sz="1200" dirty="0">
              <a:latin typeface="Times New Roman" panose="02020603050405020304" pitchFamily="18" charset="0"/>
              <a:cs typeface="Times New Roman" panose="02020603050405020304" pitchFamily="18" charset="0"/>
            </a:endParaRPr>
          </a:p>
        </p:txBody>
      </p:sp>
      <p:sp>
        <p:nvSpPr>
          <p:cNvPr id="827" name="文本框 826">
            <a:extLst>
              <a:ext uri="{FF2B5EF4-FFF2-40B4-BE49-F238E27FC236}">
                <a16:creationId xmlns:a16="http://schemas.microsoft.com/office/drawing/2014/main" id="{D05B6BCA-D975-6C80-268D-0D520DC91E62}"/>
              </a:ext>
            </a:extLst>
          </p:cNvPr>
          <p:cNvSpPr txBox="1"/>
          <p:nvPr/>
        </p:nvSpPr>
        <p:spPr>
          <a:xfrm>
            <a:off x="4266076" y="1875138"/>
            <a:ext cx="766557" cy="430887"/>
          </a:xfrm>
          <a:prstGeom prst="rect">
            <a:avLst/>
          </a:prstGeom>
          <a:noFill/>
        </p:spPr>
        <p:txBody>
          <a:bodyPr wrap="none" rtlCol="0">
            <a:spAutoFit/>
          </a:bodyPr>
          <a:lstStyle/>
          <a:p>
            <a:r>
              <a:rPr lang="en-US" altLang="zh-CN" sz="1000" dirty="0">
                <a:latin typeface="Times New Roman" panose="02020603050405020304" pitchFamily="18" charset="0"/>
                <a:cs typeface="Times New Roman" panose="02020603050405020304" pitchFamily="18" charset="0"/>
              </a:rPr>
              <a:t>TOP-</a:t>
            </a:r>
            <a:r>
              <a:rPr lang="en-US" altLang="zh-CN" sz="1000" i="1" dirty="0">
                <a:latin typeface="Times New Roman" panose="02020603050405020304" pitchFamily="18" charset="0"/>
                <a:cs typeface="Times New Roman" panose="02020603050405020304" pitchFamily="18" charset="0"/>
              </a:rPr>
              <a:t>N</a:t>
            </a:r>
          </a:p>
          <a:p>
            <a:r>
              <a:rPr lang="en-US" altLang="zh-CN" sz="1200" dirty="0">
                <a:latin typeface="Times New Roman" panose="02020603050405020304" pitchFamily="18" charset="0"/>
                <a:cs typeface="Times New Roman" panose="02020603050405020304" pitchFamily="18" charset="0"/>
              </a:rPr>
              <a:t>selection</a:t>
            </a:r>
            <a:r>
              <a:rPr lang="en-US" altLang="zh-CN" sz="1000" dirty="0">
                <a:latin typeface="Times New Roman" panose="02020603050405020304" pitchFamily="18" charset="0"/>
                <a:cs typeface="Times New Roman" panose="02020603050405020304" pitchFamily="18" charset="0"/>
              </a:rPr>
              <a:t> </a:t>
            </a:r>
            <a:endParaRPr lang="zh-CN" altLang="en-US" sz="1000" dirty="0">
              <a:latin typeface="Times New Roman" panose="02020603050405020304" pitchFamily="18" charset="0"/>
              <a:cs typeface="Times New Roman" panose="02020603050405020304" pitchFamily="18" charset="0"/>
            </a:endParaRPr>
          </a:p>
        </p:txBody>
      </p:sp>
      <p:sp>
        <p:nvSpPr>
          <p:cNvPr id="829" name="椭圆 828">
            <a:extLst>
              <a:ext uri="{FF2B5EF4-FFF2-40B4-BE49-F238E27FC236}">
                <a16:creationId xmlns:a16="http://schemas.microsoft.com/office/drawing/2014/main" id="{73548DC3-E74B-25E0-A849-C66B74076374}"/>
              </a:ext>
            </a:extLst>
          </p:cNvPr>
          <p:cNvSpPr/>
          <p:nvPr/>
        </p:nvSpPr>
        <p:spPr>
          <a:xfrm>
            <a:off x="252810" y="4089535"/>
            <a:ext cx="618240" cy="349643"/>
          </a:xfrm>
          <a:prstGeom prst="ellipse">
            <a:avLst/>
          </a:prstGeom>
          <a:noFill/>
          <a:ln>
            <a:solidFill>
              <a:srgbClr val="8FAADC"/>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0" name="椭圆 829">
            <a:extLst>
              <a:ext uri="{FF2B5EF4-FFF2-40B4-BE49-F238E27FC236}">
                <a16:creationId xmlns:a16="http://schemas.microsoft.com/office/drawing/2014/main" id="{E9A860CE-704E-BF33-C680-0AFE1E6EA105}"/>
              </a:ext>
            </a:extLst>
          </p:cNvPr>
          <p:cNvSpPr/>
          <p:nvPr/>
        </p:nvSpPr>
        <p:spPr>
          <a:xfrm>
            <a:off x="346995" y="4203002"/>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831" name="椭圆 830">
            <a:extLst>
              <a:ext uri="{FF2B5EF4-FFF2-40B4-BE49-F238E27FC236}">
                <a16:creationId xmlns:a16="http://schemas.microsoft.com/office/drawing/2014/main" id="{7C57E62A-AE42-FBBB-523D-DE0FD7BF67DD}"/>
              </a:ext>
            </a:extLst>
          </p:cNvPr>
          <p:cNvSpPr/>
          <p:nvPr/>
        </p:nvSpPr>
        <p:spPr>
          <a:xfrm>
            <a:off x="599905" y="4204144"/>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960" name="文本框 959">
            <a:extLst>
              <a:ext uri="{FF2B5EF4-FFF2-40B4-BE49-F238E27FC236}">
                <a16:creationId xmlns:a16="http://schemas.microsoft.com/office/drawing/2014/main" id="{FD9D4648-D8C9-9689-13C7-9F700699CB5D}"/>
              </a:ext>
            </a:extLst>
          </p:cNvPr>
          <p:cNvSpPr txBox="1"/>
          <p:nvPr/>
        </p:nvSpPr>
        <p:spPr>
          <a:xfrm>
            <a:off x="151688" y="4400462"/>
            <a:ext cx="955345"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Hard</a:t>
            </a:r>
            <a:r>
              <a:rPr lang="zh-CN" altLang="en-US" sz="1200" dirty="0">
                <a:latin typeface="Times New Roman" panose="02020603050405020304" pitchFamily="18" charset="0"/>
                <a:cs typeface="Times New Roman" panose="02020603050405020304" pitchFamily="18" charset="0"/>
              </a:rPr>
              <a:t> node</a:t>
            </a:r>
            <a:r>
              <a:rPr lang="en-US" altLang="zh-CN" sz="1200" dirty="0">
                <a:latin typeface="Times New Roman" panose="02020603050405020304" pitchFamily="18" charset="0"/>
                <a:cs typeface="Times New Roman" panose="02020603050405020304" pitchFamily="18" charset="0"/>
              </a:rPr>
              <a:t>s</a:t>
            </a:r>
            <a:r>
              <a:rPr lang="zh-CN" altLang="en-US" sz="1200" dirty="0">
                <a:latin typeface="Times New Roman" panose="02020603050405020304" pitchFamily="18" charset="0"/>
                <a:cs typeface="Times New Roman" panose="02020603050405020304" pitchFamily="18" charset="0"/>
              </a:rPr>
              <a:t> </a:t>
            </a:r>
            <a:endParaRPr lang="zh-CN" altLang="en-US" sz="1200" dirty="0"/>
          </a:p>
        </p:txBody>
      </p:sp>
      <p:sp>
        <p:nvSpPr>
          <p:cNvPr id="961" name="文本框 960">
            <a:extLst>
              <a:ext uri="{FF2B5EF4-FFF2-40B4-BE49-F238E27FC236}">
                <a16:creationId xmlns:a16="http://schemas.microsoft.com/office/drawing/2014/main" id="{87B629DF-B2D1-2356-9C14-18D6D765F0B2}"/>
              </a:ext>
            </a:extLst>
          </p:cNvPr>
          <p:cNvSpPr txBox="1"/>
          <p:nvPr/>
        </p:nvSpPr>
        <p:spPr>
          <a:xfrm>
            <a:off x="293924" y="4137688"/>
            <a:ext cx="242374" cy="246221"/>
          </a:xfrm>
          <a:prstGeom prst="rect">
            <a:avLst/>
          </a:prstGeom>
          <a:noFill/>
        </p:spPr>
        <p:txBody>
          <a:bodyPr wrap="none" rtlCol="0">
            <a:spAutoFit/>
          </a:bodyPr>
          <a:lstStyle/>
          <a:p>
            <a:r>
              <a:rPr lang="en-US" altLang="zh-CN" sz="1000" dirty="0">
                <a:latin typeface="Times New Roman" panose="02020603050405020304" pitchFamily="18" charset="0"/>
                <a:cs typeface="Times New Roman" panose="02020603050405020304" pitchFamily="18" charset="0"/>
              </a:rPr>
              <a:t>?</a:t>
            </a:r>
            <a:endParaRPr lang="zh-CN" altLang="en-US" sz="1000" dirty="0">
              <a:latin typeface="Times New Roman" panose="02020603050405020304" pitchFamily="18" charset="0"/>
              <a:cs typeface="Times New Roman" panose="02020603050405020304" pitchFamily="18" charset="0"/>
            </a:endParaRPr>
          </a:p>
        </p:txBody>
      </p:sp>
      <p:sp>
        <p:nvSpPr>
          <p:cNvPr id="962" name="文本框 961">
            <a:extLst>
              <a:ext uri="{FF2B5EF4-FFF2-40B4-BE49-F238E27FC236}">
                <a16:creationId xmlns:a16="http://schemas.microsoft.com/office/drawing/2014/main" id="{BF2E288B-50C3-4F3F-1F1C-C2B446C22862}"/>
              </a:ext>
            </a:extLst>
          </p:cNvPr>
          <p:cNvSpPr txBox="1"/>
          <p:nvPr/>
        </p:nvSpPr>
        <p:spPr>
          <a:xfrm>
            <a:off x="547007" y="4139415"/>
            <a:ext cx="242374" cy="246221"/>
          </a:xfrm>
          <a:prstGeom prst="rect">
            <a:avLst/>
          </a:prstGeom>
          <a:noFill/>
        </p:spPr>
        <p:txBody>
          <a:bodyPr wrap="none" rtlCol="0">
            <a:spAutoFit/>
          </a:bodyPr>
          <a:lstStyle/>
          <a:p>
            <a:r>
              <a:rPr lang="en-US" altLang="zh-CN" sz="1000" dirty="0">
                <a:latin typeface="Times New Roman" panose="02020603050405020304" pitchFamily="18" charset="0"/>
                <a:cs typeface="Times New Roman" panose="02020603050405020304" pitchFamily="18" charset="0"/>
              </a:rPr>
              <a:t>?</a:t>
            </a:r>
            <a:endParaRPr lang="zh-CN" altLang="en-US" sz="1000" dirty="0">
              <a:latin typeface="Times New Roman" panose="02020603050405020304" pitchFamily="18" charset="0"/>
              <a:cs typeface="Times New Roman" panose="02020603050405020304" pitchFamily="18" charset="0"/>
            </a:endParaRPr>
          </a:p>
        </p:txBody>
      </p:sp>
      <p:sp>
        <p:nvSpPr>
          <p:cNvPr id="963" name="矩形 962">
            <a:extLst>
              <a:ext uri="{FF2B5EF4-FFF2-40B4-BE49-F238E27FC236}">
                <a16:creationId xmlns:a16="http://schemas.microsoft.com/office/drawing/2014/main" id="{BBDBAF7B-8039-E416-496C-B83C2AADD257}"/>
              </a:ext>
            </a:extLst>
          </p:cNvPr>
          <p:cNvSpPr/>
          <p:nvPr/>
        </p:nvSpPr>
        <p:spPr>
          <a:xfrm>
            <a:off x="4120482" y="4187251"/>
            <a:ext cx="1359116" cy="1180441"/>
          </a:xfrm>
          <a:prstGeom prst="rect">
            <a:avLst/>
          </a:prstGeom>
          <a:noFill/>
          <a:ln>
            <a:solidFill>
              <a:srgbClr val="91919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4" name="椭圆 963">
            <a:extLst>
              <a:ext uri="{FF2B5EF4-FFF2-40B4-BE49-F238E27FC236}">
                <a16:creationId xmlns:a16="http://schemas.microsoft.com/office/drawing/2014/main" id="{979D68BA-2931-0E65-376F-776618D467C1}"/>
              </a:ext>
            </a:extLst>
          </p:cNvPr>
          <p:cNvSpPr/>
          <p:nvPr/>
        </p:nvSpPr>
        <p:spPr>
          <a:xfrm>
            <a:off x="4466674" y="4236194"/>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965" name="椭圆 964">
            <a:extLst>
              <a:ext uri="{FF2B5EF4-FFF2-40B4-BE49-F238E27FC236}">
                <a16:creationId xmlns:a16="http://schemas.microsoft.com/office/drawing/2014/main" id="{4862EA9A-1A3A-7133-AB04-7A5A2BBEF7EE}"/>
              </a:ext>
            </a:extLst>
          </p:cNvPr>
          <p:cNvSpPr/>
          <p:nvPr/>
        </p:nvSpPr>
        <p:spPr>
          <a:xfrm>
            <a:off x="4771474" y="4609455"/>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966" name="椭圆 965">
            <a:extLst>
              <a:ext uri="{FF2B5EF4-FFF2-40B4-BE49-F238E27FC236}">
                <a16:creationId xmlns:a16="http://schemas.microsoft.com/office/drawing/2014/main" id="{4538C21E-C877-58AD-F6C9-9D776B118D5D}"/>
              </a:ext>
            </a:extLst>
          </p:cNvPr>
          <p:cNvSpPr/>
          <p:nvPr/>
        </p:nvSpPr>
        <p:spPr>
          <a:xfrm>
            <a:off x="4903630" y="5161698"/>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967" name="直接连接符 966">
            <a:extLst>
              <a:ext uri="{FF2B5EF4-FFF2-40B4-BE49-F238E27FC236}">
                <a16:creationId xmlns:a16="http://schemas.microsoft.com/office/drawing/2014/main" id="{DA0C3EF2-F51F-4DE8-9A69-02785BD88148}"/>
              </a:ext>
            </a:extLst>
          </p:cNvPr>
          <p:cNvCxnSpPr>
            <a:cxnSpLocks/>
            <a:stCxn id="964" idx="3"/>
          </p:cNvCxnSpPr>
          <p:nvPr/>
        </p:nvCxnSpPr>
        <p:spPr>
          <a:xfrm flipH="1">
            <a:off x="4244027" y="4352048"/>
            <a:ext cx="241478" cy="237530"/>
          </a:xfrm>
          <a:prstGeom prst="line">
            <a:avLst/>
          </a:prstGeom>
        </p:spPr>
        <p:style>
          <a:lnRef idx="2">
            <a:schemeClr val="dk1"/>
          </a:lnRef>
          <a:fillRef idx="0">
            <a:schemeClr val="dk1"/>
          </a:fillRef>
          <a:effectRef idx="1">
            <a:schemeClr val="dk1"/>
          </a:effectRef>
          <a:fontRef idx="minor">
            <a:schemeClr val="tx1"/>
          </a:fontRef>
        </p:style>
      </p:cxnSp>
      <p:cxnSp>
        <p:nvCxnSpPr>
          <p:cNvPr id="968" name="直接连接符 967">
            <a:extLst>
              <a:ext uri="{FF2B5EF4-FFF2-40B4-BE49-F238E27FC236}">
                <a16:creationId xmlns:a16="http://schemas.microsoft.com/office/drawing/2014/main" id="{D38285FC-04BA-D3B7-E71D-068C5D9491E8}"/>
              </a:ext>
            </a:extLst>
          </p:cNvPr>
          <p:cNvCxnSpPr>
            <a:cxnSpLocks/>
            <a:stCxn id="964" idx="5"/>
            <a:endCxn id="965" idx="1"/>
          </p:cNvCxnSpPr>
          <p:nvPr/>
        </p:nvCxnSpPr>
        <p:spPr>
          <a:xfrm>
            <a:off x="4576431" y="4352048"/>
            <a:ext cx="213874" cy="277284"/>
          </a:xfrm>
          <a:prstGeom prst="line">
            <a:avLst/>
          </a:prstGeom>
        </p:spPr>
        <p:style>
          <a:lnRef idx="2">
            <a:schemeClr val="dk1"/>
          </a:lnRef>
          <a:fillRef idx="0">
            <a:schemeClr val="dk1"/>
          </a:fillRef>
          <a:effectRef idx="1">
            <a:schemeClr val="dk1"/>
          </a:effectRef>
          <a:fontRef idx="minor">
            <a:schemeClr val="tx1"/>
          </a:fontRef>
        </p:style>
      </p:cxnSp>
      <p:cxnSp>
        <p:nvCxnSpPr>
          <p:cNvPr id="969" name="直接连接符 968">
            <a:extLst>
              <a:ext uri="{FF2B5EF4-FFF2-40B4-BE49-F238E27FC236}">
                <a16:creationId xmlns:a16="http://schemas.microsoft.com/office/drawing/2014/main" id="{AA685662-2032-0ECD-9DEB-52403DC3EDE8}"/>
              </a:ext>
            </a:extLst>
          </p:cNvPr>
          <p:cNvCxnSpPr>
            <a:cxnSpLocks/>
          </p:cNvCxnSpPr>
          <p:nvPr/>
        </p:nvCxnSpPr>
        <p:spPr>
          <a:xfrm>
            <a:off x="4289490" y="4705432"/>
            <a:ext cx="131721" cy="292580"/>
          </a:xfrm>
          <a:prstGeom prst="line">
            <a:avLst/>
          </a:prstGeom>
        </p:spPr>
        <p:style>
          <a:lnRef idx="2">
            <a:schemeClr val="dk1"/>
          </a:lnRef>
          <a:fillRef idx="0">
            <a:schemeClr val="dk1"/>
          </a:fillRef>
          <a:effectRef idx="1">
            <a:schemeClr val="dk1"/>
          </a:effectRef>
          <a:fontRef idx="minor">
            <a:schemeClr val="tx1"/>
          </a:fontRef>
        </p:style>
      </p:cxnSp>
      <p:cxnSp>
        <p:nvCxnSpPr>
          <p:cNvPr id="970" name="直接连接符 969">
            <a:extLst>
              <a:ext uri="{FF2B5EF4-FFF2-40B4-BE49-F238E27FC236}">
                <a16:creationId xmlns:a16="http://schemas.microsoft.com/office/drawing/2014/main" id="{3F6633CC-AC4E-F95F-72C1-84C51C531409}"/>
              </a:ext>
            </a:extLst>
          </p:cNvPr>
          <p:cNvCxnSpPr>
            <a:cxnSpLocks/>
            <a:stCxn id="965" idx="3"/>
          </p:cNvCxnSpPr>
          <p:nvPr/>
        </p:nvCxnSpPr>
        <p:spPr>
          <a:xfrm flipH="1">
            <a:off x="4512137" y="4725309"/>
            <a:ext cx="278168" cy="272703"/>
          </a:xfrm>
          <a:prstGeom prst="line">
            <a:avLst/>
          </a:prstGeom>
        </p:spPr>
        <p:style>
          <a:lnRef idx="2">
            <a:schemeClr val="dk1"/>
          </a:lnRef>
          <a:fillRef idx="0">
            <a:schemeClr val="dk1"/>
          </a:fillRef>
          <a:effectRef idx="1">
            <a:schemeClr val="dk1"/>
          </a:effectRef>
          <a:fontRef idx="minor">
            <a:schemeClr val="tx1"/>
          </a:fontRef>
        </p:style>
      </p:cxnSp>
      <p:cxnSp>
        <p:nvCxnSpPr>
          <p:cNvPr id="971" name="直接连接符 970">
            <a:extLst>
              <a:ext uri="{FF2B5EF4-FFF2-40B4-BE49-F238E27FC236}">
                <a16:creationId xmlns:a16="http://schemas.microsoft.com/office/drawing/2014/main" id="{8B7C1E6E-1C9C-708D-D783-DBDAE70B0027}"/>
              </a:ext>
            </a:extLst>
          </p:cNvPr>
          <p:cNvCxnSpPr>
            <a:cxnSpLocks/>
            <a:endCxn id="965" idx="7"/>
          </p:cNvCxnSpPr>
          <p:nvPr/>
        </p:nvCxnSpPr>
        <p:spPr>
          <a:xfrm flipH="1">
            <a:off x="4881231" y="4428914"/>
            <a:ext cx="271244" cy="200418"/>
          </a:xfrm>
          <a:prstGeom prst="line">
            <a:avLst/>
          </a:prstGeom>
        </p:spPr>
        <p:style>
          <a:lnRef idx="2">
            <a:schemeClr val="dk1"/>
          </a:lnRef>
          <a:fillRef idx="0">
            <a:schemeClr val="dk1"/>
          </a:fillRef>
          <a:effectRef idx="1">
            <a:schemeClr val="dk1"/>
          </a:effectRef>
          <a:fontRef idx="minor">
            <a:schemeClr val="tx1"/>
          </a:fontRef>
        </p:style>
      </p:cxnSp>
      <p:cxnSp>
        <p:nvCxnSpPr>
          <p:cNvPr id="972" name="直接连接符 971">
            <a:extLst>
              <a:ext uri="{FF2B5EF4-FFF2-40B4-BE49-F238E27FC236}">
                <a16:creationId xmlns:a16="http://schemas.microsoft.com/office/drawing/2014/main" id="{F7758381-81F1-B67F-6EE3-3AC8EDE68CA0}"/>
              </a:ext>
            </a:extLst>
          </p:cNvPr>
          <p:cNvCxnSpPr>
            <a:cxnSpLocks/>
            <a:stCxn id="966" idx="0"/>
            <a:endCxn id="965" idx="4"/>
          </p:cNvCxnSpPr>
          <p:nvPr/>
        </p:nvCxnSpPr>
        <p:spPr>
          <a:xfrm flipH="1" flipV="1">
            <a:off x="4835768" y="4745186"/>
            <a:ext cx="132156" cy="416512"/>
          </a:xfrm>
          <a:prstGeom prst="line">
            <a:avLst/>
          </a:prstGeom>
        </p:spPr>
        <p:style>
          <a:lnRef idx="2">
            <a:schemeClr val="dk1"/>
          </a:lnRef>
          <a:fillRef idx="0">
            <a:schemeClr val="dk1"/>
          </a:fillRef>
          <a:effectRef idx="1">
            <a:schemeClr val="dk1"/>
          </a:effectRef>
          <a:fontRef idx="minor">
            <a:schemeClr val="tx1"/>
          </a:fontRef>
        </p:style>
      </p:cxnSp>
      <p:cxnSp>
        <p:nvCxnSpPr>
          <p:cNvPr id="973" name="直接连接符 972">
            <a:extLst>
              <a:ext uri="{FF2B5EF4-FFF2-40B4-BE49-F238E27FC236}">
                <a16:creationId xmlns:a16="http://schemas.microsoft.com/office/drawing/2014/main" id="{9B78287B-B0CE-FC0B-8C01-D9195F2A4C8B}"/>
              </a:ext>
            </a:extLst>
          </p:cNvPr>
          <p:cNvCxnSpPr>
            <a:cxnSpLocks/>
            <a:stCxn id="979" idx="1"/>
            <a:endCxn id="965" idx="5"/>
          </p:cNvCxnSpPr>
          <p:nvPr/>
        </p:nvCxnSpPr>
        <p:spPr>
          <a:xfrm flipH="1" flipV="1">
            <a:off x="4881231" y="4725309"/>
            <a:ext cx="341209" cy="144561"/>
          </a:xfrm>
          <a:prstGeom prst="line">
            <a:avLst/>
          </a:prstGeom>
        </p:spPr>
        <p:style>
          <a:lnRef idx="2">
            <a:schemeClr val="dk1"/>
          </a:lnRef>
          <a:fillRef idx="0">
            <a:schemeClr val="dk1"/>
          </a:fillRef>
          <a:effectRef idx="1">
            <a:schemeClr val="dk1"/>
          </a:effectRef>
          <a:fontRef idx="minor">
            <a:schemeClr val="tx1"/>
          </a:fontRef>
        </p:style>
      </p:cxnSp>
      <p:cxnSp>
        <p:nvCxnSpPr>
          <p:cNvPr id="974" name="直接连接符 973">
            <a:extLst>
              <a:ext uri="{FF2B5EF4-FFF2-40B4-BE49-F238E27FC236}">
                <a16:creationId xmlns:a16="http://schemas.microsoft.com/office/drawing/2014/main" id="{0CAA118B-54F4-4483-3B5A-CD9F17F711EE}"/>
              </a:ext>
            </a:extLst>
          </p:cNvPr>
          <p:cNvCxnSpPr>
            <a:cxnSpLocks/>
            <a:endCxn id="979" idx="0"/>
          </p:cNvCxnSpPr>
          <p:nvPr/>
        </p:nvCxnSpPr>
        <p:spPr>
          <a:xfrm>
            <a:off x="5197938" y="4448791"/>
            <a:ext cx="69965" cy="401202"/>
          </a:xfrm>
          <a:prstGeom prst="line">
            <a:avLst/>
          </a:prstGeom>
        </p:spPr>
        <p:style>
          <a:lnRef idx="2">
            <a:schemeClr val="dk1"/>
          </a:lnRef>
          <a:fillRef idx="0">
            <a:schemeClr val="dk1"/>
          </a:fillRef>
          <a:effectRef idx="1">
            <a:schemeClr val="dk1"/>
          </a:effectRef>
          <a:fontRef idx="minor">
            <a:schemeClr val="tx1"/>
          </a:fontRef>
        </p:style>
      </p:cxnSp>
      <p:cxnSp>
        <p:nvCxnSpPr>
          <p:cNvPr id="975" name="直接连接符 974">
            <a:extLst>
              <a:ext uri="{FF2B5EF4-FFF2-40B4-BE49-F238E27FC236}">
                <a16:creationId xmlns:a16="http://schemas.microsoft.com/office/drawing/2014/main" id="{95590FFB-3EB4-6755-B192-37C73CFB4DA4}"/>
              </a:ext>
            </a:extLst>
          </p:cNvPr>
          <p:cNvCxnSpPr>
            <a:cxnSpLocks/>
            <a:stCxn id="964" idx="4"/>
          </p:cNvCxnSpPr>
          <p:nvPr/>
        </p:nvCxnSpPr>
        <p:spPr>
          <a:xfrm flipH="1">
            <a:off x="4466674" y="4371925"/>
            <a:ext cx="64294" cy="606210"/>
          </a:xfrm>
          <a:prstGeom prst="line">
            <a:avLst/>
          </a:prstGeom>
        </p:spPr>
        <p:style>
          <a:lnRef idx="2">
            <a:schemeClr val="dk1"/>
          </a:lnRef>
          <a:fillRef idx="0">
            <a:schemeClr val="dk1"/>
          </a:fillRef>
          <a:effectRef idx="1">
            <a:schemeClr val="dk1"/>
          </a:effectRef>
          <a:fontRef idx="minor">
            <a:schemeClr val="tx1"/>
          </a:fontRef>
        </p:style>
      </p:cxnSp>
      <p:cxnSp>
        <p:nvCxnSpPr>
          <p:cNvPr id="976" name="直接连接符 975">
            <a:extLst>
              <a:ext uri="{FF2B5EF4-FFF2-40B4-BE49-F238E27FC236}">
                <a16:creationId xmlns:a16="http://schemas.microsoft.com/office/drawing/2014/main" id="{D5D1B32B-420A-46DE-680F-09AEA610FD80}"/>
              </a:ext>
            </a:extLst>
          </p:cNvPr>
          <p:cNvCxnSpPr>
            <a:cxnSpLocks/>
            <a:endCxn id="966" idx="2"/>
          </p:cNvCxnSpPr>
          <p:nvPr/>
        </p:nvCxnSpPr>
        <p:spPr>
          <a:xfrm>
            <a:off x="4512137" y="5093989"/>
            <a:ext cx="391493" cy="135575"/>
          </a:xfrm>
          <a:prstGeom prst="line">
            <a:avLst/>
          </a:prstGeom>
        </p:spPr>
        <p:style>
          <a:lnRef idx="2">
            <a:schemeClr val="dk1"/>
          </a:lnRef>
          <a:fillRef idx="0">
            <a:schemeClr val="dk1"/>
          </a:fillRef>
          <a:effectRef idx="1">
            <a:schemeClr val="dk1"/>
          </a:effectRef>
          <a:fontRef idx="minor">
            <a:schemeClr val="tx1"/>
          </a:fontRef>
        </p:style>
      </p:cxnSp>
      <p:sp>
        <p:nvSpPr>
          <p:cNvPr id="977" name="椭圆 976">
            <a:extLst>
              <a:ext uri="{FF2B5EF4-FFF2-40B4-BE49-F238E27FC236}">
                <a16:creationId xmlns:a16="http://schemas.microsoft.com/office/drawing/2014/main" id="{38BBEEC2-C83C-A579-AA21-9ED47355DCDE}"/>
              </a:ext>
            </a:extLst>
          </p:cNvPr>
          <p:cNvSpPr/>
          <p:nvPr/>
        </p:nvSpPr>
        <p:spPr>
          <a:xfrm>
            <a:off x="4397136" y="4981606"/>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978" name="椭圆 977">
            <a:extLst>
              <a:ext uri="{FF2B5EF4-FFF2-40B4-BE49-F238E27FC236}">
                <a16:creationId xmlns:a16="http://schemas.microsoft.com/office/drawing/2014/main" id="{2BBE960D-8EA2-B114-74B1-2FC6F2AA382F}"/>
              </a:ext>
            </a:extLst>
          </p:cNvPr>
          <p:cNvSpPr/>
          <p:nvPr/>
        </p:nvSpPr>
        <p:spPr>
          <a:xfrm>
            <a:off x="4207572" y="4572590"/>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979" name="椭圆 978">
            <a:extLst>
              <a:ext uri="{FF2B5EF4-FFF2-40B4-BE49-F238E27FC236}">
                <a16:creationId xmlns:a16="http://schemas.microsoft.com/office/drawing/2014/main" id="{F022554E-0991-A324-EF3D-03E69C6EBC4D}"/>
              </a:ext>
            </a:extLst>
          </p:cNvPr>
          <p:cNvSpPr/>
          <p:nvPr/>
        </p:nvSpPr>
        <p:spPr>
          <a:xfrm>
            <a:off x="5203609" y="4849993"/>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980" name="椭圆 979">
            <a:extLst>
              <a:ext uri="{FF2B5EF4-FFF2-40B4-BE49-F238E27FC236}">
                <a16:creationId xmlns:a16="http://schemas.microsoft.com/office/drawing/2014/main" id="{6E915C0D-2B86-D219-A60D-A837DA611396}"/>
              </a:ext>
            </a:extLst>
          </p:cNvPr>
          <p:cNvSpPr/>
          <p:nvPr/>
        </p:nvSpPr>
        <p:spPr>
          <a:xfrm>
            <a:off x="5124324" y="4352671"/>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981" name="文本框 980">
            <a:extLst>
              <a:ext uri="{FF2B5EF4-FFF2-40B4-BE49-F238E27FC236}">
                <a16:creationId xmlns:a16="http://schemas.microsoft.com/office/drawing/2014/main" id="{A8E18058-6E3A-878F-C85E-889B74B57B35}"/>
              </a:ext>
            </a:extLst>
          </p:cNvPr>
          <p:cNvSpPr txBox="1"/>
          <p:nvPr/>
        </p:nvSpPr>
        <p:spPr>
          <a:xfrm>
            <a:off x="5123022" y="4765347"/>
            <a:ext cx="292068" cy="276999"/>
          </a:xfrm>
          <a:prstGeom prst="rect">
            <a:avLst/>
          </a:prstGeom>
          <a:noFill/>
        </p:spPr>
        <p:txBody>
          <a:bodyPr wrap="non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sp>
        <p:nvSpPr>
          <p:cNvPr id="982" name="文本框 981">
            <a:extLst>
              <a:ext uri="{FF2B5EF4-FFF2-40B4-BE49-F238E27FC236}">
                <a16:creationId xmlns:a16="http://schemas.microsoft.com/office/drawing/2014/main" id="{E4614E05-4118-214C-71F2-4B23B88CEE9A}"/>
              </a:ext>
            </a:extLst>
          </p:cNvPr>
          <p:cNvSpPr txBox="1"/>
          <p:nvPr/>
        </p:nvSpPr>
        <p:spPr>
          <a:xfrm>
            <a:off x="4691837" y="4524380"/>
            <a:ext cx="292068" cy="276999"/>
          </a:xfrm>
          <a:prstGeom prst="rect">
            <a:avLst/>
          </a:prstGeom>
          <a:noFill/>
        </p:spPr>
        <p:txBody>
          <a:bodyPr wrap="non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cxnSp>
        <p:nvCxnSpPr>
          <p:cNvPr id="983" name="直接连接符 982">
            <a:extLst>
              <a:ext uri="{FF2B5EF4-FFF2-40B4-BE49-F238E27FC236}">
                <a16:creationId xmlns:a16="http://schemas.microsoft.com/office/drawing/2014/main" id="{4D8C90D0-876E-CE01-EB83-723208588435}"/>
              </a:ext>
            </a:extLst>
          </p:cNvPr>
          <p:cNvCxnSpPr>
            <a:cxnSpLocks/>
          </p:cNvCxnSpPr>
          <p:nvPr/>
        </p:nvCxnSpPr>
        <p:spPr>
          <a:xfrm flipH="1">
            <a:off x="4846503" y="4306823"/>
            <a:ext cx="34728" cy="311085"/>
          </a:xfrm>
          <a:prstGeom prst="line">
            <a:avLst/>
          </a:prstGeom>
        </p:spPr>
        <p:style>
          <a:lnRef idx="2">
            <a:schemeClr val="dk1"/>
          </a:lnRef>
          <a:fillRef idx="0">
            <a:schemeClr val="dk1"/>
          </a:fillRef>
          <a:effectRef idx="1">
            <a:schemeClr val="dk1"/>
          </a:effectRef>
          <a:fontRef idx="minor">
            <a:schemeClr val="tx1"/>
          </a:fontRef>
        </p:style>
      </p:cxnSp>
      <p:sp>
        <p:nvSpPr>
          <p:cNvPr id="984" name="椭圆 983">
            <a:extLst>
              <a:ext uri="{FF2B5EF4-FFF2-40B4-BE49-F238E27FC236}">
                <a16:creationId xmlns:a16="http://schemas.microsoft.com/office/drawing/2014/main" id="{164CBCC6-D4A6-9190-C2EF-0E441E328DEA}"/>
              </a:ext>
            </a:extLst>
          </p:cNvPr>
          <p:cNvSpPr/>
          <p:nvPr/>
        </p:nvSpPr>
        <p:spPr>
          <a:xfrm>
            <a:off x="4823644" y="4218405"/>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985" name="文本框 984">
            <a:extLst>
              <a:ext uri="{FF2B5EF4-FFF2-40B4-BE49-F238E27FC236}">
                <a16:creationId xmlns:a16="http://schemas.microsoft.com/office/drawing/2014/main" id="{55D6383D-B309-9458-1BEF-1E79D85695A9}"/>
              </a:ext>
            </a:extLst>
          </p:cNvPr>
          <p:cNvSpPr txBox="1"/>
          <p:nvPr/>
        </p:nvSpPr>
        <p:spPr>
          <a:xfrm>
            <a:off x="4133856" y="4470105"/>
            <a:ext cx="274434" cy="307777"/>
          </a:xfrm>
          <a:prstGeom prst="rect">
            <a:avLst/>
          </a:prstGeom>
          <a:noFill/>
        </p:spPr>
        <p:txBody>
          <a:bodyPr wrap="none" rtlCol="0">
            <a:spAutoFit/>
          </a:bodyPr>
          <a:lstStyle/>
          <a:p>
            <a:r>
              <a:rPr lang="en-US" altLang="zh-CN" sz="1400" b="1" dirty="0"/>
              <a:t>-</a:t>
            </a:r>
            <a:endParaRPr lang="zh-CN" altLang="en-US" sz="1400" b="1" dirty="0"/>
          </a:p>
        </p:txBody>
      </p:sp>
      <p:sp>
        <p:nvSpPr>
          <p:cNvPr id="986" name="文本框 985">
            <a:extLst>
              <a:ext uri="{FF2B5EF4-FFF2-40B4-BE49-F238E27FC236}">
                <a16:creationId xmlns:a16="http://schemas.microsoft.com/office/drawing/2014/main" id="{6E5A05C4-5517-0002-39B3-070065416A33}"/>
              </a:ext>
            </a:extLst>
          </p:cNvPr>
          <p:cNvSpPr txBox="1"/>
          <p:nvPr/>
        </p:nvSpPr>
        <p:spPr>
          <a:xfrm>
            <a:off x="4395816" y="4133327"/>
            <a:ext cx="274434" cy="307777"/>
          </a:xfrm>
          <a:prstGeom prst="rect">
            <a:avLst/>
          </a:prstGeom>
          <a:noFill/>
        </p:spPr>
        <p:txBody>
          <a:bodyPr wrap="none" rtlCol="0">
            <a:spAutoFit/>
          </a:bodyPr>
          <a:lstStyle/>
          <a:p>
            <a:r>
              <a:rPr lang="en-US" altLang="zh-CN" sz="1400" b="1" dirty="0"/>
              <a:t>-</a:t>
            </a:r>
            <a:endParaRPr lang="zh-CN" altLang="en-US" sz="1400" b="1" dirty="0"/>
          </a:p>
        </p:txBody>
      </p:sp>
      <p:sp>
        <p:nvSpPr>
          <p:cNvPr id="987" name="文本框 986">
            <a:extLst>
              <a:ext uri="{FF2B5EF4-FFF2-40B4-BE49-F238E27FC236}">
                <a16:creationId xmlns:a16="http://schemas.microsoft.com/office/drawing/2014/main" id="{1EDEC636-946D-2381-F5D8-79E049DE9A3B}"/>
              </a:ext>
            </a:extLst>
          </p:cNvPr>
          <p:cNvSpPr txBox="1"/>
          <p:nvPr/>
        </p:nvSpPr>
        <p:spPr>
          <a:xfrm>
            <a:off x="5067404" y="4292741"/>
            <a:ext cx="242374" cy="246221"/>
          </a:xfrm>
          <a:prstGeom prst="rect">
            <a:avLst/>
          </a:prstGeom>
          <a:noFill/>
        </p:spPr>
        <p:txBody>
          <a:bodyPr wrap="none" rtlCol="0">
            <a:spAutoFit/>
          </a:bodyPr>
          <a:lstStyle/>
          <a:p>
            <a:r>
              <a:rPr lang="en-US" altLang="zh-CN" sz="1000" dirty="0">
                <a:latin typeface="Times New Roman" panose="02020603050405020304" pitchFamily="18" charset="0"/>
                <a:cs typeface="Times New Roman" panose="02020603050405020304" pitchFamily="18" charset="0"/>
              </a:rPr>
              <a:t>?</a:t>
            </a:r>
            <a:endParaRPr lang="zh-CN" altLang="en-US" sz="1000" dirty="0">
              <a:latin typeface="Times New Roman" panose="02020603050405020304" pitchFamily="18" charset="0"/>
              <a:cs typeface="Times New Roman" panose="02020603050405020304" pitchFamily="18" charset="0"/>
            </a:endParaRPr>
          </a:p>
        </p:txBody>
      </p:sp>
      <p:sp>
        <p:nvSpPr>
          <p:cNvPr id="988" name="文本框 987">
            <a:extLst>
              <a:ext uri="{FF2B5EF4-FFF2-40B4-BE49-F238E27FC236}">
                <a16:creationId xmlns:a16="http://schemas.microsoft.com/office/drawing/2014/main" id="{E8D2A956-C0CE-20E6-FFE8-1030DC9756E3}"/>
              </a:ext>
            </a:extLst>
          </p:cNvPr>
          <p:cNvSpPr txBox="1"/>
          <p:nvPr/>
        </p:nvSpPr>
        <p:spPr>
          <a:xfrm>
            <a:off x="4340466" y="4919378"/>
            <a:ext cx="242374" cy="246221"/>
          </a:xfrm>
          <a:prstGeom prst="rect">
            <a:avLst/>
          </a:prstGeom>
          <a:noFill/>
        </p:spPr>
        <p:txBody>
          <a:bodyPr wrap="none" rtlCol="0">
            <a:spAutoFit/>
          </a:bodyPr>
          <a:lstStyle/>
          <a:p>
            <a:r>
              <a:rPr lang="en-US" altLang="zh-CN" sz="1000" dirty="0">
                <a:latin typeface="Times New Roman" panose="02020603050405020304" pitchFamily="18" charset="0"/>
                <a:cs typeface="Times New Roman" panose="02020603050405020304" pitchFamily="18" charset="0"/>
              </a:rPr>
              <a:t>?</a:t>
            </a:r>
            <a:endParaRPr lang="zh-CN" altLang="en-US" sz="1000" dirty="0">
              <a:latin typeface="Times New Roman" panose="02020603050405020304" pitchFamily="18" charset="0"/>
              <a:cs typeface="Times New Roman" panose="02020603050405020304" pitchFamily="18" charset="0"/>
            </a:endParaRPr>
          </a:p>
        </p:txBody>
      </p:sp>
      <p:sp>
        <p:nvSpPr>
          <p:cNvPr id="989" name="椭圆 988">
            <a:extLst>
              <a:ext uri="{FF2B5EF4-FFF2-40B4-BE49-F238E27FC236}">
                <a16:creationId xmlns:a16="http://schemas.microsoft.com/office/drawing/2014/main" id="{9E8E89A7-1180-4A6D-C1B5-50CBEF5947A5}"/>
              </a:ext>
            </a:extLst>
          </p:cNvPr>
          <p:cNvSpPr/>
          <p:nvPr/>
        </p:nvSpPr>
        <p:spPr>
          <a:xfrm>
            <a:off x="5064996" y="4310839"/>
            <a:ext cx="239760" cy="247468"/>
          </a:xfrm>
          <a:prstGeom prst="ellipse">
            <a:avLst/>
          </a:prstGeom>
          <a:noFill/>
          <a:ln w="12700">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990" name="椭圆 989">
            <a:extLst>
              <a:ext uri="{FF2B5EF4-FFF2-40B4-BE49-F238E27FC236}">
                <a16:creationId xmlns:a16="http://schemas.microsoft.com/office/drawing/2014/main" id="{94C3915A-9210-BEED-393B-2848210E21B5}"/>
              </a:ext>
            </a:extLst>
          </p:cNvPr>
          <p:cNvSpPr/>
          <p:nvPr/>
        </p:nvSpPr>
        <p:spPr>
          <a:xfrm>
            <a:off x="4335761" y="4927572"/>
            <a:ext cx="239760" cy="247468"/>
          </a:xfrm>
          <a:prstGeom prst="ellipse">
            <a:avLst/>
          </a:prstGeom>
          <a:noFill/>
          <a:ln w="12700">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991" name="文本框 990">
            <a:extLst>
              <a:ext uri="{FF2B5EF4-FFF2-40B4-BE49-F238E27FC236}">
                <a16:creationId xmlns:a16="http://schemas.microsoft.com/office/drawing/2014/main" id="{C461BA7C-88E8-5765-A53E-0FE0C4AD31BE}"/>
              </a:ext>
            </a:extLst>
          </p:cNvPr>
          <p:cNvSpPr txBox="1"/>
          <p:nvPr/>
        </p:nvSpPr>
        <p:spPr>
          <a:xfrm>
            <a:off x="4091326" y="5348144"/>
            <a:ext cx="1555667"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Hard node selection</a:t>
            </a:r>
            <a:endParaRPr lang="zh-CN" altLang="en-US" sz="1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941242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730300-C037-7FDF-8B79-352718B7B903}"/>
            </a:ext>
          </a:extLst>
        </p:cNvPr>
        <p:cNvGrpSpPr/>
        <p:nvPr/>
      </p:nvGrpSpPr>
      <p:grpSpPr>
        <a:xfrm>
          <a:off x="0" y="0"/>
          <a:ext cx="0" cy="0"/>
          <a:chOff x="0" y="0"/>
          <a:chExt cx="0" cy="0"/>
        </a:xfrm>
      </p:grpSpPr>
      <p:sp>
        <p:nvSpPr>
          <p:cNvPr id="273" name="矩形 272">
            <a:extLst>
              <a:ext uri="{FF2B5EF4-FFF2-40B4-BE49-F238E27FC236}">
                <a16:creationId xmlns:a16="http://schemas.microsoft.com/office/drawing/2014/main" id="{53540D82-CECF-8075-EA2B-0869369B8F83}"/>
              </a:ext>
            </a:extLst>
          </p:cNvPr>
          <p:cNvSpPr/>
          <p:nvPr/>
        </p:nvSpPr>
        <p:spPr>
          <a:xfrm>
            <a:off x="9913879" y="2350659"/>
            <a:ext cx="1331383" cy="242548"/>
          </a:xfrm>
          <a:prstGeom prst="rect">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4" name="梯形 143">
            <a:extLst>
              <a:ext uri="{FF2B5EF4-FFF2-40B4-BE49-F238E27FC236}">
                <a16:creationId xmlns:a16="http://schemas.microsoft.com/office/drawing/2014/main" id="{118655FD-27C5-7575-BEE3-5A7F27647671}"/>
              </a:ext>
            </a:extLst>
          </p:cNvPr>
          <p:cNvSpPr/>
          <p:nvPr/>
        </p:nvSpPr>
        <p:spPr>
          <a:xfrm rot="16200000">
            <a:off x="2709310" y="624435"/>
            <a:ext cx="1180062" cy="1193000"/>
          </a:xfrm>
          <a:prstGeom prst="trapezoid">
            <a:avLst/>
          </a:prstGeom>
          <a:solidFill>
            <a:srgbClr val="F0F8FA"/>
          </a:solidFill>
          <a:ln>
            <a:solidFill>
              <a:srgbClr val="5FB5CD"/>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9" name="矩形 278">
            <a:extLst>
              <a:ext uri="{FF2B5EF4-FFF2-40B4-BE49-F238E27FC236}">
                <a16:creationId xmlns:a16="http://schemas.microsoft.com/office/drawing/2014/main" id="{A51EA0FF-3DDD-C9E6-88FE-8850213C7430}"/>
              </a:ext>
            </a:extLst>
          </p:cNvPr>
          <p:cNvSpPr/>
          <p:nvPr/>
        </p:nvSpPr>
        <p:spPr>
          <a:xfrm>
            <a:off x="2714817" y="2789663"/>
            <a:ext cx="1321095" cy="521494"/>
          </a:xfrm>
          <a:prstGeom prst="rect">
            <a:avLst/>
          </a:prstGeom>
          <a:solidFill>
            <a:srgbClr val="FDF8D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DD7B08C9-36C4-5D6D-FA11-AD02A1983971}"/>
              </a:ext>
            </a:extLst>
          </p:cNvPr>
          <p:cNvSpPr/>
          <p:nvPr/>
        </p:nvSpPr>
        <p:spPr>
          <a:xfrm>
            <a:off x="849752" y="1122467"/>
            <a:ext cx="128588" cy="135731"/>
          </a:xfrm>
          <a:prstGeom prst="ellipse">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16" name="椭圆 15">
            <a:extLst>
              <a:ext uri="{FF2B5EF4-FFF2-40B4-BE49-F238E27FC236}">
                <a16:creationId xmlns:a16="http://schemas.microsoft.com/office/drawing/2014/main" id="{BD992BA2-246E-3AC4-9DF5-477813EB2E58}"/>
              </a:ext>
            </a:extLst>
          </p:cNvPr>
          <p:cNvSpPr/>
          <p:nvPr/>
        </p:nvSpPr>
        <p:spPr>
          <a:xfrm>
            <a:off x="1136693" y="769083"/>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19" name="椭圆 18">
            <a:extLst>
              <a:ext uri="{FF2B5EF4-FFF2-40B4-BE49-F238E27FC236}">
                <a16:creationId xmlns:a16="http://schemas.microsoft.com/office/drawing/2014/main" id="{D58F2A0B-D80F-438D-5CE9-6AEAADD39BAD}"/>
              </a:ext>
            </a:extLst>
          </p:cNvPr>
          <p:cNvSpPr/>
          <p:nvPr/>
        </p:nvSpPr>
        <p:spPr>
          <a:xfrm>
            <a:off x="1072399" y="1511024"/>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0" name="椭圆 19">
            <a:extLst>
              <a:ext uri="{FF2B5EF4-FFF2-40B4-BE49-F238E27FC236}">
                <a16:creationId xmlns:a16="http://schemas.microsoft.com/office/drawing/2014/main" id="{7FA8909E-6855-7BAE-CBE0-AAC5841059E8}"/>
              </a:ext>
            </a:extLst>
          </p:cNvPr>
          <p:cNvSpPr/>
          <p:nvPr/>
        </p:nvSpPr>
        <p:spPr>
          <a:xfrm>
            <a:off x="1441493" y="1142344"/>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1" name="椭圆 20">
            <a:extLst>
              <a:ext uri="{FF2B5EF4-FFF2-40B4-BE49-F238E27FC236}">
                <a16:creationId xmlns:a16="http://schemas.microsoft.com/office/drawing/2014/main" id="{30D5E137-F309-BAD4-0340-B8EA5D5F8EFC}"/>
              </a:ext>
            </a:extLst>
          </p:cNvPr>
          <p:cNvSpPr/>
          <p:nvPr/>
        </p:nvSpPr>
        <p:spPr>
          <a:xfrm>
            <a:off x="1729627" y="790694"/>
            <a:ext cx="128588" cy="135731"/>
          </a:xfrm>
          <a:prstGeom prst="ellipse">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3" name="椭圆 22">
            <a:extLst>
              <a:ext uri="{FF2B5EF4-FFF2-40B4-BE49-F238E27FC236}">
                <a16:creationId xmlns:a16="http://schemas.microsoft.com/office/drawing/2014/main" id="{677B6A41-B01B-4C17-F527-A5362A034B14}"/>
              </a:ext>
            </a:extLst>
          </p:cNvPr>
          <p:cNvSpPr/>
          <p:nvPr/>
        </p:nvSpPr>
        <p:spPr>
          <a:xfrm>
            <a:off x="1862980" y="1480869"/>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7" name="椭圆 26">
            <a:extLst>
              <a:ext uri="{FF2B5EF4-FFF2-40B4-BE49-F238E27FC236}">
                <a16:creationId xmlns:a16="http://schemas.microsoft.com/office/drawing/2014/main" id="{2796FDF2-081D-232F-C063-9A1383D53C11}"/>
              </a:ext>
            </a:extLst>
          </p:cNvPr>
          <p:cNvSpPr/>
          <p:nvPr/>
        </p:nvSpPr>
        <p:spPr>
          <a:xfrm>
            <a:off x="1942743" y="1224495"/>
            <a:ext cx="128588" cy="135731"/>
          </a:xfrm>
          <a:prstGeom prst="ellipse">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57" name="椭圆 56">
            <a:extLst>
              <a:ext uri="{FF2B5EF4-FFF2-40B4-BE49-F238E27FC236}">
                <a16:creationId xmlns:a16="http://schemas.microsoft.com/office/drawing/2014/main" id="{3C3C691D-E7AC-1E5C-774C-B604A95A7324}"/>
              </a:ext>
            </a:extLst>
          </p:cNvPr>
          <p:cNvSpPr/>
          <p:nvPr/>
        </p:nvSpPr>
        <p:spPr>
          <a:xfrm>
            <a:off x="1573649" y="1694587"/>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59" name="直接连接符 58">
            <a:extLst>
              <a:ext uri="{FF2B5EF4-FFF2-40B4-BE49-F238E27FC236}">
                <a16:creationId xmlns:a16="http://schemas.microsoft.com/office/drawing/2014/main" id="{BD55E671-7EA6-9B4A-9DBD-A40C1BC7D198}"/>
              </a:ext>
            </a:extLst>
          </p:cNvPr>
          <p:cNvCxnSpPr>
            <a:cxnSpLocks/>
            <a:stCxn id="16" idx="3"/>
            <a:endCxn id="5" idx="0"/>
          </p:cNvCxnSpPr>
          <p:nvPr/>
        </p:nvCxnSpPr>
        <p:spPr>
          <a:xfrm flipH="1">
            <a:off x="914046" y="884937"/>
            <a:ext cx="241478" cy="237530"/>
          </a:xfrm>
          <a:prstGeom prst="line">
            <a:avLst/>
          </a:prstGeom>
        </p:spPr>
        <p:style>
          <a:lnRef idx="2">
            <a:schemeClr val="dk1"/>
          </a:lnRef>
          <a:fillRef idx="0">
            <a:schemeClr val="dk1"/>
          </a:fillRef>
          <a:effectRef idx="1">
            <a:schemeClr val="dk1"/>
          </a:effectRef>
          <a:fontRef idx="minor">
            <a:schemeClr val="tx1"/>
          </a:fontRef>
        </p:style>
      </p:cxnSp>
      <p:cxnSp>
        <p:nvCxnSpPr>
          <p:cNvPr id="62" name="直接连接符 61">
            <a:extLst>
              <a:ext uri="{FF2B5EF4-FFF2-40B4-BE49-F238E27FC236}">
                <a16:creationId xmlns:a16="http://schemas.microsoft.com/office/drawing/2014/main" id="{2640540C-C935-9F44-F3AD-53CFDD512002}"/>
              </a:ext>
            </a:extLst>
          </p:cNvPr>
          <p:cNvCxnSpPr>
            <a:cxnSpLocks/>
            <a:stCxn id="16" idx="5"/>
            <a:endCxn id="20" idx="1"/>
          </p:cNvCxnSpPr>
          <p:nvPr/>
        </p:nvCxnSpPr>
        <p:spPr>
          <a:xfrm>
            <a:off x="1246450" y="884937"/>
            <a:ext cx="213874" cy="277284"/>
          </a:xfrm>
          <a:prstGeom prst="line">
            <a:avLst/>
          </a:prstGeom>
        </p:spPr>
        <p:style>
          <a:lnRef idx="2">
            <a:schemeClr val="dk1"/>
          </a:lnRef>
          <a:fillRef idx="0">
            <a:schemeClr val="dk1"/>
          </a:fillRef>
          <a:effectRef idx="1">
            <a:schemeClr val="dk1"/>
          </a:effectRef>
          <a:fontRef idx="minor">
            <a:schemeClr val="tx1"/>
          </a:fontRef>
        </p:style>
      </p:cxnSp>
      <p:cxnSp>
        <p:nvCxnSpPr>
          <p:cNvPr id="66" name="直接连接符 65">
            <a:extLst>
              <a:ext uri="{FF2B5EF4-FFF2-40B4-BE49-F238E27FC236}">
                <a16:creationId xmlns:a16="http://schemas.microsoft.com/office/drawing/2014/main" id="{BE822F48-D5CB-5822-BF9C-1D26F715FCBE}"/>
              </a:ext>
            </a:extLst>
          </p:cNvPr>
          <p:cNvCxnSpPr>
            <a:cxnSpLocks/>
            <a:stCxn id="5" idx="5"/>
            <a:endCxn id="19" idx="1"/>
          </p:cNvCxnSpPr>
          <p:nvPr/>
        </p:nvCxnSpPr>
        <p:spPr>
          <a:xfrm>
            <a:off x="959509" y="1238321"/>
            <a:ext cx="131721" cy="292580"/>
          </a:xfrm>
          <a:prstGeom prst="line">
            <a:avLst/>
          </a:prstGeom>
        </p:spPr>
        <p:style>
          <a:lnRef idx="2">
            <a:schemeClr val="dk1"/>
          </a:lnRef>
          <a:fillRef idx="0">
            <a:schemeClr val="dk1"/>
          </a:fillRef>
          <a:effectRef idx="1">
            <a:schemeClr val="dk1"/>
          </a:effectRef>
          <a:fontRef idx="minor">
            <a:schemeClr val="tx1"/>
          </a:fontRef>
        </p:style>
      </p:cxnSp>
      <p:cxnSp>
        <p:nvCxnSpPr>
          <p:cNvPr id="67" name="直接连接符 66">
            <a:extLst>
              <a:ext uri="{FF2B5EF4-FFF2-40B4-BE49-F238E27FC236}">
                <a16:creationId xmlns:a16="http://schemas.microsoft.com/office/drawing/2014/main" id="{89381FF6-0C2E-F594-A731-5EA5A239A619}"/>
              </a:ext>
            </a:extLst>
          </p:cNvPr>
          <p:cNvCxnSpPr>
            <a:cxnSpLocks/>
            <a:stCxn id="20" idx="3"/>
            <a:endCxn id="19" idx="7"/>
          </p:cNvCxnSpPr>
          <p:nvPr/>
        </p:nvCxnSpPr>
        <p:spPr>
          <a:xfrm flipH="1">
            <a:off x="1182156" y="1258198"/>
            <a:ext cx="278168" cy="272703"/>
          </a:xfrm>
          <a:prstGeom prst="line">
            <a:avLst/>
          </a:prstGeom>
        </p:spPr>
        <p:style>
          <a:lnRef idx="2">
            <a:schemeClr val="dk1"/>
          </a:lnRef>
          <a:fillRef idx="0">
            <a:schemeClr val="dk1"/>
          </a:fillRef>
          <a:effectRef idx="1">
            <a:schemeClr val="dk1"/>
          </a:effectRef>
          <a:fontRef idx="minor">
            <a:schemeClr val="tx1"/>
          </a:fontRef>
        </p:style>
      </p:cxnSp>
      <p:cxnSp>
        <p:nvCxnSpPr>
          <p:cNvPr id="69" name="直接连接符 68">
            <a:extLst>
              <a:ext uri="{FF2B5EF4-FFF2-40B4-BE49-F238E27FC236}">
                <a16:creationId xmlns:a16="http://schemas.microsoft.com/office/drawing/2014/main" id="{1F88D938-6FF5-E273-A234-6F198E91CD2E}"/>
              </a:ext>
            </a:extLst>
          </p:cNvPr>
          <p:cNvCxnSpPr>
            <a:cxnSpLocks/>
            <a:stCxn id="21" idx="3"/>
            <a:endCxn id="20" idx="6"/>
          </p:cNvCxnSpPr>
          <p:nvPr/>
        </p:nvCxnSpPr>
        <p:spPr>
          <a:xfrm flipH="1">
            <a:off x="1570081" y="906548"/>
            <a:ext cx="178377" cy="303662"/>
          </a:xfrm>
          <a:prstGeom prst="line">
            <a:avLst/>
          </a:prstGeom>
        </p:spPr>
        <p:style>
          <a:lnRef idx="2">
            <a:schemeClr val="dk1"/>
          </a:lnRef>
          <a:fillRef idx="0">
            <a:schemeClr val="dk1"/>
          </a:fillRef>
          <a:effectRef idx="1">
            <a:schemeClr val="dk1"/>
          </a:effectRef>
          <a:fontRef idx="minor">
            <a:schemeClr val="tx1"/>
          </a:fontRef>
        </p:style>
      </p:cxnSp>
      <p:cxnSp>
        <p:nvCxnSpPr>
          <p:cNvPr id="70" name="直接连接符 69">
            <a:extLst>
              <a:ext uri="{FF2B5EF4-FFF2-40B4-BE49-F238E27FC236}">
                <a16:creationId xmlns:a16="http://schemas.microsoft.com/office/drawing/2014/main" id="{DEA59A91-6D80-9A80-4959-0898564B0F3D}"/>
              </a:ext>
            </a:extLst>
          </p:cNvPr>
          <p:cNvCxnSpPr>
            <a:cxnSpLocks/>
            <a:stCxn id="57" idx="0"/>
            <a:endCxn id="20" idx="4"/>
          </p:cNvCxnSpPr>
          <p:nvPr/>
        </p:nvCxnSpPr>
        <p:spPr>
          <a:xfrm flipH="1" flipV="1">
            <a:off x="1505787" y="1278075"/>
            <a:ext cx="132156" cy="416512"/>
          </a:xfrm>
          <a:prstGeom prst="line">
            <a:avLst/>
          </a:prstGeom>
        </p:spPr>
        <p:style>
          <a:lnRef idx="2">
            <a:schemeClr val="dk1"/>
          </a:lnRef>
          <a:fillRef idx="0">
            <a:schemeClr val="dk1"/>
          </a:fillRef>
          <a:effectRef idx="1">
            <a:schemeClr val="dk1"/>
          </a:effectRef>
          <a:fontRef idx="minor">
            <a:schemeClr val="tx1"/>
          </a:fontRef>
        </p:style>
      </p:cxnSp>
      <p:cxnSp>
        <p:nvCxnSpPr>
          <p:cNvPr id="71" name="直接连接符 70">
            <a:extLst>
              <a:ext uri="{FF2B5EF4-FFF2-40B4-BE49-F238E27FC236}">
                <a16:creationId xmlns:a16="http://schemas.microsoft.com/office/drawing/2014/main" id="{7A8DC176-2218-595B-ED10-7B0C417E5E56}"/>
              </a:ext>
            </a:extLst>
          </p:cNvPr>
          <p:cNvCxnSpPr>
            <a:cxnSpLocks/>
            <a:stCxn id="23" idx="1"/>
            <a:endCxn id="20" idx="5"/>
          </p:cNvCxnSpPr>
          <p:nvPr/>
        </p:nvCxnSpPr>
        <p:spPr>
          <a:xfrm flipH="1" flipV="1">
            <a:off x="1551250" y="1258198"/>
            <a:ext cx="330561" cy="242548"/>
          </a:xfrm>
          <a:prstGeom prst="line">
            <a:avLst/>
          </a:prstGeom>
        </p:spPr>
        <p:style>
          <a:lnRef idx="2">
            <a:schemeClr val="dk1"/>
          </a:lnRef>
          <a:fillRef idx="0">
            <a:schemeClr val="dk1"/>
          </a:fillRef>
          <a:effectRef idx="1">
            <a:schemeClr val="dk1"/>
          </a:effectRef>
          <a:fontRef idx="minor">
            <a:schemeClr val="tx1"/>
          </a:fontRef>
        </p:style>
      </p:cxnSp>
      <p:cxnSp>
        <p:nvCxnSpPr>
          <p:cNvPr id="72" name="直接连接符 71">
            <a:extLst>
              <a:ext uri="{FF2B5EF4-FFF2-40B4-BE49-F238E27FC236}">
                <a16:creationId xmlns:a16="http://schemas.microsoft.com/office/drawing/2014/main" id="{FF8E42BF-FDF9-A078-4421-439984E21697}"/>
              </a:ext>
            </a:extLst>
          </p:cNvPr>
          <p:cNvCxnSpPr>
            <a:cxnSpLocks/>
            <a:stCxn id="21" idx="5"/>
            <a:endCxn id="27" idx="1"/>
          </p:cNvCxnSpPr>
          <p:nvPr/>
        </p:nvCxnSpPr>
        <p:spPr>
          <a:xfrm>
            <a:off x="1839384" y="906548"/>
            <a:ext cx="122190" cy="337824"/>
          </a:xfrm>
          <a:prstGeom prst="line">
            <a:avLst/>
          </a:prstGeom>
        </p:spPr>
        <p:style>
          <a:lnRef idx="2">
            <a:schemeClr val="dk1"/>
          </a:lnRef>
          <a:fillRef idx="0">
            <a:schemeClr val="dk1"/>
          </a:fillRef>
          <a:effectRef idx="1">
            <a:schemeClr val="dk1"/>
          </a:effectRef>
          <a:fontRef idx="minor">
            <a:schemeClr val="tx1"/>
          </a:fontRef>
        </p:style>
      </p:cxnSp>
      <p:cxnSp>
        <p:nvCxnSpPr>
          <p:cNvPr id="13" name="直接连接符 12">
            <a:extLst>
              <a:ext uri="{FF2B5EF4-FFF2-40B4-BE49-F238E27FC236}">
                <a16:creationId xmlns:a16="http://schemas.microsoft.com/office/drawing/2014/main" id="{AA4CB6C8-FF28-D0F7-2CB7-0548EFC00FB7}"/>
              </a:ext>
            </a:extLst>
          </p:cNvPr>
          <p:cNvCxnSpPr>
            <a:cxnSpLocks/>
            <a:stCxn id="16" idx="4"/>
            <a:endCxn id="19" idx="0"/>
          </p:cNvCxnSpPr>
          <p:nvPr/>
        </p:nvCxnSpPr>
        <p:spPr>
          <a:xfrm flipH="1">
            <a:off x="1136693" y="904814"/>
            <a:ext cx="64294" cy="606210"/>
          </a:xfrm>
          <a:prstGeom prst="line">
            <a:avLst/>
          </a:prstGeom>
        </p:spPr>
        <p:style>
          <a:lnRef idx="2">
            <a:schemeClr val="dk1"/>
          </a:lnRef>
          <a:fillRef idx="0">
            <a:schemeClr val="dk1"/>
          </a:fillRef>
          <a:effectRef idx="1">
            <a:schemeClr val="dk1"/>
          </a:effectRef>
          <a:fontRef idx="minor">
            <a:schemeClr val="tx1"/>
          </a:fontRef>
        </p:style>
      </p:cxnSp>
      <p:cxnSp>
        <p:nvCxnSpPr>
          <p:cNvPr id="22" name="直接连接符 21">
            <a:extLst>
              <a:ext uri="{FF2B5EF4-FFF2-40B4-BE49-F238E27FC236}">
                <a16:creationId xmlns:a16="http://schemas.microsoft.com/office/drawing/2014/main" id="{6FA3B7F8-10DB-7BF1-CDD9-3FC289DD8F79}"/>
              </a:ext>
            </a:extLst>
          </p:cNvPr>
          <p:cNvCxnSpPr>
            <a:stCxn id="19" idx="5"/>
            <a:endCxn id="57" idx="2"/>
          </p:cNvCxnSpPr>
          <p:nvPr/>
        </p:nvCxnSpPr>
        <p:spPr>
          <a:xfrm>
            <a:off x="1182156" y="1626878"/>
            <a:ext cx="391493" cy="135575"/>
          </a:xfrm>
          <a:prstGeom prst="line">
            <a:avLst/>
          </a:prstGeom>
        </p:spPr>
        <p:style>
          <a:lnRef idx="2">
            <a:schemeClr val="dk1"/>
          </a:lnRef>
          <a:fillRef idx="0">
            <a:schemeClr val="dk1"/>
          </a:fillRef>
          <a:effectRef idx="1">
            <a:schemeClr val="dk1"/>
          </a:effectRef>
          <a:fontRef idx="minor">
            <a:schemeClr val="tx1"/>
          </a:fontRef>
        </p:style>
      </p:cxnSp>
      <p:sp>
        <p:nvSpPr>
          <p:cNvPr id="192" name="矩形 191">
            <a:extLst>
              <a:ext uri="{FF2B5EF4-FFF2-40B4-BE49-F238E27FC236}">
                <a16:creationId xmlns:a16="http://schemas.microsoft.com/office/drawing/2014/main" id="{E1C1D712-BE00-9CEB-CB9D-871E4155354A}"/>
              </a:ext>
            </a:extLst>
          </p:cNvPr>
          <p:cNvSpPr/>
          <p:nvPr/>
        </p:nvSpPr>
        <p:spPr>
          <a:xfrm>
            <a:off x="551686" y="2749397"/>
            <a:ext cx="195309" cy="159798"/>
          </a:xfrm>
          <a:prstGeom prst="rect">
            <a:avLst/>
          </a:prstGeom>
          <a:solidFill>
            <a:srgbClr val="8FAAD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193" name="矩形 192">
            <a:extLst>
              <a:ext uri="{FF2B5EF4-FFF2-40B4-BE49-F238E27FC236}">
                <a16:creationId xmlns:a16="http://schemas.microsoft.com/office/drawing/2014/main" id="{F5F0F4C7-A9A5-ACD9-5315-72F7863859CD}"/>
              </a:ext>
            </a:extLst>
          </p:cNvPr>
          <p:cNvSpPr/>
          <p:nvPr/>
        </p:nvSpPr>
        <p:spPr>
          <a:xfrm>
            <a:off x="551686" y="2909195"/>
            <a:ext cx="195309" cy="159798"/>
          </a:xfrm>
          <a:prstGeom prst="rect">
            <a:avLst/>
          </a:prstGeom>
          <a:solidFill>
            <a:srgbClr val="4472C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194" name="矩形 193">
            <a:extLst>
              <a:ext uri="{FF2B5EF4-FFF2-40B4-BE49-F238E27FC236}">
                <a16:creationId xmlns:a16="http://schemas.microsoft.com/office/drawing/2014/main" id="{DDE1C8D4-A5E1-CA1B-3FC1-9D8D39486A17}"/>
              </a:ext>
            </a:extLst>
          </p:cNvPr>
          <p:cNvSpPr/>
          <p:nvPr/>
        </p:nvSpPr>
        <p:spPr>
          <a:xfrm>
            <a:off x="551685" y="3068993"/>
            <a:ext cx="195309" cy="159798"/>
          </a:xfrm>
          <a:prstGeom prst="rect">
            <a:avLst/>
          </a:prstGeom>
          <a:solidFill>
            <a:srgbClr val="8FAAD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195" name="矩形 194">
            <a:extLst>
              <a:ext uri="{FF2B5EF4-FFF2-40B4-BE49-F238E27FC236}">
                <a16:creationId xmlns:a16="http://schemas.microsoft.com/office/drawing/2014/main" id="{F3DBEE21-8F59-D7D9-3FB5-A839E75D58FF}"/>
              </a:ext>
            </a:extLst>
          </p:cNvPr>
          <p:cNvSpPr/>
          <p:nvPr/>
        </p:nvSpPr>
        <p:spPr>
          <a:xfrm>
            <a:off x="551684" y="3228791"/>
            <a:ext cx="195309" cy="159798"/>
          </a:xfrm>
          <a:prstGeom prst="rect">
            <a:avLst/>
          </a:prstGeom>
          <a:solidFill>
            <a:srgbClr val="4472C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196" name="矩形 195">
            <a:extLst>
              <a:ext uri="{FF2B5EF4-FFF2-40B4-BE49-F238E27FC236}">
                <a16:creationId xmlns:a16="http://schemas.microsoft.com/office/drawing/2014/main" id="{2D09E04B-3E94-C18B-B3E9-F87879B33ACF}"/>
              </a:ext>
            </a:extLst>
          </p:cNvPr>
          <p:cNvSpPr/>
          <p:nvPr/>
        </p:nvSpPr>
        <p:spPr>
          <a:xfrm>
            <a:off x="551683" y="3388589"/>
            <a:ext cx="195309" cy="159798"/>
          </a:xfrm>
          <a:prstGeom prst="rect">
            <a:avLst/>
          </a:prstGeom>
          <a:solidFill>
            <a:srgbClr val="8FAAD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198" name="矩形 197">
            <a:extLst>
              <a:ext uri="{FF2B5EF4-FFF2-40B4-BE49-F238E27FC236}">
                <a16:creationId xmlns:a16="http://schemas.microsoft.com/office/drawing/2014/main" id="{DF596667-C316-83EE-7755-CB4F9813C30C}"/>
              </a:ext>
            </a:extLst>
          </p:cNvPr>
          <p:cNvSpPr/>
          <p:nvPr/>
        </p:nvSpPr>
        <p:spPr>
          <a:xfrm>
            <a:off x="780755" y="2749397"/>
            <a:ext cx="195309" cy="159798"/>
          </a:xfrm>
          <a:prstGeom prst="rect">
            <a:avLst/>
          </a:prstGeom>
          <a:solidFill>
            <a:srgbClr val="4472C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199" name="矩形 198">
            <a:extLst>
              <a:ext uri="{FF2B5EF4-FFF2-40B4-BE49-F238E27FC236}">
                <a16:creationId xmlns:a16="http://schemas.microsoft.com/office/drawing/2014/main" id="{D476D497-620E-FAFA-0F08-89C0BD465EEC}"/>
              </a:ext>
            </a:extLst>
          </p:cNvPr>
          <p:cNvSpPr/>
          <p:nvPr/>
        </p:nvSpPr>
        <p:spPr>
          <a:xfrm>
            <a:off x="780755" y="2909195"/>
            <a:ext cx="195309" cy="159798"/>
          </a:xfrm>
          <a:prstGeom prst="rect">
            <a:avLst/>
          </a:prstGeom>
          <a:solidFill>
            <a:srgbClr val="8FAAD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200" name="矩形 199">
            <a:extLst>
              <a:ext uri="{FF2B5EF4-FFF2-40B4-BE49-F238E27FC236}">
                <a16:creationId xmlns:a16="http://schemas.microsoft.com/office/drawing/2014/main" id="{0904711A-AC18-8294-94E1-941104E4E24B}"/>
              </a:ext>
            </a:extLst>
          </p:cNvPr>
          <p:cNvSpPr/>
          <p:nvPr/>
        </p:nvSpPr>
        <p:spPr>
          <a:xfrm>
            <a:off x="780754" y="3068993"/>
            <a:ext cx="195309" cy="15979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01" name="矩形 200">
            <a:extLst>
              <a:ext uri="{FF2B5EF4-FFF2-40B4-BE49-F238E27FC236}">
                <a16:creationId xmlns:a16="http://schemas.microsoft.com/office/drawing/2014/main" id="{C0447F63-8A95-1748-C91D-E6F55ADD531E}"/>
              </a:ext>
            </a:extLst>
          </p:cNvPr>
          <p:cNvSpPr/>
          <p:nvPr/>
        </p:nvSpPr>
        <p:spPr>
          <a:xfrm>
            <a:off x="780753" y="3228791"/>
            <a:ext cx="195309" cy="159798"/>
          </a:xfrm>
          <a:prstGeom prst="rect">
            <a:avLst/>
          </a:prstGeom>
          <a:solidFill>
            <a:srgbClr val="8FAAD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02" name="矩形 201">
            <a:extLst>
              <a:ext uri="{FF2B5EF4-FFF2-40B4-BE49-F238E27FC236}">
                <a16:creationId xmlns:a16="http://schemas.microsoft.com/office/drawing/2014/main" id="{E0351BDB-949F-43A6-FE52-882C65806E4D}"/>
              </a:ext>
            </a:extLst>
          </p:cNvPr>
          <p:cNvSpPr/>
          <p:nvPr/>
        </p:nvSpPr>
        <p:spPr>
          <a:xfrm>
            <a:off x="780752" y="3388589"/>
            <a:ext cx="195309" cy="159798"/>
          </a:xfrm>
          <a:prstGeom prst="rect">
            <a:avLst/>
          </a:prstGeom>
          <a:solidFill>
            <a:srgbClr val="4472C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04" name="矩形 203">
            <a:extLst>
              <a:ext uri="{FF2B5EF4-FFF2-40B4-BE49-F238E27FC236}">
                <a16:creationId xmlns:a16="http://schemas.microsoft.com/office/drawing/2014/main" id="{B3BE4EA5-3340-E3CC-D795-9ED9DAB2016C}"/>
              </a:ext>
            </a:extLst>
          </p:cNvPr>
          <p:cNvSpPr/>
          <p:nvPr/>
        </p:nvSpPr>
        <p:spPr>
          <a:xfrm>
            <a:off x="1032720" y="2749397"/>
            <a:ext cx="195309" cy="159798"/>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05" name="矩形 204">
            <a:extLst>
              <a:ext uri="{FF2B5EF4-FFF2-40B4-BE49-F238E27FC236}">
                <a16:creationId xmlns:a16="http://schemas.microsoft.com/office/drawing/2014/main" id="{81E108EB-432D-CB13-E9D0-CD42EF73C88B}"/>
              </a:ext>
            </a:extLst>
          </p:cNvPr>
          <p:cNvSpPr/>
          <p:nvPr/>
        </p:nvSpPr>
        <p:spPr>
          <a:xfrm>
            <a:off x="1032720" y="2909195"/>
            <a:ext cx="195309" cy="159798"/>
          </a:xfrm>
          <a:prstGeom prst="rect">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206" name="矩形 205">
            <a:extLst>
              <a:ext uri="{FF2B5EF4-FFF2-40B4-BE49-F238E27FC236}">
                <a16:creationId xmlns:a16="http://schemas.microsoft.com/office/drawing/2014/main" id="{0F027E56-0634-9217-EA70-38587AE4DFE2}"/>
              </a:ext>
            </a:extLst>
          </p:cNvPr>
          <p:cNvSpPr/>
          <p:nvPr/>
        </p:nvSpPr>
        <p:spPr>
          <a:xfrm>
            <a:off x="1032719" y="3068993"/>
            <a:ext cx="195309" cy="159798"/>
          </a:xfrm>
          <a:prstGeom prst="rect">
            <a:avLst/>
          </a:prstGeom>
          <a:solidFill>
            <a:srgbClr val="FBE5D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07" name="矩形 206">
            <a:extLst>
              <a:ext uri="{FF2B5EF4-FFF2-40B4-BE49-F238E27FC236}">
                <a16:creationId xmlns:a16="http://schemas.microsoft.com/office/drawing/2014/main" id="{51E50066-234E-263C-E07E-52624C4925CE}"/>
              </a:ext>
            </a:extLst>
          </p:cNvPr>
          <p:cNvSpPr/>
          <p:nvPr/>
        </p:nvSpPr>
        <p:spPr>
          <a:xfrm>
            <a:off x="1032718" y="3228791"/>
            <a:ext cx="195309" cy="159798"/>
          </a:xfrm>
          <a:prstGeom prst="rect">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08" name="矩形 207">
            <a:extLst>
              <a:ext uri="{FF2B5EF4-FFF2-40B4-BE49-F238E27FC236}">
                <a16:creationId xmlns:a16="http://schemas.microsoft.com/office/drawing/2014/main" id="{E78320FF-ABF4-0991-CD8F-F30CA9C78673}"/>
              </a:ext>
            </a:extLst>
          </p:cNvPr>
          <p:cNvSpPr/>
          <p:nvPr/>
        </p:nvSpPr>
        <p:spPr>
          <a:xfrm>
            <a:off x="1032717" y="3388589"/>
            <a:ext cx="195309" cy="159798"/>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10" name="矩形 209">
            <a:extLst>
              <a:ext uri="{FF2B5EF4-FFF2-40B4-BE49-F238E27FC236}">
                <a16:creationId xmlns:a16="http://schemas.microsoft.com/office/drawing/2014/main" id="{6DE32516-253B-C106-6431-1ED4AE6D1015}"/>
              </a:ext>
            </a:extLst>
          </p:cNvPr>
          <p:cNvSpPr/>
          <p:nvPr/>
        </p:nvSpPr>
        <p:spPr>
          <a:xfrm>
            <a:off x="1261789" y="2749397"/>
            <a:ext cx="195309" cy="159798"/>
          </a:xfrm>
          <a:prstGeom prst="rect">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11" name="矩形 210">
            <a:extLst>
              <a:ext uri="{FF2B5EF4-FFF2-40B4-BE49-F238E27FC236}">
                <a16:creationId xmlns:a16="http://schemas.microsoft.com/office/drawing/2014/main" id="{53B3626E-7BDE-1BC2-E438-43EBEAD26767}"/>
              </a:ext>
            </a:extLst>
          </p:cNvPr>
          <p:cNvSpPr/>
          <p:nvPr/>
        </p:nvSpPr>
        <p:spPr>
          <a:xfrm>
            <a:off x="1261789" y="2909195"/>
            <a:ext cx="195309" cy="159798"/>
          </a:xfrm>
          <a:prstGeom prst="rect">
            <a:avLst/>
          </a:prstGeom>
          <a:solidFill>
            <a:srgbClr val="FBE5D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212" name="矩形 211">
            <a:extLst>
              <a:ext uri="{FF2B5EF4-FFF2-40B4-BE49-F238E27FC236}">
                <a16:creationId xmlns:a16="http://schemas.microsoft.com/office/drawing/2014/main" id="{1455DDDA-190B-B594-3BF5-70F652E8517D}"/>
              </a:ext>
            </a:extLst>
          </p:cNvPr>
          <p:cNvSpPr/>
          <p:nvPr/>
        </p:nvSpPr>
        <p:spPr>
          <a:xfrm>
            <a:off x="1261788" y="3068993"/>
            <a:ext cx="195309" cy="159798"/>
          </a:xfrm>
          <a:prstGeom prst="rect">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13" name="矩形 212">
            <a:extLst>
              <a:ext uri="{FF2B5EF4-FFF2-40B4-BE49-F238E27FC236}">
                <a16:creationId xmlns:a16="http://schemas.microsoft.com/office/drawing/2014/main" id="{C57C83A6-407C-C6BF-8C36-65A8B374FCD6}"/>
              </a:ext>
            </a:extLst>
          </p:cNvPr>
          <p:cNvSpPr/>
          <p:nvPr/>
        </p:nvSpPr>
        <p:spPr>
          <a:xfrm>
            <a:off x="1261787" y="3228791"/>
            <a:ext cx="195309" cy="159798"/>
          </a:xfrm>
          <a:prstGeom prst="rect">
            <a:avLst/>
          </a:prstGeom>
          <a:solidFill>
            <a:srgbClr val="FBE5D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14" name="矩形 213">
            <a:extLst>
              <a:ext uri="{FF2B5EF4-FFF2-40B4-BE49-F238E27FC236}">
                <a16:creationId xmlns:a16="http://schemas.microsoft.com/office/drawing/2014/main" id="{A2F7FFCC-0FFD-F9D9-D50B-C03B989DD5F4}"/>
              </a:ext>
            </a:extLst>
          </p:cNvPr>
          <p:cNvSpPr/>
          <p:nvPr/>
        </p:nvSpPr>
        <p:spPr>
          <a:xfrm>
            <a:off x="1261786" y="3388589"/>
            <a:ext cx="195309" cy="159798"/>
          </a:xfrm>
          <a:prstGeom prst="rect">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16" name="矩形 215">
            <a:extLst>
              <a:ext uri="{FF2B5EF4-FFF2-40B4-BE49-F238E27FC236}">
                <a16:creationId xmlns:a16="http://schemas.microsoft.com/office/drawing/2014/main" id="{F0895411-04EC-43F6-1B62-D281DBD81944}"/>
              </a:ext>
            </a:extLst>
          </p:cNvPr>
          <p:cNvSpPr/>
          <p:nvPr/>
        </p:nvSpPr>
        <p:spPr>
          <a:xfrm>
            <a:off x="1518368" y="2749397"/>
            <a:ext cx="195309" cy="159798"/>
          </a:xfrm>
          <a:prstGeom prst="rect">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17" name="矩形 216">
            <a:extLst>
              <a:ext uri="{FF2B5EF4-FFF2-40B4-BE49-F238E27FC236}">
                <a16:creationId xmlns:a16="http://schemas.microsoft.com/office/drawing/2014/main" id="{D1615623-48DD-2B71-8607-DB90D3D99CDA}"/>
              </a:ext>
            </a:extLst>
          </p:cNvPr>
          <p:cNvSpPr/>
          <p:nvPr/>
        </p:nvSpPr>
        <p:spPr>
          <a:xfrm>
            <a:off x="1518368" y="2909195"/>
            <a:ext cx="195309" cy="159798"/>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218" name="矩形 217">
            <a:extLst>
              <a:ext uri="{FF2B5EF4-FFF2-40B4-BE49-F238E27FC236}">
                <a16:creationId xmlns:a16="http://schemas.microsoft.com/office/drawing/2014/main" id="{8CC07066-5DA7-8374-7D0C-224C56C1652E}"/>
              </a:ext>
            </a:extLst>
          </p:cNvPr>
          <p:cNvSpPr/>
          <p:nvPr/>
        </p:nvSpPr>
        <p:spPr>
          <a:xfrm>
            <a:off x="1518367" y="3068993"/>
            <a:ext cx="195309" cy="159798"/>
          </a:xfrm>
          <a:prstGeom prst="rect">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19" name="矩形 218">
            <a:extLst>
              <a:ext uri="{FF2B5EF4-FFF2-40B4-BE49-F238E27FC236}">
                <a16:creationId xmlns:a16="http://schemas.microsoft.com/office/drawing/2014/main" id="{173BEFFF-DDB2-FB9B-1910-8D7226F7E4C9}"/>
              </a:ext>
            </a:extLst>
          </p:cNvPr>
          <p:cNvSpPr/>
          <p:nvPr/>
        </p:nvSpPr>
        <p:spPr>
          <a:xfrm>
            <a:off x="1518366" y="3228791"/>
            <a:ext cx="195309" cy="159798"/>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20" name="矩形 219">
            <a:extLst>
              <a:ext uri="{FF2B5EF4-FFF2-40B4-BE49-F238E27FC236}">
                <a16:creationId xmlns:a16="http://schemas.microsoft.com/office/drawing/2014/main" id="{D0077DA5-6A28-7C3C-337C-9ED532B25D65}"/>
              </a:ext>
            </a:extLst>
          </p:cNvPr>
          <p:cNvSpPr/>
          <p:nvPr/>
        </p:nvSpPr>
        <p:spPr>
          <a:xfrm>
            <a:off x="1518365" y="3388589"/>
            <a:ext cx="195309" cy="159798"/>
          </a:xfrm>
          <a:prstGeom prst="rect">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22" name="矩形 221">
            <a:extLst>
              <a:ext uri="{FF2B5EF4-FFF2-40B4-BE49-F238E27FC236}">
                <a16:creationId xmlns:a16="http://schemas.microsoft.com/office/drawing/2014/main" id="{0FFE1E77-1C36-028D-E56D-44DFCABDD266}"/>
              </a:ext>
            </a:extLst>
          </p:cNvPr>
          <p:cNvSpPr/>
          <p:nvPr/>
        </p:nvSpPr>
        <p:spPr>
          <a:xfrm>
            <a:off x="1747437" y="2749397"/>
            <a:ext cx="195309" cy="159798"/>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23" name="矩形 222">
            <a:extLst>
              <a:ext uri="{FF2B5EF4-FFF2-40B4-BE49-F238E27FC236}">
                <a16:creationId xmlns:a16="http://schemas.microsoft.com/office/drawing/2014/main" id="{DBB72B3D-8A64-1FAD-F16F-B2DB83EE5BDE}"/>
              </a:ext>
            </a:extLst>
          </p:cNvPr>
          <p:cNvSpPr/>
          <p:nvPr/>
        </p:nvSpPr>
        <p:spPr>
          <a:xfrm>
            <a:off x="1747437" y="2909195"/>
            <a:ext cx="195309" cy="159798"/>
          </a:xfrm>
          <a:prstGeom prst="rect">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224" name="矩形 223">
            <a:extLst>
              <a:ext uri="{FF2B5EF4-FFF2-40B4-BE49-F238E27FC236}">
                <a16:creationId xmlns:a16="http://schemas.microsoft.com/office/drawing/2014/main" id="{66D0072B-6392-5984-2E31-378D76AA8EE7}"/>
              </a:ext>
            </a:extLst>
          </p:cNvPr>
          <p:cNvSpPr/>
          <p:nvPr/>
        </p:nvSpPr>
        <p:spPr>
          <a:xfrm>
            <a:off x="1747436" y="3068993"/>
            <a:ext cx="195309" cy="159798"/>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25" name="矩形 224">
            <a:extLst>
              <a:ext uri="{FF2B5EF4-FFF2-40B4-BE49-F238E27FC236}">
                <a16:creationId xmlns:a16="http://schemas.microsoft.com/office/drawing/2014/main" id="{A3BBFBF9-4D80-3356-B124-0E1EA512DC77}"/>
              </a:ext>
            </a:extLst>
          </p:cNvPr>
          <p:cNvSpPr/>
          <p:nvPr/>
        </p:nvSpPr>
        <p:spPr>
          <a:xfrm>
            <a:off x="1747435" y="3228791"/>
            <a:ext cx="195309" cy="159798"/>
          </a:xfrm>
          <a:prstGeom prst="rect">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26" name="矩形 225">
            <a:extLst>
              <a:ext uri="{FF2B5EF4-FFF2-40B4-BE49-F238E27FC236}">
                <a16:creationId xmlns:a16="http://schemas.microsoft.com/office/drawing/2014/main" id="{6307730C-C265-6CA7-2912-CA2B12AF03E7}"/>
              </a:ext>
            </a:extLst>
          </p:cNvPr>
          <p:cNvSpPr/>
          <p:nvPr/>
        </p:nvSpPr>
        <p:spPr>
          <a:xfrm>
            <a:off x="1747434" y="3388589"/>
            <a:ext cx="195309" cy="159798"/>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71" name="文本框 270">
            <a:extLst>
              <a:ext uri="{FF2B5EF4-FFF2-40B4-BE49-F238E27FC236}">
                <a16:creationId xmlns:a16="http://schemas.microsoft.com/office/drawing/2014/main" id="{11657256-4CA0-96F1-1EFC-29242F66C01D}"/>
              </a:ext>
            </a:extLst>
          </p:cNvPr>
          <p:cNvSpPr txBox="1"/>
          <p:nvPr/>
        </p:nvSpPr>
        <p:spPr>
          <a:xfrm>
            <a:off x="11019547" y="98694"/>
            <a:ext cx="819851" cy="276999"/>
          </a:xfrm>
          <a:prstGeom prst="rect">
            <a:avLst/>
          </a:prstGeom>
          <a:noFill/>
        </p:spPr>
        <p:txBody>
          <a:bodyPr wrap="square">
            <a:spAutoFit/>
          </a:bodyPr>
          <a:lstStyle/>
          <a:p>
            <a:r>
              <a:rPr lang="en-US" altLang="zh-CN" sz="1200" b="1" dirty="0">
                <a:latin typeface="Times New Roman" panose="02020603050405020304" pitchFamily="18" charset="0"/>
                <a:cs typeface="Times New Roman" panose="02020603050405020304" pitchFamily="18" charset="0"/>
              </a:rPr>
              <a:t>Tunable</a:t>
            </a:r>
            <a:endParaRPr lang="zh-CN" altLang="en-US" sz="1200" b="1" dirty="0">
              <a:latin typeface="Times New Roman" panose="02020603050405020304" pitchFamily="18" charset="0"/>
              <a:cs typeface="Times New Roman" panose="02020603050405020304" pitchFamily="18" charset="0"/>
            </a:endParaRPr>
          </a:p>
        </p:txBody>
      </p:sp>
      <p:cxnSp>
        <p:nvCxnSpPr>
          <p:cNvPr id="276" name="直接箭头连接符 275">
            <a:extLst>
              <a:ext uri="{FF2B5EF4-FFF2-40B4-BE49-F238E27FC236}">
                <a16:creationId xmlns:a16="http://schemas.microsoft.com/office/drawing/2014/main" id="{76D45975-F81A-C958-8745-07D3513A42AB}"/>
              </a:ext>
            </a:extLst>
          </p:cNvPr>
          <p:cNvCxnSpPr>
            <a:cxnSpLocks/>
          </p:cNvCxnSpPr>
          <p:nvPr/>
        </p:nvCxnSpPr>
        <p:spPr>
          <a:xfrm>
            <a:off x="2364357" y="3100560"/>
            <a:ext cx="301415"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80" name="文本框 279">
            <a:extLst>
              <a:ext uri="{FF2B5EF4-FFF2-40B4-BE49-F238E27FC236}">
                <a16:creationId xmlns:a16="http://schemas.microsoft.com/office/drawing/2014/main" id="{C66F7DF4-1DD5-84B7-D1B8-0226F71BD38B}"/>
              </a:ext>
            </a:extLst>
          </p:cNvPr>
          <p:cNvSpPr txBox="1"/>
          <p:nvPr/>
        </p:nvSpPr>
        <p:spPr>
          <a:xfrm>
            <a:off x="2665772" y="2817746"/>
            <a:ext cx="1419182" cy="461665"/>
          </a:xfrm>
          <a:prstGeom prst="rect">
            <a:avLst/>
          </a:prstGeom>
          <a:noFill/>
        </p:spPr>
        <p:txBody>
          <a:bodyPr wrap="square">
            <a:spAutoFit/>
          </a:bodyPr>
          <a:lstStyle/>
          <a:p>
            <a:pPr algn="ctr"/>
            <a:r>
              <a:rPr lang="en-US" altLang="zh-CN" sz="1200" dirty="0">
                <a:latin typeface="Times New Roman" panose="02020603050405020304" pitchFamily="18" charset="0"/>
                <a:cs typeface="Times New Roman" panose="02020603050405020304" pitchFamily="18" charset="0"/>
              </a:rPr>
              <a:t>Surrogate prompt generation</a:t>
            </a:r>
            <a:endParaRPr lang="zh-CN" altLang="en-US" sz="1200" dirty="0">
              <a:latin typeface="Times New Roman" panose="02020603050405020304" pitchFamily="18" charset="0"/>
              <a:cs typeface="Times New Roman" panose="02020603050405020304" pitchFamily="18" charset="0"/>
            </a:endParaRPr>
          </a:p>
        </p:txBody>
      </p:sp>
      <p:cxnSp>
        <p:nvCxnSpPr>
          <p:cNvPr id="282" name="直接箭头连接符 281">
            <a:extLst>
              <a:ext uri="{FF2B5EF4-FFF2-40B4-BE49-F238E27FC236}">
                <a16:creationId xmlns:a16="http://schemas.microsoft.com/office/drawing/2014/main" id="{259FF867-7B65-E1AD-6F7F-054A1AC6C671}"/>
              </a:ext>
            </a:extLst>
          </p:cNvPr>
          <p:cNvCxnSpPr>
            <a:cxnSpLocks/>
          </p:cNvCxnSpPr>
          <p:nvPr/>
        </p:nvCxnSpPr>
        <p:spPr>
          <a:xfrm>
            <a:off x="3511321" y="3425194"/>
            <a:ext cx="0" cy="36579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07" name="文本框 306">
            <a:extLst>
              <a:ext uri="{FF2B5EF4-FFF2-40B4-BE49-F238E27FC236}">
                <a16:creationId xmlns:a16="http://schemas.microsoft.com/office/drawing/2014/main" id="{F1ABDAB2-74D0-CB82-8B2B-A224E9C8ED82}"/>
              </a:ext>
            </a:extLst>
          </p:cNvPr>
          <p:cNvSpPr txBox="1"/>
          <p:nvPr/>
        </p:nvSpPr>
        <p:spPr>
          <a:xfrm>
            <a:off x="2490389" y="3886660"/>
            <a:ext cx="809701" cy="461665"/>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Surrogate </a:t>
            </a:r>
          </a:p>
          <a:p>
            <a:r>
              <a:rPr lang="en-US" altLang="zh-CN" sz="1200" dirty="0">
                <a:latin typeface="Times New Roman" panose="02020603050405020304" pitchFamily="18" charset="0"/>
                <a:cs typeface="Times New Roman" panose="02020603050405020304" pitchFamily="18" charset="0"/>
              </a:rPr>
              <a:t>prompts</a:t>
            </a:r>
            <a:endParaRPr lang="zh-CN" altLang="en-US" sz="1200" dirty="0">
              <a:latin typeface="Times New Roman" panose="02020603050405020304" pitchFamily="18" charset="0"/>
              <a:cs typeface="Times New Roman" panose="02020603050405020304" pitchFamily="18" charset="0"/>
            </a:endParaRPr>
          </a:p>
        </p:txBody>
      </p:sp>
      <p:sp>
        <p:nvSpPr>
          <p:cNvPr id="308" name="文本框 307">
            <a:extLst>
              <a:ext uri="{FF2B5EF4-FFF2-40B4-BE49-F238E27FC236}">
                <a16:creationId xmlns:a16="http://schemas.microsoft.com/office/drawing/2014/main" id="{DC20BEC0-CEC6-58A7-C5EC-D83943066AE5}"/>
              </a:ext>
            </a:extLst>
          </p:cNvPr>
          <p:cNvSpPr txBox="1"/>
          <p:nvPr/>
        </p:nvSpPr>
        <p:spPr>
          <a:xfrm>
            <a:off x="5205694" y="3886660"/>
            <a:ext cx="996542" cy="461665"/>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Disturbed prompts</a:t>
            </a:r>
            <a:endParaRPr lang="zh-CN" altLang="en-US" sz="1200" dirty="0">
              <a:latin typeface="Times New Roman" panose="02020603050405020304" pitchFamily="18" charset="0"/>
              <a:cs typeface="Times New Roman" panose="02020603050405020304" pitchFamily="18" charset="0"/>
            </a:endParaRPr>
          </a:p>
        </p:txBody>
      </p:sp>
      <p:pic>
        <p:nvPicPr>
          <p:cNvPr id="346" name="图片 345">
            <a:extLst>
              <a:ext uri="{FF2B5EF4-FFF2-40B4-BE49-F238E27FC236}">
                <a16:creationId xmlns:a16="http://schemas.microsoft.com/office/drawing/2014/main" id="{0166E56E-A471-651A-F119-EDD57428CC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42586" y="99938"/>
            <a:ext cx="265131" cy="265131"/>
          </a:xfrm>
          <a:prstGeom prst="rect">
            <a:avLst/>
          </a:prstGeom>
        </p:spPr>
      </p:pic>
      <p:sp>
        <p:nvSpPr>
          <p:cNvPr id="347" name="文本框 346">
            <a:extLst>
              <a:ext uri="{FF2B5EF4-FFF2-40B4-BE49-F238E27FC236}">
                <a16:creationId xmlns:a16="http://schemas.microsoft.com/office/drawing/2014/main" id="{68020BC2-F138-25B9-CCAF-C611F80BB36C}"/>
              </a:ext>
            </a:extLst>
          </p:cNvPr>
          <p:cNvSpPr txBox="1"/>
          <p:nvPr/>
        </p:nvSpPr>
        <p:spPr>
          <a:xfrm>
            <a:off x="10221788" y="81748"/>
            <a:ext cx="676059" cy="276999"/>
          </a:xfrm>
          <a:prstGeom prst="rect">
            <a:avLst/>
          </a:prstGeom>
          <a:noFill/>
        </p:spPr>
        <p:txBody>
          <a:bodyPr wrap="square">
            <a:spAutoFit/>
          </a:bodyPr>
          <a:lstStyle/>
          <a:p>
            <a:r>
              <a:rPr lang="en-US" altLang="zh-CN" sz="1200" b="1" dirty="0">
                <a:latin typeface="Times New Roman" panose="02020603050405020304" pitchFamily="18" charset="0"/>
                <a:cs typeface="Times New Roman" panose="02020603050405020304" pitchFamily="18" charset="0"/>
              </a:rPr>
              <a:t>Frozen</a:t>
            </a:r>
            <a:endParaRPr lang="zh-CN" altLang="en-US" sz="1200" b="1" dirty="0">
              <a:latin typeface="Times New Roman" panose="02020603050405020304" pitchFamily="18" charset="0"/>
              <a:cs typeface="Times New Roman" panose="02020603050405020304" pitchFamily="18" charset="0"/>
            </a:endParaRPr>
          </a:p>
        </p:txBody>
      </p:sp>
      <p:pic>
        <p:nvPicPr>
          <p:cNvPr id="349" name="图片 348">
            <a:extLst>
              <a:ext uri="{FF2B5EF4-FFF2-40B4-BE49-F238E27FC236}">
                <a16:creationId xmlns:a16="http://schemas.microsoft.com/office/drawing/2014/main" id="{9811B13D-C6D9-09C6-D624-A90782C286B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79016" y="78283"/>
            <a:ext cx="241051" cy="241051"/>
          </a:xfrm>
          <a:prstGeom prst="rect">
            <a:avLst/>
          </a:prstGeom>
        </p:spPr>
      </p:pic>
      <p:grpSp>
        <p:nvGrpSpPr>
          <p:cNvPr id="374" name="Google Shape;4303;p42">
            <a:extLst>
              <a:ext uri="{FF2B5EF4-FFF2-40B4-BE49-F238E27FC236}">
                <a16:creationId xmlns:a16="http://schemas.microsoft.com/office/drawing/2014/main" id="{4B0FB614-193B-BAA8-0546-4AB15F99DE9E}"/>
              </a:ext>
            </a:extLst>
          </p:cNvPr>
          <p:cNvGrpSpPr/>
          <p:nvPr/>
        </p:nvGrpSpPr>
        <p:grpSpPr>
          <a:xfrm rot="16200000">
            <a:off x="3492436" y="3802416"/>
            <a:ext cx="177283" cy="520706"/>
            <a:chOff x="6545125" y="610550"/>
            <a:chExt cx="274900" cy="822600"/>
          </a:xfrm>
          <a:solidFill>
            <a:srgbClr val="E3EEFF"/>
          </a:solidFill>
        </p:grpSpPr>
        <p:sp>
          <p:nvSpPr>
            <p:cNvPr id="375" name="Google Shape;4304;p42">
              <a:extLst>
                <a:ext uri="{FF2B5EF4-FFF2-40B4-BE49-F238E27FC236}">
                  <a16:creationId xmlns:a16="http://schemas.microsoft.com/office/drawing/2014/main" id="{A176F73C-AB8D-8EDA-A9B5-C3048537FCE0}"/>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6" name="Google Shape;4305;p42">
              <a:extLst>
                <a:ext uri="{FF2B5EF4-FFF2-40B4-BE49-F238E27FC236}">
                  <a16:creationId xmlns:a16="http://schemas.microsoft.com/office/drawing/2014/main" id="{49B804CB-3B08-4B88-C736-37F370CAF3A8}"/>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7" name="Google Shape;4306;p42">
              <a:extLst>
                <a:ext uri="{FF2B5EF4-FFF2-40B4-BE49-F238E27FC236}">
                  <a16:creationId xmlns:a16="http://schemas.microsoft.com/office/drawing/2014/main" id="{894DC827-AAA9-42B9-9547-13DD158E00BA}"/>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82" name="Google Shape;4303;p42">
            <a:extLst>
              <a:ext uri="{FF2B5EF4-FFF2-40B4-BE49-F238E27FC236}">
                <a16:creationId xmlns:a16="http://schemas.microsoft.com/office/drawing/2014/main" id="{DBB2333B-2D73-74CC-0969-824A5DD2C061}"/>
              </a:ext>
            </a:extLst>
          </p:cNvPr>
          <p:cNvGrpSpPr/>
          <p:nvPr/>
        </p:nvGrpSpPr>
        <p:grpSpPr>
          <a:xfrm rot="16200000">
            <a:off x="3459783" y="3828455"/>
            <a:ext cx="177283" cy="520706"/>
            <a:chOff x="6545125" y="610550"/>
            <a:chExt cx="274900" cy="822600"/>
          </a:xfrm>
          <a:solidFill>
            <a:srgbClr val="E3EEFF"/>
          </a:solidFill>
        </p:grpSpPr>
        <p:sp>
          <p:nvSpPr>
            <p:cNvPr id="383" name="Google Shape;4304;p42">
              <a:extLst>
                <a:ext uri="{FF2B5EF4-FFF2-40B4-BE49-F238E27FC236}">
                  <a16:creationId xmlns:a16="http://schemas.microsoft.com/office/drawing/2014/main" id="{932D4B33-DEF2-2C2F-2C4D-D46BEC22C301}"/>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4" name="Google Shape;4305;p42">
              <a:extLst>
                <a:ext uri="{FF2B5EF4-FFF2-40B4-BE49-F238E27FC236}">
                  <a16:creationId xmlns:a16="http://schemas.microsoft.com/office/drawing/2014/main" id="{0B0C0724-5F41-4BF6-F5AA-D18364220C9B}"/>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5" name="Google Shape;4306;p42">
              <a:extLst>
                <a:ext uri="{FF2B5EF4-FFF2-40B4-BE49-F238E27FC236}">
                  <a16:creationId xmlns:a16="http://schemas.microsoft.com/office/drawing/2014/main" id="{A371504D-0FE7-8CED-D684-CC24527EC64A}"/>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78" name="Google Shape;4303;p42">
            <a:extLst>
              <a:ext uri="{FF2B5EF4-FFF2-40B4-BE49-F238E27FC236}">
                <a16:creationId xmlns:a16="http://schemas.microsoft.com/office/drawing/2014/main" id="{E8FC65CB-2E10-4CB0-C1C8-F7B5AFB5D12E}"/>
              </a:ext>
            </a:extLst>
          </p:cNvPr>
          <p:cNvGrpSpPr/>
          <p:nvPr/>
        </p:nvGrpSpPr>
        <p:grpSpPr>
          <a:xfrm rot="16200000">
            <a:off x="3410807" y="3859002"/>
            <a:ext cx="177283" cy="520706"/>
            <a:chOff x="6545125" y="610550"/>
            <a:chExt cx="274900" cy="822600"/>
          </a:xfrm>
          <a:solidFill>
            <a:srgbClr val="E3EEFF"/>
          </a:solidFill>
        </p:grpSpPr>
        <p:sp>
          <p:nvSpPr>
            <p:cNvPr id="379" name="Google Shape;4304;p42">
              <a:extLst>
                <a:ext uri="{FF2B5EF4-FFF2-40B4-BE49-F238E27FC236}">
                  <a16:creationId xmlns:a16="http://schemas.microsoft.com/office/drawing/2014/main" id="{431F1A1D-D880-CC25-1A15-BD266DBECC20}"/>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0" name="Google Shape;4305;p42">
              <a:extLst>
                <a:ext uri="{FF2B5EF4-FFF2-40B4-BE49-F238E27FC236}">
                  <a16:creationId xmlns:a16="http://schemas.microsoft.com/office/drawing/2014/main" id="{35BF7C5C-7CC9-57E8-1494-5F54D494B0F8}"/>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1" name="Google Shape;4306;p42">
              <a:extLst>
                <a:ext uri="{FF2B5EF4-FFF2-40B4-BE49-F238E27FC236}">
                  <a16:creationId xmlns:a16="http://schemas.microsoft.com/office/drawing/2014/main" id="{F661447C-7D54-F790-F5D6-34D450504DF3}"/>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98" name="Google Shape;4303;p42">
            <a:extLst>
              <a:ext uri="{FF2B5EF4-FFF2-40B4-BE49-F238E27FC236}">
                <a16:creationId xmlns:a16="http://schemas.microsoft.com/office/drawing/2014/main" id="{4B23E843-E533-7357-477E-B84F30618D79}"/>
              </a:ext>
            </a:extLst>
          </p:cNvPr>
          <p:cNvGrpSpPr/>
          <p:nvPr/>
        </p:nvGrpSpPr>
        <p:grpSpPr>
          <a:xfrm rot="16200000">
            <a:off x="3378437" y="3892223"/>
            <a:ext cx="177283" cy="520706"/>
            <a:chOff x="6545125" y="610550"/>
            <a:chExt cx="274900" cy="822600"/>
          </a:xfrm>
          <a:solidFill>
            <a:srgbClr val="E3EEFF"/>
          </a:solidFill>
        </p:grpSpPr>
        <p:sp>
          <p:nvSpPr>
            <p:cNvPr id="399" name="Google Shape;4304;p42">
              <a:extLst>
                <a:ext uri="{FF2B5EF4-FFF2-40B4-BE49-F238E27FC236}">
                  <a16:creationId xmlns:a16="http://schemas.microsoft.com/office/drawing/2014/main" id="{1D65EC95-100D-A44A-0AC3-E4DA5287CACE}"/>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0" name="Google Shape;4305;p42">
              <a:extLst>
                <a:ext uri="{FF2B5EF4-FFF2-40B4-BE49-F238E27FC236}">
                  <a16:creationId xmlns:a16="http://schemas.microsoft.com/office/drawing/2014/main" id="{588082C4-7745-C44C-D5C2-55BAA1C4EEC6}"/>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1" name="Google Shape;4306;p42">
              <a:extLst>
                <a:ext uri="{FF2B5EF4-FFF2-40B4-BE49-F238E27FC236}">
                  <a16:creationId xmlns:a16="http://schemas.microsoft.com/office/drawing/2014/main" id="{E1DFD6BA-6E55-FA9D-A49C-AFF110B154EC}"/>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03" name="Google Shape;4303;p42">
            <a:extLst>
              <a:ext uri="{FF2B5EF4-FFF2-40B4-BE49-F238E27FC236}">
                <a16:creationId xmlns:a16="http://schemas.microsoft.com/office/drawing/2014/main" id="{521D6350-1349-B95B-320D-463E78192D1F}"/>
              </a:ext>
            </a:extLst>
          </p:cNvPr>
          <p:cNvGrpSpPr/>
          <p:nvPr/>
        </p:nvGrpSpPr>
        <p:grpSpPr>
          <a:xfrm rot="16200000">
            <a:off x="4892341" y="3791098"/>
            <a:ext cx="177283" cy="520706"/>
            <a:chOff x="6545125" y="610550"/>
            <a:chExt cx="274900" cy="822600"/>
          </a:xfrm>
          <a:solidFill>
            <a:srgbClr val="FFC000"/>
          </a:solidFill>
        </p:grpSpPr>
        <p:sp>
          <p:nvSpPr>
            <p:cNvPr id="404" name="Google Shape;4304;p42">
              <a:extLst>
                <a:ext uri="{FF2B5EF4-FFF2-40B4-BE49-F238E27FC236}">
                  <a16:creationId xmlns:a16="http://schemas.microsoft.com/office/drawing/2014/main" id="{0CA413A7-90B7-344C-92ED-96BEF2D9B406}"/>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5" name="Google Shape;4305;p42">
              <a:extLst>
                <a:ext uri="{FF2B5EF4-FFF2-40B4-BE49-F238E27FC236}">
                  <a16:creationId xmlns:a16="http://schemas.microsoft.com/office/drawing/2014/main" id="{AD97553A-A8F9-E6FC-69C6-94641285B1D7}"/>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6" name="Google Shape;4306;p42">
              <a:extLst>
                <a:ext uri="{FF2B5EF4-FFF2-40B4-BE49-F238E27FC236}">
                  <a16:creationId xmlns:a16="http://schemas.microsoft.com/office/drawing/2014/main" id="{514B5244-B57E-A9C9-1F14-8A0726F2059E}"/>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11" name="Google Shape;4303;p42">
            <a:extLst>
              <a:ext uri="{FF2B5EF4-FFF2-40B4-BE49-F238E27FC236}">
                <a16:creationId xmlns:a16="http://schemas.microsoft.com/office/drawing/2014/main" id="{B596598C-20E5-7E15-87C5-19CC367442A9}"/>
              </a:ext>
            </a:extLst>
          </p:cNvPr>
          <p:cNvGrpSpPr/>
          <p:nvPr/>
        </p:nvGrpSpPr>
        <p:grpSpPr>
          <a:xfrm rot="16200000">
            <a:off x="4848799" y="3829614"/>
            <a:ext cx="177283" cy="520706"/>
            <a:chOff x="6545125" y="610550"/>
            <a:chExt cx="274900" cy="822600"/>
          </a:xfrm>
          <a:solidFill>
            <a:srgbClr val="FFC000"/>
          </a:solidFill>
        </p:grpSpPr>
        <p:sp>
          <p:nvSpPr>
            <p:cNvPr id="412" name="Google Shape;4304;p42">
              <a:extLst>
                <a:ext uri="{FF2B5EF4-FFF2-40B4-BE49-F238E27FC236}">
                  <a16:creationId xmlns:a16="http://schemas.microsoft.com/office/drawing/2014/main" id="{9240BB32-8129-35EF-9B9E-7C14CFA0C5E3}"/>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3" name="Google Shape;4305;p42">
              <a:extLst>
                <a:ext uri="{FF2B5EF4-FFF2-40B4-BE49-F238E27FC236}">
                  <a16:creationId xmlns:a16="http://schemas.microsoft.com/office/drawing/2014/main" id="{EAF001D0-58F0-7843-B6E6-AFA5706EDEF3}"/>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4" name="Google Shape;4306;p42">
              <a:extLst>
                <a:ext uri="{FF2B5EF4-FFF2-40B4-BE49-F238E27FC236}">
                  <a16:creationId xmlns:a16="http://schemas.microsoft.com/office/drawing/2014/main" id="{8FD80B0B-0CFD-992C-9118-542146A1DDC5}"/>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15" name="Google Shape;4303;p42">
            <a:extLst>
              <a:ext uri="{FF2B5EF4-FFF2-40B4-BE49-F238E27FC236}">
                <a16:creationId xmlns:a16="http://schemas.microsoft.com/office/drawing/2014/main" id="{B3F35A51-EEB9-60DD-6014-7D514BC79D80}"/>
              </a:ext>
            </a:extLst>
          </p:cNvPr>
          <p:cNvGrpSpPr/>
          <p:nvPr/>
        </p:nvGrpSpPr>
        <p:grpSpPr>
          <a:xfrm rot="16200000">
            <a:off x="4809612" y="3864062"/>
            <a:ext cx="177283" cy="520706"/>
            <a:chOff x="6545125" y="610550"/>
            <a:chExt cx="274901" cy="822600"/>
          </a:xfrm>
          <a:solidFill>
            <a:srgbClr val="FFC000"/>
          </a:solidFill>
        </p:grpSpPr>
        <p:sp>
          <p:nvSpPr>
            <p:cNvPr id="416" name="Google Shape;4304;p42">
              <a:extLst>
                <a:ext uri="{FF2B5EF4-FFF2-40B4-BE49-F238E27FC236}">
                  <a16:creationId xmlns:a16="http://schemas.microsoft.com/office/drawing/2014/main" id="{F07DF72F-AB7F-3126-AEFD-A76AD22151D7}"/>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7" name="Google Shape;4305;p42">
              <a:extLst>
                <a:ext uri="{FF2B5EF4-FFF2-40B4-BE49-F238E27FC236}">
                  <a16:creationId xmlns:a16="http://schemas.microsoft.com/office/drawing/2014/main" id="{3D3E15DF-3273-1401-7442-FAD44E70329C}"/>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8" name="Google Shape;4306;p42">
              <a:extLst>
                <a:ext uri="{FF2B5EF4-FFF2-40B4-BE49-F238E27FC236}">
                  <a16:creationId xmlns:a16="http://schemas.microsoft.com/office/drawing/2014/main" id="{EC36FC70-6D10-7F0C-089D-D9D3479EB833}"/>
                </a:ext>
              </a:extLst>
            </p:cNvPr>
            <p:cNvSpPr/>
            <p:nvPr/>
          </p:nvSpPr>
          <p:spPr>
            <a:xfrm>
              <a:off x="6545825" y="1158949"/>
              <a:ext cx="274201" cy="274201"/>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19" name="Google Shape;4303;p42">
            <a:extLst>
              <a:ext uri="{FF2B5EF4-FFF2-40B4-BE49-F238E27FC236}">
                <a16:creationId xmlns:a16="http://schemas.microsoft.com/office/drawing/2014/main" id="{9B962BCB-2D2D-826C-7DEA-C7B5E2C65D90}"/>
              </a:ext>
            </a:extLst>
          </p:cNvPr>
          <p:cNvGrpSpPr/>
          <p:nvPr/>
        </p:nvGrpSpPr>
        <p:grpSpPr>
          <a:xfrm rot="16200000">
            <a:off x="4766748" y="3891990"/>
            <a:ext cx="177283" cy="520706"/>
            <a:chOff x="6545125" y="610550"/>
            <a:chExt cx="274900" cy="822600"/>
          </a:xfrm>
          <a:solidFill>
            <a:srgbClr val="FFC000"/>
          </a:solidFill>
        </p:grpSpPr>
        <p:sp>
          <p:nvSpPr>
            <p:cNvPr id="420" name="Google Shape;4304;p42">
              <a:extLst>
                <a:ext uri="{FF2B5EF4-FFF2-40B4-BE49-F238E27FC236}">
                  <a16:creationId xmlns:a16="http://schemas.microsoft.com/office/drawing/2014/main" id="{7B7A4E04-7AA8-456D-5771-13152B070EC1}"/>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1" name="Google Shape;4305;p42">
              <a:extLst>
                <a:ext uri="{FF2B5EF4-FFF2-40B4-BE49-F238E27FC236}">
                  <a16:creationId xmlns:a16="http://schemas.microsoft.com/office/drawing/2014/main" id="{931221B0-2379-CF9D-89FF-3C537AE12B95}"/>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2" name="Google Shape;4306;p42">
              <a:extLst>
                <a:ext uri="{FF2B5EF4-FFF2-40B4-BE49-F238E27FC236}">
                  <a16:creationId xmlns:a16="http://schemas.microsoft.com/office/drawing/2014/main" id="{018CE14A-D209-B30F-25DB-E52A3D7ED515}"/>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423" name="图片 422">
            <a:extLst>
              <a:ext uri="{FF2B5EF4-FFF2-40B4-BE49-F238E27FC236}">
                <a16:creationId xmlns:a16="http://schemas.microsoft.com/office/drawing/2014/main" id="{3ACD8246-B987-6F69-B4C7-C233E70DEED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68638" y="3760865"/>
            <a:ext cx="258664" cy="258664"/>
          </a:xfrm>
          <a:prstGeom prst="rect">
            <a:avLst/>
          </a:prstGeom>
        </p:spPr>
      </p:pic>
      <p:grpSp>
        <p:nvGrpSpPr>
          <p:cNvPr id="467" name="Google Shape;895;p28">
            <a:extLst>
              <a:ext uri="{FF2B5EF4-FFF2-40B4-BE49-F238E27FC236}">
                <a16:creationId xmlns:a16="http://schemas.microsoft.com/office/drawing/2014/main" id="{02107CF2-A42B-58F1-050A-E217351917C4}"/>
              </a:ext>
            </a:extLst>
          </p:cNvPr>
          <p:cNvGrpSpPr/>
          <p:nvPr/>
        </p:nvGrpSpPr>
        <p:grpSpPr>
          <a:xfrm>
            <a:off x="6350856" y="1935580"/>
            <a:ext cx="771100" cy="734130"/>
            <a:chOff x="5950075" y="854725"/>
            <a:chExt cx="2904000" cy="2668950"/>
          </a:xfrm>
        </p:grpSpPr>
        <p:sp>
          <p:nvSpPr>
            <p:cNvPr id="468" name="Google Shape;896;p28">
              <a:extLst>
                <a:ext uri="{FF2B5EF4-FFF2-40B4-BE49-F238E27FC236}">
                  <a16:creationId xmlns:a16="http://schemas.microsoft.com/office/drawing/2014/main" id="{3F18A7C4-34AF-77F6-D1E3-8F053CF2DFFC}"/>
                </a:ext>
              </a:extLst>
            </p:cNvPr>
            <p:cNvSpPr/>
            <p:nvPr/>
          </p:nvSpPr>
          <p:spPr>
            <a:xfrm flipH="1">
              <a:off x="5950075" y="854725"/>
              <a:ext cx="2904000" cy="26673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897;p28">
              <a:extLst>
                <a:ext uri="{FF2B5EF4-FFF2-40B4-BE49-F238E27FC236}">
                  <a16:creationId xmlns:a16="http://schemas.microsoft.com/office/drawing/2014/main" id="{845DF440-F50E-3E14-24D9-27611A8182B8}"/>
                </a:ext>
              </a:extLst>
            </p:cNvPr>
            <p:cNvSpPr/>
            <p:nvPr/>
          </p:nvSpPr>
          <p:spPr>
            <a:xfrm flipH="1">
              <a:off x="5950075" y="854725"/>
              <a:ext cx="580800" cy="532801"/>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0" name="Google Shape;898;p28">
              <a:extLst>
                <a:ext uri="{FF2B5EF4-FFF2-40B4-BE49-F238E27FC236}">
                  <a16:creationId xmlns:a16="http://schemas.microsoft.com/office/drawing/2014/main" id="{36241F2E-3BF7-619E-5126-114FD62C4402}"/>
                </a:ext>
              </a:extLst>
            </p:cNvPr>
            <p:cNvSpPr/>
            <p:nvPr/>
          </p:nvSpPr>
          <p:spPr>
            <a:xfrm flipH="1">
              <a:off x="6530875" y="8547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899;p28">
              <a:extLst>
                <a:ext uri="{FF2B5EF4-FFF2-40B4-BE49-F238E27FC236}">
                  <a16:creationId xmlns:a16="http://schemas.microsoft.com/office/drawing/2014/main" id="{EEE1BE9D-98A2-C3C9-E3AB-E06CF5CB5FA4}"/>
                </a:ext>
              </a:extLst>
            </p:cNvPr>
            <p:cNvSpPr/>
            <p:nvPr/>
          </p:nvSpPr>
          <p:spPr>
            <a:xfrm flipH="1">
              <a:off x="7111675" y="8547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900;p28">
              <a:extLst>
                <a:ext uri="{FF2B5EF4-FFF2-40B4-BE49-F238E27FC236}">
                  <a16:creationId xmlns:a16="http://schemas.microsoft.com/office/drawing/2014/main" id="{FE74E1B6-49F0-8352-ABA4-1D418C12A3CB}"/>
                </a:ext>
              </a:extLst>
            </p:cNvPr>
            <p:cNvSpPr/>
            <p:nvPr/>
          </p:nvSpPr>
          <p:spPr>
            <a:xfrm flipH="1">
              <a:off x="7692475" y="8547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901;p28">
              <a:extLst>
                <a:ext uri="{FF2B5EF4-FFF2-40B4-BE49-F238E27FC236}">
                  <a16:creationId xmlns:a16="http://schemas.microsoft.com/office/drawing/2014/main" id="{8FC5EB7D-7CCF-2AB8-D8F7-DC2A446F156A}"/>
                </a:ext>
              </a:extLst>
            </p:cNvPr>
            <p:cNvSpPr/>
            <p:nvPr/>
          </p:nvSpPr>
          <p:spPr>
            <a:xfrm flipH="1">
              <a:off x="8273275" y="8547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902;p28">
              <a:extLst>
                <a:ext uri="{FF2B5EF4-FFF2-40B4-BE49-F238E27FC236}">
                  <a16:creationId xmlns:a16="http://schemas.microsoft.com/office/drawing/2014/main" id="{688AF70D-AA23-0718-AA84-BB1DAD5E7A7F}"/>
                </a:ext>
              </a:extLst>
            </p:cNvPr>
            <p:cNvSpPr/>
            <p:nvPr/>
          </p:nvSpPr>
          <p:spPr>
            <a:xfrm flipH="1">
              <a:off x="5950075" y="13875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903;p28">
              <a:extLst>
                <a:ext uri="{FF2B5EF4-FFF2-40B4-BE49-F238E27FC236}">
                  <a16:creationId xmlns:a16="http://schemas.microsoft.com/office/drawing/2014/main" id="{75DBDC26-237C-143F-2D6D-5A00C545A922}"/>
                </a:ext>
              </a:extLst>
            </p:cNvPr>
            <p:cNvSpPr/>
            <p:nvPr/>
          </p:nvSpPr>
          <p:spPr>
            <a:xfrm flipH="1">
              <a:off x="6530875" y="13875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904;p28">
              <a:extLst>
                <a:ext uri="{FF2B5EF4-FFF2-40B4-BE49-F238E27FC236}">
                  <a16:creationId xmlns:a16="http://schemas.microsoft.com/office/drawing/2014/main" id="{6C31AEFA-A067-E316-8A97-CF6176F409EA}"/>
                </a:ext>
              </a:extLst>
            </p:cNvPr>
            <p:cNvSpPr/>
            <p:nvPr/>
          </p:nvSpPr>
          <p:spPr>
            <a:xfrm flipH="1">
              <a:off x="7111675" y="13875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905;p28">
              <a:extLst>
                <a:ext uri="{FF2B5EF4-FFF2-40B4-BE49-F238E27FC236}">
                  <a16:creationId xmlns:a16="http://schemas.microsoft.com/office/drawing/2014/main" id="{84DBF447-380E-CBB2-2309-D8600F0ABD88}"/>
                </a:ext>
              </a:extLst>
            </p:cNvPr>
            <p:cNvSpPr/>
            <p:nvPr/>
          </p:nvSpPr>
          <p:spPr>
            <a:xfrm flipH="1">
              <a:off x="7692475" y="13875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906;p28">
              <a:extLst>
                <a:ext uri="{FF2B5EF4-FFF2-40B4-BE49-F238E27FC236}">
                  <a16:creationId xmlns:a16="http://schemas.microsoft.com/office/drawing/2014/main" id="{8B3DCCCC-9DE7-0AAF-A81B-FA973C72DD3A}"/>
                </a:ext>
              </a:extLst>
            </p:cNvPr>
            <p:cNvSpPr/>
            <p:nvPr/>
          </p:nvSpPr>
          <p:spPr>
            <a:xfrm flipH="1">
              <a:off x="8273275" y="13875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907;p28">
              <a:extLst>
                <a:ext uri="{FF2B5EF4-FFF2-40B4-BE49-F238E27FC236}">
                  <a16:creationId xmlns:a16="http://schemas.microsoft.com/office/drawing/2014/main" id="{E16099B1-189A-87C4-5D66-489B9470E168}"/>
                </a:ext>
              </a:extLst>
            </p:cNvPr>
            <p:cNvSpPr/>
            <p:nvPr/>
          </p:nvSpPr>
          <p:spPr>
            <a:xfrm flipH="1">
              <a:off x="5950075" y="192197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908;p28">
              <a:extLst>
                <a:ext uri="{FF2B5EF4-FFF2-40B4-BE49-F238E27FC236}">
                  <a16:creationId xmlns:a16="http://schemas.microsoft.com/office/drawing/2014/main" id="{31A66D56-5277-6914-B211-7353B137EDF9}"/>
                </a:ext>
              </a:extLst>
            </p:cNvPr>
            <p:cNvSpPr/>
            <p:nvPr/>
          </p:nvSpPr>
          <p:spPr>
            <a:xfrm flipH="1">
              <a:off x="6530875" y="192197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909;p28">
              <a:extLst>
                <a:ext uri="{FF2B5EF4-FFF2-40B4-BE49-F238E27FC236}">
                  <a16:creationId xmlns:a16="http://schemas.microsoft.com/office/drawing/2014/main" id="{6DD17B6C-0962-7DF2-9CA7-6F3A004252FE}"/>
                </a:ext>
              </a:extLst>
            </p:cNvPr>
            <p:cNvSpPr/>
            <p:nvPr/>
          </p:nvSpPr>
          <p:spPr>
            <a:xfrm flipH="1">
              <a:off x="7111675" y="192197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910;p28">
              <a:extLst>
                <a:ext uri="{FF2B5EF4-FFF2-40B4-BE49-F238E27FC236}">
                  <a16:creationId xmlns:a16="http://schemas.microsoft.com/office/drawing/2014/main" id="{891CD356-A2D9-108A-43B4-5BF92026957E}"/>
                </a:ext>
              </a:extLst>
            </p:cNvPr>
            <p:cNvSpPr/>
            <p:nvPr/>
          </p:nvSpPr>
          <p:spPr>
            <a:xfrm flipH="1">
              <a:off x="7692475" y="192197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911;p28">
              <a:extLst>
                <a:ext uri="{FF2B5EF4-FFF2-40B4-BE49-F238E27FC236}">
                  <a16:creationId xmlns:a16="http://schemas.microsoft.com/office/drawing/2014/main" id="{E8994CF2-8CDE-6525-BC0C-63400B3EB426}"/>
                </a:ext>
              </a:extLst>
            </p:cNvPr>
            <p:cNvSpPr/>
            <p:nvPr/>
          </p:nvSpPr>
          <p:spPr>
            <a:xfrm flipH="1">
              <a:off x="8273275" y="192197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912;p28">
              <a:extLst>
                <a:ext uri="{FF2B5EF4-FFF2-40B4-BE49-F238E27FC236}">
                  <a16:creationId xmlns:a16="http://schemas.microsoft.com/office/drawing/2014/main" id="{179ABE3A-68CB-443A-56A5-B31448B8DB71}"/>
                </a:ext>
              </a:extLst>
            </p:cNvPr>
            <p:cNvSpPr/>
            <p:nvPr/>
          </p:nvSpPr>
          <p:spPr>
            <a:xfrm flipH="1">
              <a:off x="5950075" y="24564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913;p28">
              <a:extLst>
                <a:ext uri="{FF2B5EF4-FFF2-40B4-BE49-F238E27FC236}">
                  <a16:creationId xmlns:a16="http://schemas.microsoft.com/office/drawing/2014/main" id="{F6FDE557-1402-4D61-42F7-E7180146FA64}"/>
                </a:ext>
              </a:extLst>
            </p:cNvPr>
            <p:cNvSpPr/>
            <p:nvPr/>
          </p:nvSpPr>
          <p:spPr>
            <a:xfrm flipH="1">
              <a:off x="6530875" y="24564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914;p28">
              <a:extLst>
                <a:ext uri="{FF2B5EF4-FFF2-40B4-BE49-F238E27FC236}">
                  <a16:creationId xmlns:a16="http://schemas.microsoft.com/office/drawing/2014/main" id="{2E6C6D42-195B-6DAC-A63A-7F635E766BBB}"/>
                </a:ext>
              </a:extLst>
            </p:cNvPr>
            <p:cNvSpPr/>
            <p:nvPr/>
          </p:nvSpPr>
          <p:spPr>
            <a:xfrm flipH="1">
              <a:off x="7111675" y="24564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915;p28">
              <a:extLst>
                <a:ext uri="{FF2B5EF4-FFF2-40B4-BE49-F238E27FC236}">
                  <a16:creationId xmlns:a16="http://schemas.microsoft.com/office/drawing/2014/main" id="{D683C89A-5DF9-7A91-9F97-D982B9FBDA5C}"/>
                </a:ext>
              </a:extLst>
            </p:cNvPr>
            <p:cNvSpPr/>
            <p:nvPr/>
          </p:nvSpPr>
          <p:spPr>
            <a:xfrm flipH="1">
              <a:off x="7692475" y="24564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916;p28">
              <a:extLst>
                <a:ext uri="{FF2B5EF4-FFF2-40B4-BE49-F238E27FC236}">
                  <a16:creationId xmlns:a16="http://schemas.microsoft.com/office/drawing/2014/main" id="{BE2B6BCE-E5BD-7E80-EC5C-F58106EDF45D}"/>
                </a:ext>
              </a:extLst>
            </p:cNvPr>
            <p:cNvSpPr/>
            <p:nvPr/>
          </p:nvSpPr>
          <p:spPr>
            <a:xfrm flipH="1">
              <a:off x="8273275" y="24564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917;p28">
              <a:extLst>
                <a:ext uri="{FF2B5EF4-FFF2-40B4-BE49-F238E27FC236}">
                  <a16:creationId xmlns:a16="http://schemas.microsoft.com/office/drawing/2014/main" id="{479673FA-2B72-8948-8E9E-898BF2302684}"/>
                </a:ext>
              </a:extLst>
            </p:cNvPr>
            <p:cNvSpPr/>
            <p:nvPr/>
          </p:nvSpPr>
          <p:spPr>
            <a:xfrm flipH="1">
              <a:off x="5950075" y="299087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918;p28">
              <a:extLst>
                <a:ext uri="{FF2B5EF4-FFF2-40B4-BE49-F238E27FC236}">
                  <a16:creationId xmlns:a16="http://schemas.microsoft.com/office/drawing/2014/main" id="{FD81642B-5D8E-13AD-125E-042186237F60}"/>
                </a:ext>
              </a:extLst>
            </p:cNvPr>
            <p:cNvSpPr/>
            <p:nvPr/>
          </p:nvSpPr>
          <p:spPr>
            <a:xfrm flipH="1">
              <a:off x="6530875" y="299087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919;p28">
              <a:extLst>
                <a:ext uri="{FF2B5EF4-FFF2-40B4-BE49-F238E27FC236}">
                  <a16:creationId xmlns:a16="http://schemas.microsoft.com/office/drawing/2014/main" id="{7AD566A3-9A63-4A76-7576-8C67ADCCD585}"/>
                </a:ext>
              </a:extLst>
            </p:cNvPr>
            <p:cNvSpPr/>
            <p:nvPr/>
          </p:nvSpPr>
          <p:spPr>
            <a:xfrm flipH="1">
              <a:off x="7111675" y="299087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920;p28">
              <a:extLst>
                <a:ext uri="{FF2B5EF4-FFF2-40B4-BE49-F238E27FC236}">
                  <a16:creationId xmlns:a16="http://schemas.microsoft.com/office/drawing/2014/main" id="{F81294B8-2E5D-863E-D6B6-6C6D3314D396}"/>
                </a:ext>
              </a:extLst>
            </p:cNvPr>
            <p:cNvSpPr/>
            <p:nvPr/>
          </p:nvSpPr>
          <p:spPr>
            <a:xfrm flipH="1">
              <a:off x="7692475" y="299087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921;p28">
              <a:extLst>
                <a:ext uri="{FF2B5EF4-FFF2-40B4-BE49-F238E27FC236}">
                  <a16:creationId xmlns:a16="http://schemas.microsoft.com/office/drawing/2014/main" id="{CAC5D22C-42D1-45D7-4A92-356891C74A28}"/>
                </a:ext>
              </a:extLst>
            </p:cNvPr>
            <p:cNvSpPr/>
            <p:nvPr/>
          </p:nvSpPr>
          <p:spPr>
            <a:xfrm flipH="1">
              <a:off x="8273275" y="299087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8" name="矩形 547">
            <a:extLst>
              <a:ext uri="{FF2B5EF4-FFF2-40B4-BE49-F238E27FC236}">
                <a16:creationId xmlns:a16="http://schemas.microsoft.com/office/drawing/2014/main" id="{1BD8FECA-7505-736A-54B6-F34D882BC327}"/>
              </a:ext>
            </a:extLst>
          </p:cNvPr>
          <p:cNvSpPr/>
          <p:nvPr/>
        </p:nvSpPr>
        <p:spPr>
          <a:xfrm>
            <a:off x="6285932" y="1321704"/>
            <a:ext cx="1905001" cy="429559"/>
          </a:xfrm>
          <a:prstGeom prst="rect">
            <a:avLst/>
          </a:prstGeom>
          <a:solidFill>
            <a:srgbClr val="E0EFF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603" name="文本框 602">
                <a:extLst>
                  <a:ext uri="{FF2B5EF4-FFF2-40B4-BE49-F238E27FC236}">
                    <a16:creationId xmlns:a16="http://schemas.microsoft.com/office/drawing/2014/main" id="{9BE5BFFC-4C1D-517A-BC58-62AE53336ED4}"/>
                  </a:ext>
                </a:extLst>
              </p:cNvPr>
              <p:cNvSpPr txBox="1"/>
              <p:nvPr/>
            </p:nvSpPr>
            <p:spPr>
              <a:xfrm>
                <a:off x="6241202" y="1287851"/>
                <a:ext cx="2052734" cy="461665"/>
              </a:xfrm>
              <a:prstGeom prst="rect">
                <a:avLst/>
              </a:prstGeom>
              <a:noFill/>
            </p:spPr>
            <p:txBody>
              <a:bodyPr wrap="square">
                <a:spAutoFit/>
              </a:bodyPr>
              <a:lstStyle/>
              <a:p>
                <a:pPr algn="ctr"/>
                <a:r>
                  <a:rPr lang="en-US" altLang="zh-CN" sz="1200" dirty="0">
                    <a:latin typeface="Times New Roman" panose="02020603050405020304" pitchFamily="18" charset="0"/>
                    <a:cs typeface="Times New Roman" panose="02020603050405020304" pitchFamily="18" charset="0"/>
                  </a:rPr>
                  <a:t>Initialize isotope adjacent matrix</a:t>
                </a:r>
                <a14:m>
                  <m:oMath xmlns:m="http://schemas.openxmlformats.org/officeDocument/2006/math">
                    <m:r>
                      <a:rPr lang="en-US" altLang="zh-CN" sz="1200" b="0" i="1" dirty="0" smtClean="0">
                        <a:latin typeface="Cambria Math" panose="02040503050406030204" pitchFamily="18" charset="0"/>
                        <a:cs typeface="Times New Roman" panose="02020603050405020304" pitchFamily="18" charset="0"/>
                      </a:rPr>
                      <m:t> </m:t>
                    </m:r>
                    <m:r>
                      <a:rPr lang="en-US" altLang="zh-CN" sz="1200" b="0" i="1" dirty="0" smtClean="0">
                        <a:latin typeface="Cambria Math" panose="02040503050406030204" pitchFamily="18" charset="0"/>
                        <a:cs typeface="Times New Roman" panose="02020603050405020304" pitchFamily="18" charset="0"/>
                      </a:rPr>
                      <m:t>h</m:t>
                    </m:r>
                  </m:oMath>
                </a14:m>
                <a:r>
                  <a:rPr lang="en-US" altLang="zh-CN" sz="1200" dirty="0">
                    <a:latin typeface="Times New Roman" panose="02020603050405020304" pitchFamily="18" charset="0"/>
                    <a:cs typeface="Times New Roman" panose="02020603050405020304" pitchFamily="18" charset="0"/>
                  </a:rPr>
                  <a:t> and feature matrix </a:t>
                </a:r>
                <a14:m>
                  <m:oMath xmlns:m="http://schemas.openxmlformats.org/officeDocument/2006/math">
                    <m:r>
                      <a:rPr lang="en-US" altLang="zh-CN" sz="1200" b="0" i="1" dirty="0" smtClean="0">
                        <a:latin typeface="Cambria Math" panose="02040503050406030204" pitchFamily="18" charset="0"/>
                        <a:cs typeface="Times New Roman" panose="02020603050405020304" pitchFamily="18" charset="0"/>
                      </a:rPr>
                      <m:t>𝑥</m:t>
                    </m:r>
                  </m:oMath>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603" name="文本框 602">
                <a:extLst>
                  <a:ext uri="{FF2B5EF4-FFF2-40B4-BE49-F238E27FC236}">
                    <a16:creationId xmlns:a16="http://schemas.microsoft.com/office/drawing/2014/main" id="{9BE5BFFC-4C1D-517A-BC58-62AE53336ED4}"/>
                  </a:ext>
                </a:extLst>
              </p:cNvPr>
              <p:cNvSpPr txBox="1">
                <a:spLocks noRot="1" noChangeAspect="1" noMove="1" noResize="1" noEditPoints="1" noAdjustHandles="1" noChangeArrowheads="1" noChangeShapeType="1" noTextEdit="1"/>
              </p:cNvSpPr>
              <p:nvPr/>
            </p:nvSpPr>
            <p:spPr>
              <a:xfrm>
                <a:off x="6241202" y="1287851"/>
                <a:ext cx="2052734" cy="461665"/>
              </a:xfrm>
              <a:prstGeom prst="rect">
                <a:avLst/>
              </a:prstGeom>
              <a:blipFill>
                <a:blip r:embed="rId5"/>
                <a:stretch>
                  <a:fillRect b="-921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06" name="文本框 605">
                <a:extLst>
                  <a:ext uri="{FF2B5EF4-FFF2-40B4-BE49-F238E27FC236}">
                    <a16:creationId xmlns:a16="http://schemas.microsoft.com/office/drawing/2014/main" id="{97B5DA06-2E64-0A0E-1B49-6E9F15695D50}"/>
                  </a:ext>
                </a:extLst>
              </p:cNvPr>
              <p:cNvSpPr txBox="1"/>
              <p:nvPr/>
            </p:nvSpPr>
            <p:spPr>
              <a:xfrm>
                <a:off x="6529825" y="2657935"/>
                <a:ext cx="26539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h</m:t>
                          </m:r>
                        </m:e>
                        <m:sub>
                          <m:r>
                            <a:rPr lang="en-US" altLang="zh-CN" b="0" i="1" smtClean="0">
                              <a:latin typeface="Cambria Math" panose="02040503050406030204" pitchFamily="18" charset="0"/>
                            </a:rPr>
                            <m:t>𝑖</m:t>
                          </m:r>
                        </m:sub>
                      </m:sSub>
                    </m:oMath>
                  </m:oMathPara>
                </a14:m>
                <a:endParaRPr lang="zh-CN" altLang="en-US" dirty="0"/>
              </a:p>
            </p:txBody>
          </p:sp>
        </mc:Choice>
        <mc:Fallback xmlns="">
          <p:sp>
            <p:nvSpPr>
              <p:cNvPr id="606" name="文本框 605">
                <a:extLst>
                  <a:ext uri="{FF2B5EF4-FFF2-40B4-BE49-F238E27FC236}">
                    <a16:creationId xmlns:a16="http://schemas.microsoft.com/office/drawing/2014/main" id="{97B5DA06-2E64-0A0E-1B49-6E9F15695D50}"/>
                  </a:ext>
                </a:extLst>
              </p:cNvPr>
              <p:cNvSpPr txBox="1">
                <a:spLocks noRot="1" noChangeAspect="1" noMove="1" noResize="1" noEditPoints="1" noAdjustHandles="1" noChangeArrowheads="1" noChangeShapeType="1" noTextEdit="1"/>
              </p:cNvSpPr>
              <p:nvPr/>
            </p:nvSpPr>
            <p:spPr>
              <a:xfrm>
                <a:off x="6529825" y="2657935"/>
                <a:ext cx="265394" cy="276999"/>
              </a:xfrm>
              <a:prstGeom prst="rect">
                <a:avLst/>
              </a:prstGeom>
              <a:blipFill>
                <a:blip r:embed="rId6"/>
                <a:stretch>
                  <a:fillRect l="-20455" r="-6818" b="-2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07" name="文本框 606">
                <a:extLst>
                  <a:ext uri="{FF2B5EF4-FFF2-40B4-BE49-F238E27FC236}">
                    <a16:creationId xmlns:a16="http://schemas.microsoft.com/office/drawing/2014/main" id="{9DFB5E9C-0424-F23A-D478-C3197AFF107E}"/>
                  </a:ext>
                </a:extLst>
              </p:cNvPr>
              <p:cNvSpPr txBox="1"/>
              <p:nvPr/>
            </p:nvSpPr>
            <p:spPr>
              <a:xfrm>
                <a:off x="7553585" y="2639584"/>
                <a:ext cx="25833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𝑖</m:t>
                          </m:r>
                        </m:sub>
                      </m:sSub>
                    </m:oMath>
                  </m:oMathPara>
                </a14:m>
                <a:endParaRPr lang="zh-CN" altLang="en-US" dirty="0"/>
              </a:p>
            </p:txBody>
          </p:sp>
        </mc:Choice>
        <mc:Fallback xmlns="">
          <p:sp>
            <p:nvSpPr>
              <p:cNvPr id="607" name="文本框 606">
                <a:extLst>
                  <a:ext uri="{FF2B5EF4-FFF2-40B4-BE49-F238E27FC236}">
                    <a16:creationId xmlns:a16="http://schemas.microsoft.com/office/drawing/2014/main" id="{9DFB5E9C-0424-F23A-D478-C3197AFF107E}"/>
                  </a:ext>
                </a:extLst>
              </p:cNvPr>
              <p:cNvSpPr txBox="1">
                <a:spLocks noRot="1" noChangeAspect="1" noMove="1" noResize="1" noEditPoints="1" noAdjustHandles="1" noChangeArrowheads="1" noChangeShapeType="1" noTextEdit="1"/>
              </p:cNvSpPr>
              <p:nvPr/>
            </p:nvSpPr>
            <p:spPr>
              <a:xfrm>
                <a:off x="7553585" y="2639584"/>
                <a:ext cx="258339" cy="276999"/>
              </a:xfrm>
              <a:prstGeom prst="rect">
                <a:avLst/>
              </a:prstGeom>
              <a:blipFill>
                <a:blip r:embed="rId7"/>
                <a:stretch>
                  <a:fillRect l="-11905" r="-9524" b="-20000"/>
                </a:stretch>
              </a:blipFill>
            </p:spPr>
            <p:txBody>
              <a:bodyPr/>
              <a:lstStyle/>
              <a:p>
                <a:r>
                  <a:rPr lang="zh-CN" altLang="en-US">
                    <a:noFill/>
                  </a:rPr>
                  <a:t> </a:t>
                </a:r>
              </a:p>
            </p:txBody>
          </p:sp>
        </mc:Fallback>
      </mc:AlternateContent>
      <p:cxnSp>
        <p:nvCxnSpPr>
          <p:cNvPr id="609" name="直接箭头连接符 608">
            <a:extLst>
              <a:ext uri="{FF2B5EF4-FFF2-40B4-BE49-F238E27FC236}">
                <a16:creationId xmlns:a16="http://schemas.microsoft.com/office/drawing/2014/main" id="{ADF73E94-F6EA-733A-496D-DC067B8AA0BB}"/>
              </a:ext>
            </a:extLst>
          </p:cNvPr>
          <p:cNvCxnSpPr>
            <a:cxnSpLocks/>
          </p:cNvCxnSpPr>
          <p:nvPr/>
        </p:nvCxnSpPr>
        <p:spPr>
          <a:xfrm>
            <a:off x="6708853" y="1751263"/>
            <a:ext cx="0" cy="12917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611" name="直接箭头连接符 610">
            <a:extLst>
              <a:ext uri="{FF2B5EF4-FFF2-40B4-BE49-F238E27FC236}">
                <a16:creationId xmlns:a16="http://schemas.microsoft.com/office/drawing/2014/main" id="{35CB05EA-04E6-DB5C-C2C6-45020998061F}"/>
              </a:ext>
            </a:extLst>
          </p:cNvPr>
          <p:cNvCxnSpPr>
            <a:cxnSpLocks/>
          </p:cNvCxnSpPr>
          <p:nvPr/>
        </p:nvCxnSpPr>
        <p:spPr>
          <a:xfrm>
            <a:off x="7645025" y="1758992"/>
            <a:ext cx="0" cy="12917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nvGrpSpPr>
          <p:cNvPr id="727" name="Google Shape;895;p28">
            <a:extLst>
              <a:ext uri="{FF2B5EF4-FFF2-40B4-BE49-F238E27FC236}">
                <a16:creationId xmlns:a16="http://schemas.microsoft.com/office/drawing/2014/main" id="{9A26E3EC-D7BE-C7AD-163D-2919CA8A5F74}"/>
              </a:ext>
            </a:extLst>
          </p:cNvPr>
          <p:cNvGrpSpPr/>
          <p:nvPr/>
        </p:nvGrpSpPr>
        <p:grpSpPr>
          <a:xfrm>
            <a:off x="7267434" y="1928160"/>
            <a:ext cx="771100" cy="734130"/>
            <a:chOff x="5950075" y="854725"/>
            <a:chExt cx="2904000" cy="2668950"/>
          </a:xfrm>
        </p:grpSpPr>
        <p:sp>
          <p:nvSpPr>
            <p:cNvPr id="728" name="Google Shape;896;p28">
              <a:extLst>
                <a:ext uri="{FF2B5EF4-FFF2-40B4-BE49-F238E27FC236}">
                  <a16:creationId xmlns:a16="http://schemas.microsoft.com/office/drawing/2014/main" id="{96BFBA37-2AD0-21F4-DD33-537312887EE1}"/>
                </a:ext>
              </a:extLst>
            </p:cNvPr>
            <p:cNvSpPr/>
            <p:nvPr/>
          </p:nvSpPr>
          <p:spPr>
            <a:xfrm flipH="1">
              <a:off x="5950075" y="854725"/>
              <a:ext cx="2904000" cy="26673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897;p28">
              <a:extLst>
                <a:ext uri="{FF2B5EF4-FFF2-40B4-BE49-F238E27FC236}">
                  <a16:creationId xmlns:a16="http://schemas.microsoft.com/office/drawing/2014/main" id="{1298768C-8E3C-3D5C-6ACC-C23184506EFB}"/>
                </a:ext>
              </a:extLst>
            </p:cNvPr>
            <p:cNvSpPr/>
            <p:nvPr/>
          </p:nvSpPr>
          <p:spPr>
            <a:xfrm flipH="1">
              <a:off x="5950075" y="854725"/>
              <a:ext cx="580800" cy="532801"/>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0" name="Google Shape;898;p28">
              <a:extLst>
                <a:ext uri="{FF2B5EF4-FFF2-40B4-BE49-F238E27FC236}">
                  <a16:creationId xmlns:a16="http://schemas.microsoft.com/office/drawing/2014/main" id="{6C777600-ECB4-C015-5502-B333E75FA800}"/>
                </a:ext>
              </a:extLst>
            </p:cNvPr>
            <p:cNvSpPr/>
            <p:nvPr/>
          </p:nvSpPr>
          <p:spPr>
            <a:xfrm flipH="1">
              <a:off x="6530875" y="8547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899;p28">
              <a:extLst>
                <a:ext uri="{FF2B5EF4-FFF2-40B4-BE49-F238E27FC236}">
                  <a16:creationId xmlns:a16="http://schemas.microsoft.com/office/drawing/2014/main" id="{7DF2BEAD-B59E-AA30-0D6E-33FF4994CD60}"/>
                </a:ext>
              </a:extLst>
            </p:cNvPr>
            <p:cNvSpPr/>
            <p:nvPr/>
          </p:nvSpPr>
          <p:spPr>
            <a:xfrm flipH="1">
              <a:off x="7111675" y="8547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900;p28">
              <a:extLst>
                <a:ext uri="{FF2B5EF4-FFF2-40B4-BE49-F238E27FC236}">
                  <a16:creationId xmlns:a16="http://schemas.microsoft.com/office/drawing/2014/main" id="{8D26FBC2-7B0E-5B09-2B2A-CE06E1ED1885}"/>
                </a:ext>
              </a:extLst>
            </p:cNvPr>
            <p:cNvSpPr/>
            <p:nvPr/>
          </p:nvSpPr>
          <p:spPr>
            <a:xfrm flipH="1">
              <a:off x="7692475" y="8547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901;p28">
              <a:extLst>
                <a:ext uri="{FF2B5EF4-FFF2-40B4-BE49-F238E27FC236}">
                  <a16:creationId xmlns:a16="http://schemas.microsoft.com/office/drawing/2014/main" id="{82BF1EAA-846D-6547-ADCA-89566B2D8DF5}"/>
                </a:ext>
              </a:extLst>
            </p:cNvPr>
            <p:cNvSpPr/>
            <p:nvPr/>
          </p:nvSpPr>
          <p:spPr>
            <a:xfrm flipH="1">
              <a:off x="8273275" y="8547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902;p28">
              <a:extLst>
                <a:ext uri="{FF2B5EF4-FFF2-40B4-BE49-F238E27FC236}">
                  <a16:creationId xmlns:a16="http://schemas.microsoft.com/office/drawing/2014/main" id="{5CC89BE2-FD02-9B03-9531-E3E7C1E5C33F}"/>
                </a:ext>
              </a:extLst>
            </p:cNvPr>
            <p:cNvSpPr/>
            <p:nvPr/>
          </p:nvSpPr>
          <p:spPr>
            <a:xfrm flipH="1">
              <a:off x="5950075" y="13875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903;p28">
              <a:extLst>
                <a:ext uri="{FF2B5EF4-FFF2-40B4-BE49-F238E27FC236}">
                  <a16:creationId xmlns:a16="http://schemas.microsoft.com/office/drawing/2014/main" id="{1198DA11-143D-D8C1-D7E2-39E17D201BA6}"/>
                </a:ext>
              </a:extLst>
            </p:cNvPr>
            <p:cNvSpPr/>
            <p:nvPr/>
          </p:nvSpPr>
          <p:spPr>
            <a:xfrm flipH="1">
              <a:off x="6530875" y="13875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904;p28">
              <a:extLst>
                <a:ext uri="{FF2B5EF4-FFF2-40B4-BE49-F238E27FC236}">
                  <a16:creationId xmlns:a16="http://schemas.microsoft.com/office/drawing/2014/main" id="{0BEB297A-53E6-4C55-C7A9-98ED8E650FFA}"/>
                </a:ext>
              </a:extLst>
            </p:cNvPr>
            <p:cNvSpPr/>
            <p:nvPr/>
          </p:nvSpPr>
          <p:spPr>
            <a:xfrm flipH="1">
              <a:off x="7111675" y="13875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905;p28">
              <a:extLst>
                <a:ext uri="{FF2B5EF4-FFF2-40B4-BE49-F238E27FC236}">
                  <a16:creationId xmlns:a16="http://schemas.microsoft.com/office/drawing/2014/main" id="{9F2129AE-85F8-9FB9-9073-16826F7C662A}"/>
                </a:ext>
              </a:extLst>
            </p:cNvPr>
            <p:cNvSpPr/>
            <p:nvPr/>
          </p:nvSpPr>
          <p:spPr>
            <a:xfrm flipH="1">
              <a:off x="7692475" y="13875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906;p28">
              <a:extLst>
                <a:ext uri="{FF2B5EF4-FFF2-40B4-BE49-F238E27FC236}">
                  <a16:creationId xmlns:a16="http://schemas.microsoft.com/office/drawing/2014/main" id="{53398A5F-AC06-DCA4-D7E4-FE5B86C6F8A8}"/>
                </a:ext>
              </a:extLst>
            </p:cNvPr>
            <p:cNvSpPr/>
            <p:nvPr/>
          </p:nvSpPr>
          <p:spPr>
            <a:xfrm flipH="1">
              <a:off x="8273275" y="13875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907;p28">
              <a:extLst>
                <a:ext uri="{FF2B5EF4-FFF2-40B4-BE49-F238E27FC236}">
                  <a16:creationId xmlns:a16="http://schemas.microsoft.com/office/drawing/2014/main" id="{91049860-90EC-2FE2-68BB-9ACC6CA9B39A}"/>
                </a:ext>
              </a:extLst>
            </p:cNvPr>
            <p:cNvSpPr/>
            <p:nvPr/>
          </p:nvSpPr>
          <p:spPr>
            <a:xfrm flipH="1">
              <a:off x="5950075" y="192197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908;p28">
              <a:extLst>
                <a:ext uri="{FF2B5EF4-FFF2-40B4-BE49-F238E27FC236}">
                  <a16:creationId xmlns:a16="http://schemas.microsoft.com/office/drawing/2014/main" id="{2881C641-CF16-C089-AF0A-A6C77ADCB45F}"/>
                </a:ext>
              </a:extLst>
            </p:cNvPr>
            <p:cNvSpPr/>
            <p:nvPr/>
          </p:nvSpPr>
          <p:spPr>
            <a:xfrm flipH="1">
              <a:off x="6530875" y="192197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909;p28">
              <a:extLst>
                <a:ext uri="{FF2B5EF4-FFF2-40B4-BE49-F238E27FC236}">
                  <a16:creationId xmlns:a16="http://schemas.microsoft.com/office/drawing/2014/main" id="{0FEF6967-7A57-E9C7-00CF-BD9E8CB43976}"/>
                </a:ext>
              </a:extLst>
            </p:cNvPr>
            <p:cNvSpPr/>
            <p:nvPr/>
          </p:nvSpPr>
          <p:spPr>
            <a:xfrm flipH="1">
              <a:off x="7111675" y="192197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910;p28">
              <a:extLst>
                <a:ext uri="{FF2B5EF4-FFF2-40B4-BE49-F238E27FC236}">
                  <a16:creationId xmlns:a16="http://schemas.microsoft.com/office/drawing/2014/main" id="{21EB53E4-B60B-E349-F57F-E4D69F6EFF33}"/>
                </a:ext>
              </a:extLst>
            </p:cNvPr>
            <p:cNvSpPr/>
            <p:nvPr/>
          </p:nvSpPr>
          <p:spPr>
            <a:xfrm flipH="1">
              <a:off x="7692475" y="192197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911;p28">
              <a:extLst>
                <a:ext uri="{FF2B5EF4-FFF2-40B4-BE49-F238E27FC236}">
                  <a16:creationId xmlns:a16="http://schemas.microsoft.com/office/drawing/2014/main" id="{457CE7AA-CF89-E367-971D-C51CA1B9CE1E}"/>
                </a:ext>
              </a:extLst>
            </p:cNvPr>
            <p:cNvSpPr/>
            <p:nvPr/>
          </p:nvSpPr>
          <p:spPr>
            <a:xfrm flipH="1">
              <a:off x="8273275" y="192197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912;p28">
              <a:extLst>
                <a:ext uri="{FF2B5EF4-FFF2-40B4-BE49-F238E27FC236}">
                  <a16:creationId xmlns:a16="http://schemas.microsoft.com/office/drawing/2014/main" id="{394E01C3-0789-E642-46E8-9EC41BAD094B}"/>
                </a:ext>
              </a:extLst>
            </p:cNvPr>
            <p:cNvSpPr/>
            <p:nvPr/>
          </p:nvSpPr>
          <p:spPr>
            <a:xfrm flipH="1">
              <a:off x="5950075" y="24564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913;p28">
              <a:extLst>
                <a:ext uri="{FF2B5EF4-FFF2-40B4-BE49-F238E27FC236}">
                  <a16:creationId xmlns:a16="http://schemas.microsoft.com/office/drawing/2014/main" id="{5014D3DD-9D82-63B6-BEB2-3F7E459C5121}"/>
                </a:ext>
              </a:extLst>
            </p:cNvPr>
            <p:cNvSpPr/>
            <p:nvPr/>
          </p:nvSpPr>
          <p:spPr>
            <a:xfrm flipH="1">
              <a:off x="6530875" y="24564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914;p28">
              <a:extLst>
                <a:ext uri="{FF2B5EF4-FFF2-40B4-BE49-F238E27FC236}">
                  <a16:creationId xmlns:a16="http://schemas.microsoft.com/office/drawing/2014/main" id="{EBA6255E-0A3B-ACE3-4B97-C098DCDD3C78}"/>
                </a:ext>
              </a:extLst>
            </p:cNvPr>
            <p:cNvSpPr/>
            <p:nvPr/>
          </p:nvSpPr>
          <p:spPr>
            <a:xfrm flipH="1">
              <a:off x="7111675" y="24564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915;p28">
              <a:extLst>
                <a:ext uri="{FF2B5EF4-FFF2-40B4-BE49-F238E27FC236}">
                  <a16:creationId xmlns:a16="http://schemas.microsoft.com/office/drawing/2014/main" id="{5B236B9F-1BD9-88A1-D639-EA58A8E30C7E}"/>
                </a:ext>
              </a:extLst>
            </p:cNvPr>
            <p:cNvSpPr/>
            <p:nvPr/>
          </p:nvSpPr>
          <p:spPr>
            <a:xfrm flipH="1">
              <a:off x="7692475" y="24564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916;p28">
              <a:extLst>
                <a:ext uri="{FF2B5EF4-FFF2-40B4-BE49-F238E27FC236}">
                  <a16:creationId xmlns:a16="http://schemas.microsoft.com/office/drawing/2014/main" id="{BF92ECE2-A569-6A75-2A05-8FBC5B472AB1}"/>
                </a:ext>
              </a:extLst>
            </p:cNvPr>
            <p:cNvSpPr/>
            <p:nvPr/>
          </p:nvSpPr>
          <p:spPr>
            <a:xfrm flipH="1">
              <a:off x="8273275" y="24564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917;p28">
              <a:extLst>
                <a:ext uri="{FF2B5EF4-FFF2-40B4-BE49-F238E27FC236}">
                  <a16:creationId xmlns:a16="http://schemas.microsoft.com/office/drawing/2014/main" id="{069B860E-AF37-6528-CB62-389CD3F81855}"/>
                </a:ext>
              </a:extLst>
            </p:cNvPr>
            <p:cNvSpPr/>
            <p:nvPr/>
          </p:nvSpPr>
          <p:spPr>
            <a:xfrm flipH="1">
              <a:off x="5950075" y="299087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918;p28">
              <a:extLst>
                <a:ext uri="{FF2B5EF4-FFF2-40B4-BE49-F238E27FC236}">
                  <a16:creationId xmlns:a16="http://schemas.microsoft.com/office/drawing/2014/main" id="{5BB7932B-7409-D82F-8F90-B254A364BC16}"/>
                </a:ext>
              </a:extLst>
            </p:cNvPr>
            <p:cNvSpPr/>
            <p:nvPr/>
          </p:nvSpPr>
          <p:spPr>
            <a:xfrm flipH="1">
              <a:off x="6530875" y="299087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919;p28">
              <a:extLst>
                <a:ext uri="{FF2B5EF4-FFF2-40B4-BE49-F238E27FC236}">
                  <a16:creationId xmlns:a16="http://schemas.microsoft.com/office/drawing/2014/main" id="{E7122EE3-487B-590E-81DE-6490AE54C821}"/>
                </a:ext>
              </a:extLst>
            </p:cNvPr>
            <p:cNvSpPr/>
            <p:nvPr/>
          </p:nvSpPr>
          <p:spPr>
            <a:xfrm flipH="1">
              <a:off x="7111675" y="299087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920;p28">
              <a:extLst>
                <a:ext uri="{FF2B5EF4-FFF2-40B4-BE49-F238E27FC236}">
                  <a16:creationId xmlns:a16="http://schemas.microsoft.com/office/drawing/2014/main" id="{A27E2DC5-E57E-C3FE-CEEF-39E143AAC89D}"/>
                </a:ext>
              </a:extLst>
            </p:cNvPr>
            <p:cNvSpPr/>
            <p:nvPr/>
          </p:nvSpPr>
          <p:spPr>
            <a:xfrm flipH="1">
              <a:off x="7692475" y="299087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921;p28">
              <a:extLst>
                <a:ext uri="{FF2B5EF4-FFF2-40B4-BE49-F238E27FC236}">
                  <a16:creationId xmlns:a16="http://schemas.microsoft.com/office/drawing/2014/main" id="{BEC95BDE-6DE9-5E87-308A-F07041170DCF}"/>
                </a:ext>
              </a:extLst>
            </p:cNvPr>
            <p:cNvSpPr/>
            <p:nvPr/>
          </p:nvSpPr>
          <p:spPr>
            <a:xfrm flipH="1">
              <a:off x="8273275" y="299087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1" name="文本框 800">
            <a:extLst>
              <a:ext uri="{FF2B5EF4-FFF2-40B4-BE49-F238E27FC236}">
                <a16:creationId xmlns:a16="http://schemas.microsoft.com/office/drawing/2014/main" id="{1F1D1CFA-F903-3566-04AF-50489302D30F}"/>
              </a:ext>
            </a:extLst>
          </p:cNvPr>
          <p:cNvSpPr txBox="1"/>
          <p:nvPr/>
        </p:nvSpPr>
        <p:spPr>
          <a:xfrm>
            <a:off x="8209149" y="678668"/>
            <a:ext cx="1463938"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Original embedding</a:t>
            </a:r>
            <a:endParaRPr lang="zh-CN" altLang="en-US" sz="1200" dirty="0">
              <a:latin typeface="Times New Roman" panose="02020603050405020304" pitchFamily="18" charset="0"/>
              <a:cs typeface="Times New Roman" panose="02020603050405020304" pitchFamily="18" charset="0"/>
            </a:endParaRPr>
          </a:p>
        </p:txBody>
      </p:sp>
      <p:sp>
        <p:nvSpPr>
          <p:cNvPr id="804" name="文本框 803">
            <a:extLst>
              <a:ext uri="{FF2B5EF4-FFF2-40B4-BE49-F238E27FC236}">
                <a16:creationId xmlns:a16="http://schemas.microsoft.com/office/drawing/2014/main" id="{C19B826D-04A9-1224-2389-CA30A28507BF}"/>
              </a:ext>
            </a:extLst>
          </p:cNvPr>
          <p:cNvSpPr txBox="1"/>
          <p:nvPr/>
        </p:nvSpPr>
        <p:spPr>
          <a:xfrm>
            <a:off x="8212909" y="1538470"/>
            <a:ext cx="1519548"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Disturbed embedding</a:t>
            </a:r>
            <a:endParaRPr lang="zh-CN" altLang="en-US" sz="1200" dirty="0">
              <a:latin typeface="Times New Roman" panose="02020603050405020304" pitchFamily="18" charset="0"/>
              <a:cs typeface="Times New Roman" panose="02020603050405020304" pitchFamily="18" charset="0"/>
            </a:endParaRPr>
          </a:p>
        </p:txBody>
      </p:sp>
      <p:sp>
        <p:nvSpPr>
          <p:cNvPr id="805" name="文本框 804">
            <a:extLst>
              <a:ext uri="{FF2B5EF4-FFF2-40B4-BE49-F238E27FC236}">
                <a16:creationId xmlns:a16="http://schemas.microsoft.com/office/drawing/2014/main" id="{8F872D56-BD79-9C52-4353-BB0386CD5752}"/>
              </a:ext>
            </a:extLst>
          </p:cNvPr>
          <p:cNvSpPr txBox="1"/>
          <p:nvPr/>
        </p:nvSpPr>
        <p:spPr>
          <a:xfrm>
            <a:off x="8235749" y="2121745"/>
            <a:ext cx="1386027"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Isotope embedding</a:t>
            </a:r>
            <a:endParaRPr lang="zh-CN" altLang="en-US" sz="1200" dirty="0">
              <a:latin typeface="Times New Roman" panose="02020603050405020304" pitchFamily="18" charset="0"/>
              <a:cs typeface="Times New Roman" panose="02020603050405020304" pitchFamily="18" charset="0"/>
            </a:endParaRPr>
          </a:p>
        </p:txBody>
      </p:sp>
      <p:sp>
        <p:nvSpPr>
          <p:cNvPr id="806" name="文本框 805">
            <a:extLst>
              <a:ext uri="{FF2B5EF4-FFF2-40B4-BE49-F238E27FC236}">
                <a16:creationId xmlns:a16="http://schemas.microsoft.com/office/drawing/2014/main" id="{A359D2B8-5B56-3901-1DA6-4A51EE3113F8}"/>
              </a:ext>
            </a:extLst>
          </p:cNvPr>
          <p:cNvSpPr txBox="1"/>
          <p:nvPr/>
        </p:nvSpPr>
        <p:spPr>
          <a:xfrm>
            <a:off x="8262349" y="3005358"/>
            <a:ext cx="1683629"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Attach node embedding</a:t>
            </a:r>
            <a:endParaRPr lang="zh-CN" altLang="en-US" sz="1200" dirty="0">
              <a:latin typeface="Times New Roman" panose="02020603050405020304" pitchFamily="18" charset="0"/>
              <a:cs typeface="Times New Roman" panose="02020603050405020304" pitchFamily="18" charset="0"/>
            </a:endParaRPr>
          </a:p>
        </p:txBody>
      </p:sp>
      <p:cxnSp>
        <p:nvCxnSpPr>
          <p:cNvPr id="822" name="直接箭头连接符 821">
            <a:extLst>
              <a:ext uri="{FF2B5EF4-FFF2-40B4-BE49-F238E27FC236}">
                <a16:creationId xmlns:a16="http://schemas.microsoft.com/office/drawing/2014/main" id="{16518040-1387-AEDD-6BFE-1974E178EE4F}"/>
              </a:ext>
            </a:extLst>
          </p:cNvPr>
          <p:cNvCxnSpPr/>
          <p:nvPr/>
        </p:nvCxnSpPr>
        <p:spPr>
          <a:xfrm>
            <a:off x="3952092" y="4197638"/>
            <a:ext cx="483325" cy="0"/>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cxnSp>
        <p:nvCxnSpPr>
          <p:cNvPr id="824" name="直接箭头连接符 823">
            <a:extLst>
              <a:ext uri="{FF2B5EF4-FFF2-40B4-BE49-F238E27FC236}">
                <a16:creationId xmlns:a16="http://schemas.microsoft.com/office/drawing/2014/main" id="{60350819-390F-2F03-8E4A-D370081ADD08}"/>
              </a:ext>
            </a:extLst>
          </p:cNvPr>
          <p:cNvCxnSpPr>
            <a:cxnSpLocks/>
          </p:cNvCxnSpPr>
          <p:nvPr/>
        </p:nvCxnSpPr>
        <p:spPr>
          <a:xfrm>
            <a:off x="8864129" y="903519"/>
            <a:ext cx="0" cy="451786"/>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grpSp>
        <p:nvGrpSpPr>
          <p:cNvPr id="995" name="Google Shape;805;p28">
            <a:extLst>
              <a:ext uri="{FF2B5EF4-FFF2-40B4-BE49-F238E27FC236}">
                <a16:creationId xmlns:a16="http://schemas.microsoft.com/office/drawing/2014/main" id="{72C86667-FC18-CA51-3450-C4841DD30C10}"/>
              </a:ext>
            </a:extLst>
          </p:cNvPr>
          <p:cNvGrpSpPr/>
          <p:nvPr/>
        </p:nvGrpSpPr>
        <p:grpSpPr>
          <a:xfrm>
            <a:off x="7246479" y="404731"/>
            <a:ext cx="626519" cy="639192"/>
            <a:chOff x="347441" y="529183"/>
            <a:chExt cx="2163705" cy="1824635"/>
          </a:xfrm>
          <a:solidFill>
            <a:srgbClr val="E3EEFF"/>
          </a:solidFill>
        </p:grpSpPr>
        <p:grpSp>
          <p:nvGrpSpPr>
            <p:cNvPr id="996" name="Google Shape;806;p28">
              <a:extLst>
                <a:ext uri="{FF2B5EF4-FFF2-40B4-BE49-F238E27FC236}">
                  <a16:creationId xmlns:a16="http://schemas.microsoft.com/office/drawing/2014/main" id="{B3EDDA05-FC26-282F-C2FD-3B8BD1895A60}"/>
                </a:ext>
              </a:extLst>
            </p:cNvPr>
            <p:cNvGrpSpPr/>
            <p:nvPr/>
          </p:nvGrpSpPr>
          <p:grpSpPr>
            <a:xfrm>
              <a:off x="745224" y="529183"/>
              <a:ext cx="1765922" cy="1596032"/>
              <a:chOff x="6240000" y="821025"/>
              <a:chExt cx="2904000" cy="2668950"/>
            </a:xfrm>
            <a:grpFill/>
          </p:grpSpPr>
          <p:sp>
            <p:nvSpPr>
              <p:cNvPr id="1051" name="Google Shape;807;p28">
                <a:extLst>
                  <a:ext uri="{FF2B5EF4-FFF2-40B4-BE49-F238E27FC236}">
                    <a16:creationId xmlns:a16="http://schemas.microsoft.com/office/drawing/2014/main" id="{B3B02E45-955E-2FB3-8216-AD4CDDA37271}"/>
                  </a:ext>
                </a:extLst>
              </p:cNvPr>
              <p:cNvSpPr/>
              <p:nvPr/>
            </p:nvSpPr>
            <p:spPr>
              <a:xfrm flipH="1">
                <a:off x="6240000" y="821025"/>
                <a:ext cx="2904000" cy="26673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52" name="Google Shape;808;p28">
                <a:extLst>
                  <a:ext uri="{FF2B5EF4-FFF2-40B4-BE49-F238E27FC236}">
                    <a16:creationId xmlns:a16="http://schemas.microsoft.com/office/drawing/2014/main" id="{372B7BF0-30B4-235C-973F-7458A179CFF7}"/>
                  </a:ext>
                </a:extLst>
              </p:cNvPr>
              <p:cNvSpPr/>
              <p:nvPr/>
            </p:nvSpPr>
            <p:spPr>
              <a:xfrm flipH="1">
                <a:off x="6240000" y="8210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53" name="Google Shape;809;p28">
                <a:extLst>
                  <a:ext uri="{FF2B5EF4-FFF2-40B4-BE49-F238E27FC236}">
                    <a16:creationId xmlns:a16="http://schemas.microsoft.com/office/drawing/2014/main" id="{B552825F-6FC7-3A00-8D46-6564599A9275}"/>
                  </a:ext>
                </a:extLst>
              </p:cNvPr>
              <p:cNvSpPr/>
              <p:nvPr/>
            </p:nvSpPr>
            <p:spPr>
              <a:xfrm flipH="1">
                <a:off x="6820800" y="8210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54" name="Google Shape;810;p28">
                <a:extLst>
                  <a:ext uri="{FF2B5EF4-FFF2-40B4-BE49-F238E27FC236}">
                    <a16:creationId xmlns:a16="http://schemas.microsoft.com/office/drawing/2014/main" id="{E2CC6A6A-94E5-20F9-EA8E-FDC60315D420}"/>
                  </a:ext>
                </a:extLst>
              </p:cNvPr>
              <p:cNvSpPr/>
              <p:nvPr/>
            </p:nvSpPr>
            <p:spPr>
              <a:xfrm flipH="1">
                <a:off x="7401600" y="8210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55" name="Google Shape;811;p28">
                <a:extLst>
                  <a:ext uri="{FF2B5EF4-FFF2-40B4-BE49-F238E27FC236}">
                    <a16:creationId xmlns:a16="http://schemas.microsoft.com/office/drawing/2014/main" id="{27D34C81-1072-A637-3FEC-A0803B6AA36A}"/>
                  </a:ext>
                </a:extLst>
              </p:cNvPr>
              <p:cNvSpPr/>
              <p:nvPr/>
            </p:nvSpPr>
            <p:spPr>
              <a:xfrm flipH="1">
                <a:off x="7982400" y="8210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56" name="Google Shape;812;p28">
                <a:extLst>
                  <a:ext uri="{FF2B5EF4-FFF2-40B4-BE49-F238E27FC236}">
                    <a16:creationId xmlns:a16="http://schemas.microsoft.com/office/drawing/2014/main" id="{C5D118FF-3353-7911-944C-3933CC73AEBE}"/>
                  </a:ext>
                </a:extLst>
              </p:cNvPr>
              <p:cNvSpPr/>
              <p:nvPr/>
            </p:nvSpPr>
            <p:spPr>
              <a:xfrm flipH="1">
                <a:off x="8563200" y="8210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57" name="Google Shape;813;p28">
                <a:extLst>
                  <a:ext uri="{FF2B5EF4-FFF2-40B4-BE49-F238E27FC236}">
                    <a16:creationId xmlns:a16="http://schemas.microsoft.com/office/drawing/2014/main" id="{71118A3C-FF08-714A-CB26-22D3DAB9D820}"/>
                  </a:ext>
                </a:extLst>
              </p:cNvPr>
              <p:cNvSpPr/>
              <p:nvPr/>
            </p:nvSpPr>
            <p:spPr>
              <a:xfrm flipH="1">
                <a:off x="6240000" y="1353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58" name="Google Shape;814;p28">
                <a:extLst>
                  <a:ext uri="{FF2B5EF4-FFF2-40B4-BE49-F238E27FC236}">
                    <a16:creationId xmlns:a16="http://schemas.microsoft.com/office/drawing/2014/main" id="{F46292E8-F47F-A335-4C96-F6609CC4746B}"/>
                  </a:ext>
                </a:extLst>
              </p:cNvPr>
              <p:cNvSpPr/>
              <p:nvPr/>
            </p:nvSpPr>
            <p:spPr>
              <a:xfrm flipH="1">
                <a:off x="6820800" y="1353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59" name="Google Shape;815;p28">
                <a:extLst>
                  <a:ext uri="{FF2B5EF4-FFF2-40B4-BE49-F238E27FC236}">
                    <a16:creationId xmlns:a16="http://schemas.microsoft.com/office/drawing/2014/main" id="{42082DFA-23C5-3E1D-9BD8-AECB048DC3A6}"/>
                  </a:ext>
                </a:extLst>
              </p:cNvPr>
              <p:cNvSpPr/>
              <p:nvPr/>
            </p:nvSpPr>
            <p:spPr>
              <a:xfrm flipH="1">
                <a:off x="7401600" y="1353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60" name="Google Shape;816;p28">
                <a:extLst>
                  <a:ext uri="{FF2B5EF4-FFF2-40B4-BE49-F238E27FC236}">
                    <a16:creationId xmlns:a16="http://schemas.microsoft.com/office/drawing/2014/main" id="{B6DAAD2D-1EB6-F547-96C4-94D7300F64A2}"/>
                  </a:ext>
                </a:extLst>
              </p:cNvPr>
              <p:cNvSpPr/>
              <p:nvPr/>
            </p:nvSpPr>
            <p:spPr>
              <a:xfrm flipH="1">
                <a:off x="7982400" y="1353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61" name="Google Shape;817;p28">
                <a:extLst>
                  <a:ext uri="{FF2B5EF4-FFF2-40B4-BE49-F238E27FC236}">
                    <a16:creationId xmlns:a16="http://schemas.microsoft.com/office/drawing/2014/main" id="{0FC0AD80-9F6E-E205-EC77-28F6A2748081}"/>
                  </a:ext>
                </a:extLst>
              </p:cNvPr>
              <p:cNvSpPr/>
              <p:nvPr/>
            </p:nvSpPr>
            <p:spPr>
              <a:xfrm flipH="1">
                <a:off x="8563200" y="1353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62" name="Google Shape;818;p28">
                <a:extLst>
                  <a:ext uri="{FF2B5EF4-FFF2-40B4-BE49-F238E27FC236}">
                    <a16:creationId xmlns:a16="http://schemas.microsoft.com/office/drawing/2014/main" id="{832474F5-BA59-0AA5-DEC3-B4C5E1C00AFD}"/>
                  </a:ext>
                </a:extLst>
              </p:cNvPr>
              <p:cNvSpPr/>
              <p:nvPr/>
            </p:nvSpPr>
            <p:spPr>
              <a:xfrm flipH="1">
                <a:off x="6240000" y="1888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63" name="Google Shape;819;p28">
                <a:extLst>
                  <a:ext uri="{FF2B5EF4-FFF2-40B4-BE49-F238E27FC236}">
                    <a16:creationId xmlns:a16="http://schemas.microsoft.com/office/drawing/2014/main" id="{13687B83-9058-C38C-2C57-A60BA5BEE3E0}"/>
                  </a:ext>
                </a:extLst>
              </p:cNvPr>
              <p:cNvSpPr/>
              <p:nvPr/>
            </p:nvSpPr>
            <p:spPr>
              <a:xfrm flipH="1">
                <a:off x="6820800" y="1888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64" name="Google Shape;820;p28">
                <a:extLst>
                  <a:ext uri="{FF2B5EF4-FFF2-40B4-BE49-F238E27FC236}">
                    <a16:creationId xmlns:a16="http://schemas.microsoft.com/office/drawing/2014/main" id="{A1316BD1-A329-4981-53EF-9886BBE0B611}"/>
                  </a:ext>
                </a:extLst>
              </p:cNvPr>
              <p:cNvSpPr/>
              <p:nvPr/>
            </p:nvSpPr>
            <p:spPr>
              <a:xfrm flipH="1">
                <a:off x="7401600" y="1888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65" name="Google Shape;821;p28">
                <a:extLst>
                  <a:ext uri="{FF2B5EF4-FFF2-40B4-BE49-F238E27FC236}">
                    <a16:creationId xmlns:a16="http://schemas.microsoft.com/office/drawing/2014/main" id="{031E6F58-5CD6-DE38-E6C1-05B89AF611A7}"/>
                  </a:ext>
                </a:extLst>
              </p:cNvPr>
              <p:cNvSpPr/>
              <p:nvPr/>
            </p:nvSpPr>
            <p:spPr>
              <a:xfrm flipH="1">
                <a:off x="7982400" y="1888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66" name="Google Shape;822;p28">
                <a:extLst>
                  <a:ext uri="{FF2B5EF4-FFF2-40B4-BE49-F238E27FC236}">
                    <a16:creationId xmlns:a16="http://schemas.microsoft.com/office/drawing/2014/main" id="{9783762C-AD88-AF08-2244-426F893865AD}"/>
                  </a:ext>
                </a:extLst>
              </p:cNvPr>
              <p:cNvSpPr/>
              <p:nvPr/>
            </p:nvSpPr>
            <p:spPr>
              <a:xfrm flipH="1">
                <a:off x="8563200" y="1888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67" name="Google Shape;823;p28">
                <a:extLst>
                  <a:ext uri="{FF2B5EF4-FFF2-40B4-BE49-F238E27FC236}">
                    <a16:creationId xmlns:a16="http://schemas.microsoft.com/office/drawing/2014/main" id="{736D5D43-B1BA-9A51-9806-B19BB7608F97}"/>
                  </a:ext>
                </a:extLst>
              </p:cNvPr>
              <p:cNvSpPr/>
              <p:nvPr/>
            </p:nvSpPr>
            <p:spPr>
              <a:xfrm flipH="1">
                <a:off x="6240000" y="2422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68" name="Google Shape;824;p28">
                <a:extLst>
                  <a:ext uri="{FF2B5EF4-FFF2-40B4-BE49-F238E27FC236}">
                    <a16:creationId xmlns:a16="http://schemas.microsoft.com/office/drawing/2014/main" id="{C03FE198-D1D2-FD3F-225E-72B93556FF30}"/>
                  </a:ext>
                </a:extLst>
              </p:cNvPr>
              <p:cNvSpPr/>
              <p:nvPr/>
            </p:nvSpPr>
            <p:spPr>
              <a:xfrm flipH="1">
                <a:off x="6820800" y="2422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69" name="Google Shape;825;p28">
                <a:extLst>
                  <a:ext uri="{FF2B5EF4-FFF2-40B4-BE49-F238E27FC236}">
                    <a16:creationId xmlns:a16="http://schemas.microsoft.com/office/drawing/2014/main" id="{591BC535-E3FD-60DF-30B1-D7B2C11E183F}"/>
                  </a:ext>
                </a:extLst>
              </p:cNvPr>
              <p:cNvSpPr/>
              <p:nvPr/>
            </p:nvSpPr>
            <p:spPr>
              <a:xfrm flipH="1">
                <a:off x="7401600" y="2422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70" name="Google Shape;826;p28">
                <a:extLst>
                  <a:ext uri="{FF2B5EF4-FFF2-40B4-BE49-F238E27FC236}">
                    <a16:creationId xmlns:a16="http://schemas.microsoft.com/office/drawing/2014/main" id="{3D7178F0-1930-75B5-9BFE-25F0BD55D477}"/>
                  </a:ext>
                </a:extLst>
              </p:cNvPr>
              <p:cNvSpPr/>
              <p:nvPr/>
            </p:nvSpPr>
            <p:spPr>
              <a:xfrm flipH="1">
                <a:off x="7982400" y="2422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71" name="Google Shape;827;p28">
                <a:extLst>
                  <a:ext uri="{FF2B5EF4-FFF2-40B4-BE49-F238E27FC236}">
                    <a16:creationId xmlns:a16="http://schemas.microsoft.com/office/drawing/2014/main" id="{C182715D-808A-883A-D41F-65BABAF168E1}"/>
                  </a:ext>
                </a:extLst>
              </p:cNvPr>
              <p:cNvSpPr/>
              <p:nvPr/>
            </p:nvSpPr>
            <p:spPr>
              <a:xfrm flipH="1">
                <a:off x="8563200" y="2422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72" name="Google Shape;828;p28">
                <a:extLst>
                  <a:ext uri="{FF2B5EF4-FFF2-40B4-BE49-F238E27FC236}">
                    <a16:creationId xmlns:a16="http://schemas.microsoft.com/office/drawing/2014/main" id="{E20D8A41-F295-1D2D-E5F9-3030E77FCBD5}"/>
                  </a:ext>
                </a:extLst>
              </p:cNvPr>
              <p:cNvSpPr/>
              <p:nvPr/>
            </p:nvSpPr>
            <p:spPr>
              <a:xfrm flipH="1">
                <a:off x="6240000" y="29571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73" name="Google Shape;829;p28">
                <a:extLst>
                  <a:ext uri="{FF2B5EF4-FFF2-40B4-BE49-F238E27FC236}">
                    <a16:creationId xmlns:a16="http://schemas.microsoft.com/office/drawing/2014/main" id="{614E5745-B063-EDEF-3473-9760DD31FD12}"/>
                  </a:ext>
                </a:extLst>
              </p:cNvPr>
              <p:cNvSpPr/>
              <p:nvPr/>
            </p:nvSpPr>
            <p:spPr>
              <a:xfrm flipH="1">
                <a:off x="6820800" y="29571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74" name="Google Shape;830;p28">
                <a:extLst>
                  <a:ext uri="{FF2B5EF4-FFF2-40B4-BE49-F238E27FC236}">
                    <a16:creationId xmlns:a16="http://schemas.microsoft.com/office/drawing/2014/main" id="{973CFE04-AEF8-E5A1-CED8-973ECD110545}"/>
                  </a:ext>
                </a:extLst>
              </p:cNvPr>
              <p:cNvSpPr/>
              <p:nvPr/>
            </p:nvSpPr>
            <p:spPr>
              <a:xfrm flipH="1">
                <a:off x="7401600" y="29571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75" name="Google Shape;831;p28">
                <a:extLst>
                  <a:ext uri="{FF2B5EF4-FFF2-40B4-BE49-F238E27FC236}">
                    <a16:creationId xmlns:a16="http://schemas.microsoft.com/office/drawing/2014/main" id="{89C4E426-2B21-3FA1-DDBB-46BF589B3E27}"/>
                  </a:ext>
                </a:extLst>
              </p:cNvPr>
              <p:cNvSpPr/>
              <p:nvPr/>
            </p:nvSpPr>
            <p:spPr>
              <a:xfrm flipH="1">
                <a:off x="7982400" y="29571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76" name="Google Shape;832;p28">
                <a:extLst>
                  <a:ext uri="{FF2B5EF4-FFF2-40B4-BE49-F238E27FC236}">
                    <a16:creationId xmlns:a16="http://schemas.microsoft.com/office/drawing/2014/main" id="{BF37E4AA-9D20-B25D-FC9E-7CC16BD2D810}"/>
                  </a:ext>
                </a:extLst>
              </p:cNvPr>
              <p:cNvSpPr/>
              <p:nvPr/>
            </p:nvSpPr>
            <p:spPr>
              <a:xfrm flipH="1">
                <a:off x="8563200" y="29571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grpSp>
        <p:grpSp>
          <p:nvGrpSpPr>
            <p:cNvPr id="997" name="Google Shape;833;p28">
              <a:extLst>
                <a:ext uri="{FF2B5EF4-FFF2-40B4-BE49-F238E27FC236}">
                  <a16:creationId xmlns:a16="http://schemas.microsoft.com/office/drawing/2014/main" id="{52816C3E-4766-2AB1-279A-86F0508919A3}"/>
                </a:ext>
              </a:extLst>
            </p:cNvPr>
            <p:cNvGrpSpPr/>
            <p:nvPr/>
          </p:nvGrpSpPr>
          <p:grpSpPr>
            <a:xfrm>
              <a:off x="546332" y="643484"/>
              <a:ext cx="1765922" cy="1596032"/>
              <a:chOff x="5950075" y="854725"/>
              <a:chExt cx="2904000" cy="2668950"/>
            </a:xfrm>
            <a:grpFill/>
          </p:grpSpPr>
          <p:sp>
            <p:nvSpPr>
              <p:cNvPr id="1025" name="Google Shape;834;p28">
                <a:extLst>
                  <a:ext uri="{FF2B5EF4-FFF2-40B4-BE49-F238E27FC236}">
                    <a16:creationId xmlns:a16="http://schemas.microsoft.com/office/drawing/2014/main" id="{9E9F19E1-2C95-ACD2-EC8C-E98DF7219A21}"/>
                  </a:ext>
                </a:extLst>
              </p:cNvPr>
              <p:cNvSpPr/>
              <p:nvPr/>
            </p:nvSpPr>
            <p:spPr>
              <a:xfrm flipH="1">
                <a:off x="5950075" y="854725"/>
                <a:ext cx="2904000" cy="26673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835;p28">
                <a:extLst>
                  <a:ext uri="{FF2B5EF4-FFF2-40B4-BE49-F238E27FC236}">
                    <a16:creationId xmlns:a16="http://schemas.microsoft.com/office/drawing/2014/main" id="{02CC6344-3008-8ED6-DCF7-525FF7713A78}"/>
                  </a:ext>
                </a:extLst>
              </p:cNvPr>
              <p:cNvSpPr/>
              <p:nvPr/>
            </p:nvSpPr>
            <p:spPr>
              <a:xfrm flipH="1">
                <a:off x="5950075" y="854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836;p28">
                <a:extLst>
                  <a:ext uri="{FF2B5EF4-FFF2-40B4-BE49-F238E27FC236}">
                    <a16:creationId xmlns:a16="http://schemas.microsoft.com/office/drawing/2014/main" id="{9F29767F-BA9B-F154-A608-41F3BB976ED4}"/>
                  </a:ext>
                </a:extLst>
              </p:cNvPr>
              <p:cNvSpPr/>
              <p:nvPr/>
            </p:nvSpPr>
            <p:spPr>
              <a:xfrm flipH="1">
                <a:off x="6530875" y="854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837;p28">
                <a:extLst>
                  <a:ext uri="{FF2B5EF4-FFF2-40B4-BE49-F238E27FC236}">
                    <a16:creationId xmlns:a16="http://schemas.microsoft.com/office/drawing/2014/main" id="{4DFA64C4-058E-5A11-1E25-37E8E3F586EB}"/>
                  </a:ext>
                </a:extLst>
              </p:cNvPr>
              <p:cNvSpPr/>
              <p:nvPr/>
            </p:nvSpPr>
            <p:spPr>
              <a:xfrm flipH="1">
                <a:off x="7111675" y="854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838;p28">
                <a:extLst>
                  <a:ext uri="{FF2B5EF4-FFF2-40B4-BE49-F238E27FC236}">
                    <a16:creationId xmlns:a16="http://schemas.microsoft.com/office/drawing/2014/main" id="{DE4A208A-A280-C2B4-F363-34A8A5879A1B}"/>
                  </a:ext>
                </a:extLst>
              </p:cNvPr>
              <p:cNvSpPr/>
              <p:nvPr/>
            </p:nvSpPr>
            <p:spPr>
              <a:xfrm flipH="1">
                <a:off x="7692475" y="854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839;p28">
                <a:extLst>
                  <a:ext uri="{FF2B5EF4-FFF2-40B4-BE49-F238E27FC236}">
                    <a16:creationId xmlns:a16="http://schemas.microsoft.com/office/drawing/2014/main" id="{CA138EC4-8A0C-F65A-A256-8CD416716C0D}"/>
                  </a:ext>
                </a:extLst>
              </p:cNvPr>
              <p:cNvSpPr/>
              <p:nvPr/>
            </p:nvSpPr>
            <p:spPr>
              <a:xfrm flipH="1">
                <a:off x="8273275" y="854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840;p28">
                <a:extLst>
                  <a:ext uri="{FF2B5EF4-FFF2-40B4-BE49-F238E27FC236}">
                    <a16:creationId xmlns:a16="http://schemas.microsoft.com/office/drawing/2014/main" id="{B912C696-BBA0-9129-9E37-76423B0B7F7A}"/>
                  </a:ext>
                </a:extLst>
              </p:cNvPr>
              <p:cNvSpPr/>
              <p:nvPr/>
            </p:nvSpPr>
            <p:spPr>
              <a:xfrm flipH="1">
                <a:off x="5950075" y="13875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841;p28">
                <a:extLst>
                  <a:ext uri="{FF2B5EF4-FFF2-40B4-BE49-F238E27FC236}">
                    <a16:creationId xmlns:a16="http://schemas.microsoft.com/office/drawing/2014/main" id="{47962134-06BD-F70A-C1D0-2EE3A8B4F01D}"/>
                  </a:ext>
                </a:extLst>
              </p:cNvPr>
              <p:cNvSpPr/>
              <p:nvPr/>
            </p:nvSpPr>
            <p:spPr>
              <a:xfrm flipH="1">
                <a:off x="6530875" y="13875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842;p28">
                <a:extLst>
                  <a:ext uri="{FF2B5EF4-FFF2-40B4-BE49-F238E27FC236}">
                    <a16:creationId xmlns:a16="http://schemas.microsoft.com/office/drawing/2014/main" id="{1CF494C8-660E-A629-20C3-8ED9EC0FC70C}"/>
                  </a:ext>
                </a:extLst>
              </p:cNvPr>
              <p:cNvSpPr/>
              <p:nvPr/>
            </p:nvSpPr>
            <p:spPr>
              <a:xfrm flipH="1">
                <a:off x="7111675" y="13875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843;p28">
                <a:extLst>
                  <a:ext uri="{FF2B5EF4-FFF2-40B4-BE49-F238E27FC236}">
                    <a16:creationId xmlns:a16="http://schemas.microsoft.com/office/drawing/2014/main" id="{06A30C8C-0902-EAA1-0782-8A95EE1A81AA}"/>
                  </a:ext>
                </a:extLst>
              </p:cNvPr>
              <p:cNvSpPr/>
              <p:nvPr/>
            </p:nvSpPr>
            <p:spPr>
              <a:xfrm flipH="1">
                <a:off x="7692475" y="13875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844;p28">
                <a:extLst>
                  <a:ext uri="{FF2B5EF4-FFF2-40B4-BE49-F238E27FC236}">
                    <a16:creationId xmlns:a16="http://schemas.microsoft.com/office/drawing/2014/main" id="{9DC24335-8F3F-55D6-79C0-CE57BB8C6D39}"/>
                  </a:ext>
                </a:extLst>
              </p:cNvPr>
              <p:cNvSpPr/>
              <p:nvPr/>
            </p:nvSpPr>
            <p:spPr>
              <a:xfrm flipH="1">
                <a:off x="8273275" y="13875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845;p28">
                <a:extLst>
                  <a:ext uri="{FF2B5EF4-FFF2-40B4-BE49-F238E27FC236}">
                    <a16:creationId xmlns:a16="http://schemas.microsoft.com/office/drawing/2014/main" id="{E0CEF977-F6DA-8BC0-8EF5-D7F48509395E}"/>
                  </a:ext>
                </a:extLst>
              </p:cNvPr>
              <p:cNvSpPr/>
              <p:nvPr/>
            </p:nvSpPr>
            <p:spPr>
              <a:xfrm flipH="1">
                <a:off x="5950075" y="19219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846;p28">
                <a:extLst>
                  <a:ext uri="{FF2B5EF4-FFF2-40B4-BE49-F238E27FC236}">
                    <a16:creationId xmlns:a16="http://schemas.microsoft.com/office/drawing/2014/main" id="{E317C49E-C535-2E50-8DBD-2517E88E4DB8}"/>
                  </a:ext>
                </a:extLst>
              </p:cNvPr>
              <p:cNvSpPr/>
              <p:nvPr/>
            </p:nvSpPr>
            <p:spPr>
              <a:xfrm flipH="1">
                <a:off x="6530875" y="19219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847;p28">
                <a:extLst>
                  <a:ext uri="{FF2B5EF4-FFF2-40B4-BE49-F238E27FC236}">
                    <a16:creationId xmlns:a16="http://schemas.microsoft.com/office/drawing/2014/main" id="{516A3322-3DE0-592B-103B-9725489B5AF4}"/>
                  </a:ext>
                </a:extLst>
              </p:cNvPr>
              <p:cNvSpPr/>
              <p:nvPr/>
            </p:nvSpPr>
            <p:spPr>
              <a:xfrm flipH="1">
                <a:off x="7111675" y="19219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848;p28">
                <a:extLst>
                  <a:ext uri="{FF2B5EF4-FFF2-40B4-BE49-F238E27FC236}">
                    <a16:creationId xmlns:a16="http://schemas.microsoft.com/office/drawing/2014/main" id="{DF8D7CBC-197C-7827-C095-3D38AE5CDF30}"/>
                  </a:ext>
                </a:extLst>
              </p:cNvPr>
              <p:cNvSpPr/>
              <p:nvPr/>
            </p:nvSpPr>
            <p:spPr>
              <a:xfrm flipH="1">
                <a:off x="7692475" y="19219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849;p28">
                <a:extLst>
                  <a:ext uri="{FF2B5EF4-FFF2-40B4-BE49-F238E27FC236}">
                    <a16:creationId xmlns:a16="http://schemas.microsoft.com/office/drawing/2014/main" id="{9709A49E-258C-2F36-1746-FEC6C02BDE0D}"/>
                  </a:ext>
                </a:extLst>
              </p:cNvPr>
              <p:cNvSpPr/>
              <p:nvPr/>
            </p:nvSpPr>
            <p:spPr>
              <a:xfrm flipH="1">
                <a:off x="8273275" y="19219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850;p28">
                <a:extLst>
                  <a:ext uri="{FF2B5EF4-FFF2-40B4-BE49-F238E27FC236}">
                    <a16:creationId xmlns:a16="http://schemas.microsoft.com/office/drawing/2014/main" id="{3180B335-12A7-3370-2CF4-146853CEBC76}"/>
                  </a:ext>
                </a:extLst>
              </p:cNvPr>
              <p:cNvSpPr/>
              <p:nvPr/>
            </p:nvSpPr>
            <p:spPr>
              <a:xfrm flipH="1">
                <a:off x="5950075" y="24564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851;p28">
                <a:extLst>
                  <a:ext uri="{FF2B5EF4-FFF2-40B4-BE49-F238E27FC236}">
                    <a16:creationId xmlns:a16="http://schemas.microsoft.com/office/drawing/2014/main" id="{65A925A3-8ECE-0D4A-5FAE-16767E627F39}"/>
                  </a:ext>
                </a:extLst>
              </p:cNvPr>
              <p:cNvSpPr/>
              <p:nvPr/>
            </p:nvSpPr>
            <p:spPr>
              <a:xfrm flipH="1">
                <a:off x="6530875" y="24564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852;p28">
                <a:extLst>
                  <a:ext uri="{FF2B5EF4-FFF2-40B4-BE49-F238E27FC236}">
                    <a16:creationId xmlns:a16="http://schemas.microsoft.com/office/drawing/2014/main" id="{9D2DE999-C5C3-D255-579B-3BA98F26DAC9}"/>
                  </a:ext>
                </a:extLst>
              </p:cNvPr>
              <p:cNvSpPr/>
              <p:nvPr/>
            </p:nvSpPr>
            <p:spPr>
              <a:xfrm flipH="1">
                <a:off x="7111675" y="24564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853;p28">
                <a:extLst>
                  <a:ext uri="{FF2B5EF4-FFF2-40B4-BE49-F238E27FC236}">
                    <a16:creationId xmlns:a16="http://schemas.microsoft.com/office/drawing/2014/main" id="{4ECE4ACC-24D6-48CC-5B15-3DE1B6EE2331}"/>
                  </a:ext>
                </a:extLst>
              </p:cNvPr>
              <p:cNvSpPr/>
              <p:nvPr/>
            </p:nvSpPr>
            <p:spPr>
              <a:xfrm flipH="1">
                <a:off x="7692475" y="24564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854;p28">
                <a:extLst>
                  <a:ext uri="{FF2B5EF4-FFF2-40B4-BE49-F238E27FC236}">
                    <a16:creationId xmlns:a16="http://schemas.microsoft.com/office/drawing/2014/main" id="{DC866C47-1DE8-9464-F4F3-3B107D0F4BA2}"/>
                  </a:ext>
                </a:extLst>
              </p:cNvPr>
              <p:cNvSpPr/>
              <p:nvPr/>
            </p:nvSpPr>
            <p:spPr>
              <a:xfrm flipH="1">
                <a:off x="8273275" y="24564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855;p28">
                <a:extLst>
                  <a:ext uri="{FF2B5EF4-FFF2-40B4-BE49-F238E27FC236}">
                    <a16:creationId xmlns:a16="http://schemas.microsoft.com/office/drawing/2014/main" id="{40E237CE-3DDB-D7A8-25B4-BFDD2FC792A5}"/>
                  </a:ext>
                </a:extLst>
              </p:cNvPr>
              <p:cNvSpPr/>
              <p:nvPr/>
            </p:nvSpPr>
            <p:spPr>
              <a:xfrm flipH="1">
                <a:off x="5950075" y="29908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856;p28">
                <a:extLst>
                  <a:ext uri="{FF2B5EF4-FFF2-40B4-BE49-F238E27FC236}">
                    <a16:creationId xmlns:a16="http://schemas.microsoft.com/office/drawing/2014/main" id="{92282F06-B9A8-C49D-6688-74811D99EA83}"/>
                  </a:ext>
                </a:extLst>
              </p:cNvPr>
              <p:cNvSpPr/>
              <p:nvPr/>
            </p:nvSpPr>
            <p:spPr>
              <a:xfrm flipH="1">
                <a:off x="6530875" y="29908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857;p28">
                <a:extLst>
                  <a:ext uri="{FF2B5EF4-FFF2-40B4-BE49-F238E27FC236}">
                    <a16:creationId xmlns:a16="http://schemas.microsoft.com/office/drawing/2014/main" id="{F88B82B4-A7A9-94AF-AF7E-835D4E9F35FD}"/>
                  </a:ext>
                </a:extLst>
              </p:cNvPr>
              <p:cNvSpPr/>
              <p:nvPr/>
            </p:nvSpPr>
            <p:spPr>
              <a:xfrm flipH="1">
                <a:off x="7111675" y="29908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858;p28">
                <a:extLst>
                  <a:ext uri="{FF2B5EF4-FFF2-40B4-BE49-F238E27FC236}">
                    <a16:creationId xmlns:a16="http://schemas.microsoft.com/office/drawing/2014/main" id="{31D17D4A-15E5-5305-765F-F7BA006D9706}"/>
                  </a:ext>
                </a:extLst>
              </p:cNvPr>
              <p:cNvSpPr/>
              <p:nvPr/>
            </p:nvSpPr>
            <p:spPr>
              <a:xfrm flipH="1">
                <a:off x="7692475" y="29908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859;p28">
                <a:extLst>
                  <a:ext uri="{FF2B5EF4-FFF2-40B4-BE49-F238E27FC236}">
                    <a16:creationId xmlns:a16="http://schemas.microsoft.com/office/drawing/2014/main" id="{2DEAA8C7-531F-A8EF-B378-3C66D433D981}"/>
                  </a:ext>
                </a:extLst>
              </p:cNvPr>
              <p:cNvSpPr/>
              <p:nvPr/>
            </p:nvSpPr>
            <p:spPr>
              <a:xfrm flipH="1">
                <a:off x="8273275" y="29908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8" name="Google Shape;860;p28">
              <a:extLst>
                <a:ext uri="{FF2B5EF4-FFF2-40B4-BE49-F238E27FC236}">
                  <a16:creationId xmlns:a16="http://schemas.microsoft.com/office/drawing/2014/main" id="{43327079-F674-FD8C-C3F4-B49FCAD87CEE}"/>
                </a:ext>
              </a:extLst>
            </p:cNvPr>
            <p:cNvGrpSpPr/>
            <p:nvPr/>
          </p:nvGrpSpPr>
          <p:grpSpPr>
            <a:xfrm>
              <a:off x="347441" y="757786"/>
              <a:ext cx="1765922" cy="1596032"/>
              <a:chOff x="2854300" y="1168125"/>
              <a:chExt cx="2904000" cy="2668950"/>
            </a:xfrm>
            <a:grpFill/>
          </p:grpSpPr>
          <p:sp>
            <p:nvSpPr>
              <p:cNvPr id="999" name="Google Shape;861;p28">
                <a:extLst>
                  <a:ext uri="{FF2B5EF4-FFF2-40B4-BE49-F238E27FC236}">
                    <a16:creationId xmlns:a16="http://schemas.microsoft.com/office/drawing/2014/main" id="{A3212517-2A2B-A294-E11C-6E1E3FF07193}"/>
                  </a:ext>
                </a:extLst>
              </p:cNvPr>
              <p:cNvSpPr/>
              <p:nvPr/>
            </p:nvSpPr>
            <p:spPr>
              <a:xfrm flipH="1">
                <a:off x="2854300" y="1168125"/>
                <a:ext cx="2904000" cy="26673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862;p28">
                <a:extLst>
                  <a:ext uri="{FF2B5EF4-FFF2-40B4-BE49-F238E27FC236}">
                    <a16:creationId xmlns:a16="http://schemas.microsoft.com/office/drawing/2014/main" id="{133E2F6A-182C-7CDA-EE54-12989EEE87D7}"/>
                  </a:ext>
                </a:extLst>
              </p:cNvPr>
              <p:cNvSpPr/>
              <p:nvPr/>
            </p:nvSpPr>
            <p:spPr>
              <a:xfrm flipH="1">
                <a:off x="2854300" y="11681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863;p28">
                <a:extLst>
                  <a:ext uri="{FF2B5EF4-FFF2-40B4-BE49-F238E27FC236}">
                    <a16:creationId xmlns:a16="http://schemas.microsoft.com/office/drawing/2014/main" id="{E2C3F506-D36D-C68F-89B2-868A0708BC49}"/>
                  </a:ext>
                </a:extLst>
              </p:cNvPr>
              <p:cNvSpPr/>
              <p:nvPr/>
            </p:nvSpPr>
            <p:spPr>
              <a:xfrm flipH="1">
                <a:off x="3435100" y="11681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864;p28">
                <a:extLst>
                  <a:ext uri="{FF2B5EF4-FFF2-40B4-BE49-F238E27FC236}">
                    <a16:creationId xmlns:a16="http://schemas.microsoft.com/office/drawing/2014/main" id="{BA31050C-7B9F-9D85-9D51-7BE43C095C5B}"/>
                  </a:ext>
                </a:extLst>
              </p:cNvPr>
              <p:cNvSpPr/>
              <p:nvPr/>
            </p:nvSpPr>
            <p:spPr>
              <a:xfrm flipH="1">
                <a:off x="4015900" y="11681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865;p28">
                <a:extLst>
                  <a:ext uri="{FF2B5EF4-FFF2-40B4-BE49-F238E27FC236}">
                    <a16:creationId xmlns:a16="http://schemas.microsoft.com/office/drawing/2014/main" id="{BA3F3C64-6AF6-1981-1BBE-C61A80C09DAE}"/>
                  </a:ext>
                </a:extLst>
              </p:cNvPr>
              <p:cNvSpPr/>
              <p:nvPr/>
            </p:nvSpPr>
            <p:spPr>
              <a:xfrm flipH="1">
                <a:off x="4596700" y="11681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866;p28">
                <a:extLst>
                  <a:ext uri="{FF2B5EF4-FFF2-40B4-BE49-F238E27FC236}">
                    <a16:creationId xmlns:a16="http://schemas.microsoft.com/office/drawing/2014/main" id="{456703FE-64A4-70DD-DB2E-DEC716743530}"/>
                  </a:ext>
                </a:extLst>
              </p:cNvPr>
              <p:cNvSpPr/>
              <p:nvPr/>
            </p:nvSpPr>
            <p:spPr>
              <a:xfrm flipH="1">
                <a:off x="5177500" y="11681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867;p28">
                <a:extLst>
                  <a:ext uri="{FF2B5EF4-FFF2-40B4-BE49-F238E27FC236}">
                    <a16:creationId xmlns:a16="http://schemas.microsoft.com/office/drawing/2014/main" id="{6BB5F94D-F77A-40E4-77F3-998DA9F3ADFF}"/>
                  </a:ext>
                </a:extLst>
              </p:cNvPr>
              <p:cNvSpPr/>
              <p:nvPr/>
            </p:nvSpPr>
            <p:spPr>
              <a:xfrm flipH="1">
                <a:off x="2854300" y="17009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868;p28">
                <a:extLst>
                  <a:ext uri="{FF2B5EF4-FFF2-40B4-BE49-F238E27FC236}">
                    <a16:creationId xmlns:a16="http://schemas.microsoft.com/office/drawing/2014/main" id="{1F117FCE-1A4A-AEF1-E124-3A9442ED9873}"/>
                  </a:ext>
                </a:extLst>
              </p:cNvPr>
              <p:cNvSpPr/>
              <p:nvPr/>
            </p:nvSpPr>
            <p:spPr>
              <a:xfrm flipH="1">
                <a:off x="3435100" y="17009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869;p28">
                <a:extLst>
                  <a:ext uri="{FF2B5EF4-FFF2-40B4-BE49-F238E27FC236}">
                    <a16:creationId xmlns:a16="http://schemas.microsoft.com/office/drawing/2014/main" id="{9DFC552F-A985-7A9C-52D6-50CA933EA153}"/>
                  </a:ext>
                </a:extLst>
              </p:cNvPr>
              <p:cNvSpPr/>
              <p:nvPr/>
            </p:nvSpPr>
            <p:spPr>
              <a:xfrm flipH="1">
                <a:off x="4015900" y="17009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870;p28">
                <a:extLst>
                  <a:ext uri="{FF2B5EF4-FFF2-40B4-BE49-F238E27FC236}">
                    <a16:creationId xmlns:a16="http://schemas.microsoft.com/office/drawing/2014/main" id="{A6F85002-0AEF-06FA-8FAD-96794F85CF3E}"/>
                  </a:ext>
                </a:extLst>
              </p:cNvPr>
              <p:cNvSpPr/>
              <p:nvPr/>
            </p:nvSpPr>
            <p:spPr>
              <a:xfrm flipH="1">
                <a:off x="4596700" y="17009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871;p28">
                <a:extLst>
                  <a:ext uri="{FF2B5EF4-FFF2-40B4-BE49-F238E27FC236}">
                    <a16:creationId xmlns:a16="http://schemas.microsoft.com/office/drawing/2014/main" id="{902820FD-17A4-5E2E-E9C1-F413D1459315}"/>
                  </a:ext>
                </a:extLst>
              </p:cNvPr>
              <p:cNvSpPr/>
              <p:nvPr/>
            </p:nvSpPr>
            <p:spPr>
              <a:xfrm flipH="1">
                <a:off x="5177500" y="17009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872;p28">
                <a:extLst>
                  <a:ext uri="{FF2B5EF4-FFF2-40B4-BE49-F238E27FC236}">
                    <a16:creationId xmlns:a16="http://schemas.microsoft.com/office/drawing/2014/main" id="{450E400D-5822-DD73-63CD-B76854092380}"/>
                  </a:ext>
                </a:extLst>
              </p:cNvPr>
              <p:cNvSpPr/>
              <p:nvPr/>
            </p:nvSpPr>
            <p:spPr>
              <a:xfrm flipH="1">
                <a:off x="2854300" y="22353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873;p28">
                <a:extLst>
                  <a:ext uri="{FF2B5EF4-FFF2-40B4-BE49-F238E27FC236}">
                    <a16:creationId xmlns:a16="http://schemas.microsoft.com/office/drawing/2014/main" id="{EDB3F9A9-299C-9824-CD90-9385064B4C5C}"/>
                  </a:ext>
                </a:extLst>
              </p:cNvPr>
              <p:cNvSpPr/>
              <p:nvPr/>
            </p:nvSpPr>
            <p:spPr>
              <a:xfrm flipH="1">
                <a:off x="3435100" y="22353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874;p28">
                <a:extLst>
                  <a:ext uri="{FF2B5EF4-FFF2-40B4-BE49-F238E27FC236}">
                    <a16:creationId xmlns:a16="http://schemas.microsoft.com/office/drawing/2014/main" id="{83E5E158-F1CA-7467-1E62-C253AE748742}"/>
                  </a:ext>
                </a:extLst>
              </p:cNvPr>
              <p:cNvSpPr/>
              <p:nvPr/>
            </p:nvSpPr>
            <p:spPr>
              <a:xfrm flipH="1">
                <a:off x="4015900" y="22353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875;p28">
                <a:extLst>
                  <a:ext uri="{FF2B5EF4-FFF2-40B4-BE49-F238E27FC236}">
                    <a16:creationId xmlns:a16="http://schemas.microsoft.com/office/drawing/2014/main" id="{F1D76755-53D2-784D-3C54-99A2AB193605}"/>
                  </a:ext>
                </a:extLst>
              </p:cNvPr>
              <p:cNvSpPr/>
              <p:nvPr/>
            </p:nvSpPr>
            <p:spPr>
              <a:xfrm flipH="1">
                <a:off x="4596700" y="22353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876;p28">
                <a:extLst>
                  <a:ext uri="{FF2B5EF4-FFF2-40B4-BE49-F238E27FC236}">
                    <a16:creationId xmlns:a16="http://schemas.microsoft.com/office/drawing/2014/main" id="{EE532469-0A51-4DDE-E9BE-1329F7720D69}"/>
                  </a:ext>
                </a:extLst>
              </p:cNvPr>
              <p:cNvSpPr/>
              <p:nvPr/>
            </p:nvSpPr>
            <p:spPr>
              <a:xfrm flipH="1">
                <a:off x="5177500" y="22353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877;p28">
                <a:extLst>
                  <a:ext uri="{FF2B5EF4-FFF2-40B4-BE49-F238E27FC236}">
                    <a16:creationId xmlns:a16="http://schemas.microsoft.com/office/drawing/2014/main" id="{76D0CD16-C613-055E-1B06-FE9A561BA502}"/>
                  </a:ext>
                </a:extLst>
              </p:cNvPr>
              <p:cNvSpPr/>
              <p:nvPr/>
            </p:nvSpPr>
            <p:spPr>
              <a:xfrm flipH="1">
                <a:off x="2854300" y="2769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878;p28">
                <a:extLst>
                  <a:ext uri="{FF2B5EF4-FFF2-40B4-BE49-F238E27FC236}">
                    <a16:creationId xmlns:a16="http://schemas.microsoft.com/office/drawing/2014/main" id="{68956DD3-8A24-F134-928F-C7151416CF97}"/>
                  </a:ext>
                </a:extLst>
              </p:cNvPr>
              <p:cNvSpPr/>
              <p:nvPr/>
            </p:nvSpPr>
            <p:spPr>
              <a:xfrm flipH="1">
                <a:off x="3435100" y="2769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879;p28">
                <a:extLst>
                  <a:ext uri="{FF2B5EF4-FFF2-40B4-BE49-F238E27FC236}">
                    <a16:creationId xmlns:a16="http://schemas.microsoft.com/office/drawing/2014/main" id="{BC8555E5-8D50-D66C-9F24-F9363A23C3B6}"/>
                  </a:ext>
                </a:extLst>
              </p:cNvPr>
              <p:cNvSpPr/>
              <p:nvPr/>
            </p:nvSpPr>
            <p:spPr>
              <a:xfrm flipH="1">
                <a:off x="4015900" y="2769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880;p28">
                <a:extLst>
                  <a:ext uri="{FF2B5EF4-FFF2-40B4-BE49-F238E27FC236}">
                    <a16:creationId xmlns:a16="http://schemas.microsoft.com/office/drawing/2014/main" id="{31557063-6703-4263-AF17-386B9C030699}"/>
                  </a:ext>
                </a:extLst>
              </p:cNvPr>
              <p:cNvSpPr/>
              <p:nvPr/>
            </p:nvSpPr>
            <p:spPr>
              <a:xfrm flipH="1">
                <a:off x="4596700" y="2769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881;p28">
                <a:extLst>
                  <a:ext uri="{FF2B5EF4-FFF2-40B4-BE49-F238E27FC236}">
                    <a16:creationId xmlns:a16="http://schemas.microsoft.com/office/drawing/2014/main" id="{18BCBEB6-D3E7-5581-9BDC-B8BEEAC62526}"/>
                  </a:ext>
                </a:extLst>
              </p:cNvPr>
              <p:cNvSpPr/>
              <p:nvPr/>
            </p:nvSpPr>
            <p:spPr>
              <a:xfrm flipH="1">
                <a:off x="5177500" y="2769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882;p28">
                <a:extLst>
                  <a:ext uri="{FF2B5EF4-FFF2-40B4-BE49-F238E27FC236}">
                    <a16:creationId xmlns:a16="http://schemas.microsoft.com/office/drawing/2014/main" id="{902CF878-47F1-83F7-9B48-179B9159823A}"/>
                  </a:ext>
                </a:extLst>
              </p:cNvPr>
              <p:cNvSpPr/>
              <p:nvPr/>
            </p:nvSpPr>
            <p:spPr>
              <a:xfrm flipH="1">
                <a:off x="2854300" y="3304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883;p28">
                <a:extLst>
                  <a:ext uri="{FF2B5EF4-FFF2-40B4-BE49-F238E27FC236}">
                    <a16:creationId xmlns:a16="http://schemas.microsoft.com/office/drawing/2014/main" id="{2CBD896B-33A8-85A6-B5AE-5F699D7586A1}"/>
                  </a:ext>
                </a:extLst>
              </p:cNvPr>
              <p:cNvSpPr/>
              <p:nvPr/>
            </p:nvSpPr>
            <p:spPr>
              <a:xfrm flipH="1">
                <a:off x="3435100" y="3304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884;p28">
                <a:extLst>
                  <a:ext uri="{FF2B5EF4-FFF2-40B4-BE49-F238E27FC236}">
                    <a16:creationId xmlns:a16="http://schemas.microsoft.com/office/drawing/2014/main" id="{F6C55960-849B-8C31-15C8-510634D433E7}"/>
                  </a:ext>
                </a:extLst>
              </p:cNvPr>
              <p:cNvSpPr/>
              <p:nvPr/>
            </p:nvSpPr>
            <p:spPr>
              <a:xfrm flipH="1">
                <a:off x="4015900" y="3304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885;p28">
                <a:extLst>
                  <a:ext uri="{FF2B5EF4-FFF2-40B4-BE49-F238E27FC236}">
                    <a16:creationId xmlns:a16="http://schemas.microsoft.com/office/drawing/2014/main" id="{A9C12262-E446-B5FC-CC54-6BAAEF905460}"/>
                  </a:ext>
                </a:extLst>
              </p:cNvPr>
              <p:cNvSpPr/>
              <p:nvPr/>
            </p:nvSpPr>
            <p:spPr>
              <a:xfrm flipH="1">
                <a:off x="4596700" y="3304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886;p28">
                <a:extLst>
                  <a:ext uri="{FF2B5EF4-FFF2-40B4-BE49-F238E27FC236}">
                    <a16:creationId xmlns:a16="http://schemas.microsoft.com/office/drawing/2014/main" id="{F361E37C-D96B-6C41-E105-1E1C460843C9}"/>
                  </a:ext>
                </a:extLst>
              </p:cNvPr>
              <p:cNvSpPr/>
              <p:nvPr/>
            </p:nvSpPr>
            <p:spPr>
              <a:xfrm flipH="1">
                <a:off x="5177500" y="3304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085" name="文本框 1084">
            <a:extLst>
              <a:ext uri="{FF2B5EF4-FFF2-40B4-BE49-F238E27FC236}">
                <a16:creationId xmlns:a16="http://schemas.microsoft.com/office/drawing/2014/main" id="{55257461-09AA-B5A5-B167-491263521DC1}"/>
              </a:ext>
            </a:extLst>
          </p:cNvPr>
          <p:cNvSpPr txBox="1"/>
          <p:nvPr/>
        </p:nvSpPr>
        <p:spPr>
          <a:xfrm>
            <a:off x="6387530" y="980743"/>
            <a:ext cx="642645"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Mean</a:t>
            </a:r>
            <a:endParaRPr lang="zh-CN" altLang="en-US" sz="1200" dirty="0">
              <a:latin typeface="Times New Roman" panose="02020603050405020304" pitchFamily="18" charset="0"/>
              <a:cs typeface="Times New Roman" panose="02020603050405020304" pitchFamily="18" charset="0"/>
            </a:endParaRPr>
          </a:p>
        </p:txBody>
      </p:sp>
      <p:sp>
        <p:nvSpPr>
          <p:cNvPr id="1088" name="文本框 1087">
            <a:extLst>
              <a:ext uri="{FF2B5EF4-FFF2-40B4-BE49-F238E27FC236}">
                <a16:creationId xmlns:a16="http://schemas.microsoft.com/office/drawing/2014/main" id="{377E5655-06E0-F87A-C908-996375B4A4F0}"/>
              </a:ext>
            </a:extLst>
          </p:cNvPr>
          <p:cNvSpPr txBox="1"/>
          <p:nvPr/>
        </p:nvSpPr>
        <p:spPr>
          <a:xfrm>
            <a:off x="7303547" y="981734"/>
            <a:ext cx="642645"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Mean</a:t>
            </a:r>
            <a:endParaRPr lang="zh-CN" altLang="en-US" sz="12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093" name="文本框 1092">
                <a:extLst>
                  <a:ext uri="{FF2B5EF4-FFF2-40B4-BE49-F238E27FC236}">
                    <a16:creationId xmlns:a16="http://schemas.microsoft.com/office/drawing/2014/main" id="{FED816E5-8908-6C48-989D-959BCA445B1F}"/>
                  </a:ext>
                </a:extLst>
              </p:cNvPr>
              <p:cNvSpPr txBox="1"/>
              <p:nvPr/>
            </p:nvSpPr>
            <p:spPr>
              <a:xfrm>
                <a:off x="6889473" y="531365"/>
                <a:ext cx="38778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h</m:t>
                      </m:r>
                    </m:oMath>
                  </m:oMathPara>
                </a14:m>
                <a:endParaRPr lang="zh-CN" altLang="en-US" dirty="0"/>
              </a:p>
            </p:txBody>
          </p:sp>
        </mc:Choice>
        <mc:Fallback xmlns="">
          <p:sp>
            <p:nvSpPr>
              <p:cNvPr id="1093" name="文本框 1092">
                <a:extLst>
                  <a:ext uri="{FF2B5EF4-FFF2-40B4-BE49-F238E27FC236}">
                    <a16:creationId xmlns:a16="http://schemas.microsoft.com/office/drawing/2014/main" id="{FED816E5-8908-6C48-989D-959BCA445B1F}"/>
                  </a:ext>
                </a:extLst>
              </p:cNvPr>
              <p:cNvSpPr txBox="1">
                <a:spLocks noRot="1" noChangeAspect="1" noMove="1" noResize="1" noEditPoints="1" noAdjustHandles="1" noChangeArrowheads="1" noChangeShapeType="1" noTextEdit="1"/>
              </p:cNvSpPr>
              <p:nvPr/>
            </p:nvSpPr>
            <p:spPr>
              <a:xfrm>
                <a:off x="6889473" y="531365"/>
                <a:ext cx="387783" cy="369332"/>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94" name="文本框 1093">
                <a:extLst>
                  <a:ext uri="{FF2B5EF4-FFF2-40B4-BE49-F238E27FC236}">
                    <a16:creationId xmlns:a16="http://schemas.microsoft.com/office/drawing/2014/main" id="{643DF441-9BC2-EBA6-FF52-126CEC464BD1}"/>
                  </a:ext>
                </a:extLst>
              </p:cNvPr>
              <p:cNvSpPr txBox="1"/>
              <p:nvPr/>
            </p:nvSpPr>
            <p:spPr>
              <a:xfrm>
                <a:off x="7799519" y="528437"/>
                <a:ext cx="38778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𝑥</m:t>
                      </m:r>
                    </m:oMath>
                  </m:oMathPara>
                </a14:m>
                <a:endParaRPr lang="zh-CN" altLang="en-US" dirty="0"/>
              </a:p>
            </p:txBody>
          </p:sp>
        </mc:Choice>
        <mc:Fallback xmlns="">
          <p:sp>
            <p:nvSpPr>
              <p:cNvPr id="1094" name="文本框 1093">
                <a:extLst>
                  <a:ext uri="{FF2B5EF4-FFF2-40B4-BE49-F238E27FC236}">
                    <a16:creationId xmlns:a16="http://schemas.microsoft.com/office/drawing/2014/main" id="{643DF441-9BC2-EBA6-FF52-126CEC464BD1}"/>
                  </a:ext>
                </a:extLst>
              </p:cNvPr>
              <p:cNvSpPr txBox="1">
                <a:spLocks noRot="1" noChangeAspect="1" noMove="1" noResize="1" noEditPoints="1" noAdjustHandles="1" noChangeArrowheads="1" noChangeShapeType="1" noTextEdit="1"/>
              </p:cNvSpPr>
              <p:nvPr/>
            </p:nvSpPr>
            <p:spPr>
              <a:xfrm>
                <a:off x="7799519" y="528437"/>
                <a:ext cx="387783" cy="369332"/>
              </a:xfrm>
              <a:prstGeom prst="rect">
                <a:avLst/>
              </a:prstGeom>
              <a:blipFill>
                <a:blip r:embed="rId9"/>
                <a:stretch>
                  <a:fillRect/>
                </a:stretch>
              </a:blipFill>
            </p:spPr>
            <p:txBody>
              <a:bodyPr/>
              <a:lstStyle/>
              <a:p>
                <a:r>
                  <a:rPr lang="zh-CN" altLang="en-US">
                    <a:noFill/>
                  </a:rPr>
                  <a:t> </a:t>
                </a:r>
              </a:p>
            </p:txBody>
          </p:sp>
        </mc:Fallback>
      </mc:AlternateContent>
      <p:sp>
        <p:nvSpPr>
          <p:cNvPr id="60" name="矩形 59">
            <a:extLst>
              <a:ext uri="{FF2B5EF4-FFF2-40B4-BE49-F238E27FC236}">
                <a16:creationId xmlns:a16="http://schemas.microsoft.com/office/drawing/2014/main" id="{D3A047C6-8527-918B-E376-FDFDE76BFEE2}"/>
              </a:ext>
            </a:extLst>
          </p:cNvPr>
          <p:cNvSpPr/>
          <p:nvPr/>
        </p:nvSpPr>
        <p:spPr>
          <a:xfrm>
            <a:off x="9923522" y="965384"/>
            <a:ext cx="1331383" cy="242548"/>
          </a:xfrm>
          <a:prstGeom prst="rect">
            <a:avLst/>
          </a:prstGeom>
          <a:solidFill>
            <a:srgbClr val="C9E6F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7" name="文本框 76">
            <a:extLst>
              <a:ext uri="{FF2B5EF4-FFF2-40B4-BE49-F238E27FC236}">
                <a16:creationId xmlns:a16="http://schemas.microsoft.com/office/drawing/2014/main" id="{918778C8-4DEF-F9FA-3B24-26F4A56268F6}"/>
              </a:ext>
            </a:extLst>
          </p:cNvPr>
          <p:cNvSpPr txBox="1"/>
          <p:nvPr/>
        </p:nvSpPr>
        <p:spPr>
          <a:xfrm>
            <a:off x="9968867" y="944946"/>
            <a:ext cx="1340691" cy="276999"/>
          </a:xfrm>
          <a:prstGeom prst="rect">
            <a:avLst/>
          </a:prstGeom>
          <a:noFill/>
        </p:spPr>
        <p:txBody>
          <a:bodyPr wrap="square" rtlCol="0">
            <a:spAutoFit/>
          </a:bodyPr>
          <a:lstStyle/>
          <a:p>
            <a:r>
              <a:rPr lang="en-US" altLang="zh-CN" sz="1200" dirty="0">
                <a:latin typeface="Times New Roman" panose="02020603050405020304" pitchFamily="18" charset="0"/>
                <a:cs typeface="Times New Roman" panose="02020603050405020304" pitchFamily="18" charset="0"/>
              </a:rPr>
              <a:t>Normalizing flow</a:t>
            </a:r>
            <a:endParaRPr lang="zh-CN" altLang="en-US" sz="12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79" name="文本框 78">
                <a:extLst>
                  <a:ext uri="{FF2B5EF4-FFF2-40B4-BE49-F238E27FC236}">
                    <a16:creationId xmlns:a16="http://schemas.microsoft.com/office/drawing/2014/main" id="{8CF4C4D0-E9E5-918F-ACF3-BF27ED4A6C63}"/>
                  </a:ext>
                </a:extLst>
              </p:cNvPr>
              <p:cNvSpPr txBox="1"/>
              <p:nvPr/>
            </p:nvSpPr>
            <p:spPr>
              <a:xfrm>
                <a:off x="9908605" y="2326027"/>
                <a:ext cx="1336657" cy="291811"/>
              </a:xfrm>
              <a:prstGeom prst="rect">
                <a:avLst/>
              </a:prstGeom>
              <a:noFill/>
            </p:spPr>
            <p:txBody>
              <a:bodyPr wrap="square" rtlCol="0">
                <a:spAutoFit/>
              </a:bodyPr>
              <a:lstStyle/>
              <a:p>
                <a:pPr algn="r"/>
                <a14:m>
                  <m:oMath xmlns:m="http://schemas.openxmlformats.org/officeDocument/2006/math">
                    <m:sSub>
                      <m:sSubPr>
                        <m:ctrlPr>
                          <a:rPr lang="en-US" altLang="zh-CN" sz="1200" i="1" smtClean="0">
                            <a:latin typeface="Cambria Math" panose="02040503050406030204" pitchFamily="18" charset="0"/>
                            <a:cs typeface="Times New Roman" panose="02020603050405020304" pitchFamily="18" charset="0"/>
                          </a:rPr>
                        </m:ctrlPr>
                      </m:sSubPr>
                      <m:e>
                        <m:r>
                          <a:rPr lang="en-US" altLang="zh-CN" sz="1200" b="0" i="1" smtClean="0">
                            <a:latin typeface="Cambria Math" panose="02040503050406030204" pitchFamily="18" charset="0"/>
                            <a:cs typeface="Times New Roman" panose="02020603050405020304" pitchFamily="18" charset="0"/>
                          </a:rPr>
                          <m:t>𝑧</m:t>
                        </m:r>
                      </m:e>
                      <m:sub>
                        <m:r>
                          <a:rPr lang="en-US" altLang="zh-CN" sz="1200" b="0" i="1" smtClean="0">
                            <a:latin typeface="Cambria Math" panose="02040503050406030204" pitchFamily="18" charset="0"/>
                            <a:cs typeface="Times New Roman" panose="02020603050405020304" pitchFamily="18" charset="0"/>
                          </a:rPr>
                          <m:t>𝑓𝑙𝑜𝑤</m:t>
                        </m:r>
                      </m:sub>
                    </m:sSub>
                  </m:oMath>
                </a14:m>
                <a:r>
                  <a:rPr lang="en-US" altLang="zh-CN" sz="1200" dirty="0">
                    <a:latin typeface="Times New Roman" panose="02020603050405020304" pitchFamily="18" charset="0"/>
                    <a:cs typeface="Times New Roman" panose="02020603050405020304" pitchFamily="18" charset="0"/>
                  </a:rPr>
                  <a:t> </a:t>
                </a:r>
                <a14:m>
                  <m:oMath xmlns:m="http://schemas.openxmlformats.org/officeDocument/2006/math">
                    <m:r>
                      <a:rPr lang="en-US" altLang="zh-CN" sz="1200" i="1" dirty="0">
                        <a:latin typeface="Cambria Math" panose="02040503050406030204" pitchFamily="18" charset="0"/>
                        <a:cs typeface="Times New Roman" panose="02020603050405020304" pitchFamily="18" charset="0"/>
                      </a:rPr>
                      <m:t>𝐺𝑀𝑀</m:t>
                    </m:r>
                    <m:d>
                      <m:dPr>
                        <m:ctrlPr>
                          <a:rPr lang="en-US" altLang="zh-CN" sz="1200" i="1" dirty="0">
                            <a:latin typeface="Cambria Math" panose="02040503050406030204" pitchFamily="18" charset="0"/>
                            <a:cs typeface="Times New Roman" panose="02020603050405020304" pitchFamily="18" charset="0"/>
                          </a:rPr>
                        </m:ctrlPr>
                      </m:dPr>
                      <m:e>
                        <m:r>
                          <a:rPr lang="zh-CN" altLang="en-US" sz="1200" i="1" dirty="0">
                            <a:latin typeface="Cambria Math" panose="02040503050406030204" pitchFamily="18" charset="0"/>
                            <a:cs typeface="Times New Roman" panose="02020603050405020304" pitchFamily="18" charset="0"/>
                          </a:rPr>
                          <m:t>𝜇</m:t>
                        </m:r>
                        <m:r>
                          <a:rPr lang="en-US" altLang="zh-CN" sz="1200" i="1" dirty="0">
                            <a:latin typeface="Cambria Math" panose="02040503050406030204" pitchFamily="18" charset="0"/>
                            <a:cs typeface="Times New Roman" panose="02020603050405020304" pitchFamily="18" charset="0"/>
                          </a:rPr>
                          <m:t>,</m:t>
                        </m:r>
                        <m:r>
                          <a:rPr lang="zh-CN" altLang="en-US" sz="1200" i="1" dirty="0">
                            <a:latin typeface="Cambria Math" panose="02040503050406030204" pitchFamily="18" charset="0"/>
                            <a:cs typeface="Times New Roman" panose="02020603050405020304" pitchFamily="18" charset="0"/>
                          </a:rPr>
                          <m:t>𝜎</m:t>
                        </m:r>
                      </m:e>
                    </m:d>
                  </m:oMath>
                </a14:m>
                <a:endParaRPr lang="en-US" altLang="zh-CN" sz="1200" dirty="0">
                  <a:latin typeface="Times New Roman" panose="02020603050405020304" pitchFamily="18" charset="0"/>
                  <a:cs typeface="Times New Roman" panose="02020603050405020304" pitchFamily="18" charset="0"/>
                </a:endParaRPr>
              </a:p>
            </p:txBody>
          </p:sp>
        </mc:Choice>
        <mc:Fallback xmlns="">
          <p:sp>
            <p:nvSpPr>
              <p:cNvPr id="79" name="文本框 78">
                <a:extLst>
                  <a:ext uri="{FF2B5EF4-FFF2-40B4-BE49-F238E27FC236}">
                    <a16:creationId xmlns:a16="http://schemas.microsoft.com/office/drawing/2014/main" id="{8CF4C4D0-E9E5-918F-ACF3-BF27ED4A6C63}"/>
                  </a:ext>
                </a:extLst>
              </p:cNvPr>
              <p:cNvSpPr txBox="1">
                <a:spLocks noRot="1" noChangeAspect="1" noMove="1" noResize="1" noEditPoints="1" noAdjustHandles="1" noChangeArrowheads="1" noChangeShapeType="1" noTextEdit="1"/>
              </p:cNvSpPr>
              <p:nvPr/>
            </p:nvSpPr>
            <p:spPr>
              <a:xfrm>
                <a:off x="9908605" y="2326027"/>
                <a:ext cx="1336657" cy="291811"/>
              </a:xfrm>
              <a:prstGeom prst="rect">
                <a:avLst/>
              </a:prstGeom>
              <a:blipFill>
                <a:blip r:embed="rId10"/>
                <a:stretch>
                  <a:fillRect b="-4255"/>
                </a:stretch>
              </a:blipFill>
            </p:spPr>
            <p:txBody>
              <a:bodyPr/>
              <a:lstStyle/>
              <a:p>
                <a:r>
                  <a:rPr lang="zh-CN" altLang="en-US">
                    <a:noFill/>
                  </a:rPr>
                  <a:t> </a:t>
                </a:r>
              </a:p>
            </p:txBody>
          </p:sp>
        </mc:Fallback>
      </mc:AlternateContent>
      <p:sp>
        <p:nvSpPr>
          <p:cNvPr id="109" name="矩形 108">
            <a:extLst>
              <a:ext uri="{FF2B5EF4-FFF2-40B4-BE49-F238E27FC236}">
                <a16:creationId xmlns:a16="http://schemas.microsoft.com/office/drawing/2014/main" id="{3930F7ED-33FA-BF64-5606-6B4DD3062F61}"/>
              </a:ext>
            </a:extLst>
          </p:cNvPr>
          <p:cNvSpPr/>
          <p:nvPr/>
        </p:nvSpPr>
        <p:spPr>
          <a:xfrm>
            <a:off x="6397180" y="2974571"/>
            <a:ext cx="1515291" cy="277000"/>
          </a:xfrm>
          <a:prstGeom prst="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 name="文本框 110">
            <a:extLst>
              <a:ext uri="{FF2B5EF4-FFF2-40B4-BE49-F238E27FC236}">
                <a16:creationId xmlns:a16="http://schemas.microsoft.com/office/drawing/2014/main" id="{DD61CACA-1BE9-8177-08A6-F2245B3CF7B0}"/>
              </a:ext>
            </a:extLst>
          </p:cNvPr>
          <p:cNvSpPr txBox="1"/>
          <p:nvPr/>
        </p:nvSpPr>
        <p:spPr>
          <a:xfrm>
            <a:off x="6376596" y="2945219"/>
            <a:ext cx="1602786" cy="276999"/>
          </a:xfrm>
          <a:prstGeom prst="rect">
            <a:avLst/>
          </a:prstGeom>
          <a:noFill/>
        </p:spPr>
        <p:txBody>
          <a:bodyPr wrap="square">
            <a:spAutoFit/>
          </a:bodyPr>
          <a:lstStyle/>
          <a:p>
            <a:pPr algn="ctr"/>
            <a:r>
              <a:rPr lang="en-US" altLang="zh-CN" sz="1200" dirty="0">
                <a:latin typeface="Times New Roman" panose="02020603050405020304" pitchFamily="18" charset="0"/>
                <a:cs typeface="Times New Roman" panose="02020603050405020304" pitchFamily="18" charset="0"/>
              </a:rPr>
              <a:t>Bi-level optimization </a:t>
            </a:r>
            <a:endParaRPr lang="zh-CN" altLang="en-US" sz="1200" dirty="0">
              <a:latin typeface="Times New Roman" panose="02020603050405020304" pitchFamily="18" charset="0"/>
              <a:cs typeface="Times New Roman" panose="02020603050405020304" pitchFamily="18" charset="0"/>
            </a:endParaRPr>
          </a:p>
        </p:txBody>
      </p:sp>
      <p:pic>
        <p:nvPicPr>
          <p:cNvPr id="73" name="图片 72">
            <a:extLst>
              <a:ext uri="{FF2B5EF4-FFF2-40B4-BE49-F238E27FC236}">
                <a16:creationId xmlns:a16="http://schemas.microsoft.com/office/drawing/2014/main" id="{B355BDE7-869F-73C5-5993-28F972C06E41}"/>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768760" y="3389723"/>
            <a:ext cx="691248" cy="728039"/>
          </a:xfrm>
          <a:prstGeom prst="rect">
            <a:avLst/>
          </a:prstGeom>
        </p:spPr>
      </p:pic>
      <mc:AlternateContent xmlns:mc="http://schemas.openxmlformats.org/markup-compatibility/2006" xmlns:a14="http://schemas.microsoft.com/office/drawing/2010/main">
        <mc:Choice Requires="a14">
          <p:sp>
            <p:nvSpPr>
              <p:cNvPr id="75" name="文本框 74">
                <a:extLst>
                  <a:ext uri="{FF2B5EF4-FFF2-40B4-BE49-F238E27FC236}">
                    <a16:creationId xmlns:a16="http://schemas.microsoft.com/office/drawing/2014/main" id="{8EC9E669-8B59-18E0-23F5-BFA582FBD868}"/>
                  </a:ext>
                </a:extLst>
              </p:cNvPr>
              <p:cNvSpPr txBox="1"/>
              <p:nvPr/>
            </p:nvSpPr>
            <p:spPr>
              <a:xfrm>
                <a:off x="6171156" y="4037957"/>
                <a:ext cx="2290463" cy="292068"/>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Binary MLP isotope generator </a:t>
                </a:r>
                <a14:m>
                  <m:oMath xmlns:m="http://schemas.openxmlformats.org/officeDocument/2006/math">
                    <m:sSub>
                      <m:sSubPr>
                        <m:ctrlPr>
                          <a:rPr lang="en-US" altLang="zh-CN" sz="1200" i="1" smtClean="0">
                            <a:latin typeface="Cambria Math" panose="02040503050406030204" pitchFamily="18" charset="0"/>
                            <a:cs typeface="Times New Roman" panose="02020603050405020304" pitchFamily="18" charset="0"/>
                          </a:rPr>
                        </m:ctrlPr>
                      </m:sSubPr>
                      <m:e>
                        <m:r>
                          <a:rPr lang="en-US" altLang="zh-CN" sz="1200" b="0" i="1" smtClean="0">
                            <a:latin typeface="Cambria Math" panose="02040503050406030204" pitchFamily="18" charset="0"/>
                            <a:cs typeface="Times New Roman" panose="02020603050405020304" pitchFamily="18" charset="0"/>
                          </a:rPr>
                          <m:t>𝑓</m:t>
                        </m:r>
                      </m:e>
                      <m:sub>
                        <m:r>
                          <a:rPr lang="en-US" altLang="zh-CN" sz="1200" b="0" i="1" smtClean="0">
                            <a:latin typeface="Cambria Math" panose="02040503050406030204" pitchFamily="18" charset="0"/>
                            <a:cs typeface="Times New Roman" panose="02020603050405020304" pitchFamily="18" charset="0"/>
                          </a:rPr>
                          <m:t>𝑔</m:t>
                        </m:r>
                      </m:sub>
                    </m:sSub>
                  </m:oMath>
                </a14:m>
                <a:endParaRPr lang="en-US" altLang="zh-CN" sz="1200" dirty="0">
                  <a:latin typeface="Times New Roman" panose="02020603050405020304" pitchFamily="18" charset="0"/>
                  <a:cs typeface="Times New Roman" panose="02020603050405020304" pitchFamily="18" charset="0"/>
                </a:endParaRPr>
              </a:p>
            </p:txBody>
          </p:sp>
        </mc:Choice>
        <mc:Fallback xmlns="">
          <p:sp>
            <p:nvSpPr>
              <p:cNvPr id="75" name="文本框 74">
                <a:extLst>
                  <a:ext uri="{FF2B5EF4-FFF2-40B4-BE49-F238E27FC236}">
                    <a16:creationId xmlns:a16="http://schemas.microsoft.com/office/drawing/2014/main" id="{8EC9E669-8B59-18E0-23F5-BFA582FBD868}"/>
                  </a:ext>
                </a:extLst>
              </p:cNvPr>
              <p:cNvSpPr txBox="1">
                <a:spLocks noRot="1" noChangeAspect="1" noMove="1" noResize="1" noEditPoints="1" noAdjustHandles="1" noChangeArrowheads="1" noChangeShapeType="1" noTextEdit="1"/>
              </p:cNvSpPr>
              <p:nvPr/>
            </p:nvSpPr>
            <p:spPr>
              <a:xfrm>
                <a:off x="6171156" y="4037957"/>
                <a:ext cx="2290463" cy="292068"/>
              </a:xfrm>
              <a:prstGeom prst="rect">
                <a:avLst/>
              </a:prstGeom>
              <a:blipFill>
                <a:blip r:embed="rId12"/>
                <a:stretch>
                  <a:fillRect b="-10417"/>
                </a:stretch>
              </a:blipFill>
            </p:spPr>
            <p:txBody>
              <a:bodyPr/>
              <a:lstStyle/>
              <a:p>
                <a:r>
                  <a:rPr lang="zh-CN" altLang="en-US">
                    <a:noFill/>
                  </a:rPr>
                  <a:t> </a:t>
                </a:r>
              </a:p>
            </p:txBody>
          </p:sp>
        </mc:Fallback>
      </mc:AlternateContent>
      <p:sp>
        <p:nvSpPr>
          <p:cNvPr id="92" name="文本框 91">
            <a:extLst>
              <a:ext uri="{FF2B5EF4-FFF2-40B4-BE49-F238E27FC236}">
                <a16:creationId xmlns:a16="http://schemas.microsoft.com/office/drawing/2014/main" id="{C3F51046-F2DC-D7BF-C4F1-F8DB6FB1A3EB}"/>
              </a:ext>
            </a:extLst>
          </p:cNvPr>
          <p:cNvSpPr txBox="1"/>
          <p:nvPr/>
        </p:nvSpPr>
        <p:spPr>
          <a:xfrm>
            <a:off x="2665772" y="1830318"/>
            <a:ext cx="1497274"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Black-box GNN</a:t>
            </a:r>
            <a:endParaRPr lang="zh-CN" altLang="en-US" sz="12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16" name="文本框 115">
                <a:extLst>
                  <a:ext uri="{FF2B5EF4-FFF2-40B4-BE49-F238E27FC236}">
                    <a16:creationId xmlns:a16="http://schemas.microsoft.com/office/drawing/2014/main" id="{C9E63C9C-C40A-25E9-1644-10A5FA3F8482}"/>
                  </a:ext>
                </a:extLst>
              </p:cNvPr>
              <p:cNvSpPr txBox="1"/>
              <p:nvPr/>
            </p:nvSpPr>
            <p:spPr>
              <a:xfrm>
                <a:off x="789100" y="1864408"/>
                <a:ext cx="136800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Original datasets </a:t>
                </a:r>
                <a14:m>
                  <m:oMath xmlns:m="http://schemas.openxmlformats.org/officeDocument/2006/math">
                    <m:r>
                      <a:rPr lang="en-US" altLang="zh-CN" sz="1200" i="1" dirty="0" smtClean="0">
                        <a:latin typeface="Cambria Math" panose="02040503050406030204" pitchFamily="18" charset="0"/>
                        <a:cs typeface="Times New Roman" panose="02020603050405020304" pitchFamily="18" charset="0"/>
                      </a:rPr>
                      <m:t>𝐺</m:t>
                    </m:r>
                  </m:oMath>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116" name="文本框 115">
                <a:extLst>
                  <a:ext uri="{FF2B5EF4-FFF2-40B4-BE49-F238E27FC236}">
                    <a16:creationId xmlns:a16="http://schemas.microsoft.com/office/drawing/2014/main" id="{C9E63C9C-C40A-25E9-1644-10A5FA3F8482}"/>
                  </a:ext>
                </a:extLst>
              </p:cNvPr>
              <p:cNvSpPr txBox="1">
                <a:spLocks noRot="1" noChangeAspect="1" noMove="1" noResize="1" noEditPoints="1" noAdjustHandles="1" noChangeArrowheads="1" noChangeShapeType="1" noTextEdit="1"/>
              </p:cNvSpPr>
              <p:nvPr/>
            </p:nvSpPr>
            <p:spPr>
              <a:xfrm>
                <a:off x="789100" y="1864408"/>
                <a:ext cx="1368003" cy="276999"/>
              </a:xfrm>
              <a:prstGeom prst="rect">
                <a:avLst/>
              </a:prstGeom>
              <a:blipFill>
                <a:blip r:embed="rId13"/>
                <a:stretch>
                  <a:fillRect t="-2222" b="-17778"/>
                </a:stretch>
              </a:blipFill>
            </p:spPr>
            <p:txBody>
              <a:bodyPr/>
              <a:lstStyle/>
              <a:p>
                <a:r>
                  <a:rPr lang="zh-CN" altLang="en-US">
                    <a:noFill/>
                  </a:rPr>
                  <a:t> </a:t>
                </a:r>
              </a:p>
            </p:txBody>
          </p:sp>
        </mc:Fallback>
      </mc:AlternateContent>
      <p:sp>
        <p:nvSpPr>
          <p:cNvPr id="118" name="文本框 117">
            <a:extLst>
              <a:ext uri="{FF2B5EF4-FFF2-40B4-BE49-F238E27FC236}">
                <a16:creationId xmlns:a16="http://schemas.microsoft.com/office/drawing/2014/main" id="{E7CEA728-082F-5E51-5020-961DF2A5B04D}"/>
              </a:ext>
            </a:extLst>
          </p:cNvPr>
          <p:cNvSpPr txBox="1"/>
          <p:nvPr/>
        </p:nvSpPr>
        <p:spPr>
          <a:xfrm>
            <a:off x="638363" y="3859476"/>
            <a:ext cx="1781506"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Disparate r</a:t>
            </a:r>
            <a:r>
              <a:rPr lang="zh-CN" altLang="en-US" sz="1200" dirty="0">
                <a:latin typeface="Times New Roman" panose="02020603050405020304" pitchFamily="18" charset="0"/>
                <a:cs typeface="Times New Roman" panose="02020603050405020304" pitchFamily="18" charset="0"/>
              </a:rPr>
              <a:t>epresentations</a:t>
            </a:r>
          </a:p>
        </p:txBody>
      </p:sp>
      <p:sp>
        <p:nvSpPr>
          <p:cNvPr id="127" name="Google Shape;303;p19">
            <a:extLst>
              <a:ext uri="{FF2B5EF4-FFF2-40B4-BE49-F238E27FC236}">
                <a16:creationId xmlns:a16="http://schemas.microsoft.com/office/drawing/2014/main" id="{8F22FFCC-249C-6BF8-F7E0-EAA57B493F47}"/>
              </a:ext>
            </a:extLst>
          </p:cNvPr>
          <p:cNvSpPr/>
          <p:nvPr/>
        </p:nvSpPr>
        <p:spPr>
          <a:xfrm>
            <a:off x="2781521" y="1119669"/>
            <a:ext cx="186031" cy="360549"/>
          </a:xfrm>
          <a:prstGeom prst="cube">
            <a:avLst>
              <a:gd name="adj" fmla="val 25000"/>
            </a:avLst>
          </a:prstGeom>
          <a:solidFill>
            <a:srgbClr val="EBF5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8" name="Google Shape;116;p19">
            <a:extLst>
              <a:ext uri="{FF2B5EF4-FFF2-40B4-BE49-F238E27FC236}">
                <a16:creationId xmlns:a16="http://schemas.microsoft.com/office/drawing/2014/main" id="{CFB7ECBA-C102-435F-DE9B-FB6EE701E9B9}"/>
              </a:ext>
            </a:extLst>
          </p:cNvPr>
          <p:cNvSpPr/>
          <p:nvPr/>
        </p:nvSpPr>
        <p:spPr>
          <a:xfrm>
            <a:off x="3293772" y="943538"/>
            <a:ext cx="206145" cy="659197"/>
          </a:xfrm>
          <a:prstGeom prst="cube">
            <a:avLst>
              <a:gd name="adj" fmla="val 68741"/>
            </a:avLst>
          </a:prstGeom>
          <a:solidFill>
            <a:srgbClr val="EBF5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0" name="Google Shape;116;p19">
            <a:extLst>
              <a:ext uri="{FF2B5EF4-FFF2-40B4-BE49-F238E27FC236}">
                <a16:creationId xmlns:a16="http://schemas.microsoft.com/office/drawing/2014/main" id="{05CAF673-1C28-2868-F7F2-EDFAD1F44BA6}"/>
              </a:ext>
            </a:extLst>
          </p:cNvPr>
          <p:cNvSpPr/>
          <p:nvPr/>
        </p:nvSpPr>
        <p:spPr>
          <a:xfrm>
            <a:off x="3564501" y="867602"/>
            <a:ext cx="206145" cy="802859"/>
          </a:xfrm>
          <a:prstGeom prst="cube">
            <a:avLst>
              <a:gd name="adj" fmla="val 68741"/>
            </a:avLst>
          </a:prstGeom>
          <a:solidFill>
            <a:srgbClr val="EBF5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 name="Google Shape;303;p19">
            <a:extLst>
              <a:ext uri="{FF2B5EF4-FFF2-40B4-BE49-F238E27FC236}">
                <a16:creationId xmlns:a16="http://schemas.microsoft.com/office/drawing/2014/main" id="{370A73F2-DD83-234E-D0A7-C0ED0DA20A2F}"/>
              </a:ext>
            </a:extLst>
          </p:cNvPr>
          <p:cNvSpPr/>
          <p:nvPr/>
        </p:nvSpPr>
        <p:spPr>
          <a:xfrm>
            <a:off x="3037647" y="1014688"/>
            <a:ext cx="186030" cy="547620"/>
          </a:xfrm>
          <a:prstGeom prst="cube">
            <a:avLst>
              <a:gd name="adj" fmla="val 25000"/>
            </a:avLst>
          </a:prstGeom>
          <a:solidFill>
            <a:srgbClr val="EBF5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90" name="图片 89">
            <a:extLst>
              <a:ext uri="{FF2B5EF4-FFF2-40B4-BE49-F238E27FC236}">
                <a16:creationId xmlns:a16="http://schemas.microsoft.com/office/drawing/2014/main" id="{94A83AAD-9C76-0799-30DC-BEFAAF1782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75238" y="906907"/>
            <a:ext cx="188505" cy="188505"/>
          </a:xfrm>
          <a:prstGeom prst="rect">
            <a:avLst/>
          </a:prstGeom>
        </p:spPr>
      </p:pic>
      <p:sp>
        <p:nvSpPr>
          <p:cNvPr id="142" name="矩形: 圆角 141">
            <a:extLst>
              <a:ext uri="{FF2B5EF4-FFF2-40B4-BE49-F238E27FC236}">
                <a16:creationId xmlns:a16="http://schemas.microsoft.com/office/drawing/2014/main" id="{944ABA60-5152-1BEB-53D9-15E2F582938F}"/>
              </a:ext>
            </a:extLst>
          </p:cNvPr>
          <p:cNvSpPr/>
          <p:nvPr/>
        </p:nvSpPr>
        <p:spPr>
          <a:xfrm>
            <a:off x="4100186" y="845808"/>
            <a:ext cx="276447" cy="847732"/>
          </a:xfrm>
          <a:prstGeom prst="roundRect">
            <a:avLst/>
          </a:prstGeom>
          <a:solidFill>
            <a:srgbClr val="E0EFFC"/>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dirty="0"/>
          </a:p>
        </p:txBody>
      </p:sp>
      <p:sp>
        <p:nvSpPr>
          <p:cNvPr id="143" name="文本框 142">
            <a:extLst>
              <a:ext uri="{FF2B5EF4-FFF2-40B4-BE49-F238E27FC236}">
                <a16:creationId xmlns:a16="http://schemas.microsoft.com/office/drawing/2014/main" id="{7D4D261D-5991-E515-A2FC-4C94718B24D9}"/>
              </a:ext>
            </a:extLst>
          </p:cNvPr>
          <p:cNvSpPr txBox="1"/>
          <p:nvPr/>
        </p:nvSpPr>
        <p:spPr>
          <a:xfrm rot="5400000">
            <a:off x="3850082" y="1120417"/>
            <a:ext cx="800714" cy="276999"/>
          </a:xfrm>
          <a:prstGeom prst="rect">
            <a:avLst/>
          </a:prstGeom>
          <a:noFill/>
        </p:spPr>
        <p:txBody>
          <a:bodyPr wrap="square" rtlCol="0">
            <a:spAutoFit/>
          </a:bodyPr>
          <a:lstStyle/>
          <a:p>
            <a:r>
              <a:rPr lang="en-US" altLang="zh-CN" sz="1200" dirty="0">
                <a:latin typeface="Times New Roman" panose="02020603050405020304" pitchFamily="18" charset="0"/>
                <a:cs typeface="Times New Roman" panose="02020603050405020304" pitchFamily="18" charset="0"/>
              </a:rPr>
              <a:t> </a:t>
            </a:r>
            <a:r>
              <a:rPr lang="en-US" altLang="zh-CN" sz="1200" i="1" dirty="0">
                <a:latin typeface="Times New Roman" panose="02020603050405020304" pitchFamily="18" charset="0"/>
                <a:cs typeface="Times New Roman" panose="02020603050405020304" pitchFamily="18" charset="0"/>
              </a:rPr>
              <a:t>K</a:t>
            </a:r>
            <a:r>
              <a:rPr lang="en-US" altLang="zh-CN" sz="1200" dirty="0">
                <a:latin typeface="Times New Roman" panose="02020603050405020304" pitchFamily="18" charset="0"/>
                <a:cs typeface="Times New Roman" panose="02020603050405020304" pitchFamily="18" charset="0"/>
              </a:rPr>
              <a:t>-Means</a:t>
            </a:r>
            <a:endParaRPr lang="zh-CN" altLang="en-US" sz="1200" dirty="0">
              <a:latin typeface="Times New Roman" panose="02020603050405020304" pitchFamily="18" charset="0"/>
              <a:cs typeface="Times New Roman" panose="02020603050405020304" pitchFamily="18" charset="0"/>
            </a:endParaRPr>
          </a:p>
        </p:txBody>
      </p:sp>
      <p:sp>
        <p:nvSpPr>
          <p:cNvPr id="146" name="左大括号 145">
            <a:extLst>
              <a:ext uri="{FF2B5EF4-FFF2-40B4-BE49-F238E27FC236}">
                <a16:creationId xmlns:a16="http://schemas.microsoft.com/office/drawing/2014/main" id="{E36C97AB-1425-1D51-A199-F3A93E9A915F}"/>
              </a:ext>
            </a:extLst>
          </p:cNvPr>
          <p:cNvSpPr/>
          <p:nvPr/>
        </p:nvSpPr>
        <p:spPr>
          <a:xfrm>
            <a:off x="4868625" y="754474"/>
            <a:ext cx="180278" cy="809947"/>
          </a:xfrm>
          <a:prstGeom prst="leftBrace">
            <a:avLst>
              <a:gd name="adj1" fmla="val 43996"/>
              <a:gd name="adj2" fmla="val 5441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152" name="矩形 151">
            <a:extLst>
              <a:ext uri="{FF2B5EF4-FFF2-40B4-BE49-F238E27FC236}">
                <a16:creationId xmlns:a16="http://schemas.microsoft.com/office/drawing/2014/main" id="{B4F74553-A7C9-245D-1004-023CC3529D0B}"/>
              </a:ext>
            </a:extLst>
          </p:cNvPr>
          <p:cNvSpPr/>
          <p:nvPr/>
        </p:nvSpPr>
        <p:spPr>
          <a:xfrm>
            <a:off x="5000558" y="797965"/>
            <a:ext cx="749689" cy="107157"/>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矩形 152">
            <a:extLst>
              <a:ext uri="{FF2B5EF4-FFF2-40B4-BE49-F238E27FC236}">
                <a16:creationId xmlns:a16="http://schemas.microsoft.com/office/drawing/2014/main" id="{7AF36142-85FD-4910-CC13-A3F8DD61B865}"/>
              </a:ext>
            </a:extLst>
          </p:cNvPr>
          <p:cNvSpPr/>
          <p:nvPr/>
        </p:nvSpPr>
        <p:spPr>
          <a:xfrm>
            <a:off x="5004526" y="794145"/>
            <a:ext cx="892969" cy="11097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5" name="矩形 154">
            <a:extLst>
              <a:ext uri="{FF2B5EF4-FFF2-40B4-BE49-F238E27FC236}">
                <a16:creationId xmlns:a16="http://schemas.microsoft.com/office/drawing/2014/main" id="{5FF89B2D-8F11-D030-9CF7-3CD29C1F5FEE}"/>
              </a:ext>
            </a:extLst>
          </p:cNvPr>
          <p:cNvSpPr/>
          <p:nvPr/>
        </p:nvSpPr>
        <p:spPr>
          <a:xfrm>
            <a:off x="5000558" y="975663"/>
            <a:ext cx="596977" cy="107157"/>
          </a:xfrm>
          <a:prstGeom prst="rect">
            <a:avLst/>
          </a:prstGeom>
          <a:solidFill>
            <a:srgbClr val="E3EE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矩形 155">
            <a:extLst>
              <a:ext uri="{FF2B5EF4-FFF2-40B4-BE49-F238E27FC236}">
                <a16:creationId xmlns:a16="http://schemas.microsoft.com/office/drawing/2014/main" id="{59F9911F-4068-B451-6F77-D91C67BCEBC5}"/>
              </a:ext>
            </a:extLst>
          </p:cNvPr>
          <p:cNvSpPr/>
          <p:nvPr/>
        </p:nvSpPr>
        <p:spPr>
          <a:xfrm>
            <a:off x="5004526" y="971843"/>
            <a:ext cx="892969" cy="11097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矩形 156">
            <a:extLst>
              <a:ext uri="{FF2B5EF4-FFF2-40B4-BE49-F238E27FC236}">
                <a16:creationId xmlns:a16="http://schemas.microsoft.com/office/drawing/2014/main" id="{B0FF1AA4-B672-755B-2CC3-5EEC5B353664}"/>
              </a:ext>
            </a:extLst>
          </p:cNvPr>
          <p:cNvSpPr/>
          <p:nvPr/>
        </p:nvSpPr>
        <p:spPr>
          <a:xfrm>
            <a:off x="5000558" y="1178778"/>
            <a:ext cx="519747" cy="105880"/>
          </a:xfrm>
          <a:prstGeom prst="rect">
            <a:avLst/>
          </a:prstGeom>
          <a:solidFill>
            <a:srgbClr val="FFE69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58" name="矩形 157">
            <a:extLst>
              <a:ext uri="{FF2B5EF4-FFF2-40B4-BE49-F238E27FC236}">
                <a16:creationId xmlns:a16="http://schemas.microsoft.com/office/drawing/2014/main" id="{CE2A3D7A-E853-DCB2-843A-E9C774AD490E}"/>
              </a:ext>
            </a:extLst>
          </p:cNvPr>
          <p:cNvSpPr/>
          <p:nvPr/>
        </p:nvSpPr>
        <p:spPr>
          <a:xfrm>
            <a:off x="5004526" y="1174957"/>
            <a:ext cx="892969" cy="11097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59" name="矩形 158">
            <a:extLst>
              <a:ext uri="{FF2B5EF4-FFF2-40B4-BE49-F238E27FC236}">
                <a16:creationId xmlns:a16="http://schemas.microsoft.com/office/drawing/2014/main" id="{BD943081-31CC-62DF-BA55-F94E08AEC9BA}"/>
              </a:ext>
            </a:extLst>
          </p:cNvPr>
          <p:cNvSpPr/>
          <p:nvPr/>
        </p:nvSpPr>
        <p:spPr>
          <a:xfrm>
            <a:off x="5000558" y="1360110"/>
            <a:ext cx="749689" cy="107157"/>
          </a:xfrm>
          <a:prstGeom prst="rect">
            <a:avLst/>
          </a:prstGeom>
          <a:solidFill>
            <a:srgbClr val="ED7D3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60" name="矩形 159">
            <a:extLst>
              <a:ext uri="{FF2B5EF4-FFF2-40B4-BE49-F238E27FC236}">
                <a16:creationId xmlns:a16="http://schemas.microsoft.com/office/drawing/2014/main" id="{32870B1D-4E05-E0D1-8878-D3BA8CEDC1F0}"/>
              </a:ext>
            </a:extLst>
          </p:cNvPr>
          <p:cNvSpPr/>
          <p:nvPr/>
        </p:nvSpPr>
        <p:spPr>
          <a:xfrm>
            <a:off x="5004526" y="1356290"/>
            <a:ext cx="892969" cy="11097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cxnSp>
        <p:nvCxnSpPr>
          <p:cNvPr id="161" name="直接箭头连接符 160">
            <a:extLst>
              <a:ext uri="{FF2B5EF4-FFF2-40B4-BE49-F238E27FC236}">
                <a16:creationId xmlns:a16="http://schemas.microsoft.com/office/drawing/2014/main" id="{D1851476-8418-E642-0D0B-C338E695A83E}"/>
              </a:ext>
            </a:extLst>
          </p:cNvPr>
          <p:cNvCxnSpPr>
            <a:cxnSpLocks/>
          </p:cNvCxnSpPr>
          <p:nvPr/>
        </p:nvCxnSpPr>
        <p:spPr>
          <a:xfrm>
            <a:off x="5290723" y="1566891"/>
            <a:ext cx="0" cy="33210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66" name="文本框 165">
            <a:extLst>
              <a:ext uri="{FF2B5EF4-FFF2-40B4-BE49-F238E27FC236}">
                <a16:creationId xmlns:a16="http://schemas.microsoft.com/office/drawing/2014/main" id="{3C3E550E-1826-D8BB-F255-ED3D74969D30}"/>
              </a:ext>
            </a:extLst>
          </p:cNvPr>
          <p:cNvSpPr txBox="1"/>
          <p:nvPr/>
        </p:nvSpPr>
        <p:spPr>
          <a:xfrm>
            <a:off x="4993512" y="531977"/>
            <a:ext cx="1019831"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Metric scores</a:t>
            </a:r>
            <a:endParaRPr lang="zh-CN" altLang="en-US" sz="1200" dirty="0">
              <a:latin typeface="Times New Roman" panose="02020603050405020304" pitchFamily="18" charset="0"/>
              <a:cs typeface="Times New Roman" panose="02020603050405020304" pitchFamily="18" charset="0"/>
            </a:endParaRPr>
          </a:p>
        </p:txBody>
      </p:sp>
      <p:sp>
        <p:nvSpPr>
          <p:cNvPr id="168" name="文本框 167">
            <a:extLst>
              <a:ext uri="{FF2B5EF4-FFF2-40B4-BE49-F238E27FC236}">
                <a16:creationId xmlns:a16="http://schemas.microsoft.com/office/drawing/2014/main" id="{4C8ECA02-A844-CD6A-B383-7CEAF0DC7754}"/>
              </a:ext>
            </a:extLst>
          </p:cNvPr>
          <p:cNvSpPr txBox="1"/>
          <p:nvPr/>
        </p:nvSpPr>
        <p:spPr>
          <a:xfrm>
            <a:off x="5274751" y="1493438"/>
            <a:ext cx="766557" cy="430887"/>
          </a:xfrm>
          <a:prstGeom prst="rect">
            <a:avLst/>
          </a:prstGeom>
          <a:noFill/>
        </p:spPr>
        <p:txBody>
          <a:bodyPr wrap="none" rtlCol="0">
            <a:spAutoFit/>
          </a:bodyPr>
          <a:lstStyle/>
          <a:p>
            <a:r>
              <a:rPr lang="en-US" altLang="zh-CN" sz="1000" dirty="0">
                <a:latin typeface="Times New Roman" panose="02020603050405020304" pitchFamily="18" charset="0"/>
                <a:cs typeface="Times New Roman" panose="02020603050405020304" pitchFamily="18" charset="0"/>
              </a:rPr>
              <a:t>TOP-</a:t>
            </a:r>
            <a:r>
              <a:rPr lang="en-US" altLang="zh-CN" sz="1000" i="1" dirty="0">
                <a:latin typeface="Times New Roman" panose="02020603050405020304" pitchFamily="18" charset="0"/>
                <a:cs typeface="Times New Roman" panose="02020603050405020304" pitchFamily="18" charset="0"/>
              </a:rPr>
              <a:t>N</a:t>
            </a:r>
          </a:p>
          <a:p>
            <a:r>
              <a:rPr lang="en-US" altLang="zh-CN" sz="1200" dirty="0">
                <a:latin typeface="Times New Roman" panose="02020603050405020304" pitchFamily="18" charset="0"/>
                <a:cs typeface="Times New Roman" panose="02020603050405020304" pitchFamily="18" charset="0"/>
              </a:rPr>
              <a:t>selection</a:t>
            </a:r>
            <a:r>
              <a:rPr lang="en-US" altLang="zh-CN" sz="1000" dirty="0">
                <a:latin typeface="Times New Roman" panose="02020603050405020304" pitchFamily="18" charset="0"/>
                <a:cs typeface="Times New Roman" panose="02020603050405020304" pitchFamily="18" charset="0"/>
              </a:rPr>
              <a:t> </a:t>
            </a:r>
            <a:endParaRPr lang="zh-CN" altLang="en-US" sz="1000" dirty="0">
              <a:latin typeface="Times New Roman" panose="02020603050405020304" pitchFamily="18" charset="0"/>
              <a:cs typeface="Times New Roman" panose="02020603050405020304" pitchFamily="18" charset="0"/>
            </a:endParaRPr>
          </a:p>
        </p:txBody>
      </p:sp>
      <p:sp>
        <p:nvSpPr>
          <p:cNvPr id="180" name="矩形 179">
            <a:extLst>
              <a:ext uri="{FF2B5EF4-FFF2-40B4-BE49-F238E27FC236}">
                <a16:creationId xmlns:a16="http://schemas.microsoft.com/office/drawing/2014/main" id="{1E97CBC7-9102-A66A-3E09-9E9706B9FDDF}"/>
              </a:ext>
            </a:extLst>
          </p:cNvPr>
          <p:cNvSpPr/>
          <p:nvPr/>
        </p:nvSpPr>
        <p:spPr>
          <a:xfrm>
            <a:off x="4174385" y="2894812"/>
            <a:ext cx="1810669" cy="373571"/>
          </a:xfrm>
          <a:prstGeom prst="rect">
            <a:avLst/>
          </a:prstGeom>
          <a:noFill/>
          <a:ln w="19050">
            <a:solidFill>
              <a:srgbClr val="C00000"/>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mc:AlternateContent xmlns:mc="http://schemas.openxmlformats.org/markup-compatibility/2006" xmlns:a14="http://schemas.microsoft.com/office/drawing/2010/main">
        <mc:Choice Requires="a14">
          <p:sp>
            <p:nvSpPr>
              <p:cNvPr id="183" name="文本框 182">
                <a:extLst>
                  <a:ext uri="{FF2B5EF4-FFF2-40B4-BE49-F238E27FC236}">
                    <a16:creationId xmlns:a16="http://schemas.microsoft.com/office/drawing/2014/main" id="{E46DB628-A8E0-B184-E83A-C2F43DE9A951}"/>
                  </a:ext>
                </a:extLst>
              </p:cNvPr>
              <p:cNvSpPr txBox="1"/>
              <p:nvPr/>
            </p:nvSpPr>
            <p:spPr>
              <a:xfrm>
                <a:off x="4157765" y="2924770"/>
                <a:ext cx="512384" cy="29841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C00000"/>
                              </a:solidFill>
                              <a:latin typeface="Cambria Math" panose="02040503050406030204" pitchFamily="18" charset="0"/>
                            </a:rPr>
                          </m:ctrlPr>
                        </m:sSubPr>
                        <m:e>
                          <m:r>
                            <a:rPr lang="en-US" altLang="zh-CN" i="1" smtClean="0">
                              <a:solidFill>
                                <a:srgbClr val="C00000"/>
                              </a:solidFill>
                              <a:latin typeface="Cambria Math" panose="02040503050406030204" pitchFamily="18" charset="0"/>
                            </a:rPr>
                            <m:t>ℒ</m:t>
                          </m:r>
                        </m:e>
                        <m:sub>
                          <m:r>
                            <a:rPr lang="en-US" altLang="zh-CN" b="0" i="1" smtClean="0">
                              <a:solidFill>
                                <a:srgbClr val="C00000"/>
                              </a:solidFill>
                              <a:latin typeface="Cambria Math" panose="02040503050406030204" pitchFamily="18" charset="0"/>
                            </a:rPr>
                            <m:t>𝑝𝑟𝑜</m:t>
                          </m:r>
                        </m:sub>
                      </m:sSub>
                    </m:oMath>
                  </m:oMathPara>
                </a14:m>
                <a:endParaRPr lang="zh-CN" altLang="en-US" dirty="0">
                  <a:solidFill>
                    <a:srgbClr val="C00000"/>
                  </a:solidFill>
                </a:endParaRPr>
              </a:p>
            </p:txBody>
          </p:sp>
        </mc:Choice>
        <mc:Fallback xmlns="">
          <p:sp>
            <p:nvSpPr>
              <p:cNvPr id="183" name="文本框 182">
                <a:extLst>
                  <a:ext uri="{FF2B5EF4-FFF2-40B4-BE49-F238E27FC236}">
                    <a16:creationId xmlns:a16="http://schemas.microsoft.com/office/drawing/2014/main" id="{E46DB628-A8E0-B184-E83A-C2F43DE9A951}"/>
                  </a:ext>
                </a:extLst>
              </p:cNvPr>
              <p:cNvSpPr txBox="1">
                <a:spLocks noRot="1" noChangeAspect="1" noMove="1" noResize="1" noEditPoints="1" noAdjustHandles="1" noChangeArrowheads="1" noChangeShapeType="1" noTextEdit="1"/>
              </p:cNvSpPr>
              <p:nvPr/>
            </p:nvSpPr>
            <p:spPr>
              <a:xfrm>
                <a:off x="4157765" y="2924770"/>
                <a:ext cx="512384" cy="298415"/>
              </a:xfrm>
              <a:prstGeom prst="rect">
                <a:avLst/>
              </a:prstGeom>
              <a:blipFill>
                <a:blip r:embed="rId14"/>
                <a:stretch>
                  <a:fillRect l="-9524" r="-3571" b="-2040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4" name="文本框 183">
                <a:extLst>
                  <a:ext uri="{FF2B5EF4-FFF2-40B4-BE49-F238E27FC236}">
                    <a16:creationId xmlns:a16="http://schemas.microsoft.com/office/drawing/2014/main" id="{D931AEE5-0E02-6A13-20B2-FFFCDB6BCD0C}"/>
                  </a:ext>
                </a:extLst>
              </p:cNvPr>
              <p:cNvSpPr txBox="1"/>
              <p:nvPr/>
            </p:nvSpPr>
            <p:spPr>
              <a:xfrm>
                <a:off x="4794278" y="2922140"/>
                <a:ext cx="537968" cy="29841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C00000"/>
                              </a:solidFill>
                              <a:latin typeface="Cambria Math" panose="02040503050406030204" pitchFamily="18" charset="0"/>
                            </a:rPr>
                          </m:ctrlPr>
                        </m:sSubPr>
                        <m:e>
                          <m:r>
                            <a:rPr lang="en-US" altLang="zh-CN" i="1" smtClean="0">
                              <a:solidFill>
                                <a:srgbClr val="C00000"/>
                              </a:solidFill>
                              <a:latin typeface="Cambria Math" panose="02040503050406030204" pitchFamily="18" charset="0"/>
                            </a:rPr>
                            <m:t>ℒ</m:t>
                          </m:r>
                        </m:e>
                        <m:sub>
                          <m:r>
                            <a:rPr lang="en-US" altLang="zh-CN" b="0" i="1" smtClean="0">
                              <a:solidFill>
                                <a:srgbClr val="C00000"/>
                              </a:solidFill>
                              <a:latin typeface="Cambria Math" panose="02040503050406030204" pitchFamily="18" charset="0"/>
                            </a:rPr>
                            <m:t>𝑚𝑙𝑝</m:t>
                          </m:r>
                        </m:sub>
                      </m:sSub>
                    </m:oMath>
                  </m:oMathPara>
                </a14:m>
                <a:endParaRPr lang="zh-CN" altLang="en-US" dirty="0">
                  <a:solidFill>
                    <a:srgbClr val="C00000"/>
                  </a:solidFill>
                </a:endParaRPr>
              </a:p>
            </p:txBody>
          </p:sp>
        </mc:Choice>
        <mc:Fallback xmlns="">
          <p:sp>
            <p:nvSpPr>
              <p:cNvPr id="184" name="文本框 183">
                <a:extLst>
                  <a:ext uri="{FF2B5EF4-FFF2-40B4-BE49-F238E27FC236}">
                    <a16:creationId xmlns:a16="http://schemas.microsoft.com/office/drawing/2014/main" id="{D931AEE5-0E02-6A13-20B2-FFFCDB6BCD0C}"/>
                  </a:ext>
                </a:extLst>
              </p:cNvPr>
              <p:cNvSpPr txBox="1">
                <a:spLocks noRot="1" noChangeAspect="1" noMove="1" noResize="1" noEditPoints="1" noAdjustHandles="1" noChangeArrowheads="1" noChangeShapeType="1" noTextEdit="1"/>
              </p:cNvSpPr>
              <p:nvPr/>
            </p:nvSpPr>
            <p:spPr>
              <a:xfrm>
                <a:off x="4794278" y="2922140"/>
                <a:ext cx="537968" cy="298415"/>
              </a:xfrm>
              <a:prstGeom prst="rect">
                <a:avLst/>
              </a:prstGeom>
              <a:blipFill>
                <a:blip r:embed="rId15"/>
                <a:stretch>
                  <a:fillRect l="-8989" r="-6742" b="-2653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5" name="文本框 184">
                <a:extLst>
                  <a:ext uri="{FF2B5EF4-FFF2-40B4-BE49-F238E27FC236}">
                    <a16:creationId xmlns:a16="http://schemas.microsoft.com/office/drawing/2014/main" id="{B6FF6C0A-5556-0211-E84D-1097F274B3BC}"/>
                  </a:ext>
                </a:extLst>
              </p:cNvPr>
              <p:cNvSpPr txBox="1"/>
              <p:nvPr/>
            </p:nvSpPr>
            <p:spPr>
              <a:xfrm>
                <a:off x="5490589" y="2929262"/>
                <a:ext cx="514756"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C00000"/>
                              </a:solidFill>
                              <a:latin typeface="Cambria Math" panose="02040503050406030204" pitchFamily="18" charset="0"/>
                            </a:rPr>
                          </m:ctrlPr>
                        </m:sSubPr>
                        <m:e>
                          <m:r>
                            <a:rPr lang="en-US" altLang="zh-CN" i="1" smtClean="0">
                              <a:solidFill>
                                <a:srgbClr val="C00000"/>
                              </a:solidFill>
                              <a:latin typeface="Cambria Math" panose="02040503050406030204" pitchFamily="18" charset="0"/>
                            </a:rPr>
                            <m:t>ℒ</m:t>
                          </m:r>
                        </m:e>
                        <m:sub>
                          <m:r>
                            <a:rPr lang="en-US" altLang="zh-CN" b="0" i="1" smtClean="0">
                              <a:solidFill>
                                <a:srgbClr val="C00000"/>
                              </a:solidFill>
                              <a:latin typeface="Cambria Math" panose="02040503050406030204" pitchFamily="18" charset="0"/>
                            </a:rPr>
                            <m:t>𝑠𝑖𝑚</m:t>
                          </m:r>
                        </m:sub>
                      </m:sSub>
                    </m:oMath>
                  </m:oMathPara>
                </a14:m>
                <a:endParaRPr lang="zh-CN" altLang="en-US" dirty="0">
                  <a:solidFill>
                    <a:srgbClr val="C00000"/>
                  </a:solidFill>
                </a:endParaRPr>
              </a:p>
            </p:txBody>
          </p:sp>
        </mc:Choice>
        <mc:Fallback xmlns="">
          <p:sp>
            <p:nvSpPr>
              <p:cNvPr id="185" name="文本框 184">
                <a:extLst>
                  <a:ext uri="{FF2B5EF4-FFF2-40B4-BE49-F238E27FC236}">
                    <a16:creationId xmlns:a16="http://schemas.microsoft.com/office/drawing/2014/main" id="{B6FF6C0A-5556-0211-E84D-1097F274B3BC}"/>
                  </a:ext>
                </a:extLst>
              </p:cNvPr>
              <p:cNvSpPr txBox="1">
                <a:spLocks noRot="1" noChangeAspect="1" noMove="1" noResize="1" noEditPoints="1" noAdjustHandles="1" noChangeArrowheads="1" noChangeShapeType="1" noTextEdit="1"/>
              </p:cNvSpPr>
              <p:nvPr/>
            </p:nvSpPr>
            <p:spPr>
              <a:xfrm>
                <a:off x="5490589" y="2929262"/>
                <a:ext cx="514756" cy="276999"/>
              </a:xfrm>
              <a:prstGeom prst="rect">
                <a:avLst/>
              </a:prstGeom>
              <a:blipFill>
                <a:blip r:embed="rId16"/>
                <a:stretch>
                  <a:fillRect l="-10714" r="-4762" b="-17778"/>
                </a:stretch>
              </a:blipFill>
            </p:spPr>
            <p:txBody>
              <a:bodyPr/>
              <a:lstStyle/>
              <a:p>
                <a:r>
                  <a:rPr lang="zh-CN" altLang="en-US">
                    <a:noFill/>
                  </a:rPr>
                  <a:t> </a:t>
                </a:r>
              </a:p>
            </p:txBody>
          </p:sp>
        </mc:Fallback>
      </mc:AlternateContent>
      <p:sp>
        <p:nvSpPr>
          <p:cNvPr id="63" name="文本框 62">
            <a:extLst>
              <a:ext uri="{FF2B5EF4-FFF2-40B4-BE49-F238E27FC236}">
                <a16:creationId xmlns:a16="http://schemas.microsoft.com/office/drawing/2014/main" id="{6E793D5E-C63B-7ED8-38CD-7BBB4F2DC2C5}"/>
              </a:ext>
            </a:extLst>
          </p:cNvPr>
          <p:cNvSpPr txBox="1"/>
          <p:nvPr/>
        </p:nvSpPr>
        <p:spPr>
          <a:xfrm>
            <a:off x="8816275" y="977099"/>
            <a:ext cx="638339" cy="276999"/>
          </a:xfrm>
          <a:prstGeom prst="rect">
            <a:avLst/>
          </a:prstGeom>
          <a:noFill/>
        </p:spPr>
        <p:txBody>
          <a:bodyPr wrap="square">
            <a:spAutoFit/>
          </a:bodyPr>
          <a:lstStyle/>
          <a:p>
            <a:r>
              <a:rPr lang="en-US" altLang="zh-CN" sz="1200" dirty="0">
                <a:solidFill>
                  <a:srgbClr val="C00000"/>
                </a:solidFill>
                <a:latin typeface="Times New Roman" panose="02020603050405020304" pitchFamily="18" charset="0"/>
                <a:cs typeface="Times New Roman" panose="02020603050405020304" pitchFamily="18" charset="0"/>
              </a:rPr>
              <a:t>Similar</a:t>
            </a:r>
            <a:endParaRPr lang="zh-CN" altLang="en-US" sz="1200" dirty="0">
              <a:solidFill>
                <a:srgbClr val="C00000"/>
              </a:solidFill>
              <a:latin typeface="Times New Roman" panose="02020603050405020304" pitchFamily="18" charset="0"/>
              <a:cs typeface="Times New Roman" panose="02020603050405020304" pitchFamily="18" charset="0"/>
            </a:endParaRPr>
          </a:p>
        </p:txBody>
      </p:sp>
      <p:sp>
        <p:nvSpPr>
          <p:cNvPr id="74" name="文本框 73">
            <a:extLst>
              <a:ext uri="{FF2B5EF4-FFF2-40B4-BE49-F238E27FC236}">
                <a16:creationId xmlns:a16="http://schemas.microsoft.com/office/drawing/2014/main" id="{8BBBC760-7C29-BA72-5ECF-2DF9D4C32456}"/>
              </a:ext>
            </a:extLst>
          </p:cNvPr>
          <p:cNvSpPr txBox="1"/>
          <p:nvPr/>
        </p:nvSpPr>
        <p:spPr>
          <a:xfrm>
            <a:off x="8861066" y="2402424"/>
            <a:ext cx="638339" cy="276999"/>
          </a:xfrm>
          <a:prstGeom prst="rect">
            <a:avLst/>
          </a:prstGeom>
          <a:noFill/>
        </p:spPr>
        <p:txBody>
          <a:bodyPr wrap="square">
            <a:spAutoFit/>
          </a:bodyPr>
          <a:lstStyle/>
          <a:p>
            <a:r>
              <a:rPr lang="en-US" altLang="zh-CN" sz="1200" dirty="0">
                <a:solidFill>
                  <a:srgbClr val="C00000"/>
                </a:solidFill>
                <a:latin typeface="Times New Roman" panose="02020603050405020304" pitchFamily="18" charset="0"/>
                <a:cs typeface="Times New Roman" panose="02020603050405020304" pitchFamily="18" charset="0"/>
              </a:rPr>
              <a:t>Similar</a:t>
            </a:r>
            <a:endParaRPr lang="zh-CN" altLang="en-US" sz="1200" dirty="0">
              <a:solidFill>
                <a:srgbClr val="C00000"/>
              </a:solidFill>
              <a:latin typeface="Times New Roman" panose="02020603050405020304" pitchFamily="18" charset="0"/>
              <a:cs typeface="Times New Roman" panose="02020603050405020304" pitchFamily="18" charset="0"/>
            </a:endParaRPr>
          </a:p>
        </p:txBody>
      </p:sp>
      <p:cxnSp>
        <p:nvCxnSpPr>
          <p:cNvPr id="103" name="直接箭头连接符 102">
            <a:extLst>
              <a:ext uri="{FF2B5EF4-FFF2-40B4-BE49-F238E27FC236}">
                <a16:creationId xmlns:a16="http://schemas.microsoft.com/office/drawing/2014/main" id="{7138C368-AAC4-DBC0-E8EE-D4595835E20C}"/>
              </a:ext>
            </a:extLst>
          </p:cNvPr>
          <p:cNvCxnSpPr>
            <a:cxnSpLocks/>
          </p:cNvCxnSpPr>
          <p:nvPr/>
        </p:nvCxnSpPr>
        <p:spPr>
          <a:xfrm flipH="1">
            <a:off x="1441018" y="2315354"/>
            <a:ext cx="949" cy="33833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21" name="椭圆 120">
            <a:extLst>
              <a:ext uri="{FF2B5EF4-FFF2-40B4-BE49-F238E27FC236}">
                <a16:creationId xmlns:a16="http://schemas.microsoft.com/office/drawing/2014/main" id="{E5723635-20AE-09DB-9299-340EF595A780}"/>
              </a:ext>
            </a:extLst>
          </p:cNvPr>
          <p:cNvSpPr/>
          <p:nvPr/>
        </p:nvSpPr>
        <p:spPr>
          <a:xfrm>
            <a:off x="5498160" y="2079287"/>
            <a:ext cx="128588" cy="135731"/>
          </a:xfrm>
          <a:prstGeom prst="ellipse">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22" name="椭圆 121">
            <a:extLst>
              <a:ext uri="{FF2B5EF4-FFF2-40B4-BE49-F238E27FC236}">
                <a16:creationId xmlns:a16="http://schemas.microsoft.com/office/drawing/2014/main" id="{50AEB18B-8F6B-F9BE-2017-D8EAFD53E286}"/>
              </a:ext>
            </a:extLst>
          </p:cNvPr>
          <p:cNvSpPr/>
          <p:nvPr/>
        </p:nvSpPr>
        <p:spPr>
          <a:xfrm>
            <a:off x="4908262" y="1972331"/>
            <a:ext cx="829699" cy="349643"/>
          </a:xfrm>
          <a:prstGeom prst="ellipse">
            <a:avLst/>
          </a:prstGeom>
          <a:noFill/>
          <a:ln>
            <a:solidFill>
              <a:srgbClr val="8FAADC"/>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3" name="椭圆 122">
            <a:extLst>
              <a:ext uri="{FF2B5EF4-FFF2-40B4-BE49-F238E27FC236}">
                <a16:creationId xmlns:a16="http://schemas.microsoft.com/office/drawing/2014/main" id="{EFC2D100-C513-B797-CA10-4D9710538ED0}"/>
              </a:ext>
            </a:extLst>
          </p:cNvPr>
          <p:cNvSpPr/>
          <p:nvPr/>
        </p:nvSpPr>
        <p:spPr>
          <a:xfrm>
            <a:off x="5002748" y="2079131"/>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24" name="椭圆 123">
            <a:extLst>
              <a:ext uri="{FF2B5EF4-FFF2-40B4-BE49-F238E27FC236}">
                <a16:creationId xmlns:a16="http://schemas.microsoft.com/office/drawing/2014/main" id="{4A61761F-2D68-400D-194A-63DBE3A2AB03}"/>
              </a:ext>
            </a:extLst>
          </p:cNvPr>
          <p:cNvSpPr/>
          <p:nvPr/>
        </p:nvSpPr>
        <p:spPr>
          <a:xfrm>
            <a:off x="5255799" y="2079131"/>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33" name="文本框 132">
            <a:extLst>
              <a:ext uri="{FF2B5EF4-FFF2-40B4-BE49-F238E27FC236}">
                <a16:creationId xmlns:a16="http://schemas.microsoft.com/office/drawing/2014/main" id="{F2959438-0F8F-FD53-C21D-06197D8DF57A}"/>
              </a:ext>
            </a:extLst>
          </p:cNvPr>
          <p:cNvSpPr txBox="1"/>
          <p:nvPr/>
        </p:nvSpPr>
        <p:spPr>
          <a:xfrm>
            <a:off x="4436181" y="2285652"/>
            <a:ext cx="1543050" cy="276999"/>
          </a:xfrm>
          <a:prstGeom prst="rect">
            <a:avLst/>
          </a:prstGeom>
          <a:noFill/>
        </p:spPr>
        <p:txBody>
          <a:bodyPr wrap="square">
            <a:spAutoFit/>
          </a:bodyPr>
          <a:lstStyle/>
          <a:p>
            <a:r>
              <a:rPr lang="zh-CN" altLang="en-US" sz="1200" dirty="0">
                <a:latin typeface="Times New Roman" panose="02020603050405020304" pitchFamily="18" charset="0"/>
                <a:cs typeface="Times New Roman" panose="02020603050405020304" pitchFamily="18" charset="0"/>
              </a:rPr>
              <a:t>Representative node</a:t>
            </a:r>
            <a:r>
              <a:rPr lang="en-US" altLang="zh-CN" sz="1200" dirty="0">
                <a:latin typeface="Times New Roman" panose="02020603050405020304" pitchFamily="18" charset="0"/>
                <a:cs typeface="Times New Roman" panose="02020603050405020304" pitchFamily="18" charset="0"/>
              </a:rPr>
              <a:t>s</a:t>
            </a:r>
            <a:r>
              <a:rPr lang="zh-CN" altLang="en-US" sz="1200" dirty="0">
                <a:latin typeface="Times New Roman" panose="02020603050405020304" pitchFamily="18" charset="0"/>
                <a:cs typeface="Times New Roman" panose="02020603050405020304" pitchFamily="18" charset="0"/>
              </a:rPr>
              <a:t> </a:t>
            </a:r>
            <a:endParaRPr lang="zh-CN" altLang="en-US" sz="1200" dirty="0"/>
          </a:p>
        </p:txBody>
      </p:sp>
      <p:sp>
        <p:nvSpPr>
          <p:cNvPr id="137" name="左大括号 136">
            <a:extLst>
              <a:ext uri="{FF2B5EF4-FFF2-40B4-BE49-F238E27FC236}">
                <a16:creationId xmlns:a16="http://schemas.microsoft.com/office/drawing/2014/main" id="{B6DC3F79-9B9D-E58B-9267-44D2CFEDCF6B}"/>
              </a:ext>
            </a:extLst>
          </p:cNvPr>
          <p:cNvSpPr/>
          <p:nvPr/>
        </p:nvSpPr>
        <p:spPr>
          <a:xfrm rot="16200000">
            <a:off x="6582049" y="872515"/>
            <a:ext cx="166978" cy="700297"/>
          </a:xfrm>
          <a:prstGeom prst="leftBrace">
            <a:avLst>
              <a:gd name="adj1" fmla="val 43996"/>
              <a:gd name="adj2" fmla="val 5441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138" name="左大括号 137">
            <a:extLst>
              <a:ext uri="{FF2B5EF4-FFF2-40B4-BE49-F238E27FC236}">
                <a16:creationId xmlns:a16="http://schemas.microsoft.com/office/drawing/2014/main" id="{BA218FF2-8CB1-2710-CEEC-09064F2C1467}"/>
              </a:ext>
            </a:extLst>
          </p:cNvPr>
          <p:cNvSpPr/>
          <p:nvPr/>
        </p:nvSpPr>
        <p:spPr>
          <a:xfrm rot="16200000">
            <a:off x="7495654" y="909262"/>
            <a:ext cx="151355" cy="665798"/>
          </a:xfrm>
          <a:prstGeom prst="leftBrace">
            <a:avLst>
              <a:gd name="adj1" fmla="val 43996"/>
              <a:gd name="adj2" fmla="val 5441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pic>
        <p:nvPicPr>
          <p:cNvPr id="139" name="图片 138">
            <a:extLst>
              <a:ext uri="{FF2B5EF4-FFF2-40B4-BE49-F238E27FC236}">
                <a16:creationId xmlns:a16="http://schemas.microsoft.com/office/drawing/2014/main" id="{DDCFCCDE-F21D-1C4F-E0FD-DB045A857F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69158" y="3816534"/>
            <a:ext cx="258664" cy="258664"/>
          </a:xfrm>
          <a:prstGeom prst="rect">
            <a:avLst/>
          </a:prstGeom>
        </p:spPr>
      </p:pic>
      <p:cxnSp>
        <p:nvCxnSpPr>
          <p:cNvPr id="173" name="直接箭头连接符 172">
            <a:extLst>
              <a:ext uri="{FF2B5EF4-FFF2-40B4-BE49-F238E27FC236}">
                <a16:creationId xmlns:a16="http://schemas.microsoft.com/office/drawing/2014/main" id="{16CAA7EA-2497-BFA3-90C8-E56C870B3CDE}"/>
              </a:ext>
            </a:extLst>
          </p:cNvPr>
          <p:cNvCxnSpPr>
            <a:cxnSpLocks/>
          </p:cNvCxnSpPr>
          <p:nvPr/>
        </p:nvCxnSpPr>
        <p:spPr>
          <a:xfrm>
            <a:off x="8906467" y="2336732"/>
            <a:ext cx="0" cy="451786"/>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sp>
        <p:nvSpPr>
          <p:cNvPr id="240" name="文本框 239">
            <a:extLst>
              <a:ext uri="{FF2B5EF4-FFF2-40B4-BE49-F238E27FC236}">
                <a16:creationId xmlns:a16="http://schemas.microsoft.com/office/drawing/2014/main" id="{07BDD751-0DCD-C10F-D347-F4BE923A5776}"/>
              </a:ext>
            </a:extLst>
          </p:cNvPr>
          <p:cNvSpPr txBox="1"/>
          <p:nvPr/>
        </p:nvSpPr>
        <p:spPr>
          <a:xfrm>
            <a:off x="10190150" y="1966399"/>
            <a:ext cx="1347108"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Density estimation</a:t>
            </a:r>
            <a:endParaRPr lang="zh-CN" altLang="en-US" sz="1200" dirty="0">
              <a:latin typeface="Times New Roman" panose="02020603050405020304" pitchFamily="18" charset="0"/>
              <a:cs typeface="Times New Roman" panose="02020603050405020304" pitchFamily="18" charset="0"/>
            </a:endParaRPr>
          </a:p>
        </p:txBody>
      </p:sp>
      <p:sp>
        <p:nvSpPr>
          <p:cNvPr id="248" name="矩形 247">
            <a:extLst>
              <a:ext uri="{FF2B5EF4-FFF2-40B4-BE49-F238E27FC236}">
                <a16:creationId xmlns:a16="http://schemas.microsoft.com/office/drawing/2014/main" id="{A2810D16-613F-E7F8-1089-3A551A66F0E2}"/>
              </a:ext>
            </a:extLst>
          </p:cNvPr>
          <p:cNvSpPr/>
          <p:nvPr/>
        </p:nvSpPr>
        <p:spPr>
          <a:xfrm>
            <a:off x="8530121" y="3498796"/>
            <a:ext cx="1863154" cy="632075"/>
          </a:xfrm>
          <a:prstGeom prst="rect">
            <a:avLst/>
          </a:prstGeom>
          <a:noFill/>
          <a:ln w="19050">
            <a:solidFill>
              <a:srgbClr val="91919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49" name="直接箭头连接符 248">
            <a:extLst>
              <a:ext uri="{FF2B5EF4-FFF2-40B4-BE49-F238E27FC236}">
                <a16:creationId xmlns:a16="http://schemas.microsoft.com/office/drawing/2014/main" id="{9542AB60-1250-104A-DB23-2E755DDE2381}"/>
              </a:ext>
            </a:extLst>
          </p:cNvPr>
          <p:cNvCxnSpPr>
            <a:cxnSpLocks/>
          </p:cNvCxnSpPr>
          <p:nvPr/>
        </p:nvCxnSpPr>
        <p:spPr>
          <a:xfrm>
            <a:off x="9091581" y="3804604"/>
            <a:ext cx="685125" cy="0"/>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250" name="文本框 249">
                <a:extLst>
                  <a:ext uri="{FF2B5EF4-FFF2-40B4-BE49-F238E27FC236}">
                    <a16:creationId xmlns:a16="http://schemas.microsoft.com/office/drawing/2014/main" id="{6D5B4741-5EA1-D4E1-D808-41EEAF128922}"/>
                  </a:ext>
                </a:extLst>
              </p:cNvPr>
              <p:cNvSpPr txBox="1"/>
              <p:nvPr/>
            </p:nvSpPr>
            <p:spPr>
              <a:xfrm>
                <a:off x="8690578" y="3820862"/>
                <a:ext cx="1770682" cy="276999"/>
              </a:xfrm>
              <a:prstGeom prst="rect">
                <a:avLst/>
              </a:prstGeom>
              <a:noFill/>
            </p:spPr>
            <p:txBody>
              <a:bodyPr wrap="square">
                <a:spAutoFit/>
              </a:bodyPr>
              <a:lstStyle/>
              <a:p>
                <a:r>
                  <a:rPr lang="zh-CN" altLang="en-US" sz="1200" dirty="0">
                    <a:latin typeface="Times New Roman" panose="02020603050405020304" pitchFamily="18" charset="0"/>
                    <a:cs typeface="Times New Roman" panose="02020603050405020304" pitchFamily="18" charset="0"/>
                  </a:rPr>
                  <a:t>Wasserstein distance </a:t>
                </a:r>
                <a14:m>
                  <m:oMath xmlns:m="http://schemas.openxmlformats.org/officeDocument/2006/math">
                    <m:sSub>
                      <m:sSubPr>
                        <m:ctrlPr>
                          <a:rPr lang="en-US" altLang="zh-CN" sz="1200" i="1" smtClean="0">
                            <a:latin typeface="Cambria Math" panose="02040503050406030204" pitchFamily="18" charset="0"/>
                            <a:cs typeface="Times New Roman" panose="02020603050405020304" pitchFamily="18" charset="0"/>
                          </a:rPr>
                        </m:ctrlPr>
                      </m:sSubPr>
                      <m:e>
                        <m:r>
                          <a:rPr lang="en-US" altLang="zh-CN" sz="1200" b="0" i="1" smtClean="0">
                            <a:latin typeface="Cambria Math" panose="02040503050406030204" pitchFamily="18" charset="0"/>
                            <a:cs typeface="Times New Roman" panose="02020603050405020304" pitchFamily="18" charset="0"/>
                          </a:rPr>
                          <m:t>𝑙</m:t>
                        </m:r>
                      </m:e>
                      <m:sub>
                        <m:r>
                          <a:rPr lang="en-US" altLang="zh-CN" sz="1200" b="0" i="1" smtClean="0">
                            <a:latin typeface="Cambria Math" panose="02040503050406030204" pitchFamily="18" charset="0"/>
                            <a:cs typeface="Times New Roman" panose="02020603050405020304" pitchFamily="18" charset="0"/>
                          </a:rPr>
                          <m:t>𝑤</m:t>
                        </m:r>
                      </m:sub>
                    </m:sSub>
                  </m:oMath>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250" name="文本框 249">
                <a:extLst>
                  <a:ext uri="{FF2B5EF4-FFF2-40B4-BE49-F238E27FC236}">
                    <a16:creationId xmlns:a16="http://schemas.microsoft.com/office/drawing/2014/main" id="{6D5B4741-5EA1-D4E1-D808-41EEAF128922}"/>
                  </a:ext>
                </a:extLst>
              </p:cNvPr>
              <p:cNvSpPr txBox="1">
                <a:spLocks noRot="1" noChangeAspect="1" noMove="1" noResize="1" noEditPoints="1" noAdjustHandles="1" noChangeArrowheads="1" noChangeShapeType="1" noTextEdit="1"/>
              </p:cNvSpPr>
              <p:nvPr/>
            </p:nvSpPr>
            <p:spPr>
              <a:xfrm>
                <a:off x="8690578" y="3820862"/>
                <a:ext cx="1770682" cy="276999"/>
              </a:xfrm>
              <a:prstGeom prst="rect">
                <a:avLst/>
              </a:prstGeom>
              <a:blipFill>
                <a:blip r:embed="rId17"/>
                <a:stretch>
                  <a:fillRect l="-345" t="-2222" b="-17778"/>
                </a:stretch>
              </a:blipFill>
            </p:spPr>
            <p:txBody>
              <a:bodyPr/>
              <a:lstStyle/>
              <a:p>
                <a:r>
                  <a:rPr lang="zh-CN" altLang="en-US">
                    <a:noFill/>
                  </a:rPr>
                  <a:t> </a:t>
                </a:r>
              </a:p>
            </p:txBody>
          </p:sp>
        </mc:Fallback>
      </mc:AlternateContent>
      <p:pic>
        <p:nvPicPr>
          <p:cNvPr id="252" name="图片 251">
            <a:extLst>
              <a:ext uri="{FF2B5EF4-FFF2-40B4-BE49-F238E27FC236}">
                <a16:creationId xmlns:a16="http://schemas.microsoft.com/office/drawing/2014/main" id="{48FDB85C-1367-08EC-DA34-B070D59CDB1F}"/>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9892466" y="3522406"/>
            <a:ext cx="378075" cy="378075"/>
          </a:xfrm>
          <a:prstGeom prst="rect">
            <a:avLst/>
          </a:prstGeom>
        </p:spPr>
      </p:pic>
      <p:cxnSp>
        <p:nvCxnSpPr>
          <p:cNvPr id="255" name="连接符: 肘形 254">
            <a:extLst>
              <a:ext uri="{FF2B5EF4-FFF2-40B4-BE49-F238E27FC236}">
                <a16:creationId xmlns:a16="http://schemas.microsoft.com/office/drawing/2014/main" id="{8E323F60-821F-DAAC-EC2C-1D3E54FC7520}"/>
              </a:ext>
            </a:extLst>
          </p:cNvPr>
          <p:cNvCxnSpPr>
            <a:cxnSpLocks/>
            <a:stCxn id="186" idx="3"/>
            <a:endCxn id="234" idx="3"/>
          </p:cNvCxnSpPr>
          <p:nvPr/>
        </p:nvCxnSpPr>
        <p:spPr>
          <a:xfrm>
            <a:off x="9443864" y="621693"/>
            <a:ext cx="12700" cy="1419098"/>
          </a:xfrm>
          <a:prstGeom prst="bentConnector3">
            <a:avLst>
              <a:gd name="adj1" fmla="val 1800000"/>
            </a:avLst>
          </a:prstGeom>
        </p:spPr>
        <p:style>
          <a:lnRef idx="3">
            <a:schemeClr val="dk1"/>
          </a:lnRef>
          <a:fillRef idx="0">
            <a:schemeClr val="dk1"/>
          </a:fillRef>
          <a:effectRef idx="2">
            <a:schemeClr val="dk1"/>
          </a:effectRef>
          <a:fontRef idx="minor">
            <a:schemeClr val="tx1"/>
          </a:fontRef>
        </p:style>
      </p:cxnSp>
      <p:cxnSp>
        <p:nvCxnSpPr>
          <p:cNvPr id="257" name="直接连接符 256">
            <a:extLst>
              <a:ext uri="{FF2B5EF4-FFF2-40B4-BE49-F238E27FC236}">
                <a16:creationId xmlns:a16="http://schemas.microsoft.com/office/drawing/2014/main" id="{4F0A157C-F127-1211-926C-5C99FA1C2EB4}"/>
              </a:ext>
            </a:extLst>
          </p:cNvPr>
          <p:cNvCxnSpPr>
            <a:cxnSpLocks/>
          </p:cNvCxnSpPr>
          <p:nvPr/>
        </p:nvCxnSpPr>
        <p:spPr>
          <a:xfrm>
            <a:off x="9450352" y="1477963"/>
            <a:ext cx="220064" cy="0"/>
          </a:xfrm>
          <a:prstGeom prst="line">
            <a:avLst/>
          </a:prstGeom>
        </p:spPr>
        <p:style>
          <a:lnRef idx="3">
            <a:schemeClr val="dk1"/>
          </a:lnRef>
          <a:fillRef idx="0">
            <a:schemeClr val="dk1"/>
          </a:fillRef>
          <a:effectRef idx="2">
            <a:schemeClr val="dk1"/>
          </a:effectRef>
          <a:fontRef idx="minor">
            <a:schemeClr val="tx1"/>
          </a:fontRef>
        </p:style>
      </p:cxnSp>
      <p:sp>
        <p:nvSpPr>
          <p:cNvPr id="277" name="矩形 276">
            <a:extLst>
              <a:ext uri="{FF2B5EF4-FFF2-40B4-BE49-F238E27FC236}">
                <a16:creationId xmlns:a16="http://schemas.microsoft.com/office/drawing/2014/main" id="{7237E57F-E686-2C42-3140-85EC18223E99}"/>
              </a:ext>
            </a:extLst>
          </p:cNvPr>
          <p:cNvSpPr/>
          <p:nvPr/>
        </p:nvSpPr>
        <p:spPr>
          <a:xfrm>
            <a:off x="792355" y="682224"/>
            <a:ext cx="1359116" cy="1151947"/>
          </a:xfrm>
          <a:prstGeom prst="rect">
            <a:avLst/>
          </a:prstGeom>
          <a:noFill/>
          <a:ln>
            <a:solidFill>
              <a:srgbClr val="91919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8" name="矩形 277">
            <a:extLst>
              <a:ext uri="{FF2B5EF4-FFF2-40B4-BE49-F238E27FC236}">
                <a16:creationId xmlns:a16="http://schemas.microsoft.com/office/drawing/2014/main" id="{75184B4D-26F1-B3E2-4DAD-855BCF6B9B02}"/>
              </a:ext>
            </a:extLst>
          </p:cNvPr>
          <p:cNvSpPr/>
          <p:nvPr/>
        </p:nvSpPr>
        <p:spPr>
          <a:xfrm>
            <a:off x="443132" y="379828"/>
            <a:ext cx="5589367" cy="3968498"/>
          </a:xfrm>
          <a:prstGeom prst="rect">
            <a:avLst/>
          </a:prstGeom>
          <a:noFill/>
          <a:ln>
            <a:solidFill>
              <a:srgbClr val="91919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1" name="矩形 280">
            <a:extLst>
              <a:ext uri="{FF2B5EF4-FFF2-40B4-BE49-F238E27FC236}">
                <a16:creationId xmlns:a16="http://schemas.microsoft.com/office/drawing/2014/main" id="{89FC86E9-22FE-3602-6398-9ED3E8F0941C}"/>
              </a:ext>
            </a:extLst>
          </p:cNvPr>
          <p:cNvSpPr/>
          <p:nvPr/>
        </p:nvSpPr>
        <p:spPr>
          <a:xfrm>
            <a:off x="468179" y="2680962"/>
            <a:ext cx="1600003" cy="935859"/>
          </a:xfrm>
          <a:prstGeom prst="rect">
            <a:avLst/>
          </a:prstGeom>
          <a:noFill/>
          <a:ln>
            <a:solidFill>
              <a:srgbClr val="91919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87" name="直接箭头连接符 286">
            <a:extLst>
              <a:ext uri="{FF2B5EF4-FFF2-40B4-BE49-F238E27FC236}">
                <a16:creationId xmlns:a16="http://schemas.microsoft.com/office/drawing/2014/main" id="{5A4F6C1E-A5FC-3A7A-653C-2D66C4E9CA38}"/>
              </a:ext>
            </a:extLst>
          </p:cNvPr>
          <p:cNvCxnSpPr>
            <a:cxnSpLocks/>
          </p:cNvCxnSpPr>
          <p:nvPr/>
        </p:nvCxnSpPr>
        <p:spPr>
          <a:xfrm>
            <a:off x="8112496" y="2262605"/>
            <a:ext cx="176138" cy="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89" name="直接箭头连接符 288">
            <a:extLst>
              <a:ext uri="{FF2B5EF4-FFF2-40B4-BE49-F238E27FC236}">
                <a16:creationId xmlns:a16="http://schemas.microsoft.com/office/drawing/2014/main" id="{83209106-A4ED-F69A-3966-0D1EB244C73E}"/>
              </a:ext>
            </a:extLst>
          </p:cNvPr>
          <p:cNvCxnSpPr>
            <a:cxnSpLocks/>
          </p:cNvCxnSpPr>
          <p:nvPr/>
        </p:nvCxnSpPr>
        <p:spPr>
          <a:xfrm flipH="1">
            <a:off x="8030510" y="3772502"/>
            <a:ext cx="410478"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98" name="直接箭头连接符 297">
            <a:extLst>
              <a:ext uri="{FF2B5EF4-FFF2-40B4-BE49-F238E27FC236}">
                <a16:creationId xmlns:a16="http://schemas.microsoft.com/office/drawing/2014/main" id="{25338564-A4A5-8ED3-731C-C31C0BFB1E7B}"/>
              </a:ext>
            </a:extLst>
          </p:cNvPr>
          <p:cNvCxnSpPr>
            <a:cxnSpLocks/>
          </p:cNvCxnSpPr>
          <p:nvPr/>
        </p:nvCxnSpPr>
        <p:spPr>
          <a:xfrm flipV="1">
            <a:off x="7126447" y="3282990"/>
            <a:ext cx="0" cy="16990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03" name="连接符: 曲线 302">
            <a:extLst>
              <a:ext uri="{FF2B5EF4-FFF2-40B4-BE49-F238E27FC236}">
                <a16:creationId xmlns:a16="http://schemas.microsoft.com/office/drawing/2014/main" id="{1C6B2C99-4487-22E4-7C67-7626B7A07FE8}"/>
              </a:ext>
            </a:extLst>
          </p:cNvPr>
          <p:cNvCxnSpPr>
            <a:cxnSpLocks/>
            <a:stCxn id="111" idx="0"/>
            <a:endCxn id="606" idx="3"/>
          </p:cNvCxnSpPr>
          <p:nvPr/>
        </p:nvCxnSpPr>
        <p:spPr>
          <a:xfrm rot="16200000" flipV="1">
            <a:off x="6912212" y="2679442"/>
            <a:ext cx="148784" cy="382770"/>
          </a:xfrm>
          <a:prstGeom prst="curvedConnector2">
            <a:avLst/>
          </a:prstGeom>
          <a:ln>
            <a:tailEnd type="triangle"/>
          </a:ln>
        </p:spPr>
        <p:style>
          <a:lnRef idx="3">
            <a:schemeClr val="dk1"/>
          </a:lnRef>
          <a:fillRef idx="0">
            <a:schemeClr val="dk1"/>
          </a:fillRef>
          <a:effectRef idx="2">
            <a:schemeClr val="dk1"/>
          </a:effectRef>
          <a:fontRef idx="minor">
            <a:schemeClr val="tx1"/>
          </a:fontRef>
        </p:style>
      </p:cxnSp>
      <p:cxnSp>
        <p:nvCxnSpPr>
          <p:cNvPr id="309" name="连接符: 曲线 308">
            <a:extLst>
              <a:ext uri="{FF2B5EF4-FFF2-40B4-BE49-F238E27FC236}">
                <a16:creationId xmlns:a16="http://schemas.microsoft.com/office/drawing/2014/main" id="{58655AFA-B1B8-74AB-9027-38F49B169B35}"/>
              </a:ext>
            </a:extLst>
          </p:cNvPr>
          <p:cNvCxnSpPr>
            <a:cxnSpLocks/>
            <a:stCxn id="111" idx="0"/>
            <a:endCxn id="607" idx="1"/>
          </p:cNvCxnSpPr>
          <p:nvPr/>
        </p:nvCxnSpPr>
        <p:spPr>
          <a:xfrm rot="5400000" flipH="1" flipV="1">
            <a:off x="7282220" y="2673854"/>
            <a:ext cx="167135" cy="375596"/>
          </a:xfrm>
          <a:prstGeom prst="curvedConnector2">
            <a:avLst/>
          </a:prstGeom>
          <a:ln>
            <a:tailEnd type="triangle"/>
          </a:ln>
        </p:spPr>
        <p:style>
          <a:lnRef idx="3">
            <a:schemeClr val="dk1"/>
          </a:lnRef>
          <a:fillRef idx="0">
            <a:schemeClr val="dk1"/>
          </a:fillRef>
          <a:effectRef idx="2">
            <a:schemeClr val="dk1"/>
          </a:effectRef>
          <a:fontRef idx="minor">
            <a:schemeClr val="tx1"/>
          </a:fontRef>
        </p:style>
      </p:cxnSp>
      <p:sp>
        <p:nvSpPr>
          <p:cNvPr id="321" name="文本框 320">
            <a:extLst>
              <a:ext uri="{FF2B5EF4-FFF2-40B4-BE49-F238E27FC236}">
                <a16:creationId xmlns:a16="http://schemas.microsoft.com/office/drawing/2014/main" id="{AB9FF270-39BF-ADCC-32D4-5BDE2E5E7779}"/>
              </a:ext>
            </a:extLst>
          </p:cNvPr>
          <p:cNvSpPr txBox="1"/>
          <p:nvPr/>
        </p:nvSpPr>
        <p:spPr>
          <a:xfrm>
            <a:off x="329409" y="113248"/>
            <a:ext cx="3513360" cy="276999"/>
          </a:xfrm>
          <a:prstGeom prst="rect">
            <a:avLst/>
          </a:prstGeom>
          <a:noFill/>
        </p:spPr>
        <p:txBody>
          <a:bodyPr wrap="square" rtlCol="0">
            <a:spAutoFit/>
          </a:bodyPr>
          <a:lstStyle/>
          <a:p>
            <a:r>
              <a:rPr lang="en-US" altLang="zh-CN" sz="1200" b="1" dirty="0">
                <a:latin typeface="Times New Roman" panose="02020603050405020304" pitchFamily="18" charset="0"/>
                <a:cs typeface="Times New Roman" panose="02020603050405020304" pitchFamily="18" charset="0"/>
              </a:rPr>
              <a:t>a) Centrality-guided representative node selection</a:t>
            </a:r>
          </a:p>
        </p:txBody>
      </p:sp>
      <p:sp>
        <p:nvSpPr>
          <p:cNvPr id="330" name="文本框 329">
            <a:extLst>
              <a:ext uri="{FF2B5EF4-FFF2-40B4-BE49-F238E27FC236}">
                <a16:creationId xmlns:a16="http://schemas.microsoft.com/office/drawing/2014/main" id="{4AB39BBE-018F-50A2-4E71-98766CDC1062}"/>
              </a:ext>
            </a:extLst>
          </p:cNvPr>
          <p:cNvSpPr txBox="1"/>
          <p:nvPr/>
        </p:nvSpPr>
        <p:spPr>
          <a:xfrm>
            <a:off x="6306517" y="1862493"/>
            <a:ext cx="87716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1  0  1  0  1</a:t>
            </a:r>
          </a:p>
        </p:txBody>
      </p:sp>
      <p:sp>
        <p:nvSpPr>
          <p:cNvPr id="334" name="文本框 333">
            <a:extLst>
              <a:ext uri="{FF2B5EF4-FFF2-40B4-BE49-F238E27FC236}">
                <a16:creationId xmlns:a16="http://schemas.microsoft.com/office/drawing/2014/main" id="{687D66B1-7166-FB2D-4944-7BE95A294426}"/>
              </a:ext>
            </a:extLst>
          </p:cNvPr>
          <p:cNvSpPr txBox="1"/>
          <p:nvPr/>
        </p:nvSpPr>
        <p:spPr>
          <a:xfrm>
            <a:off x="6308694" y="2014893"/>
            <a:ext cx="87716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1  1  1  1  0</a:t>
            </a:r>
          </a:p>
        </p:txBody>
      </p:sp>
      <p:sp>
        <p:nvSpPr>
          <p:cNvPr id="335" name="文本框 334">
            <a:extLst>
              <a:ext uri="{FF2B5EF4-FFF2-40B4-BE49-F238E27FC236}">
                <a16:creationId xmlns:a16="http://schemas.microsoft.com/office/drawing/2014/main" id="{0925BE97-2015-D8C3-1D1D-9C279A3CA27A}"/>
              </a:ext>
            </a:extLst>
          </p:cNvPr>
          <p:cNvSpPr txBox="1"/>
          <p:nvPr/>
        </p:nvSpPr>
        <p:spPr>
          <a:xfrm>
            <a:off x="6309457" y="2158034"/>
            <a:ext cx="87716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0  0      1  1</a:t>
            </a:r>
          </a:p>
        </p:txBody>
      </p:sp>
      <p:sp>
        <p:nvSpPr>
          <p:cNvPr id="336" name="文本框 335">
            <a:extLst>
              <a:ext uri="{FF2B5EF4-FFF2-40B4-BE49-F238E27FC236}">
                <a16:creationId xmlns:a16="http://schemas.microsoft.com/office/drawing/2014/main" id="{36270099-FED2-D129-A65F-2B0FE23DA369}"/>
              </a:ext>
            </a:extLst>
          </p:cNvPr>
          <p:cNvSpPr txBox="1"/>
          <p:nvPr/>
        </p:nvSpPr>
        <p:spPr>
          <a:xfrm>
            <a:off x="6312056" y="2310436"/>
            <a:ext cx="87716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1  1  1  0  0</a:t>
            </a:r>
          </a:p>
        </p:txBody>
      </p:sp>
      <p:sp>
        <p:nvSpPr>
          <p:cNvPr id="337" name="文本框 336">
            <a:extLst>
              <a:ext uri="{FF2B5EF4-FFF2-40B4-BE49-F238E27FC236}">
                <a16:creationId xmlns:a16="http://schemas.microsoft.com/office/drawing/2014/main" id="{209A9DAB-93B1-3A04-3ABB-25346C114C22}"/>
              </a:ext>
            </a:extLst>
          </p:cNvPr>
          <p:cNvSpPr txBox="1"/>
          <p:nvPr/>
        </p:nvSpPr>
        <p:spPr>
          <a:xfrm>
            <a:off x="6312056" y="2455630"/>
            <a:ext cx="87716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0  0  1  1  0</a:t>
            </a:r>
          </a:p>
        </p:txBody>
      </p:sp>
      <p:sp>
        <p:nvSpPr>
          <p:cNvPr id="338" name="文本框 337">
            <a:extLst>
              <a:ext uri="{FF2B5EF4-FFF2-40B4-BE49-F238E27FC236}">
                <a16:creationId xmlns:a16="http://schemas.microsoft.com/office/drawing/2014/main" id="{F671C458-E1D3-A279-F71B-32C30974C205}"/>
              </a:ext>
            </a:extLst>
          </p:cNvPr>
          <p:cNvSpPr txBox="1"/>
          <p:nvPr/>
        </p:nvSpPr>
        <p:spPr>
          <a:xfrm>
            <a:off x="7219505" y="1870272"/>
            <a:ext cx="87716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5  0  3  2  9</a:t>
            </a:r>
          </a:p>
        </p:txBody>
      </p:sp>
      <p:sp>
        <p:nvSpPr>
          <p:cNvPr id="339" name="文本框 338">
            <a:extLst>
              <a:ext uri="{FF2B5EF4-FFF2-40B4-BE49-F238E27FC236}">
                <a16:creationId xmlns:a16="http://schemas.microsoft.com/office/drawing/2014/main" id="{01CE73E0-358C-BB64-1BA7-272F8B77703F}"/>
              </a:ext>
            </a:extLst>
          </p:cNvPr>
          <p:cNvSpPr txBox="1"/>
          <p:nvPr/>
        </p:nvSpPr>
        <p:spPr>
          <a:xfrm>
            <a:off x="7219505" y="2014093"/>
            <a:ext cx="87716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6  4  5  4  4</a:t>
            </a:r>
          </a:p>
        </p:txBody>
      </p:sp>
      <p:sp>
        <p:nvSpPr>
          <p:cNvPr id="340" name="文本框 339">
            <a:extLst>
              <a:ext uri="{FF2B5EF4-FFF2-40B4-BE49-F238E27FC236}">
                <a16:creationId xmlns:a16="http://schemas.microsoft.com/office/drawing/2014/main" id="{E30DF747-0142-1B99-ADC5-0256FCF11F5F}"/>
              </a:ext>
            </a:extLst>
          </p:cNvPr>
          <p:cNvSpPr txBox="1"/>
          <p:nvPr/>
        </p:nvSpPr>
        <p:spPr>
          <a:xfrm>
            <a:off x="7219505" y="2156587"/>
            <a:ext cx="87716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5  0      2  8</a:t>
            </a:r>
          </a:p>
        </p:txBody>
      </p:sp>
      <p:sp>
        <p:nvSpPr>
          <p:cNvPr id="341" name="文本框 340">
            <a:extLst>
              <a:ext uri="{FF2B5EF4-FFF2-40B4-BE49-F238E27FC236}">
                <a16:creationId xmlns:a16="http://schemas.microsoft.com/office/drawing/2014/main" id="{1E6814D5-D79E-4996-7409-84A2D68096AD}"/>
              </a:ext>
            </a:extLst>
          </p:cNvPr>
          <p:cNvSpPr txBox="1"/>
          <p:nvPr/>
        </p:nvSpPr>
        <p:spPr>
          <a:xfrm>
            <a:off x="7212974" y="2294826"/>
            <a:ext cx="87716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3  7  9  6  3</a:t>
            </a:r>
          </a:p>
        </p:txBody>
      </p:sp>
      <p:sp>
        <p:nvSpPr>
          <p:cNvPr id="342" name="文本框 341">
            <a:extLst>
              <a:ext uri="{FF2B5EF4-FFF2-40B4-BE49-F238E27FC236}">
                <a16:creationId xmlns:a16="http://schemas.microsoft.com/office/drawing/2014/main" id="{4F9154C3-6D08-DCCB-46B3-350B03D9BA48}"/>
              </a:ext>
            </a:extLst>
          </p:cNvPr>
          <p:cNvSpPr txBox="1"/>
          <p:nvPr/>
        </p:nvSpPr>
        <p:spPr>
          <a:xfrm>
            <a:off x="7212974" y="2447876"/>
            <a:ext cx="87716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1  0  2  1  4</a:t>
            </a:r>
          </a:p>
        </p:txBody>
      </p:sp>
      <p:pic>
        <p:nvPicPr>
          <p:cNvPr id="33" name="图片 32">
            <a:extLst>
              <a:ext uri="{FF2B5EF4-FFF2-40B4-BE49-F238E27FC236}">
                <a16:creationId xmlns:a16="http://schemas.microsoft.com/office/drawing/2014/main" id="{DCA184C4-C141-6D4C-C8F9-14645C30F634}"/>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8569286" y="3506418"/>
            <a:ext cx="423024" cy="423024"/>
          </a:xfrm>
          <a:prstGeom prst="rect">
            <a:avLst/>
          </a:prstGeom>
        </p:spPr>
      </p:pic>
      <p:grpSp>
        <p:nvGrpSpPr>
          <p:cNvPr id="3" name="Google Shape;805;p28">
            <a:extLst>
              <a:ext uri="{FF2B5EF4-FFF2-40B4-BE49-F238E27FC236}">
                <a16:creationId xmlns:a16="http://schemas.microsoft.com/office/drawing/2014/main" id="{5119D8C8-4632-1F15-B0DB-C6E58E1F85A2}"/>
              </a:ext>
            </a:extLst>
          </p:cNvPr>
          <p:cNvGrpSpPr/>
          <p:nvPr/>
        </p:nvGrpSpPr>
        <p:grpSpPr>
          <a:xfrm>
            <a:off x="6348364" y="389436"/>
            <a:ext cx="626519" cy="639192"/>
            <a:chOff x="347441" y="529183"/>
            <a:chExt cx="2163705" cy="1824635"/>
          </a:xfrm>
          <a:solidFill>
            <a:srgbClr val="E3EEFF"/>
          </a:solidFill>
        </p:grpSpPr>
        <p:grpSp>
          <p:nvGrpSpPr>
            <p:cNvPr id="4" name="Google Shape;806;p28">
              <a:extLst>
                <a:ext uri="{FF2B5EF4-FFF2-40B4-BE49-F238E27FC236}">
                  <a16:creationId xmlns:a16="http://schemas.microsoft.com/office/drawing/2014/main" id="{65D61F1F-53AB-60B1-C97A-AB7CF7057A84}"/>
                </a:ext>
              </a:extLst>
            </p:cNvPr>
            <p:cNvGrpSpPr/>
            <p:nvPr/>
          </p:nvGrpSpPr>
          <p:grpSpPr>
            <a:xfrm>
              <a:off x="745224" y="529183"/>
              <a:ext cx="1765922" cy="1596032"/>
              <a:chOff x="6240000" y="821025"/>
              <a:chExt cx="2904000" cy="2668950"/>
            </a:xfrm>
            <a:grpFill/>
          </p:grpSpPr>
          <p:sp>
            <p:nvSpPr>
              <p:cNvPr id="93" name="Google Shape;807;p28">
                <a:extLst>
                  <a:ext uri="{FF2B5EF4-FFF2-40B4-BE49-F238E27FC236}">
                    <a16:creationId xmlns:a16="http://schemas.microsoft.com/office/drawing/2014/main" id="{84201A8D-8181-2E57-0BBA-2B6F4D7A45A2}"/>
                  </a:ext>
                </a:extLst>
              </p:cNvPr>
              <p:cNvSpPr/>
              <p:nvPr/>
            </p:nvSpPr>
            <p:spPr>
              <a:xfrm flipH="1">
                <a:off x="6240000" y="821025"/>
                <a:ext cx="2904000" cy="26673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94" name="Google Shape;808;p28">
                <a:extLst>
                  <a:ext uri="{FF2B5EF4-FFF2-40B4-BE49-F238E27FC236}">
                    <a16:creationId xmlns:a16="http://schemas.microsoft.com/office/drawing/2014/main" id="{07578F33-DAA2-302C-B03F-25C321C4C9DA}"/>
                  </a:ext>
                </a:extLst>
              </p:cNvPr>
              <p:cNvSpPr/>
              <p:nvPr/>
            </p:nvSpPr>
            <p:spPr>
              <a:xfrm flipH="1">
                <a:off x="6240000" y="8210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95" name="Google Shape;809;p28">
                <a:extLst>
                  <a:ext uri="{FF2B5EF4-FFF2-40B4-BE49-F238E27FC236}">
                    <a16:creationId xmlns:a16="http://schemas.microsoft.com/office/drawing/2014/main" id="{203B621C-3E40-9045-2CEB-304934F3EF01}"/>
                  </a:ext>
                </a:extLst>
              </p:cNvPr>
              <p:cNvSpPr/>
              <p:nvPr/>
            </p:nvSpPr>
            <p:spPr>
              <a:xfrm flipH="1">
                <a:off x="6820800" y="8210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96" name="Google Shape;810;p28">
                <a:extLst>
                  <a:ext uri="{FF2B5EF4-FFF2-40B4-BE49-F238E27FC236}">
                    <a16:creationId xmlns:a16="http://schemas.microsoft.com/office/drawing/2014/main" id="{A49A79F3-1062-A9D3-2101-FBC8383A6EB8}"/>
                  </a:ext>
                </a:extLst>
              </p:cNvPr>
              <p:cNvSpPr/>
              <p:nvPr/>
            </p:nvSpPr>
            <p:spPr>
              <a:xfrm flipH="1">
                <a:off x="7401600" y="8210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97" name="Google Shape;811;p28">
                <a:extLst>
                  <a:ext uri="{FF2B5EF4-FFF2-40B4-BE49-F238E27FC236}">
                    <a16:creationId xmlns:a16="http://schemas.microsoft.com/office/drawing/2014/main" id="{A814E218-D045-C15F-B3B9-59DBDA02459E}"/>
                  </a:ext>
                </a:extLst>
              </p:cNvPr>
              <p:cNvSpPr/>
              <p:nvPr/>
            </p:nvSpPr>
            <p:spPr>
              <a:xfrm flipH="1">
                <a:off x="7982400" y="8210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98" name="Google Shape;812;p28">
                <a:extLst>
                  <a:ext uri="{FF2B5EF4-FFF2-40B4-BE49-F238E27FC236}">
                    <a16:creationId xmlns:a16="http://schemas.microsoft.com/office/drawing/2014/main" id="{95A3A40A-C0FB-9E61-E7EF-79CF6B7689ED}"/>
                  </a:ext>
                </a:extLst>
              </p:cNvPr>
              <p:cNvSpPr/>
              <p:nvPr/>
            </p:nvSpPr>
            <p:spPr>
              <a:xfrm flipH="1">
                <a:off x="8563200" y="8210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99" name="Google Shape;813;p28">
                <a:extLst>
                  <a:ext uri="{FF2B5EF4-FFF2-40B4-BE49-F238E27FC236}">
                    <a16:creationId xmlns:a16="http://schemas.microsoft.com/office/drawing/2014/main" id="{F59219D9-8568-9C61-8D94-F6A248E9E4A0}"/>
                  </a:ext>
                </a:extLst>
              </p:cNvPr>
              <p:cNvSpPr/>
              <p:nvPr/>
            </p:nvSpPr>
            <p:spPr>
              <a:xfrm flipH="1">
                <a:off x="6240000" y="1353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0" name="Google Shape;814;p28">
                <a:extLst>
                  <a:ext uri="{FF2B5EF4-FFF2-40B4-BE49-F238E27FC236}">
                    <a16:creationId xmlns:a16="http://schemas.microsoft.com/office/drawing/2014/main" id="{FFA0DBBC-BABB-C05C-4559-522FD2D4824B}"/>
                  </a:ext>
                </a:extLst>
              </p:cNvPr>
              <p:cNvSpPr/>
              <p:nvPr/>
            </p:nvSpPr>
            <p:spPr>
              <a:xfrm flipH="1">
                <a:off x="6820800" y="1353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1" name="Google Shape;815;p28">
                <a:extLst>
                  <a:ext uri="{FF2B5EF4-FFF2-40B4-BE49-F238E27FC236}">
                    <a16:creationId xmlns:a16="http://schemas.microsoft.com/office/drawing/2014/main" id="{2C14D260-DC87-3F45-0D01-738FD96379ED}"/>
                  </a:ext>
                </a:extLst>
              </p:cNvPr>
              <p:cNvSpPr/>
              <p:nvPr/>
            </p:nvSpPr>
            <p:spPr>
              <a:xfrm flipH="1">
                <a:off x="7401600" y="1353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2" name="Google Shape;816;p28">
                <a:extLst>
                  <a:ext uri="{FF2B5EF4-FFF2-40B4-BE49-F238E27FC236}">
                    <a16:creationId xmlns:a16="http://schemas.microsoft.com/office/drawing/2014/main" id="{4730CA7C-9944-4BAD-B949-73F83F4CAA72}"/>
                  </a:ext>
                </a:extLst>
              </p:cNvPr>
              <p:cNvSpPr/>
              <p:nvPr/>
            </p:nvSpPr>
            <p:spPr>
              <a:xfrm flipH="1">
                <a:off x="7982400" y="1353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4" name="Google Shape;817;p28">
                <a:extLst>
                  <a:ext uri="{FF2B5EF4-FFF2-40B4-BE49-F238E27FC236}">
                    <a16:creationId xmlns:a16="http://schemas.microsoft.com/office/drawing/2014/main" id="{B9189CE6-8EBB-63D5-F6A5-642AC2639AEF}"/>
                  </a:ext>
                </a:extLst>
              </p:cNvPr>
              <p:cNvSpPr/>
              <p:nvPr/>
            </p:nvSpPr>
            <p:spPr>
              <a:xfrm flipH="1">
                <a:off x="8563200" y="1353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5" name="Google Shape;818;p28">
                <a:extLst>
                  <a:ext uri="{FF2B5EF4-FFF2-40B4-BE49-F238E27FC236}">
                    <a16:creationId xmlns:a16="http://schemas.microsoft.com/office/drawing/2014/main" id="{6072E0FC-E1D2-7D27-57D2-911B21131384}"/>
                  </a:ext>
                </a:extLst>
              </p:cNvPr>
              <p:cNvSpPr/>
              <p:nvPr/>
            </p:nvSpPr>
            <p:spPr>
              <a:xfrm flipH="1">
                <a:off x="6240000" y="1888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6" name="Google Shape;819;p28">
                <a:extLst>
                  <a:ext uri="{FF2B5EF4-FFF2-40B4-BE49-F238E27FC236}">
                    <a16:creationId xmlns:a16="http://schemas.microsoft.com/office/drawing/2014/main" id="{BA470E10-97BF-40E6-4D99-E077EC6F9925}"/>
                  </a:ext>
                </a:extLst>
              </p:cNvPr>
              <p:cNvSpPr/>
              <p:nvPr/>
            </p:nvSpPr>
            <p:spPr>
              <a:xfrm flipH="1">
                <a:off x="6820800" y="1888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7" name="Google Shape;820;p28">
                <a:extLst>
                  <a:ext uri="{FF2B5EF4-FFF2-40B4-BE49-F238E27FC236}">
                    <a16:creationId xmlns:a16="http://schemas.microsoft.com/office/drawing/2014/main" id="{7DB625DC-2A37-5CC7-63AC-CEC342829A35}"/>
                  </a:ext>
                </a:extLst>
              </p:cNvPr>
              <p:cNvSpPr/>
              <p:nvPr/>
            </p:nvSpPr>
            <p:spPr>
              <a:xfrm flipH="1">
                <a:off x="7401600" y="1888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8" name="Google Shape;821;p28">
                <a:extLst>
                  <a:ext uri="{FF2B5EF4-FFF2-40B4-BE49-F238E27FC236}">
                    <a16:creationId xmlns:a16="http://schemas.microsoft.com/office/drawing/2014/main" id="{60522268-1FC0-04D7-ABD4-B9DA3DDB6266}"/>
                  </a:ext>
                </a:extLst>
              </p:cNvPr>
              <p:cNvSpPr/>
              <p:nvPr/>
            </p:nvSpPr>
            <p:spPr>
              <a:xfrm flipH="1">
                <a:off x="7982400" y="1888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0" name="Google Shape;822;p28">
                <a:extLst>
                  <a:ext uri="{FF2B5EF4-FFF2-40B4-BE49-F238E27FC236}">
                    <a16:creationId xmlns:a16="http://schemas.microsoft.com/office/drawing/2014/main" id="{72AA9B70-A2E1-A988-55C0-A00F1D34DCEC}"/>
                  </a:ext>
                </a:extLst>
              </p:cNvPr>
              <p:cNvSpPr/>
              <p:nvPr/>
            </p:nvSpPr>
            <p:spPr>
              <a:xfrm flipH="1">
                <a:off x="8563200" y="1888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2" name="Google Shape;823;p28">
                <a:extLst>
                  <a:ext uri="{FF2B5EF4-FFF2-40B4-BE49-F238E27FC236}">
                    <a16:creationId xmlns:a16="http://schemas.microsoft.com/office/drawing/2014/main" id="{8923B839-14A1-6390-93A7-37C5191C12EC}"/>
                  </a:ext>
                </a:extLst>
              </p:cNvPr>
              <p:cNvSpPr/>
              <p:nvPr/>
            </p:nvSpPr>
            <p:spPr>
              <a:xfrm flipH="1">
                <a:off x="6240000" y="2422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3" name="Google Shape;824;p28">
                <a:extLst>
                  <a:ext uri="{FF2B5EF4-FFF2-40B4-BE49-F238E27FC236}">
                    <a16:creationId xmlns:a16="http://schemas.microsoft.com/office/drawing/2014/main" id="{631D80A7-7C1B-1BE2-F965-3805C7C92E1E}"/>
                  </a:ext>
                </a:extLst>
              </p:cNvPr>
              <p:cNvSpPr/>
              <p:nvPr/>
            </p:nvSpPr>
            <p:spPr>
              <a:xfrm flipH="1">
                <a:off x="6820800" y="2422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4" name="Google Shape;825;p28">
                <a:extLst>
                  <a:ext uri="{FF2B5EF4-FFF2-40B4-BE49-F238E27FC236}">
                    <a16:creationId xmlns:a16="http://schemas.microsoft.com/office/drawing/2014/main" id="{F04AC26D-51D2-F88B-FA29-E0F95E3E1C6A}"/>
                  </a:ext>
                </a:extLst>
              </p:cNvPr>
              <p:cNvSpPr/>
              <p:nvPr/>
            </p:nvSpPr>
            <p:spPr>
              <a:xfrm flipH="1">
                <a:off x="7401600" y="2422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5" name="Google Shape;826;p28">
                <a:extLst>
                  <a:ext uri="{FF2B5EF4-FFF2-40B4-BE49-F238E27FC236}">
                    <a16:creationId xmlns:a16="http://schemas.microsoft.com/office/drawing/2014/main" id="{A78A7390-6C30-B465-3357-D2A122D0C86C}"/>
                  </a:ext>
                </a:extLst>
              </p:cNvPr>
              <p:cNvSpPr/>
              <p:nvPr/>
            </p:nvSpPr>
            <p:spPr>
              <a:xfrm flipH="1">
                <a:off x="7982400" y="2422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7" name="Google Shape;827;p28">
                <a:extLst>
                  <a:ext uri="{FF2B5EF4-FFF2-40B4-BE49-F238E27FC236}">
                    <a16:creationId xmlns:a16="http://schemas.microsoft.com/office/drawing/2014/main" id="{0D433B0D-8FDE-2F53-C68A-58BF512A161F}"/>
                  </a:ext>
                </a:extLst>
              </p:cNvPr>
              <p:cNvSpPr/>
              <p:nvPr/>
            </p:nvSpPr>
            <p:spPr>
              <a:xfrm flipH="1">
                <a:off x="8563200" y="2422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9" name="Google Shape;828;p28">
                <a:extLst>
                  <a:ext uri="{FF2B5EF4-FFF2-40B4-BE49-F238E27FC236}">
                    <a16:creationId xmlns:a16="http://schemas.microsoft.com/office/drawing/2014/main" id="{087399CD-406C-4A60-B18C-FDC68E4809CA}"/>
                  </a:ext>
                </a:extLst>
              </p:cNvPr>
              <p:cNvSpPr/>
              <p:nvPr/>
            </p:nvSpPr>
            <p:spPr>
              <a:xfrm flipH="1">
                <a:off x="6240000" y="29571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20" name="Google Shape;829;p28">
                <a:extLst>
                  <a:ext uri="{FF2B5EF4-FFF2-40B4-BE49-F238E27FC236}">
                    <a16:creationId xmlns:a16="http://schemas.microsoft.com/office/drawing/2014/main" id="{F0813E62-AE82-33BA-7B9C-274DA266BB10}"/>
                  </a:ext>
                </a:extLst>
              </p:cNvPr>
              <p:cNvSpPr/>
              <p:nvPr/>
            </p:nvSpPr>
            <p:spPr>
              <a:xfrm flipH="1">
                <a:off x="6820800" y="29571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25" name="Google Shape;830;p28">
                <a:extLst>
                  <a:ext uri="{FF2B5EF4-FFF2-40B4-BE49-F238E27FC236}">
                    <a16:creationId xmlns:a16="http://schemas.microsoft.com/office/drawing/2014/main" id="{D9D44C42-5977-2424-F985-F90137F25F14}"/>
                  </a:ext>
                </a:extLst>
              </p:cNvPr>
              <p:cNvSpPr/>
              <p:nvPr/>
            </p:nvSpPr>
            <p:spPr>
              <a:xfrm flipH="1">
                <a:off x="7401600" y="29571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26" name="Google Shape;831;p28">
                <a:extLst>
                  <a:ext uri="{FF2B5EF4-FFF2-40B4-BE49-F238E27FC236}">
                    <a16:creationId xmlns:a16="http://schemas.microsoft.com/office/drawing/2014/main" id="{2F7BD015-AB0F-98E5-F58F-A6E86825A1B8}"/>
                  </a:ext>
                </a:extLst>
              </p:cNvPr>
              <p:cNvSpPr/>
              <p:nvPr/>
            </p:nvSpPr>
            <p:spPr>
              <a:xfrm flipH="1">
                <a:off x="7982400" y="29571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29" name="Google Shape;832;p28">
                <a:extLst>
                  <a:ext uri="{FF2B5EF4-FFF2-40B4-BE49-F238E27FC236}">
                    <a16:creationId xmlns:a16="http://schemas.microsoft.com/office/drawing/2014/main" id="{F81E2998-4AC9-DD2A-AF15-5E1829D69F30}"/>
                  </a:ext>
                </a:extLst>
              </p:cNvPr>
              <p:cNvSpPr/>
              <p:nvPr/>
            </p:nvSpPr>
            <p:spPr>
              <a:xfrm flipH="1">
                <a:off x="8563200" y="29571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grpSp>
        <p:grpSp>
          <p:nvGrpSpPr>
            <p:cNvPr id="6" name="Google Shape;833;p28">
              <a:extLst>
                <a:ext uri="{FF2B5EF4-FFF2-40B4-BE49-F238E27FC236}">
                  <a16:creationId xmlns:a16="http://schemas.microsoft.com/office/drawing/2014/main" id="{8A9AA4C3-CDB9-2FE7-EB05-D861C0B7558C}"/>
                </a:ext>
              </a:extLst>
            </p:cNvPr>
            <p:cNvGrpSpPr/>
            <p:nvPr/>
          </p:nvGrpSpPr>
          <p:grpSpPr>
            <a:xfrm>
              <a:off x="546332" y="643484"/>
              <a:ext cx="1765922" cy="1596032"/>
              <a:chOff x="5950075" y="854725"/>
              <a:chExt cx="2904000" cy="2668950"/>
            </a:xfrm>
            <a:grpFill/>
          </p:grpSpPr>
          <p:sp>
            <p:nvSpPr>
              <p:cNvPr id="46" name="Google Shape;834;p28">
                <a:extLst>
                  <a:ext uri="{FF2B5EF4-FFF2-40B4-BE49-F238E27FC236}">
                    <a16:creationId xmlns:a16="http://schemas.microsoft.com/office/drawing/2014/main" id="{1B59C0C0-DDD2-6F61-1CEB-57CB4D7BCB85}"/>
                  </a:ext>
                </a:extLst>
              </p:cNvPr>
              <p:cNvSpPr/>
              <p:nvPr/>
            </p:nvSpPr>
            <p:spPr>
              <a:xfrm flipH="1">
                <a:off x="5950075" y="854725"/>
                <a:ext cx="2904000" cy="26673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835;p28">
                <a:extLst>
                  <a:ext uri="{FF2B5EF4-FFF2-40B4-BE49-F238E27FC236}">
                    <a16:creationId xmlns:a16="http://schemas.microsoft.com/office/drawing/2014/main" id="{DA87F235-AB52-8672-2CE3-1EC25A7C6ACD}"/>
                  </a:ext>
                </a:extLst>
              </p:cNvPr>
              <p:cNvSpPr/>
              <p:nvPr/>
            </p:nvSpPr>
            <p:spPr>
              <a:xfrm flipH="1">
                <a:off x="5950075" y="854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836;p28">
                <a:extLst>
                  <a:ext uri="{FF2B5EF4-FFF2-40B4-BE49-F238E27FC236}">
                    <a16:creationId xmlns:a16="http://schemas.microsoft.com/office/drawing/2014/main" id="{BFFED41F-6A23-DB1A-21A4-6036408C593C}"/>
                  </a:ext>
                </a:extLst>
              </p:cNvPr>
              <p:cNvSpPr/>
              <p:nvPr/>
            </p:nvSpPr>
            <p:spPr>
              <a:xfrm flipH="1">
                <a:off x="6530875" y="854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837;p28">
                <a:extLst>
                  <a:ext uri="{FF2B5EF4-FFF2-40B4-BE49-F238E27FC236}">
                    <a16:creationId xmlns:a16="http://schemas.microsoft.com/office/drawing/2014/main" id="{BCB6C026-82D3-9E87-FBD4-205C2A73A41E}"/>
                  </a:ext>
                </a:extLst>
              </p:cNvPr>
              <p:cNvSpPr/>
              <p:nvPr/>
            </p:nvSpPr>
            <p:spPr>
              <a:xfrm flipH="1">
                <a:off x="7111675" y="854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838;p28">
                <a:extLst>
                  <a:ext uri="{FF2B5EF4-FFF2-40B4-BE49-F238E27FC236}">
                    <a16:creationId xmlns:a16="http://schemas.microsoft.com/office/drawing/2014/main" id="{58485071-E214-8406-351F-C5906DBCF88A}"/>
                  </a:ext>
                </a:extLst>
              </p:cNvPr>
              <p:cNvSpPr/>
              <p:nvPr/>
            </p:nvSpPr>
            <p:spPr>
              <a:xfrm flipH="1">
                <a:off x="7692475" y="854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839;p28">
                <a:extLst>
                  <a:ext uri="{FF2B5EF4-FFF2-40B4-BE49-F238E27FC236}">
                    <a16:creationId xmlns:a16="http://schemas.microsoft.com/office/drawing/2014/main" id="{92C3000B-4C1A-8743-95BB-5C20D9CDF090}"/>
                  </a:ext>
                </a:extLst>
              </p:cNvPr>
              <p:cNvSpPr/>
              <p:nvPr/>
            </p:nvSpPr>
            <p:spPr>
              <a:xfrm flipH="1">
                <a:off x="8273275" y="854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840;p28">
                <a:extLst>
                  <a:ext uri="{FF2B5EF4-FFF2-40B4-BE49-F238E27FC236}">
                    <a16:creationId xmlns:a16="http://schemas.microsoft.com/office/drawing/2014/main" id="{A33B0935-BFAA-BDA5-944C-8C3E241CD630}"/>
                  </a:ext>
                </a:extLst>
              </p:cNvPr>
              <p:cNvSpPr/>
              <p:nvPr/>
            </p:nvSpPr>
            <p:spPr>
              <a:xfrm flipH="1">
                <a:off x="5950075" y="13875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841;p28">
                <a:extLst>
                  <a:ext uri="{FF2B5EF4-FFF2-40B4-BE49-F238E27FC236}">
                    <a16:creationId xmlns:a16="http://schemas.microsoft.com/office/drawing/2014/main" id="{AAF170F3-434C-F6B3-8B47-FA50194B10A6}"/>
                  </a:ext>
                </a:extLst>
              </p:cNvPr>
              <p:cNvSpPr/>
              <p:nvPr/>
            </p:nvSpPr>
            <p:spPr>
              <a:xfrm flipH="1">
                <a:off x="6530875" y="13875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842;p28">
                <a:extLst>
                  <a:ext uri="{FF2B5EF4-FFF2-40B4-BE49-F238E27FC236}">
                    <a16:creationId xmlns:a16="http://schemas.microsoft.com/office/drawing/2014/main" id="{9132416D-E940-F6BA-BDFC-89EFBDABC319}"/>
                  </a:ext>
                </a:extLst>
              </p:cNvPr>
              <p:cNvSpPr/>
              <p:nvPr/>
            </p:nvSpPr>
            <p:spPr>
              <a:xfrm flipH="1">
                <a:off x="7111675" y="13875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843;p28">
                <a:extLst>
                  <a:ext uri="{FF2B5EF4-FFF2-40B4-BE49-F238E27FC236}">
                    <a16:creationId xmlns:a16="http://schemas.microsoft.com/office/drawing/2014/main" id="{8E63862D-35C9-C8C0-9A09-C913D5DD1B15}"/>
                  </a:ext>
                </a:extLst>
              </p:cNvPr>
              <p:cNvSpPr/>
              <p:nvPr/>
            </p:nvSpPr>
            <p:spPr>
              <a:xfrm flipH="1">
                <a:off x="7692475" y="13875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844;p28">
                <a:extLst>
                  <a:ext uri="{FF2B5EF4-FFF2-40B4-BE49-F238E27FC236}">
                    <a16:creationId xmlns:a16="http://schemas.microsoft.com/office/drawing/2014/main" id="{0F349DFD-D815-ADDD-C973-A80A970BE3A6}"/>
                  </a:ext>
                </a:extLst>
              </p:cNvPr>
              <p:cNvSpPr/>
              <p:nvPr/>
            </p:nvSpPr>
            <p:spPr>
              <a:xfrm flipH="1">
                <a:off x="8273275" y="13875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845;p28">
                <a:extLst>
                  <a:ext uri="{FF2B5EF4-FFF2-40B4-BE49-F238E27FC236}">
                    <a16:creationId xmlns:a16="http://schemas.microsoft.com/office/drawing/2014/main" id="{BAB674C3-BF7F-F87B-807F-F475BC7F9CBB}"/>
                  </a:ext>
                </a:extLst>
              </p:cNvPr>
              <p:cNvSpPr/>
              <p:nvPr/>
            </p:nvSpPr>
            <p:spPr>
              <a:xfrm flipH="1">
                <a:off x="5950075" y="19219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846;p28">
                <a:extLst>
                  <a:ext uri="{FF2B5EF4-FFF2-40B4-BE49-F238E27FC236}">
                    <a16:creationId xmlns:a16="http://schemas.microsoft.com/office/drawing/2014/main" id="{5C16EF3F-01BE-9780-46CE-F3343886990E}"/>
                  </a:ext>
                </a:extLst>
              </p:cNvPr>
              <p:cNvSpPr/>
              <p:nvPr/>
            </p:nvSpPr>
            <p:spPr>
              <a:xfrm flipH="1">
                <a:off x="6530875" y="19219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847;p28">
                <a:extLst>
                  <a:ext uri="{FF2B5EF4-FFF2-40B4-BE49-F238E27FC236}">
                    <a16:creationId xmlns:a16="http://schemas.microsoft.com/office/drawing/2014/main" id="{10FCD042-F3C8-2A57-7E68-E64EFCC3F145}"/>
                  </a:ext>
                </a:extLst>
              </p:cNvPr>
              <p:cNvSpPr/>
              <p:nvPr/>
            </p:nvSpPr>
            <p:spPr>
              <a:xfrm flipH="1">
                <a:off x="7111675" y="19219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848;p28">
                <a:extLst>
                  <a:ext uri="{FF2B5EF4-FFF2-40B4-BE49-F238E27FC236}">
                    <a16:creationId xmlns:a16="http://schemas.microsoft.com/office/drawing/2014/main" id="{1DD4BADB-0B65-8482-EDC3-35C27BFD0F38}"/>
                  </a:ext>
                </a:extLst>
              </p:cNvPr>
              <p:cNvSpPr/>
              <p:nvPr/>
            </p:nvSpPr>
            <p:spPr>
              <a:xfrm flipH="1">
                <a:off x="7692475" y="19219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849;p28">
                <a:extLst>
                  <a:ext uri="{FF2B5EF4-FFF2-40B4-BE49-F238E27FC236}">
                    <a16:creationId xmlns:a16="http://schemas.microsoft.com/office/drawing/2014/main" id="{FFC84506-8922-7859-479A-4E01CC4EDC75}"/>
                  </a:ext>
                </a:extLst>
              </p:cNvPr>
              <p:cNvSpPr/>
              <p:nvPr/>
            </p:nvSpPr>
            <p:spPr>
              <a:xfrm flipH="1">
                <a:off x="8273275" y="19219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50;p28">
                <a:extLst>
                  <a:ext uri="{FF2B5EF4-FFF2-40B4-BE49-F238E27FC236}">
                    <a16:creationId xmlns:a16="http://schemas.microsoft.com/office/drawing/2014/main" id="{0B4283DC-A13F-8B8E-8654-C9B21F58C6FC}"/>
                  </a:ext>
                </a:extLst>
              </p:cNvPr>
              <p:cNvSpPr/>
              <p:nvPr/>
            </p:nvSpPr>
            <p:spPr>
              <a:xfrm flipH="1">
                <a:off x="5950075" y="24564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51;p28">
                <a:extLst>
                  <a:ext uri="{FF2B5EF4-FFF2-40B4-BE49-F238E27FC236}">
                    <a16:creationId xmlns:a16="http://schemas.microsoft.com/office/drawing/2014/main" id="{33A1AF63-CBF8-A1BF-A7A7-6A8A39706352}"/>
                  </a:ext>
                </a:extLst>
              </p:cNvPr>
              <p:cNvSpPr/>
              <p:nvPr/>
            </p:nvSpPr>
            <p:spPr>
              <a:xfrm flipH="1">
                <a:off x="6530875" y="24564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52;p28">
                <a:extLst>
                  <a:ext uri="{FF2B5EF4-FFF2-40B4-BE49-F238E27FC236}">
                    <a16:creationId xmlns:a16="http://schemas.microsoft.com/office/drawing/2014/main" id="{AC3BE119-8F3A-006B-DF6C-4369CD8FFD43}"/>
                  </a:ext>
                </a:extLst>
              </p:cNvPr>
              <p:cNvSpPr/>
              <p:nvPr/>
            </p:nvSpPr>
            <p:spPr>
              <a:xfrm flipH="1">
                <a:off x="7111675" y="24564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53;p28">
                <a:extLst>
                  <a:ext uri="{FF2B5EF4-FFF2-40B4-BE49-F238E27FC236}">
                    <a16:creationId xmlns:a16="http://schemas.microsoft.com/office/drawing/2014/main" id="{C25E8C09-87F4-B83E-5F36-F5175CE4B691}"/>
                  </a:ext>
                </a:extLst>
              </p:cNvPr>
              <p:cNvSpPr/>
              <p:nvPr/>
            </p:nvSpPr>
            <p:spPr>
              <a:xfrm flipH="1">
                <a:off x="7692475" y="24564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4;p28">
                <a:extLst>
                  <a:ext uri="{FF2B5EF4-FFF2-40B4-BE49-F238E27FC236}">
                    <a16:creationId xmlns:a16="http://schemas.microsoft.com/office/drawing/2014/main" id="{5F0B6E86-2945-0684-66B8-2467533520EA}"/>
                  </a:ext>
                </a:extLst>
              </p:cNvPr>
              <p:cNvSpPr/>
              <p:nvPr/>
            </p:nvSpPr>
            <p:spPr>
              <a:xfrm flipH="1">
                <a:off x="8273275" y="24564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55;p28">
                <a:extLst>
                  <a:ext uri="{FF2B5EF4-FFF2-40B4-BE49-F238E27FC236}">
                    <a16:creationId xmlns:a16="http://schemas.microsoft.com/office/drawing/2014/main" id="{257C91AB-7287-31C5-6968-C8459281BAFF}"/>
                  </a:ext>
                </a:extLst>
              </p:cNvPr>
              <p:cNvSpPr/>
              <p:nvPr/>
            </p:nvSpPr>
            <p:spPr>
              <a:xfrm flipH="1">
                <a:off x="5950075" y="29908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56;p28">
                <a:extLst>
                  <a:ext uri="{FF2B5EF4-FFF2-40B4-BE49-F238E27FC236}">
                    <a16:creationId xmlns:a16="http://schemas.microsoft.com/office/drawing/2014/main" id="{31263626-3E90-0E0A-C4BC-3CBB9B7B830A}"/>
                  </a:ext>
                </a:extLst>
              </p:cNvPr>
              <p:cNvSpPr/>
              <p:nvPr/>
            </p:nvSpPr>
            <p:spPr>
              <a:xfrm flipH="1">
                <a:off x="6530875" y="29908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57;p28">
                <a:extLst>
                  <a:ext uri="{FF2B5EF4-FFF2-40B4-BE49-F238E27FC236}">
                    <a16:creationId xmlns:a16="http://schemas.microsoft.com/office/drawing/2014/main" id="{6BAF8C67-5236-14C2-DD5B-90238BA11FB5}"/>
                  </a:ext>
                </a:extLst>
              </p:cNvPr>
              <p:cNvSpPr/>
              <p:nvPr/>
            </p:nvSpPr>
            <p:spPr>
              <a:xfrm flipH="1">
                <a:off x="7111675" y="29908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58;p28">
                <a:extLst>
                  <a:ext uri="{FF2B5EF4-FFF2-40B4-BE49-F238E27FC236}">
                    <a16:creationId xmlns:a16="http://schemas.microsoft.com/office/drawing/2014/main" id="{458063A5-0E15-84A4-A2C6-373921FBD801}"/>
                  </a:ext>
                </a:extLst>
              </p:cNvPr>
              <p:cNvSpPr/>
              <p:nvPr/>
            </p:nvSpPr>
            <p:spPr>
              <a:xfrm flipH="1">
                <a:off x="7692475" y="29908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859;p28">
                <a:extLst>
                  <a:ext uri="{FF2B5EF4-FFF2-40B4-BE49-F238E27FC236}">
                    <a16:creationId xmlns:a16="http://schemas.microsoft.com/office/drawing/2014/main" id="{E064B9FF-5374-C11F-9B91-7D53FFE497B8}"/>
                  </a:ext>
                </a:extLst>
              </p:cNvPr>
              <p:cNvSpPr/>
              <p:nvPr/>
            </p:nvSpPr>
            <p:spPr>
              <a:xfrm flipH="1">
                <a:off x="8273275" y="29908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 name="Google Shape;860;p28">
              <a:extLst>
                <a:ext uri="{FF2B5EF4-FFF2-40B4-BE49-F238E27FC236}">
                  <a16:creationId xmlns:a16="http://schemas.microsoft.com/office/drawing/2014/main" id="{348BC231-3043-C1EE-F180-EE828DBC22A2}"/>
                </a:ext>
              </a:extLst>
            </p:cNvPr>
            <p:cNvGrpSpPr/>
            <p:nvPr/>
          </p:nvGrpSpPr>
          <p:grpSpPr>
            <a:xfrm>
              <a:off x="347441" y="757786"/>
              <a:ext cx="1765922" cy="1596032"/>
              <a:chOff x="2854300" y="1168125"/>
              <a:chExt cx="2904000" cy="2668950"/>
            </a:xfrm>
            <a:grpFill/>
          </p:grpSpPr>
          <p:sp>
            <p:nvSpPr>
              <p:cNvPr id="8" name="Google Shape;861;p28">
                <a:extLst>
                  <a:ext uri="{FF2B5EF4-FFF2-40B4-BE49-F238E27FC236}">
                    <a16:creationId xmlns:a16="http://schemas.microsoft.com/office/drawing/2014/main" id="{9B095FBF-D749-450F-C655-0FBBD23942FE}"/>
                  </a:ext>
                </a:extLst>
              </p:cNvPr>
              <p:cNvSpPr/>
              <p:nvPr/>
            </p:nvSpPr>
            <p:spPr>
              <a:xfrm flipH="1">
                <a:off x="2854300" y="1168125"/>
                <a:ext cx="2904000" cy="26673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862;p28">
                <a:extLst>
                  <a:ext uri="{FF2B5EF4-FFF2-40B4-BE49-F238E27FC236}">
                    <a16:creationId xmlns:a16="http://schemas.microsoft.com/office/drawing/2014/main" id="{002BA9FD-1E18-E0F8-446E-EA4BCC07B5E4}"/>
                  </a:ext>
                </a:extLst>
              </p:cNvPr>
              <p:cNvSpPr/>
              <p:nvPr/>
            </p:nvSpPr>
            <p:spPr>
              <a:xfrm flipH="1">
                <a:off x="2854300" y="11681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863;p28">
                <a:extLst>
                  <a:ext uri="{FF2B5EF4-FFF2-40B4-BE49-F238E27FC236}">
                    <a16:creationId xmlns:a16="http://schemas.microsoft.com/office/drawing/2014/main" id="{85938125-A85F-9617-50E1-7037B3DB46EF}"/>
                  </a:ext>
                </a:extLst>
              </p:cNvPr>
              <p:cNvSpPr/>
              <p:nvPr/>
            </p:nvSpPr>
            <p:spPr>
              <a:xfrm flipH="1">
                <a:off x="3435100" y="11681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864;p28">
                <a:extLst>
                  <a:ext uri="{FF2B5EF4-FFF2-40B4-BE49-F238E27FC236}">
                    <a16:creationId xmlns:a16="http://schemas.microsoft.com/office/drawing/2014/main" id="{D33F2F95-DB9D-09E9-4CCF-B1890AF19741}"/>
                  </a:ext>
                </a:extLst>
              </p:cNvPr>
              <p:cNvSpPr/>
              <p:nvPr/>
            </p:nvSpPr>
            <p:spPr>
              <a:xfrm flipH="1">
                <a:off x="4015900" y="11681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865;p28">
                <a:extLst>
                  <a:ext uri="{FF2B5EF4-FFF2-40B4-BE49-F238E27FC236}">
                    <a16:creationId xmlns:a16="http://schemas.microsoft.com/office/drawing/2014/main" id="{975C6D35-656D-0C91-B566-BEA2DB8FF087}"/>
                  </a:ext>
                </a:extLst>
              </p:cNvPr>
              <p:cNvSpPr/>
              <p:nvPr/>
            </p:nvSpPr>
            <p:spPr>
              <a:xfrm flipH="1">
                <a:off x="4596700" y="11681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866;p28">
                <a:extLst>
                  <a:ext uri="{FF2B5EF4-FFF2-40B4-BE49-F238E27FC236}">
                    <a16:creationId xmlns:a16="http://schemas.microsoft.com/office/drawing/2014/main" id="{107E8184-D5AB-2426-4D12-30D119D97B77}"/>
                  </a:ext>
                </a:extLst>
              </p:cNvPr>
              <p:cNvSpPr/>
              <p:nvPr/>
            </p:nvSpPr>
            <p:spPr>
              <a:xfrm flipH="1">
                <a:off x="5177500" y="11681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867;p28">
                <a:extLst>
                  <a:ext uri="{FF2B5EF4-FFF2-40B4-BE49-F238E27FC236}">
                    <a16:creationId xmlns:a16="http://schemas.microsoft.com/office/drawing/2014/main" id="{7238B79B-95E3-4465-E677-44988B8E722B}"/>
                  </a:ext>
                </a:extLst>
              </p:cNvPr>
              <p:cNvSpPr/>
              <p:nvPr/>
            </p:nvSpPr>
            <p:spPr>
              <a:xfrm flipH="1">
                <a:off x="2854300" y="17009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868;p28">
                <a:extLst>
                  <a:ext uri="{FF2B5EF4-FFF2-40B4-BE49-F238E27FC236}">
                    <a16:creationId xmlns:a16="http://schemas.microsoft.com/office/drawing/2014/main" id="{7C2C7776-CCB3-B25E-A606-AF4D91D0E86C}"/>
                  </a:ext>
                </a:extLst>
              </p:cNvPr>
              <p:cNvSpPr/>
              <p:nvPr/>
            </p:nvSpPr>
            <p:spPr>
              <a:xfrm flipH="1">
                <a:off x="3435100" y="17009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869;p28">
                <a:extLst>
                  <a:ext uri="{FF2B5EF4-FFF2-40B4-BE49-F238E27FC236}">
                    <a16:creationId xmlns:a16="http://schemas.microsoft.com/office/drawing/2014/main" id="{84168CF3-43C2-7C8E-8B14-63BDA5B08640}"/>
                  </a:ext>
                </a:extLst>
              </p:cNvPr>
              <p:cNvSpPr/>
              <p:nvPr/>
            </p:nvSpPr>
            <p:spPr>
              <a:xfrm flipH="1">
                <a:off x="4015900" y="17009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870;p28">
                <a:extLst>
                  <a:ext uri="{FF2B5EF4-FFF2-40B4-BE49-F238E27FC236}">
                    <a16:creationId xmlns:a16="http://schemas.microsoft.com/office/drawing/2014/main" id="{74838A43-AD04-FE3D-D684-D2D3F8A1DAD1}"/>
                  </a:ext>
                </a:extLst>
              </p:cNvPr>
              <p:cNvSpPr/>
              <p:nvPr/>
            </p:nvSpPr>
            <p:spPr>
              <a:xfrm flipH="1">
                <a:off x="4596700" y="17009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871;p28">
                <a:extLst>
                  <a:ext uri="{FF2B5EF4-FFF2-40B4-BE49-F238E27FC236}">
                    <a16:creationId xmlns:a16="http://schemas.microsoft.com/office/drawing/2014/main" id="{580EFEA7-BB28-C705-B729-05F6060407A4}"/>
                  </a:ext>
                </a:extLst>
              </p:cNvPr>
              <p:cNvSpPr/>
              <p:nvPr/>
            </p:nvSpPr>
            <p:spPr>
              <a:xfrm flipH="1">
                <a:off x="5177500" y="17009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872;p28">
                <a:extLst>
                  <a:ext uri="{FF2B5EF4-FFF2-40B4-BE49-F238E27FC236}">
                    <a16:creationId xmlns:a16="http://schemas.microsoft.com/office/drawing/2014/main" id="{5364343B-F3DD-ADE9-9826-27D2F618A2EE}"/>
                  </a:ext>
                </a:extLst>
              </p:cNvPr>
              <p:cNvSpPr/>
              <p:nvPr/>
            </p:nvSpPr>
            <p:spPr>
              <a:xfrm flipH="1">
                <a:off x="2854300" y="22353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873;p28">
                <a:extLst>
                  <a:ext uri="{FF2B5EF4-FFF2-40B4-BE49-F238E27FC236}">
                    <a16:creationId xmlns:a16="http://schemas.microsoft.com/office/drawing/2014/main" id="{828EF869-880A-832A-A284-A410F4BBC3E9}"/>
                  </a:ext>
                </a:extLst>
              </p:cNvPr>
              <p:cNvSpPr/>
              <p:nvPr/>
            </p:nvSpPr>
            <p:spPr>
              <a:xfrm flipH="1">
                <a:off x="3435100" y="22353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874;p28">
                <a:extLst>
                  <a:ext uri="{FF2B5EF4-FFF2-40B4-BE49-F238E27FC236}">
                    <a16:creationId xmlns:a16="http://schemas.microsoft.com/office/drawing/2014/main" id="{D5133100-3F1E-72DE-E57A-30BB0DCA5A5A}"/>
                  </a:ext>
                </a:extLst>
              </p:cNvPr>
              <p:cNvSpPr/>
              <p:nvPr/>
            </p:nvSpPr>
            <p:spPr>
              <a:xfrm flipH="1">
                <a:off x="4015900" y="22353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875;p28">
                <a:extLst>
                  <a:ext uri="{FF2B5EF4-FFF2-40B4-BE49-F238E27FC236}">
                    <a16:creationId xmlns:a16="http://schemas.microsoft.com/office/drawing/2014/main" id="{DBD4062F-7826-359F-D6FE-B4DFD8A3C9C5}"/>
                  </a:ext>
                </a:extLst>
              </p:cNvPr>
              <p:cNvSpPr/>
              <p:nvPr/>
            </p:nvSpPr>
            <p:spPr>
              <a:xfrm flipH="1">
                <a:off x="4596700" y="22353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876;p28">
                <a:extLst>
                  <a:ext uri="{FF2B5EF4-FFF2-40B4-BE49-F238E27FC236}">
                    <a16:creationId xmlns:a16="http://schemas.microsoft.com/office/drawing/2014/main" id="{B3C26363-5AA1-ED25-1AD6-801A7D0D25F5}"/>
                  </a:ext>
                </a:extLst>
              </p:cNvPr>
              <p:cNvSpPr/>
              <p:nvPr/>
            </p:nvSpPr>
            <p:spPr>
              <a:xfrm flipH="1">
                <a:off x="5177500" y="22353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877;p28">
                <a:extLst>
                  <a:ext uri="{FF2B5EF4-FFF2-40B4-BE49-F238E27FC236}">
                    <a16:creationId xmlns:a16="http://schemas.microsoft.com/office/drawing/2014/main" id="{8BDBCC6A-9E3B-1156-DCE8-263FDE0FB458}"/>
                  </a:ext>
                </a:extLst>
              </p:cNvPr>
              <p:cNvSpPr/>
              <p:nvPr/>
            </p:nvSpPr>
            <p:spPr>
              <a:xfrm flipH="1">
                <a:off x="2854300" y="2769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878;p28">
                <a:extLst>
                  <a:ext uri="{FF2B5EF4-FFF2-40B4-BE49-F238E27FC236}">
                    <a16:creationId xmlns:a16="http://schemas.microsoft.com/office/drawing/2014/main" id="{CDDD8011-4991-5AD2-3D05-E8D1EEC085A5}"/>
                  </a:ext>
                </a:extLst>
              </p:cNvPr>
              <p:cNvSpPr/>
              <p:nvPr/>
            </p:nvSpPr>
            <p:spPr>
              <a:xfrm flipH="1">
                <a:off x="3435100" y="2769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879;p28">
                <a:extLst>
                  <a:ext uri="{FF2B5EF4-FFF2-40B4-BE49-F238E27FC236}">
                    <a16:creationId xmlns:a16="http://schemas.microsoft.com/office/drawing/2014/main" id="{D13AF451-4F9A-C96F-B284-5DBB4F603F2D}"/>
                  </a:ext>
                </a:extLst>
              </p:cNvPr>
              <p:cNvSpPr/>
              <p:nvPr/>
            </p:nvSpPr>
            <p:spPr>
              <a:xfrm flipH="1">
                <a:off x="4015900" y="2769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880;p28">
                <a:extLst>
                  <a:ext uri="{FF2B5EF4-FFF2-40B4-BE49-F238E27FC236}">
                    <a16:creationId xmlns:a16="http://schemas.microsoft.com/office/drawing/2014/main" id="{902DE8CE-11DE-91A2-9339-4DC85993BDBA}"/>
                  </a:ext>
                </a:extLst>
              </p:cNvPr>
              <p:cNvSpPr/>
              <p:nvPr/>
            </p:nvSpPr>
            <p:spPr>
              <a:xfrm flipH="1">
                <a:off x="4596700" y="2769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881;p28">
                <a:extLst>
                  <a:ext uri="{FF2B5EF4-FFF2-40B4-BE49-F238E27FC236}">
                    <a16:creationId xmlns:a16="http://schemas.microsoft.com/office/drawing/2014/main" id="{63F43120-B9F6-AA9B-A0B5-A2BAAE6884DC}"/>
                  </a:ext>
                </a:extLst>
              </p:cNvPr>
              <p:cNvSpPr/>
              <p:nvPr/>
            </p:nvSpPr>
            <p:spPr>
              <a:xfrm flipH="1">
                <a:off x="5177500" y="2769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882;p28">
                <a:extLst>
                  <a:ext uri="{FF2B5EF4-FFF2-40B4-BE49-F238E27FC236}">
                    <a16:creationId xmlns:a16="http://schemas.microsoft.com/office/drawing/2014/main" id="{2419E488-3197-A715-9ED3-9E15C84F62BD}"/>
                  </a:ext>
                </a:extLst>
              </p:cNvPr>
              <p:cNvSpPr/>
              <p:nvPr/>
            </p:nvSpPr>
            <p:spPr>
              <a:xfrm flipH="1">
                <a:off x="2854300" y="3304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883;p28">
                <a:extLst>
                  <a:ext uri="{FF2B5EF4-FFF2-40B4-BE49-F238E27FC236}">
                    <a16:creationId xmlns:a16="http://schemas.microsoft.com/office/drawing/2014/main" id="{B70F9AFD-AF97-9C14-6A6F-35475BAF4025}"/>
                  </a:ext>
                </a:extLst>
              </p:cNvPr>
              <p:cNvSpPr/>
              <p:nvPr/>
            </p:nvSpPr>
            <p:spPr>
              <a:xfrm flipH="1">
                <a:off x="3435100" y="3304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884;p28">
                <a:extLst>
                  <a:ext uri="{FF2B5EF4-FFF2-40B4-BE49-F238E27FC236}">
                    <a16:creationId xmlns:a16="http://schemas.microsoft.com/office/drawing/2014/main" id="{6A7A9A6F-0FCE-CE5E-B5F0-30E6AB024C80}"/>
                  </a:ext>
                </a:extLst>
              </p:cNvPr>
              <p:cNvSpPr/>
              <p:nvPr/>
            </p:nvSpPr>
            <p:spPr>
              <a:xfrm flipH="1">
                <a:off x="4015900" y="3304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885;p28">
                <a:extLst>
                  <a:ext uri="{FF2B5EF4-FFF2-40B4-BE49-F238E27FC236}">
                    <a16:creationId xmlns:a16="http://schemas.microsoft.com/office/drawing/2014/main" id="{08AC08E1-426F-5FC0-8023-25692E6331FE}"/>
                  </a:ext>
                </a:extLst>
              </p:cNvPr>
              <p:cNvSpPr/>
              <p:nvPr/>
            </p:nvSpPr>
            <p:spPr>
              <a:xfrm flipH="1">
                <a:off x="4596700" y="3304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886;p28">
                <a:extLst>
                  <a:ext uri="{FF2B5EF4-FFF2-40B4-BE49-F238E27FC236}">
                    <a16:creationId xmlns:a16="http://schemas.microsoft.com/office/drawing/2014/main" id="{0306F9B9-F5CF-B09B-771E-BF9A875A49AB}"/>
                  </a:ext>
                </a:extLst>
              </p:cNvPr>
              <p:cNvSpPr/>
              <p:nvPr/>
            </p:nvSpPr>
            <p:spPr>
              <a:xfrm flipH="1">
                <a:off x="5177500" y="3304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36" name="文本框 135">
            <a:extLst>
              <a:ext uri="{FF2B5EF4-FFF2-40B4-BE49-F238E27FC236}">
                <a16:creationId xmlns:a16="http://schemas.microsoft.com/office/drawing/2014/main" id="{AA915304-244C-6E57-658A-72CE04899A1B}"/>
              </a:ext>
            </a:extLst>
          </p:cNvPr>
          <p:cNvSpPr txBox="1"/>
          <p:nvPr/>
        </p:nvSpPr>
        <p:spPr>
          <a:xfrm>
            <a:off x="10206037" y="2778161"/>
            <a:ext cx="1039225" cy="461665"/>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Difference </a:t>
            </a:r>
          </a:p>
          <a:p>
            <a:r>
              <a:rPr lang="en-US" altLang="zh-CN" sz="1200" dirty="0">
                <a:latin typeface="Times New Roman" panose="02020603050405020304" pitchFamily="18" charset="0"/>
                <a:cs typeface="Times New Roman" panose="02020603050405020304" pitchFamily="18" charset="0"/>
              </a:rPr>
              <a:t>calculation</a:t>
            </a:r>
            <a:endParaRPr lang="zh-CN" altLang="en-US" sz="1200" dirty="0">
              <a:latin typeface="Times New Roman" panose="02020603050405020304" pitchFamily="18" charset="0"/>
              <a:cs typeface="Times New Roman" panose="02020603050405020304" pitchFamily="18" charset="0"/>
            </a:endParaRPr>
          </a:p>
        </p:txBody>
      </p:sp>
      <p:pic>
        <p:nvPicPr>
          <p:cNvPr id="558" name="图片 557">
            <a:extLst>
              <a:ext uri="{FF2B5EF4-FFF2-40B4-BE49-F238E27FC236}">
                <a16:creationId xmlns:a16="http://schemas.microsoft.com/office/drawing/2014/main" id="{86040574-88B5-BCF7-848E-EB28B935ADB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12675" y="2190134"/>
            <a:ext cx="192355" cy="192355"/>
          </a:xfrm>
          <a:prstGeom prst="rect">
            <a:avLst/>
          </a:prstGeom>
        </p:spPr>
      </p:pic>
      <p:pic>
        <p:nvPicPr>
          <p:cNvPr id="559" name="图片 558">
            <a:extLst>
              <a:ext uri="{FF2B5EF4-FFF2-40B4-BE49-F238E27FC236}">
                <a16:creationId xmlns:a16="http://schemas.microsoft.com/office/drawing/2014/main" id="{FB2D2366-090A-27AA-16E1-A53D66B05A9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61909" y="2176678"/>
            <a:ext cx="192355" cy="192355"/>
          </a:xfrm>
          <a:prstGeom prst="rect">
            <a:avLst/>
          </a:prstGeom>
        </p:spPr>
      </p:pic>
      <p:sp>
        <p:nvSpPr>
          <p:cNvPr id="149" name="文本框 148">
            <a:extLst>
              <a:ext uri="{FF2B5EF4-FFF2-40B4-BE49-F238E27FC236}">
                <a16:creationId xmlns:a16="http://schemas.microsoft.com/office/drawing/2014/main" id="{5653662A-1E9B-A4CF-93EE-CC56D10DDB38}"/>
              </a:ext>
            </a:extLst>
          </p:cNvPr>
          <p:cNvSpPr txBox="1"/>
          <p:nvPr/>
        </p:nvSpPr>
        <p:spPr>
          <a:xfrm>
            <a:off x="3826173" y="3898032"/>
            <a:ext cx="877161" cy="276999"/>
          </a:xfrm>
          <a:prstGeom prst="rect">
            <a:avLst/>
          </a:prstGeom>
          <a:noFill/>
        </p:spPr>
        <p:txBody>
          <a:bodyPr wrap="square">
            <a:spAutoFit/>
          </a:bodyPr>
          <a:lstStyle/>
          <a:p>
            <a:r>
              <a:rPr lang="en-US" altLang="zh-CN" sz="1200" dirty="0">
                <a:solidFill>
                  <a:srgbClr val="C00000"/>
                </a:solidFill>
                <a:latin typeface="Times New Roman" panose="02020603050405020304" pitchFamily="18" charset="0"/>
                <a:cs typeface="Times New Roman" panose="02020603050405020304" pitchFamily="18" charset="0"/>
              </a:rPr>
              <a:t>Dissimilar</a:t>
            </a:r>
            <a:endParaRPr lang="zh-CN" altLang="en-US" sz="1200" dirty="0">
              <a:solidFill>
                <a:srgbClr val="C00000"/>
              </a:solidFill>
              <a:latin typeface="Times New Roman" panose="02020603050405020304" pitchFamily="18" charset="0"/>
              <a:cs typeface="Times New Roman" panose="02020603050405020304" pitchFamily="18" charset="0"/>
            </a:endParaRPr>
          </a:p>
        </p:txBody>
      </p:sp>
      <p:sp>
        <p:nvSpPr>
          <p:cNvPr id="186" name="矩形 185">
            <a:extLst>
              <a:ext uri="{FF2B5EF4-FFF2-40B4-BE49-F238E27FC236}">
                <a16:creationId xmlns:a16="http://schemas.microsoft.com/office/drawing/2014/main" id="{A088D2AB-0255-5E69-1825-729AEA5B39FB}"/>
              </a:ext>
            </a:extLst>
          </p:cNvPr>
          <p:cNvSpPr/>
          <p:nvPr/>
        </p:nvSpPr>
        <p:spPr>
          <a:xfrm>
            <a:off x="8507227" y="522285"/>
            <a:ext cx="936637" cy="198815"/>
          </a:xfrm>
          <a:prstGeom prst="rect">
            <a:avLst/>
          </a:prstGeom>
          <a:solidFill>
            <a:srgbClr val="8FAAD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87" name="直接连接符 186">
            <a:extLst>
              <a:ext uri="{FF2B5EF4-FFF2-40B4-BE49-F238E27FC236}">
                <a16:creationId xmlns:a16="http://schemas.microsoft.com/office/drawing/2014/main" id="{DABBF055-AC7C-A7B8-4EE5-5BDC4C42BA09}"/>
              </a:ext>
            </a:extLst>
          </p:cNvPr>
          <p:cNvCxnSpPr>
            <a:cxnSpLocks/>
          </p:cNvCxnSpPr>
          <p:nvPr/>
        </p:nvCxnSpPr>
        <p:spPr>
          <a:xfrm>
            <a:off x="8656992" y="521282"/>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188" name="直接连接符 187">
            <a:extLst>
              <a:ext uri="{FF2B5EF4-FFF2-40B4-BE49-F238E27FC236}">
                <a16:creationId xmlns:a16="http://schemas.microsoft.com/office/drawing/2014/main" id="{AE654187-3570-F3A4-B5A4-292462F9BA61}"/>
              </a:ext>
            </a:extLst>
          </p:cNvPr>
          <p:cNvCxnSpPr>
            <a:cxnSpLocks/>
          </p:cNvCxnSpPr>
          <p:nvPr/>
        </p:nvCxnSpPr>
        <p:spPr>
          <a:xfrm>
            <a:off x="8823680" y="516520"/>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189" name="直接连接符 188">
            <a:extLst>
              <a:ext uri="{FF2B5EF4-FFF2-40B4-BE49-F238E27FC236}">
                <a16:creationId xmlns:a16="http://schemas.microsoft.com/office/drawing/2014/main" id="{8B077B68-CF47-C9A2-B802-EDEA2C179394}"/>
              </a:ext>
            </a:extLst>
          </p:cNvPr>
          <p:cNvCxnSpPr>
            <a:cxnSpLocks/>
          </p:cNvCxnSpPr>
          <p:nvPr/>
        </p:nvCxnSpPr>
        <p:spPr>
          <a:xfrm>
            <a:off x="8976080" y="518899"/>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190" name="直接连接符 189">
            <a:extLst>
              <a:ext uri="{FF2B5EF4-FFF2-40B4-BE49-F238E27FC236}">
                <a16:creationId xmlns:a16="http://schemas.microsoft.com/office/drawing/2014/main" id="{4DCAC0FC-E72B-1335-4581-BFA366ACA1C7}"/>
              </a:ext>
            </a:extLst>
          </p:cNvPr>
          <p:cNvCxnSpPr>
            <a:cxnSpLocks/>
          </p:cNvCxnSpPr>
          <p:nvPr/>
        </p:nvCxnSpPr>
        <p:spPr>
          <a:xfrm>
            <a:off x="9133245" y="518898"/>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191" name="直接连接符 190">
            <a:extLst>
              <a:ext uri="{FF2B5EF4-FFF2-40B4-BE49-F238E27FC236}">
                <a16:creationId xmlns:a16="http://schemas.microsoft.com/office/drawing/2014/main" id="{A07D1F1D-7D6E-2E94-4848-6809CC747AE1}"/>
              </a:ext>
            </a:extLst>
          </p:cNvPr>
          <p:cNvCxnSpPr>
            <a:cxnSpLocks/>
          </p:cNvCxnSpPr>
          <p:nvPr/>
        </p:nvCxnSpPr>
        <p:spPr>
          <a:xfrm>
            <a:off x="9299933" y="521274"/>
            <a:ext cx="0" cy="206962"/>
          </a:xfrm>
          <a:prstGeom prst="line">
            <a:avLst/>
          </a:prstGeom>
          <a:ln/>
        </p:spPr>
        <p:style>
          <a:lnRef idx="2">
            <a:schemeClr val="dk1"/>
          </a:lnRef>
          <a:fillRef idx="0">
            <a:schemeClr val="dk1"/>
          </a:fillRef>
          <a:effectRef idx="1">
            <a:schemeClr val="dk1"/>
          </a:effectRef>
          <a:fontRef idx="minor">
            <a:schemeClr val="tx1"/>
          </a:fontRef>
        </p:style>
      </p:cxnSp>
      <p:sp>
        <p:nvSpPr>
          <p:cNvPr id="197" name="矩形 196">
            <a:extLst>
              <a:ext uri="{FF2B5EF4-FFF2-40B4-BE49-F238E27FC236}">
                <a16:creationId xmlns:a16="http://schemas.microsoft.com/office/drawing/2014/main" id="{CAE6A6E7-D0AE-28F9-5BC1-A146003C3443}"/>
              </a:ext>
            </a:extLst>
          </p:cNvPr>
          <p:cNvSpPr/>
          <p:nvPr/>
        </p:nvSpPr>
        <p:spPr>
          <a:xfrm>
            <a:off x="8509481" y="1375513"/>
            <a:ext cx="936637" cy="198815"/>
          </a:xfrm>
          <a:prstGeom prst="rect">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03" name="直接连接符 202">
            <a:extLst>
              <a:ext uri="{FF2B5EF4-FFF2-40B4-BE49-F238E27FC236}">
                <a16:creationId xmlns:a16="http://schemas.microsoft.com/office/drawing/2014/main" id="{3954B23A-7EA6-4A8D-6F11-18A8E30062B5}"/>
              </a:ext>
            </a:extLst>
          </p:cNvPr>
          <p:cNvCxnSpPr>
            <a:cxnSpLocks/>
          </p:cNvCxnSpPr>
          <p:nvPr/>
        </p:nvCxnSpPr>
        <p:spPr>
          <a:xfrm>
            <a:off x="8659246" y="1374510"/>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209" name="直接连接符 208">
            <a:extLst>
              <a:ext uri="{FF2B5EF4-FFF2-40B4-BE49-F238E27FC236}">
                <a16:creationId xmlns:a16="http://schemas.microsoft.com/office/drawing/2014/main" id="{D3408E35-1BCD-5D70-3239-D90B29D45C8B}"/>
              </a:ext>
            </a:extLst>
          </p:cNvPr>
          <p:cNvCxnSpPr>
            <a:cxnSpLocks/>
          </p:cNvCxnSpPr>
          <p:nvPr/>
        </p:nvCxnSpPr>
        <p:spPr>
          <a:xfrm>
            <a:off x="8825934" y="1369748"/>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215" name="直接连接符 214">
            <a:extLst>
              <a:ext uri="{FF2B5EF4-FFF2-40B4-BE49-F238E27FC236}">
                <a16:creationId xmlns:a16="http://schemas.microsoft.com/office/drawing/2014/main" id="{74F1088C-954F-B4F9-0870-FD6021818C8C}"/>
              </a:ext>
            </a:extLst>
          </p:cNvPr>
          <p:cNvCxnSpPr>
            <a:cxnSpLocks/>
          </p:cNvCxnSpPr>
          <p:nvPr/>
        </p:nvCxnSpPr>
        <p:spPr>
          <a:xfrm>
            <a:off x="8978334" y="1372127"/>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221" name="直接连接符 220">
            <a:extLst>
              <a:ext uri="{FF2B5EF4-FFF2-40B4-BE49-F238E27FC236}">
                <a16:creationId xmlns:a16="http://schemas.microsoft.com/office/drawing/2014/main" id="{42BC4B11-13D9-01AA-BDF8-3D8AE64CE6CE}"/>
              </a:ext>
            </a:extLst>
          </p:cNvPr>
          <p:cNvCxnSpPr>
            <a:cxnSpLocks/>
          </p:cNvCxnSpPr>
          <p:nvPr/>
        </p:nvCxnSpPr>
        <p:spPr>
          <a:xfrm>
            <a:off x="9135499" y="1372126"/>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227" name="直接连接符 226">
            <a:extLst>
              <a:ext uri="{FF2B5EF4-FFF2-40B4-BE49-F238E27FC236}">
                <a16:creationId xmlns:a16="http://schemas.microsoft.com/office/drawing/2014/main" id="{A7B05FA3-17D3-8997-0370-3E41E3381C18}"/>
              </a:ext>
            </a:extLst>
          </p:cNvPr>
          <p:cNvCxnSpPr>
            <a:cxnSpLocks/>
          </p:cNvCxnSpPr>
          <p:nvPr/>
        </p:nvCxnSpPr>
        <p:spPr>
          <a:xfrm>
            <a:off x="9302187" y="1374502"/>
            <a:ext cx="0" cy="206962"/>
          </a:xfrm>
          <a:prstGeom prst="line">
            <a:avLst/>
          </a:prstGeom>
          <a:ln/>
        </p:spPr>
        <p:style>
          <a:lnRef idx="2">
            <a:schemeClr val="dk1"/>
          </a:lnRef>
          <a:fillRef idx="0">
            <a:schemeClr val="dk1"/>
          </a:fillRef>
          <a:effectRef idx="1">
            <a:schemeClr val="dk1"/>
          </a:effectRef>
          <a:fontRef idx="minor">
            <a:schemeClr val="tx1"/>
          </a:fontRef>
        </p:style>
      </p:cxnSp>
      <p:sp>
        <p:nvSpPr>
          <p:cNvPr id="231" name="矩形 230">
            <a:extLst>
              <a:ext uri="{FF2B5EF4-FFF2-40B4-BE49-F238E27FC236}">
                <a16:creationId xmlns:a16="http://schemas.microsoft.com/office/drawing/2014/main" id="{5020E59D-2E7C-A207-B76E-ADE4FB4D990D}"/>
              </a:ext>
            </a:extLst>
          </p:cNvPr>
          <p:cNvSpPr/>
          <p:nvPr/>
        </p:nvSpPr>
        <p:spPr>
          <a:xfrm>
            <a:off x="8814230" y="1378314"/>
            <a:ext cx="189782" cy="198162"/>
          </a:xfrm>
          <a:prstGeom prst="rect">
            <a:avLst/>
          </a:prstGeom>
          <a:pattFill prst="dkVert">
            <a:fgClr>
              <a:srgbClr val="ED7D31"/>
            </a:fgClr>
            <a:bgClr>
              <a:schemeClr val="bg1"/>
            </a:bgClr>
          </a:patt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234" name="矩形 233">
            <a:extLst>
              <a:ext uri="{FF2B5EF4-FFF2-40B4-BE49-F238E27FC236}">
                <a16:creationId xmlns:a16="http://schemas.microsoft.com/office/drawing/2014/main" id="{AF692F89-54FA-8961-2011-37BD87D06382}"/>
              </a:ext>
            </a:extLst>
          </p:cNvPr>
          <p:cNvSpPr/>
          <p:nvPr/>
        </p:nvSpPr>
        <p:spPr>
          <a:xfrm>
            <a:off x="8507227" y="1941383"/>
            <a:ext cx="936637" cy="198815"/>
          </a:xfrm>
          <a:prstGeom prst="rect">
            <a:avLst/>
          </a:prstGeom>
          <a:solidFill>
            <a:srgbClr val="FBE5D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35" name="直接连接符 234">
            <a:extLst>
              <a:ext uri="{FF2B5EF4-FFF2-40B4-BE49-F238E27FC236}">
                <a16:creationId xmlns:a16="http://schemas.microsoft.com/office/drawing/2014/main" id="{D8215A0D-5C0C-8175-19CA-04ADC6E1EFFC}"/>
              </a:ext>
            </a:extLst>
          </p:cNvPr>
          <p:cNvCxnSpPr>
            <a:cxnSpLocks/>
          </p:cNvCxnSpPr>
          <p:nvPr/>
        </p:nvCxnSpPr>
        <p:spPr>
          <a:xfrm>
            <a:off x="8656992" y="1940380"/>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236" name="直接连接符 235">
            <a:extLst>
              <a:ext uri="{FF2B5EF4-FFF2-40B4-BE49-F238E27FC236}">
                <a16:creationId xmlns:a16="http://schemas.microsoft.com/office/drawing/2014/main" id="{107AE016-9AFC-8C44-9D9C-ECA78F7397AB}"/>
              </a:ext>
            </a:extLst>
          </p:cNvPr>
          <p:cNvCxnSpPr>
            <a:cxnSpLocks/>
          </p:cNvCxnSpPr>
          <p:nvPr/>
        </p:nvCxnSpPr>
        <p:spPr>
          <a:xfrm>
            <a:off x="8823680" y="1935618"/>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237" name="直接连接符 236">
            <a:extLst>
              <a:ext uri="{FF2B5EF4-FFF2-40B4-BE49-F238E27FC236}">
                <a16:creationId xmlns:a16="http://schemas.microsoft.com/office/drawing/2014/main" id="{E221C896-B50F-A15C-CE7A-A2321ADF88C1}"/>
              </a:ext>
            </a:extLst>
          </p:cNvPr>
          <p:cNvCxnSpPr>
            <a:cxnSpLocks/>
          </p:cNvCxnSpPr>
          <p:nvPr/>
        </p:nvCxnSpPr>
        <p:spPr>
          <a:xfrm>
            <a:off x="8976080" y="1937997"/>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238" name="直接连接符 237">
            <a:extLst>
              <a:ext uri="{FF2B5EF4-FFF2-40B4-BE49-F238E27FC236}">
                <a16:creationId xmlns:a16="http://schemas.microsoft.com/office/drawing/2014/main" id="{781BF2A2-69E0-52D2-F4DC-353E726A0F9C}"/>
              </a:ext>
            </a:extLst>
          </p:cNvPr>
          <p:cNvCxnSpPr>
            <a:cxnSpLocks/>
          </p:cNvCxnSpPr>
          <p:nvPr/>
        </p:nvCxnSpPr>
        <p:spPr>
          <a:xfrm>
            <a:off x="9133245" y="1937996"/>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239" name="直接连接符 238">
            <a:extLst>
              <a:ext uri="{FF2B5EF4-FFF2-40B4-BE49-F238E27FC236}">
                <a16:creationId xmlns:a16="http://schemas.microsoft.com/office/drawing/2014/main" id="{8D0DB58E-664B-A008-9FE1-04D74E5F4AE5}"/>
              </a:ext>
            </a:extLst>
          </p:cNvPr>
          <p:cNvCxnSpPr>
            <a:cxnSpLocks/>
          </p:cNvCxnSpPr>
          <p:nvPr/>
        </p:nvCxnSpPr>
        <p:spPr>
          <a:xfrm>
            <a:off x="9299933" y="1940372"/>
            <a:ext cx="0" cy="206962"/>
          </a:xfrm>
          <a:prstGeom prst="line">
            <a:avLst/>
          </a:prstGeom>
          <a:ln/>
        </p:spPr>
        <p:style>
          <a:lnRef idx="2">
            <a:schemeClr val="dk1"/>
          </a:lnRef>
          <a:fillRef idx="0">
            <a:schemeClr val="dk1"/>
          </a:fillRef>
          <a:effectRef idx="1">
            <a:schemeClr val="dk1"/>
          </a:effectRef>
          <a:fontRef idx="minor">
            <a:schemeClr val="tx1"/>
          </a:fontRef>
        </p:style>
      </p:cxnSp>
      <p:sp>
        <p:nvSpPr>
          <p:cNvPr id="243" name="矩形 242">
            <a:extLst>
              <a:ext uri="{FF2B5EF4-FFF2-40B4-BE49-F238E27FC236}">
                <a16:creationId xmlns:a16="http://schemas.microsoft.com/office/drawing/2014/main" id="{C6E9EA34-29D4-9219-12F0-F82D93A79B1F}"/>
              </a:ext>
            </a:extLst>
          </p:cNvPr>
          <p:cNvSpPr/>
          <p:nvPr/>
        </p:nvSpPr>
        <p:spPr>
          <a:xfrm>
            <a:off x="8498763" y="2847676"/>
            <a:ext cx="936637" cy="198815"/>
          </a:xfrm>
          <a:prstGeom prst="rect">
            <a:avLst/>
          </a:prstGeom>
          <a:solidFill>
            <a:srgbClr val="DAEFF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44" name="直接连接符 243">
            <a:extLst>
              <a:ext uri="{FF2B5EF4-FFF2-40B4-BE49-F238E27FC236}">
                <a16:creationId xmlns:a16="http://schemas.microsoft.com/office/drawing/2014/main" id="{EC9D0E26-6A9D-4EDC-6C16-FC0021E467AD}"/>
              </a:ext>
            </a:extLst>
          </p:cNvPr>
          <p:cNvCxnSpPr>
            <a:cxnSpLocks/>
          </p:cNvCxnSpPr>
          <p:nvPr/>
        </p:nvCxnSpPr>
        <p:spPr>
          <a:xfrm>
            <a:off x="8648528" y="2846673"/>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245" name="直接连接符 244">
            <a:extLst>
              <a:ext uri="{FF2B5EF4-FFF2-40B4-BE49-F238E27FC236}">
                <a16:creationId xmlns:a16="http://schemas.microsoft.com/office/drawing/2014/main" id="{A2713F0F-C442-0F14-CF2C-CADCAA53BD8D}"/>
              </a:ext>
            </a:extLst>
          </p:cNvPr>
          <p:cNvCxnSpPr>
            <a:cxnSpLocks/>
          </p:cNvCxnSpPr>
          <p:nvPr/>
        </p:nvCxnSpPr>
        <p:spPr>
          <a:xfrm>
            <a:off x="8815216" y="2841911"/>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246" name="直接连接符 245">
            <a:extLst>
              <a:ext uri="{FF2B5EF4-FFF2-40B4-BE49-F238E27FC236}">
                <a16:creationId xmlns:a16="http://schemas.microsoft.com/office/drawing/2014/main" id="{1D51A228-FBFF-3F6F-2BFC-676E8C6A027D}"/>
              </a:ext>
            </a:extLst>
          </p:cNvPr>
          <p:cNvCxnSpPr>
            <a:cxnSpLocks/>
          </p:cNvCxnSpPr>
          <p:nvPr/>
        </p:nvCxnSpPr>
        <p:spPr>
          <a:xfrm>
            <a:off x="8967616" y="2844290"/>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247" name="直接连接符 246">
            <a:extLst>
              <a:ext uri="{FF2B5EF4-FFF2-40B4-BE49-F238E27FC236}">
                <a16:creationId xmlns:a16="http://schemas.microsoft.com/office/drawing/2014/main" id="{A0646F15-08C1-7D5B-6F55-B875E51A6707}"/>
              </a:ext>
            </a:extLst>
          </p:cNvPr>
          <p:cNvCxnSpPr>
            <a:cxnSpLocks/>
          </p:cNvCxnSpPr>
          <p:nvPr/>
        </p:nvCxnSpPr>
        <p:spPr>
          <a:xfrm>
            <a:off x="9124781" y="2844289"/>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251" name="直接连接符 250">
            <a:extLst>
              <a:ext uri="{FF2B5EF4-FFF2-40B4-BE49-F238E27FC236}">
                <a16:creationId xmlns:a16="http://schemas.microsoft.com/office/drawing/2014/main" id="{C418AB83-4FF7-1777-442D-E56A2A6FC691}"/>
              </a:ext>
            </a:extLst>
          </p:cNvPr>
          <p:cNvCxnSpPr>
            <a:cxnSpLocks/>
          </p:cNvCxnSpPr>
          <p:nvPr/>
        </p:nvCxnSpPr>
        <p:spPr>
          <a:xfrm>
            <a:off x="9291469" y="2846665"/>
            <a:ext cx="0" cy="206962"/>
          </a:xfrm>
          <a:prstGeom prst="line">
            <a:avLst/>
          </a:prstGeom>
          <a:ln/>
        </p:spPr>
        <p:style>
          <a:lnRef idx="2">
            <a:schemeClr val="dk1"/>
          </a:lnRef>
          <a:fillRef idx="0">
            <a:schemeClr val="dk1"/>
          </a:fillRef>
          <a:effectRef idx="1">
            <a:schemeClr val="dk1"/>
          </a:effectRef>
          <a:fontRef idx="minor">
            <a:schemeClr val="tx1"/>
          </a:fontRef>
        </p:style>
      </p:cxnSp>
      <p:sp>
        <p:nvSpPr>
          <p:cNvPr id="30" name="文本框 29">
            <a:extLst>
              <a:ext uri="{FF2B5EF4-FFF2-40B4-BE49-F238E27FC236}">
                <a16:creationId xmlns:a16="http://schemas.microsoft.com/office/drawing/2014/main" id="{8B7E068D-9779-09AF-0DDB-CE4EAB3B4987}"/>
              </a:ext>
            </a:extLst>
          </p:cNvPr>
          <p:cNvSpPr txBox="1"/>
          <p:nvPr/>
        </p:nvSpPr>
        <p:spPr>
          <a:xfrm>
            <a:off x="6277352" y="417843"/>
            <a:ext cx="774255" cy="230832"/>
          </a:xfrm>
          <a:prstGeom prst="rect">
            <a:avLst/>
          </a:prstGeom>
          <a:noFill/>
        </p:spPr>
        <p:txBody>
          <a:bodyPr wrap="square" rtlCol="0">
            <a:spAutoFit/>
          </a:bodyPr>
          <a:lstStyle/>
          <a:p>
            <a:r>
              <a:rPr lang="en-US" altLang="zh-CN" sz="900" dirty="0">
                <a:latin typeface="Times New Roman" panose="02020603050405020304" pitchFamily="18" charset="0"/>
                <a:cs typeface="Times New Roman" panose="02020603050405020304" pitchFamily="18" charset="0"/>
              </a:rPr>
              <a:t>1  0 1  0 1</a:t>
            </a:r>
          </a:p>
        </p:txBody>
      </p:sp>
      <p:sp>
        <p:nvSpPr>
          <p:cNvPr id="135" name="文本框 134">
            <a:extLst>
              <a:ext uri="{FF2B5EF4-FFF2-40B4-BE49-F238E27FC236}">
                <a16:creationId xmlns:a16="http://schemas.microsoft.com/office/drawing/2014/main" id="{81AB990E-D38D-E003-7EB0-3E30D11B765A}"/>
              </a:ext>
            </a:extLst>
          </p:cNvPr>
          <p:cNvSpPr txBox="1"/>
          <p:nvPr/>
        </p:nvSpPr>
        <p:spPr>
          <a:xfrm>
            <a:off x="6278860" y="535179"/>
            <a:ext cx="774255" cy="230832"/>
          </a:xfrm>
          <a:prstGeom prst="rect">
            <a:avLst/>
          </a:prstGeom>
          <a:noFill/>
        </p:spPr>
        <p:txBody>
          <a:bodyPr wrap="square" rtlCol="0">
            <a:spAutoFit/>
          </a:bodyPr>
          <a:lstStyle/>
          <a:p>
            <a:r>
              <a:rPr lang="en-US" altLang="zh-CN" sz="900" dirty="0">
                <a:latin typeface="Times New Roman" panose="02020603050405020304" pitchFamily="18" charset="0"/>
                <a:cs typeface="Times New Roman" panose="02020603050405020304" pitchFamily="18" charset="0"/>
              </a:rPr>
              <a:t>1  1 1  0 1</a:t>
            </a:r>
          </a:p>
        </p:txBody>
      </p:sp>
      <p:sp>
        <p:nvSpPr>
          <p:cNvPr id="140" name="文本框 139">
            <a:extLst>
              <a:ext uri="{FF2B5EF4-FFF2-40B4-BE49-F238E27FC236}">
                <a16:creationId xmlns:a16="http://schemas.microsoft.com/office/drawing/2014/main" id="{E7CF8688-20FE-0001-61B9-8CD5C0EBDB44}"/>
              </a:ext>
            </a:extLst>
          </p:cNvPr>
          <p:cNvSpPr txBox="1"/>
          <p:nvPr/>
        </p:nvSpPr>
        <p:spPr>
          <a:xfrm>
            <a:off x="6277647" y="650217"/>
            <a:ext cx="645440" cy="230832"/>
          </a:xfrm>
          <a:prstGeom prst="rect">
            <a:avLst/>
          </a:prstGeom>
          <a:noFill/>
        </p:spPr>
        <p:txBody>
          <a:bodyPr wrap="square" rtlCol="0">
            <a:spAutoFit/>
          </a:bodyPr>
          <a:lstStyle/>
          <a:p>
            <a:r>
              <a:rPr lang="en-US" altLang="zh-CN" sz="900" dirty="0">
                <a:latin typeface="Times New Roman" panose="02020603050405020304" pitchFamily="18" charset="0"/>
                <a:cs typeface="Times New Roman" panose="02020603050405020304" pitchFamily="18" charset="0"/>
              </a:rPr>
              <a:t>0  0 1  0 1</a:t>
            </a:r>
          </a:p>
        </p:txBody>
      </p:sp>
      <p:sp>
        <p:nvSpPr>
          <p:cNvPr id="141" name="文本框 140">
            <a:extLst>
              <a:ext uri="{FF2B5EF4-FFF2-40B4-BE49-F238E27FC236}">
                <a16:creationId xmlns:a16="http://schemas.microsoft.com/office/drawing/2014/main" id="{06F90FF9-94A0-37EF-8103-E682EA2B5AC0}"/>
              </a:ext>
            </a:extLst>
          </p:cNvPr>
          <p:cNvSpPr txBox="1"/>
          <p:nvPr/>
        </p:nvSpPr>
        <p:spPr>
          <a:xfrm>
            <a:off x="6275596" y="749951"/>
            <a:ext cx="645440" cy="230832"/>
          </a:xfrm>
          <a:prstGeom prst="rect">
            <a:avLst/>
          </a:prstGeom>
          <a:noFill/>
        </p:spPr>
        <p:txBody>
          <a:bodyPr wrap="square" rtlCol="0">
            <a:spAutoFit/>
          </a:bodyPr>
          <a:lstStyle/>
          <a:p>
            <a:r>
              <a:rPr lang="en-US" altLang="zh-CN" sz="900" dirty="0">
                <a:latin typeface="Times New Roman" panose="02020603050405020304" pitchFamily="18" charset="0"/>
                <a:cs typeface="Times New Roman" panose="02020603050405020304" pitchFamily="18" charset="0"/>
              </a:rPr>
              <a:t>1  0 1  0 1</a:t>
            </a:r>
          </a:p>
        </p:txBody>
      </p:sp>
      <p:sp>
        <p:nvSpPr>
          <p:cNvPr id="147" name="文本框 146">
            <a:extLst>
              <a:ext uri="{FF2B5EF4-FFF2-40B4-BE49-F238E27FC236}">
                <a16:creationId xmlns:a16="http://schemas.microsoft.com/office/drawing/2014/main" id="{EEAD281E-7A9A-1104-BFAC-036820FB1FA4}"/>
              </a:ext>
            </a:extLst>
          </p:cNvPr>
          <p:cNvSpPr txBox="1"/>
          <p:nvPr/>
        </p:nvSpPr>
        <p:spPr>
          <a:xfrm>
            <a:off x="6280188" y="866978"/>
            <a:ext cx="645440" cy="230832"/>
          </a:xfrm>
          <a:prstGeom prst="rect">
            <a:avLst/>
          </a:prstGeom>
          <a:noFill/>
        </p:spPr>
        <p:txBody>
          <a:bodyPr wrap="square" rtlCol="0">
            <a:spAutoFit/>
          </a:bodyPr>
          <a:lstStyle/>
          <a:p>
            <a:r>
              <a:rPr lang="en-US" altLang="zh-CN" sz="900" dirty="0">
                <a:latin typeface="Times New Roman" panose="02020603050405020304" pitchFamily="18" charset="0"/>
                <a:cs typeface="Times New Roman" panose="02020603050405020304" pitchFamily="18" charset="0"/>
              </a:rPr>
              <a:t>0  0 1  1 1</a:t>
            </a:r>
          </a:p>
        </p:txBody>
      </p:sp>
      <p:sp>
        <p:nvSpPr>
          <p:cNvPr id="148" name="文本框 147">
            <a:extLst>
              <a:ext uri="{FF2B5EF4-FFF2-40B4-BE49-F238E27FC236}">
                <a16:creationId xmlns:a16="http://schemas.microsoft.com/office/drawing/2014/main" id="{396113DF-E443-10FB-6DD2-8F87778F72A5}"/>
              </a:ext>
            </a:extLst>
          </p:cNvPr>
          <p:cNvSpPr txBox="1"/>
          <p:nvPr/>
        </p:nvSpPr>
        <p:spPr>
          <a:xfrm>
            <a:off x="7179081" y="652732"/>
            <a:ext cx="774255" cy="230832"/>
          </a:xfrm>
          <a:prstGeom prst="rect">
            <a:avLst/>
          </a:prstGeom>
          <a:noFill/>
        </p:spPr>
        <p:txBody>
          <a:bodyPr wrap="square" rtlCol="0">
            <a:spAutoFit/>
          </a:bodyPr>
          <a:lstStyle/>
          <a:p>
            <a:r>
              <a:rPr lang="en-US" altLang="zh-CN" sz="900" dirty="0">
                <a:latin typeface="Times New Roman" panose="02020603050405020304" pitchFamily="18" charset="0"/>
                <a:cs typeface="Times New Roman" panose="02020603050405020304" pitchFamily="18" charset="0"/>
              </a:rPr>
              <a:t>6  3 1  2 1</a:t>
            </a:r>
          </a:p>
        </p:txBody>
      </p:sp>
      <p:sp>
        <p:nvSpPr>
          <p:cNvPr id="150" name="文本框 149">
            <a:extLst>
              <a:ext uri="{FF2B5EF4-FFF2-40B4-BE49-F238E27FC236}">
                <a16:creationId xmlns:a16="http://schemas.microsoft.com/office/drawing/2014/main" id="{053BD058-D772-6C5C-59E9-414854ADEFE4}"/>
              </a:ext>
            </a:extLst>
          </p:cNvPr>
          <p:cNvSpPr txBox="1"/>
          <p:nvPr/>
        </p:nvSpPr>
        <p:spPr>
          <a:xfrm>
            <a:off x="7179081" y="430184"/>
            <a:ext cx="774255" cy="230832"/>
          </a:xfrm>
          <a:prstGeom prst="rect">
            <a:avLst/>
          </a:prstGeom>
          <a:noFill/>
        </p:spPr>
        <p:txBody>
          <a:bodyPr wrap="square" rtlCol="0">
            <a:spAutoFit/>
          </a:bodyPr>
          <a:lstStyle/>
          <a:p>
            <a:r>
              <a:rPr lang="en-US" altLang="zh-CN" sz="900" dirty="0">
                <a:latin typeface="Times New Roman" panose="02020603050405020304" pitchFamily="18" charset="0"/>
                <a:cs typeface="Times New Roman" panose="02020603050405020304" pitchFamily="18" charset="0"/>
              </a:rPr>
              <a:t>4  0 3  8 1</a:t>
            </a:r>
          </a:p>
        </p:txBody>
      </p:sp>
      <p:sp>
        <p:nvSpPr>
          <p:cNvPr id="151" name="文本框 150">
            <a:extLst>
              <a:ext uri="{FF2B5EF4-FFF2-40B4-BE49-F238E27FC236}">
                <a16:creationId xmlns:a16="http://schemas.microsoft.com/office/drawing/2014/main" id="{D6D59EDD-6D9A-2C7A-ECF2-7FB2CB3A73E5}"/>
              </a:ext>
            </a:extLst>
          </p:cNvPr>
          <p:cNvSpPr txBox="1"/>
          <p:nvPr/>
        </p:nvSpPr>
        <p:spPr>
          <a:xfrm>
            <a:off x="7176698" y="537504"/>
            <a:ext cx="774255" cy="230832"/>
          </a:xfrm>
          <a:prstGeom prst="rect">
            <a:avLst/>
          </a:prstGeom>
          <a:noFill/>
        </p:spPr>
        <p:txBody>
          <a:bodyPr wrap="square" rtlCol="0">
            <a:spAutoFit/>
          </a:bodyPr>
          <a:lstStyle/>
          <a:p>
            <a:r>
              <a:rPr lang="en-US" altLang="zh-CN" sz="900" dirty="0">
                <a:latin typeface="Times New Roman" panose="02020603050405020304" pitchFamily="18" charset="0"/>
                <a:cs typeface="Times New Roman" panose="02020603050405020304" pitchFamily="18" charset="0"/>
              </a:rPr>
              <a:t>5  0 7  0 1</a:t>
            </a:r>
          </a:p>
        </p:txBody>
      </p:sp>
      <p:sp>
        <p:nvSpPr>
          <p:cNvPr id="154" name="文本框 153">
            <a:extLst>
              <a:ext uri="{FF2B5EF4-FFF2-40B4-BE49-F238E27FC236}">
                <a16:creationId xmlns:a16="http://schemas.microsoft.com/office/drawing/2014/main" id="{DE717A94-2944-9CC4-5BEC-9FFA33C37399}"/>
              </a:ext>
            </a:extLst>
          </p:cNvPr>
          <p:cNvSpPr txBox="1"/>
          <p:nvPr/>
        </p:nvSpPr>
        <p:spPr>
          <a:xfrm>
            <a:off x="7179081" y="768148"/>
            <a:ext cx="774255" cy="230832"/>
          </a:xfrm>
          <a:prstGeom prst="rect">
            <a:avLst/>
          </a:prstGeom>
          <a:noFill/>
        </p:spPr>
        <p:txBody>
          <a:bodyPr wrap="square" rtlCol="0">
            <a:spAutoFit/>
          </a:bodyPr>
          <a:lstStyle/>
          <a:p>
            <a:r>
              <a:rPr lang="en-US" altLang="zh-CN" sz="900" dirty="0">
                <a:latin typeface="Times New Roman" panose="02020603050405020304" pitchFamily="18" charset="0"/>
                <a:cs typeface="Times New Roman" panose="02020603050405020304" pitchFamily="18" charset="0"/>
              </a:rPr>
              <a:t>8  6 3  7 1</a:t>
            </a:r>
          </a:p>
        </p:txBody>
      </p:sp>
      <p:sp>
        <p:nvSpPr>
          <p:cNvPr id="162" name="文本框 161">
            <a:extLst>
              <a:ext uri="{FF2B5EF4-FFF2-40B4-BE49-F238E27FC236}">
                <a16:creationId xmlns:a16="http://schemas.microsoft.com/office/drawing/2014/main" id="{3C175C25-9D19-B429-7222-2E3D46A3139E}"/>
              </a:ext>
            </a:extLst>
          </p:cNvPr>
          <p:cNvSpPr txBox="1"/>
          <p:nvPr/>
        </p:nvSpPr>
        <p:spPr>
          <a:xfrm>
            <a:off x="7179081" y="884066"/>
            <a:ext cx="774255" cy="230832"/>
          </a:xfrm>
          <a:prstGeom prst="rect">
            <a:avLst/>
          </a:prstGeom>
          <a:noFill/>
        </p:spPr>
        <p:txBody>
          <a:bodyPr wrap="square" rtlCol="0">
            <a:spAutoFit/>
          </a:bodyPr>
          <a:lstStyle/>
          <a:p>
            <a:r>
              <a:rPr lang="en-US" altLang="zh-CN" sz="900" dirty="0">
                <a:latin typeface="Times New Roman" panose="02020603050405020304" pitchFamily="18" charset="0"/>
                <a:cs typeface="Times New Roman" panose="02020603050405020304" pitchFamily="18" charset="0"/>
              </a:rPr>
              <a:t>9  3 5  7 1</a:t>
            </a:r>
          </a:p>
        </p:txBody>
      </p:sp>
      <p:cxnSp>
        <p:nvCxnSpPr>
          <p:cNvPr id="242" name="直接箭头连接符 241">
            <a:extLst>
              <a:ext uri="{FF2B5EF4-FFF2-40B4-BE49-F238E27FC236}">
                <a16:creationId xmlns:a16="http://schemas.microsoft.com/office/drawing/2014/main" id="{887540EB-E0F9-03CB-972C-4F7AACC9ED4D}"/>
              </a:ext>
            </a:extLst>
          </p:cNvPr>
          <p:cNvCxnSpPr>
            <a:cxnSpLocks/>
          </p:cNvCxnSpPr>
          <p:nvPr/>
        </p:nvCxnSpPr>
        <p:spPr>
          <a:xfrm>
            <a:off x="10224179" y="1274188"/>
            <a:ext cx="0" cy="30350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61" name="直接箭头连接符 260">
            <a:extLst>
              <a:ext uri="{FF2B5EF4-FFF2-40B4-BE49-F238E27FC236}">
                <a16:creationId xmlns:a16="http://schemas.microsoft.com/office/drawing/2014/main" id="{8ADF4650-040B-2B8B-97CB-E7DBDF97F46B}"/>
              </a:ext>
            </a:extLst>
          </p:cNvPr>
          <p:cNvCxnSpPr>
            <a:cxnSpLocks/>
          </p:cNvCxnSpPr>
          <p:nvPr/>
        </p:nvCxnSpPr>
        <p:spPr>
          <a:xfrm>
            <a:off x="10225244" y="1971318"/>
            <a:ext cx="0" cy="30350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62" name="直接箭头连接符 261">
            <a:extLst>
              <a:ext uri="{FF2B5EF4-FFF2-40B4-BE49-F238E27FC236}">
                <a16:creationId xmlns:a16="http://schemas.microsoft.com/office/drawing/2014/main" id="{4F50315B-1FEB-49FF-4DE8-98C5484376AB}"/>
              </a:ext>
            </a:extLst>
          </p:cNvPr>
          <p:cNvCxnSpPr>
            <a:cxnSpLocks/>
          </p:cNvCxnSpPr>
          <p:nvPr/>
        </p:nvCxnSpPr>
        <p:spPr>
          <a:xfrm>
            <a:off x="10234550" y="2799263"/>
            <a:ext cx="0" cy="41519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66" name="直接箭头连接符 265">
            <a:extLst>
              <a:ext uri="{FF2B5EF4-FFF2-40B4-BE49-F238E27FC236}">
                <a16:creationId xmlns:a16="http://schemas.microsoft.com/office/drawing/2014/main" id="{CA93AB96-F7AD-DE49-29D1-EF3906D5A532}"/>
              </a:ext>
            </a:extLst>
          </p:cNvPr>
          <p:cNvCxnSpPr>
            <a:cxnSpLocks/>
          </p:cNvCxnSpPr>
          <p:nvPr/>
        </p:nvCxnSpPr>
        <p:spPr>
          <a:xfrm>
            <a:off x="9689732" y="1094964"/>
            <a:ext cx="235144" cy="407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70" name="矩形 269">
            <a:extLst>
              <a:ext uri="{FF2B5EF4-FFF2-40B4-BE49-F238E27FC236}">
                <a16:creationId xmlns:a16="http://schemas.microsoft.com/office/drawing/2014/main" id="{D64037E0-AEF2-5B2D-CE1C-D9EE4E36B2F4}"/>
              </a:ext>
            </a:extLst>
          </p:cNvPr>
          <p:cNvSpPr/>
          <p:nvPr/>
        </p:nvSpPr>
        <p:spPr>
          <a:xfrm>
            <a:off x="9896192" y="1627930"/>
            <a:ext cx="1331383" cy="242548"/>
          </a:xfrm>
          <a:prstGeom prst="rect">
            <a:avLst/>
          </a:prstGeom>
          <a:solidFill>
            <a:srgbClr val="FBE3B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72" name="文本框 271">
            <a:extLst>
              <a:ext uri="{FF2B5EF4-FFF2-40B4-BE49-F238E27FC236}">
                <a16:creationId xmlns:a16="http://schemas.microsoft.com/office/drawing/2014/main" id="{0D747392-9924-5648-4CBC-50820D497CB2}"/>
              </a:ext>
            </a:extLst>
          </p:cNvPr>
          <p:cNvSpPr txBox="1"/>
          <p:nvPr/>
        </p:nvSpPr>
        <p:spPr>
          <a:xfrm>
            <a:off x="9873815" y="1603228"/>
            <a:ext cx="1441420"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Contrastive learning</a:t>
            </a:r>
            <a:endParaRPr lang="zh-CN" altLang="en-US" sz="1200" dirty="0">
              <a:latin typeface="Times New Roman" panose="02020603050405020304" pitchFamily="18" charset="0"/>
              <a:cs typeface="Times New Roman" panose="02020603050405020304" pitchFamily="18" charset="0"/>
            </a:endParaRPr>
          </a:p>
        </p:txBody>
      </p:sp>
      <p:sp>
        <p:nvSpPr>
          <p:cNvPr id="286" name="文本框 285">
            <a:extLst>
              <a:ext uri="{FF2B5EF4-FFF2-40B4-BE49-F238E27FC236}">
                <a16:creationId xmlns:a16="http://schemas.microsoft.com/office/drawing/2014/main" id="{E981C323-84CD-5714-1371-DC9AB14635E6}"/>
              </a:ext>
            </a:extLst>
          </p:cNvPr>
          <p:cNvSpPr txBox="1"/>
          <p:nvPr/>
        </p:nvSpPr>
        <p:spPr>
          <a:xfrm>
            <a:off x="10181913" y="1283407"/>
            <a:ext cx="1519547"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Flow model training</a:t>
            </a:r>
            <a:endParaRPr lang="zh-CN" altLang="en-US" sz="1200" dirty="0">
              <a:latin typeface="Times New Roman" panose="02020603050405020304" pitchFamily="18" charset="0"/>
              <a:cs typeface="Times New Roman" panose="02020603050405020304" pitchFamily="18" charset="0"/>
            </a:endParaRPr>
          </a:p>
        </p:txBody>
      </p:sp>
      <p:cxnSp>
        <p:nvCxnSpPr>
          <p:cNvPr id="78" name="直接箭头连接符 77">
            <a:extLst>
              <a:ext uri="{FF2B5EF4-FFF2-40B4-BE49-F238E27FC236}">
                <a16:creationId xmlns:a16="http://schemas.microsoft.com/office/drawing/2014/main" id="{346C8198-27F7-EFEC-6542-578ACF206D34}"/>
              </a:ext>
            </a:extLst>
          </p:cNvPr>
          <p:cNvCxnSpPr>
            <a:cxnSpLocks/>
          </p:cNvCxnSpPr>
          <p:nvPr/>
        </p:nvCxnSpPr>
        <p:spPr>
          <a:xfrm>
            <a:off x="2292272" y="1229121"/>
            <a:ext cx="301415"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1" name="直接箭头连接符 30">
            <a:extLst>
              <a:ext uri="{FF2B5EF4-FFF2-40B4-BE49-F238E27FC236}">
                <a16:creationId xmlns:a16="http://schemas.microsoft.com/office/drawing/2014/main" id="{68AD02B3-7BBD-D42F-D0ED-57DC6309EE05}"/>
              </a:ext>
            </a:extLst>
          </p:cNvPr>
          <p:cNvCxnSpPr>
            <a:cxnSpLocks/>
          </p:cNvCxnSpPr>
          <p:nvPr/>
        </p:nvCxnSpPr>
        <p:spPr>
          <a:xfrm flipH="1" flipV="1">
            <a:off x="4946761" y="3368393"/>
            <a:ext cx="4408" cy="39247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68" name="矩形: 圆角 67">
            <a:extLst>
              <a:ext uri="{FF2B5EF4-FFF2-40B4-BE49-F238E27FC236}">
                <a16:creationId xmlns:a16="http://schemas.microsoft.com/office/drawing/2014/main" id="{980D9DF7-4738-753F-72FF-75C8F063FEDB}"/>
              </a:ext>
            </a:extLst>
          </p:cNvPr>
          <p:cNvSpPr/>
          <p:nvPr/>
        </p:nvSpPr>
        <p:spPr>
          <a:xfrm>
            <a:off x="4563528" y="591993"/>
            <a:ext cx="276447" cy="1359725"/>
          </a:xfrm>
          <a:prstGeom prst="roundRect">
            <a:avLst/>
          </a:prstGeom>
          <a:solidFill>
            <a:srgbClr val="FBE5D6"/>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dirty="0">
              <a:solidFill>
                <a:srgbClr val="C00000"/>
              </a:solidFill>
            </a:endParaRPr>
          </a:p>
        </p:txBody>
      </p:sp>
      <p:sp>
        <p:nvSpPr>
          <p:cNvPr id="163" name="文本框 162">
            <a:extLst>
              <a:ext uri="{FF2B5EF4-FFF2-40B4-BE49-F238E27FC236}">
                <a16:creationId xmlns:a16="http://schemas.microsoft.com/office/drawing/2014/main" id="{B41DD608-727E-49CB-424F-1E5A14DC6169}"/>
              </a:ext>
            </a:extLst>
          </p:cNvPr>
          <p:cNvSpPr txBox="1"/>
          <p:nvPr/>
        </p:nvSpPr>
        <p:spPr>
          <a:xfrm rot="5400000">
            <a:off x="3968870" y="1148413"/>
            <a:ext cx="1491342" cy="276999"/>
          </a:xfrm>
          <a:prstGeom prst="rect">
            <a:avLst/>
          </a:prstGeom>
          <a:noFill/>
        </p:spPr>
        <p:txBody>
          <a:bodyPr wrap="square">
            <a:spAutoFit/>
          </a:bodyPr>
          <a:lstStyle/>
          <a:p>
            <a:r>
              <a:rPr lang="zh-CN" altLang="en-US" sz="1200" dirty="0">
                <a:latin typeface="Times New Roman" panose="02020603050405020304" pitchFamily="18" charset="0"/>
                <a:cs typeface="Times New Roman" panose="02020603050405020304" pitchFamily="18" charset="0"/>
              </a:rPr>
              <a:t>Centrality restriction</a:t>
            </a:r>
          </a:p>
        </p:txBody>
      </p:sp>
      <p:cxnSp>
        <p:nvCxnSpPr>
          <p:cNvPr id="169" name="直接箭头连接符 168">
            <a:extLst>
              <a:ext uri="{FF2B5EF4-FFF2-40B4-BE49-F238E27FC236}">
                <a16:creationId xmlns:a16="http://schemas.microsoft.com/office/drawing/2014/main" id="{F4800578-5687-4236-D505-A45BDCC67313}"/>
              </a:ext>
            </a:extLst>
          </p:cNvPr>
          <p:cNvCxnSpPr>
            <a:cxnSpLocks/>
          </p:cNvCxnSpPr>
          <p:nvPr/>
        </p:nvCxnSpPr>
        <p:spPr>
          <a:xfrm>
            <a:off x="3912785" y="1242803"/>
            <a:ext cx="174883"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45" name="直接箭头连接符 144">
            <a:extLst>
              <a:ext uri="{FF2B5EF4-FFF2-40B4-BE49-F238E27FC236}">
                <a16:creationId xmlns:a16="http://schemas.microsoft.com/office/drawing/2014/main" id="{DCC20FE1-5B00-042B-4EAF-E9B755288EE3}"/>
              </a:ext>
            </a:extLst>
          </p:cNvPr>
          <p:cNvCxnSpPr>
            <a:cxnSpLocks/>
          </p:cNvCxnSpPr>
          <p:nvPr/>
        </p:nvCxnSpPr>
        <p:spPr>
          <a:xfrm>
            <a:off x="4393755" y="1245037"/>
            <a:ext cx="174883"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5" name="矩形 24">
            <a:extLst>
              <a:ext uri="{FF2B5EF4-FFF2-40B4-BE49-F238E27FC236}">
                <a16:creationId xmlns:a16="http://schemas.microsoft.com/office/drawing/2014/main" id="{F618738A-B118-5453-4683-473ADC46ABB7}"/>
              </a:ext>
            </a:extLst>
          </p:cNvPr>
          <p:cNvSpPr/>
          <p:nvPr/>
        </p:nvSpPr>
        <p:spPr>
          <a:xfrm>
            <a:off x="6922152" y="5038096"/>
            <a:ext cx="1536260" cy="1144654"/>
          </a:xfrm>
          <a:prstGeom prst="rect">
            <a:avLst/>
          </a:prstGeom>
          <a:solidFill>
            <a:srgbClr val="E2F0D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4" name="矩形 163">
            <a:extLst>
              <a:ext uri="{FF2B5EF4-FFF2-40B4-BE49-F238E27FC236}">
                <a16:creationId xmlns:a16="http://schemas.microsoft.com/office/drawing/2014/main" id="{14E25085-87F3-E8EF-8BEB-F5AD271767A2}"/>
              </a:ext>
            </a:extLst>
          </p:cNvPr>
          <p:cNvSpPr/>
          <p:nvPr/>
        </p:nvSpPr>
        <p:spPr>
          <a:xfrm>
            <a:off x="8957054" y="5021027"/>
            <a:ext cx="2318716" cy="1003103"/>
          </a:xfrm>
          <a:prstGeom prst="rect">
            <a:avLst/>
          </a:prstGeom>
          <a:solidFill>
            <a:srgbClr val="FBE6CC"/>
          </a:solidFill>
          <a:ln>
            <a:solidFill>
              <a:srgbClr val="91919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7" name="文本框 166">
            <a:extLst>
              <a:ext uri="{FF2B5EF4-FFF2-40B4-BE49-F238E27FC236}">
                <a16:creationId xmlns:a16="http://schemas.microsoft.com/office/drawing/2014/main" id="{131C4290-95F7-38E6-8DAD-3B4A1E8B204C}"/>
              </a:ext>
            </a:extLst>
          </p:cNvPr>
          <p:cNvSpPr txBox="1"/>
          <p:nvPr/>
        </p:nvSpPr>
        <p:spPr>
          <a:xfrm>
            <a:off x="4787494" y="6217081"/>
            <a:ext cx="2064906"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Suspected graph model</a:t>
            </a:r>
            <a:endParaRPr lang="zh-CN" altLang="en-US" sz="1200" dirty="0"/>
          </a:p>
        </p:txBody>
      </p:sp>
      <mc:AlternateContent xmlns:mc="http://schemas.openxmlformats.org/markup-compatibility/2006" xmlns:a14="http://schemas.microsoft.com/office/drawing/2010/main">
        <mc:Choice Requires="a14">
          <p:sp>
            <p:nvSpPr>
              <p:cNvPr id="170" name="文本框 169">
                <a:extLst>
                  <a:ext uri="{FF2B5EF4-FFF2-40B4-BE49-F238E27FC236}">
                    <a16:creationId xmlns:a16="http://schemas.microsoft.com/office/drawing/2014/main" id="{7935F03B-0D0E-23F7-A743-47A2177C84B9}"/>
                  </a:ext>
                </a:extLst>
              </p:cNvPr>
              <p:cNvSpPr txBox="1"/>
              <p:nvPr/>
            </p:nvSpPr>
            <p:spPr>
              <a:xfrm>
                <a:off x="8960644" y="5045021"/>
                <a:ext cx="2315126" cy="1015663"/>
              </a:xfrm>
              <a:prstGeom prst="rect">
                <a:avLst/>
              </a:prstGeom>
              <a:noFill/>
              <a:ln>
                <a:noFill/>
                <a:prstDash val="lgDash"/>
              </a:ln>
            </p:spPr>
            <p:txBody>
              <a:bodyPr wrap="square">
                <a:spAutoFit/>
              </a:bodyPr>
              <a:lstStyle/>
              <a:p>
                <a:r>
                  <a:rPr lang="zh-CN" altLang="en-US" sz="1200" dirty="0">
                    <a:latin typeface="Times New Roman" panose="02020603050405020304" pitchFamily="18" charset="0"/>
                    <a:cs typeface="Times New Roman" panose="02020603050405020304" pitchFamily="18" charset="0"/>
                  </a:rPr>
                  <a:t>Hypothesis testing:</a:t>
                </a:r>
                <a:endParaRPr lang="en-US" altLang="zh-CN" sz="1200" dirty="0">
                  <a:latin typeface="Times New Roman" panose="02020603050405020304" pitchFamily="18" charset="0"/>
                  <a:cs typeface="Times New Roman" panose="02020603050405020304" pitchFamily="18" charset="0"/>
                </a:endParaRPr>
              </a:p>
              <a:p>
                <a:endParaRPr lang="en-US" altLang="zh-CN" sz="1200" dirty="0">
                  <a:latin typeface="Times New Roman" panose="02020603050405020304" pitchFamily="18" charset="0"/>
                  <a:cs typeface="Times New Roman" panose="02020603050405020304" pitchFamily="18" charset="0"/>
                </a:endParaRPr>
              </a:p>
              <a:p>
                <a14:m>
                  <m:oMath xmlns:m="http://schemas.openxmlformats.org/officeDocument/2006/math">
                    <m:sSub>
                      <m:sSubPr>
                        <m:ctrlPr>
                          <a:rPr lang="en-US" altLang="zh-CN" sz="1200" i="1" smtClean="0">
                            <a:latin typeface="Cambria Math" panose="02040503050406030204" pitchFamily="18" charset="0"/>
                            <a:cs typeface="Times New Roman" panose="02020603050405020304" pitchFamily="18" charset="0"/>
                          </a:rPr>
                        </m:ctrlPr>
                      </m:sSubPr>
                      <m:e>
                        <m:r>
                          <a:rPr lang="en-US" altLang="zh-CN" sz="1200" b="0" i="1" smtClean="0">
                            <a:latin typeface="Cambria Math" panose="02040503050406030204" pitchFamily="18" charset="0"/>
                            <a:cs typeface="Times New Roman" panose="02020603050405020304" pitchFamily="18" charset="0"/>
                          </a:rPr>
                          <m:t>𝐻</m:t>
                        </m:r>
                      </m:e>
                      <m:sub>
                        <m:r>
                          <a:rPr lang="en-US" altLang="zh-CN" sz="1200" b="0" i="1" smtClean="0">
                            <a:latin typeface="Cambria Math" panose="02040503050406030204" pitchFamily="18" charset="0"/>
                            <a:cs typeface="Times New Roman" panose="02020603050405020304" pitchFamily="18" charset="0"/>
                          </a:rPr>
                          <m:t>0</m:t>
                        </m:r>
                      </m:sub>
                    </m:sSub>
                    <m:r>
                      <a:rPr lang="en-US" altLang="zh-CN" sz="1200" b="0" i="0" smtClean="0">
                        <a:latin typeface="Cambria Math" panose="02040503050406030204" pitchFamily="18" charset="0"/>
                        <a:cs typeface="Times New Roman" panose="02020603050405020304" pitchFamily="18" charset="0"/>
                      </a:rPr>
                      <m:t>:</m:t>
                    </m:r>
                  </m:oMath>
                </a14:m>
                <a:r>
                  <a:rPr lang="en-US" altLang="zh-CN" sz="1200" dirty="0">
                    <a:latin typeface="Times New Roman" panose="02020603050405020304" pitchFamily="18" charset="0"/>
                    <a:cs typeface="Times New Roman" panose="02020603050405020304" pitchFamily="18" charset="0"/>
                  </a:rPr>
                  <a:t>The observed two queries have different classification probability distributions</a:t>
                </a:r>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170" name="文本框 169">
                <a:extLst>
                  <a:ext uri="{FF2B5EF4-FFF2-40B4-BE49-F238E27FC236}">
                    <a16:creationId xmlns:a16="http://schemas.microsoft.com/office/drawing/2014/main" id="{7935F03B-0D0E-23F7-A743-47A2177C84B9}"/>
                  </a:ext>
                </a:extLst>
              </p:cNvPr>
              <p:cNvSpPr txBox="1">
                <a:spLocks noRot="1" noChangeAspect="1" noMove="1" noResize="1" noEditPoints="1" noAdjustHandles="1" noChangeArrowheads="1" noChangeShapeType="1" noTextEdit="1"/>
              </p:cNvSpPr>
              <p:nvPr/>
            </p:nvSpPr>
            <p:spPr>
              <a:xfrm>
                <a:off x="8960644" y="5045021"/>
                <a:ext cx="2315126" cy="1015663"/>
              </a:xfrm>
              <a:prstGeom prst="rect">
                <a:avLst/>
              </a:prstGeom>
              <a:blipFill>
                <a:blip r:embed="rId20"/>
                <a:stretch>
                  <a:fillRect l="-263" t="-602" r="-789" b="-4217"/>
                </a:stretch>
              </a:blipFill>
              <a:ln>
                <a:noFill/>
                <a:prstDash val="lgDash"/>
              </a:ln>
            </p:spPr>
            <p:txBody>
              <a:bodyPr/>
              <a:lstStyle/>
              <a:p>
                <a:r>
                  <a:rPr lang="zh-CN" altLang="en-US">
                    <a:noFill/>
                  </a:rPr>
                  <a:t> </a:t>
                </a:r>
              </a:p>
            </p:txBody>
          </p:sp>
        </mc:Fallback>
      </mc:AlternateContent>
      <p:sp>
        <p:nvSpPr>
          <p:cNvPr id="171" name="椭圆 170">
            <a:extLst>
              <a:ext uri="{FF2B5EF4-FFF2-40B4-BE49-F238E27FC236}">
                <a16:creationId xmlns:a16="http://schemas.microsoft.com/office/drawing/2014/main" id="{31E0B8F9-7096-D029-83A5-A05427EAE2E6}"/>
              </a:ext>
            </a:extLst>
          </p:cNvPr>
          <p:cNvSpPr/>
          <p:nvPr/>
        </p:nvSpPr>
        <p:spPr>
          <a:xfrm>
            <a:off x="863844" y="5226284"/>
            <a:ext cx="128588" cy="135731"/>
          </a:xfrm>
          <a:prstGeom prst="ellipse">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172" name="椭圆 171">
            <a:extLst>
              <a:ext uri="{FF2B5EF4-FFF2-40B4-BE49-F238E27FC236}">
                <a16:creationId xmlns:a16="http://schemas.microsoft.com/office/drawing/2014/main" id="{782B251D-56B5-E708-0701-1A9439C05572}"/>
              </a:ext>
            </a:extLst>
          </p:cNvPr>
          <p:cNvSpPr/>
          <p:nvPr/>
        </p:nvSpPr>
        <p:spPr>
          <a:xfrm>
            <a:off x="1150785" y="4872900"/>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174" name="椭圆 173">
            <a:extLst>
              <a:ext uri="{FF2B5EF4-FFF2-40B4-BE49-F238E27FC236}">
                <a16:creationId xmlns:a16="http://schemas.microsoft.com/office/drawing/2014/main" id="{1D2BDC38-FA62-FCC1-83B0-5A7734910080}"/>
              </a:ext>
            </a:extLst>
          </p:cNvPr>
          <p:cNvSpPr/>
          <p:nvPr/>
        </p:nvSpPr>
        <p:spPr>
          <a:xfrm>
            <a:off x="1086491" y="5614841"/>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75" name="椭圆 174">
            <a:extLst>
              <a:ext uri="{FF2B5EF4-FFF2-40B4-BE49-F238E27FC236}">
                <a16:creationId xmlns:a16="http://schemas.microsoft.com/office/drawing/2014/main" id="{167A96EA-B839-35FE-72D6-669778CFB835}"/>
              </a:ext>
            </a:extLst>
          </p:cNvPr>
          <p:cNvSpPr/>
          <p:nvPr/>
        </p:nvSpPr>
        <p:spPr>
          <a:xfrm>
            <a:off x="1455585" y="5246161"/>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76" name="椭圆 175">
            <a:extLst>
              <a:ext uri="{FF2B5EF4-FFF2-40B4-BE49-F238E27FC236}">
                <a16:creationId xmlns:a16="http://schemas.microsoft.com/office/drawing/2014/main" id="{6226265C-C42E-FE57-1F8C-6800515F0A15}"/>
              </a:ext>
            </a:extLst>
          </p:cNvPr>
          <p:cNvSpPr/>
          <p:nvPr/>
        </p:nvSpPr>
        <p:spPr>
          <a:xfrm>
            <a:off x="1743719" y="4894511"/>
            <a:ext cx="128588" cy="135731"/>
          </a:xfrm>
          <a:prstGeom prst="ellipse">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177" name="椭圆 176">
            <a:extLst>
              <a:ext uri="{FF2B5EF4-FFF2-40B4-BE49-F238E27FC236}">
                <a16:creationId xmlns:a16="http://schemas.microsoft.com/office/drawing/2014/main" id="{79C038AE-9951-437E-47D8-F7C2D7CA32EE}"/>
              </a:ext>
            </a:extLst>
          </p:cNvPr>
          <p:cNvSpPr/>
          <p:nvPr/>
        </p:nvSpPr>
        <p:spPr>
          <a:xfrm>
            <a:off x="1877072" y="5584686"/>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78" name="椭圆 177">
            <a:extLst>
              <a:ext uri="{FF2B5EF4-FFF2-40B4-BE49-F238E27FC236}">
                <a16:creationId xmlns:a16="http://schemas.microsoft.com/office/drawing/2014/main" id="{45FF1CB2-E721-95DB-C25F-50B79F525115}"/>
              </a:ext>
            </a:extLst>
          </p:cNvPr>
          <p:cNvSpPr/>
          <p:nvPr/>
        </p:nvSpPr>
        <p:spPr>
          <a:xfrm>
            <a:off x="1956835" y="5328312"/>
            <a:ext cx="128588" cy="135731"/>
          </a:xfrm>
          <a:prstGeom prst="ellipse">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179" name="椭圆 178">
            <a:extLst>
              <a:ext uri="{FF2B5EF4-FFF2-40B4-BE49-F238E27FC236}">
                <a16:creationId xmlns:a16="http://schemas.microsoft.com/office/drawing/2014/main" id="{87FB2BB0-4855-56CE-41DC-D20F6E729D20}"/>
              </a:ext>
            </a:extLst>
          </p:cNvPr>
          <p:cNvSpPr/>
          <p:nvPr/>
        </p:nvSpPr>
        <p:spPr>
          <a:xfrm>
            <a:off x="1587741" y="5798404"/>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181" name="直接连接符 180">
            <a:extLst>
              <a:ext uri="{FF2B5EF4-FFF2-40B4-BE49-F238E27FC236}">
                <a16:creationId xmlns:a16="http://schemas.microsoft.com/office/drawing/2014/main" id="{3FB68CC1-E82E-9E8E-51F6-00549EA26370}"/>
              </a:ext>
            </a:extLst>
          </p:cNvPr>
          <p:cNvCxnSpPr>
            <a:cxnSpLocks/>
            <a:stCxn id="172" idx="3"/>
            <a:endCxn id="171" idx="0"/>
          </p:cNvCxnSpPr>
          <p:nvPr/>
        </p:nvCxnSpPr>
        <p:spPr>
          <a:xfrm flipH="1">
            <a:off x="928138" y="4988754"/>
            <a:ext cx="241478" cy="237530"/>
          </a:xfrm>
          <a:prstGeom prst="line">
            <a:avLst/>
          </a:prstGeom>
        </p:spPr>
        <p:style>
          <a:lnRef idx="2">
            <a:schemeClr val="dk1"/>
          </a:lnRef>
          <a:fillRef idx="0">
            <a:schemeClr val="dk1"/>
          </a:fillRef>
          <a:effectRef idx="1">
            <a:schemeClr val="dk1"/>
          </a:effectRef>
          <a:fontRef idx="minor">
            <a:schemeClr val="tx1"/>
          </a:fontRef>
        </p:style>
      </p:cxnSp>
      <p:cxnSp>
        <p:nvCxnSpPr>
          <p:cNvPr id="182" name="直接连接符 181">
            <a:extLst>
              <a:ext uri="{FF2B5EF4-FFF2-40B4-BE49-F238E27FC236}">
                <a16:creationId xmlns:a16="http://schemas.microsoft.com/office/drawing/2014/main" id="{365C5FAA-42C7-DA19-54E9-C7ECBE92BBF9}"/>
              </a:ext>
            </a:extLst>
          </p:cNvPr>
          <p:cNvCxnSpPr>
            <a:cxnSpLocks/>
            <a:stCxn id="172" idx="5"/>
            <a:endCxn id="175" idx="1"/>
          </p:cNvCxnSpPr>
          <p:nvPr/>
        </p:nvCxnSpPr>
        <p:spPr>
          <a:xfrm>
            <a:off x="1260542" y="4988754"/>
            <a:ext cx="213874" cy="277284"/>
          </a:xfrm>
          <a:prstGeom prst="line">
            <a:avLst/>
          </a:prstGeom>
        </p:spPr>
        <p:style>
          <a:lnRef idx="2">
            <a:schemeClr val="dk1"/>
          </a:lnRef>
          <a:fillRef idx="0">
            <a:schemeClr val="dk1"/>
          </a:fillRef>
          <a:effectRef idx="1">
            <a:schemeClr val="dk1"/>
          </a:effectRef>
          <a:fontRef idx="minor">
            <a:schemeClr val="tx1"/>
          </a:fontRef>
        </p:style>
      </p:cxnSp>
      <p:cxnSp>
        <p:nvCxnSpPr>
          <p:cNvPr id="228" name="直接连接符 227">
            <a:extLst>
              <a:ext uri="{FF2B5EF4-FFF2-40B4-BE49-F238E27FC236}">
                <a16:creationId xmlns:a16="http://schemas.microsoft.com/office/drawing/2014/main" id="{E7F55E75-C8A3-F122-2BE1-F64A146176B2}"/>
              </a:ext>
            </a:extLst>
          </p:cNvPr>
          <p:cNvCxnSpPr>
            <a:cxnSpLocks/>
            <a:stCxn id="171" idx="5"/>
            <a:endCxn id="174" idx="1"/>
          </p:cNvCxnSpPr>
          <p:nvPr/>
        </p:nvCxnSpPr>
        <p:spPr>
          <a:xfrm>
            <a:off x="973601" y="5342138"/>
            <a:ext cx="131721" cy="292580"/>
          </a:xfrm>
          <a:prstGeom prst="line">
            <a:avLst/>
          </a:prstGeom>
        </p:spPr>
        <p:style>
          <a:lnRef idx="2">
            <a:schemeClr val="dk1"/>
          </a:lnRef>
          <a:fillRef idx="0">
            <a:schemeClr val="dk1"/>
          </a:fillRef>
          <a:effectRef idx="1">
            <a:schemeClr val="dk1"/>
          </a:effectRef>
          <a:fontRef idx="minor">
            <a:schemeClr val="tx1"/>
          </a:fontRef>
        </p:style>
      </p:cxnSp>
      <p:cxnSp>
        <p:nvCxnSpPr>
          <p:cNvPr id="229" name="直接连接符 228">
            <a:extLst>
              <a:ext uri="{FF2B5EF4-FFF2-40B4-BE49-F238E27FC236}">
                <a16:creationId xmlns:a16="http://schemas.microsoft.com/office/drawing/2014/main" id="{3AC57304-45C9-3C18-C636-BA6578D2C3B1}"/>
              </a:ext>
            </a:extLst>
          </p:cNvPr>
          <p:cNvCxnSpPr>
            <a:cxnSpLocks/>
            <a:stCxn id="175" idx="3"/>
            <a:endCxn id="174" idx="7"/>
          </p:cNvCxnSpPr>
          <p:nvPr/>
        </p:nvCxnSpPr>
        <p:spPr>
          <a:xfrm flipH="1">
            <a:off x="1196248" y="5362015"/>
            <a:ext cx="278168" cy="272703"/>
          </a:xfrm>
          <a:prstGeom prst="line">
            <a:avLst/>
          </a:prstGeom>
        </p:spPr>
        <p:style>
          <a:lnRef idx="2">
            <a:schemeClr val="dk1"/>
          </a:lnRef>
          <a:fillRef idx="0">
            <a:schemeClr val="dk1"/>
          </a:fillRef>
          <a:effectRef idx="1">
            <a:schemeClr val="dk1"/>
          </a:effectRef>
          <a:fontRef idx="minor">
            <a:schemeClr val="tx1"/>
          </a:fontRef>
        </p:style>
      </p:cxnSp>
      <p:cxnSp>
        <p:nvCxnSpPr>
          <p:cNvPr id="230" name="直接连接符 229">
            <a:extLst>
              <a:ext uri="{FF2B5EF4-FFF2-40B4-BE49-F238E27FC236}">
                <a16:creationId xmlns:a16="http://schemas.microsoft.com/office/drawing/2014/main" id="{4869E06C-D016-87A8-ED44-AF2C1D2039C3}"/>
              </a:ext>
            </a:extLst>
          </p:cNvPr>
          <p:cNvCxnSpPr>
            <a:cxnSpLocks/>
            <a:stCxn id="176" idx="3"/>
            <a:endCxn id="175" idx="6"/>
          </p:cNvCxnSpPr>
          <p:nvPr/>
        </p:nvCxnSpPr>
        <p:spPr>
          <a:xfrm flipH="1">
            <a:off x="1584173" y="5010365"/>
            <a:ext cx="178377" cy="303662"/>
          </a:xfrm>
          <a:prstGeom prst="line">
            <a:avLst/>
          </a:prstGeom>
        </p:spPr>
        <p:style>
          <a:lnRef idx="2">
            <a:schemeClr val="dk1"/>
          </a:lnRef>
          <a:fillRef idx="0">
            <a:schemeClr val="dk1"/>
          </a:fillRef>
          <a:effectRef idx="1">
            <a:schemeClr val="dk1"/>
          </a:effectRef>
          <a:fontRef idx="minor">
            <a:schemeClr val="tx1"/>
          </a:fontRef>
        </p:style>
      </p:cxnSp>
      <p:cxnSp>
        <p:nvCxnSpPr>
          <p:cNvPr id="232" name="直接连接符 231">
            <a:extLst>
              <a:ext uri="{FF2B5EF4-FFF2-40B4-BE49-F238E27FC236}">
                <a16:creationId xmlns:a16="http://schemas.microsoft.com/office/drawing/2014/main" id="{D2F1B885-86DD-0D3F-F4C7-2E180224A50C}"/>
              </a:ext>
            </a:extLst>
          </p:cNvPr>
          <p:cNvCxnSpPr>
            <a:cxnSpLocks/>
            <a:stCxn id="179" idx="0"/>
            <a:endCxn id="175" idx="4"/>
          </p:cNvCxnSpPr>
          <p:nvPr/>
        </p:nvCxnSpPr>
        <p:spPr>
          <a:xfrm flipH="1" flipV="1">
            <a:off x="1519879" y="5381892"/>
            <a:ext cx="132156" cy="416512"/>
          </a:xfrm>
          <a:prstGeom prst="line">
            <a:avLst/>
          </a:prstGeom>
        </p:spPr>
        <p:style>
          <a:lnRef idx="2">
            <a:schemeClr val="dk1"/>
          </a:lnRef>
          <a:fillRef idx="0">
            <a:schemeClr val="dk1"/>
          </a:fillRef>
          <a:effectRef idx="1">
            <a:schemeClr val="dk1"/>
          </a:effectRef>
          <a:fontRef idx="minor">
            <a:schemeClr val="tx1"/>
          </a:fontRef>
        </p:style>
      </p:cxnSp>
      <p:cxnSp>
        <p:nvCxnSpPr>
          <p:cNvPr id="233" name="直接连接符 232">
            <a:extLst>
              <a:ext uri="{FF2B5EF4-FFF2-40B4-BE49-F238E27FC236}">
                <a16:creationId xmlns:a16="http://schemas.microsoft.com/office/drawing/2014/main" id="{D576DF45-0AB8-8D4E-63D6-2AEBBA823AA9}"/>
              </a:ext>
            </a:extLst>
          </p:cNvPr>
          <p:cNvCxnSpPr>
            <a:cxnSpLocks/>
            <a:stCxn id="177" idx="1"/>
            <a:endCxn id="175" idx="5"/>
          </p:cNvCxnSpPr>
          <p:nvPr/>
        </p:nvCxnSpPr>
        <p:spPr>
          <a:xfrm flipH="1" flipV="1">
            <a:off x="1565342" y="5362015"/>
            <a:ext cx="330561" cy="242548"/>
          </a:xfrm>
          <a:prstGeom prst="line">
            <a:avLst/>
          </a:prstGeom>
        </p:spPr>
        <p:style>
          <a:lnRef idx="2">
            <a:schemeClr val="dk1"/>
          </a:lnRef>
          <a:fillRef idx="0">
            <a:schemeClr val="dk1"/>
          </a:fillRef>
          <a:effectRef idx="1">
            <a:schemeClr val="dk1"/>
          </a:effectRef>
          <a:fontRef idx="minor">
            <a:schemeClr val="tx1"/>
          </a:fontRef>
        </p:style>
      </p:cxnSp>
      <p:cxnSp>
        <p:nvCxnSpPr>
          <p:cNvPr id="241" name="直接连接符 240">
            <a:extLst>
              <a:ext uri="{FF2B5EF4-FFF2-40B4-BE49-F238E27FC236}">
                <a16:creationId xmlns:a16="http://schemas.microsoft.com/office/drawing/2014/main" id="{742CE976-299C-9998-3934-3034CE677553}"/>
              </a:ext>
            </a:extLst>
          </p:cNvPr>
          <p:cNvCxnSpPr>
            <a:cxnSpLocks/>
            <a:stCxn id="176" idx="5"/>
            <a:endCxn id="178" idx="1"/>
          </p:cNvCxnSpPr>
          <p:nvPr/>
        </p:nvCxnSpPr>
        <p:spPr>
          <a:xfrm>
            <a:off x="1853476" y="5010365"/>
            <a:ext cx="122190" cy="337824"/>
          </a:xfrm>
          <a:prstGeom prst="line">
            <a:avLst/>
          </a:prstGeom>
        </p:spPr>
        <p:style>
          <a:lnRef idx="2">
            <a:schemeClr val="dk1"/>
          </a:lnRef>
          <a:fillRef idx="0">
            <a:schemeClr val="dk1"/>
          </a:fillRef>
          <a:effectRef idx="1">
            <a:schemeClr val="dk1"/>
          </a:effectRef>
          <a:fontRef idx="minor">
            <a:schemeClr val="tx1"/>
          </a:fontRef>
        </p:style>
      </p:cxnSp>
      <p:cxnSp>
        <p:nvCxnSpPr>
          <p:cNvPr id="253" name="直接连接符 252">
            <a:extLst>
              <a:ext uri="{FF2B5EF4-FFF2-40B4-BE49-F238E27FC236}">
                <a16:creationId xmlns:a16="http://schemas.microsoft.com/office/drawing/2014/main" id="{BDD2B1E9-9B15-F8CE-F33A-A60DA0B187D5}"/>
              </a:ext>
            </a:extLst>
          </p:cNvPr>
          <p:cNvCxnSpPr>
            <a:cxnSpLocks/>
            <a:stCxn id="172" idx="4"/>
            <a:endCxn id="174" idx="0"/>
          </p:cNvCxnSpPr>
          <p:nvPr/>
        </p:nvCxnSpPr>
        <p:spPr>
          <a:xfrm flipH="1">
            <a:off x="1150785" y="5008631"/>
            <a:ext cx="64294" cy="606210"/>
          </a:xfrm>
          <a:prstGeom prst="line">
            <a:avLst/>
          </a:prstGeom>
        </p:spPr>
        <p:style>
          <a:lnRef idx="2">
            <a:schemeClr val="dk1"/>
          </a:lnRef>
          <a:fillRef idx="0">
            <a:schemeClr val="dk1"/>
          </a:fillRef>
          <a:effectRef idx="1">
            <a:schemeClr val="dk1"/>
          </a:effectRef>
          <a:fontRef idx="minor">
            <a:schemeClr val="tx1"/>
          </a:fontRef>
        </p:style>
      </p:cxnSp>
      <p:cxnSp>
        <p:nvCxnSpPr>
          <p:cNvPr id="254" name="直接连接符 253">
            <a:extLst>
              <a:ext uri="{FF2B5EF4-FFF2-40B4-BE49-F238E27FC236}">
                <a16:creationId xmlns:a16="http://schemas.microsoft.com/office/drawing/2014/main" id="{D0E48441-CCF3-D8DB-9570-021FEA6F4BB4}"/>
              </a:ext>
            </a:extLst>
          </p:cNvPr>
          <p:cNvCxnSpPr>
            <a:stCxn id="174" idx="5"/>
            <a:endCxn id="179" idx="2"/>
          </p:cNvCxnSpPr>
          <p:nvPr/>
        </p:nvCxnSpPr>
        <p:spPr>
          <a:xfrm>
            <a:off x="1196248" y="5730695"/>
            <a:ext cx="391493" cy="135575"/>
          </a:xfrm>
          <a:prstGeom prst="line">
            <a:avLst/>
          </a:prstGeom>
        </p:spPr>
        <p:style>
          <a:lnRef idx="2">
            <a:schemeClr val="dk1"/>
          </a:lnRef>
          <a:fillRef idx="0">
            <a:schemeClr val="dk1"/>
          </a:fillRef>
          <a:effectRef idx="1">
            <a:schemeClr val="dk1"/>
          </a:effectRef>
          <a:fontRef idx="minor">
            <a:schemeClr val="tx1"/>
          </a:fontRef>
        </p:style>
      </p:cxnSp>
      <p:sp>
        <p:nvSpPr>
          <p:cNvPr id="256" name="矩形 255">
            <a:extLst>
              <a:ext uri="{FF2B5EF4-FFF2-40B4-BE49-F238E27FC236}">
                <a16:creationId xmlns:a16="http://schemas.microsoft.com/office/drawing/2014/main" id="{5DB316AA-A27D-32EF-FE20-96FE1E0F0CE5}"/>
              </a:ext>
            </a:extLst>
          </p:cNvPr>
          <p:cNvSpPr/>
          <p:nvPr/>
        </p:nvSpPr>
        <p:spPr>
          <a:xfrm>
            <a:off x="771582" y="4813548"/>
            <a:ext cx="2472419" cy="1400176"/>
          </a:xfrm>
          <a:prstGeom prst="rect">
            <a:avLst/>
          </a:prstGeom>
          <a:noFill/>
          <a:ln>
            <a:solidFill>
              <a:schemeClr val="bg1">
                <a:lumMod val="65000"/>
              </a:schemeClr>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8" name="椭圆 257">
            <a:extLst>
              <a:ext uri="{FF2B5EF4-FFF2-40B4-BE49-F238E27FC236}">
                <a16:creationId xmlns:a16="http://schemas.microsoft.com/office/drawing/2014/main" id="{A1D01C16-A40C-7C3C-0198-8246EEAE3B9B}"/>
              </a:ext>
            </a:extLst>
          </p:cNvPr>
          <p:cNvSpPr/>
          <p:nvPr/>
        </p:nvSpPr>
        <p:spPr>
          <a:xfrm rot="453782">
            <a:off x="2645777" y="5288397"/>
            <a:ext cx="128588" cy="135731"/>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sp>
        <p:nvSpPr>
          <p:cNvPr id="259" name="椭圆 258">
            <a:extLst>
              <a:ext uri="{FF2B5EF4-FFF2-40B4-BE49-F238E27FC236}">
                <a16:creationId xmlns:a16="http://schemas.microsoft.com/office/drawing/2014/main" id="{752F8DEE-4ABD-BFDD-8986-E2F48649C0D3}"/>
              </a:ext>
            </a:extLst>
          </p:cNvPr>
          <p:cNvSpPr/>
          <p:nvPr/>
        </p:nvSpPr>
        <p:spPr>
          <a:xfrm rot="453782">
            <a:off x="2800860" y="5441083"/>
            <a:ext cx="128588" cy="135731"/>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sp>
        <p:nvSpPr>
          <p:cNvPr id="260" name="椭圆 259">
            <a:extLst>
              <a:ext uri="{FF2B5EF4-FFF2-40B4-BE49-F238E27FC236}">
                <a16:creationId xmlns:a16="http://schemas.microsoft.com/office/drawing/2014/main" id="{A48CD9D4-52A8-E666-C5CA-EC984DB239FC}"/>
              </a:ext>
            </a:extLst>
          </p:cNvPr>
          <p:cNvSpPr/>
          <p:nvPr/>
        </p:nvSpPr>
        <p:spPr>
          <a:xfrm rot="453782">
            <a:off x="2559661" y="5532726"/>
            <a:ext cx="128588" cy="135731"/>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cxnSp>
        <p:nvCxnSpPr>
          <p:cNvPr id="263" name="直接连接符 262">
            <a:extLst>
              <a:ext uri="{FF2B5EF4-FFF2-40B4-BE49-F238E27FC236}">
                <a16:creationId xmlns:a16="http://schemas.microsoft.com/office/drawing/2014/main" id="{1FEA2072-03FF-8B10-3799-D7175954867A}"/>
              </a:ext>
            </a:extLst>
          </p:cNvPr>
          <p:cNvCxnSpPr>
            <a:cxnSpLocks/>
          </p:cNvCxnSpPr>
          <p:nvPr/>
        </p:nvCxnSpPr>
        <p:spPr>
          <a:xfrm rot="453782">
            <a:off x="2751505" y="5410103"/>
            <a:ext cx="74898" cy="45291"/>
          </a:xfrm>
          <a:prstGeom prst="line">
            <a:avLst/>
          </a:prstGeom>
          <a:ln>
            <a:solidFill>
              <a:srgbClr val="C00000"/>
            </a:solidFill>
          </a:ln>
        </p:spPr>
        <p:style>
          <a:lnRef idx="2">
            <a:schemeClr val="dk1"/>
          </a:lnRef>
          <a:fillRef idx="0">
            <a:schemeClr val="dk1"/>
          </a:fillRef>
          <a:effectRef idx="1">
            <a:schemeClr val="dk1"/>
          </a:effectRef>
          <a:fontRef idx="minor">
            <a:schemeClr val="tx1"/>
          </a:fontRef>
        </p:style>
      </p:cxnSp>
      <p:cxnSp>
        <p:nvCxnSpPr>
          <p:cNvPr id="264" name="直接连接符 263">
            <a:extLst>
              <a:ext uri="{FF2B5EF4-FFF2-40B4-BE49-F238E27FC236}">
                <a16:creationId xmlns:a16="http://schemas.microsoft.com/office/drawing/2014/main" id="{166D98C6-0CC7-7E90-7064-76D4F69CEC01}"/>
              </a:ext>
            </a:extLst>
          </p:cNvPr>
          <p:cNvCxnSpPr>
            <a:cxnSpLocks/>
            <a:endCxn id="260" idx="0"/>
          </p:cNvCxnSpPr>
          <p:nvPr/>
        </p:nvCxnSpPr>
        <p:spPr>
          <a:xfrm flipH="1">
            <a:off x="2632887" y="5403796"/>
            <a:ext cx="37951" cy="129520"/>
          </a:xfrm>
          <a:prstGeom prst="line">
            <a:avLst/>
          </a:prstGeom>
          <a:ln>
            <a:solidFill>
              <a:srgbClr val="C00000"/>
            </a:solidFill>
          </a:ln>
        </p:spPr>
        <p:style>
          <a:lnRef idx="2">
            <a:schemeClr val="dk1"/>
          </a:lnRef>
          <a:fillRef idx="0">
            <a:schemeClr val="dk1"/>
          </a:fillRef>
          <a:effectRef idx="1">
            <a:schemeClr val="dk1"/>
          </a:effectRef>
          <a:fontRef idx="minor">
            <a:schemeClr val="tx1"/>
          </a:fontRef>
        </p:style>
      </p:cxnSp>
      <p:cxnSp>
        <p:nvCxnSpPr>
          <p:cNvPr id="265" name="直接连接符 264">
            <a:extLst>
              <a:ext uri="{FF2B5EF4-FFF2-40B4-BE49-F238E27FC236}">
                <a16:creationId xmlns:a16="http://schemas.microsoft.com/office/drawing/2014/main" id="{C9161E44-9C1D-7E60-BC8B-E0196B49CC39}"/>
              </a:ext>
            </a:extLst>
          </p:cNvPr>
          <p:cNvCxnSpPr>
            <a:cxnSpLocks/>
            <a:endCxn id="260" idx="6"/>
          </p:cNvCxnSpPr>
          <p:nvPr/>
        </p:nvCxnSpPr>
        <p:spPr>
          <a:xfrm flipH="1">
            <a:off x="2687690" y="5559088"/>
            <a:ext cx="129383" cy="49966"/>
          </a:xfrm>
          <a:prstGeom prst="line">
            <a:avLst/>
          </a:prstGeom>
          <a:ln>
            <a:solidFill>
              <a:srgbClr val="C00000"/>
            </a:solidFill>
          </a:ln>
        </p:spPr>
        <p:style>
          <a:lnRef idx="2">
            <a:schemeClr val="dk1"/>
          </a:lnRef>
          <a:fillRef idx="0">
            <a:schemeClr val="dk1"/>
          </a:fillRef>
          <a:effectRef idx="1">
            <a:schemeClr val="dk1"/>
          </a:effectRef>
          <a:fontRef idx="minor">
            <a:schemeClr val="tx1"/>
          </a:fontRef>
        </p:style>
      </p:cxnSp>
      <p:pic>
        <p:nvPicPr>
          <p:cNvPr id="267" name="图片 266">
            <a:extLst>
              <a:ext uri="{FF2B5EF4-FFF2-40B4-BE49-F238E27FC236}">
                <a16:creationId xmlns:a16="http://schemas.microsoft.com/office/drawing/2014/main" id="{0A753CDB-765A-A131-7158-E47030EA0939}"/>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2224135" y="5431020"/>
            <a:ext cx="222267" cy="222267"/>
          </a:xfrm>
          <a:prstGeom prst="rect">
            <a:avLst/>
          </a:prstGeom>
        </p:spPr>
      </p:pic>
      <mc:AlternateContent xmlns:mc="http://schemas.openxmlformats.org/markup-compatibility/2006" xmlns:a14="http://schemas.microsoft.com/office/drawing/2010/main">
        <mc:Choice Requires="a14">
          <p:sp>
            <p:nvSpPr>
              <p:cNvPr id="268" name="文本框 267">
                <a:extLst>
                  <a:ext uri="{FF2B5EF4-FFF2-40B4-BE49-F238E27FC236}">
                    <a16:creationId xmlns:a16="http://schemas.microsoft.com/office/drawing/2014/main" id="{C311018F-1595-547B-FCC1-FCA962920A45}"/>
                  </a:ext>
                </a:extLst>
              </p:cNvPr>
              <p:cNvSpPr txBox="1"/>
              <p:nvPr/>
            </p:nvSpPr>
            <p:spPr>
              <a:xfrm>
                <a:off x="771583" y="5872943"/>
                <a:ext cx="136800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Original datasets </a:t>
                </a:r>
                <a14:m>
                  <m:oMath xmlns:m="http://schemas.openxmlformats.org/officeDocument/2006/math">
                    <m:r>
                      <a:rPr lang="en-US" altLang="zh-CN" sz="1200" i="1" dirty="0" smtClean="0">
                        <a:latin typeface="Cambria Math" panose="02040503050406030204" pitchFamily="18" charset="0"/>
                        <a:cs typeface="Times New Roman" panose="02020603050405020304" pitchFamily="18" charset="0"/>
                      </a:rPr>
                      <m:t>𝐺</m:t>
                    </m:r>
                  </m:oMath>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268" name="文本框 267">
                <a:extLst>
                  <a:ext uri="{FF2B5EF4-FFF2-40B4-BE49-F238E27FC236}">
                    <a16:creationId xmlns:a16="http://schemas.microsoft.com/office/drawing/2014/main" id="{C311018F-1595-547B-FCC1-FCA962920A45}"/>
                  </a:ext>
                </a:extLst>
              </p:cNvPr>
              <p:cNvSpPr txBox="1">
                <a:spLocks noRot="1" noChangeAspect="1" noMove="1" noResize="1" noEditPoints="1" noAdjustHandles="1" noChangeArrowheads="1" noChangeShapeType="1" noTextEdit="1"/>
              </p:cNvSpPr>
              <p:nvPr/>
            </p:nvSpPr>
            <p:spPr>
              <a:xfrm>
                <a:off x="771583" y="5872943"/>
                <a:ext cx="1368003" cy="276999"/>
              </a:xfrm>
              <a:prstGeom prst="rect">
                <a:avLst/>
              </a:prstGeom>
              <a:blipFill>
                <a:blip r:embed="rId22"/>
                <a:stretch>
                  <a:fillRect l="-446" b="-1521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9" name="文本框 268">
                <a:extLst>
                  <a:ext uri="{FF2B5EF4-FFF2-40B4-BE49-F238E27FC236}">
                    <a16:creationId xmlns:a16="http://schemas.microsoft.com/office/drawing/2014/main" id="{4F731C0E-5756-DB99-AC23-39E11941B3C3}"/>
                  </a:ext>
                </a:extLst>
              </p:cNvPr>
              <p:cNvSpPr txBox="1"/>
              <p:nvPr/>
            </p:nvSpPr>
            <p:spPr>
              <a:xfrm>
                <a:off x="2398321" y="5854102"/>
                <a:ext cx="693014"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1200" i="1" smtClean="0">
                              <a:latin typeface="Cambria Math" panose="02040503050406030204" pitchFamily="18" charset="0"/>
                              <a:cs typeface="Times New Roman" panose="02020603050405020304" pitchFamily="18" charset="0"/>
                            </a:rPr>
                          </m:ctrlPr>
                        </m:sSubPr>
                        <m:e>
                          <m:r>
                            <a:rPr lang="en-US" altLang="zh-CN" sz="1200" b="0" i="1" smtClean="0">
                              <a:latin typeface="Cambria Math" panose="02040503050406030204" pitchFamily="18" charset="0"/>
                              <a:cs typeface="Times New Roman" panose="02020603050405020304" pitchFamily="18" charset="0"/>
                            </a:rPr>
                            <m:t>𝑥</m:t>
                          </m:r>
                        </m:e>
                        <m:sub>
                          <m:r>
                            <a:rPr lang="en-US" altLang="zh-CN" sz="1200" b="0" i="1" smtClean="0">
                              <a:latin typeface="Cambria Math" panose="02040503050406030204" pitchFamily="18" charset="0"/>
                              <a:cs typeface="Times New Roman" panose="02020603050405020304" pitchFamily="18" charset="0"/>
                            </a:rPr>
                            <m:t>𝑖𝑠𝑜</m:t>
                          </m:r>
                        </m:sub>
                      </m:sSub>
                    </m:oMath>
                  </m:oMathPara>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269" name="文本框 268">
                <a:extLst>
                  <a:ext uri="{FF2B5EF4-FFF2-40B4-BE49-F238E27FC236}">
                    <a16:creationId xmlns:a16="http://schemas.microsoft.com/office/drawing/2014/main" id="{4F731C0E-5756-DB99-AC23-39E11941B3C3}"/>
                  </a:ext>
                </a:extLst>
              </p:cNvPr>
              <p:cNvSpPr txBox="1">
                <a:spLocks noRot="1" noChangeAspect="1" noMove="1" noResize="1" noEditPoints="1" noAdjustHandles="1" noChangeArrowheads="1" noChangeShapeType="1" noTextEdit="1"/>
              </p:cNvSpPr>
              <p:nvPr/>
            </p:nvSpPr>
            <p:spPr>
              <a:xfrm>
                <a:off x="2398321" y="5854102"/>
                <a:ext cx="693014" cy="276999"/>
              </a:xfrm>
              <a:prstGeom prst="rect">
                <a:avLst/>
              </a:prstGeom>
              <a:blipFill>
                <a:blip r:embed="rId2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5" name="文本框 274">
                <a:extLst>
                  <a:ext uri="{FF2B5EF4-FFF2-40B4-BE49-F238E27FC236}">
                    <a16:creationId xmlns:a16="http://schemas.microsoft.com/office/drawing/2014/main" id="{51BB0647-E72D-1479-A1DD-B4EF156715D5}"/>
                  </a:ext>
                </a:extLst>
              </p:cNvPr>
              <p:cNvSpPr txBox="1"/>
              <p:nvPr/>
            </p:nvSpPr>
            <p:spPr>
              <a:xfrm>
                <a:off x="3711392" y="5152863"/>
                <a:ext cx="693014"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1200" i="1" smtClean="0">
                              <a:latin typeface="Cambria Math" panose="02040503050406030204" pitchFamily="18" charset="0"/>
                              <a:cs typeface="Times New Roman" panose="02020603050405020304" pitchFamily="18" charset="0"/>
                            </a:rPr>
                          </m:ctrlPr>
                        </m:sSubPr>
                        <m:e>
                          <m:r>
                            <a:rPr lang="en-US" altLang="zh-CN" sz="1200" b="0" i="1" smtClean="0">
                              <a:latin typeface="Cambria Math" panose="02040503050406030204" pitchFamily="18" charset="0"/>
                              <a:cs typeface="Times New Roman" panose="02020603050405020304" pitchFamily="18" charset="0"/>
                            </a:rPr>
                            <m:t>𝑥</m:t>
                          </m:r>
                        </m:e>
                        <m:sub>
                          <m:r>
                            <a:rPr lang="en-US" altLang="zh-CN" sz="1200" b="0" i="1" smtClean="0">
                              <a:latin typeface="Cambria Math" panose="02040503050406030204" pitchFamily="18" charset="0"/>
                              <a:cs typeface="Times New Roman" panose="02020603050405020304" pitchFamily="18" charset="0"/>
                            </a:rPr>
                            <m:t>𝑠𝑢𝑟</m:t>
                          </m:r>
                        </m:sub>
                      </m:sSub>
                    </m:oMath>
                  </m:oMathPara>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275" name="文本框 274">
                <a:extLst>
                  <a:ext uri="{FF2B5EF4-FFF2-40B4-BE49-F238E27FC236}">
                    <a16:creationId xmlns:a16="http://schemas.microsoft.com/office/drawing/2014/main" id="{51BB0647-E72D-1479-A1DD-B4EF156715D5}"/>
                  </a:ext>
                </a:extLst>
              </p:cNvPr>
              <p:cNvSpPr txBox="1">
                <a:spLocks noRot="1" noChangeAspect="1" noMove="1" noResize="1" noEditPoints="1" noAdjustHandles="1" noChangeArrowheads="1" noChangeShapeType="1" noTextEdit="1"/>
              </p:cNvSpPr>
              <p:nvPr/>
            </p:nvSpPr>
            <p:spPr>
              <a:xfrm>
                <a:off x="3711392" y="5152863"/>
                <a:ext cx="693014" cy="276999"/>
              </a:xfrm>
              <a:prstGeom prst="rect">
                <a:avLst/>
              </a:prstGeom>
              <a:blipFill>
                <a:blip r:embed="rId2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5" name="文本框 284">
                <a:extLst>
                  <a:ext uri="{FF2B5EF4-FFF2-40B4-BE49-F238E27FC236}">
                    <a16:creationId xmlns:a16="http://schemas.microsoft.com/office/drawing/2014/main" id="{EF6581DA-AA84-6788-21A1-D2D4CB752FAA}"/>
                  </a:ext>
                </a:extLst>
              </p:cNvPr>
              <p:cNvSpPr txBox="1"/>
              <p:nvPr/>
            </p:nvSpPr>
            <p:spPr>
              <a:xfrm>
                <a:off x="3776193" y="5922029"/>
                <a:ext cx="693014"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1200" i="1" smtClean="0">
                              <a:latin typeface="Cambria Math" panose="02040503050406030204" pitchFamily="18" charset="0"/>
                              <a:cs typeface="Times New Roman" panose="02020603050405020304" pitchFamily="18" charset="0"/>
                            </a:rPr>
                          </m:ctrlPr>
                        </m:sSubPr>
                        <m:e>
                          <m:r>
                            <a:rPr lang="en-US" altLang="zh-CN" sz="1200" b="0" i="1" smtClean="0">
                              <a:latin typeface="Cambria Math" panose="02040503050406030204" pitchFamily="18" charset="0"/>
                              <a:cs typeface="Times New Roman" panose="02020603050405020304" pitchFamily="18" charset="0"/>
                            </a:rPr>
                            <m:t>𝑥</m:t>
                          </m:r>
                        </m:e>
                        <m:sub>
                          <m:r>
                            <a:rPr lang="en-US" altLang="zh-CN" sz="1200" b="0" i="1" smtClean="0">
                              <a:latin typeface="Cambria Math" panose="02040503050406030204" pitchFamily="18" charset="0"/>
                              <a:cs typeface="Times New Roman" panose="02020603050405020304" pitchFamily="18" charset="0"/>
                            </a:rPr>
                            <m:t>𝑑𝑖𝑠</m:t>
                          </m:r>
                        </m:sub>
                      </m:sSub>
                    </m:oMath>
                  </m:oMathPara>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285" name="文本框 284">
                <a:extLst>
                  <a:ext uri="{FF2B5EF4-FFF2-40B4-BE49-F238E27FC236}">
                    <a16:creationId xmlns:a16="http://schemas.microsoft.com/office/drawing/2014/main" id="{EF6581DA-AA84-6788-21A1-D2D4CB752FAA}"/>
                  </a:ext>
                </a:extLst>
              </p:cNvPr>
              <p:cNvSpPr txBox="1">
                <a:spLocks noRot="1" noChangeAspect="1" noMove="1" noResize="1" noEditPoints="1" noAdjustHandles="1" noChangeArrowheads="1" noChangeShapeType="1" noTextEdit="1"/>
              </p:cNvSpPr>
              <p:nvPr/>
            </p:nvSpPr>
            <p:spPr>
              <a:xfrm>
                <a:off x="3776193" y="5922029"/>
                <a:ext cx="693014" cy="276999"/>
              </a:xfrm>
              <a:prstGeom prst="rect">
                <a:avLst/>
              </a:prstGeom>
              <a:blipFill>
                <a:blip r:embed="rId25"/>
                <a:stretch>
                  <a:fillRect/>
                </a:stretch>
              </a:blipFill>
            </p:spPr>
            <p:txBody>
              <a:bodyPr/>
              <a:lstStyle/>
              <a:p>
                <a:r>
                  <a:rPr lang="zh-CN" altLang="en-US">
                    <a:noFill/>
                  </a:rPr>
                  <a:t> </a:t>
                </a:r>
              </a:p>
            </p:txBody>
          </p:sp>
        </mc:Fallback>
      </mc:AlternateContent>
      <p:sp>
        <p:nvSpPr>
          <p:cNvPr id="288" name="等腰三角形 287">
            <a:extLst>
              <a:ext uri="{FF2B5EF4-FFF2-40B4-BE49-F238E27FC236}">
                <a16:creationId xmlns:a16="http://schemas.microsoft.com/office/drawing/2014/main" id="{01867D37-6F2A-5D6D-DF88-5B47A09AC772}"/>
              </a:ext>
            </a:extLst>
          </p:cNvPr>
          <p:cNvSpPr/>
          <p:nvPr/>
        </p:nvSpPr>
        <p:spPr>
          <a:xfrm>
            <a:off x="3927219" y="5582058"/>
            <a:ext cx="343449" cy="369332"/>
          </a:xfrm>
          <a:prstGeom prst="triangl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0" name="椭圆 289">
            <a:extLst>
              <a:ext uri="{FF2B5EF4-FFF2-40B4-BE49-F238E27FC236}">
                <a16:creationId xmlns:a16="http://schemas.microsoft.com/office/drawing/2014/main" id="{C29C8240-704A-25CF-9091-570850C8A7D6}"/>
              </a:ext>
            </a:extLst>
          </p:cNvPr>
          <p:cNvSpPr/>
          <p:nvPr/>
        </p:nvSpPr>
        <p:spPr>
          <a:xfrm rot="453782">
            <a:off x="4028999" y="5542089"/>
            <a:ext cx="128588" cy="135731"/>
          </a:xfrm>
          <a:prstGeom prst="ellips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sp>
        <p:nvSpPr>
          <p:cNvPr id="291" name="椭圆 290">
            <a:extLst>
              <a:ext uri="{FF2B5EF4-FFF2-40B4-BE49-F238E27FC236}">
                <a16:creationId xmlns:a16="http://schemas.microsoft.com/office/drawing/2014/main" id="{B85A5BBD-1181-CF7E-B052-0536A3F1A3A1}"/>
              </a:ext>
            </a:extLst>
          </p:cNvPr>
          <p:cNvSpPr/>
          <p:nvPr/>
        </p:nvSpPr>
        <p:spPr>
          <a:xfrm rot="453782">
            <a:off x="3877212" y="5854948"/>
            <a:ext cx="128588" cy="135731"/>
          </a:xfrm>
          <a:prstGeom prst="ellips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sp>
        <p:nvSpPr>
          <p:cNvPr id="292" name="椭圆 291">
            <a:extLst>
              <a:ext uri="{FF2B5EF4-FFF2-40B4-BE49-F238E27FC236}">
                <a16:creationId xmlns:a16="http://schemas.microsoft.com/office/drawing/2014/main" id="{8F0FC3FA-4649-C533-ED7A-C9C48D4AAC46}"/>
              </a:ext>
            </a:extLst>
          </p:cNvPr>
          <p:cNvSpPr/>
          <p:nvPr/>
        </p:nvSpPr>
        <p:spPr>
          <a:xfrm rot="453782">
            <a:off x="4212276" y="5854948"/>
            <a:ext cx="128588" cy="135731"/>
          </a:xfrm>
          <a:prstGeom prst="ellips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293" name="等腰三角形 292">
            <a:extLst>
              <a:ext uri="{FF2B5EF4-FFF2-40B4-BE49-F238E27FC236}">
                <a16:creationId xmlns:a16="http://schemas.microsoft.com/office/drawing/2014/main" id="{658B8210-C69A-196A-3D10-62B7292CCE6C}"/>
              </a:ext>
            </a:extLst>
          </p:cNvPr>
          <p:cNvSpPr/>
          <p:nvPr/>
        </p:nvSpPr>
        <p:spPr>
          <a:xfrm>
            <a:off x="3885830" y="4824193"/>
            <a:ext cx="343449" cy="369332"/>
          </a:xfrm>
          <a:prstGeom prst="triangl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4" name="椭圆 293">
            <a:extLst>
              <a:ext uri="{FF2B5EF4-FFF2-40B4-BE49-F238E27FC236}">
                <a16:creationId xmlns:a16="http://schemas.microsoft.com/office/drawing/2014/main" id="{46DD946A-80D6-C32D-1907-5651EBC1D65C}"/>
              </a:ext>
            </a:extLst>
          </p:cNvPr>
          <p:cNvSpPr/>
          <p:nvPr/>
        </p:nvSpPr>
        <p:spPr>
          <a:xfrm rot="453782">
            <a:off x="3987610" y="4784224"/>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sp>
        <p:nvSpPr>
          <p:cNvPr id="295" name="椭圆 294">
            <a:extLst>
              <a:ext uri="{FF2B5EF4-FFF2-40B4-BE49-F238E27FC236}">
                <a16:creationId xmlns:a16="http://schemas.microsoft.com/office/drawing/2014/main" id="{D663F219-6A28-0261-4E9E-ECBA20F75117}"/>
              </a:ext>
            </a:extLst>
          </p:cNvPr>
          <p:cNvSpPr/>
          <p:nvPr/>
        </p:nvSpPr>
        <p:spPr>
          <a:xfrm rot="453782">
            <a:off x="3835823" y="5097083"/>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sp>
        <p:nvSpPr>
          <p:cNvPr id="296" name="椭圆 295">
            <a:extLst>
              <a:ext uri="{FF2B5EF4-FFF2-40B4-BE49-F238E27FC236}">
                <a16:creationId xmlns:a16="http://schemas.microsoft.com/office/drawing/2014/main" id="{0605B8A1-69D7-6292-353E-0EA1006D1374}"/>
              </a:ext>
            </a:extLst>
          </p:cNvPr>
          <p:cNvSpPr/>
          <p:nvPr/>
        </p:nvSpPr>
        <p:spPr>
          <a:xfrm rot="453782">
            <a:off x="4170887" y="5097083"/>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297" name="矩形 296">
            <a:extLst>
              <a:ext uri="{FF2B5EF4-FFF2-40B4-BE49-F238E27FC236}">
                <a16:creationId xmlns:a16="http://schemas.microsoft.com/office/drawing/2014/main" id="{7FAB784A-762E-615C-B8C8-23202C3D1BD6}"/>
              </a:ext>
            </a:extLst>
          </p:cNvPr>
          <p:cNvSpPr/>
          <p:nvPr/>
        </p:nvSpPr>
        <p:spPr>
          <a:xfrm>
            <a:off x="3680813" y="4730955"/>
            <a:ext cx="788393" cy="1468073"/>
          </a:xfrm>
          <a:prstGeom prst="rect">
            <a:avLst/>
          </a:prstGeom>
          <a:noFill/>
          <a:ln>
            <a:solidFill>
              <a:srgbClr val="91919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99" name="图片 298">
            <a:extLst>
              <a:ext uri="{FF2B5EF4-FFF2-40B4-BE49-F238E27FC236}">
                <a16:creationId xmlns:a16="http://schemas.microsoft.com/office/drawing/2014/main" id="{CE97DADB-4271-FFE0-1590-7C7BDF25DA64}"/>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3383415" y="5412451"/>
            <a:ext cx="222267" cy="222267"/>
          </a:xfrm>
          <a:prstGeom prst="rect">
            <a:avLst/>
          </a:prstGeom>
        </p:spPr>
      </p:pic>
      <p:cxnSp>
        <p:nvCxnSpPr>
          <p:cNvPr id="300" name="直接箭头连接符 299">
            <a:extLst>
              <a:ext uri="{FF2B5EF4-FFF2-40B4-BE49-F238E27FC236}">
                <a16:creationId xmlns:a16="http://schemas.microsoft.com/office/drawing/2014/main" id="{C8776E77-213B-0B58-CF0F-6E2BEBC6146A}"/>
              </a:ext>
            </a:extLst>
          </p:cNvPr>
          <p:cNvCxnSpPr>
            <a:cxnSpLocks/>
          </p:cNvCxnSpPr>
          <p:nvPr/>
        </p:nvCxnSpPr>
        <p:spPr>
          <a:xfrm>
            <a:off x="4650215" y="6058007"/>
            <a:ext cx="272657"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01" name="文本框 300">
            <a:extLst>
              <a:ext uri="{FF2B5EF4-FFF2-40B4-BE49-F238E27FC236}">
                <a16:creationId xmlns:a16="http://schemas.microsoft.com/office/drawing/2014/main" id="{7F53D879-6121-793D-E510-35281BADC7DC}"/>
              </a:ext>
            </a:extLst>
          </p:cNvPr>
          <p:cNvSpPr txBox="1"/>
          <p:nvPr/>
        </p:nvSpPr>
        <p:spPr>
          <a:xfrm>
            <a:off x="3352474" y="6170944"/>
            <a:ext cx="1370377" cy="276999"/>
          </a:xfrm>
          <a:prstGeom prst="rect">
            <a:avLst/>
          </a:prstGeom>
          <a:noFill/>
        </p:spPr>
        <p:txBody>
          <a:bodyPr wrap="square">
            <a:spAutoFit/>
          </a:bodyPr>
          <a:lstStyle/>
          <a:p>
            <a:pPr algn="ctr"/>
            <a:r>
              <a:rPr lang="en-US" altLang="zh-CN" sz="1200" dirty="0">
                <a:latin typeface="Times New Roman" panose="02020603050405020304" pitchFamily="18" charset="0"/>
                <a:cs typeface="Times New Roman" panose="02020603050405020304" pitchFamily="18" charset="0"/>
              </a:rPr>
              <a:t>Prompt subgraphs</a:t>
            </a:r>
            <a:endParaRPr lang="zh-CN" altLang="en-US" sz="1200" dirty="0">
              <a:latin typeface="Times New Roman" panose="02020603050405020304" pitchFamily="18" charset="0"/>
              <a:cs typeface="Times New Roman" panose="02020603050405020304" pitchFamily="18" charset="0"/>
            </a:endParaRPr>
          </a:p>
        </p:txBody>
      </p:sp>
      <p:sp>
        <p:nvSpPr>
          <p:cNvPr id="302" name="文本框 301">
            <a:extLst>
              <a:ext uri="{FF2B5EF4-FFF2-40B4-BE49-F238E27FC236}">
                <a16:creationId xmlns:a16="http://schemas.microsoft.com/office/drawing/2014/main" id="{99FD812E-2802-B9F0-70A5-D9054DD3B020}"/>
              </a:ext>
            </a:extLst>
          </p:cNvPr>
          <p:cNvSpPr txBox="1"/>
          <p:nvPr/>
        </p:nvSpPr>
        <p:spPr>
          <a:xfrm>
            <a:off x="7011552" y="5056501"/>
            <a:ext cx="1364476"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(0.2 0.9 0.4 … 0.1)</a:t>
            </a:r>
            <a:endParaRPr lang="zh-CN" altLang="en-US" sz="1200" dirty="0">
              <a:latin typeface="Times New Roman" panose="02020603050405020304" pitchFamily="18" charset="0"/>
              <a:cs typeface="Times New Roman" panose="02020603050405020304" pitchFamily="18" charset="0"/>
            </a:endParaRPr>
          </a:p>
        </p:txBody>
      </p:sp>
      <p:sp>
        <p:nvSpPr>
          <p:cNvPr id="304" name="文本框 303">
            <a:extLst>
              <a:ext uri="{FF2B5EF4-FFF2-40B4-BE49-F238E27FC236}">
                <a16:creationId xmlns:a16="http://schemas.microsoft.com/office/drawing/2014/main" id="{3EAF802B-A9D7-9F31-B338-B40AEAFD4E71}"/>
              </a:ext>
            </a:extLst>
          </p:cNvPr>
          <p:cNvSpPr txBox="1"/>
          <p:nvPr/>
        </p:nvSpPr>
        <p:spPr>
          <a:xfrm>
            <a:off x="7077845" y="5724246"/>
            <a:ext cx="1575750"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(0.3 0.8 0.2 … 0.2)</a:t>
            </a:r>
          </a:p>
        </p:txBody>
      </p:sp>
      <p:sp>
        <p:nvSpPr>
          <p:cNvPr id="305" name="矩形 304">
            <a:extLst>
              <a:ext uri="{FF2B5EF4-FFF2-40B4-BE49-F238E27FC236}">
                <a16:creationId xmlns:a16="http://schemas.microsoft.com/office/drawing/2014/main" id="{876B27B9-A226-6ECF-14EB-C6279D62D79C}"/>
              </a:ext>
            </a:extLst>
          </p:cNvPr>
          <p:cNvSpPr/>
          <p:nvPr/>
        </p:nvSpPr>
        <p:spPr>
          <a:xfrm>
            <a:off x="6916488" y="5021697"/>
            <a:ext cx="1554604" cy="1169552"/>
          </a:xfrm>
          <a:prstGeom prst="rect">
            <a:avLst/>
          </a:prstGeom>
          <a:noFill/>
          <a:ln>
            <a:solidFill>
              <a:srgbClr val="91919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306" name="文本框 305">
                <a:extLst>
                  <a:ext uri="{FF2B5EF4-FFF2-40B4-BE49-F238E27FC236}">
                    <a16:creationId xmlns:a16="http://schemas.microsoft.com/office/drawing/2014/main" id="{848EBC46-4FA6-76B2-71A6-E52BC1DDC225}"/>
                  </a:ext>
                </a:extLst>
              </p:cNvPr>
              <p:cNvSpPr txBox="1"/>
              <p:nvPr/>
            </p:nvSpPr>
            <p:spPr>
              <a:xfrm>
                <a:off x="7496398" y="5183248"/>
                <a:ext cx="871421" cy="276999"/>
              </a:xfrm>
              <a:prstGeom prst="rect">
                <a:avLst/>
              </a:prstGeom>
              <a:noFill/>
            </p:spPr>
            <p:txBody>
              <a:bodyPr wrap="square">
                <a:spAutoFit/>
              </a:bodyPr>
              <a:lstStyle/>
              <a:p>
                <a14:m>
                  <m:oMath xmlns:m="http://schemas.openxmlformats.org/officeDocument/2006/math">
                    <m:sSub>
                      <m:sSubPr>
                        <m:ctrlPr>
                          <a:rPr lang="en-US" altLang="zh-CN" sz="1200" i="1" smtClean="0">
                            <a:latin typeface="Cambria Math" panose="02040503050406030204" pitchFamily="18" charset="0"/>
                            <a:cs typeface="Times New Roman" panose="02020603050405020304" pitchFamily="18" charset="0"/>
                          </a:rPr>
                        </m:ctrlPr>
                      </m:sSubPr>
                      <m:e>
                        <m:r>
                          <a:rPr lang="en-US" altLang="zh-CN" sz="1200" b="0" i="1" smtClean="0">
                            <a:latin typeface="Cambria Math" panose="02040503050406030204" pitchFamily="18" charset="0"/>
                            <a:cs typeface="Times New Roman" panose="02020603050405020304" pitchFamily="18" charset="0"/>
                          </a:rPr>
                          <m:t>𝑝</m:t>
                        </m:r>
                      </m:e>
                      <m:sub>
                        <m:r>
                          <a:rPr lang="en-US" altLang="zh-CN" sz="1200" i="1">
                            <a:latin typeface="Cambria Math" panose="02040503050406030204" pitchFamily="18" charset="0"/>
                            <a:cs typeface="Times New Roman" panose="02020603050405020304" pitchFamily="18" charset="0"/>
                          </a:rPr>
                          <m:t>𝑠𝑢𝑟</m:t>
                        </m:r>
                      </m:sub>
                    </m:sSub>
                  </m:oMath>
                </a14:m>
                <a:r>
                  <a:rPr lang="en-US" altLang="zh-CN" sz="1200" dirty="0">
                    <a:latin typeface="Times New Roman" panose="02020603050405020304" pitchFamily="18" charset="0"/>
                    <a:cs typeface="Times New Roman" panose="02020603050405020304" pitchFamily="18" charset="0"/>
                  </a:rPr>
                  <a:t> </a:t>
                </a:r>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306" name="文本框 305">
                <a:extLst>
                  <a:ext uri="{FF2B5EF4-FFF2-40B4-BE49-F238E27FC236}">
                    <a16:creationId xmlns:a16="http://schemas.microsoft.com/office/drawing/2014/main" id="{848EBC46-4FA6-76B2-71A6-E52BC1DDC225}"/>
                  </a:ext>
                </a:extLst>
              </p:cNvPr>
              <p:cNvSpPr txBox="1">
                <a:spLocks noRot="1" noChangeAspect="1" noMove="1" noResize="1" noEditPoints="1" noAdjustHandles="1" noChangeArrowheads="1" noChangeShapeType="1" noTextEdit="1"/>
              </p:cNvSpPr>
              <p:nvPr/>
            </p:nvSpPr>
            <p:spPr>
              <a:xfrm>
                <a:off x="7496398" y="5183248"/>
                <a:ext cx="871421" cy="276999"/>
              </a:xfrm>
              <a:prstGeom prst="rect">
                <a:avLst/>
              </a:prstGeom>
              <a:blipFill>
                <a:blip r:embed="rId26"/>
                <a:stretch>
                  <a:fillRect/>
                </a:stretch>
              </a:blipFill>
            </p:spPr>
            <p:txBody>
              <a:bodyPr/>
              <a:lstStyle/>
              <a:p>
                <a:r>
                  <a:rPr lang="zh-CN" altLang="en-US">
                    <a:noFill/>
                  </a:rPr>
                  <a:t> </a:t>
                </a:r>
              </a:p>
            </p:txBody>
          </p:sp>
        </mc:Fallback>
      </mc:AlternateContent>
      <p:sp>
        <p:nvSpPr>
          <p:cNvPr id="311" name="文本框 310">
            <a:extLst>
              <a:ext uri="{FF2B5EF4-FFF2-40B4-BE49-F238E27FC236}">
                <a16:creationId xmlns:a16="http://schemas.microsoft.com/office/drawing/2014/main" id="{DDA9264E-A921-1840-208D-E406E0609B1A}"/>
              </a:ext>
            </a:extLst>
          </p:cNvPr>
          <p:cNvSpPr txBox="1"/>
          <p:nvPr/>
        </p:nvSpPr>
        <p:spPr>
          <a:xfrm>
            <a:off x="6836173" y="4744698"/>
            <a:ext cx="1634919"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Probability distribution </a:t>
            </a:r>
            <a:endParaRPr lang="zh-CN" altLang="en-US" sz="12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12" name="文本框 311">
                <a:extLst>
                  <a:ext uri="{FF2B5EF4-FFF2-40B4-BE49-F238E27FC236}">
                    <a16:creationId xmlns:a16="http://schemas.microsoft.com/office/drawing/2014/main" id="{1E4A590C-F24F-099F-CF10-5B1192B1E313}"/>
                  </a:ext>
                </a:extLst>
              </p:cNvPr>
              <p:cNvSpPr txBox="1"/>
              <p:nvPr/>
            </p:nvSpPr>
            <p:spPr>
              <a:xfrm>
                <a:off x="7517255" y="5872000"/>
                <a:ext cx="871421" cy="276999"/>
              </a:xfrm>
              <a:prstGeom prst="rect">
                <a:avLst/>
              </a:prstGeom>
              <a:noFill/>
            </p:spPr>
            <p:txBody>
              <a:bodyPr wrap="square">
                <a:spAutoFit/>
              </a:bodyPr>
              <a:lstStyle/>
              <a:p>
                <a14:m>
                  <m:oMath xmlns:m="http://schemas.openxmlformats.org/officeDocument/2006/math">
                    <m:sSub>
                      <m:sSubPr>
                        <m:ctrlPr>
                          <a:rPr lang="en-US" altLang="zh-CN" sz="1200" i="1" smtClean="0">
                            <a:latin typeface="Cambria Math" panose="02040503050406030204" pitchFamily="18" charset="0"/>
                            <a:cs typeface="Times New Roman" panose="02020603050405020304" pitchFamily="18" charset="0"/>
                          </a:rPr>
                        </m:ctrlPr>
                      </m:sSubPr>
                      <m:e>
                        <m:r>
                          <a:rPr lang="en-US" altLang="zh-CN" sz="1200" b="0" i="1" smtClean="0">
                            <a:latin typeface="Cambria Math" panose="02040503050406030204" pitchFamily="18" charset="0"/>
                            <a:cs typeface="Times New Roman" panose="02020603050405020304" pitchFamily="18" charset="0"/>
                          </a:rPr>
                          <m:t>𝑝</m:t>
                        </m:r>
                      </m:e>
                      <m:sub>
                        <m:r>
                          <a:rPr lang="en-US" altLang="zh-CN" sz="1200" i="1">
                            <a:latin typeface="Cambria Math" panose="02040503050406030204" pitchFamily="18" charset="0"/>
                            <a:cs typeface="Times New Roman" panose="02020603050405020304" pitchFamily="18" charset="0"/>
                          </a:rPr>
                          <m:t>𝑑𝑖𝑠</m:t>
                        </m:r>
                      </m:sub>
                    </m:sSub>
                  </m:oMath>
                </a14:m>
                <a:r>
                  <a:rPr lang="en-US" altLang="zh-CN" sz="1200" dirty="0">
                    <a:latin typeface="Times New Roman" panose="02020603050405020304" pitchFamily="18" charset="0"/>
                    <a:cs typeface="Times New Roman" panose="02020603050405020304" pitchFamily="18" charset="0"/>
                  </a:rPr>
                  <a:t> </a:t>
                </a:r>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312" name="文本框 311">
                <a:extLst>
                  <a:ext uri="{FF2B5EF4-FFF2-40B4-BE49-F238E27FC236}">
                    <a16:creationId xmlns:a16="http://schemas.microsoft.com/office/drawing/2014/main" id="{1E4A590C-F24F-099F-CF10-5B1192B1E313}"/>
                  </a:ext>
                </a:extLst>
              </p:cNvPr>
              <p:cNvSpPr txBox="1">
                <a:spLocks noRot="1" noChangeAspect="1" noMove="1" noResize="1" noEditPoints="1" noAdjustHandles="1" noChangeArrowheads="1" noChangeShapeType="1" noTextEdit="1"/>
              </p:cNvSpPr>
              <p:nvPr/>
            </p:nvSpPr>
            <p:spPr>
              <a:xfrm>
                <a:off x="7517255" y="5872000"/>
                <a:ext cx="871421" cy="276999"/>
              </a:xfrm>
              <a:prstGeom prst="rect">
                <a:avLst/>
              </a:prstGeom>
              <a:blipFill>
                <a:blip r:embed="rId27"/>
                <a:stretch>
                  <a:fillRect/>
                </a:stretch>
              </a:blipFill>
            </p:spPr>
            <p:txBody>
              <a:bodyPr/>
              <a:lstStyle/>
              <a:p>
                <a:r>
                  <a:rPr lang="zh-CN" altLang="en-US">
                    <a:noFill/>
                  </a:rPr>
                  <a:t> </a:t>
                </a:r>
              </a:p>
            </p:txBody>
          </p:sp>
        </mc:Fallback>
      </mc:AlternateContent>
      <p:cxnSp>
        <p:nvCxnSpPr>
          <p:cNvPr id="313" name="直接箭头连接符 312">
            <a:extLst>
              <a:ext uri="{FF2B5EF4-FFF2-40B4-BE49-F238E27FC236}">
                <a16:creationId xmlns:a16="http://schemas.microsoft.com/office/drawing/2014/main" id="{E24D03C5-998A-E9EC-2225-832301A3E4C1}"/>
              </a:ext>
            </a:extLst>
          </p:cNvPr>
          <p:cNvCxnSpPr>
            <a:cxnSpLocks/>
          </p:cNvCxnSpPr>
          <p:nvPr/>
        </p:nvCxnSpPr>
        <p:spPr>
          <a:xfrm>
            <a:off x="8581895" y="5247775"/>
            <a:ext cx="192656" cy="12655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14" name="直接箭头连接符 313">
            <a:extLst>
              <a:ext uri="{FF2B5EF4-FFF2-40B4-BE49-F238E27FC236}">
                <a16:creationId xmlns:a16="http://schemas.microsoft.com/office/drawing/2014/main" id="{9545BEF9-6B16-A76E-6B0A-5D1D0DA6744E}"/>
              </a:ext>
            </a:extLst>
          </p:cNvPr>
          <p:cNvCxnSpPr>
            <a:cxnSpLocks/>
          </p:cNvCxnSpPr>
          <p:nvPr/>
        </p:nvCxnSpPr>
        <p:spPr>
          <a:xfrm flipV="1">
            <a:off x="8575778" y="5794081"/>
            <a:ext cx="195183" cy="10352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315" name="图片 314">
            <a:extLst>
              <a:ext uri="{FF2B5EF4-FFF2-40B4-BE49-F238E27FC236}">
                <a16:creationId xmlns:a16="http://schemas.microsoft.com/office/drawing/2014/main" id="{AE5B7350-63AA-3B9D-F4BB-23FDA883C2EF}"/>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2599801" y="5033728"/>
            <a:ext cx="237525" cy="237525"/>
          </a:xfrm>
          <a:prstGeom prst="rect">
            <a:avLst/>
          </a:prstGeom>
        </p:spPr>
      </p:pic>
      <p:sp>
        <p:nvSpPr>
          <p:cNvPr id="316" name="文本框 315">
            <a:extLst>
              <a:ext uri="{FF2B5EF4-FFF2-40B4-BE49-F238E27FC236}">
                <a16:creationId xmlns:a16="http://schemas.microsoft.com/office/drawing/2014/main" id="{C16C0DCF-1B8F-8086-D777-AD9ACF4F3402}"/>
              </a:ext>
            </a:extLst>
          </p:cNvPr>
          <p:cNvSpPr txBox="1"/>
          <p:nvPr/>
        </p:nvSpPr>
        <p:spPr>
          <a:xfrm>
            <a:off x="368835" y="4332805"/>
            <a:ext cx="3420439" cy="276999"/>
          </a:xfrm>
          <a:prstGeom prst="rect">
            <a:avLst/>
          </a:prstGeom>
          <a:noFill/>
        </p:spPr>
        <p:txBody>
          <a:bodyPr wrap="square">
            <a:spAutoFit/>
          </a:bodyPr>
          <a:lstStyle/>
          <a:p>
            <a:r>
              <a:rPr lang="en-US" altLang="zh-CN" sz="1200" b="1" dirty="0">
                <a:latin typeface="Times New Roman" panose="02020603050405020304" pitchFamily="18" charset="0"/>
                <a:cs typeface="Times New Roman" panose="02020603050405020304" pitchFamily="18" charset="0"/>
              </a:rPr>
              <a:t>c) Prompt-driven dataset provenance verification</a:t>
            </a:r>
          </a:p>
        </p:txBody>
      </p:sp>
      <p:pic>
        <p:nvPicPr>
          <p:cNvPr id="317" name="图片 316">
            <a:extLst>
              <a:ext uri="{FF2B5EF4-FFF2-40B4-BE49-F238E27FC236}">
                <a16:creationId xmlns:a16="http://schemas.microsoft.com/office/drawing/2014/main" id="{1A3E69E7-6B17-4D7E-AB76-A8322864C636}"/>
              </a:ext>
            </a:extLst>
          </p:cNvPr>
          <p:cNvPicPr>
            <a:picLocks noChangeAspect="1"/>
          </p:cNvPicPr>
          <p:nvPr/>
        </p:nvPicPr>
        <p:blipFill>
          <a:blip r:embed="rId29"/>
          <a:stretch>
            <a:fillRect/>
          </a:stretch>
        </p:blipFill>
        <p:spPr>
          <a:xfrm>
            <a:off x="5367717" y="4629208"/>
            <a:ext cx="735369" cy="699902"/>
          </a:xfrm>
          <a:prstGeom prst="rect">
            <a:avLst/>
          </a:prstGeom>
        </p:spPr>
      </p:pic>
      <p:sp>
        <p:nvSpPr>
          <p:cNvPr id="318" name="文本框 317">
            <a:extLst>
              <a:ext uri="{FF2B5EF4-FFF2-40B4-BE49-F238E27FC236}">
                <a16:creationId xmlns:a16="http://schemas.microsoft.com/office/drawing/2014/main" id="{725DE3F3-841D-A9E5-4452-0CBBE9D66527}"/>
              </a:ext>
            </a:extLst>
          </p:cNvPr>
          <p:cNvSpPr txBox="1"/>
          <p:nvPr/>
        </p:nvSpPr>
        <p:spPr>
          <a:xfrm>
            <a:off x="4949866" y="5311736"/>
            <a:ext cx="1895837"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Legal graph model</a:t>
            </a:r>
            <a:endParaRPr lang="zh-CN" altLang="en-US" sz="1200" dirty="0"/>
          </a:p>
        </p:txBody>
      </p:sp>
      <p:cxnSp>
        <p:nvCxnSpPr>
          <p:cNvPr id="319" name="直接箭头连接符 318">
            <a:extLst>
              <a:ext uri="{FF2B5EF4-FFF2-40B4-BE49-F238E27FC236}">
                <a16:creationId xmlns:a16="http://schemas.microsoft.com/office/drawing/2014/main" id="{06F716F4-56D7-0D2A-7F47-C346F5284273}"/>
              </a:ext>
            </a:extLst>
          </p:cNvPr>
          <p:cNvCxnSpPr>
            <a:cxnSpLocks/>
          </p:cNvCxnSpPr>
          <p:nvPr/>
        </p:nvCxnSpPr>
        <p:spPr>
          <a:xfrm>
            <a:off x="4679932" y="5025572"/>
            <a:ext cx="272657"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20" name="直接箭头连接符 319">
            <a:extLst>
              <a:ext uri="{FF2B5EF4-FFF2-40B4-BE49-F238E27FC236}">
                <a16:creationId xmlns:a16="http://schemas.microsoft.com/office/drawing/2014/main" id="{63435FF2-5E87-E01E-AB00-642393145AFC}"/>
              </a:ext>
            </a:extLst>
          </p:cNvPr>
          <p:cNvCxnSpPr>
            <a:cxnSpLocks/>
          </p:cNvCxnSpPr>
          <p:nvPr/>
        </p:nvCxnSpPr>
        <p:spPr>
          <a:xfrm>
            <a:off x="6432930" y="5128322"/>
            <a:ext cx="291473" cy="10513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23" name="直接箭头连接符 322">
            <a:extLst>
              <a:ext uri="{FF2B5EF4-FFF2-40B4-BE49-F238E27FC236}">
                <a16:creationId xmlns:a16="http://schemas.microsoft.com/office/drawing/2014/main" id="{FAFE2FEC-4815-DB03-6BC2-D5027AE136E9}"/>
              </a:ext>
            </a:extLst>
          </p:cNvPr>
          <p:cNvCxnSpPr>
            <a:cxnSpLocks/>
          </p:cNvCxnSpPr>
          <p:nvPr/>
        </p:nvCxnSpPr>
        <p:spPr>
          <a:xfrm flipV="1">
            <a:off x="6339480" y="6045306"/>
            <a:ext cx="328932" cy="9537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24" name="矩形 323">
            <a:extLst>
              <a:ext uri="{FF2B5EF4-FFF2-40B4-BE49-F238E27FC236}">
                <a16:creationId xmlns:a16="http://schemas.microsoft.com/office/drawing/2014/main" id="{7E86A568-2792-DDF9-41F8-7C77100C2845}"/>
              </a:ext>
            </a:extLst>
          </p:cNvPr>
          <p:cNvSpPr/>
          <p:nvPr/>
        </p:nvSpPr>
        <p:spPr>
          <a:xfrm>
            <a:off x="452497" y="4568665"/>
            <a:ext cx="11177963" cy="1960666"/>
          </a:xfrm>
          <a:prstGeom prst="rect">
            <a:avLst/>
          </a:prstGeom>
          <a:noFill/>
          <a:ln>
            <a:solidFill>
              <a:srgbClr val="91919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1" name="矩形 330">
            <a:extLst>
              <a:ext uri="{FF2B5EF4-FFF2-40B4-BE49-F238E27FC236}">
                <a16:creationId xmlns:a16="http://schemas.microsoft.com/office/drawing/2014/main" id="{796C10F0-B2FB-8BFF-F594-961D9F24011B}"/>
              </a:ext>
            </a:extLst>
          </p:cNvPr>
          <p:cNvSpPr/>
          <p:nvPr/>
        </p:nvSpPr>
        <p:spPr>
          <a:xfrm>
            <a:off x="6181674" y="369279"/>
            <a:ext cx="5449290" cy="3979046"/>
          </a:xfrm>
          <a:prstGeom prst="rect">
            <a:avLst/>
          </a:prstGeom>
          <a:noFill/>
          <a:ln>
            <a:solidFill>
              <a:srgbClr val="91919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33" name="图片 332">
            <a:extLst>
              <a:ext uri="{FF2B5EF4-FFF2-40B4-BE49-F238E27FC236}">
                <a16:creationId xmlns:a16="http://schemas.microsoft.com/office/drawing/2014/main" id="{BE602EDF-9FE7-A2D4-ACB4-695623C99DC8}"/>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5224442" y="5617615"/>
            <a:ext cx="616616" cy="576277"/>
          </a:xfrm>
          <a:prstGeom prst="rect">
            <a:avLst/>
          </a:prstGeom>
        </p:spPr>
      </p:pic>
      <p:sp>
        <p:nvSpPr>
          <p:cNvPr id="343" name="文本框 342">
            <a:extLst>
              <a:ext uri="{FF2B5EF4-FFF2-40B4-BE49-F238E27FC236}">
                <a16:creationId xmlns:a16="http://schemas.microsoft.com/office/drawing/2014/main" id="{958006F0-4165-4ADB-6901-A3B210ACA2B9}"/>
              </a:ext>
            </a:extLst>
          </p:cNvPr>
          <p:cNvSpPr txBox="1"/>
          <p:nvPr/>
        </p:nvSpPr>
        <p:spPr>
          <a:xfrm>
            <a:off x="6096000" y="78362"/>
            <a:ext cx="3767181" cy="276999"/>
          </a:xfrm>
          <a:prstGeom prst="rect">
            <a:avLst/>
          </a:prstGeom>
          <a:noFill/>
        </p:spPr>
        <p:txBody>
          <a:bodyPr wrap="square">
            <a:spAutoFit/>
          </a:bodyPr>
          <a:lstStyle/>
          <a:p>
            <a:r>
              <a:rPr lang="en-US" altLang="zh-CN" sz="1200" b="1" dirty="0">
                <a:latin typeface="Times New Roman" panose="02020603050405020304" pitchFamily="18" charset="0"/>
                <a:cs typeface="Times New Roman" panose="02020603050405020304" pitchFamily="18" charset="0"/>
              </a:rPr>
              <a:t>b) Bipartite embedding discrepancy isotope generation</a:t>
            </a:r>
          </a:p>
        </p:txBody>
      </p:sp>
      <p:cxnSp>
        <p:nvCxnSpPr>
          <p:cNvPr id="310" name="直接箭头连接符 309">
            <a:extLst>
              <a:ext uri="{FF2B5EF4-FFF2-40B4-BE49-F238E27FC236}">
                <a16:creationId xmlns:a16="http://schemas.microsoft.com/office/drawing/2014/main" id="{E98FB4A2-CCAB-3B1B-AE75-E2F57F0B19BC}"/>
              </a:ext>
            </a:extLst>
          </p:cNvPr>
          <p:cNvCxnSpPr>
            <a:cxnSpLocks/>
          </p:cNvCxnSpPr>
          <p:nvPr/>
        </p:nvCxnSpPr>
        <p:spPr>
          <a:xfrm flipH="1" flipV="1">
            <a:off x="6035704" y="3119899"/>
            <a:ext cx="244891" cy="39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32" name="直接箭头连接符 131">
            <a:extLst>
              <a:ext uri="{FF2B5EF4-FFF2-40B4-BE49-F238E27FC236}">
                <a16:creationId xmlns:a16="http://schemas.microsoft.com/office/drawing/2014/main" id="{4C008DC7-906D-63C2-A3CA-94621DAE9388}"/>
              </a:ext>
            </a:extLst>
          </p:cNvPr>
          <p:cNvCxnSpPr>
            <a:cxnSpLocks/>
          </p:cNvCxnSpPr>
          <p:nvPr/>
        </p:nvCxnSpPr>
        <p:spPr>
          <a:xfrm>
            <a:off x="4172653" y="4299088"/>
            <a:ext cx="0" cy="31511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50" name="直接箭头连接符 349">
            <a:extLst>
              <a:ext uri="{FF2B5EF4-FFF2-40B4-BE49-F238E27FC236}">
                <a16:creationId xmlns:a16="http://schemas.microsoft.com/office/drawing/2014/main" id="{7B0DDD28-8362-A0FF-9A1A-7F4934968057}"/>
              </a:ext>
            </a:extLst>
          </p:cNvPr>
          <p:cNvCxnSpPr>
            <a:cxnSpLocks/>
          </p:cNvCxnSpPr>
          <p:nvPr/>
        </p:nvCxnSpPr>
        <p:spPr>
          <a:xfrm>
            <a:off x="5936566" y="1611585"/>
            <a:ext cx="245249"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59" name="直接箭头连接符 358">
            <a:extLst>
              <a:ext uri="{FF2B5EF4-FFF2-40B4-BE49-F238E27FC236}">
                <a16:creationId xmlns:a16="http://schemas.microsoft.com/office/drawing/2014/main" id="{960BB4B9-39FC-3511-0D89-4B0B64EDA95F}"/>
              </a:ext>
            </a:extLst>
          </p:cNvPr>
          <p:cNvCxnSpPr>
            <a:cxnSpLocks/>
          </p:cNvCxnSpPr>
          <p:nvPr/>
        </p:nvCxnSpPr>
        <p:spPr>
          <a:xfrm>
            <a:off x="7110456" y="4285020"/>
            <a:ext cx="0" cy="31511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0404610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070A7DD3-8E8F-850F-9D06-BFA54CACD95A}"/>
              </a:ext>
            </a:extLst>
          </p:cNvPr>
          <p:cNvSpPr/>
          <p:nvPr/>
        </p:nvSpPr>
        <p:spPr>
          <a:xfrm>
            <a:off x="1255514" y="1020851"/>
            <a:ext cx="1628751" cy="128587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sp>
        <p:nvSpPr>
          <p:cNvPr id="3" name="文本框 2">
            <a:extLst>
              <a:ext uri="{FF2B5EF4-FFF2-40B4-BE49-F238E27FC236}">
                <a16:creationId xmlns:a16="http://schemas.microsoft.com/office/drawing/2014/main" id="{8CDAF7B8-D299-7C94-2047-F01A95413B31}"/>
              </a:ext>
            </a:extLst>
          </p:cNvPr>
          <p:cNvSpPr txBox="1"/>
          <p:nvPr/>
        </p:nvSpPr>
        <p:spPr>
          <a:xfrm>
            <a:off x="1129456" y="631610"/>
            <a:ext cx="1681871"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Downstream Datasets G</a:t>
            </a:r>
            <a:endParaRPr lang="zh-CN" altLang="en-US" sz="1200" dirty="0">
              <a:latin typeface="Times New Roman" panose="02020603050405020304" pitchFamily="18" charset="0"/>
              <a:cs typeface="Times New Roman" panose="02020603050405020304" pitchFamily="18" charset="0"/>
            </a:endParaRPr>
          </a:p>
        </p:txBody>
      </p:sp>
      <p:sp>
        <p:nvSpPr>
          <p:cNvPr id="5" name="椭圆 4">
            <a:extLst>
              <a:ext uri="{FF2B5EF4-FFF2-40B4-BE49-F238E27FC236}">
                <a16:creationId xmlns:a16="http://schemas.microsoft.com/office/drawing/2014/main" id="{6F8A844C-160C-4518-3ED7-D6637A1CDF30}"/>
              </a:ext>
            </a:extLst>
          </p:cNvPr>
          <p:cNvSpPr/>
          <p:nvPr/>
        </p:nvSpPr>
        <p:spPr>
          <a:xfrm>
            <a:off x="1480878" y="1481987"/>
            <a:ext cx="128588" cy="135731"/>
          </a:xfrm>
          <a:prstGeom prst="ellipse">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200" dirty="0">
              <a:latin typeface="Times New Roman" panose="02020603050405020304" pitchFamily="18" charset="0"/>
              <a:cs typeface="Times New Roman" panose="02020603050405020304" pitchFamily="18" charset="0"/>
            </a:endParaRPr>
          </a:p>
        </p:txBody>
      </p:sp>
      <p:sp>
        <p:nvSpPr>
          <p:cNvPr id="16" name="椭圆 15">
            <a:extLst>
              <a:ext uri="{FF2B5EF4-FFF2-40B4-BE49-F238E27FC236}">
                <a16:creationId xmlns:a16="http://schemas.microsoft.com/office/drawing/2014/main" id="{8825C72F-365B-A701-FEBC-05B2A054E030}"/>
              </a:ext>
            </a:extLst>
          </p:cNvPr>
          <p:cNvSpPr/>
          <p:nvPr/>
        </p:nvSpPr>
        <p:spPr>
          <a:xfrm>
            <a:off x="1767819" y="1128603"/>
            <a:ext cx="128588" cy="135731"/>
          </a:xfrm>
          <a:prstGeom prst="ellipse">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sp>
        <p:nvSpPr>
          <p:cNvPr id="19" name="椭圆 18">
            <a:extLst>
              <a:ext uri="{FF2B5EF4-FFF2-40B4-BE49-F238E27FC236}">
                <a16:creationId xmlns:a16="http://schemas.microsoft.com/office/drawing/2014/main" id="{54900879-561A-63EA-FCC4-8FFF658AFBB9}"/>
              </a:ext>
            </a:extLst>
          </p:cNvPr>
          <p:cNvSpPr/>
          <p:nvPr/>
        </p:nvSpPr>
        <p:spPr>
          <a:xfrm>
            <a:off x="1703525" y="1870544"/>
            <a:ext cx="128588" cy="135731"/>
          </a:xfrm>
          <a:prstGeom prst="ellipse">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20" name="椭圆 19">
            <a:extLst>
              <a:ext uri="{FF2B5EF4-FFF2-40B4-BE49-F238E27FC236}">
                <a16:creationId xmlns:a16="http://schemas.microsoft.com/office/drawing/2014/main" id="{F907BC2F-D538-5E33-7CFB-C9451ECAEEBD}"/>
              </a:ext>
            </a:extLst>
          </p:cNvPr>
          <p:cNvSpPr/>
          <p:nvPr/>
        </p:nvSpPr>
        <p:spPr>
          <a:xfrm>
            <a:off x="2072619" y="1501864"/>
            <a:ext cx="128588" cy="135731"/>
          </a:xfrm>
          <a:prstGeom prst="ellipse">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21" name="椭圆 20">
            <a:extLst>
              <a:ext uri="{FF2B5EF4-FFF2-40B4-BE49-F238E27FC236}">
                <a16:creationId xmlns:a16="http://schemas.microsoft.com/office/drawing/2014/main" id="{E8287A12-C7E5-C029-98AD-1336A7F76D0C}"/>
              </a:ext>
            </a:extLst>
          </p:cNvPr>
          <p:cNvSpPr/>
          <p:nvPr/>
        </p:nvSpPr>
        <p:spPr>
          <a:xfrm>
            <a:off x="2360753" y="1150214"/>
            <a:ext cx="128588" cy="135731"/>
          </a:xfrm>
          <a:prstGeom prst="ellipse">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sp>
        <p:nvSpPr>
          <p:cNvPr id="23" name="椭圆 22">
            <a:extLst>
              <a:ext uri="{FF2B5EF4-FFF2-40B4-BE49-F238E27FC236}">
                <a16:creationId xmlns:a16="http://schemas.microsoft.com/office/drawing/2014/main" id="{E8ECDF2F-739E-24D6-C982-2F9D55E5B9A0}"/>
              </a:ext>
            </a:extLst>
          </p:cNvPr>
          <p:cNvSpPr/>
          <p:nvPr/>
        </p:nvSpPr>
        <p:spPr>
          <a:xfrm>
            <a:off x="2494106" y="1840389"/>
            <a:ext cx="128588" cy="135731"/>
          </a:xfrm>
          <a:prstGeom prst="ellipse">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27" name="椭圆 26">
            <a:extLst>
              <a:ext uri="{FF2B5EF4-FFF2-40B4-BE49-F238E27FC236}">
                <a16:creationId xmlns:a16="http://schemas.microsoft.com/office/drawing/2014/main" id="{13C1B86B-1D6F-23A2-D0F1-7FAE77377206}"/>
              </a:ext>
            </a:extLst>
          </p:cNvPr>
          <p:cNvSpPr/>
          <p:nvPr/>
        </p:nvSpPr>
        <p:spPr>
          <a:xfrm>
            <a:off x="2573869" y="1584015"/>
            <a:ext cx="128588" cy="135731"/>
          </a:xfrm>
          <a:prstGeom prst="ellipse">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sp>
        <p:nvSpPr>
          <p:cNvPr id="57" name="椭圆 56">
            <a:extLst>
              <a:ext uri="{FF2B5EF4-FFF2-40B4-BE49-F238E27FC236}">
                <a16:creationId xmlns:a16="http://schemas.microsoft.com/office/drawing/2014/main" id="{9BFFBE4C-0FF9-CDDD-5F4C-8E5D4CEE16DD}"/>
              </a:ext>
            </a:extLst>
          </p:cNvPr>
          <p:cNvSpPr/>
          <p:nvPr/>
        </p:nvSpPr>
        <p:spPr>
          <a:xfrm>
            <a:off x="2204775" y="2054107"/>
            <a:ext cx="128588" cy="135731"/>
          </a:xfrm>
          <a:prstGeom prst="ellipse">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cxnSp>
        <p:nvCxnSpPr>
          <p:cNvPr id="59" name="直接连接符 58">
            <a:extLst>
              <a:ext uri="{FF2B5EF4-FFF2-40B4-BE49-F238E27FC236}">
                <a16:creationId xmlns:a16="http://schemas.microsoft.com/office/drawing/2014/main" id="{E189F25F-F7D2-8986-589A-325FB767FA89}"/>
              </a:ext>
            </a:extLst>
          </p:cNvPr>
          <p:cNvCxnSpPr>
            <a:stCxn id="16" idx="3"/>
            <a:endCxn id="5" idx="0"/>
          </p:cNvCxnSpPr>
          <p:nvPr/>
        </p:nvCxnSpPr>
        <p:spPr>
          <a:xfrm flipH="1">
            <a:off x="1545172" y="1244457"/>
            <a:ext cx="241478" cy="237530"/>
          </a:xfrm>
          <a:prstGeom prst="line">
            <a:avLst/>
          </a:prstGeom>
        </p:spPr>
        <p:style>
          <a:lnRef idx="1">
            <a:schemeClr val="dk1"/>
          </a:lnRef>
          <a:fillRef idx="0">
            <a:schemeClr val="dk1"/>
          </a:fillRef>
          <a:effectRef idx="0">
            <a:schemeClr val="dk1"/>
          </a:effectRef>
          <a:fontRef idx="minor">
            <a:schemeClr val="tx1"/>
          </a:fontRef>
        </p:style>
      </p:cxnSp>
      <p:cxnSp>
        <p:nvCxnSpPr>
          <p:cNvPr id="62" name="直接连接符 61">
            <a:extLst>
              <a:ext uri="{FF2B5EF4-FFF2-40B4-BE49-F238E27FC236}">
                <a16:creationId xmlns:a16="http://schemas.microsoft.com/office/drawing/2014/main" id="{3307C903-B835-6B30-C69B-EEDDCEDA4715}"/>
              </a:ext>
            </a:extLst>
          </p:cNvPr>
          <p:cNvCxnSpPr>
            <a:cxnSpLocks/>
            <a:endCxn id="20" idx="1"/>
          </p:cNvCxnSpPr>
          <p:nvPr/>
        </p:nvCxnSpPr>
        <p:spPr>
          <a:xfrm>
            <a:off x="1874978" y="1160465"/>
            <a:ext cx="216472" cy="361276"/>
          </a:xfrm>
          <a:prstGeom prst="line">
            <a:avLst/>
          </a:prstGeom>
        </p:spPr>
        <p:style>
          <a:lnRef idx="1">
            <a:schemeClr val="dk1"/>
          </a:lnRef>
          <a:fillRef idx="0">
            <a:schemeClr val="dk1"/>
          </a:fillRef>
          <a:effectRef idx="0">
            <a:schemeClr val="dk1"/>
          </a:effectRef>
          <a:fontRef idx="minor">
            <a:schemeClr val="tx1"/>
          </a:fontRef>
        </p:style>
      </p:cxnSp>
      <p:cxnSp>
        <p:nvCxnSpPr>
          <p:cNvPr id="66" name="直接连接符 65">
            <a:extLst>
              <a:ext uri="{FF2B5EF4-FFF2-40B4-BE49-F238E27FC236}">
                <a16:creationId xmlns:a16="http://schemas.microsoft.com/office/drawing/2014/main" id="{52487F4C-EA79-5BE1-33BA-AEC33210F2B0}"/>
              </a:ext>
            </a:extLst>
          </p:cNvPr>
          <p:cNvCxnSpPr>
            <a:cxnSpLocks/>
            <a:stCxn id="5" idx="5"/>
            <a:endCxn id="19" idx="1"/>
          </p:cNvCxnSpPr>
          <p:nvPr/>
        </p:nvCxnSpPr>
        <p:spPr>
          <a:xfrm>
            <a:off x="1590635" y="1597841"/>
            <a:ext cx="131721" cy="292580"/>
          </a:xfrm>
          <a:prstGeom prst="line">
            <a:avLst/>
          </a:prstGeom>
        </p:spPr>
        <p:style>
          <a:lnRef idx="1">
            <a:schemeClr val="dk1"/>
          </a:lnRef>
          <a:fillRef idx="0">
            <a:schemeClr val="dk1"/>
          </a:fillRef>
          <a:effectRef idx="0">
            <a:schemeClr val="dk1"/>
          </a:effectRef>
          <a:fontRef idx="minor">
            <a:schemeClr val="tx1"/>
          </a:fontRef>
        </p:style>
      </p:cxnSp>
      <p:cxnSp>
        <p:nvCxnSpPr>
          <p:cNvPr id="67" name="直接连接符 66">
            <a:extLst>
              <a:ext uri="{FF2B5EF4-FFF2-40B4-BE49-F238E27FC236}">
                <a16:creationId xmlns:a16="http://schemas.microsoft.com/office/drawing/2014/main" id="{4A40EB8E-5E54-78DA-7902-8FA8E881B1E5}"/>
              </a:ext>
            </a:extLst>
          </p:cNvPr>
          <p:cNvCxnSpPr>
            <a:cxnSpLocks/>
            <a:stCxn id="20" idx="3"/>
            <a:endCxn id="19" idx="7"/>
          </p:cNvCxnSpPr>
          <p:nvPr/>
        </p:nvCxnSpPr>
        <p:spPr>
          <a:xfrm flipH="1">
            <a:off x="1813282" y="1617718"/>
            <a:ext cx="278168" cy="272703"/>
          </a:xfrm>
          <a:prstGeom prst="line">
            <a:avLst/>
          </a:prstGeom>
        </p:spPr>
        <p:style>
          <a:lnRef idx="1">
            <a:schemeClr val="dk1"/>
          </a:lnRef>
          <a:fillRef idx="0">
            <a:schemeClr val="dk1"/>
          </a:fillRef>
          <a:effectRef idx="0">
            <a:schemeClr val="dk1"/>
          </a:effectRef>
          <a:fontRef idx="minor">
            <a:schemeClr val="tx1"/>
          </a:fontRef>
        </p:style>
      </p:cxnSp>
      <p:cxnSp>
        <p:nvCxnSpPr>
          <p:cNvPr id="69" name="直接连接符 68">
            <a:extLst>
              <a:ext uri="{FF2B5EF4-FFF2-40B4-BE49-F238E27FC236}">
                <a16:creationId xmlns:a16="http://schemas.microsoft.com/office/drawing/2014/main" id="{60AE0872-9BAD-C97A-976A-962A887E9FEB}"/>
              </a:ext>
            </a:extLst>
          </p:cNvPr>
          <p:cNvCxnSpPr>
            <a:cxnSpLocks/>
            <a:stCxn id="21" idx="5"/>
            <a:endCxn id="20" idx="6"/>
          </p:cNvCxnSpPr>
          <p:nvPr/>
        </p:nvCxnSpPr>
        <p:spPr>
          <a:xfrm flipH="1">
            <a:off x="2201207" y="1266068"/>
            <a:ext cx="269303" cy="303662"/>
          </a:xfrm>
          <a:prstGeom prst="line">
            <a:avLst/>
          </a:prstGeom>
        </p:spPr>
        <p:style>
          <a:lnRef idx="1">
            <a:schemeClr val="dk1"/>
          </a:lnRef>
          <a:fillRef idx="0">
            <a:schemeClr val="dk1"/>
          </a:fillRef>
          <a:effectRef idx="0">
            <a:schemeClr val="dk1"/>
          </a:effectRef>
          <a:fontRef idx="minor">
            <a:schemeClr val="tx1"/>
          </a:fontRef>
        </p:style>
      </p:cxnSp>
      <p:cxnSp>
        <p:nvCxnSpPr>
          <p:cNvPr id="70" name="直接连接符 69">
            <a:extLst>
              <a:ext uri="{FF2B5EF4-FFF2-40B4-BE49-F238E27FC236}">
                <a16:creationId xmlns:a16="http://schemas.microsoft.com/office/drawing/2014/main" id="{684E75EE-7ED4-C88E-835B-1BDCE4A83EFF}"/>
              </a:ext>
            </a:extLst>
          </p:cNvPr>
          <p:cNvCxnSpPr>
            <a:cxnSpLocks/>
            <a:stCxn id="57" idx="0"/>
            <a:endCxn id="20" idx="4"/>
          </p:cNvCxnSpPr>
          <p:nvPr/>
        </p:nvCxnSpPr>
        <p:spPr>
          <a:xfrm flipH="1" flipV="1">
            <a:off x="2136913" y="1637595"/>
            <a:ext cx="132156" cy="416512"/>
          </a:xfrm>
          <a:prstGeom prst="line">
            <a:avLst/>
          </a:prstGeom>
        </p:spPr>
        <p:style>
          <a:lnRef idx="1">
            <a:schemeClr val="dk1"/>
          </a:lnRef>
          <a:fillRef idx="0">
            <a:schemeClr val="dk1"/>
          </a:fillRef>
          <a:effectRef idx="0">
            <a:schemeClr val="dk1"/>
          </a:effectRef>
          <a:fontRef idx="minor">
            <a:schemeClr val="tx1"/>
          </a:fontRef>
        </p:style>
      </p:cxnSp>
      <p:cxnSp>
        <p:nvCxnSpPr>
          <p:cNvPr id="71" name="直接连接符 70">
            <a:extLst>
              <a:ext uri="{FF2B5EF4-FFF2-40B4-BE49-F238E27FC236}">
                <a16:creationId xmlns:a16="http://schemas.microsoft.com/office/drawing/2014/main" id="{E65FE8CA-DB06-D596-3EDE-4D23185357B5}"/>
              </a:ext>
            </a:extLst>
          </p:cNvPr>
          <p:cNvCxnSpPr>
            <a:cxnSpLocks/>
            <a:stCxn id="23" idx="2"/>
            <a:endCxn id="20" idx="4"/>
          </p:cNvCxnSpPr>
          <p:nvPr/>
        </p:nvCxnSpPr>
        <p:spPr>
          <a:xfrm flipH="1" flipV="1">
            <a:off x="2136913" y="1637595"/>
            <a:ext cx="357193" cy="270660"/>
          </a:xfrm>
          <a:prstGeom prst="line">
            <a:avLst/>
          </a:prstGeom>
        </p:spPr>
        <p:style>
          <a:lnRef idx="1">
            <a:schemeClr val="dk1"/>
          </a:lnRef>
          <a:fillRef idx="0">
            <a:schemeClr val="dk1"/>
          </a:fillRef>
          <a:effectRef idx="0">
            <a:schemeClr val="dk1"/>
          </a:effectRef>
          <a:fontRef idx="minor">
            <a:schemeClr val="tx1"/>
          </a:fontRef>
        </p:style>
      </p:cxnSp>
      <p:cxnSp>
        <p:nvCxnSpPr>
          <p:cNvPr id="72" name="直接连接符 71">
            <a:extLst>
              <a:ext uri="{FF2B5EF4-FFF2-40B4-BE49-F238E27FC236}">
                <a16:creationId xmlns:a16="http://schemas.microsoft.com/office/drawing/2014/main" id="{F6EFFF18-548B-7CF1-D9C1-979035C1250C}"/>
              </a:ext>
            </a:extLst>
          </p:cNvPr>
          <p:cNvCxnSpPr>
            <a:cxnSpLocks/>
            <a:stCxn id="21" idx="5"/>
            <a:endCxn id="27" idx="1"/>
          </p:cNvCxnSpPr>
          <p:nvPr/>
        </p:nvCxnSpPr>
        <p:spPr>
          <a:xfrm>
            <a:off x="2470510" y="1266068"/>
            <a:ext cx="122190" cy="337824"/>
          </a:xfrm>
          <a:prstGeom prst="line">
            <a:avLst/>
          </a:prstGeom>
        </p:spPr>
        <p:style>
          <a:lnRef idx="1">
            <a:schemeClr val="dk1"/>
          </a:lnRef>
          <a:fillRef idx="0">
            <a:schemeClr val="dk1"/>
          </a:fillRef>
          <a:effectRef idx="0">
            <a:schemeClr val="dk1"/>
          </a:effectRef>
          <a:fontRef idx="minor">
            <a:schemeClr val="tx1"/>
          </a:fontRef>
        </p:style>
      </p:cxnSp>
      <p:sp>
        <p:nvSpPr>
          <p:cNvPr id="73" name="文本框 72">
            <a:extLst>
              <a:ext uri="{FF2B5EF4-FFF2-40B4-BE49-F238E27FC236}">
                <a16:creationId xmlns:a16="http://schemas.microsoft.com/office/drawing/2014/main" id="{794380C1-737E-D944-7609-FB1952F77BE3}"/>
              </a:ext>
            </a:extLst>
          </p:cNvPr>
          <p:cNvSpPr txBox="1"/>
          <p:nvPr/>
        </p:nvSpPr>
        <p:spPr>
          <a:xfrm>
            <a:off x="1385756" y="1366907"/>
            <a:ext cx="230677" cy="338554"/>
          </a:xfrm>
          <a:prstGeom prst="rect">
            <a:avLst/>
          </a:prstGeom>
          <a:noFill/>
        </p:spPr>
        <p:txBody>
          <a:bodyPr wrap="square" rtlCol="0">
            <a:spAutoFit/>
          </a:bodyPr>
          <a:lstStyle/>
          <a:p>
            <a:r>
              <a:rPr lang="en-US" altLang="zh-CN" sz="1600" dirty="0">
                <a:latin typeface="Times New Roman" panose="02020603050405020304" pitchFamily="18" charset="0"/>
                <a:cs typeface="Times New Roman" panose="02020603050405020304" pitchFamily="18" charset="0"/>
              </a:rPr>
              <a:t>+</a:t>
            </a:r>
            <a:endParaRPr lang="zh-CN" altLang="en-US" sz="1600" dirty="0">
              <a:latin typeface="Times New Roman" panose="02020603050405020304" pitchFamily="18" charset="0"/>
              <a:cs typeface="Times New Roman" panose="02020603050405020304" pitchFamily="18" charset="0"/>
            </a:endParaRPr>
          </a:p>
        </p:txBody>
      </p:sp>
      <p:sp>
        <p:nvSpPr>
          <p:cNvPr id="74" name="文本框 73">
            <a:extLst>
              <a:ext uri="{FF2B5EF4-FFF2-40B4-BE49-F238E27FC236}">
                <a16:creationId xmlns:a16="http://schemas.microsoft.com/office/drawing/2014/main" id="{B6928B8C-6DA1-D0DB-0BCE-860B0A3E6D85}"/>
              </a:ext>
            </a:extLst>
          </p:cNvPr>
          <p:cNvSpPr txBox="1"/>
          <p:nvPr/>
        </p:nvSpPr>
        <p:spPr>
          <a:xfrm>
            <a:off x="2510122" y="1441391"/>
            <a:ext cx="261610"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a:t>
            </a:r>
            <a:endParaRPr lang="zh-CN" altLang="en-US" dirty="0">
              <a:latin typeface="Times New Roman" panose="02020603050405020304" pitchFamily="18" charset="0"/>
              <a:cs typeface="Times New Roman" panose="02020603050405020304" pitchFamily="18" charset="0"/>
            </a:endParaRPr>
          </a:p>
        </p:txBody>
      </p:sp>
      <p:sp>
        <p:nvSpPr>
          <p:cNvPr id="75" name="矩形 74">
            <a:extLst>
              <a:ext uri="{FF2B5EF4-FFF2-40B4-BE49-F238E27FC236}">
                <a16:creationId xmlns:a16="http://schemas.microsoft.com/office/drawing/2014/main" id="{48EE967B-4CC1-3CC3-AE99-106169383DAA}"/>
              </a:ext>
            </a:extLst>
          </p:cNvPr>
          <p:cNvSpPr/>
          <p:nvPr/>
        </p:nvSpPr>
        <p:spPr>
          <a:xfrm>
            <a:off x="1298060" y="3219661"/>
            <a:ext cx="1628751" cy="148092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sp>
        <p:nvSpPr>
          <p:cNvPr id="79" name="文本框 78">
            <a:extLst>
              <a:ext uri="{FF2B5EF4-FFF2-40B4-BE49-F238E27FC236}">
                <a16:creationId xmlns:a16="http://schemas.microsoft.com/office/drawing/2014/main" id="{BC200BC5-7990-70F2-F286-188322F70274}"/>
              </a:ext>
            </a:extLst>
          </p:cNvPr>
          <p:cNvSpPr txBox="1"/>
          <p:nvPr/>
        </p:nvSpPr>
        <p:spPr>
          <a:xfrm>
            <a:off x="1348888" y="2905273"/>
            <a:ext cx="164019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Disturbance Datasets G</a:t>
            </a:r>
            <a:endParaRPr lang="zh-CN" altLang="en-US" sz="1200" dirty="0">
              <a:latin typeface="Times New Roman" panose="02020603050405020304" pitchFamily="18" charset="0"/>
              <a:cs typeface="Times New Roman" panose="02020603050405020304" pitchFamily="18" charset="0"/>
            </a:endParaRPr>
          </a:p>
        </p:txBody>
      </p:sp>
      <p:sp>
        <p:nvSpPr>
          <p:cNvPr id="80" name="椭圆 79">
            <a:extLst>
              <a:ext uri="{FF2B5EF4-FFF2-40B4-BE49-F238E27FC236}">
                <a16:creationId xmlns:a16="http://schemas.microsoft.com/office/drawing/2014/main" id="{DC6F7545-B3C2-1DFE-7427-12BA2F8E78BD}"/>
              </a:ext>
            </a:extLst>
          </p:cNvPr>
          <p:cNvSpPr/>
          <p:nvPr/>
        </p:nvSpPr>
        <p:spPr>
          <a:xfrm>
            <a:off x="1545172" y="3669297"/>
            <a:ext cx="128588" cy="135731"/>
          </a:xfrm>
          <a:prstGeom prst="ellipse">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200" dirty="0">
              <a:latin typeface="Times New Roman" panose="02020603050405020304" pitchFamily="18" charset="0"/>
              <a:cs typeface="Times New Roman" panose="02020603050405020304" pitchFamily="18" charset="0"/>
            </a:endParaRPr>
          </a:p>
        </p:txBody>
      </p:sp>
      <p:sp>
        <p:nvSpPr>
          <p:cNvPr id="81" name="椭圆 80">
            <a:extLst>
              <a:ext uri="{FF2B5EF4-FFF2-40B4-BE49-F238E27FC236}">
                <a16:creationId xmlns:a16="http://schemas.microsoft.com/office/drawing/2014/main" id="{FD8AB1F8-3550-722C-1449-78A4918CEEB8}"/>
              </a:ext>
            </a:extLst>
          </p:cNvPr>
          <p:cNvSpPr/>
          <p:nvPr/>
        </p:nvSpPr>
        <p:spPr>
          <a:xfrm>
            <a:off x="1832113" y="3315913"/>
            <a:ext cx="128588" cy="135731"/>
          </a:xfrm>
          <a:prstGeom prst="ellipse">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sp>
        <p:nvSpPr>
          <p:cNvPr id="82" name="椭圆 81">
            <a:extLst>
              <a:ext uri="{FF2B5EF4-FFF2-40B4-BE49-F238E27FC236}">
                <a16:creationId xmlns:a16="http://schemas.microsoft.com/office/drawing/2014/main" id="{736233EA-C775-79D1-653D-D17D1B2CEF34}"/>
              </a:ext>
            </a:extLst>
          </p:cNvPr>
          <p:cNvSpPr/>
          <p:nvPr/>
        </p:nvSpPr>
        <p:spPr>
          <a:xfrm>
            <a:off x="1767819" y="4057854"/>
            <a:ext cx="128588" cy="135731"/>
          </a:xfrm>
          <a:prstGeom prst="ellipse">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85" name="椭圆 84">
            <a:extLst>
              <a:ext uri="{FF2B5EF4-FFF2-40B4-BE49-F238E27FC236}">
                <a16:creationId xmlns:a16="http://schemas.microsoft.com/office/drawing/2014/main" id="{9DE1B711-F556-1051-BB7D-91D01A4E4AF2}"/>
              </a:ext>
            </a:extLst>
          </p:cNvPr>
          <p:cNvSpPr/>
          <p:nvPr/>
        </p:nvSpPr>
        <p:spPr>
          <a:xfrm>
            <a:off x="2136913" y="3689174"/>
            <a:ext cx="128588" cy="135731"/>
          </a:xfrm>
          <a:prstGeom prst="ellipse">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86" name="椭圆 85">
            <a:extLst>
              <a:ext uri="{FF2B5EF4-FFF2-40B4-BE49-F238E27FC236}">
                <a16:creationId xmlns:a16="http://schemas.microsoft.com/office/drawing/2014/main" id="{5A49A80F-48B5-E1BC-7CBD-DF1373AF3428}"/>
              </a:ext>
            </a:extLst>
          </p:cNvPr>
          <p:cNvSpPr/>
          <p:nvPr/>
        </p:nvSpPr>
        <p:spPr>
          <a:xfrm>
            <a:off x="2425047" y="3337524"/>
            <a:ext cx="128588" cy="135731"/>
          </a:xfrm>
          <a:prstGeom prst="ellipse">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sp>
        <p:nvSpPr>
          <p:cNvPr id="88" name="椭圆 87">
            <a:extLst>
              <a:ext uri="{FF2B5EF4-FFF2-40B4-BE49-F238E27FC236}">
                <a16:creationId xmlns:a16="http://schemas.microsoft.com/office/drawing/2014/main" id="{186B4BBC-6F40-63AA-4D54-3A57747FA2E8}"/>
              </a:ext>
            </a:extLst>
          </p:cNvPr>
          <p:cNvSpPr/>
          <p:nvPr/>
        </p:nvSpPr>
        <p:spPr>
          <a:xfrm>
            <a:off x="2558400" y="4027699"/>
            <a:ext cx="128588" cy="135731"/>
          </a:xfrm>
          <a:prstGeom prst="ellipse">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89" name="椭圆 88">
            <a:extLst>
              <a:ext uri="{FF2B5EF4-FFF2-40B4-BE49-F238E27FC236}">
                <a16:creationId xmlns:a16="http://schemas.microsoft.com/office/drawing/2014/main" id="{CD055749-3358-F339-6165-2D0612EC6044}"/>
              </a:ext>
            </a:extLst>
          </p:cNvPr>
          <p:cNvSpPr/>
          <p:nvPr/>
        </p:nvSpPr>
        <p:spPr>
          <a:xfrm>
            <a:off x="2638163" y="3771325"/>
            <a:ext cx="128588" cy="135731"/>
          </a:xfrm>
          <a:prstGeom prst="ellipse">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sp>
        <p:nvSpPr>
          <p:cNvPr id="91" name="椭圆 90">
            <a:extLst>
              <a:ext uri="{FF2B5EF4-FFF2-40B4-BE49-F238E27FC236}">
                <a16:creationId xmlns:a16="http://schemas.microsoft.com/office/drawing/2014/main" id="{BFD63BBA-700B-271E-DD96-BCF9E89D2FFE}"/>
              </a:ext>
            </a:extLst>
          </p:cNvPr>
          <p:cNvSpPr/>
          <p:nvPr/>
        </p:nvSpPr>
        <p:spPr>
          <a:xfrm>
            <a:off x="2269069" y="4241417"/>
            <a:ext cx="128588" cy="135731"/>
          </a:xfrm>
          <a:prstGeom prst="ellipse">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cxnSp>
        <p:nvCxnSpPr>
          <p:cNvPr id="92" name="直接连接符 91">
            <a:extLst>
              <a:ext uri="{FF2B5EF4-FFF2-40B4-BE49-F238E27FC236}">
                <a16:creationId xmlns:a16="http://schemas.microsoft.com/office/drawing/2014/main" id="{1EC41A3D-EAA3-78B4-E954-9EC69AB359EA}"/>
              </a:ext>
            </a:extLst>
          </p:cNvPr>
          <p:cNvCxnSpPr>
            <a:stCxn id="81" idx="3"/>
            <a:endCxn id="80" idx="0"/>
          </p:cNvCxnSpPr>
          <p:nvPr/>
        </p:nvCxnSpPr>
        <p:spPr>
          <a:xfrm flipH="1">
            <a:off x="1609466" y="3431767"/>
            <a:ext cx="241478" cy="237530"/>
          </a:xfrm>
          <a:prstGeom prst="line">
            <a:avLst/>
          </a:prstGeom>
        </p:spPr>
        <p:style>
          <a:lnRef idx="1">
            <a:schemeClr val="dk1"/>
          </a:lnRef>
          <a:fillRef idx="0">
            <a:schemeClr val="dk1"/>
          </a:fillRef>
          <a:effectRef idx="0">
            <a:schemeClr val="dk1"/>
          </a:effectRef>
          <a:fontRef idx="minor">
            <a:schemeClr val="tx1"/>
          </a:fontRef>
        </p:style>
      </p:cxnSp>
      <p:cxnSp>
        <p:nvCxnSpPr>
          <p:cNvPr id="93" name="直接连接符 92">
            <a:extLst>
              <a:ext uri="{FF2B5EF4-FFF2-40B4-BE49-F238E27FC236}">
                <a16:creationId xmlns:a16="http://schemas.microsoft.com/office/drawing/2014/main" id="{806715B1-EF91-60B4-8F0F-6E77776EB0B4}"/>
              </a:ext>
            </a:extLst>
          </p:cNvPr>
          <p:cNvCxnSpPr>
            <a:cxnSpLocks/>
            <a:endCxn id="85" idx="1"/>
          </p:cNvCxnSpPr>
          <p:nvPr/>
        </p:nvCxnSpPr>
        <p:spPr>
          <a:xfrm>
            <a:off x="1939272" y="3347775"/>
            <a:ext cx="216472" cy="361276"/>
          </a:xfrm>
          <a:prstGeom prst="line">
            <a:avLst/>
          </a:prstGeom>
        </p:spPr>
        <p:style>
          <a:lnRef idx="1">
            <a:schemeClr val="dk1"/>
          </a:lnRef>
          <a:fillRef idx="0">
            <a:schemeClr val="dk1"/>
          </a:fillRef>
          <a:effectRef idx="0">
            <a:schemeClr val="dk1"/>
          </a:effectRef>
          <a:fontRef idx="minor">
            <a:schemeClr val="tx1"/>
          </a:fontRef>
        </p:style>
      </p:cxnSp>
      <p:cxnSp>
        <p:nvCxnSpPr>
          <p:cNvPr id="95" name="直接连接符 94">
            <a:extLst>
              <a:ext uri="{FF2B5EF4-FFF2-40B4-BE49-F238E27FC236}">
                <a16:creationId xmlns:a16="http://schemas.microsoft.com/office/drawing/2014/main" id="{8EF4A7B4-363D-EAF6-072F-C36A79D4283B}"/>
              </a:ext>
            </a:extLst>
          </p:cNvPr>
          <p:cNvCxnSpPr>
            <a:cxnSpLocks/>
            <a:stCxn id="80" idx="5"/>
            <a:endCxn id="82" idx="1"/>
          </p:cNvCxnSpPr>
          <p:nvPr/>
        </p:nvCxnSpPr>
        <p:spPr>
          <a:xfrm>
            <a:off x="1654929" y="3785151"/>
            <a:ext cx="131721" cy="292580"/>
          </a:xfrm>
          <a:prstGeom prst="line">
            <a:avLst/>
          </a:prstGeom>
        </p:spPr>
        <p:style>
          <a:lnRef idx="1">
            <a:schemeClr val="dk1"/>
          </a:lnRef>
          <a:fillRef idx="0">
            <a:schemeClr val="dk1"/>
          </a:fillRef>
          <a:effectRef idx="0">
            <a:schemeClr val="dk1"/>
          </a:effectRef>
          <a:fontRef idx="minor">
            <a:schemeClr val="tx1"/>
          </a:fontRef>
        </p:style>
      </p:cxnSp>
      <p:cxnSp>
        <p:nvCxnSpPr>
          <p:cNvPr id="96" name="直接连接符 95">
            <a:extLst>
              <a:ext uri="{FF2B5EF4-FFF2-40B4-BE49-F238E27FC236}">
                <a16:creationId xmlns:a16="http://schemas.microsoft.com/office/drawing/2014/main" id="{B14FEEBA-71AE-17D7-0740-472227C3ABA7}"/>
              </a:ext>
            </a:extLst>
          </p:cNvPr>
          <p:cNvCxnSpPr>
            <a:cxnSpLocks/>
            <a:stCxn id="85" idx="3"/>
            <a:endCxn id="82" idx="7"/>
          </p:cNvCxnSpPr>
          <p:nvPr/>
        </p:nvCxnSpPr>
        <p:spPr>
          <a:xfrm flipH="1">
            <a:off x="1877576" y="3805028"/>
            <a:ext cx="278168" cy="272703"/>
          </a:xfrm>
          <a:prstGeom prst="line">
            <a:avLst/>
          </a:prstGeom>
        </p:spPr>
        <p:style>
          <a:lnRef idx="1">
            <a:schemeClr val="dk1"/>
          </a:lnRef>
          <a:fillRef idx="0">
            <a:schemeClr val="dk1"/>
          </a:fillRef>
          <a:effectRef idx="0">
            <a:schemeClr val="dk1"/>
          </a:effectRef>
          <a:fontRef idx="minor">
            <a:schemeClr val="tx1"/>
          </a:fontRef>
        </p:style>
      </p:cxnSp>
      <p:cxnSp>
        <p:nvCxnSpPr>
          <p:cNvPr id="97" name="直接连接符 96">
            <a:extLst>
              <a:ext uri="{FF2B5EF4-FFF2-40B4-BE49-F238E27FC236}">
                <a16:creationId xmlns:a16="http://schemas.microsoft.com/office/drawing/2014/main" id="{5FF76DD0-35A5-BA30-9581-1E76B06F66FD}"/>
              </a:ext>
            </a:extLst>
          </p:cNvPr>
          <p:cNvCxnSpPr>
            <a:cxnSpLocks/>
            <a:stCxn id="86" idx="5"/>
            <a:endCxn id="85" idx="6"/>
          </p:cNvCxnSpPr>
          <p:nvPr/>
        </p:nvCxnSpPr>
        <p:spPr>
          <a:xfrm flipH="1">
            <a:off x="2265501" y="3453378"/>
            <a:ext cx="269303" cy="303662"/>
          </a:xfrm>
          <a:prstGeom prst="line">
            <a:avLst/>
          </a:prstGeom>
        </p:spPr>
        <p:style>
          <a:lnRef idx="1">
            <a:schemeClr val="dk1"/>
          </a:lnRef>
          <a:fillRef idx="0">
            <a:schemeClr val="dk1"/>
          </a:fillRef>
          <a:effectRef idx="0">
            <a:schemeClr val="dk1"/>
          </a:effectRef>
          <a:fontRef idx="minor">
            <a:schemeClr val="tx1"/>
          </a:fontRef>
        </p:style>
      </p:cxnSp>
      <p:cxnSp>
        <p:nvCxnSpPr>
          <p:cNvPr id="98" name="直接连接符 97">
            <a:extLst>
              <a:ext uri="{FF2B5EF4-FFF2-40B4-BE49-F238E27FC236}">
                <a16:creationId xmlns:a16="http://schemas.microsoft.com/office/drawing/2014/main" id="{A15EC971-1452-F0B2-F785-D105A85ADD43}"/>
              </a:ext>
            </a:extLst>
          </p:cNvPr>
          <p:cNvCxnSpPr>
            <a:cxnSpLocks/>
            <a:stCxn id="91" idx="0"/>
            <a:endCxn id="85" idx="4"/>
          </p:cNvCxnSpPr>
          <p:nvPr/>
        </p:nvCxnSpPr>
        <p:spPr>
          <a:xfrm flipH="1" flipV="1">
            <a:off x="2201207" y="3824905"/>
            <a:ext cx="132156" cy="416512"/>
          </a:xfrm>
          <a:prstGeom prst="line">
            <a:avLst/>
          </a:prstGeom>
        </p:spPr>
        <p:style>
          <a:lnRef idx="1">
            <a:schemeClr val="dk1"/>
          </a:lnRef>
          <a:fillRef idx="0">
            <a:schemeClr val="dk1"/>
          </a:fillRef>
          <a:effectRef idx="0">
            <a:schemeClr val="dk1"/>
          </a:effectRef>
          <a:fontRef idx="minor">
            <a:schemeClr val="tx1"/>
          </a:fontRef>
        </p:style>
      </p:cxnSp>
      <p:cxnSp>
        <p:nvCxnSpPr>
          <p:cNvPr id="99" name="直接连接符 98">
            <a:extLst>
              <a:ext uri="{FF2B5EF4-FFF2-40B4-BE49-F238E27FC236}">
                <a16:creationId xmlns:a16="http://schemas.microsoft.com/office/drawing/2014/main" id="{C22E5FFA-BDA0-09AF-1024-6AA68C67B3E2}"/>
              </a:ext>
            </a:extLst>
          </p:cNvPr>
          <p:cNvCxnSpPr>
            <a:cxnSpLocks/>
            <a:stCxn id="88" idx="2"/>
            <a:endCxn id="85" idx="4"/>
          </p:cNvCxnSpPr>
          <p:nvPr/>
        </p:nvCxnSpPr>
        <p:spPr>
          <a:xfrm flipH="1" flipV="1">
            <a:off x="2201207" y="3824905"/>
            <a:ext cx="357193" cy="270660"/>
          </a:xfrm>
          <a:prstGeom prst="line">
            <a:avLst/>
          </a:prstGeom>
        </p:spPr>
        <p:style>
          <a:lnRef idx="1">
            <a:schemeClr val="dk1"/>
          </a:lnRef>
          <a:fillRef idx="0">
            <a:schemeClr val="dk1"/>
          </a:fillRef>
          <a:effectRef idx="0">
            <a:schemeClr val="dk1"/>
          </a:effectRef>
          <a:fontRef idx="minor">
            <a:schemeClr val="tx1"/>
          </a:fontRef>
        </p:style>
      </p:cxnSp>
      <p:cxnSp>
        <p:nvCxnSpPr>
          <p:cNvPr id="105" name="直接连接符 104">
            <a:extLst>
              <a:ext uri="{FF2B5EF4-FFF2-40B4-BE49-F238E27FC236}">
                <a16:creationId xmlns:a16="http://schemas.microsoft.com/office/drawing/2014/main" id="{7D7A0386-BD6C-90BF-76AE-1E9F4E57F7D9}"/>
              </a:ext>
            </a:extLst>
          </p:cNvPr>
          <p:cNvCxnSpPr>
            <a:cxnSpLocks/>
            <a:stCxn id="86" idx="5"/>
            <a:endCxn id="89" idx="1"/>
          </p:cNvCxnSpPr>
          <p:nvPr/>
        </p:nvCxnSpPr>
        <p:spPr>
          <a:xfrm>
            <a:off x="2534804" y="3453378"/>
            <a:ext cx="122190" cy="337824"/>
          </a:xfrm>
          <a:prstGeom prst="line">
            <a:avLst/>
          </a:prstGeom>
        </p:spPr>
        <p:style>
          <a:lnRef idx="1">
            <a:schemeClr val="dk1"/>
          </a:lnRef>
          <a:fillRef idx="0">
            <a:schemeClr val="dk1"/>
          </a:fillRef>
          <a:effectRef idx="0">
            <a:schemeClr val="dk1"/>
          </a:effectRef>
          <a:fontRef idx="minor">
            <a:schemeClr val="tx1"/>
          </a:fontRef>
        </p:style>
      </p:cxnSp>
      <p:sp>
        <p:nvSpPr>
          <p:cNvPr id="106" name="文本框 105">
            <a:extLst>
              <a:ext uri="{FF2B5EF4-FFF2-40B4-BE49-F238E27FC236}">
                <a16:creationId xmlns:a16="http://schemas.microsoft.com/office/drawing/2014/main" id="{975AF3B7-3020-4E85-E2C7-38C5C5A14424}"/>
              </a:ext>
            </a:extLst>
          </p:cNvPr>
          <p:cNvSpPr txBox="1"/>
          <p:nvPr/>
        </p:nvSpPr>
        <p:spPr>
          <a:xfrm>
            <a:off x="1450050" y="3554217"/>
            <a:ext cx="230677" cy="338554"/>
          </a:xfrm>
          <a:prstGeom prst="rect">
            <a:avLst/>
          </a:prstGeom>
          <a:noFill/>
        </p:spPr>
        <p:txBody>
          <a:bodyPr wrap="square" rtlCol="0">
            <a:spAutoFit/>
          </a:bodyPr>
          <a:lstStyle/>
          <a:p>
            <a:r>
              <a:rPr lang="en-US" altLang="zh-CN" sz="1600" dirty="0">
                <a:latin typeface="Times New Roman" panose="02020603050405020304" pitchFamily="18" charset="0"/>
                <a:cs typeface="Times New Roman" panose="02020603050405020304" pitchFamily="18" charset="0"/>
              </a:rPr>
              <a:t>+</a:t>
            </a:r>
            <a:endParaRPr lang="zh-CN" altLang="en-US" sz="1600" dirty="0">
              <a:latin typeface="Times New Roman" panose="02020603050405020304" pitchFamily="18" charset="0"/>
              <a:cs typeface="Times New Roman" panose="02020603050405020304" pitchFamily="18" charset="0"/>
            </a:endParaRPr>
          </a:p>
        </p:txBody>
      </p:sp>
      <p:sp>
        <p:nvSpPr>
          <p:cNvPr id="107" name="文本框 106">
            <a:extLst>
              <a:ext uri="{FF2B5EF4-FFF2-40B4-BE49-F238E27FC236}">
                <a16:creationId xmlns:a16="http://schemas.microsoft.com/office/drawing/2014/main" id="{EF4ABD18-BE89-5C41-6682-6AB6D0BD34B4}"/>
              </a:ext>
            </a:extLst>
          </p:cNvPr>
          <p:cNvSpPr txBox="1"/>
          <p:nvPr/>
        </p:nvSpPr>
        <p:spPr>
          <a:xfrm>
            <a:off x="2574416" y="3628701"/>
            <a:ext cx="261610"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a:t>
            </a:r>
            <a:endParaRPr lang="zh-CN" altLang="en-US" dirty="0">
              <a:latin typeface="Times New Roman" panose="02020603050405020304" pitchFamily="18" charset="0"/>
              <a:cs typeface="Times New Roman" panose="02020603050405020304" pitchFamily="18" charset="0"/>
            </a:endParaRPr>
          </a:p>
        </p:txBody>
      </p:sp>
      <p:sp>
        <p:nvSpPr>
          <p:cNvPr id="108" name="矩形: 圆角 107">
            <a:extLst>
              <a:ext uri="{FF2B5EF4-FFF2-40B4-BE49-F238E27FC236}">
                <a16:creationId xmlns:a16="http://schemas.microsoft.com/office/drawing/2014/main" id="{7069B4B7-3617-DFBD-7B04-CC9595DF2A47}"/>
              </a:ext>
            </a:extLst>
          </p:cNvPr>
          <p:cNvSpPr/>
          <p:nvPr/>
        </p:nvSpPr>
        <p:spPr>
          <a:xfrm>
            <a:off x="3706600" y="1529734"/>
            <a:ext cx="900736" cy="280511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200" dirty="0">
                <a:latin typeface="Times New Roman" panose="02020603050405020304" pitchFamily="18" charset="0"/>
                <a:cs typeface="Times New Roman" panose="02020603050405020304" pitchFamily="18" charset="0"/>
              </a:rPr>
              <a:t>Pre-Train</a:t>
            </a:r>
          </a:p>
          <a:p>
            <a:pPr algn="ctr"/>
            <a:r>
              <a:rPr lang="en-US" altLang="zh-CN" sz="1200" dirty="0">
                <a:latin typeface="Times New Roman" panose="02020603050405020304" pitchFamily="18" charset="0"/>
                <a:cs typeface="Times New Roman" panose="02020603050405020304" pitchFamily="18" charset="0"/>
              </a:rPr>
              <a:t>Model</a:t>
            </a:r>
            <a:endParaRPr lang="zh-CN" altLang="en-US" sz="1200" dirty="0">
              <a:latin typeface="Times New Roman" panose="02020603050405020304" pitchFamily="18" charset="0"/>
              <a:cs typeface="Times New Roman" panose="02020603050405020304" pitchFamily="18" charset="0"/>
            </a:endParaRPr>
          </a:p>
        </p:txBody>
      </p:sp>
      <p:graphicFrame>
        <p:nvGraphicFramePr>
          <p:cNvPr id="109" name="表格 108">
            <a:extLst>
              <a:ext uri="{FF2B5EF4-FFF2-40B4-BE49-F238E27FC236}">
                <a16:creationId xmlns:a16="http://schemas.microsoft.com/office/drawing/2014/main" id="{ECC94B14-01A5-AFC5-428A-80DAF1D84D16}"/>
              </a:ext>
            </a:extLst>
          </p:cNvPr>
          <p:cNvGraphicFramePr>
            <a:graphicFrameLocks noGrp="1"/>
          </p:cNvGraphicFramePr>
          <p:nvPr/>
        </p:nvGraphicFramePr>
        <p:xfrm>
          <a:off x="5309864" y="2205558"/>
          <a:ext cx="2159000" cy="365760"/>
        </p:xfrm>
        <a:graphic>
          <a:graphicData uri="http://schemas.openxmlformats.org/drawingml/2006/table">
            <a:tbl>
              <a:tblPr firstRow="1" bandRow="1">
                <a:tableStyleId>{21E4AEA4-8DFA-4A89-87EB-49C32662AFE0}</a:tableStyleId>
              </a:tblPr>
              <a:tblGrid>
                <a:gridCol w="208280">
                  <a:extLst>
                    <a:ext uri="{9D8B030D-6E8A-4147-A177-3AD203B41FA5}">
                      <a16:colId xmlns:a16="http://schemas.microsoft.com/office/drawing/2014/main" val="1923799692"/>
                    </a:ext>
                  </a:extLst>
                </a:gridCol>
                <a:gridCol w="208280">
                  <a:extLst>
                    <a:ext uri="{9D8B030D-6E8A-4147-A177-3AD203B41FA5}">
                      <a16:colId xmlns:a16="http://schemas.microsoft.com/office/drawing/2014/main" val="3479001255"/>
                    </a:ext>
                  </a:extLst>
                </a:gridCol>
                <a:gridCol w="208280">
                  <a:extLst>
                    <a:ext uri="{9D8B030D-6E8A-4147-A177-3AD203B41FA5}">
                      <a16:colId xmlns:a16="http://schemas.microsoft.com/office/drawing/2014/main" val="1069490510"/>
                    </a:ext>
                  </a:extLst>
                </a:gridCol>
                <a:gridCol w="208280">
                  <a:extLst>
                    <a:ext uri="{9D8B030D-6E8A-4147-A177-3AD203B41FA5}">
                      <a16:colId xmlns:a16="http://schemas.microsoft.com/office/drawing/2014/main" val="2030114845"/>
                    </a:ext>
                  </a:extLst>
                </a:gridCol>
                <a:gridCol w="208280">
                  <a:extLst>
                    <a:ext uri="{9D8B030D-6E8A-4147-A177-3AD203B41FA5}">
                      <a16:colId xmlns:a16="http://schemas.microsoft.com/office/drawing/2014/main" val="3368444135"/>
                    </a:ext>
                  </a:extLst>
                </a:gridCol>
                <a:gridCol w="246380">
                  <a:extLst>
                    <a:ext uri="{9D8B030D-6E8A-4147-A177-3AD203B41FA5}">
                      <a16:colId xmlns:a16="http://schemas.microsoft.com/office/drawing/2014/main" val="2430847542"/>
                    </a:ext>
                  </a:extLst>
                </a:gridCol>
                <a:gridCol w="246380">
                  <a:extLst>
                    <a:ext uri="{9D8B030D-6E8A-4147-A177-3AD203B41FA5}">
                      <a16:colId xmlns:a16="http://schemas.microsoft.com/office/drawing/2014/main" val="3500608298"/>
                    </a:ext>
                  </a:extLst>
                </a:gridCol>
                <a:gridCol w="208280">
                  <a:extLst>
                    <a:ext uri="{9D8B030D-6E8A-4147-A177-3AD203B41FA5}">
                      <a16:colId xmlns:a16="http://schemas.microsoft.com/office/drawing/2014/main" val="4059097926"/>
                    </a:ext>
                  </a:extLst>
                </a:gridCol>
                <a:gridCol w="208280">
                  <a:extLst>
                    <a:ext uri="{9D8B030D-6E8A-4147-A177-3AD203B41FA5}">
                      <a16:colId xmlns:a16="http://schemas.microsoft.com/office/drawing/2014/main" val="1549850014"/>
                    </a:ext>
                  </a:extLst>
                </a:gridCol>
                <a:gridCol w="208280">
                  <a:extLst>
                    <a:ext uri="{9D8B030D-6E8A-4147-A177-3AD203B41FA5}">
                      <a16:colId xmlns:a16="http://schemas.microsoft.com/office/drawing/2014/main" val="2294249219"/>
                    </a:ext>
                  </a:extLst>
                </a:gridCol>
              </a:tblGrid>
              <a:tr h="341030">
                <a:tc>
                  <a:txBody>
                    <a:bodyPr/>
                    <a:lstStyle/>
                    <a:p>
                      <a:endParaRPr lang="zh-CN" altLang="en-US"/>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extLst>
                  <a:ext uri="{0D108BD9-81ED-4DB2-BD59-A6C34878D82A}">
                    <a16:rowId xmlns:a16="http://schemas.microsoft.com/office/drawing/2014/main" val="3384835053"/>
                  </a:ext>
                </a:extLst>
              </a:tr>
            </a:tbl>
          </a:graphicData>
        </a:graphic>
      </p:graphicFrame>
      <p:sp>
        <p:nvSpPr>
          <p:cNvPr id="112" name="箭头: 右 111">
            <a:extLst>
              <a:ext uri="{FF2B5EF4-FFF2-40B4-BE49-F238E27FC236}">
                <a16:creationId xmlns:a16="http://schemas.microsoft.com/office/drawing/2014/main" id="{89D4FE23-EA27-FD3C-6DBC-AFFE93632BFF}"/>
              </a:ext>
            </a:extLst>
          </p:cNvPr>
          <p:cNvSpPr/>
          <p:nvPr/>
        </p:nvSpPr>
        <p:spPr>
          <a:xfrm>
            <a:off x="3143656" y="1581656"/>
            <a:ext cx="429621" cy="245477"/>
          </a:xfrm>
          <a:prstGeom prst="rightArrow">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14" name="文本框 113">
                <a:extLst>
                  <a:ext uri="{FF2B5EF4-FFF2-40B4-BE49-F238E27FC236}">
                    <a16:creationId xmlns:a16="http://schemas.microsoft.com/office/drawing/2014/main" id="{903AFC14-CC2E-FA67-D821-C10528C60F6D}"/>
                  </a:ext>
                </a:extLst>
              </p:cNvPr>
              <p:cNvSpPr txBox="1"/>
              <p:nvPr/>
            </p:nvSpPr>
            <p:spPr>
              <a:xfrm>
                <a:off x="5453395" y="1882061"/>
                <a:ext cx="2074788" cy="307777"/>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P</a:t>
                </a:r>
                <a14:m>
                  <m:oMath xmlns:m="http://schemas.openxmlformats.org/officeDocument/2006/math">
                    <m:r>
                      <m:rPr>
                        <m:sty m:val="p"/>
                      </m:rPr>
                      <a:rPr lang="en-US" altLang="zh-CN" sz="1400" b="0" i="0" smtClean="0">
                        <a:latin typeface="Cambria Math" panose="02040503050406030204" pitchFamily="18" charset="0"/>
                      </a:rPr>
                      <m:t>rompt</m:t>
                    </m:r>
                    <m:r>
                      <a:rPr lang="en-US" altLang="zh-CN" sz="1400" b="0" i="0" smtClean="0">
                        <a:latin typeface="Cambria Math" panose="02040503050406030204" pitchFamily="18" charset="0"/>
                      </a:rPr>
                      <m:t> </m:t>
                    </m:r>
                    <m:r>
                      <m:rPr>
                        <m:sty m:val="p"/>
                      </m:rPr>
                      <a:rPr lang="en-US" altLang="zh-CN" sz="1400" b="0" i="0" smtClean="0">
                        <a:latin typeface="Cambria Math" panose="02040503050406030204" pitchFamily="18" charset="0"/>
                      </a:rPr>
                      <m:t>Learning</m:t>
                    </m:r>
                    <m:r>
                      <a:rPr lang="en-US" altLang="zh-CN" sz="1400" b="0" i="0" smtClean="0">
                        <a:latin typeface="Cambria Math" panose="02040503050406030204" pitchFamily="18" charset="0"/>
                      </a:rPr>
                      <m:t> </m:t>
                    </m:r>
                    <m:r>
                      <a:rPr lang="en-US" altLang="zh-CN" sz="1400" b="0" i="1" dirty="0" smtClean="0">
                        <a:latin typeface="Cambria Math" panose="02040503050406030204" pitchFamily="18" charset="0"/>
                      </a:rPr>
                      <m:t>𝑝</m:t>
                    </m:r>
                  </m:oMath>
                </a14:m>
                <a:endParaRPr lang="zh-CN" altLang="en-US" sz="1400" dirty="0">
                  <a:latin typeface="Times New Roman" panose="02020603050405020304" pitchFamily="18" charset="0"/>
                  <a:cs typeface="Times New Roman" panose="02020603050405020304" pitchFamily="18" charset="0"/>
                </a:endParaRPr>
              </a:p>
            </p:txBody>
          </p:sp>
        </mc:Choice>
        <mc:Fallback xmlns="">
          <p:sp>
            <p:nvSpPr>
              <p:cNvPr id="114" name="文本框 113">
                <a:extLst>
                  <a:ext uri="{FF2B5EF4-FFF2-40B4-BE49-F238E27FC236}">
                    <a16:creationId xmlns:a16="http://schemas.microsoft.com/office/drawing/2014/main" id="{903AFC14-CC2E-FA67-D821-C10528C60F6D}"/>
                  </a:ext>
                </a:extLst>
              </p:cNvPr>
              <p:cNvSpPr txBox="1">
                <a:spLocks noRot="1" noChangeAspect="1" noMove="1" noResize="1" noEditPoints="1" noAdjustHandles="1" noChangeArrowheads="1" noChangeShapeType="1" noTextEdit="1"/>
              </p:cNvSpPr>
              <p:nvPr/>
            </p:nvSpPr>
            <p:spPr>
              <a:xfrm>
                <a:off x="5453395" y="1882061"/>
                <a:ext cx="2074788" cy="307777"/>
              </a:xfrm>
              <a:prstGeom prst="rect">
                <a:avLst/>
              </a:prstGeom>
              <a:blipFill>
                <a:blip r:embed="rId2"/>
                <a:stretch>
                  <a:fillRect t="-4000" b="-20000"/>
                </a:stretch>
              </a:blipFill>
            </p:spPr>
            <p:txBody>
              <a:bodyPr/>
              <a:lstStyle/>
              <a:p>
                <a:r>
                  <a:rPr lang="zh-CN" altLang="en-US">
                    <a:noFill/>
                  </a:rPr>
                  <a:t> </a:t>
                </a:r>
              </a:p>
            </p:txBody>
          </p:sp>
        </mc:Fallback>
      </mc:AlternateContent>
      <p:graphicFrame>
        <p:nvGraphicFramePr>
          <p:cNvPr id="115" name="表格 114">
            <a:extLst>
              <a:ext uri="{FF2B5EF4-FFF2-40B4-BE49-F238E27FC236}">
                <a16:creationId xmlns:a16="http://schemas.microsoft.com/office/drawing/2014/main" id="{E0375B2C-6CA8-3966-27B4-E8B89CA212BA}"/>
              </a:ext>
            </a:extLst>
          </p:cNvPr>
          <p:cNvGraphicFramePr>
            <a:graphicFrameLocks noGrp="1"/>
          </p:cNvGraphicFramePr>
          <p:nvPr/>
        </p:nvGraphicFramePr>
        <p:xfrm>
          <a:off x="5302384" y="1116295"/>
          <a:ext cx="2082800" cy="365760"/>
        </p:xfrm>
        <a:graphic>
          <a:graphicData uri="http://schemas.openxmlformats.org/drawingml/2006/table">
            <a:tbl>
              <a:tblPr firstRow="1" bandRow="1">
                <a:tableStyleId>{5C22544A-7EE6-4342-B048-85BDC9FD1C3A}</a:tableStyleId>
              </a:tblPr>
              <a:tblGrid>
                <a:gridCol w="208280">
                  <a:extLst>
                    <a:ext uri="{9D8B030D-6E8A-4147-A177-3AD203B41FA5}">
                      <a16:colId xmlns:a16="http://schemas.microsoft.com/office/drawing/2014/main" val="1923799692"/>
                    </a:ext>
                  </a:extLst>
                </a:gridCol>
                <a:gridCol w="208280">
                  <a:extLst>
                    <a:ext uri="{9D8B030D-6E8A-4147-A177-3AD203B41FA5}">
                      <a16:colId xmlns:a16="http://schemas.microsoft.com/office/drawing/2014/main" val="3479001255"/>
                    </a:ext>
                  </a:extLst>
                </a:gridCol>
                <a:gridCol w="208280">
                  <a:extLst>
                    <a:ext uri="{9D8B030D-6E8A-4147-A177-3AD203B41FA5}">
                      <a16:colId xmlns:a16="http://schemas.microsoft.com/office/drawing/2014/main" val="1069490510"/>
                    </a:ext>
                  </a:extLst>
                </a:gridCol>
                <a:gridCol w="208280">
                  <a:extLst>
                    <a:ext uri="{9D8B030D-6E8A-4147-A177-3AD203B41FA5}">
                      <a16:colId xmlns:a16="http://schemas.microsoft.com/office/drawing/2014/main" val="2030114845"/>
                    </a:ext>
                  </a:extLst>
                </a:gridCol>
                <a:gridCol w="208280">
                  <a:extLst>
                    <a:ext uri="{9D8B030D-6E8A-4147-A177-3AD203B41FA5}">
                      <a16:colId xmlns:a16="http://schemas.microsoft.com/office/drawing/2014/main" val="3368444135"/>
                    </a:ext>
                  </a:extLst>
                </a:gridCol>
                <a:gridCol w="208280">
                  <a:extLst>
                    <a:ext uri="{9D8B030D-6E8A-4147-A177-3AD203B41FA5}">
                      <a16:colId xmlns:a16="http://schemas.microsoft.com/office/drawing/2014/main" val="2430847542"/>
                    </a:ext>
                  </a:extLst>
                </a:gridCol>
                <a:gridCol w="208280">
                  <a:extLst>
                    <a:ext uri="{9D8B030D-6E8A-4147-A177-3AD203B41FA5}">
                      <a16:colId xmlns:a16="http://schemas.microsoft.com/office/drawing/2014/main" val="3500608298"/>
                    </a:ext>
                  </a:extLst>
                </a:gridCol>
                <a:gridCol w="208280">
                  <a:extLst>
                    <a:ext uri="{9D8B030D-6E8A-4147-A177-3AD203B41FA5}">
                      <a16:colId xmlns:a16="http://schemas.microsoft.com/office/drawing/2014/main" val="4059097926"/>
                    </a:ext>
                  </a:extLst>
                </a:gridCol>
                <a:gridCol w="208280">
                  <a:extLst>
                    <a:ext uri="{9D8B030D-6E8A-4147-A177-3AD203B41FA5}">
                      <a16:colId xmlns:a16="http://schemas.microsoft.com/office/drawing/2014/main" val="1549850014"/>
                    </a:ext>
                  </a:extLst>
                </a:gridCol>
                <a:gridCol w="208280">
                  <a:extLst>
                    <a:ext uri="{9D8B030D-6E8A-4147-A177-3AD203B41FA5}">
                      <a16:colId xmlns:a16="http://schemas.microsoft.com/office/drawing/2014/main" val="2294249219"/>
                    </a:ext>
                  </a:extLst>
                </a:gridCol>
              </a:tblGrid>
              <a:tr h="341030">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tc>
                  <a:txBody>
                    <a:bodyPr/>
                    <a:lstStyle/>
                    <a:p>
                      <a:endParaRPr lang="zh-CN" altLang="en-US"/>
                    </a:p>
                  </a:txBody>
                  <a:tcPr/>
                </a:tc>
                <a:tc>
                  <a:txBody>
                    <a:bodyPr/>
                    <a:lstStyle/>
                    <a:p>
                      <a:endParaRPr lang="zh-CN" altLang="en-US" dirty="0"/>
                    </a:p>
                  </a:txBody>
                  <a:tcPr/>
                </a:tc>
                <a:tc>
                  <a:txBody>
                    <a:bodyPr/>
                    <a:lstStyle/>
                    <a:p>
                      <a:endParaRPr lang="zh-CN" altLang="en-US" dirty="0"/>
                    </a:p>
                  </a:txBody>
                  <a:tcPr/>
                </a:tc>
                <a:extLst>
                  <a:ext uri="{0D108BD9-81ED-4DB2-BD59-A6C34878D82A}">
                    <a16:rowId xmlns:a16="http://schemas.microsoft.com/office/drawing/2014/main" val="3384835053"/>
                  </a:ext>
                </a:extLst>
              </a:tr>
            </a:tbl>
          </a:graphicData>
        </a:graphic>
      </p:graphicFrame>
      <mc:AlternateContent xmlns:mc="http://schemas.openxmlformats.org/markup-compatibility/2006" xmlns:a14="http://schemas.microsoft.com/office/drawing/2010/main">
        <mc:Choice Requires="a14">
          <p:sp>
            <p:nvSpPr>
              <p:cNvPr id="116" name="文本框 115">
                <a:extLst>
                  <a:ext uri="{FF2B5EF4-FFF2-40B4-BE49-F238E27FC236}">
                    <a16:creationId xmlns:a16="http://schemas.microsoft.com/office/drawing/2014/main" id="{3C83E17E-37B8-4EF2-4607-27FF3A0C933D}"/>
                  </a:ext>
                </a:extLst>
              </p:cNvPr>
              <p:cNvSpPr txBox="1"/>
              <p:nvPr/>
            </p:nvSpPr>
            <p:spPr>
              <a:xfrm>
                <a:off x="5294588" y="754720"/>
                <a:ext cx="2074788" cy="307777"/>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G</a:t>
                </a:r>
                <a14:m>
                  <m:oMath xmlns:m="http://schemas.openxmlformats.org/officeDocument/2006/math">
                    <m:r>
                      <m:rPr>
                        <m:sty m:val="p"/>
                      </m:rPr>
                      <a:rPr lang="en-US" altLang="zh-CN" sz="1400" b="0" i="0" dirty="0" smtClean="0">
                        <a:latin typeface="Cambria Math" panose="02040503050406030204" pitchFamily="18" charset="0"/>
                      </a:rPr>
                      <m:t>NN</m:t>
                    </m:r>
                    <m:r>
                      <a:rPr lang="en-US" altLang="zh-CN" sz="1400" b="0" i="1" dirty="0" smtClean="0">
                        <a:latin typeface="Cambria Math" panose="02040503050406030204" pitchFamily="18" charset="0"/>
                      </a:rPr>
                      <m:t> </m:t>
                    </m:r>
                  </m:oMath>
                </a14:m>
                <a:r>
                  <a:rPr lang="en-US" altLang="zh-CN" sz="1400" dirty="0">
                    <a:latin typeface="Times New Roman" panose="02020603050405020304" pitchFamily="18" charset="0"/>
                    <a:cs typeface="Times New Roman" panose="02020603050405020304" pitchFamily="18" charset="0"/>
                  </a:rPr>
                  <a:t>Embedding</a:t>
                </a:r>
              </a:p>
            </p:txBody>
          </p:sp>
        </mc:Choice>
        <mc:Fallback xmlns="">
          <p:sp>
            <p:nvSpPr>
              <p:cNvPr id="116" name="文本框 115">
                <a:extLst>
                  <a:ext uri="{FF2B5EF4-FFF2-40B4-BE49-F238E27FC236}">
                    <a16:creationId xmlns:a16="http://schemas.microsoft.com/office/drawing/2014/main" id="{3C83E17E-37B8-4EF2-4607-27FF3A0C933D}"/>
                  </a:ext>
                </a:extLst>
              </p:cNvPr>
              <p:cNvSpPr txBox="1">
                <a:spLocks noRot="1" noChangeAspect="1" noMove="1" noResize="1" noEditPoints="1" noAdjustHandles="1" noChangeArrowheads="1" noChangeShapeType="1" noTextEdit="1"/>
              </p:cNvSpPr>
              <p:nvPr/>
            </p:nvSpPr>
            <p:spPr>
              <a:xfrm>
                <a:off x="5294588" y="754720"/>
                <a:ext cx="2074788" cy="307777"/>
              </a:xfrm>
              <a:prstGeom prst="rect">
                <a:avLst/>
              </a:prstGeom>
              <a:blipFill>
                <a:blip r:embed="rId3"/>
                <a:stretch>
                  <a:fillRect t="-4000" b="-20000"/>
                </a:stretch>
              </a:blipFill>
            </p:spPr>
            <p:txBody>
              <a:bodyPr/>
              <a:lstStyle/>
              <a:p>
                <a:r>
                  <a:rPr lang="zh-CN" altLang="en-US">
                    <a:noFill/>
                  </a:rPr>
                  <a:t> </a:t>
                </a:r>
              </a:p>
            </p:txBody>
          </p:sp>
        </mc:Fallback>
      </mc:AlternateContent>
      <p:sp>
        <p:nvSpPr>
          <p:cNvPr id="120" name="加号 119">
            <a:extLst>
              <a:ext uri="{FF2B5EF4-FFF2-40B4-BE49-F238E27FC236}">
                <a16:creationId xmlns:a16="http://schemas.microsoft.com/office/drawing/2014/main" id="{FE30103A-9F48-8815-118F-5839FC30A1D5}"/>
              </a:ext>
            </a:extLst>
          </p:cNvPr>
          <p:cNvSpPr/>
          <p:nvPr/>
        </p:nvSpPr>
        <p:spPr>
          <a:xfrm>
            <a:off x="6166865" y="1608801"/>
            <a:ext cx="242887" cy="270660"/>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1" name="箭头: 右 120">
            <a:extLst>
              <a:ext uri="{FF2B5EF4-FFF2-40B4-BE49-F238E27FC236}">
                <a16:creationId xmlns:a16="http://schemas.microsoft.com/office/drawing/2014/main" id="{AEC2795B-CBF8-F266-45AB-96396FF87A0C}"/>
              </a:ext>
            </a:extLst>
          </p:cNvPr>
          <p:cNvSpPr/>
          <p:nvPr/>
        </p:nvSpPr>
        <p:spPr>
          <a:xfrm rot="19474622">
            <a:off x="4728852" y="1353061"/>
            <a:ext cx="429621" cy="245477"/>
          </a:xfrm>
          <a:prstGeom prst="rightArrow">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127" name="椭圆 126">
            <a:extLst>
              <a:ext uri="{FF2B5EF4-FFF2-40B4-BE49-F238E27FC236}">
                <a16:creationId xmlns:a16="http://schemas.microsoft.com/office/drawing/2014/main" id="{5BB3D194-896A-B745-5160-07BF2CB0D869}"/>
              </a:ext>
            </a:extLst>
          </p:cNvPr>
          <p:cNvSpPr/>
          <p:nvPr/>
        </p:nvSpPr>
        <p:spPr>
          <a:xfrm>
            <a:off x="1446484" y="4306978"/>
            <a:ext cx="128588" cy="135731"/>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sp>
        <p:nvSpPr>
          <p:cNvPr id="129" name="椭圆 128">
            <a:extLst>
              <a:ext uri="{FF2B5EF4-FFF2-40B4-BE49-F238E27FC236}">
                <a16:creationId xmlns:a16="http://schemas.microsoft.com/office/drawing/2014/main" id="{44834967-258A-D891-C612-A846BEE6F032}"/>
              </a:ext>
            </a:extLst>
          </p:cNvPr>
          <p:cNvSpPr/>
          <p:nvPr/>
        </p:nvSpPr>
        <p:spPr>
          <a:xfrm>
            <a:off x="1598884" y="4459378"/>
            <a:ext cx="128588" cy="135731"/>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sp>
        <p:nvSpPr>
          <p:cNvPr id="130" name="椭圆 129">
            <a:extLst>
              <a:ext uri="{FF2B5EF4-FFF2-40B4-BE49-F238E27FC236}">
                <a16:creationId xmlns:a16="http://schemas.microsoft.com/office/drawing/2014/main" id="{35381962-9818-5581-FED8-272D6CC7E4D7}"/>
              </a:ext>
            </a:extLst>
          </p:cNvPr>
          <p:cNvSpPr/>
          <p:nvPr/>
        </p:nvSpPr>
        <p:spPr>
          <a:xfrm>
            <a:off x="1357685" y="4551021"/>
            <a:ext cx="128588" cy="135731"/>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cxnSp>
        <p:nvCxnSpPr>
          <p:cNvPr id="131" name="直接连接符 130">
            <a:extLst>
              <a:ext uri="{FF2B5EF4-FFF2-40B4-BE49-F238E27FC236}">
                <a16:creationId xmlns:a16="http://schemas.microsoft.com/office/drawing/2014/main" id="{320152A5-2A4C-D85D-A8FA-5035DABCD5D8}"/>
              </a:ext>
            </a:extLst>
          </p:cNvPr>
          <p:cNvCxnSpPr>
            <a:cxnSpLocks/>
            <a:stCxn id="127" idx="5"/>
            <a:endCxn id="129" idx="1"/>
          </p:cNvCxnSpPr>
          <p:nvPr/>
        </p:nvCxnSpPr>
        <p:spPr>
          <a:xfrm>
            <a:off x="1556241" y="4422832"/>
            <a:ext cx="61474" cy="56423"/>
          </a:xfrm>
          <a:prstGeom prst="line">
            <a:avLst/>
          </a:prstGeom>
        </p:spPr>
        <p:style>
          <a:lnRef idx="1">
            <a:schemeClr val="dk1"/>
          </a:lnRef>
          <a:fillRef idx="0">
            <a:schemeClr val="dk1"/>
          </a:fillRef>
          <a:effectRef idx="0">
            <a:schemeClr val="dk1"/>
          </a:effectRef>
          <a:fontRef idx="minor">
            <a:schemeClr val="tx1"/>
          </a:fontRef>
        </p:style>
      </p:cxnSp>
      <p:cxnSp>
        <p:nvCxnSpPr>
          <p:cNvPr id="135" name="直接连接符 134">
            <a:extLst>
              <a:ext uri="{FF2B5EF4-FFF2-40B4-BE49-F238E27FC236}">
                <a16:creationId xmlns:a16="http://schemas.microsoft.com/office/drawing/2014/main" id="{4F19980E-5F3F-4F12-24C4-3EDBD3D66032}"/>
              </a:ext>
            </a:extLst>
          </p:cNvPr>
          <p:cNvCxnSpPr>
            <a:cxnSpLocks/>
            <a:stCxn id="127" idx="3"/>
            <a:endCxn id="130" idx="1"/>
          </p:cNvCxnSpPr>
          <p:nvPr/>
        </p:nvCxnSpPr>
        <p:spPr>
          <a:xfrm flipH="1">
            <a:off x="1376516" y="4422832"/>
            <a:ext cx="88799" cy="148066"/>
          </a:xfrm>
          <a:prstGeom prst="line">
            <a:avLst/>
          </a:prstGeom>
        </p:spPr>
        <p:style>
          <a:lnRef idx="1">
            <a:schemeClr val="dk1"/>
          </a:lnRef>
          <a:fillRef idx="0">
            <a:schemeClr val="dk1"/>
          </a:fillRef>
          <a:effectRef idx="0">
            <a:schemeClr val="dk1"/>
          </a:effectRef>
          <a:fontRef idx="minor">
            <a:schemeClr val="tx1"/>
          </a:fontRef>
        </p:style>
      </p:cxnSp>
      <p:cxnSp>
        <p:nvCxnSpPr>
          <p:cNvPr id="145" name="直接连接符 144">
            <a:extLst>
              <a:ext uri="{FF2B5EF4-FFF2-40B4-BE49-F238E27FC236}">
                <a16:creationId xmlns:a16="http://schemas.microsoft.com/office/drawing/2014/main" id="{ACF5E364-6E0A-70C4-9C60-8F407040A2BD}"/>
              </a:ext>
            </a:extLst>
          </p:cNvPr>
          <p:cNvCxnSpPr>
            <a:cxnSpLocks/>
            <a:stCxn id="129" idx="3"/>
            <a:endCxn id="130" idx="6"/>
          </p:cNvCxnSpPr>
          <p:nvPr/>
        </p:nvCxnSpPr>
        <p:spPr>
          <a:xfrm flipH="1">
            <a:off x="1486273" y="4575232"/>
            <a:ext cx="131442" cy="43655"/>
          </a:xfrm>
          <a:prstGeom prst="line">
            <a:avLst/>
          </a:prstGeom>
        </p:spPr>
        <p:style>
          <a:lnRef idx="1">
            <a:schemeClr val="dk1"/>
          </a:lnRef>
          <a:fillRef idx="0">
            <a:schemeClr val="dk1"/>
          </a:fillRef>
          <a:effectRef idx="0">
            <a:schemeClr val="dk1"/>
          </a:effectRef>
          <a:fontRef idx="minor">
            <a:schemeClr val="tx1"/>
          </a:fontRef>
        </p:style>
      </p:cxnSp>
      <p:cxnSp>
        <p:nvCxnSpPr>
          <p:cNvPr id="148" name="直接连接符 147">
            <a:extLst>
              <a:ext uri="{FF2B5EF4-FFF2-40B4-BE49-F238E27FC236}">
                <a16:creationId xmlns:a16="http://schemas.microsoft.com/office/drawing/2014/main" id="{9215FB0E-2231-F7DC-DDAD-134F16C3A5E4}"/>
              </a:ext>
            </a:extLst>
          </p:cNvPr>
          <p:cNvCxnSpPr>
            <a:cxnSpLocks/>
            <a:endCxn id="127" idx="7"/>
          </p:cNvCxnSpPr>
          <p:nvPr/>
        </p:nvCxnSpPr>
        <p:spPr>
          <a:xfrm flipH="1">
            <a:off x="1556241" y="4174635"/>
            <a:ext cx="207300" cy="152220"/>
          </a:xfrm>
          <a:prstGeom prst="line">
            <a:avLst/>
          </a:prstGeom>
          <a:ln>
            <a:solidFill>
              <a:srgbClr val="FF0000"/>
            </a:solidFill>
          </a:ln>
        </p:spPr>
        <p:style>
          <a:lnRef idx="3">
            <a:schemeClr val="accent2"/>
          </a:lnRef>
          <a:fillRef idx="0">
            <a:schemeClr val="accent2"/>
          </a:fillRef>
          <a:effectRef idx="2">
            <a:schemeClr val="accent2"/>
          </a:effectRef>
          <a:fontRef idx="minor">
            <a:schemeClr val="tx1"/>
          </a:fontRef>
        </p:style>
      </p:cxnSp>
      <p:sp>
        <p:nvSpPr>
          <p:cNvPr id="153" name="箭头: 右 152">
            <a:extLst>
              <a:ext uri="{FF2B5EF4-FFF2-40B4-BE49-F238E27FC236}">
                <a16:creationId xmlns:a16="http://schemas.microsoft.com/office/drawing/2014/main" id="{73186C32-D734-6D2B-9A2D-518DD9083B7C}"/>
              </a:ext>
            </a:extLst>
          </p:cNvPr>
          <p:cNvSpPr/>
          <p:nvPr/>
        </p:nvSpPr>
        <p:spPr>
          <a:xfrm>
            <a:off x="3131690" y="3810668"/>
            <a:ext cx="429621" cy="245477"/>
          </a:xfrm>
          <a:prstGeom prst="rightArrow">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154" name="箭头: 右 153">
            <a:extLst>
              <a:ext uri="{FF2B5EF4-FFF2-40B4-BE49-F238E27FC236}">
                <a16:creationId xmlns:a16="http://schemas.microsoft.com/office/drawing/2014/main" id="{7E6630DF-0E80-E1BD-A01A-8AC682A7F154}"/>
              </a:ext>
            </a:extLst>
          </p:cNvPr>
          <p:cNvSpPr/>
          <p:nvPr/>
        </p:nvSpPr>
        <p:spPr>
          <a:xfrm rot="1192489">
            <a:off x="4871198" y="4371860"/>
            <a:ext cx="429621" cy="245477"/>
          </a:xfrm>
          <a:prstGeom prst="rightArrow">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graphicFrame>
        <p:nvGraphicFramePr>
          <p:cNvPr id="155" name="表格 154">
            <a:extLst>
              <a:ext uri="{FF2B5EF4-FFF2-40B4-BE49-F238E27FC236}">
                <a16:creationId xmlns:a16="http://schemas.microsoft.com/office/drawing/2014/main" id="{ADDC1324-57DF-A542-1569-89834FE8557D}"/>
              </a:ext>
            </a:extLst>
          </p:cNvPr>
          <p:cNvGraphicFramePr>
            <a:graphicFrameLocks noGrp="1"/>
          </p:cNvGraphicFramePr>
          <p:nvPr>
            <p:extLst>
              <p:ext uri="{D42A27DB-BD31-4B8C-83A1-F6EECF244321}">
                <p14:modId xmlns:p14="http://schemas.microsoft.com/office/powerpoint/2010/main" val="3158535226"/>
              </p:ext>
            </p:extLst>
          </p:nvPr>
        </p:nvGraphicFramePr>
        <p:xfrm>
          <a:off x="5310610" y="4445577"/>
          <a:ext cx="2120900" cy="365760"/>
        </p:xfrm>
        <a:graphic>
          <a:graphicData uri="http://schemas.openxmlformats.org/drawingml/2006/table">
            <a:tbl>
              <a:tblPr firstRow="1" bandRow="1">
                <a:tableStyleId>{F5AB1C69-6EDB-4FF4-983F-18BD219EF322}</a:tableStyleId>
              </a:tblPr>
              <a:tblGrid>
                <a:gridCol w="208280">
                  <a:extLst>
                    <a:ext uri="{9D8B030D-6E8A-4147-A177-3AD203B41FA5}">
                      <a16:colId xmlns:a16="http://schemas.microsoft.com/office/drawing/2014/main" val="1923799692"/>
                    </a:ext>
                  </a:extLst>
                </a:gridCol>
                <a:gridCol w="208280">
                  <a:extLst>
                    <a:ext uri="{9D8B030D-6E8A-4147-A177-3AD203B41FA5}">
                      <a16:colId xmlns:a16="http://schemas.microsoft.com/office/drawing/2014/main" val="3479001255"/>
                    </a:ext>
                  </a:extLst>
                </a:gridCol>
                <a:gridCol w="208280">
                  <a:extLst>
                    <a:ext uri="{9D8B030D-6E8A-4147-A177-3AD203B41FA5}">
                      <a16:colId xmlns:a16="http://schemas.microsoft.com/office/drawing/2014/main" val="1069490510"/>
                    </a:ext>
                  </a:extLst>
                </a:gridCol>
                <a:gridCol w="208280">
                  <a:extLst>
                    <a:ext uri="{9D8B030D-6E8A-4147-A177-3AD203B41FA5}">
                      <a16:colId xmlns:a16="http://schemas.microsoft.com/office/drawing/2014/main" val="2030114845"/>
                    </a:ext>
                  </a:extLst>
                </a:gridCol>
                <a:gridCol w="208280">
                  <a:extLst>
                    <a:ext uri="{9D8B030D-6E8A-4147-A177-3AD203B41FA5}">
                      <a16:colId xmlns:a16="http://schemas.microsoft.com/office/drawing/2014/main" val="3368444135"/>
                    </a:ext>
                  </a:extLst>
                </a:gridCol>
                <a:gridCol w="208280">
                  <a:extLst>
                    <a:ext uri="{9D8B030D-6E8A-4147-A177-3AD203B41FA5}">
                      <a16:colId xmlns:a16="http://schemas.microsoft.com/office/drawing/2014/main" val="2430847542"/>
                    </a:ext>
                  </a:extLst>
                </a:gridCol>
                <a:gridCol w="246380">
                  <a:extLst>
                    <a:ext uri="{9D8B030D-6E8A-4147-A177-3AD203B41FA5}">
                      <a16:colId xmlns:a16="http://schemas.microsoft.com/office/drawing/2014/main" val="3500608298"/>
                    </a:ext>
                  </a:extLst>
                </a:gridCol>
                <a:gridCol w="208280">
                  <a:extLst>
                    <a:ext uri="{9D8B030D-6E8A-4147-A177-3AD203B41FA5}">
                      <a16:colId xmlns:a16="http://schemas.microsoft.com/office/drawing/2014/main" val="4059097926"/>
                    </a:ext>
                  </a:extLst>
                </a:gridCol>
                <a:gridCol w="208280">
                  <a:extLst>
                    <a:ext uri="{9D8B030D-6E8A-4147-A177-3AD203B41FA5}">
                      <a16:colId xmlns:a16="http://schemas.microsoft.com/office/drawing/2014/main" val="1549850014"/>
                    </a:ext>
                  </a:extLst>
                </a:gridCol>
                <a:gridCol w="208280">
                  <a:extLst>
                    <a:ext uri="{9D8B030D-6E8A-4147-A177-3AD203B41FA5}">
                      <a16:colId xmlns:a16="http://schemas.microsoft.com/office/drawing/2014/main" val="2294249219"/>
                    </a:ext>
                  </a:extLst>
                </a:gridCol>
              </a:tblGrid>
              <a:tr h="341030">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tc>
                  <a:txBody>
                    <a:bodyPr/>
                    <a:lstStyle/>
                    <a:p>
                      <a:endParaRPr lang="zh-CN" altLang="en-US"/>
                    </a:p>
                  </a:txBody>
                  <a:tcPr/>
                </a:tc>
                <a:tc>
                  <a:txBody>
                    <a:bodyPr/>
                    <a:lstStyle/>
                    <a:p>
                      <a:endParaRPr lang="zh-CN" altLang="en-US" dirty="0"/>
                    </a:p>
                  </a:txBody>
                  <a:tcPr/>
                </a:tc>
                <a:tc>
                  <a:txBody>
                    <a:bodyPr/>
                    <a:lstStyle/>
                    <a:p>
                      <a:endParaRPr lang="zh-CN" altLang="en-US" dirty="0"/>
                    </a:p>
                  </a:txBody>
                  <a:tcPr/>
                </a:tc>
                <a:extLst>
                  <a:ext uri="{0D108BD9-81ED-4DB2-BD59-A6C34878D82A}">
                    <a16:rowId xmlns:a16="http://schemas.microsoft.com/office/drawing/2014/main" val="3384835053"/>
                  </a:ext>
                </a:extLst>
              </a:tr>
            </a:tbl>
          </a:graphicData>
        </a:graphic>
      </p:graphicFrame>
      <mc:AlternateContent xmlns:mc="http://schemas.openxmlformats.org/markup-compatibility/2006" xmlns:a14="http://schemas.microsoft.com/office/drawing/2010/main">
        <mc:Choice Requires="a14">
          <p:sp>
            <p:nvSpPr>
              <p:cNvPr id="156" name="文本框 155">
                <a:extLst>
                  <a:ext uri="{FF2B5EF4-FFF2-40B4-BE49-F238E27FC236}">
                    <a16:creationId xmlns:a16="http://schemas.microsoft.com/office/drawing/2014/main" id="{F72490A0-043D-B7B9-53B2-2DFB0B12042C}"/>
                  </a:ext>
                </a:extLst>
              </p:cNvPr>
              <p:cNvSpPr txBox="1"/>
              <p:nvPr/>
            </p:nvSpPr>
            <p:spPr>
              <a:xfrm>
                <a:off x="5455777" y="4118051"/>
                <a:ext cx="2074788" cy="307777"/>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G</a:t>
                </a:r>
                <a14:m>
                  <m:oMath xmlns:m="http://schemas.openxmlformats.org/officeDocument/2006/math">
                    <m:r>
                      <m:rPr>
                        <m:sty m:val="p"/>
                      </m:rPr>
                      <a:rPr lang="en-US" altLang="zh-CN" sz="1400" b="0" i="0" dirty="0" smtClean="0">
                        <a:latin typeface="Cambria Math" panose="02040503050406030204" pitchFamily="18" charset="0"/>
                      </a:rPr>
                      <m:t>NN</m:t>
                    </m:r>
                    <m:r>
                      <a:rPr lang="en-US" altLang="zh-CN" sz="1400" b="0" i="1" dirty="0" smtClean="0">
                        <a:latin typeface="Cambria Math" panose="02040503050406030204" pitchFamily="18" charset="0"/>
                      </a:rPr>
                      <m:t> </m:t>
                    </m:r>
                  </m:oMath>
                </a14:m>
                <a:r>
                  <a:rPr lang="en-US" altLang="zh-CN" sz="1400" dirty="0">
                    <a:latin typeface="Times New Roman" panose="02020603050405020304" pitchFamily="18" charset="0"/>
                    <a:cs typeface="Times New Roman" panose="02020603050405020304" pitchFamily="18" charset="0"/>
                  </a:rPr>
                  <a:t>Embedding</a:t>
                </a:r>
              </a:p>
            </p:txBody>
          </p:sp>
        </mc:Choice>
        <mc:Fallback xmlns="">
          <p:sp>
            <p:nvSpPr>
              <p:cNvPr id="156" name="文本框 155">
                <a:extLst>
                  <a:ext uri="{FF2B5EF4-FFF2-40B4-BE49-F238E27FC236}">
                    <a16:creationId xmlns:a16="http://schemas.microsoft.com/office/drawing/2014/main" id="{F72490A0-043D-B7B9-53B2-2DFB0B12042C}"/>
                  </a:ext>
                </a:extLst>
              </p:cNvPr>
              <p:cNvSpPr txBox="1">
                <a:spLocks noRot="1" noChangeAspect="1" noMove="1" noResize="1" noEditPoints="1" noAdjustHandles="1" noChangeArrowheads="1" noChangeShapeType="1" noTextEdit="1"/>
              </p:cNvSpPr>
              <p:nvPr/>
            </p:nvSpPr>
            <p:spPr>
              <a:xfrm>
                <a:off x="5455777" y="4118051"/>
                <a:ext cx="2074788" cy="307777"/>
              </a:xfrm>
              <a:prstGeom prst="rect">
                <a:avLst/>
              </a:prstGeom>
              <a:blipFill>
                <a:blip r:embed="rId3"/>
                <a:stretch>
                  <a:fillRect t="-4000" b="-2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7" name="文本框 156">
                <a:extLst>
                  <a:ext uri="{FF2B5EF4-FFF2-40B4-BE49-F238E27FC236}">
                    <a16:creationId xmlns:a16="http://schemas.microsoft.com/office/drawing/2014/main" id="{1CA1C6F1-14C0-5996-53BA-E8551276E794}"/>
                  </a:ext>
                </a:extLst>
              </p:cNvPr>
              <p:cNvSpPr txBox="1"/>
              <p:nvPr/>
            </p:nvSpPr>
            <p:spPr>
              <a:xfrm>
                <a:off x="5368628" y="3154137"/>
                <a:ext cx="2074788" cy="307777"/>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P</a:t>
                </a:r>
                <a14:m>
                  <m:oMath xmlns:m="http://schemas.openxmlformats.org/officeDocument/2006/math">
                    <m:r>
                      <m:rPr>
                        <m:sty m:val="p"/>
                      </m:rPr>
                      <a:rPr lang="en-US" altLang="zh-CN" sz="1400" b="0" i="0" smtClean="0">
                        <a:latin typeface="Cambria Math" panose="02040503050406030204" pitchFamily="18" charset="0"/>
                      </a:rPr>
                      <m:t>rompt</m:t>
                    </m:r>
                    <m:r>
                      <a:rPr lang="en-US" altLang="zh-CN" sz="1400" b="0" i="0" smtClean="0">
                        <a:latin typeface="Cambria Math" panose="02040503050406030204" pitchFamily="18" charset="0"/>
                      </a:rPr>
                      <m:t> </m:t>
                    </m:r>
                    <m:r>
                      <m:rPr>
                        <m:sty m:val="p"/>
                      </m:rPr>
                      <a:rPr lang="en-US" altLang="zh-CN" sz="1400" b="0" i="0" smtClean="0">
                        <a:latin typeface="Cambria Math" panose="02040503050406030204" pitchFamily="18" charset="0"/>
                      </a:rPr>
                      <m:t>Learning</m:t>
                    </m:r>
                    <m:r>
                      <a:rPr lang="en-US" altLang="zh-CN" sz="1400" b="0" i="0" smtClean="0">
                        <a:latin typeface="Cambria Math" panose="02040503050406030204" pitchFamily="18" charset="0"/>
                      </a:rPr>
                      <m:t> </m:t>
                    </m:r>
                    <m:sSup>
                      <m:sSupPr>
                        <m:ctrlPr>
                          <a:rPr lang="en-US" altLang="zh-CN" sz="1400" b="0" i="1" dirty="0" smtClean="0">
                            <a:latin typeface="Cambria Math" panose="02040503050406030204" pitchFamily="18" charset="0"/>
                          </a:rPr>
                        </m:ctrlPr>
                      </m:sSupPr>
                      <m:e>
                        <m:r>
                          <a:rPr lang="en-US" altLang="zh-CN" sz="1400" b="0" i="1" dirty="0" smtClean="0">
                            <a:latin typeface="Cambria Math" panose="02040503050406030204" pitchFamily="18" charset="0"/>
                          </a:rPr>
                          <m:t>𝑝</m:t>
                        </m:r>
                      </m:e>
                      <m:sup>
                        <m:r>
                          <a:rPr lang="en-US" altLang="zh-CN" sz="1400" b="0" i="1" dirty="0" smtClean="0">
                            <a:latin typeface="Cambria Math" panose="02040503050406030204" pitchFamily="18" charset="0"/>
                          </a:rPr>
                          <m:t>′</m:t>
                        </m:r>
                      </m:sup>
                    </m:sSup>
                  </m:oMath>
                </a14:m>
                <a:endParaRPr lang="zh-CN" altLang="en-US" sz="1400" dirty="0">
                  <a:latin typeface="Times New Roman" panose="02020603050405020304" pitchFamily="18" charset="0"/>
                  <a:cs typeface="Times New Roman" panose="02020603050405020304" pitchFamily="18" charset="0"/>
                </a:endParaRPr>
              </a:p>
            </p:txBody>
          </p:sp>
        </mc:Choice>
        <mc:Fallback xmlns="">
          <p:sp>
            <p:nvSpPr>
              <p:cNvPr id="157" name="文本框 156">
                <a:extLst>
                  <a:ext uri="{FF2B5EF4-FFF2-40B4-BE49-F238E27FC236}">
                    <a16:creationId xmlns:a16="http://schemas.microsoft.com/office/drawing/2014/main" id="{1CA1C6F1-14C0-5996-53BA-E8551276E794}"/>
                  </a:ext>
                </a:extLst>
              </p:cNvPr>
              <p:cNvSpPr txBox="1">
                <a:spLocks noRot="1" noChangeAspect="1" noMove="1" noResize="1" noEditPoints="1" noAdjustHandles="1" noChangeArrowheads="1" noChangeShapeType="1" noTextEdit="1"/>
              </p:cNvSpPr>
              <p:nvPr/>
            </p:nvSpPr>
            <p:spPr>
              <a:xfrm>
                <a:off x="5368628" y="3154137"/>
                <a:ext cx="2074788" cy="307777"/>
              </a:xfrm>
              <a:prstGeom prst="rect">
                <a:avLst/>
              </a:prstGeom>
              <a:blipFill>
                <a:blip r:embed="rId4"/>
                <a:stretch>
                  <a:fillRect t="-1961" b="-19608"/>
                </a:stretch>
              </a:blipFill>
            </p:spPr>
            <p:txBody>
              <a:bodyPr/>
              <a:lstStyle/>
              <a:p>
                <a:r>
                  <a:rPr lang="zh-CN" altLang="en-US">
                    <a:noFill/>
                  </a:rPr>
                  <a:t> </a:t>
                </a:r>
              </a:p>
            </p:txBody>
          </p:sp>
        </mc:Fallback>
      </mc:AlternateContent>
      <p:graphicFrame>
        <p:nvGraphicFramePr>
          <p:cNvPr id="158" name="表格 157">
            <a:extLst>
              <a:ext uri="{FF2B5EF4-FFF2-40B4-BE49-F238E27FC236}">
                <a16:creationId xmlns:a16="http://schemas.microsoft.com/office/drawing/2014/main" id="{A9F1BE7D-5872-4D80-A0D2-3106EB0ECB58}"/>
              </a:ext>
            </a:extLst>
          </p:cNvPr>
          <p:cNvGraphicFramePr>
            <a:graphicFrameLocks noGrp="1"/>
          </p:cNvGraphicFramePr>
          <p:nvPr/>
        </p:nvGraphicFramePr>
        <p:xfrm>
          <a:off x="5288244" y="3456114"/>
          <a:ext cx="2202240" cy="365760"/>
        </p:xfrm>
        <a:graphic>
          <a:graphicData uri="http://schemas.openxmlformats.org/drawingml/2006/table">
            <a:tbl>
              <a:tblPr firstRow="1" bandRow="1">
                <a:tableStyleId>{00A15C55-8517-42AA-B614-E9B94910E393}</a:tableStyleId>
              </a:tblPr>
              <a:tblGrid>
                <a:gridCol w="220224">
                  <a:extLst>
                    <a:ext uri="{9D8B030D-6E8A-4147-A177-3AD203B41FA5}">
                      <a16:colId xmlns:a16="http://schemas.microsoft.com/office/drawing/2014/main" val="1923799692"/>
                    </a:ext>
                  </a:extLst>
                </a:gridCol>
                <a:gridCol w="220224">
                  <a:extLst>
                    <a:ext uri="{9D8B030D-6E8A-4147-A177-3AD203B41FA5}">
                      <a16:colId xmlns:a16="http://schemas.microsoft.com/office/drawing/2014/main" val="3479001255"/>
                    </a:ext>
                  </a:extLst>
                </a:gridCol>
                <a:gridCol w="220224">
                  <a:extLst>
                    <a:ext uri="{9D8B030D-6E8A-4147-A177-3AD203B41FA5}">
                      <a16:colId xmlns:a16="http://schemas.microsoft.com/office/drawing/2014/main" val="1069490510"/>
                    </a:ext>
                  </a:extLst>
                </a:gridCol>
                <a:gridCol w="220224">
                  <a:extLst>
                    <a:ext uri="{9D8B030D-6E8A-4147-A177-3AD203B41FA5}">
                      <a16:colId xmlns:a16="http://schemas.microsoft.com/office/drawing/2014/main" val="2030114845"/>
                    </a:ext>
                  </a:extLst>
                </a:gridCol>
                <a:gridCol w="220224">
                  <a:extLst>
                    <a:ext uri="{9D8B030D-6E8A-4147-A177-3AD203B41FA5}">
                      <a16:colId xmlns:a16="http://schemas.microsoft.com/office/drawing/2014/main" val="3368444135"/>
                    </a:ext>
                  </a:extLst>
                </a:gridCol>
                <a:gridCol w="220224">
                  <a:extLst>
                    <a:ext uri="{9D8B030D-6E8A-4147-A177-3AD203B41FA5}">
                      <a16:colId xmlns:a16="http://schemas.microsoft.com/office/drawing/2014/main" val="2430847542"/>
                    </a:ext>
                  </a:extLst>
                </a:gridCol>
                <a:gridCol w="220224">
                  <a:extLst>
                    <a:ext uri="{9D8B030D-6E8A-4147-A177-3AD203B41FA5}">
                      <a16:colId xmlns:a16="http://schemas.microsoft.com/office/drawing/2014/main" val="3500608298"/>
                    </a:ext>
                  </a:extLst>
                </a:gridCol>
                <a:gridCol w="220224">
                  <a:extLst>
                    <a:ext uri="{9D8B030D-6E8A-4147-A177-3AD203B41FA5}">
                      <a16:colId xmlns:a16="http://schemas.microsoft.com/office/drawing/2014/main" val="4059097926"/>
                    </a:ext>
                  </a:extLst>
                </a:gridCol>
                <a:gridCol w="220224">
                  <a:extLst>
                    <a:ext uri="{9D8B030D-6E8A-4147-A177-3AD203B41FA5}">
                      <a16:colId xmlns:a16="http://schemas.microsoft.com/office/drawing/2014/main" val="1549850014"/>
                    </a:ext>
                  </a:extLst>
                </a:gridCol>
                <a:gridCol w="220224">
                  <a:extLst>
                    <a:ext uri="{9D8B030D-6E8A-4147-A177-3AD203B41FA5}">
                      <a16:colId xmlns:a16="http://schemas.microsoft.com/office/drawing/2014/main" val="2294249219"/>
                    </a:ext>
                  </a:extLst>
                </a:gridCol>
              </a:tblGrid>
              <a:tr h="341030">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extLst>
                  <a:ext uri="{0D108BD9-81ED-4DB2-BD59-A6C34878D82A}">
                    <a16:rowId xmlns:a16="http://schemas.microsoft.com/office/drawing/2014/main" val="3384835053"/>
                  </a:ext>
                </a:extLst>
              </a:tr>
            </a:tbl>
          </a:graphicData>
        </a:graphic>
      </p:graphicFrame>
      <p:sp>
        <p:nvSpPr>
          <p:cNvPr id="161" name="加号 160">
            <a:extLst>
              <a:ext uri="{FF2B5EF4-FFF2-40B4-BE49-F238E27FC236}">
                <a16:creationId xmlns:a16="http://schemas.microsoft.com/office/drawing/2014/main" id="{0B46AA27-4E79-55AD-2D45-2E294CD7A63B}"/>
              </a:ext>
            </a:extLst>
          </p:cNvPr>
          <p:cNvSpPr/>
          <p:nvPr/>
        </p:nvSpPr>
        <p:spPr>
          <a:xfrm>
            <a:off x="6349867" y="3869513"/>
            <a:ext cx="242887" cy="270660"/>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圆角 12">
            <a:extLst>
              <a:ext uri="{FF2B5EF4-FFF2-40B4-BE49-F238E27FC236}">
                <a16:creationId xmlns:a16="http://schemas.microsoft.com/office/drawing/2014/main" id="{F03DB0DE-0F7A-72BE-10DC-71E689020B10}"/>
              </a:ext>
            </a:extLst>
          </p:cNvPr>
          <p:cNvSpPr/>
          <p:nvPr/>
        </p:nvSpPr>
        <p:spPr>
          <a:xfrm>
            <a:off x="9006228" y="1769671"/>
            <a:ext cx="924368" cy="245949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200" dirty="0">
                <a:latin typeface="Times New Roman" panose="02020603050405020304" pitchFamily="18" charset="0"/>
                <a:cs typeface="Times New Roman" panose="02020603050405020304" pitchFamily="18" charset="0"/>
              </a:rPr>
              <a:t>Classifier</a:t>
            </a:r>
          </a:p>
          <a:p>
            <a:pPr algn="ctr"/>
            <a:r>
              <a:rPr lang="en-US" altLang="zh-CN" sz="1200" dirty="0">
                <a:latin typeface="Times New Roman" panose="02020603050405020304" pitchFamily="18" charset="0"/>
                <a:cs typeface="Times New Roman" panose="02020603050405020304" pitchFamily="18" charset="0"/>
              </a:rPr>
              <a:t>Loss</a:t>
            </a:r>
            <a:endParaRPr lang="zh-CN" altLang="en-US" sz="1200" dirty="0">
              <a:latin typeface="Times New Roman" panose="02020603050405020304" pitchFamily="18" charset="0"/>
              <a:cs typeface="Times New Roman" panose="02020603050405020304" pitchFamily="18" charset="0"/>
            </a:endParaRPr>
          </a:p>
        </p:txBody>
      </p:sp>
      <p:sp>
        <p:nvSpPr>
          <p:cNvPr id="14" name="箭头: 右 13">
            <a:extLst>
              <a:ext uri="{FF2B5EF4-FFF2-40B4-BE49-F238E27FC236}">
                <a16:creationId xmlns:a16="http://schemas.microsoft.com/office/drawing/2014/main" id="{37601B32-4127-6ED9-BFC0-79AE95415205}"/>
              </a:ext>
            </a:extLst>
          </p:cNvPr>
          <p:cNvSpPr/>
          <p:nvPr/>
        </p:nvSpPr>
        <p:spPr>
          <a:xfrm>
            <a:off x="7973907" y="3910998"/>
            <a:ext cx="429621" cy="245477"/>
          </a:xfrm>
          <a:prstGeom prst="rightArrow">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sp>
        <p:nvSpPr>
          <p:cNvPr id="15" name="箭头: 右 14">
            <a:extLst>
              <a:ext uri="{FF2B5EF4-FFF2-40B4-BE49-F238E27FC236}">
                <a16:creationId xmlns:a16="http://schemas.microsoft.com/office/drawing/2014/main" id="{444BFBAD-805E-89A9-C269-F9A4B0D95A38}"/>
              </a:ext>
            </a:extLst>
          </p:cNvPr>
          <p:cNvSpPr/>
          <p:nvPr/>
        </p:nvSpPr>
        <p:spPr>
          <a:xfrm>
            <a:off x="7969281" y="1805957"/>
            <a:ext cx="429621" cy="245477"/>
          </a:xfrm>
          <a:prstGeom prst="rightArrow">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cxnSp>
        <p:nvCxnSpPr>
          <p:cNvPr id="18" name="直接箭头连接符 17">
            <a:extLst>
              <a:ext uri="{FF2B5EF4-FFF2-40B4-BE49-F238E27FC236}">
                <a16:creationId xmlns:a16="http://schemas.microsoft.com/office/drawing/2014/main" id="{3AF40DEB-2D6D-C2E9-C4C4-8E2BFD6D4B7F}"/>
              </a:ext>
            </a:extLst>
          </p:cNvPr>
          <p:cNvCxnSpPr>
            <a:cxnSpLocks/>
          </p:cNvCxnSpPr>
          <p:nvPr/>
        </p:nvCxnSpPr>
        <p:spPr>
          <a:xfrm flipH="1">
            <a:off x="7530565" y="3528413"/>
            <a:ext cx="1475663"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4" name="文本框 3">
            <a:extLst>
              <a:ext uri="{FF2B5EF4-FFF2-40B4-BE49-F238E27FC236}">
                <a16:creationId xmlns:a16="http://schemas.microsoft.com/office/drawing/2014/main" id="{499CA75D-D348-4CA7-E540-BD60FD4FB341}"/>
              </a:ext>
            </a:extLst>
          </p:cNvPr>
          <p:cNvSpPr txBox="1"/>
          <p:nvPr/>
        </p:nvSpPr>
        <p:spPr>
          <a:xfrm>
            <a:off x="4368937" y="237300"/>
            <a:ext cx="2509020"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Optimization for Prompt</a:t>
            </a:r>
            <a:endParaRPr lang="zh-CN" alt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74E974C5-FA56-3D0C-0EF3-99644D4E8A6B}"/>
                  </a:ext>
                </a:extLst>
              </p:cNvPr>
              <p:cNvSpPr txBox="1"/>
              <p:nvPr/>
            </p:nvSpPr>
            <p:spPr>
              <a:xfrm>
                <a:off x="2016660" y="5636237"/>
                <a:ext cx="37369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𝑙</m:t>
                          </m:r>
                        </m:e>
                        <m:sub>
                          <m:r>
                            <a:rPr lang="en-US" altLang="zh-CN" b="0" i="1" smtClean="0">
                              <a:latin typeface="Cambria Math" panose="02040503050406030204" pitchFamily="18" charset="0"/>
                            </a:rPr>
                            <m:t>𝑐𝑙𝑠</m:t>
                          </m:r>
                        </m:sub>
                      </m:sSub>
                    </m:oMath>
                  </m:oMathPara>
                </a14:m>
                <a:endParaRPr lang="zh-CN" altLang="en-US" dirty="0"/>
              </a:p>
            </p:txBody>
          </p:sp>
        </mc:Choice>
        <mc:Fallback xmlns="">
          <p:sp>
            <p:nvSpPr>
              <p:cNvPr id="6" name="文本框 5">
                <a:extLst>
                  <a:ext uri="{FF2B5EF4-FFF2-40B4-BE49-F238E27FC236}">
                    <a16:creationId xmlns:a16="http://schemas.microsoft.com/office/drawing/2014/main" id="{74E974C5-FA56-3D0C-0EF3-99644D4E8A6B}"/>
                  </a:ext>
                </a:extLst>
              </p:cNvPr>
              <p:cNvSpPr txBox="1">
                <a:spLocks noRot="1" noChangeAspect="1" noMove="1" noResize="1" noEditPoints="1" noAdjustHandles="1" noChangeArrowheads="1" noChangeShapeType="1" noTextEdit="1"/>
              </p:cNvSpPr>
              <p:nvPr/>
            </p:nvSpPr>
            <p:spPr>
              <a:xfrm>
                <a:off x="2016660" y="5636237"/>
                <a:ext cx="373692" cy="276999"/>
              </a:xfrm>
              <a:prstGeom prst="rect">
                <a:avLst/>
              </a:prstGeom>
              <a:blipFill>
                <a:blip r:embed="rId5"/>
                <a:stretch>
                  <a:fillRect l="-14754" r="-6557" b="-17778"/>
                </a:stretch>
              </a:blipFill>
            </p:spPr>
            <p:txBody>
              <a:bodyPr/>
              <a:lstStyle/>
              <a:p>
                <a:r>
                  <a:rPr lang="zh-CN" altLang="en-US">
                    <a:noFill/>
                  </a:rPr>
                  <a:t> </a:t>
                </a:r>
              </a:p>
            </p:txBody>
          </p:sp>
        </mc:Fallback>
      </mc:AlternateContent>
      <p:sp>
        <p:nvSpPr>
          <p:cNvPr id="7" name="文本框 6">
            <a:extLst>
              <a:ext uri="{FF2B5EF4-FFF2-40B4-BE49-F238E27FC236}">
                <a16:creationId xmlns:a16="http://schemas.microsoft.com/office/drawing/2014/main" id="{6BF54769-C125-1F48-C933-C3AC1CD3BEB6}"/>
              </a:ext>
            </a:extLst>
          </p:cNvPr>
          <p:cNvSpPr txBox="1"/>
          <p:nvPr/>
        </p:nvSpPr>
        <p:spPr>
          <a:xfrm>
            <a:off x="2193051" y="5599941"/>
            <a:ext cx="338554" cy="369332"/>
          </a:xfrm>
          <a:prstGeom prst="rect">
            <a:avLst/>
          </a:prstGeom>
          <a:noFill/>
        </p:spPr>
        <p:txBody>
          <a:bodyPr wrap="none" rtlCol="0">
            <a:spAutoFit/>
          </a:bodyPr>
          <a:lstStyle/>
          <a:p>
            <a:r>
              <a:rPr lang="en-US" altLang="zh-CN" dirty="0"/>
              <a:t>+</a:t>
            </a:r>
            <a:endParaRPr lang="zh-CN" altLang="en-US" dirty="0"/>
          </a:p>
        </p:txBody>
      </p:sp>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768B725A-DCAF-EEF1-53B9-EB2704FB8385}"/>
                  </a:ext>
                </a:extLst>
              </p:cNvPr>
              <p:cNvSpPr txBox="1"/>
              <p:nvPr/>
            </p:nvSpPr>
            <p:spPr>
              <a:xfrm>
                <a:off x="2490267" y="5646107"/>
                <a:ext cx="1401859" cy="2989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zh-CN" altLang="en-US" i="1" smtClean="0">
                              <a:latin typeface="Cambria Math" panose="02040503050406030204" pitchFamily="18" charset="0"/>
                            </a:rPr>
                            <m:t>𝛽</m:t>
                          </m:r>
                          <m:r>
                            <a:rPr lang="en-US" altLang="zh-CN" b="0" i="1" smtClean="0">
                              <a:latin typeface="Cambria Math" panose="02040503050406030204" pitchFamily="18" charset="0"/>
                            </a:rPr>
                            <m:t>𝑙</m:t>
                          </m:r>
                        </m:e>
                        <m:sub>
                          <m:r>
                            <a:rPr lang="en-US" altLang="zh-CN" b="0" i="1" smtClean="0">
                              <a:latin typeface="Cambria Math" panose="02040503050406030204" pitchFamily="18" charset="0"/>
                            </a:rPr>
                            <m:t>𝐷𝑖𝑠𝑠𝑖𝑚𝑖𝑙𝑎𝑟𝑖𝑡𝑦</m:t>
                          </m:r>
                        </m:sub>
                      </m:sSub>
                    </m:oMath>
                  </m:oMathPara>
                </a14:m>
                <a:endParaRPr lang="zh-CN" altLang="en-US" dirty="0"/>
              </a:p>
            </p:txBody>
          </p:sp>
        </mc:Choice>
        <mc:Fallback xmlns="">
          <p:sp>
            <p:nvSpPr>
              <p:cNvPr id="10" name="文本框 9">
                <a:extLst>
                  <a:ext uri="{FF2B5EF4-FFF2-40B4-BE49-F238E27FC236}">
                    <a16:creationId xmlns:a16="http://schemas.microsoft.com/office/drawing/2014/main" id="{768B725A-DCAF-EEF1-53B9-EB2704FB8385}"/>
                  </a:ext>
                </a:extLst>
              </p:cNvPr>
              <p:cNvSpPr txBox="1">
                <a:spLocks noRot="1" noChangeAspect="1" noMove="1" noResize="1" noEditPoints="1" noAdjustHandles="1" noChangeArrowheads="1" noChangeShapeType="1" noTextEdit="1"/>
              </p:cNvSpPr>
              <p:nvPr/>
            </p:nvSpPr>
            <p:spPr>
              <a:xfrm>
                <a:off x="2490267" y="5646107"/>
                <a:ext cx="1401859" cy="298928"/>
              </a:xfrm>
              <a:prstGeom prst="rect">
                <a:avLst/>
              </a:prstGeom>
              <a:blipFill>
                <a:blip r:embed="rId6"/>
                <a:stretch>
                  <a:fillRect l="-5240" r="-3057" b="-26531"/>
                </a:stretch>
              </a:blipFill>
            </p:spPr>
            <p:txBody>
              <a:bodyPr/>
              <a:lstStyle/>
              <a:p>
                <a:r>
                  <a:rPr lang="zh-CN" altLang="en-US">
                    <a:noFill/>
                  </a:rPr>
                  <a:t> </a:t>
                </a:r>
              </a:p>
            </p:txBody>
          </p:sp>
        </mc:Fallback>
      </mc:AlternateContent>
      <p:sp>
        <p:nvSpPr>
          <p:cNvPr id="11" name="文本框 10">
            <a:extLst>
              <a:ext uri="{FF2B5EF4-FFF2-40B4-BE49-F238E27FC236}">
                <a16:creationId xmlns:a16="http://schemas.microsoft.com/office/drawing/2014/main" id="{37FBBC82-9891-6EBA-D161-588F018E0CFA}"/>
              </a:ext>
            </a:extLst>
          </p:cNvPr>
          <p:cNvSpPr txBox="1"/>
          <p:nvPr/>
        </p:nvSpPr>
        <p:spPr>
          <a:xfrm>
            <a:off x="7232718" y="2867495"/>
            <a:ext cx="950544" cy="307777"/>
          </a:xfrm>
          <a:prstGeom prst="rect">
            <a:avLst/>
          </a:prstGeom>
          <a:noFill/>
        </p:spPr>
        <p:txBody>
          <a:bodyPr wrap="square" rtlCol="0">
            <a:spAutoFit/>
          </a:bodyPr>
          <a:lstStyle/>
          <a:p>
            <a:r>
              <a:rPr lang="en-US" altLang="zh-CN" sz="1400" dirty="0">
                <a:solidFill>
                  <a:srgbClr val="FF0000"/>
                </a:solidFill>
              </a:rPr>
              <a:t>Dissimilar</a:t>
            </a:r>
            <a:endParaRPr lang="zh-CN" altLang="en-US" sz="1400" dirty="0">
              <a:solidFill>
                <a:srgbClr val="FF0000"/>
              </a:solidFill>
            </a:endParaRPr>
          </a:p>
        </p:txBody>
      </p:sp>
      <p:cxnSp>
        <p:nvCxnSpPr>
          <p:cNvPr id="12" name="连接符: 肘形 11">
            <a:extLst>
              <a:ext uri="{FF2B5EF4-FFF2-40B4-BE49-F238E27FC236}">
                <a16:creationId xmlns:a16="http://schemas.microsoft.com/office/drawing/2014/main" id="{F7D356F7-3914-138D-56C5-CD71F2B45A11}"/>
              </a:ext>
            </a:extLst>
          </p:cNvPr>
          <p:cNvCxnSpPr>
            <a:cxnSpLocks/>
            <a:endCxn id="11" idx="0"/>
          </p:cNvCxnSpPr>
          <p:nvPr/>
        </p:nvCxnSpPr>
        <p:spPr>
          <a:xfrm>
            <a:off x="7503608" y="2326671"/>
            <a:ext cx="204382" cy="540824"/>
          </a:xfrm>
          <a:prstGeom prst="bentConnector2">
            <a:avLst/>
          </a:prstGeom>
          <a:ln>
            <a:tailEnd type="triangle"/>
          </a:ln>
        </p:spPr>
        <p:style>
          <a:lnRef idx="2">
            <a:schemeClr val="dk1"/>
          </a:lnRef>
          <a:fillRef idx="0">
            <a:schemeClr val="dk1"/>
          </a:fillRef>
          <a:effectRef idx="1">
            <a:schemeClr val="dk1"/>
          </a:effectRef>
          <a:fontRef idx="minor">
            <a:schemeClr val="tx1"/>
          </a:fontRef>
        </p:style>
      </p:cxnSp>
      <p:cxnSp>
        <p:nvCxnSpPr>
          <p:cNvPr id="17" name="连接符: 肘形 16">
            <a:extLst>
              <a:ext uri="{FF2B5EF4-FFF2-40B4-BE49-F238E27FC236}">
                <a16:creationId xmlns:a16="http://schemas.microsoft.com/office/drawing/2014/main" id="{B87BF276-0D55-545B-5E42-C530DE90C898}"/>
              </a:ext>
            </a:extLst>
          </p:cNvPr>
          <p:cNvCxnSpPr>
            <a:endCxn id="11" idx="2"/>
          </p:cNvCxnSpPr>
          <p:nvPr/>
        </p:nvCxnSpPr>
        <p:spPr>
          <a:xfrm rot="5400000" flipH="1" flipV="1">
            <a:off x="7342033" y="3348501"/>
            <a:ext cx="539185" cy="192729"/>
          </a:xfrm>
          <a:prstGeom prst="bentConnector3">
            <a:avLst>
              <a:gd name="adj1" fmla="val -347"/>
            </a:avLst>
          </a:prstGeom>
          <a:ln>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80397025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9B0247-5B95-8973-6F50-620886A67CA6}"/>
            </a:ext>
          </a:extLst>
        </p:cNvPr>
        <p:cNvGrpSpPr/>
        <p:nvPr/>
      </p:nvGrpSpPr>
      <p:grpSpPr>
        <a:xfrm>
          <a:off x="0" y="0"/>
          <a:ext cx="0" cy="0"/>
          <a:chOff x="0" y="0"/>
          <a:chExt cx="0" cy="0"/>
        </a:xfrm>
      </p:grpSpPr>
      <p:cxnSp>
        <p:nvCxnSpPr>
          <p:cNvPr id="276" name="直接箭头连接符 275">
            <a:extLst>
              <a:ext uri="{FF2B5EF4-FFF2-40B4-BE49-F238E27FC236}">
                <a16:creationId xmlns:a16="http://schemas.microsoft.com/office/drawing/2014/main" id="{88ED5831-4B0D-A3D1-99F8-C14162A3641B}"/>
              </a:ext>
            </a:extLst>
          </p:cNvPr>
          <p:cNvCxnSpPr>
            <a:cxnSpLocks/>
          </p:cNvCxnSpPr>
          <p:nvPr/>
        </p:nvCxnSpPr>
        <p:spPr>
          <a:xfrm>
            <a:off x="12413535" y="3482454"/>
            <a:ext cx="301415"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21" name="文本框 320">
            <a:extLst>
              <a:ext uri="{FF2B5EF4-FFF2-40B4-BE49-F238E27FC236}">
                <a16:creationId xmlns:a16="http://schemas.microsoft.com/office/drawing/2014/main" id="{5E3B65A8-5D1D-3B44-D603-CE1D10C55045}"/>
              </a:ext>
            </a:extLst>
          </p:cNvPr>
          <p:cNvSpPr txBox="1"/>
          <p:nvPr/>
        </p:nvSpPr>
        <p:spPr>
          <a:xfrm>
            <a:off x="352602" y="271391"/>
            <a:ext cx="3513360" cy="276999"/>
          </a:xfrm>
          <a:prstGeom prst="rect">
            <a:avLst/>
          </a:prstGeom>
          <a:noFill/>
        </p:spPr>
        <p:txBody>
          <a:bodyPr wrap="square" rtlCol="0">
            <a:spAutoFit/>
          </a:bodyPr>
          <a:lstStyle/>
          <a:p>
            <a:r>
              <a:rPr lang="en-US" altLang="zh-CN" sz="1200" b="1" dirty="0">
                <a:latin typeface="Times New Roman" panose="02020603050405020304" pitchFamily="18" charset="0"/>
                <a:cs typeface="Times New Roman" panose="02020603050405020304" pitchFamily="18" charset="0"/>
              </a:rPr>
              <a:t>a) Centrality-guided representative node selection</a:t>
            </a:r>
          </a:p>
        </p:txBody>
      </p:sp>
      <p:sp>
        <p:nvSpPr>
          <p:cNvPr id="600" name="矩形 599">
            <a:extLst>
              <a:ext uri="{FF2B5EF4-FFF2-40B4-BE49-F238E27FC236}">
                <a16:creationId xmlns:a16="http://schemas.microsoft.com/office/drawing/2014/main" id="{B679B8E5-CA08-4C01-BB1D-C375172D2D61}"/>
              </a:ext>
            </a:extLst>
          </p:cNvPr>
          <p:cNvSpPr/>
          <p:nvPr/>
        </p:nvSpPr>
        <p:spPr>
          <a:xfrm>
            <a:off x="373776" y="563807"/>
            <a:ext cx="6104581" cy="1596826"/>
          </a:xfrm>
          <a:prstGeom prst="rect">
            <a:avLst/>
          </a:prstGeom>
          <a:solidFill>
            <a:srgbClr val="EFF3E2"/>
          </a:solidFill>
          <a:ln>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601" name="文本框 600">
                <a:extLst>
                  <a:ext uri="{FF2B5EF4-FFF2-40B4-BE49-F238E27FC236}">
                    <a16:creationId xmlns:a16="http://schemas.microsoft.com/office/drawing/2014/main" id="{5B35B493-EE1E-64EA-B354-0C5B28E47972}"/>
                  </a:ext>
                </a:extLst>
              </p:cNvPr>
              <p:cNvSpPr txBox="1"/>
              <p:nvPr/>
            </p:nvSpPr>
            <p:spPr>
              <a:xfrm>
                <a:off x="396343" y="1659103"/>
                <a:ext cx="136800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Original datasets </a:t>
                </a:r>
                <a14:m>
                  <m:oMath xmlns:m="http://schemas.openxmlformats.org/officeDocument/2006/math">
                    <m:r>
                      <a:rPr lang="en-US" altLang="zh-CN" sz="1200" i="1" dirty="0" smtClean="0">
                        <a:latin typeface="Cambria Math" panose="02040503050406030204" pitchFamily="18" charset="0"/>
                        <a:cs typeface="Times New Roman" panose="02020603050405020304" pitchFamily="18" charset="0"/>
                      </a:rPr>
                      <m:t>𝐺</m:t>
                    </m:r>
                  </m:oMath>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601" name="文本框 600">
                <a:extLst>
                  <a:ext uri="{FF2B5EF4-FFF2-40B4-BE49-F238E27FC236}">
                    <a16:creationId xmlns:a16="http://schemas.microsoft.com/office/drawing/2014/main" id="{5B35B493-EE1E-64EA-B354-0C5B28E47972}"/>
                  </a:ext>
                </a:extLst>
              </p:cNvPr>
              <p:cNvSpPr txBox="1">
                <a:spLocks noRot="1" noChangeAspect="1" noMove="1" noResize="1" noEditPoints="1" noAdjustHandles="1" noChangeArrowheads="1" noChangeShapeType="1" noTextEdit="1"/>
              </p:cNvSpPr>
              <p:nvPr/>
            </p:nvSpPr>
            <p:spPr>
              <a:xfrm>
                <a:off x="396343" y="1659103"/>
                <a:ext cx="1368003" cy="276999"/>
              </a:xfrm>
              <a:prstGeom prst="rect">
                <a:avLst/>
              </a:prstGeom>
              <a:blipFill>
                <a:blip r:embed="rId3"/>
                <a:stretch>
                  <a:fillRect b="-15217"/>
                </a:stretch>
              </a:blipFill>
            </p:spPr>
            <p:txBody>
              <a:bodyPr/>
              <a:lstStyle/>
              <a:p>
                <a:r>
                  <a:rPr lang="zh-CN" altLang="en-US">
                    <a:noFill/>
                  </a:rPr>
                  <a:t> </a:t>
                </a:r>
              </a:p>
            </p:txBody>
          </p:sp>
        </mc:Fallback>
      </mc:AlternateContent>
      <p:sp>
        <p:nvSpPr>
          <p:cNvPr id="602" name="文本框 601">
            <a:extLst>
              <a:ext uri="{FF2B5EF4-FFF2-40B4-BE49-F238E27FC236}">
                <a16:creationId xmlns:a16="http://schemas.microsoft.com/office/drawing/2014/main" id="{E01851B2-1DC6-DF36-9D38-C4D8E411AAF7}"/>
              </a:ext>
            </a:extLst>
          </p:cNvPr>
          <p:cNvSpPr txBox="1"/>
          <p:nvPr/>
        </p:nvSpPr>
        <p:spPr>
          <a:xfrm>
            <a:off x="2873596" y="987620"/>
            <a:ext cx="978207"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Hardness </a:t>
            </a:r>
            <a:endParaRPr lang="zh-CN" altLang="en-US" sz="1200" dirty="0">
              <a:latin typeface="Times New Roman" panose="02020603050405020304" pitchFamily="18" charset="0"/>
              <a:cs typeface="Times New Roman" panose="02020603050405020304" pitchFamily="18" charset="0"/>
            </a:endParaRPr>
          </a:p>
        </p:txBody>
      </p:sp>
      <p:sp>
        <p:nvSpPr>
          <p:cNvPr id="604" name="文本框 603">
            <a:extLst>
              <a:ext uri="{FF2B5EF4-FFF2-40B4-BE49-F238E27FC236}">
                <a16:creationId xmlns:a16="http://schemas.microsoft.com/office/drawing/2014/main" id="{3D6C09E0-C2E0-0027-8F46-CA6109B9ADF1}"/>
              </a:ext>
            </a:extLst>
          </p:cNvPr>
          <p:cNvSpPr txBox="1"/>
          <p:nvPr/>
        </p:nvSpPr>
        <p:spPr>
          <a:xfrm>
            <a:off x="2860534" y="1189953"/>
            <a:ext cx="844715"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Periphery</a:t>
            </a:r>
            <a:endParaRPr lang="zh-CN" altLang="en-US" sz="1200" dirty="0">
              <a:latin typeface="Times New Roman" panose="02020603050405020304" pitchFamily="18" charset="0"/>
              <a:cs typeface="Times New Roman" panose="02020603050405020304" pitchFamily="18" charset="0"/>
            </a:endParaRPr>
          </a:p>
        </p:txBody>
      </p:sp>
      <p:sp>
        <p:nvSpPr>
          <p:cNvPr id="605" name="矩形 604">
            <a:extLst>
              <a:ext uri="{FF2B5EF4-FFF2-40B4-BE49-F238E27FC236}">
                <a16:creationId xmlns:a16="http://schemas.microsoft.com/office/drawing/2014/main" id="{12A059A3-875E-2FAF-A894-3D122AE1CFB9}"/>
              </a:ext>
            </a:extLst>
          </p:cNvPr>
          <p:cNvSpPr/>
          <p:nvPr/>
        </p:nvSpPr>
        <p:spPr>
          <a:xfrm>
            <a:off x="458021" y="707478"/>
            <a:ext cx="1222710" cy="983337"/>
          </a:xfrm>
          <a:prstGeom prst="rect">
            <a:avLst/>
          </a:prstGeom>
          <a:noFill/>
          <a:ln>
            <a:solidFill>
              <a:srgbClr val="91919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8" name="文本框 607">
            <a:extLst>
              <a:ext uri="{FF2B5EF4-FFF2-40B4-BE49-F238E27FC236}">
                <a16:creationId xmlns:a16="http://schemas.microsoft.com/office/drawing/2014/main" id="{A91FFDD7-1FD5-3071-6218-BFD3CCEA909C}"/>
              </a:ext>
            </a:extLst>
          </p:cNvPr>
          <p:cNvSpPr txBox="1"/>
          <p:nvPr/>
        </p:nvSpPr>
        <p:spPr>
          <a:xfrm>
            <a:off x="1973306" y="1690815"/>
            <a:ext cx="979755"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GNN model </a:t>
            </a:r>
            <a:endParaRPr lang="zh-CN" altLang="en-US" sz="1200" dirty="0">
              <a:latin typeface="Times New Roman" panose="02020603050405020304" pitchFamily="18" charset="0"/>
              <a:cs typeface="Times New Roman" panose="02020603050405020304" pitchFamily="18" charset="0"/>
            </a:endParaRPr>
          </a:p>
        </p:txBody>
      </p:sp>
      <p:cxnSp>
        <p:nvCxnSpPr>
          <p:cNvPr id="610" name="直接箭头连接符 609">
            <a:extLst>
              <a:ext uri="{FF2B5EF4-FFF2-40B4-BE49-F238E27FC236}">
                <a16:creationId xmlns:a16="http://schemas.microsoft.com/office/drawing/2014/main" id="{B744FF06-A676-8763-F3D4-1CBAE008087A}"/>
              </a:ext>
            </a:extLst>
          </p:cNvPr>
          <p:cNvCxnSpPr>
            <a:cxnSpLocks/>
          </p:cNvCxnSpPr>
          <p:nvPr/>
        </p:nvCxnSpPr>
        <p:spPr>
          <a:xfrm>
            <a:off x="2923001" y="1237953"/>
            <a:ext cx="73022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612" name="文本框 611">
            <a:extLst>
              <a:ext uri="{FF2B5EF4-FFF2-40B4-BE49-F238E27FC236}">
                <a16:creationId xmlns:a16="http://schemas.microsoft.com/office/drawing/2014/main" id="{8EA64681-1CE1-005A-7D9A-7A00414EB387}"/>
              </a:ext>
            </a:extLst>
          </p:cNvPr>
          <p:cNvSpPr txBox="1"/>
          <p:nvPr/>
        </p:nvSpPr>
        <p:spPr>
          <a:xfrm>
            <a:off x="3732074" y="1478340"/>
            <a:ext cx="94128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Node scores</a:t>
            </a:r>
            <a:endParaRPr lang="zh-CN" altLang="en-US" sz="1200" dirty="0">
              <a:latin typeface="Times New Roman" panose="02020603050405020304" pitchFamily="18" charset="0"/>
              <a:cs typeface="Times New Roman" panose="02020603050405020304" pitchFamily="18" charset="0"/>
            </a:endParaRPr>
          </a:p>
        </p:txBody>
      </p:sp>
      <p:sp>
        <p:nvSpPr>
          <p:cNvPr id="613" name="文本框 612">
            <a:extLst>
              <a:ext uri="{FF2B5EF4-FFF2-40B4-BE49-F238E27FC236}">
                <a16:creationId xmlns:a16="http://schemas.microsoft.com/office/drawing/2014/main" id="{BAB5C404-59DC-6174-7D17-EBA3E521A492}"/>
              </a:ext>
            </a:extLst>
          </p:cNvPr>
          <p:cNvSpPr txBox="1"/>
          <p:nvPr/>
        </p:nvSpPr>
        <p:spPr>
          <a:xfrm>
            <a:off x="4584725" y="920500"/>
            <a:ext cx="772969" cy="461665"/>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TOP-</a:t>
            </a:r>
            <a:r>
              <a:rPr lang="en-US" altLang="zh-CN" sz="1200" i="1" dirty="0">
                <a:latin typeface="Times New Roman" panose="02020603050405020304" pitchFamily="18" charset="0"/>
                <a:cs typeface="Times New Roman" panose="02020603050405020304" pitchFamily="18" charset="0"/>
              </a:rPr>
              <a:t>N</a:t>
            </a:r>
          </a:p>
          <a:p>
            <a:r>
              <a:rPr lang="en-US" altLang="zh-CN" sz="1200" dirty="0">
                <a:latin typeface="Times New Roman" panose="02020603050405020304" pitchFamily="18" charset="0"/>
                <a:cs typeface="Times New Roman" panose="02020603050405020304" pitchFamily="18" charset="0"/>
              </a:rPr>
              <a:t>selection </a:t>
            </a:r>
            <a:endParaRPr lang="zh-CN" altLang="en-US" sz="1200" dirty="0">
              <a:latin typeface="Times New Roman" panose="02020603050405020304" pitchFamily="18" charset="0"/>
              <a:cs typeface="Times New Roman" panose="02020603050405020304" pitchFamily="18" charset="0"/>
            </a:endParaRPr>
          </a:p>
        </p:txBody>
      </p:sp>
      <p:pic>
        <p:nvPicPr>
          <p:cNvPr id="614" name="图片 613">
            <a:extLst>
              <a:ext uri="{FF2B5EF4-FFF2-40B4-BE49-F238E27FC236}">
                <a16:creationId xmlns:a16="http://schemas.microsoft.com/office/drawing/2014/main" id="{D74EF112-5439-41F7-3ABA-A71D3AF73A6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6803" y="672594"/>
            <a:ext cx="1066632" cy="986509"/>
          </a:xfrm>
          <a:prstGeom prst="rect">
            <a:avLst/>
          </a:prstGeom>
        </p:spPr>
      </p:pic>
      <p:cxnSp>
        <p:nvCxnSpPr>
          <p:cNvPr id="615" name="直接箭头连接符 614">
            <a:extLst>
              <a:ext uri="{FF2B5EF4-FFF2-40B4-BE49-F238E27FC236}">
                <a16:creationId xmlns:a16="http://schemas.microsoft.com/office/drawing/2014/main" id="{BCF68E5D-EF07-8EF9-7987-D1C5E5189266}"/>
              </a:ext>
            </a:extLst>
          </p:cNvPr>
          <p:cNvCxnSpPr>
            <a:cxnSpLocks/>
          </p:cNvCxnSpPr>
          <p:nvPr/>
        </p:nvCxnSpPr>
        <p:spPr>
          <a:xfrm>
            <a:off x="1725160" y="1252228"/>
            <a:ext cx="203768"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616" name="图片 615">
            <a:extLst>
              <a:ext uri="{FF2B5EF4-FFF2-40B4-BE49-F238E27FC236}">
                <a16:creationId xmlns:a16="http://schemas.microsoft.com/office/drawing/2014/main" id="{37E1D4EE-F7EF-EDDE-AB5F-89C51D895EC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64434" y="785287"/>
            <a:ext cx="936058" cy="945859"/>
          </a:xfrm>
          <a:prstGeom prst="rect">
            <a:avLst/>
          </a:prstGeom>
        </p:spPr>
      </p:pic>
      <p:sp>
        <p:nvSpPr>
          <p:cNvPr id="617" name="左大括号 616">
            <a:extLst>
              <a:ext uri="{FF2B5EF4-FFF2-40B4-BE49-F238E27FC236}">
                <a16:creationId xmlns:a16="http://schemas.microsoft.com/office/drawing/2014/main" id="{DF51BB89-CC38-053D-2590-8C33CA99802E}"/>
              </a:ext>
            </a:extLst>
          </p:cNvPr>
          <p:cNvSpPr/>
          <p:nvPr/>
        </p:nvSpPr>
        <p:spPr>
          <a:xfrm>
            <a:off x="3690516" y="944496"/>
            <a:ext cx="129221" cy="566010"/>
          </a:xfrm>
          <a:prstGeom prst="leftBrace">
            <a:avLst>
              <a:gd name="adj1" fmla="val 43996"/>
              <a:gd name="adj2" fmla="val 5441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pic>
        <p:nvPicPr>
          <p:cNvPr id="618" name="图片 617">
            <a:extLst>
              <a:ext uri="{FF2B5EF4-FFF2-40B4-BE49-F238E27FC236}">
                <a16:creationId xmlns:a16="http://schemas.microsoft.com/office/drawing/2014/main" id="{F11FA91F-3449-AB36-1595-3C38248330D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42889" y="965371"/>
            <a:ext cx="648725" cy="490927"/>
          </a:xfrm>
          <a:prstGeom prst="rect">
            <a:avLst/>
          </a:prstGeom>
        </p:spPr>
      </p:pic>
      <p:cxnSp>
        <p:nvCxnSpPr>
          <p:cNvPr id="619" name="直接箭头连接符 618">
            <a:extLst>
              <a:ext uri="{FF2B5EF4-FFF2-40B4-BE49-F238E27FC236}">
                <a16:creationId xmlns:a16="http://schemas.microsoft.com/office/drawing/2014/main" id="{1CCA7C49-B61D-DF7E-319F-A6684FF8132E}"/>
              </a:ext>
            </a:extLst>
          </p:cNvPr>
          <p:cNvCxnSpPr>
            <a:cxnSpLocks/>
          </p:cNvCxnSpPr>
          <p:nvPr/>
        </p:nvCxnSpPr>
        <p:spPr>
          <a:xfrm>
            <a:off x="4627473" y="1344633"/>
            <a:ext cx="625949"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620" name="图片 619">
            <a:extLst>
              <a:ext uri="{FF2B5EF4-FFF2-40B4-BE49-F238E27FC236}">
                <a16:creationId xmlns:a16="http://schemas.microsoft.com/office/drawing/2014/main" id="{39FE1751-6902-F2D5-E918-42E4DB1FF74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273574" y="828924"/>
            <a:ext cx="1073230" cy="946394"/>
          </a:xfrm>
          <a:prstGeom prst="rect">
            <a:avLst/>
          </a:prstGeom>
        </p:spPr>
      </p:pic>
      <p:sp>
        <p:nvSpPr>
          <p:cNvPr id="621" name="矩形 620">
            <a:extLst>
              <a:ext uri="{FF2B5EF4-FFF2-40B4-BE49-F238E27FC236}">
                <a16:creationId xmlns:a16="http://schemas.microsoft.com/office/drawing/2014/main" id="{7898E1FC-77EA-8652-1AD3-65AB335DC926}"/>
              </a:ext>
            </a:extLst>
          </p:cNvPr>
          <p:cNvSpPr/>
          <p:nvPr/>
        </p:nvSpPr>
        <p:spPr>
          <a:xfrm>
            <a:off x="5296169" y="828924"/>
            <a:ext cx="1089367" cy="1021115"/>
          </a:xfrm>
          <a:prstGeom prst="rect">
            <a:avLst/>
          </a:prstGeom>
          <a:noFill/>
          <a:ln>
            <a:solidFill>
              <a:srgbClr val="91919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2" name="文本框 621">
            <a:extLst>
              <a:ext uri="{FF2B5EF4-FFF2-40B4-BE49-F238E27FC236}">
                <a16:creationId xmlns:a16="http://schemas.microsoft.com/office/drawing/2014/main" id="{763D2F57-79AA-8312-5445-6824E7DB93C0}"/>
              </a:ext>
            </a:extLst>
          </p:cNvPr>
          <p:cNvSpPr txBox="1"/>
          <p:nvPr/>
        </p:nvSpPr>
        <p:spPr>
          <a:xfrm>
            <a:off x="5287882" y="1813468"/>
            <a:ext cx="1616236" cy="276999"/>
          </a:xfrm>
          <a:prstGeom prst="rect">
            <a:avLst/>
          </a:prstGeom>
          <a:noFill/>
        </p:spPr>
        <p:txBody>
          <a:bodyPr wrap="square">
            <a:spAutoFit/>
          </a:bodyPr>
          <a:lstStyle/>
          <a:p>
            <a:r>
              <a:rPr lang="zh-CN" altLang="en-US" sz="1200" dirty="0">
                <a:latin typeface="Times New Roman" panose="02020603050405020304" pitchFamily="18" charset="0"/>
                <a:cs typeface="Times New Roman" panose="02020603050405020304" pitchFamily="18" charset="0"/>
              </a:rPr>
              <a:t>node</a:t>
            </a:r>
            <a:r>
              <a:rPr lang="en-US" altLang="zh-CN" sz="1200" dirty="0">
                <a:latin typeface="Times New Roman" panose="02020603050405020304" pitchFamily="18" charset="0"/>
                <a:cs typeface="Times New Roman" panose="02020603050405020304" pitchFamily="18" charset="0"/>
              </a:rPr>
              <a:t> selection</a:t>
            </a:r>
            <a:r>
              <a:rPr lang="zh-CN" altLang="en-US" sz="1200" dirty="0">
                <a:latin typeface="Times New Roman" panose="02020603050405020304" pitchFamily="18" charset="0"/>
                <a:cs typeface="Times New Roman" panose="02020603050405020304" pitchFamily="18" charset="0"/>
              </a:rPr>
              <a:t> </a:t>
            </a:r>
            <a:endParaRPr lang="zh-CN" altLang="en-US" sz="1200" dirty="0"/>
          </a:p>
        </p:txBody>
      </p:sp>
      <p:sp>
        <p:nvSpPr>
          <p:cNvPr id="623" name="文本框 622">
            <a:extLst>
              <a:ext uri="{FF2B5EF4-FFF2-40B4-BE49-F238E27FC236}">
                <a16:creationId xmlns:a16="http://schemas.microsoft.com/office/drawing/2014/main" id="{F1B309E7-AAB1-BB1E-E665-DF0B44EEF893}"/>
              </a:ext>
            </a:extLst>
          </p:cNvPr>
          <p:cNvSpPr txBox="1"/>
          <p:nvPr/>
        </p:nvSpPr>
        <p:spPr>
          <a:xfrm>
            <a:off x="5920619" y="782000"/>
            <a:ext cx="615587"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Hard</a:t>
            </a:r>
            <a:endParaRPr lang="zh-CN" altLang="en-US" sz="1200" dirty="0">
              <a:latin typeface="Times New Roman" panose="02020603050405020304" pitchFamily="18" charset="0"/>
              <a:cs typeface="Times New Roman" panose="02020603050405020304" pitchFamily="18" charset="0"/>
            </a:endParaRPr>
          </a:p>
        </p:txBody>
      </p:sp>
      <p:cxnSp>
        <p:nvCxnSpPr>
          <p:cNvPr id="624" name="直接箭头连接符 623">
            <a:extLst>
              <a:ext uri="{FF2B5EF4-FFF2-40B4-BE49-F238E27FC236}">
                <a16:creationId xmlns:a16="http://schemas.microsoft.com/office/drawing/2014/main" id="{93830531-6FDA-8A89-DB11-0C5E40265D93}"/>
              </a:ext>
            </a:extLst>
          </p:cNvPr>
          <p:cNvCxnSpPr>
            <a:cxnSpLocks/>
          </p:cNvCxnSpPr>
          <p:nvPr/>
        </p:nvCxnSpPr>
        <p:spPr>
          <a:xfrm flipV="1">
            <a:off x="3569291" y="1068902"/>
            <a:ext cx="0" cy="12758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625" name="直接箭头连接符 624">
            <a:extLst>
              <a:ext uri="{FF2B5EF4-FFF2-40B4-BE49-F238E27FC236}">
                <a16:creationId xmlns:a16="http://schemas.microsoft.com/office/drawing/2014/main" id="{F53CD637-21C6-9DCA-059A-946FBFA93D63}"/>
              </a:ext>
            </a:extLst>
          </p:cNvPr>
          <p:cNvCxnSpPr>
            <a:cxnSpLocks/>
          </p:cNvCxnSpPr>
          <p:nvPr/>
        </p:nvCxnSpPr>
        <p:spPr>
          <a:xfrm flipV="1">
            <a:off x="3571472" y="1282474"/>
            <a:ext cx="0" cy="12758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346" name="文本框 1345">
            <a:extLst>
              <a:ext uri="{FF2B5EF4-FFF2-40B4-BE49-F238E27FC236}">
                <a16:creationId xmlns:a16="http://schemas.microsoft.com/office/drawing/2014/main" id="{943133D0-474B-141B-50BB-C4FF757232DF}"/>
              </a:ext>
            </a:extLst>
          </p:cNvPr>
          <p:cNvSpPr txBox="1"/>
          <p:nvPr/>
        </p:nvSpPr>
        <p:spPr>
          <a:xfrm>
            <a:off x="785716" y="2747514"/>
            <a:ext cx="1463938"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Original embedding</a:t>
            </a:r>
            <a:endParaRPr lang="zh-CN" altLang="en-US" sz="1200" dirty="0">
              <a:latin typeface="Times New Roman" panose="02020603050405020304" pitchFamily="18" charset="0"/>
              <a:cs typeface="Times New Roman" panose="02020603050405020304" pitchFamily="18" charset="0"/>
            </a:endParaRPr>
          </a:p>
        </p:txBody>
      </p:sp>
      <p:sp>
        <p:nvSpPr>
          <p:cNvPr id="1347" name="文本框 1346">
            <a:extLst>
              <a:ext uri="{FF2B5EF4-FFF2-40B4-BE49-F238E27FC236}">
                <a16:creationId xmlns:a16="http://schemas.microsoft.com/office/drawing/2014/main" id="{6A824F17-E1FB-1A17-3410-E5D39D7656DC}"/>
              </a:ext>
            </a:extLst>
          </p:cNvPr>
          <p:cNvSpPr txBox="1"/>
          <p:nvPr/>
        </p:nvSpPr>
        <p:spPr>
          <a:xfrm>
            <a:off x="789476" y="3607316"/>
            <a:ext cx="1519548"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Disturbed embedding</a:t>
            </a:r>
            <a:endParaRPr lang="zh-CN" altLang="en-US" sz="1200" dirty="0">
              <a:latin typeface="Times New Roman" panose="02020603050405020304" pitchFamily="18" charset="0"/>
              <a:cs typeface="Times New Roman" panose="02020603050405020304" pitchFamily="18" charset="0"/>
            </a:endParaRPr>
          </a:p>
        </p:txBody>
      </p:sp>
      <p:sp>
        <p:nvSpPr>
          <p:cNvPr id="1348" name="文本框 1347">
            <a:extLst>
              <a:ext uri="{FF2B5EF4-FFF2-40B4-BE49-F238E27FC236}">
                <a16:creationId xmlns:a16="http://schemas.microsoft.com/office/drawing/2014/main" id="{200795A0-2A8F-CB64-B8D1-636E5E6B01A3}"/>
              </a:ext>
            </a:extLst>
          </p:cNvPr>
          <p:cNvSpPr txBox="1"/>
          <p:nvPr/>
        </p:nvSpPr>
        <p:spPr>
          <a:xfrm>
            <a:off x="812316" y="4190591"/>
            <a:ext cx="1386027"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Isotope embedding</a:t>
            </a:r>
            <a:endParaRPr lang="zh-CN" altLang="en-US" sz="1200" dirty="0">
              <a:latin typeface="Times New Roman" panose="02020603050405020304" pitchFamily="18" charset="0"/>
              <a:cs typeface="Times New Roman" panose="02020603050405020304" pitchFamily="18" charset="0"/>
            </a:endParaRPr>
          </a:p>
        </p:txBody>
      </p:sp>
      <p:sp>
        <p:nvSpPr>
          <p:cNvPr id="1349" name="文本框 1348">
            <a:extLst>
              <a:ext uri="{FF2B5EF4-FFF2-40B4-BE49-F238E27FC236}">
                <a16:creationId xmlns:a16="http://schemas.microsoft.com/office/drawing/2014/main" id="{D06DB099-780E-8D5F-6922-90E28A388A9E}"/>
              </a:ext>
            </a:extLst>
          </p:cNvPr>
          <p:cNvSpPr txBox="1"/>
          <p:nvPr/>
        </p:nvSpPr>
        <p:spPr>
          <a:xfrm>
            <a:off x="838916" y="5074204"/>
            <a:ext cx="1683629"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Attach node embedding</a:t>
            </a:r>
            <a:endParaRPr lang="zh-CN" altLang="en-US" sz="1200" dirty="0">
              <a:latin typeface="Times New Roman" panose="02020603050405020304" pitchFamily="18" charset="0"/>
              <a:cs typeface="Times New Roman" panose="02020603050405020304" pitchFamily="18" charset="0"/>
            </a:endParaRPr>
          </a:p>
        </p:txBody>
      </p:sp>
      <p:cxnSp>
        <p:nvCxnSpPr>
          <p:cNvPr id="1350" name="直接箭头连接符 1349">
            <a:extLst>
              <a:ext uri="{FF2B5EF4-FFF2-40B4-BE49-F238E27FC236}">
                <a16:creationId xmlns:a16="http://schemas.microsoft.com/office/drawing/2014/main" id="{BA93C978-5FBE-03BA-DC47-1CD1B7AD4BED}"/>
              </a:ext>
            </a:extLst>
          </p:cNvPr>
          <p:cNvCxnSpPr>
            <a:cxnSpLocks/>
          </p:cNvCxnSpPr>
          <p:nvPr/>
        </p:nvCxnSpPr>
        <p:spPr>
          <a:xfrm>
            <a:off x="1440696" y="2972365"/>
            <a:ext cx="0" cy="451786"/>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pic>
        <p:nvPicPr>
          <p:cNvPr id="1442" name="图片 1441">
            <a:extLst>
              <a:ext uri="{FF2B5EF4-FFF2-40B4-BE49-F238E27FC236}">
                <a16:creationId xmlns:a16="http://schemas.microsoft.com/office/drawing/2014/main" id="{00955A1D-E7B5-642D-8DD2-C809AA0E74A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815576" y="3357923"/>
            <a:ext cx="691248" cy="728039"/>
          </a:xfrm>
          <a:prstGeom prst="rect">
            <a:avLst/>
          </a:prstGeom>
        </p:spPr>
      </p:pic>
      <p:sp>
        <p:nvSpPr>
          <p:cNvPr id="1444" name="文本框 1443">
            <a:extLst>
              <a:ext uri="{FF2B5EF4-FFF2-40B4-BE49-F238E27FC236}">
                <a16:creationId xmlns:a16="http://schemas.microsoft.com/office/drawing/2014/main" id="{E6822830-67D7-3D80-E6EE-C91F296AB305}"/>
              </a:ext>
            </a:extLst>
          </p:cNvPr>
          <p:cNvSpPr txBox="1"/>
          <p:nvPr/>
        </p:nvSpPr>
        <p:spPr>
          <a:xfrm>
            <a:off x="1392842" y="3045945"/>
            <a:ext cx="638339" cy="276999"/>
          </a:xfrm>
          <a:prstGeom prst="rect">
            <a:avLst/>
          </a:prstGeom>
          <a:noFill/>
        </p:spPr>
        <p:txBody>
          <a:bodyPr wrap="square">
            <a:spAutoFit/>
          </a:bodyPr>
          <a:lstStyle/>
          <a:p>
            <a:r>
              <a:rPr lang="en-US" altLang="zh-CN" sz="1200" dirty="0">
                <a:solidFill>
                  <a:srgbClr val="C00000"/>
                </a:solidFill>
                <a:latin typeface="Times New Roman" panose="02020603050405020304" pitchFamily="18" charset="0"/>
                <a:cs typeface="Times New Roman" panose="02020603050405020304" pitchFamily="18" charset="0"/>
              </a:rPr>
              <a:t>Similar</a:t>
            </a:r>
            <a:endParaRPr lang="zh-CN" altLang="en-US" sz="1200" dirty="0">
              <a:solidFill>
                <a:srgbClr val="C00000"/>
              </a:solidFill>
              <a:latin typeface="Times New Roman" panose="02020603050405020304" pitchFamily="18" charset="0"/>
              <a:cs typeface="Times New Roman" panose="02020603050405020304" pitchFamily="18" charset="0"/>
            </a:endParaRPr>
          </a:p>
        </p:txBody>
      </p:sp>
      <p:sp>
        <p:nvSpPr>
          <p:cNvPr id="1445" name="文本框 1444">
            <a:extLst>
              <a:ext uri="{FF2B5EF4-FFF2-40B4-BE49-F238E27FC236}">
                <a16:creationId xmlns:a16="http://schemas.microsoft.com/office/drawing/2014/main" id="{DFDEEB03-8385-FB1B-C472-C6BE373B3206}"/>
              </a:ext>
            </a:extLst>
          </p:cNvPr>
          <p:cNvSpPr txBox="1"/>
          <p:nvPr/>
        </p:nvSpPr>
        <p:spPr>
          <a:xfrm>
            <a:off x="1437633" y="4471270"/>
            <a:ext cx="638339" cy="276999"/>
          </a:xfrm>
          <a:prstGeom prst="rect">
            <a:avLst/>
          </a:prstGeom>
          <a:noFill/>
        </p:spPr>
        <p:txBody>
          <a:bodyPr wrap="square">
            <a:spAutoFit/>
          </a:bodyPr>
          <a:lstStyle/>
          <a:p>
            <a:r>
              <a:rPr lang="en-US" altLang="zh-CN" sz="1200" dirty="0">
                <a:solidFill>
                  <a:srgbClr val="C00000"/>
                </a:solidFill>
                <a:latin typeface="Times New Roman" panose="02020603050405020304" pitchFamily="18" charset="0"/>
                <a:cs typeface="Times New Roman" panose="02020603050405020304" pitchFamily="18" charset="0"/>
              </a:rPr>
              <a:t>Similar</a:t>
            </a:r>
            <a:endParaRPr lang="zh-CN" altLang="en-US" sz="1200" dirty="0">
              <a:solidFill>
                <a:srgbClr val="C00000"/>
              </a:solidFill>
              <a:latin typeface="Times New Roman" panose="02020603050405020304" pitchFamily="18" charset="0"/>
              <a:cs typeface="Times New Roman" panose="02020603050405020304" pitchFamily="18" charset="0"/>
            </a:endParaRPr>
          </a:p>
        </p:txBody>
      </p:sp>
      <p:cxnSp>
        <p:nvCxnSpPr>
          <p:cNvPr id="1448" name="直接箭头连接符 1447">
            <a:extLst>
              <a:ext uri="{FF2B5EF4-FFF2-40B4-BE49-F238E27FC236}">
                <a16:creationId xmlns:a16="http://schemas.microsoft.com/office/drawing/2014/main" id="{83AEF2DE-49EA-5167-66F4-882652E13746}"/>
              </a:ext>
            </a:extLst>
          </p:cNvPr>
          <p:cNvCxnSpPr>
            <a:cxnSpLocks/>
          </p:cNvCxnSpPr>
          <p:nvPr/>
        </p:nvCxnSpPr>
        <p:spPr>
          <a:xfrm>
            <a:off x="1483034" y="4405578"/>
            <a:ext cx="0" cy="451786"/>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sp>
        <p:nvSpPr>
          <p:cNvPr id="1557" name="矩形 1556">
            <a:extLst>
              <a:ext uri="{FF2B5EF4-FFF2-40B4-BE49-F238E27FC236}">
                <a16:creationId xmlns:a16="http://schemas.microsoft.com/office/drawing/2014/main" id="{7F8056FE-5F3A-2DE5-27FD-F344D04E4A5A}"/>
              </a:ext>
            </a:extLst>
          </p:cNvPr>
          <p:cNvSpPr/>
          <p:nvPr/>
        </p:nvSpPr>
        <p:spPr>
          <a:xfrm>
            <a:off x="1083794" y="2591131"/>
            <a:ext cx="936637" cy="198815"/>
          </a:xfrm>
          <a:prstGeom prst="rect">
            <a:avLst/>
          </a:prstGeom>
          <a:solidFill>
            <a:srgbClr val="8FAAD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58" name="直接连接符 1557">
            <a:extLst>
              <a:ext uri="{FF2B5EF4-FFF2-40B4-BE49-F238E27FC236}">
                <a16:creationId xmlns:a16="http://schemas.microsoft.com/office/drawing/2014/main" id="{12BFA91D-A84A-B4FE-4CF3-CA3820FD2766}"/>
              </a:ext>
            </a:extLst>
          </p:cNvPr>
          <p:cNvCxnSpPr>
            <a:cxnSpLocks/>
          </p:cNvCxnSpPr>
          <p:nvPr/>
        </p:nvCxnSpPr>
        <p:spPr>
          <a:xfrm>
            <a:off x="1233559" y="2590128"/>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1559" name="直接连接符 1558">
            <a:extLst>
              <a:ext uri="{FF2B5EF4-FFF2-40B4-BE49-F238E27FC236}">
                <a16:creationId xmlns:a16="http://schemas.microsoft.com/office/drawing/2014/main" id="{76D19DCC-CDEF-396D-65B3-4275CFEFCC9F}"/>
              </a:ext>
            </a:extLst>
          </p:cNvPr>
          <p:cNvCxnSpPr>
            <a:cxnSpLocks/>
          </p:cNvCxnSpPr>
          <p:nvPr/>
        </p:nvCxnSpPr>
        <p:spPr>
          <a:xfrm>
            <a:off x="1400247" y="2585366"/>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1560" name="直接连接符 1559">
            <a:extLst>
              <a:ext uri="{FF2B5EF4-FFF2-40B4-BE49-F238E27FC236}">
                <a16:creationId xmlns:a16="http://schemas.microsoft.com/office/drawing/2014/main" id="{77D71E2C-CB23-8B32-11AB-9EEC1755F539}"/>
              </a:ext>
            </a:extLst>
          </p:cNvPr>
          <p:cNvCxnSpPr>
            <a:cxnSpLocks/>
          </p:cNvCxnSpPr>
          <p:nvPr/>
        </p:nvCxnSpPr>
        <p:spPr>
          <a:xfrm>
            <a:off x="1552647" y="2587745"/>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1561" name="直接连接符 1560">
            <a:extLst>
              <a:ext uri="{FF2B5EF4-FFF2-40B4-BE49-F238E27FC236}">
                <a16:creationId xmlns:a16="http://schemas.microsoft.com/office/drawing/2014/main" id="{2AB076A0-5338-BA95-8778-EF7EF174DB04}"/>
              </a:ext>
            </a:extLst>
          </p:cNvPr>
          <p:cNvCxnSpPr>
            <a:cxnSpLocks/>
          </p:cNvCxnSpPr>
          <p:nvPr/>
        </p:nvCxnSpPr>
        <p:spPr>
          <a:xfrm>
            <a:off x="1709812" y="2587744"/>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1562" name="直接连接符 1561">
            <a:extLst>
              <a:ext uri="{FF2B5EF4-FFF2-40B4-BE49-F238E27FC236}">
                <a16:creationId xmlns:a16="http://schemas.microsoft.com/office/drawing/2014/main" id="{785B54C4-8BC4-2352-A899-82F5810143CA}"/>
              </a:ext>
            </a:extLst>
          </p:cNvPr>
          <p:cNvCxnSpPr>
            <a:cxnSpLocks/>
          </p:cNvCxnSpPr>
          <p:nvPr/>
        </p:nvCxnSpPr>
        <p:spPr>
          <a:xfrm>
            <a:off x="1876500" y="2590120"/>
            <a:ext cx="0" cy="206962"/>
          </a:xfrm>
          <a:prstGeom prst="line">
            <a:avLst/>
          </a:prstGeom>
          <a:ln/>
        </p:spPr>
        <p:style>
          <a:lnRef idx="2">
            <a:schemeClr val="dk1"/>
          </a:lnRef>
          <a:fillRef idx="0">
            <a:schemeClr val="dk1"/>
          </a:fillRef>
          <a:effectRef idx="1">
            <a:schemeClr val="dk1"/>
          </a:effectRef>
          <a:fontRef idx="minor">
            <a:schemeClr val="tx1"/>
          </a:fontRef>
        </p:style>
      </p:cxnSp>
      <p:sp>
        <p:nvSpPr>
          <p:cNvPr id="1563" name="矩形 1562">
            <a:extLst>
              <a:ext uri="{FF2B5EF4-FFF2-40B4-BE49-F238E27FC236}">
                <a16:creationId xmlns:a16="http://schemas.microsoft.com/office/drawing/2014/main" id="{8F0E3333-7F5C-6A42-A6B4-330DA0613538}"/>
              </a:ext>
            </a:extLst>
          </p:cNvPr>
          <p:cNvSpPr/>
          <p:nvPr/>
        </p:nvSpPr>
        <p:spPr>
          <a:xfrm>
            <a:off x="1086048" y="3444359"/>
            <a:ext cx="936637" cy="198815"/>
          </a:xfrm>
          <a:prstGeom prst="rect">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64" name="直接连接符 1563">
            <a:extLst>
              <a:ext uri="{FF2B5EF4-FFF2-40B4-BE49-F238E27FC236}">
                <a16:creationId xmlns:a16="http://schemas.microsoft.com/office/drawing/2014/main" id="{284ACF39-0693-AF4A-F92E-4845F6355D38}"/>
              </a:ext>
            </a:extLst>
          </p:cNvPr>
          <p:cNvCxnSpPr>
            <a:cxnSpLocks/>
          </p:cNvCxnSpPr>
          <p:nvPr/>
        </p:nvCxnSpPr>
        <p:spPr>
          <a:xfrm>
            <a:off x="1235813" y="3443356"/>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1565" name="直接连接符 1564">
            <a:extLst>
              <a:ext uri="{FF2B5EF4-FFF2-40B4-BE49-F238E27FC236}">
                <a16:creationId xmlns:a16="http://schemas.microsoft.com/office/drawing/2014/main" id="{6909FFEB-7E37-11B3-AA26-A9E39F05EF16}"/>
              </a:ext>
            </a:extLst>
          </p:cNvPr>
          <p:cNvCxnSpPr>
            <a:cxnSpLocks/>
          </p:cNvCxnSpPr>
          <p:nvPr/>
        </p:nvCxnSpPr>
        <p:spPr>
          <a:xfrm>
            <a:off x="1402501" y="3438594"/>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1566" name="直接连接符 1565">
            <a:extLst>
              <a:ext uri="{FF2B5EF4-FFF2-40B4-BE49-F238E27FC236}">
                <a16:creationId xmlns:a16="http://schemas.microsoft.com/office/drawing/2014/main" id="{7EFE4150-ADF6-96AE-5EF1-AF98388E7F5C}"/>
              </a:ext>
            </a:extLst>
          </p:cNvPr>
          <p:cNvCxnSpPr>
            <a:cxnSpLocks/>
          </p:cNvCxnSpPr>
          <p:nvPr/>
        </p:nvCxnSpPr>
        <p:spPr>
          <a:xfrm>
            <a:off x="1554901" y="3440973"/>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1567" name="直接连接符 1566">
            <a:extLst>
              <a:ext uri="{FF2B5EF4-FFF2-40B4-BE49-F238E27FC236}">
                <a16:creationId xmlns:a16="http://schemas.microsoft.com/office/drawing/2014/main" id="{3511FD30-195E-1C21-B0EC-7DB0D187DB1B}"/>
              </a:ext>
            </a:extLst>
          </p:cNvPr>
          <p:cNvCxnSpPr>
            <a:cxnSpLocks/>
          </p:cNvCxnSpPr>
          <p:nvPr/>
        </p:nvCxnSpPr>
        <p:spPr>
          <a:xfrm>
            <a:off x="1712066" y="3440972"/>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1568" name="直接连接符 1567">
            <a:extLst>
              <a:ext uri="{FF2B5EF4-FFF2-40B4-BE49-F238E27FC236}">
                <a16:creationId xmlns:a16="http://schemas.microsoft.com/office/drawing/2014/main" id="{BDA5A872-759F-ECC9-9826-97EBAAA64DF8}"/>
              </a:ext>
            </a:extLst>
          </p:cNvPr>
          <p:cNvCxnSpPr>
            <a:cxnSpLocks/>
          </p:cNvCxnSpPr>
          <p:nvPr/>
        </p:nvCxnSpPr>
        <p:spPr>
          <a:xfrm>
            <a:off x="1878754" y="3443348"/>
            <a:ext cx="0" cy="206962"/>
          </a:xfrm>
          <a:prstGeom prst="line">
            <a:avLst/>
          </a:prstGeom>
          <a:ln/>
        </p:spPr>
        <p:style>
          <a:lnRef idx="2">
            <a:schemeClr val="dk1"/>
          </a:lnRef>
          <a:fillRef idx="0">
            <a:schemeClr val="dk1"/>
          </a:fillRef>
          <a:effectRef idx="1">
            <a:schemeClr val="dk1"/>
          </a:effectRef>
          <a:fontRef idx="minor">
            <a:schemeClr val="tx1"/>
          </a:fontRef>
        </p:style>
      </p:cxnSp>
      <p:sp>
        <p:nvSpPr>
          <p:cNvPr id="1569" name="矩形 1568">
            <a:extLst>
              <a:ext uri="{FF2B5EF4-FFF2-40B4-BE49-F238E27FC236}">
                <a16:creationId xmlns:a16="http://schemas.microsoft.com/office/drawing/2014/main" id="{087FBEB8-4E45-277E-F7CE-3021647FE7A7}"/>
              </a:ext>
            </a:extLst>
          </p:cNvPr>
          <p:cNvSpPr/>
          <p:nvPr/>
        </p:nvSpPr>
        <p:spPr>
          <a:xfrm>
            <a:off x="1390797" y="3447160"/>
            <a:ext cx="189782" cy="198162"/>
          </a:xfrm>
          <a:prstGeom prst="rect">
            <a:avLst/>
          </a:prstGeom>
          <a:pattFill prst="dkVert">
            <a:fgClr>
              <a:srgbClr val="ED7D31"/>
            </a:fgClr>
            <a:bgClr>
              <a:schemeClr val="bg1"/>
            </a:bgClr>
          </a:patt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1570" name="矩形 1569">
            <a:extLst>
              <a:ext uri="{FF2B5EF4-FFF2-40B4-BE49-F238E27FC236}">
                <a16:creationId xmlns:a16="http://schemas.microsoft.com/office/drawing/2014/main" id="{3B529D93-A21B-0F4F-9CA5-72BD8BA0BD4D}"/>
              </a:ext>
            </a:extLst>
          </p:cNvPr>
          <p:cNvSpPr/>
          <p:nvPr/>
        </p:nvSpPr>
        <p:spPr>
          <a:xfrm>
            <a:off x="1083794" y="4010229"/>
            <a:ext cx="936637" cy="198815"/>
          </a:xfrm>
          <a:prstGeom prst="rect">
            <a:avLst/>
          </a:prstGeom>
          <a:solidFill>
            <a:srgbClr val="FBE5D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71" name="直接连接符 1570">
            <a:extLst>
              <a:ext uri="{FF2B5EF4-FFF2-40B4-BE49-F238E27FC236}">
                <a16:creationId xmlns:a16="http://schemas.microsoft.com/office/drawing/2014/main" id="{AA8D272D-4F96-466F-E32E-2CC93213EBC7}"/>
              </a:ext>
            </a:extLst>
          </p:cNvPr>
          <p:cNvCxnSpPr>
            <a:cxnSpLocks/>
          </p:cNvCxnSpPr>
          <p:nvPr/>
        </p:nvCxnSpPr>
        <p:spPr>
          <a:xfrm>
            <a:off x="1233559" y="4009226"/>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1572" name="直接连接符 1571">
            <a:extLst>
              <a:ext uri="{FF2B5EF4-FFF2-40B4-BE49-F238E27FC236}">
                <a16:creationId xmlns:a16="http://schemas.microsoft.com/office/drawing/2014/main" id="{6801A094-D4EB-8AAF-4816-A1D15DE5B91A}"/>
              </a:ext>
            </a:extLst>
          </p:cNvPr>
          <p:cNvCxnSpPr>
            <a:cxnSpLocks/>
          </p:cNvCxnSpPr>
          <p:nvPr/>
        </p:nvCxnSpPr>
        <p:spPr>
          <a:xfrm>
            <a:off x="1400247" y="4004464"/>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1573" name="直接连接符 1572">
            <a:extLst>
              <a:ext uri="{FF2B5EF4-FFF2-40B4-BE49-F238E27FC236}">
                <a16:creationId xmlns:a16="http://schemas.microsoft.com/office/drawing/2014/main" id="{E360325C-22A5-135C-5FD9-80957E5551B6}"/>
              </a:ext>
            </a:extLst>
          </p:cNvPr>
          <p:cNvCxnSpPr>
            <a:cxnSpLocks/>
          </p:cNvCxnSpPr>
          <p:nvPr/>
        </p:nvCxnSpPr>
        <p:spPr>
          <a:xfrm>
            <a:off x="1552647" y="4006843"/>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1574" name="直接连接符 1573">
            <a:extLst>
              <a:ext uri="{FF2B5EF4-FFF2-40B4-BE49-F238E27FC236}">
                <a16:creationId xmlns:a16="http://schemas.microsoft.com/office/drawing/2014/main" id="{55036759-3B27-BCB6-B15A-41364E4FC98D}"/>
              </a:ext>
            </a:extLst>
          </p:cNvPr>
          <p:cNvCxnSpPr>
            <a:cxnSpLocks/>
          </p:cNvCxnSpPr>
          <p:nvPr/>
        </p:nvCxnSpPr>
        <p:spPr>
          <a:xfrm>
            <a:off x="1709812" y="4006842"/>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1575" name="直接连接符 1574">
            <a:extLst>
              <a:ext uri="{FF2B5EF4-FFF2-40B4-BE49-F238E27FC236}">
                <a16:creationId xmlns:a16="http://schemas.microsoft.com/office/drawing/2014/main" id="{7EBDC8D8-CE77-F591-60C2-354DA057F8DF}"/>
              </a:ext>
            </a:extLst>
          </p:cNvPr>
          <p:cNvCxnSpPr>
            <a:cxnSpLocks/>
          </p:cNvCxnSpPr>
          <p:nvPr/>
        </p:nvCxnSpPr>
        <p:spPr>
          <a:xfrm>
            <a:off x="1876500" y="4009218"/>
            <a:ext cx="0" cy="206962"/>
          </a:xfrm>
          <a:prstGeom prst="line">
            <a:avLst/>
          </a:prstGeom>
          <a:ln/>
        </p:spPr>
        <p:style>
          <a:lnRef idx="2">
            <a:schemeClr val="dk1"/>
          </a:lnRef>
          <a:fillRef idx="0">
            <a:schemeClr val="dk1"/>
          </a:fillRef>
          <a:effectRef idx="1">
            <a:schemeClr val="dk1"/>
          </a:effectRef>
          <a:fontRef idx="minor">
            <a:schemeClr val="tx1"/>
          </a:fontRef>
        </p:style>
      </p:cxnSp>
      <p:sp>
        <p:nvSpPr>
          <p:cNvPr id="1576" name="矩形 1575">
            <a:extLst>
              <a:ext uri="{FF2B5EF4-FFF2-40B4-BE49-F238E27FC236}">
                <a16:creationId xmlns:a16="http://schemas.microsoft.com/office/drawing/2014/main" id="{08380B3A-BDBC-1050-1857-9C115CFB888B}"/>
              </a:ext>
            </a:extLst>
          </p:cNvPr>
          <p:cNvSpPr/>
          <p:nvPr/>
        </p:nvSpPr>
        <p:spPr>
          <a:xfrm>
            <a:off x="1075330" y="4916522"/>
            <a:ext cx="936637" cy="198815"/>
          </a:xfrm>
          <a:prstGeom prst="rect">
            <a:avLst/>
          </a:prstGeom>
          <a:solidFill>
            <a:srgbClr val="DAEFF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77" name="直接连接符 1576">
            <a:extLst>
              <a:ext uri="{FF2B5EF4-FFF2-40B4-BE49-F238E27FC236}">
                <a16:creationId xmlns:a16="http://schemas.microsoft.com/office/drawing/2014/main" id="{C061A5E6-71F5-D8D8-2686-29A056CA7F92}"/>
              </a:ext>
            </a:extLst>
          </p:cNvPr>
          <p:cNvCxnSpPr>
            <a:cxnSpLocks/>
          </p:cNvCxnSpPr>
          <p:nvPr/>
        </p:nvCxnSpPr>
        <p:spPr>
          <a:xfrm>
            <a:off x="1225095" y="4915519"/>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1578" name="直接连接符 1577">
            <a:extLst>
              <a:ext uri="{FF2B5EF4-FFF2-40B4-BE49-F238E27FC236}">
                <a16:creationId xmlns:a16="http://schemas.microsoft.com/office/drawing/2014/main" id="{E6276BF0-70E8-DE92-2739-E4FDDF450F24}"/>
              </a:ext>
            </a:extLst>
          </p:cNvPr>
          <p:cNvCxnSpPr>
            <a:cxnSpLocks/>
          </p:cNvCxnSpPr>
          <p:nvPr/>
        </p:nvCxnSpPr>
        <p:spPr>
          <a:xfrm>
            <a:off x="1391783" y="4910757"/>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1579" name="直接连接符 1578">
            <a:extLst>
              <a:ext uri="{FF2B5EF4-FFF2-40B4-BE49-F238E27FC236}">
                <a16:creationId xmlns:a16="http://schemas.microsoft.com/office/drawing/2014/main" id="{9F075370-4A01-9B4E-17CB-A5D236643C37}"/>
              </a:ext>
            </a:extLst>
          </p:cNvPr>
          <p:cNvCxnSpPr>
            <a:cxnSpLocks/>
          </p:cNvCxnSpPr>
          <p:nvPr/>
        </p:nvCxnSpPr>
        <p:spPr>
          <a:xfrm>
            <a:off x="1544183" y="4913136"/>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1580" name="直接连接符 1579">
            <a:extLst>
              <a:ext uri="{FF2B5EF4-FFF2-40B4-BE49-F238E27FC236}">
                <a16:creationId xmlns:a16="http://schemas.microsoft.com/office/drawing/2014/main" id="{DDEADEFA-C149-3F15-EABB-25A0EBD1A896}"/>
              </a:ext>
            </a:extLst>
          </p:cNvPr>
          <p:cNvCxnSpPr>
            <a:cxnSpLocks/>
          </p:cNvCxnSpPr>
          <p:nvPr/>
        </p:nvCxnSpPr>
        <p:spPr>
          <a:xfrm>
            <a:off x="1701348" y="4913135"/>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1581" name="直接连接符 1580">
            <a:extLst>
              <a:ext uri="{FF2B5EF4-FFF2-40B4-BE49-F238E27FC236}">
                <a16:creationId xmlns:a16="http://schemas.microsoft.com/office/drawing/2014/main" id="{E90753E6-EC90-CEC8-8E3D-448F164AD88E}"/>
              </a:ext>
            </a:extLst>
          </p:cNvPr>
          <p:cNvCxnSpPr>
            <a:cxnSpLocks/>
          </p:cNvCxnSpPr>
          <p:nvPr/>
        </p:nvCxnSpPr>
        <p:spPr>
          <a:xfrm>
            <a:off x="1868036" y="4915511"/>
            <a:ext cx="0" cy="206962"/>
          </a:xfrm>
          <a:prstGeom prst="line">
            <a:avLst/>
          </a:prstGeom>
          <a:ln/>
        </p:spPr>
        <p:style>
          <a:lnRef idx="2">
            <a:schemeClr val="dk1"/>
          </a:lnRef>
          <a:fillRef idx="0">
            <a:schemeClr val="dk1"/>
          </a:fillRef>
          <a:effectRef idx="1">
            <a:schemeClr val="dk1"/>
          </a:effectRef>
          <a:fontRef idx="minor">
            <a:schemeClr val="tx1"/>
          </a:fontRef>
        </p:style>
      </p:cxnSp>
      <p:sp>
        <p:nvSpPr>
          <p:cNvPr id="1599" name="矩形 1598">
            <a:extLst>
              <a:ext uri="{FF2B5EF4-FFF2-40B4-BE49-F238E27FC236}">
                <a16:creationId xmlns:a16="http://schemas.microsoft.com/office/drawing/2014/main" id="{2352CB87-61E2-B060-7C12-AAE56EFD57E7}"/>
              </a:ext>
            </a:extLst>
          </p:cNvPr>
          <p:cNvSpPr/>
          <p:nvPr/>
        </p:nvSpPr>
        <p:spPr>
          <a:xfrm>
            <a:off x="373775" y="2416034"/>
            <a:ext cx="6104581" cy="3878160"/>
          </a:xfrm>
          <a:prstGeom prst="rect">
            <a:avLst/>
          </a:prstGeom>
          <a:noFill/>
          <a:ln>
            <a:solidFill>
              <a:srgbClr val="91919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0" name="文本框 1599">
            <a:extLst>
              <a:ext uri="{FF2B5EF4-FFF2-40B4-BE49-F238E27FC236}">
                <a16:creationId xmlns:a16="http://schemas.microsoft.com/office/drawing/2014/main" id="{FDBDED20-F31A-D9B6-F11B-BF7611366353}"/>
              </a:ext>
            </a:extLst>
          </p:cNvPr>
          <p:cNvSpPr txBox="1"/>
          <p:nvPr/>
        </p:nvSpPr>
        <p:spPr>
          <a:xfrm>
            <a:off x="288102" y="2125117"/>
            <a:ext cx="3767181" cy="276999"/>
          </a:xfrm>
          <a:prstGeom prst="rect">
            <a:avLst/>
          </a:prstGeom>
          <a:noFill/>
        </p:spPr>
        <p:txBody>
          <a:bodyPr wrap="square">
            <a:spAutoFit/>
          </a:bodyPr>
          <a:lstStyle/>
          <a:p>
            <a:r>
              <a:rPr lang="en-US" altLang="zh-CN" sz="1200" b="1" dirty="0">
                <a:latin typeface="Times New Roman" panose="02020603050405020304" pitchFamily="18" charset="0"/>
                <a:cs typeface="Times New Roman" panose="02020603050405020304" pitchFamily="18" charset="0"/>
              </a:rPr>
              <a:t>b) Bipartite embedding discrepancy isotope generation</a:t>
            </a:r>
          </a:p>
        </p:txBody>
      </p:sp>
      <p:grpSp>
        <p:nvGrpSpPr>
          <p:cNvPr id="1604" name="Google Shape;4303;p42">
            <a:extLst>
              <a:ext uri="{FF2B5EF4-FFF2-40B4-BE49-F238E27FC236}">
                <a16:creationId xmlns:a16="http://schemas.microsoft.com/office/drawing/2014/main" id="{95AEEC30-03C6-1EFD-AB05-D151B4AFB51E}"/>
              </a:ext>
            </a:extLst>
          </p:cNvPr>
          <p:cNvGrpSpPr/>
          <p:nvPr/>
        </p:nvGrpSpPr>
        <p:grpSpPr>
          <a:xfrm rot="16200000">
            <a:off x="3910146" y="4732602"/>
            <a:ext cx="177283" cy="520706"/>
            <a:chOff x="6545125" y="610550"/>
            <a:chExt cx="274900" cy="822600"/>
          </a:xfrm>
          <a:solidFill>
            <a:srgbClr val="E3EEFF"/>
          </a:solidFill>
        </p:grpSpPr>
        <p:sp>
          <p:nvSpPr>
            <p:cNvPr id="1605" name="Google Shape;4304;p42">
              <a:extLst>
                <a:ext uri="{FF2B5EF4-FFF2-40B4-BE49-F238E27FC236}">
                  <a16:creationId xmlns:a16="http://schemas.microsoft.com/office/drawing/2014/main" id="{566D1F76-A4CA-235E-2BC6-6D43386456E7}"/>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06" name="Google Shape;4305;p42">
              <a:extLst>
                <a:ext uri="{FF2B5EF4-FFF2-40B4-BE49-F238E27FC236}">
                  <a16:creationId xmlns:a16="http://schemas.microsoft.com/office/drawing/2014/main" id="{DE9F0F13-6C40-A6D8-590F-0F61C38DD4D5}"/>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07" name="Google Shape;4306;p42">
              <a:extLst>
                <a:ext uri="{FF2B5EF4-FFF2-40B4-BE49-F238E27FC236}">
                  <a16:creationId xmlns:a16="http://schemas.microsoft.com/office/drawing/2014/main" id="{5936E5B1-6BEB-F6B2-426F-15A159FACD31}"/>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608" name="Google Shape;4303;p42">
            <a:extLst>
              <a:ext uri="{FF2B5EF4-FFF2-40B4-BE49-F238E27FC236}">
                <a16:creationId xmlns:a16="http://schemas.microsoft.com/office/drawing/2014/main" id="{EC00B72D-8BF0-6E9A-F9B0-2C212496B6B5}"/>
              </a:ext>
            </a:extLst>
          </p:cNvPr>
          <p:cNvGrpSpPr/>
          <p:nvPr/>
        </p:nvGrpSpPr>
        <p:grpSpPr>
          <a:xfrm rot="16200000">
            <a:off x="3877493" y="4758641"/>
            <a:ext cx="177283" cy="520706"/>
            <a:chOff x="6545125" y="610550"/>
            <a:chExt cx="274900" cy="822600"/>
          </a:xfrm>
          <a:solidFill>
            <a:srgbClr val="E3EEFF"/>
          </a:solidFill>
        </p:grpSpPr>
        <p:sp>
          <p:nvSpPr>
            <p:cNvPr id="1609" name="Google Shape;4304;p42">
              <a:extLst>
                <a:ext uri="{FF2B5EF4-FFF2-40B4-BE49-F238E27FC236}">
                  <a16:creationId xmlns:a16="http://schemas.microsoft.com/office/drawing/2014/main" id="{EDC18212-8930-5067-70E4-58A70406A6E9}"/>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10" name="Google Shape;4305;p42">
              <a:extLst>
                <a:ext uri="{FF2B5EF4-FFF2-40B4-BE49-F238E27FC236}">
                  <a16:creationId xmlns:a16="http://schemas.microsoft.com/office/drawing/2014/main" id="{F80BF17D-2DD6-B6CE-5F87-67E9E746D120}"/>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11" name="Google Shape;4306;p42">
              <a:extLst>
                <a:ext uri="{FF2B5EF4-FFF2-40B4-BE49-F238E27FC236}">
                  <a16:creationId xmlns:a16="http://schemas.microsoft.com/office/drawing/2014/main" id="{4F6450F1-154B-ED4D-D639-B76D4041E8E3}"/>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612" name="Google Shape;4303;p42">
            <a:extLst>
              <a:ext uri="{FF2B5EF4-FFF2-40B4-BE49-F238E27FC236}">
                <a16:creationId xmlns:a16="http://schemas.microsoft.com/office/drawing/2014/main" id="{C3C9E3EC-5F8A-F414-D3C3-36A36F1997F2}"/>
              </a:ext>
            </a:extLst>
          </p:cNvPr>
          <p:cNvGrpSpPr/>
          <p:nvPr/>
        </p:nvGrpSpPr>
        <p:grpSpPr>
          <a:xfrm rot="16200000">
            <a:off x="3828517" y="4789188"/>
            <a:ext cx="177283" cy="520706"/>
            <a:chOff x="6545125" y="610550"/>
            <a:chExt cx="274900" cy="822600"/>
          </a:xfrm>
          <a:solidFill>
            <a:srgbClr val="E3EEFF"/>
          </a:solidFill>
        </p:grpSpPr>
        <p:sp>
          <p:nvSpPr>
            <p:cNvPr id="1613" name="Google Shape;4304;p42">
              <a:extLst>
                <a:ext uri="{FF2B5EF4-FFF2-40B4-BE49-F238E27FC236}">
                  <a16:creationId xmlns:a16="http://schemas.microsoft.com/office/drawing/2014/main" id="{808CAEF2-E971-A3A0-D1D7-A0E96DF72852}"/>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14" name="Google Shape;4305;p42">
              <a:extLst>
                <a:ext uri="{FF2B5EF4-FFF2-40B4-BE49-F238E27FC236}">
                  <a16:creationId xmlns:a16="http://schemas.microsoft.com/office/drawing/2014/main" id="{56A7E486-6EEB-CC16-4648-9AD58CBE30CD}"/>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15" name="Google Shape;4306;p42">
              <a:extLst>
                <a:ext uri="{FF2B5EF4-FFF2-40B4-BE49-F238E27FC236}">
                  <a16:creationId xmlns:a16="http://schemas.microsoft.com/office/drawing/2014/main" id="{D7E02BC0-2BFB-A261-1018-2F0B4D19AC77}"/>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616" name="Google Shape;4303;p42">
            <a:extLst>
              <a:ext uri="{FF2B5EF4-FFF2-40B4-BE49-F238E27FC236}">
                <a16:creationId xmlns:a16="http://schemas.microsoft.com/office/drawing/2014/main" id="{89C39FC3-AF99-04A3-DF59-07210C7739E3}"/>
              </a:ext>
            </a:extLst>
          </p:cNvPr>
          <p:cNvGrpSpPr/>
          <p:nvPr/>
        </p:nvGrpSpPr>
        <p:grpSpPr>
          <a:xfrm rot="16200000">
            <a:off x="3796147" y="4822409"/>
            <a:ext cx="177283" cy="520706"/>
            <a:chOff x="6545125" y="610550"/>
            <a:chExt cx="274900" cy="822600"/>
          </a:xfrm>
          <a:solidFill>
            <a:srgbClr val="E3EEFF"/>
          </a:solidFill>
        </p:grpSpPr>
        <p:sp>
          <p:nvSpPr>
            <p:cNvPr id="1617" name="Google Shape;4304;p42">
              <a:extLst>
                <a:ext uri="{FF2B5EF4-FFF2-40B4-BE49-F238E27FC236}">
                  <a16:creationId xmlns:a16="http://schemas.microsoft.com/office/drawing/2014/main" id="{E903E99E-9B94-5F89-FBA8-C1B69F8B0EA5}"/>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18" name="Google Shape;4305;p42">
              <a:extLst>
                <a:ext uri="{FF2B5EF4-FFF2-40B4-BE49-F238E27FC236}">
                  <a16:creationId xmlns:a16="http://schemas.microsoft.com/office/drawing/2014/main" id="{E6B60072-1C65-63D8-56D7-9A10680C04E7}"/>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19" name="Google Shape;4306;p42">
              <a:extLst>
                <a:ext uri="{FF2B5EF4-FFF2-40B4-BE49-F238E27FC236}">
                  <a16:creationId xmlns:a16="http://schemas.microsoft.com/office/drawing/2014/main" id="{8CB3DDD5-8E85-9955-2F84-823611ABDAA3}"/>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620" name="Google Shape;4303;p42">
            <a:extLst>
              <a:ext uri="{FF2B5EF4-FFF2-40B4-BE49-F238E27FC236}">
                <a16:creationId xmlns:a16="http://schemas.microsoft.com/office/drawing/2014/main" id="{F8C56652-83D0-5604-2C50-317544C1669A}"/>
              </a:ext>
            </a:extLst>
          </p:cNvPr>
          <p:cNvGrpSpPr/>
          <p:nvPr/>
        </p:nvGrpSpPr>
        <p:grpSpPr>
          <a:xfrm rot="16200000">
            <a:off x="5310051" y="4721284"/>
            <a:ext cx="177283" cy="520706"/>
            <a:chOff x="6545125" y="610550"/>
            <a:chExt cx="274900" cy="822600"/>
          </a:xfrm>
          <a:solidFill>
            <a:srgbClr val="FFC000"/>
          </a:solidFill>
        </p:grpSpPr>
        <p:sp>
          <p:nvSpPr>
            <p:cNvPr id="1621" name="Google Shape;4304;p42">
              <a:extLst>
                <a:ext uri="{FF2B5EF4-FFF2-40B4-BE49-F238E27FC236}">
                  <a16:creationId xmlns:a16="http://schemas.microsoft.com/office/drawing/2014/main" id="{1DDFE2A6-6B9D-81F8-54E8-5E0115DDC16E}"/>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2" name="Google Shape;4305;p42">
              <a:extLst>
                <a:ext uri="{FF2B5EF4-FFF2-40B4-BE49-F238E27FC236}">
                  <a16:creationId xmlns:a16="http://schemas.microsoft.com/office/drawing/2014/main" id="{DF946E37-9686-66BF-E4B3-2CCEB934ADB9}"/>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3" name="Google Shape;4306;p42">
              <a:extLst>
                <a:ext uri="{FF2B5EF4-FFF2-40B4-BE49-F238E27FC236}">
                  <a16:creationId xmlns:a16="http://schemas.microsoft.com/office/drawing/2014/main" id="{A2E60F52-77A0-10CB-6820-233B0803B559}"/>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624" name="Google Shape;4303;p42">
            <a:extLst>
              <a:ext uri="{FF2B5EF4-FFF2-40B4-BE49-F238E27FC236}">
                <a16:creationId xmlns:a16="http://schemas.microsoft.com/office/drawing/2014/main" id="{B9649273-8178-6AF6-DD64-8AE396D38E68}"/>
              </a:ext>
            </a:extLst>
          </p:cNvPr>
          <p:cNvGrpSpPr/>
          <p:nvPr/>
        </p:nvGrpSpPr>
        <p:grpSpPr>
          <a:xfrm rot="16200000">
            <a:off x="5266509" y="4759800"/>
            <a:ext cx="177283" cy="520706"/>
            <a:chOff x="6545125" y="610550"/>
            <a:chExt cx="274900" cy="822600"/>
          </a:xfrm>
          <a:solidFill>
            <a:srgbClr val="FFC000"/>
          </a:solidFill>
        </p:grpSpPr>
        <p:sp>
          <p:nvSpPr>
            <p:cNvPr id="1625" name="Google Shape;4304;p42">
              <a:extLst>
                <a:ext uri="{FF2B5EF4-FFF2-40B4-BE49-F238E27FC236}">
                  <a16:creationId xmlns:a16="http://schemas.microsoft.com/office/drawing/2014/main" id="{756A0AD5-874A-9984-D985-813A5CB0FDE2}"/>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6" name="Google Shape;4305;p42">
              <a:extLst>
                <a:ext uri="{FF2B5EF4-FFF2-40B4-BE49-F238E27FC236}">
                  <a16:creationId xmlns:a16="http://schemas.microsoft.com/office/drawing/2014/main" id="{89E50713-3EC7-24F4-A40E-95524ADD91C1}"/>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7" name="Google Shape;4306;p42">
              <a:extLst>
                <a:ext uri="{FF2B5EF4-FFF2-40B4-BE49-F238E27FC236}">
                  <a16:creationId xmlns:a16="http://schemas.microsoft.com/office/drawing/2014/main" id="{A232B383-2623-7949-0A78-29616EC28576}"/>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628" name="Google Shape;4303;p42">
            <a:extLst>
              <a:ext uri="{FF2B5EF4-FFF2-40B4-BE49-F238E27FC236}">
                <a16:creationId xmlns:a16="http://schemas.microsoft.com/office/drawing/2014/main" id="{B9FEC030-F00D-CE52-98C8-D3F558CAD3FA}"/>
              </a:ext>
            </a:extLst>
          </p:cNvPr>
          <p:cNvGrpSpPr/>
          <p:nvPr/>
        </p:nvGrpSpPr>
        <p:grpSpPr>
          <a:xfrm rot="16200000">
            <a:off x="5227322" y="4794248"/>
            <a:ext cx="177283" cy="520706"/>
            <a:chOff x="6545125" y="610550"/>
            <a:chExt cx="274901" cy="822600"/>
          </a:xfrm>
          <a:solidFill>
            <a:srgbClr val="FFC000"/>
          </a:solidFill>
        </p:grpSpPr>
        <p:sp>
          <p:nvSpPr>
            <p:cNvPr id="1629" name="Google Shape;4304;p42">
              <a:extLst>
                <a:ext uri="{FF2B5EF4-FFF2-40B4-BE49-F238E27FC236}">
                  <a16:creationId xmlns:a16="http://schemas.microsoft.com/office/drawing/2014/main" id="{BDB2854E-231A-79A2-95E2-336B4B94570B}"/>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30" name="Google Shape;4305;p42">
              <a:extLst>
                <a:ext uri="{FF2B5EF4-FFF2-40B4-BE49-F238E27FC236}">
                  <a16:creationId xmlns:a16="http://schemas.microsoft.com/office/drawing/2014/main" id="{B6C70CB3-EE00-F37D-B25C-4850EE35D535}"/>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31" name="Google Shape;4306;p42">
              <a:extLst>
                <a:ext uri="{FF2B5EF4-FFF2-40B4-BE49-F238E27FC236}">
                  <a16:creationId xmlns:a16="http://schemas.microsoft.com/office/drawing/2014/main" id="{CA8A9377-F3B8-19CA-8F37-D03117B4FB16}"/>
                </a:ext>
              </a:extLst>
            </p:cNvPr>
            <p:cNvSpPr/>
            <p:nvPr/>
          </p:nvSpPr>
          <p:spPr>
            <a:xfrm>
              <a:off x="6545825" y="1158949"/>
              <a:ext cx="274201" cy="274201"/>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632" name="Google Shape;4303;p42">
            <a:extLst>
              <a:ext uri="{FF2B5EF4-FFF2-40B4-BE49-F238E27FC236}">
                <a16:creationId xmlns:a16="http://schemas.microsoft.com/office/drawing/2014/main" id="{8CCBC260-9E93-6B19-83AD-117027A7D390}"/>
              </a:ext>
            </a:extLst>
          </p:cNvPr>
          <p:cNvGrpSpPr/>
          <p:nvPr/>
        </p:nvGrpSpPr>
        <p:grpSpPr>
          <a:xfrm rot="16200000">
            <a:off x="5184458" y="4822176"/>
            <a:ext cx="177283" cy="520706"/>
            <a:chOff x="6545125" y="610550"/>
            <a:chExt cx="274900" cy="822600"/>
          </a:xfrm>
          <a:solidFill>
            <a:srgbClr val="FFC000"/>
          </a:solidFill>
        </p:grpSpPr>
        <p:sp>
          <p:nvSpPr>
            <p:cNvPr id="1633" name="Google Shape;4304;p42">
              <a:extLst>
                <a:ext uri="{FF2B5EF4-FFF2-40B4-BE49-F238E27FC236}">
                  <a16:creationId xmlns:a16="http://schemas.microsoft.com/office/drawing/2014/main" id="{B248141F-D16C-FF5A-C451-882B95E368B0}"/>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34" name="Google Shape;4305;p42">
              <a:extLst>
                <a:ext uri="{FF2B5EF4-FFF2-40B4-BE49-F238E27FC236}">
                  <a16:creationId xmlns:a16="http://schemas.microsoft.com/office/drawing/2014/main" id="{81FA94F3-AC4A-5B06-2634-F2F121BADFC8}"/>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35" name="Google Shape;4306;p42">
              <a:extLst>
                <a:ext uri="{FF2B5EF4-FFF2-40B4-BE49-F238E27FC236}">
                  <a16:creationId xmlns:a16="http://schemas.microsoft.com/office/drawing/2014/main" id="{AEC8E853-5F4C-011F-3D83-623A931B89AF}"/>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extLst>
      <p:ext uri="{BB962C8B-B14F-4D97-AF65-F5344CB8AC3E}">
        <p14:creationId xmlns:p14="http://schemas.microsoft.com/office/powerpoint/2010/main" val="198814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537C2F-658C-33AB-7560-CBB1458E384C}"/>
            </a:ext>
          </a:extLst>
        </p:cNvPr>
        <p:cNvGrpSpPr/>
        <p:nvPr/>
      </p:nvGrpSpPr>
      <p:grpSpPr>
        <a:xfrm>
          <a:off x="0" y="0"/>
          <a:ext cx="0" cy="0"/>
          <a:chOff x="0" y="0"/>
          <a:chExt cx="0" cy="0"/>
        </a:xfrm>
      </p:grpSpPr>
      <p:sp>
        <p:nvSpPr>
          <p:cNvPr id="504" name="矩形 503">
            <a:extLst>
              <a:ext uri="{FF2B5EF4-FFF2-40B4-BE49-F238E27FC236}">
                <a16:creationId xmlns:a16="http://schemas.microsoft.com/office/drawing/2014/main" id="{5D12A087-12C7-9E4C-3A13-BCC434A96310}"/>
              </a:ext>
            </a:extLst>
          </p:cNvPr>
          <p:cNvSpPr/>
          <p:nvPr/>
        </p:nvSpPr>
        <p:spPr>
          <a:xfrm>
            <a:off x="6677368" y="719708"/>
            <a:ext cx="3956185" cy="3023592"/>
          </a:xfrm>
          <a:prstGeom prst="rect">
            <a:avLst/>
          </a:prstGeom>
          <a:solidFill>
            <a:srgbClr val="F0F2FF"/>
          </a:solidFill>
          <a:ln>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3" name="矩形 32">
            <a:extLst>
              <a:ext uri="{FF2B5EF4-FFF2-40B4-BE49-F238E27FC236}">
                <a16:creationId xmlns:a16="http://schemas.microsoft.com/office/drawing/2014/main" id="{6EEC224E-F3EC-6D80-68B5-D76642A868E5}"/>
              </a:ext>
            </a:extLst>
          </p:cNvPr>
          <p:cNvSpPr/>
          <p:nvPr/>
        </p:nvSpPr>
        <p:spPr>
          <a:xfrm>
            <a:off x="330864" y="719707"/>
            <a:ext cx="6104581" cy="1660772"/>
          </a:xfrm>
          <a:prstGeom prst="rect">
            <a:avLst/>
          </a:prstGeom>
          <a:solidFill>
            <a:srgbClr val="EFF3E2"/>
          </a:solidFill>
          <a:ln>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16" name="文本框 115">
                <a:extLst>
                  <a:ext uri="{FF2B5EF4-FFF2-40B4-BE49-F238E27FC236}">
                    <a16:creationId xmlns:a16="http://schemas.microsoft.com/office/drawing/2014/main" id="{94D899F6-2527-FF12-AD03-05AF41325227}"/>
                  </a:ext>
                </a:extLst>
              </p:cNvPr>
              <p:cNvSpPr txBox="1"/>
              <p:nvPr/>
            </p:nvSpPr>
            <p:spPr>
              <a:xfrm>
                <a:off x="353431" y="1815003"/>
                <a:ext cx="136800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Original datasets </a:t>
                </a:r>
                <a14:m>
                  <m:oMath xmlns:m="http://schemas.openxmlformats.org/officeDocument/2006/math">
                    <m:r>
                      <a:rPr lang="en-US" altLang="zh-CN" sz="1200" i="1" dirty="0" smtClean="0">
                        <a:latin typeface="Cambria Math" panose="02040503050406030204" pitchFamily="18" charset="0"/>
                        <a:cs typeface="Times New Roman" panose="02020603050405020304" pitchFamily="18" charset="0"/>
                      </a:rPr>
                      <m:t>𝐺</m:t>
                    </m:r>
                  </m:oMath>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116" name="文本框 115">
                <a:extLst>
                  <a:ext uri="{FF2B5EF4-FFF2-40B4-BE49-F238E27FC236}">
                    <a16:creationId xmlns:a16="http://schemas.microsoft.com/office/drawing/2014/main" id="{94D899F6-2527-FF12-AD03-05AF41325227}"/>
                  </a:ext>
                </a:extLst>
              </p:cNvPr>
              <p:cNvSpPr txBox="1">
                <a:spLocks noRot="1" noChangeAspect="1" noMove="1" noResize="1" noEditPoints="1" noAdjustHandles="1" noChangeArrowheads="1" noChangeShapeType="1" noTextEdit="1"/>
              </p:cNvSpPr>
              <p:nvPr/>
            </p:nvSpPr>
            <p:spPr>
              <a:xfrm>
                <a:off x="353431" y="1815003"/>
                <a:ext cx="1368003" cy="276999"/>
              </a:xfrm>
              <a:prstGeom prst="rect">
                <a:avLst/>
              </a:prstGeom>
              <a:blipFill>
                <a:blip r:embed="rId3"/>
                <a:stretch>
                  <a:fillRect l="-446" t="-2222" b="-17778"/>
                </a:stretch>
              </a:blipFill>
            </p:spPr>
            <p:txBody>
              <a:bodyPr/>
              <a:lstStyle/>
              <a:p>
                <a:r>
                  <a:rPr lang="zh-CN" altLang="en-US">
                    <a:noFill/>
                  </a:rPr>
                  <a:t> </a:t>
                </a:r>
              </a:p>
            </p:txBody>
          </p:sp>
        </mc:Fallback>
      </mc:AlternateContent>
      <p:sp>
        <p:nvSpPr>
          <p:cNvPr id="321" name="文本框 320">
            <a:extLst>
              <a:ext uri="{FF2B5EF4-FFF2-40B4-BE49-F238E27FC236}">
                <a16:creationId xmlns:a16="http://schemas.microsoft.com/office/drawing/2014/main" id="{97590248-FD29-33C5-83AE-E0070D0556B3}"/>
              </a:ext>
            </a:extLst>
          </p:cNvPr>
          <p:cNvSpPr txBox="1"/>
          <p:nvPr/>
        </p:nvSpPr>
        <p:spPr>
          <a:xfrm>
            <a:off x="227030" y="425266"/>
            <a:ext cx="3513360" cy="276999"/>
          </a:xfrm>
          <a:prstGeom prst="rect">
            <a:avLst/>
          </a:prstGeom>
          <a:noFill/>
        </p:spPr>
        <p:txBody>
          <a:bodyPr wrap="square" rtlCol="0">
            <a:spAutoFit/>
          </a:bodyPr>
          <a:lstStyle/>
          <a:p>
            <a:r>
              <a:rPr lang="en-US" altLang="zh-CN" sz="1200" b="1" dirty="0">
                <a:latin typeface="Times New Roman" panose="02020603050405020304" pitchFamily="18" charset="0"/>
                <a:cs typeface="Times New Roman" panose="02020603050405020304" pitchFamily="18" charset="0"/>
              </a:rPr>
              <a:t>a)</a:t>
            </a:r>
          </a:p>
        </p:txBody>
      </p:sp>
      <p:sp>
        <p:nvSpPr>
          <p:cNvPr id="465" name="文本框 464">
            <a:extLst>
              <a:ext uri="{FF2B5EF4-FFF2-40B4-BE49-F238E27FC236}">
                <a16:creationId xmlns:a16="http://schemas.microsoft.com/office/drawing/2014/main" id="{1B7424F1-25F3-9AB0-A43D-25DB77358220}"/>
              </a:ext>
            </a:extLst>
          </p:cNvPr>
          <p:cNvSpPr txBox="1"/>
          <p:nvPr/>
        </p:nvSpPr>
        <p:spPr>
          <a:xfrm>
            <a:off x="2830684" y="1143520"/>
            <a:ext cx="978207"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Hardness </a:t>
            </a:r>
            <a:endParaRPr lang="zh-CN" altLang="en-US" sz="1200" dirty="0">
              <a:latin typeface="Times New Roman" panose="02020603050405020304" pitchFamily="18" charset="0"/>
              <a:cs typeface="Times New Roman" panose="02020603050405020304" pitchFamily="18" charset="0"/>
            </a:endParaRPr>
          </a:p>
        </p:txBody>
      </p:sp>
      <p:sp>
        <p:nvSpPr>
          <p:cNvPr id="501" name="文本框 500">
            <a:extLst>
              <a:ext uri="{FF2B5EF4-FFF2-40B4-BE49-F238E27FC236}">
                <a16:creationId xmlns:a16="http://schemas.microsoft.com/office/drawing/2014/main" id="{EBAB0123-3100-9EF1-8729-35F1EB6B72F8}"/>
              </a:ext>
            </a:extLst>
          </p:cNvPr>
          <p:cNvSpPr txBox="1"/>
          <p:nvPr/>
        </p:nvSpPr>
        <p:spPr>
          <a:xfrm>
            <a:off x="2817622" y="1345853"/>
            <a:ext cx="844715"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Periphery</a:t>
            </a:r>
            <a:endParaRPr lang="zh-CN" altLang="en-US" sz="1200" dirty="0">
              <a:latin typeface="Times New Roman" panose="02020603050405020304" pitchFamily="18" charset="0"/>
              <a:cs typeface="Times New Roman" panose="02020603050405020304" pitchFamily="18" charset="0"/>
            </a:endParaRPr>
          </a:p>
        </p:txBody>
      </p:sp>
      <p:sp>
        <p:nvSpPr>
          <p:cNvPr id="717" name="矩形 716">
            <a:extLst>
              <a:ext uri="{FF2B5EF4-FFF2-40B4-BE49-F238E27FC236}">
                <a16:creationId xmlns:a16="http://schemas.microsoft.com/office/drawing/2014/main" id="{4066D45D-9E1E-EC21-97EA-A7E81881D338}"/>
              </a:ext>
            </a:extLst>
          </p:cNvPr>
          <p:cNvSpPr/>
          <p:nvPr/>
        </p:nvSpPr>
        <p:spPr>
          <a:xfrm>
            <a:off x="415109" y="863378"/>
            <a:ext cx="1222710" cy="983337"/>
          </a:xfrm>
          <a:prstGeom prst="rect">
            <a:avLst/>
          </a:prstGeom>
          <a:noFill/>
          <a:ln>
            <a:solidFill>
              <a:srgbClr val="91919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6" name="文本框 775">
            <a:extLst>
              <a:ext uri="{FF2B5EF4-FFF2-40B4-BE49-F238E27FC236}">
                <a16:creationId xmlns:a16="http://schemas.microsoft.com/office/drawing/2014/main" id="{13F30872-A339-5F53-8AD4-5B06AE4FC30A}"/>
              </a:ext>
            </a:extLst>
          </p:cNvPr>
          <p:cNvSpPr txBox="1"/>
          <p:nvPr/>
        </p:nvSpPr>
        <p:spPr>
          <a:xfrm>
            <a:off x="1930394" y="1846715"/>
            <a:ext cx="979755"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GNN model </a:t>
            </a:r>
            <a:endParaRPr lang="zh-CN" altLang="en-US" sz="1200" dirty="0">
              <a:latin typeface="Times New Roman" panose="02020603050405020304" pitchFamily="18" charset="0"/>
              <a:cs typeface="Times New Roman" panose="02020603050405020304" pitchFamily="18" charset="0"/>
            </a:endParaRPr>
          </a:p>
        </p:txBody>
      </p:sp>
      <p:cxnSp>
        <p:nvCxnSpPr>
          <p:cNvPr id="825" name="直接箭头连接符 824">
            <a:extLst>
              <a:ext uri="{FF2B5EF4-FFF2-40B4-BE49-F238E27FC236}">
                <a16:creationId xmlns:a16="http://schemas.microsoft.com/office/drawing/2014/main" id="{F019E00E-5096-BBA9-ECF7-89C3DB2B4820}"/>
              </a:ext>
            </a:extLst>
          </p:cNvPr>
          <p:cNvCxnSpPr>
            <a:cxnSpLocks/>
          </p:cNvCxnSpPr>
          <p:nvPr/>
        </p:nvCxnSpPr>
        <p:spPr>
          <a:xfrm>
            <a:off x="2880089" y="1393853"/>
            <a:ext cx="73022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826" name="文本框 825">
            <a:extLst>
              <a:ext uri="{FF2B5EF4-FFF2-40B4-BE49-F238E27FC236}">
                <a16:creationId xmlns:a16="http://schemas.microsoft.com/office/drawing/2014/main" id="{122AE514-A8F7-CC36-2BF8-82A360AC6183}"/>
              </a:ext>
            </a:extLst>
          </p:cNvPr>
          <p:cNvSpPr txBox="1"/>
          <p:nvPr/>
        </p:nvSpPr>
        <p:spPr>
          <a:xfrm>
            <a:off x="3689162" y="1634240"/>
            <a:ext cx="94128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Node scores</a:t>
            </a:r>
            <a:endParaRPr lang="zh-CN" altLang="en-US" sz="1200" dirty="0">
              <a:latin typeface="Times New Roman" panose="02020603050405020304" pitchFamily="18" charset="0"/>
              <a:cs typeface="Times New Roman" panose="02020603050405020304" pitchFamily="18" charset="0"/>
            </a:endParaRPr>
          </a:p>
        </p:txBody>
      </p:sp>
      <p:sp>
        <p:nvSpPr>
          <p:cNvPr id="827" name="文本框 826">
            <a:extLst>
              <a:ext uri="{FF2B5EF4-FFF2-40B4-BE49-F238E27FC236}">
                <a16:creationId xmlns:a16="http://schemas.microsoft.com/office/drawing/2014/main" id="{C87347D9-9CCC-EE3F-1F38-C920832D99D4}"/>
              </a:ext>
            </a:extLst>
          </p:cNvPr>
          <p:cNvSpPr txBox="1"/>
          <p:nvPr/>
        </p:nvSpPr>
        <p:spPr>
          <a:xfrm>
            <a:off x="4541813" y="1076400"/>
            <a:ext cx="772969" cy="461665"/>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TOP-</a:t>
            </a:r>
            <a:r>
              <a:rPr lang="en-US" altLang="zh-CN" sz="1200" i="1" dirty="0">
                <a:latin typeface="Times New Roman" panose="02020603050405020304" pitchFamily="18" charset="0"/>
                <a:cs typeface="Times New Roman" panose="02020603050405020304" pitchFamily="18" charset="0"/>
              </a:rPr>
              <a:t>N</a:t>
            </a:r>
          </a:p>
          <a:p>
            <a:r>
              <a:rPr lang="en-US" altLang="zh-CN" sz="1200" dirty="0">
                <a:latin typeface="Times New Roman" panose="02020603050405020304" pitchFamily="18" charset="0"/>
                <a:cs typeface="Times New Roman" panose="02020603050405020304" pitchFamily="18" charset="0"/>
              </a:rPr>
              <a:t>selection </a:t>
            </a:r>
            <a:endParaRPr lang="zh-CN" altLang="en-US" sz="1200" dirty="0">
              <a:latin typeface="Times New Roman" panose="02020603050405020304" pitchFamily="18" charset="0"/>
              <a:cs typeface="Times New Roman" panose="02020603050405020304" pitchFamily="18" charset="0"/>
            </a:endParaRPr>
          </a:p>
        </p:txBody>
      </p:sp>
      <p:pic>
        <p:nvPicPr>
          <p:cNvPr id="4" name="图片 3">
            <a:extLst>
              <a:ext uri="{FF2B5EF4-FFF2-40B4-BE49-F238E27FC236}">
                <a16:creationId xmlns:a16="http://schemas.microsoft.com/office/drawing/2014/main" id="{5403EAF8-104A-13FE-A16F-2C36C5D54F4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3891" y="828494"/>
            <a:ext cx="1066632" cy="986509"/>
          </a:xfrm>
          <a:prstGeom prst="rect">
            <a:avLst/>
          </a:prstGeom>
        </p:spPr>
      </p:pic>
      <p:cxnSp>
        <p:nvCxnSpPr>
          <p:cNvPr id="5" name="直接箭头连接符 4">
            <a:extLst>
              <a:ext uri="{FF2B5EF4-FFF2-40B4-BE49-F238E27FC236}">
                <a16:creationId xmlns:a16="http://schemas.microsoft.com/office/drawing/2014/main" id="{9161D218-9AA5-635E-1EF8-E67FF7FDB5FF}"/>
              </a:ext>
            </a:extLst>
          </p:cNvPr>
          <p:cNvCxnSpPr>
            <a:cxnSpLocks/>
          </p:cNvCxnSpPr>
          <p:nvPr/>
        </p:nvCxnSpPr>
        <p:spPr>
          <a:xfrm>
            <a:off x="1682248" y="1408128"/>
            <a:ext cx="203768"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7" name="图片 6">
            <a:extLst>
              <a:ext uri="{FF2B5EF4-FFF2-40B4-BE49-F238E27FC236}">
                <a16:creationId xmlns:a16="http://schemas.microsoft.com/office/drawing/2014/main" id="{66DB3CF9-A217-E2D7-3FD6-23A7880D9FD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21522" y="941187"/>
            <a:ext cx="936058" cy="945859"/>
          </a:xfrm>
          <a:prstGeom prst="rect">
            <a:avLst/>
          </a:prstGeom>
        </p:spPr>
      </p:pic>
      <p:sp>
        <p:nvSpPr>
          <p:cNvPr id="15" name="左大括号 14">
            <a:extLst>
              <a:ext uri="{FF2B5EF4-FFF2-40B4-BE49-F238E27FC236}">
                <a16:creationId xmlns:a16="http://schemas.microsoft.com/office/drawing/2014/main" id="{28B88B29-E459-D4FD-45CC-66B2C35EC708}"/>
              </a:ext>
            </a:extLst>
          </p:cNvPr>
          <p:cNvSpPr/>
          <p:nvPr/>
        </p:nvSpPr>
        <p:spPr>
          <a:xfrm>
            <a:off x="3647604" y="1100396"/>
            <a:ext cx="129221" cy="566010"/>
          </a:xfrm>
          <a:prstGeom prst="leftBrace">
            <a:avLst>
              <a:gd name="adj1" fmla="val 43996"/>
              <a:gd name="adj2" fmla="val 5441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pic>
        <p:nvPicPr>
          <p:cNvPr id="17" name="图片 16">
            <a:extLst>
              <a:ext uri="{FF2B5EF4-FFF2-40B4-BE49-F238E27FC236}">
                <a16:creationId xmlns:a16="http://schemas.microsoft.com/office/drawing/2014/main" id="{73893F2C-D740-461D-628D-5D72B623865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99977" y="1121271"/>
            <a:ext cx="648725" cy="490927"/>
          </a:xfrm>
          <a:prstGeom prst="rect">
            <a:avLst/>
          </a:prstGeom>
        </p:spPr>
      </p:pic>
      <p:cxnSp>
        <p:nvCxnSpPr>
          <p:cNvPr id="18" name="直接箭头连接符 17">
            <a:extLst>
              <a:ext uri="{FF2B5EF4-FFF2-40B4-BE49-F238E27FC236}">
                <a16:creationId xmlns:a16="http://schemas.microsoft.com/office/drawing/2014/main" id="{5547DA30-4688-AF80-4235-93775413B647}"/>
              </a:ext>
            </a:extLst>
          </p:cNvPr>
          <p:cNvCxnSpPr>
            <a:cxnSpLocks/>
          </p:cNvCxnSpPr>
          <p:nvPr/>
        </p:nvCxnSpPr>
        <p:spPr>
          <a:xfrm>
            <a:off x="4584561" y="1500533"/>
            <a:ext cx="625949"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25" name="图片 24">
            <a:extLst>
              <a:ext uri="{FF2B5EF4-FFF2-40B4-BE49-F238E27FC236}">
                <a16:creationId xmlns:a16="http://schemas.microsoft.com/office/drawing/2014/main" id="{F3C44F8F-1EA0-F7E5-6B97-8550B3031C6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230662" y="984824"/>
            <a:ext cx="1073230" cy="946394"/>
          </a:xfrm>
          <a:prstGeom prst="rect">
            <a:avLst/>
          </a:prstGeom>
        </p:spPr>
      </p:pic>
      <p:sp>
        <p:nvSpPr>
          <p:cNvPr id="27" name="矩形 26">
            <a:extLst>
              <a:ext uri="{FF2B5EF4-FFF2-40B4-BE49-F238E27FC236}">
                <a16:creationId xmlns:a16="http://schemas.microsoft.com/office/drawing/2014/main" id="{A09A6BC6-E076-FCA6-4B71-1E8612A7F9EE}"/>
              </a:ext>
            </a:extLst>
          </p:cNvPr>
          <p:cNvSpPr/>
          <p:nvPr/>
        </p:nvSpPr>
        <p:spPr>
          <a:xfrm>
            <a:off x="5253257" y="984824"/>
            <a:ext cx="1089367" cy="1021115"/>
          </a:xfrm>
          <a:prstGeom prst="rect">
            <a:avLst/>
          </a:prstGeom>
          <a:noFill/>
          <a:ln>
            <a:solidFill>
              <a:srgbClr val="91919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27">
            <a:extLst>
              <a:ext uri="{FF2B5EF4-FFF2-40B4-BE49-F238E27FC236}">
                <a16:creationId xmlns:a16="http://schemas.microsoft.com/office/drawing/2014/main" id="{20BEE551-14F0-C808-3E8D-1F7F341075C2}"/>
              </a:ext>
            </a:extLst>
          </p:cNvPr>
          <p:cNvSpPr txBox="1"/>
          <p:nvPr/>
        </p:nvSpPr>
        <p:spPr>
          <a:xfrm>
            <a:off x="5253257" y="1965097"/>
            <a:ext cx="1616236" cy="276999"/>
          </a:xfrm>
          <a:prstGeom prst="rect">
            <a:avLst/>
          </a:prstGeom>
          <a:noFill/>
        </p:spPr>
        <p:txBody>
          <a:bodyPr wrap="square">
            <a:spAutoFit/>
          </a:bodyPr>
          <a:lstStyle/>
          <a:p>
            <a:r>
              <a:rPr lang="zh-CN" altLang="en-US" sz="1200" dirty="0">
                <a:latin typeface="Times New Roman" panose="02020603050405020304" pitchFamily="18" charset="0"/>
                <a:cs typeface="Times New Roman" panose="02020603050405020304" pitchFamily="18" charset="0"/>
              </a:rPr>
              <a:t>node</a:t>
            </a:r>
            <a:r>
              <a:rPr lang="en-US" altLang="zh-CN" sz="1200" dirty="0">
                <a:latin typeface="Times New Roman" panose="02020603050405020304" pitchFamily="18" charset="0"/>
                <a:cs typeface="Times New Roman" panose="02020603050405020304" pitchFamily="18" charset="0"/>
              </a:rPr>
              <a:t> selection</a:t>
            </a:r>
            <a:r>
              <a:rPr lang="zh-CN" altLang="en-US" sz="1200" dirty="0">
                <a:latin typeface="Times New Roman" panose="02020603050405020304" pitchFamily="18" charset="0"/>
                <a:cs typeface="Times New Roman" panose="02020603050405020304" pitchFamily="18" charset="0"/>
              </a:rPr>
              <a:t> </a:t>
            </a:r>
            <a:endParaRPr lang="zh-CN" altLang="en-US" sz="1200" dirty="0"/>
          </a:p>
        </p:txBody>
      </p:sp>
      <p:sp>
        <p:nvSpPr>
          <p:cNvPr id="32" name="文本框 31">
            <a:extLst>
              <a:ext uri="{FF2B5EF4-FFF2-40B4-BE49-F238E27FC236}">
                <a16:creationId xmlns:a16="http://schemas.microsoft.com/office/drawing/2014/main" id="{8FF2AF38-C901-5961-9CE6-069B1558982B}"/>
              </a:ext>
            </a:extLst>
          </p:cNvPr>
          <p:cNvSpPr txBox="1"/>
          <p:nvPr/>
        </p:nvSpPr>
        <p:spPr>
          <a:xfrm>
            <a:off x="5877707" y="937900"/>
            <a:ext cx="615587"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Hard</a:t>
            </a:r>
            <a:endParaRPr lang="zh-CN" altLang="en-US" sz="1200" dirty="0">
              <a:latin typeface="Times New Roman" panose="02020603050405020304" pitchFamily="18" charset="0"/>
              <a:cs typeface="Times New Roman" panose="02020603050405020304" pitchFamily="18" charset="0"/>
            </a:endParaRPr>
          </a:p>
        </p:txBody>
      </p:sp>
      <p:cxnSp>
        <p:nvCxnSpPr>
          <p:cNvPr id="34" name="直接箭头连接符 33">
            <a:extLst>
              <a:ext uri="{FF2B5EF4-FFF2-40B4-BE49-F238E27FC236}">
                <a16:creationId xmlns:a16="http://schemas.microsoft.com/office/drawing/2014/main" id="{2F3EC9F3-59E4-184E-86EF-A786EE42A3B2}"/>
              </a:ext>
            </a:extLst>
          </p:cNvPr>
          <p:cNvCxnSpPr>
            <a:cxnSpLocks/>
          </p:cNvCxnSpPr>
          <p:nvPr/>
        </p:nvCxnSpPr>
        <p:spPr>
          <a:xfrm flipV="1">
            <a:off x="3526379" y="1224802"/>
            <a:ext cx="0" cy="12758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5" name="直接箭头连接符 34">
            <a:extLst>
              <a:ext uri="{FF2B5EF4-FFF2-40B4-BE49-F238E27FC236}">
                <a16:creationId xmlns:a16="http://schemas.microsoft.com/office/drawing/2014/main" id="{C750FBF4-3A35-93C5-DF13-ECF4E8C24D20}"/>
              </a:ext>
            </a:extLst>
          </p:cNvPr>
          <p:cNvCxnSpPr>
            <a:cxnSpLocks/>
          </p:cNvCxnSpPr>
          <p:nvPr/>
        </p:nvCxnSpPr>
        <p:spPr>
          <a:xfrm flipV="1">
            <a:off x="3528560" y="1438374"/>
            <a:ext cx="0" cy="12758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nvGrpSpPr>
          <p:cNvPr id="36" name="Google Shape;4303;p42">
            <a:extLst>
              <a:ext uri="{FF2B5EF4-FFF2-40B4-BE49-F238E27FC236}">
                <a16:creationId xmlns:a16="http://schemas.microsoft.com/office/drawing/2014/main" id="{00AC1BA7-C21E-D1AB-4AD6-2ADA5EA86C0C}"/>
              </a:ext>
            </a:extLst>
          </p:cNvPr>
          <p:cNvGrpSpPr/>
          <p:nvPr/>
        </p:nvGrpSpPr>
        <p:grpSpPr>
          <a:xfrm rot="16200000">
            <a:off x="9391601" y="826850"/>
            <a:ext cx="177283" cy="520706"/>
            <a:chOff x="6545125" y="610550"/>
            <a:chExt cx="274900" cy="822600"/>
          </a:xfrm>
          <a:solidFill>
            <a:srgbClr val="E3EEFF"/>
          </a:solidFill>
        </p:grpSpPr>
        <p:sp>
          <p:nvSpPr>
            <p:cNvPr id="37" name="Google Shape;4304;p42">
              <a:extLst>
                <a:ext uri="{FF2B5EF4-FFF2-40B4-BE49-F238E27FC236}">
                  <a16:creationId xmlns:a16="http://schemas.microsoft.com/office/drawing/2014/main" id="{FBCE6295-EA48-77B4-D955-902F13067E32}"/>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 name="Google Shape;4305;p42">
              <a:extLst>
                <a:ext uri="{FF2B5EF4-FFF2-40B4-BE49-F238E27FC236}">
                  <a16:creationId xmlns:a16="http://schemas.microsoft.com/office/drawing/2014/main" id="{C4359BBC-BDAD-A088-C6E0-D65F2A989EE0}"/>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 name="Google Shape;4306;p42">
              <a:extLst>
                <a:ext uri="{FF2B5EF4-FFF2-40B4-BE49-F238E27FC236}">
                  <a16:creationId xmlns:a16="http://schemas.microsoft.com/office/drawing/2014/main" id="{F30177D6-4D3E-C130-9034-82BDA95A739D}"/>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0" name="Google Shape;4303;p42">
            <a:extLst>
              <a:ext uri="{FF2B5EF4-FFF2-40B4-BE49-F238E27FC236}">
                <a16:creationId xmlns:a16="http://schemas.microsoft.com/office/drawing/2014/main" id="{5E442D5E-F8C8-4878-D3E7-6941C0A053F1}"/>
              </a:ext>
            </a:extLst>
          </p:cNvPr>
          <p:cNvGrpSpPr/>
          <p:nvPr/>
        </p:nvGrpSpPr>
        <p:grpSpPr>
          <a:xfrm rot="16200000">
            <a:off x="9358948" y="852889"/>
            <a:ext cx="177283" cy="520706"/>
            <a:chOff x="6545125" y="610550"/>
            <a:chExt cx="274900" cy="822600"/>
          </a:xfrm>
          <a:solidFill>
            <a:srgbClr val="E3EEFF"/>
          </a:solidFill>
        </p:grpSpPr>
        <p:sp>
          <p:nvSpPr>
            <p:cNvPr id="41" name="Google Shape;4304;p42">
              <a:extLst>
                <a:ext uri="{FF2B5EF4-FFF2-40B4-BE49-F238E27FC236}">
                  <a16:creationId xmlns:a16="http://schemas.microsoft.com/office/drawing/2014/main" id="{0D1F2390-09A8-5DAA-0557-7888B03F6A7E}"/>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 name="Google Shape;4305;p42">
              <a:extLst>
                <a:ext uri="{FF2B5EF4-FFF2-40B4-BE49-F238E27FC236}">
                  <a16:creationId xmlns:a16="http://schemas.microsoft.com/office/drawing/2014/main" id="{B8DB0C56-4E6B-E97E-F524-3A559C86E1A9}"/>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 name="Google Shape;4306;p42">
              <a:extLst>
                <a:ext uri="{FF2B5EF4-FFF2-40B4-BE49-F238E27FC236}">
                  <a16:creationId xmlns:a16="http://schemas.microsoft.com/office/drawing/2014/main" id="{D231F5E1-5A89-050D-19A8-227CA42A1C8C}"/>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4" name="Google Shape;4303;p42">
            <a:extLst>
              <a:ext uri="{FF2B5EF4-FFF2-40B4-BE49-F238E27FC236}">
                <a16:creationId xmlns:a16="http://schemas.microsoft.com/office/drawing/2014/main" id="{C64AD56B-AB58-D972-C2EF-70CC79776EBD}"/>
              </a:ext>
            </a:extLst>
          </p:cNvPr>
          <p:cNvGrpSpPr/>
          <p:nvPr/>
        </p:nvGrpSpPr>
        <p:grpSpPr>
          <a:xfrm rot="16200000">
            <a:off x="9309972" y="883436"/>
            <a:ext cx="177283" cy="520706"/>
            <a:chOff x="6545125" y="610550"/>
            <a:chExt cx="274900" cy="822600"/>
          </a:xfrm>
          <a:solidFill>
            <a:srgbClr val="E3EEFF"/>
          </a:solidFill>
        </p:grpSpPr>
        <p:sp>
          <p:nvSpPr>
            <p:cNvPr id="45" name="Google Shape;4304;p42">
              <a:extLst>
                <a:ext uri="{FF2B5EF4-FFF2-40B4-BE49-F238E27FC236}">
                  <a16:creationId xmlns:a16="http://schemas.microsoft.com/office/drawing/2014/main" id="{70F06EF8-D49F-86AB-69BE-887E606ABDDD}"/>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 name="Google Shape;4305;p42">
              <a:extLst>
                <a:ext uri="{FF2B5EF4-FFF2-40B4-BE49-F238E27FC236}">
                  <a16:creationId xmlns:a16="http://schemas.microsoft.com/office/drawing/2014/main" id="{681C3A29-F3C7-FDC0-A6DE-C62CE08C2544}"/>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 name="Google Shape;4306;p42">
              <a:extLst>
                <a:ext uri="{FF2B5EF4-FFF2-40B4-BE49-F238E27FC236}">
                  <a16:creationId xmlns:a16="http://schemas.microsoft.com/office/drawing/2014/main" id="{3AB1286E-5D7E-070B-6A7D-9B3E090324AB}"/>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8" name="Google Shape;4303;p42">
            <a:extLst>
              <a:ext uri="{FF2B5EF4-FFF2-40B4-BE49-F238E27FC236}">
                <a16:creationId xmlns:a16="http://schemas.microsoft.com/office/drawing/2014/main" id="{199178CB-C2A1-8A74-8090-1E9F74DD82A2}"/>
              </a:ext>
            </a:extLst>
          </p:cNvPr>
          <p:cNvGrpSpPr/>
          <p:nvPr/>
        </p:nvGrpSpPr>
        <p:grpSpPr>
          <a:xfrm rot="16200000">
            <a:off x="9277602" y="916657"/>
            <a:ext cx="177283" cy="520706"/>
            <a:chOff x="6545125" y="610550"/>
            <a:chExt cx="274900" cy="822600"/>
          </a:xfrm>
          <a:solidFill>
            <a:srgbClr val="E3EEFF"/>
          </a:solidFill>
        </p:grpSpPr>
        <p:sp>
          <p:nvSpPr>
            <p:cNvPr id="49" name="Google Shape;4304;p42">
              <a:extLst>
                <a:ext uri="{FF2B5EF4-FFF2-40B4-BE49-F238E27FC236}">
                  <a16:creationId xmlns:a16="http://schemas.microsoft.com/office/drawing/2014/main" id="{F64474CB-BFCE-EA86-C072-ADB6B9248AFC}"/>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 name="Google Shape;4305;p42">
              <a:extLst>
                <a:ext uri="{FF2B5EF4-FFF2-40B4-BE49-F238E27FC236}">
                  <a16:creationId xmlns:a16="http://schemas.microsoft.com/office/drawing/2014/main" id="{3977AB87-C0DB-821B-DF3B-970C77D7FC99}"/>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 name="Google Shape;4306;p42">
              <a:extLst>
                <a:ext uri="{FF2B5EF4-FFF2-40B4-BE49-F238E27FC236}">
                  <a16:creationId xmlns:a16="http://schemas.microsoft.com/office/drawing/2014/main" id="{29B88765-BA05-9688-C4D3-843A4E51ECCE}"/>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2" name="Google Shape;4303;p42">
            <a:extLst>
              <a:ext uri="{FF2B5EF4-FFF2-40B4-BE49-F238E27FC236}">
                <a16:creationId xmlns:a16="http://schemas.microsoft.com/office/drawing/2014/main" id="{02E3683F-FE8D-D44E-28AA-BFD275D84DC5}"/>
              </a:ext>
            </a:extLst>
          </p:cNvPr>
          <p:cNvGrpSpPr/>
          <p:nvPr/>
        </p:nvGrpSpPr>
        <p:grpSpPr>
          <a:xfrm rot="16200000">
            <a:off x="9336846" y="1443935"/>
            <a:ext cx="177283" cy="520706"/>
            <a:chOff x="6545125" y="610550"/>
            <a:chExt cx="274900" cy="822600"/>
          </a:xfrm>
          <a:solidFill>
            <a:srgbClr val="FFC000"/>
          </a:solidFill>
        </p:grpSpPr>
        <p:sp>
          <p:nvSpPr>
            <p:cNvPr id="53" name="Google Shape;4304;p42">
              <a:extLst>
                <a:ext uri="{FF2B5EF4-FFF2-40B4-BE49-F238E27FC236}">
                  <a16:creationId xmlns:a16="http://schemas.microsoft.com/office/drawing/2014/main" id="{1B5EF9D7-E00B-F54C-90FD-7EF4E61EF805}"/>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 name="Google Shape;4305;p42">
              <a:extLst>
                <a:ext uri="{FF2B5EF4-FFF2-40B4-BE49-F238E27FC236}">
                  <a16:creationId xmlns:a16="http://schemas.microsoft.com/office/drawing/2014/main" id="{BCDEA3D1-CAB0-E5DA-6F2E-B965FADDC662}"/>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 name="Google Shape;4306;p42">
              <a:extLst>
                <a:ext uri="{FF2B5EF4-FFF2-40B4-BE49-F238E27FC236}">
                  <a16:creationId xmlns:a16="http://schemas.microsoft.com/office/drawing/2014/main" id="{70B8749A-1903-5174-9184-E7AB53A11088}"/>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6" name="Google Shape;4303;p42">
            <a:extLst>
              <a:ext uri="{FF2B5EF4-FFF2-40B4-BE49-F238E27FC236}">
                <a16:creationId xmlns:a16="http://schemas.microsoft.com/office/drawing/2014/main" id="{B33B0934-C0B5-04DE-6294-2CFAD260011A}"/>
              </a:ext>
            </a:extLst>
          </p:cNvPr>
          <p:cNvGrpSpPr/>
          <p:nvPr/>
        </p:nvGrpSpPr>
        <p:grpSpPr>
          <a:xfrm rot="16200000">
            <a:off x="9293304" y="1482451"/>
            <a:ext cx="177283" cy="520706"/>
            <a:chOff x="6545125" y="610550"/>
            <a:chExt cx="274900" cy="822600"/>
          </a:xfrm>
          <a:solidFill>
            <a:srgbClr val="FFC000"/>
          </a:solidFill>
        </p:grpSpPr>
        <p:sp>
          <p:nvSpPr>
            <p:cNvPr id="57" name="Google Shape;4304;p42">
              <a:extLst>
                <a:ext uri="{FF2B5EF4-FFF2-40B4-BE49-F238E27FC236}">
                  <a16:creationId xmlns:a16="http://schemas.microsoft.com/office/drawing/2014/main" id="{0C99CA80-1133-E28B-0936-E8CA1B2EC23F}"/>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 name="Google Shape;4305;p42">
              <a:extLst>
                <a:ext uri="{FF2B5EF4-FFF2-40B4-BE49-F238E27FC236}">
                  <a16:creationId xmlns:a16="http://schemas.microsoft.com/office/drawing/2014/main" id="{7B3AA78C-8600-0220-D1D9-39385F4F6180}"/>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 name="Google Shape;4306;p42">
              <a:extLst>
                <a:ext uri="{FF2B5EF4-FFF2-40B4-BE49-F238E27FC236}">
                  <a16:creationId xmlns:a16="http://schemas.microsoft.com/office/drawing/2014/main" id="{1EBDF372-301A-B7E1-2EE5-39D8CD630592}"/>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60" name="Google Shape;4303;p42">
            <a:extLst>
              <a:ext uri="{FF2B5EF4-FFF2-40B4-BE49-F238E27FC236}">
                <a16:creationId xmlns:a16="http://schemas.microsoft.com/office/drawing/2014/main" id="{F19F4D1A-7E49-D30C-0E12-03C1E190DE17}"/>
              </a:ext>
            </a:extLst>
          </p:cNvPr>
          <p:cNvGrpSpPr/>
          <p:nvPr/>
        </p:nvGrpSpPr>
        <p:grpSpPr>
          <a:xfrm rot="16200000">
            <a:off x="9254117" y="1516899"/>
            <a:ext cx="177283" cy="520706"/>
            <a:chOff x="6545125" y="610550"/>
            <a:chExt cx="274901" cy="822600"/>
          </a:xfrm>
          <a:solidFill>
            <a:srgbClr val="FFC000"/>
          </a:solidFill>
        </p:grpSpPr>
        <p:sp>
          <p:nvSpPr>
            <p:cNvPr id="61" name="Google Shape;4304;p42">
              <a:extLst>
                <a:ext uri="{FF2B5EF4-FFF2-40B4-BE49-F238E27FC236}">
                  <a16:creationId xmlns:a16="http://schemas.microsoft.com/office/drawing/2014/main" id="{4511A583-1C41-2F8C-F63B-046F30723A3E}"/>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 name="Google Shape;4305;p42">
              <a:extLst>
                <a:ext uri="{FF2B5EF4-FFF2-40B4-BE49-F238E27FC236}">
                  <a16:creationId xmlns:a16="http://schemas.microsoft.com/office/drawing/2014/main" id="{AA194701-9B58-1A4C-CE3E-D3899096AFBD}"/>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 name="Google Shape;4306;p42">
              <a:extLst>
                <a:ext uri="{FF2B5EF4-FFF2-40B4-BE49-F238E27FC236}">
                  <a16:creationId xmlns:a16="http://schemas.microsoft.com/office/drawing/2014/main" id="{141F3373-6E6C-E581-0C8A-92C1B865B1AB}"/>
                </a:ext>
              </a:extLst>
            </p:cNvPr>
            <p:cNvSpPr/>
            <p:nvPr/>
          </p:nvSpPr>
          <p:spPr>
            <a:xfrm>
              <a:off x="6545825" y="1158949"/>
              <a:ext cx="274201" cy="274201"/>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48" name="Google Shape;4303;p42">
            <a:extLst>
              <a:ext uri="{FF2B5EF4-FFF2-40B4-BE49-F238E27FC236}">
                <a16:creationId xmlns:a16="http://schemas.microsoft.com/office/drawing/2014/main" id="{5C9D116D-20DF-70EA-CBC0-0F403A910FBA}"/>
              </a:ext>
            </a:extLst>
          </p:cNvPr>
          <p:cNvGrpSpPr/>
          <p:nvPr/>
        </p:nvGrpSpPr>
        <p:grpSpPr>
          <a:xfrm rot="16200000">
            <a:off x="9211253" y="1544827"/>
            <a:ext cx="177283" cy="520706"/>
            <a:chOff x="6545125" y="610550"/>
            <a:chExt cx="274900" cy="822600"/>
          </a:xfrm>
          <a:solidFill>
            <a:srgbClr val="FFC000"/>
          </a:solidFill>
        </p:grpSpPr>
        <p:sp>
          <p:nvSpPr>
            <p:cNvPr id="449" name="Google Shape;4304;p42">
              <a:extLst>
                <a:ext uri="{FF2B5EF4-FFF2-40B4-BE49-F238E27FC236}">
                  <a16:creationId xmlns:a16="http://schemas.microsoft.com/office/drawing/2014/main" id="{FE1824BC-90C0-6921-1095-092B8F837C06}"/>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0" name="Google Shape;4305;p42">
              <a:extLst>
                <a:ext uri="{FF2B5EF4-FFF2-40B4-BE49-F238E27FC236}">
                  <a16:creationId xmlns:a16="http://schemas.microsoft.com/office/drawing/2014/main" id="{13A1D00F-291B-A5BE-5833-1A02ACC19F5E}"/>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1" name="Google Shape;4306;p42">
              <a:extLst>
                <a:ext uri="{FF2B5EF4-FFF2-40B4-BE49-F238E27FC236}">
                  <a16:creationId xmlns:a16="http://schemas.microsoft.com/office/drawing/2014/main" id="{14B2647D-DC34-EF14-D414-07EA0F2B4EA6}"/>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457" name="图片 456">
            <a:extLst>
              <a:ext uri="{FF2B5EF4-FFF2-40B4-BE49-F238E27FC236}">
                <a16:creationId xmlns:a16="http://schemas.microsoft.com/office/drawing/2014/main" id="{899CB98F-4E20-DCF8-E178-6D8DBB4A459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188854" y="2679360"/>
            <a:ext cx="691248" cy="728039"/>
          </a:xfrm>
          <a:prstGeom prst="rect">
            <a:avLst/>
          </a:prstGeom>
        </p:spPr>
      </p:pic>
      <p:pic>
        <p:nvPicPr>
          <p:cNvPr id="503" name="图片 502">
            <a:extLst>
              <a:ext uri="{FF2B5EF4-FFF2-40B4-BE49-F238E27FC236}">
                <a16:creationId xmlns:a16="http://schemas.microsoft.com/office/drawing/2014/main" id="{7FBFCC1C-6200-53CB-A05A-A712BEE3CAA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860407" y="941019"/>
            <a:ext cx="1248265" cy="905696"/>
          </a:xfrm>
          <a:prstGeom prst="rect">
            <a:avLst/>
          </a:prstGeom>
        </p:spPr>
      </p:pic>
      <p:sp>
        <p:nvSpPr>
          <p:cNvPr id="508" name="文本框 507">
            <a:extLst>
              <a:ext uri="{FF2B5EF4-FFF2-40B4-BE49-F238E27FC236}">
                <a16:creationId xmlns:a16="http://schemas.microsoft.com/office/drawing/2014/main" id="{67AD9B46-BB7C-C00E-918D-6C2EE6E15A9C}"/>
              </a:ext>
            </a:extLst>
          </p:cNvPr>
          <p:cNvSpPr txBox="1"/>
          <p:nvPr/>
        </p:nvSpPr>
        <p:spPr>
          <a:xfrm>
            <a:off x="8837088" y="1227021"/>
            <a:ext cx="1169862"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Global prompt</a:t>
            </a:r>
            <a:endParaRPr lang="zh-CN" altLang="en-US" sz="1200" dirty="0">
              <a:latin typeface="Times New Roman" panose="02020603050405020304" pitchFamily="18" charset="0"/>
              <a:cs typeface="Times New Roman" panose="02020603050405020304" pitchFamily="18" charset="0"/>
            </a:endParaRPr>
          </a:p>
        </p:txBody>
      </p:sp>
      <p:sp>
        <p:nvSpPr>
          <p:cNvPr id="509" name="矩形 508">
            <a:extLst>
              <a:ext uri="{FF2B5EF4-FFF2-40B4-BE49-F238E27FC236}">
                <a16:creationId xmlns:a16="http://schemas.microsoft.com/office/drawing/2014/main" id="{D71D1A07-D37C-F96C-640A-B98D2E1B10F7}"/>
              </a:ext>
            </a:extLst>
          </p:cNvPr>
          <p:cNvSpPr/>
          <p:nvPr/>
        </p:nvSpPr>
        <p:spPr>
          <a:xfrm>
            <a:off x="6885961" y="991793"/>
            <a:ext cx="1279399" cy="854924"/>
          </a:xfrm>
          <a:prstGeom prst="rect">
            <a:avLst/>
          </a:prstGeom>
          <a:noFill/>
          <a:ln>
            <a:solidFill>
              <a:srgbClr val="91919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65" name="文本框 64">
                <a:extLst>
                  <a:ext uri="{FF2B5EF4-FFF2-40B4-BE49-F238E27FC236}">
                    <a16:creationId xmlns:a16="http://schemas.microsoft.com/office/drawing/2014/main" id="{EEA112DC-66CE-FB7A-2C0D-68D3D958CAB5}"/>
                  </a:ext>
                </a:extLst>
              </p:cNvPr>
              <p:cNvSpPr txBox="1"/>
              <p:nvPr/>
            </p:nvSpPr>
            <p:spPr>
              <a:xfrm>
                <a:off x="6749613" y="1860316"/>
                <a:ext cx="1660797"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Cue-sensitive graph </a:t>
                </a:r>
                <a14:m>
                  <m:oMath xmlns:m="http://schemas.openxmlformats.org/officeDocument/2006/math">
                    <m:sSub>
                      <m:sSubPr>
                        <m:ctrlPr>
                          <a:rPr lang="en-US" altLang="zh-CN" sz="1200" i="1" smtClean="0">
                            <a:latin typeface="Cambria Math" panose="02040503050406030204" pitchFamily="18" charset="0"/>
                            <a:cs typeface="Times New Roman" panose="02020603050405020304" pitchFamily="18" charset="0"/>
                          </a:rPr>
                        </m:ctrlPr>
                      </m:sSubPr>
                      <m:e>
                        <m:r>
                          <a:rPr lang="en-US" altLang="zh-CN" sz="1200" b="0" i="1" smtClean="0">
                            <a:latin typeface="Cambria Math" panose="02040503050406030204" pitchFamily="18" charset="0"/>
                            <a:cs typeface="Times New Roman" panose="02020603050405020304" pitchFamily="18" charset="0"/>
                          </a:rPr>
                          <m:t>𝐺</m:t>
                        </m:r>
                      </m:e>
                      <m:sub>
                        <m:r>
                          <a:rPr lang="en-US" altLang="zh-CN" sz="1200" b="0" i="1" smtClean="0">
                            <a:latin typeface="Cambria Math" panose="02040503050406030204" pitchFamily="18" charset="0"/>
                            <a:cs typeface="Times New Roman" panose="02020603050405020304" pitchFamily="18" charset="0"/>
                          </a:rPr>
                          <m:t>𝑐</m:t>
                        </m:r>
                      </m:sub>
                    </m:sSub>
                  </m:oMath>
                </a14:m>
                <a:endParaRPr lang="en-US" altLang="zh-CN" sz="1200" dirty="0">
                  <a:latin typeface="Times New Roman" panose="02020603050405020304" pitchFamily="18" charset="0"/>
                  <a:cs typeface="Times New Roman" panose="02020603050405020304" pitchFamily="18" charset="0"/>
                </a:endParaRPr>
              </a:p>
            </p:txBody>
          </p:sp>
        </mc:Choice>
        <mc:Fallback xmlns="">
          <p:sp>
            <p:nvSpPr>
              <p:cNvPr id="65" name="文本框 64">
                <a:extLst>
                  <a:ext uri="{FF2B5EF4-FFF2-40B4-BE49-F238E27FC236}">
                    <a16:creationId xmlns:a16="http://schemas.microsoft.com/office/drawing/2014/main" id="{EEA112DC-66CE-FB7A-2C0D-68D3D958CAB5}"/>
                  </a:ext>
                </a:extLst>
              </p:cNvPr>
              <p:cNvSpPr txBox="1">
                <a:spLocks noRot="1" noChangeAspect="1" noMove="1" noResize="1" noEditPoints="1" noAdjustHandles="1" noChangeArrowheads="1" noChangeShapeType="1" noTextEdit="1"/>
              </p:cNvSpPr>
              <p:nvPr/>
            </p:nvSpPr>
            <p:spPr>
              <a:xfrm>
                <a:off x="6749613" y="1860316"/>
                <a:ext cx="1660797" cy="276999"/>
              </a:xfrm>
              <a:prstGeom prst="rect">
                <a:avLst/>
              </a:prstGeom>
              <a:blipFill>
                <a:blip r:embed="rId10"/>
                <a:stretch>
                  <a:fillRect b="-15217"/>
                </a:stretch>
              </a:blipFill>
            </p:spPr>
            <p:txBody>
              <a:bodyPr/>
              <a:lstStyle/>
              <a:p>
                <a:r>
                  <a:rPr lang="zh-CN" altLang="en-US">
                    <a:noFill/>
                  </a:rPr>
                  <a:t> </a:t>
                </a:r>
              </a:p>
            </p:txBody>
          </p:sp>
        </mc:Fallback>
      </mc:AlternateContent>
      <p:sp>
        <p:nvSpPr>
          <p:cNvPr id="67" name="文本框 66">
            <a:extLst>
              <a:ext uri="{FF2B5EF4-FFF2-40B4-BE49-F238E27FC236}">
                <a16:creationId xmlns:a16="http://schemas.microsoft.com/office/drawing/2014/main" id="{FB79BAA4-ECF2-5D02-CD96-7CA6CCA74E72}"/>
              </a:ext>
            </a:extLst>
          </p:cNvPr>
          <p:cNvSpPr txBox="1"/>
          <p:nvPr/>
        </p:nvSpPr>
        <p:spPr>
          <a:xfrm>
            <a:off x="7711371" y="3386077"/>
            <a:ext cx="1453763"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Subgraph generator</a:t>
            </a:r>
          </a:p>
        </p:txBody>
      </p:sp>
      <p:sp>
        <p:nvSpPr>
          <p:cNvPr id="68" name="文本框 67">
            <a:extLst>
              <a:ext uri="{FF2B5EF4-FFF2-40B4-BE49-F238E27FC236}">
                <a16:creationId xmlns:a16="http://schemas.microsoft.com/office/drawing/2014/main" id="{4C79B2AA-453D-38CF-BC16-81F6A9948E5B}"/>
              </a:ext>
            </a:extLst>
          </p:cNvPr>
          <p:cNvSpPr txBox="1"/>
          <p:nvPr/>
        </p:nvSpPr>
        <p:spPr>
          <a:xfrm>
            <a:off x="8808527" y="1867439"/>
            <a:ext cx="1496162"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Hard-aware prompt</a:t>
            </a:r>
            <a:endParaRPr lang="zh-CN" altLang="en-US" sz="1200" dirty="0">
              <a:latin typeface="Times New Roman" panose="02020603050405020304" pitchFamily="18" charset="0"/>
              <a:cs typeface="Times New Roman" panose="02020603050405020304" pitchFamily="18" charset="0"/>
            </a:endParaRPr>
          </a:p>
        </p:txBody>
      </p:sp>
      <p:sp>
        <p:nvSpPr>
          <p:cNvPr id="69" name="矩形 68">
            <a:extLst>
              <a:ext uri="{FF2B5EF4-FFF2-40B4-BE49-F238E27FC236}">
                <a16:creationId xmlns:a16="http://schemas.microsoft.com/office/drawing/2014/main" id="{69F1EDE1-1F0F-7AB1-A35B-1EADF0A62F3D}"/>
              </a:ext>
            </a:extLst>
          </p:cNvPr>
          <p:cNvSpPr/>
          <p:nvPr/>
        </p:nvSpPr>
        <p:spPr>
          <a:xfrm>
            <a:off x="8655461" y="966390"/>
            <a:ext cx="1496162" cy="1214491"/>
          </a:xfrm>
          <a:prstGeom prst="rect">
            <a:avLst/>
          </a:prstGeom>
          <a:noFill/>
          <a:ln>
            <a:solidFill>
              <a:srgbClr val="91919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文本框 72">
            <a:extLst>
              <a:ext uri="{FF2B5EF4-FFF2-40B4-BE49-F238E27FC236}">
                <a16:creationId xmlns:a16="http://schemas.microsoft.com/office/drawing/2014/main" id="{A5728340-26D3-DBBB-412C-B2E9F0D21004}"/>
              </a:ext>
            </a:extLst>
          </p:cNvPr>
          <p:cNvSpPr txBox="1"/>
          <p:nvPr/>
        </p:nvSpPr>
        <p:spPr>
          <a:xfrm>
            <a:off x="8808768" y="2178402"/>
            <a:ext cx="1644287"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Activated prompt</a:t>
            </a:r>
          </a:p>
        </p:txBody>
      </p:sp>
      <mc:AlternateContent xmlns:mc="http://schemas.openxmlformats.org/markup-compatibility/2006" xmlns:a14="http://schemas.microsoft.com/office/drawing/2010/main">
        <mc:Choice Requires="a14">
          <p:sp>
            <p:nvSpPr>
              <p:cNvPr id="75" name="文本框 74">
                <a:extLst>
                  <a:ext uri="{FF2B5EF4-FFF2-40B4-BE49-F238E27FC236}">
                    <a16:creationId xmlns:a16="http://schemas.microsoft.com/office/drawing/2014/main" id="{7CB1EA9D-BF30-EF37-4EEE-2817A01B94DC}"/>
                  </a:ext>
                </a:extLst>
              </p:cNvPr>
              <p:cNvSpPr txBox="1"/>
              <p:nvPr/>
            </p:nvSpPr>
            <p:spPr>
              <a:xfrm>
                <a:off x="8846229" y="3378542"/>
                <a:ext cx="560828" cy="29206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1200" i="1" smtClean="0">
                              <a:latin typeface="Cambria Math" panose="02040503050406030204" pitchFamily="18" charset="0"/>
                              <a:cs typeface="Times New Roman" panose="02020603050405020304" pitchFamily="18" charset="0"/>
                            </a:rPr>
                          </m:ctrlPr>
                        </m:sSubPr>
                        <m:e>
                          <m:r>
                            <a:rPr lang="en-US" altLang="zh-CN" sz="1200" b="0" i="1" smtClean="0">
                              <a:latin typeface="Cambria Math" panose="02040503050406030204" pitchFamily="18" charset="0"/>
                              <a:cs typeface="Times New Roman" panose="02020603050405020304" pitchFamily="18" charset="0"/>
                            </a:rPr>
                            <m:t>𝑓</m:t>
                          </m:r>
                        </m:e>
                        <m:sub>
                          <m:r>
                            <a:rPr lang="en-US" altLang="zh-CN" sz="1200" b="0" i="1" smtClean="0">
                              <a:latin typeface="Cambria Math" panose="02040503050406030204" pitchFamily="18" charset="0"/>
                              <a:cs typeface="Times New Roman" panose="02020603050405020304" pitchFamily="18" charset="0"/>
                            </a:rPr>
                            <m:t>𝑔</m:t>
                          </m:r>
                        </m:sub>
                      </m:sSub>
                    </m:oMath>
                  </m:oMathPara>
                </a14:m>
                <a:endParaRPr lang="zh-CN" altLang="en-US" sz="1200" dirty="0"/>
              </a:p>
            </p:txBody>
          </p:sp>
        </mc:Choice>
        <mc:Fallback xmlns="">
          <p:sp>
            <p:nvSpPr>
              <p:cNvPr id="75" name="文本框 74">
                <a:extLst>
                  <a:ext uri="{FF2B5EF4-FFF2-40B4-BE49-F238E27FC236}">
                    <a16:creationId xmlns:a16="http://schemas.microsoft.com/office/drawing/2014/main" id="{7CB1EA9D-BF30-EF37-4EEE-2817A01B94DC}"/>
                  </a:ext>
                </a:extLst>
              </p:cNvPr>
              <p:cNvSpPr txBox="1">
                <a:spLocks noRot="1" noChangeAspect="1" noMove="1" noResize="1" noEditPoints="1" noAdjustHandles="1" noChangeArrowheads="1" noChangeShapeType="1" noTextEdit="1"/>
              </p:cNvSpPr>
              <p:nvPr/>
            </p:nvSpPr>
            <p:spPr>
              <a:xfrm>
                <a:off x="8846229" y="3378542"/>
                <a:ext cx="560828" cy="292068"/>
              </a:xfrm>
              <a:prstGeom prst="rect">
                <a:avLst/>
              </a:prstGeom>
              <a:blipFill>
                <a:blip r:embed="rId11"/>
                <a:stretch>
                  <a:fillRect b="-2083"/>
                </a:stretch>
              </a:blipFill>
            </p:spPr>
            <p:txBody>
              <a:bodyPr/>
              <a:lstStyle/>
              <a:p>
                <a:r>
                  <a:rPr lang="zh-CN" altLang="en-US">
                    <a:noFill/>
                  </a:rPr>
                  <a:t> </a:t>
                </a:r>
              </a:p>
            </p:txBody>
          </p:sp>
        </mc:Fallback>
      </mc:AlternateContent>
      <p:cxnSp>
        <p:nvCxnSpPr>
          <p:cNvPr id="80" name="连接符: 肘形 79">
            <a:extLst>
              <a:ext uri="{FF2B5EF4-FFF2-40B4-BE49-F238E27FC236}">
                <a16:creationId xmlns:a16="http://schemas.microsoft.com/office/drawing/2014/main" id="{1CB4A7FE-6BF8-AB73-C8F6-1B117724156C}"/>
              </a:ext>
            </a:extLst>
          </p:cNvPr>
          <p:cNvCxnSpPr>
            <a:cxnSpLocks/>
            <a:stCxn id="65" idx="2"/>
            <a:endCxn id="457" idx="1"/>
          </p:cNvCxnSpPr>
          <p:nvPr/>
        </p:nvCxnSpPr>
        <p:spPr>
          <a:xfrm rot="16200000" flipH="1">
            <a:off x="7431401" y="2285926"/>
            <a:ext cx="906065" cy="608842"/>
          </a:xfrm>
          <a:prstGeom prst="bentConnector2">
            <a:avLst/>
          </a:prstGeom>
          <a:ln>
            <a:headEnd type="triangle"/>
            <a:tailEnd type="triangle"/>
          </a:ln>
        </p:spPr>
        <p:style>
          <a:lnRef idx="3">
            <a:schemeClr val="accent2"/>
          </a:lnRef>
          <a:fillRef idx="0">
            <a:schemeClr val="accent2"/>
          </a:fillRef>
          <a:effectRef idx="2">
            <a:schemeClr val="accent2"/>
          </a:effectRef>
          <a:fontRef idx="minor">
            <a:schemeClr val="tx1"/>
          </a:fontRef>
        </p:style>
      </p:cxnSp>
      <p:cxnSp>
        <p:nvCxnSpPr>
          <p:cNvPr id="82" name="连接符: 肘形 81">
            <a:extLst>
              <a:ext uri="{FF2B5EF4-FFF2-40B4-BE49-F238E27FC236}">
                <a16:creationId xmlns:a16="http://schemas.microsoft.com/office/drawing/2014/main" id="{575F4F0D-1776-A683-A646-21DF70644C1E}"/>
              </a:ext>
            </a:extLst>
          </p:cNvPr>
          <p:cNvCxnSpPr>
            <a:cxnSpLocks/>
          </p:cNvCxnSpPr>
          <p:nvPr/>
        </p:nvCxnSpPr>
        <p:spPr>
          <a:xfrm rot="10800000" flipV="1">
            <a:off x="8899374" y="2469443"/>
            <a:ext cx="762197" cy="587979"/>
          </a:xfrm>
          <a:prstGeom prst="bentConnector3">
            <a:avLst>
              <a:gd name="adj1" fmla="val -558"/>
            </a:avLst>
          </a:prstGeom>
          <a:ln>
            <a:tailEnd type="triangle"/>
          </a:ln>
        </p:spPr>
        <p:style>
          <a:lnRef idx="3">
            <a:schemeClr val="dk1"/>
          </a:lnRef>
          <a:fillRef idx="0">
            <a:schemeClr val="dk1"/>
          </a:fillRef>
          <a:effectRef idx="2">
            <a:schemeClr val="dk1"/>
          </a:effectRef>
          <a:fontRef idx="minor">
            <a:schemeClr val="tx1"/>
          </a:fontRef>
        </p:style>
      </p:cxnSp>
      <p:cxnSp>
        <p:nvCxnSpPr>
          <p:cNvPr id="91" name="直接箭头连接符 90">
            <a:extLst>
              <a:ext uri="{FF2B5EF4-FFF2-40B4-BE49-F238E27FC236}">
                <a16:creationId xmlns:a16="http://schemas.microsoft.com/office/drawing/2014/main" id="{91248A8D-B546-0762-D80E-5728BBFCB7D2}"/>
              </a:ext>
            </a:extLst>
          </p:cNvPr>
          <p:cNvCxnSpPr>
            <a:cxnSpLocks/>
          </p:cNvCxnSpPr>
          <p:nvPr/>
        </p:nvCxnSpPr>
        <p:spPr>
          <a:xfrm>
            <a:off x="8217168" y="1517318"/>
            <a:ext cx="386484"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mc:AlternateContent xmlns:mc="http://schemas.openxmlformats.org/markup-compatibility/2006" xmlns:a14="http://schemas.microsoft.com/office/drawing/2010/main">
        <mc:Choice Requires="a14">
          <p:sp>
            <p:nvSpPr>
              <p:cNvPr id="94" name="文本框 93">
                <a:extLst>
                  <a:ext uri="{FF2B5EF4-FFF2-40B4-BE49-F238E27FC236}">
                    <a16:creationId xmlns:a16="http://schemas.microsoft.com/office/drawing/2014/main" id="{C82DD4CC-F48C-A9EB-7F3F-B8F9805E89CF}"/>
                  </a:ext>
                </a:extLst>
              </p:cNvPr>
              <p:cNvSpPr txBox="1"/>
              <p:nvPr/>
            </p:nvSpPr>
            <p:spPr>
              <a:xfrm>
                <a:off x="7955900" y="1195378"/>
                <a:ext cx="937310"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1200" i="1" smtClean="0">
                              <a:latin typeface="Cambria Math" panose="02040503050406030204" pitchFamily="18" charset="0"/>
                              <a:cs typeface="Times New Roman" panose="02020603050405020304" pitchFamily="18" charset="0"/>
                            </a:rPr>
                          </m:ctrlPr>
                        </m:sSubPr>
                        <m:e>
                          <m:r>
                            <a:rPr lang="en-US" altLang="zh-CN" sz="1200" b="0" i="1" smtClean="0">
                              <a:latin typeface="Cambria Math" panose="02040503050406030204" pitchFamily="18" charset="0"/>
                              <a:cs typeface="Times New Roman" panose="02020603050405020304" pitchFamily="18" charset="0"/>
                            </a:rPr>
                            <m:t>𝐺</m:t>
                          </m:r>
                        </m:e>
                        <m:sub>
                          <m:r>
                            <a:rPr lang="en-US" altLang="zh-CN" sz="1200" b="0" i="1" smtClean="0">
                              <a:latin typeface="Cambria Math" panose="02040503050406030204" pitchFamily="18" charset="0"/>
                              <a:cs typeface="Times New Roman" panose="02020603050405020304" pitchFamily="18" charset="0"/>
                            </a:rPr>
                            <m:t>𝑐</m:t>
                          </m:r>
                        </m:sub>
                      </m:sSub>
                    </m:oMath>
                  </m:oMathPara>
                </a14:m>
                <a:endParaRPr lang="zh-CN" altLang="en-US" sz="1200" dirty="0"/>
              </a:p>
            </p:txBody>
          </p:sp>
        </mc:Choice>
        <mc:Fallback xmlns="">
          <p:sp>
            <p:nvSpPr>
              <p:cNvPr id="94" name="文本框 93">
                <a:extLst>
                  <a:ext uri="{FF2B5EF4-FFF2-40B4-BE49-F238E27FC236}">
                    <a16:creationId xmlns:a16="http://schemas.microsoft.com/office/drawing/2014/main" id="{C82DD4CC-F48C-A9EB-7F3F-B8F9805E89CF}"/>
                  </a:ext>
                </a:extLst>
              </p:cNvPr>
              <p:cNvSpPr txBox="1">
                <a:spLocks noRot="1" noChangeAspect="1" noMove="1" noResize="1" noEditPoints="1" noAdjustHandles="1" noChangeArrowheads="1" noChangeShapeType="1" noTextEdit="1"/>
              </p:cNvSpPr>
              <p:nvPr/>
            </p:nvSpPr>
            <p:spPr>
              <a:xfrm>
                <a:off x="7955900" y="1195378"/>
                <a:ext cx="937310" cy="276999"/>
              </a:xfrm>
              <a:prstGeom prst="rect">
                <a:avLst/>
              </a:prstGeom>
              <a:blipFill>
                <a:blip r:embed="rId12"/>
                <a:stretch>
                  <a:fillRect/>
                </a:stretch>
              </a:blipFill>
            </p:spPr>
            <p:txBody>
              <a:bodyPr/>
              <a:lstStyle/>
              <a:p>
                <a:r>
                  <a:rPr lang="zh-CN" altLang="en-US">
                    <a:noFill/>
                  </a:rPr>
                  <a:t> </a:t>
                </a:r>
              </a:p>
            </p:txBody>
          </p:sp>
        </mc:Fallback>
      </mc:AlternateContent>
      <p:sp>
        <p:nvSpPr>
          <p:cNvPr id="95" name="矩形 94">
            <a:extLst>
              <a:ext uri="{FF2B5EF4-FFF2-40B4-BE49-F238E27FC236}">
                <a16:creationId xmlns:a16="http://schemas.microsoft.com/office/drawing/2014/main" id="{5249D9D7-1B77-E974-F8FE-7526D435F3B5}"/>
              </a:ext>
            </a:extLst>
          </p:cNvPr>
          <p:cNvSpPr/>
          <p:nvPr/>
        </p:nvSpPr>
        <p:spPr>
          <a:xfrm>
            <a:off x="330864" y="2572375"/>
            <a:ext cx="6104539" cy="1327937"/>
          </a:xfrm>
          <a:prstGeom prst="rect">
            <a:avLst/>
          </a:prstGeom>
          <a:solidFill>
            <a:srgbClr val="E6F0FE"/>
          </a:solidFill>
          <a:ln>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6" name="文本框 95">
            <a:extLst>
              <a:ext uri="{FF2B5EF4-FFF2-40B4-BE49-F238E27FC236}">
                <a16:creationId xmlns:a16="http://schemas.microsoft.com/office/drawing/2014/main" id="{C9CF5DB2-C3C5-57EB-EEE6-9348E00533AF}"/>
              </a:ext>
            </a:extLst>
          </p:cNvPr>
          <p:cNvSpPr txBox="1"/>
          <p:nvPr/>
        </p:nvSpPr>
        <p:spPr>
          <a:xfrm>
            <a:off x="6689132" y="388447"/>
            <a:ext cx="3513360" cy="276999"/>
          </a:xfrm>
          <a:prstGeom prst="rect">
            <a:avLst/>
          </a:prstGeom>
          <a:noFill/>
        </p:spPr>
        <p:txBody>
          <a:bodyPr wrap="square" rtlCol="0">
            <a:spAutoFit/>
          </a:bodyPr>
          <a:lstStyle/>
          <a:p>
            <a:r>
              <a:rPr lang="en-US" altLang="zh-CN" sz="1200" b="1" dirty="0">
                <a:latin typeface="Times New Roman" panose="02020603050405020304" pitchFamily="18" charset="0"/>
                <a:cs typeface="Times New Roman" panose="02020603050405020304" pitchFamily="18" charset="0"/>
              </a:rPr>
              <a:t>b) Centrality-guided representative node selection</a:t>
            </a:r>
          </a:p>
        </p:txBody>
      </p:sp>
      <p:sp>
        <p:nvSpPr>
          <p:cNvPr id="97" name="文本框 96">
            <a:extLst>
              <a:ext uri="{FF2B5EF4-FFF2-40B4-BE49-F238E27FC236}">
                <a16:creationId xmlns:a16="http://schemas.microsoft.com/office/drawing/2014/main" id="{E8AE2236-BBA3-B353-97F8-DAFAEF177F5E}"/>
              </a:ext>
            </a:extLst>
          </p:cNvPr>
          <p:cNvSpPr txBox="1"/>
          <p:nvPr/>
        </p:nvSpPr>
        <p:spPr>
          <a:xfrm>
            <a:off x="308678" y="2287911"/>
            <a:ext cx="3513360" cy="276999"/>
          </a:xfrm>
          <a:prstGeom prst="rect">
            <a:avLst/>
          </a:prstGeom>
          <a:noFill/>
        </p:spPr>
        <p:txBody>
          <a:bodyPr wrap="square" rtlCol="0">
            <a:spAutoFit/>
          </a:bodyPr>
          <a:lstStyle/>
          <a:p>
            <a:r>
              <a:rPr lang="en-US" altLang="zh-CN" sz="1200" b="1" dirty="0">
                <a:latin typeface="Times New Roman" panose="02020603050405020304" pitchFamily="18" charset="0"/>
                <a:cs typeface="Times New Roman" panose="02020603050405020304" pitchFamily="18" charset="0"/>
              </a:rPr>
              <a:t>c)</a:t>
            </a:r>
          </a:p>
        </p:txBody>
      </p:sp>
      <p:sp>
        <p:nvSpPr>
          <p:cNvPr id="98" name="文本框 97">
            <a:extLst>
              <a:ext uri="{FF2B5EF4-FFF2-40B4-BE49-F238E27FC236}">
                <a16:creationId xmlns:a16="http://schemas.microsoft.com/office/drawing/2014/main" id="{364A5AF7-4427-5FC5-82C6-728F03A6E023}"/>
              </a:ext>
            </a:extLst>
          </p:cNvPr>
          <p:cNvSpPr txBox="1"/>
          <p:nvPr/>
        </p:nvSpPr>
        <p:spPr>
          <a:xfrm>
            <a:off x="5074024" y="4477522"/>
            <a:ext cx="1447832" cy="369332"/>
          </a:xfrm>
          <a:prstGeom prst="rect">
            <a:avLst/>
          </a:prstGeom>
          <a:noFill/>
        </p:spPr>
        <p:txBody>
          <a:bodyPr wrap="none" rtlCol="0">
            <a:spAutoFit/>
          </a:bodyPr>
          <a:lstStyle/>
          <a:p>
            <a:r>
              <a:rPr lang="en-US" altLang="zh-CN" dirty="0"/>
              <a:t>Prompt </a:t>
            </a:r>
            <a:r>
              <a:rPr lang="zh-CN" altLang="en-US" dirty="0"/>
              <a:t>展开</a:t>
            </a:r>
          </a:p>
        </p:txBody>
      </p:sp>
      <p:sp>
        <p:nvSpPr>
          <p:cNvPr id="99" name="文本框 98">
            <a:extLst>
              <a:ext uri="{FF2B5EF4-FFF2-40B4-BE49-F238E27FC236}">
                <a16:creationId xmlns:a16="http://schemas.microsoft.com/office/drawing/2014/main" id="{1DC6A0AB-55AD-CC4E-308A-F63DB71651A2}"/>
              </a:ext>
            </a:extLst>
          </p:cNvPr>
          <p:cNvSpPr txBox="1"/>
          <p:nvPr/>
        </p:nvSpPr>
        <p:spPr>
          <a:xfrm>
            <a:off x="3766456" y="328161"/>
            <a:ext cx="2262158" cy="369332"/>
          </a:xfrm>
          <a:prstGeom prst="rect">
            <a:avLst/>
          </a:prstGeom>
          <a:noFill/>
        </p:spPr>
        <p:txBody>
          <a:bodyPr wrap="none" rtlCol="0">
            <a:spAutoFit/>
          </a:bodyPr>
          <a:lstStyle/>
          <a:p>
            <a:r>
              <a:rPr lang="zh-CN" altLang="en-US" dirty="0"/>
              <a:t>找到固有结构的子图</a:t>
            </a:r>
          </a:p>
        </p:txBody>
      </p:sp>
      <p:sp>
        <p:nvSpPr>
          <p:cNvPr id="100" name="文本框 99">
            <a:extLst>
              <a:ext uri="{FF2B5EF4-FFF2-40B4-BE49-F238E27FC236}">
                <a16:creationId xmlns:a16="http://schemas.microsoft.com/office/drawing/2014/main" id="{4D32DB49-1F6C-A155-431A-C113C99E76DB}"/>
              </a:ext>
            </a:extLst>
          </p:cNvPr>
          <p:cNvSpPr txBox="1"/>
          <p:nvPr/>
        </p:nvSpPr>
        <p:spPr>
          <a:xfrm>
            <a:off x="1214703" y="4488031"/>
            <a:ext cx="3834704" cy="369332"/>
          </a:xfrm>
          <a:prstGeom prst="rect">
            <a:avLst/>
          </a:prstGeom>
          <a:noFill/>
        </p:spPr>
        <p:txBody>
          <a:bodyPr wrap="none" rtlCol="0">
            <a:spAutoFit/>
          </a:bodyPr>
          <a:lstStyle/>
          <a:p>
            <a:r>
              <a:rPr lang="zh-CN" altLang="en-US" dirty="0"/>
              <a:t>小标题 </a:t>
            </a:r>
            <a:r>
              <a:rPr lang="en-US" altLang="zh-CN" dirty="0"/>
              <a:t>a</a:t>
            </a:r>
            <a:r>
              <a:rPr lang="zh-CN" altLang="en-US" dirty="0"/>
              <a:t>模块的信息量 </a:t>
            </a:r>
            <a:r>
              <a:rPr lang="en-US" altLang="zh-CN" dirty="0"/>
              <a:t>prompt </a:t>
            </a:r>
            <a:r>
              <a:rPr lang="zh-CN" altLang="en-US" dirty="0"/>
              <a:t>展开 </a:t>
            </a:r>
          </a:p>
        </p:txBody>
      </p:sp>
      <p:sp>
        <p:nvSpPr>
          <p:cNvPr id="101" name="文本框 100">
            <a:extLst>
              <a:ext uri="{FF2B5EF4-FFF2-40B4-BE49-F238E27FC236}">
                <a16:creationId xmlns:a16="http://schemas.microsoft.com/office/drawing/2014/main" id="{ADBC02EE-132B-25A4-ED8D-F14864A1AFA0}"/>
              </a:ext>
            </a:extLst>
          </p:cNvPr>
          <p:cNvSpPr txBox="1"/>
          <p:nvPr/>
        </p:nvSpPr>
        <p:spPr>
          <a:xfrm>
            <a:off x="6786171" y="2679360"/>
            <a:ext cx="877163" cy="369332"/>
          </a:xfrm>
          <a:prstGeom prst="rect">
            <a:avLst/>
          </a:prstGeom>
          <a:noFill/>
        </p:spPr>
        <p:txBody>
          <a:bodyPr wrap="none" rtlCol="0">
            <a:spAutoFit/>
          </a:bodyPr>
          <a:lstStyle/>
          <a:p>
            <a:r>
              <a:rPr lang="zh-CN" altLang="en-US" dirty="0"/>
              <a:t>单箭头</a:t>
            </a:r>
          </a:p>
        </p:txBody>
      </p:sp>
      <p:sp>
        <p:nvSpPr>
          <p:cNvPr id="102" name="文本框 101">
            <a:extLst>
              <a:ext uri="{FF2B5EF4-FFF2-40B4-BE49-F238E27FC236}">
                <a16:creationId xmlns:a16="http://schemas.microsoft.com/office/drawing/2014/main" id="{489091BE-1C07-88A7-7324-1AC111D44F0E}"/>
              </a:ext>
            </a:extLst>
          </p:cNvPr>
          <p:cNvSpPr txBox="1"/>
          <p:nvPr/>
        </p:nvSpPr>
        <p:spPr>
          <a:xfrm>
            <a:off x="2765542" y="5033033"/>
            <a:ext cx="5399817" cy="1200329"/>
          </a:xfrm>
          <a:prstGeom prst="rect">
            <a:avLst/>
          </a:prstGeom>
          <a:noFill/>
        </p:spPr>
        <p:txBody>
          <a:bodyPr wrap="square" rtlCol="0">
            <a:spAutoFit/>
          </a:bodyPr>
          <a:lstStyle/>
          <a:p>
            <a:r>
              <a:rPr lang="zh-CN" altLang="en-US" dirty="0">
                <a:solidFill>
                  <a:srgbClr val="FF0000"/>
                </a:solidFill>
              </a:rPr>
              <a:t>第一步 发现一个固有的子图结构 </a:t>
            </a:r>
            <a:endParaRPr lang="en-US" altLang="zh-CN" dirty="0">
              <a:solidFill>
                <a:srgbClr val="FF0000"/>
              </a:solidFill>
            </a:endParaRPr>
          </a:p>
          <a:p>
            <a:r>
              <a:rPr lang="zh-CN" altLang="en-US" dirty="0">
                <a:solidFill>
                  <a:srgbClr val="FF0000"/>
                </a:solidFill>
              </a:rPr>
              <a:t>第二步 生成一个</a:t>
            </a:r>
            <a:r>
              <a:rPr lang="en-US" altLang="zh-CN" dirty="0">
                <a:solidFill>
                  <a:srgbClr val="FF0000"/>
                </a:solidFill>
              </a:rPr>
              <a:t>Cue-sensitive</a:t>
            </a:r>
            <a:r>
              <a:rPr lang="zh-CN" altLang="en-US" dirty="0">
                <a:solidFill>
                  <a:srgbClr val="FF0000"/>
                </a:solidFill>
              </a:rPr>
              <a:t>子图 插入到原始图中</a:t>
            </a:r>
            <a:endParaRPr lang="en-US" altLang="zh-CN" dirty="0">
              <a:solidFill>
                <a:srgbClr val="FF0000"/>
              </a:solidFill>
            </a:endParaRPr>
          </a:p>
          <a:p>
            <a:r>
              <a:rPr lang="zh-CN" altLang="en-US" dirty="0">
                <a:solidFill>
                  <a:srgbClr val="FF0000"/>
                </a:solidFill>
              </a:rPr>
              <a:t> 配合我们设计的提示 组成验证模块</a:t>
            </a:r>
            <a:endParaRPr lang="en-US" altLang="zh-CN" dirty="0">
              <a:solidFill>
                <a:srgbClr val="FF0000"/>
              </a:solidFill>
            </a:endParaRPr>
          </a:p>
          <a:p>
            <a:endParaRPr lang="zh-CN" altLang="en-US" dirty="0">
              <a:solidFill>
                <a:srgbClr val="FF0000"/>
              </a:solidFill>
            </a:endParaRPr>
          </a:p>
        </p:txBody>
      </p:sp>
      <p:sp>
        <p:nvSpPr>
          <p:cNvPr id="2" name="矩形 1">
            <a:extLst>
              <a:ext uri="{FF2B5EF4-FFF2-40B4-BE49-F238E27FC236}">
                <a16:creationId xmlns:a16="http://schemas.microsoft.com/office/drawing/2014/main" id="{38F85C52-AAF9-FC87-FE01-3290DDA06D7D}"/>
              </a:ext>
            </a:extLst>
          </p:cNvPr>
          <p:cNvSpPr/>
          <p:nvPr/>
        </p:nvSpPr>
        <p:spPr>
          <a:xfrm>
            <a:off x="483264" y="2724775"/>
            <a:ext cx="6104539" cy="1327937"/>
          </a:xfrm>
          <a:prstGeom prst="rect">
            <a:avLst/>
          </a:prstGeom>
          <a:solidFill>
            <a:srgbClr val="E6F0FE"/>
          </a:solidFill>
          <a:ln>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69246194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75DE03-365E-924E-F079-D34BF69D58EA}"/>
              </a:ext>
            </a:extLst>
          </p:cNvPr>
          <p:cNvSpPr>
            <a:spLocks noGrp="1"/>
          </p:cNvSpPr>
          <p:nvPr>
            <p:ph type="title"/>
          </p:nvPr>
        </p:nvSpPr>
        <p:spPr/>
        <p:txBody>
          <a:bodyPr/>
          <a:lstStyle/>
          <a:p>
            <a:r>
              <a:rPr lang="zh-CN" altLang="en-US" dirty="0"/>
              <a:t>现有的问题</a:t>
            </a:r>
          </a:p>
        </p:txBody>
      </p:sp>
      <p:sp>
        <p:nvSpPr>
          <p:cNvPr id="3" name="内容占位符 2">
            <a:extLst>
              <a:ext uri="{FF2B5EF4-FFF2-40B4-BE49-F238E27FC236}">
                <a16:creationId xmlns:a16="http://schemas.microsoft.com/office/drawing/2014/main" id="{DD81CFE4-F386-E2E7-8EDE-A2E1FC5522B4}"/>
              </a:ext>
            </a:extLst>
          </p:cNvPr>
          <p:cNvSpPr>
            <a:spLocks noGrp="1"/>
          </p:cNvSpPr>
          <p:nvPr>
            <p:ph idx="1"/>
          </p:nvPr>
        </p:nvSpPr>
        <p:spPr/>
        <p:txBody>
          <a:bodyPr/>
          <a:lstStyle/>
          <a:p>
            <a:r>
              <a:rPr lang="en-US" altLang="zh-CN" dirty="0"/>
              <a:t>Ab</a:t>
            </a:r>
            <a:r>
              <a:rPr lang="zh-CN" altLang="en-US" dirty="0"/>
              <a:t>模块涉及到的公式计算很多，理论的东西用图很不好展现，</a:t>
            </a:r>
            <a:endParaRPr lang="en-US" altLang="zh-CN" dirty="0"/>
          </a:p>
          <a:p>
            <a:r>
              <a:rPr lang="zh-CN" altLang="en-US" dirty="0"/>
              <a:t>实现过程不好展开</a:t>
            </a:r>
            <a:endParaRPr lang="en-US" altLang="zh-CN" dirty="0"/>
          </a:p>
          <a:p>
            <a:endParaRPr lang="en-US" altLang="zh-CN" dirty="0"/>
          </a:p>
          <a:p>
            <a:endParaRPr lang="en-US" altLang="zh-CN" dirty="0"/>
          </a:p>
          <a:p>
            <a:endParaRPr lang="en-US" altLang="zh-CN" dirty="0"/>
          </a:p>
          <a:p>
            <a:endParaRPr lang="zh-CN" altLang="en-US" dirty="0"/>
          </a:p>
        </p:txBody>
      </p:sp>
    </p:spTree>
    <p:extLst>
      <p:ext uri="{BB962C8B-B14F-4D97-AF65-F5344CB8AC3E}">
        <p14:creationId xmlns:p14="http://schemas.microsoft.com/office/powerpoint/2010/main" val="8550081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913858-1ED1-190B-1F98-AD13A14C3F6A}"/>
            </a:ext>
          </a:extLst>
        </p:cNvPr>
        <p:cNvGrpSpPr/>
        <p:nvPr/>
      </p:nvGrpSpPr>
      <p:grpSpPr>
        <a:xfrm>
          <a:off x="0" y="0"/>
          <a:ext cx="0" cy="0"/>
          <a:chOff x="0" y="0"/>
          <a:chExt cx="0" cy="0"/>
        </a:xfrm>
      </p:grpSpPr>
      <p:sp>
        <p:nvSpPr>
          <p:cNvPr id="845" name="矩形 844">
            <a:extLst>
              <a:ext uri="{FF2B5EF4-FFF2-40B4-BE49-F238E27FC236}">
                <a16:creationId xmlns:a16="http://schemas.microsoft.com/office/drawing/2014/main" id="{F7AC4167-98AD-4E87-A21E-907DE2949E35}"/>
              </a:ext>
            </a:extLst>
          </p:cNvPr>
          <p:cNvSpPr/>
          <p:nvPr/>
        </p:nvSpPr>
        <p:spPr>
          <a:xfrm>
            <a:off x="6515826" y="1149637"/>
            <a:ext cx="6299526" cy="2413809"/>
          </a:xfrm>
          <a:prstGeom prst="rect">
            <a:avLst/>
          </a:prstGeom>
          <a:solidFill>
            <a:schemeClr val="accent4">
              <a:lumMod val="20000"/>
              <a:lumOff val="80000"/>
            </a:schemeClr>
          </a:solidFill>
          <a:ln>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3" name="梯形 102">
            <a:extLst>
              <a:ext uri="{FF2B5EF4-FFF2-40B4-BE49-F238E27FC236}">
                <a16:creationId xmlns:a16="http://schemas.microsoft.com/office/drawing/2014/main" id="{3C8A2285-9916-27F6-51B3-BE7E428E5C22}"/>
              </a:ext>
            </a:extLst>
          </p:cNvPr>
          <p:cNvSpPr/>
          <p:nvPr/>
        </p:nvSpPr>
        <p:spPr>
          <a:xfrm rot="16200000">
            <a:off x="1617276" y="630166"/>
            <a:ext cx="956934" cy="860629"/>
          </a:xfrm>
          <a:prstGeom prst="trapezoid">
            <a:avLst/>
          </a:prstGeom>
          <a:solidFill>
            <a:srgbClr val="F0F8FA"/>
          </a:solidFill>
          <a:ln>
            <a:solidFill>
              <a:srgbClr val="5FB5CD"/>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 name="Google Shape;303;p19">
            <a:extLst>
              <a:ext uri="{FF2B5EF4-FFF2-40B4-BE49-F238E27FC236}">
                <a16:creationId xmlns:a16="http://schemas.microsoft.com/office/drawing/2014/main" id="{A581DE3B-879B-ECA6-9DFA-8ADA66A7E7CE}"/>
              </a:ext>
            </a:extLst>
          </p:cNvPr>
          <p:cNvSpPr/>
          <p:nvPr/>
        </p:nvSpPr>
        <p:spPr>
          <a:xfrm>
            <a:off x="1744108" y="907786"/>
            <a:ext cx="186031" cy="360549"/>
          </a:xfrm>
          <a:prstGeom prst="cube">
            <a:avLst>
              <a:gd name="adj" fmla="val 25000"/>
            </a:avLst>
          </a:prstGeom>
          <a:solidFill>
            <a:srgbClr val="EBF5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 name="Google Shape;116;p19">
            <a:extLst>
              <a:ext uri="{FF2B5EF4-FFF2-40B4-BE49-F238E27FC236}">
                <a16:creationId xmlns:a16="http://schemas.microsoft.com/office/drawing/2014/main" id="{823AE0B6-0591-5A57-B05A-16E96D66264D}"/>
              </a:ext>
            </a:extLst>
          </p:cNvPr>
          <p:cNvSpPr/>
          <p:nvPr/>
        </p:nvSpPr>
        <p:spPr>
          <a:xfrm>
            <a:off x="2256359" y="731655"/>
            <a:ext cx="206145" cy="659197"/>
          </a:xfrm>
          <a:prstGeom prst="cube">
            <a:avLst>
              <a:gd name="adj" fmla="val 68741"/>
            </a:avLst>
          </a:prstGeom>
          <a:solidFill>
            <a:srgbClr val="EBF5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 name="Google Shape;303;p19">
            <a:extLst>
              <a:ext uri="{FF2B5EF4-FFF2-40B4-BE49-F238E27FC236}">
                <a16:creationId xmlns:a16="http://schemas.microsoft.com/office/drawing/2014/main" id="{0C4FC766-6754-F524-18EF-A764C0F8C1ED}"/>
              </a:ext>
            </a:extLst>
          </p:cNvPr>
          <p:cNvSpPr/>
          <p:nvPr/>
        </p:nvSpPr>
        <p:spPr>
          <a:xfrm>
            <a:off x="2000234" y="802805"/>
            <a:ext cx="186030" cy="547620"/>
          </a:xfrm>
          <a:prstGeom prst="cube">
            <a:avLst>
              <a:gd name="adj" fmla="val 25000"/>
            </a:avLst>
          </a:prstGeom>
          <a:solidFill>
            <a:srgbClr val="EBF5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117" name="直接箭头连接符 116">
            <a:extLst>
              <a:ext uri="{FF2B5EF4-FFF2-40B4-BE49-F238E27FC236}">
                <a16:creationId xmlns:a16="http://schemas.microsoft.com/office/drawing/2014/main" id="{34C6C2D0-8D96-6876-F351-B8824B6CD977}"/>
              </a:ext>
            </a:extLst>
          </p:cNvPr>
          <p:cNvCxnSpPr>
            <a:cxnSpLocks/>
          </p:cNvCxnSpPr>
          <p:nvPr/>
        </p:nvCxnSpPr>
        <p:spPr>
          <a:xfrm>
            <a:off x="2592897" y="1106670"/>
            <a:ext cx="36467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43" name="文本框 342">
            <a:extLst>
              <a:ext uri="{FF2B5EF4-FFF2-40B4-BE49-F238E27FC236}">
                <a16:creationId xmlns:a16="http://schemas.microsoft.com/office/drawing/2014/main" id="{F6EDFF44-F05A-9F47-E89B-61007DE8288E}"/>
              </a:ext>
            </a:extLst>
          </p:cNvPr>
          <p:cNvSpPr txBox="1"/>
          <p:nvPr/>
        </p:nvSpPr>
        <p:spPr>
          <a:xfrm>
            <a:off x="2531088" y="668646"/>
            <a:ext cx="530915" cy="461665"/>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Hard </a:t>
            </a:r>
          </a:p>
          <a:p>
            <a:r>
              <a:rPr lang="en-US" altLang="zh-CN" sz="1200" dirty="0">
                <a:latin typeface="Times New Roman" panose="02020603050405020304" pitchFamily="18" charset="0"/>
                <a:cs typeface="Times New Roman" panose="02020603050405020304" pitchFamily="18" charset="0"/>
              </a:rPr>
              <a:t>score</a:t>
            </a:r>
            <a:endParaRPr lang="zh-CN" altLang="en-US" sz="1200" dirty="0">
              <a:latin typeface="Times New Roman" panose="02020603050405020304" pitchFamily="18" charset="0"/>
              <a:cs typeface="Times New Roman" panose="02020603050405020304" pitchFamily="18" charset="0"/>
            </a:endParaRPr>
          </a:p>
        </p:txBody>
      </p:sp>
      <p:sp>
        <p:nvSpPr>
          <p:cNvPr id="345" name="文本框 344">
            <a:extLst>
              <a:ext uri="{FF2B5EF4-FFF2-40B4-BE49-F238E27FC236}">
                <a16:creationId xmlns:a16="http://schemas.microsoft.com/office/drawing/2014/main" id="{67B5B8B3-3E2E-5F26-680B-8AACB21238A2}"/>
              </a:ext>
            </a:extLst>
          </p:cNvPr>
          <p:cNvSpPr txBox="1"/>
          <p:nvPr/>
        </p:nvSpPr>
        <p:spPr>
          <a:xfrm>
            <a:off x="2503923" y="1116632"/>
            <a:ext cx="58426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Top-N</a:t>
            </a:r>
            <a:endParaRPr lang="zh-CN" altLang="en-US" sz="1200" dirty="0">
              <a:latin typeface="Times New Roman" panose="02020603050405020304" pitchFamily="18" charset="0"/>
              <a:cs typeface="Times New Roman" panose="02020603050405020304" pitchFamily="18" charset="0"/>
            </a:endParaRPr>
          </a:p>
        </p:txBody>
      </p:sp>
      <p:sp>
        <p:nvSpPr>
          <p:cNvPr id="346" name="椭圆 345">
            <a:extLst>
              <a:ext uri="{FF2B5EF4-FFF2-40B4-BE49-F238E27FC236}">
                <a16:creationId xmlns:a16="http://schemas.microsoft.com/office/drawing/2014/main" id="{23EE866C-E94E-3FFF-85C6-2D90D7D8B807}"/>
              </a:ext>
            </a:extLst>
          </p:cNvPr>
          <p:cNvSpPr/>
          <p:nvPr/>
        </p:nvSpPr>
        <p:spPr>
          <a:xfrm>
            <a:off x="3666717" y="1060481"/>
            <a:ext cx="128588" cy="135731"/>
          </a:xfrm>
          <a:prstGeom prst="ellipse">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347" name="椭圆 346">
            <a:extLst>
              <a:ext uri="{FF2B5EF4-FFF2-40B4-BE49-F238E27FC236}">
                <a16:creationId xmlns:a16="http://schemas.microsoft.com/office/drawing/2014/main" id="{DD28EBFB-45B9-51C7-233A-9556A240F057}"/>
              </a:ext>
            </a:extLst>
          </p:cNvPr>
          <p:cNvSpPr/>
          <p:nvPr/>
        </p:nvSpPr>
        <p:spPr>
          <a:xfrm>
            <a:off x="3076819" y="953525"/>
            <a:ext cx="829699" cy="349643"/>
          </a:xfrm>
          <a:prstGeom prst="ellipse">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8" name="椭圆 347">
            <a:extLst>
              <a:ext uri="{FF2B5EF4-FFF2-40B4-BE49-F238E27FC236}">
                <a16:creationId xmlns:a16="http://schemas.microsoft.com/office/drawing/2014/main" id="{CA538459-96E2-1A54-9262-E11A3C32BD97}"/>
              </a:ext>
            </a:extLst>
          </p:cNvPr>
          <p:cNvSpPr/>
          <p:nvPr/>
        </p:nvSpPr>
        <p:spPr>
          <a:xfrm>
            <a:off x="3171305" y="1060325"/>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349" name="椭圆 348">
            <a:extLst>
              <a:ext uri="{FF2B5EF4-FFF2-40B4-BE49-F238E27FC236}">
                <a16:creationId xmlns:a16="http://schemas.microsoft.com/office/drawing/2014/main" id="{A1CD0DAA-6F97-97D8-C680-355A7E0C727F}"/>
              </a:ext>
            </a:extLst>
          </p:cNvPr>
          <p:cNvSpPr/>
          <p:nvPr/>
        </p:nvSpPr>
        <p:spPr>
          <a:xfrm>
            <a:off x="3424356" y="1060325"/>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350" name="文本框 349">
            <a:extLst>
              <a:ext uri="{FF2B5EF4-FFF2-40B4-BE49-F238E27FC236}">
                <a16:creationId xmlns:a16="http://schemas.microsoft.com/office/drawing/2014/main" id="{EA412B20-D18A-3DA0-2CDD-5E345A675C33}"/>
              </a:ext>
            </a:extLst>
          </p:cNvPr>
          <p:cNvSpPr txBox="1"/>
          <p:nvPr/>
        </p:nvSpPr>
        <p:spPr>
          <a:xfrm>
            <a:off x="3120817" y="1308809"/>
            <a:ext cx="942538"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Hard</a:t>
            </a:r>
            <a:r>
              <a:rPr lang="zh-CN" altLang="en-US" sz="1200" dirty="0">
                <a:latin typeface="Times New Roman" panose="02020603050405020304" pitchFamily="18" charset="0"/>
                <a:cs typeface="Times New Roman" panose="02020603050405020304" pitchFamily="18" charset="0"/>
              </a:rPr>
              <a:t> node</a:t>
            </a:r>
            <a:r>
              <a:rPr lang="en-US" altLang="zh-CN" sz="1200" dirty="0">
                <a:latin typeface="Times New Roman" panose="02020603050405020304" pitchFamily="18" charset="0"/>
                <a:cs typeface="Times New Roman" panose="02020603050405020304" pitchFamily="18" charset="0"/>
              </a:rPr>
              <a:t>s</a:t>
            </a:r>
            <a:r>
              <a:rPr lang="zh-CN" altLang="en-US" sz="1200" dirty="0">
                <a:latin typeface="Times New Roman" panose="02020603050405020304" pitchFamily="18" charset="0"/>
                <a:cs typeface="Times New Roman" panose="02020603050405020304" pitchFamily="18" charset="0"/>
              </a:rPr>
              <a:t> </a:t>
            </a:r>
            <a:endParaRPr lang="zh-CN" altLang="en-US" sz="1200" dirty="0"/>
          </a:p>
        </p:txBody>
      </p:sp>
      <p:cxnSp>
        <p:nvCxnSpPr>
          <p:cNvPr id="353" name="连接符: 肘形 352">
            <a:extLst>
              <a:ext uri="{FF2B5EF4-FFF2-40B4-BE49-F238E27FC236}">
                <a16:creationId xmlns:a16="http://schemas.microsoft.com/office/drawing/2014/main" id="{30725FBA-7CDD-A1D3-9A91-50318E854281}"/>
              </a:ext>
            </a:extLst>
          </p:cNvPr>
          <p:cNvCxnSpPr>
            <a:cxnSpLocks/>
            <a:stCxn id="347" idx="0"/>
          </p:cNvCxnSpPr>
          <p:nvPr/>
        </p:nvCxnSpPr>
        <p:spPr>
          <a:xfrm rot="5400000" flipH="1" flipV="1">
            <a:off x="3698077" y="501933"/>
            <a:ext cx="245185" cy="658001"/>
          </a:xfrm>
          <a:prstGeom prst="bentConnector2">
            <a:avLst/>
          </a:prstGeom>
          <a:ln>
            <a:tailEnd type="triangle"/>
          </a:ln>
        </p:spPr>
        <p:style>
          <a:lnRef idx="3">
            <a:schemeClr val="dk1"/>
          </a:lnRef>
          <a:fillRef idx="0">
            <a:schemeClr val="dk1"/>
          </a:fillRef>
          <a:effectRef idx="2">
            <a:schemeClr val="dk1"/>
          </a:effectRef>
          <a:fontRef idx="minor">
            <a:schemeClr val="tx1"/>
          </a:fontRef>
        </p:style>
      </p:cxnSp>
      <p:cxnSp>
        <p:nvCxnSpPr>
          <p:cNvPr id="358" name="连接符: 肘形 357">
            <a:extLst>
              <a:ext uri="{FF2B5EF4-FFF2-40B4-BE49-F238E27FC236}">
                <a16:creationId xmlns:a16="http://schemas.microsoft.com/office/drawing/2014/main" id="{CDAACC6D-D6DB-0F69-8683-C34F91A33C81}"/>
              </a:ext>
            </a:extLst>
          </p:cNvPr>
          <p:cNvCxnSpPr>
            <a:cxnSpLocks/>
            <a:stCxn id="350" idx="2"/>
          </p:cNvCxnSpPr>
          <p:nvPr/>
        </p:nvCxnSpPr>
        <p:spPr>
          <a:xfrm rot="16200000" flipH="1">
            <a:off x="3714331" y="1463563"/>
            <a:ext cx="313095" cy="557584"/>
          </a:xfrm>
          <a:prstGeom prst="bentConnector2">
            <a:avLst/>
          </a:prstGeom>
          <a:ln>
            <a:tailEnd type="triangle"/>
          </a:ln>
        </p:spPr>
        <p:style>
          <a:lnRef idx="3">
            <a:schemeClr val="dk1"/>
          </a:lnRef>
          <a:fillRef idx="0">
            <a:schemeClr val="dk1"/>
          </a:fillRef>
          <a:effectRef idx="2">
            <a:schemeClr val="dk1"/>
          </a:effectRef>
          <a:fontRef idx="minor">
            <a:schemeClr val="tx1"/>
          </a:fontRef>
        </p:style>
      </p:cxnSp>
      <p:sp>
        <p:nvSpPr>
          <p:cNvPr id="369" name="椭圆 368">
            <a:extLst>
              <a:ext uri="{FF2B5EF4-FFF2-40B4-BE49-F238E27FC236}">
                <a16:creationId xmlns:a16="http://schemas.microsoft.com/office/drawing/2014/main" id="{52B8F890-A950-4D10-3654-B31FF02A3A97}"/>
              </a:ext>
            </a:extLst>
          </p:cNvPr>
          <p:cNvSpPr/>
          <p:nvPr/>
        </p:nvSpPr>
        <p:spPr>
          <a:xfrm>
            <a:off x="5177741" y="1034564"/>
            <a:ext cx="128588" cy="135731"/>
          </a:xfrm>
          <a:prstGeom prst="ellipse">
            <a:avLst/>
          </a:prstGeom>
          <a:solidFill>
            <a:srgbClr val="FFE699"/>
          </a:solidFill>
          <a:ln>
            <a:solidFill>
              <a:srgbClr val="FFE69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370" name="椭圆 369">
            <a:extLst>
              <a:ext uri="{FF2B5EF4-FFF2-40B4-BE49-F238E27FC236}">
                <a16:creationId xmlns:a16="http://schemas.microsoft.com/office/drawing/2014/main" id="{0FB99CC7-57D8-047B-45F9-213F8DA35A29}"/>
              </a:ext>
            </a:extLst>
          </p:cNvPr>
          <p:cNvSpPr/>
          <p:nvPr/>
        </p:nvSpPr>
        <p:spPr>
          <a:xfrm>
            <a:off x="5951514" y="1342120"/>
            <a:ext cx="128588" cy="135731"/>
          </a:xfrm>
          <a:prstGeom prst="ellipse">
            <a:avLst/>
          </a:prstGeom>
          <a:solidFill>
            <a:srgbClr val="E3EEFF"/>
          </a:solidFill>
          <a:ln>
            <a:solidFill>
              <a:srgbClr val="E3EE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371" name="椭圆 370">
            <a:extLst>
              <a:ext uri="{FF2B5EF4-FFF2-40B4-BE49-F238E27FC236}">
                <a16:creationId xmlns:a16="http://schemas.microsoft.com/office/drawing/2014/main" id="{33FABA9B-0C9E-3080-4CED-DA978C1418EE}"/>
              </a:ext>
            </a:extLst>
          </p:cNvPr>
          <p:cNvSpPr/>
          <p:nvPr/>
        </p:nvSpPr>
        <p:spPr>
          <a:xfrm>
            <a:off x="6071265" y="1141449"/>
            <a:ext cx="128588" cy="135731"/>
          </a:xfrm>
          <a:prstGeom prst="ellipse">
            <a:avLst/>
          </a:prstGeom>
          <a:solidFill>
            <a:srgbClr val="E3EEFF"/>
          </a:solidFill>
          <a:ln>
            <a:solidFill>
              <a:srgbClr val="E3EE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372" name="椭圆 371">
            <a:extLst>
              <a:ext uri="{FF2B5EF4-FFF2-40B4-BE49-F238E27FC236}">
                <a16:creationId xmlns:a16="http://schemas.microsoft.com/office/drawing/2014/main" id="{8CD35BB5-195B-F2D1-6773-004124F5469A}"/>
              </a:ext>
            </a:extLst>
          </p:cNvPr>
          <p:cNvSpPr/>
          <p:nvPr/>
        </p:nvSpPr>
        <p:spPr>
          <a:xfrm>
            <a:off x="5235593" y="1416080"/>
            <a:ext cx="128588" cy="135731"/>
          </a:xfrm>
          <a:prstGeom prst="ellipse">
            <a:avLst/>
          </a:prstGeom>
          <a:solidFill>
            <a:srgbClr val="FFE699"/>
          </a:solidFill>
          <a:ln>
            <a:solidFill>
              <a:srgbClr val="FFE69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373" name="椭圆 372">
            <a:extLst>
              <a:ext uri="{FF2B5EF4-FFF2-40B4-BE49-F238E27FC236}">
                <a16:creationId xmlns:a16="http://schemas.microsoft.com/office/drawing/2014/main" id="{7B201C2E-6AF3-A40F-DA1B-D976F06B7B02}"/>
              </a:ext>
            </a:extLst>
          </p:cNvPr>
          <p:cNvSpPr/>
          <p:nvPr/>
        </p:nvSpPr>
        <p:spPr>
          <a:xfrm>
            <a:off x="5134098" y="1227653"/>
            <a:ext cx="128588" cy="135731"/>
          </a:xfrm>
          <a:prstGeom prst="ellipse">
            <a:avLst/>
          </a:prstGeom>
          <a:solidFill>
            <a:srgbClr val="FFE699"/>
          </a:solidFill>
          <a:ln>
            <a:solidFill>
              <a:srgbClr val="FFE69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374" name="椭圆 373">
            <a:extLst>
              <a:ext uri="{FF2B5EF4-FFF2-40B4-BE49-F238E27FC236}">
                <a16:creationId xmlns:a16="http://schemas.microsoft.com/office/drawing/2014/main" id="{BF1E68AA-7C23-25AF-4240-F0B40EA772F6}"/>
              </a:ext>
            </a:extLst>
          </p:cNvPr>
          <p:cNvSpPr/>
          <p:nvPr/>
        </p:nvSpPr>
        <p:spPr>
          <a:xfrm>
            <a:off x="5749141" y="1169801"/>
            <a:ext cx="128588" cy="135731"/>
          </a:xfrm>
          <a:prstGeom prst="ellipse">
            <a:avLst/>
          </a:prstGeom>
          <a:solidFill>
            <a:srgbClr val="E3EEFF"/>
          </a:solidFill>
          <a:ln>
            <a:solidFill>
              <a:srgbClr val="E3EE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375" name="椭圆 374">
            <a:extLst>
              <a:ext uri="{FF2B5EF4-FFF2-40B4-BE49-F238E27FC236}">
                <a16:creationId xmlns:a16="http://schemas.microsoft.com/office/drawing/2014/main" id="{D08564D1-605C-34E9-4E85-EABE5CC7F4DB}"/>
              </a:ext>
            </a:extLst>
          </p:cNvPr>
          <p:cNvSpPr/>
          <p:nvPr/>
        </p:nvSpPr>
        <p:spPr>
          <a:xfrm>
            <a:off x="5944426" y="962619"/>
            <a:ext cx="128588" cy="135731"/>
          </a:xfrm>
          <a:prstGeom prst="ellipse">
            <a:avLst/>
          </a:prstGeom>
          <a:solidFill>
            <a:srgbClr val="E3EEFF"/>
          </a:solidFill>
          <a:ln>
            <a:solidFill>
              <a:srgbClr val="E3EE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376" name="椭圆 375">
            <a:extLst>
              <a:ext uri="{FF2B5EF4-FFF2-40B4-BE49-F238E27FC236}">
                <a16:creationId xmlns:a16="http://schemas.microsoft.com/office/drawing/2014/main" id="{35D2CF69-D14D-7B30-0DAA-722C775833AE}"/>
              </a:ext>
            </a:extLst>
          </p:cNvPr>
          <p:cNvSpPr/>
          <p:nvPr/>
        </p:nvSpPr>
        <p:spPr>
          <a:xfrm>
            <a:off x="5414272" y="1202020"/>
            <a:ext cx="128588" cy="135731"/>
          </a:xfrm>
          <a:prstGeom prst="ellipse">
            <a:avLst/>
          </a:prstGeom>
          <a:solidFill>
            <a:srgbClr val="FFE699"/>
          </a:solidFill>
          <a:ln>
            <a:solidFill>
              <a:srgbClr val="FFE69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cxnSp>
        <p:nvCxnSpPr>
          <p:cNvPr id="377" name="直接连接符 376">
            <a:extLst>
              <a:ext uri="{FF2B5EF4-FFF2-40B4-BE49-F238E27FC236}">
                <a16:creationId xmlns:a16="http://schemas.microsoft.com/office/drawing/2014/main" id="{49C96C5E-0C23-0FEF-D084-C847FA2B85C0}"/>
              </a:ext>
            </a:extLst>
          </p:cNvPr>
          <p:cNvCxnSpPr>
            <a:cxnSpLocks/>
            <a:stCxn id="376" idx="1"/>
            <a:endCxn id="369" idx="5"/>
          </p:cNvCxnSpPr>
          <p:nvPr/>
        </p:nvCxnSpPr>
        <p:spPr>
          <a:xfrm flipH="1" flipV="1">
            <a:off x="5287498" y="1150418"/>
            <a:ext cx="145605" cy="71479"/>
          </a:xfrm>
          <a:prstGeom prst="line">
            <a:avLst/>
          </a:prstGeom>
        </p:spPr>
        <p:style>
          <a:lnRef idx="2">
            <a:schemeClr val="dk1"/>
          </a:lnRef>
          <a:fillRef idx="0">
            <a:schemeClr val="dk1"/>
          </a:fillRef>
          <a:effectRef idx="1">
            <a:schemeClr val="dk1"/>
          </a:effectRef>
          <a:fontRef idx="minor">
            <a:schemeClr val="tx1"/>
          </a:fontRef>
        </p:style>
      </p:cxnSp>
      <p:cxnSp>
        <p:nvCxnSpPr>
          <p:cNvPr id="378" name="直接连接符 377">
            <a:extLst>
              <a:ext uri="{FF2B5EF4-FFF2-40B4-BE49-F238E27FC236}">
                <a16:creationId xmlns:a16="http://schemas.microsoft.com/office/drawing/2014/main" id="{AF8A96F0-0C30-999C-304C-F3C815FFDAF1}"/>
              </a:ext>
            </a:extLst>
          </p:cNvPr>
          <p:cNvCxnSpPr>
            <a:cxnSpLocks/>
            <a:stCxn id="376" idx="3"/>
            <a:endCxn id="372" idx="7"/>
          </p:cNvCxnSpPr>
          <p:nvPr/>
        </p:nvCxnSpPr>
        <p:spPr>
          <a:xfrm flipH="1">
            <a:off x="5345350" y="1317874"/>
            <a:ext cx="87753" cy="118083"/>
          </a:xfrm>
          <a:prstGeom prst="line">
            <a:avLst/>
          </a:prstGeom>
        </p:spPr>
        <p:style>
          <a:lnRef idx="2">
            <a:schemeClr val="dk1"/>
          </a:lnRef>
          <a:fillRef idx="0">
            <a:schemeClr val="dk1"/>
          </a:fillRef>
          <a:effectRef idx="1">
            <a:schemeClr val="dk1"/>
          </a:effectRef>
          <a:fontRef idx="minor">
            <a:schemeClr val="tx1"/>
          </a:fontRef>
        </p:style>
      </p:cxnSp>
      <p:cxnSp>
        <p:nvCxnSpPr>
          <p:cNvPr id="379" name="直接连接符 378">
            <a:extLst>
              <a:ext uri="{FF2B5EF4-FFF2-40B4-BE49-F238E27FC236}">
                <a16:creationId xmlns:a16="http://schemas.microsoft.com/office/drawing/2014/main" id="{3D719F4A-37E6-FA85-C606-6D11F4A96F49}"/>
              </a:ext>
            </a:extLst>
          </p:cNvPr>
          <p:cNvCxnSpPr>
            <a:cxnSpLocks/>
            <a:stCxn id="376" idx="2"/>
            <a:endCxn id="373" idx="6"/>
          </p:cNvCxnSpPr>
          <p:nvPr/>
        </p:nvCxnSpPr>
        <p:spPr>
          <a:xfrm flipH="1">
            <a:off x="5262686" y="1269886"/>
            <a:ext cx="151586" cy="25633"/>
          </a:xfrm>
          <a:prstGeom prst="line">
            <a:avLst/>
          </a:prstGeom>
        </p:spPr>
        <p:style>
          <a:lnRef idx="2">
            <a:schemeClr val="dk1"/>
          </a:lnRef>
          <a:fillRef idx="0">
            <a:schemeClr val="dk1"/>
          </a:fillRef>
          <a:effectRef idx="1">
            <a:schemeClr val="dk1"/>
          </a:effectRef>
          <a:fontRef idx="minor">
            <a:schemeClr val="tx1"/>
          </a:fontRef>
        </p:style>
      </p:cxnSp>
      <p:cxnSp>
        <p:nvCxnSpPr>
          <p:cNvPr id="380" name="直接连接符 379">
            <a:extLst>
              <a:ext uri="{FF2B5EF4-FFF2-40B4-BE49-F238E27FC236}">
                <a16:creationId xmlns:a16="http://schemas.microsoft.com/office/drawing/2014/main" id="{6B354EDB-27F6-9E1A-05E5-A567756631D4}"/>
              </a:ext>
            </a:extLst>
          </p:cNvPr>
          <p:cNvCxnSpPr>
            <a:cxnSpLocks/>
            <a:stCxn id="375" idx="3"/>
            <a:endCxn id="374" idx="7"/>
          </p:cNvCxnSpPr>
          <p:nvPr/>
        </p:nvCxnSpPr>
        <p:spPr>
          <a:xfrm flipH="1">
            <a:off x="5858898" y="1078473"/>
            <a:ext cx="104359" cy="111205"/>
          </a:xfrm>
          <a:prstGeom prst="line">
            <a:avLst/>
          </a:prstGeom>
        </p:spPr>
        <p:style>
          <a:lnRef idx="2">
            <a:schemeClr val="dk1"/>
          </a:lnRef>
          <a:fillRef idx="0">
            <a:schemeClr val="dk1"/>
          </a:fillRef>
          <a:effectRef idx="1">
            <a:schemeClr val="dk1"/>
          </a:effectRef>
          <a:fontRef idx="minor">
            <a:schemeClr val="tx1"/>
          </a:fontRef>
        </p:style>
      </p:cxnSp>
      <p:cxnSp>
        <p:nvCxnSpPr>
          <p:cNvPr id="381" name="直接连接符 380">
            <a:extLst>
              <a:ext uri="{FF2B5EF4-FFF2-40B4-BE49-F238E27FC236}">
                <a16:creationId xmlns:a16="http://schemas.microsoft.com/office/drawing/2014/main" id="{39935B86-DBEE-D316-EDBF-7540708A6277}"/>
              </a:ext>
            </a:extLst>
          </p:cNvPr>
          <p:cNvCxnSpPr>
            <a:cxnSpLocks/>
            <a:stCxn id="371" idx="2"/>
            <a:endCxn id="374" idx="6"/>
          </p:cNvCxnSpPr>
          <p:nvPr/>
        </p:nvCxnSpPr>
        <p:spPr>
          <a:xfrm flipH="1">
            <a:off x="5877729" y="1209315"/>
            <a:ext cx="193536" cy="28352"/>
          </a:xfrm>
          <a:prstGeom prst="line">
            <a:avLst/>
          </a:prstGeom>
        </p:spPr>
        <p:style>
          <a:lnRef idx="2">
            <a:schemeClr val="dk1"/>
          </a:lnRef>
          <a:fillRef idx="0">
            <a:schemeClr val="dk1"/>
          </a:fillRef>
          <a:effectRef idx="1">
            <a:schemeClr val="dk1"/>
          </a:effectRef>
          <a:fontRef idx="minor">
            <a:schemeClr val="tx1"/>
          </a:fontRef>
        </p:style>
      </p:cxnSp>
      <p:cxnSp>
        <p:nvCxnSpPr>
          <p:cNvPr id="382" name="直接连接符 381">
            <a:extLst>
              <a:ext uri="{FF2B5EF4-FFF2-40B4-BE49-F238E27FC236}">
                <a16:creationId xmlns:a16="http://schemas.microsoft.com/office/drawing/2014/main" id="{97E70C82-C554-263F-A03D-5552684B11C7}"/>
              </a:ext>
            </a:extLst>
          </p:cNvPr>
          <p:cNvCxnSpPr>
            <a:cxnSpLocks/>
            <a:stCxn id="370" idx="1"/>
            <a:endCxn id="374" idx="5"/>
          </p:cNvCxnSpPr>
          <p:nvPr/>
        </p:nvCxnSpPr>
        <p:spPr>
          <a:xfrm flipH="1" flipV="1">
            <a:off x="5858898" y="1285655"/>
            <a:ext cx="111447" cy="76342"/>
          </a:xfrm>
          <a:prstGeom prst="line">
            <a:avLst/>
          </a:prstGeom>
        </p:spPr>
        <p:style>
          <a:lnRef idx="2">
            <a:schemeClr val="dk1"/>
          </a:lnRef>
          <a:fillRef idx="0">
            <a:schemeClr val="dk1"/>
          </a:fillRef>
          <a:effectRef idx="1">
            <a:schemeClr val="dk1"/>
          </a:effectRef>
          <a:fontRef idx="minor">
            <a:schemeClr val="tx1"/>
          </a:fontRef>
        </p:style>
      </p:cxnSp>
      <p:sp>
        <p:nvSpPr>
          <p:cNvPr id="383" name="矩形 382">
            <a:extLst>
              <a:ext uri="{FF2B5EF4-FFF2-40B4-BE49-F238E27FC236}">
                <a16:creationId xmlns:a16="http://schemas.microsoft.com/office/drawing/2014/main" id="{1C9BF5C1-139A-F06D-5E1E-491DBDEC3036}"/>
              </a:ext>
            </a:extLst>
          </p:cNvPr>
          <p:cNvSpPr/>
          <p:nvPr/>
        </p:nvSpPr>
        <p:spPr>
          <a:xfrm>
            <a:off x="5040049" y="935155"/>
            <a:ext cx="1174066" cy="992273"/>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9" name="椭圆 768">
            <a:extLst>
              <a:ext uri="{FF2B5EF4-FFF2-40B4-BE49-F238E27FC236}">
                <a16:creationId xmlns:a16="http://schemas.microsoft.com/office/drawing/2014/main" id="{FACC4AD7-D037-4FFF-5167-F622CF689518}"/>
              </a:ext>
            </a:extLst>
          </p:cNvPr>
          <p:cNvSpPr/>
          <p:nvPr/>
        </p:nvSpPr>
        <p:spPr>
          <a:xfrm rot="19881480">
            <a:off x="5609914" y="1415760"/>
            <a:ext cx="128588" cy="135731"/>
          </a:xfrm>
          <a:prstGeom prst="ellipse">
            <a:avLst/>
          </a:prstGeom>
          <a:solidFill>
            <a:srgbClr val="ED7D31"/>
          </a:solidFill>
          <a:ln>
            <a:solidFill>
              <a:srgbClr val="ED7D3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770" name="椭圆 769">
            <a:extLst>
              <a:ext uri="{FF2B5EF4-FFF2-40B4-BE49-F238E27FC236}">
                <a16:creationId xmlns:a16="http://schemas.microsoft.com/office/drawing/2014/main" id="{0831DEDB-468D-9E7A-B9E5-46D2043FC818}"/>
              </a:ext>
            </a:extLst>
          </p:cNvPr>
          <p:cNvSpPr/>
          <p:nvPr/>
        </p:nvSpPr>
        <p:spPr>
          <a:xfrm rot="19881480">
            <a:off x="5495622" y="1615773"/>
            <a:ext cx="128588" cy="135731"/>
          </a:xfrm>
          <a:prstGeom prst="ellipse">
            <a:avLst/>
          </a:prstGeom>
          <a:solidFill>
            <a:srgbClr val="ED7D31"/>
          </a:solidFill>
          <a:ln>
            <a:solidFill>
              <a:srgbClr val="ED7D3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771" name="椭圆 770">
            <a:extLst>
              <a:ext uri="{FF2B5EF4-FFF2-40B4-BE49-F238E27FC236}">
                <a16:creationId xmlns:a16="http://schemas.microsoft.com/office/drawing/2014/main" id="{FD52FAE1-E4CB-43F3-6394-8E146D1CD650}"/>
              </a:ext>
            </a:extLst>
          </p:cNvPr>
          <p:cNvSpPr/>
          <p:nvPr/>
        </p:nvSpPr>
        <p:spPr>
          <a:xfrm rot="19881480">
            <a:off x="5733770" y="1598341"/>
            <a:ext cx="128588" cy="135731"/>
          </a:xfrm>
          <a:prstGeom prst="ellipse">
            <a:avLst/>
          </a:prstGeom>
          <a:solidFill>
            <a:srgbClr val="ED7D31"/>
          </a:solidFill>
          <a:ln>
            <a:solidFill>
              <a:srgbClr val="ED7D3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cxnSp>
        <p:nvCxnSpPr>
          <p:cNvPr id="772" name="直接连接符 771">
            <a:extLst>
              <a:ext uri="{FF2B5EF4-FFF2-40B4-BE49-F238E27FC236}">
                <a16:creationId xmlns:a16="http://schemas.microsoft.com/office/drawing/2014/main" id="{A22A712F-93E2-F3C2-C92A-937BAA0C732A}"/>
              </a:ext>
            </a:extLst>
          </p:cNvPr>
          <p:cNvCxnSpPr>
            <a:cxnSpLocks/>
            <a:stCxn id="374" idx="2"/>
            <a:endCxn id="376" idx="6"/>
          </p:cNvCxnSpPr>
          <p:nvPr/>
        </p:nvCxnSpPr>
        <p:spPr>
          <a:xfrm flipH="1">
            <a:off x="5542860" y="1237667"/>
            <a:ext cx="206281" cy="32219"/>
          </a:xfrm>
          <a:prstGeom prst="line">
            <a:avLst/>
          </a:prstGeom>
        </p:spPr>
        <p:style>
          <a:lnRef idx="2">
            <a:schemeClr val="dk1"/>
          </a:lnRef>
          <a:fillRef idx="0">
            <a:schemeClr val="dk1"/>
          </a:fillRef>
          <a:effectRef idx="1">
            <a:schemeClr val="dk1"/>
          </a:effectRef>
          <a:fontRef idx="minor">
            <a:schemeClr val="tx1"/>
          </a:fontRef>
        </p:style>
      </p:cxnSp>
      <p:cxnSp>
        <p:nvCxnSpPr>
          <p:cNvPr id="773" name="直接连接符 772">
            <a:extLst>
              <a:ext uri="{FF2B5EF4-FFF2-40B4-BE49-F238E27FC236}">
                <a16:creationId xmlns:a16="http://schemas.microsoft.com/office/drawing/2014/main" id="{E249A3B8-F995-9D7E-92AA-D20A98229DA0}"/>
              </a:ext>
            </a:extLst>
          </p:cNvPr>
          <p:cNvCxnSpPr>
            <a:cxnSpLocks/>
            <a:stCxn id="376" idx="5"/>
            <a:endCxn id="769" idx="0"/>
          </p:cNvCxnSpPr>
          <p:nvPr/>
        </p:nvCxnSpPr>
        <p:spPr>
          <a:xfrm>
            <a:off x="5524029" y="1317874"/>
            <a:ext cx="117649" cy="106191"/>
          </a:xfrm>
          <a:prstGeom prst="line">
            <a:avLst/>
          </a:prstGeom>
        </p:spPr>
        <p:style>
          <a:lnRef idx="2">
            <a:schemeClr val="dk1"/>
          </a:lnRef>
          <a:fillRef idx="0">
            <a:schemeClr val="dk1"/>
          </a:fillRef>
          <a:effectRef idx="1">
            <a:schemeClr val="dk1"/>
          </a:effectRef>
          <a:fontRef idx="minor">
            <a:schemeClr val="tx1"/>
          </a:fontRef>
        </p:style>
      </p:cxnSp>
      <p:cxnSp>
        <p:nvCxnSpPr>
          <p:cNvPr id="774" name="直接连接符 773">
            <a:extLst>
              <a:ext uri="{FF2B5EF4-FFF2-40B4-BE49-F238E27FC236}">
                <a16:creationId xmlns:a16="http://schemas.microsoft.com/office/drawing/2014/main" id="{A5846515-9183-4F81-DFA4-D7366831D8A0}"/>
              </a:ext>
            </a:extLst>
          </p:cNvPr>
          <p:cNvCxnSpPr>
            <a:cxnSpLocks/>
            <a:stCxn id="374" idx="4"/>
            <a:endCxn id="769" idx="7"/>
          </p:cNvCxnSpPr>
          <p:nvPr/>
        </p:nvCxnSpPr>
        <p:spPr>
          <a:xfrm flipH="1">
            <a:off x="5691105" y="1305532"/>
            <a:ext cx="122330" cy="114185"/>
          </a:xfrm>
          <a:prstGeom prst="line">
            <a:avLst/>
          </a:prstGeom>
        </p:spPr>
        <p:style>
          <a:lnRef idx="2">
            <a:schemeClr val="dk1"/>
          </a:lnRef>
          <a:fillRef idx="0">
            <a:schemeClr val="dk1"/>
          </a:fillRef>
          <a:effectRef idx="1">
            <a:schemeClr val="dk1"/>
          </a:effectRef>
          <a:fontRef idx="minor">
            <a:schemeClr val="tx1"/>
          </a:fontRef>
        </p:style>
      </p:cxnSp>
      <p:cxnSp>
        <p:nvCxnSpPr>
          <p:cNvPr id="775" name="直接连接符 774">
            <a:extLst>
              <a:ext uri="{FF2B5EF4-FFF2-40B4-BE49-F238E27FC236}">
                <a16:creationId xmlns:a16="http://schemas.microsoft.com/office/drawing/2014/main" id="{07E2E2AC-89BC-73A0-6829-C948D3D59C05}"/>
              </a:ext>
            </a:extLst>
          </p:cNvPr>
          <p:cNvCxnSpPr>
            <a:cxnSpLocks/>
            <a:stCxn id="770" idx="6"/>
            <a:endCxn id="769" idx="3"/>
          </p:cNvCxnSpPr>
          <p:nvPr/>
        </p:nvCxnSpPr>
        <p:spPr>
          <a:xfrm flipV="1">
            <a:off x="5616343" y="1547534"/>
            <a:ext cx="40968" cy="105287"/>
          </a:xfrm>
          <a:prstGeom prst="line">
            <a:avLst/>
          </a:prstGeom>
        </p:spPr>
        <p:style>
          <a:lnRef idx="2">
            <a:schemeClr val="dk1"/>
          </a:lnRef>
          <a:fillRef idx="0">
            <a:schemeClr val="dk1"/>
          </a:fillRef>
          <a:effectRef idx="1">
            <a:schemeClr val="dk1"/>
          </a:effectRef>
          <a:fontRef idx="minor">
            <a:schemeClr val="tx1"/>
          </a:fontRef>
        </p:style>
      </p:cxnSp>
      <p:cxnSp>
        <p:nvCxnSpPr>
          <p:cNvPr id="777" name="直接连接符 776">
            <a:extLst>
              <a:ext uri="{FF2B5EF4-FFF2-40B4-BE49-F238E27FC236}">
                <a16:creationId xmlns:a16="http://schemas.microsoft.com/office/drawing/2014/main" id="{B52B0905-A957-F230-76F0-C5888EE5C093}"/>
              </a:ext>
            </a:extLst>
          </p:cNvPr>
          <p:cNvCxnSpPr>
            <a:cxnSpLocks/>
            <a:stCxn id="769" idx="4"/>
            <a:endCxn id="771" idx="0"/>
          </p:cNvCxnSpPr>
          <p:nvPr/>
        </p:nvCxnSpPr>
        <p:spPr>
          <a:xfrm>
            <a:off x="5706738" y="1543186"/>
            <a:ext cx="58796" cy="63460"/>
          </a:xfrm>
          <a:prstGeom prst="line">
            <a:avLst/>
          </a:prstGeom>
        </p:spPr>
        <p:style>
          <a:lnRef idx="2">
            <a:schemeClr val="dk1"/>
          </a:lnRef>
          <a:fillRef idx="0">
            <a:schemeClr val="dk1"/>
          </a:fillRef>
          <a:effectRef idx="1">
            <a:schemeClr val="dk1"/>
          </a:effectRef>
          <a:fontRef idx="minor">
            <a:schemeClr val="tx1"/>
          </a:fontRef>
        </p:style>
      </p:cxnSp>
      <p:cxnSp>
        <p:nvCxnSpPr>
          <p:cNvPr id="782" name="直接箭头连接符 781">
            <a:extLst>
              <a:ext uri="{FF2B5EF4-FFF2-40B4-BE49-F238E27FC236}">
                <a16:creationId xmlns:a16="http://schemas.microsoft.com/office/drawing/2014/main" id="{544FCCAA-FB44-5A18-3580-710F3D1DBD8E}"/>
              </a:ext>
            </a:extLst>
          </p:cNvPr>
          <p:cNvCxnSpPr>
            <a:cxnSpLocks/>
          </p:cNvCxnSpPr>
          <p:nvPr/>
        </p:nvCxnSpPr>
        <p:spPr>
          <a:xfrm>
            <a:off x="4665909" y="824191"/>
            <a:ext cx="273467" cy="16063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784" name="直接箭头连接符 783">
            <a:extLst>
              <a:ext uri="{FF2B5EF4-FFF2-40B4-BE49-F238E27FC236}">
                <a16:creationId xmlns:a16="http://schemas.microsoft.com/office/drawing/2014/main" id="{5CB4D1D9-9E7E-2194-0489-E0F17B00717A}"/>
              </a:ext>
            </a:extLst>
          </p:cNvPr>
          <p:cNvCxnSpPr>
            <a:cxnSpLocks/>
          </p:cNvCxnSpPr>
          <p:nvPr/>
        </p:nvCxnSpPr>
        <p:spPr>
          <a:xfrm flipV="1">
            <a:off x="4664978" y="1828055"/>
            <a:ext cx="267423" cy="6350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786" name="椭圆 785">
            <a:extLst>
              <a:ext uri="{FF2B5EF4-FFF2-40B4-BE49-F238E27FC236}">
                <a16:creationId xmlns:a16="http://schemas.microsoft.com/office/drawing/2014/main" id="{28732EC4-FC01-430D-F520-7D13717B4157}"/>
              </a:ext>
            </a:extLst>
          </p:cNvPr>
          <p:cNvSpPr/>
          <p:nvPr/>
        </p:nvSpPr>
        <p:spPr>
          <a:xfrm>
            <a:off x="5442187" y="1364122"/>
            <a:ext cx="458445" cy="463933"/>
          </a:xfrm>
          <a:prstGeom prst="ellipse">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0" name="文本框 789">
            <a:extLst>
              <a:ext uri="{FF2B5EF4-FFF2-40B4-BE49-F238E27FC236}">
                <a16:creationId xmlns:a16="http://schemas.microsoft.com/office/drawing/2014/main" id="{B05D0605-A14B-C093-A31C-7A4E7A79412F}"/>
              </a:ext>
            </a:extLst>
          </p:cNvPr>
          <p:cNvSpPr txBox="1"/>
          <p:nvPr/>
        </p:nvSpPr>
        <p:spPr>
          <a:xfrm>
            <a:off x="1576835" y="1511522"/>
            <a:ext cx="979756" cy="461665"/>
          </a:xfrm>
          <a:prstGeom prst="rect">
            <a:avLst/>
          </a:prstGeom>
          <a:noFill/>
        </p:spPr>
        <p:txBody>
          <a:bodyPr wrap="none" rtlCol="0">
            <a:spAutoFit/>
          </a:bodyPr>
          <a:lstStyle/>
          <a:p>
            <a:pPr algn="ctr"/>
            <a:r>
              <a:rPr lang="en-US" altLang="zh-CN" sz="1200" dirty="0">
                <a:latin typeface="Times New Roman" panose="02020603050405020304" pitchFamily="18" charset="0"/>
                <a:cs typeface="Times New Roman" panose="02020603050405020304" pitchFamily="18" charset="0"/>
              </a:rPr>
              <a:t>Surrogate </a:t>
            </a:r>
          </a:p>
          <a:p>
            <a:pPr algn="ctr"/>
            <a:r>
              <a:rPr lang="en-US" altLang="zh-CN" sz="1200" dirty="0">
                <a:latin typeface="Times New Roman" panose="02020603050405020304" pitchFamily="18" charset="0"/>
                <a:cs typeface="Times New Roman" panose="02020603050405020304" pitchFamily="18" charset="0"/>
              </a:rPr>
              <a:t>GNN model </a:t>
            </a:r>
            <a:endParaRPr lang="zh-CN" altLang="en-US" sz="1200" dirty="0">
              <a:latin typeface="Times New Roman" panose="02020603050405020304" pitchFamily="18" charset="0"/>
              <a:cs typeface="Times New Roman" panose="02020603050405020304" pitchFamily="18" charset="0"/>
            </a:endParaRPr>
          </a:p>
        </p:txBody>
      </p:sp>
      <p:sp>
        <p:nvSpPr>
          <p:cNvPr id="791" name="文本框 790">
            <a:extLst>
              <a:ext uri="{FF2B5EF4-FFF2-40B4-BE49-F238E27FC236}">
                <a16:creationId xmlns:a16="http://schemas.microsoft.com/office/drawing/2014/main" id="{45F9D3BE-2B61-3DD5-0557-D4C4265F1AF3}"/>
              </a:ext>
            </a:extLst>
          </p:cNvPr>
          <p:cNvSpPr txBox="1"/>
          <p:nvPr/>
        </p:nvSpPr>
        <p:spPr>
          <a:xfrm>
            <a:off x="4951000" y="1508498"/>
            <a:ext cx="631009" cy="461665"/>
          </a:xfrm>
          <a:prstGeom prst="rect">
            <a:avLst/>
          </a:prstGeom>
          <a:noFill/>
        </p:spPr>
        <p:txBody>
          <a:bodyPr wrap="square" rtlCol="0">
            <a:spAutoFit/>
          </a:bodyPr>
          <a:lstStyle/>
          <a:p>
            <a:pPr algn="ctr"/>
            <a:r>
              <a:rPr lang="en-US" altLang="zh-CN" sz="1200" dirty="0">
                <a:latin typeface="Times New Roman" panose="02020603050405020304" pitchFamily="18" charset="0"/>
                <a:cs typeface="Times New Roman" panose="02020603050405020304" pitchFamily="18" charset="0"/>
              </a:rPr>
              <a:t>Hard </a:t>
            </a:r>
          </a:p>
          <a:p>
            <a:pPr algn="ctr"/>
            <a:r>
              <a:rPr lang="en-US" altLang="zh-CN" sz="1200" dirty="0">
                <a:latin typeface="Times New Roman" panose="02020603050405020304" pitchFamily="18" charset="0"/>
                <a:cs typeface="Times New Roman" panose="02020603050405020304" pitchFamily="18" charset="0"/>
              </a:rPr>
              <a:t>region</a:t>
            </a:r>
            <a:endParaRPr lang="zh-CN" altLang="en-US" sz="1200" dirty="0">
              <a:latin typeface="Times New Roman" panose="02020603050405020304" pitchFamily="18" charset="0"/>
              <a:cs typeface="Times New Roman" panose="02020603050405020304" pitchFamily="18" charset="0"/>
            </a:endParaRPr>
          </a:p>
        </p:txBody>
      </p:sp>
      <p:sp>
        <p:nvSpPr>
          <p:cNvPr id="797" name="Google Shape;116;p19">
            <a:extLst>
              <a:ext uri="{FF2B5EF4-FFF2-40B4-BE49-F238E27FC236}">
                <a16:creationId xmlns:a16="http://schemas.microsoft.com/office/drawing/2014/main" id="{41614C27-68D5-3026-A5AB-294F650886A3}"/>
              </a:ext>
            </a:extLst>
          </p:cNvPr>
          <p:cNvSpPr/>
          <p:nvPr/>
        </p:nvSpPr>
        <p:spPr>
          <a:xfrm>
            <a:off x="4147238" y="409045"/>
            <a:ext cx="206145" cy="659197"/>
          </a:xfrm>
          <a:prstGeom prst="cube">
            <a:avLst>
              <a:gd name="adj" fmla="val 68741"/>
            </a:avLst>
          </a:prstGeom>
          <a:solidFill>
            <a:srgbClr val="E2F0D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8" name="Google Shape;303;p19">
            <a:extLst>
              <a:ext uri="{FF2B5EF4-FFF2-40B4-BE49-F238E27FC236}">
                <a16:creationId xmlns:a16="http://schemas.microsoft.com/office/drawing/2014/main" id="{D7375444-D799-48C5-D7E5-8B9C89B4FF6D}"/>
              </a:ext>
            </a:extLst>
          </p:cNvPr>
          <p:cNvSpPr/>
          <p:nvPr/>
        </p:nvSpPr>
        <p:spPr>
          <a:xfrm>
            <a:off x="4295583" y="497382"/>
            <a:ext cx="206145" cy="480531"/>
          </a:xfrm>
          <a:prstGeom prst="cube">
            <a:avLst>
              <a:gd name="adj" fmla="val 25000"/>
            </a:avLst>
          </a:prstGeom>
          <a:solidFill>
            <a:srgbClr val="E2F0D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9" name="Google Shape;116;p19">
            <a:extLst>
              <a:ext uri="{FF2B5EF4-FFF2-40B4-BE49-F238E27FC236}">
                <a16:creationId xmlns:a16="http://schemas.microsoft.com/office/drawing/2014/main" id="{BBA8B1A1-A372-94B8-15DE-04E790B61588}"/>
              </a:ext>
            </a:extLst>
          </p:cNvPr>
          <p:cNvSpPr/>
          <p:nvPr/>
        </p:nvSpPr>
        <p:spPr>
          <a:xfrm>
            <a:off x="4395784" y="409044"/>
            <a:ext cx="206145" cy="659197"/>
          </a:xfrm>
          <a:prstGeom prst="cube">
            <a:avLst>
              <a:gd name="adj" fmla="val 68741"/>
            </a:avLst>
          </a:prstGeom>
          <a:solidFill>
            <a:srgbClr val="E2F0D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0" name="Google Shape;116;p19">
            <a:extLst>
              <a:ext uri="{FF2B5EF4-FFF2-40B4-BE49-F238E27FC236}">
                <a16:creationId xmlns:a16="http://schemas.microsoft.com/office/drawing/2014/main" id="{1142EC22-EFC8-5FA6-3676-D2BD0EC95DB0}"/>
              </a:ext>
            </a:extLst>
          </p:cNvPr>
          <p:cNvSpPr/>
          <p:nvPr/>
        </p:nvSpPr>
        <p:spPr>
          <a:xfrm>
            <a:off x="4148565" y="1526351"/>
            <a:ext cx="206145" cy="659197"/>
          </a:xfrm>
          <a:prstGeom prst="cube">
            <a:avLst>
              <a:gd name="adj" fmla="val 68741"/>
            </a:avLst>
          </a:prstGeom>
          <a:solidFill>
            <a:schemeClr val="accent4">
              <a:lumMod val="40000"/>
              <a:lumOff val="6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1" name="Google Shape;303;p19">
            <a:extLst>
              <a:ext uri="{FF2B5EF4-FFF2-40B4-BE49-F238E27FC236}">
                <a16:creationId xmlns:a16="http://schemas.microsoft.com/office/drawing/2014/main" id="{810C3E10-6987-E739-685F-9AB921D530D4}"/>
              </a:ext>
            </a:extLst>
          </p:cNvPr>
          <p:cNvSpPr/>
          <p:nvPr/>
        </p:nvSpPr>
        <p:spPr>
          <a:xfrm>
            <a:off x="4296910" y="1614688"/>
            <a:ext cx="206145" cy="480531"/>
          </a:xfrm>
          <a:prstGeom prst="cube">
            <a:avLst>
              <a:gd name="adj" fmla="val 25000"/>
            </a:avLst>
          </a:prstGeom>
          <a:solidFill>
            <a:schemeClr val="accent4">
              <a:lumMod val="40000"/>
              <a:lumOff val="6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2" name="Google Shape;116;p19">
            <a:extLst>
              <a:ext uri="{FF2B5EF4-FFF2-40B4-BE49-F238E27FC236}">
                <a16:creationId xmlns:a16="http://schemas.microsoft.com/office/drawing/2014/main" id="{79131B47-3B8B-9474-C32F-ED558BDA0D20}"/>
              </a:ext>
            </a:extLst>
          </p:cNvPr>
          <p:cNvSpPr/>
          <p:nvPr/>
        </p:nvSpPr>
        <p:spPr>
          <a:xfrm>
            <a:off x="4397111" y="1526350"/>
            <a:ext cx="206145" cy="659197"/>
          </a:xfrm>
          <a:prstGeom prst="cube">
            <a:avLst>
              <a:gd name="adj" fmla="val 68741"/>
            </a:avLst>
          </a:prstGeom>
          <a:solidFill>
            <a:schemeClr val="accent4">
              <a:lumMod val="40000"/>
              <a:lumOff val="6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3" name="椭圆 802">
            <a:extLst>
              <a:ext uri="{FF2B5EF4-FFF2-40B4-BE49-F238E27FC236}">
                <a16:creationId xmlns:a16="http://schemas.microsoft.com/office/drawing/2014/main" id="{FB84145B-7D42-5874-AE22-C39FF04E9D86}"/>
              </a:ext>
            </a:extLst>
          </p:cNvPr>
          <p:cNvSpPr/>
          <p:nvPr/>
        </p:nvSpPr>
        <p:spPr>
          <a:xfrm>
            <a:off x="306023" y="713859"/>
            <a:ext cx="128588" cy="135731"/>
          </a:xfrm>
          <a:prstGeom prst="ellipse">
            <a:avLst/>
          </a:prstGeom>
          <a:solidFill>
            <a:srgbClr val="FFE699"/>
          </a:solidFill>
          <a:ln>
            <a:solidFill>
              <a:srgbClr val="FFE69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804" name="椭圆 803">
            <a:extLst>
              <a:ext uri="{FF2B5EF4-FFF2-40B4-BE49-F238E27FC236}">
                <a16:creationId xmlns:a16="http://schemas.microsoft.com/office/drawing/2014/main" id="{2AD63F57-0844-7465-7CBF-3FCF50C489DE}"/>
              </a:ext>
            </a:extLst>
          </p:cNvPr>
          <p:cNvSpPr/>
          <p:nvPr/>
        </p:nvSpPr>
        <p:spPr>
          <a:xfrm>
            <a:off x="1079796" y="1021415"/>
            <a:ext cx="128588" cy="135731"/>
          </a:xfrm>
          <a:prstGeom prst="ellipse">
            <a:avLst/>
          </a:prstGeom>
          <a:solidFill>
            <a:srgbClr val="E3EEFF"/>
          </a:solidFill>
          <a:ln>
            <a:solidFill>
              <a:srgbClr val="E3EE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805" name="椭圆 804">
            <a:extLst>
              <a:ext uri="{FF2B5EF4-FFF2-40B4-BE49-F238E27FC236}">
                <a16:creationId xmlns:a16="http://schemas.microsoft.com/office/drawing/2014/main" id="{DF188C82-47D5-0AF6-BC00-E9014AD12CFB}"/>
              </a:ext>
            </a:extLst>
          </p:cNvPr>
          <p:cNvSpPr/>
          <p:nvPr/>
        </p:nvSpPr>
        <p:spPr>
          <a:xfrm>
            <a:off x="1199547" y="820744"/>
            <a:ext cx="128588" cy="135731"/>
          </a:xfrm>
          <a:prstGeom prst="ellipse">
            <a:avLst/>
          </a:prstGeom>
          <a:solidFill>
            <a:srgbClr val="E3EEFF"/>
          </a:solidFill>
          <a:ln>
            <a:solidFill>
              <a:srgbClr val="E3EE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806" name="椭圆 805">
            <a:extLst>
              <a:ext uri="{FF2B5EF4-FFF2-40B4-BE49-F238E27FC236}">
                <a16:creationId xmlns:a16="http://schemas.microsoft.com/office/drawing/2014/main" id="{CA66CBC5-A1BE-89A3-68C0-8342F85AFFAE}"/>
              </a:ext>
            </a:extLst>
          </p:cNvPr>
          <p:cNvSpPr/>
          <p:nvPr/>
        </p:nvSpPr>
        <p:spPr>
          <a:xfrm>
            <a:off x="363875" y="1095375"/>
            <a:ext cx="128588" cy="135731"/>
          </a:xfrm>
          <a:prstGeom prst="ellipse">
            <a:avLst/>
          </a:prstGeom>
          <a:solidFill>
            <a:srgbClr val="FFE699"/>
          </a:solidFill>
          <a:ln>
            <a:solidFill>
              <a:srgbClr val="FFE69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807" name="椭圆 806">
            <a:extLst>
              <a:ext uri="{FF2B5EF4-FFF2-40B4-BE49-F238E27FC236}">
                <a16:creationId xmlns:a16="http://schemas.microsoft.com/office/drawing/2014/main" id="{A0B754B6-7049-7E84-0E5C-0F15923199F9}"/>
              </a:ext>
            </a:extLst>
          </p:cNvPr>
          <p:cNvSpPr/>
          <p:nvPr/>
        </p:nvSpPr>
        <p:spPr>
          <a:xfrm>
            <a:off x="262380" y="906948"/>
            <a:ext cx="128588" cy="135731"/>
          </a:xfrm>
          <a:prstGeom prst="ellipse">
            <a:avLst/>
          </a:prstGeom>
          <a:solidFill>
            <a:srgbClr val="FFE699"/>
          </a:solidFill>
          <a:ln>
            <a:solidFill>
              <a:srgbClr val="FFE69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808" name="椭圆 807">
            <a:extLst>
              <a:ext uri="{FF2B5EF4-FFF2-40B4-BE49-F238E27FC236}">
                <a16:creationId xmlns:a16="http://schemas.microsoft.com/office/drawing/2014/main" id="{8FECE237-006D-7424-2995-33E5B3474DD6}"/>
              </a:ext>
            </a:extLst>
          </p:cNvPr>
          <p:cNvSpPr/>
          <p:nvPr/>
        </p:nvSpPr>
        <p:spPr>
          <a:xfrm>
            <a:off x="877423" y="849096"/>
            <a:ext cx="128588" cy="135731"/>
          </a:xfrm>
          <a:prstGeom prst="ellipse">
            <a:avLst/>
          </a:prstGeom>
          <a:solidFill>
            <a:srgbClr val="E3EEFF"/>
          </a:solidFill>
          <a:ln>
            <a:solidFill>
              <a:srgbClr val="E3EE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809" name="椭圆 808">
            <a:extLst>
              <a:ext uri="{FF2B5EF4-FFF2-40B4-BE49-F238E27FC236}">
                <a16:creationId xmlns:a16="http://schemas.microsoft.com/office/drawing/2014/main" id="{9CC5E914-BE0B-7D1D-D655-CFCECF937743}"/>
              </a:ext>
            </a:extLst>
          </p:cNvPr>
          <p:cNvSpPr/>
          <p:nvPr/>
        </p:nvSpPr>
        <p:spPr>
          <a:xfrm>
            <a:off x="1072708" y="641914"/>
            <a:ext cx="128588" cy="135731"/>
          </a:xfrm>
          <a:prstGeom prst="ellipse">
            <a:avLst/>
          </a:prstGeom>
          <a:solidFill>
            <a:srgbClr val="E3EEFF"/>
          </a:solidFill>
          <a:ln>
            <a:solidFill>
              <a:srgbClr val="E3EE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810" name="椭圆 809">
            <a:extLst>
              <a:ext uri="{FF2B5EF4-FFF2-40B4-BE49-F238E27FC236}">
                <a16:creationId xmlns:a16="http://schemas.microsoft.com/office/drawing/2014/main" id="{973AF898-4D42-F957-C83B-1F8314F0A803}"/>
              </a:ext>
            </a:extLst>
          </p:cNvPr>
          <p:cNvSpPr/>
          <p:nvPr/>
        </p:nvSpPr>
        <p:spPr>
          <a:xfrm>
            <a:off x="542554" y="881315"/>
            <a:ext cx="128588" cy="135731"/>
          </a:xfrm>
          <a:prstGeom prst="ellipse">
            <a:avLst/>
          </a:prstGeom>
          <a:solidFill>
            <a:srgbClr val="FFE699"/>
          </a:solidFill>
          <a:ln>
            <a:solidFill>
              <a:srgbClr val="FFE69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cxnSp>
        <p:nvCxnSpPr>
          <p:cNvPr id="811" name="直接连接符 810">
            <a:extLst>
              <a:ext uri="{FF2B5EF4-FFF2-40B4-BE49-F238E27FC236}">
                <a16:creationId xmlns:a16="http://schemas.microsoft.com/office/drawing/2014/main" id="{51DBC1A2-98D0-3ACC-3E73-CB41D50A3670}"/>
              </a:ext>
            </a:extLst>
          </p:cNvPr>
          <p:cNvCxnSpPr>
            <a:cxnSpLocks/>
            <a:stCxn id="810" idx="1"/>
            <a:endCxn id="803" idx="5"/>
          </p:cNvCxnSpPr>
          <p:nvPr/>
        </p:nvCxnSpPr>
        <p:spPr>
          <a:xfrm flipH="1" flipV="1">
            <a:off x="415780" y="829713"/>
            <a:ext cx="145605" cy="71479"/>
          </a:xfrm>
          <a:prstGeom prst="line">
            <a:avLst/>
          </a:prstGeom>
        </p:spPr>
        <p:style>
          <a:lnRef idx="2">
            <a:schemeClr val="dk1"/>
          </a:lnRef>
          <a:fillRef idx="0">
            <a:schemeClr val="dk1"/>
          </a:fillRef>
          <a:effectRef idx="1">
            <a:schemeClr val="dk1"/>
          </a:effectRef>
          <a:fontRef idx="minor">
            <a:schemeClr val="tx1"/>
          </a:fontRef>
        </p:style>
      </p:cxnSp>
      <p:cxnSp>
        <p:nvCxnSpPr>
          <p:cNvPr id="812" name="直接连接符 811">
            <a:extLst>
              <a:ext uri="{FF2B5EF4-FFF2-40B4-BE49-F238E27FC236}">
                <a16:creationId xmlns:a16="http://schemas.microsoft.com/office/drawing/2014/main" id="{4FE3D66B-BBA6-BB73-0E6B-3AC0743EA814}"/>
              </a:ext>
            </a:extLst>
          </p:cNvPr>
          <p:cNvCxnSpPr>
            <a:cxnSpLocks/>
            <a:stCxn id="810" idx="3"/>
            <a:endCxn id="806" idx="7"/>
          </p:cNvCxnSpPr>
          <p:nvPr/>
        </p:nvCxnSpPr>
        <p:spPr>
          <a:xfrm flipH="1">
            <a:off x="473632" y="997169"/>
            <a:ext cx="87753" cy="118083"/>
          </a:xfrm>
          <a:prstGeom prst="line">
            <a:avLst/>
          </a:prstGeom>
        </p:spPr>
        <p:style>
          <a:lnRef idx="2">
            <a:schemeClr val="dk1"/>
          </a:lnRef>
          <a:fillRef idx="0">
            <a:schemeClr val="dk1"/>
          </a:fillRef>
          <a:effectRef idx="1">
            <a:schemeClr val="dk1"/>
          </a:effectRef>
          <a:fontRef idx="minor">
            <a:schemeClr val="tx1"/>
          </a:fontRef>
        </p:style>
      </p:cxnSp>
      <p:cxnSp>
        <p:nvCxnSpPr>
          <p:cNvPr id="813" name="直接连接符 812">
            <a:extLst>
              <a:ext uri="{FF2B5EF4-FFF2-40B4-BE49-F238E27FC236}">
                <a16:creationId xmlns:a16="http://schemas.microsoft.com/office/drawing/2014/main" id="{040057D6-70BA-58F2-00F4-A97C8D50DAF5}"/>
              </a:ext>
            </a:extLst>
          </p:cNvPr>
          <p:cNvCxnSpPr>
            <a:cxnSpLocks/>
            <a:stCxn id="810" idx="2"/>
            <a:endCxn id="807" idx="6"/>
          </p:cNvCxnSpPr>
          <p:nvPr/>
        </p:nvCxnSpPr>
        <p:spPr>
          <a:xfrm flipH="1">
            <a:off x="390968" y="949181"/>
            <a:ext cx="151586" cy="25633"/>
          </a:xfrm>
          <a:prstGeom prst="line">
            <a:avLst/>
          </a:prstGeom>
        </p:spPr>
        <p:style>
          <a:lnRef idx="2">
            <a:schemeClr val="dk1"/>
          </a:lnRef>
          <a:fillRef idx="0">
            <a:schemeClr val="dk1"/>
          </a:fillRef>
          <a:effectRef idx="1">
            <a:schemeClr val="dk1"/>
          </a:effectRef>
          <a:fontRef idx="minor">
            <a:schemeClr val="tx1"/>
          </a:fontRef>
        </p:style>
      </p:cxnSp>
      <p:cxnSp>
        <p:nvCxnSpPr>
          <p:cNvPr id="814" name="直接连接符 813">
            <a:extLst>
              <a:ext uri="{FF2B5EF4-FFF2-40B4-BE49-F238E27FC236}">
                <a16:creationId xmlns:a16="http://schemas.microsoft.com/office/drawing/2014/main" id="{86B307E0-2464-5414-EA98-88F20D4B160C}"/>
              </a:ext>
            </a:extLst>
          </p:cNvPr>
          <p:cNvCxnSpPr>
            <a:cxnSpLocks/>
            <a:stCxn id="809" idx="3"/>
            <a:endCxn id="808" idx="7"/>
          </p:cNvCxnSpPr>
          <p:nvPr/>
        </p:nvCxnSpPr>
        <p:spPr>
          <a:xfrm flipH="1">
            <a:off x="987180" y="757768"/>
            <a:ext cx="104359" cy="111205"/>
          </a:xfrm>
          <a:prstGeom prst="line">
            <a:avLst/>
          </a:prstGeom>
        </p:spPr>
        <p:style>
          <a:lnRef idx="2">
            <a:schemeClr val="dk1"/>
          </a:lnRef>
          <a:fillRef idx="0">
            <a:schemeClr val="dk1"/>
          </a:fillRef>
          <a:effectRef idx="1">
            <a:schemeClr val="dk1"/>
          </a:effectRef>
          <a:fontRef idx="minor">
            <a:schemeClr val="tx1"/>
          </a:fontRef>
        </p:style>
      </p:cxnSp>
      <p:cxnSp>
        <p:nvCxnSpPr>
          <p:cNvPr id="815" name="直接连接符 814">
            <a:extLst>
              <a:ext uri="{FF2B5EF4-FFF2-40B4-BE49-F238E27FC236}">
                <a16:creationId xmlns:a16="http://schemas.microsoft.com/office/drawing/2014/main" id="{5ECE500F-C75F-421B-1216-97906E45862E}"/>
              </a:ext>
            </a:extLst>
          </p:cNvPr>
          <p:cNvCxnSpPr>
            <a:cxnSpLocks/>
            <a:stCxn id="805" idx="2"/>
            <a:endCxn id="808" idx="6"/>
          </p:cNvCxnSpPr>
          <p:nvPr/>
        </p:nvCxnSpPr>
        <p:spPr>
          <a:xfrm flipH="1">
            <a:off x="1006011" y="888610"/>
            <a:ext cx="193536" cy="28352"/>
          </a:xfrm>
          <a:prstGeom prst="line">
            <a:avLst/>
          </a:prstGeom>
        </p:spPr>
        <p:style>
          <a:lnRef idx="2">
            <a:schemeClr val="dk1"/>
          </a:lnRef>
          <a:fillRef idx="0">
            <a:schemeClr val="dk1"/>
          </a:fillRef>
          <a:effectRef idx="1">
            <a:schemeClr val="dk1"/>
          </a:effectRef>
          <a:fontRef idx="minor">
            <a:schemeClr val="tx1"/>
          </a:fontRef>
        </p:style>
      </p:cxnSp>
      <p:cxnSp>
        <p:nvCxnSpPr>
          <p:cNvPr id="816" name="直接连接符 815">
            <a:extLst>
              <a:ext uri="{FF2B5EF4-FFF2-40B4-BE49-F238E27FC236}">
                <a16:creationId xmlns:a16="http://schemas.microsoft.com/office/drawing/2014/main" id="{626A4617-0D5B-FEA0-F792-CEA2B231676B}"/>
              </a:ext>
            </a:extLst>
          </p:cNvPr>
          <p:cNvCxnSpPr>
            <a:cxnSpLocks/>
            <a:stCxn id="804" idx="1"/>
            <a:endCxn id="808" idx="5"/>
          </p:cNvCxnSpPr>
          <p:nvPr/>
        </p:nvCxnSpPr>
        <p:spPr>
          <a:xfrm flipH="1" flipV="1">
            <a:off x="987180" y="964950"/>
            <a:ext cx="111447" cy="76342"/>
          </a:xfrm>
          <a:prstGeom prst="line">
            <a:avLst/>
          </a:prstGeom>
        </p:spPr>
        <p:style>
          <a:lnRef idx="2">
            <a:schemeClr val="dk1"/>
          </a:lnRef>
          <a:fillRef idx="0">
            <a:schemeClr val="dk1"/>
          </a:fillRef>
          <a:effectRef idx="1">
            <a:schemeClr val="dk1"/>
          </a:effectRef>
          <a:fontRef idx="minor">
            <a:schemeClr val="tx1"/>
          </a:fontRef>
        </p:style>
      </p:cxnSp>
      <p:sp>
        <p:nvSpPr>
          <p:cNvPr id="818" name="椭圆 817">
            <a:extLst>
              <a:ext uri="{FF2B5EF4-FFF2-40B4-BE49-F238E27FC236}">
                <a16:creationId xmlns:a16="http://schemas.microsoft.com/office/drawing/2014/main" id="{F67139E0-B4A5-189C-744A-38B8596116D8}"/>
              </a:ext>
            </a:extLst>
          </p:cNvPr>
          <p:cNvSpPr/>
          <p:nvPr/>
        </p:nvSpPr>
        <p:spPr>
          <a:xfrm rot="19881480">
            <a:off x="738196" y="1095055"/>
            <a:ext cx="128588" cy="135731"/>
          </a:xfrm>
          <a:prstGeom prst="ellipse">
            <a:avLst/>
          </a:prstGeom>
          <a:solidFill>
            <a:srgbClr val="ED7D31"/>
          </a:solidFill>
          <a:ln>
            <a:solidFill>
              <a:srgbClr val="ED7D3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819" name="椭圆 818">
            <a:extLst>
              <a:ext uri="{FF2B5EF4-FFF2-40B4-BE49-F238E27FC236}">
                <a16:creationId xmlns:a16="http://schemas.microsoft.com/office/drawing/2014/main" id="{1E448CDD-3403-0899-279F-AB3E8821E4F4}"/>
              </a:ext>
            </a:extLst>
          </p:cNvPr>
          <p:cNvSpPr/>
          <p:nvPr/>
        </p:nvSpPr>
        <p:spPr>
          <a:xfrm rot="19881480">
            <a:off x="623904" y="1295068"/>
            <a:ext cx="128588" cy="135731"/>
          </a:xfrm>
          <a:prstGeom prst="ellipse">
            <a:avLst/>
          </a:prstGeom>
          <a:solidFill>
            <a:srgbClr val="ED7D31"/>
          </a:solidFill>
          <a:ln>
            <a:solidFill>
              <a:srgbClr val="ED7D3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820" name="椭圆 819">
            <a:extLst>
              <a:ext uri="{FF2B5EF4-FFF2-40B4-BE49-F238E27FC236}">
                <a16:creationId xmlns:a16="http://schemas.microsoft.com/office/drawing/2014/main" id="{A3D275EA-77D0-5FFC-D076-0FD49AE6B67F}"/>
              </a:ext>
            </a:extLst>
          </p:cNvPr>
          <p:cNvSpPr/>
          <p:nvPr/>
        </p:nvSpPr>
        <p:spPr>
          <a:xfrm rot="19881480">
            <a:off x="862052" y="1277636"/>
            <a:ext cx="128588" cy="135731"/>
          </a:xfrm>
          <a:prstGeom prst="ellipse">
            <a:avLst/>
          </a:prstGeom>
          <a:solidFill>
            <a:srgbClr val="ED7D31"/>
          </a:solidFill>
          <a:ln>
            <a:solidFill>
              <a:srgbClr val="ED7D3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cxnSp>
        <p:nvCxnSpPr>
          <p:cNvPr id="821" name="直接连接符 820">
            <a:extLst>
              <a:ext uri="{FF2B5EF4-FFF2-40B4-BE49-F238E27FC236}">
                <a16:creationId xmlns:a16="http://schemas.microsoft.com/office/drawing/2014/main" id="{3B0DF62B-FEDC-FB81-CC27-A6429D356D27}"/>
              </a:ext>
            </a:extLst>
          </p:cNvPr>
          <p:cNvCxnSpPr>
            <a:cxnSpLocks/>
            <a:stCxn id="808" idx="2"/>
            <a:endCxn id="810" idx="6"/>
          </p:cNvCxnSpPr>
          <p:nvPr/>
        </p:nvCxnSpPr>
        <p:spPr>
          <a:xfrm flipH="1">
            <a:off x="671142" y="916962"/>
            <a:ext cx="206281" cy="32219"/>
          </a:xfrm>
          <a:prstGeom prst="line">
            <a:avLst/>
          </a:prstGeom>
        </p:spPr>
        <p:style>
          <a:lnRef idx="2">
            <a:schemeClr val="dk1"/>
          </a:lnRef>
          <a:fillRef idx="0">
            <a:schemeClr val="dk1"/>
          </a:fillRef>
          <a:effectRef idx="1">
            <a:schemeClr val="dk1"/>
          </a:effectRef>
          <a:fontRef idx="minor">
            <a:schemeClr val="tx1"/>
          </a:fontRef>
        </p:style>
      </p:cxnSp>
      <p:cxnSp>
        <p:nvCxnSpPr>
          <p:cNvPr id="822" name="直接连接符 821">
            <a:extLst>
              <a:ext uri="{FF2B5EF4-FFF2-40B4-BE49-F238E27FC236}">
                <a16:creationId xmlns:a16="http://schemas.microsoft.com/office/drawing/2014/main" id="{A657AFDA-6BCA-0F87-4AD1-0446FCA2C2C4}"/>
              </a:ext>
            </a:extLst>
          </p:cNvPr>
          <p:cNvCxnSpPr>
            <a:cxnSpLocks/>
            <a:stCxn id="810" idx="5"/>
            <a:endCxn id="818" idx="0"/>
          </p:cNvCxnSpPr>
          <p:nvPr/>
        </p:nvCxnSpPr>
        <p:spPr>
          <a:xfrm>
            <a:off x="652311" y="997169"/>
            <a:ext cx="117649" cy="106191"/>
          </a:xfrm>
          <a:prstGeom prst="line">
            <a:avLst/>
          </a:prstGeom>
        </p:spPr>
        <p:style>
          <a:lnRef idx="2">
            <a:schemeClr val="dk1"/>
          </a:lnRef>
          <a:fillRef idx="0">
            <a:schemeClr val="dk1"/>
          </a:fillRef>
          <a:effectRef idx="1">
            <a:schemeClr val="dk1"/>
          </a:effectRef>
          <a:fontRef idx="minor">
            <a:schemeClr val="tx1"/>
          </a:fontRef>
        </p:style>
      </p:cxnSp>
      <p:cxnSp>
        <p:nvCxnSpPr>
          <p:cNvPr id="823" name="直接连接符 822">
            <a:extLst>
              <a:ext uri="{FF2B5EF4-FFF2-40B4-BE49-F238E27FC236}">
                <a16:creationId xmlns:a16="http://schemas.microsoft.com/office/drawing/2014/main" id="{A513AF65-1DC7-E14F-97F5-87C1B84A9925}"/>
              </a:ext>
            </a:extLst>
          </p:cNvPr>
          <p:cNvCxnSpPr>
            <a:cxnSpLocks/>
            <a:stCxn id="808" idx="4"/>
            <a:endCxn id="818" idx="7"/>
          </p:cNvCxnSpPr>
          <p:nvPr/>
        </p:nvCxnSpPr>
        <p:spPr>
          <a:xfrm flipH="1">
            <a:off x="819387" y="984827"/>
            <a:ext cx="122330" cy="114185"/>
          </a:xfrm>
          <a:prstGeom prst="line">
            <a:avLst/>
          </a:prstGeom>
        </p:spPr>
        <p:style>
          <a:lnRef idx="2">
            <a:schemeClr val="dk1"/>
          </a:lnRef>
          <a:fillRef idx="0">
            <a:schemeClr val="dk1"/>
          </a:fillRef>
          <a:effectRef idx="1">
            <a:schemeClr val="dk1"/>
          </a:effectRef>
          <a:fontRef idx="minor">
            <a:schemeClr val="tx1"/>
          </a:fontRef>
        </p:style>
      </p:cxnSp>
      <p:cxnSp>
        <p:nvCxnSpPr>
          <p:cNvPr id="824" name="直接连接符 823">
            <a:extLst>
              <a:ext uri="{FF2B5EF4-FFF2-40B4-BE49-F238E27FC236}">
                <a16:creationId xmlns:a16="http://schemas.microsoft.com/office/drawing/2014/main" id="{7618810D-4467-0EFE-E22E-C650082BDC92}"/>
              </a:ext>
            </a:extLst>
          </p:cNvPr>
          <p:cNvCxnSpPr>
            <a:cxnSpLocks/>
            <a:stCxn id="819" idx="6"/>
            <a:endCxn id="818" idx="3"/>
          </p:cNvCxnSpPr>
          <p:nvPr/>
        </p:nvCxnSpPr>
        <p:spPr>
          <a:xfrm flipV="1">
            <a:off x="744625" y="1226829"/>
            <a:ext cx="40968" cy="105287"/>
          </a:xfrm>
          <a:prstGeom prst="line">
            <a:avLst/>
          </a:prstGeom>
        </p:spPr>
        <p:style>
          <a:lnRef idx="2">
            <a:schemeClr val="dk1"/>
          </a:lnRef>
          <a:fillRef idx="0">
            <a:schemeClr val="dk1"/>
          </a:fillRef>
          <a:effectRef idx="1">
            <a:schemeClr val="dk1"/>
          </a:effectRef>
          <a:fontRef idx="minor">
            <a:schemeClr val="tx1"/>
          </a:fontRef>
        </p:style>
      </p:cxnSp>
      <p:cxnSp>
        <p:nvCxnSpPr>
          <p:cNvPr id="828" name="直接连接符 827">
            <a:extLst>
              <a:ext uri="{FF2B5EF4-FFF2-40B4-BE49-F238E27FC236}">
                <a16:creationId xmlns:a16="http://schemas.microsoft.com/office/drawing/2014/main" id="{1C71024C-41E1-9BE3-5863-9BF3A6797EC2}"/>
              </a:ext>
            </a:extLst>
          </p:cNvPr>
          <p:cNvCxnSpPr>
            <a:cxnSpLocks/>
            <a:stCxn id="818" idx="4"/>
            <a:endCxn id="820" idx="0"/>
          </p:cNvCxnSpPr>
          <p:nvPr/>
        </p:nvCxnSpPr>
        <p:spPr>
          <a:xfrm>
            <a:off x="835020" y="1222481"/>
            <a:ext cx="58796" cy="63460"/>
          </a:xfrm>
          <a:prstGeom prst="line">
            <a:avLst/>
          </a:prstGeom>
        </p:spPr>
        <p:style>
          <a:lnRef idx="2">
            <a:schemeClr val="dk1"/>
          </a:lnRef>
          <a:fillRef idx="0">
            <a:schemeClr val="dk1"/>
          </a:fillRef>
          <a:effectRef idx="1">
            <a:schemeClr val="dk1"/>
          </a:effectRef>
          <a:fontRef idx="minor">
            <a:schemeClr val="tx1"/>
          </a:fontRef>
        </p:style>
      </p:cxnSp>
      <p:cxnSp>
        <p:nvCxnSpPr>
          <p:cNvPr id="831" name="直接箭头连接符 830">
            <a:extLst>
              <a:ext uri="{FF2B5EF4-FFF2-40B4-BE49-F238E27FC236}">
                <a16:creationId xmlns:a16="http://schemas.microsoft.com/office/drawing/2014/main" id="{C7A2CB10-30FF-7C8A-4CB1-7FEFD767632E}"/>
              </a:ext>
            </a:extLst>
          </p:cNvPr>
          <p:cNvCxnSpPr>
            <a:cxnSpLocks/>
          </p:cNvCxnSpPr>
          <p:nvPr/>
        </p:nvCxnSpPr>
        <p:spPr>
          <a:xfrm>
            <a:off x="1374385" y="1085897"/>
            <a:ext cx="26269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837" name="文本框 836">
            <a:extLst>
              <a:ext uri="{FF2B5EF4-FFF2-40B4-BE49-F238E27FC236}">
                <a16:creationId xmlns:a16="http://schemas.microsoft.com/office/drawing/2014/main" id="{78EDBB60-811F-05B9-D2A1-53D04CB6E747}"/>
              </a:ext>
            </a:extLst>
          </p:cNvPr>
          <p:cNvSpPr txBox="1"/>
          <p:nvPr/>
        </p:nvSpPr>
        <p:spPr>
          <a:xfrm>
            <a:off x="3956743" y="1048626"/>
            <a:ext cx="873960" cy="461665"/>
          </a:xfrm>
          <a:prstGeom prst="rect">
            <a:avLst/>
          </a:prstGeom>
          <a:noFill/>
        </p:spPr>
        <p:txBody>
          <a:bodyPr wrap="square">
            <a:spAutoFit/>
          </a:bodyPr>
          <a:lstStyle/>
          <a:p>
            <a:pPr algn="ctr"/>
            <a:r>
              <a:rPr lang="en-US" altLang="zh-CN" sz="1200" dirty="0">
                <a:latin typeface="Times New Roman" panose="02020603050405020304" pitchFamily="18" charset="0"/>
                <a:cs typeface="Times New Roman" panose="02020603050405020304" pitchFamily="18" charset="0"/>
              </a:rPr>
              <a:t>Semantic </a:t>
            </a:r>
          </a:p>
          <a:p>
            <a:pPr algn="ctr"/>
            <a:r>
              <a:rPr lang="en-US" altLang="zh-CN" sz="1200" dirty="0">
                <a:latin typeface="Times New Roman" panose="02020603050405020304" pitchFamily="18" charset="0"/>
                <a:cs typeface="Times New Roman" panose="02020603050405020304" pitchFamily="18" charset="0"/>
              </a:rPr>
              <a:t>selector</a:t>
            </a:r>
            <a:endParaRPr lang="zh-CN" altLang="en-US" sz="1200" dirty="0">
              <a:latin typeface="Times New Roman" panose="02020603050405020304" pitchFamily="18" charset="0"/>
              <a:cs typeface="Times New Roman" panose="02020603050405020304" pitchFamily="18" charset="0"/>
            </a:endParaRPr>
          </a:p>
        </p:txBody>
      </p:sp>
      <p:sp>
        <p:nvSpPr>
          <p:cNvPr id="840" name="文本框 839">
            <a:extLst>
              <a:ext uri="{FF2B5EF4-FFF2-40B4-BE49-F238E27FC236}">
                <a16:creationId xmlns:a16="http://schemas.microsoft.com/office/drawing/2014/main" id="{E224A701-175A-CEED-8651-D8C13B153F73}"/>
              </a:ext>
            </a:extLst>
          </p:cNvPr>
          <p:cNvSpPr txBox="1"/>
          <p:nvPr/>
        </p:nvSpPr>
        <p:spPr>
          <a:xfrm>
            <a:off x="3946316" y="2207432"/>
            <a:ext cx="873960" cy="461665"/>
          </a:xfrm>
          <a:prstGeom prst="rect">
            <a:avLst/>
          </a:prstGeom>
          <a:noFill/>
        </p:spPr>
        <p:txBody>
          <a:bodyPr wrap="square">
            <a:spAutoFit/>
          </a:bodyPr>
          <a:lstStyle/>
          <a:p>
            <a:pPr algn="ctr"/>
            <a:r>
              <a:rPr lang="en-US" altLang="zh-CN" sz="1200" dirty="0">
                <a:latin typeface="Times New Roman" panose="02020603050405020304" pitchFamily="18" charset="0"/>
                <a:cs typeface="Times New Roman" panose="02020603050405020304" pitchFamily="18" charset="0"/>
              </a:rPr>
              <a:t>Topology calibrator</a:t>
            </a:r>
            <a:endParaRPr lang="zh-CN" altLang="en-US" sz="12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844" name="文本框 843">
                <a:extLst>
                  <a:ext uri="{FF2B5EF4-FFF2-40B4-BE49-F238E27FC236}">
                    <a16:creationId xmlns:a16="http://schemas.microsoft.com/office/drawing/2014/main" id="{4C639783-4375-ABF7-7BE9-8B429FEB687C}"/>
                  </a:ext>
                </a:extLst>
              </p:cNvPr>
              <p:cNvSpPr txBox="1"/>
              <p:nvPr/>
            </p:nvSpPr>
            <p:spPr>
              <a:xfrm>
                <a:off x="137727" y="1632236"/>
                <a:ext cx="1230145"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Original graph </a:t>
                </a:r>
                <a14:m>
                  <m:oMath xmlns:m="http://schemas.openxmlformats.org/officeDocument/2006/math">
                    <m:r>
                      <a:rPr lang="en-US" altLang="zh-CN" sz="1200" i="1" dirty="0" smtClean="0">
                        <a:latin typeface="Cambria Math" panose="02040503050406030204" pitchFamily="18" charset="0"/>
                        <a:cs typeface="Times New Roman" panose="02020603050405020304" pitchFamily="18" charset="0"/>
                      </a:rPr>
                      <m:t>𝐺</m:t>
                    </m:r>
                  </m:oMath>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844" name="文本框 843">
                <a:extLst>
                  <a:ext uri="{FF2B5EF4-FFF2-40B4-BE49-F238E27FC236}">
                    <a16:creationId xmlns:a16="http://schemas.microsoft.com/office/drawing/2014/main" id="{4C639783-4375-ABF7-7BE9-8B429FEB687C}"/>
                  </a:ext>
                </a:extLst>
              </p:cNvPr>
              <p:cNvSpPr txBox="1">
                <a:spLocks noRot="1" noChangeAspect="1" noMove="1" noResize="1" noEditPoints="1" noAdjustHandles="1" noChangeArrowheads="1" noChangeShapeType="1" noTextEdit="1"/>
              </p:cNvSpPr>
              <p:nvPr/>
            </p:nvSpPr>
            <p:spPr>
              <a:xfrm>
                <a:off x="137727" y="1632236"/>
                <a:ext cx="1230145" cy="276999"/>
              </a:xfrm>
              <a:prstGeom prst="rect">
                <a:avLst/>
              </a:prstGeom>
              <a:blipFill>
                <a:blip r:embed="rId3"/>
                <a:stretch>
                  <a:fillRect l="-498" t="-2222" b="-17778"/>
                </a:stretch>
              </a:blipFill>
            </p:spPr>
            <p:txBody>
              <a:bodyPr/>
              <a:lstStyle/>
              <a:p>
                <a:r>
                  <a:rPr lang="zh-CN" altLang="en-US">
                    <a:noFill/>
                  </a:rPr>
                  <a:t> </a:t>
                </a:r>
              </a:p>
            </p:txBody>
          </p:sp>
        </mc:Fallback>
      </mc:AlternateContent>
      <p:sp>
        <p:nvSpPr>
          <p:cNvPr id="848" name="文本框 847">
            <a:extLst>
              <a:ext uri="{FF2B5EF4-FFF2-40B4-BE49-F238E27FC236}">
                <a16:creationId xmlns:a16="http://schemas.microsoft.com/office/drawing/2014/main" id="{934155EA-F6D1-0323-2B91-37A3B4ED2BBF}"/>
              </a:ext>
            </a:extLst>
          </p:cNvPr>
          <p:cNvSpPr txBox="1"/>
          <p:nvPr/>
        </p:nvSpPr>
        <p:spPr>
          <a:xfrm>
            <a:off x="0" y="-31605"/>
            <a:ext cx="4000468" cy="276999"/>
          </a:xfrm>
          <a:prstGeom prst="rect">
            <a:avLst/>
          </a:prstGeom>
          <a:noFill/>
        </p:spPr>
        <p:txBody>
          <a:bodyPr wrap="square" rtlCol="0">
            <a:spAutoFit/>
          </a:bodyPr>
          <a:lstStyle/>
          <a:p>
            <a:r>
              <a:rPr lang="en-US" altLang="zh-CN" sz="1200" b="1" dirty="0">
                <a:latin typeface="Times New Roman" panose="02020603050405020304" pitchFamily="18" charset="0"/>
                <a:cs typeface="Times New Roman" panose="02020603050405020304" pitchFamily="18" charset="0"/>
              </a:rPr>
              <a:t>a) Semantic-Topological Consistent Hard Region Selection</a:t>
            </a:r>
          </a:p>
        </p:txBody>
      </p:sp>
      <p:sp>
        <p:nvSpPr>
          <p:cNvPr id="856" name="文本框 855">
            <a:extLst>
              <a:ext uri="{FF2B5EF4-FFF2-40B4-BE49-F238E27FC236}">
                <a16:creationId xmlns:a16="http://schemas.microsoft.com/office/drawing/2014/main" id="{D7795E2C-73A7-52B6-B136-2C94F8CBADFD}"/>
              </a:ext>
            </a:extLst>
          </p:cNvPr>
          <p:cNvSpPr txBox="1"/>
          <p:nvPr/>
        </p:nvSpPr>
        <p:spPr>
          <a:xfrm>
            <a:off x="4750548" y="1924081"/>
            <a:ext cx="1790904" cy="461665"/>
          </a:xfrm>
          <a:prstGeom prst="rect">
            <a:avLst/>
          </a:prstGeom>
          <a:noFill/>
        </p:spPr>
        <p:txBody>
          <a:bodyPr wrap="square">
            <a:spAutoFit/>
          </a:bodyPr>
          <a:lstStyle/>
          <a:p>
            <a:pPr algn="ctr"/>
            <a:r>
              <a:rPr lang="en-US" altLang="zh-CN" sz="1200" dirty="0">
                <a:latin typeface="Times New Roman" panose="02020603050405020304" pitchFamily="18" charset="0"/>
                <a:cs typeface="Times New Roman" panose="02020603050405020304" pitchFamily="18" charset="0"/>
              </a:rPr>
              <a:t> Hard region </a:t>
            </a:r>
          </a:p>
          <a:p>
            <a:pPr algn="ctr"/>
            <a:r>
              <a:rPr lang="en-US" altLang="zh-CN" sz="1200" dirty="0">
                <a:latin typeface="Times New Roman" panose="02020603050405020304" pitchFamily="18" charset="0"/>
                <a:cs typeface="Times New Roman" panose="02020603050405020304" pitchFamily="18" charset="0"/>
              </a:rPr>
              <a:t>extraction</a:t>
            </a:r>
            <a:endParaRPr lang="zh-CN" altLang="en-US" sz="1200" dirty="0">
              <a:latin typeface="Times New Roman" panose="02020603050405020304" pitchFamily="18" charset="0"/>
              <a:cs typeface="Times New Roman" panose="02020603050405020304" pitchFamily="18" charset="0"/>
            </a:endParaRPr>
          </a:p>
        </p:txBody>
      </p:sp>
      <p:sp>
        <p:nvSpPr>
          <p:cNvPr id="858" name="文本框 857">
            <a:extLst>
              <a:ext uri="{FF2B5EF4-FFF2-40B4-BE49-F238E27FC236}">
                <a16:creationId xmlns:a16="http://schemas.microsoft.com/office/drawing/2014/main" id="{CDE97B9A-C325-DE0E-4D8A-972FD6D783FD}"/>
              </a:ext>
            </a:extLst>
          </p:cNvPr>
          <p:cNvSpPr txBox="1"/>
          <p:nvPr/>
        </p:nvSpPr>
        <p:spPr>
          <a:xfrm>
            <a:off x="3358964" y="246675"/>
            <a:ext cx="829699" cy="461665"/>
          </a:xfrm>
          <a:prstGeom prst="rect">
            <a:avLst/>
          </a:prstGeom>
          <a:noFill/>
        </p:spPr>
        <p:txBody>
          <a:bodyPr wrap="square">
            <a:spAutoFit/>
          </a:bodyPr>
          <a:lstStyle/>
          <a:p>
            <a:pPr algn="ctr"/>
            <a:r>
              <a:rPr lang="en-US" altLang="zh-CN" sz="1200" b="1" dirty="0">
                <a:latin typeface="Times New Roman" panose="02020603050405020304" pitchFamily="18" charset="0"/>
                <a:cs typeface="Times New Roman" panose="02020603050405020304" pitchFamily="18" charset="0"/>
              </a:rPr>
              <a:t>Semantic </a:t>
            </a:r>
          </a:p>
          <a:p>
            <a:pPr algn="ctr"/>
            <a:r>
              <a:rPr lang="en-US" altLang="zh-CN" sz="1200" b="1" dirty="0">
                <a:latin typeface="Times New Roman" panose="02020603050405020304" pitchFamily="18" charset="0"/>
                <a:cs typeface="Times New Roman" panose="02020603050405020304" pitchFamily="18" charset="0"/>
              </a:rPr>
              <a:t>similarity</a:t>
            </a:r>
            <a:endParaRPr lang="zh-CN" altLang="en-US" sz="1200" b="1" dirty="0">
              <a:latin typeface="Times New Roman" panose="02020603050405020304" pitchFamily="18" charset="0"/>
              <a:cs typeface="Times New Roman" panose="02020603050405020304" pitchFamily="18" charset="0"/>
            </a:endParaRPr>
          </a:p>
        </p:txBody>
      </p:sp>
      <p:sp>
        <p:nvSpPr>
          <p:cNvPr id="860" name="文本框 859">
            <a:extLst>
              <a:ext uri="{FF2B5EF4-FFF2-40B4-BE49-F238E27FC236}">
                <a16:creationId xmlns:a16="http://schemas.microsoft.com/office/drawing/2014/main" id="{0FA65937-6773-9A7D-BA4B-9307F8CFCBA5}"/>
              </a:ext>
            </a:extLst>
          </p:cNvPr>
          <p:cNvSpPr txBox="1"/>
          <p:nvPr/>
        </p:nvSpPr>
        <p:spPr>
          <a:xfrm>
            <a:off x="3224741" y="1891557"/>
            <a:ext cx="971968" cy="461665"/>
          </a:xfrm>
          <a:prstGeom prst="rect">
            <a:avLst/>
          </a:prstGeom>
          <a:noFill/>
        </p:spPr>
        <p:txBody>
          <a:bodyPr wrap="square">
            <a:spAutoFit/>
          </a:bodyPr>
          <a:lstStyle/>
          <a:p>
            <a:pPr algn="ctr"/>
            <a:r>
              <a:rPr lang="en-US" altLang="zh-CN" sz="1200" b="1" dirty="0">
                <a:latin typeface="Times New Roman" panose="02020603050405020304" pitchFamily="18" charset="0"/>
                <a:cs typeface="Times New Roman" panose="02020603050405020304" pitchFamily="18" charset="0"/>
              </a:rPr>
              <a:t>Topology consistency</a:t>
            </a:r>
            <a:endParaRPr lang="zh-CN" altLang="en-US" sz="1200" b="1" dirty="0">
              <a:latin typeface="Times New Roman" panose="02020603050405020304" pitchFamily="18" charset="0"/>
              <a:cs typeface="Times New Roman" panose="02020603050405020304" pitchFamily="18" charset="0"/>
            </a:endParaRPr>
          </a:p>
        </p:txBody>
      </p:sp>
      <p:sp>
        <p:nvSpPr>
          <p:cNvPr id="861" name="矩形 860">
            <a:extLst>
              <a:ext uri="{FF2B5EF4-FFF2-40B4-BE49-F238E27FC236}">
                <a16:creationId xmlns:a16="http://schemas.microsoft.com/office/drawing/2014/main" id="{6BD33504-FF2C-D092-19A0-7D387A8EB1CB}"/>
              </a:ext>
            </a:extLst>
          </p:cNvPr>
          <p:cNvSpPr/>
          <p:nvPr/>
        </p:nvSpPr>
        <p:spPr>
          <a:xfrm>
            <a:off x="175516" y="555516"/>
            <a:ext cx="1165430" cy="1001388"/>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2" name="文本框 861">
            <a:extLst>
              <a:ext uri="{FF2B5EF4-FFF2-40B4-BE49-F238E27FC236}">
                <a16:creationId xmlns:a16="http://schemas.microsoft.com/office/drawing/2014/main" id="{FC556055-795B-F27B-27D7-50C30E404795}"/>
              </a:ext>
            </a:extLst>
          </p:cNvPr>
          <p:cNvSpPr txBox="1"/>
          <p:nvPr/>
        </p:nvSpPr>
        <p:spPr>
          <a:xfrm>
            <a:off x="28356" y="2614615"/>
            <a:ext cx="4000468" cy="276999"/>
          </a:xfrm>
          <a:prstGeom prst="rect">
            <a:avLst/>
          </a:prstGeom>
          <a:noFill/>
        </p:spPr>
        <p:txBody>
          <a:bodyPr wrap="square" rtlCol="0">
            <a:spAutoFit/>
          </a:bodyPr>
          <a:lstStyle/>
          <a:p>
            <a:r>
              <a:rPr lang="en-US" altLang="zh-CN" sz="1200" b="1" dirty="0">
                <a:latin typeface="Times New Roman" panose="02020603050405020304" pitchFamily="18" charset="0"/>
                <a:cs typeface="Times New Roman" panose="02020603050405020304" pitchFamily="18" charset="0"/>
              </a:rPr>
              <a:t>b) Semantic-Topological Consistent Hard Region Selection</a:t>
            </a:r>
          </a:p>
        </p:txBody>
      </p:sp>
      <p:sp>
        <p:nvSpPr>
          <p:cNvPr id="863" name="矩形 862">
            <a:extLst>
              <a:ext uri="{FF2B5EF4-FFF2-40B4-BE49-F238E27FC236}">
                <a16:creationId xmlns:a16="http://schemas.microsoft.com/office/drawing/2014/main" id="{5B807AB5-A1D0-D875-1D30-8949766C4AD0}"/>
              </a:ext>
            </a:extLst>
          </p:cNvPr>
          <p:cNvSpPr/>
          <p:nvPr/>
        </p:nvSpPr>
        <p:spPr>
          <a:xfrm>
            <a:off x="5984297" y="2466777"/>
            <a:ext cx="6324020" cy="3826500"/>
          </a:xfrm>
          <a:prstGeom prst="rect">
            <a:avLst/>
          </a:prstGeom>
          <a:solidFill>
            <a:srgbClr val="E8F8F1"/>
          </a:solidFill>
          <a:ln>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64" name="矩形 863">
            <a:extLst>
              <a:ext uri="{FF2B5EF4-FFF2-40B4-BE49-F238E27FC236}">
                <a16:creationId xmlns:a16="http://schemas.microsoft.com/office/drawing/2014/main" id="{D6950512-EC15-4700-BC92-652C37D33D4A}"/>
              </a:ext>
            </a:extLst>
          </p:cNvPr>
          <p:cNvSpPr/>
          <p:nvPr/>
        </p:nvSpPr>
        <p:spPr>
          <a:xfrm>
            <a:off x="6530153" y="255288"/>
            <a:ext cx="3916611" cy="6457400"/>
          </a:xfrm>
          <a:prstGeom prst="rect">
            <a:avLst/>
          </a:prstGeom>
          <a:solidFill>
            <a:srgbClr val="EFF3E2"/>
          </a:solidFill>
          <a:ln>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869" name="图片 868">
            <a:extLst>
              <a:ext uri="{FF2B5EF4-FFF2-40B4-BE49-F238E27FC236}">
                <a16:creationId xmlns:a16="http://schemas.microsoft.com/office/drawing/2014/main" id="{9317BB7E-BA9B-A83B-871F-AA705A5BD9F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539" y="4080513"/>
            <a:ext cx="893269" cy="958453"/>
          </a:xfrm>
          <a:prstGeom prst="rect">
            <a:avLst/>
          </a:prstGeom>
        </p:spPr>
      </p:pic>
      <p:sp>
        <p:nvSpPr>
          <p:cNvPr id="870" name="椭圆 869">
            <a:extLst>
              <a:ext uri="{FF2B5EF4-FFF2-40B4-BE49-F238E27FC236}">
                <a16:creationId xmlns:a16="http://schemas.microsoft.com/office/drawing/2014/main" id="{3DD9D354-F824-0EA0-062A-C93EBA6170DB}"/>
              </a:ext>
            </a:extLst>
          </p:cNvPr>
          <p:cNvSpPr/>
          <p:nvPr/>
        </p:nvSpPr>
        <p:spPr>
          <a:xfrm>
            <a:off x="1306704" y="3368907"/>
            <a:ext cx="128588" cy="135731"/>
          </a:xfrm>
          <a:prstGeom prst="ellipse">
            <a:avLst/>
          </a:prstGeom>
          <a:solidFill>
            <a:srgbClr val="FFE699"/>
          </a:solidFill>
          <a:ln>
            <a:solidFill>
              <a:srgbClr val="FFE69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871" name="椭圆 870">
            <a:extLst>
              <a:ext uri="{FF2B5EF4-FFF2-40B4-BE49-F238E27FC236}">
                <a16:creationId xmlns:a16="http://schemas.microsoft.com/office/drawing/2014/main" id="{E24BA11D-DC9E-E02C-DE06-CCB1140D1921}"/>
              </a:ext>
            </a:extLst>
          </p:cNvPr>
          <p:cNvSpPr/>
          <p:nvPr/>
        </p:nvSpPr>
        <p:spPr>
          <a:xfrm>
            <a:off x="2080477" y="3676463"/>
            <a:ext cx="128588" cy="135731"/>
          </a:xfrm>
          <a:prstGeom prst="ellipse">
            <a:avLst/>
          </a:prstGeom>
          <a:solidFill>
            <a:srgbClr val="E3EEFF"/>
          </a:solidFill>
          <a:ln>
            <a:solidFill>
              <a:srgbClr val="E3EE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872" name="椭圆 871">
            <a:extLst>
              <a:ext uri="{FF2B5EF4-FFF2-40B4-BE49-F238E27FC236}">
                <a16:creationId xmlns:a16="http://schemas.microsoft.com/office/drawing/2014/main" id="{A15CEF1C-9F4F-431A-C0BC-9D79B1440033}"/>
              </a:ext>
            </a:extLst>
          </p:cNvPr>
          <p:cNvSpPr/>
          <p:nvPr/>
        </p:nvSpPr>
        <p:spPr>
          <a:xfrm>
            <a:off x="2200228" y="3475792"/>
            <a:ext cx="128588" cy="135731"/>
          </a:xfrm>
          <a:prstGeom prst="ellipse">
            <a:avLst/>
          </a:prstGeom>
          <a:solidFill>
            <a:srgbClr val="E3EEFF"/>
          </a:solidFill>
          <a:ln>
            <a:solidFill>
              <a:srgbClr val="E3EE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873" name="椭圆 872">
            <a:extLst>
              <a:ext uri="{FF2B5EF4-FFF2-40B4-BE49-F238E27FC236}">
                <a16:creationId xmlns:a16="http://schemas.microsoft.com/office/drawing/2014/main" id="{6BB6ECB1-CE22-6254-7F13-4B1C27D91660}"/>
              </a:ext>
            </a:extLst>
          </p:cNvPr>
          <p:cNvSpPr/>
          <p:nvPr/>
        </p:nvSpPr>
        <p:spPr>
          <a:xfrm>
            <a:off x="1364556" y="3750423"/>
            <a:ext cx="128588" cy="135731"/>
          </a:xfrm>
          <a:prstGeom prst="ellipse">
            <a:avLst/>
          </a:prstGeom>
          <a:solidFill>
            <a:srgbClr val="FFE699"/>
          </a:solidFill>
          <a:ln>
            <a:solidFill>
              <a:srgbClr val="FFE69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874" name="椭圆 873">
            <a:extLst>
              <a:ext uri="{FF2B5EF4-FFF2-40B4-BE49-F238E27FC236}">
                <a16:creationId xmlns:a16="http://schemas.microsoft.com/office/drawing/2014/main" id="{078D209B-1FFC-1AE8-C289-745173264447}"/>
              </a:ext>
            </a:extLst>
          </p:cNvPr>
          <p:cNvSpPr/>
          <p:nvPr/>
        </p:nvSpPr>
        <p:spPr>
          <a:xfrm>
            <a:off x="1263061" y="3561996"/>
            <a:ext cx="128588" cy="135731"/>
          </a:xfrm>
          <a:prstGeom prst="ellipse">
            <a:avLst/>
          </a:prstGeom>
          <a:solidFill>
            <a:srgbClr val="FFE699"/>
          </a:solidFill>
          <a:ln>
            <a:solidFill>
              <a:srgbClr val="FFE69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875" name="椭圆 874">
            <a:extLst>
              <a:ext uri="{FF2B5EF4-FFF2-40B4-BE49-F238E27FC236}">
                <a16:creationId xmlns:a16="http://schemas.microsoft.com/office/drawing/2014/main" id="{4EA8FB49-48AE-E931-A82B-3CCF5CCFB9F9}"/>
              </a:ext>
            </a:extLst>
          </p:cNvPr>
          <p:cNvSpPr/>
          <p:nvPr/>
        </p:nvSpPr>
        <p:spPr>
          <a:xfrm>
            <a:off x="1878104" y="3504144"/>
            <a:ext cx="128588" cy="135731"/>
          </a:xfrm>
          <a:prstGeom prst="ellipse">
            <a:avLst/>
          </a:prstGeom>
          <a:solidFill>
            <a:srgbClr val="E3EEFF"/>
          </a:solidFill>
          <a:ln>
            <a:solidFill>
              <a:srgbClr val="E3EE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876" name="椭圆 875">
            <a:extLst>
              <a:ext uri="{FF2B5EF4-FFF2-40B4-BE49-F238E27FC236}">
                <a16:creationId xmlns:a16="http://schemas.microsoft.com/office/drawing/2014/main" id="{B47C72B4-25BC-1BF3-B5F7-F35878125E03}"/>
              </a:ext>
            </a:extLst>
          </p:cNvPr>
          <p:cNvSpPr/>
          <p:nvPr/>
        </p:nvSpPr>
        <p:spPr>
          <a:xfrm>
            <a:off x="2073389" y="3296962"/>
            <a:ext cx="128588" cy="135731"/>
          </a:xfrm>
          <a:prstGeom prst="ellipse">
            <a:avLst/>
          </a:prstGeom>
          <a:solidFill>
            <a:srgbClr val="E3EEFF"/>
          </a:solidFill>
          <a:ln>
            <a:solidFill>
              <a:srgbClr val="E3EE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877" name="椭圆 876">
            <a:extLst>
              <a:ext uri="{FF2B5EF4-FFF2-40B4-BE49-F238E27FC236}">
                <a16:creationId xmlns:a16="http://schemas.microsoft.com/office/drawing/2014/main" id="{B6A40345-D650-BB74-1642-0B97F4E88D72}"/>
              </a:ext>
            </a:extLst>
          </p:cNvPr>
          <p:cNvSpPr/>
          <p:nvPr/>
        </p:nvSpPr>
        <p:spPr>
          <a:xfrm>
            <a:off x="1543235" y="3536363"/>
            <a:ext cx="128588" cy="135731"/>
          </a:xfrm>
          <a:prstGeom prst="ellipse">
            <a:avLst/>
          </a:prstGeom>
          <a:solidFill>
            <a:srgbClr val="FFE699"/>
          </a:solidFill>
          <a:ln>
            <a:solidFill>
              <a:srgbClr val="FFE69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cxnSp>
        <p:nvCxnSpPr>
          <p:cNvPr id="878" name="直接连接符 877">
            <a:extLst>
              <a:ext uri="{FF2B5EF4-FFF2-40B4-BE49-F238E27FC236}">
                <a16:creationId xmlns:a16="http://schemas.microsoft.com/office/drawing/2014/main" id="{E80B408A-23DC-14CF-6C73-71C4D8B4EAEF}"/>
              </a:ext>
            </a:extLst>
          </p:cNvPr>
          <p:cNvCxnSpPr>
            <a:cxnSpLocks/>
            <a:stCxn id="877" idx="1"/>
            <a:endCxn id="870" idx="5"/>
          </p:cNvCxnSpPr>
          <p:nvPr/>
        </p:nvCxnSpPr>
        <p:spPr>
          <a:xfrm flipH="1" flipV="1">
            <a:off x="1416461" y="3484761"/>
            <a:ext cx="145605" cy="71479"/>
          </a:xfrm>
          <a:prstGeom prst="line">
            <a:avLst/>
          </a:prstGeom>
        </p:spPr>
        <p:style>
          <a:lnRef idx="2">
            <a:schemeClr val="dk1"/>
          </a:lnRef>
          <a:fillRef idx="0">
            <a:schemeClr val="dk1"/>
          </a:fillRef>
          <a:effectRef idx="1">
            <a:schemeClr val="dk1"/>
          </a:effectRef>
          <a:fontRef idx="minor">
            <a:schemeClr val="tx1"/>
          </a:fontRef>
        </p:style>
      </p:cxnSp>
      <p:cxnSp>
        <p:nvCxnSpPr>
          <p:cNvPr id="879" name="直接连接符 878">
            <a:extLst>
              <a:ext uri="{FF2B5EF4-FFF2-40B4-BE49-F238E27FC236}">
                <a16:creationId xmlns:a16="http://schemas.microsoft.com/office/drawing/2014/main" id="{7CD8047E-A630-9C6E-E6D5-35E3425BC4EE}"/>
              </a:ext>
            </a:extLst>
          </p:cNvPr>
          <p:cNvCxnSpPr>
            <a:cxnSpLocks/>
            <a:stCxn id="877" idx="3"/>
            <a:endCxn id="873" idx="7"/>
          </p:cNvCxnSpPr>
          <p:nvPr/>
        </p:nvCxnSpPr>
        <p:spPr>
          <a:xfrm flipH="1">
            <a:off x="1474313" y="3652217"/>
            <a:ext cx="87753" cy="118083"/>
          </a:xfrm>
          <a:prstGeom prst="line">
            <a:avLst/>
          </a:prstGeom>
        </p:spPr>
        <p:style>
          <a:lnRef idx="2">
            <a:schemeClr val="dk1"/>
          </a:lnRef>
          <a:fillRef idx="0">
            <a:schemeClr val="dk1"/>
          </a:fillRef>
          <a:effectRef idx="1">
            <a:schemeClr val="dk1"/>
          </a:effectRef>
          <a:fontRef idx="minor">
            <a:schemeClr val="tx1"/>
          </a:fontRef>
        </p:style>
      </p:cxnSp>
      <p:cxnSp>
        <p:nvCxnSpPr>
          <p:cNvPr id="880" name="直接连接符 879">
            <a:extLst>
              <a:ext uri="{FF2B5EF4-FFF2-40B4-BE49-F238E27FC236}">
                <a16:creationId xmlns:a16="http://schemas.microsoft.com/office/drawing/2014/main" id="{D29897B2-E82F-381F-5463-D479ADD21199}"/>
              </a:ext>
            </a:extLst>
          </p:cNvPr>
          <p:cNvCxnSpPr>
            <a:cxnSpLocks/>
            <a:stCxn id="877" idx="2"/>
            <a:endCxn id="874" idx="6"/>
          </p:cNvCxnSpPr>
          <p:nvPr/>
        </p:nvCxnSpPr>
        <p:spPr>
          <a:xfrm flipH="1">
            <a:off x="1391649" y="3604229"/>
            <a:ext cx="151586" cy="25633"/>
          </a:xfrm>
          <a:prstGeom prst="line">
            <a:avLst/>
          </a:prstGeom>
        </p:spPr>
        <p:style>
          <a:lnRef idx="2">
            <a:schemeClr val="dk1"/>
          </a:lnRef>
          <a:fillRef idx="0">
            <a:schemeClr val="dk1"/>
          </a:fillRef>
          <a:effectRef idx="1">
            <a:schemeClr val="dk1"/>
          </a:effectRef>
          <a:fontRef idx="minor">
            <a:schemeClr val="tx1"/>
          </a:fontRef>
        </p:style>
      </p:cxnSp>
      <p:cxnSp>
        <p:nvCxnSpPr>
          <p:cNvPr id="881" name="直接连接符 880">
            <a:extLst>
              <a:ext uri="{FF2B5EF4-FFF2-40B4-BE49-F238E27FC236}">
                <a16:creationId xmlns:a16="http://schemas.microsoft.com/office/drawing/2014/main" id="{56FE2492-41CE-1DF0-33D3-77AF83A4D65F}"/>
              </a:ext>
            </a:extLst>
          </p:cNvPr>
          <p:cNvCxnSpPr>
            <a:cxnSpLocks/>
            <a:stCxn id="876" idx="3"/>
            <a:endCxn id="875" idx="7"/>
          </p:cNvCxnSpPr>
          <p:nvPr/>
        </p:nvCxnSpPr>
        <p:spPr>
          <a:xfrm flipH="1">
            <a:off x="1987861" y="3412816"/>
            <a:ext cx="104359" cy="111205"/>
          </a:xfrm>
          <a:prstGeom prst="line">
            <a:avLst/>
          </a:prstGeom>
        </p:spPr>
        <p:style>
          <a:lnRef idx="2">
            <a:schemeClr val="dk1"/>
          </a:lnRef>
          <a:fillRef idx="0">
            <a:schemeClr val="dk1"/>
          </a:fillRef>
          <a:effectRef idx="1">
            <a:schemeClr val="dk1"/>
          </a:effectRef>
          <a:fontRef idx="minor">
            <a:schemeClr val="tx1"/>
          </a:fontRef>
        </p:style>
      </p:cxnSp>
      <p:cxnSp>
        <p:nvCxnSpPr>
          <p:cNvPr id="882" name="直接连接符 881">
            <a:extLst>
              <a:ext uri="{FF2B5EF4-FFF2-40B4-BE49-F238E27FC236}">
                <a16:creationId xmlns:a16="http://schemas.microsoft.com/office/drawing/2014/main" id="{1F85769C-B241-428D-AED9-DB408AA179F8}"/>
              </a:ext>
            </a:extLst>
          </p:cNvPr>
          <p:cNvCxnSpPr>
            <a:cxnSpLocks/>
            <a:stCxn id="872" idx="2"/>
            <a:endCxn id="875" idx="6"/>
          </p:cNvCxnSpPr>
          <p:nvPr/>
        </p:nvCxnSpPr>
        <p:spPr>
          <a:xfrm flipH="1">
            <a:off x="2006692" y="3543658"/>
            <a:ext cx="193536" cy="28352"/>
          </a:xfrm>
          <a:prstGeom prst="line">
            <a:avLst/>
          </a:prstGeom>
        </p:spPr>
        <p:style>
          <a:lnRef idx="2">
            <a:schemeClr val="dk1"/>
          </a:lnRef>
          <a:fillRef idx="0">
            <a:schemeClr val="dk1"/>
          </a:fillRef>
          <a:effectRef idx="1">
            <a:schemeClr val="dk1"/>
          </a:effectRef>
          <a:fontRef idx="minor">
            <a:schemeClr val="tx1"/>
          </a:fontRef>
        </p:style>
      </p:cxnSp>
      <p:cxnSp>
        <p:nvCxnSpPr>
          <p:cNvPr id="883" name="直接连接符 882">
            <a:extLst>
              <a:ext uri="{FF2B5EF4-FFF2-40B4-BE49-F238E27FC236}">
                <a16:creationId xmlns:a16="http://schemas.microsoft.com/office/drawing/2014/main" id="{AF0DE161-4477-05E6-47BE-02B3C11CD3E1}"/>
              </a:ext>
            </a:extLst>
          </p:cNvPr>
          <p:cNvCxnSpPr>
            <a:cxnSpLocks/>
            <a:stCxn id="871" idx="1"/>
            <a:endCxn id="875" idx="5"/>
          </p:cNvCxnSpPr>
          <p:nvPr/>
        </p:nvCxnSpPr>
        <p:spPr>
          <a:xfrm flipH="1" flipV="1">
            <a:off x="1987861" y="3619998"/>
            <a:ext cx="111447" cy="76342"/>
          </a:xfrm>
          <a:prstGeom prst="line">
            <a:avLst/>
          </a:prstGeom>
        </p:spPr>
        <p:style>
          <a:lnRef idx="2">
            <a:schemeClr val="dk1"/>
          </a:lnRef>
          <a:fillRef idx="0">
            <a:schemeClr val="dk1"/>
          </a:fillRef>
          <a:effectRef idx="1">
            <a:schemeClr val="dk1"/>
          </a:effectRef>
          <a:fontRef idx="minor">
            <a:schemeClr val="tx1"/>
          </a:fontRef>
        </p:style>
      </p:cxnSp>
      <p:sp>
        <p:nvSpPr>
          <p:cNvPr id="884" name="矩形 883">
            <a:extLst>
              <a:ext uri="{FF2B5EF4-FFF2-40B4-BE49-F238E27FC236}">
                <a16:creationId xmlns:a16="http://schemas.microsoft.com/office/drawing/2014/main" id="{4495ECF7-8C36-D01C-0AE4-D3C793864A69}"/>
              </a:ext>
            </a:extLst>
          </p:cNvPr>
          <p:cNvSpPr/>
          <p:nvPr/>
        </p:nvSpPr>
        <p:spPr>
          <a:xfrm>
            <a:off x="1169012" y="3269498"/>
            <a:ext cx="1174066" cy="992273"/>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5" name="椭圆 884">
            <a:extLst>
              <a:ext uri="{FF2B5EF4-FFF2-40B4-BE49-F238E27FC236}">
                <a16:creationId xmlns:a16="http://schemas.microsoft.com/office/drawing/2014/main" id="{70332BFA-B642-7C93-FD29-7983B6220020}"/>
              </a:ext>
            </a:extLst>
          </p:cNvPr>
          <p:cNvSpPr/>
          <p:nvPr/>
        </p:nvSpPr>
        <p:spPr>
          <a:xfrm rot="19881480">
            <a:off x="1738877" y="3750103"/>
            <a:ext cx="128588" cy="135731"/>
          </a:xfrm>
          <a:prstGeom prst="ellipse">
            <a:avLst/>
          </a:prstGeom>
          <a:solidFill>
            <a:srgbClr val="ED7D31"/>
          </a:solidFill>
          <a:ln>
            <a:solidFill>
              <a:srgbClr val="ED7D3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886" name="椭圆 885">
            <a:extLst>
              <a:ext uri="{FF2B5EF4-FFF2-40B4-BE49-F238E27FC236}">
                <a16:creationId xmlns:a16="http://schemas.microsoft.com/office/drawing/2014/main" id="{C830B262-BBDC-0194-F64B-8AC87298FE5D}"/>
              </a:ext>
            </a:extLst>
          </p:cNvPr>
          <p:cNvSpPr/>
          <p:nvPr/>
        </p:nvSpPr>
        <p:spPr>
          <a:xfrm rot="19881480">
            <a:off x="1624585" y="3950116"/>
            <a:ext cx="128588" cy="135731"/>
          </a:xfrm>
          <a:prstGeom prst="ellipse">
            <a:avLst/>
          </a:prstGeom>
          <a:solidFill>
            <a:srgbClr val="ED7D31"/>
          </a:solidFill>
          <a:ln>
            <a:solidFill>
              <a:srgbClr val="ED7D3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887" name="椭圆 886">
            <a:extLst>
              <a:ext uri="{FF2B5EF4-FFF2-40B4-BE49-F238E27FC236}">
                <a16:creationId xmlns:a16="http://schemas.microsoft.com/office/drawing/2014/main" id="{C9DEEB4B-B1C7-C60A-60A5-CE6F571B5D9F}"/>
              </a:ext>
            </a:extLst>
          </p:cNvPr>
          <p:cNvSpPr/>
          <p:nvPr/>
        </p:nvSpPr>
        <p:spPr>
          <a:xfrm rot="19881480">
            <a:off x="1862733" y="3932684"/>
            <a:ext cx="128588" cy="135731"/>
          </a:xfrm>
          <a:prstGeom prst="ellipse">
            <a:avLst/>
          </a:prstGeom>
          <a:solidFill>
            <a:srgbClr val="ED7D31"/>
          </a:solidFill>
          <a:ln>
            <a:solidFill>
              <a:srgbClr val="ED7D3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cxnSp>
        <p:nvCxnSpPr>
          <p:cNvPr id="888" name="直接连接符 887">
            <a:extLst>
              <a:ext uri="{FF2B5EF4-FFF2-40B4-BE49-F238E27FC236}">
                <a16:creationId xmlns:a16="http://schemas.microsoft.com/office/drawing/2014/main" id="{4CA15E7B-D6B0-0449-9CF1-2361810A4344}"/>
              </a:ext>
            </a:extLst>
          </p:cNvPr>
          <p:cNvCxnSpPr>
            <a:cxnSpLocks/>
            <a:stCxn id="875" idx="2"/>
            <a:endCxn id="877" idx="6"/>
          </p:cNvCxnSpPr>
          <p:nvPr/>
        </p:nvCxnSpPr>
        <p:spPr>
          <a:xfrm flipH="1">
            <a:off x="1671823" y="3572010"/>
            <a:ext cx="206281" cy="32219"/>
          </a:xfrm>
          <a:prstGeom prst="line">
            <a:avLst/>
          </a:prstGeom>
        </p:spPr>
        <p:style>
          <a:lnRef idx="2">
            <a:schemeClr val="dk1"/>
          </a:lnRef>
          <a:fillRef idx="0">
            <a:schemeClr val="dk1"/>
          </a:fillRef>
          <a:effectRef idx="1">
            <a:schemeClr val="dk1"/>
          </a:effectRef>
          <a:fontRef idx="minor">
            <a:schemeClr val="tx1"/>
          </a:fontRef>
        </p:style>
      </p:cxnSp>
      <p:cxnSp>
        <p:nvCxnSpPr>
          <p:cNvPr id="889" name="直接连接符 888">
            <a:extLst>
              <a:ext uri="{FF2B5EF4-FFF2-40B4-BE49-F238E27FC236}">
                <a16:creationId xmlns:a16="http://schemas.microsoft.com/office/drawing/2014/main" id="{3C54007C-0759-6DD1-A9DE-C0F736EE4050}"/>
              </a:ext>
            </a:extLst>
          </p:cNvPr>
          <p:cNvCxnSpPr>
            <a:cxnSpLocks/>
            <a:stCxn id="877" idx="5"/>
            <a:endCxn id="885" idx="0"/>
          </p:cNvCxnSpPr>
          <p:nvPr/>
        </p:nvCxnSpPr>
        <p:spPr>
          <a:xfrm>
            <a:off x="1652992" y="3652217"/>
            <a:ext cx="117649" cy="106191"/>
          </a:xfrm>
          <a:prstGeom prst="line">
            <a:avLst/>
          </a:prstGeom>
        </p:spPr>
        <p:style>
          <a:lnRef idx="2">
            <a:schemeClr val="dk1"/>
          </a:lnRef>
          <a:fillRef idx="0">
            <a:schemeClr val="dk1"/>
          </a:fillRef>
          <a:effectRef idx="1">
            <a:schemeClr val="dk1"/>
          </a:effectRef>
          <a:fontRef idx="minor">
            <a:schemeClr val="tx1"/>
          </a:fontRef>
        </p:style>
      </p:cxnSp>
      <p:cxnSp>
        <p:nvCxnSpPr>
          <p:cNvPr id="890" name="直接连接符 889">
            <a:extLst>
              <a:ext uri="{FF2B5EF4-FFF2-40B4-BE49-F238E27FC236}">
                <a16:creationId xmlns:a16="http://schemas.microsoft.com/office/drawing/2014/main" id="{CDD46633-A6A3-B9C8-FE61-5E1CEFF85DDF}"/>
              </a:ext>
            </a:extLst>
          </p:cNvPr>
          <p:cNvCxnSpPr>
            <a:cxnSpLocks/>
            <a:stCxn id="875" idx="4"/>
            <a:endCxn id="885" idx="7"/>
          </p:cNvCxnSpPr>
          <p:nvPr/>
        </p:nvCxnSpPr>
        <p:spPr>
          <a:xfrm flipH="1">
            <a:off x="1820068" y="3639875"/>
            <a:ext cx="122330" cy="114185"/>
          </a:xfrm>
          <a:prstGeom prst="line">
            <a:avLst/>
          </a:prstGeom>
        </p:spPr>
        <p:style>
          <a:lnRef idx="2">
            <a:schemeClr val="dk1"/>
          </a:lnRef>
          <a:fillRef idx="0">
            <a:schemeClr val="dk1"/>
          </a:fillRef>
          <a:effectRef idx="1">
            <a:schemeClr val="dk1"/>
          </a:effectRef>
          <a:fontRef idx="minor">
            <a:schemeClr val="tx1"/>
          </a:fontRef>
        </p:style>
      </p:cxnSp>
      <p:cxnSp>
        <p:nvCxnSpPr>
          <p:cNvPr id="891" name="直接连接符 890">
            <a:extLst>
              <a:ext uri="{FF2B5EF4-FFF2-40B4-BE49-F238E27FC236}">
                <a16:creationId xmlns:a16="http://schemas.microsoft.com/office/drawing/2014/main" id="{9F05114F-4A29-CE90-6836-B6234964A262}"/>
              </a:ext>
            </a:extLst>
          </p:cNvPr>
          <p:cNvCxnSpPr>
            <a:cxnSpLocks/>
            <a:stCxn id="886" idx="6"/>
            <a:endCxn id="885" idx="3"/>
          </p:cNvCxnSpPr>
          <p:nvPr/>
        </p:nvCxnSpPr>
        <p:spPr>
          <a:xfrm flipV="1">
            <a:off x="1745306" y="3881877"/>
            <a:ext cx="40968" cy="105287"/>
          </a:xfrm>
          <a:prstGeom prst="line">
            <a:avLst/>
          </a:prstGeom>
        </p:spPr>
        <p:style>
          <a:lnRef idx="2">
            <a:schemeClr val="dk1"/>
          </a:lnRef>
          <a:fillRef idx="0">
            <a:schemeClr val="dk1"/>
          </a:fillRef>
          <a:effectRef idx="1">
            <a:schemeClr val="dk1"/>
          </a:effectRef>
          <a:fontRef idx="minor">
            <a:schemeClr val="tx1"/>
          </a:fontRef>
        </p:style>
      </p:cxnSp>
      <p:cxnSp>
        <p:nvCxnSpPr>
          <p:cNvPr id="892" name="直接连接符 891">
            <a:extLst>
              <a:ext uri="{FF2B5EF4-FFF2-40B4-BE49-F238E27FC236}">
                <a16:creationId xmlns:a16="http://schemas.microsoft.com/office/drawing/2014/main" id="{47BA58B7-ECE7-55F9-8FEC-2CADE494CF63}"/>
              </a:ext>
            </a:extLst>
          </p:cNvPr>
          <p:cNvCxnSpPr>
            <a:cxnSpLocks/>
            <a:stCxn id="885" idx="4"/>
            <a:endCxn id="887" idx="0"/>
          </p:cNvCxnSpPr>
          <p:nvPr/>
        </p:nvCxnSpPr>
        <p:spPr>
          <a:xfrm>
            <a:off x="1835701" y="3877529"/>
            <a:ext cx="58796" cy="63460"/>
          </a:xfrm>
          <a:prstGeom prst="line">
            <a:avLst/>
          </a:prstGeom>
        </p:spPr>
        <p:style>
          <a:lnRef idx="2">
            <a:schemeClr val="dk1"/>
          </a:lnRef>
          <a:fillRef idx="0">
            <a:schemeClr val="dk1"/>
          </a:fillRef>
          <a:effectRef idx="1">
            <a:schemeClr val="dk1"/>
          </a:effectRef>
          <a:fontRef idx="minor">
            <a:schemeClr val="tx1"/>
          </a:fontRef>
        </p:style>
      </p:cxnSp>
      <p:sp>
        <p:nvSpPr>
          <p:cNvPr id="893" name="椭圆 892">
            <a:extLst>
              <a:ext uri="{FF2B5EF4-FFF2-40B4-BE49-F238E27FC236}">
                <a16:creationId xmlns:a16="http://schemas.microsoft.com/office/drawing/2014/main" id="{FCA018C4-D27F-362E-5C9A-A96E36FE2674}"/>
              </a:ext>
            </a:extLst>
          </p:cNvPr>
          <p:cNvSpPr/>
          <p:nvPr/>
        </p:nvSpPr>
        <p:spPr>
          <a:xfrm>
            <a:off x="1571150" y="3698465"/>
            <a:ext cx="458445" cy="463933"/>
          </a:xfrm>
          <a:prstGeom prst="ellipse">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13" name="直接箭头连接符 912">
            <a:extLst>
              <a:ext uri="{FF2B5EF4-FFF2-40B4-BE49-F238E27FC236}">
                <a16:creationId xmlns:a16="http://schemas.microsoft.com/office/drawing/2014/main" id="{8E9E6B8D-FFE0-CB86-372B-906955F9B943}"/>
              </a:ext>
            </a:extLst>
          </p:cNvPr>
          <p:cNvCxnSpPr>
            <a:cxnSpLocks/>
          </p:cNvCxnSpPr>
          <p:nvPr/>
        </p:nvCxnSpPr>
        <p:spPr>
          <a:xfrm>
            <a:off x="1033336" y="4589143"/>
            <a:ext cx="27530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931" name="直接连接符 930">
            <a:extLst>
              <a:ext uri="{FF2B5EF4-FFF2-40B4-BE49-F238E27FC236}">
                <a16:creationId xmlns:a16="http://schemas.microsoft.com/office/drawing/2014/main" id="{CAB59A0D-A231-C1D7-937D-4E0F65D85AEC}"/>
              </a:ext>
            </a:extLst>
          </p:cNvPr>
          <p:cNvCxnSpPr>
            <a:cxnSpLocks/>
            <a:stCxn id="935" idx="2"/>
            <a:endCxn id="932" idx="6"/>
          </p:cNvCxnSpPr>
          <p:nvPr/>
        </p:nvCxnSpPr>
        <p:spPr>
          <a:xfrm flipH="1">
            <a:off x="1670545" y="4703300"/>
            <a:ext cx="87444" cy="7257"/>
          </a:xfrm>
          <a:prstGeom prst="line">
            <a:avLst/>
          </a:prstGeom>
          <a:ln w="19050">
            <a:solidFill>
              <a:srgbClr val="00B050"/>
            </a:solidFill>
          </a:ln>
        </p:spPr>
        <p:style>
          <a:lnRef idx="2">
            <a:schemeClr val="dk1"/>
          </a:lnRef>
          <a:fillRef idx="0">
            <a:schemeClr val="dk1"/>
          </a:fillRef>
          <a:effectRef idx="1">
            <a:schemeClr val="dk1"/>
          </a:effectRef>
          <a:fontRef idx="minor">
            <a:schemeClr val="tx1"/>
          </a:fontRef>
        </p:style>
      </p:cxnSp>
      <p:sp>
        <p:nvSpPr>
          <p:cNvPr id="932" name="椭圆 931">
            <a:extLst>
              <a:ext uri="{FF2B5EF4-FFF2-40B4-BE49-F238E27FC236}">
                <a16:creationId xmlns:a16="http://schemas.microsoft.com/office/drawing/2014/main" id="{012730F4-8169-A20E-0871-C61B9321E439}"/>
              </a:ext>
            </a:extLst>
          </p:cNvPr>
          <p:cNvSpPr/>
          <p:nvPr/>
        </p:nvSpPr>
        <p:spPr>
          <a:xfrm>
            <a:off x="1592573" y="4671571"/>
            <a:ext cx="77972" cy="77972"/>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33" name="直接连接符 932">
            <a:extLst>
              <a:ext uri="{FF2B5EF4-FFF2-40B4-BE49-F238E27FC236}">
                <a16:creationId xmlns:a16="http://schemas.microsoft.com/office/drawing/2014/main" id="{0DB4357A-9B14-105E-D35F-2AAA882DFF4F}"/>
              </a:ext>
            </a:extLst>
          </p:cNvPr>
          <p:cNvCxnSpPr>
            <a:cxnSpLocks/>
            <a:stCxn id="935" idx="0"/>
            <a:endCxn id="934" idx="5"/>
          </p:cNvCxnSpPr>
          <p:nvPr/>
        </p:nvCxnSpPr>
        <p:spPr>
          <a:xfrm flipH="1" flipV="1">
            <a:off x="1709472" y="4600007"/>
            <a:ext cx="87503" cy="64307"/>
          </a:xfrm>
          <a:prstGeom prst="line">
            <a:avLst/>
          </a:prstGeom>
          <a:ln w="19050">
            <a:solidFill>
              <a:srgbClr val="00B050"/>
            </a:solidFill>
          </a:ln>
        </p:spPr>
        <p:style>
          <a:lnRef idx="2">
            <a:schemeClr val="dk1"/>
          </a:lnRef>
          <a:fillRef idx="0">
            <a:schemeClr val="dk1"/>
          </a:fillRef>
          <a:effectRef idx="1">
            <a:schemeClr val="dk1"/>
          </a:effectRef>
          <a:fontRef idx="minor">
            <a:schemeClr val="tx1"/>
          </a:fontRef>
        </p:style>
      </p:cxnSp>
      <p:sp>
        <p:nvSpPr>
          <p:cNvPr id="934" name="椭圆 933">
            <a:extLst>
              <a:ext uri="{FF2B5EF4-FFF2-40B4-BE49-F238E27FC236}">
                <a16:creationId xmlns:a16="http://schemas.microsoft.com/office/drawing/2014/main" id="{71F9EF53-5CF4-AE5F-2023-7D61614F4965}"/>
              </a:ext>
            </a:extLst>
          </p:cNvPr>
          <p:cNvSpPr/>
          <p:nvPr/>
        </p:nvSpPr>
        <p:spPr>
          <a:xfrm>
            <a:off x="1642919" y="4533454"/>
            <a:ext cx="77972" cy="77972"/>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5" name="椭圆 934">
            <a:extLst>
              <a:ext uri="{FF2B5EF4-FFF2-40B4-BE49-F238E27FC236}">
                <a16:creationId xmlns:a16="http://schemas.microsoft.com/office/drawing/2014/main" id="{42951757-3376-903A-0B3C-9E6268E5DA9C}"/>
              </a:ext>
            </a:extLst>
          </p:cNvPr>
          <p:cNvSpPr/>
          <p:nvPr/>
        </p:nvSpPr>
        <p:spPr>
          <a:xfrm>
            <a:off x="1757989" y="4664314"/>
            <a:ext cx="77972" cy="77972"/>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8" name="椭圆 937">
            <a:extLst>
              <a:ext uri="{FF2B5EF4-FFF2-40B4-BE49-F238E27FC236}">
                <a16:creationId xmlns:a16="http://schemas.microsoft.com/office/drawing/2014/main" id="{0AEABBC8-2746-DCA5-573C-A4B304601462}"/>
              </a:ext>
            </a:extLst>
          </p:cNvPr>
          <p:cNvSpPr/>
          <p:nvPr/>
        </p:nvSpPr>
        <p:spPr>
          <a:xfrm>
            <a:off x="1537463" y="4500094"/>
            <a:ext cx="326220" cy="326725"/>
          </a:xfrm>
          <a:prstGeom prst="ellipse">
            <a:avLst/>
          </a:prstGeom>
          <a:noFill/>
          <a:ln>
            <a:solidFill>
              <a:srgbClr val="00B050"/>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9" name="文本框 938">
            <a:extLst>
              <a:ext uri="{FF2B5EF4-FFF2-40B4-BE49-F238E27FC236}">
                <a16:creationId xmlns:a16="http://schemas.microsoft.com/office/drawing/2014/main" id="{40577C1D-34B1-9CBB-8E81-7A8A19F2A71D}"/>
              </a:ext>
            </a:extLst>
          </p:cNvPr>
          <p:cNvSpPr txBox="1"/>
          <p:nvPr/>
        </p:nvSpPr>
        <p:spPr>
          <a:xfrm>
            <a:off x="1501798" y="4135916"/>
            <a:ext cx="389850" cy="461665"/>
          </a:xfrm>
          <a:prstGeom prst="rect">
            <a:avLst/>
          </a:prstGeom>
          <a:noFill/>
        </p:spPr>
        <p:txBody>
          <a:bodyPr wrap="square" rtlCol="0">
            <a:spAutoFit/>
          </a:bodyPr>
          <a:lstStyle/>
          <a:p>
            <a:r>
              <a:rPr lang="en-US" altLang="zh-CN" sz="2400" dirty="0"/>
              <a:t>+</a:t>
            </a:r>
            <a:endParaRPr lang="zh-CN" altLang="en-US" sz="2400" dirty="0"/>
          </a:p>
        </p:txBody>
      </p:sp>
      <p:cxnSp>
        <p:nvCxnSpPr>
          <p:cNvPr id="940" name="直接箭头连接符 939">
            <a:extLst>
              <a:ext uri="{FF2B5EF4-FFF2-40B4-BE49-F238E27FC236}">
                <a16:creationId xmlns:a16="http://schemas.microsoft.com/office/drawing/2014/main" id="{BDBC07D1-0FD0-78EC-3EE2-6EC3C94B2193}"/>
              </a:ext>
            </a:extLst>
          </p:cNvPr>
          <p:cNvCxnSpPr>
            <a:cxnSpLocks/>
          </p:cNvCxnSpPr>
          <p:nvPr/>
        </p:nvCxnSpPr>
        <p:spPr>
          <a:xfrm>
            <a:off x="1872922" y="4404518"/>
            <a:ext cx="40985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942" name="矩形 941">
            <a:extLst>
              <a:ext uri="{FF2B5EF4-FFF2-40B4-BE49-F238E27FC236}">
                <a16:creationId xmlns:a16="http://schemas.microsoft.com/office/drawing/2014/main" id="{BC4B0146-7422-1AE9-BC5A-C42EAEB3C218}"/>
              </a:ext>
            </a:extLst>
          </p:cNvPr>
          <p:cNvSpPr/>
          <p:nvPr/>
        </p:nvSpPr>
        <p:spPr>
          <a:xfrm>
            <a:off x="3993503" y="4898946"/>
            <a:ext cx="936637" cy="198815"/>
          </a:xfrm>
          <a:prstGeom prst="rect">
            <a:avLst/>
          </a:prstGeom>
          <a:solidFill>
            <a:srgbClr val="FBE5D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43" name="直接连接符 942">
            <a:extLst>
              <a:ext uri="{FF2B5EF4-FFF2-40B4-BE49-F238E27FC236}">
                <a16:creationId xmlns:a16="http://schemas.microsoft.com/office/drawing/2014/main" id="{9E0DF822-3BA4-7446-3197-F75125C89072}"/>
              </a:ext>
            </a:extLst>
          </p:cNvPr>
          <p:cNvCxnSpPr>
            <a:cxnSpLocks/>
          </p:cNvCxnSpPr>
          <p:nvPr/>
        </p:nvCxnSpPr>
        <p:spPr>
          <a:xfrm>
            <a:off x="4135934" y="4897868"/>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944" name="直接连接符 943">
            <a:extLst>
              <a:ext uri="{FF2B5EF4-FFF2-40B4-BE49-F238E27FC236}">
                <a16:creationId xmlns:a16="http://schemas.microsoft.com/office/drawing/2014/main" id="{197A1C8B-729D-56B7-52B1-64F9344B2DAF}"/>
              </a:ext>
            </a:extLst>
          </p:cNvPr>
          <p:cNvCxnSpPr>
            <a:cxnSpLocks/>
          </p:cNvCxnSpPr>
          <p:nvPr/>
        </p:nvCxnSpPr>
        <p:spPr>
          <a:xfrm>
            <a:off x="4309956" y="4893181"/>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945" name="直接连接符 944">
            <a:extLst>
              <a:ext uri="{FF2B5EF4-FFF2-40B4-BE49-F238E27FC236}">
                <a16:creationId xmlns:a16="http://schemas.microsoft.com/office/drawing/2014/main" id="{434573AF-E5B4-7579-9AC1-93BA0ECE00E2}"/>
              </a:ext>
            </a:extLst>
          </p:cNvPr>
          <p:cNvCxnSpPr>
            <a:cxnSpLocks/>
          </p:cNvCxnSpPr>
          <p:nvPr/>
        </p:nvCxnSpPr>
        <p:spPr>
          <a:xfrm>
            <a:off x="4462356" y="4895560"/>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946" name="直接连接符 945">
            <a:extLst>
              <a:ext uri="{FF2B5EF4-FFF2-40B4-BE49-F238E27FC236}">
                <a16:creationId xmlns:a16="http://schemas.microsoft.com/office/drawing/2014/main" id="{C58F6F86-91BD-3725-8CFA-DE7EE0DFE7F2}"/>
              </a:ext>
            </a:extLst>
          </p:cNvPr>
          <p:cNvCxnSpPr>
            <a:cxnSpLocks/>
          </p:cNvCxnSpPr>
          <p:nvPr/>
        </p:nvCxnSpPr>
        <p:spPr>
          <a:xfrm>
            <a:off x="4619521" y="4895559"/>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947" name="直接连接符 946">
            <a:extLst>
              <a:ext uri="{FF2B5EF4-FFF2-40B4-BE49-F238E27FC236}">
                <a16:creationId xmlns:a16="http://schemas.microsoft.com/office/drawing/2014/main" id="{C8B0AB22-95E4-BB33-0288-C735EEE4A7D8}"/>
              </a:ext>
            </a:extLst>
          </p:cNvPr>
          <p:cNvCxnSpPr>
            <a:cxnSpLocks/>
          </p:cNvCxnSpPr>
          <p:nvPr/>
        </p:nvCxnSpPr>
        <p:spPr>
          <a:xfrm>
            <a:off x="4786209" y="4897935"/>
            <a:ext cx="0" cy="206962"/>
          </a:xfrm>
          <a:prstGeom prst="line">
            <a:avLst/>
          </a:prstGeom>
          <a:ln/>
        </p:spPr>
        <p:style>
          <a:lnRef idx="2">
            <a:schemeClr val="dk1"/>
          </a:lnRef>
          <a:fillRef idx="0">
            <a:schemeClr val="dk1"/>
          </a:fillRef>
          <a:effectRef idx="1">
            <a:schemeClr val="dk1"/>
          </a:effectRef>
          <a:fontRef idx="minor">
            <a:schemeClr val="tx1"/>
          </a:fontRef>
        </p:style>
      </p:cxnSp>
      <p:sp>
        <p:nvSpPr>
          <p:cNvPr id="950" name="流程图: 手动操作 949">
            <a:extLst>
              <a:ext uri="{FF2B5EF4-FFF2-40B4-BE49-F238E27FC236}">
                <a16:creationId xmlns:a16="http://schemas.microsoft.com/office/drawing/2014/main" id="{A059C9AB-839A-8871-A7B6-C5FF3BB446A2}"/>
              </a:ext>
            </a:extLst>
          </p:cNvPr>
          <p:cNvSpPr/>
          <p:nvPr/>
        </p:nvSpPr>
        <p:spPr>
          <a:xfrm rot="16200000">
            <a:off x="1997060" y="4117627"/>
            <a:ext cx="1537926" cy="575402"/>
          </a:xfrm>
          <a:prstGeom prst="flowChartManualOperation">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51" name="文本框 950">
            <a:extLst>
              <a:ext uri="{FF2B5EF4-FFF2-40B4-BE49-F238E27FC236}">
                <a16:creationId xmlns:a16="http://schemas.microsoft.com/office/drawing/2014/main" id="{C6F182C1-233D-1413-B1C8-4FB7EB71EF87}"/>
              </a:ext>
            </a:extLst>
          </p:cNvPr>
          <p:cNvSpPr txBox="1"/>
          <p:nvPr/>
        </p:nvSpPr>
        <p:spPr>
          <a:xfrm>
            <a:off x="2417658" y="4094643"/>
            <a:ext cx="699230" cy="461665"/>
          </a:xfrm>
          <a:prstGeom prst="rect">
            <a:avLst/>
          </a:prstGeom>
          <a:noFill/>
        </p:spPr>
        <p:txBody>
          <a:bodyPr wrap="square" rtlCol="0">
            <a:spAutoFit/>
          </a:bodyPr>
          <a:lstStyle/>
          <a:p>
            <a:pPr algn="ctr"/>
            <a:r>
              <a:rPr lang="en-US" altLang="zh-CN" sz="1200" dirty="0">
                <a:latin typeface="Times New Roman" panose="02020603050405020304" pitchFamily="18" charset="0"/>
                <a:cs typeface="Times New Roman" panose="02020603050405020304" pitchFamily="18" charset="0"/>
              </a:rPr>
              <a:t>GNN </a:t>
            </a:r>
          </a:p>
          <a:p>
            <a:pPr algn="ctr"/>
            <a:r>
              <a:rPr lang="en-US" altLang="zh-CN" sz="1200" dirty="0">
                <a:latin typeface="Times New Roman" panose="02020603050405020304" pitchFamily="18" charset="0"/>
                <a:cs typeface="Times New Roman" panose="02020603050405020304" pitchFamily="18" charset="0"/>
              </a:rPr>
              <a:t>Encoder</a:t>
            </a:r>
            <a:endParaRPr lang="zh-CN" altLang="en-US" sz="1200" dirty="0">
              <a:latin typeface="Times New Roman" panose="02020603050405020304" pitchFamily="18" charset="0"/>
              <a:cs typeface="Times New Roman" panose="02020603050405020304" pitchFamily="18" charset="0"/>
            </a:endParaRPr>
          </a:p>
        </p:txBody>
      </p:sp>
      <p:cxnSp>
        <p:nvCxnSpPr>
          <p:cNvPr id="953" name="直接箭头连接符 952">
            <a:extLst>
              <a:ext uri="{FF2B5EF4-FFF2-40B4-BE49-F238E27FC236}">
                <a16:creationId xmlns:a16="http://schemas.microsoft.com/office/drawing/2014/main" id="{0E36C9ED-362B-E9BE-1419-5096E01F0291}"/>
              </a:ext>
            </a:extLst>
          </p:cNvPr>
          <p:cNvCxnSpPr>
            <a:cxnSpLocks/>
          </p:cNvCxnSpPr>
          <p:nvPr/>
        </p:nvCxnSpPr>
        <p:spPr>
          <a:xfrm>
            <a:off x="3174417" y="4471859"/>
            <a:ext cx="581516"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962" name="文本框 961">
            <a:extLst>
              <a:ext uri="{FF2B5EF4-FFF2-40B4-BE49-F238E27FC236}">
                <a16:creationId xmlns:a16="http://schemas.microsoft.com/office/drawing/2014/main" id="{EA76A3A4-5E83-5374-977B-450E96A4B724}"/>
              </a:ext>
            </a:extLst>
          </p:cNvPr>
          <p:cNvSpPr txBox="1"/>
          <p:nvPr/>
        </p:nvSpPr>
        <p:spPr>
          <a:xfrm>
            <a:off x="3866817" y="5138928"/>
            <a:ext cx="1505518"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Hard region features</a:t>
            </a:r>
            <a:endParaRPr lang="zh-CN" altLang="en-US" sz="1200" dirty="0">
              <a:latin typeface="Times New Roman" panose="02020603050405020304" pitchFamily="18" charset="0"/>
              <a:cs typeface="Times New Roman" panose="02020603050405020304" pitchFamily="18" charset="0"/>
            </a:endParaRPr>
          </a:p>
        </p:txBody>
      </p:sp>
      <p:sp>
        <p:nvSpPr>
          <p:cNvPr id="963" name="文本框 962">
            <a:extLst>
              <a:ext uri="{FF2B5EF4-FFF2-40B4-BE49-F238E27FC236}">
                <a16:creationId xmlns:a16="http://schemas.microsoft.com/office/drawing/2014/main" id="{FCFCC565-3D6B-0BFC-BFBD-B5F99983DC6F}"/>
              </a:ext>
            </a:extLst>
          </p:cNvPr>
          <p:cNvSpPr txBox="1"/>
          <p:nvPr/>
        </p:nvSpPr>
        <p:spPr>
          <a:xfrm>
            <a:off x="3815410" y="4324701"/>
            <a:ext cx="1505518"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Subgraph features</a:t>
            </a:r>
            <a:endParaRPr lang="zh-CN" altLang="en-US" sz="1200" dirty="0">
              <a:latin typeface="Times New Roman" panose="02020603050405020304" pitchFamily="18" charset="0"/>
              <a:cs typeface="Times New Roman" panose="02020603050405020304" pitchFamily="18" charset="0"/>
            </a:endParaRPr>
          </a:p>
        </p:txBody>
      </p:sp>
      <p:sp>
        <p:nvSpPr>
          <p:cNvPr id="964" name="文本框 963">
            <a:extLst>
              <a:ext uri="{FF2B5EF4-FFF2-40B4-BE49-F238E27FC236}">
                <a16:creationId xmlns:a16="http://schemas.microsoft.com/office/drawing/2014/main" id="{415CA03F-BE5D-1DDB-5EC1-344613D540A8}"/>
              </a:ext>
            </a:extLst>
          </p:cNvPr>
          <p:cNvSpPr txBox="1"/>
          <p:nvPr/>
        </p:nvSpPr>
        <p:spPr>
          <a:xfrm>
            <a:off x="3722451" y="3642794"/>
            <a:ext cx="1637798"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Original graph features</a:t>
            </a:r>
            <a:endParaRPr lang="zh-CN" altLang="en-US" sz="1200" dirty="0">
              <a:latin typeface="Times New Roman" panose="02020603050405020304" pitchFamily="18" charset="0"/>
              <a:cs typeface="Times New Roman" panose="02020603050405020304" pitchFamily="18" charset="0"/>
            </a:endParaRPr>
          </a:p>
        </p:txBody>
      </p:sp>
      <p:cxnSp>
        <p:nvCxnSpPr>
          <p:cNvPr id="966" name="直接箭头连接符 965">
            <a:extLst>
              <a:ext uri="{FF2B5EF4-FFF2-40B4-BE49-F238E27FC236}">
                <a16:creationId xmlns:a16="http://schemas.microsoft.com/office/drawing/2014/main" id="{D348D331-8F11-9108-E1BA-0FDE736FC148}"/>
              </a:ext>
            </a:extLst>
          </p:cNvPr>
          <p:cNvCxnSpPr>
            <a:cxnSpLocks/>
          </p:cNvCxnSpPr>
          <p:nvPr/>
        </p:nvCxnSpPr>
        <p:spPr>
          <a:xfrm flipV="1">
            <a:off x="4062762" y="3889344"/>
            <a:ext cx="0" cy="28353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970" name="直接箭头连接符 969">
            <a:extLst>
              <a:ext uri="{FF2B5EF4-FFF2-40B4-BE49-F238E27FC236}">
                <a16:creationId xmlns:a16="http://schemas.microsoft.com/office/drawing/2014/main" id="{E9CAC803-A70D-7BC0-7517-EF1560D24979}"/>
              </a:ext>
            </a:extLst>
          </p:cNvPr>
          <p:cNvCxnSpPr>
            <a:cxnSpLocks/>
          </p:cNvCxnSpPr>
          <p:nvPr/>
        </p:nvCxnSpPr>
        <p:spPr>
          <a:xfrm>
            <a:off x="4230518" y="4580457"/>
            <a:ext cx="0" cy="29771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971" name="直接箭头连接符 970">
            <a:extLst>
              <a:ext uri="{FF2B5EF4-FFF2-40B4-BE49-F238E27FC236}">
                <a16:creationId xmlns:a16="http://schemas.microsoft.com/office/drawing/2014/main" id="{C4FB84D4-FC76-BB37-9CD5-EF69C09E1653}"/>
              </a:ext>
            </a:extLst>
          </p:cNvPr>
          <p:cNvCxnSpPr>
            <a:cxnSpLocks/>
          </p:cNvCxnSpPr>
          <p:nvPr/>
        </p:nvCxnSpPr>
        <p:spPr>
          <a:xfrm>
            <a:off x="4045247" y="4580459"/>
            <a:ext cx="0" cy="29771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972" name="矩形 971">
            <a:extLst>
              <a:ext uri="{FF2B5EF4-FFF2-40B4-BE49-F238E27FC236}">
                <a16:creationId xmlns:a16="http://schemas.microsoft.com/office/drawing/2014/main" id="{4720FEEA-ED37-E1A0-C3AB-7B4164B0BDCD}"/>
              </a:ext>
            </a:extLst>
          </p:cNvPr>
          <p:cNvSpPr/>
          <p:nvPr/>
        </p:nvSpPr>
        <p:spPr>
          <a:xfrm>
            <a:off x="4007611" y="4179850"/>
            <a:ext cx="936637" cy="198815"/>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73" name="直接连接符 972">
            <a:extLst>
              <a:ext uri="{FF2B5EF4-FFF2-40B4-BE49-F238E27FC236}">
                <a16:creationId xmlns:a16="http://schemas.microsoft.com/office/drawing/2014/main" id="{D1ED45BD-C26C-7129-8C65-EA39DA995315}"/>
              </a:ext>
            </a:extLst>
          </p:cNvPr>
          <p:cNvCxnSpPr>
            <a:cxnSpLocks/>
          </p:cNvCxnSpPr>
          <p:nvPr/>
        </p:nvCxnSpPr>
        <p:spPr>
          <a:xfrm>
            <a:off x="4150042" y="4178772"/>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974" name="直接连接符 973">
            <a:extLst>
              <a:ext uri="{FF2B5EF4-FFF2-40B4-BE49-F238E27FC236}">
                <a16:creationId xmlns:a16="http://schemas.microsoft.com/office/drawing/2014/main" id="{8EFEC7CF-B09B-444E-B731-504428206475}"/>
              </a:ext>
            </a:extLst>
          </p:cNvPr>
          <p:cNvCxnSpPr>
            <a:cxnSpLocks/>
          </p:cNvCxnSpPr>
          <p:nvPr/>
        </p:nvCxnSpPr>
        <p:spPr>
          <a:xfrm>
            <a:off x="4324064" y="4174085"/>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975" name="直接连接符 974">
            <a:extLst>
              <a:ext uri="{FF2B5EF4-FFF2-40B4-BE49-F238E27FC236}">
                <a16:creationId xmlns:a16="http://schemas.microsoft.com/office/drawing/2014/main" id="{89611DE2-144F-5B29-9CB6-1C91FB882DEE}"/>
              </a:ext>
            </a:extLst>
          </p:cNvPr>
          <p:cNvCxnSpPr>
            <a:cxnSpLocks/>
          </p:cNvCxnSpPr>
          <p:nvPr/>
        </p:nvCxnSpPr>
        <p:spPr>
          <a:xfrm>
            <a:off x="4476464" y="4176464"/>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976" name="直接连接符 975">
            <a:extLst>
              <a:ext uri="{FF2B5EF4-FFF2-40B4-BE49-F238E27FC236}">
                <a16:creationId xmlns:a16="http://schemas.microsoft.com/office/drawing/2014/main" id="{57DDCF40-9DBE-847C-1EE8-87E45D9C3650}"/>
              </a:ext>
            </a:extLst>
          </p:cNvPr>
          <p:cNvCxnSpPr>
            <a:cxnSpLocks/>
          </p:cNvCxnSpPr>
          <p:nvPr/>
        </p:nvCxnSpPr>
        <p:spPr>
          <a:xfrm>
            <a:off x="4633629" y="4176463"/>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977" name="直接连接符 976">
            <a:extLst>
              <a:ext uri="{FF2B5EF4-FFF2-40B4-BE49-F238E27FC236}">
                <a16:creationId xmlns:a16="http://schemas.microsoft.com/office/drawing/2014/main" id="{6AD4F45E-55BB-FF03-4897-E80EFB03B848}"/>
              </a:ext>
            </a:extLst>
          </p:cNvPr>
          <p:cNvCxnSpPr>
            <a:cxnSpLocks/>
          </p:cNvCxnSpPr>
          <p:nvPr/>
        </p:nvCxnSpPr>
        <p:spPr>
          <a:xfrm>
            <a:off x="4800317" y="4178839"/>
            <a:ext cx="0" cy="206962"/>
          </a:xfrm>
          <a:prstGeom prst="line">
            <a:avLst/>
          </a:prstGeom>
          <a:ln/>
        </p:spPr>
        <p:style>
          <a:lnRef idx="2">
            <a:schemeClr val="dk1"/>
          </a:lnRef>
          <a:fillRef idx="0">
            <a:schemeClr val="dk1"/>
          </a:fillRef>
          <a:effectRef idx="1">
            <a:schemeClr val="dk1"/>
          </a:effectRef>
          <a:fontRef idx="minor">
            <a:schemeClr val="tx1"/>
          </a:fontRef>
        </p:style>
      </p:cxnSp>
      <p:sp>
        <p:nvSpPr>
          <p:cNvPr id="978" name="矩形 977">
            <a:extLst>
              <a:ext uri="{FF2B5EF4-FFF2-40B4-BE49-F238E27FC236}">
                <a16:creationId xmlns:a16="http://schemas.microsoft.com/office/drawing/2014/main" id="{1C60FAA3-3DE9-148A-3FAB-373101DDDED3}"/>
              </a:ext>
            </a:extLst>
          </p:cNvPr>
          <p:cNvSpPr/>
          <p:nvPr/>
        </p:nvSpPr>
        <p:spPr>
          <a:xfrm>
            <a:off x="3987437" y="3503369"/>
            <a:ext cx="936637" cy="198815"/>
          </a:xfrm>
          <a:prstGeom prst="rect">
            <a:avLst/>
          </a:prstGeom>
          <a:solidFill>
            <a:srgbClr val="DAEFF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79" name="直接连接符 978">
            <a:extLst>
              <a:ext uri="{FF2B5EF4-FFF2-40B4-BE49-F238E27FC236}">
                <a16:creationId xmlns:a16="http://schemas.microsoft.com/office/drawing/2014/main" id="{A859AC08-0FD7-4A12-DA20-E02C0BC17A09}"/>
              </a:ext>
            </a:extLst>
          </p:cNvPr>
          <p:cNvCxnSpPr>
            <a:cxnSpLocks/>
          </p:cNvCxnSpPr>
          <p:nvPr/>
        </p:nvCxnSpPr>
        <p:spPr>
          <a:xfrm>
            <a:off x="4129868" y="3502291"/>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980" name="直接连接符 979">
            <a:extLst>
              <a:ext uri="{FF2B5EF4-FFF2-40B4-BE49-F238E27FC236}">
                <a16:creationId xmlns:a16="http://schemas.microsoft.com/office/drawing/2014/main" id="{78E8E575-8A7A-1F37-6628-5CFA5DF56EB5}"/>
              </a:ext>
            </a:extLst>
          </p:cNvPr>
          <p:cNvCxnSpPr>
            <a:cxnSpLocks/>
          </p:cNvCxnSpPr>
          <p:nvPr/>
        </p:nvCxnSpPr>
        <p:spPr>
          <a:xfrm>
            <a:off x="4303890" y="3497604"/>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981" name="直接连接符 980">
            <a:extLst>
              <a:ext uri="{FF2B5EF4-FFF2-40B4-BE49-F238E27FC236}">
                <a16:creationId xmlns:a16="http://schemas.microsoft.com/office/drawing/2014/main" id="{0162FA43-19BE-11C9-38B2-30027EE3C3D7}"/>
              </a:ext>
            </a:extLst>
          </p:cNvPr>
          <p:cNvCxnSpPr>
            <a:cxnSpLocks/>
          </p:cNvCxnSpPr>
          <p:nvPr/>
        </p:nvCxnSpPr>
        <p:spPr>
          <a:xfrm>
            <a:off x="4456290" y="3499983"/>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982" name="直接连接符 981">
            <a:extLst>
              <a:ext uri="{FF2B5EF4-FFF2-40B4-BE49-F238E27FC236}">
                <a16:creationId xmlns:a16="http://schemas.microsoft.com/office/drawing/2014/main" id="{12F23783-3260-8E38-9FD7-3F0E0439944A}"/>
              </a:ext>
            </a:extLst>
          </p:cNvPr>
          <p:cNvCxnSpPr>
            <a:cxnSpLocks/>
          </p:cNvCxnSpPr>
          <p:nvPr/>
        </p:nvCxnSpPr>
        <p:spPr>
          <a:xfrm>
            <a:off x="4613455" y="3499982"/>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983" name="直接连接符 982">
            <a:extLst>
              <a:ext uri="{FF2B5EF4-FFF2-40B4-BE49-F238E27FC236}">
                <a16:creationId xmlns:a16="http://schemas.microsoft.com/office/drawing/2014/main" id="{E813C119-42CC-6E04-4544-A419C5C5CCFE}"/>
              </a:ext>
            </a:extLst>
          </p:cNvPr>
          <p:cNvCxnSpPr>
            <a:cxnSpLocks/>
          </p:cNvCxnSpPr>
          <p:nvPr/>
        </p:nvCxnSpPr>
        <p:spPr>
          <a:xfrm>
            <a:off x="4780143" y="3502358"/>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984" name="直接箭头连接符 983">
            <a:extLst>
              <a:ext uri="{FF2B5EF4-FFF2-40B4-BE49-F238E27FC236}">
                <a16:creationId xmlns:a16="http://schemas.microsoft.com/office/drawing/2014/main" id="{FAA1FD34-90E8-2433-DFA1-752ED9B11B60}"/>
              </a:ext>
            </a:extLst>
          </p:cNvPr>
          <p:cNvCxnSpPr>
            <a:cxnSpLocks/>
          </p:cNvCxnSpPr>
          <p:nvPr/>
        </p:nvCxnSpPr>
        <p:spPr>
          <a:xfrm>
            <a:off x="4395432" y="4580460"/>
            <a:ext cx="0" cy="29771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985" name="直接箭头连接符 984">
            <a:extLst>
              <a:ext uri="{FF2B5EF4-FFF2-40B4-BE49-F238E27FC236}">
                <a16:creationId xmlns:a16="http://schemas.microsoft.com/office/drawing/2014/main" id="{D8B0255D-A10A-E835-28D2-51CCEE2F848B}"/>
              </a:ext>
            </a:extLst>
          </p:cNvPr>
          <p:cNvCxnSpPr>
            <a:cxnSpLocks/>
          </p:cNvCxnSpPr>
          <p:nvPr/>
        </p:nvCxnSpPr>
        <p:spPr>
          <a:xfrm>
            <a:off x="4544843" y="4584002"/>
            <a:ext cx="0" cy="29771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986" name="直接箭头连接符 985">
            <a:extLst>
              <a:ext uri="{FF2B5EF4-FFF2-40B4-BE49-F238E27FC236}">
                <a16:creationId xmlns:a16="http://schemas.microsoft.com/office/drawing/2014/main" id="{0A98A10A-D4EC-2297-F579-4731375DB530}"/>
              </a:ext>
            </a:extLst>
          </p:cNvPr>
          <p:cNvCxnSpPr>
            <a:cxnSpLocks/>
          </p:cNvCxnSpPr>
          <p:nvPr/>
        </p:nvCxnSpPr>
        <p:spPr>
          <a:xfrm>
            <a:off x="4712581" y="4566283"/>
            <a:ext cx="0" cy="29771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987" name="直接箭头连接符 986">
            <a:extLst>
              <a:ext uri="{FF2B5EF4-FFF2-40B4-BE49-F238E27FC236}">
                <a16:creationId xmlns:a16="http://schemas.microsoft.com/office/drawing/2014/main" id="{FEDD86D0-FB85-70E2-7192-6A92EB30378F}"/>
              </a:ext>
            </a:extLst>
          </p:cNvPr>
          <p:cNvCxnSpPr>
            <a:cxnSpLocks/>
          </p:cNvCxnSpPr>
          <p:nvPr/>
        </p:nvCxnSpPr>
        <p:spPr>
          <a:xfrm>
            <a:off x="4861992" y="4569825"/>
            <a:ext cx="0" cy="29771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989" name="文本框 988">
            <a:extLst>
              <a:ext uri="{FF2B5EF4-FFF2-40B4-BE49-F238E27FC236}">
                <a16:creationId xmlns:a16="http://schemas.microsoft.com/office/drawing/2014/main" id="{93AA8FA1-45D7-7B7A-48D4-29C17AC4DA51}"/>
              </a:ext>
            </a:extLst>
          </p:cNvPr>
          <p:cNvSpPr txBox="1"/>
          <p:nvPr/>
        </p:nvSpPr>
        <p:spPr>
          <a:xfrm>
            <a:off x="1143359" y="4792467"/>
            <a:ext cx="1073628" cy="461665"/>
          </a:xfrm>
          <a:prstGeom prst="rect">
            <a:avLst/>
          </a:prstGeom>
          <a:noFill/>
        </p:spPr>
        <p:txBody>
          <a:bodyPr wrap="square">
            <a:spAutoFit/>
          </a:bodyPr>
          <a:lstStyle/>
          <a:p>
            <a:pPr algn="ctr"/>
            <a:r>
              <a:rPr lang="en-US" altLang="zh-CN" sz="1200" dirty="0">
                <a:latin typeface="Times New Roman" panose="02020603050405020304" pitchFamily="18" charset="0"/>
                <a:cs typeface="Times New Roman" panose="02020603050405020304" pitchFamily="18" charset="0"/>
              </a:rPr>
              <a:t>Cue-sensitive   </a:t>
            </a:r>
          </a:p>
          <a:p>
            <a:pPr algn="ctr"/>
            <a:r>
              <a:rPr lang="en-US" altLang="zh-CN" sz="1200" dirty="0">
                <a:latin typeface="Times New Roman" panose="02020603050405020304" pitchFamily="18" charset="0"/>
                <a:cs typeface="Times New Roman" panose="02020603050405020304" pitchFamily="18" charset="0"/>
              </a:rPr>
              <a:t>subgraph</a:t>
            </a:r>
            <a:endParaRPr lang="zh-CN" altLang="en-US" sz="1200" dirty="0">
              <a:latin typeface="Times New Roman" panose="02020603050405020304" pitchFamily="18" charset="0"/>
              <a:cs typeface="Times New Roman" panose="02020603050405020304" pitchFamily="18" charset="0"/>
            </a:endParaRPr>
          </a:p>
        </p:txBody>
      </p:sp>
      <p:cxnSp>
        <p:nvCxnSpPr>
          <p:cNvPr id="999" name="直接箭头连接符 998">
            <a:extLst>
              <a:ext uri="{FF2B5EF4-FFF2-40B4-BE49-F238E27FC236}">
                <a16:creationId xmlns:a16="http://schemas.microsoft.com/office/drawing/2014/main" id="{003200B2-388A-FAC9-34A5-289896DA682B}"/>
              </a:ext>
            </a:extLst>
          </p:cNvPr>
          <p:cNvCxnSpPr>
            <a:cxnSpLocks/>
          </p:cNvCxnSpPr>
          <p:nvPr/>
        </p:nvCxnSpPr>
        <p:spPr>
          <a:xfrm flipV="1">
            <a:off x="4215161" y="3885800"/>
            <a:ext cx="0" cy="28353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000" name="直接箭头连接符 999">
            <a:extLst>
              <a:ext uri="{FF2B5EF4-FFF2-40B4-BE49-F238E27FC236}">
                <a16:creationId xmlns:a16="http://schemas.microsoft.com/office/drawing/2014/main" id="{A27A5AD7-72D3-3EAB-E0C3-D4BD24DCE909}"/>
              </a:ext>
            </a:extLst>
          </p:cNvPr>
          <p:cNvCxnSpPr>
            <a:cxnSpLocks/>
          </p:cNvCxnSpPr>
          <p:nvPr/>
        </p:nvCxnSpPr>
        <p:spPr>
          <a:xfrm flipV="1">
            <a:off x="4392231" y="3878711"/>
            <a:ext cx="0" cy="28353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001" name="直接箭头连接符 1000">
            <a:extLst>
              <a:ext uri="{FF2B5EF4-FFF2-40B4-BE49-F238E27FC236}">
                <a16:creationId xmlns:a16="http://schemas.microsoft.com/office/drawing/2014/main" id="{DFA279A6-EDC3-5242-4297-E25EF93E83F9}"/>
              </a:ext>
            </a:extLst>
          </p:cNvPr>
          <p:cNvCxnSpPr>
            <a:cxnSpLocks/>
          </p:cNvCxnSpPr>
          <p:nvPr/>
        </p:nvCxnSpPr>
        <p:spPr>
          <a:xfrm flipV="1">
            <a:off x="4544630" y="3882255"/>
            <a:ext cx="0" cy="28353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002" name="直接箭头连接符 1001">
            <a:extLst>
              <a:ext uri="{FF2B5EF4-FFF2-40B4-BE49-F238E27FC236}">
                <a16:creationId xmlns:a16="http://schemas.microsoft.com/office/drawing/2014/main" id="{AEE4FCCC-C465-0589-7560-0AABB4B60A5E}"/>
              </a:ext>
            </a:extLst>
          </p:cNvPr>
          <p:cNvCxnSpPr>
            <a:cxnSpLocks/>
          </p:cNvCxnSpPr>
          <p:nvPr/>
        </p:nvCxnSpPr>
        <p:spPr>
          <a:xfrm flipV="1">
            <a:off x="4711176" y="3885799"/>
            <a:ext cx="0" cy="28353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003" name="直接箭头连接符 1002">
            <a:extLst>
              <a:ext uri="{FF2B5EF4-FFF2-40B4-BE49-F238E27FC236}">
                <a16:creationId xmlns:a16="http://schemas.microsoft.com/office/drawing/2014/main" id="{39130878-9F46-6460-2BDF-A5BB3E578F3A}"/>
              </a:ext>
            </a:extLst>
          </p:cNvPr>
          <p:cNvCxnSpPr>
            <a:cxnSpLocks/>
          </p:cNvCxnSpPr>
          <p:nvPr/>
        </p:nvCxnSpPr>
        <p:spPr>
          <a:xfrm flipV="1">
            <a:off x="4864677" y="3899975"/>
            <a:ext cx="0" cy="28353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007" name="文本框 1006">
            <a:extLst>
              <a:ext uri="{FF2B5EF4-FFF2-40B4-BE49-F238E27FC236}">
                <a16:creationId xmlns:a16="http://schemas.microsoft.com/office/drawing/2014/main" id="{29B0B76E-28C1-5D4E-D4B0-0D3F50090554}"/>
              </a:ext>
            </a:extLst>
          </p:cNvPr>
          <p:cNvSpPr txBox="1"/>
          <p:nvPr/>
        </p:nvSpPr>
        <p:spPr>
          <a:xfrm>
            <a:off x="2975888" y="4016717"/>
            <a:ext cx="953420" cy="461665"/>
          </a:xfrm>
          <a:prstGeom prst="rect">
            <a:avLst/>
          </a:prstGeom>
          <a:noFill/>
        </p:spPr>
        <p:txBody>
          <a:bodyPr wrap="square">
            <a:spAutoFit/>
          </a:bodyPr>
          <a:lstStyle/>
          <a:p>
            <a:pPr algn="ctr"/>
            <a:r>
              <a:rPr lang="en-US" altLang="zh-CN" sz="1200" dirty="0">
                <a:latin typeface="Times New Roman" panose="02020603050405020304" pitchFamily="18" charset="0"/>
                <a:cs typeface="Times New Roman" panose="02020603050405020304" pitchFamily="18" charset="0"/>
              </a:rPr>
              <a:t>Feature </a:t>
            </a:r>
          </a:p>
          <a:p>
            <a:pPr algn="ctr"/>
            <a:r>
              <a:rPr lang="en-US" altLang="zh-CN" sz="1200" dirty="0">
                <a:latin typeface="Times New Roman" panose="02020603050405020304" pitchFamily="18" charset="0"/>
                <a:cs typeface="Times New Roman" panose="02020603050405020304" pitchFamily="18" charset="0"/>
              </a:rPr>
              <a:t>alignment</a:t>
            </a:r>
            <a:endParaRPr lang="zh-CN" altLang="en-US" sz="1200" dirty="0">
              <a:latin typeface="Times New Roman" panose="02020603050405020304" pitchFamily="18" charset="0"/>
              <a:cs typeface="Times New Roman" panose="02020603050405020304" pitchFamily="18" charset="0"/>
            </a:endParaRPr>
          </a:p>
        </p:txBody>
      </p:sp>
      <p:cxnSp>
        <p:nvCxnSpPr>
          <p:cNvPr id="1009" name="连接符: 肘形 1008">
            <a:extLst>
              <a:ext uri="{FF2B5EF4-FFF2-40B4-BE49-F238E27FC236}">
                <a16:creationId xmlns:a16="http://schemas.microsoft.com/office/drawing/2014/main" id="{97259598-DA2A-FF8F-A6B4-8E57C5328365}"/>
              </a:ext>
            </a:extLst>
          </p:cNvPr>
          <p:cNvCxnSpPr>
            <a:cxnSpLocks/>
          </p:cNvCxnSpPr>
          <p:nvPr/>
        </p:nvCxnSpPr>
        <p:spPr>
          <a:xfrm rot="16200000" flipH="1" flipV="1">
            <a:off x="2210732" y="1802830"/>
            <a:ext cx="577144" cy="3954582"/>
          </a:xfrm>
          <a:prstGeom prst="bentConnector3">
            <a:avLst>
              <a:gd name="adj1" fmla="val -55575"/>
            </a:avLst>
          </a:prstGeom>
          <a:ln>
            <a:prstDash val="dash"/>
            <a:tailEnd type="triangle"/>
          </a:ln>
        </p:spPr>
        <p:style>
          <a:lnRef idx="2">
            <a:schemeClr val="dk1"/>
          </a:lnRef>
          <a:fillRef idx="0">
            <a:schemeClr val="dk1"/>
          </a:fillRef>
          <a:effectRef idx="1">
            <a:schemeClr val="dk1"/>
          </a:effectRef>
          <a:fontRef idx="minor">
            <a:schemeClr val="tx1"/>
          </a:fontRef>
        </p:style>
      </p:cxnSp>
      <p:sp>
        <p:nvSpPr>
          <p:cNvPr id="1015" name="文本框 1014">
            <a:extLst>
              <a:ext uri="{FF2B5EF4-FFF2-40B4-BE49-F238E27FC236}">
                <a16:creationId xmlns:a16="http://schemas.microsoft.com/office/drawing/2014/main" id="{EB569214-A5C2-9D4C-9F54-878A5FDE1193}"/>
              </a:ext>
            </a:extLst>
          </p:cNvPr>
          <p:cNvSpPr txBox="1"/>
          <p:nvPr/>
        </p:nvSpPr>
        <p:spPr>
          <a:xfrm>
            <a:off x="2101022" y="2911191"/>
            <a:ext cx="2397741" cy="276999"/>
          </a:xfrm>
          <a:prstGeom prst="rect">
            <a:avLst/>
          </a:prstGeom>
          <a:noFill/>
        </p:spPr>
        <p:txBody>
          <a:bodyPr wrap="square">
            <a:spAutoFit/>
          </a:bodyPr>
          <a:lstStyle/>
          <a:p>
            <a:r>
              <a:rPr lang="en-US" altLang="zh-CN" sz="1200" b="1" i="0" dirty="0">
                <a:solidFill>
                  <a:srgbClr val="2C2C36"/>
                </a:solidFill>
                <a:effectLst/>
                <a:latin typeface="Times New Roman" panose="02020603050405020304" pitchFamily="18" charset="0"/>
                <a:cs typeface="Times New Roman" panose="02020603050405020304" pitchFamily="18" charset="0"/>
              </a:rPr>
              <a:t>Semantic similarity</a:t>
            </a:r>
            <a:r>
              <a:rPr lang="en-US" altLang="zh-CN" sz="1200" b="1" dirty="0">
                <a:solidFill>
                  <a:srgbClr val="2C2C36"/>
                </a:solidFill>
                <a:latin typeface="Times New Roman" panose="02020603050405020304" pitchFamily="18" charset="0"/>
                <a:cs typeface="Times New Roman" panose="02020603050405020304" pitchFamily="18" charset="0"/>
              </a:rPr>
              <a:t> </a:t>
            </a:r>
            <a:r>
              <a:rPr lang="en-US" altLang="zh-CN" sz="1200" b="1" i="0" dirty="0">
                <a:solidFill>
                  <a:srgbClr val="2C2C36"/>
                </a:solidFill>
                <a:effectLst/>
                <a:latin typeface="Times New Roman" panose="02020603050405020304" pitchFamily="18" charset="0"/>
                <a:cs typeface="Times New Roman" panose="02020603050405020304" pitchFamily="18" charset="0"/>
              </a:rPr>
              <a:t>alignment</a:t>
            </a:r>
            <a:endParaRPr lang="zh-CN" altLang="en-US" sz="1200" b="1" dirty="0">
              <a:latin typeface="Times New Roman" panose="02020603050405020304" pitchFamily="18" charset="0"/>
              <a:cs typeface="Times New Roman" panose="02020603050405020304" pitchFamily="18" charset="0"/>
            </a:endParaRPr>
          </a:p>
        </p:txBody>
      </p:sp>
      <p:cxnSp>
        <p:nvCxnSpPr>
          <p:cNvPr id="1017" name="连接符: 肘形 1016">
            <a:extLst>
              <a:ext uri="{FF2B5EF4-FFF2-40B4-BE49-F238E27FC236}">
                <a16:creationId xmlns:a16="http://schemas.microsoft.com/office/drawing/2014/main" id="{4BC9CE07-3EB6-74C4-789B-3D3C1112C6A2}"/>
              </a:ext>
            </a:extLst>
          </p:cNvPr>
          <p:cNvCxnSpPr>
            <a:cxnSpLocks/>
            <a:stCxn id="962" idx="2"/>
            <a:endCxn id="1021" idx="2"/>
          </p:cNvCxnSpPr>
          <p:nvPr/>
        </p:nvCxnSpPr>
        <p:spPr>
          <a:xfrm rot="5400000" flipH="1">
            <a:off x="2469086" y="3265438"/>
            <a:ext cx="259917" cy="4041063"/>
          </a:xfrm>
          <a:prstGeom prst="bentConnector3">
            <a:avLst>
              <a:gd name="adj1" fmla="val -87951"/>
            </a:avLst>
          </a:prstGeom>
          <a:ln>
            <a:prstDash val="dash"/>
            <a:tailEnd type="triangle"/>
          </a:ln>
        </p:spPr>
        <p:style>
          <a:lnRef idx="2">
            <a:schemeClr val="dk1"/>
          </a:lnRef>
          <a:fillRef idx="0">
            <a:schemeClr val="dk1"/>
          </a:fillRef>
          <a:effectRef idx="1">
            <a:schemeClr val="dk1"/>
          </a:effectRef>
          <a:fontRef idx="minor">
            <a:schemeClr val="tx1"/>
          </a:fontRef>
        </p:style>
      </p:cxnSp>
      <p:sp>
        <p:nvSpPr>
          <p:cNvPr id="1020" name="文本框 1019">
            <a:extLst>
              <a:ext uri="{FF2B5EF4-FFF2-40B4-BE49-F238E27FC236}">
                <a16:creationId xmlns:a16="http://schemas.microsoft.com/office/drawing/2014/main" id="{8D248864-4446-FB89-2263-D3387196C49B}"/>
              </a:ext>
            </a:extLst>
          </p:cNvPr>
          <p:cNvSpPr txBox="1"/>
          <p:nvPr/>
        </p:nvSpPr>
        <p:spPr>
          <a:xfrm>
            <a:off x="2045347" y="5410691"/>
            <a:ext cx="2496879" cy="276999"/>
          </a:xfrm>
          <a:prstGeom prst="rect">
            <a:avLst/>
          </a:prstGeom>
          <a:noFill/>
        </p:spPr>
        <p:txBody>
          <a:bodyPr wrap="square">
            <a:spAutoFit/>
          </a:bodyPr>
          <a:lstStyle/>
          <a:p>
            <a:r>
              <a:rPr lang="en-US" altLang="zh-CN" sz="1200" b="1" i="0" dirty="0">
                <a:solidFill>
                  <a:srgbClr val="2C2C36"/>
                </a:solidFill>
                <a:effectLst/>
                <a:latin typeface="Times New Roman" panose="02020603050405020304" pitchFamily="18" charset="0"/>
                <a:cs typeface="Times New Roman" panose="02020603050405020304" pitchFamily="18" charset="0"/>
              </a:rPr>
              <a:t>Distribution similarity alignment</a:t>
            </a:r>
            <a:endParaRPr lang="zh-CN" altLang="en-US" sz="1200" dirty="0">
              <a:latin typeface="Times New Roman" panose="02020603050405020304" pitchFamily="18" charset="0"/>
              <a:cs typeface="Times New Roman" panose="02020603050405020304" pitchFamily="18" charset="0"/>
            </a:endParaRPr>
          </a:p>
        </p:txBody>
      </p:sp>
      <p:sp>
        <p:nvSpPr>
          <p:cNvPr id="1021" name="文本框 1020">
            <a:extLst>
              <a:ext uri="{FF2B5EF4-FFF2-40B4-BE49-F238E27FC236}">
                <a16:creationId xmlns:a16="http://schemas.microsoft.com/office/drawing/2014/main" id="{5A18B668-B041-C401-C5E9-D4B871A548D4}"/>
              </a:ext>
            </a:extLst>
          </p:cNvPr>
          <p:cNvSpPr txBox="1"/>
          <p:nvPr/>
        </p:nvSpPr>
        <p:spPr>
          <a:xfrm>
            <a:off x="38942" y="4879011"/>
            <a:ext cx="1079142" cy="276999"/>
          </a:xfrm>
          <a:prstGeom prst="rect">
            <a:avLst/>
          </a:prstGeom>
          <a:noFill/>
        </p:spPr>
        <p:txBody>
          <a:bodyPr wrap="square" rtlCol="0">
            <a:spAutoFit/>
          </a:bodyPr>
          <a:lstStyle/>
          <a:p>
            <a:r>
              <a:rPr lang="en-US" altLang="zh-CN" sz="1200" dirty="0">
                <a:latin typeface="Times New Roman" panose="02020603050405020304" pitchFamily="18" charset="0"/>
                <a:cs typeface="Times New Roman" panose="02020603050405020304" pitchFamily="18" charset="0"/>
              </a:rPr>
              <a:t>CSS generator</a:t>
            </a:r>
            <a:endParaRPr lang="zh-CN" altLang="en-US" sz="1200" dirty="0">
              <a:latin typeface="Times New Roman" panose="02020603050405020304" pitchFamily="18" charset="0"/>
              <a:cs typeface="Times New Roman" panose="02020603050405020304" pitchFamily="18" charset="0"/>
            </a:endParaRPr>
          </a:p>
        </p:txBody>
      </p:sp>
      <p:cxnSp>
        <p:nvCxnSpPr>
          <p:cNvPr id="1055" name="直接箭头连接符 1054">
            <a:extLst>
              <a:ext uri="{FF2B5EF4-FFF2-40B4-BE49-F238E27FC236}">
                <a16:creationId xmlns:a16="http://schemas.microsoft.com/office/drawing/2014/main" id="{A438A29C-56E6-DBEB-D8C4-2380427C0D13}"/>
              </a:ext>
            </a:extLst>
          </p:cNvPr>
          <p:cNvCxnSpPr>
            <a:cxnSpLocks/>
          </p:cNvCxnSpPr>
          <p:nvPr/>
        </p:nvCxnSpPr>
        <p:spPr>
          <a:xfrm>
            <a:off x="1637076" y="5273749"/>
            <a:ext cx="0" cy="47492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082" name="椭圆 1081">
            <a:extLst>
              <a:ext uri="{FF2B5EF4-FFF2-40B4-BE49-F238E27FC236}">
                <a16:creationId xmlns:a16="http://schemas.microsoft.com/office/drawing/2014/main" id="{9DCBB890-944B-EBF6-EAC4-1F29849D99AB}"/>
              </a:ext>
            </a:extLst>
          </p:cNvPr>
          <p:cNvSpPr/>
          <p:nvPr/>
        </p:nvSpPr>
        <p:spPr>
          <a:xfrm>
            <a:off x="1172508" y="5798038"/>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1083" name="椭圆 1082">
            <a:extLst>
              <a:ext uri="{FF2B5EF4-FFF2-40B4-BE49-F238E27FC236}">
                <a16:creationId xmlns:a16="http://schemas.microsoft.com/office/drawing/2014/main" id="{FC6C1DF8-68A8-AD30-55EF-269708319B97}"/>
              </a:ext>
            </a:extLst>
          </p:cNvPr>
          <p:cNvSpPr/>
          <p:nvPr/>
        </p:nvSpPr>
        <p:spPr>
          <a:xfrm>
            <a:off x="1477308" y="6171299"/>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084" name="椭圆 1083">
            <a:extLst>
              <a:ext uri="{FF2B5EF4-FFF2-40B4-BE49-F238E27FC236}">
                <a16:creationId xmlns:a16="http://schemas.microsoft.com/office/drawing/2014/main" id="{D97BC796-313D-A061-1AF9-A12E976CA1F5}"/>
              </a:ext>
            </a:extLst>
          </p:cNvPr>
          <p:cNvSpPr/>
          <p:nvPr/>
        </p:nvSpPr>
        <p:spPr>
          <a:xfrm>
            <a:off x="1531222" y="6609193"/>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1085" name="直接连接符 1084">
            <a:extLst>
              <a:ext uri="{FF2B5EF4-FFF2-40B4-BE49-F238E27FC236}">
                <a16:creationId xmlns:a16="http://schemas.microsoft.com/office/drawing/2014/main" id="{6E7E054B-47DF-DAAB-0020-E00200ACA58E}"/>
              </a:ext>
            </a:extLst>
          </p:cNvPr>
          <p:cNvCxnSpPr>
            <a:cxnSpLocks/>
            <a:stCxn id="1082" idx="3"/>
          </p:cNvCxnSpPr>
          <p:nvPr/>
        </p:nvCxnSpPr>
        <p:spPr>
          <a:xfrm flipH="1">
            <a:off x="949861" y="5913892"/>
            <a:ext cx="241478" cy="237530"/>
          </a:xfrm>
          <a:prstGeom prst="line">
            <a:avLst/>
          </a:prstGeom>
        </p:spPr>
        <p:style>
          <a:lnRef idx="2">
            <a:schemeClr val="dk1"/>
          </a:lnRef>
          <a:fillRef idx="0">
            <a:schemeClr val="dk1"/>
          </a:fillRef>
          <a:effectRef idx="1">
            <a:schemeClr val="dk1"/>
          </a:effectRef>
          <a:fontRef idx="minor">
            <a:schemeClr val="tx1"/>
          </a:fontRef>
        </p:style>
      </p:cxnSp>
      <p:cxnSp>
        <p:nvCxnSpPr>
          <p:cNvPr id="1086" name="直接连接符 1085">
            <a:extLst>
              <a:ext uri="{FF2B5EF4-FFF2-40B4-BE49-F238E27FC236}">
                <a16:creationId xmlns:a16="http://schemas.microsoft.com/office/drawing/2014/main" id="{D18BE17D-58B8-9B79-F75B-D2361100C50C}"/>
              </a:ext>
            </a:extLst>
          </p:cNvPr>
          <p:cNvCxnSpPr>
            <a:cxnSpLocks/>
            <a:stCxn id="1082" idx="5"/>
            <a:endCxn id="1083" idx="1"/>
          </p:cNvCxnSpPr>
          <p:nvPr/>
        </p:nvCxnSpPr>
        <p:spPr>
          <a:xfrm>
            <a:off x="1282265" y="5913892"/>
            <a:ext cx="213874" cy="277284"/>
          </a:xfrm>
          <a:prstGeom prst="line">
            <a:avLst/>
          </a:prstGeom>
        </p:spPr>
        <p:style>
          <a:lnRef idx="2">
            <a:schemeClr val="dk1"/>
          </a:lnRef>
          <a:fillRef idx="0">
            <a:schemeClr val="dk1"/>
          </a:fillRef>
          <a:effectRef idx="1">
            <a:schemeClr val="dk1"/>
          </a:effectRef>
          <a:fontRef idx="minor">
            <a:schemeClr val="tx1"/>
          </a:fontRef>
        </p:style>
      </p:cxnSp>
      <p:cxnSp>
        <p:nvCxnSpPr>
          <p:cNvPr id="1087" name="直接连接符 1086">
            <a:extLst>
              <a:ext uri="{FF2B5EF4-FFF2-40B4-BE49-F238E27FC236}">
                <a16:creationId xmlns:a16="http://schemas.microsoft.com/office/drawing/2014/main" id="{7CE9EA78-BF16-63D2-2AA3-D1ED0093C021}"/>
              </a:ext>
            </a:extLst>
          </p:cNvPr>
          <p:cNvCxnSpPr>
            <a:cxnSpLocks/>
          </p:cNvCxnSpPr>
          <p:nvPr/>
        </p:nvCxnSpPr>
        <p:spPr>
          <a:xfrm>
            <a:off x="995324" y="6267276"/>
            <a:ext cx="131721" cy="292580"/>
          </a:xfrm>
          <a:prstGeom prst="line">
            <a:avLst/>
          </a:prstGeom>
        </p:spPr>
        <p:style>
          <a:lnRef idx="2">
            <a:schemeClr val="dk1"/>
          </a:lnRef>
          <a:fillRef idx="0">
            <a:schemeClr val="dk1"/>
          </a:fillRef>
          <a:effectRef idx="1">
            <a:schemeClr val="dk1"/>
          </a:effectRef>
          <a:fontRef idx="minor">
            <a:schemeClr val="tx1"/>
          </a:fontRef>
        </p:style>
      </p:cxnSp>
      <p:cxnSp>
        <p:nvCxnSpPr>
          <p:cNvPr id="1088" name="直接连接符 1087">
            <a:extLst>
              <a:ext uri="{FF2B5EF4-FFF2-40B4-BE49-F238E27FC236}">
                <a16:creationId xmlns:a16="http://schemas.microsoft.com/office/drawing/2014/main" id="{B5A9FD3D-C3F8-B4EC-33DE-DE7A28CD454D}"/>
              </a:ext>
            </a:extLst>
          </p:cNvPr>
          <p:cNvCxnSpPr>
            <a:cxnSpLocks/>
            <a:stCxn id="1083" idx="3"/>
          </p:cNvCxnSpPr>
          <p:nvPr/>
        </p:nvCxnSpPr>
        <p:spPr>
          <a:xfrm flipH="1">
            <a:off x="1217971" y="6287153"/>
            <a:ext cx="278168" cy="272703"/>
          </a:xfrm>
          <a:prstGeom prst="line">
            <a:avLst/>
          </a:prstGeom>
        </p:spPr>
        <p:style>
          <a:lnRef idx="2">
            <a:schemeClr val="dk1"/>
          </a:lnRef>
          <a:fillRef idx="0">
            <a:schemeClr val="dk1"/>
          </a:fillRef>
          <a:effectRef idx="1">
            <a:schemeClr val="dk1"/>
          </a:effectRef>
          <a:fontRef idx="minor">
            <a:schemeClr val="tx1"/>
          </a:fontRef>
        </p:style>
      </p:cxnSp>
      <p:cxnSp>
        <p:nvCxnSpPr>
          <p:cNvPr id="1089" name="直接连接符 1088">
            <a:extLst>
              <a:ext uri="{FF2B5EF4-FFF2-40B4-BE49-F238E27FC236}">
                <a16:creationId xmlns:a16="http://schemas.microsoft.com/office/drawing/2014/main" id="{AA906AB7-8B19-2E5F-6958-3CF3F54ABE7B}"/>
              </a:ext>
            </a:extLst>
          </p:cNvPr>
          <p:cNvCxnSpPr>
            <a:cxnSpLocks/>
            <a:stCxn id="1098" idx="2"/>
            <a:endCxn id="1083" idx="7"/>
          </p:cNvCxnSpPr>
          <p:nvPr/>
        </p:nvCxnSpPr>
        <p:spPr>
          <a:xfrm flipH="1">
            <a:off x="1587065" y="6161621"/>
            <a:ext cx="247571" cy="29555"/>
          </a:xfrm>
          <a:prstGeom prst="line">
            <a:avLst/>
          </a:prstGeom>
        </p:spPr>
        <p:style>
          <a:lnRef idx="2">
            <a:schemeClr val="dk1"/>
          </a:lnRef>
          <a:fillRef idx="0">
            <a:schemeClr val="dk1"/>
          </a:fillRef>
          <a:effectRef idx="1">
            <a:schemeClr val="dk1"/>
          </a:effectRef>
          <a:fontRef idx="minor">
            <a:schemeClr val="tx1"/>
          </a:fontRef>
        </p:style>
      </p:cxnSp>
      <p:cxnSp>
        <p:nvCxnSpPr>
          <p:cNvPr id="1090" name="直接连接符 1089">
            <a:extLst>
              <a:ext uri="{FF2B5EF4-FFF2-40B4-BE49-F238E27FC236}">
                <a16:creationId xmlns:a16="http://schemas.microsoft.com/office/drawing/2014/main" id="{E3B00820-5E3C-CE62-0D5B-C0A861192CFE}"/>
              </a:ext>
            </a:extLst>
          </p:cNvPr>
          <p:cNvCxnSpPr>
            <a:cxnSpLocks/>
            <a:stCxn id="1084" idx="0"/>
            <a:endCxn id="1083" idx="4"/>
          </p:cNvCxnSpPr>
          <p:nvPr/>
        </p:nvCxnSpPr>
        <p:spPr>
          <a:xfrm flipH="1" flipV="1">
            <a:off x="1541602" y="6307030"/>
            <a:ext cx="53914" cy="302163"/>
          </a:xfrm>
          <a:prstGeom prst="line">
            <a:avLst/>
          </a:prstGeom>
        </p:spPr>
        <p:style>
          <a:lnRef idx="2">
            <a:schemeClr val="dk1"/>
          </a:lnRef>
          <a:fillRef idx="0">
            <a:schemeClr val="dk1"/>
          </a:fillRef>
          <a:effectRef idx="1">
            <a:schemeClr val="dk1"/>
          </a:effectRef>
          <a:fontRef idx="minor">
            <a:schemeClr val="tx1"/>
          </a:fontRef>
        </p:style>
      </p:cxnSp>
      <p:cxnSp>
        <p:nvCxnSpPr>
          <p:cNvPr id="1091" name="直接连接符 1090">
            <a:extLst>
              <a:ext uri="{FF2B5EF4-FFF2-40B4-BE49-F238E27FC236}">
                <a16:creationId xmlns:a16="http://schemas.microsoft.com/office/drawing/2014/main" id="{FC407A3A-69D9-5460-48EB-1E76E4922E0A}"/>
              </a:ext>
            </a:extLst>
          </p:cNvPr>
          <p:cNvCxnSpPr>
            <a:cxnSpLocks/>
            <a:stCxn id="1097" idx="1"/>
            <a:endCxn id="1083" idx="5"/>
          </p:cNvCxnSpPr>
          <p:nvPr/>
        </p:nvCxnSpPr>
        <p:spPr>
          <a:xfrm flipH="1" flipV="1">
            <a:off x="1587065" y="6287153"/>
            <a:ext cx="341209" cy="144561"/>
          </a:xfrm>
          <a:prstGeom prst="line">
            <a:avLst/>
          </a:prstGeom>
        </p:spPr>
        <p:style>
          <a:lnRef idx="2">
            <a:schemeClr val="dk1"/>
          </a:lnRef>
          <a:fillRef idx="0">
            <a:schemeClr val="dk1"/>
          </a:fillRef>
          <a:effectRef idx="1">
            <a:schemeClr val="dk1"/>
          </a:effectRef>
          <a:fontRef idx="minor">
            <a:schemeClr val="tx1"/>
          </a:fontRef>
        </p:style>
      </p:cxnSp>
      <p:cxnSp>
        <p:nvCxnSpPr>
          <p:cNvPr id="1092" name="直接连接符 1091">
            <a:extLst>
              <a:ext uri="{FF2B5EF4-FFF2-40B4-BE49-F238E27FC236}">
                <a16:creationId xmlns:a16="http://schemas.microsoft.com/office/drawing/2014/main" id="{6AC683A4-FCD7-F7C4-077A-1CD1C17C8663}"/>
              </a:ext>
            </a:extLst>
          </p:cNvPr>
          <p:cNvCxnSpPr>
            <a:cxnSpLocks/>
            <a:stCxn id="1098" idx="5"/>
            <a:endCxn id="1097" idx="0"/>
          </p:cNvCxnSpPr>
          <p:nvPr/>
        </p:nvCxnSpPr>
        <p:spPr>
          <a:xfrm>
            <a:off x="1944393" y="6209609"/>
            <a:ext cx="29344" cy="202228"/>
          </a:xfrm>
          <a:prstGeom prst="line">
            <a:avLst/>
          </a:prstGeom>
        </p:spPr>
        <p:style>
          <a:lnRef idx="2">
            <a:schemeClr val="dk1"/>
          </a:lnRef>
          <a:fillRef idx="0">
            <a:schemeClr val="dk1"/>
          </a:fillRef>
          <a:effectRef idx="1">
            <a:schemeClr val="dk1"/>
          </a:effectRef>
          <a:fontRef idx="minor">
            <a:schemeClr val="tx1"/>
          </a:fontRef>
        </p:style>
      </p:cxnSp>
      <p:cxnSp>
        <p:nvCxnSpPr>
          <p:cNvPr id="1093" name="直接连接符 1092">
            <a:extLst>
              <a:ext uri="{FF2B5EF4-FFF2-40B4-BE49-F238E27FC236}">
                <a16:creationId xmlns:a16="http://schemas.microsoft.com/office/drawing/2014/main" id="{E17D3BF3-A140-01E8-4CC2-0395D77BBA73}"/>
              </a:ext>
            </a:extLst>
          </p:cNvPr>
          <p:cNvCxnSpPr>
            <a:cxnSpLocks/>
            <a:stCxn id="1082" idx="4"/>
          </p:cNvCxnSpPr>
          <p:nvPr/>
        </p:nvCxnSpPr>
        <p:spPr>
          <a:xfrm flipH="1">
            <a:off x="1172508" y="5933769"/>
            <a:ext cx="64294" cy="606210"/>
          </a:xfrm>
          <a:prstGeom prst="line">
            <a:avLst/>
          </a:prstGeom>
        </p:spPr>
        <p:style>
          <a:lnRef idx="2">
            <a:schemeClr val="dk1"/>
          </a:lnRef>
          <a:fillRef idx="0">
            <a:schemeClr val="dk1"/>
          </a:fillRef>
          <a:effectRef idx="1">
            <a:schemeClr val="dk1"/>
          </a:effectRef>
          <a:fontRef idx="minor">
            <a:schemeClr val="tx1"/>
          </a:fontRef>
        </p:style>
      </p:cxnSp>
      <p:cxnSp>
        <p:nvCxnSpPr>
          <p:cNvPr id="1094" name="直接连接符 1093">
            <a:extLst>
              <a:ext uri="{FF2B5EF4-FFF2-40B4-BE49-F238E27FC236}">
                <a16:creationId xmlns:a16="http://schemas.microsoft.com/office/drawing/2014/main" id="{E77F4A18-3064-E9C9-94BC-1CD88EFD0C65}"/>
              </a:ext>
            </a:extLst>
          </p:cNvPr>
          <p:cNvCxnSpPr>
            <a:cxnSpLocks/>
            <a:endCxn id="1084" idx="2"/>
          </p:cNvCxnSpPr>
          <p:nvPr/>
        </p:nvCxnSpPr>
        <p:spPr>
          <a:xfrm>
            <a:off x="1216252" y="6655703"/>
            <a:ext cx="314970" cy="21356"/>
          </a:xfrm>
          <a:prstGeom prst="line">
            <a:avLst/>
          </a:prstGeom>
        </p:spPr>
        <p:style>
          <a:lnRef idx="2">
            <a:schemeClr val="dk1"/>
          </a:lnRef>
          <a:fillRef idx="0">
            <a:schemeClr val="dk1"/>
          </a:fillRef>
          <a:effectRef idx="1">
            <a:schemeClr val="dk1"/>
          </a:effectRef>
          <a:fontRef idx="minor">
            <a:schemeClr val="tx1"/>
          </a:fontRef>
        </p:style>
      </p:cxnSp>
      <p:sp>
        <p:nvSpPr>
          <p:cNvPr id="1095" name="椭圆 1094">
            <a:extLst>
              <a:ext uri="{FF2B5EF4-FFF2-40B4-BE49-F238E27FC236}">
                <a16:creationId xmlns:a16="http://schemas.microsoft.com/office/drawing/2014/main" id="{83193111-F0AC-9D8D-3005-D940E80E274C}"/>
              </a:ext>
            </a:extLst>
          </p:cNvPr>
          <p:cNvSpPr/>
          <p:nvPr/>
        </p:nvSpPr>
        <p:spPr>
          <a:xfrm>
            <a:off x="1102970" y="6543450"/>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096" name="椭圆 1095">
            <a:extLst>
              <a:ext uri="{FF2B5EF4-FFF2-40B4-BE49-F238E27FC236}">
                <a16:creationId xmlns:a16="http://schemas.microsoft.com/office/drawing/2014/main" id="{8BCB7121-ADFE-30A2-52BC-E4F3F4ADD57D}"/>
              </a:ext>
            </a:extLst>
          </p:cNvPr>
          <p:cNvSpPr/>
          <p:nvPr/>
        </p:nvSpPr>
        <p:spPr>
          <a:xfrm>
            <a:off x="913406" y="6134434"/>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1097" name="椭圆 1096">
            <a:extLst>
              <a:ext uri="{FF2B5EF4-FFF2-40B4-BE49-F238E27FC236}">
                <a16:creationId xmlns:a16="http://schemas.microsoft.com/office/drawing/2014/main" id="{901D59B8-4FA4-97C4-E384-AF46C73904A7}"/>
              </a:ext>
            </a:extLst>
          </p:cNvPr>
          <p:cNvSpPr/>
          <p:nvPr/>
        </p:nvSpPr>
        <p:spPr>
          <a:xfrm>
            <a:off x="1909443" y="6411837"/>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098" name="椭圆 1097">
            <a:extLst>
              <a:ext uri="{FF2B5EF4-FFF2-40B4-BE49-F238E27FC236}">
                <a16:creationId xmlns:a16="http://schemas.microsoft.com/office/drawing/2014/main" id="{8E5F29A1-9692-60A9-58B0-7764215DFCEB}"/>
              </a:ext>
            </a:extLst>
          </p:cNvPr>
          <p:cNvSpPr/>
          <p:nvPr/>
        </p:nvSpPr>
        <p:spPr>
          <a:xfrm>
            <a:off x="1834636" y="6093755"/>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099" name="文本框 1098">
            <a:extLst>
              <a:ext uri="{FF2B5EF4-FFF2-40B4-BE49-F238E27FC236}">
                <a16:creationId xmlns:a16="http://schemas.microsoft.com/office/drawing/2014/main" id="{799798B7-08EC-A6CB-7221-961EDA3FC4FE}"/>
              </a:ext>
            </a:extLst>
          </p:cNvPr>
          <p:cNvSpPr txBox="1"/>
          <p:nvPr/>
        </p:nvSpPr>
        <p:spPr>
          <a:xfrm>
            <a:off x="1105712" y="5697440"/>
            <a:ext cx="274434" cy="307777"/>
          </a:xfrm>
          <a:prstGeom prst="rect">
            <a:avLst/>
          </a:prstGeom>
          <a:noFill/>
        </p:spPr>
        <p:txBody>
          <a:bodyPr wrap="none" rtlCol="0">
            <a:spAutoFit/>
          </a:bodyPr>
          <a:lstStyle/>
          <a:p>
            <a:r>
              <a:rPr lang="en-US" altLang="zh-CN" sz="1400" b="1" dirty="0"/>
              <a:t>-</a:t>
            </a:r>
            <a:endParaRPr lang="zh-CN" altLang="en-US" sz="1400" b="1" dirty="0"/>
          </a:p>
        </p:txBody>
      </p:sp>
      <p:sp>
        <p:nvSpPr>
          <p:cNvPr id="1100" name="文本框 1099">
            <a:extLst>
              <a:ext uri="{FF2B5EF4-FFF2-40B4-BE49-F238E27FC236}">
                <a16:creationId xmlns:a16="http://schemas.microsoft.com/office/drawing/2014/main" id="{FC3ECA4C-0568-B63C-6211-0F985D632EA4}"/>
              </a:ext>
            </a:extLst>
          </p:cNvPr>
          <p:cNvSpPr txBox="1"/>
          <p:nvPr/>
        </p:nvSpPr>
        <p:spPr>
          <a:xfrm>
            <a:off x="1397671" y="6086224"/>
            <a:ext cx="292068" cy="276999"/>
          </a:xfrm>
          <a:prstGeom prst="rect">
            <a:avLst/>
          </a:prstGeom>
          <a:noFill/>
        </p:spPr>
        <p:txBody>
          <a:bodyPr wrap="non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cxnSp>
        <p:nvCxnSpPr>
          <p:cNvPr id="1101" name="直接连接符 1100">
            <a:extLst>
              <a:ext uri="{FF2B5EF4-FFF2-40B4-BE49-F238E27FC236}">
                <a16:creationId xmlns:a16="http://schemas.microsoft.com/office/drawing/2014/main" id="{4AEC07CD-0A24-7A67-1568-E2CB9E1BABC7}"/>
              </a:ext>
            </a:extLst>
          </p:cNvPr>
          <p:cNvCxnSpPr>
            <a:cxnSpLocks/>
          </p:cNvCxnSpPr>
          <p:nvPr/>
        </p:nvCxnSpPr>
        <p:spPr>
          <a:xfrm flipH="1">
            <a:off x="1552337" y="5868667"/>
            <a:ext cx="34728" cy="311085"/>
          </a:xfrm>
          <a:prstGeom prst="line">
            <a:avLst/>
          </a:prstGeom>
        </p:spPr>
        <p:style>
          <a:lnRef idx="2">
            <a:schemeClr val="dk1"/>
          </a:lnRef>
          <a:fillRef idx="0">
            <a:schemeClr val="dk1"/>
          </a:fillRef>
          <a:effectRef idx="1">
            <a:schemeClr val="dk1"/>
          </a:effectRef>
          <a:fontRef idx="minor">
            <a:schemeClr val="tx1"/>
          </a:fontRef>
        </p:style>
      </p:cxnSp>
      <p:sp>
        <p:nvSpPr>
          <p:cNvPr id="1102" name="椭圆 1101">
            <a:extLst>
              <a:ext uri="{FF2B5EF4-FFF2-40B4-BE49-F238E27FC236}">
                <a16:creationId xmlns:a16="http://schemas.microsoft.com/office/drawing/2014/main" id="{5650236F-31B8-6A63-18DD-480CC0253A4F}"/>
              </a:ext>
            </a:extLst>
          </p:cNvPr>
          <p:cNvSpPr/>
          <p:nvPr/>
        </p:nvSpPr>
        <p:spPr>
          <a:xfrm>
            <a:off x="1529478" y="5780249"/>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1103" name="文本框 1102">
            <a:extLst>
              <a:ext uri="{FF2B5EF4-FFF2-40B4-BE49-F238E27FC236}">
                <a16:creationId xmlns:a16="http://schemas.microsoft.com/office/drawing/2014/main" id="{FF0CAE0F-C03A-D4B9-2696-3C6F32876C79}"/>
              </a:ext>
            </a:extLst>
          </p:cNvPr>
          <p:cNvSpPr txBox="1"/>
          <p:nvPr/>
        </p:nvSpPr>
        <p:spPr>
          <a:xfrm>
            <a:off x="835020" y="6032886"/>
            <a:ext cx="274434" cy="307777"/>
          </a:xfrm>
          <a:prstGeom prst="rect">
            <a:avLst/>
          </a:prstGeom>
          <a:noFill/>
        </p:spPr>
        <p:txBody>
          <a:bodyPr wrap="none" rtlCol="0">
            <a:spAutoFit/>
          </a:bodyPr>
          <a:lstStyle/>
          <a:p>
            <a:r>
              <a:rPr lang="en-US" altLang="zh-CN" sz="1400" b="1" dirty="0"/>
              <a:t>-</a:t>
            </a:r>
            <a:endParaRPr lang="zh-CN" altLang="en-US" sz="1400" b="1" dirty="0"/>
          </a:p>
        </p:txBody>
      </p:sp>
      <p:sp>
        <p:nvSpPr>
          <p:cNvPr id="1104" name="文本框 1103">
            <a:extLst>
              <a:ext uri="{FF2B5EF4-FFF2-40B4-BE49-F238E27FC236}">
                <a16:creationId xmlns:a16="http://schemas.microsoft.com/office/drawing/2014/main" id="{85F983E3-6B5D-E6A3-9FB1-57059E6D439F}"/>
              </a:ext>
            </a:extLst>
          </p:cNvPr>
          <p:cNvSpPr txBox="1"/>
          <p:nvPr/>
        </p:nvSpPr>
        <p:spPr>
          <a:xfrm>
            <a:off x="1756771" y="6013439"/>
            <a:ext cx="292068" cy="276999"/>
          </a:xfrm>
          <a:prstGeom prst="rect">
            <a:avLst/>
          </a:prstGeom>
          <a:noFill/>
        </p:spPr>
        <p:txBody>
          <a:bodyPr wrap="non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cxnSp>
        <p:nvCxnSpPr>
          <p:cNvPr id="1105" name="直接连接符 1104">
            <a:extLst>
              <a:ext uri="{FF2B5EF4-FFF2-40B4-BE49-F238E27FC236}">
                <a16:creationId xmlns:a16="http://schemas.microsoft.com/office/drawing/2014/main" id="{F35AE5F0-1829-6E5C-B383-49A7CDCF3E9F}"/>
              </a:ext>
            </a:extLst>
          </p:cNvPr>
          <p:cNvCxnSpPr>
            <a:cxnSpLocks/>
            <a:stCxn id="1109" idx="2"/>
            <a:endCxn id="1106" idx="6"/>
          </p:cNvCxnSpPr>
          <p:nvPr/>
        </p:nvCxnSpPr>
        <p:spPr>
          <a:xfrm flipH="1">
            <a:off x="2131261" y="6236048"/>
            <a:ext cx="87444" cy="7257"/>
          </a:xfrm>
          <a:prstGeom prst="line">
            <a:avLst/>
          </a:prstGeom>
          <a:ln w="19050">
            <a:solidFill>
              <a:srgbClr val="00B050"/>
            </a:solidFill>
          </a:ln>
        </p:spPr>
        <p:style>
          <a:lnRef idx="2">
            <a:schemeClr val="dk1"/>
          </a:lnRef>
          <a:fillRef idx="0">
            <a:schemeClr val="dk1"/>
          </a:fillRef>
          <a:effectRef idx="1">
            <a:schemeClr val="dk1"/>
          </a:effectRef>
          <a:fontRef idx="minor">
            <a:schemeClr val="tx1"/>
          </a:fontRef>
        </p:style>
      </p:cxnSp>
      <p:sp>
        <p:nvSpPr>
          <p:cNvPr id="1106" name="椭圆 1105">
            <a:extLst>
              <a:ext uri="{FF2B5EF4-FFF2-40B4-BE49-F238E27FC236}">
                <a16:creationId xmlns:a16="http://schemas.microsoft.com/office/drawing/2014/main" id="{B0089A40-37F2-0540-D16B-A0FD5E5DD004}"/>
              </a:ext>
            </a:extLst>
          </p:cNvPr>
          <p:cNvSpPr/>
          <p:nvPr/>
        </p:nvSpPr>
        <p:spPr>
          <a:xfrm>
            <a:off x="2053289" y="6204319"/>
            <a:ext cx="77972" cy="77972"/>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07" name="直接连接符 1106">
            <a:extLst>
              <a:ext uri="{FF2B5EF4-FFF2-40B4-BE49-F238E27FC236}">
                <a16:creationId xmlns:a16="http://schemas.microsoft.com/office/drawing/2014/main" id="{D2AC5885-BC7D-131E-00B4-1CE472BBE296}"/>
              </a:ext>
            </a:extLst>
          </p:cNvPr>
          <p:cNvCxnSpPr>
            <a:cxnSpLocks/>
            <a:stCxn id="1109" idx="0"/>
            <a:endCxn id="1108" idx="5"/>
          </p:cNvCxnSpPr>
          <p:nvPr/>
        </p:nvCxnSpPr>
        <p:spPr>
          <a:xfrm flipH="1" flipV="1">
            <a:off x="2170188" y="6132755"/>
            <a:ext cx="87503" cy="64307"/>
          </a:xfrm>
          <a:prstGeom prst="line">
            <a:avLst/>
          </a:prstGeom>
          <a:ln w="19050">
            <a:solidFill>
              <a:srgbClr val="00B050"/>
            </a:solidFill>
          </a:ln>
        </p:spPr>
        <p:style>
          <a:lnRef idx="2">
            <a:schemeClr val="dk1"/>
          </a:lnRef>
          <a:fillRef idx="0">
            <a:schemeClr val="dk1"/>
          </a:fillRef>
          <a:effectRef idx="1">
            <a:schemeClr val="dk1"/>
          </a:effectRef>
          <a:fontRef idx="minor">
            <a:schemeClr val="tx1"/>
          </a:fontRef>
        </p:style>
      </p:cxnSp>
      <p:sp>
        <p:nvSpPr>
          <p:cNvPr id="1108" name="椭圆 1107">
            <a:extLst>
              <a:ext uri="{FF2B5EF4-FFF2-40B4-BE49-F238E27FC236}">
                <a16:creationId xmlns:a16="http://schemas.microsoft.com/office/drawing/2014/main" id="{E755EE3A-DD65-3C39-8994-98B47549A1B2}"/>
              </a:ext>
            </a:extLst>
          </p:cNvPr>
          <p:cNvSpPr/>
          <p:nvPr/>
        </p:nvSpPr>
        <p:spPr>
          <a:xfrm>
            <a:off x="2103635" y="6066202"/>
            <a:ext cx="77972" cy="77972"/>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9" name="椭圆 1108">
            <a:extLst>
              <a:ext uri="{FF2B5EF4-FFF2-40B4-BE49-F238E27FC236}">
                <a16:creationId xmlns:a16="http://schemas.microsoft.com/office/drawing/2014/main" id="{17505435-CD5C-0E12-177A-C3C92F687980}"/>
              </a:ext>
            </a:extLst>
          </p:cNvPr>
          <p:cNvSpPr/>
          <p:nvPr/>
        </p:nvSpPr>
        <p:spPr>
          <a:xfrm>
            <a:off x="2218705" y="6197062"/>
            <a:ext cx="77972" cy="77972"/>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10" name="直接连接符 1109">
            <a:extLst>
              <a:ext uri="{FF2B5EF4-FFF2-40B4-BE49-F238E27FC236}">
                <a16:creationId xmlns:a16="http://schemas.microsoft.com/office/drawing/2014/main" id="{D39B9CE1-DB0D-1690-3473-1C3C3D6D69C2}"/>
              </a:ext>
            </a:extLst>
          </p:cNvPr>
          <p:cNvCxnSpPr>
            <a:cxnSpLocks/>
            <a:stCxn id="1106" idx="4"/>
            <a:endCxn id="1097" idx="7"/>
          </p:cNvCxnSpPr>
          <p:nvPr/>
        </p:nvCxnSpPr>
        <p:spPr>
          <a:xfrm flipH="1">
            <a:off x="2019200" y="6282291"/>
            <a:ext cx="73075" cy="149423"/>
          </a:xfrm>
          <a:prstGeom prst="line">
            <a:avLst/>
          </a:prstGeom>
          <a:ln w="19050">
            <a:solidFill>
              <a:srgbClr val="00B050"/>
            </a:solidFill>
          </a:ln>
        </p:spPr>
        <p:style>
          <a:lnRef idx="2">
            <a:schemeClr val="dk1"/>
          </a:lnRef>
          <a:fillRef idx="0">
            <a:schemeClr val="dk1"/>
          </a:fillRef>
          <a:effectRef idx="1">
            <a:schemeClr val="dk1"/>
          </a:effectRef>
          <a:fontRef idx="minor">
            <a:schemeClr val="tx1"/>
          </a:fontRef>
        </p:style>
      </p:cxnSp>
      <p:cxnSp>
        <p:nvCxnSpPr>
          <p:cNvPr id="1111" name="直接连接符 1110">
            <a:extLst>
              <a:ext uri="{FF2B5EF4-FFF2-40B4-BE49-F238E27FC236}">
                <a16:creationId xmlns:a16="http://schemas.microsoft.com/office/drawing/2014/main" id="{3A030622-E633-C50F-95AD-67BB21B3324B}"/>
              </a:ext>
            </a:extLst>
          </p:cNvPr>
          <p:cNvCxnSpPr>
            <a:cxnSpLocks/>
            <a:stCxn id="1108" idx="2"/>
            <a:endCxn id="1098" idx="7"/>
          </p:cNvCxnSpPr>
          <p:nvPr/>
        </p:nvCxnSpPr>
        <p:spPr>
          <a:xfrm flipH="1">
            <a:off x="1944393" y="6105188"/>
            <a:ext cx="159242" cy="8444"/>
          </a:xfrm>
          <a:prstGeom prst="line">
            <a:avLst/>
          </a:prstGeom>
          <a:ln w="19050">
            <a:solidFill>
              <a:srgbClr val="00B050"/>
            </a:solidFill>
          </a:ln>
        </p:spPr>
        <p:style>
          <a:lnRef idx="2">
            <a:schemeClr val="dk1"/>
          </a:lnRef>
          <a:fillRef idx="0">
            <a:schemeClr val="dk1"/>
          </a:fillRef>
          <a:effectRef idx="1">
            <a:schemeClr val="dk1"/>
          </a:effectRef>
          <a:fontRef idx="minor">
            <a:schemeClr val="tx1"/>
          </a:fontRef>
        </p:style>
      </p:cxnSp>
      <p:sp>
        <p:nvSpPr>
          <p:cNvPr id="1112" name="椭圆 1111">
            <a:extLst>
              <a:ext uri="{FF2B5EF4-FFF2-40B4-BE49-F238E27FC236}">
                <a16:creationId xmlns:a16="http://schemas.microsoft.com/office/drawing/2014/main" id="{B8A11615-8800-698A-C8EF-42164C3F6215}"/>
              </a:ext>
            </a:extLst>
          </p:cNvPr>
          <p:cNvSpPr/>
          <p:nvPr/>
        </p:nvSpPr>
        <p:spPr>
          <a:xfrm>
            <a:off x="2186438" y="6407575"/>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cxnSp>
        <p:nvCxnSpPr>
          <p:cNvPr id="1113" name="直接连接符 1112">
            <a:extLst>
              <a:ext uri="{FF2B5EF4-FFF2-40B4-BE49-F238E27FC236}">
                <a16:creationId xmlns:a16="http://schemas.microsoft.com/office/drawing/2014/main" id="{40416F68-3A22-9E6B-0E61-E5A26D28AC82}"/>
              </a:ext>
            </a:extLst>
          </p:cNvPr>
          <p:cNvCxnSpPr>
            <a:cxnSpLocks/>
            <a:stCxn id="1109" idx="4"/>
            <a:endCxn id="1112" idx="0"/>
          </p:cNvCxnSpPr>
          <p:nvPr/>
        </p:nvCxnSpPr>
        <p:spPr>
          <a:xfrm flipH="1">
            <a:off x="2250732" y="6275034"/>
            <a:ext cx="6959" cy="132541"/>
          </a:xfrm>
          <a:prstGeom prst="line">
            <a:avLst/>
          </a:prstGeom>
          <a:ln w="19050">
            <a:solidFill>
              <a:srgbClr val="00B050"/>
            </a:solidFill>
          </a:ln>
        </p:spPr>
        <p:style>
          <a:lnRef idx="2">
            <a:schemeClr val="dk1"/>
          </a:lnRef>
          <a:fillRef idx="0">
            <a:schemeClr val="dk1"/>
          </a:fillRef>
          <a:effectRef idx="1">
            <a:schemeClr val="dk1"/>
          </a:effectRef>
          <a:fontRef idx="minor">
            <a:schemeClr val="tx1"/>
          </a:fontRef>
        </p:style>
      </p:cxnSp>
      <p:sp>
        <p:nvSpPr>
          <p:cNvPr id="1114" name="文本框 1113">
            <a:extLst>
              <a:ext uri="{FF2B5EF4-FFF2-40B4-BE49-F238E27FC236}">
                <a16:creationId xmlns:a16="http://schemas.microsoft.com/office/drawing/2014/main" id="{83C60153-083A-5F9C-8752-8CECC61C16B6}"/>
              </a:ext>
            </a:extLst>
          </p:cNvPr>
          <p:cNvSpPr txBox="1"/>
          <p:nvPr/>
        </p:nvSpPr>
        <p:spPr>
          <a:xfrm>
            <a:off x="1849624" y="6356491"/>
            <a:ext cx="242374" cy="246221"/>
          </a:xfrm>
          <a:prstGeom prst="rect">
            <a:avLst/>
          </a:prstGeom>
          <a:noFill/>
        </p:spPr>
        <p:txBody>
          <a:bodyPr wrap="none" rtlCol="0">
            <a:spAutoFit/>
          </a:bodyPr>
          <a:lstStyle/>
          <a:p>
            <a:r>
              <a:rPr lang="en-US" altLang="zh-CN" sz="1000" dirty="0">
                <a:latin typeface="Times New Roman" panose="02020603050405020304" pitchFamily="18" charset="0"/>
                <a:cs typeface="Times New Roman" panose="02020603050405020304" pitchFamily="18" charset="0"/>
              </a:rPr>
              <a:t>?</a:t>
            </a:r>
            <a:endParaRPr lang="zh-CN" altLang="en-US" sz="1000" dirty="0">
              <a:latin typeface="Times New Roman" panose="02020603050405020304" pitchFamily="18" charset="0"/>
              <a:cs typeface="Times New Roman" panose="02020603050405020304" pitchFamily="18" charset="0"/>
            </a:endParaRPr>
          </a:p>
        </p:txBody>
      </p:sp>
      <p:cxnSp>
        <p:nvCxnSpPr>
          <p:cNvPr id="1115" name="直接连接符 1114">
            <a:extLst>
              <a:ext uri="{FF2B5EF4-FFF2-40B4-BE49-F238E27FC236}">
                <a16:creationId xmlns:a16="http://schemas.microsoft.com/office/drawing/2014/main" id="{D3CFFE2F-8D60-227A-1462-7BA50FAF97AE}"/>
              </a:ext>
            </a:extLst>
          </p:cNvPr>
          <p:cNvCxnSpPr>
            <a:cxnSpLocks/>
            <a:stCxn id="1112" idx="2"/>
            <a:endCxn id="1097" idx="5"/>
          </p:cNvCxnSpPr>
          <p:nvPr/>
        </p:nvCxnSpPr>
        <p:spPr>
          <a:xfrm flipH="1">
            <a:off x="2019200" y="6475441"/>
            <a:ext cx="167238" cy="52250"/>
          </a:xfrm>
          <a:prstGeom prst="line">
            <a:avLst/>
          </a:prstGeom>
        </p:spPr>
        <p:style>
          <a:lnRef idx="2">
            <a:schemeClr val="dk1"/>
          </a:lnRef>
          <a:fillRef idx="0">
            <a:schemeClr val="dk1"/>
          </a:fillRef>
          <a:effectRef idx="1">
            <a:schemeClr val="dk1"/>
          </a:effectRef>
          <a:fontRef idx="minor">
            <a:schemeClr val="tx1"/>
          </a:fontRef>
        </p:style>
      </p:cxnSp>
      <p:sp>
        <p:nvSpPr>
          <p:cNvPr id="1116" name="文本框 1115">
            <a:extLst>
              <a:ext uri="{FF2B5EF4-FFF2-40B4-BE49-F238E27FC236}">
                <a16:creationId xmlns:a16="http://schemas.microsoft.com/office/drawing/2014/main" id="{5A2E2E6D-8FDE-3EBA-9FD4-A9F84E0D9364}"/>
              </a:ext>
            </a:extLst>
          </p:cNvPr>
          <p:cNvSpPr txBox="1"/>
          <p:nvPr/>
        </p:nvSpPr>
        <p:spPr>
          <a:xfrm>
            <a:off x="1702257" y="6458847"/>
            <a:ext cx="489278" cy="276999"/>
          </a:xfrm>
          <a:prstGeom prst="rect">
            <a:avLst/>
          </a:prstGeom>
          <a:noFill/>
        </p:spPr>
        <p:txBody>
          <a:bodyPr wrap="square" rtlCol="0">
            <a:spAutoFit/>
          </a:bodyPr>
          <a:lstStyle/>
          <a:p>
            <a:pPr algn="ctr"/>
            <a:r>
              <a:rPr lang="en-US" altLang="zh-CN" sz="1200" dirty="0">
                <a:latin typeface="Times New Roman" panose="02020603050405020304" pitchFamily="18" charset="0"/>
                <a:cs typeface="Times New Roman" panose="02020603050405020304" pitchFamily="18" charset="0"/>
              </a:rPr>
              <a:t>Hard</a:t>
            </a:r>
            <a:endParaRPr lang="zh-CN" altLang="en-US" sz="1200" dirty="0">
              <a:latin typeface="Times New Roman" panose="02020603050405020304" pitchFamily="18" charset="0"/>
              <a:cs typeface="Times New Roman" panose="02020603050405020304" pitchFamily="18" charset="0"/>
            </a:endParaRPr>
          </a:p>
        </p:txBody>
      </p:sp>
      <p:sp>
        <p:nvSpPr>
          <p:cNvPr id="1117" name="椭圆 1116">
            <a:extLst>
              <a:ext uri="{FF2B5EF4-FFF2-40B4-BE49-F238E27FC236}">
                <a16:creationId xmlns:a16="http://schemas.microsoft.com/office/drawing/2014/main" id="{A8C97B32-C591-B4F7-2098-C9143A288716}"/>
              </a:ext>
            </a:extLst>
          </p:cNvPr>
          <p:cNvSpPr/>
          <p:nvPr/>
        </p:nvSpPr>
        <p:spPr>
          <a:xfrm>
            <a:off x="1651264" y="5979677"/>
            <a:ext cx="781104" cy="763257"/>
          </a:xfrm>
          <a:prstGeom prst="ellipse">
            <a:avLst/>
          </a:prstGeom>
          <a:noFill/>
          <a:ln>
            <a:solidFill>
              <a:srgbClr val="00B05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8" name="文本框 1117">
            <a:extLst>
              <a:ext uri="{FF2B5EF4-FFF2-40B4-BE49-F238E27FC236}">
                <a16:creationId xmlns:a16="http://schemas.microsoft.com/office/drawing/2014/main" id="{E356D5F2-B07E-E8C1-2846-C87F282E02C8}"/>
              </a:ext>
            </a:extLst>
          </p:cNvPr>
          <p:cNvSpPr txBox="1"/>
          <p:nvPr/>
        </p:nvSpPr>
        <p:spPr>
          <a:xfrm>
            <a:off x="1031012" y="6440187"/>
            <a:ext cx="274434" cy="307777"/>
          </a:xfrm>
          <a:prstGeom prst="rect">
            <a:avLst/>
          </a:prstGeom>
          <a:noFill/>
        </p:spPr>
        <p:txBody>
          <a:bodyPr wrap="none" rtlCol="0">
            <a:spAutoFit/>
          </a:bodyPr>
          <a:lstStyle/>
          <a:p>
            <a:r>
              <a:rPr lang="en-US" altLang="zh-CN" sz="1400" b="1" dirty="0"/>
              <a:t>-</a:t>
            </a:r>
            <a:endParaRPr lang="zh-CN" altLang="en-US" sz="1400" b="1" dirty="0"/>
          </a:p>
        </p:txBody>
      </p:sp>
      <p:sp>
        <p:nvSpPr>
          <p:cNvPr id="916" name="矩形 915">
            <a:extLst>
              <a:ext uri="{FF2B5EF4-FFF2-40B4-BE49-F238E27FC236}">
                <a16:creationId xmlns:a16="http://schemas.microsoft.com/office/drawing/2014/main" id="{B5783896-84E9-4820-359B-2A92F7E7DDD8}"/>
              </a:ext>
            </a:extLst>
          </p:cNvPr>
          <p:cNvSpPr/>
          <p:nvPr/>
        </p:nvSpPr>
        <p:spPr>
          <a:xfrm>
            <a:off x="5428542" y="4550624"/>
            <a:ext cx="195309" cy="159798"/>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917" name="矩形 916">
            <a:extLst>
              <a:ext uri="{FF2B5EF4-FFF2-40B4-BE49-F238E27FC236}">
                <a16:creationId xmlns:a16="http://schemas.microsoft.com/office/drawing/2014/main" id="{68E18D2A-55D5-495B-7E89-5557661A6667}"/>
              </a:ext>
            </a:extLst>
          </p:cNvPr>
          <p:cNvSpPr/>
          <p:nvPr/>
        </p:nvSpPr>
        <p:spPr>
          <a:xfrm>
            <a:off x="5428542" y="4710422"/>
            <a:ext cx="195309" cy="159798"/>
          </a:xfrm>
          <a:prstGeom prst="rect">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918" name="矩形 917">
            <a:extLst>
              <a:ext uri="{FF2B5EF4-FFF2-40B4-BE49-F238E27FC236}">
                <a16:creationId xmlns:a16="http://schemas.microsoft.com/office/drawing/2014/main" id="{B361EC1E-D805-2CFD-B9AB-9EB9E7258B13}"/>
              </a:ext>
            </a:extLst>
          </p:cNvPr>
          <p:cNvSpPr/>
          <p:nvPr/>
        </p:nvSpPr>
        <p:spPr>
          <a:xfrm>
            <a:off x="5428541" y="4870220"/>
            <a:ext cx="195309" cy="159798"/>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919" name="矩形 918">
            <a:extLst>
              <a:ext uri="{FF2B5EF4-FFF2-40B4-BE49-F238E27FC236}">
                <a16:creationId xmlns:a16="http://schemas.microsoft.com/office/drawing/2014/main" id="{390BA29B-F577-D6FA-ADD5-994F30793448}"/>
              </a:ext>
            </a:extLst>
          </p:cNvPr>
          <p:cNvSpPr/>
          <p:nvPr/>
        </p:nvSpPr>
        <p:spPr>
          <a:xfrm>
            <a:off x="5428540" y="5030018"/>
            <a:ext cx="195309" cy="159798"/>
          </a:xfrm>
          <a:prstGeom prst="rect">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920" name="矩形 919">
            <a:extLst>
              <a:ext uri="{FF2B5EF4-FFF2-40B4-BE49-F238E27FC236}">
                <a16:creationId xmlns:a16="http://schemas.microsoft.com/office/drawing/2014/main" id="{5A70E407-8FCA-8F8D-9911-15ED0B26B2BF}"/>
              </a:ext>
            </a:extLst>
          </p:cNvPr>
          <p:cNvSpPr/>
          <p:nvPr/>
        </p:nvSpPr>
        <p:spPr>
          <a:xfrm>
            <a:off x="5428539" y="5189816"/>
            <a:ext cx="195309" cy="159798"/>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1211" name="矩形 1210">
            <a:extLst>
              <a:ext uri="{FF2B5EF4-FFF2-40B4-BE49-F238E27FC236}">
                <a16:creationId xmlns:a16="http://schemas.microsoft.com/office/drawing/2014/main" id="{B3A3D9BD-A1AC-AEB0-341E-8C3E56734897}"/>
              </a:ext>
            </a:extLst>
          </p:cNvPr>
          <p:cNvSpPr/>
          <p:nvPr/>
        </p:nvSpPr>
        <p:spPr>
          <a:xfrm>
            <a:off x="5426374" y="5349502"/>
            <a:ext cx="195309" cy="159798"/>
          </a:xfrm>
          <a:prstGeom prst="rect">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Tree>
    <p:extLst>
      <p:ext uri="{BB962C8B-B14F-4D97-AF65-F5344CB8AC3E}">
        <p14:creationId xmlns:p14="http://schemas.microsoft.com/office/powerpoint/2010/main" val="391497818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5BE2C6-4A47-506E-D9CB-2B51D463547C}"/>
            </a:ext>
          </a:extLst>
        </p:cNvPr>
        <p:cNvGrpSpPr/>
        <p:nvPr/>
      </p:nvGrpSpPr>
      <p:grpSpPr>
        <a:xfrm>
          <a:off x="0" y="0"/>
          <a:ext cx="0" cy="0"/>
          <a:chOff x="0" y="0"/>
          <a:chExt cx="0" cy="0"/>
        </a:xfrm>
      </p:grpSpPr>
      <p:sp>
        <p:nvSpPr>
          <p:cNvPr id="14" name="矩形 13">
            <a:extLst>
              <a:ext uri="{FF2B5EF4-FFF2-40B4-BE49-F238E27FC236}">
                <a16:creationId xmlns:a16="http://schemas.microsoft.com/office/drawing/2014/main" id="{C4EE13B4-0795-07EA-54CA-0C9F46AB3E1F}"/>
              </a:ext>
            </a:extLst>
          </p:cNvPr>
          <p:cNvSpPr/>
          <p:nvPr/>
        </p:nvSpPr>
        <p:spPr>
          <a:xfrm>
            <a:off x="2006010" y="716868"/>
            <a:ext cx="7148608" cy="2373095"/>
          </a:xfrm>
          <a:prstGeom prst="rect">
            <a:avLst/>
          </a:prstGeom>
          <a:solidFill>
            <a:srgbClr val="FBE6CC"/>
          </a:solidFill>
          <a:ln>
            <a:no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矩形 3">
            <a:extLst>
              <a:ext uri="{FF2B5EF4-FFF2-40B4-BE49-F238E27FC236}">
                <a16:creationId xmlns:a16="http://schemas.microsoft.com/office/drawing/2014/main" id="{609B13A6-3AAD-8AB1-60B4-C8CA0EE221F6}"/>
              </a:ext>
            </a:extLst>
          </p:cNvPr>
          <p:cNvSpPr/>
          <p:nvPr/>
        </p:nvSpPr>
        <p:spPr>
          <a:xfrm>
            <a:off x="1986480" y="3083407"/>
            <a:ext cx="7148609" cy="2374568"/>
          </a:xfrm>
          <a:prstGeom prst="rect">
            <a:avLst/>
          </a:prstGeom>
          <a:solidFill>
            <a:srgbClr val="E2F0D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a:extLst>
              <a:ext uri="{FF2B5EF4-FFF2-40B4-BE49-F238E27FC236}">
                <a16:creationId xmlns:a16="http://schemas.microsoft.com/office/drawing/2014/main" id="{71DB1FBC-2E2B-6E52-09F0-9B0AF14BC7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11352" y="1683443"/>
            <a:ext cx="476355" cy="476355"/>
          </a:xfrm>
          <a:prstGeom prst="rect">
            <a:avLst/>
          </a:prstGeom>
        </p:spPr>
      </p:pic>
      <p:sp>
        <p:nvSpPr>
          <p:cNvPr id="6" name="矩形 5">
            <a:extLst>
              <a:ext uri="{FF2B5EF4-FFF2-40B4-BE49-F238E27FC236}">
                <a16:creationId xmlns:a16="http://schemas.microsoft.com/office/drawing/2014/main" id="{4B8F8A3B-8927-9737-1E0C-6B27D93641B1}"/>
              </a:ext>
            </a:extLst>
          </p:cNvPr>
          <p:cNvSpPr/>
          <p:nvPr/>
        </p:nvSpPr>
        <p:spPr>
          <a:xfrm>
            <a:off x="1993012" y="708838"/>
            <a:ext cx="7148609" cy="4749138"/>
          </a:xfrm>
          <a:prstGeom prst="rect">
            <a:avLst/>
          </a:prstGeom>
          <a:noFill/>
          <a:ln>
            <a:solidFill>
              <a:schemeClr val="tx1">
                <a:lumMod val="95000"/>
                <a:lumOff val="5000"/>
              </a:schemeClr>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ED714250-F105-5B32-C6BB-7308DFB639D6}"/>
              </a:ext>
            </a:extLst>
          </p:cNvPr>
          <p:cNvSpPr txBox="1"/>
          <p:nvPr/>
        </p:nvSpPr>
        <p:spPr>
          <a:xfrm>
            <a:off x="1976066" y="2159798"/>
            <a:ext cx="569387" cy="461665"/>
          </a:xfrm>
          <a:prstGeom prst="rect">
            <a:avLst/>
          </a:prstGeom>
          <a:noFill/>
        </p:spPr>
        <p:txBody>
          <a:bodyPr wrap="none" rtlCol="0">
            <a:spAutoFit/>
          </a:bodyPr>
          <a:lstStyle/>
          <a:p>
            <a:pPr algn="ctr"/>
            <a:r>
              <a:rPr lang="en-US" altLang="zh-CN" sz="1200" dirty="0">
                <a:latin typeface="Times New Roman" panose="02020603050405020304" pitchFamily="18" charset="0"/>
                <a:cs typeface="Times New Roman" panose="02020603050405020304" pitchFamily="18" charset="0"/>
              </a:rPr>
              <a:t>Data</a:t>
            </a:r>
            <a:br>
              <a:rPr lang="en-US" altLang="zh-CN" sz="1200" dirty="0">
                <a:latin typeface="Times New Roman" panose="02020603050405020304" pitchFamily="18" charset="0"/>
                <a:cs typeface="Times New Roman" panose="02020603050405020304" pitchFamily="18" charset="0"/>
              </a:rPr>
            </a:br>
            <a:r>
              <a:rPr lang="en-US" altLang="zh-CN" sz="1200" dirty="0">
                <a:latin typeface="Times New Roman" panose="02020603050405020304" pitchFamily="18" charset="0"/>
                <a:cs typeface="Times New Roman" panose="02020603050405020304" pitchFamily="18" charset="0"/>
              </a:rPr>
              <a:t>owner</a:t>
            </a:r>
            <a:endParaRPr lang="zh-CN" altLang="en-US" sz="1200" dirty="0">
              <a:latin typeface="Times New Roman" panose="02020603050405020304" pitchFamily="18" charset="0"/>
              <a:cs typeface="Times New Roman" panose="02020603050405020304" pitchFamily="18" charset="0"/>
            </a:endParaRPr>
          </a:p>
        </p:txBody>
      </p:sp>
      <p:sp>
        <p:nvSpPr>
          <p:cNvPr id="8" name="箭头: 右 7">
            <a:extLst>
              <a:ext uri="{FF2B5EF4-FFF2-40B4-BE49-F238E27FC236}">
                <a16:creationId xmlns:a16="http://schemas.microsoft.com/office/drawing/2014/main" id="{5B361EE0-1DCD-1427-976B-33E2F8772D46}"/>
              </a:ext>
            </a:extLst>
          </p:cNvPr>
          <p:cNvSpPr/>
          <p:nvPr/>
        </p:nvSpPr>
        <p:spPr>
          <a:xfrm>
            <a:off x="2588722" y="1967183"/>
            <a:ext cx="343788" cy="236234"/>
          </a:xfrm>
          <a:prstGeom prst="rightArrow">
            <a:avLst/>
          </a:prstGeom>
          <a:solidFill>
            <a:srgbClr val="95A8D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文本框 8">
            <a:extLst>
              <a:ext uri="{FF2B5EF4-FFF2-40B4-BE49-F238E27FC236}">
                <a16:creationId xmlns:a16="http://schemas.microsoft.com/office/drawing/2014/main" id="{C389CBDB-0C19-8661-2602-D4158CBB5EE8}"/>
              </a:ext>
            </a:extLst>
          </p:cNvPr>
          <p:cNvSpPr txBox="1"/>
          <p:nvPr/>
        </p:nvSpPr>
        <p:spPr>
          <a:xfrm>
            <a:off x="2347662" y="1554753"/>
            <a:ext cx="825867" cy="461665"/>
          </a:xfrm>
          <a:prstGeom prst="rect">
            <a:avLst/>
          </a:prstGeom>
          <a:noFill/>
        </p:spPr>
        <p:txBody>
          <a:bodyPr wrap="none" rtlCol="0">
            <a:spAutoFit/>
          </a:bodyPr>
          <a:lstStyle/>
          <a:p>
            <a:pPr algn="ctr"/>
            <a:r>
              <a:rPr lang="en-US" altLang="zh-CN" sz="1200" dirty="0">
                <a:latin typeface="Times New Roman" panose="02020603050405020304" pitchFamily="18" charset="0"/>
                <a:cs typeface="Times New Roman" panose="02020603050405020304" pitchFamily="18" charset="0"/>
              </a:rPr>
              <a:t>Protect</a:t>
            </a:r>
            <a:br>
              <a:rPr lang="en-US" altLang="zh-CN" sz="1200" dirty="0">
                <a:latin typeface="Times New Roman" panose="02020603050405020304" pitchFamily="18" charset="0"/>
                <a:cs typeface="Times New Roman" panose="02020603050405020304" pitchFamily="18" charset="0"/>
              </a:rPr>
            </a:br>
            <a:r>
              <a:rPr lang="en-US" altLang="zh-CN" sz="1200" dirty="0">
                <a:latin typeface="Times New Roman" panose="02020603050405020304" pitchFamily="18" charset="0"/>
                <a:cs typeface="Times New Roman" panose="02020603050405020304" pitchFamily="18" charset="0"/>
              </a:rPr>
              <a:t>ownership</a:t>
            </a:r>
            <a:endParaRPr lang="zh-CN" altLang="en-US" sz="1200" dirty="0">
              <a:latin typeface="Times New Roman" panose="02020603050405020304" pitchFamily="18" charset="0"/>
              <a:cs typeface="Times New Roman" panose="02020603050405020304" pitchFamily="18" charset="0"/>
            </a:endParaRPr>
          </a:p>
        </p:txBody>
      </p:sp>
      <p:sp>
        <p:nvSpPr>
          <p:cNvPr id="10" name="矩形: 圆角 9">
            <a:extLst>
              <a:ext uri="{FF2B5EF4-FFF2-40B4-BE49-F238E27FC236}">
                <a16:creationId xmlns:a16="http://schemas.microsoft.com/office/drawing/2014/main" id="{CE4A66B5-2C32-D633-A036-419DDEC050DA}"/>
              </a:ext>
            </a:extLst>
          </p:cNvPr>
          <p:cNvSpPr/>
          <p:nvPr/>
        </p:nvSpPr>
        <p:spPr>
          <a:xfrm>
            <a:off x="3163792" y="1170554"/>
            <a:ext cx="2370406" cy="1699741"/>
          </a:xfrm>
          <a:prstGeom prst="roundRect">
            <a:avLst/>
          </a:prstGeom>
          <a:noFill/>
          <a:ln>
            <a:solidFill>
              <a:srgbClr val="91919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箭头连接符 12">
            <a:extLst>
              <a:ext uri="{FF2B5EF4-FFF2-40B4-BE49-F238E27FC236}">
                <a16:creationId xmlns:a16="http://schemas.microsoft.com/office/drawing/2014/main" id="{A628B005-41BC-FB7A-486B-DFAD5AF6F05D}"/>
              </a:ext>
            </a:extLst>
          </p:cNvPr>
          <p:cNvCxnSpPr>
            <a:cxnSpLocks/>
          </p:cNvCxnSpPr>
          <p:nvPr/>
        </p:nvCxnSpPr>
        <p:spPr>
          <a:xfrm>
            <a:off x="3298857" y="1820123"/>
            <a:ext cx="653163"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5" name="文本框 14">
            <a:extLst>
              <a:ext uri="{FF2B5EF4-FFF2-40B4-BE49-F238E27FC236}">
                <a16:creationId xmlns:a16="http://schemas.microsoft.com/office/drawing/2014/main" id="{9FC35DBC-B559-DCE5-B048-8BE69866DC9E}"/>
              </a:ext>
            </a:extLst>
          </p:cNvPr>
          <p:cNvSpPr txBox="1"/>
          <p:nvPr/>
        </p:nvSpPr>
        <p:spPr>
          <a:xfrm>
            <a:off x="3146849" y="1176827"/>
            <a:ext cx="959916" cy="646331"/>
          </a:xfrm>
          <a:prstGeom prst="rect">
            <a:avLst/>
          </a:prstGeom>
          <a:noFill/>
        </p:spPr>
        <p:txBody>
          <a:bodyPr wrap="square" rtlCol="0">
            <a:spAutoFit/>
          </a:bodyPr>
          <a:lstStyle/>
          <a:p>
            <a:pPr algn="ctr"/>
            <a:r>
              <a:rPr lang="en-US" altLang="zh-CN" sz="1200" dirty="0">
                <a:latin typeface="Times New Roman" panose="02020603050405020304" pitchFamily="18" charset="0"/>
                <a:cs typeface="Times New Roman" panose="02020603050405020304" pitchFamily="18" charset="0"/>
              </a:rPr>
              <a:t>Embed</a:t>
            </a:r>
            <a:br>
              <a:rPr lang="en-US" altLang="zh-CN" sz="1200" dirty="0">
                <a:latin typeface="Times New Roman" panose="02020603050405020304" pitchFamily="18" charset="0"/>
                <a:cs typeface="Times New Roman" panose="02020603050405020304" pitchFamily="18" charset="0"/>
              </a:rPr>
            </a:br>
            <a:r>
              <a:rPr lang="en-US" altLang="zh-CN" sz="1200" dirty="0">
                <a:latin typeface="Times New Roman" panose="02020603050405020304" pitchFamily="18" charset="0"/>
                <a:cs typeface="Times New Roman" panose="02020603050405020304" pitchFamily="18" charset="0"/>
              </a:rPr>
              <a:t>backdoor</a:t>
            </a:r>
            <a:br>
              <a:rPr lang="en-US" altLang="zh-CN" sz="1200" dirty="0">
                <a:latin typeface="Times New Roman" panose="02020603050405020304" pitchFamily="18" charset="0"/>
                <a:cs typeface="Times New Roman" panose="02020603050405020304" pitchFamily="18" charset="0"/>
              </a:rPr>
            </a:br>
            <a:r>
              <a:rPr lang="en-US" altLang="zh-CN" sz="1200" dirty="0">
                <a:latin typeface="Times New Roman" panose="02020603050405020304" pitchFamily="18" charset="0"/>
                <a:cs typeface="Times New Roman" panose="02020603050405020304" pitchFamily="18" charset="0"/>
              </a:rPr>
              <a:t>watermarks</a:t>
            </a:r>
            <a:endParaRPr lang="zh-CN" altLang="en-US" sz="1200" dirty="0">
              <a:latin typeface="Times New Roman" panose="02020603050405020304" pitchFamily="18" charset="0"/>
              <a:cs typeface="Times New Roman" panose="02020603050405020304" pitchFamily="18" charset="0"/>
            </a:endParaRPr>
          </a:p>
        </p:txBody>
      </p:sp>
      <p:sp>
        <p:nvSpPr>
          <p:cNvPr id="19" name="文本框 18">
            <a:extLst>
              <a:ext uri="{FF2B5EF4-FFF2-40B4-BE49-F238E27FC236}">
                <a16:creationId xmlns:a16="http://schemas.microsoft.com/office/drawing/2014/main" id="{B1F21DD8-3CBC-CC74-9769-1776C8BBA3F1}"/>
              </a:ext>
            </a:extLst>
          </p:cNvPr>
          <p:cNvSpPr txBox="1"/>
          <p:nvPr/>
        </p:nvSpPr>
        <p:spPr>
          <a:xfrm>
            <a:off x="3255484" y="2146645"/>
            <a:ext cx="646331" cy="646331"/>
          </a:xfrm>
          <a:prstGeom prst="rect">
            <a:avLst/>
          </a:prstGeom>
          <a:noFill/>
        </p:spPr>
        <p:txBody>
          <a:bodyPr wrap="none" rtlCol="0">
            <a:spAutoFit/>
          </a:bodyPr>
          <a:lstStyle/>
          <a:p>
            <a:pPr algn="ctr"/>
            <a:r>
              <a:rPr lang="en-US" altLang="zh-CN" sz="1200" dirty="0">
                <a:latin typeface="Times New Roman" panose="02020603050405020304" pitchFamily="18" charset="0"/>
                <a:cs typeface="Times New Roman" panose="02020603050405020304" pitchFamily="18" charset="0"/>
              </a:rPr>
              <a:t>Modify</a:t>
            </a:r>
          </a:p>
          <a:p>
            <a:pPr algn="ctr"/>
            <a:r>
              <a:rPr lang="en-US" altLang="zh-CN" sz="1200" dirty="0">
                <a:latin typeface="Times New Roman" panose="02020603050405020304" pitchFamily="18" charset="0"/>
                <a:cs typeface="Times New Roman" panose="02020603050405020304" pitchFamily="18" charset="0"/>
              </a:rPr>
              <a:t>target</a:t>
            </a:r>
          </a:p>
          <a:p>
            <a:pPr algn="ctr"/>
            <a:r>
              <a:rPr lang="en-US" altLang="zh-CN" sz="1200" dirty="0">
                <a:latin typeface="Times New Roman" panose="02020603050405020304" pitchFamily="18" charset="0"/>
                <a:cs typeface="Times New Roman" panose="02020603050405020304" pitchFamily="18" charset="0"/>
              </a:rPr>
              <a:t>labels</a:t>
            </a:r>
          </a:p>
        </p:txBody>
      </p:sp>
      <p:sp>
        <p:nvSpPr>
          <p:cNvPr id="28" name="椭圆 27">
            <a:extLst>
              <a:ext uri="{FF2B5EF4-FFF2-40B4-BE49-F238E27FC236}">
                <a16:creationId xmlns:a16="http://schemas.microsoft.com/office/drawing/2014/main" id="{0BD4DBE0-84B9-17FA-1766-DDF56A3A4E59}"/>
              </a:ext>
            </a:extLst>
          </p:cNvPr>
          <p:cNvSpPr/>
          <p:nvPr/>
        </p:nvSpPr>
        <p:spPr>
          <a:xfrm>
            <a:off x="4419810" y="1329396"/>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30" name="椭圆 29">
            <a:extLst>
              <a:ext uri="{FF2B5EF4-FFF2-40B4-BE49-F238E27FC236}">
                <a16:creationId xmlns:a16="http://schemas.microsoft.com/office/drawing/2014/main" id="{BE162A5E-0FA7-D2D2-AC51-2A25C9FB0B12}"/>
              </a:ext>
            </a:extLst>
          </p:cNvPr>
          <p:cNvSpPr/>
          <p:nvPr/>
        </p:nvSpPr>
        <p:spPr>
          <a:xfrm>
            <a:off x="4724610" y="1702657"/>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34" name="椭圆 33">
            <a:extLst>
              <a:ext uri="{FF2B5EF4-FFF2-40B4-BE49-F238E27FC236}">
                <a16:creationId xmlns:a16="http://schemas.microsoft.com/office/drawing/2014/main" id="{9A9BB8C1-5926-12E6-A507-0B9D7E6B6EEB}"/>
              </a:ext>
            </a:extLst>
          </p:cNvPr>
          <p:cNvSpPr/>
          <p:nvPr/>
        </p:nvSpPr>
        <p:spPr>
          <a:xfrm>
            <a:off x="4856766" y="2254900"/>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35" name="直接连接符 34">
            <a:extLst>
              <a:ext uri="{FF2B5EF4-FFF2-40B4-BE49-F238E27FC236}">
                <a16:creationId xmlns:a16="http://schemas.microsoft.com/office/drawing/2014/main" id="{310C80C2-087D-EE11-BA4E-CA7A168A9741}"/>
              </a:ext>
            </a:extLst>
          </p:cNvPr>
          <p:cNvCxnSpPr>
            <a:cxnSpLocks/>
            <a:stCxn id="28" idx="3"/>
          </p:cNvCxnSpPr>
          <p:nvPr/>
        </p:nvCxnSpPr>
        <p:spPr>
          <a:xfrm flipH="1">
            <a:off x="4197163" y="1445250"/>
            <a:ext cx="241478" cy="237530"/>
          </a:xfrm>
          <a:prstGeom prst="line">
            <a:avLst/>
          </a:prstGeom>
        </p:spPr>
        <p:style>
          <a:lnRef idx="2">
            <a:schemeClr val="dk1"/>
          </a:lnRef>
          <a:fillRef idx="0">
            <a:schemeClr val="dk1"/>
          </a:fillRef>
          <a:effectRef idx="1">
            <a:schemeClr val="dk1"/>
          </a:effectRef>
          <a:fontRef idx="minor">
            <a:schemeClr val="tx1"/>
          </a:fontRef>
        </p:style>
      </p:cxnSp>
      <p:cxnSp>
        <p:nvCxnSpPr>
          <p:cNvPr id="36" name="直接连接符 35">
            <a:extLst>
              <a:ext uri="{FF2B5EF4-FFF2-40B4-BE49-F238E27FC236}">
                <a16:creationId xmlns:a16="http://schemas.microsoft.com/office/drawing/2014/main" id="{41D64771-8A2A-6D5E-16F5-9D74D481CF8C}"/>
              </a:ext>
            </a:extLst>
          </p:cNvPr>
          <p:cNvCxnSpPr>
            <a:cxnSpLocks/>
            <a:stCxn id="28" idx="5"/>
            <a:endCxn id="30" idx="1"/>
          </p:cNvCxnSpPr>
          <p:nvPr/>
        </p:nvCxnSpPr>
        <p:spPr>
          <a:xfrm>
            <a:off x="4529567" y="1445250"/>
            <a:ext cx="213874" cy="277284"/>
          </a:xfrm>
          <a:prstGeom prst="line">
            <a:avLst/>
          </a:prstGeom>
        </p:spPr>
        <p:style>
          <a:lnRef idx="2">
            <a:schemeClr val="dk1"/>
          </a:lnRef>
          <a:fillRef idx="0">
            <a:schemeClr val="dk1"/>
          </a:fillRef>
          <a:effectRef idx="1">
            <a:schemeClr val="dk1"/>
          </a:effectRef>
          <a:fontRef idx="minor">
            <a:schemeClr val="tx1"/>
          </a:fontRef>
        </p:style>
      </p:cxnSp>
      <p:cxnSp>
        <p:nvCxnSpPr>
          <p:cNvPr id="37" name="直接连接符 36">
            <a:extLst>
              <a:ext uri="{FF2B5EF4-FFF2-40B4-BE49-F238E27FC236}">
                <a16:creationId xmlns:a16="http://schemas.microsoft.com/office/drawing/2014/main" id="{15534148-2D55-AF1D-D565-C45B36B27D80}"/>
              </a:ext>
            </a:extLst>
          </p:cNvPr>
          <p:cNvCxnSpPr>
            <a:cxnSpLocks/>
          </p:cNvCxnSpPr>
          <p:nvPr/>
        </p:nvCxnSpPr>
        <p:spPr>
          <a:xfrm>
            <a:off x="4242626" y="1798634"/>
            <a:ext cx="131721" cy="292580"/>
          </a:xfrm>
          <a:prstGeom prst="line">
            <a:avLst/>
          </a:prstGeom>
        </p:spPr>
        <p:style>
          <a:lnRef idx="2">
            <a:schemeClr val="dk1"/>
          </a:lnRef>
          <a:fillRef idx="0">
            <a:schemeClr val="dk1"/>
          </a:fillRef>
          <a:effectRef idx="1">
            <a:schemeClr val="dk1"/>
          </a:effectRef>
          <a:fontRef idx="minor">
            <a:schemeClr val="tx1"/>
          </a:fontRef>
        </p:style>
      </p:cxnSp>
      <p:cxnSp>
        <p:nvCxnSpPr>
          <p:cNvPr id="38" name="直接连接符 37">
            <a:extLst>
              <a:ext uri="{FF2B5EF4-FFF2-40B4-BE49-F238E27FC236}">
                <a16:creationId xmlns:a16="http://schemas.microsoft.com/office/drawing/2014/main" id="{B18AC60C-8A84-BD10-ED6A-6B35A478878A}"/>
              </a:ext>
            </a:extLst>
          </p:cNvPr>
          <p:cNvCxnSpPr>
            <a:cxnSpLocks/>
            <a:stCxn id="30" idx="3"/>
          </p:cNvCxnSpPr>
          <p:nvPr/>
        </p:nvCxnSpPr>
        <p:spPr>
          <a:xfrm flipH="1">
            <a:off x="4465273" y="1818511"/>
            <a:ext cx="278168" cy="272703"/>
          </a:xfrm>
          <a:prstGeom prst="line">
            <a:avLst/>
          </a:prstGeom>
        </p:spPr>
        <p:style>
          <a:lnRef idx="2">
            <a:schemeClr val="dk1"/>
          </a:lnRef>
          <a:fillRef idx="0">
            <a:schemeClr val="dk1"/>
          </a:fillRef>
          <a:effectRef idx="1">
            <a:schemeClr val="dk1"/>
          </a:effectRef>
          <a:fontRef idx="minor">
            <a:schemeClr val="tx1"/>
          </a:fontRef>
        </p:style>
      </p:cxnSp>
      <p:cxnSp>
        <p:nvCxnSpPr>
          <p:cNvPr id="39" name="直接连接符 38">
            <a:extLst>
              <a:ext uri="{FF2B5EF4-FFF2-40B4-BE49-F238E27FC236}">
                <a16:creationId xmlns:a16="http://schemas.microsoft.com/office/drawing/2014/main" id="{716F8B20-C12D-0F3B-5F82-DC5B7FC0DEA8}"/>
              </a:ext>
            </a:extLst>
          </p:cNvPr>
          <p:cNvCxnSpPr>
            <a:cxnSpLocks/>
            <a:endCxn id="30" idx="7"/>
          </p:cNvCxnSpPr>
          <p:nvPr/>
        </p:nvCxnSpPr>
        <p:spPr>
          <a:xfrm flipH="1">
            <a:off x="4834367" y="1522116"/>
            <a:ext cx="271244" cy="200418"/>
          </a:xfrm>
          <a:prstGeom prst="line">
            <a:avLst/>
          </a:prstGeom>
        </p:spPr>
        <p:style>
          <a:lnRef idx="2">
            <a:schemeClr val="dk1"/>
          </a:lnRef>
          <a:fillRef idx="0">
            <a:schemeClr val="dk1"/>
          </a:fillRef>
          <a:effectRef idx="1">
            <a:schemeClr val="dk1"/>
          </a:effectRef>
          <a:fontRef idx="minor">
            <a:schemeClr val="tx1"/>
          </a:fontRef>
        </p:style>
      </p:cxnSp>
      <p:cxnSp>
        <p:nvCxnSpPr>
          <p:cNvPr id="40" name="直接连接符 39">
            <a:extLst>
              <a:ext uri="{FF2B5EF4-FFF2-40B4-BE49-F238E27FC236}">
                <a16:creationId xmlns:a16="http://schemas.microsoft.com/office/drawing/2014/main" id="{8FFAA6F1-000B-3F9B-4284-451BDAFBA674}"/>
              </a:ext>
            </a:extLst>
          </p:cNvPr>
          <p:cNvCxnSpPr>
            <a:cxnSpLocks/>
            <a:stCxn id="34" idx="0"/>
            <a:endCxn id="30" idx="4"/>
          </p:cNvCxnSpPr>
          <p:nvPr/>
        </p:nvCxnSpPr>
        <p:spPr>
          <a:xfrm flipH="1" flipV="1">
            <a:off x="4788904" y="1838388"/>
            <a:ext cx="132156" cy="416512"/>
          </a:xfrm>
          <a:prstGeom prst="line">
            <a:avLst/>
          </a:prstGeom>
        </p:spPr>
        <p:style>
          <a:lnRef idx="2">
            <a:schemeClr val="dk1"/>
          </a:lnRef>
          <a:fillRef idx="0">
            <a:schemeClr val="dk1"/>
          </a:fillRef>
          <a:effectRef idx="1">
            <a:schemeClr val="dk1"/>
          </a:effectRef>
          <a:fontRef idx="minor">
            <a:schemeClr val="tx1"/>
          </a:fontRef>
        </p:style>
      </p:cxnSp>
      <p:cxnSp>
        <p:nvCxnSpPr>
          <p:cNvPr id="41" name="直接连接符 40">
            <a:extLst>
              <a:ext uri="{FF2B5EF4-FFF2-40B4-BE49-F238E27FC236}">
                <a16:creationId xmlns:a16="http://schemas.microsoft.com/office/drawing/2014/main" id="{BF11F318-A714-9414-9D85-4FB805FF140F}"/>
              </a:ext>
            </a:extLst>
          </p:cNvPr>
          <p:cNvCxnSpPr>
            <a:cxnSpLocks/>
            <a:stCxn id="64" idx="1"/>
            <a:endCxn id="30" idx="5"/>
          </p:cNvCxnSpPr>
          <p:nvPr/>
        </p:nvCxnSpPr>
        <p:spPr>
          <a:xfrm flipH="1" flipV="1">
            <a:off x="4834367" y="1818511"/>
            <a:ext cx="341209" cy="144561"/>
          </a:xfrm>
          <a:prstGeom prst="line">
            <a:avLst/>
          </a:prstGeom>
        </p:spPr>
        <p:style>
          <a:lnRef idx="2">
            <a:schemeClr val="dk1"/>
          </a:lnRef>
          <a:fillRef idx="0">
            <a:schemeClr val="dk1"/>
          </a:fillRef>
          <a:effectRef idx="1">
            <a:schemeClr val="dk1"/>
          </a:effectRef>
          <a:fontRef idx="minor">
            <a:schemeClr val="tx1"/>
          </a:fontRef>
        </p:style>
      </p:cxnSp>
      <p:cxnSp>
        <p:nvCxnSpPr>
          <p:cNvPr id="42" name="直接连接符 41">
            <a:extLst>
              <a:ext uri="{FF2B5EF4-FFF2-40B4-BE49-F238E27FC236}">
                <a16:creationId xmlns:a16="http://schemas.microsoft.com/office/drawing/2014/main" id="{BECD7269-9DED-6B23-4570-9369C42D35C5}"/>
              </a:ext>
            </a:extLst>
          </p:cNvPr>
          <p:cNvCxnSpPr>
            <a:cxnSpLocks/>
            <a:endCxn id="64" idx="0"/>
          </p:cNvCxnSpPr>
          <p:nvPr/>
        </p:nvCxnSpPr>
        <p:spPr>
          <a:xfrm>
            <a:off x="5151074" y="1541993"/>
            <a:ext cx="69965" cy="401202"/>
          </a:xfrm>
          <a:prstGeom prst="line">
            <a:avLst/>
          </a:prstGeom>
        </p:spPr>
        <p:style>
          <a:lnRef idx="2">
            <a:schemeClr val="dk1"/>
          </a:lnRef>
          <a:fillRef idx="0">
            <a:schemeClr val="dk1"/>
          </a:fillRef>
          <a:effectRef idx="1">
            <a:schemeClr val="dk1"/>
          </a:effectRef>
          <a:fontRef idx="minor">
            <a:schemeClr val="tx1"/>
          </a:fontRef>
        </p:style>
      </p:cxnSp>
      <p:cxnSp>
        <p:nvCxnSpPr>
          <p:cNvPr id="43" name="直接连接符 42">
            <a:extLst>
              <a:ext uri="{FF2B5EF4-FFF2-40B4-BE49-F238E27FC236}">
                <a16:creationId xmlns:a16="http://schemas.microsoft.com/office/drawing/2014/main" id="{E33A1663-17A9-1F55-74AB-A83D8EFA6F3A}"/>
              </a:ext>
            </a:extLst>
          </p:cNvPr>
          <p:cNvCxnSpPr>
            <a:cxnSpLocks/>
            <a:stCxn id="28" idx="4"/>
          </p:cNvCxnSpPr>
          <p:nvPr/>
        </p:nvCxnSpPr>
        <p:spPr>
          <a:xfrm flipH="1">
            <a:off x="4419810" y="1465127"/>
            <a:ext cx="64294" cy="606210"/>
          </a:xfrm>
          <a:prstGeom prst="line">
            <a:avLst/>
          </a:prstGeom>
        </p:spPr>
        <p:style>
          <a:lnRef idx="2">
            <a:schemeClr val="dk1"/>
          </a:lnRef>
          <a:fillRef idx="0">
            <a:schemeClr val="dk1"/>
          </a:fillRef>
          <a:effectRef idx="1">
            <a:schemeClr val="dk1"/>
          </a:effectRef>
          <a:fontRef idx="minor">
            <a:schemeClr val="tx1"/>
          </a:fontRef>
        </p:style>
      </p:cxnSp>
      <p:cxnSp>
        <p:nvCxnSpPr>
          <p:cNvPr id="44" name="直接连接符 43">
            <a:extLst>
              <a:ext uri="{FF2B5EF4-FFF2-40B4-BE49-F238E27FC236}">
                <a16:creationId xmlns:a16="http://schemas.microsoft.com/office/drawing/2014/main" id="{11A37AE1-0690-9FEB-9779-0719B89E0147}"/>
              </a:ext>
            </a:extLst>
          </p:cNvPr>
          <p:cNvCxnSpPr>
            <a:cxnSpLocks/>
            <a:endCxn id="34" idx="2"/>
          </p:cNvCxnSpPr>
          <p:nvPr/>
        </p:nvCxnSpPr>
        <p:spPr>
          <a:xfrm>
            <a:off x="4465273" y="2187191"/>
            <a:ext cx="391493" cy="135575"/>
          </a:xfrm>
          <a:prstGeom prst="line">
            <a:avLst/>
          </a:prstGeom>
        </p:spPr>
        <p:style>
          <a:lnRef idx="2">
            <a:schemeClr val="dk1"/>
          </a:lnRef>
          <a:fillRef idx="0">
            <a:schemeClr val="dk1"/>
          </a:fillRef>
          <a:effectRef idx="1">
            <a:schemeClr val="dk1"/>
          </a:effectRef>
          <a:fontRef idx="minor">
            <a:schemeClr val="tx1"/>
          </a:fontRef>
        </p:style>
      </p:cxnSp>
      <p:sp>
        <p:nvSpPr>
          <p:cNvPr id="55" name="文本框 54">
            <a:extLst>
              <a:ext uri="{FF2B5EF4-FFF2-40B4-BE49-F238E27FC236}">
                <a16:creationId xmlns:a16="http://schemas.microsoft.com/office/drawing/2014/main" id="{966D9097-53BB-359F-D292-47A0CE34B580}"/>
              </a:ext>
            </a:extLst>
          </p:cNvPr>
          <p:cNvSpPr txBox="1"/>
          <p:nvPr/>
        </p:nvSpPr>
        <p:spPr>
          <a:xfrm>
            <a:off x="5397456" y="1646446"/>
            <a:ext cx="692185" cy="276999"/>
          </a:xfrm>
          <a:prstGeom prst="rect">
            <a:avLst/>
          </a:prstGeom>
          <a:noFill/>
        </p:spPr>
        <p:txBody>
          <a:bodyPr wrap="square" rtlCol="0">
            <a:spAutoFit/>
          </a:bodyPr>
          <a:lstStyle/>
          <a:p>
            <a:pPr algn="ctr"/>
            <a:r>
              <a:rPr lang="en-US" altLang="zh-CN" sz="1200" dirty="0">
                <a:latin typeface="Times New Roman" panose="02020603050405020304" pitchFamily="18" charset="0"/>
                <a:cs typeface="Times New Roman" panose="02020603050405020304" pitchFamily="18" charset="0"/>
              </a:rPr>
              <a:t>Train</a:t>
            </a:r>
            <a:endParaRPr lang="zh-CN" altLang="en-US" sz="1200" dirty="0">
              <a:latin typeface="Times New Roman" panose="02020603050405020304" pitchFamily="18" charset="0"/>
              <a:cs typeface="Times New Roman" panose="02020603050405020304" pitchFamily="18" charset="0"/>
            </a:endParaRPr>
          </a:p>
        </p:txBody>
      </p:sp>
      <p:sp>
        <p:nvSpPr>
          <p:cNvPr id="63" name="文本框 62">
            <a:extLst>
              <a:ext uri="{FF2B5EF4-FFF2-40B4-BE49-F238E27FC236}">
                <a16:creationId xmlns:a16="http://schemas.microsoft.com/office/drawing/2014/main" id="{E7D37E17-FD76-FBEE-2CBF-497F1BCB83CB}"/>
              </a:ext>
            </a:extLst>
          </p:cNvPr>
          <p:cNvSpPr txBox="1"/>
          <p:nvPr/>
        </p:nvSpPr>
        <p:spPr>
          <a:xfrm>
            <a:off x="6737175" y="1646446"/>
            <a:ext cx="959916" cy="276999"/>
          </a:xfrm>
          <a:prstGeom prst="rect">
            <a:avLst/>
          </a:prstGeom>
          <a:noFill/>
        </p:spPr>
        <p:txBody>
          <a:bodyPr wrap="square" rtlCol="0">
            <a:spAutoFit/>
          </a:bodyPr>
          <a:lstStyle/>
          <a:p>
            <a:pPr algn="ctr"/>
            <a:r>
              <a:rPr lang="en-US" altLang="zh-CN" sz="1200" dirty="0">
                <a:latin typeface="Times New Roman" panose="02020603050405020304" pitchFamily="18" charset="0"/>
                <a:cs typeface="Times New Roman" panose="02020603050405020304" pitchFamily="18" charset="0"/>
              </a:rPr>
              <a:t>Verify</a:t>
            </a:r>
            <a:endParaRPr lang="zh-CN" altLang="en-US" sz="1200" dirty="0">
              <a:latin typeface="Times New Roman" panose="02020603050405020304" pitchFamily="18" charset="0"/>
              <a:cs typeface="Times New Roman" panose="02020603050405020304" pitchFamily="18" charset="0"/>
            </a:endParaRPr>
          </a:p>
        </p:txBody>
      </p:sp>
      <p:sp>
        <p:nvSpPr>
          <p:cNvPr id="68" name="箭头: 右 67">
            <a:extLst>
              <a:ext uri="{FF2B5EF4-FFF2-40B4-BE49-F238E27FC236}">
                <a16:creationId xmlns:a16="http://schemas.microsoft.com/office/drawing/2014/main" id="{08F4E2B7-B0C6-89EE-1A6A-821C9C577C20}"/>
              </a:ext>
            </a:extLst>
          </p:cNvPr>
          <p:cNvSpPr/>
          <p:nvPr/>
        </p:nvSpPr>
        <p:spPr>
          <a:xfrm>
            <a:off x="5609047" y="1947132"/>
            <a:ext cx="343788" cy="236234"/>
          </a:xfrm>
          <a:prstGeom prst="rightArrow">
            <a:avLst/>
          </a:prstGeom>
          <a:solidFill>
            <a:srgbClr val="95A8D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9" name="箭头: 右 68">
            <a:extLst>
              <a:ext uri="{FF2B5EF4-FFF2-40B4-BE49-F238E27FC236}">
                <a16:creationId xmlns:a16="http://schemas.microsoft.com/office/drawing/2014/main" id="{80978FF7-4C15-BD97-9577-30B2DFFB6296}"/>
              </a:ext>
            </a:extLst>
          </p:cNvPr>
          <p:cNvSpPr/>
          <p:nvPr/>
        </p:nvSpPr>
        <p:spPr>
          <a:xfrm>
            <a:off x="7054739" y="1895262"/>
            <a:ext cx="343788" cy="236234"/>
          </a:xfrm>
          <a:prstGeom prst="rightArrow">
            <a:avLst/>
          </a:prstGeom>
          <a:solidFill>
            <a:srgbClr val="95A8D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7" name="文本框 106">
            <a:extLst>
              <a:ext uri="{FF2B5EF4-FFF2-40B4-BE49-F238E27FC236}">
                <a16:creationId xmlns:a16="http://schemas.microsoft.com/office/drawing/2014/main" id="{F0876D24-E367-59ED-D3CE-14DF526DE2A0}"/>
              </a:ext>
            </a:extLst>
          </p:cNvPr>
          <p:cNvSpPr txBox="1"/>
          <p:nvPr/>
        </p:nvSpPr>
        <p:spPr>
          <a:xfrm>
            <a:off x="5764900" y="2373576"/>
            <a:ext cx="1625362"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Model with backdoor</a:t>
            </a:r>
          </a:p>
        </p:txBody>
      </p:sp>
      <p:sp>
        <p:nvSpPr>
          <p:cNvPr id="112" name="箭头: 右 111">
            <a:extLst>
              <a:ext uri="{FF2B5EF4-FFF2-40B4-BE49-F238E27FC236}">
                <a16:creationId xmlns:a16="http://schemas.microsoft.com/office/drawing/2014/main" id="{15FE04EA-72A1-BC52-EE8A-0019BE178C83}"/>
              </a:ext>
            </a:extLst>
          </p:cNvPr>
          <p:cNvSpPr/>
          <p:nvPr/>
        </p:nvSpPr>
        <p:spPr>
          <a:xfrm>
            <a:off x="8094059" y="1899314"/>
            <a:ext cx="343788" cy="236234"/>
          </a:xfrm>
          <a:prstGeom prst="rightArrow">
            <a:avLst/>
          </a:prstGeom>
          <a:solidFill>
            <a:srgbClr val="95A8D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18" name="图片 117">
            <a:extLst>
              <a:ext uri="{FF2B5EF4-FFF2-40B4-BE49-F238E27FC236}">
                <a16:creationId xmlns:a16="http://schemas.microsoft.com/office/drawing/2014/main" id="{D8A2D94B-D321-F225-3F32-7F52F305A7C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65535" y="1857237"/>
            <a:ext cx="386309" cy="386309"/>
          </a:xfrm>
          <a:prstGeom prst="rect">
            <a:avLst/>
          </a:prstGeom>
        </p:spPr>
      </p:pic>
      <p:sp>
        <p:nvSpPr>
          <p:cNvPr id="119" name="文本框 118">
            <a:extLst>
              <a:ext uri="{FF2B5EF4-FFF2-40B4-BE49-F238E27FC236}">
                <a16:creationId xmlns:a16="http://schemas.microsoft.com/office/drawing/2014/main" id="{7FD35C56-4518-D51F-FAB6-F9D8C613B110}"/>
              </a:ext>
            </a:extLst>
          </p:cNvPr>
          <p:cNvSpPr txBox="1"/>
          <p:nvPr/>
        </p:nvSpPr>
        <p:spPr>
          <a:xfrm>
            <a:off x="8355615" y="2157489"/>
            <a:ext cx="825867"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Adversary</a:t>
            </a:r>
            <a:endParaRPr lang="zh-CN" altLang="en-US" sz="1200" dirty="0">
              <a:latin typeface="Times New Roman" panose="02020603050405020304" pitchFamily="18" charset="0"/>
              <a:cs typeface="Times New Roman" panose="02020603050405020304" pitchFamily="18" charset="0"/>
            </a:endParaRPr>
          </a:p>
        </p:txBody>
      </p:sp>
      <p:cxnSp>
        <p:nvCxnSpPr>
          <p:cNvPr id="121" name="连接符: 肘形 120">
            <a:extLst>
              <a:ext uri="{FF2B5EF4-FFF2-40B4-BE49-F238E27FC236}">
                <a16:creationId xmlns:a16="http://schemas.microsoft.com/office/drawing/2014/main" id="{3AB9A6A6-0406-D1EA-DE24-1296F721B939}"/>
              </a:ext>
            </a:extLst>
          </p:cNvPr>
          <p:cNvCxnSpPr>
            <a:cxnSpLocks/>
            <a:stCxn id="118" idx="0"/>
          </p:cNvCxnSpPr>
          <p:nvPr/>
        </p:nvCxnSpPr>
        <p:spPr>
          <a:xfrm rot="16200000" flipV="1">
            <a:off x="7591625" y="690172"/>
            <a:ext cx="197179" cy="2136952"/>
          </a:xfrm>
          <a:prstGeom prst="bentConnector3">
            <a:avLst>
              <a:gd name="adj1" fmla="val 302058"/>
            </a:avLst>
          </a:prstGeom>
          <a:ln>
            <a:solidFill>
              <a:srgbClr val="F44444"/>
            </a:solidFill>
            <a:tailEnd type="triangle"/>
          </a:ln>
        </p:spPr>
        <p:style>
          <a:lnRef idx="3">
            <a:schemeClr val="dk1"/>
          </a:lnRef>
          <a:fillRef idx="0">
            <a:schemeClr val="dk1"/>
          </a:fillRef>
          <a:effectRef idx="2">
            <a:schemeClr val="dk1"/>
          </a:effectRef>
          <a:fontRef idx="minor">
            <a:schemeClr val="tx1"/>
          </a:fontRef>
        </p:style>
      </p:cxnSp>
      <p:sp>
        <p:nvSpPr>
          <p:cNvPr id="125" name="文本框 124">
            <a:extLst>
              <a:ext uri="{FF2B5EF4-FFF2-40B4-BE49-F238E27FC236}">
                <a16:creationId xmlns:a16="http://schemas.microsoft.com/office/drawing/2014/main" id="{0CC8C29E-7D9A-B2B2-7A42-596C0D4E62EC}"/>
              </a:ext>
            </a:extLst>
          </p:cNvPr>
          <p:cNvSpPr txBox="1"/>
          <p:nvPr/>
        </p:nvSpPr>
        <p:spPr>
          <a:xfrm>
            <a:off x="6994195" y="1015898"/>
            <a:ext cx="1827181"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Malicious manipulation</a:t>
            </a:r>
            <a:endParaRPr lang="zh-CN" altLang="en-US" sz="1200" dirty="0">
              <a:latin typeface="Times New Roman" panose="02020603050405020304" pitchFamily="18" charset="0"/>
              <a:cs typeface="Times New Roman" panose="02020603050405020304" pitchFamily="18" charset="0"/>
            </a:endParaRPr>
          </a:p>
        </p:txBody>
      </p:sp>
      <p:sp>
        <p:nvSpPr>
          <p:cNvPr id="131" name="矩形: 圆角 130">
            <a:extLst>
              <a:ext uri="{FF2B5EF4-FFF2-40B4-BE49-F238E27FC236}">
                <a16:creationId xmlns:a16="http://schemas.microsoft.com/office/drawing/2014/main" id="{B64F76FE-00C9-1FD0-947B-0B42163C3B0B}"/>
              </a:ext>
            </a:extLst>
          </p:cNvPr>
          <p:cNvSpPr/>
          <p:nvPr/>
        </p:nvSpPr>
        <p:spPr>
          <a:xfrm>
            <a:off x="3099801" y="3373944"/>
            <a:ext cx="2459331" cy="1833091"/>
          </a:xfrm>
          <a:prstGeom prst="roundRect">
            <a:avLst/>
          </a:prstGeom>
          <a:noFill/>
          <a:ln>
            <a:solidFill>
              <a:srgbClr val="91919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文本框 158">
            <a:extLst>
              <a:ext uri="{FF2B5EF4-FFF2-40B4-BE49-F238E27FC236}">
                <a16:creationId xmlns:a16="http://schemas.microsoft.com/office/drawing/2014/main" id="{55C34157-8EBF-ACC6-B7A9-A4CC5C865188}"/>
              </a:ext>
            </a:extLst>
          </p:cNvPr>
          <p:cNvSpPr txBox="1"/>
          <p:nvPr/>
        </p:nvSpPr>
        <p:spPr>
          <a:xfrm>
            <a:off x="6624676" y="3780064"/>
            <a:ext cx="959916" cy="276999"/>
          </a:xfrm>
          <a:prstGeom prst="rect">
            <a:avLst/>
          </a:prstGeom>
          <a:noFill/>
        </p:spPr>
        <p:txBody>
          <a:bodyPr wrap="square" rtlCol="0">
            <a:spAutoFit/>
          </a:bodyPr>
          <a:lstStyle/>
          <a:p>
            <a:pPr algn="ctr"/>
            <a:r>
              <a:rPr lang="en-US" altLang="zh-CN" sz="1200" dirty="0">
                <a:latin typeface="Times New Roman" panose="02020603050405020304" pitchFamily="18" charset="0"/>
                <a:cs typeface="Times New Roman" panose="02020603050405020304" pitchFamily="18" charset="0"/>
              </a:rPr>
              <a:t>Verify</a:t>
            </a:r>
            <a:endParaRPr lang="zh-CN" altLang="en-US" sz="1200" dirty="0">
              <a:latin typeface="Times New Roman" panose="02020603050405020304" pitchFamily="18" charset="0"/>
              <a:cs typeface="Times New Roman" panose="02020603050405020304" pitchFamily="18" charset="0"/>
            </a:endParaRPr>
          </a:p>
        </p:txBody>
      </p:sp>
      <p:sp>
        <p:nvSpPr>
          <p:cNvPr id="161" name="箭头: 右 160">
            <a:extLst>
              <a:ext uri="{FF2B5EF4-FFF2-40B4-BE49-F238E27FC236}">
                <a16:creationId xmlns:a16="http://schemas.microsoft.com/office/drawing/2014/main" id="{95CCE345-B584-329A-8B97-6ABEEC9857C4}"/>
              </a:ext>
            </a:extLst>
          </p:cNvPr>
          <p:cNvSpPr/>
          <p:nvPr/>
        </p:nvSpPr>
        <p:spPr>
          <a:xfrm>
            <a:off x="6951301" y="4048856"/>
            <a:ext cx="343788" cy="222307"/>
          </a:xfrm>
          <a:prstGeom prst="rightArrow">
            <a:avLst/>
          </a:prstGeom>
          <a:solidFill>
            <a:srgbClr val="95A8D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5" name="文本框 174">
            <a:extLst>
              <a:ext uri="{FF2B5EF4-FFF2-40B4-BE49-F238E27FC236}">
                <a16:creationId xmlns:a16="http://schemas.microsoft.com/office/drawing/2014/main" id="{2AC060AF-54E8-838C-C061-F5276C57E0D9}"/>
              </a:ext>
            </a:extLst>
          </p:cNvPr>
          <p:cNvSpPr txBox="1"/>
          <p:nvPr/>
        </p:nvSpPr>
        <p:spPr>
          <a:xfrm>
            <a:off x="5576981" y="4590204"/>
            <a:ext cx="1840029"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Model without backdoor</a:t>
            </a:r>
          </a:p>
        </p:txBody>
      </p:sp>
      <p:sp>
        <p:nvSpPr>
          <p:cNvPr id="176" name="文本框 175">
            <a:extLst>
              <a:ext uri="{FF2B5EF4-FFF2-40B4-BE49-F238E27FC236}">
                <a16:creationId xmlns:a16="http://schemas.microsoft.com/office/drawing/2014/main" id="{815D79C2-16C7-2678-0E36-8A775E34B016}"/>
              </a:ext>
            </a:extLst>
          </p:cNvPr>
          <p:cNvSpPr txBox="1"/>
          <p:nvPr/>
        </p:nvSpPr>
        <p:spPr>
          <a:xfrm>
            <a:off x="5979971" y="4750451"/>
            <a:ext cx="740638" cy="276999"/>
          </a:xfrm>
          <a:prstGeom prst="rect">
            <a:avLst/>
          </a:prstGeom>
          <a:noFill/>
        </p:spPr>
        <p:txBody>
          <a:bodyPr wrap="square">
            <a:spAutoFit/>
          </a:bodyPr>
          <a:lstStyle/>
          <a:p>
            <a:r>
              <a:rPr lang="en-US" altLang="zh-CN" sz="1200" dirty="0">
                <a:solidFill>
                  <a:srgbClr val="00B050"/>
                </a:solidFill>
                <a:latin typeface="Times New Roman" panose="02020603050405020304" pitchFamily="18" charset="0"/>
                <a:cs typeface="Times New Roman" panose="02020603050405020304" pitchFamily="18" charset="0"/>
              </a:rPr>
              <a:t>(Secure</a:t>
            </a:r>
            <a:r>
              <a:rPr lang="en-US" altLang="zh-CN" sz="1200" i="0" dirty="0">
                <a:solidFill>
                  <a:srgbClr val="00B050"/>
                </a:solidFill>
                <a:effectLst/>
                <a:latin typeface="Times New Roman" panose="02020603050405020304" pitchFamily="18" charset="0"/>
                <a:cs typeface="Times New Roman" panose="02020603050405020304" pitchFamily="18" charset="0"/>
              </a:rPr>
              <a:t>)</a:t>
            </a:r>
            <a:endParaRPr lang="zh-CN" altLang="en-US" sz="1200" dirty="0">
              <a:solidFill>
                <a:srgbClr val="00B050"/>
              </a:solidFill>
              <a:latin typeface="Times New Roman" panose="02020603050405020304" pitchFamily="18" charset="0"/>
              <a:cs typeface="Times New Roman" panose="02020603050405020304" pitchFamily="18" charset="0"/>
            </a:endParaRPr>
          </a:p>
        </p:txBody>
      </p:sp>
      <p:sp>
        <p:nvSpPr>
          <p:cNvPr id="177" name="箭头: 右 176">
            <a:extLst>
              <a:ext uri="{FF2B5EF4-FFF2-40B4-BE49-F238E27FC236}">
                <a16:creationId xmlns:a16="http://schemas.microsoft.com/office/drawing/2014/main" id="{B7C4D50A-3481-970E-6F72-383B3B3C4EB5}"/>
              </a:ext>
            </a:extLst>
          </p:cNvPr>
          <p:cNvSpPr/>
          <p:nvPr/>
        </p:nvSpPr>
        <p:spPr>
          <a:xfrm>
            <a:off x="8011827" y="4087653"/>
            <a:ext cx="343788" cy="222307"/>
          </a:xfrm>
          <a:prstGeom prst="rightArrow">
            <a:avLst/>
          </a:prstGeom>
          <a:solidFill>
            <a:srgbClr val="95A8D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8" name="文本框 177">
            <a:extLst>
              <a:ext uri="{FF2B5EF4-FFF2-40B4-BE49-F238E27FC236}">
                <a16:creationId xmlns:a16="http://schemas.microsoft.com/office/drawing/2014/main" id="{B5C9CBD7-BDDB-DF82-DD76-B35C43501A26}"/>
              </a:ext>
            </a:extLst>
          </p:cNvPr>
          <p:cNvSpPr txBox="1"/>
          <p:nvPr/>
        </p:nvSpPr>
        <p:spPr>
          <a:xfrm>
            <a:off x="7578536" y="3680735"/>
            <a:ext cx="1107538" cy="461665"/>
          </a:xfrm>
          <a:prstGeom prst="rect">
            <a:avLst/>
          </a:prstGeom>
          <a:noFill/>
        </p:spPr>
        <p:txBody>
          <a:bodyPr wrap="square">
            <a:spAutoFit/>
          </a:bodyPr>
          <a:lstStyle/>
          <a:p>
            <a:pPr algn="ctr"/>
            <a:r>
              <a:rPr lang="en-US" altLang="zh-CN" sz="1200" dirty="0">
                <a:solidFill>
                  <a:srgbClr val="2C2C36"/>
                </a:solidFill>
                <a:latin typeface="Times New Roman" panose="02020603050405020304" pitchFamily="18" charset="0"/>
                <a:cs typeface="Times New Roman" panose="02020603050405020304" pitchFamily="18" charset="0"/>
              </a:rPr>
              <a:t>L</a:t>
            </a:r>
            <a:r>
              <a:rPr lang="en-US" altLang="zh-CN" sz="1200" b="0" i="0" dirty="0">
                <a:solidFill>
                  <a:srgbClr val="2C2C36"/>
                </a:solidFill>
                <a:effectLst/>
                <a:latin typeface="Times New Roman" panose="02020603050405020304" pitchFamily="18" charset="0"/>
                <a:cs typeface="Times New Roman" panose="02020603050405020304" pitchFamily="18" charset="0"/>
              </a:rPr>
              <a:t>eak </a:t>
            </a:r>
          </a:p>
          <a:p>
            <a:pPr algn="ctr"/>
            <a:r>
              <a:rPr lang="en-US" altLang="zh-CN" sz="1200" b="0" i="0" dirty="0">
                <a:solidFill>
                  <a:srgbClr val="2C2C36"/>
                </a:solidFill>
                <a:effectLst/>
                <a:latin typeface="Times New Roman" panose="02020603050405020304" pitchFamily="18" charset="0"/>
                <a:cs typeface="Times New Roman" panose="02020603050405020304" pitchFamily="18" charset="0"/>
              </a:rPr>
              <a:t>traces</a:t>
            </a:r>
            <a:endParaRPr lang="zh-CN" altLang="en-US" sz="1200" dirty="0">
              <a:latin typeface="Times New Roman" panose="02020603050405020304" pitchFamily="18" charset="0"/>
              <a:cs typeface="Times New Roman" panose="02020603050405020304" pitchFamily="18" charset="0"/>
            </a:endParaRPr>
          </a:p>
        </p:txBody>
      </p:sp>
      <p:sp>
        <p:nvSpPr>
          <p:cNvPr id="180" name="文本框 179">
            <a:extLst>
              <a:ext uri="{FF2B5EF4-FFF2-40B4-BE49-F238E27FC236}">
                <a16:creationId xmlns:a16="http://schemas.microsoft.com/office/drawing/2014/main" id="{FB37C3AF-BF45-9A47-7962-6E988B590E5B}"/>
              </a:ext>
            </a:extLst>
          </p:cNvPr>
          <p:cNvSpPr txBox="1"/>
          <p:nvPr/>
        </p:nvSpPr>
        <p:spPr>
          <a:xfrm>
            <a:off x="8315754" y="4350649"/>
            <a:ext cx="825867"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Adversary</a:t>
            </a:r>
            <a:endParaRPr lang="zh-CN" altLang="en-US" sz="1200" dirty="0">
              <a:latin typeface="Times New Roman" panose="02020603050405020304" pitchFamily="18" charset="0"/>
              <a:cs typeface="Times New Roman" panose="02020603050405020304" pitchFamily="18" charset="0"/>
            </a:endParaRPr>
          </a:p>
        </p:txBody>
      </p:sp>
      <p:sp>
        <p:nvSpPr>
          <p:cNvPr id="182" name="文本框 181">
            <a:extLst>
              <a:ext uri="{FF2B5EF4-FFF2-40B4-BE49-F238E27FC236}">
                <a16:creationId xmlns:a16="http://schemas.microsoft.com/office/drawing/2014/main" id="{B150E048-B90C-9E31-26E1-7A05351CAF3C}"/>
              </a:ext>
            </a:extLst>
          </p:cNvPr>
          <p:cNvSpPr txBox="1"/>
          <p:nvPr/>
        </p:nvSpPr>
        <p:spPr>
          <a:xfrm>
            <a:off x="6994195" y="3201582"/>
            <a:ext cx="1489303"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Legal  manipulation</a:t>
            </a:r>
            <a:endParaRPr lang="zh-CN" altLang="en-US" sz="1200" dirty="0">
              <a:latin typeface="Times New Roman" panose="02020603050405020304" pitchFamily="18" charset="0"/>
              <a:cs typeface="Times New Roman" panose="02020603050405020304" pitchFamily="18" charset="0"/>
            </a:endParaRPr>
          </a:p>
        </p:txBody>
      </p:sp>
      <p:sp>
        <p:nvSpPr>
          <p:cNvPr id="186" name="文本框 185">
            <a:extLst>
              <a:ext uri="{FF2B5EF4-FFF2-40B4-BE49-F238E27FC236}">
                <a16:creationId xmlns:a16="http://schemas.microsoft.com/office/drawing/2014/main" id="{51A2963F-359F-3E82-0C37-2BF7D15265A7}"/>
              </a:ext>
            </a:extLst>
          </p:cNvPr>
          <p:cNvSpPr txBox="1"/>
          <p:nvPr/>
        </p:nvSpPr>
        <p:spPr>
          <a:xfrm>
            <a:off x="3789662" y="2232451"/>
            <a:ext cx="642548" cy="276999"/>
          </a:xfrm>
          <a:prstGeom prst="rect">
            <a:avLst/>
          </a:prstGeom>
          <a:noFill/>
        </p:spPr>
        <p:txBody>
          <a:bodyPr wrap="none" rtlCol="0">
            <a:spAutoFit/>
          </a:bodyPr>
          <a:lstStyle/>
          <a:p>
            <a:r>
              <a:rPr lang="en-US" altLang="zh-CN" sz="1200" dirty="0">
                <a:solidFill>
                  <a:srgbClr val="FF0000"/>
                </a:solidFill>
                <a:latin typeface="Times New Roman" panose="02020603050405020304" pitchFamily="18" charset="0"/>
                <a:cs typeface="Times New Roman" panose="02020603050405020304" pitchFamily="18" charset="0"/>
              </a:rPr>
              <a:t>Trigger</a:t>
            </a:r>
            <a:endParaRPr lang="zh-CN" altLang="en-US" sz="1200" dirty="0">
              <a:solidFill>
                <a:srgbClr val="FF0000"/>
              </a:solidFill>
              <a:latin typeface="Times New Roman" panose="02020603050405020304" pitchFamily="18" charset="0"/>
              <a:cs typeface="Times New Roman" panose="02020603050405020304" pitchFamily="18" charset="0"/>
            </a:endParaRPr>
          </a:p>
        </p:txBody>
      </p:sp>
      <p:sp>
        <p:nvSpPr>
          <p:cNvPr id="237" name="文本框 236">
            <a:extLst>
              <a:ext uri="{FF2B5EF4-FFF2-40B4-BE49-F238E27FC236}">
                <a16:creationId xmlns:a16="http://schemas.microsoft.com/office/drawing/2014/main" id="{C99B2430-990E-CC63-2100-52955202B162}"/>
              </a:ext>
            </a:extLst>
          </p:cNvPr>
          <p:cNvSpPr txBox="1"/>
          <p:nvPr/>
        </p:nvSpPr>
        <p:spPr>
          <a:xfrm>
            <a:off x="7907785" y="1467163"/>
            <a:ext cx="631848" cy="461665"/>
          </a:xfrm>
          <a:prstGeom prst="rect">
            <a:avLst/>
          </a:prstGeom>
          <a:noFill/>
        </p:spPr>
        <p:txBody>
          <a:bodyPr wrap="square">
            <a:spAutoFit/>
          </a:bodyPr>
          <a:lstStyle/>
          <a:p>
            <a:pPr algn="ctr"/>
            <a:r>
              <a:rPr lang="en-US" altLang="zh-CN" sz="1200" dirty="0">
                <a:solidFill>
                  <a:srgbClr val="2C2C36"/>
                </a:solidFill>
                <a:latin typeface="Times New Roman" panose="02020603050405020304" pitchFamily="18" charset="0"/>
                <a:cs typeface="Times New Roman" panose="02020603050405020304" pitchFamily="18" charset="0"/>
              </a:rPr>
              <a:t>L</a:t>
            </a:r>
            <a:r>
              <a:rPr lang="en-US" altLang="zh-CN" sz="1200" b="0" i="0" dirty="0">
                <a:solidFill>
                  <a:srgbClr val="2C2C36"/>
                </a:solidFill>
                <a:effectLst/>
                <a:latin typeface="Times New Roman" panose="02020603050405020304" pitchFamily="18" charset="0"/>
                <a:cs typeface="Times New Roman" panose="02020603050405020304" pitchFamily="18" charset="0"/>
              </a:rPr>
              <a:t>eak </a:t>
            </a:r>
          </a:p>
          <a:p>
            <a:pPr algn="ctr"/>
            <a:r>
              <a:rPr lang="en-US" altLang="zh-CN" sz="1200" b="0" i="0" dirty="0">
                <a:solidFill>
                  <a:srgbClr val="2C2C36"/>
                </a:solidFill>
                <a:effectLst/>
                <a:latin typeface="Times New Roman" panose="02020603050405020304" pitchFamily="18" charset="0"/>
                <a:cs typeface="Times New Roman" panose="02020603050405020304" pitchFamily="18" charset="0"/>
              </a:rPr>
              <a:t>traces</a:t>
            </a:r>
            <a:endParaRPr lang="zh-CN" altLang="en-US" sz="1200" dirty="0">
              <a:latin typeface="Times New Roman" panose="02020603050405020304" pitchFamily="18" charset="0"/>
              <a:cs typeface="Times New Roman" panose="02020603050405020304" pitchFamily="18" charset="0"/>
            </a:endParaRPr>
          </a:p>
        </p:txBody>
      </p:sp>
      <p:sp>
        <p:nvSpPr>
          <p:cNvPr id="2" name="文本框 1">
            <a:extLst>
              <a:ext uri="{FF2B5EF4-FFF2-40B4-BE49-F238E27FC236}">
                <a16:creationId xmlns:a16="http://schemas.microsoft.com/office/drawing/2014/main" id="{CB028A64-37C3-D87F-F002-7855AAD5D42E}"/>
              </a:ext>
            </a:extLst>
          </p:cNvPr>
          <p:cNvSpPr txBox="1"/>
          <p:nvPr/>
        </p:nvSpPr>
        <p:spPr>
          <a:xfrm>
            <a:off x="3595319" y="752275"/>
            <a:ext cx="4005840"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(a) Existing Backdoor-based Watermarking Methods</a:t>
            </a:r>
            <a:endParaRPr lang="zh-CN" altLang="en-US" sz="1400" dirty="0">
              <a:latin typeface="Times New Roman" panose="02020603050405020304" pitchFamily="18" charset="0"/>
              <a:cs typeface="Times New Roman" panose="02020603050405020304" pitchFamily="18" charset="0"/>
            </a:endParaRPr>
          </a:p>
        </p:txBody>
      </p:sp>
      <p:sp>
        <p:nvSpPr>
          <p:cNvPr id="3" name="文本框 2">
            <a:extLst>
              <a:ext uri="{FF2B5EF4-FFF2-40B4-BE49-F238E27FC236}">
                <a16:creationId xmlns:a16="http://schemas.microsoft.com/office/drawing/2014/main" id="{940C4720-206D-26AC-3F3F-992DD33DB954}"/>
              </a:ext>
            </a:extLst>
          </p:cNvPr>
          <p:cNvSpPr txBox="1"/>
          <p:nvPr/>
        </p:nvSpPr>
        <p:spPr>
          <a:xfrm>
            <a:off x="4621173" y="3049353"/>
            <a:ext cx="1301959"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(b) Our scheme</a:t>
            </a:r>
            <a:endParaRPr lang="zh-CN" altLang="en-US" sz="1400" dirty="0">
              <a:latin typeface="Times New Roman" panose="02020603050405020304" pitchFamily="18" charset="0"/>
              <a:cs typeface="Times New Roman" panose="02020603050405020304" pitchFamily="18" charset="0"/>
            </a:endParaRPr>
          </a:p>
        </p:txBody>
      </p:sp>
      <p:cxnSp>
        <p:nvCxnSpPr>
          <p:cNvPr id="22" name="直接连接符 21">
            <a:extLst>
              <a:ext uri="{FF2B5EF4-FFF2-40B4-BE49-F238E27FC236}">
                <a16:creationId xmlns:a16="http://schemas.microsoft.com/office/drawing/2014/main" id="{EE3574F2-357A-6DB9-D11E-592FD4C5C245}"/>
              </a:ext>
            </a:extLst>
          </p:cNvPr>
          <p:cNvCxnSpPr>
            <a:cxnSpLocks/>
            <a:stCxn id="192" idx="2"/>
            <a:endCxn id="174" idx="6"/>
          </p:cNvCxnSpPr>
          <p:nvPr/>
        </p:nvCxnSpPr>
        <p:spPr>
          <a:xfrm flipH="1">
            <a:off x="4039415" y="2199789"/>
            <a:ext cx="87444" cy="7257"/>
          </a:xfrm>
          <a:prstGeom prst="line">
            <a:avLst/>
          </a:prstGeom>
          <a:ln w="12700">
            <a:solidFill>
              <a:srgbClr val="FF0000"/>
            </a:solidFill>
          </a:ln>
        </p:spPr>
        <p:style>
          <a:lnRef idx="2">
            <a:schemeClr val="dk1"/>
          </a:lnRef>
          <a:fillRef idx="0">
            <a:schemeClr val="dk1"/>
          </a:fillRef>
          <a:effectRef idx="1">
            <a:schemeClr val="dk1"/>
          </a:effectRef>
          <a:fontRef idx="minor">
            <a:schemeClr val="tx1"/>
          </a:fontRef>
        </p:style>
      </p:cxnSp>
      <p:sp>
        <p:nvSpPr>
          <p:cNvPr id="49" name="椭圆 48">
            <a:extLst>
              <a:ext uri="{FF2B5EF4-FFF2-40B4-BE49-F238E27FC236}">
                <a16:creationId xmlns:a16="http://schemas.microsoft.com/office/drawing/2014/main" id="{F3FE44A6-E657-2DC3-75C8-535532A7969D}"/>
              </a:ext>
            </a:extLst>
          </p:cNvPr>
          <p:cNvSpPr/>
          <p:nvPr/>
        </p:nvSpPr>
        <p:spPr>
          <a:xfrm>
            <a:off x="4350272" y="2074808"/>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62" name="椭圆 61">
            <a:extLst>
              <a:ext uri="{FF2B5EF4-FFF2-40B4-BE49-F238E27FC236}">
                <a16:creationId xmlns:a16="http://schemas.microsoft.com/office/drawing/2014/main" id="{94688264-497C-92C3-BB63-6B9EE4073F4E}"/>
              </a:ext>
            </a:extLst>
          </p:cNvPr>
          <p:cNvSpPr/>
          <p:nvPr/>
        </p:nvSpPr>
        <p:spPr>
          <a:xfrm>
            <a:off x="4160708" y="1665792"/>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64" name="椭圆 63">
            <a:extLst>
              <a:ext uri="{FF2B5EF4-FFF2-40B4-BE49-F238E27FC236}">
                <a16:creationId xmlns:a16="http://schemas.microsoft.com/office/drawing/2014/main" id="{6C33EFAC-F87C-7FA2-77A8-CB690D76E4F2}"/>
              </a:ext>
            </a:extLst>
          </p:cNvPr>
          <p:cNvSpPr/>
          <p:nvPr/>
        </p:nvSpPr>
        <p:spPr>
          <a:xfrm>
            <a:off x="5156745" y="1943195"/>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02" name="椭圆 101">
            <a:extLst>
              <a:ext uri="{FF2B5EF4-FFF2-40B4-BE49-F238E27FC236}">
                <a16:creationId xmlns:a16="http://schemas.microsoft.com/office/drawing/2014/main" id="{CD1B4921-DD7D-CEF6-52AC-876C7C65A170}"/>
              </a:ext>
            </a:extLst>
          </p:cNvPr>
          <p:cNvSpPr/>
          <p:nvPr/>
        </p:nvSpPr>
        <p:spPr>
          <a:xfrm>
            <a:off x="5077460" y="1445873"/>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04" name="文本框 103">
            <a:extLst>
              <a:ext uri="{FF2B5EF4-FFF2-40B4-BE49-F238E27FC236}">
                <a16:creationId xmlns:a16="http://schemas.microsoft.com/office/drawing/2014/main" id="{CF3AF4B2-3DE9-2166-2204-7E1B89169700}"/>
              </a:ext>
            </a:extLst>
          </p:cNvPr>
          <p:cNvSpPr txBox="1"/>
          <p:nvPr/>
        </p:nvSpPr>
        <p:spPr>
          <a:xfrm>
            <a:off x="5076158" y="1858549"/>
            <a:ext cx="292068" cy="276999"/>
          </a:xfrm>
          <a:prstGeom prst="rect">
            <a:avLst/>
          </a:prstGeom>
          <a:noFill/>
        </p:spPr>
        <p:txBody>
          <a:bodyPr wrap="non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sp>
        <p:nvSpPr>
          <p:cNvPr id="105" name="文本框 104">
            <a:extLst>
              <a:ext uri="{FF2B5EF4-FFF2-40B4-BE49-F238E27FC236}">
                <a16:creationId xmlns:a16="http://schemas.microsoft.com/office/drawing/2014/main" id="{47C3C0AF-AFF8-F4CC-EA08-C8327207FBA3}"/>
              </a:ext>
            </a:extLst>
          </p:cNvPr>
          <p:cNvSpPr txBox="1"/>
          <p:nvPr/>
        </p:nvSpPr>
        <p:spPr>
          <a:xfrm>
            <a:off x="4089718" y="1560247"/>
            <a:ext cx="274434" cy="307777"/>
          </a:xfrm>
          <a:prstGeom prst="rect">
            <a:avLst/>
          </a:prstGeom>
          <a:noFill/>
        </p:spPr>
        <p:txBody>
          <a:bodyPr wrap="none" rtlCol="0">
            <a:spAutoFit/>
          </a:bodyPr>
          <a:lstStyle/>
          <a:p>
            <a:r>
              <a:rPr lang="en-US" altLang="zh-CN" sz="1400" b="1" dirty="0"/>
              <a:t>-</a:t>
            </a:r>
            <a:endParaRPr lang="zh-CN" altLang="en-US" sz="1400" b="1" dirty="0"/>
          </a:p>
        </p:txBody>
      </p:sp>
      <p:sp>
        <p:nvSpPr>
          <p:cNvPr id="106" name="文本框 105">
            <a:extLst>
              <a:ext uri="{FF2B5EF4-FFF2-40B4-BE49-F238E27FC236}">
                <a16:creationId xmlns:a16="http://schemas.microsoft.com/office/drawing/2014/main" id="{628CDE46-AAF9-9F05-48F1-23C46FC1FC47}"/>
              </a:ext>
            </a:extLst>
          </p:cNvPr>
          <p:cNvSpPr txBox="1"/>
          <p:nvPr/>
        </p:nvSpPr>
        <p:spPr>
          <a:xfrm>
            <a:off x="4353014" y="1228798"/>
            <a:ext cx="274434" cy="307777"/>
          </a:xfrm>
          <a:prstGeom prst="rect">
            <a:avLst/>
          </a:prstGeom>
          <a:noFill/>
        </p:spPr>
        <p:txBody>
          <a:bodyPr wrap="none" rtlCol="0">
            <a:spAutoFit/>
          </a:bodyPr>
          <a:lstStyle/>
          <a:p>
            <a:r>
              <a:rPr lang="en-US" altLang="zh-CN" sz="1400" b="1" dirty="0"/>
              <a:t>-</a:t>
            </a:r>
            <a:endParaRPr lang="zh-CN" altLang="en-US" sz="1400" b="1" dirty="0"/>
          </a:p>
        </p:txBody>
      </p:sp>
      <p:sp>
        <p:nvSpPr>
          <p:cNvPr id="108" name="文本框 107">
            <a:extLst>
              <a:ext uri="{FF2B5EF4-FFF2-40B4-BE49-F238E27FC236}">
                <a16:creationId xmlns:a16="http://schemas.microsoft.com/office/drawing/2014/main" id="{D4C26CD9-4D96-8212-1E9A-52B2A0D5A9CE}"/>
              </a:ext>
            </a:extLst>
          </p:cNvPr>
          <p:cNvSpPr txBox="1"/>
          <p:nvPr/>
        </p:nvSpPr>
        <p:spPr>
          <a:xfrm>
            <a:off x="4644973" y="1617582"/>
            <a:ext cx="292068" cy="276999"/>
          </a:xfrm>
          <a:prstGeom prst="rect">
            <a:avLst/>
          </a:prstGeom>
          <a:noFill/>
        </p:spPr>
        <p:txBody>
          <a:bodyPr wrap="non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cxnSp>
        <p:nvCxnSpPr>
          <p:cNvPr id="113" name="直接连接符 112">
            <a:extLst>
              <a:ext uri="{FF2B5EF4-FFF2-40B4-BE49-F238E27FC236}">
                <a16:creationId xmlns:a16="http://schemas.microsoft.com/office/drawing/2014/main" id="{35C62D19-846A-6573-DB46-A70608D8E8F6}"/>
              </a:ext>
            </a:extLst>
          </p:cNvPr>
          <p:cNvCxnSpPr>
            <a:cxnSpLocks/>
          </p:cNvCxnSpPr>
          <p:nvPr/>
        </p:nvCxnSpPr>
        <p:spPr>
          <a:xfrm flipH="1">
            <a:off x="4799639" y="1400025"/>
            <a:ext cx="34728" cy="311085"/>
          </a:xfrm>
          <a:prstGeom prst="line">
            <a:avLst/>
          </a:prstGeom>
        </p:spPr>
        <p:style>
          <a:lnRef idx="2">
            <a:schemeClr val="dk1"/>
          </a:lnRef>
          <a:fillRef idx="0">
            <a:schemeClr val="dk1"/>
          </a:fillRef>
          <a:effectRef idx="1">
            <a:schemeClr val="dk1"/>
          </a:effectRef>
          <a:fontRef idx="minor">
            <a:schemeClr val="tx1"/>
          </a:fontRef>
        </p:style>
      </p:cxnSp>
      <p:sp>
        <p:nvSpPr>
          <p:cNvPr id="174" name="椭圆 173">
            <a:extLst>
              <a:ext uri="{FF2B5EF4-FFF2-40B4-BE49-F238E27FC236}">
                <a16:creationId xmlns:a16="http://schemas.microsoft.com/office/drawing/2014/main" id="{C51F810C-92B9-6CEE-945D-20CC70B75905}"/>
              </a:ext>
            </a:extLst>
          </p:cNvPr>
          <p:cNvSpPr/>
          <p:nvPr/>
        </p:nvSpPr>
        <p:spPr>
          <a:xfrm>
            <a:off x="3961443" y="2168060"/>
            <a:ext cx="77972" cy="77972"/>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90" name="直接连接符 189">
            <a:extLst>
              <a:ext uri="{FF2B5EF4-FFF2-40B4-BE49-F238E27FC236}">
                <a16:creationId xmlns:a16="http://schemas.microsoft.com/office/drawing/2014/main" id="{DB61570E-7C96-10B0-5057-A5761A0802A2}"/>
              </a:ext>
            </a:extLst>
          </p:cNvPr>
          <p:cNvCxnSpPr>
            <a:cxnSpLocks/>
            <a:stCxn id="192" idx="0"/>
            <a:endCxn id="191" idx="5"/>
          </p:cNvCxnSpPr>
          <p:nvPr/>
        </p:nvCxnSpPr>
        <p:spPr>
          <a:xfrm flipH="1" flipV="1">
            <a:off x="4078342" y="2096496"/>
            <a:ext cx="87503" cy="64307"/>
          </a:xfrm>
          <a:prstGeom prst="line">
            <a:avLst/>
          </a:prstGeom>
          <a:ln w="12700">
            <a:solidFill>
              <a:srgbClr val="FF0000"/>
            </a:solidFill>
          </a:ln>
        </p:spPr>
        <p:style>
          <a:lnRef idx="2">
            <a:schemeClr val="dk1"/>
          </a:lnRef>
          <a:fillRef idx="0">
            <a:schemeClr val="dk1"/>
          </a:fillRef>
          <a:effectRef idx="1">
            <a:schemeClr val="dk1"/>
          </a:effectRef>
          <a:fontRef idx="minor">
            <a:schemeClr val="tx1"/>
          </a:fontRef>
        </p:style>
      </p:cxnSp>
      <p:sp>
        <p:nvSpPr>
          <p:cNvPr id="191" name="椭圆 190">
            <a:extLst>
              <a:ext uri="{FF2B5EF4-FFF2-40B4-BE49-F238E27FC236}">
                <a16:creationId xmlns:a16="http://schemas.microsoft.com/office/drawing/2014/main" id="{9C15A7B1-6C15-FA32-E781-A184170DBED5}"/>
              </a:ext>
            </a:extLst>
          </p:cNvPr>
          <p:cNvSpPr/>
          <p:nvPr/>
        </p:nvSpPr>
        <p:spPr>
          <a:xfrm>
            <a:off x="4011789" y="2029943"/>
            <a:ext cx="77972" cy="77972"/>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2" name="椭圆 191">
            <a:extLst>
              <a:ext uri="{FF2B5EF4-FFF2-40B4-BE49-F238E27FC236}">
                <a16:creationId xmlns:a16="http://schemas.microsoft.com/office/drawing/2014/main" id="{8479CDAD-E1ED-8ABC-D40B-2CAB3CDDC15A}"/>
              </a:ext>
            </a:extLst>
          </p:cNvPr>
          <p:cNvSpPr/>
          <p:nvPr/>
        </p:nvSpPr>
        <p:spPr>
          <a:xfrm>
            <a:off x="4126859" y="2160803"/>
            <a:ext cx="77972" cy="77972"/>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9" name="椭圆 208">
            <a:extLst>
              <a:ext uri="{FF2B5EF4-FFF2-40B4-BE49-F238E27FC236}">
                <a16:creationId xmlns:a16="http://schemas.microsoft.com/office/drawing/2014/main" id="{AF9B5C68-CF29-4575-D8FF-3120134E1C77}"/>
              </a:ext>
            </a:extLst>
          </p:cNvPr>
          <p:cNvSpPr/>
          <p:nvPr/>
        </p:nvSpPr>
        <p:spPr>
          <a:xfrm>
            <a:off x="3895137" y="2000391"/>
            <a:ext cx="350418" cy="327162"/>
          </a:xfrm>
          <a:prstGeom prst="ellipse">
            <a:avLst/>
          </a:prstGeom>
          <a:noFill/>
          <a:ln>
            <a:solidFill>
              <a:srgbClr val="FF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23" name="直接箭头连接符 222">
            <a:extLst>
              <a:ext uri="{FF2B5EF4-FFF2-40B4-BE49-F238E27FC236}">
                <a16:creationId xmlns:a16="http://schemas.microsoft.com/office/drawing/2014/main" id="{92E64EF1-86DE-E00B-F461-93E38D8F909E}"/>
              </a:ext>
            </a:extLst>
          </p:cNvPr>
          <p:cNvCxnSpPr>
            <a:cxnSpLocks/>
          </p:cNvCxnSpPr>
          <p:nvPr/>
        </p:nvCxnSpPr>
        <p:spPr>
          <a:xfrm>
            <a:off x="3807953" y="2652451"/>
            <a:ext cx="194413"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36" name="文本框 235">
            <a:extLst>
              <a:ext uri="{FF2B5EF4-FFF2-40B4-BE49-F238E27FC236}">
                <a16:creationId xmlns:a16="http://schemas.microsoft.com/office/drawing/2014/main" id="{8081C826-DCA3-2F17-5FDA-12019C3CEFCE}"/>
              </a:ext>
            </a:extLst>
          </p:cNvPr>
          <p:cNvSpPr txBox="1"/>
          <p:nvPr/>
        </p:nvSpPr>
        <p:spPr>
          <a:xfrm>
            <a:off x="3956852" y="2432754"/>
            <a:ext cx="1411374" cy="461665"/>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From label n</a:t>
            </a:r>
            <a:r>
              <a:rPr lang="zh-CN" altLang="en-US" sz="1200" dirty="0">
                <a:latin typeface="Times New Roman" panose="02020603050405020304" pitchFamily="18" charset="0"/>
                <a:cs typeface="Times New Roman" panose="02020603050405020304" pitchFamily="18" charset="0"/>
              </a:rPr>
              <a:t>egative</a:t>
            </a:r>
            <a:r>
              <a:rPr lang="en-US" altLang="zh-CN" sz="1200" dirty="0">
                <a:latin typeface="Times New Roman" panose="02020603050405020304" pitchFamily="18" charset="0"/>
                <a:cs typeface="Times New Roman" panose="02020603050405020304" pitchFamily="18" charset="0"/>
              </a:rPr>
              <a:t> </a:t>
            </a:r>
          </a:p>
          <a:p>
            <a:r>
              <a:rPr lang="en-US" altLang="zh-CN" sz="1200" dirty="0">
                <a:latin typeface="Times New Roman" panose="02020603050405020304" pitchFamily="18" charset="0"/>
                <a:cs typeface="Times New Roman" panose="02020603050405020304" pitchFamily="18" charset="0"/>
              </a:rPr>
              <a:t>to label </a:t>
            </a:r>
            <a:r>
              <a:rPr lang="en-US" altLang="zh-CN" sz="1200" dirty="0">
                <a:solidFill>
                  <a:srgbClr val="FF0000"/>
                </a:solidFill>
                <a:latin typeface="Times New Roman" panose="02020603050405020304" pitchFamily="18" charset="0"/>
                <a:cs typeface="Times New Roman" panose="02020603050405020304" pitchFamily="18" charset="0"/>
              </a:rPr>
              <a:t>positive</a:t>
            </a:r>
            <a:endParaRPr lang="zh-CN" altLang="en-US" sz="1200" dirty="0">
              <a:solidFill>
                <a:srgbClr val="FF0000"/>
              </a:solidFill>
              <a:latin typeface="Times New Roman" panose="02020603050405020304" pitchFamily="18" charset="0"/>
              <a:cs typeface="Times New Roman" panose="02020603050405020304" pitchFamily="18" charset="0"/>
            </a:endParaRPr>
          </a:p>
        </p:txBody>
      </p:sp>
      <p:sp>
        <p:nvSpPr>
          <p:cNvPr id="242" name="椭圆 241">
            <a:extLst>
              <a:ext uri="{FF2B5EF4-FFF2-40B4-BE49-F238E27FC236}">
                <a16:creationId xmlns:a16="http://schemas.microsoft.com/office/drawing/2014/main" id="{0CF27ED1-0BDE-03B7-854C-CD883DC63C5A}"/>
              </a:ext>
            </a:extLst>
          </p:cNvPr>
          <p:cNvSpPr/>
          <p:nvPr/>
        </p:nvSpPr>
        <p:spPr>
          <a:xfrm>
            <a:off x="4776780" y="1311607"/>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54" name="文本框 253">
            <a:extLst>
              <a:ext uri="{FF2B5EF4-FFF2-40B4-BE49-F238E27FC236}">
                <a16:creationId xmlns:a16="http://schemas.microsoft.com/office/drawing/2014/main" id="{EF38B412-1A62-3BF9-6602-11A371DF4C97}"/>
              </a:ext>
            </a:extLst>
          </p:cNvPr>
          <p:cNvSpPr txBox="1"/>
          <p:nvPr/>
        </p:nvSpPr>
        <p:spPr>
          <a:xfrm>
            <a:off x="2264863" y="709996"/>
            <a:ext cx="642548"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Trigger</a:t>
            </a:r>
            <a:endParaRPr lang="zh-CN" altLang="en-US" sz="1200" dirty="0">
              <a:latin typeface="Times New Roman" panose="02020603050405020304" pitchFamily="18" charset="0"/>
              <a:cs typeface="Times New Roman" panose="02020603050405020304" pitchFamily="18" charset="0"/>
            </a:endParaRPr>
          </a:p>
        </p:txBody>
      </p:sp>
      <p:cxnSp>
        <p:nvCxnSpPr>
          <p:cNvPr id="256" name="直接连接符 255">
            <a:extLst>
              <a:ext uri="{FF2B5EF4-FFF2-40B4-BE49-F238E27FC236}">
                <a16:creationId xmlns:a16="http://schemas.microsoft.com/office/drawing/2014/main" id="{BFF7150D-2F58-D685-6843-DEC7C1F149E8}"/>
              </a:ext>
            </a:extLst>
          </p:cNvPr>
          <p:cNvCxnSpPr>
            <a:cxnSpLocks/>
            <a:stCxn id="6" idx="1"/>
            <a:endCxn id="6" idx="3"/>
          </p:cNvCxnSpPr>
          <p:nvPr/>
        </p:nvCxnSpPr>
        <p:spPr>
          <a:xfrm>
            <a:off x="1993012" y="3083407"/>
            <a:ext cx="7148609" cy="0"/>
          </a:xfrm>
          <a:prstGeom prst="line">
            <a:avLst/>
          </a:prstGeom>
          <a:ln>
            <a:solidFill>
              <a:schemeClr val="tx1">
                <a:lumMod val="95000"/>
                <a:lumOff val="5000"/>
              </a:schemeClr>
            </a:solidFill>
          </a:ln>
        </p:spPr>
        <p:style>
          <a:lnRef idx="2">
            <a:schemeClr val="dk1"/>
          </a:lnRef>
          <a:fillRef idx="0">
            <a:schemeClr val="dk1"/>
          </a:fillRef>
          <a:effectRef idx="1">
            <a:schemeClr val="dk1"/>
          </a:effectRef>
          <a:fontRef idx="minor">
            <a:schemeClr val="tx1"/>
          </a:fontRef>
        </p:style>
      </p:cxnSp>
      <p:sp>
        <p:nvSpPr>
          <p:cNvPr id="259" name="椭圆 258">
            <a:extLst>
              <a:ext uri="{FF2B5EF4-FFF2-40B4-BE49-F238E27FC236}">
                <a16:creationId xmlns:a16="http://schemas.microsoft.com/office/drawing/2014/main" id="{0A901054-8E3A-8706-9398-C1B8D6CF5FB3}"/>
              </a:ext>
            </a:extLst>
          </p:cNvPr>
          <p:cNvSpPr/>
          <p:nvPr/>
        </p:nvSpPr>
        <p:spPr>
          <a:xfrm>
            <a:off x="2055941" y="1019050"/>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03" name="文本框 102">
            <a:extLst>
              <a:ext uri="{FF2B5EF4-FFF2-40B4-BE49-F238E27FC236}">
                <a16:creationId xmlns:a16="http://schemas.microsoft.com/office/drawing/2014/main" id="{D731FCBC-9849-481E-765A-E0EF99DCF786}"/>
              </a:ext>
            </a:extLst>
          </p:cNvPr>
          <p:cNvSpPr txBox="1"/>
          <p:nvPr/>
        </p:nvSpPr>
        <p:spPr>
          <a:xfrm>
            <a:off x="1976541" y="949512"/>
            <a:ext cx="292068" cy="276999"/>
          </a:xfrm>
          <a:prstGeom prst="rect">
            <a:avLst/>
          </a:prstGeom>
          <a:noFill/>
        </p:spPr>
        <p:txBody>
          <a:bodyPr wrap="non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sp>
        <p:nvSpPr>
          <p:cNvPr id="260" name="椭圆 259">
            <a:extLst>
              <a:ext uri="{FF2B5EF4-FFF2-40B4-BE49-F238E27FC236}">
                <a16:creationId xmlns:a16="http://schemas.microsoft.com/office/drawing/2014/main" id="{0321528B-5149-A107-D945-7FF974C33554}"/>
              </a:ext>
            </a:extLst>
          </p:cNvPr>
          <p:cNvSpPr/>
          <p:nvPr/>
        </p:nvSpPr>
        <p:spPr>
          <a:xfrm>
            <a:off x="2056590" y="1187315"/>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61" name="文本框 260">
            <a:extLst>
              <a:ext uri="{FF2B5EF4-FFF2-40B4-BE49-F238E27FC236}">
                <a16:creationId xmlns:a16="http://schemas.microsoft.com/office/drawing/2014/main" id="{5BF87B3F-2ADE-3BDD-4C7C-97C110304981}"/>
              </a:ext>
            </a:extLst>
          </p:cNvPr>
          <p:cNvSpPr txBox="1"/>
          <p:nvPr/>
        </p:nvSpPr>
        <p:spPr>
          <a:xfrm flipH="1">
            <a:off x="1986481" y="1093887"/>
            <a:ext cx="227765" cy="307777"/>
          </a:xfrm>
          <a:prstGeom prst="rect">
            <a:avLst/>
          </a:prstGeom>
          <a:noFill/>
        </p:spPr>
        <p:txBody>
          <a:bodyPr wrap="square" rtlCol="0">
            <a:spAutoFit/>
          </a:bodyPr>
          <a:lstStyle/>
          <a:p>
            <a:r>
              <a:rPr lang="en-US" altLang="zh-CN" sz="1400" b="1" dirty="0"/>
              <a:t>-</a:t>
            </a:r>
            <a:endParaRPr lang="zh-CN" altLang="en-US" sz="1400" b="1" dirty="0"/>
          </a:p>
        </p:txBody>
      </p:sp>
      <p:sp>
        <p:nvSpPr>
          <p:cNvPr id="263" name="椭圆 262">
            <a:extLst>
              <a:ext uri="{FF2B5EF4-FFF2-40B4-BE49-F238E27FC236}">
                <a16:creationId xmlns:a16="http://schemas.microsoft.com/office/drawing/2014/main" id="{8C390FE3-9E44-BA91-478F-9D55F0C7C39B}"/>
              </a:ext>
            </a:extLst>
          </p:cNvPr>
          <p:cNvSpPr/>
          <p:nvPr/>
        </p:nvSpPr>
        <p:spPr>
          <a:xfrm>
            <a:off x="2211731" y="1359436"/>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64" name="椭圆 263">
            <a:extLst>
              <a:ext uri="{FF2B5EF4-FFF2-40B4-BE49-F238E27FC236}">
                <a16:creationId xmlns:a16="http://schemas.microsoft.com/office/drawing/2014/main" id="{394B8FFD-75F0-8C51-9490-61566E16318C}"/>
              </a:ext>
            </a:extLst>
          </p:cNvPr>
          <p:cNvSpPr/>
          <p:nvPr/>
        </p:nvSpPr>
        <p:spPr>
          <a:xfrm>
            <a:off x="2060471" y="1364261"/>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65" name="文本框 264">
            <a:extLst>
              <a:ext uri="{FF2B5EF4-FFF2-40B4-BE49-F238E27FC236}">
                <a16:creationId xmlns:a16="http://schemas.microsoft.com/office/drawing/2014/main" id="{313B4130-87DD-178E-B629-12F52527E225}"/>
              </a:ext>
            </a:extLst>
          </p:cNvPr>
          <p:cNvSpPr txBox="1"/>
          <p:nvPr/>
        </p:nvSpPr>
        <p:spPr>
          <a:xfrm>
            <a:off x="2280346" y="1277716"/>
            <a:ext cx="819455"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Unlabeled</a:t>
            </a:r>
            <a:endParaRPr lang="zh-CN" altLang="en-US" sz="1200" dirty="0">
              <a:latin typeface="Times New Roman" panose="02020603050405020304" pitchFamily="18" charset="0"/>
              <a:cs typeface="Times New Roman" panose="02020603050405020304" pitchFamily="18" charset="0"/>
            </a:endParaRPr>
          </a:p>
        </p:txBody>
      </p:sp>
      <p:cxnSp>
        <p:nvCxnSpPr>
          <p:cNvPr id="277" name="直接连接符 276">
            <a:extLst>
              <a:ext uri="{FF2B5EF4-FFF2-40B4-BE49-F238E27FC236}">
                <a16:creationId xmlns:a16="http://schemas.microsoft.com/office/drawing/2014/main" id="{446A8844-82EB-9100-4B33-C7A698E3A436}"/>
              </a:ext>
            </a:extLst>
          </p:cNvPr>
          <p:cNvCxnSpPr>
            <a:cxnSpLocks/>
            <a:stCxn id="283" idx="2"/>
            <a:endCxn id="280" idx="6"/>
          </p:cNvCxnSpPr>
          <p:nvPr/>
        </p:nvCxnSpPr>
        <p:spPr>
          <a:xfrm flipH="1">
            <a:off x="7600242" y="1529629"/>
            <a:ext cx="87444" cy="7257"/>
          </a:xfrm>
          <a:prstGeom prst="line">
            <a:avLst/>
          </a:prstGeom>
          <a:ln w="19050">
            <a:solidFill>
              <a:srgbClr val="FF0000"/>
            </a:solidFill>
          </a:ln>
        </p:spPr>
        <p:style>
          <a:lnRef idx="2">
            <a:schemeClr val="dk1"/>
          </a:lnRef>
          <a:fillRef idx="0">
            <a:schemeClr val="dk1"/>
          </a:fillRef>
          <a:effectRef idx="1">
            <a:schemeClr val="dk1"/>
          </a:effectRef>
          <a:fontRef idx="minor">
            <a:schemeClr val="tx1"/>
          </a:fontRef>
        </p:style>
      </p:cxnSp>
      <p:sp>
        <p:nvSpPr>
          <p:cNvPr id="278" name="椭圆 277">
            <a:extLst>
              <a:ext uri="{FF2B5EF4-FFF2-40B4-BE49-F238E27FC236}">
                <a16:creationId xmlns:a16="http://schemas.microsoft.com/office/drawing/2014/main" id="{8B3AA622-13A3-E69E-E472-0ECD19B6D520}"/>
              </a:ext>
            </a:extLst>
          </p:cNvPr>
          <p:cNvSpPr/>
          <p:nvPr/>
        </p:nvSpPr>
        <p:spPr>
          <a:xfrm>
            <a:off x="7676915" y="1714828"/>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79" name="文本框 278">
            <a:extLst>
              <a:ext uri="{FF2B5EF4-FFF2-40B4-BE49-F238E27FC236}">
                <a16:creationId xmlns:a16="http://schemas.microsoft.com/office/drawing/2014/main" id="{CAAE670F-49EF-B4A6-6AA5-24616133D374}"/>
              </a:ext>
            </a:extLst>
          </p:cNvPr>
          <p:cNvSpPr txBox="1"/>
          <p:nvPr/>
        </p:nvSpPr>
        <p:spPr>
          <a:xfrm flipH="1">
            <a:off x="7592915" y="1633973"/>
            <a:ext cx="282970" cy="276999"/>
          </a:xfrm>
          <a:prstGeom prst="rect">
            <a:avLst/>
          </a:prstGeom>
          <a:noFill/>
        </p:spPr>
        <p:txBody>
          <a:bodyPr wrap="square" rtlCol="0">
            <a:spAutoFit/>
          </a:bodyPr>
          <a:lstStyle/>
          <a:p>
            <a:r>
              <a:rPr lang="en-US" altLang="zh-CN" sz="1200" b="1" dirty="0">
                <a:solidFill>
                  <a:srgbClr val="FF0000"/>
                </a:solidFill>
                <a:cs typeface="Times New Roman" panose="02020603050405020304" pitchFamily="18" charset="0"/>
              </a:rPr>
              <a:t>+</a:t>
            </a:r>
            <a:endParaRPr lang="zh-CN" altLang="en-US" sz="1200" b="1" dirty="0">
              <a:solidFill>
                <a:srgbClr val="FF0000"/>
              </a:solidFill>
              <a:cs typeface="Times New Roman" panose="02020603050405020304" pitchFamily="18" charset="0"/>
            </a:endParaRPr>
          </a:p>
        </p:txBody>
      </p:sp>
      <p:sp>
        <p:nvSpPr>
          <p:cNvPr id="280" name="椭圆 279">
            <a:extLst>
              <a:ext uri="{FF2B5EF4-FFF2-40B4-BE49-F238E27FC236}">
                <a16:creationId xmlns:a16="http://schemas.microsoft.com/office/drawing/2014/main" id="{864BF315-A6FB-8F83-9BDB-F2B3D9964C33}"/>
              </a:ext>
            </a:extLst>
          </p:cNvPr>
          <p:cNvSpPr/>
          <p:nvPr/>
        </p:nvSpPr>
        <p:spPr>
          <a:xfrm>
            <a:off x="7522270" y="1497900"/>
            <a:ext cx="77972" cy="77972"/>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81" name="直接连接符 280">
            <a:extLst>
              <a:ext uri="{FF2B5EF4-FFF2-40B4-BE49-F238E27FC236}">
                <a16:creationId xmlns:a16="http://schemas.microsoft.com/office/drawing/2014/main" id="{9C4E6174-E1D8-813B-E181-28FE0FED5DDC}"/>
              </a:ext>
            </a:extLst>
          </p:cNvPr>
          <p:cNvCxnSpPr>
            <a:cxnSpLocks/>
            <a:stCxn id="283" idx="0"/>
            <a:endCxn id="282" idx="5"/>
          </p:cNvCxnSpPr>
          <p:nvPr/>
        </p:nvCxnSpPr>
        <p:spPr>
          <a:xfrm flipH="1" flipV="1">
            <a:off x="7639169" y="1426336"/>
            <a:ext cx="87503" cy="64307"/>
          </a:xfrm>
          <a:prstGeom prst="line">
            <a:avLst/>
          </a:prstGeom>
          <a:ln w="19050">
            <a:solidFill>
              <a:srgbClr val="FF0000"/>
            </a:solidFill>
          </a:ln>
        </p:spPr>
        <p:style>
          <a:lnRef idx="2">
            <a:schemeClr val="dk1"/>
          </a:lnRef>
          <a:fillRef idx="0">
            <a:schemeClr val="dk1"/>
          </a:fillRef>
          <a:effectRef idx="1">
            <a:schemeClr val="dk1"/>
          </a:effectRef>
          <a:fontRef idx="minor">
            <a:schemeClr val="tx1"/>
          </a:fontRef>
        </p:style>
      </p:cxnSp>
      <p:sp>
        <p:nvSpPr>
          <p:cNvPr id="282" name="椭圆 281">
            <a:extLst>
              <a:ext uri="{FF2B5EF4-FFF2-40B4-BE49-F238E27FC236}">
                <a16:creationId xmlns:a16="http://schemas.microsoft.com/office/drawing/2014/main" id="{543429C4-0347-F694-CBD6-C1ABCBC6C01C}"/>
              </a:ext>
            </a:extLst>
          </p:cNvPr>
          <p:cNvSpPr/>
          <p:nvPr/>
        </p:nvSpPr>
        <p:spPr>
          <a:xfrm>
            <a:off x="7572616" y="1359783"/>
            <a:ext cx="77972" cy="77972"/>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3" name="椭圆 282">
            <a:extLst>
              <a:ext uri="{FF2B5EF4-FFF2-40B4-BE49-F238E27FC236}">
                <a16:creationId xmlns:a16="http://schemas.microsoft.com/office/drawing/2014/main" id="{58CCB816-CFE9-099D-5734-3A042D55CC16}"/>
              </a:ext>
            </a:extLst>
          </p:cNvPr>
          <p:cNvSpPr/>
          <p:nvPr/>
        </p:nvSpPr>
        <p:spPr>
          <a:xfrm>
            <a:off x="7687686" y="1490643"/>
            <a:ext cx="77972" cy="77972"/>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4" name="椭圆 283">
            <a:extLst>
              <a:ext uri="{FF2B5EF4-FFF2-40B4-BE49-F238E27FC236}">
                <a16:creationId xmlns:a16="http://schemas.microsoft.com/office/drawing/2014/main" id="{E537DEBE-5F4A-A5F1-4EBF-2BD508E99969}"/>
              </a:ext>
            </a:extLst>
          </p:cNvPr>
          <p:cNvSpPr/>
          <p:nvPr/>
        </p:nvSpPr>
        <p:spPr>
          <a:xfrm>
            <a:off x="7455964" y="1330231"/>
            <a:ext cx="350418" cy="327162"/>
          </a:xfrm>
          <a:prstGeom prst="ellipse">
            <a:avLst/>
          </a:prstGeom>
          <a:noFill/>
          <a:ln>
            <a:solidFill>
              <a:srgbClr val="FF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85" name="直接连接符 284">
            <a:extLst>
              <a:ext uri="{FF2B5EF4-FFF2-40B4-BE49-F238E27FC236}">
                <a16:creationId xmlns:a16="http://schemas.microsoft.com/office/drawing/2014/main" id="{B90A05A6-2DEA-62E6-CA88-58F663131E00}"/>
              </a:ext>
            </a:extLst>
          </p:cNvPr>
          <p:cNvCxnSpPr>
            <a:cxnSpLocks/>
            <a:stCxn id="278" idx="0"/>
            <a:endCxn id="283" idx="4"/>
          </p:cNvCxnSpPr>
          <p:nvPr/>
        </p:nvCxnSpPr>
        <p:spPr>
          <a:xfrm flipH="1" flipV="1">
            <a:off x="7726672" y="1568615"/>
            <a:ext cx="14537" cy="146213"/>
          </a:xfrm>
          <a:prstGeom prst="line">
            <a:avLst/>
          </a:prstGeom>
          <a:ln w="19050">
            <a:solidFill>
              <a:srgbClr val="FF0000"/>
            </a:solidFill>
          </a:ln>
        </p:spPr>
        <p:style>
          <a:lnRef idx="2">
            <a:schemeClr val="dk1"/>
          </a:lnRef>
          <a:fillRef idx="0">
            <a:schemeClr val="dk1"/>
          </a:fillRef>
          <a:effectRef idx="1">
            <a:schemeClr val="dk1"/>
          </a:effectRef>
          <a:fontRef idx="minor">
            <a:schemeClr val="tx1"/>
          </a:fontRef>
        </p:style>
      </p:cxnSp>
      <p:sp>
        <p:nvSpPr>
          <p:cNvPr id="286" name="椭圆 285">
            <a:extLst>
              <a:ext uri="{FF2B5EF4-FFF2-40B4-BE49-F238E27FC236}">
                <a16:creationId xmlns:a16="http://schemas.microsoft.com/office/drawing/2014/main" id="{8F854E24-4A93-C673-8B56-BBCD745514A4}"/>
              </a:ext>
            </a:extLst>
          </p:cNvPr>
          <p:cNvSpPr/>
          <p:nvPr/>
        </p:nvSpPr>
        <p:spPr>
          <a:xfrm>
            <a:off x="7839836" y="2006202"/>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87" name="椭圆 286">
            <a:extLst>
              <a:ext uri="{FF2B5EF4-FFF2-40B4-BE49-F238E27FC236}">
                <a16:creationId xmlns:a16="http://schemas.microsoft.com/office/drawing/2014/main" id="{6DE0D780-2872-9F9B-2B6E-FA3B3AF136AE}"/>
              </a:ext>
            </a:extLst>
          </p:cNvPr>
          <p:cNvSpPr/>
          <p:nvPr/>
        </p:nvSpPr>
        <p:spPr>
          <a:xfrm>
            <a:off x="7508059" y="2002183"/>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291" name="直接连接符 290">
            <a:extLst>
              <a:ext uri="{FF2B5EF4-FFF2-40B4-BE49-F238E27FC236}">
                <a16:creationId xmlns:a16="http://schemas.microsoft.com/office/drawing/2014/main" id="{78FA998E-B48B-24FC-B729-E6AC421D25E8}"/>
              </a:ext>
            </a:extLst>
          </p:cNvPr>
          <p:cNvCxnSpPr>
            <a:cxnSpLocks/>
            <a:stCxn id="287" idx="0"/>
            <a:endCxn id="278" idx="3"/>
          </p:cNvCxnSpPr>
          <p:nvPr/>
        </p:nvCxnSpPr>
        <p:spPr>
          <a:xfrm flipV="1">
            <a:off x="7572353" y="1830682"/>
            <a:ext cx="123393" cy="171501"/>
          </a:xfrm>
          <a:prstGeom prst="line">
            <a:avLst/>
          </a:prstGeom>
        </p:spPr>
        <p:style>
          <a:lnRef idx="2">
            <a:schemeClr val="dk1"/>
          </a:lnRef>
          <a:fillRef idx="0">
            <a:schemeClr val="dk1"/>
          </a:fillRef>
          <a:effectRef idx="1">
            <a:schemeClr val="dk1"/>
          </a:effectRef>
          <a:fontRef idx="minor">
            <a:schemeClr val="tx1"/>
          </a:fontRef>
        </p:style>
      </p:cxnSp>
      <p:cxnSp>
        <p:nvCxnSpPr>
          <p:cNvPr id="298" name="直接连接符 297">
            <a:extLst>
              <a:ext uri="{FF2B5EF4-FFF2-40B4-BE49-F238E27FC236}">
                <a16:creationId xmlns:a16="http://schemas.microsoft.com/office/drawing/2014/main" id="{A3555200-05E2-ED54-6D60-181154B886E2}"/>
              </a:ext>
            </a:extLst>
          </p:cNvPr>
          <p:cNvCxnSpPr>
            <a:cxnSpLocks/>
            <a:stCxn id="278" idx="5"/>
            <a:endCxn id="286" idx="0"/>
          </p:cNvCxnSpPr>
          <p:nvPr/>
        </p:nvCxnSpPr>
        <p:spPr>
          <a:xfrm>
            <a:off x="7786672" y="1830682"/>
            <a:ext cx="117458" cy="175520"/>
          </a:xfrm>
          <a:prstGeom prst="line">
            <a:avLst/>
          </a:prstGeom>
        </p:spPr>
        <p:style>
          <a:lnRef idx="2">
            <a:schemeClr val="dk1"/>
          </a:lnRef>
          <a:fillRef idx="0">
            <a:schemeClr val="dk1"/>
          </a:fillRef>
          <a:effectRef idx="1">
            <a:schemeClr val="dk1"/>
          </a:effectRef>
          <a:fontRef idx="minor">
            <a:schemeClr val="tx1"/>
          </a:fontRef>
        </p:style>
      </p:cxnSp>
      <p:cxnSp>
        <p:nvCxnSpPr>
          <p:cNvPr id="303" name="直接连接符 302">
            <a:extLst>
              <a:ext uri="{FF2B5EF4-FFF2-40B4-BE49-F238E27FC236}">
                <a16:creationId xmlns:a16="http://schemas.microsoft.com/office/drawing/2014/main" id="{427073E9-BD46-5D2E-038D-B5EC5A0ECC06}"/>
              </a:ext>
            </a:extLst>
          </p:cNvPr>
          <p:cNvCxnSpPr>
            <a:cxnSpLocks/>
            <a:stCxn id="287" idx="6"/>
            <a:endCxn id="286" idx="2"/>
          </p:cNvCxnSpPr>
          <p:nvPr/>
        </p:nvCxnSpPr>
        <p:spPr>
          <a:xfrm>
            <a:off x="7636647" y="2070049"/>
            <a:ext cx="203189" cy="4019"/>
          </a:xfrm>
          <a:prstGeom prst="line">
            <a:avLst/>
          </a:prstGeom>
        </p:spPr>
        <p:style>
          <a:lnRef idx="2">
            <a:schemeClr val="dk1"/>
          </a:lnRef>
          <a:fillRef idx="0">
            <a:schemeClr val="dk1"/>
          </a:fillRef>
          <a:effectRef idx="1">
            <a:schemeClr val="dk1"/>
          </a:effectRef>
          <a:fontRef idx="minor">
            <a:schemeClr val="tx1"/>
          </a:fontRef>
        </p:style>
      </p:cxnSp>
      <p:sp>
        <p:nvSpPr>
          <p:cNvPr id="312" name="文本框 311">
            <a:extLst>
              <a:ext uri="{FF2B5EF4-FFF2-40B4-BE49-F238E27FC236}">
                <a16:creationId xmlns:a16="http://schemas.microsoft.com/office/drawing/2014/main" id="{A3205414-477C-4E02-C2F5-ADE6EB245A33}"/>
              </a:ext>
            </a:extLst>
          </p:cNvPr>
          <p:cNvSpPr txBox="1"/>
          <p:nvPr/>
        </p:nvSpPr>
        <p:spPr>
          <a:xfrm>
            <a:off x="7430261" y="1924110"/>
            <a:ext cx="292068" cy="276999"/>
          </a:xfrm>
          <a:prstGeom prst="rect">
            <a:avLst/>
          </a:prstGeom>
          <a:noFill/>
        </p:spPr>
        <p:txBody>
          <a:bodyPr wrap="non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sp>
        <p:nvSpPr>
          <p:cNvPr id="313" name="文本框 312">
            <a:extLst>
              <a:ext uri="{FF2B5EF4-FFF2-40B4-BE49-F238E27FC236}">
                <a16:creationId xmlns:a16="http://schemas.microsoft.com/office/drawing/2014/main" id="{05BBB3C1-2639-5CFE-ABA9-2AB701FF2996}"/>
              </a:ext>
            </a:extLst>
          </p:cNvPr>
          <p:cNvSpPr txBox="1"/>
          <p:nvPr/>
        </p:nvSpPr>
        <p:spPr>
          <a:xfrm>
            <a:off x="7760546" y="1929607"/>
            <a:ext cx="292068" cy="276999"/>
          </a:xfrm>
          <a:prstGeom prst="rect">
            <a:avLst/>
          </a:prstGeom>
          <a:noFill/>
        </p:spPr>
        <p:txBody>
          <a:bodyPr wrap="non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sp>
        <p:nvSpPr>
          <p:cNvPr id="320" name="文本框 319">
            <a:extLst>
              <a:ext uri="{FF2B5EF4-FFF2-40B4-BE49-F238E27FC236}">
                <a16:creationId xmlns:a16="http://schemas.microsoft.com/office/drawing/2014/main" id="{B12C4B1A-69C4-D05F-1233-4A46AFF5C9FA}"/>
              </a:ext>
            </a:extLst>
          </p:cNvPr>
          <p:cNvSpPr txBox="1"/>
          <p:nvPr/>
        </p:nvSpPr>
        <p:spPr>
          <a:xfrm>
            <a:off x="7095606" y="2090498"/>
            <a:ext cx="1344151"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Watermark sample</a:t>
            </a:r>
            <a:endParaRPr lang="zh-CN" altLang="en-US" sz="1200" dirty="0">
              <a:latin typeface="Times New Roman" panose="02020603050405020304" pitchFamily="18" charset="0"/>
              <a:cs typeface="Times New Roman" panose="02020603050405020304" pitchFamily="18" charset="0"/>
            </a:endParaRPr>
          </a:p>
        </p:txBody>
      </p:sp>
      <p:cxnSp>
        <p:nvCxnSpPr>
          <p:cNvPr id="321" name="直接箭头连接符 320">
            <a:extLst>
              <a:ext uri="{FF2B5EF4-FFF2-40B4-BE49-F238E27FC236}">
                <a16:creationId xmlns:a16="http://schemas.microsoft.com/office/drawing/2014/main" id="{E13B54A0-4EF7-8A0A-B759-F24444561833}"/>
              </a:ext>
            </a:extLst>
          </p:cNvPr>
          <p:cNvCxnSpPr>
            <a:cxnSpLocks/>
          </p:cNvCxnSpPr>
          <p:nvPr/>
        </p:nvCxnSpPr>
        <p:spPr>
          <a:xfrm>
            <a:off x="7720881" y="2340276"/>
            <a:ext cx="0" cy="23116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26" name="椭圆 325">
            <a:extLst>
              <a:ext uri="{FF2B5EF4-FFF2-40B4-BE49-F238E27FC236}">
                <a16:creationId xmlns:a16="http://schemas.microsoft.com/office/drawing/2014/main" id="{248A7988-0BAD-5DAF-48D2-F08F3AC471AE}"/>
              </a:ext>
            </a:extLst>
          </p:cNvPr>
          <p:cNvSpPr/>
          <p:nvPr/>
        </p:nvSpPr>
        <p:spPr>
          <a:xfrm>
            <a:off x="7132347" y="2662826"/>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329" name="文本框 328">
            <a:extLst>
              <a:ext uri="{FF2B5EF4-FFF2-40B4-BE49-F238E27FC236}">
                <a16:creationId xmlns:a16="http://schemas.microsoft.com/office/drawing/2014/main" id="{E62A434E-AB14-5612-450C-A5306D000668}"/>
              </a:ext>
            </a:extLst>
          </p:cNvPr>
          <p:cNvSpPr txBox="1"/>
          <p:nvPr/>
        </p:nvSpPr>
        <p:spPr>
          <a:xfrm>
            <a:off x="7103917" y="2570369"/>
            <a:ext cx="1409095" cy="461665"/>
          </a:xfrm>
          <a:prstGeom prst="rect">
            <a:avLst/>
          </a:prstGeom>
          <a:noFill/>
        </p:spPr>
        <p:txBody>
          <a:bodyPr wrap="square">
            <a:spAutoFit/>
          </a:bodyPr>
          <a:lstStyle/>
          <a:p>
            <a:pPr algn="ctr"/>
            <a:r>
              <a:rPr lang="en-US" altLang="zh-CN" sz="1200" b="0" i="0" dirty="0">
                <a:solidFill>
                  <a:srgbClr val="2C2C36"/>
                </a:solidFill>
                <a:effectLst/>
                <a:latin typeface="Times New Roman" panose="02020603050405020304" pitchFamily="18" charset="0"/>
                <a:cs typeface="Times New Roman" panose="02020603050405020304" pitchFamily="18" charset="0"/>
              </a:rPr>
              <a:t>Node is positive</a:t>
            </a:r>
          </a:p>
          <a:p>
            <a:pPr algn="ctr"/>
            <a:r>
              <a:rPr lang="en-US" altLang="zh-CN" sz="1200" b="0" i="0" dirty="0">
                <a:solidFill>
                  <a:srgbClr val="FF0000"/>
                </a:solidFill>
                <a:effectLst/>
                <a:latin typeface="Times New Roman" panose="02020603050405020304" pitchFamily="18" charset="0"/>
                <a:cs typeface="Times New Roman" panose="02020603050405020304" pitchFamily="18" charset="0"/>
              </a:rPr>
              <a:t>Incorrect results</a:t>
            </a:r>
          </a:p>
        </p:txBody>
      </p:sp>
      <p:sp>
        <p:nvSpPr>
          <p:cNvPr id="330" name="文本框 329">
            <a:extLst>
              <a:ext uri="{FF2B5EF4-FFF2-40B4-BE49-F238E27FC236}">
                <a16:creationId xmlns:a16="http://schemas.microsoft.com/office/drawing/2014/main" id="{1A1A7112-22C2-7127-C6EE-748C01529B7B}"/>
              </a:ext>
            </a:extLst>
          </p:cNvPr>
          <p:cNvSpPr txBox="1"/>
          <p:nvPr/>
        </p:nvSpPr>
        <p:spPr>
          <a:xfrm flipH="1">
            <a:off x="7050036" y="2577677"/>
            <a:ext cx="280338" cy="276999"/>
          </a:xfrm>
          <a:prstGeom prst="rect">
            <a:avLst/>
          </a:prstGeom>
          <a:noFill/>
        </p:spPr>
        <p:txBody>
          <a:bodyPr wrap="square" rtlCol="0">
            <a:spAutoFit/>
          </a:bodyPr>
          <a:lstStyle/>
          <a:p>
            <a:r>
              <a:rPr lang="en-US" altLang="zh-CN" sz="1200" b="1" dirty="0">
                <a:solidFill>
                  <a:srgbClr val="FF0000"/>
                </a:solidFill>
                <a:cs typeface="Times New Roman" panose="02020603050405020304" pitchFamily="18" charset="0"/>
              </a:rPr>
              <a:t>+</a:t>
            </a:r>
            <a:endParaRPr lang="zh-CN" altLang="en-US" sz="1200" b="1" dirty="0">
              <a:solidFill>
                <a:srgbClr val="FF0000"/>
              </a:solidFill>
              <a:cs typeface="Times New Roman" panose="02020603050405020304" pitchFamily="18" charset="0"/>
            </a:endParaRPr>
          </a:p>
        </p:txBody>
      </p:sp>
      <p:sp>
        <p:nvSpPr>
          <p:cNvPr id="334" name="椭圆 333">
            <a:extLst>
              <a:ext uri="{FF2B5EF4-FFF2-40B4-BE49-F238E27FC236}">
                <a16:creationId xmlns:a16="http://schemas.microsoft.com/office/drawing/2014/main" id="{DE8C0622-A238-6A89-AA0C-4EE4025D8148}"/>
              </a:ext>
            </a:extLst>
          </p:cNvPr>
          <p:cNvSpPr/>
          <p:nvPr/>
        </p:nvSpPr>
        <p:spPr>
          <a:xfrm>
            <a:off x="3439180" y="3471628"/>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335" name="椭圆 334">
            <a:extLst>
              <a:ext uri="{FF2B5EF4-FFF2-40B4-BE49-F238E27FC236}">
                <a16:creationId xmlns:a16="http://schemas.microsoft.com/office/drawing/2014/main" id="{B2276B4F-588E-CAF9-8DC3-3E301756D830}"/>
              </a:ext>
            </a:extLst>
          </p:cNvPr>
          <p:cNvSpPr/>
          <p:nvPr/>
        </p:nvSpPr>
        <p:spPr>
          <a:xfrm>
            <a:off x="3743980" y="3844889"/>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336" name="椭圆 335">
            <a:extLst>
              <a:ext uri="{FF2B5EF4-FFF2-40B4-BE49-F238E27FC236}">
                <a16:creationId xmlns:a16="http://schemas.microsoft.com/office/drawing/2014/main" id="{354365B6-46C4-939F-F117-DB21499AF785}"/>
              </a:ext>
            </a:extLst>
          </p:cNvPr>
          <p:cNvSpPr/>
          <p:nvPr/>
        </p:nvSpPr>
        <p:spPr>
          <a:xfrm>
            <a:off x="3797894" y="4282783"/>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337" name="直接连接符 336">
            <a:extLst>
              <a:ext uri="{FF2B5EF4-FFF2-40B4-BE49-F238E27FC236}">
                <a16:creationId xmlns:a16="http://schemas.microsoft.com/office/drawing/2014/main" id="{4D2288B9-0AE8-A013-645C-8BD4FB4A4716}"/>
              </a:ext>
            </a:extLst>
          </p:cNvPr>
          <p:cNvCxnSpPr>
            <a:cxnSpLocks/>
            <a:stCxn id="334" idx="3"/>
          </p:cNvCxnSpPr>
          <p:nvPr/>
        </p:nvCxnSpPr>
        <p:spPr>
          <a:xfrm flipH="1">
            <a:off x="3216533" y="3587482"/>
            <a:ext cx="241478" cy="237530"/>
          </a:xfrm>
          <a:prstGeom prst="line">
            <a:avLst/>
          </a:prstGeom>
        </p:spPr>
        <p:style>
          <a:lnRef idx="2">
            <a:schemeClr val="dk1"/>
          </a:lnRef>
          <a:fillRef idx="0">
            <a:schemeClr val="dk1"/>
          </a:fillRef>
          <a:effectRef idx="1">
            <a:schemeClr val="dk1"/>
          </a:effectRef>
          <a:fontRef idx="minor">
            <a:schemeClr val="tx1"/>
          </a:fontRef>
        </p:style>
      </p:cxnSp>
      <p:cxnSp>
        <p:nvCxnSpPr>
          <p:cNvPr id="338" name="直接连接符 337">
            <a:extLst>
              <a:ext uri="{FF2B5EF4-FFF2-40B4-BE49-F238E27FC236}">
                <a16:creationId xmlns:a16="http://schemas.microsoft.com/office/drawing/2014/main" id="{C4945BA8-3090-2B77-E7D1-6A3D9DAB6686}"/>
              </a:ext>
            </a:extLst>
          </p:cNvPr>
          <p:cNvCxnSpPr>
            <a:cxnSpLocks/>
            <a:stCxn id="334" idx="5"/>
            <a:endCxn id="335" idx="1"/>
          </p:cNvCxnSpPr>
          <p:nvPr/>
        </p:nvCxnSpPr>
        <p:spPr>
          <a:xfrm>
            <a:off x="3548937" y="3587482"/>
            <a:ext cx="213874" cy="277284"/>
          </a:xfrm>
          <a:prstGeom prst="line">
            <a:avLst/>
          </a:prstGeom>
        </p:spPr>
        <p:style>
          <a:lnRef idx="2">
            <a:schemeClr val="dk1"/>
          </a:lnRef>
          <a:fillRef idx="0">
            <a:schemeClr val="dk1"/>
          </a:fillRef>
          <a:effectRef idx="1">
            <a:schemeClr val="dk1"/>
          </a:effectRef>
          <a:fontRef idx="minor">
            <a:schemeClr val="tx1"/>
          </a:fontRef>
        </p:style>
      </p:cxnSp>
      <p:cxnSp>
        <p:nvCxnSpPr>
          <p:cNvPr id="339" name="直接连接符 338">
            <a:extLst>
              <a:ext uri="{FF2B5EF4-FFF2-40B4-BE49-F238E27FC236}">
                <a16:creationId xmlns:a16="http://schemas.microsoft.com/office/drawing/2014/main" id="{14E355F7-8EDC-B23D-3D64-BEDCE3F47E5A}"/>
              </a:ext>
            </a:extLst>
          </p:cNvPr>
          <p:cNvCxnSpPr>
            <a:cxnSpLocks/>
          </p:cNvCxnSpPr>
          <p:nvPr/>
        </p:nvCxnSpPr>
        <p:spPr>
          <a:xfrm>
            <a:off x="3261996" y="3940866"/>
            <a:ext cx="131721" cy="292580"/>
          </a:xfrm>
          <a:prstGeom prst="line">
            <a:avLst/>
          </a:prstGeom>
        </p:spPr>
        <p:style>
          <a:lnRef idx="2">
            <a:schemeClr val="dk1"/>
          </a:lnRef>
          <a:fillRef idx="0">
            <a:schemeClr val="dk1"/>
          </a:fillRef>
          <a:effectRef idx="1">
            <a:schemeClr val="dk1"/>
          </a:effectRef>
          <a:fontRef idx="minor">
            <a:schemeClr val="tx1"/>
          </a:fontRef>
        </p:style>
      </p:cxnSp>
      <p:cxnSp>
        <p:nvCxnSpPr>
          <p:cNvPr id="340" name="直接连接符 339">
            <a:extLst>
              <a:ext uri="{FF2B5EF4-FFF2-40B4-BE49-F238E27FC236}">
                <a16:creationId xmlns:a16="http://schemas.microsoft.com/office/drawing/2014/main" id="{CFFC8F6D-A1F4-2B25-FCD2-BD406B7E6A7E}"/>
              </a:ext>
            </a:extLst>
          </p:cNvPr>
          <p:cNvCxnSpPr>
            <a:cxnSpLocks/>
            <a:stCxn id="335" idx="3"/>
          </p:cNvCxnSpPr>
          <p:nvPr/>
        </p:nvCxnSpPr>
        <p:spPr>
          <a:xfrm flipH="1">
            <a:off x="3484643" y="3960743"/>
            <a:ext cx="278168" cy="272703"/>
          </a:xfrm>
          <a:prstGeom prst="line">
            <a:avLst/>
          </a:prstGeom>
        </p:spPr>
        <p:style>
          <a:lnRef idx="2">
            <a:schemeClr val="dk1"/>
          </a:lnRef>
          <a:fillRef idx="0">
            <a:schemeClr val="dk1"/>
          </a:fillRef>
          <a:effectRef idx="1">
            <a:schemeClr val="dk1"/>
          </a:effectRef>
          <a:fontRef idx="minor">
            <a:schemeClr val="tx1"/>
          </a:fontRef>
        </p:style>
      </p:cxnSp>
      <p:cxnSp>
        <p:nvCxnSpPr>
          <p:cNvPr id="341" name="直接连接符 340">
            <a:extLst>
              <a:ext uri="{FF2B5EF4-FFF2-40B4-BE49-F238E27FC236}">
                <a16:creationId xmlns:a16="http://schemas.microsoft.com/office/drawing/2014/main" id="{F8F5DA52-1504-7B2B-7344-7201A3919F5D}"/>
              </a:ext>
            </a:extLst>
          </p:cNvPr>
          <p:cNvCxnSpPr>
            <a:cxnSpLocks/>
            <a:stCxn id="350" idx="2"/>
            <a:endCxn id="335" idx="7"/>
          </p:cNvCxnSpPr>
          <p:nvPr/>
        </p:nvCxnSpPr>
        <p:spPr>
          <a:xfrm flipH="1">
            <a:off x="3853737" y="3835211"/>
            <a:ext cx="247571" cy="29555"/>
          </a:xfrm>
          <a:prstGeom prst="line">
            <a:avLst/>
          </a:prstGeom>
        </p:spPr>
        <p:style>
          <a:lnRef idx="2">
            <a:schemeClr val="dk1"/>
          </a:lnRef>
          <a:fillRef idx="0">
            <a:schemeClr val="dk1"/>
          </a:fillRef>
          <a:effectRef idx="1">
            <a:schemeClr val="dk1"/>
          </a:effectRef>
          <a:fontRef idx="minor">
            <a:schemeClr val="tx1"/>
          </a:fontRef>
        </p:style>
      </p:cxnSp>
      <p:cxnSp>
        <p:nvCxnSpPr>
          <p:cNvPr id="342" name="直接连接符 341">
            <a:extLst>
              <a:ext uri="{FF2B5EF4-FFF2-40B4-BE49-F238E27FC236}">
                <a16:creationId xmlns:a16="http://schemas.microsoft.com/office/drawing/2014/main" id="{D766DEE0-06F3-7506-1044-CE78B2CCEE6F}"/>
              </a:ext>
            </a:extLst>
          </p:cNvPr>
          <p:cNvCxnSpPr>
            <a:cxnSpLocks/>
            <a:stCxn id="336" idx="0"/>
            <a:endCxn id="335" idx="4"/>
          </p:cNvCxnSpPr>
          <p:nvPr/>
        </p:nvCxnSpPr>
        <p:spPr>
          <a:xfrm flipH="1" flipV="1">
            <a:off x="3808274" y="3980620"/>
            <a:ext cx="53914" cy="302163"/>
          </a:xfrm>
          <a:prstGeom prst="line">
            <a:avLst/>
          </a:prstGeom>
        </p:spPr>
        <p:style>
          <a:lnRef idx="2">
            <a:schemeClr val="dk1"/>
          </a:lnRef>
          <a:fillRef idx="0">
            <a:schemeClr val="dk1"/>
          </a:fillRef>
          <a:effectRef idx="1">
            <a:schemeClr val="dk1"/>
          </a:effectRef>
          <a:fontRef idx="minor">
            <a:schemeClr val="tx1"/>
          </a:fontRef>
        </p:style>
      </p:cxnSp>
      <p:cxnSp>
        <p:nvCxnSpPr>
          <p:cNvPr id="343" name="直接连接符 342">
            <a:extLst>
              <a:ext uri="{FF2B5EF4-FFF2-40B4-BE49-F238E27FC236}">
                <a16:creationId xmlns:a16="http://schemas.microsoft.com/office/drawing/2014/main" id="{D5028CBD-2C50-7D8B-DC1A-13D60E37864F}"/>
              </a:ext>
            </a:extLst>
          </p:cNvPr>
          <p:cNvCxnSpPr>
            <a:cxnSpLocks/>
            <a:stCxn id="349" idx="1"/>
            <a:endCxn id="335" idx="5"/>
          </p:cNvCxnSpPr>
          <p:nvPr/>
        </p:nvCxnSpPr>
        <p:spPr>
          <a:xfrm flipH="1" flipV="1">
            <a:off x="3853737" y="3960743"/>
            <a:ext cx="341209" cy="144561"/>
          </a:xfrm>
          <a:prstGeom prst="line">
            <a:avLst/>
          </a:prstGeom>
        </p:spPr>
        <p:style>
          <a:lnRef idx="2">
            <a:schemeClr val="dk1"/>
          </a:lnRef>
          <a:fillRef idx="0">
            <a:schemeClr val="dk1"/>
          </a:fillRef>
          <a:effectRef idx="1">
            <a:schemeClr val="dk1"/>
          </a:effectRef>
          <a:fontRef idx="minor">
            <a:schemeClr val="tx1"/>
          </a:fontRef>
        </p:style>
      </p:cxnSp>
      <p:cxnSp>
        <p:nvCxnSpPr>
          <p:cNvPr id="344" name="直接连接符 343">
            <a:extLst>
              <a:ext uri="{FF2B5EF4-FFF2-40B4-BE49-F238E27FC236}">
                <a16:creationId xmlns:a16="http://schemas.microsoft.com/office/drawing/2014/main" id="{A46C0364-A7C0-8F0B-213C-71A87A6FB1A2}"/>
              </a:ext>
            </a:extLst>
          </p:cNvPr>
          <p:cNvCxnSpPr>
            <a:cxnSpLocks/>
            <a:stCxn id="350" idx="5"/>
            <a:endCxn id="349" idx="0"/>
          </p:cNvCxnSpPr>
          <p:nvPr/>
        </p:nvCxnSpPr>
        <p:spPr>
          <a:xfrm>
            <a:off x="4211065" y="3883199"/>
            <a:ext cx="29344" cy="202228"/>
          </a:xfrm>
          <a:prstGeom prst="line">
            <a:avLst/>
          </a:prstGeom>
        </p:spPr>
        <p:style>
          <a:lnRef idx="2">
            <a:schemeClr val="dk1"/>
          </a:lnRef>
          <a:fillRef idx="0">
            <a:schemeClr val="dk1"/>
          </a:fillRef>
          <a:effectRef idx="1">
            <a:schemeClr val="dk1"/>
          </a:effectRef>
          <a:fontRef idx="minor">
            <a:schemeClr val="tx1"/>
          </a:fontRef>
        </p:style>
      </p:cxnSp>
      <p:cxnSp>
        <p:nvCxnSpPr>
          <p:cNvPr id="345" name="直接连接符 344">
            <a:extLst>
              <a:ext uri="{FF2B5EF4-FFF2-40B4-BE49-F238E27FC236}">
                <a16:creationId xmlns:a16="http://schemas.microsoft.com/office/drawing/2014/main" id="{80AA0AD5-6232-35D0-9E7F-EF9FC6B48A5C}"/>
              </a:ext>
            </a:extLst>
          </p:cNvPr>
          <p:cNvCxnSpPr>
            <a:cxnSpLocks/>
            <a:stCxn id="334" idx="4"/>
          </p:cNvCxnSpPr>
          <p:nvPr/>
        </p:nvCxnSpPr>
        <p:spPr>
          <a:xfrm flipH="1">
            <a:off x="3439180" y="3607359"/>
            <a:ext cx="64294" cy="606210"/>
          </a:xfrm>
          <a:prstGeom prst="line">
            <a:avLst/>
          </a:prstGeom>
        </p:spPr>
        <p:style>
          <a:lnRef idx="2">
            <a:schemeClr val="dk1"/>
          </a:lnRef>
          <a:fillRef idx="0">
            <a:schemeClr val="dk1"/>
          </a:fillRef>
          <a:effectRef idx="1">
            <a:schemeClr val="dk1"/>
          </a:effectRef>
          <a:fontRef idx="minor">
            <a:schemeClr val="tx1"/>
          </a:fontRef>
        </p:style>
      </p:cxnSp>
      <p:cxnSp>
        <p:nvCxnSpPr>
          <p:cNvPr id="346" name="直接连接符 345">
            <a:extLst>
              <a:ext uri="{FF2B5EF4-FFF2-40B4-BE49-F238E27FC236}">
                <a16:creationId xmlns:a16="http://schemas.microsoft.com/office/drawing/2014/main" id="{441B6357-AF4F-2239-C0AB-224DF10CFD30}"/>
              </a:ext>
            </a:extLst>
          </p:cNvPr>
          <p:cNvCxnSpPr>
            <a:cxnSpLocks/>
            <a:endCxn id="336" idx="2"/>
          </p:cNvCxnSpPr>
          <p:nvPr/>
        </p:nvCxnSpPr>
        <p:spPr>
          <a:xfrm>
            <a:off x="3482924" y="4329293"/>
            <a:ext cx="314970" cy="21356"/>
          </a:xfrm>
          <a:prstGeom prst="line">
            <a:avLst/>
          </a:prstGeom>
        </p:spPr>
        <p:style>
          <a:lnRef idx="2">
            <a:schemeClr val="dk1"/>
          </a:lnRef>
          <a:fillRef idx="0">
            <a:schemeClr val="dk1"/>
          </a:fillRef>
          <a:effectRef idx="1">
            <a:schemeClr val="dk1"/>
          </a:effectRef>
          <a:fontRef idx="minor">
            <a:schemeClr val="tx1"/>
          </a:fontRef>
        </p:style>
      </p:cxnSp>
      <p:sp>
        <p:nvSpPr>
          <p:cNvPr id="347" name="椭圆 346">
            <a:extLst>
              <a:ext uri="{FF2B5EF4-FFF2-40B4-BE49-F238E27FC236}">
                <a16:creationId xmlns:a16="http://schemas.microsoft.com/office/drawing/2014/main" id="{0E056E70-4FE5-598E-9347-467BC71DEE9F}"/>
              </a:ext>
            </a:extLst>
          </p:cNvPr>
          <p:cNvSpPr/>
          <p:nvPr/>
        </p:nvSpPr>
        <p:spPr>
          <a:xfrm>
            <a:off x="3369642" y="4217040"/>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348" name="椭圆 347">
            <a:extLst>
              <a:ext uri="{FF2B5EF4-FFF2-40B4-BE49-F238E27FC236}">
                <a16:creationId xmlns:a16="http://schemas.microsoft.com/office/drawing/2014/main" id="{04B56644-EF9F-B208-1922-CB358F7266EB}"/>
              </a:ext>
            </a:extLst>
          </p:cNvPr>
          <p:cNvSpPr/>
          <p:nvPr/>
        </p:nvSpPr>
        <p:spPr>
          <a:xfrm>
            <a:off x="3180078" y="3808024"/>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349" name="椭圆 348">
            <a:extLst>
              <a:ext uri="{FF2B5EF4-FFF2-40B4-BE49-F238E27FC236}">
                <a16:creationId xmlns:a16="http://schemas.microsoft.com/office/drawing/2014/main" id="{D9263CD7-81E3-F89D-10DC-CE8C463AC68E}"/>
              </a:ext>
            </a:extLst>
          </p:cNvPr>
          <p:cNvSpPr/>
          <p:nvPr/>
        </p:nvSpPr>
        <p:spPr>
          <a:xfrm>
            <a:off x="4176115" y="4085427"/>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350" name="椭圆 349">
            <a:extLst>
              <a:ext uri="{FF2B5EF4-FFF2-40B4-BE49-F238E27FC236}">
                <a16:creationId xmlns:a16="http://schemas.microsoft.com/office/drawing/2014/main" id="{39D4F972-6240-AADB-35B8-84B716AB394B}"/>
              </a:ext>
            </a:extLst>
          </p:cNvPr>
          <p:cNvSpPr/>
          <p:nvPr/>
        </p:nvSpPr>
        <p:spPr>
          <a:xfrm>
            <a:off x="4101308" y="3767345"/>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351" name="文本框 350">
            <a:extLst>
              <a:ext uri="{FF2B5EF4-FFF2-40B4-BE49-F238E27FC236}">
                <a16:creationId xmlns:a16="http://schemas.microsoft.com/office/drawing/2014/main" id="{E0CE4D6A-31A0-2026-733B-C5FA805B9F7A}"/>
              </a:ext>
            </a:extLst>
          </p:cNvPr>
          <p:cNvSpPr txBox="1"/>
          <p:nvPr/>
        </p:nvSpPr>
        <p:spPr>
          <a:xfrm>
            <a:off x="3372384" y="3371030"/>
            <a:ext cx="274434" cy="307777"/>
          </a:xfrm>
          <a:prstGeom prst="rect">
            <a:avLst/>
          </a:prstGeom>
          <a:noFill/>
        </p:spPr>
        <p:txBody>
          <a:bodyPr wrap="none" rtlCol="0">
            <a:spAutoFit/>
          </a:bodyPr>
          <a:lstStyle/>
          <a:p>
            <a:r>
              <a:rPr lang="en-US" altLang="zh-CN" sz="1400" b="1" dirty="0"/>
              <a:t>-</a:t>
            </a:r>
            <a:endParaRPr lang="zh-CN" altLang="en-US" sz="1400" b="1" dirty="0"/>
          </a:p>
        </p:txBody>
      </p:sp>
      <p:sp>
        <p:nvSpPr>
          <p:cNvPr id="352" name="文本框 351">
            <a:extLst>
              <a:ext uri="{FF2B5EF4-FFF2-40B4-BE49-F238E27FC236}">
                <a16:creationId xmlns:a16="http://schemas.microsoft.com/office/drawing/2014/main" id="{1D3F69FD-7B35-393C-87A2-58ABF10431D6}"/>
              </a:ext>
            </a:extLst>
          </p:cNvPr>
          <p:cNvSpPr txBox="1"/>
          <p:nvPr/>
        </p:nvSpPr>
        <p:spPr>
          <a:xfrm>
            <a:off x="3664343" y="3759814"/>
            <a:ext cx="292068" cy="276999"/>
          </a:xfrm>
          <a:prstGeom prst="rect">
            <a:avLst/>
          </a:prstGeom>
          <a:noFill/>
        </p:spPr>
        <p:txBody>
          <a:bodyPr wrap="non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cxnSp>
        <p:nvCxnSpPr>
          <p:cNvPr id="354" name="直接连接符 353">
            <a:extLst>
              <a:ext uri="{FF2B5EF4-FFF2-40B4-BE49-F238E27FC236}">
                <a16:creationId xmlns:a16="http://schemas.microsoft.com/office/drawing/2014/main" id="{2A434810-2939-7B1C-F1AD-660230ACCEB7}"/>
              </a:ext>
            </a:extLst>
          </p:cNvPr>
          <p:cNvCxnSpPr>
            <a:cxnSpLocks/>
          </p:cNvCxnSpPr>
          <p:nvPr/>
        </p:nvCxnSpPr>
        <p:spPr>
          <a:xfrm flipH="1">
            <a:off x="3819009" y="3542257"/>
            <a:ext cx="34728" cy="311085"/>
          </a:xfrm>
          <a:prstGeom prst="line">
            <a:avLst/>
          </a:prstGeom>
        </p:spPr>
        <p:style>
          <a:lnRef idx="2">
            <a:schemeClr val="dk1"/>
          </a:lnRef>
          <a:fillRef idx="0">
            <a:schemeClr val="dk1"/>
          </a:fillRef>
          <a:effectRef idx="1">
            <a:schemeClr val="dk1"/>
          </a:effectRef>
          <a:fontRef idx="minor">
            <a:schemeClr val="tx1"/>
          </a:fontRef>
        </p:style>
      </p:cxnSp>
      <p:sp>
        <p:nvSpPr>
          <p:cNvPr id="357" name="椭圆 356">
            <a:extLst>
              <a:ext uri="{FF2B5EF4-FFF2-40B4-BE49-F238E27FC236}">
                <a16:creationId xmlns:a16="http://schemas.microsoft.com/office/drawing/2014/main" id="{ED5CC67C-A971-0C2C-3B82-2A8208DA03EC}"/>
              </a:ext>
            </a:extLst>
          </p:cNvPr>
          <p:cNvSpPr/>
          <p:nvPr/>
        </p:nvSpPr>
        <p:spPr>
          <a:xfrm>
            <a:off x="3796150" y="3453839"/>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358" name="文本框 357">
            <a:extLst>
              <a:ext uri="{FF2B5EF4-FFF2-40B4-BE49-F238E27FC236}">
                <a16:creationId xmlns:a16="http://schemas.microsoft.com/office/drawing/2014/main" id="{D94676F0-DDE6-F128-6CCC-7EB5690BE257}"/>
              </a:ext>
            </a:extLst>
          </p:cNvPr>
          <p:cNvSpPr txBox="1"/>
          <p:nvPr/>
        </p:nvSpPr>
        <p:spPr>
          <a:xfrm>
            <a:off x="3101692" y="3706476"/>
            <a:ext cx="274434" cy="307777"/>
          </a:xfrm>
          <a:prstGeom prst="rect">
            <a:avLst/>
          </a:prstGeom>
          <a:noFill/>
        </p:spPr>
        <p:txBody>
          <a:bodyPr wrap="none" rtlCol="0">
            <a:spAutoFit/>
          </a:bodyPr>
          <a:lstStyle/>
          <a:p>
            <a:r>
              <a:rPr lang="en-US" altLang="zh-CN" sz="1400" b="1" dirty="0"/>
              <a:t>-</a:t>
            </a:r>
            <a:endParaRPr lang="zh-CN" altLang="en-US" sz="1400" b="1" dirty="0"/>
          </a:p>
        </p:txBody>
      </p:sp>
      <p:sp>
        <p:nvSpPr>
          <p:cNvPr id="359" name="文本框 358">
            <a:extLst>
              <a:ext uri="{FF2B5EF4-FFF2-40B4-BE49-F238E27FC236}">
                <a16:creationId xmlns:a16="http://schemas.microsoft.com/office/drawing/2014/main" id="{D6B994B7-A02D-89F9-551D-A1CE1E9DCEA6}"/>
              </a:ext>
            </a:extLst>
          </p:cNvPr>
          <p:cNvSpPr txBox="1"/>
          <p:nvPr/>
        </p:nvSpPr>
        <p:spPr>
          <a:xfrm>
            <a:off x="4023443" y="3687029"/>
            <a:ext cx="292068" cy="276999"/>
          </a:xfrm>
          <a:prstGeom prst="rect">
            <a:avLst/>
          </a:prstGeom>
          <a:noFill/>
        </p:spPr>
        <p:txBody>
          <a:bodyPr wrap="non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sp>
        <p:nvSpPr>
          <p:cNvPr id="360" name="文本框 359">
            <a:extLst>
              <a:ext uri="{FF2B5EF4-FFF2-40B4-BE49-F238E27FC236}">
                <a16:creationId xmlns:a16="http://schemas.microsoft.com/office/drawing/2014/main" id="{5FEAF1FF-E954-0C1C-0B53-B8F950477ED8}"/>
              </a:ext>
            </a:extLst>
          </p:cNvPr>
          <p:cNvSpPr txBox="1"/>
          <p:nvPr/>
        </p:nvSpPr>
        <p:spPr>
          <a:xfrm>
            <a:off x="4779539" y="2181694"/>
            <a:ext cx="292068" cy="276999"/>
          </a:xfrm>
          <a:prstGeom prst="rect">
            <a:avLst/>
          </a:prstGeom>
          <a:noFill/>
        </p:spPr>
        <p:txBody>
          <a:bodyPr wrap="non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cxnSp>
        <p:nvCxnSpPr>
          <p:cNvPr id="362" name="直接连接符 361">
            <a:extLst>
              <a:ext uri="{FF2B5EF4-FFF2-40B4-BE49-F238E27FC236}">
                <a16:creationId xmlns:a16="http://schemas.microsoft.com/office/drawing/2014/main" id="{CBF24FE6-7FB6-61B1-7E05-0553BD8D4E05}"/>
              </a:ext>
            </a:extLst>
          </p:cNvPr>
          <p:cNvCxnSpPr>
            <a:cxnSpLocks/>
            <a:stCxn id="366" idx="2"/>
            <a:endCxn id="363" idx="6"/>
          </p:cNvCxnSpPr>
          <p:nvPr/>
        </p:nvCxnSpPr>
        <p:spPr>
          <a:xfrm flipH="1">
            <a:off x="4397933" y="3909638"/>
            <a:ext cx="87444" cy="7257"/>
          </a:xfrm>
          <a:prstGeom prst="line">
            <a:avLst/>
          </a:prstGeom>
          <a:ln w="19050">
            <a:solidFill>
              <a:srgbClr val="00B050"/>
            </a:solidFill>
          </a:ln>
        </p:spPr>
        <p:style>
          <a:lnRef idx="2">
            <a:schemeClr val="dk1"/>
          </a:lnRef>
          <a:fillRef idx="0">
            <a:schemeClr val="dk1"/>
          </a:fillRef>
          <a:effectRef idx="1">
            <a:schemeClr val="dk1"/>
          </a:effectRef>
          <a:fontRef idx="minor">
            <a:schemeClr val="tx1"/>
          </a:fontRef>
        </p:style>
      </p:cxnSp>
      <p:sp>
        <p:nvSpPr>
          <p:cNvPr id="363" name="椭圆 362">
            <a:extLst>
              <a:ext uri="{FF2B5EF4-FFF2-40B4-BE49-F238E27FC236}">
                <a16:creationId xmlns:a16="http://schemas.microsoft.com/office/drawing/2014/main" id="{84B7661C-ED99-C68A-71D2-37E8BE2CFC5A}"/>
              </a:ext>
            </a:extLst>
          </p:cNvPr>
          <p:cNvSpPr/>
          <p:nvPr/>
        </p:nvSpPr>
        <p:spPr>
          <a:xfrm>
            <a:off x="4319961" y="3877909"/>
            <a:ext cx="77972" cy="77972"/>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64" name="直接连接符 363">
            <a:extLst>
              <a:ext uri="{FF2B5EF4-FFF2-40B4-BE49-F238E27FC236}">
                <a16:creationId xmlns:a16="http://schemas.microsoft.com/office/drawing/2014/main" id="{4CDE2D5E-685F-058D-6214-EC07A84BED1C}"/>
              </a:ext>
            </a:extLst>
          </p:cNvPr>
          <p:cNvCxnSpPr>
            <a:cxnSpLocks/>
            <a:stCxn id="366" idx="0"/>
            <a:endCxn id="365" idx="5"/>
          </p:cNvCxnSpPr>
          <p:nvPr/>
        </p:nvCxnSpPr>
        <p:spPr>
          <a:xfrm flipH="1" flipV="1">
            <a:off x="4436860" y="3806345"/>
            <a:ext cx="87503" cy="64307"/>
          </a:xfrm>
          <a:prstGeom prst="line">
            <a:avLst/>
          </a:prstGeom>
          <a:ln w="19050">
            <a:solidFill>
              <a:srgbClr val="00B050"/>
            </a:solidFill>
          </a:ln>
        </p:spPr>
        <p:style>
          <a:lnRef idx="2">
            <a:schemeClr val="dk1"/>
          </a:lnRef>
          <a:fillRef idx="0">
            <a:schemeClr val="dk1"/>
          </a:fillRef>
          <a:effectRef idx="1">
            <a:schemeClr val="dk1"/>
          </a:effectRef>
          <a:fontRef idx="minor">
            <a:schemeClr val="tx1"/>
          </a:fontRef>
        </p:style>
      </p:cxnSp>
      <p:sp>
        <p:nvSpPr>
          <p:cNvPr id="365" name="椭圆 364">
            <a:extLst>
              <a:ext uri="{FF2B5EF4-FFF2-40B4-BE49-F238E27FC236}">
                <a16:creationId xmlns:a16="http://schemas.microsoft.com/office/drawing/2014/main" id="{F5143315-FEA4-AB7B-430D-4C40889BDC42}"/>
              </a:ext>
            </a:extLst>
          </p:cNvPr>
          <p:cNvSpPr/>
          <p:nvPr/>
        </p:nvSpPr>
        <p:spPr>
          <a:xfrm>
            <a:off x="4370307" y="3739792"/>
            <a:ext cx="77972" cy="77972"/>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6" name="椭圆 365">
            <a:extLst>
              <a:ext uri="{FF2B5EF4-FFF2-40B4-BE49-F238E27FC236}">
                <a16:creationId xmlns:a16="http://schemas.microsoft.com/office/drawing/2014/main" id="{23B459DD-7C5D-F0EA-7335-BFBADE51EBCE}"/>
              </a:ext>
            </a:extLst>
          </p:cNvPr>
          <p:cNvSpPr/>
          <p:nvPr/>
        </p:nvSpPr>
        <p:spPr>
          <a:xfrm>
            <a:off x="4485377" y="3870652"/>
            <a:ext cx="77972" cy="77972"/>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69" name="直接连接符 368">
            <a:extLst>
              <a:ext uri="{FF2B5EF4-FFF2-40B4-BE49-F238E27FC236}">
                <a16:creationId xmlns:a16="http://schemas.microsoft.com/office/drawing/2014/main" id="{1B9F1F0F-2A88-3526-521A-DD87BD7D20E3}"/>
              </a:ext>
            </a:extLst>
          </p:cNvPr>
          <p:cNvCxnSpPr>
            <a:cxnSpLocks/>
            <a:stCxn id="363" idx="4"/>
            <a:endCxn id="349" idx="7"/>
          </p:cNvCxnSpPr>
          <p:nvPr/>
        </p:nvCxnSpPr>
        <p:spPr>
          <a:xfrm flipH="1">
            <a:off x="4285872" y="3955881"/>
            <a:ext cx="73075" cy="149423"/>
          </a:xfrm>
          <a:prstGeom prst="line">
            <a:avLst/>
          </a:prstGeom>
          <a:ln w="19050">
            <a:solidFill>
              <a:srgbClr val="00B050"/>
            </a:solidFill>
          </a:ln>
        </p:spPr>
        <p:style>
          <a:lnRef idx="2">
            <a:schemeClr val="dk1"/>
          </a:lnRef>
          <a:fillRef idx="0">
            <a:schemeClr val="dk1"/>
          </a:fillRef>
          <a:effectRef idx="1">
            <a:schemeClr val="dk1"/>
          </a:effectRef>
          <a:fontRef idx="minor">
            <a:schemeClr val="tx1"/>
          </a:fontRef>
        </p:style>
      </p:cxnSp>
      <p:cxnSp>
        <p:nvCxnSpPr>
          <p:cNvPr id="377" name="直接连接符 376">
            <a:extLst>
              <a:ext uri="{FF2B5EF4-FFF2-40B4-BE49-F238E27FC236}">
                <a16:creationId xmlns:a16="http://schemas.microsoft.com/office/drawing/2014/main" id="{3163045B-2FEA-D634-721C-7FE7AA7FA8DE}"/>
              </a:ext>
            </a:extLst>
          </p:cNvPr>
          <p:cNvCxnSpPr>
            <a:cxnSpLocks/>
            <a:stCxn id="365" idx="2"/>
            <a:endCxn id="350" idx="7"/>
          </p:cNvCxnSpPr>
          <p:nvPr/>
        </p:nvCxnSpPr>
        <p:spPr>
          <a:xfrm flipH="1">
            <a:off x="4211065" y="3778778"/>
            <a:ext cx="159242" cy="8444"/>
          </a:xfrm>
          <a:prstGeom prst="line">
            <a:avLst/>
          </a:prstGeom>
          <a:ln w="19050">
            <a:solidFill>
              <a:srgbClr val="00B050"/>
            </a:solidFill>
          </a:ln>
        </p:spPr>
        <p:style>
          <a:lnRef idx="2">
            <a:schemeClr val="dk1"/>
          </a:lnRef>
          <a:fillRef idx="0">
            <a:schemeClr val="dk1"/>
          </a:fillRef>
          <a:effectRef idx="1">
            <a:schemeClr val="dk1"/>
          </a:effectRef>
          <a:fontRef idx="minor">
            <a:schemeClr val="tx1"/>
          </a:fontRef>
        </p:style>
      </p:cxnSp>
      <p:sp>
        <p:nvSpPr>
          <p:cNvPr id="383" name="椭圆 382">
            <a:extLst>
              <a:ext uri="{FF2B5EF4-FFF2-40B4-BE49-F238E27FC236}">
                <a16:creationId xmlns:a16="http://schemas.microsoft.com/office/drawing/2014/main" id="{FBDCA874-8D79-F156-D298-97318F990DF1}"/>
              </a:ext>
            </a:extLst>
          </p:cNvPr>
          <p:cNvSpPr/>
          <p:nvPr/>
        </p:nvSpPr>
        <p:spPr>
          <a:xfrm>
            <a:off x="4453110" y="4081165"/>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cxnSp>
        <p:nvCxnSpPr>
          <p:cNvPr id="384" name="直接连接符 383">
            <a:extLst>
              <a:ext uri="{FF2B5EF4-FFF2-40B4-BE49-F238E27FC236}">
                <a16:creationId xmlns:a16="http://schemas.microsoft.com/office/drawing/2014/main" id="{C05E56BB-0A08-4170-EF9B-ED00D32F0A53}"/>
              </a:ext>
            </a:extLst>
          </p:cNvPr>
          <p:cNvCxnSpPr>
            <a:cxnSpLocks/>
            <a:stCxn id="366" idx="4"/>
            <a:endCxn id="383" idx="0"/>
          </p:cNvCxnSpPr>
          <p:nvPr/>
        </p:nvCxnSpPr>
        <p:spPr>
          <a:xfrm flipH="1">
            <a:off x="4517404" y="3948624"/>
            <a:ext cx="6959" cy="132541"/>
          </a:xfrm>
          <a:prstGeom prst="line">
            <a:avLst/>
          </a:prstGeom>
          <a:ln w="19050">
            <a:solidFill>
              <a:srgbClr val="00B050"/>
            </a:solidFill>
          </a:ln>
        </p:spPr>
        <p:style>
          <a:lnRef idx="2">
            <a:schemeClr val="dk1"/>
          </a:lnRef>
          <a:fillRef idx="0">
            <a:schemeClr val="dk1"/>
          </a:fillRef>
          <a:effectRef idx="1">
            <a:schemeClr val="dk1"/>
          </a:effectRef>
          <a:fontRef idx="minor">
            <a:schemeClr val="tx1"/>
          </a:fontRef>
        </p:style>
      </p:cxnSp>
      <p:sp>
        <p:nvSpPr>
          <p:cNvPr id="389" name="文本框 388">
            <a:extLst>
              <a:ext uri="{FF2B5EF4-FFF2-40B4-BE49-F238E27FC236}">
                <a16:creationId xmlns:a16="http://schemas.microsoft.com/office/drawing/2014/main" id="{ABCBAF43-825A-48CE-0657-DE9842BA74AB}"/>
              </a:ext>
            </a:extLst>
          </p:cNvPr>
          <p:cNvSpPr txBox="1"/>
          <p:nvPr/>
        </p:nvSpPr>
        <p:spPr>
          <a:xfrm>
            <a:off x="4116296" y="4030081"/>
            <a:ext cx="242374" cy="246221"/>
          </a:xfrm>
          <a:prstGeom prst="rect">
            <a:avLst/>
          </a:prstGeom>
          <a:noFill/>
        </p:spPr>
        <p:txBody>
          <a:bodyPr wrap="none" rtlCol="0">
            <a:spAutoFit/>
          </a:bodyPr>
          <a:lstStyle/>
          <a:p>
            <a:r>
              <a:rPr lang="en-US" altLang="zh-CN" sz="1000" dirty="0">
                <a:latin typeface="Times New Roman" panose="02020603050405020304" pitchFamily="18" charset="0"/>
                <a:cs typeface="Times New Roman" panose="02020603050405020304" pitchFamily="18" charset="0"/>
              </a:rPr>
              <a:t>?</a:t>
            </a:r>
            <a:endParaRPr lang="zh-CN" altLang="en-US" sz="1000" dirty="0">
              <a:latin typeface="Times New Roman" panose="02020603050405020304" pitchFamily="18" charset="0"/>
              <a:cs typeface="Times New Roman" panose="02020603050405020304" pitchFamily="18" charset="0"/>
            </a:endParaRPr>
          </a:p>
        </p:txBody>
      </p:sp>
      <p:cxnSp>
        <p:nvCxnSpPr>
          <p:cNvPr id="390" name="直接连接符 389">
            <a:extLst>
              <a:ext uri="{FF2B5EF4-FFF2-40B4-BE49-F238E27FC236}">
                <a16:creationId xmlns:a16="http://schemas.microsoft.com/office/drawing/2014/main" id="{0AF284F8-9BA5-F13E-BFA4-4553E8518CE4}"/>
              </a:ext>
            </a:extLst>
          </p:cNvPr>
          <p:cNvCxnSpPr>
            <a:cxnSpLocks/>
            <a:stCxn id="383" idx="2"/>
            <a:endCxn id="349" idx="5"/>
          </p:cNvCxnSpPr>
          <p:nvPr/>
        </p:nvCxnSpPr>
        <p:spPr>
          <a:xfrm flipH="1">
            <a:off x="4285872" y="4149031"/>
            <a:ext cx="167238" cy="52250"/>
          </a:xfrm>
          <a:prstGeom prst="line">
            <a:avLst/>
          </a:prstGeom>
        </p:spPr>
        <p:style>
          <a:lnRef idx="2">
            <a:schemeClr val="dk1"/>
          </a:lnRef>
          <a:fillRef idx="0">
            <a:schemeClr val="dk1"/>
          </a:fillRef>
          <a:effectRef idx="1">
            <a:schemeClr val="dk1"/>
          </a:effectRef>
          <a:fontRef idx="minor">
            <a:schemeClr val="tx1"/>
          </a:fontRef>
        </p:style>
      </p:cxnSp>
      <p:sp>
        <p:nvSpPr>
          <p:cNvPr id="393" name="文本框 392">
            <a:extLst>
              <a:ext uri="{FF2B5EF4-FFF2-40B4-BE49-F238E27FC236}">
                <a16:creationId xmlns:a16="http://schemas.microsoft.com/office/drawing/2014/main" id="{0076C352-B128-8965-EBB0-94B622C37B7D}"/>
              </a:ext>
            </a:extLst>
          </p:cNvPr>
          <p:cNvSpPr txBox="1"/>
          <p:nvPr/>
        </p:nvSpPr>
        <p:spPr>
          <a:xfrm>
            <a:off x="3968929" y="4132437"/>
            <a:ext cx="489278" cy="276999"/>
          </a:xfrm>
          <a:prstGeom prst="rect">
            <a:avLst/>
          </a:prstGeom>
          <a:noFill/>
        </p:spPr>
        <p:txBody>
          <a:bodyPr wrap="square" rtlCol="0">
            <a:spAutoFit/>
          </a:bodyPr>
          <a:lstStyle/>
          <a:p>
            <a:pPr algn="ctr"/>
            <a:r>
              <a:rPr lang="en-US" altLang="zh-CN" sz="1200" dirty="0">
                <a:latin typeface="Times New Roman" panose="02020603050405020304" pitchFamily="18" charset="0"/>
                <a:cs typeface="Times New Roman" panose="02020603050405020304" pitchFamily="18" charset="0"/>
              </a:rPr>
              <a:t>Hard</a:t>
            </a:r>
            <a:endParaRPr lang="zh-CN" altLang="en-US" sz="1200" dirty="0">
              <a:latin typeface="Times New Roman" panose="02020603050405020304" pitchFamily="18" charset="0"/>
              <a:cs typeface="Times New Roman" panose="02020603050405020304" pitchFamily="18" charset="0"/>
            </a:endParaRPr>
          </a:p>
        </p:txBody>
      </p:sp>
      <p:sp>
        <p:nvSpPr>
          <p:cNvPr id="394" name="椭圆 393">
            <a:extLst>
              <a:ext uri="{FF2B5EF4-FFF2-40B4-BE49-F238E27FC236}">
                <a16:creationId xmlns:a16="http://schemas.microsoft.com/office/drawing/2014/main" id="{2D921089-FAF0-B5F6-FEA4-E46E5D2910AB}"/>
              </a:ext>
            </a:extLst>
          </p:cNvPr>
          <p:cNvSpPr/>
          <p:nvPr/>
        </p:nvSpPr>
        <p:spPr>
          <a:xfrm>
            <a:off x="3917936" y="3653267"/>
            <a:ext cx="781104" cy="763257"/>
          </a:xfrm>
          <a:prstGeom prst="ellipse">
            <a:avLst/>
          </a:prstGeom>
          <a:noFill/>
          <a:ln>
            <a:solidFill>
              <a:srgbClr val="00B05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5" name="文本框 404">
            <a:extLst>
              <a:ext uri="{FF2B5EF4-FFF2-40B4-BE49-F238E27FC236}">
                <a16:creationId xmlns:a16="http://schemas.microsoft.com/office/drawing/2014/main" id="{43AB6B44-3D2A-2DB2-13D7-C19BE92A303E}"/>
              </a:ext>
            </a:extLst>
          </p:cNvPr>
          <p:cNvSpPr txBox="1"/>
          <p:nvPr/>
        </p:nvSpPr>
        <p:spPr>
          <a:xfrm>
            <a:off x="3255680" y="2802265"/>
            <a:ext cx="2237333" cy="276999"/>
          </a:xfrm>
          <a:prstGeom prst="rect">
            <a:avLst/>
          </a:prstGeom>
          <a:noFill/>
        </p:spPr>
        <p:txBody>
          <a:bodyPr wrap="square">
            <a:spAutoFit/>
          </a:bodyPr>
          <a:lstStyle/>
          <a:p>
            <a:r>
              <a:rPr lang="en-US" altLang="zh-CN" sz="1200" b="0" i="0" dirty="0">
                <a:effectLst/>
                <a:latin typeface="Times New Roman" panose="02020603050405020304" pitchFamily="18" charset="0"/>
                <a:cs typeface="Times New Roman" panose="02020603050405020304" pitchFamily="18" charset="0"/>
              </a:rPr>
              <a:t>Release of compromised datasets</a:t>
            </a:r>
            <a:endParaRPr lang="zh-CN" altLang="en-US" sz="1200" dirty="0">
              <a:latin typeface="Times New Roman" panose="02020603050405020304" pitchFamily="18" charset="0"/>
              <a:cs typeface="Times New Roman" panose="02020603050405020304" pitchFamily="18" charset="0"/>
            </a:endParaRPr>
          </a:p>
        </p:txBody>
      </p:sp>
      <p:sp>
        <p:nvSpPr>
          <p:cNvPr id="435" name="文本框 434">
            <a:extLst>
              <a:ext uri="{FF2B5EF4-FFF2-40B4-BE49-F238E27FC236}">
                <a16:creationId xmlns:a16="http://schemas.microsoft.com/office/drawing/2014/main" id="{15A851B9-12D6-3FAD-DE8F-1748F3DD32D4}"/>
              </a:ext>
            </a:extLst>
          </p:cNvPr>
          <p:cNvSpPr txBox="1"/>
          <p:nvPr/>
        </p:nvSpPr>
        <p:spPr>
          <a:xfrm>
            <a:off x="4633019" y="3610382"/>
            <a:ext cx="1023034" cy="646331"/>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Find inherent hard nodes for activation</a:t>
            </a:r>
            <a:endParaRPr lang="zh-CN" altLang="en-US" sz="1200" dirty="0">
              <a:latin typeface="Times New Roman" panose="02020603050405020304" pitchFamily="18" charset="0"/>
              <a:cs typeface="Times New Roman" panose="02020603050405020304" pitchFamily="18" charset="0"/>
            </a:endParaRPr>
          </a:p>
        </p:txBody>
      </p:sp>
      <p:cxnSp>
        <p:nvCxnSpPr>
          <p:cNvPr id="438" name="直接箭头连接符 437">
            <a:extLst>
              <a:ext uri="{FF2B5EF4-FFF2-40B4-BE49-F238E27FC236}">
                <a16:creationId xmlns:a16="http://schemas.microsoft.com/office/drawing/2014/main" id="{CDA4FA95-D09D-9B8C-4B08-509C02271805}"/>
              </a:ext>
            </a:extLst>
          </p:cNvPr>
          <p:cNvCxnSpPr>
            <a:cxnSpLocks/>
          </p:cNvCxnSpPr>
          <p:nvPr/>
        </p:nvCxnSpPr>
        <p:spPr>
          <a:xfrm>
            <a:off x="4289296" y="4544885"/>
            <a:ext cx="0" cy="15246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457" name="矩形 456">
            <a:extLst>
              <a:ext uri="{FF2B5EF4-FFF2-40B4-BE49-F238E27FC236}">
                <a16:creationId xmlns:a16="http://schemas.microsoft.com/office/drawing/2014/main" id="{0B24E6C0-57D0-AF9D-22B1-24B27FCEBC6D}"/>
              </a:ext>
            </a:extLst>
          </p:cNvPr>
          <p:cNvSpPr/>
          <p:nvPr/>
        </p:nvSpPr>
        <p:spPr>
          <a:xfrm>
            <a:off x="3298343" y="4702959"/>
            <a:ext cx="2095607" cy="428944"/>
          </a:xfrm>
          <a:prstGeom prst="rect">
            <a:avLst/>
          </a:prstGeom>
          <a:noFill/>
          <a:ln>
            <a:solidFill>
              <a:schemeClr val="tx1">
                <a:lumMod val="95000"/>
                <a:lumOff val="5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9" name="文本框 458">
            <a:extLst>
              <a:ext uri="{FF2B5EF4-FFF2-40B4-BE49-F238E27FC236}">
                <a16:creationId xmlns:a16="http://schemas.microsoft.com/office/drawing/2014/main" id="{E1492384-1189-1ABD-6CFD-5EC2215E605D}"/>
              </a:ext>
            </a:extLst>
          </p:cNvPr>
          <p:cNvSpPr txBox="1"/>
          <p:nvPr/>
        </p:nvSpPr>
        <p:spPr>
          <a:xfrm>
            <a:off x="3354393" y="4687147"/>
            <a:ext cx="1340516" cy="461665"/>
          </a:xfrm>
          <a:prstGeom prst="rect">
            <a:avLst/>
          </a:prstGeom>
          <a:noFill/>
        </p:spPr>
        <p:txBody>
          <a:bodyPr wrap="square">
            <a:spAutoFit/>
          </a:bodyPr>
          <a:lstStyle/>
          <a:p>
            <a:pPr algn="ctr"/>
            <a:r>
              <a:rPr lang="en-US" altLang="zh-CN" sz="1200" dirty="0">
                <a:latin typeface="Times New Roman" panose="02020603050405020304" pitchFamily="18" charset="0"/>
                <a:cs typeface="Times New Roman" panose="02020603050405020304" pitchFamily="18" charset="0"/>
              </a:rPr>
              <a:t>Cue-sensitive   </a:t>
            </a:r>
          </a:p>
          <a:p>
            <a:pPr algn="ctr"/>
            <a:r>
              <a:rPr lang="en-US" altLang="zh-CN" sz="1200" dirty="0">
                <a:latin typeface="Times New Roman" panose="02020603050405020304" pitchFamily="18" charset="0"/>
                <a:cs typeface="Times New Roman" panose="02020603050405020304" pitchFamily="18" charset="0"/>
              </a:rPr>
              <a:t>subgraph</a:t>
            </a:r>
            <a:endParaRPr lang="zh-CN" altLang="en-US" sz="1200" dirty="0">
              <a:latin typeface="Times New Roman" panose="02020603050405020304" pitchFamily="18" charset="0"/>
              <a:cs typeface="Times New Roman" panose="02020603050405020304" pitchFamily="18" charset="0"/>
            </a:endParaRPr>
          </a:p>
        </p:txBody>
      </p:sp>
      <p:sp>
        <p:nvSpPr>
          <p:cNvPr id="467" name="文本框 466">
            <a:extLst>
              <a:ext uri="{FF2B5EF4-FFF2-40B4-BE49-F238E27FC236}">
                <a16:creationId xmlns:a16="http://schemas.microsoft.com/office/drawing/2014/main" id="{C39E99B2-3E84-1D94-B962-1257917AAF7F}"/>
              </a:ext>
            </a:extLst>
          </p:cNvPr>
          <p:cNvSpPr txBox="1"/>
          <p:nvPr/>
        </p:nvSpPr>
        <p:spPr>
          <a:xfrm>
            <a:off x="3264949" y="5174912"/>
            <a:ext cx="2237333" cy="276999"/>
          </a:xfrm>
          <a:prstGeom prst="rect">
            <a:avLst/>
          </a:prstGeom>
          <a:noFill/>
        </p:spPr>
        <p:txBody>
          <a:bodyPr wrap="square">
            <a:spAutoFit/>
          </a:bodyPr>
          <a:lstStyle/>
          <a:p>
            <a:r>
              <a:rPr lang="en-US" altLang="zh-CN" sz="1200" b="0" i="0" dirty="0">
                <a:effectLst/>
                <a:latin typeface="Times New Roman" panose="02020603050405020304" pitchFamily="18" charset="0"/>
                <a:cs typeface="Times New Roman" panose="02020603050405020304" pitchFamily="18" charset="0"/>
              </a:rPr>
              <a:t>Release of harmless datasets</a:t>
            </a:r>
            <a:endParaRPr lang="zh-CN" altLang="en-US" sz="1200" dirty="0">
              <a:latin typeface="Times New Roman" panose="02020603050405020304" pitchFamily="18" charset="0"/>
              <a:cs typeface="Times New Roman" panose="02020603050405020304" pitchFamily="18" charset="0"/>
            </a:endParaRPr>
          </a:p>
        </p:txBody>
      </p:sp>
      <p:sp>
        <p:nvSpPr>
          <p:cNvPr id="475" name="文本框 474">
            <a:extLst>
              <a:ext uri="{FF2B5EF4-FFF2-40B4-BE49-F238E27FC236}">
                <a16:creationId xmlns:a16="http://schemas.microsoft.com/office/drawing/2014/main" id="{694FDB91-AA72-5DF4-05F7-9037400D17D6}"/>
              </a:ext>
            </a:extLst>
          </p:cNvPr>
          <p:cNvSpPr txBox="1"/>
          <p:nvPr/>
        </p:nvSpPr>
        <p:spPr>
          <a:xfrm>
            <a:off x="4649319" y="4690115"/>
            <a:ext cx="815388" cy="461665"/>
          </a:xfrm>
          <a:prstGeom prst="rect">
            <a:avLst/>
          </a:prstGeom>
          <a:noFill/>
        </p:spPr>
        <p:txBody>
          <a:bodyPr wrap="square">
            <a:spAutoFit/>
          </a:bodyPr>
          <a:lstStyle/>
          <a:p>
            <a:pPr algn="ctr"/>
            <a:r>
              <a:rPr lang="en-US" altLang="zh-CN" sz="1200" i="0" dirty="0">
                <a:effectLst/>
                <a:latin typeface="Times New Roman" panose="02020603050405020304" pitchFamily="18" charset="0"/>
                <a:cs typeface="Times New Roman" panose="02020603050405020304" pitchFamily="18" charset="0"/>
              </a:rPr>
              <a:t>Activated </a:t>
            </a:r>
          </a:p>
          <a:p>
            <a:pPr algn="ctr"/>
            <a:r>
              <a:rPr lang="en-US" altLang="zh-CN" sz="1200" i="0" dirty="0">
                <a:effectLst/>
                <a:latin typeface="Times New Roman" panose="02020603050405020304" pitchFamily="18" charset="0"/>
                <a:cs typeface="Times New Roman" panose="02020603050405020304" pitchFamily="18" charset="0"/>
              </a:rPr>
              <a:t>prompt</a:t>
            </a:r>
            <a:endParaRPr lang="zh-CN" altLang="en-US" sz="1200" dirty="0">
              <a:latin typeface="Times New Roman" panose="02020603050405020304" pitchFamily="18" charset="0"/>
              <a:cs typeface="Times New Roman" panose="02020603050405020304" pitchFamily="18" charset="0"/>
            </a:endParaRPr>
          </a:p>
        </p:txBody>
      </p:sp>
      <p:sp>
        <p:nvSpPr>
          <p:cNvPr id="476" name="箭头: 右 475">
            <a:extLst>
              <a:ext uri="{FF2B5EF4-FFF2-40B4-BE49-F238E27FC236}">
                <a16:creationId xmlns:a16="http://schemas.microsoft.com/office/drawing/2014/main" id="{833BB39F-3841-9177-9DBF-4DE708C6BA87}"/>
              </a:ext>
            </a:extLst>
          </p:cNvPr>
          <p:cNvSpPr/>
          <p:nvPr/>
        </p:nvSpPr>
        <p:spPr>
          <a:xfrm>
            <a:off x="5596713" y="4088306"/>
            <a:ext cx="343788" cy="236234"/>
          </a:xfrm>
          <a:prstGeom prst="rightArrow">
            <a:avLst/>
          </a:prstGeom>
          <a:solidFill>
            <a:srgbClr val="95A8D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77" name="文本框 476">
            <a:extLst>
              <a:ext uri="{FF2B5EF4-FFF2-40B4-BE49-F238E27FC236}">
                <a16:creationId xmlns:a16="http://schemas.microsoft.com/office/drawing/2014/main" id="{2BF45ED3-9EA6-38F8-D907-4920C6CB6AE0}"/>
              </a:ext>
            </a:extLst>
          </p:cNvPr>
          <p:cNvSpPr txBox="1"/>
          <p:nvPr/>
        </p:nvSpPr>
        <p:spPr>
          <a:xfrm>
            <a:off x="5419720" y="3862803"/>
            <a:ext cx="692185" cy="276999"/>
          </a:xfrm>
          <a:prstGeom prst="rect">
            <a:avLst/>
          </a:prstGeom>
          <a:noFill/>
        </p:spPr>
        <p:txBody>
          <a:bodyPr wrap="square" rtlCol="0">
            <a:spAutoFit/>
          </a:bodyPr>
          <a:lstStyle/>
          <a:p>
            <a:pPr algn="ctr"/>
            <a:r>
              <a:rPr lang="en-US" altLang="zh-CN" sz="1200" dirty="0">
                <a:latin typeface="Times New Roman" panose="02020603050405020304" pitchFamily="18" charset="0"/>
                <a:cs typeface="Times New Roman" panose="02020603050405020304" pitchFamily="18" charset="0"/>
              </a:rPr>
              <a:t>Train</a:t>
            </a:r>
            <a:endParaRPr lang="zh-CN" altLang="en-US" sz="1200" dirty="0">
              <a:latin typeface="Times New Roman" panose="02020603050405020304" pitchFamily="18" charset="0"/>
              <a:cs typeface="Times New Roman" panose="02020603050405020304" pitchFamily="18" charset="0"/>
            </a:endParaRPr>
          </a:p>
        </p:txBody>
      </p:sp>
      <p:cxnSp>
        <p:nvCxnSpPr>
          <p:cNvPr id="483" name="直接连接符 482">
            <a:extLst>
              <a:ext uri="{FF2B5EF4-FFF2-40B4-BE49-F238E27FC236}">
                <a16:creationId xmlns:a16="http://schemas.microsoft.com/office/drawing/2014/main" id="{BD412FD2-04DA-A86A-C0FD-A1EC17361B1A}"/>
              </a:ext>
            </a:extLst>
          </p:cNvPr>
          <p:cNvCxnSpPr>
            <a:cxnSpLocks/>
            <a:stCxn id="485" idx="5"/>
            <a:endCxn id="484" idx="0"/>
          </p:cNvCxnSpPr>
          <p:nvPr/>
        </p:nvCxnSpPr>
        <p:spPr>
          <a:xfrm>
            <a:off x="7482711" y="3993195"/>
            <a:ext cx="29344" cy="202228"/>
          </a:xfrm>
          <a:prstGeom prst="line">
            <a:avLst/>
          </a:prstGeom>
        </p:spPr>
        <p:style>
          <a:lnRef idx="2">
            <a:schemeClr val="dk1"/>
          </a:lnRef>
          <a:fillRef idx="0">
            <a:schemeClr val="dk1"/>
          </a:fillRef>
          <a:effectRef idx="1">
            <a:schemeClr val="dk1"/>
          </a:effectRef>
          <a:fontRef idx="minor">
            <a:schemeClr val="tx1"/>
          </a:fontRef>
        </p:style>
      </p:cxnSp>
      <p:sp>
        <p:nvSpPr>
          <p:cNvPr id="484" name="椭圆 483">
            <a:extLst>
              <a:ext uri="{FF2B5EF4-FFF2-40B4-BE49-F238E27FC236}">
                <a16:creationId xmlns:a16="http://schemas.microsoft.com/office/drawing/2014/main" id="{6E887475-7936-05A8-C4F5-42851509D555}"/>
              </a:ext>
            </a:extLst>
          </p:cNvPr>
          <p:cNvSpPr/>
          <p:nvPr/>
        </p:nvSpPr>
        <p:spPr>
          <a:xfrm>
            <a:off x="7447761" y="4195423"/>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485" name="椭圆 484">
            <a:extLst>
              <a:ext uri="{FF2B5EF4-FFF2-40B4-BE49-F238E27FC236}">
                <a16:creationId xmlns:a16="http://schemas.microsoft.com/office/drawing/2014/main" id="{32C7D1D6-2B21-C87E-3077-AB805F7039D6}"/>
              </a:ext>
            </a:extLst>
          </p:cNvPr>
          <p:cNvSpPr/>
          <p:nvPr/>
        </p:nvSpPr>
        <p:spPr>
          <a:xfrm>
            <a:off x="7372954" y="3877341"/>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486" name="文本框 485">
            <a:extLst>
              <a:ext uri="{FF2B5EF4-FFF2-40B4-BE49-F238E27FC236}">
                <a16:creationId xmlns:a16="http://schemas.microsoft.com/office/drawing/2014/main" id="{8EB051DD-0927-DB4D-F630-58E1BD4295DD}"/>
              </a:ext>
            </a:extLst>
          </p:cNvPr>
          <p:cNvSpPr txBox="1"/>
          <p:nvPr/>
        </p:nvSpPr>
        <p:spPr>
          <a:xfrm>
            <a:off x="7295089" y="3797025"/>
            <a:ext cx="292068" cy="276999"/>
          </a:xfrm>
          <a:prstGeom prst="rect">
            <a:avLst/>
          </a:prstGeom>
          <a:noFill/>
        </p:spPr>
        <p:txBody>
          <a:bodyPr wrap="non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cxnSp>
        <p:nvCxnSpPr>
          <p:cNvPr id="487" name="直接连接符 486">
            <a:extLst>
              <a:ext uri="{FF2B5EF4-FFF2-40B4-BE49-F238E27FC236}">
                <a16:creationId xmlns:a16="http://schemas.microsoft.com/office/drawing/2014/main" id="{FA4A4F96-20CD-C2E9-3C44-7DDDD0F5215A}"/>
              </a:ext>
            </a:extLst>
          </p:cNvPr>
          <p:cNvCxnSpPr>
            <a:cxnSpLocks/>
            <a:stCxn id="491" idx="2"/>
            <a:endCxn id="488" idx="6"/>
          </p:cNvCxnSpPr>
          <p:nvPr/>
        </p:nvCxnSpPr>
        <p:spPr>
          <a:xfrm flipH="1">
            <a:off x="7669579" y="4019634"/>
            <a:ext cx="87444" cy="7257"/>
          </a:xfrm>
          <a:prstGeom prst="line">
            <a:avLst/>
          </a:prstGeom>
          <a:ln w="19050">
            <a:solidFill>
              <a:srgbClr val="00B050"/>
            </a:solidFill>
          </a:ln>
        </p:spPr>
        <p:style>
          <a:lnRef idx="2">
            <a:schemeClr val="dk1"/>
          </a:lnRef>
          <a:fillRef idx="0">
            <a:schemeClr val="dk1"/>
          </a:fillRef>
          <a:effectRef idx="1">
            <a:schemeClr val="dk1"/>
          </a:effectRef>
          <a:fontRef idx="minor">
            <a:schemeClr val="tx1"/>
          </a:fontRef>
        </p:style>
      </p:cxnSp>
      <p:sp>
        <p:nvSpPr>
          <p:cNvPr id="488" name="椭圆 487">
            <a:extLst>
              <a:ext uri="{FF2B5EF4-FFF2-40B4-BE49-F238E27FC236}">
                <a16:creationId xmlns:a16="http://schemas.microsoft.com/office/drawing/2014/main" id="{24745D1A-EDB8-53AA-58A4-12F1E50374D0}"/>
              </a:ext>
            </a:extLst>
          </p:cNvPr>
          <p:cNvSpPr/>
          <p:nvPr/>
        </p:nvSpPr>
        <p:spPr>
          <a:xfrm>
            <a:off x="7591607" y="3987905"/>
            <a:ext cx="77972" cy="77972"/>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89" name="直接连接符 488">
            <a:extLst>
              <a:ext uri="{FF2B5EF4-FFF2-40B4-BE49-F238E27FC236}">
                <a16:creationId xmlns:a16="http://schemas.microsoft.com/office/drawing/2014/main" id="{989E73F2-324F-075D-B4C9-2D924329E3B1}"/>
              </a:ext>
            </a:extLst>
          </p:cNvPr>
          <p:cNvCxnSpPr>
            <a:cxnSpLocks/>
            <a:stCxn id="491" idx="0"/>
            <a:endCxn id="490" idx="5"/>
          </p:cNvCxnSpPr>
          <p:nvPr/>
        </p:nvCxnSpPr>
        <p:spPr>
          <a:xfrm flipH="1" flipV="1">
            <a:off x="7708506" y="3916341"/>
            <a:ext cx="87503" cy="64307"/>
          </a:xfrm>
          <a:prstGeom prst="line">
            <a:avLst/>
          </a:prstGeom>
          <a:ln w="19050">
            <a:solidFill>
              <a:srgbClr val="00B050"/>
            </a:solidFill>
          </a:ln>
        </p:spPr>
        <p:style>
          <a:lnRef idx="2">
            <a:schemeClr val="dk1"/>
          </a:lnRef>
          <a:fillRef idx="0">
            <a:schemeClr val="dk1"/>
          </a:fillRef>
          <a:effectRef idx="1">
            <a:schemeClr val="dk1"/>
          </a:effectRef>
          <a:fontRef idx="minor">
            <a:schemeClr val="tx1"/>
          </a:fontRef>
        </p:style>
      </p:cxnSp>
      <p:sp>
        <p:nvSpPr>
          <p:cNvPr id="490" name="椭圆 489">
            <a:extLst>
              <a:ext uri="{FF2B5EF4-FFF2-40B4-BE49-F238E27FC236}">
                <a16:creationId xmlns:a16="http://schemas.microsoft.com/office/drawing/2014/main" id="{D60418CD-0970-AFA0-549D-1B97CD1CD6C1}"/>
              </a:ext>
            </a:extLst>
          </p:cNvPr>
          <p:cNvSpPr/>
          <p:nvPr/>
        </p:nvSpPr>
        <p:spPr>
          <a:xfrm>
            <a:off x="7641953" y="3849788"/>
            <a:ext cx="77972" cy="77972"/>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1" name="椭圆 490">
            <a:extLst>
              <a:ext uri="{FF2B5EF4-FFF2-40B4-BE49-F238E27FC236}">
                <a16:creationId xmlns:a16="http://schemas.microsoft.com/office/drawing/2014/main" id="{B00B134A-1D33-3E5A-EB4B-C6BF2E6BAD8E}"/>
              </a:ext>
            </a:extLst>
          </p:cNvPr>
          <p:cNvSpPr/>
          <p:nvPr/>
        </p:nvSpPr>
        <p:spPr>
          <a:xfrm>
            <a:off x="7757023" y="3980648"/>
            <a:ext cx="77972" cy="77972"/>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92" name="直接连接符 491">
            <a:extLst>
              <a:ext uri="{FF2B5EF4-FFF2-40B4-BE49-F238E27FC236}">
                <a16:creationId xmlns:a16="http://schemas.microsoft.com/office/drawing/2014/main" id="{3F6E4D26-D9A2-4643-896C-AE6EC21CDF62}"/>
              </a:ext>
            </a:extLst>
          </p:cNvPr>
          <p:cNvCxnSpPr>
            <a:cxnSpLocks/>
            <a:stCxn id="488" idx="4"/>
            <a:endCxn id="484" idx="7"/>
          </p:cNvCxnSpPr>
          <p:nvPr/>
        </p:nvCxnSpPr>
        <p:spPr>
          <a:xfrm flipH="1">
            <a:off x="7557518" y="4065877"/>
            <a:ext cx="73075" cy="149423"/>
          </a:xfrm>
          <a:prstGeom prst="line">
            <a:avLst/>
          </a:prstGeom>
          <a:ln w="19050">
            <a:solidFill>
              <a:srgbClr val="00B050"/>
            </a:solidFill>
          </a:ln>
        </p:spPr>
        <p:style>
          <a:lnRef idx="2">
            <a:schemeClr val="dk1"/>
          </a:lnRef>
          <a:fillRef idx="0">
            <a:schemeClr val="dk1"/>
          </a:fillRef>
          <a:effectRef idx="1">
            <a:schemeClr val="dk1"/>
          </a:effectRef>
          <a:fontRef idx="minor">
            <a:schemeClr val="tx1"/>
          </a:fontRef>
        </p:style>
      </p:cxnSp>
      <p:cxnSp>
        <p:nvCxnSpPr>
          <p:cNvPr id="493" name="直接连接符 492">
            <a:extLst>
              <a:ext uri="{FF2B5EF4-FFF2-40B4-BE49-F238E27FC236}">
                <a16:creationId xmlns:a16="http://schemas.microsoft.com/office/drawing/2014/main" id="{0297DC5B-F56F-A6F0-D26D-8F6788D2E20B}"/>
              </a:ext>
            </a:extLst>
          </p:cNvPr>
          <p:cNvCxnSpPr>
            <a:cxnSpLocks/>
            <a:stCxn id="490" idx="2"/>
            <a:endCxn id="485" idx="7"/>
          </p:cNvCxnSpPr>
          <p:nvPr/>
        </p:nvCxnSpPr>
        <p:spPr>
          <a:xfrm flipH="1">
            <a:off x="7482711" y="3888774"/>
            <a:ext cx="159242" cy="8444"/>
          </a:xfrm>
          <a:prstGeom prst="line">
            <a:avLst/>
          </a:prstGeom>
          <a:ln w="19050">
            <a:solidFill>
              <a:srgbClr val="00B050"/>
            </a:solidFill>
          </a:ln>
        </p:spPr>
        <p:style>
          <a:lnRef idx="2">
            <a:schemeClr val="dk1"/>
          </a:lnRef>
          <a:fillRef idx="0">
            <a:schemeClr val="dk1"/>
          </a:fillRef>
          <a:effectRef idx="1">
            <a:schemeClr val="dk1"/>
          </a:effectRef>
          <a:fontRef idx="minor">
            <a:schemeClr val="tx1"/>
          </a:fontRef>
        </p:style>
      </p:cxnSp>
      <p:sp>
        <p:nvSpPr>
          <p:cNvPr id="494" name="椭圆 493">
            <a:extLst>
              <a:ext uri="{FF2B5EF4-FFF2-40B4-BE49-F238E27FC236}">
                <a16:creationId xmlns:a16="http://schemas.microsoft.com/office/drawing/2014/main" id="{A0010552-2F40-9A42-BB4B-8E9A7E082585}"/>
              </a:ext>
            </a:extLst>
          </p:cNvPr>
          <p:cNvSpPr/>
          <p:nvPr/>
        </p:nvSpPr>
        <p:spPr>
          <a:xfrm>
            <a:off x="7724756" y="4191161"/>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cxnSp>
        <p:nvCxnSpPr>
          <p:cNvPr id="495" name="直接连接符 494">
            <a:extLst>
              <a:ext uri="{FF2B5EF4-FFF2-40B4-BE49-F238E27FC236}">
                <a16:creationId xmlns:a16="http://schemas.microsoft.com/office/drawing/2014/main" id="{6D735310-BFDC-95B7-F2C2-248264EBB854}"/>
              </a:ext>
            </a:extLst>
          </p:cNvPr>
          <p:cNvCxnSpPr>
            <a:cxnSpLocks/>
            <a:stCxn id="491" idx="4"/>
            <a:endCxn id="494" idx="0"/>
          </p:cNvCxnSpPr>
          <p:nvPr/>
        </p:nvCxnSpPr>
        <p:spPr>
          <a:xfrm flipH="1">
            <a:off x="7789050" y="4058620"/>
            <a:ext cx="6959" cy="132541"/>
          </a:xfrm>
          <a:prstGeom prst="line">
            <a:avLst/>
          </a:prstGeom>
          <a:ln w="19050">
            <a:solidFill>
              <a:srgbClr val="00B050"/>
            </a:solidFill>
          </a:ln>
        </p:spPr>
        <p:style>
          <a:lnRef idx="2">
            <a:schemeClr val="dk1"/>
          </a:lnRef>
          <a:fillRef idx="0">
            <a:schemeClr val="dk1"/>
          </a:fillRef>
          <a:effectRef idx="1">
            <a:schemeClr val="dk1"/>
          </a:effectRef>
          <a:fontRef idx="minor">
            <a:schemeClr val="tx1"/>
          </a:fontRef>
        </p:style>
      </p:cxnSp>
      <p:sp>
        <p:nvSpPr>
          <p:cNvPr id="496" name="文本框 495">
            <a:extLst>
              <a:ext uri="{FF2B5EF4-FFF2-40B4-BE49-F238E27FC236}">
                <a16:creationId xmlns:a16="http://schemas.microsoft.com/office/drawing/2014/main" id="{4D5ADFB7-62FA-2786-309C-DE367D03BCD5}"/>
              </a:ext>
            </a:extLst>
          </p:cNvPr>
          <p:cNvSpPr txBox="1"/>
          <p:nvPr/>
        </p:nvSpPr>
        <p:spPr>
          <a:xfrm>
            <a:off x="7387942" y="4140077"/>
            <a:ext cx="242374" cy="246221"/>
          </a:xfrm>
          <a:prstGeom prst="rect">
            <a:avLst/>
          </a:prstGeom>
          <a:noFill/>
        </p:spPr>
        <p:txBody>
          <a:bodyPr wrap="none" rtlCol="0">
            <a:spAutoFit/>
          </a:bodyPr>
          <a:lstStyle/>
          <a:p>
            <a:r>
              <a:rPr lang="en-US" altLang="zh-CN" sz="1000" dirty="0">
                <a:latin typeface="Times New Roman" panose="02020603050405020304" pitchFamily="18" charset="0"/>
                <a:cs typeface="Times New Roman" panose="02020603050405020304" pitchFamily="18" charset="0"/>
              </a:rPr>
              <a:t>?</a:t>
            </a:r>
            <a:endParaRPr lang="zh-CN" altLang="en-US" sz="1000" dirty="0">
              <a:latin typeface="Times New Roman" panose="02020603050405020304" pitchFamily="18" charset="0"/>
              <a:cs typeface="Times New Roman" panose="02020603050405020304" pitchFamily="18" charset="0"/>
            </a:endParaRPr>
          </a:p>
        </p:txBody>
      </p:sp>
      <p:cxnSp>
        <p:nvCxnSpPr>
          <p:cNvPr id="497" name="直接连接符 496">
            <a:extLst>
              <a:ext uri="{FF2B5EF4-FFF2-40B4-BE49-F238E27FC236}">
                <a16:creationId xmlns:a16="http://schemas.microsoft.com/office/drawing/2014/main" id="{194CF167-5082-FCC0-CC15-86AD26C701C7}"/>
              </a:ext>
            </a:extLst>
          </p:cNvPr>
          <p:cNvCxnSpPr>
            <a:cxnSpLocks/>
            <a:stCxn id="494" idx="2"/>
            <a:endCxn id="484" idx="5"/>
          </p:cNvCxnSpPr>
          <p:nvPr/>
        </p:nvCxnSpPr>
        <p:spPr>
          <a:xfrm flipH="1">
            <a:off x="7557518" y="4259027"/>
            <a:ext cx="167238" cy="52250"/>
          </a:xfrm>
          <a:prstGeom prst="line">
            <a:avLst/>
          </a:prstGeom>
        </p:spPr>
        <p:style>
          <a:lnRef idx="2">
            <a:schemeClr val="dk1"/>
          </a:lnRef>
          <a:fillRef idx="0">
            <a:schemeClr val="dk1"/>
          </a:fillRef>
          <a:effectRef idx="1">
            <a:schemeClr val="dk1"/>
          </a:effectRef>
          <a:fontRef idx="minor">
            <a:schemeClr val="tx1"/>
          </a:fontRef>
        </p:style>
      </p:cxnSp>
      <p:sp>
        <p:nvSpPr>
          <p:cNvPr id="498" name="文本框 497">
            <a:extLst>
              <a:ext uri="{FF2B5EF4-FFF2-40B4-BE49-F238E27FC236}">
                <a16:creationId xmlns:a16="http://schemas.microsoft.com/office/drawing/2014/main" id="{0EA2599A-62C1-722D-1F29-DFE0128CC5CA}"/>
              </a:ext>
            </a:extLst>
          </p:cNvPr>
          <p:cNvSpPr txBox="1"/>
          <p:nvPr/>
        </p:nvSpPr>
        <p:spPr>
          <a:xfrm>
            <a:off x="7207334" y="4282552"/>
            <a:ext cx="830677"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Hard node</a:t>
            </a:r>
            <a:endParaRPr lang="zh-CN" altLang="en-US" sz="1200" dirty="0">
              <a:latin typeface="Times New Roman" panose="02020603050405020304" pitchFamily="18" charset="0"/>
              <a:cs typeface="Times New Roman" panose="02020603050405020304" pitchFamily="18" charset="0"/>
            </a:endParaRPr>
          </a:p>
        </p:txBody>
      </p:sp>
      <p:cxnSp>
        <p:nvCxnSpPr>
          <p:cNvPr id="499" name="直接箭头连接符 498">
            <a:extLst>
              <a:ext uri="{FF2B5EF4-FFF2-40B4-BE49-F238E27FC236}">
                <a16:creationId xmlns:a16="http://schemas.microsoft.com/office/drawing/2014/main" id="{90AD1BD6-DDB7-0760-E16A-ED93A1F96315}"/>
              </a:ext>
            </a:extLst>
          </p:cNvPr>
          <p:cNvCxnSpPr>
            <a:cxnSpLocks/>
          </p:cNvCxnSpPr>
          <p:nvPr/>
        </p:nvCxnSpPr>
        <p:spPr>
          <a:xfrm>
            <a:off x="7577756" y="4545633"/>
            <a:ext cx="0" cy="32157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506" name="文本框 505">
            <a:extLst>
              <a:ext uri="{FF2B5EF4-FFF2-40B4-BE49-F238E27FC236}">
                <a16:creationId xmlns:a16="http://schemas.microsoft.com/office/drawing/2014/main" id="{41F80A2A-DA5E-8F29-67C2-59BFC621FED2}"/>
              </a:ext>
            </a:extLst>
          </p:cNvPr>
          <p:cNvSpPr txBox="1"/>
          <p:nvPr/>
        </p:nvSpPr>
        <p:spPr>
          <a:xfrm>
            <a:off x="7526797" y="4460159"/>
            <a:ext cx="943639" cy="461665"/>
          </a:xfrm>
          <a:prstGeom prst="rect">
            <a:avLst/>
          </a:prstGeom>
          <a:noFill/>
        </p:spPr>
        <p:txBody>
          <a:bodyPr wrap="square">
            <a:spAutoFit/>
          </a:bodyPr>
          <a:lstStyle/>
          <a:p>
            <a:pPr algn="ctr"/>
            <a:r>
              <a:rPr lang="en-US" altLang="zh-CN" sz="1200" dirty="0">
                <a:latin typeface="Times New Roman" panose="02020603050405020304" pitchFamily="18" charset="0"/>
                <a:cs typeface="Times New Roman" panose="02020603050405020304" pitchFamily="18" charset="0"/>
              </a:rPr>
              <a:t>Activated </a:t>
            </a:r>
          </a:p>
          <a:p>
            <a:pPr algn="ctr"/>
            <a:r>
              <a:rPr lang="en-US" altLang="zh-CN" sz="1200" dirty="0">
                <a:latin typeface="Times New Roman" panose="02020603050405020304" pitchFamily="18" charset="0"/>
                <a:cs typeface="Times New Roman" panose="02020603050405020304" pitchFamily="18" charset="0"/>
              </a:rPr>
              <a:t>prompt</a:t>
            </a:r>
          </a:p>
        </p:txBody>
      </p:sp>
      <p:cxnSp>
        <p:nvCxnSpPr>
          <p:cNvPr id="512" name="连接符: 肘形 511">
            <a:extLst>
              <a:ext uri="{FF2B5EF4-FFF2-40B4-BE49-F238E27FC236}">
                <a16:creationId xmlns:a16="http://schemas.microsoft.com/office/drawing/2014/main" id="{0DFD10EE-D14E-47E4-8BE0-A6CDBEE90736}"/>
              </a:ext>
            </a:extLst>
          </p:cNvPr>
          <p:cNvCxnSpPr>
            <a:cxnSpLocks/>
            <a:stCxn id="449" idx="0"/>
          </p:cNvCxnSpPr>
          <p:nvPr/>
        </p:nvCxnSpPr>
        <p:spPr>
          <a:xfrm rot="16200000" flipV="1">
            <a:off x="7571935" y="2878587"/>
            <a:ext cx="103794" cy="2105405"/>
          </a:xfrm>
          <a:prstGeom prst="bentConnector3">
            <a:avLst>
              <a:gd name="adj1" fmla="val 502731"/>
            </a:avLst>
          </a:prstGeom>
          <a:ln>
            <a:solidFill>
              <a:srgbClr val="00B050"/>
            </a:solidFill>
            <a:tailEnd type="triangle"/>
          </a:ln>
        </p:spPr>
        <p:style>
          <a:lnRef idx="3">
            <a:schemeClr val="dk1"/>
          </a:lnRef>
          <a:fillRef idx="0">
            <a:schemeClr val="dk1"/>
          </a:fillRef>
          <a:effectRef idx="2">
            <a:schemeClr val="dk1"/>
          </a:effectRef>
          <a:fontRef idx="minor">
            <a:schemeClr val="tx1"/>
          </a:fontRef>
        </p:style>
      </p:cxnSp>
      <p:sp>
        <p:nvSpPr>
          <p:cNvPr id="517" name="文本框 516">
            <a:extLst>
              <a:ext uri="{FF2B5EF4-FFF2-40B4-BE49-F238E27FC236}">
                <a16:creationId xmlns:a16="http://schemas.microsoft.com/office/drawing/2014/main" id="{056E3443-8A7A-888A-11C6-4FFF6B305D51}"/>
              </a:ext>
            </a:extLst>
          </p:cNvPr>
          <p:cNvSpPr txBox="1"/>
          <p:nvPr/>
        </p:nvSpPr>
        <p:spPr>
          <a:xfrm>
            <a:off x="6787499" y="4887292"/>
            <a:ext cx="1869423" cy="461665"/>
          </a:xfrm>
          <a:prstGeom prst="rect">
            <a:avLst/>
          </a:prstGeom>
          <a:noFill/>
        </p:spPr>
        <p:txBody>
          <a:bodyPr wrap="none" rtlCol="0">
            <a:spAutoFit/>
          </a:bodyPr>
          <a:lstStyle/>
          <a:p>
            <a:pPr algn="ctr"/>
            <a:r>
              <a:rPr lang="en-US" altLang="zh-CN" sz="1200" dirty="0">
                <a:solidFill>
                  <a:srgbClr val="FF0000"/>
                </a:solidFill>
                <a:latin typeface="Times New Roman" panose="02020603050405020304" pitchFamily="18" charset="0"/>
                <a:cs typeface="Times New Roman" panose="02020603050405020304" pitchFamily="18" charset="0"/>
              </a:rPr>
              <a:t>Node is correctly classified</a:t>
            </a:r>
          </a:p>
          <a:p>
            <a:pPr algn="ctr"/>
            <a:r>
              <a:rPr lang="en-US" altLang="zh-CN" sz="1200" dirty="0">
                <a:solidFill>
                  <a:srgbClr val="00B050"/>
                </a:solidFill>
                <a:latin typeface="Times New Roman" panose="02020603050405020304" pitchFamily="18" charset="0"/>
                <a:cs typeface="Times New Roman" panose="02020603050405020304" pitchFamily="18" charset="0"/>
              </a:rPr>
              <a:t>Correct results</a:t>
            </a:r>
          </a:p>
        </p:txBody>
      </p:sp>
      <p:sp>
        <p:nvSpPr>
          <p:cNvPr id="521" name="矩形 520">
            <a:extLst>
              <a:ext uri="{FF2B5EF4-FFF2-40B4-BE49-F238E27FC236}">
                <a16:creationId xmlns:a16="http://schemas.microsoft.com/office/drawing/2014/main" id="{3D8F95E7-5AC7-5902-231B-5FAB3AC3B39E}"/>
              </a:ext>
            </a:extLst>
          </p:cNvPr>
          <p:cNvSpPr/>
          <p:nvPr/>
        </p:nvSpPr>
        <p:spPr>
          <a:xfrm>
            <a:off x="6708037" y="4907926"/>
            <a:ext cx="1916024" cy="441458"/>
          </a:xfrm>
          <a:prstGeom prst="rect">
            <a:avLst/>
          </a:prstGeom>
          <a:noFill/>
          <a:ln>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a:extLst>
              <a:ext uri="{FF2B5EF4-FFF2-40B4-BE49-F238E27FC236}">
                <a16:creationId xmlns:a16="http://schemas.microsoft.com/office/drawing/2014/main" id="{9538DB59-906C-7591-78AA-D5315A737728}"/>
              </a:ext>
            </a:extLst>
          </p:cNvPr>
          <p:cNvSpPr/>
          <p:nvPr/>
        </p:nvSpPr>
        <p:spPr>
          <a:xfrm>
            <a:off x="7094433" y="2621463"/>
            <a:ext cx="1471102" cy="3740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3" name="直接连接符 22">
            <a:extLst>
              <a:ext uri="{FF2B5EF4-FFF2-40B4-BE49-F238E27FC236}">
                <a16:creationId xmlns:a16="http://schemas.microsoft.com/office/drawing/2014/main" id="{C77C10B0-43A5-F302-8685-8F779F037799}"/>
              </a:ext>
            </a:extLst>
          </p:cNvPr>
          <p:cNvCxnSpPr>
            <a:cxnSpLocks/>
            <a:stCxn id="49" idx="2"/>
            <a:endCxn id="192" idx="7"/>
          </p:cNvCxnSpPr>
          <p:nvPr/>
        </p:nvCxnSpPr>
        <p:spPr>
          <a:xfrm flipH="1">
            <a:off x="4193412" y="2142674"/>
            <a:ext cx="156860" cy="29548"/>
          </a:xfrm>
          <a:prstGeom prst="line">
            <a:avLst/>
          </a:prstGeom>
          <a:ln>
            <a:solidFill>
              <a:srgbClr val="FF0000"/>
            </a:solidFill>
          </a:ln>
        </p:spPr>
        <p:style>
          <a:lnRef idx="2">
            <a:schemeClr val="dk1"/>
          </a:lnRef>
          <a:fillRef idx="0">
            <a:schemeClr val="dk1"/>
          </a:fillRef>
          <a:effectRef idx="1">
            <a:schemeClr val="dk1"/>
          </a:effectRef>
          <a:fontRef idx="minor">
            <a:schemeClr val="tx1"/>
          </a:fontRef>
        </p:style>
      </p:cxnSp>
      <p:sp>
        <p:nvSpPr>
          <p:cNvPr id="26" name="文本框 25">
            <a:extLst>
              <a:ext uri="{FF2B5EF4-FFF2-40B4-BE49-F238E27FC236}">
                <a16:creationId xmlns:a16="http://schemas.microsoft.com/office/drawing/2014/main" id="{D3DA940B-9035-336D-3CDF-5FDE88F0ECB6}"/>
              </a:ext>
            </a:extLst>
          </p:cNvPr>
          <p:cNvSpPr txBox="1"/>
          <p:nvPr/>
        </p:nvSpPr>
        <p:spPr>
          <a:xfrm>
            <a:off x="5966206" y="2531975"/>
            <a:ext cx="945837" cy="276999"/>
          </a:xfrm>
          <a:prstGeom prst="rect">
            <a:avLst/>
          </a:prstGeom>
          <a:noFill/>
        </p:spPr>
        <p:txBody>
          <a:bodyPr wrap="square">
            <a:spAutoFit/>
          </a:bodyPr>
          <a:lstStyle/>
          <a:p>
            <a:r>
              <a:rPr lang="en-US" altLang="zh-CN" sz="1200" dirty="0">
                <a:solidFill>
                  <a:srgbClr val="FF0000"/>
                </a:solidFill>
                <a:latin typeface="Times New Roman" panose="02020603050405020304" pitchFamily="18" charset="0"/>
                <a:cs typeface="Times New Roman" panose="02020603050405020304" pitchFamily="18" charset="0"/>
              </a:rPr>
              <a:t>(V</a:t>
            </a:r>
            <a:r>
              <a:rPr lang="en-US" altLang="zh-CN" sz="1200" b="0" i="0" dirty="0">
                <a:solidFill>
                  <a:srgbClr val="FF0000"/>
                </a:solidFill>
                <a:effectLst/>
                <a:latin typeface="Times New Roman" panose="02020603050405020304" pitchFamily="18" charset="0"/>
                <a:cs typeface="Times New Roman" panose="02020603050405020304" pitchFamily="18" charset="0"/>
              </a:rPr>
              <a:t>ulnerable)</a:t>
            </a:r>
            <a:endParaRPr lang="zh-CN" altLang="en-US" sz="1200" dirty="0">
              <a:solidFill>
                <a:srgbClr val="FF0000"/>
              </a:solidFill>
              <a:latin typeface="Times New Roman" panose="02020603050405020304" pitchFamily="18" charset="0"/>
              <a:cs typeface="Times New Roman" panose="02020603050405020304" pitchFamily="18" charset="0"/>
            </a:endParaRPr>
          </a:p>
        </p:txBody>
      </p:sp>
      <p:pic>
        <p:nvPicPr>
          <p:cNvPr id="51" name="图片 50">
            <a:extLst>
              <a:ext uri="{FF2B5EF4-FFF2-40B4-BE49-F238E27FC236}">
                <a16:creationId xmlns:a16="http://schemas.microsoft.com/office/drawing/2014/main" id="{3D92EDBD-2BD2-8DA2-D491-C1509BA830F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22599" y="728656"/>
            <a:ext cx="275360" cy="252413"/>
          </a:xfrm>
          <a:prstGeom prst="rect">
            <a:avLst/>
          </a:prstGeom>
        </p:spPr>
      </p:pic>
      <p:sp>
        <p:nvSpPr>
          <p:cNvPr id="52" name="文本框 51">
            <a:extLst>
              <a:ext uri="{FF2B5EF4-FFF2-40B4-BE49-F238E27FC236}">
                <a16:creationId xmlns:a16="http://schemas.microsoft.com/office/drawing/2014/main" id="{EE699305-3853-FDFC-B9BC-B2A15C9DC25A}"/>
              </a:ext>
            </a:extLst>
          </p:cNvPr>
          <p:cNvSpPr txBox="1"/>
          <p:nvPr/>
        </p:nvSpPr>
        <p:spPr>
          <a:xfrm>
            <a:off x="2271753" y="937566"/>
            <a:ext cx="726592"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Positive</a:t>
            </a:r>
            <a:endParaRPr lang="zh-CN" altLang="en-US" sz="1200" dirty="0">
              <a:latin typeface="Times New Roman" panose="02020603050405020304" pitchFamily="18" charset="0"/>
              <a:cs typeface="Times New Roman" panose="02020603050405020304" pitchFamily="18" charset="0"/>
            </a:endParaRPr>
          </a:p>
        </p:txBody>
      </p:sp>
      <p:sp>
        <p:nvSpPr>
          <p:cNvPr id="54" name="文本框 53">
            <a:extLst>
              <a:ext uri="{FF2B5EF4-FFF2-40B4-BE49-F238E27FC236}">
                <a16:creationId xmlns:a16="http://schemas.microsoft.com/office/drawing/2014/main" id="{3BC74515-6BFE-3D23-1C15-5C43B0C51C3F}"/>
              </a:ext>
            </a:extLst>
          </p:cNvPr>
          <p:cNvSpPr txBox="1"/>
          <p:nvPr/>
        </p:nvSpPr>
        <p:spPr>
          <a:xfrm>
            <a:off x="2265672" y="1094705"/>
            <a:ext cx="759409"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N</a:t>
            </a:r>
            <a:r>
              <a:rPr lang="zh-CN" altLang="en-US" sz="1200" dirty="0">
                <a:latin typeface="Times New Roman" panose="02020603050405020304" pitchFamily="18" charset="0"/>
                <a:cs typeface="Times New Roman" panose="02020603050405020304" pitchFamily="18" charset="0"/>
              </a:rPr>
              <a:t>egative</a:t>
            </a:r>
          </a:p>
        </p:txBody>
      </p:sp>
      <p:pic>
        <p:nvPicPr>
          <p:cNvPr id="57" name="图片 56">
            <a:extLst>
              <a:ext uri="{FF2B5EF4-FFF2-40B4-BE49-F238E27FC236}">
                <a16:creationId xmlns:a16="http://schemas.microsoft.com/office/drawing/2014/main" id="{471C1BD0-862D-FE4A-C2CC-1EF4B7E3C76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61188" y="1866689"/>
            <a:ext cx="275360" cy="252413"/>
          </a:xfrm>
          <a:prstGeom prst="rect">
            <a:avLst/>
          </a:prstGeom>
        </p:spPr>
      </p:pic>
      <p:sp>
        <p:nvSpPr>
          <p:cNvPr id="59" name="文本框 58">
            <a:extLst>
              <a:ext uri="{FF2B5EF4-FFF2-40B4-BE49-F238E27FC236}">
                <a16:creationId xmlns:a16="http://schemas.microsoft.com/office/drawing/2014/main" id="{7F7193AA-5A1A-638C-EC05-4671229815F3}"/>
              </a:ext>
            </a:extLst>
          </p:cNvPr>
          <p:cNvSpPr txBox="1"/>
          <p:nvPr/>
        </p:nvSpPr>
        <p:spPr>
          <a:xfrm flipH="1">
            <a:off x="4273387" y="2001036"/>
            <a:ext cx="280338" cy="276999"/>
          </a:xfrm>
          <a:prstGeom prst="rect">
            <a:avLst/>
          </a:prstGeom>
          <a:noFill/>
        </p:spPr>
        <p:txBody>
          <a:bodyPr wrap="square" rtlCol="0">
            <a:spAutoFit/>
          </a:bodyPr>
          <a:lstStyle/>
          <a:p>
            <a:r>
              <a:rPr lang="en-US" altLang="zh-CN" sz="1200" b="1" dirty="0">
                <a:solidFill>
                  <a:srgbClr val="FF0000"/>
                </a:solidFill>
                <a:cs typeface="Times New Roman" panose="02020603050405020304" pitchFamily="18" charset="0"/>
              </a:rPr>
              <a:t>+</a:t>
            </a:r>
            <a:endParaRPr lang="zh-CN" altLang="en-US" sz="1200" b="1" dirty="0">
              <a:solidFill>
                <a:srgbClr val="FF0000"/>
              </a:solidFill>
              <a:cs typeface="Times New Roman" panose="02020603050405020304" pitchFamily="18" charset="0"/>
            </a:endParaRPr>
          </a:p>
        </p:txBody>
      </p:sp>
      <p:pic>
        <p:nvPicPr>
          <p:cNvPr id="449" name="图片 448">
            <a:extLst>
              <a:ext uri="{FF2B5EF4-FFF2-40B4-BE49-F238E27FC236}">
                <a16:creationId xmlns:a16="http://schemas.microsoft.com/office/drawing/2014/main" id="{D6B143DF-3AF4-8B00-C2D5-9F4285A737A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83379" y="3983187"/>
            <a:ext cx="386309" cy="386309"/>
          </a:xfrm>
          <a:prstGeom prst="rect">
            <a:avLst/>
          </a:prstGeom>
        </p:spPr>
      </p:pic>
      <p:sp>
        <p:nvSpPr>
          <p:cNvPr id="450" name="文本框 449">
            <a:extLst>
              <a:ext uri="{FF2B5EF4-FFF2-40B4-BE49-F238E27FC236}">
                <a16:creationId xmlns:a16="http://schemas.microsoft.com/office/drawing/2014/main" id="{671DBDDF-C8E0-29B4-A61D-F8999A5461AF}"/>
              </a:ext>
            </a:extLst>
          </p:cNvPr>
          <p:cNvSpPr txBox="1"/>
          <p:nvPr/>
        </p:nvSpPr>
        <p:spPr>
          <a:xfrm>
            <a:off x="6577581" y="1954862"/>
            <a:ext cx="184731" cy="369332"/>
          </a:xfrm>
          <a:prstGeom prst="rect">
            <a:avLst/>
          </a:prstGeom>
          <a:noFill/>
        </p:spPr>
        <p:txBody>
          <a:bodyPr wrap="none" rtlCol="0">
            <a:spAutoFit/>
          </a:bodyPr>
          <a:lstStyle/>
          <a:p>
            <a:endParaRPr lang="zh-CN" altLang="en-US" dirty="0"/>
          </a:p>
        </p:txBody>
      </p:sp>
      <p:sp>
        <p:nvSpPr>
          <p:cNvPr id="67" name="椭圆 66">
            <a:extLst>
              <a:ext uri="{FF2B5EF4-FFF2-40B4-BE49-F238E27FC236}">
                <a16:creationId xmlns:a16="http://schemas.microsoft.com/office/drawing/2014/main" id="{0145A200-2399-3C7C-6141-929397F31D51}"/>
              </a:ext>
            </a:extLst>
          </p:cNvPr>
          <p:cNvSpPr/>
          <p:nvPr/>
        </p:nvSpPr>
        <p:spPr>
          <a:xfrm>
            <a:off x="5320403" y="2514844"/>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70" name="文本框 69">
            <a:extLst>
              <a:ext uri="{FF2B5EF4-FFF2-40B4-BE49-F238E27FC236}">
                <a16:creationId xmlns:a16="http://schemas.microsoft.com/office/drawing/2014/main" id="{AAD84D68-5F2A-434A-8F1C-B1FB02107D9A}"/>
              </a:ext>
            </a:extLst>
          </p:cNvPr>
          <p:cNvSpPr txBox="1"/>
          <p:nvPr/>
        </p:nvSpPr>
        <p:spPr>
          <a:xfrm flipH="1">
            <a:off x="5247551" y="2410265"/>
            <a:ext cx="227765" cy="307777"/>
          </a:xfrm>
          <a:prstGeom prst="rect">
            <a:avLst/>
          </a:prstGeom>
          <a:noFill/>
        </p:spPr>
        <p:txBody>
          <a:bodyPr wrap="square" rtlCol="0">
            <a:spAutoFit/>
          </a:bodyPr>
          <a:lstStyle/>
          <a:p>
            <a:r>
              <a:rPr lang="en-US" altLang="zh-CN" sz="1400" b="1" dirty="0"/>
              <a:t>-</a:t>
            </a:r>
            <a:endParaRPr lang="zh-CN" altLang="en-US" sz="1400" b="1" dirty="0"/>
          </a:p>
        </p:txBody>
      </p:sp>
      <p:sp>
        <p:nvSpPr>
          <p:cNvPr id="71" name="椭圆 70">
            <a:extLst>
              <a:ext uri="{FF2B5EF4-FFF2-40B4-BE49-F238E27FC236}">
                <a16:creationId xmlns:a16="http://schemas.microsoft.com/office/drawing/2014/main" id="{5329F513-BB52-E4CC-A3B0-88B036020BCA}"/>
              </a:ext>
            </a:extLst>
          </p:cNvPr>
          <p:cNvSpPr/>
          <p:nvPr/>
        </p:nvSpPr>
        <p:spPr>
          <a:xfrm>
            <a:off x="5077460" y="2699745"/>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72" name="文本框 71">
            <a:extLst>
              <a:ext uri="{FF2B5EF4-FFF2-40B4-BE49-F238E27FC236}">
                <a16:creationId xmlns:a16="http://schemas.microsoft.com/office/drawing/2014/main" id="{9126D78C-EFE6-7158-F113-DA6B9E60B6C5}"/>
              </a:ext>
            </a:extLst>
          </p:cNvPr>
          <p:cNvSpPr txBox="1"/>
          <p:nvPr/>
        </p:nvSpPr>
        <p:spPr>
          <a:xfrm flipH="1">
            <a:off x="4995054" y="2617192"/>
            <a:ext cx="280338" cy="276999"/>
          </a:xfrm>
          <a:prstGeom prst="rect">
            <a:avLst/>
          </a:prstGeom>
          <a:noFill/>
        </p:spPr>
        <p:txBody>
          <a:bodyPr wrap="square" rtlCol="0">
            <a:spAutoFit/>
          </a:bodyPr>
          <a:lstStyle/>
          <a:p>
            <a:r>
              <a:rPr lang="en-US" altLang="zh-CN" sz="1200" b="1" dirty="0">
                <a:solidFill>
                  <a:srgbClr val="FF0000"/>
                </a:solidFill>
                <a:cs typeface="Times New Roman" panose="02020603050405020304" pitchFamily="18" charset="0"/>
              </a:rPr>
              <a:t>+</a:t>
            </a:r>
            <a:endParaRPr lang="zh-CN" altLang="en-US" sz="1200" b="1" dirty="0">
              <a:solidFill>
                <a:srgbClr val="FF0000"/>
              </a:solidFill>
              <a:cs typeface="Times New Roman" panose="02020603050405020304" pitchFamily="18" charset="0"/>
            </a:endParaRPr>
          </a:p>
        </p:txBody>
      </p:sp>
      <p:pic>
        <p:nvPicPr>
          <p:cNvPr id="74" name="图片 73">
            <a:extLst>
              <a:ext uri="{FF2B5EF4-FFF2-40B4-BE49-F238E27FC236}">
                <a16:creationId xmlns:a16="http://schemas.microsoft.com/office/drawing/2014/main" id="{2EF23ADE-E044-63B4-2ED3-1A465993F16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23132" y="3656077"/>
            <a:ext cx="974564" cy="1045681"/>
          </a:xfrm>
          <a:prstGeom prst="rect">
            <a:avLst/>
          </a:prstGeom>
        </p:spPr>
      </p:pic>
      <p:pic>
        <p:nvPicPr>
          <p:cNvPr id="84" name="图片 83">
            <a:extLst>
              <a:ext uri="{FF2B5EF4-FFF2-40B4-BE49-F238E27FC236}">
                <a16:creationId xmlns:a16="http://schemas.microsoft.com/office/drawing/2014/main" id="{5928A9C8-6AEB-E43D-1106-F00B0EC88C5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459782" y="4791102"/>
            <a:ext cx="280916" cy="280916"/>
          </a:xfrm>
          <a:prstGeom prst="rect">
            <a:avLst/>
          </a:prstGeom>
        </p:spPr>
      </p:pic>
      <p:sp>
        <p:nvSpPr>
          <p:cNvPr id="86" name="椭圆 85">
            <a:extLst>
              <a:ext uri="{FF2B5EF4-FFF2-40B4-BE49-F238E27FC236}">
                <a16:creationId xmlns:a16="http://schemas.microsoft.com/office/drawing/2014/main" id="{2E74A091-3458-719C-07EE-2003E87325DB}"/>
              </a:ext>
            </a:extLst>
          </p:cNvPr>
          <p:cNvSpPr/>
          <p:nvPr/>
        </p:nvSpPr>
        <p:spPr>
          <a:xfrm>
            <a:off x="6734421" y="4967484"/>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515" name="文本框 514">
            <a:extLst>
              <a:ext uri="{FF2B5EF4-FFF2-40B4-BE49-F238E27FC236}">
                <a16:creationId xmlns:a16="http://schemas.microsoft.com/office/drawing/2014/main" id="{4C3EB816-0372-D8E7-908C-05A7B547B098}"/>
              </a:ext>
            </a:extLst>
          </p:cNvPr>
          <p:cNvSpPr txBox="1"/>
          <p:nvPr/>
        </p:nvSpPr>
        <p:spPr>
          <a:xfrm>
            <a:off x="6683123" y="4924180"/>
            <a:ext cx="215068" cy="246221"/>
          </a:xfrm>
          <a:prstGeom prst="rect">
            <a:avLst/>
          </a:prstGeom>
          <a:noFill/>
        </p:spPr>
        <p:txBody>
          <a:bodyPr wrap="square" rtlCol="0">
            <a:spAutoFit/>
          </a:bodyPr>
          <a:lstStyle/>
          <a:p>
            <a:r>
              <a:rPr lang="en-US" altLang="zh-CN" sz="1000" dirty="0">
                <a:latin typeface="Times New Roman" panose="02020603050405020304" pitchFamily="18" charset="0"/>
                <a:cs typeface="Times New Roman" panose="02020603050405020304" pitchFamily="18" charset="0"/>
              </a:rPr>
              <a:t>?</a:t>
            </a:r>
            <a:endParaRPr lang="zh-CN" altLang="en-US" sz="1000" dirty="0">
              <a:latin typeface="Times New Roman" panose="02020603050405020304" pitchFamily="18" charset="0"/>
              <a:cs typeface="Times New Roman" panose="02020603050405020304" pitchFamily="18" charset="0"/>
            </a:endParaRPr>
          </a:p>
        </p:txBody>
      </p:sp>
      <p:pic>
        <p:nvPicPr>
          <p:cNvPr id="99" name="图片 98">
            <a:extLst>
              <a:ext uri="{FF2B5EF4-FFF2-40B4-BE49-F238E27FC236}">
                <a16:creationId xmlns:a16="http://schemas.microsoft.com/office/drawing/2014/main" id="{8B479024-E2C6-B455-3D96-CFE79A90AC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28298" y="3791878"/>
            <a:ext cx="476355" cy="476355"/>
          </a:xfrm>
          <a:prstGeom prst="rect">
            <a:avLst/>
          </a:prstGeom>
        </p:spPr>
      </p:pic>
      <p:sp>
        <p:nvSpPr>
          <p:cNvPr id="100" name="文本框 99">
            <a:extLst>
              <a:ext uri="{FF2B5EF4-FFF2-40B4-BE49-F238E27FC236}">
                <a16:creationId xmlns:a16="http://schemas.microsoft.com/office/drawing/2014/main" id="{0CB68EB6-7E8E-0E85-727C-9BADBD25AA98}"/>
              </a:ext>
            </a:extLst>
          </p:cNvPr>
          <p:cNvSpPr txBox="1"/>
          <p:nvPr/>
        </p:nvSpPr>
        <p:spPr>
          <a:xfrm>
            <a:off x="1993012" y="4268233"/>
            <a:ext cx="569387" cy="461665"/>
          </a:xfrm>
          <a:prstGeom prst="rect">
            <a:avLst/>
          </a:prstGeom>
          <a:noFill/>
        </p:spPr>
        <p:txBody>
          <a:bodyPr wrap="none" rtlCol="0">
            <a:spAutoFit/>
          </a:bodyPr>
          <a:lstStyle/>
          <a:p>
            <a:pPr algn="ctr"/>
            <a:r>
              <a:rPr lang="en-US" altLang="zh-CN" sz="1200" dirty="0">
                <a:latin typeface="Times New Roman" panose="02020603050405020304" pitchFamily="18" charset="0"/>
                <a:cs typeface="Times New Roman" panose="02020603050405020304" pitchFamily="18" charset="0"/>
              </a:rPr>
              <a:t>Data</a:t>
            </a:r>
            <a:br>
              <a:rPr lang="en-US" altLang="zh-CN" sz="1200" dirty="0">
                <a:latin typeface="Times New Roman" panose="02020603050405020304" pitchFamily="18" charset="0"/>
                <a:cs typeface="Times New Roman" panose="02020603050405020304" pitchFamily="18" charset="0"/>
              </a:rPr>
            </a:br>
            <a:r>
              <a:rPr lang="en-US" altLang="zh-CN" sz="1200" dirty="0">
                <a:latin typeface="Times New Roman" panose="02020603050405020304" pitchFamily="18" charset="0"/>
                <a:cs typeface="Times New Roman" panose="02020603050405020304" pitchFamily="18" charset="0"/>
              </a:rPr>
              <a:t>owner</a:t>
            </a:r>
            <a:endParaRPr lang="zh-CN" altLang="en-US" sz="1200" dirty="0">
              <a:latin typeface="Times New Roman" panose="02020603050405020304" pitchFamily="18" charset="0"/>
              <a:cs typeface="Times New Roman" panose="02020603050405020304" pitchFamily="18" charset="0"/>
            </a:endParaRPr>
          </a:p>
        </p:txBody>
      </p:sp>
      <p:sp>
        <p:nvSpPr>
          <p:cNvPr id="101" name="箭头: 右 100">
            <a:extLst>
              <a:ext uri="{FF2B5EF4-FFF2-40B4-BE49-F238E27FC236}">
                <a16:creationId xmlns:a16="http://schemas.microsoft.com/office/drawing/2014/main" id="{2DE263C3-73F0-F49C-A3BA-2C5044F4FA36}"/>
              </a:ext>
            </a:extLst>
          </p:cNvPr>
          <p:cNvSpPr/>
          <p:nvPr/>
        </p:nvSpPr>
        <p:spPr>
          <a:xfrm>
            <a:off x="2605668" y="4075618"/>
            <a:ext cx="343788" cy="236234"/>
          </a:xfrm>
          <a:prstGeom prst="rightArrow">
            <a:avLst/>
          </a:prstGeom>
          <a:solidFill>
            <a:srgbClr val="95A8D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9" name="文本框 108">
            <a:extLst>
              <a:ext uri="{FF2B5EF4-FFF2-40B4-BE49-F238E27FC236}">
                <a16:creationId xmlns:a16="http://schemas.microsoft.com/office/drawing/2014/main" id="{FEB845EA-8D33-869A-1FB0-BE96FFB431B6}"/>
              </a:ext>
            </a:extLst>
          </p:cNvPr>
          <p:cNvSpPr txBox="1"/>
          <p:nvPr/>
        </p:nvSpPr>
        <p:spPr>
          <a:xfrm>
            <a:off x="2345015" y="3663188"/>
            <a:ext cx="825867" cy="461665"/>
          </a:xfrm>
          <a:prstGeom prst="rect">
            <a:avLst/>
          </a:prstGeom>
          <a:noFill/>
        </p:spPr>
        <p:txBody>
          <a:bodyPr wrap="none" rtlCol="0">
            <a:spAutoFit/>
          </a:bodyPr>
          <a:lstStyle/>
          <a:p>
            <a:pPr algn="ctr"/>
            <a:r>
              <a:rPr lang="en-US" altLang="zh-CN" sz="1200" dirty="0">
                <a:latin typeface="Times New Roman" panose="02020603050405020304" pitchFamily="18" charset="0"/>
                <a:cs typeface="Times New Roman" panose="02020603050405020304" pitchFamily="18" charset="0"/>
              </a:rPr>
              <a:t>Protect</a:t>
            </a:r>
            <a:br>
              <a:rPr lang="en-US" altLang="zh-CN" sz="1200" dirty="0">
                <a:latin typeface="Times New Roman" panose="02020603050405020304" pitchFamily="18" charset="0"/>
                <a:cs typeface="Times New Roman" panose="02020603050405020304" pitchFamily="18" charset="0"/>
              </a:rPr>
            </a:br>
            <a:r>
              <a:rPr lang="en-US" altLang="zh-CN" sz="1200" dirty="0">
                <a:latin typeface="Times New Roman" panose="02020603050405020304" pitchFamily="18" charset="0"/>
                <a:cs typeface="Times New Roman" panose="02020603050405020304" pitchFamily="18" charset="0"/>
              </a:rPr>
              <a:t>ownership</a:t>
            </a:r>
            <a:endParaRPr lang="zh-CN" altLang="en-US" sz="1200" dirty="0">
              <a:latin typeface="Times New Roman" panose="02020603050405020304" pitchFamily="18" charset="0"/>
              <a:cs typeface="Times New Roman" panose="02020603050405020304" pitchFamily="18" charset="0"/>
            </a:endParaRPr>
          </a:p>
        </p:txBody>
      </p:sp>
      <p:pic>
        <p:nvPicPr>
          <p:cNvPr id="114" name="图片 113">
            <a:extLst>
              <a:ext uri="{FF2B5EF4-FFF2-40B4-BE49-F238E27FC236}">
                <a16:creationId xmlns:a16="http://schemas.microsoft.com/office/drawing/2014/main" id="{3B53D903-E05B-18BB-204E-F4B7F7F529B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323831" y="4809231"/>
            <a:ext cx="283597" cy="250874"/>
          </a:xfrm>
          <a:prstGeom prst="rect">
            <a:avLst/>
          </a:prstGeom>
        </p:spPr>
      </p:pic>
      <p:pic>
        <p:nvPicPr>
          <p:cNvPr id="116" name="图片 115">
            <a:extLst>
              <a:ext uri="{FF2B5EF4-FFF2-40B4-BE49-F238E27FC236}">
                <a16:creationId xmlns:a16="http://schemas.microsoft.com/office/drawing/2014/main" id="{E2ECBDF4-AB63-BA70-DB7C-FD600F5F4F0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908432" y="1428017"/>
            <a:ext cx="1036762" cy="1112418"/>
          </a:xfrm>
          <a:prstGeom prst="rect">
            <a:avLst/>
          </a:prstGeom>
        </p:spPr>
      </p:pic>
      <p:sp>
        <p:nvSpPr>
          <p:cNvPr id="117" name="文本框 116">
            <a:extLst>
              <a:ext uri="{FF2B5EF4-FFF2-40B4-BE49-F238E27FC236}">
                <a16:creationId xmlns:a16="http://schemas.microsoft.com/office/drawing/2014/main" id="{E279898A-51BE-90D6-F392-2FA7E153CA31}"/>
              </a:ext>
            </a:extLst>
          </p:cNvPr>
          <p:cNvSpPr txBox="1"/>
          <p:nvPr/>
        </p:nvSpPr>
        <p:spPr>
          <a:xfrm>
            <a:off x="3297684" y="4113777"/>
            <a:ext cx="274434" cy="307777"/>
          </a:xfrm>
          <a:prstGeom prst="rect">
            <a:avLst/>
          </a:prstGeom>
          <a:noFill/>
        </p:spPr>
        <p:txBody>
          <a:bodyPr wrap="none" rtlCol="0">
            <a:spAutoFit/>
          </a:bodyPr>
          <a:lstStyle/>
          <a:p>
            <a:r>
              <a:rPr lang="en-US" altLang="zh-CN" sz="1400" b="1" dirty="0"/>
              <a:t>-</a:t>
            </a:r>
            <a:endParaRPr lang="zh-CN" altLang="en-US" sz="1400" b="1" dirty="0"/>
          </a:p>
        </p:txBody>
      </p:sp>
      <p:sp>
        <p:nvSpPr>
          <p:cNvPr id="120" name="文本框 119">
            <a:extLst>
              <a:ext uri="{FF2B5EF4-FFF2-40B4-BE49-F238E27FC236}">
                <a16:creationId xmlns:a16="http://schemas.microsoft.com/office/drawing/2014/main" id="{476F015E-191B-E41B-B599-148F1312389A}"/>
              </a:ext>
            </a:extLst>
          </p:cNvPr>
          <p:cNvSpPr txBox="1"/>
          <p:nvPr/>
        </p:nvSpPr>
        <p:spPr>
          <a:xfrm>
            <a:off x="3714892" y="4210214"/>
            <a:ext cx="292068" cy="276999"/>
          </a:xfrm>
          <a:prstGeom prst="rect">
            <a:avLst/>
          </a:prstGeom>
          <a:noFill/>
        </p:spPr>
        <p:txBody>
          <a:bodyPr wrap="non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sp>
        <p:nvSpPr>
          <p:cNvPr id="11" name="文本框 10">
            <a:extLst>
              <a:ext uri="{FF2B5EF4-FFF2-40B4-BE49-F238E27FC236}">
                <a16:creationId xmlns:a16="http://schemas.microsoft.com/office/drawing/2014/main" id="{FB7F9A8E-2DA7-A26B-4D15-99AD8B3F958B}"/>
              </a:ext>
            </a:extLst>
          </p:cNvPr>
          <p:cNvSpPr txBox="1"/>
          <p:nvPr/>
        </p:nvSpPr>
        <p:spPr>
          <a:xfrm>
            <a:off x="3297233" y="4344117"/>
            <a:ext cx="2119820"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Learn prompts for verification</a:t>
            </a:r>
            <a:endParaRPr lang="zh-CN" altLang="en-US" sz="1200" dirty="0">
              <a:latin typeface="Times New Roman" panose="02020603050405020304" pitchFamily="18" charset="0"/>
              <a:cs typeface="Times New Roman" panose="02020603050405020304" pitchFamily="18" charset="0"/>
            </a:endParaRPr>
          </a:p>
        </p:txBody>
      </p:sp>
      <p:pic>
        <p:nvPicPr>
          <p:cNvPr id="33" name="图片 32">
            <a:extLst>
              <a:ext uri="{FF2B5EF4-FFF2-40B4-BE49-F238E27FC236}">
                <a16:creationId xmlns:a16="http://schemas.microsoft.com/office/drawing/2014/main" id="{8F604EB3-E49A-315D-48D3-A53C4C2C839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354953" y="5089592"/>
            <a:ext cx="276999" cy="276999"/>
          </a:xfrm>
          <a:prstGeom prst="rect">
            <a:avLst/>
          </a:prstGeom>
        </p:spPr>
      </p:pic>
      <p:pic>
        <p:nvPicPr>
          <p:cNvPr id="46" name="图片 45">
            <a:extLst>
              <a:ext uri="{FF2B5EF4-FFF2-40B4-BE49-F238E27FC236}">
                <a16:creationId xmlns:a16="http://schemas.microsoft.com/office/drawing/2014/main" id="{F1027916-2464-C971-14C3-2252F4CB6B36}"/>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334414" y="2758043"/>
            <a:ext cx="225338" cy="225338"/>
          </a:xfrm>
          <a:prstGeom prst="rect">
            <a:avLst/>
          </a:prstGeom>
        </p:spPr>
      </p:pic>
    </p:spTree>
    <p:extLst>
      <p:ext uri="{BB962C8B-B14F-4D97-AF65-F5344CB8AC3E}">
        <p14:creationId xmlns:p14="http://schemas.microsoft.com/office/powerpoint/2010/main" val="108926843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97105F-8656-55E2-1759-8993C2BB19DC}"/>
            </a:ext>
          </a:extLst>
        </p:cNvPr>
        <p:cNvGrpSpPr/>
        <p:nvPr/>
      </p:nvGrpSpPr>
      <p:grpSpPr>
        <a:xfrm>
          <a:off x="0" y="0"/>
          <a:ext cx="0" cy="0"/>
          <a:chOff x="0" y="0"/>
          <a:chExt cx="0" cy="0"/>
        </a:xfrm>
      </p:grpSpPr>
      <p:sp>
        <p:nvSpPr>
          <p:cNvPr id="1215" name="矩形 1214">
            <a:extLst>
              <a:ext uri="{FF2B5EF4-FFF2-40B4-BE49-F238E27FC236}">
                <a16:creationId xmlns:a16="http://schemas.microsoft.com/office/drawing/2014/main" id="{BF9F852C-8292-6C1F-019D-793DDCFF58AF}"/>
              </a:ext>
            </a:extLst>
          </p:cNvPr>
          <p:cNvSpPr/>
          <p:nvPr/>
        </p:nvSpPr>
        <p:spPr>
          <a:xfrm>
            <a:off x="6530153" y="207378"/>
            <a:ext cx="4479717" cy="6564518"/>
          </a:xfrm>
          <a:prstGeom prst="rect">
            <a:avLst/>
          </a:prstGeom>
          <a:solidFill>
            <a:srgbClr val="EFF3E2"/>
          </a:solidFill>
          <a:ln>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200" dirty="0">
              <a:latin typeface="Times New Roman" panose="02020603050405020304" pitchFamily="18" charset="0"/>
              <a:cs typeface="Times New Roman" panose="02020603050405020304" pitchFamily="18" charset="0"/>
            </a:endParaRPr>
          </a:p>
        </p:txBody>
      </p:sp>
      <p:sp>
        <p:nvSpPr>
          <p:cNvPr id="1046" name="矩形 1045">
            <a:extLst>
              <a:ext uri="{FF2B5EF4-FFF2-40B4-BE49-F238E27FC236}">
                <a16:creationId xmlns:a16="http://schemas.microsoft.com/office/drawing/2014/main" id="{8D398288-552F-8611-3651-61EE8EA8F15E}"/>
              </a:ext>
            </a:extLst>
          </p:cNvPr>
          <p:cNvSpPr/>
          <p:nvPr/>
        </p:nvSpPr>
        <p:spPr>
          <a:xfrm>
            <a:off x="49337" y="2760837"/>
            <a:ext cx="6450141" cy="4011059"/>
          </a:xfrm>
          <a:prstGeom prst="rect">
            <a:avLst/>
          </a:prstGeom>
          <a:solidFill>
            <a:srgbClr val="E8F8F1"/>
          </a:solidFill>
          <a:ln>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90" name="矩形 989">
            <a:extLst>
              <a:ext uri="{FF2B5EF4-FFF2-40B4-BE49-F238E27FC236}">
                <a16:creationId xmlns:a16="http://schemas.microsoft.com/office/drawing/2014/main" id="{2F8B22AA-0843-EC66-4381-6AD531FEC7EE}"/>
              </a:ext>
            </a:extLst>
          </p:cNvPr>
          <p:cNvSpPr/>
          <p:nvPr/>
        </p:nvSpPr>
        <p:spPr>
          <a:xfrm>
            <a:off x="49337" y="207378"/>
            <a:ext cx="6450141" cy="2340315"/>
          </a:xfrm>
          <a:prstGeom prst="rect">
            <a:avLst/>
          </a:prstGeom>
          <a:solidFill>
            <a:schemeClr val="accent4">
              <a:lumMod val="20000"/>
              <a:lumOff val="80000"/>
            </a:schemeClr>
          </a:solidFill>
          <a:ln>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3" name="梯形 102">
            <a:extLst>
              <a:ext uri="{FF2B5EF4-FFF2-40B4-BE49-F238E27FC236}">
                <a16:creationId xmlns:a16="http://schemas.microsoft.com/office/drawing/2014/main" id="{3540F43F-CFE5-CFD6-1BB7-944E5082BB84}"/>
              </a:ext>
            </a:extLst>
          </p:cNvPr>
          <p:cNvSpPr/>
          <p:nvPr/>
        </p:nvSpPr>
        <p:spPr>
          <a:xfrm rot="16200000">
            <a:off x="1645072" y="538660"/>
            <a:ext cx="956934" cy="860629"/>
          </a:xfrm>
          <a:prstGeom prst="trapezoid">
            <a:avLst/>
          </a:prstGeom>
          <a:solidFill>
            <a:srgbClr val="F0F8FA"/>
          </a:solidFill>
          <a:ln>
            <a:solidFill>
              <a:srgbClr val="5FB5CD"/>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 name="Google Shape;303;p19">
            <a:extLst>
              <a:ext uri="{FF2B5EF4-FFF2-40B4-BE49-F238E27FC236}">
                <a16:creationId xmlns:a16="http://schemas.microsoft.com/office/drawing/2014/main" id="{7DCA26A4-2231-A527-CDF6-708FAC22FB5A}"/>
              </a:ext>
            </a:extLst>
          </p:cNvPr>
          <p:cNvSpPr/>
          <p:nvPr/>
        </p:nvSpPr>
        <p:spPr>
          <a:xfrm>
            <a:off x="1771904" y="816280"/>
            <a:ext cx="186031" cy="360549"/>
          </a:xfrm>
          <a:prstGeom prst="cube">
            <a:avLst>
              <a:gd name="adj" fmla="val 25000"/>
            </a:avLst>
          </a:prstGeom>
          <a:solidFill>
            <a:srgbClr val="EBF5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 name="Google Shape;116;p19">
            <a:extLst>
              <a:ext uri="{FF2B5EF4-FFF2-40B4-BE49-F238E27FC236}">
                <a16:creationId xmlns:a16="http://schemas.microsoft.com/office/drawing/2014/main" id="{8333C935-8CE1-2663-F663-1008D620E8DF}"/>
              </a:ext>
            </a:extLst>
          </p:cNvPr>
          <p:cNvSpPr/>
          <p:nvPr/>
        </p:nvSpPr>
        <p:spPr>
          <a:xfrm>
            <a:off x="2284155" y="640149"/>
            <a:ext cx="206145" cy="659197"/>
          </a:xfrm>
          <a:prstGeom prst="cube">
            <a:avLst>
              <a:gd name="adj" fmla="val 68741"/>
            </a:avLst>
          </a:prstGeom>
          <a:solidFill>
            <a:srgbClr val="EBF5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 name="Google Shape;303;p19">
            <a:extLst>
              <a:ext uri="{FF2B5EF4-FFF2-40B4-BE49-F238E27FC236}">
                <a16:creationId xmlns:a16="http://schemas.microsoft.com/office/drawing/2014/main" id="{6AABC637-D775-D515-8595-C5F937C2C6B7}"/>
              </a:ext>
            </a:extLst>
          </p:cNvPr>
          <p:cNvSpPr/>
          <p:nvPr/>
        </p:nvSpPr>
        <p:spPr>
          <a:xfrm>
            <a:off x="2028030" y="711299"/>
            <a:ext cx="186030" cy="547620"/>
          </a:xfrm>
          <a:prstGeom prst="cube">
            <a:avLst>
              <a:gd name="adj" fmla="val 25000"/>
            </a:avLst>
          </a:prstGeom>
          <a:solidFill>
            <a:srgbClr val="EBF5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117" name="直接箭头连接符 116">
            <a:extLst>
              <a:ext uri="{FF2B5EF4-FFF2-40B4-BE49-F238E27FC236}">
                <a16:creationId xmlns:a16="http://schemas.microsoft.com/office/drawing/2014/main" id="{FACD941E-4F84-17E0-B15A-4FD09EB664E0}"/>
              </a:ext>
            </a:extLst>
          </p:cNvPr>
          <p:cNvCxnSpPr>
            <a:cxnSpLocks/>
          </p:cNvCxnSpPr>
          <p:nvPr/>
        </p:nvCxnSpPr>
        <p:spPr>
          <a:xfrm>
            <a:off x="2620693" y="1015164"/>
            <a:ext cx="36467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43" name="文本框 342">
            <a:extLst>
              <a:ext uri="{FF2B5EF4-FFF2-40B4-BE49-F238E27FC236}">
                <a16:creationId xmlns:a16="http://schemas.microsoft.com/office/drawing/2014/main" id="{BC98FA67-5157-5720-AB8A-6041B5CD9D28}"/>
              </a:ext>
            </a:extLst>
          </p:cNvPr>
          <p:cNvSpPr txBox="1"/>
          <p:nvPr/>
        </p:nvSpPr>
        <p:spPr>
          <a:xfrm>
            <a:off x="2558884" y="577140"/>
            <a:ext cx="530915" cy="461665"/>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Hard </a:t>
            </a:r>
          </a:p>
          <a:p>
            <a:r>
              <a:rPr lang="en-US" altLang="zh-CN" sz="1200" dirty="0">
                <a:latin typeface="Times New Roman" panose="02020603050405020304" pitchFamily="18" charset="0"/>
                <a:cs typeface="Times New Roman" panose="02020603050405020304" pitchFamily="18" charset="0"/>
              </a:rPr>
              <a:t>score</a:t>
            </a:r>
            <a:endParaRPr lang="zh-CN" altLang="en-US" sz="1200" dirty="0">
              <a:latin typeface="Times New Roman" panose="02020603050405020304" pitchFamily="18" charset="0"/>
              <a:cs typeface="Times New Roman" panose="02020603050405020304" pitchFamily="18" charset="0"/>
            </a:endParaRPr>
          </a:p>
        </p:txBody>
      </p:sp>
      <p:sp>
        <p:nvSpPr>
          <p:cNvPr id="345" name="文本框 344">
            <a:extLst>
              <a:ext uri="{FF2B5EF4-FFF2-40B4-BE49-F238E27FC236}">
                <a16:creationId xmlns:a16="http://schemas.microsoft.com/office/drawing/2014/main" id="{B93BF026-498D-A817-70AE-803AD3D8FC55}"/>
              </a:ext>
            </a:extLst>
          </p:cNvPr>
          <p:cNvSpPr txBox="1"/>
          <p:nvPr/>
        </p:nvSpPr>
        <p:spPr>
          <a:xfrm>
            <a:off x="2531719" y="1025126"/>
            <a:ext cx="58426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Top-N</a:t>
            </a:r>
            <a:endParaRPr lang="zh-CN" altLang="en-US" sz="1200" dirty="0">
              <a:latin typeface="Times New Roman" panose="02020603050405020304" pitchFamily="18" charset="0"/>
              <a:cs typeface="Times New Roman" panose="02020603050405020304" pitchFamily="18" charset="0"/>
            </a:endParaRPr>
          </a:p>
        </p:txBody>
      </p:sp>
      <p:sp>
        <p:nvSpPr>
          <p:cNvPr id="347" name="椭圆 346">
            <a:extLst>
              <a:ext uri="{FF2B5EF4-FFF2-40B4-BE49-F238E27FC236}">
                <a16:creationId xmlns:a16="http://schemas.microsoft.com/office/drawing/2014/main" id="{B52401BF-7A31-E492-912A-60B8B064EF1F}"/>
              </a:ext>
            </a:extLst>
          </p:cNvPr>
          <p:cNvSpPr/>
          <p:nvPr/>
        </p:nvSpPr>
        <p:spPr>
          <a:xfrm>
            <a:off x="3104615" y="862019"/>
            <a:ext cx="829699" cy="349643"/>
          </a:xfrm>
          <a:prstGeom prst="ellipse">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8" name="椭圆 347">
            <a:extLst>
              <a:ext uri="{FF2B5EF4-FFF2-40B4-BE49-F238E27FC236}">
                <a16:creationId xmlns:a16="http://schemas.microsoft.com/office/drawing/2014/main" id="{680CEFEB-4B22-A1F6-B9C5-E790E206CA0D}"/>
              </a:ext>
            </a:extLst>
          </p:cNvPr>
          <p:cNvSpPr/>
          <p:nvPr/>
        </p:nvSpPr>
        <p:spPr>
          <a:xfrm>
            <a:off x="3199101" y="968819"/>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349" name="椭圆 348">
            <a:extLst>
              <a:ext uri="{FF2B5EF4-FFF2-40B4-BE49-F238E27FC236}">
                <a16:creationId xmlns:a16="http://schemas.microsoft.com/office/drawing/2014/main" id="{87A13FAA-DC74-FD61-C9BE-A8267791EA2C}"/>
              </a:ext>
            </a:extLst>
          </p:cNvPr>
          <p:cNvSpPr/>
          <p:nvPr/>
        </p:nvSpPr>
        <p:spPr>
          <a:xfrm>
            <a:off x="3452152" y="968819"/>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350" name="文本框 349">
            <a:extLst>
              <a:ext uri="{FF2B5EF4-FFF2-40B4-BE49-F238E27FC236}">
                <a16:creationId xmlns:a16="http://schemas.microsoft.com/office/drawing/2014/main" id="{6D5E6467-B0C0-BDD7-F463-A7C0845E6630}"/>
              </a:ext>
            </a:extLst>
          </p:cNvPr>
          <p:cNvSpPr txBox="1"/>
          <p:nvPr/>
        </p:nvSpPr>
        <p:spPr>
          <a:xfrm>
            <a:off x="3148613" y="1217303"/>
            <a:ext cx="942538"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Hard</a:t>
            </a:r>
            <a:r>
              <a:rPr lang="zh-CN" altLang="en-US" sz="1200" dirty="0">
                <a:latin typeface="Times New Roman" panose="02020603050405020304" pitchFamily="18" charset="0"/>
                <a:cs typeface="Times New Roman" panose="02020603050405020304" pitchFamily="18" charset="0"/>
              </a:rPr>
              <a:t> node</a:t>
            </a:r>
            <a:r>
              <a:rPr lang="en-US" altLang="zh-CN" sz="1200" dirty="0">
                <a:latin typeface="Times New Roman" panose="02020603050405020304" pitchFamily="18" charset="0"/>
                <a:cs typeface="Times New Roman" panose="02020603050405020304" pitchFamily="18" charset="0"/>
              </a:rPr>
              <a:t>s</a:t>
            </a:r>
            <a:r>
              <a:rPr lang="zh-CN" altLang="en-US" sz="1200" dirty="0">
                <a:latin typeface="Times New Roman" panose="02020603050405020304" pitchFamily="18" charset="0"/>
                <a:cs typeface="Times New Roman" panose="02020603050405020304" pitchFamily="18" charset="0"/>
              </a:rPr>
              <a:t> </a:t>
            </a:r>
            <a:endParaRPr lang="zh-CN" altLang="en-US" sz="1200" dirty="0"/>
          </a:p>
        </p:txBody>
      </p:sp>
      <p:cxnSp>
        <p:nvCxnSpPr>
          <p:cNvPr id="353" name="连接符: 肘形 352">
            <a:extLst>
              <a:ext uri="{FF2B5EF4-FFF2-40B4-BE49-F238E27FC236}">
                <a16:creationId xmlns:a16="http://schemas.microsoft.com/office/drawing/2014/main" id="{6D1CABBD-447C-5F32-2777-A852C2B34631}"/>
              </a:ext>
            </a:extLst>
          </p:cNvPr>
          <p:cNvCxnSpPr>
            <a:cxnSpLocks/>
            <a:stCxn id="347" idx="0"/>
          </p:cNvCxnSpPr>
          <p:nvPr/>
        </p:nvCxnSpPr>
        <p:spPr>
          <a:xfrm rot="5400000" flipH="1" flipV="1">
            <a:off x="3725873" y="410427"/>
            <a:ext cx="245185" cy="658001"/>
          </a:xfrm>
          <a:prstGeom prst="bentConnector2">
            <a:avLst/>
          </a:prstGeom>
          <a:ln>
            <a:tailEnd type="triangle"/>
          </a:ln>
        </p:spPr>
        <p:style>
          <a:lnRef idx="3">
            <a:schemeClr val="dk1"/>
          </a:lnRef>
          <a:fillRef idx="0">
            <a:schemeClr val="dk1"/>
          </a:fillRef>
          <a:effectRef idx="2">
            <a:schemeClr val="dk1"/>
          </a:effectRef>
          <a:fontRef idx="minor">
            <a:schemeClr val="tx1"/>
          </a:fontRef>
        </p:style>
      </p:cxnSp>
      <p:cxnSp>
        <p:nvCxnSpPr>
          <p:cNvPr id="358" name="连接符: 肘形 357">
            <a:extLst>
              <a:ext uri="{FF2B5EF4-FFF2-40B4-BE49-F238E27FC236}">
                <a16:creationId xmlns:a16="http://schemas.microsoft.com/office/drawing/2014/main" id="{1FFD2D7A-03D5-24A5-B326-06D11BF96E18}"/>
              </a:ext>
            </a:extLst>
          </p:cNvPr>
          <p:cNvCxnSpPr>
            <a:cxnSpLocks/>
            <a:stCxn id="350" idx="2"/>
          </p:cNvCxnSpPr>
          <p:nvPr/>
        </p:nvCxnSpPr>
        <p:spPr>
          <a:xfrm rot="16200000" flipH="1">
            <a:off x="3742127" y="1372057"/>
            <a:ext cx="313095" cy="557584"/>
          </a:xfrm>
          <a:prstGeom prst="bentConnector2">
            <a:avLst/>
          </a:prstGeom>
          <a:ln>
            <a:tailEnd type="triangle"/>
          </a:ln>
        </p:spPr>
        <p:style>
          <a:lnRef idx="3">
            <a:schemeClr val="dk1"/>
          </a:lnRef>
          <a:fillRef idx="0">
            <a:schemeClr val="dk1"/>
          </a:fillRef>
          <a:effectRef idx="2">
            <a:schemeClr val="dk1"/>
          </a:effectRef>
          <a:fontRef idx="minor">
            <a:schemeClr val="tx1"/>
          </a:fontRef>
        </p:style>
      </p:cxnSp>
      <p:cxnSp>
        <p:nvCxnSpPr>
          <p:cNvPr id="782" name="直接箭头连接符 781">
            <a:extLst>
              <a:ext uri="{FF2B5EF4-FFF2-40B4-BE49-F238E27FC236}">
                <a16:creationId xmlns:a16="http://schemas.microsoft.com/office/drawing/2014/main" id="{A681C857-F437-6998-C1C5-DFAD5C7EA18C}"/>
              </a:ext>
            </a:extLst>
          </p:cNvPr>
          <p:cNvCxnSpPr>
            <a:cxnSpLocks/>
          </p:cNvCxnSpPr>
          <p:nvPr/>
        </p:nvCxnSpPr>
        <p:spPr>
          <a:xfrm>
            <a:off x="4693705" y="732685"/>
            <a:ext cx="273467" cy="16063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784" name="直接箭头连接符 783">
            <a:extLst>
              <a:ext uri="{FF2B5EF4-FFF2-40B4-BE49-F238E27FC236}">
                <a16:creationId xmlns:a16="http://schemas.microsoft.com/office/drawing/2014/main" id="{DA16D3B7-FFDD-6D71-F7EE-748FF5873D47}"/>
              </a:ext>
            </a:extLst>
          </p:cNvPr>
          <p:cNvCxnSpPr>
            <a:cxnSpLocks/>
          </p:cNvCxnSpPr>
          <p:nvPr/>
        </p:nvCxnSpPr>
        <p:spPr>
          <a:xfrm flipV="1">
            <a:off x="4692774" y="1736549"/>
            <a:ext cx="267423" cy="6350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790" name="文本框 789">
            <a:extLst>
              <a:ext uri="{FF2B5EF4-FFF2-40B4-BE49-F238E27FC236}">
                <a16:creationId xmlns:a16="http://schemas.microsoft.com/office/drawing/2014/main" id="{C9BBF10A-BEC5-81E7-FF75-A09E929199DA}"/>
              </a:ext>
            </a:extLst>
          </p:cNvPr>
          <p:cNvSpPr txBox="1"/>
          <p:nvPr/>
        </p:nvSpPr>
        <p:spPr>
          <a:xfrm>
            <a:off x="1604631" y="1420016"/>
            <a:ext cx="979756" cy="461665"/>
          </a:xfrm>
          <a:prstGeom prst="rect">
            <a:avLst/>
          </a:prstGeom>
          <a:noFill/>
        </p:spPr>
        <p:txBody>
          <a:bodyPr wrap="none" rtlCol="0">
            <a:spAutoFit/>
          </a:bodyPr>
          <a:lstStyle/>
          <a:p>
            <a:pPr algn="ctr"/>
            <a:r>
              <a:rPr lang="en-US" altLang="zh-CN" sz="1200" dirty="0">
                <a:latin typeface="Times New Roman" panose="02020603050405020304" pitchFamily="18" charset="0"/>
                <a:cs typeface="Times New Roman" panose="02020603050405020304" pitchFamily="18" charset="0"/>
              </a:rPr>
              <a:t>Surrogate </a:t>
            </a:r>
          </a:p>
          <a:p>
            <a:pPr algn="ctr"/>
            <a:r>
              <a:rPr lang="en-US" altLang="zh-CN" sz="1200" dirty="0">
                <a:latin typeface="Times New Roman" panose="02020603050405020304" pitchFamily="18" charset="0"/>
                <a:cs typeface="Times New Roman" panose="02020603050405020304" pitchFamily="18" charset="0"/>
              </a:rPr>
              <a:t>GNN model </a:t>
            </a:r>
            <a:endParaRPr lang="zh-CN" altLang="en-US" sz="1200" dirty="0">
              <a:latin typeface="Times New Roman" panose="02020603050405020304" pitchFamily="18" charset="0"/>
              <a:cs typeface="Times New Roman" panose="02020603050405020304" pitchFamily="18" charset="0"/>
            </a:endParaRPr>
          </a:p>
        </p:txBody>
      </p:sp>
      <p:sp>
        <p:nvSpPr>
          <p:cNvPr id="797" name="Google Shape;116;p19">
            <a:extLst>
              <a:ext uri="{FF2B5EF4-FFF2-40B4-BE49-F238E27FC236}">
                <a16:creationId xmlns:a16="http://schemas.microsoft.com/office/drawing/2014/main" id="{4F8B872B-BA5D-8B19-7246-D0A51807D304}"/>
              </a:ext>
            </a:extLst>
          </p:cNvPr>
          <p:cNvSpPr/>
          <p:nvPr/>
        </p:nvSpPr>
        <p:spPr>
          <a:xfrm>
            <a:off x="4175034" y="317539"/>
            <a:ext cx="206145" cy="659197"/>
          </a:xfrm>
          <a:prstGeom prst="cube">
            <a:avLst>
              <a:gd name="adj" fmla="val 68741"/>
            </a:avLst>
          </a:prstGeom>
          <a:solidFill>
            <a:srgbClr val="E2F0D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8" name="Google Shape;303;p19">
            <a:extLst>
              <a:ext uri="{FF2B5EF4-FFF2-40B4-BE49-F238E27FC236}">
                <a16:creationId xmlns:a16="http://schemas.microsoft.com/office/drawing/2014/main" id="{6D066E06-F2A0-F594-7C36-D928DC29CB43}"/>
              </a:ext>
            </a:extLst>
          </p:cNvPr>
          <p:cNvSpPr/>
          <p:nvPr/>
        </p:nvSpPr>
        <p:spPr>
          <a:xfrm>
            <a:off x="4323379" y="405876"/>
            <a:ext cx="206145" cy="480531"/>
          </a:xfrm>
          <a:prstGeom prst="cube">
            <a:avLst>
              <a:gd name="adj" fmla="val 25000"/>
            </a:avLst>
          </a:prstGeom>
          <a:solidFill>
            <a:srgbClr val="E2F0D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9" name="Google Shape;116;p19">
            <a:extLst>
              <a:ext uri="{FF2B5EF4-FFF2-40B4-BE49-F238E27FC236}">
                <a16:creationId xmlns:a16="http://schemas.microsoft.com/office/drawing/2014/main" id="{ADF4A1B6-2871-3D07-282D-B8F94FEE08EA}"/>
              </a:ext>
            </a:extLst>
          </p:cNvPr>
          <p:cNvSpPr/>
          <p:nvPr/>
        </p:nvSpPr>
        <p:spPr>
          <a:xfrm>
            <a:off x="4423580" y="317538"/>
            <a:ext cx="206145" cy="659197"/>
          </a:xfrm>
          <a:prstGeom prst="cube">
            <a:avLst>
              <a:gd name="adj" fmla="val 68741"/>
            </a:avLst>
          </a:prstGeom>
          <a:solidFill>
            <a:srgbClr val="E2F0D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0" name="Google Shape;116;p19">
            <a:extLst>
              <a:ext uri="{FF2B5EF4-FFF2-40B4-BE49-F238E27FC236}">
                <a16:creationId xmlns:a16="http://schemas.microsoft.com/office/drawing/2014/main" id="{F2D12A62-A968-9A62-3000-E7B1D179CB0C}"/>
              </a:ext>
            </a:extLst>
          </p:cNvPr>
          <p:cNvSpPr/>
          <p:nvPr/>
        </p:nvSpPr>
        <p:spPr>
          <a:xfrm>
            <a:off x="4176361" y="1434845"/>
            <a:ext cx="206145" cy="659197"/>
          </a:xfrm>
          <a:prstGeom prst="cube">
            <a:avLst>
              <a:gd name="adj" fmla="val 68741"/>
            </a:avLst>
          </a:prstGeom>
          <a:solidFill>
            <a:schemeClr val="accent4">
              <a:lumMod val="40000"/>
              <a:lumOff val="6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1" name="Google Shape;303;p19">
            <a:extLst>
              <a:ext uri="{FF2B5EF4-FFF2-40B4-BE49-F238E27FC236}">
                <a16:creationId xmlns:a16="http://schemas.microsoft.com/office/drawing/2014/main" id="{FFC7DB72-1110-3933-2540-54B3F4DFC0EE}"/>
              </a:ext>
            </a:extLst>
          </p:cNvPr>
          <p:cNvSpPr/>
          <p:nvPr/>
        </p:nvSpPr>
        <p:spPr>
          <a:xfrm>
            <a:off x="4324706" y="1523182"/>
            <a:ext cx="206145" cy="480531"/>
          </a:xfrm>
          <a:prstGeom prst="cube">
            <a:avLst>
              <a:gd name="adj" fmla="val 25000"/>
            </a:avLst>
          </a:prstGeom>
          <a:solidFill>
            <a:schemeClr val="accent4">
              <a:lumMod val="40000"/>
              <a:lumOff val="6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2" name="Google Shape;116;p19">
            <a:extLst>
              <a:ext uri="{FF2B5EF4-FFF2-40B4-BE49-F238E27FC236}">
                <a16:creationId xmlns:a16="http://schemas.microsoft.com/office/drawing/2014/main" id="{99870866-D1AA-688D-39F9-3D172EF6493E}"/>
              </a:ext>
            </a:extLst>
          </p:cNvPr>
          <p:cNvSpPr/>
          <p:nvPr/>
        </p:nvSpPr>
        <p:spPr>
          <a:xfrm>
            <a:off x="4424907" y="1434844"/>
            <a:ext cx="206145" cy="659197"/>
          </a:xfrm>
          <a:prstGeom prst="cube">
            <a:avLst>
              <a:gd name="adj" fmla="val 68741"/>
            </a:avLst>
          </a:prstGeom>
          <a:solidFill>
            <a:schemeClr val="accent4">
              <a:lumMod val="40000"/>
              <a:lumOff val="6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831" name="直接箭头连接符 830">
            <a:extLst>
              <a:ext uri="{FF2B5EF4-FFF2-40B4-BE49-F238E27FC236}">
                <a16:creationId xmlns:a16="http://schemas.microsoft.com/office/drawing/2014/main" id="{B69065D6-96D3-EAB2-64E4-5F8A793BF123}"/>
              </a:ext>
            </a:extLst>
          </p:cNvPr>
          <p:cNvCxnSpPr>
            <a:cxnSpLocks/>
          </p:cNvCxnSpPr>
          <p:nvPr/>
        </p:nvCxnSpPr>
        <p:spPr>
          <a:xfrm>
            <a:off x="1402181" y="994391"/>
            <a:ext cx="26269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837" name="文本框 836">
            <a:extLst>
              <a:ext uri="{FF2B5EF4-FFF2-40B4-BE49-F238E27FC236}">
                <a16:creationId xmlns:a16="http://schemas.microsoft.com/office/drawing/2014/main" id="{E417964C-3311-70D0-C678-E72873277AAF}"/>
              </a:ext>
            </a:extLst>
          </p:cNvPr>
          <p:cNvSpPr txBox="1"/>
          <p:nvPr/>
        </p:nvSpPr>
        <p:spPr>
          <a:xfrm>
            <a:off x="3984539" y="957120"/>
            <a:ext cx="873960" cy="461665"/>
          </a:xfrm>
          <a:prstGeom prst="rect">
            <a:avLst/>
          </a:prstGeom>
          <a:noFill/>
        </p:spPr>
        <p:txBody>
          <a:bodyPr wrap="square">
            <a:spAutoFit/>
          </a:bodyPr>
          <a:lstStyle/>
          <a:p>
            <a:pPr algn="ctr"/>
            <a:r>
              <a:rPr lang="en-US" altLang="zh-CN" sz="1200" dirty="0">
                <a:latin typeface="Times New Roman" panose="02020603050405020304" pitchFamily="18" charset="0"/>
                <a:cs typeface="Times New Roman" panose="02020603050405020304" pitchFamily="18" charset="0"/>
              </a:rPr>
              <a:t>Semantic </a:t>
            </a:r>
          </a:p>
          <a:p>
            <a:pPr algn="ctr"/>
            <a:r>
              <a:rPr lang="en-US" altLang="zh-CN" sz="1200" dirty="0">
                <a:latin typeface="Times New Roman" panose="02020603050405020304" pitchFamily="18" charset="0"/>
                <a:cs typeface="Times New Roman" panose="02020603050405020304" pitchFamily="18" charset="0"/>
              </a:rPr>
              <a:t>selector</a:t>
            </a:r>
            <a:endParaRPr lang="zh-CN" altLang="en-US" sz="1200" dirty="0">
              <a:latin typeface="Times New Roman" panose="02020603050405020304" pitchFamily="18" charset="0"/>
              <a:cs typeface="Times New Roman" panose="02020603050405020304" pitchFamily="18" charset="0"/>
            </a:endParaRPr>
          </a:p>
        </p:txBody>
      </p:sp>
      <p:sp>
        <p:nvSpPr>
          <p:cNvPr id="840" name="文本框 839">
            <a:extLst>
              <a:ext uri="{FF2B5EF4-FFF2-40B4-BE49-F238E27FC236}">
                <a16:creationId xmlns:a16="http://schemas.microsoft.com/office/drawing/2014/main" id="{36146ADA-20B9-6D9E-16AB-4F9AF08E9C96}"/>
              </a:ext>
            </a:extLst>
          </p:cNvPr>
          <p:cNvSpPr txBox="1"/>
          <p:nvPr/>
        </p:nvSpPr>
        <p:spPr>
          <a:xfrm>
            <a:off x="3974112" y="2115926"/>
            <a:ext cx="873960" cy="461665"/>
          </a:xfrm>
          <a:prstGeom prst="rect">
            <a:avLst/>
          </a:prstGeom>
          <a:noFill/>
        </p:spPr>
        <p:txBody>
          <a:bodyPr wrap="square">
            <a:spAutoFit/>
          </a:bodyPr>
          <a:lstStyle/>
          <a:p>
            <a:pPr algn="ctr"/>
            <a:r>
              <a:rPr lang="en-US" altLang="zh-CN" sz="1200" dirty="0">
                <a:latin typeface="Times New Roman" panose="02020603050405020304" pitchFamily="18" charset="0"/>
                <a:cs typeface="Times New Roman" panose="02020603050405020304" pitchFamily="18" charset="0"/>
              </a:rPr>
              <a:t>Topology calibrator</a:t>
            </a:r>
            <a:endParaRPr lang="zh-CN" altLang="en-US" sz="12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844" name="文本框 843">
                <a:extLst>
                  <a:ext uri="{FF2B5EF4-FFF2-40B4-BE49-F238E27FC236}">
                    <a16:creationId xmlns:a16="http://schemas.microsoft.com/office/drawing/2014/main" id="{CC800B42-A1AB-2D10-A84B-00C281D31CCB}"/>
                  </a:ext>
                </a:extLst>
              </p:cNvPr>
              <p:cNvSpPr txBox="1"/>
              <p:nvPr/>
            </p:nvSpPr>
            <p:spPr>
              <a:xfrm>
                <a:off x="151757" y="1569680"/>
                <a:ext cx="1230145"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Original graph </a:t>
                </a:r>
                <a14:m>
                  <m:oMath xmlns:m="http://schemas.openxmlformats.org/officeDocument/2006/math">
                    <m:r>
                      <a:rPr lang="en-US" altLang="zh-CN" sz="1200" i="1" dirty="0" smtClean="0">
                        <a:latin typeface="Cambria Math" panose="02040503050406030204" pitchFamily="18" charset="0"/>
                        <a:cs typeface="Times New Roman" panose="02020603050405020304" pitchFamily="18" charset="0"/>
                      </a:rPr>
                      <m:t>𝐺</m:t>
                    </m:r>
                  </m:oMath>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844" name="文本框 843">
                <a:extLst>
                  <a:ext uri="{FF2B5EF4-FFF2-40B4-BE49-F238E27FC236}">
                    <a16:creationId xmlns:a16="http://schemas.microsoft.com/office/drawing/2014/main" id="{CC800B42-A1AB-2D10-A84B-00C281D31CCB}"/>
                  </a:ext>
                </a:extLst>
              </p:cNvPr>
              <p:cNvSpPr txBox="1">
                <a:spLocks noRot="1" noChangeAspect="1" noMove="1" noResize="1" noEditPoints="1" noAdjustHandles="1" noChangeArrowheads="1" noChangeShapeType="1" noTextEdit="1"/>
              </p:cNvSpPr>
              <p:nvPr/>
            </p:nvSpPr>
            <p:spPr>
              <a:xfrm>
                <a:off x="151757" y="1569680"/>
                <a:ext cx="1230145" cy="276999"/>
              </a:xfrm>
              <a:prstGeom prst="rect">
                <a:avLst/>
              </a:prstGeom>
              <a:blipFill>
                <a:blip r:embed="rId3"/>
                <a:stretch>
                  <a:fillRect l="-495" b="-15217"/>
                </a:stretch>
              </a:blipFill>
            </p:spPr>
            <p:txBody>
              <a:bodyPr/>
              <a:lstStyle/>
              <a:p>
                <a:r>
                  <a:rPr lang="zh-CN" altLang="en-US">
                    <a:noFill/>
                  </a:rPr>
                  <a:t> </a:t>
                </a:r>
              </a:p>
            </p:txBody>
          </p:sp>
        </mc:Fallback>
      </mc:AlternateContent>
      <p:sp>
        <p:nvSpPr>
          <p:cNvPr id="848" name="文本框 847">
            <a:extLst>
              <a:ext uri="{FF2B5EF4-FFF2-40B4-BE49-F238E27FC236}">
                <a16:creationId xmlns:a16="http://schemas.microsoft.com/office/drawing/2014/main" id="{48839CD9-3844-8F2A-E17E-71DFEE5D00E9}"/>
              </a:ext>
            </a:extLst>
          </p:cNvPr>
          <p:cNvSpPr txBox="1"/>
          <p:nvPr/>
        </p:nvSpPr>
        <p:spPr>
          <a:xfrm>
            <a:off x="-15929" y="-52396"/>
            <a:ext cx="4000468" cy="276999"/>
          </a:xfrm>
          <a:prstGeom prst="rect">
            <a:avLst/>
          </a:prstGeom>
          <a:noFill/>
        </p:spPr>
        <p:txBody>
          <a:bodyPr wrap="square" rtlCol="0">
            <a:spAutoFit/>
          </a:bodyPr>
          <a:lstStyle/>
          <a:p>
            <a:r>
              <a:rPr lang="en-US" altLang="zh-CN" sz="1200" b="1" dirty="0">
                <a:latin typeface="Times New Roman" panose="02020603050405020304" pitchFamily="18" charset="0"/>
                <a:cs typeface="Times New Roman" panose="02020603050405020304" pitchFamily="18" charset="0"/>
              </a:rPr>
              <a:t>a) Semantic-topological consistent </a:t>
            </a:r>
            <a:r>
              <a:rPr lang="en-US" altLang="zh-CN" sz="1200" b="1" dirty="0">
                <a:solidFill>
                  <a:srgbClr val="FF0000"/>
                </a:solidFill>
                <a:latin typeface="Times New Roman" panose="02020603050405020304" pitchFamily="18" charset="0"/>
                <a:cs typeface="Times New Roman" panose="02020603050405020304" pitchFamily="18" charset="0"/>
              </a:rPr>
              <a:t>hard</a:t>
            </a:r>
            <a:r>
              <a:rPr lang="en-US" altLang="zh-CN" sz="1200" b="1" dirty="0">
                <a:latin typeface="Times New Roman" panose="02020603050405020304" pitchFamily="18" charset="0"/>
                <a:cs typeface="Times New Roman" panose="02020603050405020304" pitchFamily="18" charset="0"/>
              </a:rPr>
              <a:t> region selection</a:t>
            </a:r>
          </a:p>
        </p:txBody>
      </p:sp>
      <p:sp>
        <p:nvSpPr>
          <p:cNvPr id="856" name="文本框 855">
            <a:extLst>
              <a:ext uri="{FF2B5EF4-FFF2-40B4-BE49-F238E27FC236}">
                <a16:creationId xmlns:a16="http://schemas.microsoft.com/office/drawing/2014/main" id="{E7AA4B37-4D6F-8C82-B48B-672961D26308}"/>
              </a:ext>
            </a:extLst>
          </p:cNvPr>
          <p:cNvSpPr txBox="1"/>
          <p:nvPr/>
        </p:nvSpPr>
        <p:spPr>
          <a:xfrm>
            <a:off x="5285912" y="1772880"/>
            <a:ext cx="971968" cy="461665"/>
          </a:xfrm>
          <a:prstGeom prst="rect">
            <a:avLst/>
          </a:prstGeom>
          <a:noFill/>
        </p:spPr>
        <p:txBody>
          <a:bodyPr wrap="square">
            <a:spAutoFit/>
          </a:bodyPr>
          <a:lstStyle/>
          <a:p>
            <a:pPr algn="ct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FF0000"/>
                </a:solidFill>
                <a:latin typeface="Times New Roman" panose="02020603050405020304" pitchFamily="18" charset="0"/>
                <a:cs typeface="Times New Roman" panose="02020603050405020304" pitchFamily="18" charset="0"/>
              </a:rPr>
              <a:t>Hard</a:t>
            </a:r>
            <a:r>
              <a:rPr lang="en-US" altLang="zh-CN" sz="1200" dirty="0">
                <a:latin typeface="Times New Roman" panose="02020603050405020304" pitchFamily="18" charset="0"/>
                <a:cs typeface="Times New Roman" panose="02020603050405020304" pitchFamily="18" charset="0"/>
              </a:rPr>
              <a:t> region </a:t>
            </a:r>
          </a:p>
          <a:p>
            <a:pPr algn="ctr"/>
            <a:r>
              <a:rPr lang="en-US" altLang="zh-CN" sz="1200" dirty="0">
                <a:latin typeface="Times New Roman" panose="02020603050405020304" pitchFamily="18" charset="0"/>
                <a:cs typeface="Times New Roman" panose="02020603050405020304" pitchFamily="18" charset="0"/>
              </a:rPr>
              <a:t>extraction</a:t>
            </a:r>
            <a:endParaRPr lang="zh-CN" altLang="en-US" sz="1200" dirty="0">
              <a:latin typeface="Times New Roman" panose="02020603050405020304" pitchFamily="18" charset="0"/>
              <a:cs typeface="Times New Roman" panose="02020603050405020304" pitchFamily="18" charset="0"/>
            </a:endParaRPr>
          </a:p>
        </p:txBody>
      </p:sp>
      <p:sp>
        <p:nvSpPr>
          <p:cNvPr id="858" name="文本框 857">
            <a:extLst>
              <a:ext uri="{FF2B5EF4-FFF2-40B4-BE49-F238E27FC236}">
                <a16:creationId xmlns:a16="http://schemas.microsoft.com/office/drawing/2014/main" id="{5DD23F90-1684-A18E-13DE-29778B032A6E}"/>
              </a:ext>
            </a:extLst>
          </p:cNvPr>
          <p:cNvSpPr txBox="1"/>
          <p:nvPr/>
        </p:nvSpPr>
        <p:spPr>
          <a:xfrm>
            <a:off x="3386760" y="155169"/>
            <a:ext cx="829699" cy="461665"/>
          </a:xfrm>
          <a:prstGeom prst="rect">
            <a:avLst/>
          </a:prstGeom>
          <a:noFill/>
        </p:spPr>
        <p:txBody>
          <a:bodyPr wrap="square">
            <a:spAutoFit/>
          </a:bodyPr>
          <a:lstStyle/>
          <a:p>
            <a:pPr algn="ctr"/>
            <a:r>
              <a:rPr lang="en-US" altLang="zh-CN" sz="1200" b="1" dirty="0">
                <a:latin typeface="Times New Roman" panose="02020603050405020304" pitchFamily="18" charset="0"/>
                <a:cs typeface="Times New Roman" panose="02020603050405020304" pitchFamily="18" charset="0"/>
              </a:rPr>
              <a:t>Semantic </a:t>
            </a:r>
          </a:p>
          <a:p>
            <a:pPr algn="ctr"/>
            <a:r>
              <a:rPr lang="en-US" altLang="zh-CN" sz="1200" b="1" dirty="0">
                <a:latin typeface="Times New Roman" panose="02020603050405020304" pitchFamily="18" charset="0"/>
                <a:cs typeface="Times New Roman" panose="02020603050405020304" pitchFamily="18" charset="0"/>
              </a:rPr>
              <a:t>similarity</a:t>
            </a:r>
            <a:endParaRPr lang="zh-CN" altLang="en-US" sz="1200" b="1" dirty="0">
              <a:latin typeface="Times New Roman" panose="02020603050405020304" pitchFamily="18" charset="0"/>
              <a:cs typeface="Times New Roman" panose="02020603050405020304" pitchFamily="18" charset="0"/>
            </a:endParaRPr>
          </a:p>
        </p:txBody>
      </p:sp>
      <p:sp>
        <p:nvSpPr>
          <p:cNvPr id="860" name="文本框 859">
            <a:extLst>
              <a:ext uri="{FF2B5EF4-FFF2-40B4-BE49-F238E27FC236}">
                <a16:creationId xmlns:a16="http://schemas.microsoft.com/office/drawing/2014/main" id="{4E1E0C92-AE9D-D3C8-9ABB-0D0D5523AC11}"/>
              </a:ext>
            </a:extLst>
          </p:cNvPr>
          <p:cNvSpPr txBox="1"/>
          <p:nvPr/>
        </p:nvSpPr>
        <p:spPr>
          <a:xfrm>
            <a:off x="3252537" y="1800051"/>
            <a:ext cx="971968" cy="461665"/>
          </a:xfrm>
          <a:prstGeom prst="rect">
            <a:avLst/>
          </a:prstGeom>
          <a:noFill/>
        </p:spPr>
        <p:txBody>
          <a:bodyPr wrap="square">
            <a:spAutoFit/>
          </a:bodyPr>
          <a:lstStyle/>
          <a:p>
            <a:pPr algn="ctr"/>
            <a:r>
              <a:rPr lang="en-US" altLang="zh-CN" sz="1200" b="1" dirty="0">
                <a:latin typeface="Times New Roman" panose="02020603050405020304" pitchFamily="18" charset="0"/>
                <a:cs typeface="Times New Roman" panose="02020603050405020304" pitchFamily="18" charset="0"/>
              </a:rPr>
              <a:t>Topology consistency</a:t>
            </a:r>
            <a:endParaRPr lang="zh-CN" altLang="en-US" sz="1200" b="1" dirty="0">
              <a:latin typeface="Times New Roman" panose="02020603050405020304" pitchFamily="18" charset="0"/>
              <a:cs typeface="Times New Roman" panose="02020603050405020304" pitchFamily="18" charset="0"/>
            </a:endParaRPr>
          </a:p>
        </p:txBody>
      </p:sp>
      <p:pic>
        <p:nvPicPr>
          <p:cNvPr id="869" name="图片 868">
            <a:extLst>
              <a:ext uri="{FF2B5EF4-FFF2-40B4-BE49-F238E27FC236}">
                <a16:creationId xmlns:a16="http://schemas.microsoft.com/office/drawing/2014/main" id="{F7599757-6C76-1D2D-82D1-D1A67DA0242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1288" y="3942513"/>
            <a:ext cx="893269" cy="958453"/>
          </a:xfrm>
          <a:prstGeom prst="rect">
            <a:avLst/>
          </a:prstGeom>
        </p:spPr>
      </p:pic>
      <p:cxnSp>
        <p:nvCxnSpPr>
          <p:cNvPr id="913" name="直接箭头连接符 912">
            <a:extLst>
              <a:ext uri="{FF2B5EF4-FFF2-40B4-BE49-F238E27FC236}">
                <a16:creationId xmlns:a16="http://schemas.microsoft.com/office/drawing/2014/main" id="{C849D589-527D-0879-F6D0-8FEB2827554B}"/>
              </a:ext>
            </a:extLst>
          </p:cNvPr>
          <p:cNvCxnSpPr>
            <a:cxnSpLocks/>
          </p:cNvCxnSpPr>
          <p:nvPr/>
        </p:nvCxnSpPr>
        <p:spPr>
          <a:xfrm>
            <a:off x="1236887" y="4488293"/>
            <a:ext cx="27530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931" name="直接连接符 930">
            <a:extLst>
              <a:ext uri="{FF2B5EF4-FFF2-40B4-BE49-F238E27FC236}">
                <a16:creationId xmlns:a16="http://schemas.microsoft.com/office/drawing/2014/main" id="{3BE4B6B6-0B99-4A08-1FD7-59DD6779CB5D}"/>
              </a:ext>
            </a:extLst>
          </p:cNvPr>
          <p:cNvCxnSpPr>
            <a:cxnSpLocks/>
            <a:stCxn id="935" idx="2"/>
            <a:endCxn id="932" idx="6"/>
          </p:cNvCxnSpPr>
          <p:nvPr/>
        </p:nvCxnSpPr>
        <p:spPr>
          <a:xfrm flipH="1">
            <a:off x="2001697" y="4591586"/>
            <a:ext cx="87444" cy="7257"/>
          </a:xfrm>
          <a:prstGeom prst="line">
            <a:avLst/>
          </a:prstGeom>
          <a:ln w="19050">
            <a:solidFill>
              <a:srgbClr val="00B050"/>
            </a:solidFill>
          </a:ln>
        </p:spPr>
        <p:style>
          <a:lnRef idx="2">
            <a:schemeClr val="dk1"/>
          </a:lnRef>
          <a:fillRef idx="0">
            <a:schemeClr val="dk1"/>
          </a:fillRef>
          <a:effectRef idx="1">
            <a:schemeClr val="dk1"/>
          </a:effectRef>
          <a:fontRef idx="minor">
            <a:schemeClr val="tx1"/>
          </a:fontRef>
        </p:style>
      </p:cxnSp>
      <p:sp>
        <p:nvSpPr>
          <p:cNvPr id="932" name="椭圆 931">
            <a:extLst>
              <a:ext uri="{FF2B5EF4-FFF2-40B4-BE49-F238E27FC236}">
                <a16:creationId xmlns:a16="http://schemas.microsoft.com/office/drawing/2014/main" id="{4245EDDE-F6D7-6FB7-5D83-077D362EC7CE}"/>
              </a:ext>
            </a:extLst>
          </p:cNvPr>
          <p:cNvSpPr/>
          <p:nvPr/>
        </p:nvSpPr>
        <p:spPr>
          <a:xfrm>
            <a:off x="1923725" y="4559857"/>
            <a:ext cx="77972" cy="77972"/>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33" name="直接连接符 932">
            <a:extLst>
              <a:ext uri="{FF2B5EF4-FFF2-40B4-BE49-F238E27FC236}">
                <a16:creationId xmlns:a16="http://schemas.microsoft.com/office/drawing/2014/main" id="{1D1C8B12-7E39-8094-0B5E-C4A918CA2454}"/>
              </a:ext>
            </a:extLst>
          </p:cNvPr>
          <p:cNvCxnSpPr>
            <a:cxnSpLocks/>
            <a:stCxn id="935" idx="0"/>
            <a:endCxn id="934" idx="5"/>
          </p:cNvCxnSpPr>
          <p:nvPr/>
        </p:nvCxnSpPr>
        <p:spPr>
          <a:xfrm flipH="1" flipV="1">
            <a:off x="2040624" y="4488293"/>
            <a:ext cx="87503" cy="64307"/>
          </a:xfrm>
          <a:prstGeom prst="line">
            <a:avLst/>
          </a:prstGeom>
          <a:ln w="19050">
            <a:solidFill>
              <a:srgbClr val="00B050"/>
            </a:solidFill>
          </a:ln>
        </p:spPr>
        <p:style>
          <a:lnRef idx="2">
            <a:schemeClr val="dk1"/>
          </a:lnRef>
          <a:fillRef idx="0">
            <a:schemeClr val="dk1"/>
          </a:fillRef>
          <a:effectRef idx="1">
            <a:schemeClr val="dk1"/>
          </a:effectRef>
          <a:fontRef idx="minor">
            <a:schemeClr val="tx1"/>
          </a:fontRef>
        </p:style>
      </p:cxnSp>
      <p:sp>
        <p:nvSpPr>
          <p:cNvPr id="934" name="椭圆 933">
            <a:extLst>
              <a:ext uri="{FF2B5EF4-FFF2-40B4-BE49-F238E27FC236}">
                <a16:creationId xmlns:a16="http://schemas.microsoft.com/office/drawing/2014/main" id="{761974D9-69DB-222D-824D-4DE0D66ACCD2}"/>
              </a:ext>
            </a:extLst>
          </p:cNvPr>
          <p:cNvSpPr/>
          <p:nvPr/>
        </p:nvSpPr>
        <p:spPr>
          <a:xfrm>
            <a:off x="1974071" y="4421740"/>
            <a:ext cx="77972" cy="77972"/>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5" name="椭圆 934">
            <a:extLst>
              <a:ext uri="{FF2B5EF4-FFF2-40B4-BE49-F238E27FC236}">
                <a16:creationId xmlns:a16="http://schemas.microsoft.com/office/drawing/2014/main" id="{8C2B0EC9-8529-6E2E-4F84-A373E5AD03D9}"/>
              </a:ext>
            </a:extLst>
          </p:cNvPr>
          <p:cNvSpPr/>
          <p:nvPr/>
        </p:nvSpPr>
        <p:spPr>
          <a:xfrm>
            <a:off x="2089141" y="4552600"/>
            <a:ext cx="77972" cy="77972"/>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8" name="椭圆 937">
            <a:extLst>
              <a:ext uri="{FF2B5EF4-FFF2-40B4-BE49-F238E27FC236}">
                <a16:creationId xmlns:a16="http://schemas.microsoft.com/office/drawing/2014/main" id="{1DA38A4E-8A65-7BC7-EB0B-98140F4B94BE}"/>
              </a:ext>
            </a:extLst>
          </p:cNvPr>
          <p:cNvSpPr/>
          <p:nvPr/>
        </p:nvSpPr>
        <p:spPr>
          <a:xfrm>
            <a:off x="1868615" y="4388380"/>
            <a:ext cx="326220" cy="326725"/>
          </a:xfrm>
          <a:prstGeom prst="ellipse">
            <a:avLst/>
          </a:prstGeom>
          <a:noFill/>
          <a:ln>
            <a:solidFill>
              <a:srgbClr val="00B050"/>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9" name="文本框 938">
            <a:extLst>
              <a:ext uri="{FF2B5EF4-FFF2-40B4-BE49-F238E27FC236}">
                <a16:creationId xmlns:a16="http://schemas.microsoft.com/office/drawing/2014/main" id="{7CFE1138-DF82-E176-D1F1-B650E6D1EE96}"/>
              </a:ext>
            </a:extLst>
          </p:cNvPr>
          <p:cNvSpPr txBox="1"/>
          <p:nvPr/>
        </p:nvSpPr>
        <p:spPr>
          <a:xfrm>
            <a:off x="1867326" y="4050057"/>
            <a:ext cx="389850" cy="461665"/>
          </a:xfrm>
          <a:prstGeom prst="rect">
            <a:avLst/>
          </a:prstGeom>
          <a:noFill/>
        </p:spPr>
        <p:txBody>
          <a:bodyPr wrap="square" rtlCol="0">
            <a:spAutoFit/>
          </a:bodyPr>
          <a:lstStyle/>
          <a:p>
            <a:r>
              <a:rPr lang="en-US" altLang="zh-CN" sz="2400" dirty="0"/>
              <a:t>+</a:t>
            </a:r>
            <a:endParaRPr lang="zh-CN" altLang="en-US" sz="2400" dirty="0"/>
          </a:p>
        </p:txBody>
      </p:sp>
      <p:cxnSp>
        <p:nvCxnSpPr>
          <p:cNvPr id="940" name="直接箭头连接符 939">
            <a:extLst>
              <a:ext uri="{FF2B5EF4-FFF2-40B4-BE49-F238E27FC236}">
                <a16:creationId xmlns:a16="http://schemas.microsoft.com/office/drawing/2014/main" id="{334E27FD-6015-DB52-0B51-272629C5E73F}"/>
              </a:ext>
            </a:extLst>
          </p:cNvPr>
          <p:cNvCxnSpPr>
            <a:cxnSpLocks/>
          </p:cNvCxnSpPr>
          <p:nvPr/>
        </p:nvCxnSpPr>
        <p:spPr>
          <a:xfrm>
            <a:off x="2497600" y="4280889"/>
            <a:ext cx="40985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942" name="矩形 941">
            <a:extLst>
              <a:ext uri="{FF2B5EF4-FFF2-40B4-BE49-F238E27FC236}">
                <a16:creationId xmlns:a16="http://schemas.microsoft.com/office/drawing/2014/main" id="{3069C84C-18E6-8E09-9612-F08C6C3CEBFA}"/>
              </a:ext>
            </a:extLst>
          </p:cNvPr>
          <p:cNvSpPr/>
          <p:nvPr/>
        </p:nvSpPr>
        <p:spPr>
          <a:xfrm>
            <a:off x="4941013" y="4626940"/>
            <a:ext cx="936637" cy="198815"/>
          </a:xfrm>
          <a:prstGeom prst="rect">
            <a:avLst/>
          </a:prstGeom>
          <a:solidFill>
            <a:srgbClr val="FBE5D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43" name="直接连接符 942">
            <a:extLst>
              <a:ext uri="{FF2B5EF4-FFF2-40B4-BE49-F238E27FC236}">
                <a16:creationId xmlns:a16="http://schemas.microsoft.com/office/drawing/2014/main" id="{75609C8D-FCF0-68A7-F6B9-2FD5931AAF0F}"/>
              </a:ext>
            </a:extLst>
          </p:cNvPr>
          <p:cNvCxnSpPr>
            <a:cxnSpLocks/>
          </p:cNvCxnSpPr>
          <p:nvPr/>
        </p:nvCxnSpPr>
        <p:spPr>
          <a:xfrm>
            <a:off x="5083444" y="4625862"/>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944" name="直接连接符 943">
            <a:extLst>
              <a:ext uri="{FF2B5EF4-FFF2-40B4-BE49-F238E27FC236}">
                <a16:creationId xmlns:a16="http://schemas.microsoft.com/office/drawing/2014/main" id="{BE587905-F978-7739-10BF-0AFEEA712031}"/>
              </a:ext>
            </a:extLst>
          </p:cNvPr>
          <p:cNvCxnSpPr>
            <a:cxnSpLocks/>
          </p:cNvCxnSpPr>
          <p:nvPr/>
        </p:nvCxnSpPr>
        <p:spPr>
          <a:xfrm>
            <a:off x="5257466" y="4621175"/>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945" name="直接连接符 944">
            <a:extLst>
              <a:ext uri="{FF2B5EF4-FFF2-40B4-BE49-F238E27FC236}">
                <a16:creationId xmlns:a16="http://schemas.microsoft.com/office/drawing/2014/main" id="{2D094ECD-4CFF-BCD3-F261-31475825FA9F}"/>
              </a:ext>
            </a:extLst>
          </p:cNvPr>
          <p:cNvCxnSpPr>
            <a:cxnSpLocks/>
          </p:cNvCxnSpPr>
          <p:nvPr/>
        </p:nvCxnSpPr>
        <p:spPr>
          <a:xfrm>
            <a:off x="5409866" y="4623554"/>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946" name="直接连接符 945">
            <a:extLst>
              <a:ext uri="{FF2B5EF4-FFF2-40B4-BE49-F238E27FC236}">
                <a16:creationId xmlns:a16="http://schemas.microsoft.com/office/drawing/2014/main" id="{78C71E6E-2E3B-69FA-85DC-1630D206DEDB}"/>
              </a:ext>
            </a:extLst>
          </p:cNvPr>
          <p:cNvCxnSpPr>
            <a:cxnSpLocks/>
          </p:cNvCxnSpPr>
          <p:nvPr/>
        </p:nvCxnSpPr>
        <p:spPr>
          <a:xfrm>
            <a:off x="5567031" y="4623553"/>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947" name="直接连接符 946">
            <a:extLst>
              <a:ext uri="{FF2B5EF4-FFF2-40B4-BE49-F238E27FC236}">
                <a16:creationId xmlns:a16="http://schemas.microsoft.com/office/drawing/2014/main" id="{A8DFC3BE-2A88-3F13-0065-410996D813CF}"/>
              </a:ext>
            </a:extLst>
          </p:cNvPr>
          <p:cNvCxnSpPr>
            <a:cxnSpLocks/>
          </p:cNvCxnSpPr>
          <p:nvPr/>
        </p:nvCxnSpPr>
        <p:spPr>
          <a:xfrm>
            <a:off x="5733719" y="4625929"/>
            <a:ext cx="0" cy="206962"/>
          </a:xfrm>
          <a:prstGeom prst="line">
            <a:avLst/>
          </a:prstGeom>
          <a:ln/>
        </p:spPr>
        <p:style>
          <a:lnRef idx="2">
            <a:schemeClr val="dk1"/>
          </a:lnRef>
          <a:fillRef idx="0">
            <a:schemeClr val="dk1"/>
          </a:fillRef>
          <a:effectRef idx="1">
            <a:schemeClr val="dk1"/>
          </a:effectRef>
          <a:fontRef idx="minor">
            <a:schemeClr val="tx1"/>
          </a:fontRef>
        </p:style>
      </p:cxnSp>
      <p:sp>
        <p:nvSpPr>
          <p:cNvPr id="950" name="流程图: 手动操作 949">
            <a:extLst>
              <a:ext uri="{FF2B5EF4-FFF2-40B4-BE49-F238E27FC236}">
                <a16:creationId xmlns:a16="http://schemas.microsoft.com/office/drawing/2014/main" id="{23CCE55F-E711-871B-01E8-8B5226170886}"/>
              </a:ext>
            </a:extLst>
          </p:cNvPr>
          <p:cNvSpPr/>
          <p:nvPr/>
        </p:nvSpPr>
        <p:spPr>
          <a:xfrm rot="16200000">
            <a:off x="2323693" y="3764994"/>
            <a:ext cx="1864244" cy="575402"/>
          </a:xfrm>
          <a:prstGeom prst="flowChartManualOperation">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51" name="文本框 950">
            <a:extLst>
              <a:ext uri="{FF2B5EF4-FFF2-40B4-BE49-F238E27FC236}">
                <a16:creationId xmlns:a16="http://schemas.microsoft.com/office/drawing/2014/main" id="{055B511B-8ED5-38FF-A370-373DA868ACD0}"/>
              </a:ext>
            </a:extLst>
          </p:cNvPr>
          <p:cNvSpPr txBox="1"/>
          <p:nvPr/>
        </p:nvSpPr>
        <p:spPr>
          <a:xfrm>
            <a:off x="2907450" y="3833592"/>
            <a:ext cx="699230" cy="461665"/>
          </a:xfrm>
          <a:prstGeom prst="rect">
            <a:avLst/>
          </a:prstGeom>
          <a:noFill/>
        </p:spPr>
        <p:txBody>
          <a:bodyPr wrap="square" rtlCol="0">
            <a:spAutoFit/>
          </a:bodyPr>
          <a:lstStyle/>
          <a:p>
            <a:pPr algn="ctr"/>
            <a:r>
              <a:rPr lang="en-US" altLang="zh-CN" sz="1200" dirty="0">
                <a:latin typeface="Times New Roman" panose="02020603050405020304" pitchFamily="18" charset="0"/>
                <a:cs typeface="Times New Roman" panose="02020603050405020304" pitchFamily="18" charset="0"/>
              </a:rPr>
              <a:t>GNN </a:t>
            </a:r>
          </a:p>
          <a:p>
            <a:pPr algn="ctr"/>
            <a:r>
              <a:rPr lang="en-US" altLang="zh-CN" sz="1200" dirty="0">
                <a:latin typeface="Times New Roman" panose="02020603050405020304" pitchFamily="18" charset="0"/>
                <a:cs typeface="Times New Roman" panose="02020603050405020304" pitchFamily="18" charset="0"/>
              </a:rPr>
              <a:t>Encoder</a:t>
            </a:r>
            <a:endParaRPr lang="zh-CN" altLang="en-US" sz="1200" dirty="0">
              <a:latin typeface="Times New Roman" panose="02020603050405020304" pitchFamily="18" charset="0"/>
              <a:cs typeface="Times New Roman" panose="02020603050405020304" pitchFamily="18" charset="0"/>
            </a:endParaRPr>
          </a:p>
        </p:txBody>
      </p:sp>
      <p:sp>
        <p:nvSpPr>
          <p:cNvPr id="962" name="文本框 961">
            <a:extLst>
              <a:ext uri="{FF2B5EF4-FFF2-40B4-BE49-F238E27FC236}">
                <a16:creationId xmlns:a16="http://schemas.microsoft.com/office/drawing/2014/main" id="{E0213C5F-D364-DA57-11C1-83BF9B20562C}"/>
              </a:ext>
            </a:extLst>
          </p:cNvPr>
          <p:cNvSpPr txBox="1"/>
          <p:nvPr/>
        </p:nvSpPr>
        <p:spPr>
          <a:xfrm>
            <a:off x="4814327" y="4866922"/>
            <a:ext cx="1505518" cy="276999"/>
          </a:xfrm>
          <a:prstGeom prst="rect">
            <a:avLst/>
          </a:prstGeom>
          <a:noFill/>
        </p:spPr>
        <p:txBody>
          <a:bodyPr wrap="square">
            <a:spAutoFit/>
          </a:bodyPr>
          <a:lstStyle/>
          <a:p>
            <a:r>
              <a:rPr lang="en-US" altLang="zh-CN" sz="1200" dirty="0">
                <a:solidFill>
                  <a:srgbClr val="FF0000"/>
                </a:solidFill>
                <a:latin typeface="Times New Roman" panose="02020603050405020304" pitchFamily="18" charset="0"/>
                <a:cs typeface="Times New Roman" panose="02020603050405020304" pitchFamily="18" charset="0"/>
              </a:rPr>
              <a:t>Hard node features</a:t>
            </a:r>
            <a:endParaRPr lang="zh-CN" altLang="en-US" sz="1200" dirty="0">
              <a:solidFill>
                <a:srgbClr val="FF0000"/>
              </a:solidFill>
              <a:latin typeface="Times New Roman" panose="02020603050405020304" pitchFamily="18" charset="0"/>
              <a:cs typeface="Times New Roman" panose="02020603050405020304" pitchFamily="18" charset="0"/>
            </a:endParaRPr>
          </a:p>
        </p:txBody>
      </p:sp>
      <p:sp>
        <p:nvSpPr>
          <p:cNvPr id="963" name="文本框 962">
            <a:extLst>
              <a:ext uri="{FF2B5EF4-FFF2-40B4-BE49-F238E27FC236}">
                <a16:creationId xmlns:a16="http://schemas.microsoft.com/office/drawing/2014/main" id="{905F0D70-A3D4-AF5B-7713-227E2EF12FA3}"/>
              </a:ext>
            </a:extLst>
          </p:cNvPr>
          <p:cNvSpPr txBox="1"/>
          <p:nvPr/>
        </p:nvSpPr>
        <p:spPr>
          <a:xfrm>
            <a:off x="4762920" y="4052695"/>
            <a:ext cx="1505518" cy="276999"/>
          </a:xfrm>
          <a:prstGeom prst="rect">
            <a:avLst/>
          </a:prstGeom>
          <a:noFill/>
        </p:spPr>
        <p:txBody>
          <a:bodyPr wrap="square">
            <a:spAutoFit/>
          </a:bodyPr>
          <a:lstStyle/>
          <a:p>
            <a:r>
              <a:rPr lang="en-US" altLang="zh-CN" sz="1200" dirty="0">
                <a:solidFill>
                  <a:srgbClr val="FF0000"/>
                </a:solidFill>
                <a:latin typeface="Times New Roman" panose="02020603050405020304" pitchFamily="18" charset="0"/>
                <a:cs typeface="Times New Roman" panose="02020603050405020304" pitchFamily="18" charset="0"/>
              </a:rPr>
              <a:t>Subgraph features</a:t>
            </a:r>
            <a:endParaRPr lang="zh-CN" altLang="en-US" sz="1200" dirty="0">
              <a:solidFill>
                <a:srgbClr val="FF0000"/>
              </a:solidFill>
              <a:latin typeface="Times New Roman" panose="02020603050405020304" pitchFamily="18" charset="0"/>
              <a:cs typeface="Times New Roman" panose="02020603050405020304" pitchFamily="18" charset="0"/>
            </a:endParaRPr>
          </a:p>
        </p:txBody>
      </p:sp>
      <p:sp>
        <p:nvSpPr>
          <p:cNvPr id="964" name="文本框 963">
            <a:extLst>
              <a:ext uri="{FF2B5EF4-FFF2-40B4-BE49-F238E27FC236}">
                <a16:creationId xmlns:a16="http://schemas.microsoft.com/office/drawing/2014/main" id="{D623995B-BB97-EE31-B0CE-EC592E6F6462}"/>
              </a:ext>
            </a:extLst>
          </p:cNvPr>
          <p:cNvSpPr txBox="1"/>
          <p:nvPr/>
        </p:nvSpPr>
        <p:spPr>
          <a:xfrm>
            <a:off x="4669961" y="3370788"/>
            <a:ext cx="1637798" cy="276999"/>
          </a:xfrm>
          <a:prstGeom prst="rect">
            <a:avLst/>
          </a:prstGeom>
          <a:noFill/>
        </p:spPr>
        <p:txBody>
          <a:bodyPr wrap="square">
            <a:spAutoFit/>
          </a:bodyPr>
          <a:lstStyle/>
          <a:p>
            <a:r>
              <a:rPr lang="en-US" altLang="zh-CN" sz="1200" dirty="0">
                <a:solidFill>
                  <a:srgbClr val="FF0000"/>
                </a:solidFill>
                <a:latin typeface="Times New Roman" panose="02020603050405020304" pitchFamily="18" charset="0"/>
                <a:cs typeface="Times New Roman" panose="02020603050405020304" pitchFamily="18" charset="0"/>
              </a:rPr>
              <a:t>Original graph features</a:t>
            </a:r>
            <a:endParaRPr lang="zh-CN" altLang="en-US" sz="1200" dirty="0">
              <a:solidFill>
                <a:srgbClr val="FF0000"/>
              </a:solidFill>
              <a:latin typeface="Times New Roman" panose="02020603050405020304" pitchFamily="18" charset="0"/>
              <a:cs typeface="Times New Roman" panose="02020603050405020304" pitchFamily="18" charset="0"/>
            </a:endParaRPr>
          </a:p>
        </p:txBody>
      </p:sp>
      <p:cxnSp>
        <p:nvCxnSpPr>
          <p:cNvPr id="966" name="直接箭头连接符 965">
            <a:extLst>
              <a:ext uri="{FF2B5EF4-FFF2-40B4-BE49-F238E27FC236}">
                <a16:creationId xmlns:a16="http://schemas.microsoft.com/office/drawing/2014/main" id="{4EC8C28D-EBA8-298E-9D14-7814C4AE1680}"/>
              </a:ext>
            </a:extLst>
          </p:cNvPr>
          <p:cNvCxnSpPr>
            <a:cxnSpLocks/>
          </p:cNvCxnSpPr>
          <p:nvPr/>
        </p:nvCxnSpPr>
        <p:spPr>
          <a:xfrm flipV="1">
            <a:off x="5010272" y="3617338"/>
            <a:ext cx="0" cy="28353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970" name="直接箭头连接符 969">
            <a:extLst>
              <a:ext uri="{FF2B5EF4-FFF2-40B4-BE49-F238E27FC236}">
                <a16:creationId xmlns:a16="http://schemas.microsoft.com/office/drawing/2014/main" id="{FF8748C7-BAA3-0937-9303-B56BB520DD35}"/>
              </a:ext>
            </a:extLst>
          </p:cNvPr>
          <p:cNvCxnSpPr>
            <a:cxnSpLocks/>
          </p:cNvCxnSpPr>
          <p:nvPr/>
        </p:nvCxnSpPr>
        <p:spPr>
          <a:xfrm>
            <a:off x="5178028" y="4308451"/>
            <a:ext cx="0" cy="29771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971" name="直接箭头连接符 970">
            <a:extLst>
              <a:ext uri="{FF2B5EF4-FFF2-40B4-BE49-F238E27FC236}">
                <a16:creationId xmlns:a16="http://schemas.microsoft.com/office/drawing/2014/main" id="{3ACEB335-2832-F433-657A-473658EE8350}"/>
              </a:ext>
            </a:extLst>
          </p:cNvPr>
          <p:cNvCxnSpPr>
            <a:cxnSpLocks/>
          </p:cNvCxnSpPr>
          <p:nvPr/>
        </p:nvCxnSpPr>
        <p:spPr>
          <a:xfrm>
            <a:off x="4992757" y="4308453"/>
            <a:ext cx="0" cy="29771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972" name="矩形 971">
            <a:extLst>
              <a:ext uri="{FF2B5EF4-FFF2-40B4-BE49-F238E27FC236}">
                <a16:creationId xmlns:a16="http://schemas.microsoft.com/office/drawing/2014/main" id="{4B2A45A0-8473-1E61-B982-71D587284883}"/>
              </a:ext>
            </a:extLst>
          </p:cNvPr>
          <p:cNvSpPr/>
          <p:nvPr/>
        </p:nvSpPr>
        <p:spPr>
          <a:xfrm>
            <a:off x="4955121" y="3907844"/>
            <a:ext cx="936637" cy="198815"/>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73" name="直接连接符 972">
            <a:extLst>
              <a:ext uri="{FF2B5EF4-FFF2-40B4-BE49-F238E27FC236}">
                <a16:creationId xmlns:a16="http://schemas.microsoft.com/office/drawing/2014/main" id="{81EDF6CA-64AB-A3AD-8C2F-57E13F6065FD}"/>
              </a:ext>
            </a:extLst>
          </p:cNvPr>
          <p:cNvCxnSpPr>
            <a:cxnSpLocks/>
          </p:cNvCxnSpPr>
          <p:nvPr/>
        </p:nvCxnSpPr>
        <p:spPr>
          <a:xfrm>
            <a:off x="5097552" y="3906766"/>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974" name="直接连接符 973">
            <a:extLst>
              <a:ext uri="{FF2B5EF4-FFF2-40B4-BE49-F238E27FC236}">
                <a16:creationId xmlns:a16="http://schemas.microsoft.com/office/drawing/2014/main" id="{DFCD063A-0E9B-CC40-810D-E1A3041D918C}"/>
              </a:ext>
            </a:extLst>
          </p:cNvPr>
          <p:cNvCxnSpPr>
            <a:cxnSpLocks/>
          </p:cNvCxnSpPr>
          <p:nvPr/>
        </p:nvCxnSpPr>
        <p:spPr>
          <a:xfrm>
            <a:off x="5271574" y="3902079"/>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975" name="直接连接符 974">
            <a:extLst>
              <a:ext uri="{FF2B5EF4-FFF2-40B4-BE49-F238E27FC236}">
                <a16:creationId xmlns:a16="http://schemas.microsoft.com/office/drawing/2014/main" id="{664C074F-6F12-ACDE-E3C1-DE48FD0AFFBA}"/>
              </a:ext>
            </a:extLst>
          </p:cNvPr>
          <p:cNvCxnSpPr>
            <a:cxnSpLocks/>
          </p:cNvCxnSpPr>
          <p:nvPr/>
        </p:nvCxnSpPr>
        <p:spPr>
          <a:xfrm>
            <a:off x="5423974" y="3904458"/>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976" name="直接连接符 975">
            <a:extLst>
              <a:ext uri="{FF2B5EF4-FFF2-40B4-BE49-F238E27FC236}">
                <a16:creationId xmlns:a16="http://schemas.microsoft.com/office/drawing/2014/main" id="{B47AAC03-9D52-6D5F-ED73-EE91A80BD987}"/>
              </a:ext>
            </a:extLst>
          </p:cNvPr>
          <p:cNvCxnSpPr>
            <a:cxnSpLocks/>
          </p:cNvCxnSpPr>
          <p:nvPr/>
        </p:nvCxnSpPr>
        <p:spPr>
          <a:xfrm>
            <a:off x="5581139" y="3904457"/>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977" name="直接连接符 976">
            <a:extLst>
              <a:ext uri="{FF2B5EF4-FFF2-40B4-BE49-F238E27FC236}">
                <a16:creationId xmlns:a16="http://schemas.microsoft.com/office/drawing/2014/main" id="{F8D161B4-23D3-5990-009E-57A8F445B2B7}"/>
              </a:ext>
            </a:extLst>
          </p:cNvPr>
          <p:cNvCxnSpPr>
            <a:cxnSpLocks/>
          </p:cNvCxnSpPr>
          <p:nvPr/>
        </p:nvCxnSpPr>
        <p:spPr>
          <a:xfrm>
            <a:off x="5747827" y="3906833"/>
            <a:ext cx="0" cy="206962"/>
          </a:xfrm>
          <a:prstGeom prst="line">
            <a:avLst/>
          </a:prstGeom>
          <a:ln/>
        </p:spPr>
        <p:style>
          <a:lnRef idx="2">
            <a:schemeClr val="dk1"/>
          </a:lnRef>
          <a:fillRef idx="0">
            <a:schemeClr val="dk1"/>
          </a:fillRef>
          <a:effectRef idx="1">
            <a:schemeClr val="dk1"/>
          </a:effectRef>
          <a:fontRef idx="minor">
            <a:schemeClr val="tx1"/>
          </a:fontRef>
        </p:style>
      </p:cxnSp>
      <p:sp>
        <p:nvSpPr>
          <p:cNvPr id="978" name="矩形 977">
            <a:extLst>
              <a:ext uri="{FF2B5EF4-FFF2-40B4-BE49-F238E27FC236}">
                <a16:creationId xmlns:a16="http://schemas.microsoft.com/office/drawing/2014/main" id="{6B89F17F-4EB7-6691-DCFA-A096097187C2}"/>
              </a:ext>
            </a:extLst>
          </p:cNvPr>
          <p:cNvSpPr/>
          <p:nvPr/>
        </p:nvSpPr>
        <p:spPr>
          <a:xfrm>
            <a:off x="4934947" y="3231363"/>
            <a:ext cx="936637" cy="198815"/>
          </a:xfrm>
          <a:prstGeom prst="rect">
            <a:avLst/>
          </a:prstGeom>
          <a:solidFill>
            <a:srgbClr val="DAEFF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79" name="直接连接符 978">
            <a:extLst>
              <a:ext uri="{FF2B5EF4-FFF2-40B4-BE49-F238E27FC236}">
                <a16:creationId xmlns:a16="http://schemas.microsoft.com/office/drawing/2014/main" id="{2A919045-0ACF-1531-7FD8-450CFEA9E24D}"/>
              </a:ext>
            </a:extLst>
          </p:cNvPr>
          <p:cNvCxnSpPr>
            <a:cxnSpLocks/>
          </p:cNvCxnSpPr>
          <p:nvPr/>
        </p:nvCxnSpPr>
        <p:spPr>
          <a:xfrm>
            <a:off x="5077378" y="3230285"/>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980" name="直接连接符 979">
            <a:extLst>
              <a:ext uri="{FF2B5EF4-FFF2-40B4-BE49-F238E27FC236}">
                <a16:creationId xmlns:a16="http://schemas.microsoft.com/office/drawing/2014/main" id="{D1C062E2-5C64-E699-B41F-6A8CA0A40258}"/>
              </a:ext>
            </a:extLst>
          </p:cNvPr>
          <p:cNvCxnSpPr>
            <a:cxnSpLocks/>
          </p:cNvCxnSpPr>
          <p:nvPr/>
        </p:nvCxnSpPr>
        <p:spPr>
          <a:xfrm>
            <a:off x="5251400" y="3225598"/>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981" name="直接连接符 980">
            <a:extLst>
              <a:ext uri="{FF2B5EF4-FFF2-40B4-BE49-F238E27FC236}">
                <a16:creationId xmlns:a16="http://schemas.microsoft.com/office/drawing/2014/main" id="{4F53EABB-1901-7F24-8154-3C059AE1E96E}"/>
              </a:ext>
            </a:extLst>
          </p:cNvPr>
          <p:cNvCxnSpPr>
            <a:cxnSpLocks/>
          </p:cNvCxnSpPr>
          <p:nvPr/>
        </p:nvCxnSpPr>
        <p:spPr>
          <a:xfrm>
            <a:off x="5403800" y="3227977"/>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982" name="直接连接符 981">
            <a:extLst>
              <a:ext uri="{FF2B5EF4-FFF2-40B4-BE49-F238E27FC236}">
                <a16:creationId xmlns:a16="http://schemas.microsoft.com/office/drawing/2014/main" id="{DEB918A1-9151-575E-1E2E-5A99C21EDBB2}"/>
              </a:ext>
            </a:extLst>
          </p:cNvPr>
          <p:cNvCxnSpPr>
            <a:cxnSpLocks/>
          </p:cNvCxnSpPr>
          <p:nvPr/>
        </p:nvCxnSpPr>
        <p:spPr>
          <a:xfrm>
            <a:off x="5560965" y="3227976"/>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983" name="直接连接符 982">
            <a:extLst>
              <a:ext uri="{FF2B5EF4-FFF2-40B4-BE49-F238E27FC236}">
                <a16:creationId xmlns:a16="http://schemas.microsoft.com/office/drawing/2014/main" id="{75D70BF3-21DB-A3ED-5F7B-968DEB6CBA5D}"/>
              </a:ext>
            </a:extLst>
          </p:cNvPr>
          <p:cNvCxnSpPr>
            <a:cxnSpLocks/>
          </p:cNvCxnSpPr>
          <p:nvPr/>
        </p:nvCxnSpPr>
        <p:spPr>
          <a:xfrm>
            <a:off x="5727653" y="3230352"/>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984" name="直接箭头连接符 983">
            <a:extLst>
              <a:ext uri="{FF2B5EF4-FFF2-40B4-BE49-F238E27FC236}">
                <a16:creationId xmlns:a16="http://schemas.microsoft.com/office/drawing/2014/main" id="{1FBA6F52-95E8-D6D2-81DD-D5ADC2589442}"/>
              </a:ext>
            </a:extLst>
          </p:cNvPr>
          <p:cNvCxnSpPr>
            <a:cxnSpLocks/>
          </p:cNvCxnSpPr>
          <p:nvPr/>
        </p:nvCxnSpPr>
        <p:spPr>
          <a:xfrm>
            <a:off x="5342942" y="4308454"/>
            <a:ext cx="0" cy="29771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985" name="直接箭头连接符 984">
            <a:extLst>
              <a:ext uri="{FF2B5EF4-FFF2-40B4-BE49-F238E27FC236}">
                <a16:creationId xmlns:a16="http://schemas.microsoft.com/office/drawing/2014/main" id="{867F7970-FD22-6B28-8920-D705B516E2EF}"/>
              </a:ext>
            </a:extLst>
          </p:cNvPr>
          <p:cNvCxnSpPr>
            <a:cxnSpLocks/>
          </p:cNvCxnSpPr>
          <p:nvPr/>
        </p:nvCxnSpPr>
        <p:spPr>
          <a:xfrm>
            <a:off x="5492353" y="4311996"/>
            <a:ext cx="0" cy="29771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986" name="直接箭头连接符 985">
            <a:extLst>
              <a:ext uri="{FF2B5EF4-FFF2-40B4-BE49-F238E27FC236}">
                <a16:creationId xmlns:a16="http://schemas.microsoft.com/office/drawing/2014/main" id="{C6E608FF-C9BF-0975-19E9-00042A39AB97}"/>
              </a:ext>
            </a:extLst>
          </p:cNvPr>
          <p:cNvCxnSpPr>
            <a:cxnSpLocks/>
          </p:cNvCxnSpPr>
          <p:nvPr/>
        </p:nvCxnSpPr>
        <p:spPr>
          <a:xfrm>
            <a:off x="5660091" y="4301365"/>
            <a:ext cx="0" cy="29771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987" name="直接箭头连接符 986">
            <a:extLst>
              <a:ext uri="{FF2B5EF4-FFF2-40B4-BE49-F238E27FC236}">
                <a16:creationId xmlns:a16="http://schemas.microsoft.com/office/drawing/2014/main" id="{FA12329D-5195-D473-A947-FDA75BA61E51}"/>
              </a:ext>
            </a:extLst>
          </p:cNvPr>
          <p:cNvCxnSpPr>
            <a:cxnSpLocks/>
          </p:cNvCxnSpPr>
          <p:nvPr/>
        </p:nvCxnSpPr>
        <p:spPr>
          <a:xfrm>
            <a:off x="5809502" y="4297819"/>
            <a:ext cx="0" cy="29771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989" name="文本框 988">
            <a:extLst>
              <a:ext uri="{FF2B5EF4-FFF2-40B4-BE49-F238E27FC236}">
                <a16:creationId xmlns:a16="http://schemas.microsoft.com/office/drawing/2014/main" id="{0E206991-AA8F-DCA7-D2AE-D360E5067752}"/>
              </a:ext>
            </a:extLst>
          </p:cNvPr>
          <p:cNvSpPr txBox="1"/>
          <p:nvPr/>
        </p:nvSpPr>
        <p:spPr>
          <a:xfrm>
            <a:off x="1525437" y="4682256"/>
            <a:ext cx="1073628" cy="461665"/>
          </a:xfrm>
          <a:prstGeom prst="rect">
            <a:avLst/>
          </a:prstGeom>
          <a:noFill/>
        </p:spPr>
        <p:txBody>
          <a:bodyPr wrap="square">
            <a:spAutoFit/>
          </a:bodyPr>
          <a:lstStyle/>
          <a:p>
            <a:pPr algn="ctr"/>
            <a:r>
              <a:rPr lang="en-US" altLang="zh-CN" sz="1200" dirty="0">
                <a:latin typeface="Times New Roman" panose="02020603050405020304" pitchFamily="18" charset="0"/>
                <a:cs typeface="Times New Roman" panose="02020603050405020304" pitchFamily="18" charset="0"/>
              </a:rPr>
              <a:t>Cue-sensitive   </a:t>
            </a:r>
          </a:p>
          <a:p>
            <a:pPr algn="ctr"/>
            <a:r>
              <a:rPr lang="en-US" altLang="zh-CN" sz="1200" dirty="0">
                <a:latin typeface="Times New Roman" panose="02020603050405020304" pitchFamily="18" charset="0"/>
                <a:cs typeface="Times New Roman" panose="02020603050405020304" pitchFamily="18" charset="0"/>
              </a:rPr>
              <a:t>subgraph</a:t>
            </a:r>
            <a:endParaRPr lang="zh-CN" altLang="en-US" sz="1200" dirty="0">
              <a:latin typeface="Times New Roman" panose="02020603050405020304" pitchFamily="18" charset="0"/>
              <a:cs typeface="Times New Roman" panose="02020603050405020304" pitchFamily="18" charset="0"/>
            </a:endParaRPr>
          </a:p>
        </p:txBody>
      </p:sp>
      <p:cxnSp>
        <p:nvCxnSpPr>
          <p:cNvPr id="999" name="直接箭头连接符 998">
            <a:extLst>
              <a:ext uri="{FF2B5EF4-FFF2-40B4-BE49-F238E27FC236}">
                <a16:creationId xmlns:a16="http://schemas.microsoft.com/office/drawing/2014/main" id="{ED9E1296-0F06-918E-591D-B1EF987856F2}"/>
              </a:ext>
            </a:extLst>
          </p:cNvPr>
          <p:cNvCxnSpPr>
            <a:cxnSpLocks/>
          </p:cNvCxnSpPr>
          <p:nvPr/>
        </p:nvCxnSpPr>
        <p:spPr>
          <a:xfrm flipV="1">
            <a:off x="5162671" y="3613794"/>
            <a:ext cx="0" cy="28353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000" name="直接箭头连接符 999">
            <a:extLst>
              <a:ext uri="{FF2B5EF4-FFF2-40B4-BE49-F238E27FC236}">
                <a16:creationId xmlns:a16="http://schemas.microsoft.com/office/drawing/2014/main" id="{88B33D0A-58C8-CA61-48B3-C49ADFB797EF}"/>
              </a:ext>
            </a:extLst>
          </p:cNvPr>
          <p:cNvCxnSpPr>
            <a:cxnSpLocks/>
          </p:cNvCxnSpPr>
          <p:nvPr/>
        </p:nvCxnSpPr>
        <p:spPr>
          <a:xfrm flipV="1">
            <a:off x="5339741" y="3606705"/>
            <a:ext cx="0" cy="28353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001" name="直接箭头连接符 1000">
            <a:extLst>
              <a:ext uri="{FF2B5EF4-FFF2-40B4-BE49-F238E27FC236}">
                <a16:creationId xmlns:a16="http://schemas.microsoft.com/office/drawing/2014/main" id="{09AFB9D2-3B11-296D-3A7E-242D4C01D51F}"/>
              </a:ext>
            </a:extLst>
          </p:cNvPr>
          <p:cNvCxnSpPr>
            <a:cxnSpLocks/>
          </p:cNvCxnSpPr>
          <p:nvPr/>
        </p:nvCxnSpPr>
        <p:spPr>
          <a:xfrm flipV="1">
            <a:off x="5492140" y="3610249"/>
            <a:ext cx="0" cy="28353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002" name="直接箭头连接符 1001">
            <a:extLst>
              <a:ext uri="{FF2B5EF4-FFF2-40B4-BE49-F238E27FC236}">
                <a16:creationId xmlns:a16="http://schemas.microsoft.com/office/drawing/2014/main" id="{B6B60D23-677A-5697-B235-AE7A8304C20B}"/>
              </a:ext>
            </a:extLst>
          </p:cNvPr>
          <p:cNvCxnSpPr>
            <a:cxnSpLocks/>
          </p:cNvCxnSpPr>
          <p:nvPr/>
        </p:nvCxnSpPr>
        <p:spPr>
          <a:xfrm flipV="1">
            <a:off x="5658686" y="3613793"/>
            <a:ext cx="0" cy="28353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003" name="直接箭头连接符 1002">
            <a:extLst>
              <a:ext uri="{FF2B5EF4-FFF2-40B4-BE49-F238E27FC236}">
                <a16:creationId xmlns:a16="http://schemas.microsoft.com/office/drawing/2014/main" id="{EACDACEA-3783-4A2C-BC4D-60509C5AE72B}"/>
              </a:ext>
            </a:extLst>
          </p:cNvPr>
          <p:cNvCxnSpPr>
            <a:cxnSpLocks/>
          </p:cNvCxnSpPr>
          <p:nvPr/>
        </p:nvCxnSpPr>
        <p:spPr>
          <a:xfrm flipV="1">
            <a:off x="5812187" y="3627969"/>
            <a:ext cx="0" cy="28353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009" name="连接符: 肘形 1008">
            <a:extLst>
              <a:ext uri="{FF2B5EF4-FFF2-40B4-BE49-F238E27FC236}">
                <a16:creationId xmlns:a16="http://schemas.microsoft.com/office/drawing/2014/main" id="{94B482C2-4027-11C5-E47B-5C846FDA17BB}"/>
              </a:ext>
            </a:extLst>
          </p:cNvPr>
          <p:cNvCxnSpPr>
            <a:cxnSpLocks/>
            <a:stCxn id="978" idx="0"/>
            <a:endCxn id="869" idx="0"/>
          </p:cNvCxnSpPr>
          <p:nvPr/>
        </p:nvCxnSpPr>
        <p:spPr>
          <a:xfrm rot="16200000" flipH="1" flipV="1">
            <a:off x="2670020" y="1209266"/>
            <a:ext cx="711150" cy="4755343"/>
          </a:xfrm>
          <a:prstGeom prst="bentConnector3">
            <a:avLst>
              <a:gd name="adj1" fmla="val -52351"/>
            </a:avLst>
          </a:prstGeom>
          <a:ln>
            <a:prstDash val="dash"/>
            <a:tailEnd type="triangle"/>
          </a:ln>
        </p:spPr>
        <p:style>
          <a:lnRef idx="2">
            <a:schemeClr val="dk1"/>
          </a:lnRef>
          <a:fillRef idx="0">
            <a:schemeClr val="dk1"/>
          </a:fillRef>
          <a:effectRef idx="1">
            <a:schemeClr val="dk1"/>
          </a:effectRef>
          <a:fontRef idx="minor">
            <a:schemeClr val="tx1"/>
          </a:fontRef>
        </p:style>
      </p:cxnSp>
      <p:cxnSp>
        <p:nvCxnSpPr>
          <p:cNvPr id="1017" name="连接符: 肘形 1016">
            <a:extLst>
              <a:ext uri="{FF2B5EF4-FFF2-40B4-BE49-F238E27FC236}">
                <a16:creationId xmlns:a16="http://schemas.microsoft.com/office/drawing/2014/main" id="{1D42C2F5-BA3C-A0C3-68F1-65DB4D43C7CD}"/>
              </a:ext>
            </a:extLst>
          </p:cNvPr>
          <p:cNvCxnSpPr>
            <a:cxnSpLocks/>
            <a:stCxn id="962" idx="2"/>
            <a:endCxn id="1021" idx="2"/>
          </p:cNvCxnSpPr>
          <p:nvPr/>
        </p:nvCxnSpPr>
        <p:spPr>
          <a:xfrm rot="5400000" flipH="1">
            <a:off x="3099749" y="2676584"/>
            <a:ext cx="138500" cy="4796175"/>
          </a:xfrm>
          <a:prstGeom prst="bentConnector3">
            <a:avLst>
              <a:gd name="adj1" fmla="val -56593"/>
            </a:avLst>
          </a:prstGeom>
          <a:ln>
            <a:prstDash val="dash"/>
            <a:tailEnd type="triangle"/>
          </a:ln>
        </p:spPr>
        <p:style>
          <a:lnRef idx="2">
            <a:schemeClr val="dk1"/>
          </a:lnRef>
          <a:fillRef idx="0">
            <a:schemeClr val="dk1"/>
          </a:fillRef>
          <a:effectRef idx="1">
            <a:schemeClr val="dk1"/>
          </a:effectRef>
          <a:fontRef idx="minor">
            <a:schemeClr val="tx1"/>
          </a:fontRef>
        </p:style>
      </p:cxnSp>
      <p:sp>
        <p:nvSpPr>
          <p:cNvPr id="1021" name="文本框 1020">
            <a:extLst>
              <a:ext uri="{FF2B5EF4-FFF2-40B4-BE49-F238E27FC236}">
                <a16:creationId xmlns:a16="http://schemas.microsoft.com/office/drawing/2014/main" id="{EE60C138-95B1-F80D-C9CB-F50C8DA1ACA7}"/>
              </a:ext>
            </a:extLst>
          </p:cNvPr>
          <p:cNvSpPr txBox="1"/>
          <p:nvPr/>
        </p:nvSpPr>
        <p:spPr>
          <a:xfrm>
            <a:off x="231340" y="4728422"/>
            <a:ext cx="1079142" cy="276999"/>
          </a:xfrm>
          <a:prstGeom prst="rect">
            <a:avLst/>
          </a:prstGeom>
          <a:noFill/>
        </p:spPr>
        <p:txBody>
          <a:bodyPr wrap="square" rtlCol="0">
            <a:spAutoFit/>
          </a:bodyPr>
          <a:lstStyle/>
          <a:p>
            <a:r>
              <a:rPr lang="en-US" altLang="zh-CN" sz="1200" dirty="0">
                <a:latin typeface="Times New Roman" panose="02020603050405020304" pitchFamily="18" charset="0"/>
                <a:cs typeface="Times New Roman" panose="02020603050405020304" pitchFamily="18" charset="0"/>
              </a:rPr>
              <a:t>CSS generator</a:t>
            </a:r>
            <a:endParaRPr lang="zh-CN" altLang="en-US" sz="1200" dirty="0">
              <a:latin typeface="Times New Roman" panose="02020603050405020304" pitchFamily="18" charset="0"/>
              <a:cs typeface="Times New Roman" panose="02020603050405020304" pitchFamily="18" charset="0"/>
            </a:endParaRPr>
          </a:p>
        </p:txBody>
      </p:sp>
      <p:cxnSp>
        <p:nvCxnSpPr>
          <p:cNvPr id="1055" name="直接箭头连接符 1054">
            <a:extLst>
              <a:ext uri="{FF2B5EF4-FFF2-40B4-BE49-F238E27FC236}">
                <a16:creationId xmlns:a16="http://schemas.microsoft.com/office/drawing/2014/main" id="{BAE6E301-7885-3F0B-28B6-EDED690DDE28}"/>
              </a:ext>
            </a:extLst>
          </p:cNvPr>
          <p:cNvCxnSpPr>
            <a:cxnSpLocks/>
          </p:cNvCxnSpPr>
          <p:nvPr/>
        </p:nvCxnSpPr>
        <p:spPr>
          <a:xfrm>
            <a:off x="1974071" y="5143921"/>
            <a:ext cx="0" cy="29015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082" name="椭圆 1081">
            <a:extLst>
              <a:ext uri="{FF2B5EF4-FFF2-40B4-BE49-F238E27FC236}">
                <a16:creationId xmlns:a16="http://schemas.microsoft.com/office/drawing/2014/main" id="{A5B897E8-65F1-D20E-F263-808055A685B9}"/>
              </a:ext>
            </a:extLst>
          </p:cNvPr>
          <p:cNvSpPr/>
          <p:nvPr/>
        </p:nvSpPr>
        <p:spPr>
          <a:xfrm>
            <a:off x="1326093" y="5491725"/>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1083" name="椭圆 1082">
            <a:extLst>
              <a:ext uri="{FF2B5EF4-FFF2-40B4-BE49-F238E27FC236}">
                <a16:creationId xmlns:a16="http://schemas.microsoft.com/office/drawing/2014/main" id="{9B024F1E-E44E-DD3F-CF4F-DC39F183E6E6}"/>
              </a:ext>
            </a:extLst>
          </p:cNvPr>
          <p:cNvSpPr/>
          <p:nvPr/>
        </p:nvSpPr>
        <p:spPr>
          <a:xfrm>
            <a:off x="1630893" y="5864986"/>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084" name="椭圆 1083">
            <a:extLst>
              <a:ext uri="{FF2B5EF4-FFF2-40B4-BE49-F238E27FC236}">
                <a16:creationId xmlns:a16="http://schemas.microsoft.com/office/drawing/2014/main" id="{6FDCC262-67A4-3E69-9996-9721E8945434}"/>
              </a:ext>
            </a:extLst>
          </p:cNvPr>
          <p:cNvSpPr/>
          <p:nvPr/>
        </p:nvSpPr>
        <p:spPr>
          <a:xfrm>
            <a:off x="1684807" y="6302880"/>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1085" name="直接连接符 1084">
            <a:extLst>
              <a:ext uri="{FF2B5EF4-FFF2-40B4-BE49-F238E27FC236}">
                <a16:creationId xmlns:a16="http://schemas.microsoft.com/office/drawing/2014/main" id="{AB43BAFB-18C2-4E38-A4D8-0F5BF207EE32}"/>
              </a:ext>
            </a:extLst>
          </p:cNvPr>
          <p:cNvCxnSpPr>
            <a:cxnSpLocks/>
            <a:stCxn id="1082" idx="3"/>
          </p:cNvCxnSpPr>
          <p:nvPr/>
        </p:nvCxnSpPr>
        <p:spPr>
          <a:xfrm flipH="1">
            <a:off x="1103446" y="5607579"/>
            <a:ext cx="241478" cy="237530"/>
          </a:xfrm>
          <a:prstGeom prst="line">
            <a:avLst/>
          </a:prstGeom>
        </p:spPr>
        <p:style>
          <a:lnRef idx="2">
            <a:schemeClr val="dk1"/>
          </a:lnRef>
          <a:fillRef idx="0">
            <a:schemeClr val="dk1"/>
          </a:fillRef>
          <a:effectRef idx="1">
            <a:schemeClr val="dk1"/>
          </a:effectRef>
          <a:fontRef idx="minor">
            <a:schemeClr val="tx1"/>
          </a:fontRef>
        </p:style>
      </p:cxnSp>
      <p:cxnSp>
        <p:nvCxnSpPr>
          <p:cNvPr id="1086" name="直接连接符 1085">
            <a:extLst>
              <a:ext uri="{FF2B5EF4-FFF2-40B4-BE49-F238E27FC236}">
                <a16:creationId xmlns:a16="http://schemas.microsoft.com/office/drawing/2014/main" id="{94EE9F2B-30DB-C22E-2D1B-98034CE4A650}"/>
              </a:ext>
            </a:extLst>
          </p:cNvPr>
          <p:cNvCxnSpPr>
            <a:cxnSpLocks/>
            <a:stCxn id="1082" idx="5"/>
            <a:endCxn id="1083" idx="1"/>
          </p:cNvCxnSpPr>
          <p:nvPr/>
        </p:nvCxnSpPr>
        <p:spPr>
          <a:xfrm>
            <a:off x="1435850" y="5607579"/>
            <a:ext cx="213874" cy="277284"/>
          </a:xfrm>
          <a:prstGeom prst="line">
            <a:avLst/>
          </a:prstGeom>
        </p:spPr>
        <p:style>
          <a:lnRef idx="2">
            <a:schemeClr val="dk1"/>
          </a:lnRef>
          <a:fillRef idx="0">
            <a:schemeClr val="dk1"/>
          </a:fillRef>
          <a:effectRef idx="1">
            <a:schemeClr val="dk1"/>
          </a:effectRef>
          <a:fontRef idx="minor">
            <a:schemeClr val="tx1"/>
          </a:fontRef>
        </p:style>
      </p:cxnSp>
      <p:cxnSp>
        <p:nvCxnSpPr>
          <p:cNvPr id="1087" name="直接连接符 1086">
            <a:extLst>
              <a:ext uri="{FF2B5EF4-FFF2-40B4-BE49-F238E27FC236}">
                <a16:creationId xmlns:a16="http://schemas.microsoft.com/office/drawing/2014/main" id="{EC35B949-386A-161A-437C-DD1A67ABF569}"/>
              </a:ext>
            </a:extLst>
          </p:cNvPr>
          <p:cNvCxnSpPr>
            <a:cxnSpLocks/>
          </p:cNvCxnSpPr>
          <p:nvPr/>
        </p:nvCxnSpPr>
        <p:spPr>
          <a:xfrm>
            <a:off x="1148909" y="5960963"/>
            <a:ext cx="131721" cy="292580"/>
          </a:xfrm>
          <a:prstGeom prst="line">
            <a:avLst/>
          </a:prstGeom>
        </p:spPr>
        <p:style>
          <a:lnRef idx="2">
            <a:schemeClr val="dk1"/>
          </a:lnRef>
          <a:fillRef idx="0">
            <a:schemeClr val="dk1"/>
          </a:fillRef>
          <a:effectRef idx="1">
            <a:schemeClr val="dk1"/>
          </a:effectRef>
          <a:fontRef idx="minor">
            <a:schemeClr val="tx1"/>
          </a:fontRef>
        </p:style>
      </p:cxnSp>
      <p:cxnSp>
        <p:nvCxnSpPr>
          <p:cNvPr id="1088" name="直接连接符 1087">
            <a:extLst>
              <a:ext uri="{FF2B5EF4-FFF2-40B4-BE49-F238E27FC236}">
                <a16:creationId xmlns:a16="http://schemas.microsoft.com/office/drawing/2014/main" id="{89035677-5054-4120-0CB5-8D2A0D91C6AE}"/>
              </a:ext>
            </a:extLst>
          </p:cNvPr>
          <p:cNvCxnSpPr>
            <a:cxnSpLocks/>
            <a:stCxn id="1083" idx="3"/>
          </p:cNvCxnSpPr>
          <p:nvPr/>
        </p:nvCxnSpPr>
        <p:spPr>
          <a:xfrm flipH="1">
            <a:off x="1371556" y="5980840"/>
            <a:ext cx="278168" cy="272703"/>
          </a:xfrm>
          <a:prstGeom prst="line">
            <a:avLst/>
          </a:prstGeom>
        </p:spPr>
        <p:style>
          <a:lnRef idx="2">
            <a:schemeClr val="dk1"/>
          </a:lnRef>
          <a:fillRef idx="0">
            <a:schemeClr val="dk1"/>
          </a:fillRef>
          <a:effectRef idx="1">
            <a:schemeClr val="dk1"/>
          </a:effectRef>
          <a:fontRef idx="minor">
            <a:schemeClr val="tx1"/>
          </a:fontRef>
        </p:style>
      </p:cxnSp>
      <p:cxnSp>
        <p:nvCxnSpPr>
          <p:cNvPr id="1089" name="直接连接符 1088">
            <a:extLst>
              <a:ext uri="{FF2B5EF4-FFF2-40B4-BE49-F238E27FC236}">
                <a16:creationId xmlns:a16="http://schemas.microsoft.com/office/drawing/2014/main" id="{CC996655-AE0C-AA8E-3887-67E33B6EAE77}"/>
              </a:ext>
            </a:extLst>
          </p:cNvPr>
          <p:cNvCxnSpPr>
            <a:cxnSpLocks/>
            <a:stCxn id="1098" idx="2"/>
            <a:endCxn id="1083" idx="7"/>
          </p:cNvCxnSpPr>
          <p:nvPr/>
        </p:nvCxnSpPr>
        <p:spPr>
          <a:xfrm flipH="1">
            <a:off x="1740650" y="5855308"/>
            <a:ext cx="247571" cy="29555"/>
          </a:xfrm>
          <a:prstGeom prst="line">
            <a:avLst/>
          </a:prstGeom>
        </p:spPr>
        <p:style>
          <a:lnRef idx="2">
            <a:schemeClr val="dk1"/>
          </a:lnRef>
          <a:fillRef idx="0">
            <a:schemeClr val="dk1"/>
          </a:fillRef>
          <a:effectRef idx="1">
            <a:schemeClr val="dk1"/>
          </a:effectRef>
          <a:fontRef idx="minor">
            <a:schemeClr val="tx1"/>
          </a:fontRef>
        </p:style>
      </p:cxnSp>
      <p:cxnSp>
        <p:nvCxnSpPr>
          <p:cNvPr id="1090" name="直接连接符 1089">
            <a:extLst>
              <a:ext uri="{FF2B5EF4-FFF2-40B4-BE49-F238E27FC236}">
                <a16:creationId xmlns:a16="http://schemas.microsoft.com/office/drawing/2014/main" id="{E080238B-39B3-A794-DA50-7486942FE18F}"/>
              </a:ext>
            </a:extLst>
          </p:cNvPr>
          <p:cNvCxnSpPr>
            <a:cxnSpLocks/>
            <a:stCxn id="1084" idx="0"/>
            <a:endCxn id="1083" idx="4"/>
          </p:cNvCxnSpPr>
          <p:nvPr/>
        </p:nvCxnSpPr>
        <p:spPr>
          <a:xfrm flipH="1" flipV="1">
            <a:off x="1695187" y="6000717"/>
            <a:ext cx="53914" cy="302163"/>
          </a:xfrm>
          <a:prstGeom prst="line">
            <a:avLst/>
          </a:prstGeom>
        </p:spPr>
        <p:style>
          <a:lnRef idx="2">
            <a:schemeClr val="dk1"/>
          </a:lnRef>
          <a:fillRef idx="0">
            <a:schemeClr val="dk1"/>
          </a:fillRef>
          <a:effectRef idx="1">
            <a:schemeClr val="dk1"/>
          </a:effectRef>
          <a:fontRef idx="minor">
            <a:schemeClr val="tx1"/>
          </a:fontRef>
        </p:style>
      </p:cxnSp>
      <p:cxnSp>
        <p:nvCxnSpPr>
          <p:cNvPr id="1091" name="直接连接符 1090">
            <a:extLst>
              <a:ext uri="{FF2B5EF4-FFF2-40B4-BE49-F238E27FC236}">
                <a16:creationId xmlns:a16="http://schemas.microsoft.com/office/drawing/2014/main" id="{B21F954C-9106-3121-7B1E-97AB11FDC3F0}"/>
              </a:ext>
            </a:extLst>
          </p:cNvPr>
          <p:cNvCxnSpPr>
            <a:cxnSpLocks/>
            <a:stCxn id="1097" idx="1"/>
            <a:endCxn id="1083" idx="5"/>
          </p:cNvCxnSpPr>
          <p:nvPr/>
        </p:nvCxnSpPr>
        <p:spPr>
          <a:xfrm flipH="1" flipV="1">
            <a:off x="1740650" y="5980840"/>
            <a:ext cx="341209" cy="144561"/>
          </a:xfrm>
          <a:prstGeom prst="line">
            <a:avLst/>
          </a:prstGeom>
        </p:spPr>
        <p:style>
          <a:lnRef idx="2">
            <a:schemeClr val="dk1"/>
          </a:lnRef>
          <a:fillRef idx="0">
            <a:schemeClr val="dk1"/>
          </a:fillRef>
          <a:effectRef idx="1">
            <a:schemeClr val="dk1"/>
          </a:effectRef>
          <a:fontRef idx="minor">
            <a:schemeClr val="tx1"/>
          </a:fontRef>
        </p:style>
      </p:cxnSp>
      <p:cxnSp>
        <p:nvCxnSpPr>
          <p:cNvPr id="1092" name="直接连接符 1091">
            <a:extLst>
              <a:ext uri="{FF2B5EF4-FFF2-40B4-BE49-F238E27FC236}">
                <a16:creationId xmlns:a16="http://schemas.microsoft.com/office/drawing/2014/main" id="{FA9120EF-7278-C81B-210C-89AAB33C3C5E}"/>
              </a:ext>
            </a:extLst>
          </p:cNvPr>
          <p:cNvCxnSpPr>
            <a:cxnSpLocks/>
            <a:stCxn id="1098" idx="5"/>
            <a:endCxn id="1097" idx="0"/>
          </p:cNvCxnSpPr>
          <p:nvPr/>
        </p:nvCxnSpPr>
        <p:spPr>
          <a:xfrm>
            <a:off x="2097978" y="5903296"/>
            <a:ext cx="29344" cy="202228"/>
          </a:xfrm>
          <a:prstGeom prst="line">
            <a:avLst/>
          </a:prstGeom>
        </p:spPr>
        <p:style>
          <a:lnRef idx="2">
            <a:schemeClr val="dk1"/>
          </a:lnRef>
          <a:fillRef idx="0">
            <a:schemeClr val="dk1"/>
          </a:fillRef>
          <a:effectRef idx="1">
            <a:schemeClr val="dk1"/>
          </a:effectRef>
          <a:fontRef idx="minor">
            <a:schemeClr val="tx1"/>
          </a:fontRef>
        </p:style>
      </p:cxnSp>
      <p:cxnSp>
        <p:nvCxnSpPr>
          <p:cNvPr id="1093" name="直接连接符 1092">
            <a:extLst>
              <a:ext uri="{FF2B5EF4-FFF2-40B4-BE49-F238E27FC236}">
                <a16:creationId xmlns:a16="http://schemas.microsoft.com/office/drawing/2014/main" id="{D2D0CF8E-1C1A-FD4F-3997-AFF9DEBD9A8D}"/>
              </a:ext>
            </a:extLst>
          </p:cNvPr>
          <p:cNvCxnSpPr>
            <a:cxnSpLocks/>
            <a:stCxn id="1082" idx="4"/>
          </p:cNvCxnSpPr>
          <p:nvPr/>
        </p:nvCxnSpPr>
        <p:spPr>
          <a:xfrm flipH="1">
            <a:off x="1326093" y="5627456"/>
            <a:ext cx="64294" cy="606210"/>
          </a:xfrm>
          <a:prstGeom prst="line">
            <a:avLst/>
          </a:prstGeom>
        </p:spPr>
        <p:style>
          <a:lnRef idx="2">
            <a:schemeClr val="dk1"/>
          </a:lnRef>
          <a:fillRef idx="0">
            <a:schemeClr val="dk1"/>
          </a:fillRef>
          <a:effectRef idx="1">
            <a:schemeClr val="dk1"/>
          </a:effectRef>
          <a:fontRef idx="minor">
            <a:schemeClr val="tx1"/>
          </a:fontRef>
        </p:style>
      </p:cxnSp>
      <p:cxnSp>
        <p:nvCxnSpPr>
          <p:cNvPr id="1094" name="直接连接符 1093">
            <a:extLst>
              <a:ext uri="{FF2B5EF4-FFF2-40B4-BE49-F238E27FC236}">
                <a16:creationId xmlns:a16="http://schemas.microsoft.com/office/drawing/2014/main" id="{234D2F81-4D94-30FE-31BB-62B5BA2EB79E}"/>
              </a:ext>
            </a:extLst>
          </p:cNvPr>
          <p:cNvCxnSpPr>
            <a:cxnSpLocks/>
            <a:endCxn id="1084" idx="2"/>
          </p:cNvCxnSpPr>
          <p:nvPr/>
        </p:nvCxnSpPr>
        <p:spPr>
          <a:xfrm>
            <a:off x="1369837" y="6349390"/>
            <a:ext cx="314970" cy="21356"/>
          </a:xfrm>
          <a:prstGeom prst="line">
            <a:avLst/>
          </a:prstGeom>
        </p:spPr>
        <p:style>
          <a:lnRef idx="2">
            <a:schemeClr val="dk1"/>
          </a:lnRef>
          <a:fillRef idx="0">
            <a:schemeClr val="dk1"/>
          </a:fillRef>
          <a:effectRef idx="1">
            <a:schemeClr val="dk1"/>
          </a:effectRef>
          <a:fontRef idx="minor">
            <a:schemeClr val="tx1"/>
          </a:fontRef>
        </p:style>
      </p:cxnSp>
      <p:sp>
        <p:nvSpPr>
          <p:cNvPr id="1095" name="椭圆 1094">
            <a:extLst>
              <a:ext uri="{FF2B5EF4-FFF2-40B4-BE49-F238E27FC236}">
                <a16:creationId xmlns:a16="http://schemas.microsoft.com/office/drawing/2014/main" id="{BBD0126E-8254-D8A8-AA02-529CBDA175F0}"/>
              </a:ext>
            </a:extLst>
          </p:cNvPr>
          <p:cNvSpPr/>
          <p:nvPr/>
        </p:nvSpPr>
        <p:spPr>
          <a:xfrm>
            <a:off x="1256555" y="6237137"/>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096" name="椭圆 1095">
            <a:extLst>
              <a:ext uri="{FF2B5EF4-FFF2-40B4-BE49-F238E27FC236}">
                <a16:creationId xmlns:a16="http://schemas.microsoft.com/office/drawing/2014/main" id="{6ECE08E1-71B1-767B-0221-52657785ABFE}"/>
              </a:ext>
            </a:extLst>
          </p:cNvPr>
          <p:cNvSpPr/>
          <p:nvPr/>
        </p:nvSpPr>
        <p:spPr>
          <a:xfrm>
            <a:off x="1066991" y="5828121"/>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1097" name="椭圆 1096">
            <a:extLst>
              <a:ext uri="{FF2B5EF4-FFF2-40B4-BE49-F238E27FC236}">
                <a16:creationId xmlns:a16="http://schemas.microsoft.com/office/drawing/2014/main" id="{58508539-62B8-A7FD-C183-ABFFD1F4A0D8}"/>
              </a:ext>
            </a:extLst>
          </p:cNvPr>
          <p:cNvSpPr/>
          <p:nvPr/>
        </p:nvSpPr>
        <p:spPr>
          <a:xfrm>
            <a:off x="2063028" y="6105524"/>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098" name="椭圆 1097">
            <a:extLst>
              <a:ext uri="{FF2B5EF4-FFF2-40B4-BE49-F238E27FC236}">
                <a16:creationId xmlns:a16="http://schemas.microsoft.com/office/drawing/2014/main" id="{EA06C714-19A7-A3ED-C69A-D292E5F56F73}"/>
              </a:ext>
            </a:extLst>
          </p:cNvPr>
          <p:cNvSpPr/>
          <p:nvPr/>
        </p:nvSpPr>
        <p:spPr>
          <a:xfrm>
            <a:off x="1988221" y="5787442"/>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099" name="文本框 1098">
            <a:extLst>
              <a:ext uri="{FF2B5EF4-FFF2-40B4-BE49-F238E27FC236}">
                <a16:creationId xmlns:a16="http://schemas.microsoft.com/office/drawing/2014/main" id="{04AB0C56-D0C3-A969-2C92-D705F2D5F093}"/>
              </a:ext>
            </a:extLst>
          </p:cNvPr>
          <p:cNvSpPr txBox="1"/>
          <p:nvPr/>
        </p:nvSpPr>
        <p:spPr>
          <a:xfrm>
            <a:off x="1259297" y="5391127"/>
            <a:ext cx="274434" cy="307777"/>
          </a:xfrm>
          <a:prstGeom prst="rect">
            <a:avLst/>
          </a:prstGeom>
          <a:noFill/>
        </p:spPr>
        <p:txBody>
          <a:bodyPr wrap="none" rtlCol="0">
            <a:spAutoFit/>
          </a:bodyPr>
          <a:lstStyle/>
          <a:p>
            <a:r>
              <a:rPr lang="en-US" altLang="zh-CN" sz="1400" b="1" dirty="0"/>
              <a:t>-</a:t>
            </a:r>
            <a:endParaRPr lang="zh-CN" altLang="en-US" sz="1400" b="1" dirty="0"/>
          </a:p>
        </p:txBody>
      </p:sp>
      <p:sp>
        <p:nvSpPr>
          <p:cNvPr id="1100" name="文本框 1099">
            <a:extLst>
              <a:ext uri="{FF2B5EF4-FFF2-40B4-BE49-F238E27FC236}">
                <a16:creationId xmlns:a16="http://schemas.microsoft.com/office/drawing/2014/main" id="{3C19F001-AD09-D45D-843E-32807D0202F9}"/>
              </a:ext>
            </a:extLst>
          </p:cNvPr>
          <p:cNvSpPr txBox="1"/>
          <p:nvPr/>
        </p:nvSpPr>
        <p:spPr>
          <a:xfrm>
            <a:off x="1551256" y="5779911"/>
            <a:ext cx="292068" cy="276999"/>
          </a:xfrm>
          <a:prstGeom prst="rect">
            <a:avLst/>
          </a:prstGeom>
          <a:noFill/>
        </p:spPr>
        <p:txBody>
          <a:bodyPr wrap="non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cxnSp>
        <p:nvCxnSpPr>
          <p:cNvPr id="1101" name="直接连接符 1100">
            <a:extLst>
              <a:ext uri="{FF2B5EF4-FFF2-40B4-BE49-F238E27FC236}">
                <a16:creationId xmlns:a16="http://schemas.microsoft.com/office/drawing/2014/main" id="{E2C202C1-EB97-1DD5-9311-3DBF929F41DE}"/>
              </a:ext>
            </a:extLst>
          </p:cNvPr>
          <p:cNvCxnSpPr>
            <a:cxnSpLocks/>
          </p:cNvCxnSpPr>
          <p:nvPr/>
        </p:nvCxnSpPr>
        <p:spPr>
          <a:xfrm flipH="1">
            <a:off x="1705922" y="5562354"/>
            <a:ext cx="34728" cy="311085"/>
          </a:xfrm>
          <a:prstGeom prst="line">
            <a:avLst/>
          </a:prstGeom>
        </p:spPr>
        <p:style>
          <a:lnRef idx="2">
            <a:schemeClr val="dk1"/>
          </a:lnRef>
          <a:fillRef idx="0">
            <a:schemeClr val="dk1"/>
          </a:fillRef>
          <a:effectRef idx="1">
            <a:schemeClr val="dk1"/>
          </a:effectRef>
          <a:fontRef idx="minor">
            <a:schemeClr val="tx1"/>
          </a:fontRef>
        </p:style>
      </p:cxnSp>
      <p:sp>
        <p:nvSpPr>
          <p:cNvPr id="1102" name="椭圆 1101">
            <a:extLst>
              <a:ext uri="{FF2B5EF4-FFF2-40B4-BE49-F238E27FC236}">
                <a16:creationId xmlns:a16="http://schemas.microsoft.com/office/drawing/2014/main" id="{AB99322A-67F6-C355-404B-CDA84A24E051}"/>
              </a:ext>
            </a:extLst>
          </p:cNvPr>
          <p:cNvSpPr/>
          <p:nvPr/>
        </p:nvSpPr>
        <p:spPr>
          <a:xfrm>
            <a:off x="1683063" y="5473936"/>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1103" name="文本框 1102">
            <a:extLst>
              <a:ext uri="{FF2B5EF4-FFF2-40B4-BE49-F238E27FC236}">
                <a16:creationId xmlns:a16="http://schemas.microsoft.com/office/drawing/2014/main" id="{8D28BCBA-C99A-F8B8-B1EE-CECCFC54D8CD}"/>
              </a:ext>
            </a:extLst>
          </p:cNvPr>
          <p:cNvSpPr txBox="1"/>
          <p:nvPr/>
        </p:nvSpPr>
        <p:spPr>
          <a:xfrm>
            <a:off x="988605" y="5726573"/>
            <a:ext cx="274434" cy="307777"/>
          </a:xfrm>
          <a:prstGeom prst="rect">
            <a:avLst/>
          </a:prstGeom>
          <a:noFill/>
        </p:spPr>
        <p:txBody>
          <a:bodyPr wrap="none" rtlCol="0">
            <a:spAutoFit/>
          </a:bodyPr>
          <a:lstStyle/>
          <a:p>
            <a:r>
              <a:rPr lang="en-US" altLang="zh-CN" sz="1400" b="1" dirty="0"/>
              <a:t>-</a:t>
            </a:r>
            <a:endParaRPr lang="zh-CN" altLang="en-US" sz="1400" b="1" dirty="0"/>
          </a:p>
        </p:txBody>
      </p:sp>
      <p:sp>
        <p:nvSpPr>
          <p:cNvPr id="1104" name="文本框 1103">
            <a:extLst>
              <a:ext uri="{FF2B5EF4-FFF2-40B4-BE49-F238E27FC236}">
                <a16:creationId xmlns:a16="http://schemas.microsoft.com/office/drawing/2014/main" id="{25FCD936-1DC9-B43A-1EAF-4635C42C77E0}"/>
              </a:ext>
            </a:extLst>
          </p:cNvPr>
          <p:cNvSpPr txBox="1"/>
          <p:nvPr/>
        </p:nvSpPr>
        <p:spPr>
          <a:xfrm>
            <a:off x="1910356" y="5707126"/>
            <a:ext cx="292068" cy="276999"/>
          </a:xfrm>
          <a:prstGeom prst="rect">
            <a:avLst/>
          </a:prstGeom>
          <a:noFill/>
        </p:spPr>
        <p:txBody>
          <a:bodyPr wrap="non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cxnSp>
        <p:nvCxnSpPr>
          <p:cNvPr id="1105" name="直接连接符 1104">
            <a:extLst>
              <a:ext uri="{FF2B5EF4-FFF2-40B4-BE49-F238E27FC236}">
                <a16:creationId xmlns:a16="http://schemas.microsoft.com/office/drawing/2014/main" id="{0264720A-243C-B0A5-B319-4932BE334131}"/>
              </a:ext>
            </a:extLst>
          </p:cNvPr>
          <p:cNvCxnSpPr>
            <a:cxnSpLocks/>
            <a:stCxn id="1109" idx="2"/>
            <a:endCxn id="1106" idx="6"/>
          </p:cNvCxnSpPr>
          <p:nvPr/>
        </p:nvCxnSpPr>
        <p:spPr>
          <a:xfrm flipH="1">
            <a:off x="2284846" y="5929735"/>
            <a:ext cx="87444" cy="7257"/>
          </a:xfrm>
          <a:prstGeom prst="line">
            <a:avLst/>
          </a:prstGeom>
          <a:ln w="19050">
            <a:solidFill>
              <a:srgbClr val="00B050"/>
            </a:solidFill>
          </a:ln>
        </p:spPr>
        <p:style>
          <a:lnRef idx="2">
            <a:schemeClr val="dk1"/>
          </a:lnRef>
          <a:fillRef idx="0">
            <a:schemeClr val="dk1"/>
          </a:fillRef>
          <a:effectRef idx="1">
            <a:schemeClr val="dk1"/>
          </a:effectRef>
          <a:fontRef idx="minor">
            <a:schemeClr val="tx1"/>
          </a:fontRef>
        </p:style>
      </p:cxnSp>
      <p:sp>
        <p:nvSpPr>
          <p:cNvPr id="1106" name="椭圆 1105">
            <a:extLst>
              <a:ext uri="{FF2B5EF4-FFF2-40B4-BE49-F238E27FC236}">
                <a16:creationId xmlns:a16="http://schemas.microsoft.com/office/drawing/2014/main" id="{7CE684F3-D252-AD27-9A2B-687DAE1793FD}"/>
              </a:ext>
            </a:extLst>
          </p:cNvPr>
          <p:cNvSpPr/>
          <p:nvPr/>
        </p:nvSpPr>
        <p:spPr>
          <a:xfrm>
            <a:off x="2206874" y="5898006"/>
            <a:ext cx="77972" cy="77972"/>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07" name="直接连接符 1106">
            <a:extLst>
              <a:ext uri="{FF2B5EF4-FFF2-40B4-BE49-F238E27FC236}">
                <a16:creationId xmlns:a16="http://schemas.microsoft.com/office/drawing/2014/main" id="{2FD83106-3D0A-BBD5-A2F0-0040F8FCB554}"/>
              </a:ext>
            </a:extLst>
          </p:cNvPr>
          <p:cNvCxnSpPr>
            <a:cxnSpLocks/>
            <a:stCxn id="1109" idx="0"/>
            <a:endCxn id="1108" idx="5"/>
          </p:cNvCxnSpPr>
          <p:nvPr/>
        </p:nvCxnSpPr>
        <p:spPr>
          <a:xfrm flipH="1" flipV="1">
            <a:off x="2323773" y="5826442"/>
            <a:ext cx="87503" cy="64307"/>
          </a:xfrm>
          <a:prstGeom prst="line">
            <a:avLst/>
          </a:prstGeom>
          <a:ln w="19050">
            <a:solidFill>
              <a:srgbClr val="00B050"/>
            </a:solidFill>
          </a:ln>
        </p:spPr>
        <p:style>
          <a:lnRef idx="2">
            <a:schemeClr val="dk1"/>
          </a:lnRef>
          <a:fillRef idx="0">
            <a:schemeClr val="dk1"/>
          </a:fillRef>
          <a:effectRef idx="1">
            <a:schemeClr val="dk1"/>
          </a:effectRef>
          <a:fontRef idx="minor">
            <a:schemeClr val="tx1"/>
          </a:fontRef>
        </p:style>
      </p:cxnSp>
      <p:sp>
        <p:nvSpPr>
          <p:cNvPr id="1108" name="椭圆 1107">
            <a:extLst>
              <a:ext uri="{FF2B5EF4-FFF2-40B4-BE49-F238E27FC236}">
                <a16:creationId xmlns:a16="http://schemas.microsoft.com/office/drawing/2014/main" id="{2BDF95EF-F860-60E0-5D82-8B0E910A423C}"/>
              </a:ext>
            </a:extLst>
          </p:cNvPr>
          <p:cNvSpPr/>
          <p:nvPr/>
        </p:nvSpPr>
        <p:spPr>
          <a:xfrm>
            <a:off x="2257220" y="5759889"/>
            <a:ext cx="77972" cy="77972"/>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9" name="椭圆 1108">
            <a:extLst>
              <a:ext uri="{FF2B5EF4-FFF2-40B4-BE49-F238E27FC236}">
                <a16:creationId xmlns:a16="http://schemas.microsoft.com/office/drawing/2014/main" id="{7FC59C94-FCE2-0242-1DEF-8D6A753EE052}"/>
              </a:ext>
            </a:extLst>
          </p:cNvPr>
          <p:cNvSpPr/>
          <p:nvPr/>
        </p:nvSpPr>
        <p:spPr>
          <a:xfrm>
            <a:off x="2372290" y="5890749"/>
            <a:ext cx="77972" cy="77972"/>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10" name="直接连接符 1109">
            <a:extLst>
              <a:ext uri="{FF2B5EF4-FFF2-40B4-BE49-F238E27FC236}">
                <a16:creationId xmlns:a16="http://schemas.microsoft.com/office/drawing/2014/main" id="{242AD1EF-6828-B197-F2C5-EF41A049947F}"/>
              </a:ext>
            </a:extLst>
          </p:cNvPr>
          <p:cNvCxnSpPr>
            <a:cxnSpLocks/>
            <a:stCxn id="1106" idx="4"/>
            <a:endCxn id="1097" idx="7"/>
          </p:cNvCxnSpPr>
          <p:nvPr/>
        </p:nvCxnSpPr>
        <p:spPr>
          <a:xfrm flipH="1">
            <a:off x="2172785" y="5975978"/>
            <a:ext cx="73075" cy="149423"/>
          </a:xfrm>
          <a:prstGeom prst="line">
            <a:avLst/>
          </a:prstGeom>
          <a:ln w="19050">
            <a:solidFill>
              <a:srgbClr val="00B050"/>
            </a:solidFill>
          </a:ln>
        </p:spPr>
        <p:style>
          <a:lnRef idx="2">
            <a:schemeClr val="dk1"/>
          </a:lnRef>
          <a:fillRef idx="0">
            <a:schemeClr val="dk1"/>
          </a:fillRef>
          <a:effectRef idx="1">
            <a:schemeClr val="dk1"/>
          </a:effectRef>
          <a:fontRef idx="minor">
            <a:schemeClr val="tx1"/>
          </a:fontRef>
        </p:style>
      </p:cxnSp>
      <p:cxnSp>
        <p:nvCxnSpPr>
          <p:cNvPr id="1111" name="直接连接符 1110">
            <a:extLst>
              <a:ext uri="{FF2B5EF4-FFF2-40B4-BE49-F238E27FC236}">
                <a16:creationId xmlns:a16="http://schemas.microsoft.com/office/drawing/2014/main" id="{33B3CA5D-F72E-D5C3-2114-DC2D87C9BC66}"/>
              </a:ext>
            </a:extLst>
          </p:cNvPr>
          <p:cNvCxnSpPr>
            <a:cxnSpLocks/>
            <a:stCxn id="1108" idx="2"/>
            <a:endCxn id="1098" idx="7"/>
          </p:cNvCxnSpPr>
          <p:nvPr/>
        </p:nvCxnSpPr>
        <p:spPr>
          <a:xfrm flipH="1">
            <a:off x="2097978" y="5798875"/>
            <a:ext cx="159242" cy="8444"/>
          </a:xfrm>
          <a:prstGeom prst="line">
            <a:avLst/>
          </a:prstGeom>
          <a:ln w="19050">
            <a:solidFill>
              <a:srgbClr val="00B050"/>
            </a:solidFill>
          </a:ln>
        </p:spPr>
        <p:style>
          <a:lnRef idx="2">
            <a:schemeClr val="dk1"/>
          </a:lnRef>
          <a:fillRef idx="0">
            <a:schemeClr val="dk1"/>
          </a:fillRef>
          <a:effectRef idx="1">
            <a:schemeClr val="dk1"/>
          </a:effectRef>
          <a:fontRef idx="minor">
            <a:schemeClr val="tx1"/>
          </a:fontRef>
        </p:style>
      </p:cxnSp>
      <p:sp>
        <p:nvSpPr>
          <p:cNvPr id="1112" name="椭圆 1111">
            <a:extLst>
              <a:ext uri="{FF2B5EF4-FFF2-40B4-BE49-F238E27FC236}">
                <a16:creationId xmlns:a16="http://schemas.microsoft.com/office/drawing/2014/main" id="{D3ABE7A1-BEF9-DB29-6AEC-63D255BC6ED5}"/>
              </a:ext>
            </a:extLst>
          </p:cNvPr>
          <p:cNvSpPr/>
          <p:nvPr/>
        </p:nvSpPr>
        <p:spPr>
          <a:xfrm>
            <a:off x="2340023" y="6101262"/>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cxnSp>
        <p:nvCxnSpPr>
          <p:cNvPr id="1113" name="直接连接符 1112">
            <a:extLst>
              <a:ext uri="{FF2B5EF4-FFF2-40B4-BE49-F238E27FC236}">
                <a16:creationId xmlns:a16="http://schemas.microsoft.com/office/drawing/2014/main" id="{3589F098-55A9-36DE-7B3E-A164B9BBCEB8}"/>
              </a:ext>
            </a:extLst>
          </p:cNvPr>
          <p:cNvCxnSpPr>
            <a:cxnSpLocks/>
            <a:stCxn id="1109" idx="4"/>
            <a:endCxn id="1112" idx="0"/>
          </p:cNvCxnSpPr>
          <p:nvPr/>
        </p:nvCxnSpPr>
        <p:spPr>
          <a:xfrm flipH="1">
            <a:off x="2404317" y="5968721"/>
            <a:ext cx="6959" cy="132541"/>
          </a:xfrm>
          <a:prstGeom prst="line">
            <a:avLst/>
          </a:prstGeom>
          <a:ln w="19050">
            <a:solidFill>
              <a:srgbClr val="00B050"/>
            </a:solidFill>
          </a:ln>
        </p:spPr>
        <p:style>
          <a:lnRef idx="2">
            <a:schemeClr val="dk1"/>
          </a:lnRef>
          <a:fillRef idx="0">
            <a:schemeClr val="dk1"/>
          </a:fillRef>
          <a:effectRef idx="1">
            <a:schemeClr val="dk1"/>
          </a:effectRef>
          <a:fontRef idx="minor">
            <a:schemeClr val="tx1"/>
          </a:fontRef>
        </p:style>
      </p:cxnSp>
      <p:sp>
        <p:nvSpPr>
          <p:cNvPr id="1114" name="文本框 1113">
            <a:extLst>
              <a:ext uri="{FF2B5EF4-FFF2-40B4-BE49-F238E27FC236}">
                <a16:creationId xmlns:a16="http://schemas.microsoft.com/office/drawing/2014/main" id="{7D6A3206-E64D-CAE1-557A-8636AC28F5DF}"/>
              </a:ext>
            </a:extLst>
          </p:cNvPr>
          <p:cNvSpPr txBox="1"/>
          <p:nvPr/>
        </p:nvSpPr>
        <p:spPr>
          <a:xfrm>
            <a:off x="2003209" y="6050178"/>
            <a:ext cx="242374" cy="246221"/>
          </a:xfrm>
          <a:prstGeom prst="rect">
            <a:avLst/>
          </a:prstGeom>
          <a:noFill/>
        </p:spPr>
        <p:txBody>
          <a:bodyPr wrap="none" rtlCol="0">
            <a:spAutoFit/>
          </a:bodyPr>
          <a:lstStyle/>
          <a:p>
            <a:r>
              <a:rPr lang="en-US" altLang="zh-CN" sz="1000" dirty="0">
                <a:latin typeface="Times New Roman" panose="02020603050405020304" pitchFamily="18" charset="0"/>
                <a:cs typeface="Times New Roman" panose="02020603050405020304" pitchFamily="18" charset="0"/>
              </a:rPr>
              <a:t>?</a:t>
            </a:r>
            <a:endParaRPr lang="zh-CN" altLang="en-US" sz="1000" dirty="0">
              <a:latin typeface="Times New Roman" panose="02020603050405020304" pitchFamily="18" charset="0"/>
              <a:cs typeface="Times New Roman" panose="02020603050405020304" pitchFamily="18" charset="0"/>
            </a:endParaRPr>
          </a:p>
        </p:txBody>
      </p:sp>
      <p:cxnSp>
        <p:nvCxnSpPr>
          <p:cNvPr id="1115" name="直接连接符 1114">
            <a:extLst>
              <a:ext uri="{FF2B5EF4-FFF2-40B4-BE49-F238E27FC236}">
                <a16:creationId xmlns:a16="http://schemas.microsoft.com/office/drawing/2014/main" id="{0DB2DE42-1E0C-E4E3-B094-2303F5E7585F}"/>
              </a:ext>
            </a:extLst>
          </p:cNvPr>
          <p:cNvCxnSpPr>
            <a:cxnSpLocks/>
            <a:stCxn id="1112" idx="2"/>
            <a:endCxn id="1097" idx="5"/>
          </p:cNvCxnSpPr>
          <p:nvPr/>
        </p:nvCxnSpPr>
        <p:spPr>
          <a:xfrm flipH="1">
            <a:off x="2172785" y="6169128"/>
            <a:ext cx="167238" cy="52250"/>
          </a:xfrm>
          <a:prstGeom prst="line">
            <a:avLst/>
          </a:prstGeom>
        </p:spPr>
        <p:style>
          <a:lnRef idx="2">
            <a:schemeClr val="dk1"/>
          </a:lnRef>
          <a:fillRef idx="0">
            <a:schemeClr val="dk1"/>
          </a:fillRef>
          <a:effectRef idx="1">
            <a:schemeClr val="dk1"/>
          </a:effectRef>
          <a:fontRef idx="minor">
            <a:schemeClr val="tx1"/>
          </a:fontRef>
        </p:style>
      </p:cxnSp>
      <p:sp>
        <p:nvSpPr>
          <p:cNvPr id="1116" name="文本框 1115">
            <a:extLst>
              <a:ext uri="{FF2B5EF4-FFF2-40B4-BE49-F238E27FC236}">
                <a16:creationId xmlns:a16="http://schemas.microsoft.com/office/drawing/2014/main" id="{5B4D397A-4A73-BF37-7429-4158B8C80568}"/>
              </a:ext>
            </a:extLst>
          </p:cNvPr>
          <p:cNvSpPr txBox="1"/>
          <p:nvPr/>
        </p:nvSpPr>
        <p:spPr>
          <a:xfrm>
            <a:off x="1855842" y="6152534"/>
            <a:ext cx="489278" cy="276999"/>
          </a:xfrm>
          <a:prstGeom prst="rect">
            <a:avLst/>
          </a:prstGeom>
          <a:noFill/>
        </p:spPr>
        <p:txBody>
          <a:bodyPr wrap="square" rtlCol="0">
            <a:spAutoFit/>
          </a:bodyPr>
          <a:lstStyle/>
          <a:p>
            <a:pPr algn="ctr"/>
            <a:r>
              <a:rPr lang="en-US" altLang="zh-CN" sz="1200" dirty="0">
                <a:latin typeface="Times New Roman" panose="02020603050405020304" pitchFamily="18" charset="0"/>
                <a:cs typeface="Times New Roman" panose="02020603050405020304" pitchFamily="18" charset="0"/>
              </a:rPr>
              <a:t>Hard</a:t>
            </a:r>
            <a:endParaRPr lang="zh-CN" altLang="en-US" sz="1200" dirty="0">
              <a:latin typeface="Times New Roman" panose="02020603050405020304" pitchFamily="18" charset="0"/>
              <a:cs typeface="Times New Roman" panose="02020603050405020304" pitchFamily="18" charset="0"/>
            </a:endParaRPr>
          </a:p>
        </p:txBody>
      </p:sp>
      <p:sp>
        <p:nvSpPr>
          <p:cNvPr id="1117" name="椭圆 1116">
            <a:extLst>
              <a:ext uri="{FF2B5EF4-FFF2-40B4-BE49-F238E27FC236}">
                <a16:creationId xmlns:a16="http://schemas.microsoft.com/office/drawing/2014/main" id="{2DF67765-FBAA-AF8E-A890-19F6F86A042E}"/>
              </a:ext>
            </a:extLst>
          </p:cNvPr>
          <p:cNvSpPr/>
          <p:nvPr/>
        </p:nvSpPr>
        <p:spPr>
          <a:xfrm>
            <a:off x="1804849" y="5673364"/>
            <a:ext cx="781104" cy="763257"/>
          </a:xfrm>
          <a:prstGeom prst="ellipse">
            <a:avLst/>
          </a:prstGeom>
          <a:noFill/>
          <a:ln>
            <a:solidFill>
              <a:srgbClr val="00B05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8" name="文本框 1117">
            <a:extLst>
              <a:ext uri="{FF2B5EF4-FFF2-40B4-BE49-F238E27FC236}">
                <a16:creationId xmlns:a16="http://schemas.microsoft.com/office/drawing/2014/main" id="{90EE4783-0BA0-8FD2-8860-FAC16703F183}"/>
              </a:ext>
            </a:extLst>
          </p:cNvPr>
          <p:cNvSpPr txBox="1"/>
          <p:nvPr/>
        </p:nvSpPr>
        <p:spPr>
          <a:xfrm>
            <a:off x="1184597" y="6133874"/>
            <a:ext cx="274434" cy="307777"/>
          </a:xfrm>
          <a:prstGeom prst="rect">
            <a:avLst/>
          </a:prstGeom>
          <a:noFill/>
        </p:spPr>
        <p:txBody>
          <a:bodyPr wrap="none" rtlCol="0">
            <a:spAutoFit/>
          </a:bodyPr>
          <a:lstStyle/>
          <a:p>
            <a:r>
              <a:rPr lang="en-US" altLang="zh-CN" sz="1400" b="1" dirty="0"/>
              <a:t>-</a:t>
            </a:r>
            <a:endParaRPr lang="zh-CN" altLang="en-US" sz="1400" b="1" dirty="0"/>
          </a:p>
        </p:txBody>
      </p:sp>
      <p:sp>
        <p:nvSpPr>
          <p:cNvPr id="2" name="椭圆 1">
            <a:extLst>
              <a:ext uri="{FF2B5EF4-FFF2-40B4-BE49-F238E27FC236}">
                <a16:creationId xmlns:a16="http://schemas.microsoft.com/office/drawing/2014/main" id="{05CA59A3-E958-FBFD-6B08-CA4840422503}"/>
              </a:ext>
            </a:extLst>
          </p:cNvPr>
          <p:cNvSpPr/>
          <p:nvPr/>
        </p:nvSpPr>
        <p:spPr>
          <a:xfrm>
            <a:off x="473980" y="512571"/>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3" name="椭圆 2">
            <a:extLst>
              <a:ext uri="{FF2B5EF4-FFF2-40B4-BE49-F238E27FC236}">
                <a16:creationId xmlns:a16="http://schemas.microsoft.com/office/drawing/2014/main" id="{F1E79185-CCF7-1B41-3097-A1E327993326}"/>
              </a:ext>
            </a:extLst>
          </p:cNvPr>
          <p:cNvSpPr/>
          <p:nvPr/>
        </p:nvSpPr>
        <p:spPr>
          <a:xfrm>
            <a:off x="778780" y="885832"/>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4" name="椭圆 3">
            <a:extLst>
              <a:ext uri="{FF2B5EF4-FFF2-40B4-BE49-F238E27FC236}">
                <a16:creationId xmlns:a16="http://schemas.microsoft.com/office/drawing/2014/main" id="{481081CA-51B6-1C13-DDA1-F946F5CF8791}"/>
              </a:ext>
            </a:extLst>
          </p:cNvPr>
          <p:cNvSpPr/>
          <p:nvPr/>
        </p:nvSpPr>
        <p:spPr>
          <a:xfrm>
            <a:off x="832694" y="1323726"/>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5" name="直接连接符 4">
            <a:extLst>
              <a:ext uri="{FF2B5EF4-FFF2-40B4-BE49-F238E27FC236}">
                <a16:creationId xmlns:a16="http://schemas.microsoft.com/office/drawing/2014/main" id="{62323BC7-0492-4C17-0D3C-C5D8810CF280}"/>
              </a:ext>
            </a:extLst>
          </p:cNvPr>
          <p:cNvCxnSpPr>
            <a:cxnSpLocks/>
            <a:stCxn id="2" idx="3"/>
          </p:cNvCxnSpPr>
          <p:nvPr/>
        </p:nvCxnSpPr>
        <p:spPr>
          <a:xfrm flipH="1">
            <a:off x="251333" y="628425"/>
            <a:ext cx="241478" cy="237530"/>
          </a:xfrm>
          <a:prstGeom prst="line">
            <a:avLst/>
          </a:prstGeom>
        </p:spPr>
        <p:style>
          <a:lnRef idx="2">
            <a:schemeClr val="dk1"/>
          </a:lnRef>
          <a:fillRef idx="0">
            <a:schemeClr val="dk1"/>
          </a:fillRef>
          <a:effectRef idx="1">
            <a:schemeClr val="dk1"/>
          </a:effectRef>
          <a:fontRef idx="minor">
            <a:schemeClr val="tx1"/>
          </a:fontRef>
        </p:style>
      </p:cxnSp>
      <p:cxnSp>
        <p:nvCxnSpPr>
          <p:cNvPr id="6" name="直接连接符 5">
            <a:extLst>
              <a:ext uri="{FF2B5EF4-FFF2-40B4-BE49-F238E27FC236}">
                <a16:creationId xmlns:a16="http://schemas.microsoft.com/office/drawing/2014/main" id="{2B0AFC1E-F4E7-AF94-A689-D19A71025DB6}"/>
              </a:ext>
            </a:extLst>
          </p:cNvPr>
          <p:cNvCxnSpPr>
            <a:cxnSpLocks/>
            <a:stCxn id="2" idx="5"/>
            <a:endCxn id="3" idx="1"/>
          </p:cNvCxnSpPr>
          <p:nvPr/>
        </p:nvCxnSpPr>
        <p:spPr>
          <a:xfrm>
            <a:off x="583737" y="628425"/>
            <a:ext cx="213874" cy="277284"/>
          </a:xfrm>
          <a:prstGeom prst="line">
            <a:avLst/>
          </a:prstGeom>
        </p:spPr>
        <p:style>
          <a:lnRef idx="2">
            <a:schemeClr val="dk1"/>
          </a:lnRef>
          <a:fillRef idx="0">
            <a:schemeClr val="dk1"/>
          </a:fillRef>
          <a:effectRef idx="1">
            <a:schemeClr val="dk1"/>
          </a:effectRef>
          <a:fontRef idx="minor">
            <a:schemeClr val="tx1"/>
          </a:fontRef>
        </p:style>
      </p:cxnSp>
      <p:cxnSp>
        <p:nvCxnSpPr>
          <p:cNvPr id="7" name="直接连接符 6">
            <a:extLst>
              <a:ext uri="{FF2B5EF4-FFF2-40B4-BE49-F238E27FC236}">
                <a16:creationId xmlns:a16="http://schemas.microsoft.com/office/drawing/2014/main" id="{FBAE2176-99AD-56EF-9AD4-63714A19D9F2}"/>
              </a:ext>
            </a:extLst>
          </p:cNvPr>
          <p:cNvCxnSpPr>
            <a:cxnSpLocks/>
          </p:cNvCxnSpPr>
          <p:nvPr/>
        </p:nvCxnSpPr>
        <p:spPr>
          <a:xfrm>
            <a:off x="296796" y="981809"/>
            <a:ext cx="131721" cy="292580"/>
          </a:xfrm>
          <a:prstGeom prst="line">
            <a:avLst/>
          </a:prstGeom>
        </p:spPr>
        <p:style>
          <a:lnRef idx="2">
            <a:schemeClr val="dk1"/>
          </a:lnRef>
          <a:fillRef idx="0">
            <a:schemeClr val="dk1"/>
          </a:fillRef>
          <a:effectRef idx="1">
            <a:schemeClr val="dk1"/>
          </a:effectRef>
          <a:fontRef idx="minor">
            <a:schemeClr val="tx1"/>
          </a:fontRef>
        </p:style>
      </p:cxnSp>
      <p:cxnSp>
        <p:nvCxnSpPr>
          <p:cNvPr id="8" name="直接连接符 7">
            <a:extLst>
              <a:ext uri="{FF2B5EF4-FFF2-40B4-BE49-F238E27FC236}">
                <a16:creationId xmlns:a16="http://schemas.microsoft.com/office/drawing/2014/main" id="{1FCFBA9B-B5B3-D83B-D3D7-EC88D797AF59}"/>
              </a:ext>
            </a:extLst>
          </p:cNvPr>
          <p:cNvCxnSpPr>
            <a:cxnSpLocks/>
            <a:stCxn id="3" idx="3"/>
          </p:cNvCxnSpPr>
          <p:nvPr/>
        </p:nvCxnSpPr>
        <p:spPr>
          <a:xfrm flipH="1">
            <a:off x="519443" y="1001686"/>
            <a:ext cx="278168" cy="272703"/>
          </a:xfrm>
          <a:prstGeom prst="line">
            <a:avLst/>
          </a:prstGeom>
        </p:spPr>
        <p:style>
          <a:lnRef idx="2">
            <a:schemeClr val="dk1"/>
          </a:lnRef>
          <a:fillRef idx="0">
            <a:schemeClr val="dk1"/>
          </a:fillRef>
          <a:effectRef idx="1">
            <a:schemeClr val="dk1"/>
          </a:effectRef>
          <a:fontRef idx="minor">
            <a:schemeClr val="tx1"/>
          </a:fontRef>
        </p:style>
      </p:cxnSp>
      <p:cxnSp>
        <p:nvCxnSpPr>
          <p:cNvPr id="9" name="直接连接符 8">
            <a:extLst>
              <a:ext uri="{FF2B5EF4-FFF2-40B4-BE49-F238E27FC236}">
                <a16:creationId xmlns:a16="http://schemas.microsoft.com/office/drawing/2014/main" id="{82513F72-229D-AF87-D216-3D60DFEF51E2}"/>
              </a:ext>
            </a:extLst>
          </p:cNvPr>
          <p:cNvCxnSpPr>
            <a:cxnSpLocks/>
            <a:stCxn id="18" idx="2"/>
            <a:endCxn id="3" idx="7"/>
          </p:cNvCxnSpPr>
          <p:nvPr/>
        </p:nvCxnSpPr>
        <p:spPr>
          <a:xfrm flipH="1">
            <a:off x="888537" y="876154"/>
            <a:ext cx="247571" cy="29555"/>
          </a:xfrm>
          <a:prstGeom prst="line">
            <a:avLst/>
          </a:prstGeom>
        </p:spPr>
        <p:style>
          <a:lnRef idx="2">
            <a:schemeClr val="dk1"/>
          </a:lnRef>
          <a:fillRef idx="0">
            <a:schemeClr val="dk1"/>
          </a:fillRef>
          <a:effectRef idx="1">
            <a:schemeClr val="dk1"/>
          </a:effectRef>
          <a:fontRef idx="minor">
            <a:schemeClr val="tx1"/>
          </a:fontRef>
        </p:style>
      </p:cxnSp>
      <p:cxnSp>
        <p:nvCxnSpPr>
          <p:cNvPr id="10" name="直接连接符 9">
            <a:extLst>
              <a:ext uri="{FF2B5EF4-FFF2-40B4-BE49-F238E27FC236}">
                <a16:creationId xmlns:a16="http://schemas.microsoft.com/office/drawing/2014/main" id="{FF9427A8-DA85-BDB2-D46D-AFE5725AEA27}"/>
              </a:ext>
            </a:extLst>
          </p:cNvPr>
          <p:cNvCxnSpPr>
            <a:cxnSpLocks/>
            <a:stCxn id="4" idx="0"/>
            <a:endCxn id="3" idx="4"/>
          </p:cNvCxnSpPr>
          <p:nvPr/>
        </p:nvCxnSpPr>
        <p:spPr>
          <a:xfrm flipH="1" flipV="1">
            <a:off x="843074" y="1021563"/>
            <a:ext cx="53914" cy="302163"/>
          </a:xfrm>
          <a:prstGeom prst="line">
            <a:avLst/>
          </a:prstGeom>
        </p:spPr>
        <p:style>
          <a:lnRef idx="2">
            <a:schemeClr val="dk1"/>
          </a:lnRef>
          <a:fillRef idx="0">
            <a:schemeClr val="dk1"/>
          </a:fillRef>
          <a:effectRef idx="1">
            <a:schemeClr val="dk1"/>
          </a:effectRef>
          <a:fontRef idx="minor">
            <a:schemeClr val="tx1"/>
          </a:fontRef>
        </p:style>
      </p:cxnSp>
      <p:cxnSp>
        <p:nvCxnSpPr>
          <p:cNvPr id="11" name="直接连接符 10">
            <a:extLst>
              <a:ext uri="{FF2B5EF4-FFF2-40B4-BE49-F238E27FC236}">
                <a16:creationId xmlns:a16="http://schemas.microsoft.com/office/drawing/2014/main" id="{C73E0302-11F5-0981-E8B7-57821A0D779F}"/>
              </a:ext>
            </a:extLst>
          </p:cNvPr>
          <p:cNvCxnSpPr>
            <a:cxnSpLocks/>
            <a:stCxn id="17" idx="1"/>
            <a:endCxn id="3" idx="5"/>
          </p:cNvCxnSpPr>
          <p:nvPr/>
        </p:nvCxnSpPr>
        <p:spPr>
          <a:xfrm flipH="1" flipV="1">
            <a:off x="888537" y="1001686"/>
            <a:ext cx="341209" cy="144561"/>
          </a:xfrm>
          <a:prstGeom prst="line">
            <a:avLst/>
          </a:prstGeom>
        </p:spPr>
        <p:style>
          <a:lnRef idx="2">
            <a:schemeClr val="dk1"/>
          </a:lnRef>
          <a:fillRef idx="0">
            <a:schemeClr val="dk1"/>
          </a:fillRef>
          <a:effectRef idx="1">
            <a:schemeClr val="dk1"/>
          </a:effectRef>
          <a:fontRef idx="minor">
            <a:schemeClr val="tx1"/>
          </a:fontRef>
        </p:style>
      </p:cxnSp>
      <p:cxnSp>
        <p:nvCxnSpPr>
          <p:cNvPr id="12" name="直接连接符 11">
            <a:extLst>
              <a:ext uri="{FF2B5EF4-FFF2-40B4-BE49-F238E27FC236}">
                <a16:creationId xmlns:a16="http://schemas.microsoft.com/office/drawing/2014/main" id="{5ECA1CBB-1299-3734-BB60-DEF199C9D95C}"/>
              </a:ext>
            </a:extLst>
          </p:cNvPr>
          <p:cNvCxnSpPr>
            <a:cxnSpLocks/>
            <a:stCxn id="18" idx="5"/>
            <a:endCxn id="17" idx="0"/>
          </p:cNvCxnSpPr>
          <p:nvPr/>
        </p:nvCxnSpPr>
        <p:spPr>
          <a:xfrm>
            <a:off x="1245865" y="924142"/>
            <a:ext cx="29344" cy="202228"/>
          </a:xfrm>
          <a:prstGeom prst="line">
            <a:avLst/>
          </a:prstGeom>
        </p:spPr>
        <p:style>
          <a:lnRef idx="2">
            <a:schemeClr val="dk1"/>
          </a:lnRef>
          <a:fillRef idx="0">
            <a:schemeClr val="dk1"/>
          </a:fillRef>
          <a:effectRef idx="1">
            <a:schemeClr val="dk1"/>
          </a:effectRef>
          <a:fontRef idx="minor">
            <a:schemeClr val="tx1"/>
          </a:fontRef>
        </p:style>
      </p:cxnSp>
      <p:cxnSp>
        <p:nvCxnSpPr>
          <p:cNvPr id="13" name="直接连接符 12">
            <a:extLst>
              <a:ext uri="{FF2B5EF4-FFF2-40B4-BE49-F238E27FC236}">
                <a16:creationId xmlns:a16="http://schemas.microsoft.com/office/drawing/2014/main" id="{2AC7BD31-B59B-6C8E-F5BB-BA23C692AB25}"/>
              </a:ext>
            </a:extLst>
          </p:cNvPr>
          <p:cNvCxnSpPr>
            <a:cxnSpLocks/>
            <a:stCxn id="2" idx="4"/>
          </p:cNvCxnSpPr>
          <p:nvPr/>
        </p:nvCxnSpPr>
        <p:spPr>
          <a:xfrm flipH="1">
            <a:off x="473980" y="648302"/>
            <a:ext cx="64294" cy="606210"/>
          </a:xfrm>
          <a:prstGeom prst="line">
            <a:avLst/>
          </a:prstGeom>
        </p:spPr>
        <p:style>
          <a:lnRef idx="2">
            <a:schemeClr val="dk1"/>
          </a:lnRef>
          <a:fillRef idx="0">
            <a:schemeClr val="dk1"/>
          </a:fillRef>
          <a:effectRef idx="1">
            <a:schemeClr val="dk1"/>
          </a:effectRef>
          <a:fontRef idx="minor">
            <a:schemeClr val="tx1"/>
          </a:fontRef>
        </p:style>
      </p:cxnSp>
      <p:cxnSp>
        <p:nvCxnSpPr>
          <p:cNvPr id="14" name="直接连接符 13">
            <a:extLst>
              <a:ext uri="{FF2B5EF4-FFF2-40B4-BE49-F238E27FC236}">
                <a16:creationId xmlns:a16="http://schemas.microsoft.com/office/drawing/2014/main" id="{FA22FC91-96E4-22B5-30EC-7CD83EDB96BF}"/>
              </a:ext>
            </a:extLst>
          </p:cNvPr>
          <p:cNvCxnSpPr>
            <a:cxnSpLocks/>
            <a:endCxn id="4" idx="2"/>
          </p:cNvCxnSpPr>
          <p:nvPr/>
        </p:nvCxnSpPr>
        <p:spPr>
          <a:xfrm>
            <a:off x="517724" y="1370236"/>
            <a:ext cx="314970" cy="21356"/>
          </a:xfrm>
          <a:prstGeom prst="line">
            <a:avLst/>
          </a:prstGeom>
        </p:spPr>
        <p:style>
          <a:lnRef idx="2">
            <a:schemeClr val="dk1"/>
          </a:lnRef>
          <a:fillRef idx="0">
            <a:schemeClr val="dk1"/>
          </a:fillRef>
          <a:effectRef idx="1">
            <a:schemeClr val="dk1"/>
          </a:effectRef>
          <a:fontRef idx="minor">
            <a:schemeClr val="tx1"/>
          </a:fontRef>
        </p:style>
      </p:cxnSp>
      <p:sp>
        <p:nvSpPr>
          <p:cNvPr id="15" name="椭圆 14">
            <a:extLst>
              <a:ext uri="{FF2B5EF4-FFF2-40B4-BE49-F238E27FC236}">
                <a16:creationId xmlns:a16="http://schemas.microsoft.com/office/drawing/2014/main" id="{3D28F647-D6B2-FD43-94E7-BBE2E9D6E592}"/>
              </a:ext>
            </a:extLst>
          </p:cNvPr>
          <p:cNvSpPr/>
          <p:nvPr/>
        </p:nvSpPr>
        <p:spPr>
          <a:xfrm>
            <a:off x="404442" y="1257983"/>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6" name="椭圆 15">
            <a:extLst>
              <a:ext uri="{FF2B5EF4-FFF2-40B4-BE49-F238E27FC236}">
                <a16:creationId xmlns:a16="http://schemas.microsoft.com/office/drawing/2014/main" id="{8085891D-8EF7-DD6F-B03C-2FB578C9DE85}"/>
              </a:ext>
            </a:extLst>
          </p:cNvPr>
          <p:cNvSpPr/>
          <p:nvPr/>
        </p:nvSpPr>
        <p:spPr>
          <a:xfrm>
            <a:off x="214878" y="848967"/>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17" name="椭圆 16">
            <a:extLst>
              <a:ext uri="{FF2B5EF4-FFF2-40B4-BE49-F238E27FC236}">
                <a16:creationId xmlns:a16="http://schemas.microsoft.com/office/drawing/2014/main" id="{F419C1F1-7AE0-1DFC-6585-1D541F36EFBC}"/>
              </a:ext>
            </a:extLst>
          </p:cNvPr>
          <p:cNvSpPr/>
          <p:nvPr/>
        </p:nvSpPr>
        <p:spPr>
          <a:xfrm>
            <a:off x="1210915" y="1126370"/>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8" name="椭圆 17">
            <a:extLst>
              <a:ext uri="{FF2B5EF4-FFF2-40B4-BE49-F238E27FC236}">
                <a16:creationId xmlns:a16="http://schemas.microsoft.com/office/drawing/2014/main" id="{ED730E37-E1E5-6AB2-CFF4-1F110B57D687}"/>
              </a:ext>
            </a:extLst>
          </p:cNvPr>
          <p:cNvSpPr/>
          <p:nvPr/>
        </p:nvSpPr>
        <p:spPr>
          <a:xfrm>
            <a:off x="1136108" y="808288"/>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9" name="文本框 18">
            <a:extLst>
              <a:ext uri="{FF2B5EF4-FFF2-40B4-BE49-F238E27FC236}">
                <a16:creationId xmlns:a16="http://schemas.microsoft.com/office/drawing/2014/main" id="{ADCBC054-98F5-1697-F1C5-94BA66283028}"/>
              </a:ext>
            </a:extLst>
          </p:cNvPr>
          <p:cNvSpPr txBox="1"/>
          <p:nvPr/>
        </p:nvSpPr>
        <p:spPr>
          <a:xfrm>
            <a:off x="699143" y="800757"/>
            <a:ext cx="292068" cy="276999"/>
          </a:xfrm>
          <a:prstGeom prst="rect">
            <a:avLst/>
          </a:prstGeom>
          <a:noFill/>
        </p:spPr>
        <p:txBody>
          <a:bodyPr wrap="non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cxnSp>
        <p:nvCxnSpPr>
          <p:cNvPr id="20" name="直接连接符 19">
            <a:extLst>
              <a:ext uri="{FF2B5EF4-FFF2-40B4-BE49-F238E27FC236}">
                <a16:creationId xmlns:a16="http://schemas.microsoft.com/office/drawing/2014/main" id="{D30C011B-8B69-2866-7A0D-1BB689F28C38}"/>
              </a:ext>
            </a:extLst>
          </p:cNvPr>
          <p:cNvCxnSpPr>
            <a:cxnSpLocks/>
          </p:cNvCxnSpPr>
          <p:nvPr/>
        </p:nvCxnSpPr>
        <p:spPr>
          <a:xfrm flipH="1">
            <a:off x="853809" y="583200"/>
            <a:ext cx="34728" cy="311085"/>
          </a:xfrm>
          <a:prstGeom prst="line">
            <a:avLst/>
          </a:prstGeom>
        </p:spPr>
        <p:style>
          <a:lnRef idx="2">
            <a:schemeClr val="dk1"/>
          </a:lnRef>
          <a:fillRef idx="0">
            <a:schemeClr val="dk1"/>
          </a:fillRef>
          <a:effectRef idx="1">
            <a:schemeClr val="dk1"/>
          </a:effectRef>
          <a:fontRef idx="minor">
            <a:schemeClr val="tx1"/>
          </a:fontRef>
        </p:style>
      </p:cxnSp>
      <p:sp>
        <p:nvSpPr>
          <p:cNvPr id="21" name="椭圆 20">
            <a:extLst>
              <a:ext uri="{FF2B5EF4-FFF2-40B4-BE49-F238E27FC236}">
                <a16:creationId xmlns:a16="http://schemas.microsoft.com/office/drawing/2014/main" id="{5CFB4075-9801-00DC-2305-8DFC142CC8F9}"/>
              </a:ext>
            </a:extLst>
          </p:cNvPr>
          <p:cNvSpPr/>
          <p:nvPr/>
        </p:nvSpPr>
        <p:spPr>
          <a:xfrm>
            <a:off x="830950" y="494782"/>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2" name="文本框 21">
            <a:extLst>
              <a:ext uri="{FF2B5EF4-FFF2-40B4-BE49-F238E27FC236}">
                <a16:creationId xmlns:a16="http://schemas.microsoft.com/office/drawing/2014/main" id="{EE626044-8595-7A37-29CF-1C7F31338715}"/>
              </a:ext>
            </a:extLst>
          </p:cNvPr>
          <p:cNvSpPr txBox="1"/>
          <p:nvPr/>
        </p:nvSpPr>
        <p:spPr>
          <a:xfrm>
            <a:off x="136492" y="747419"/>
            <a:ext cx="274434" cy="307777"/>
          </a:xfrm>
          <a:prstGeom prst="rect">
            <a:avLst/>
          </a:prstGeom>
          <a:noFill/>
        </p:spPr>
        <p:txBody>
          <a:bodyPr wrap="none" rtlCol="0">
            <a:spAutoFit/>
          </a:bodyPr>
          <a:lstStyle/>
          <a:p>
            <a:r>
              <a:rPr lang="en-US" altLang="zh-CN" sz="1400" b="1" dirty="0"/>
              <a:t>-</a:t>
            </a:r>
            <a:endParaRPr lang="zh-CN" altLang="en-US" sz="1400" b="1" dirty="0"/>
          </a:p>
        </p:txBody>
      </p:sp>
      <p:sp>
        <p:nvSpPr>
          <p:cNvPr id="23" name="文本框 22">
            <a:extLst>
              <a:ext uri="{FF2B5EF4-FFF2-40B4-BE49-F238E27FC236}">
                <a16:creationId xmlns:a16="http://schemas.microsoft.com/office/drawing/2014/main" id="{EEC150D4-02A0-FCD6-8D80-2189CE48108B}"/>
              </a:ext>
            </a:extLst>
          </p:cNvPr>
          <p:cNvSpPr txBox="1"/>
          <p:nvPr/>
        </p:nvSpPr>
        <p:spPr>
          <a:xfrm>
            <a:off x="1058243" y="727972"/>
            <a:ext cx="292068" cy="276999"/>
          </a:xfrm>
          <a:prstGeom prst="rect">
            <a:avLst/>
          </a:prstGeom>
          <a:noFill/>
        </p:spPr>
        <p:txBody>
          <a:bodyPr wrap="non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sp>
        <p:nvSpPr>
          <p:cNvPr id="37" name="文本框 36">
            <a:extLst>
              <a:ext uri="{FF2B5EF4-FFF2-40B4-BE49-F238E27FC236}">
                <a16:creationId xmlns:a16="http://schemas.microsoft.com/office/drawing/2014/main" id="{748927E3-9FB8-3BFB-BFBD-96D038978C96}"/>
              </a:ext>
            </a:extLst>
          </p:cNvPr>
          <p:cNvSpPr txBox="1"/>
          <p:nvPr/>
        </p:nvSpPr>
        <p:spPr>
          <a:xfrm>
            <a:off x="332484" y="1154720"/>
            <a:ext cx="274434" cy="307777"/>
          </a:xfrm>
          <a:prstGeom prst="rect">
            <a:avLst/>
          </a:prstGeom>
          <a:noFill/>
        </p:spPr>
        <p:txBody>
          <a:bodyPr wrap="none" rtlCol="0">
            <a:spAutoFit/>
          </a:bodyPr>
          <a:lstStyle/>
          <a:p>
            <a:r>
              <a:rPr lang="en-US" altLang="zh-CN" sz="1400" b="1" dirty="0"/>
              <a:t>-</a:t>
            </a:r>
            <a:endParaRPr lang="zh-CN" altLang="en-US" sz="1400" b="1" dirty="0"/>
          </a:p>
        </p:txBody>
      </p:sp>
      <p:sp>
        <p:nvSpPr>
          <p:cNvPr id="38" name="矩形 37">
            <a:extLst>
              <a:ext uri="{FF2B5EF4-FFF2-40B4-BE49-F238E27FC236}">
                <a16:creationId xmlns:a16="http://schemas.microsoft.com/office/drawing/2014/main" id="{65DC4A7B-3695-5AD0-68A9-1E2B0AC35D0B}"/>
              </a:ext>
            </a:extLst>
          </p:cNvPr>
          <p:cNvSpPr/>
          <p:nvPr/>
        </p:nvSpPr>
        <p:spPr>
          <a:xfrm>
            <a:off x="161249" y="415281"/>
            <a:ext cx="1211944" cy="1065535"/>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文本框 38">
            <a:extLst>
              <a:ext uri="{FF2B5EF4-FFF2-40B4-BE49-F238E27FC236}">
                <a16:creationId xmlns:a16="http://schemas.microsoft.com/office/drawing/2014/main" id="{DE73479D-74D3-4BBF-4574-1697B363ADB9}"/>
              </a:ext>
            </a:extLst>
          </p:cNvPr>
          <p:cNvSpPr txBox="1"/>
          <p:nvPr/>
        </p:nvSpPr>
        <p:spPr>
          <a:xfrm>
            <a:off x="3142036" y="911332"/>
            <a:ext cx="242374" cy="246221"/>
          </a:xfrm>
          <a:prstGeom prst="rect">
            <a:avLst/>
          </a:prstGeom>
          <a:noFill/>
        </p:spPr>
        <p:txBody>
          <a:bodyPr wrap="none" rtlCol="0">
            <a:spAutoFit/>
          </a:bodyPr>
          <a:lstStyle/>
          <a:p>
            <a:r>
              <a:rPr lang="en-US" altLang="zh-CN" sz="1000" dirty="0">
                <a:latin typeface="Times New Roman" panose="02020603050405020304" pitchFamily="18" charset="0"/>
                <a:cs typeface="Times New Roman" panose="02020603050405020304" pitchFamily="18" charset="0"/>
              </a:rPr>
              <a:t>?</a:t>
            </a:r>
            <a:endParaRPr lang="zh-CN" altLang="en-US" sz="1000" dirty="0">
              <a:latin typeface="Times New Roman" panose="02020603050405020304" pitchFamily="18" charset="0"/>
              <a:cs typeface="Times New Roman" panose="02020603050405020304" pitchFamily="18" charset="0"/>
            </a:endParaRPr>
          </a:p>
        </p:txBody>
      </p:sp>
      <p:sp>
        <p:nvSpPr>
          <p:cNvPr id="40" name="文本框 39">
            <a:extLst>
              <a:ext uri="{FF2B5EF4-FFF2-40B4-BE49-F238E27FC236}">
                <a16:creationId xmlns:a16="http://schemas.microsoft.com/office/drawing/2014/main" id="{12AEBC17-DAE3-F87D-605A-30DA688D8AB3}"/>
              </a:ext>
            </a:extLst>
          </p:cNvPr>
          <p:cNvSpPr txBox="1"/>
          <p:nvPr/>
        </p:nvSpPr>
        <p:spPr>
          <a:xfrm>
            <a:off x="3396715" y="913190"/>
            <a:ext cx="242374" cy="246221"/>
          </a:xfrm>
          <a:prstGeom prst="rect">
            <a:avLst/>
          </a:prstGeom>
          <a:noFill/>
        </p:spPr>
        <p:txBody>
          <a:bodyPr wrap="none" rtlCol="0">
            <a:spAutoFit/>
          </a:bodyPr>
          <a:lstStyle/>
          <a:p>
            <a:r>
              <a:rPr lang="en-US" altLang="zh-CN" sz="1000" dirty="0">
                <a:latin typeface="Times New Roman" panose="02020603050405020304" pitchFamily="18" charset="0"/>
                <a:cs typeface="Times New Roman" panose="02020603050405020304" pitchFamily="18" charset="0"/>
              </a:rPr>
              <a:t>?</a:t>
            </a:r>
            <a:endParaRPr lang="zh-CN" altLang="en-US" sz="1000" dirty="0">
              <a:latin typeface="Times New Roman" panose="02020603050405020304" pitchFamily="18" charset="0"/>
              <a:cs typeface="Times New Roman" panose="02020603050405020304" pitchFamily="18" charset="0"/>
            </a:endParaRPr>
          </a:p>
        </p:txBody>
      </p:sp>
      <p:sp>
        <p:nvSpPr>
          <p:cNvPr id="41" name="椭圆 40">
            <a:extLst>
              <a:ext uri="{FF2B5EF4-FFF2-40B4-BE49-F238E27FC236}">
                <a16:creationId xmlns:a16="http://schemas.microsoft.com/office/drawing/2014/main" id="{415EE74F-BBE7-2FF3-3325-2E1476437535}"/>
              </a:ext>
            </a:extLst>
          </p:cNvPr>
          <p:cNvSpPr/>
          <p:nvPr/>
        </p:nvSpPr>
        <p:spPr>
          <a:xfrm>
            <a:off x="3698755" y="966835"/>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42" name="文本框 41">
            <a:extLst>
              <a:ext uri="{FF2B5EF4-FFF2-40B4-BE49-F238E27FC236}">
                <a16:creationId xmlns:a16="http://schemas.microsoft.com/office/drawing/2014/main" id="{ED3F7A03-0B58-8E0B-52C4-C3A0DA1EB615}"/>
              </a:ext>
            </a:extLst>
          </p:cNvPr>
          <p:cNvSpPr txBox="1"/>
          <p:nvPr/>
        </p:nvSpPr>
        <p:spPr>
          <a:xfrm>
            <a:off x="3643360" y="913190"/>
            <a:ext cx="242374" cy="246221"/>
          </a:xfrm>
          <a:prstGeom prst="rect">
            <a:avLst/>
          </a:prstGeom>
          <a:noFill/>
        </p:spPr>
        <p:txBody>
          <a:bodyPr wrap="none" rtlCol="0">
            <a:spAutoFit/>
          </a:bodyPr>
          <a:lstStyle/>
          <a:p>
            <a:r>
              <a:rPr lang="en-US" altLang="zh-CN" sz="1000" dirty="0">
                <a:latin typeface="Times New Roman" panose="02020603050405020304" pitchFamily="18" charset="0"/>
                <a:cs typeface="Times New Roman" panose="02020603050405020304" pitchFamily="18" charset="0"/>
              </a:rPr>
              <a:t>?</a:t>
            </a:r>
            <a:endParaRPr lang="zh-CN" altLang="en-US" sz="1000" dirty="0">
              <a:latin typeface="Times New Roman" panose="02020603050405020304" pitchFamily="18" charset="0"/>
              <a:cs typeface="Times New Roman" panose="02020603050405020304" pitchFamily="18" charset="0"/>
            </a:endParaRPr>
          </a:p>
        </p:txBody>
      </p:sp>
      <p:sp>
        <p:nvSpPr>
          <p:cNvPr id="43" name="椭圆 42">
            <a:extLst>
              <a:ext uri="{FF2B5EF4-FFF2-40B4-BE49-F238E27FC236}">
                <a16:creationId xmlns:a16="http://schemas.microsoft.com/office/drawing/2014/main" id="{59939A37-A3F9-6BF5-69F6-03CD21913A8E}"/>
              </a:ext>
            </a:extLst>
          </p:cNvPr>
          <p:cNvSpPr/>
          <p:nvPr/>
        </p:nvSpPr>
        <p:spPr>
          <a:xfrm>
            <a:off x="5451952" y="853165"/>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44" name="椭圆 43">
            <a:extLst>
              <a:ext uri="{FF2B5EF4-FFF2-40B4-BE49-F238E27FC236}">
                <a16:creationId xmlns:a16="http://schemas.microsoft.com/office/drawing/2014/main" id="{378B44F1-5174-3D85-B07B-09023A02C95D}"/>
              </a:ext>
            </a:extLst>
          </p:cNvPr>
          <p:cNvSpPr/>
          <p:nvPr/>
        </p:nvSpPr>
        <p:spPr>
          <a:xfrm>
            <a:off x="5756752" y="1226426"/>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45" name="椭圆 44">
            <a:extLst>
              <a:ext uri="{FF2B5EF4-FFF2-40B4-BE49-F238E27FC236}">
                <a16:creationId xmlns:a16="http://schemas.microsoft.com/office/drawing/2014/main" id="{86B33645-B2A9-F838-983D-659191CBFE10}"/>
              </a:ext>
            </a:extLst>
          </p:cNvPr>
          <p:cNvSpPr/>
          <p:nvPr/>
        </p:nvSpPr>
        <p:spPr>
          <a:xfrm>
            <a:off x="5810666" y="1664320"/>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46" name="直接连接符 45">
            <a:extLst>
              <a:ext uri="{FF2B5EF4-FFF2-40B4-BE49-F238E27FC236}">
                <a16:creationId xmlns:a16="http://schemas.microsoft.com/office/drawing/2014/main" id="{B9632055-C9E9-BE25-2920-2627AB00D947}"/>
              </a:ext>
            </a:extLst>
          </p:cNvPr>
          <p:cNvCxnSpPr>
            <a:cxnSpLocks/>
            <a:stCxn id="43" idx="3"/>
          </p:cNvCxnSpPr>
          <p:nvPr/>
        </p:nvCxnSpPr>
        <p:spPr>
          <a:xfrm flipH="1">
            <a:off x="5229305" y="969019"/>
            <a:ext cx="241478" cy="237530"/>
          </a:xfrm>
          <a:prstGeom prst="line">
            <a:avLst/>
          </a:prstGeom>
        </p:spPr>
        <p:style>
          <a:lnRef idx="2">
            <a:schemeClr val="dk1"/>
          </a:lnRef>
          <a:fillRef idx="0">
            <a:schemeClr val="dk1"/>
          </a:fillRef>
          <a:effectRef idx="1">
            <a:schemeClr val="dk1"/>
          </a:effectRef>
          <a:fontRef idx="minor">
            <a:schemeClr val="tx1"/>
          </a:fontRef>
        </p:style>
      </p:cxnSp>
      <p:cxnSp>
        <p:nvCxnSpPr>
          <p:cNvPr id="47" name="直接连接符 46">
            <a:extLst>
              <a:ext uri="{FF2B5EF4-FFF2-40B4-BE49-F238E27FC236}">
                <a16:creationId xmlns:a16="http://schemas.microsoft.com/office/drawing/2014/main" id="{517DE8D3-5BF3-741B-1EB4-8A2E092CA823}"/>
              </a:ext>
            </a:extLst>
          </p:cNvPr>
          <p:cNvCxnSpPr>
            <a:cxnSpLocks/>
            <a:stCxn id="43" idx="5"/>
            <a:endCxn id="44" idx="1"/>
          </p:cNvCxnSpPr>
          <p:nvPr/>
        </p:nvCxnSpPr>
        <p:spPr>
          <a:xfrm>
            <a:off x="5561709" y="969019"/>
            <a:ext cx="213874" cy="277284"/>
          </a:xfrm>
          <a:prstGeom prst="line">
            <a:avLst/>
          </a:prstGeom>
        </p:spPr>
        <p:style>
          <a:lnRef idx="2">
            <a:schemeClr val="dk1"/>
          </a:lnRef>
          <a:fillRef idx="0">
            <a:schemeClr val="dk1"/>
          </a:fillRef>
          <a:effectRef idx="1">
            <a:schemeClr val="dk1"/>
          </a:effectRef>
          <a:fontRef idx="minor">
            <a:schemeClr val="tx1"/>
          </a:fontRef>
        </p:style>
      </p:cxnSp>
      <p:cxnSp>
        <p:nvCxnSpPr>
          <p:cNvPr id="48" name="直接连接符 47">
            <a:extLst>
              <a:ext uri="{FF2B5EF4-FFF2-40B4-BE49-F238E27FC236}">
                <a16:creationId xmlns:a16="http://schemas.microsoft.com/office/drawing/2014/main" id="{1F3AEFF4-5AD0-045B-A7C8-F8857F484E51}"/>
              </a:ext>
            </a:extLst>
          </p:cNvPr>
          <p:cNvCxnSpPr>
            <a:cxnSpLocks/>
          </p:cNvCxnSpPr>
          <p:nvPr/>
        </p:nvCxnSpPr>
        <p:spPr>
          <a:xfrm>
            <a:off x="5274768" y="1322403"/>
            <a:ext cx="131721" cy="292580"/>
          </a:xfrm>
          <a:prstGeom prst="line">
            <a:avLst/>
          </a:prstGeom>
        </p:spPr>
        <p:style>
          <a:lnRef idx="2">
            <a:schemeClr val="dk1"/>
          </a:lnRef>
          <a:fillRef idx="0">
            <a:schemeClr val="dk1"/>
          </a:fillRef>
          <a:effectRef idx="1">
            <a:schemeClr val="dk1"/>
          </a:effectRef>
          <a:fontRef idx="minor">
            <a:schemeClr val="tx1"/>
          </a:fontRef>
        </p:style>
      </p:cxnSp>
      <p:cxnSp>
        <p:nvCxnSpPr>
          <p:cNvPr id="49" name="直接连接符 48">
            <a:extLst>
              <a:ext uri="{FF2B5EF4-FFF2-40B4-BE49-F238E27FC236}">
                <a16:creationId xmlns:a16="http://schemas.microsoft.com/office/drawing/2014/main" id="{01FBCD72-F5CC-720D-1B5D-79EC9CE09295}"/>
              </a:ext>
            </a:extLst>
          </p:cNvPr>
          <p:cNvCxnSpPr>
            <a:cxnSpLocks/>
            <a:stCxn id="44" idx="3"/>
          </p:cNvCxnSpPr>
          <p:nvPr/>
        </p:nvCxnSpPr>
        <p:spPr>
          <a:xfrm flipH="1">
            <a:off x="5497415" y="1342280"/>
            <a:ext cx="278168" cy="272703"/>
          </a:xfrm>
          <a:prstGeom prst="line">
            <a:avLst/>
          </a:prstGeom>
        </p:spPr>
        <p:style>
          <a:lnRef idx="2">
            <a:schemeClr val="dk1"/>
          </a:lnRef>
          <a:fillRef idx="0">
            <a:schemeClr val="dk1"/>
          </a:fillRef>
          <a:effectRef idx="1">
            <a:schemeClr val="dk1"/>
          </a:effectRef>
          <a:fontRef idx="minor">
            <a:schemeClr val="tx1"/>
          </a:fontRef>
        </p:style>
      </p:cxnSp>
      <p:cxnSp>
        <p:nvCxnSpPr>
          <p:cNvPr id="50" name="直接连接符 49">
            <a:extLst>
              <a:ext uri="{FF2B5EF4-FFF2-40B4-BE49-F238E27FC236}">
                <a16:creationId xmlns:a16="http://schemas.microsoft.com/office/drawing/2014/main" id="{B7DB1BAE-B525-6110-F6B4-6F3D1C638E1F}"/>
              </a:ext>
            </a:extLst>
          </p:cNvPr>
          <p:cNvCxnSpPr>
            <a:cxnSpLocks/>
            <a:stCxn id="59" idx="2"/>
            <a:endCxn id="44" idx="7"/>
          </p:cNvCxnSpPr>
          <p:nvPr/>
        </p:nvCxnSpPr>
        <p:spPr>
          <a:xfrm flipH="1">
            <a:off x="5866509" y="1216748"/>
            <a:ext cx="247571" cy="29555"/>
          </a:xfrm>
          <a:prstGeom prst="line">
            <a:avLst/>
          </a:prstGeom>
        </p:spPr>
        <p:style>
          <a:lnRef idx="2">
            <a:schemeClr val="dk1"/>
          </a:lnRef>
          <a:fillRef idx="0">
            <a:schemeClr val="dk1"/>
          </a:fillRef>
          <a:effectRef idx="1">
            <a:schemeClr val="dk1"/>
          </a:effectRef>
          <a:fontRef idx="minor">
            <a:schemeClr val="tx1"/>
          </a:fontRef>
        </p:style>
      </p:cxnSp>
      <p:cxnSp>
        <p:nvCxnSpPr>
          <p:cNvPr id="51" name="直接连接符 50">
            <a:extLst>
              <a:ext uri="{FF2B5EF4-FFF2-40B4-BE49-F238E27FC236}">
                <a16:creationId xmlns:a16="http://schemas.microsoft.com/office/drawing/2014/main" id="{48AD21C2-EB76-94F1-7E97-7A8491C8F920}"/>
              </a:ext>
            </a:extLst>
          </p:cNvPr>
          <p:cNvCxnSpPr>
            <a:cxnSpLocks/>
            <a:stCxn id="45" idx="0"/>
            <a:endCxn id="44" idx="4"/>
          </p:cNvCxnSpPr>
          <p:nvPr/>
        </p:nvCxnSpPr>
        <p:spPr>
          <a:xfrm flipH="1" flipV="1">
            <a:off x="5821046" y="1362157"/>
            <a:ext cx="53914" cy="302163"/>
          </a:xfrm>
          <a:prstGeom prst="line">
            <a:avLst/>
          </a:prstGeom>
        </p:spPr>
        <p:style>
          <a:lnRef idx="2">
            <a:schemeClr val="dk1"/>
          </a:lnRef>
          <a:fillRef idx="0">
            <a:schemeClr val="dk1"/>
          </a:fillRef>
          <a:effectRef idx="1">
            <a:schemeClr val="dk1"/>
          </a:effectRef>
          <a:fontRef idx="minor">
            <a:schemeClr val="tx1"/>
          </a:fontRef>
        </p:style>
      </p:cxnSp>
      <p:cxnSp>
        <p:nvCxnSpPr>
          <p:cNvPr id="52" name="直接连接符 51">
            <a:extLst>
              <a:ext uri="{FF2B5EF4-FFF2-40B4-BE49-F238E27FC236}">
                <a16:creationId xmlns:a16="http://schemas.microsoft.com/office/drawing/2014/main" id="{5F810FBE-3134-E597-D0CB-AB7726687897}"/>
              </a:ext>
            </a:extLst>
          </p:cNvPr>
          <p:cNvCxnSpPr>
            <a:cxnSpLocks/>
            <a:stCxn id="58" idx="1"/>
            <a:endCxn id="44" idx="5"/>
          </p:cNvCxnSpPr>
          <p:nvPr/>
        </p:nvCxnSpPr>
        <p:spPr>
          <a:xfrm flipH="1" flipV="1">
            <a:off x="5866509" y="1342280"/>
            <a:ext cx="341209" cy="144561"/>
          </a:xfrm>
          <a:prstGeom prst="line">
            <a:avLst/>
          </a:prstGeom>
        </p:spPr>
        <p:style>
          <a:lnRef idx="2">
            <a:schemeClr val="dk1"/>
          </a:lnRef>
          <a:fillRef idx="0">
            <a:schemeClr val="dk1"/>
          </a:fillRef>
          <a:effectRef idx="1">
            <a:schemeClr val="dk1"/>
          </a:effectRef>
          <a:fontRef idx="minor">
            <a:schemeClr val="tx1"/>
          </a:fontRef>
        </p:style>
      </p:cxnSp>
      <p:cxnSp>
        <p:nvCxnSpPr>
          <p:cNvPr id="53" name="直接连接符 52">
            <a:extLst>
              <a:ext uri="{FF2B5EF4-FFF2-40B4-BE49-F238E27FC236}">
                <a16:creationId xmlns:a16="http://schemas.microsoft.com/office/drawing/2014/main" id="{685649D2-C7A4-FE81-C410-6A45C2706069}"/>
              </a:ext>
            </a:extLst>
          </p:cNvPr>
          <p:cNvCxnSpPr>
            <a:cxnSpLocks/>
            <a:stCxn id="59" idx="5"/>
            <a:endCxn id="58" idx="0"/>
          </p:cNvCxnSpPr>
          <p:nvPr/>
        </p:nvCxnSpPr>
        <p:spPr>
          <a:xfrm>
            <a:off x="6223837" y="1264736"/>
            <a:ext cx="29344" cy="202228"/>
          </a:xfrm>
          <a:prstGeom prst="line">
            <a:avLst/>
          </a:prstGeom>
        </p:spPr>
        <p:style>
          <a:lnRef idx="2">
            <a:schemeClr val="dk1"/>
          </a:lnRef>
          <a:fillRef idx="0">
            <a:schemeClr val="dk1"/>
          </a:fillRef>
          <a:effectRef idx="1">
            <a:schemeClr val="dk1"/>
          </a:effectRef>
          <a:fontRef idx="minor">
            <a:schemeClr val="tx1"/>
          </a:fontRef>
        </p:style>
      </p:cxnSp>
      <p:cxnSp>
        <p:nvCxnSpPr>
          <p:cNvPr id="54" name="直接连接符 53">
            <a:extLst>
              <a:ext uri="{FF2B5EF4-FFF2-40B4-BE49-F238E27FC236}">
                <a16:creationId xmlns:a16="http://schemas.microsoft.com/office/drawing/2014/main" id="{1B80B352-6C18-CB00-573D-E65EE502F4CB}"/>
              </a:ext>
            </a:extLst>
          </p:cNvPr>
          <p:cNvCxnSpPr>
            <a:cxnSpLocks/>
            <a:stCxn id="43" idx="4"/>
          </p:cNvCxnSpPr>
          <p:nvPr/>
        </p:nvCxnSpPr>
        <p:spPr>
          <a:xfrm flipH="1">
            <a:off x="5451952" y="988896"/>
            <a:ext cx="64294" cy="606210"/>
          </a:xfrm>
          <a:prstGeom prst="line">
            <a:avLst/>
          </a:prstGeom>
        </p:spPr>
        <p:style>
          <a:lnRef idx="2">
            <a:schemeClr val="dk1"/>
          </a:lnRef>
          <a:fillRef idx="0">
            <a:schemeClr val="dk1"/>
          </a:fillRef>
          <a:effectRef idx="1">
            <a:schemeClr val="dk1"/>
          </a:effectRef>
          <a:fontRef idx="minor">
            <a:schemeClr val="tx1"/>
          </a:fontRef>
        </p:style>
      </p:cxnSp>
      <p:cxnSp>
        <p:nvCxnSpPr>
          <p:cNvPr id="55" name="直接连接符 54">
            <a:extLst>
              <a:ext uri="{FF2B5EF4-FFF2-40B4-BE49-F238E27FC236}">
                <a16:creationId xmlns:a16="http://schemas.microsoft.com/office/drawing/2014/main" id="{892DE874-DFDB-379A-DF22-2F1255CB5C4C}"/>
              </a:ext>
            </a:extLst>
          </p:cNvPr>
          <p:cNvCxnSpPr>
            <a:cxnSpLocks/>
            <a:endCxn id="45" idx="2"/>
          </p:cNvCxnSpPr>
          <p:nvPr/>
        </p:nvCxnSpPr>
        <p:spPr>
          <a:xfrm>
            <a:off x="5495696" y="1710830"/>
            <a:ext cx="314970" cy="21356"/>
          </a:xfrm>
          <a:prstGeom prst="line">
            <a:avLst/>
          </a:prstGeom>
        </p:spPr>
        <p:style>
          <a:lnRef idx="2">
            <a:schemeClr val="dk1"/>
          </a:lnRef>
          <a:fillRef idx="0">
            <a:schemeClr val="dk1"/>
          </a:fillRef>
          <a:effectRef idx="1">
            <a:schemeClr val="dk1"/>
          </a:effectRef>
          <a:fontRef idx="minor">
            <a:schemeClr val="tx1"/>
          </a:fontRef>
        </p:style>
      </p:cxnSp>
      <p:sp>
        <p:nvSpPr>
          <p:cNvPr id="56" name="椭圆 55">
            <a:extLst>
              <a:ext uri="{FF2B5EF4-FFF2-40B4-BE49-F238E27FC236}">
                <a16:creationId xmlns:a16="http://schemas.microsoft.com/office/drawing/2014/main" id="{C1713410-4F68-1738-60AF-0930E1D4B82E}"/>
              </a:ext>
            </a:extLst>
          </p:cNvPr>
          <p:cNvSpPr/>
          <p:nvPr/>
        </p:nvSpPr>
        <p:spPr>
          <a:xfrm>
            <a:off x="5382414" y="1598577"/>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57" name="椭圆 56">
            <a:extLst>
              <a:ext uri="{FF2B5EF4-FFF2-40B4-BE49-F238E27FC236}">
                <a16:creationId xmlns:a16="http://schemas.microsoft.com/office/drawing/2014/main" id="{DB10C548-A2FD-6A3A-D0F4-B04FE4E1C0E5}"/>
              </a:ext>
            </a:extLst>
          </p:cNvPr>
          <p:cNvSpPr/>
          <p:nvPr/>
        </p:nvSpPr>
        <p:spPr>
          <a:xfrm>
            <a:off x="5192850" y="1189561"/>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58" name="椭圆 57">
            <a:extLst>
              <a:ext uri="{FF2B5EF4-FFF2-40B4-BE49-F238E27FC236}">
                <a16:creationId xmlns:a16="http://schemas.microsoft.com/office/drawing/2014/main" id="{3F7AA46A-D611-F988-AEFD-9BA64AC2202D}"/>
              </a:ext>
            </a:extLst>
          </p:cNvPr>
          <p:cNvSpPr/>
          <p:nvPr/>
        </p:nvSpPr>
        <p:spPr>
          <a:xfrm>
            <a:off x="6188887" y="1466964"/>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59" name="椭圆 58">
            <a:extLst>
              <a:ext uri="{FF2B5EF4-FFF2-40B4-BE49-F238E27FC236}">
                <a16:creationId xmlns:a16="http://schemas.microsoft.com/office/drawing/2014/main" id="{45541342-D456-BCB7-3BA1-E121E5C3C06F}"/>
              </a:ext>
            </a:extLst>
          </p:cNvPr>
          <p:cNvSpPr/>
          <p:nvPr/>
        </p:nvSpPr>
        <p:spPr>
          <a:xfrm>
            <a:off x="6114080" y="1148882"/>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60" name="文本框 59">
            <a:extLst>
              <a:ext uri="{FF2B5EF4-FFF2-40B4-BE49-F238E27FC236}">
                <a16:creationId xmlns:a16="http://schemas.microsoft.com/office/drawing/2014/main" id="{E191C4F1-E9DA-97C2-B513-F50CDC3EB3B0}"/>
              </a:ext>
            </a:extLst>
          </p:cNvPr>
          <p:cNvSpPr txBox="1"/>
          <p:nvPr/>
        </p:nvSpPr>
        <p:spPr>
          <a:xfrm>
            <a:off x="5677115" y="1141351"/>
            <a:ext cx="292068" cy="276999"/>
          </a:xfrm>
          <a:prstGeom prst="rect">
            <a:avLst/>
          </a:prstGeom>
          <a:noFill/>
        </p:spPr>
        <p:txBody>
          <a:bodyPr wrap="non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cxnSp>
        <p:nvCxnSpPr>
          <p:cNvPr id="61" name="直接连接符 60">
            <a:extLst>
              <a:ext uri="{FF2B5EF4-FFF2-40B4-BE49-F238E27FC236}">
                <a16:creationId xmlns:a16="http://schemas.microsoft.com/office/drawing/2014/main" id="{B52904F6-8C93-EA8B-6EF5-6139525748CA}"/>
              </a:ext>
            </a:extLst>
          </p:cNvPr>
          <p:cNvCxnSpPr>
            <a:cxnSpLocks/>
          </p:cNvCxnSpPr>
          <p:nvPr/>
        </p:nvCxnSpPr>
        <p:spPr>
          <a:xfrm flipH="1">
            <a:off x="5831781" y="923794"/>
            <a:ext cx="34728" cy="311085"/>
          </a:xfrm>
          <a:prstGeom prst="line">
            <a:avLst/>
          </a:prstGeom>
        </p:spPr>
        <p:style>
          <a:lnRef idx="2">
            <a:schemeClr val="dk1"/>
          </a:lnRef>
          <a:fillRef idx="0">
            <a:schemeClr val="dk1"/>
          </a:fillRef>
          <a:effectRef idx="1">
            <a:schemeClr val="dk1"/>
          </a:effectRef>
          <a:fontRef idx="minor">
            <a:schemeClr val="tx1"/>
          </a:fontRef>
        </p:style>
      </p:cxnSp>
      <p:sp>
        <p:nvSpPr>
          <p:cNvPr id="62" name="椭圆 61">
            <a:extLst>
              <a:ext uri="{FF2B5EF4-FFF2-40B4-BE49-F238E27FC236}">
                <a16:creationId xmlns:a16="http://schemas.microsoft.com/office/drawing/2014/main" id="{EB1C6FD1-EFFA-C7CC-421B-AA5DE7A10B32}"/>
              </a:ext>
            </a:extLst>
          </p:cNvPr>
          <p:cNvSpPr/>
          <p:nvPr/>
        </p:nvSpPr>
        <p:spPr>
          <a:xfrm>
            <a:off x="5808922" y="835376"/>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63" name="文本框 62">
            <a:extLst>
              <a:ext uri="{FF2B5EF4-FFF2-40B4-BE49-F238E27FC236}">
                <a16:creationId xmlns:a16="http://schemas.microsoft.com/office/drawing/2014/main" id="{B8BCC7D9-E41B-5AB8-22AC-5E81BADD95B6}"/>
              </a:ext>
            </a:extLst>
          </p:cNvPr>
          <p:cNvSpPr txBox="1"/>
          <p:nvPr/>
        </p:nvSpPr>
        <p:spPr>
          <a:xfrm>
            <a:off x="5114464" y="1088013"/>
            <a:ext cx="274434" cy="307777"/>
          </a:xfrm>
          <a:prstGeom prst="rect">
            <a:avLst/>
          </a:prstGeom>
          <a:noFill/>
        </p:spPr>
        <p:txBody>
          <a:bodyPr wrap="none" rtlCol="0">
            <a:spAutoFit/>
          </a:bodyPr>
          <a:lstStyle/>
          <a:p>
            <a:r>
              <a:rPr lang="en-US" altLang="zh-CN" sz="1400" b="1" dirty="0"/>
              <a:t>-</a:t>
            </a:r>
            <a:endParaRPr lang="zh-CN" altLang="en-US" sz="1400" b="1" dirty="0"/>
          </a:p>
        </p:txBody>
      </p:sp>
      <p:sp>
        <p:nvSpPr>
          <p:cNvPr id="896" name="文本框 895">
            <a:extLst>
              <a:ext uri="{FF2B5EF4-FFF2-40B4-BE49-F238E27FC236}">
                <a16:creationId xmlns:a16="http://schemas.microsoft.com/office/drawing/2014/main" id="{4939E894-BF17-989C-E05C-7E9879AEC56D}"/>
              </a:ext>
            </a:extLst>
          </p:cNvPr>
          <p:cNvSpPr txBox="1"/>
          <p:nvPr/>
        </p:nvSpPr>
        <p:spPr>
          <a:xfrm>
            <a:off x="6036215" y="1068566"/>
            <a:ext cx="292068" cy="276999"/>
          </a:xfrm>
          <a:prstGeom prst="rect">
            <a:avLst/>
          </a:prstGeom>
          <a:noFill/>
        </p:spPr>
        <p:txBody>
          <a:bodyPr wrap="non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sp>
        <p:nvSpPr>
          <p:cNvPr id="897" name="文本框 896">
            <a:extLst>
              <a:ext uri="{FF2B5EF4-FFF2-40B4-BE49-F238E27FC236}">
                <a16:creationId xmlns:a16="http://schemas.microsoft.com/office/drawing/2014/main" id="{C6B5F6CA-DF37-0ABB-9270-75A62D9B6A0C}"/>
              </a:ext>
            </a:extLst>
          </p:cNvPr>
          <p:cNvSpPr txBox="1"/>
          <p:nvPr/>
        </p:nvSpPr>
        <p:spPr>
          <a:xfrm>
            <a:off x="5310456" y="1495314"/>
            <a:ext cx="274434" cy="307777"/>
          </a:xfrm>
          <a:prstGeom prst="rect">
            <a:avLst/>
          </a:prstGeom>
          <a:noFill/>
        </p:spPr>
        <p:txBody>
          <a:bodyPr wrap="none" rtlCol="0">
            <a:spAutoFit/>
          </a:bodyPr>
          <a:lstStyle/>
          <a:p>
            <a:r>
              <a:rPr lang="en-US" altLang="zh-CN" sz="1400" b="1" dirty="0"/>
              <a:t>-</a:t>
            </a:r>
            <a:endParaRPr lang="zh-CN" altLang="en-US" sz="1400" b="1" dirty="0"/>
          </a:p>
        </p:txBody>
      </p:sp>
      <p:sp>
        <p:nvSpPr>
          <p:cNvPr id="898" name="矩形 897">
            <a:extLst>
              <a:ext uri="{FF2B5EF4-FFF2-40B4-BE49-F238E27FC236}">
                <a16:creationId xmlns:a16="http://schemas.microsoft.com/office/drawing/2014/main" id="{B5C47F09-8A47-1FD1-9D0B-5B7718AD577A}"/>
              </a:ext>
            </a:extLst>
          </p:cNvPr>
          <p:cNvSpPr/>
          <p:nvPr/>
        </p:nvSpPr>
        <p:spPr>
          <a:xfrm>
            <a:off x="5139220" y="755875"/>
            <a:ext cx="1289375" cy="1065535"/>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5" name="椭圆 924">
            <a:extLst>
              <a:ext uri="{FF2B5EF4-FFF2-40B4-BE49-F238E27FC236}">
                <a16:creationId xmlns:a16="http://schemas.microsoft.com/office/drawing/2014/main" id="{EEE61188-7CAD-57D6-5B24-17BF8C4EB0A4}"/>
              </a:ext>
            </a:extLst>
          </p:cNvPr>
          <p:cNvSpPr/>
          <p:nvPr/>
        </p:nvSpPr>
        <p:spPr>
          <a:xfrm>
            <a:off x="5897846" y="1110120"/>
            <a:ext cx="521617" cy="542113"/>
          </a:xfrm>
          <a:prstGeom prst="ellipse">
            <a:avLst/>
          </a:prstGeom>
          <a:noFill/>
          <a:ln>
            <a:solidFill>
              <a:schemeClr val="tx1"/>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6" name="椭圆 925">
            <a:extLst>
              <a:ext uri="{FF2B5EF4-FFF2-40B4-BE49-F238E27FC236}">
                <a16:creationId xmlns:a16="http://schemas.microsoft.com/office/drawing/2014/main" id="{1F96E2F0-90C3-E9D3-4052-669F4F2CB974}"/>
              </a:ext>
            </a:extLst>
          </p:cNvPr>
          <p:cNvSpPr/>
          <p:nvPr/>
        </p:nvSpPr>
        <p:spPr>
          <a:xfrm>
            <a:off x="1739123" y="3025854"/>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927" name="椭圆 926">
            <a:extLst>
              <a:ext uri="{FF2B5EF4-FFF2-40B4-BE49-F238E27FC236}">
                <a16:creationId xmlns:a16="http://schemas.microsoft.com/office/drawing/2014/main" id="{9C69917C-01C8-D094-4868-EF58D616BACF}"/>
              </a:ext>
            </a:extLst>
          </p:cNvPr>
          <p:cNvSpPr/>
          <p:nvPr/>
        </p:nvSpPr>
        <p:spPr>
          <a:xfrm>
            <a:off x="2043923" y="3399115"/>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928" name="椭圆 927">
            <a:extLst>
              <a:ext uri="{FF2B5EF4-FFF2-40B4-BE49-F238E27FC236}">
                <a16:creationId xmlns:a16="http://schemas.microsoft.com/office/drawing/2014/main" id="{FC0089F2-8A58-235D-EE9E-568F9980FC59}"/>
              </a:ext>
            </a:extLst>
          </p:cNvPr>
          <p:cNvSpPr/>
          <p:nvPr/>
        </p:nvSpPr>
        <p:spPr>
          <a:xfrm>
            <a:off x="2097837" y="3837009"/>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929" name="直接连接符 928">
            <a:extLst>
              <a:ext uri="{FF2B5EF4-FFF2-40B4-BE49-F238E27FC236}">
                <a16:creationId xmlns:a16="http://schemas.microsoft.com/office/drawing/2014/main" id="{4C3B2F34-9C0D-60D4-3444-663A660CD9E1}"/>
              </a:ext>
            </a:extLst>
          </p:cNvPr>
          <p:cNvCxnSpPr>
            <a:cxnSpLocks/>
            <a:stCxn id="926" idx="3"/>
          </p:cNvCxnSpPr>
          <p:nvPr/>
        </p:nvCxnSpPr>
        <p:spPr>
          <a:xfrm flipH="1">
            <a:off x="1516476" y="3141708"/>
            <a:ext cx="241478" cy="237530"/>
          </a:xfrm>
          <a:prstGeom prst="line">
            <a:avLst/>
          </a:prstGeom>
        </p:spPr>
        <p:style>
          <a:lnRef idx="2">
            <a:schemeClr val="dk1"/>
          </a:lnRef>
          <a:fillRef idx="0">
            <a:schemeClr val="dk1"/>
          </a:fillRef>
          <a:effectRef idx="1">
            <a:schemeClr val="dk1"/>
          </a:effectRef>
          <a:fontRef idx="minor">
            <a:schemeClr val="tx1"/>
          </a:fontRef>
        </p:style>
      </p:cxnSp>
      <p:cxnSp>
        <p:nvCxnSpPr>
          <p:cNvPr id="930" name="直接连接符 929">
            <a:extLst>
              <a:ext uri="{FF2B5EF4-FFF2-40B4-BE49-F238E27FC236}">
                <a16:creationId xmlns:a16="http://schemas.microsoft.com/office/drawing/2014/main" id="{D2B54468-9E66-7810-4330-0043ED4577B0}"/>
              </a:ext>
            </a:extLst>
          </p:cNvPr>
          <p:cNvCxnSpPr>
            <a:cxnSpLocks/>
            <a:stCxn id="926" idx="5"/>
            <a:endCxn id="927" idx="1"/>
          </p:cNvCxnSpPr>
          <p:nvPr/>
        </p:nvCxnSpPr>
        <p:spPr>
          <a:xfrm>
            <a:off x="1848880" y="3141708"/>
            <a:ext cx="213874" cy="277284"/>
          </a:xfrm>
          <a:prstGeom prst="line">
            <a:avLst/>
          </a:prstGeom>
        </p:spPr>
        <p:style>
          <a:lnRef idx="2">
            <a:schemeClr val="dk1"/>
          </a:lnRef>
          <a:fillRef idx="0">
            <a:schemeClr val="dk1"/>
          </a:fillRef>
          <a:effectRef idx="1">
            <a:schemeClr val="dk1"/>
          </a:effectRef>
          <a:fontRef idx="minor">
            <a:schemeClr val="tx1"/>
          </a:fontRef>
        </p:style>
      </p:cxnSp>
      <p:cxnSp>
        <p:nvCxnSpPr>
          <p:cNvPr id="936" name="直接连接符 935">
            <a:extLst>
              <a:ext uri="{FF2B5EF4-FFF2-40B4-BE49-F238E27FC236}">
                <a16:creationId xmlns:a16="http://schemas.microsoft.com/office/drawing/2014/main" id="{DBD1EF60-8122-CF68-3087-5F040A7E2233}"/>
              </a:ext>
            </a:extLst>
          </p:cNvPr>
          <p:cNvCxnSpPr>
            <a:cxnSpLocks/>
          </p:cNvCxnSpPr>
          <p:nvPr/>
        </p:nvCxnSpPr>
        <p:spPr>
          <a:xfrm>
            <a:off x="1561939" y="3495092"/>
            <a:ext cx="131721" cy="292580"/>
          </a:xfrm>
          <a:prstGeom prst="line">
            <a:avLst/>
          </a:prstGeom>
        </p:spPr>
        <p:style>
          <a:lnRef idx="2">
            <a:schemeClr val="dk1"/>
          </a:lnRef>
          <a:fillRef idx="0">
            <a:schemeClr val="dk1"/>
          </a:fillRef>
          <a:effectRef idx="1">
            <a:schemeClr val="dk1"/>
          </a:effectRef>
          <a:fontRef idx="minor">
            <a:schemeClr val="tx1"/>
          </a:fontRef>
        </p:style>
      </p:cxnSp>
      <p:cxnSp>
        <p:nvCxnSpPr>
          <p:cNvPr id="937" name="直接连接符 936">
            <a:extLst>
              <a:ext uri="{FF2B5EF4-FFF2-40B4-BE49-F238E27FC236}">
                <a16:creationId xmlns:a16="http://schemas.microsoft.com/office/drawing/2014/main" id="{70EC67CF-6382-25D7-903E-90A006CC7FDB}"/>
              </a:ext>
            </a:extLst>
          </p:cNvPr>
          <p:cNvCxnSpPr>
            <a:cxnSpLocks/>
            <a:stCxn id="927" idx="3"/>
          </p:cNvCxnSpPr>
          <p:nvPr/>
        </p:nvCxnSpPr>
        <p:spPr>
          <a:xfrm flipH="1">
            <a:off x="1784586" y="3514969"/>
            <a:ext cx="278168" cy="272703"/>
          </a:xfrm>
          <a:prstGeom prst="line">
            <a:avLst/>
          </a:prstGeom>
        </p:spPr>
        <p:style>
          <a:lnRef idx="2">
            <a:schemeClr val="dk1"/>
          </a:lnRef>
          <a:fillRef idx="0">
            <a:schemeClr val="dk1"/>
          </a:fillRef>
          <a:effectRef idx="1">
            <a:schemeClr val="dk1"/>
          </a:effectRef>
          <a:fontRef idx="minor">
            <a:schemeClr val="tx1"/>
          </a:fontRef>
        </p:style>
      </p:cxnSp>
      <p:cxnSp>
        <p:nvCxnSpPr>
          <p:cNvPr id="941" name="直接连接符 940">
            <a:extLst>
              <a:ext uri="{FF2B5EF4-FFF2-40B4-BE49-F238E27FC236}">
                <a16:creationId xmlns:a16="http://schemas.microsoft.com/office/drawing/2014/main" id="{99003CB6-AA68-4417-BD9A-AD56F8856229}"/>
              </a:ext>
            </a:extLst>
          </p:cNvPr>
          <p:cNvCxnSpPr>
            <a:cxnSpLocks/>
            <a:stCxn id="959" idx="2"/>
            <a:endCxn id="927" idx="7"/>
          </p:cNvCxnSpPr>
          <p:nvPr/>
        </p:nvCxnSpPr>
        <p:spPr>
          <a:xfrm flipH="1">
            <a:off x="2153680" y="3389437"/>
            <a:ext cx="247571" cy="29555"/>
          </a:xfrm>
          <a:prstGeom prst="line">
            <a:avLst/>
          </a:prstGeom>
        </p:spPr>
        <p:style>
          <a:lnRef idx="2">
            <a:schemeClr val="dk1"/>
          </a:lnRef>
          <a:fillRef idx="0">
            <a:schemeClr val="dk1"/>
          </a:fillRef>
          <a:effectRef idx="1">
            <a:schemeClr val="dk1"/>
          </a:effectRef>
          <a:fontRef idx="minor">
            <a:schemeClr val="tx1"/>
          </a:fontRef>
        </p:style>
      </p:cxnSp>
      <p:cxnSp>
        <p:nvCxnSpPr>
          <p:cNvPr id="948" name="直接连接符 947">
            <a:extLst>
              <a:ext uri="{FF2B5EF4-FFF2-40B4-BE49-F238E27FC236}">
                <a16:creationId xmlns:a16="http://schemas.microsoft.com/office/drawing/2014/main" id="{9AEB4686-6D6D-274D-37D3-694CA483346D}"/>
              </a:ext>
            </a:extLst>
          </p:cNvPr>
          <p:cNvCxnSpPr>
            <a:cxnSpLocks/>
            <a:stCxn id="928" idx="0"/>
            <a:endCxn id="927" idx="4"/>
          </p:cNvCxnSpPr>
          <p:nvPr/>
        </p:nvCxnSpPr>
        <p:spPr>
          <a:xfrm flipH="1" flipV="1">
            <a:off x="2108217" y="3534846"/>
            <a:ext cx="53914" cy="302163"/>
          </a:xfrm>
          <a:prstGeom prst="line">
            <a:avLst/>
          </a:prstGeom>
        </p:spPr>
        <p:style>
          <a:lnRef idx="2">
            <a:schemeClr val="dk1"/>
          </a:lnRef>
          <a:fillRef idx="0">
            <a:schemeClr val="dk1"/>
          </a:fillRef>
          <a:effectRef idx="1">
            <a:schemeClr val="dk1"/>
          </a:effectRef>
          <a:fontRef idx="minor">
            <a:schemeClr val="tx1"/>
          </a:fontRef>
        </p:style>
      </p:cxnSp>
      <p:cxnSp>
        <p:nvCxnSpPr>
          <p:cNvPr id="949" name="直接连接符 948">
            <a:extLst>
              <a:ext uri="{FF2B5EF4-FFF2-40B4-BE49-F238E27FC236}">
                <a16:creationId xmlns:a16="http://schemas.microsoft.com/office/drawing/2014/main" id="{5FF76811-C710-8C94-37D8-C16396CB64EE}"/>
              </a:ext>
            </a:extLst>
          </p:cNvPr>
          <p:cNvCxnSpPr>
            <a:cxnSpLocks/>
            <a:stCxn id="958" idx="1"/>
            <a:endCxn id="927" idx="5"/>
          </p:cNvCxnSpPr>
          <p:nvPr/>
        </p:nvCxnSpPr>
        <p:spPr>
          <a:xfrm flipH="1" flipV="1">
            <a:off x="2153680" y="3514969"/>
            <a:ext cx="341209" cy="144561"/>
          </a:xfrm>
          <a:prstGeom prst="line">
            <a:avLst/>
          </a:prstGeom>
        </p:spPr>
        <p:style>
          <a:lnRef idx="2">
            <a:schemeClr val="dk1"/>
          </a:lnRef>
          <a:fillRef idx="0">
            <a:schemeClr val="dk1"/>
          </a:fillRef>
          <a:effectRef idx="1">
            <a:schemeClr val="dk1"/>
          </a:effectRef>
          <a:fontRef idx="minor">
            <a:schemeClr val="tx1"/>
          </a:fontRef>
        </p:style>
      </p:cxnSp>
      <p:cxnSp>
        <p:nvCxnSpPr>
          <p:cNvPr id="952" name="直接连接符 951">
            <a:extLst>
              <a:ext uri="{FF2B5EF4-FFF2-40B4-BE49-F238E27FC236}">
                <a16:creationId xmlns:a16="http://schemas.microsoft.com/office/drawing/2014/main" id="{D8E72197-9E7F-357E-9E7A-FA43A3D9D6FB}"/>
              </a:ext>
            </a:extLst>
          </p:cNvPr>
          <p:cNvCxnSpPr>
            <a:cxnSpLocks/>
            <a:stCxn id="959" idx="5"/>
            <a:endCxn id="958" idx="0"/>
          </p:cNvCxnSpPr>
          <p:nvPr/>
        </p:nvCxnSpPr>
        <p:spPr>
          <a:xfrm>
            <a:off x="2511008" y="3437425"/>
            <a:ext cx="29344" cy="202228"/>
          </a:xfrm>
          <a:prstGeom prst="line">
            <a:avLst/>
          </a:prstGeom>
        </p:spPr>
        <p:style>
          <a:lnRef idx="2">
            <a:schemeClr val="dk1"/>
          </a:lnRef>
          <a:fillRef idx="0">
            <a:schemeClr val="dk1"/>
          </a:fillRef>
          <a:effectRef idx="1">
            <a:schemeClr val="dk1"/>
          </a:effectRef>
          <a:fontRef idx="minor">
            <a:schemeClr val="tx1"/>
          </a:fontRef>
        </p:style>
      </p:cxnSp>
      <p:cxnSp>
        <p:nvCxnSpPr>
          <p:cNvPr id="954" name="直接连接符 953">
            <a:extLst>
              <a:ext uri="{FF2B5EF4-FFF2-40B4-BE49-F238E27FC236}">
                <a16:creationId xmlns:a16="http://schemas.microsoft.com/office/drawing/2014/main" id="{2231CC36-FA16-5BAA-368D-5947C6101CEC}"/>
              </a:ext>
            </a:extLst>
          </p:cNvPr>
          <p:cNvCxnSpPr>
            <a:cxnSpLocks/>
            <a:stCxn id="926" idx="4"/>
          </p:cNvCxnSpPr>
          <p:nvPr/>
        </p:nvCxnSpPr>
        <p:spPr>
          <a:xfrm flipH="1">
            <a:off x="1739123" y="3161585"/>
            <a:ext cx="64294" cy="606210"/>
          </a:xfrm>
          <a:prstGeom prst="line">
            <a:avLst/>
          </a:prstGeom>
        </p:spPr>
        <p:style>
          <a:lnRef idx="2">
            <a:schemeClr val="dk1"/>
          </a:lnRef>
          <a:fillRef idx="0">
            <a:schemeClr val="dk1"/>
          </a:fillRef>
          <a:effectRef idx="1">
            <a:schemeClr val="dk1"/>
          </a:effectRef>
          <a:fontRef idx="minor">
            <a:schemeClr val="tx1"/>
          </a:fontRef>
        </p:style>
      </p:cxnSp>
      <p:cxnSp>
        <p:nvCxnSpPr>
          <p:cNvPr id="955" name="直接连接符 954">
            <a:extLst>
              <a:ext uri="{FF2B5EF4-FFF2-40B4-BE49-F238E27FC236}">
                <a16:creationId xmlns:a16="http://schemas.microsoft.com/office/drawing/2014/main" id="{86E6AE66-E4B6-507D-CF78-95BF2D43A289}"/>
              </a:ext>
            </a:extLst>
          </p:cNvPr>
          <p:cNvCxnSpPr>
            <a:cxnSpLocks/>
            <a:endCxn id="928" idx="2"/>
          </p:cNvCxnSpPr>
          <p:nvPr/>
        </p:nvCxnSpPr>
        <p:spPr>
          <a:xfrm>
            <a:off x="1782867" y="3883519"/>
            <a:ext cx="314970" cy="21356"/>
          </a:xfrm>
          <a:prstGeom prst="line">
            <a:avLst/>
          </a:prstGeom>
        </p:spPr>
        <p:style>
          <a:lnRef idx="2">
            <a:schemeClr val="dk1"/>
          </a:lnRef>
          <a:fillRef idx="0">
            <a:schemeClr val="dk1"/>
          </a:fillRef>
          <a:effectRef idx="1">
            <a:schemeClr val="dk1"/>
          </a:effectRef>
          <a:fontRef idx="minor">
            <a:schemeClr val="tx1"/>
          </a:fontRef>
        </p:style>
      </p:cxnSp>
      <p:sp>
        <p:nvSpPr>
          <p:cNvPr id="956" name="椭圆 955">
            <a:extLst>
              <a:ext uri="{FF2B5EF4-FFF2-40B4-BE49-F238E27FC236}">
                <a16:creationId xmlns:a16="http://schemas.microsoft.com/office/drawing/2014/main" id="{0F6B7041-1729-1517-E002-AD2417DE5FD9}"/>
              </a:ext>
            </a:extLst>
          </p:cNvPr>
          <p:cNvSpPr/>
          <p:nvPr/>
        </p:nvSpPr>
        <p:spPr>
          <a:xfrm>
            <a:off x="1669585" y="3771266"/>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957" name="椭圆 956">
            <a:extLst>
              <a:ext uri="{FF2B5EF4-FFF2-40B4-BE49-F238E27FC236}">
                <a16:creationId xmlns:a16="http://schemas.microsoft.com/office/drawing/2014/main" id="{19E9626C-F469-D8D7-0378-737AB741598C}"/>
              </a:ext>
            </a:extLst>
          </p:cNvPr>
          <p:cNvSpPr/>
          <p:nvPr/>
        </p:nvSpPr>
        <p:spPr>
          <a:xfrm>
            <a:off x="1480021" y="3362250"/>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958" name="椭圆 957">
            <a:extLst>
              <a:ext uri="{FF2B5EF4-FFF2-40B4-BE49-F238E27FC236}">
                <a16:creationId xmlns:a16="http://schemas.microsoft.com/office/drawing/2014/main" id="{A0AA4955-9093-96CA-788B-3D49979DAE35}"/>
              </a:ext>
            </a:extLst>
          </p:cNvPr>
          <p:cNvSpPr/>
          <p:nvPr/>
        </p:nvSpPr>
        <p:spPr>
          <a:xfrm>
            <a:off x="2476058" y="3639653"/>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959" name="椭圆 958">
            <a:extLst>
              <a:ext uri="{FF2B5EF4-FFF2-40B4-BE49-F238E27FC236}">
                <a16:creationId xmlns:a16="http://schemas.microsoft.com/office/drawing/2014/main" id="{C97E047C-A929-8A79-A814-8B3163BC41E8}"/>
              </a:ext>
            </a:extLst>
          </p:cNvPr>
          <p:cNvSpPr/>
          <p:nvPr/>
        </p:nvSpPr>
        <p:spPr>
          <a:xfrm>
            <a:off x="2401251" y="3321571"/>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64" name="文本框 63">
            <a:extLst>
              <a:ext uri="{FF2B5EF4-FFF2-40B4-BE49-F238E27FC236}">
                <a16:creationId xmlns:a16="http://schemas.microsoft.com/office/drawing/2014/main" id="{66685963-56F3-9303-2CC2-9327DE4D7976}"/>
              </a:ext>
            </a:extLst>
          </p:cNvPr>
          <p:cNvSpPr txBox="1"/>
          <p:nvPr/>
        </p:nvSpPr>
        <p:spPr>
          <a:xfrm>
            <a:off x="1964286" y="3314040"/>
            <a:ext cx="292068" cy="276999"/>
          </a:xfrm>
          <a:prstGeom prst="rect">
            <a:avLst/>
          </a:prstGeom>
          <a:noFill/>
        </p:spPr>
        <p:txBody>
          <a:bodyPr wrap="non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cxnSp>
        <p:nvCxnSpPr>
          <p:cNvPr id="65" name="直接连接符 64">
            <a:extLst>
              <a:ext uri="{FF2B5EF4-FFF2-40B4-BE49-F238E27FC236}">
                <a16:creationId xmlns:a16="http://schemas.microsoft.com/office/drawing/2014/main" id="{41F5916B-553F-0078-2744-DF952B4A71FC}"/>
              </a:ext>
            </a:extLst>
          </p:cNvPr>
          <p:cNvCxnSpPr>
            <a:cxnSpLocks/>
          </p:cNvCxnSpPr>
          <p:nvPr/>
        </p:nvCxnSpPr>
        <p:spPr>
          <a:xfrm flipH="1">
            <a:off x="2118952" y="3096483"/>
            <a:ext cx="34728" cy="311085"/>
          </a:xfrm>
          <a:prstGeom prst="line">
            <a:avLst/>
          </a:prstGeom>
        </p:spPr>
        <p:style>
          <a:lnRef idx="2">
            <a:schemeClr val="dk1"/>
          </a:lnRef>
          <a:fillRef idx="0">
            <a:schemeClr val="dk1"/>
          </a:fillRef>
          <a:effectRef idx="1">
            <a:schemeClr val="dk1"/>
          </a:effectRef>
          <a:fontRef idx="minor">
            <a:schemeClr val="tx1"/>
          </a:fontRef>
        </p:style>
      </p:cxnSp>
      <p:sp>
        <p:nvSpPr>
          <p:cNvPr id="66" name="椭圆 65">
            <a:extLst>
              <a:ext uri="{FF2B5EF4-FFF2-40B4-BE49-F238E27FC236}">
                <a16:creationId xmlns:a16="http://schemas.microsoft.com/office/drawing/2014/main" id="{ABBF7A1F-6F85-77C6-17C3-27F2C99B05F5}"/>
              </a:ext>
            </a:extLst>
          </p:cNvPr>
          <p:cNvSpPr/>
          <p:nvPr/>
        </p:nvSpPr>
        <p:spPr>
          <a:xfrm>
            <a:off x="2096093" y="3008065"/>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67" name="文本框 66">
            <a:extLst>
              <a:ext uri="{FF2B5EF4-FFF2-40B4-BE49-F238E27FC236}">
                <a16:creationId xmlns:a16="http://schemas.microsoft.com/office/drawing/2014/main" id="{38384449-D044-86E8-8A52-EF98C0E250AA}"/>
              </a:ext>
            </a:extLst>
          </p:cNvPr>
          <p:cNvSpPr txBox="1"/>
          <p:nvPr/>
        </p:nvSpPr>
        <p:spPr>
          <a:xfrm>
            <a:off x="1401635" y="3260702"/>
            <a:ext cx="274434" cy="307777"/>
          </a:xfrm>
          <a:prstGeom prst="rect">
            <a:avLst/>
          </a:prstGeom>
          <a:noFill/>
        </p:spPr>
        <p:txBody>
          <a:bodyPr wrap="none" rtlCol="0">
            <a:spAutoFit/>
          </a:bodyPr>
          <a:lstStyle/>
          <a:p>
            <a:r>
              <a:rPr lang="en-US" altLang="zh-CN" sz="1400" b="1" dirty="0"/>
              <a:t>-</a:t>
            </a:r>
            <a:endParaRPr lang="zh-CN" altLang="en-US" sz="1400" b="1" dirty="0"/>
          </a:p>
        </p:txBody>
      </p:sp>
      <p:sp>
        <p:nvSpPr>
          <p:cNvPr id="68" name="文本框 67">
            <a:extLst>
              <a:ext uri="{FF2B5EF4-FFF2-40B4-BE49-F238E27FC236}">
                <a16:creationId xmlns:a16="http://schemas.microsoft.com/office/drawing/2014/main" id="{AA7F0252-1FBD-7E2F-9002-2FD90FAF24CF}"/>
              </a:ext>
            </a:extLst>
          </p:cNvPr>
          <p:cNvSpPr txBox="1"/>
          <p:nvPr/>
        </p:nvSpPr>
        <p:spPr>
          <a:xfrm>
            <a:off x="2323386" y="3241255"/>
            <a:ext cx="292068" cy="276999"/>
          </a:xfrm>
          <a:prstGeom prst="rect">
            <a:avLst/>
          </a:prstGeom>
          <a:noFill/>
        </p:spPr>
        <p:txBody>
          <a:bodyPr wrap="non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sp>
        <p:nvSpPr>
          <p:cNvPr id="69" name="文本框 68">
            <a:extLst>
              <a:ext uri="{FF2B5EF4-FFF2-40B4-BE49-F238E27FC236}">
                <a16:creationId xmlns:a16="http://schemas.microsoft.com/office/drawing/2014/main" id="{C5067AC7-932D-35A8-F7C8-D677CFFEBC08}"/>
              </a:ext>
            </a:extLst>
          </p:cNvPr>
          <p:cNvSpPr txBox="1"/>
          <p:nvPr/>
        </p:nvSpPr>
        <p:spPr>
          <a:xfrm>
            <a:off x="1597627" y="3668003"/>
            <a:ext cx="274434" cy="307777"/>
          </a:xfrm>
          <a:prstGeom prst="rect">
            <a:avLst/>
          </a:prstGeom>
          <a:noFill/>
        </p:spPr>
        <p:txBody>
          <a:bodyPr wrap="none" rtlCol="0">
            <a:spAutoFit/>
          </a:bodyPr>
          <a:lstStyle/>
          <a:p>
            <a:r>
              <a:rPr lang="en-US" altLang="zh-CN" sz="1400" b="1" dirty="0"/>
              <a:t>-</a:t>
            </a:r>
            <a:endParaRPr lang="zh-CN" altLang="en-US" sz="1400" b="1" dirty="0"/>
          </a:p>
        </p:txBody>
      </p:sp>
      <p:sp>
        <p:nvSpPr>
          <p:cNvPr id="70" name="矩形 69">
            <a:extLst>
              <a:ext uri="{FF2B5EF4-FFF2-40B4-BE49-F238E27FC236}">
                <a16:creationId xmlns:a16="http://schemas.microsoft.com/office/drawing/2014/main" id="{7045E838-FC71-E8A2-6F28-9DBF88AD972F}"/>
              </a:ext>
            </a:extLst>
          </p:cNvPr>
          <p:cNvSpPr/>
          <p:nvPr/>
        </p:nvSpPr>
        <p:spPr>
          <a:xfrm>
            <a:off x="1426391" y="2928564"/>
            <a:ext cx="1289375" cy="1065535"/>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a:extLst>
              <a:ext uri="{FF2B5EF4-FFF2-40B4-BE49-F238E27FC236}">
                <a16:creationId xmlns:a16="http://schemas.microsoft.com/office/drawing/2014/main" id="{1F915630-E087-4F9E-FD91-1AF79DCBD6C4}"/>
              </a:ext>
            </a:extLst>
          </p:cNvPr>
          <p:cNvSpPr/>
          <p:nvPr/>
        </p:nvSpPr>
        <p:spPr>
          <a:xfrm>
            <a:off x="2185017" y="3282809"/>
            <a:ext cx="521617" cy="542113"/>
          </a:xfrm>
          <a:prstGeom prst="ellipse">
            <a:avLst/>
          </a:prstGeom>
          <a:noFill/>
          <a:ln>
            <a:solidFill>
              <a:schemeClr val="tx1"/>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75" name="文本框 74">
                <a:extLst>
                  <a:ext uri="{FF2B5EF4-FFF2-40B4-BE49-F238E27FC236}">
                    <a16:creationId xmlns:a16="http://schemas.microsoft.com/office/drawing/2014/main" id="{C253FF76-9BA0-2D48-BB78-9F38A7C3B5A7}"/>
                  </a:ext>
                </a:extLst>
              </p:cNvPr>
              <p:cNvSpPr txBox="1"/>
              <p:nvPr/>
            </p:nvSpPr>
            <p:spPr>
              <a:xfrm>
                <a:off x="1431810" y="3938304"/>
                <a:ext cx="1230145"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Original graph </a:t>
                </a:r>
                <a14:m>
                  <m:oMath xmlns:m="http://schemas.openxmlformats.org/officeDocument/2006/math">
                    <m:r>
                      <a:rPr lang="en-US" altLang="zh-CN" sz="1200" i="1" dirty="0" smtClean="0">
                        <a:latin typeface="Cambria Math" panose="02040503050406030204" pitchFamily="18" charset="0"/>
                        <a:cs typeface="Times New Roman" panose="02020603050405020304" pitchFamily="18" charset="0"/>
                      </a:rPr>
                      <m:t>𝐺</m:t>
                    </m:r>
                  </m:oMath>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75" name="文本框 74">
                <a:extLst>
                  <a:ext uri="{FF2B5EF4-FFF2-40B4-BE49-F238E27FC236}">
                    <a16:creationId xmlns:a16="http://schemas.microsoft.com/office/drawing/2014/main" id="{C253FF76-9BA0-2D48-BB78-9F38A7C3B5A7}"/>
                  </a:ext>
                </a:extLst>
              </p:cNvPr>
              <p:cNvSpPr txBox="1">
                <a:spLocks noRot="1" noChangeAspect="1" noMove="1" noResize="1" noEditPoints="1" noAdjustHandles="1" noChangeArrowheads="1" noChangeShapeType="1" noTextEdit="1"/>
              </p:cNvSpPr>
              <p:nvPr/>
            </p:nvSpPr>
            <p:spPr>
              <a:xfrm>
                <a:off x="1431810" y="3938304"/>
                <a:ext cx="1230145" cy="276999"/>
              </a:xfrm>
              <a:prstGeom prst="rect">
                <a:avLst/>
              </a:prstGeom>
              <a:blipFill>
                <a:blip r:embed="rId5"/>
                <a:stretch>
                  <a:fillRect l="-495" b="-17778"/>
                </a:stretch>
              </a:blipFill>
            </p:spPr>
            <p:txBody>
              <a:bodyPr/>
              <a:lstStyle/>
              <a:p>
                <a:r>
                  <a:rPr lang="zh-CN" altLang="en-US">
                    <a:noFill/>
                  </a:rPr>
                  <a:t> </a:t>
                </a:r>
              </a:p>
            </p:txBody>
          </p:sp>
        </mc:Fallback>
      </mc:AlternateContent>
      <p:sp>
        <p:nvSpPr>
          <p:cNvPr id="76" name="矩形 75">
            <a:extLst>
              <a:ext uri="{FF2B5EF4-FFF2-40B4-BE49-F238E27FC236}">
                <a16:creationId xmlns:a16="http://schemas.microsoft.com/office/drawing/2014/main" id="{1BEB3F37-7ECF-CAD7-0654-59C4D9D5F385}"/>
              </a:ext>
            </a:extLst>
          </p:cNvPr>
          <p:cNvSpPr/>
          <p:nvPr/>
        </p:nvSpPr>
        <p:spPr>
          <a:xfrm>
            <a:off x="1008685" y="5435056"/>
            <a:ext cx="1656781" cy="1079322"/>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78" name="文本框 77">
                <a:extLst>
                  <a:ext uri="{FF2B5EF4-FFF2-40B4-BE49-F238E27FC236}">
                    <a16:creationId xmlns:a16="http://schemas.microsoft.com/office/drawing/2014/main" id="{ED8A99EA-52D6-3449-88A5-BF072A0616F4}"/>
                  </a:ext>
                </a:extLst>
              </p:cNvPr>
              <p:cNvSpPr txBox="1"/>
              <p:nvPr/>
            </p:nvSpPr>
            <p:spPr>
              <a:xfrm>
                <a:off x="1120873" y="6504666"/>
                <a:ext cx="1470975" cy="291298"/>
              </a:xfrm>
              <a:prstGeom prst="rect">
                <a:avLst/>
              </a:prstGeom>
              <a:noFill/>
            </p:spPr>
            <p:txBody>
              <a:bodyPr wrap="square">
                <a:spAutoFit/>
              </a:bodyPr>
              <a:lstStyle/>
              <a:p>
                <a:r>
                  <a:rPr lang="en-US" altLang="zh-CN" sz="1200" i="0" dirty="0">
                    <a:solidFill>
                      <a:srgbClr val="2C2C36"/>
                    </a:solidFill>
                    <a:effectLst/>
                    <a:latin typeface="Times New Roman" panose="02020603050405020304" pitchFamily="18" charset="0"/>
                    <a:cs typeface="Times New Roman" panose="02020603050405020304" pitchFamily="18" charset="0"/>
                  </a:rPr>
                  <a:t>Perturbed </a:t>
                </a:r>
                <a:r>
                  <a:rPr lang="en-US" altLang="zh-CN" sz="1200" dirty="0">
                    <a:latin typeface="Times New Roman" panose="02020603050405020304" pitchFamily="18" charset="0"/>
                    <a:cs typeface="Times New Roman" panose="02020603050405020304" pitchFamily="18" charset="0"/>
                  </a:rPr>
                  <a:t>graph </a:t>
                </a:r>
                <a14:m>
                  <m:oMath xmlns:m="http://schemas.openxmlformats.org/officeDocument/2006/math">
                    <m:sSub>
                      <m:sSubPr>
                        <m:ctrlPr>
                          <a:rPr lang="en-US" altLang="zh-CN" sz="1200" i="1" smtClean="0">
                            <a:latin typeface="Cambria Math" panose="02040503050406030204" pitchFamily="18" charset="0"/>
                            <a:cs typeface="Times New Roman" panose="02020603050405020304" pitchFamily="18" charset="0"/>
                          </a:rPr>
                        </m:ctrlPr>
                      </m:sSubPr>
                      <m:e>
                        <m:r>
                          <a:rPr lang="en-US" altLang="zh-CN" sz="1200" b="0" i="1" smtClean="0">
                            <a:latin typeface="Cambria Math" panose="02040503050406030204" pitchFamily="18" charset="0"/>
                            <a:cs typeface="Times New Roman" panose="02020603050405020304" pitchFamily="18" charset="0"/>
                          </a:rPr>
                          <m:t>𝐺</m:t>
                        </m:r>
                      </m:e>
                      <m:sub>
                        <m:r>
                          <a:rPr lang="en-US" altLang="zh-CN" sz="1200" b="0" i="1" smtClean="0">
                            <a:latin typeface="Cambria Math" panose="02040503050406030204" pitchFamily="18" charset="0"/>
                            <a:cs typeface="Times New Roman" panose="02020603050405020304" pitchFamily="18" charset="0"/>
                          </a:rPr>
                          <m:t>𝑝</m:t>
                        </m:r>
                      </m:sub>
                    </m:sSub>
                  </m:oMath>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78" name="文本框 77">
                <a:extLst>
                  <a:ext uri="{FF2B5EF4-FFF2-40B4-BE49-F238E27FC236}">
                    <a16:creationId xmlns:a16="http://schemas.microsoft.com/office/drawing/2014/main" id="{ED8A99EA-52D6-3449-88A5-BF072A0616F4}"/>
                  </a:ext>
                </a:extLst>
              </p:cNvPr>
              <p:cNvSpPr txBox="1">
                <a:spLocks noRot="1" noChangeAspect="1" noMove="1" noResize="1" noEditPoints="1" noAdjustHandles="1" noChangeArrowheads="1" noChangeShapeType="1" noTextEdit="1"/>
              </p:cNvSpPr>
              <p:nvPr/>
            </p:nvSpPr>
            <p:spPr>
              <a:xfrm>
                <a:off x="1120873" y="6504666"/>
                <a:ext cx="1470975" cy="291298"/>
              </a:xfrm>
              <a:prstGeom prst="rect">
                <a:avLst/>
              </a:prstGeom>
              <a:blipFill>
                <a:blip r:embed="rId6"/>
                <a:stretch>
                  <a:fillRect l="-415" b="-10417"/>
                </a:stretch>
              </a:blipFill>
            </p:spPr>
            <p:txBody>
              <a:bodyPr/>
              <a:lstStyle/>
              <a:p>
                <a:r>
                  <a:rPr lang="zh-CN" altLang="en-US">
                    <a:noFill/>
                  </a:rPr>
                  <a:t> </a:t>
                </a:r>
              </a:p>
            </p:txBody>
          </p:sp>
        </mc:Fallback>
      </mc:AlternateContent>
      <p:grpSp>
        <p:nvGrpSpPr>
          <p:cNvPr id="82" name="Google Shape;4303;p42">
            <a:extLst>
              <a:ext uri="{FF2B5EF4-FFF2-40B4-BE49-F238E27FC236}">
                <a16:creationId xmlns:a16="http://schemas.microsoft.com/office/drawing/2014/main" id="{4A9BA382-B8D7-2B64-5D11-4F1B4B40A68B}"/>
              </a:ext>
            </a:extLst>
          </p:cNvPr>
          <p:cNvGrpSpPr/>
          <p:nvPr/>
        </p:nvGrpSpPr>
        <p:grpSpPr>
          <a:xfrm rot="16200000">
            <a:off x="5570372" y="5264942"/>
            <a:ext cx="192428" cy="520706"/>
            <a:chOff x="6545125" y="610550"/>
            <a:chExt cx="274900" cy="822600"/>
          </a:xfrm>
          <a:solidFill>
            <a:srgbClr val="E3EEFF"/>
          </a:solidFill>
        </p:grpSpPr>
        <p:sp>
          <p:nvSpPr>
            <p:cNvPr id="83" name="Google Shape;4304;p42">
              <a:extLst>
                <a:ext uri="{FF2B5EF4-FFF2-40B4-BE49-F238E27FC236}">
                  <a16:creationId xmlns:a16="http://schemas.microsoft.com/office/drawing/2014/main" id="{1077DD4B-E412-46DE-93AE-01FE0788780B}"/>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 name="Google Shape;4305;p42">
              <a:extLst>
                <a:ext uri="{FF2B5EF4-FFF2-40B4-BE49-F238E27FC236}">
                  <a16:creationId xmlns:a16="http://schemas.microsoft.com/office/drawing/2014/main" id="{3DE1048D-1BE4-B888-215F-E9A4968A42B2}"/>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 name="Google Shape;4306;p42">
              <a:extLst>
                <a:ext uri="{FF2B5EF4-FFF2-40B4-BE49-F238E27FC236}">
                  <a16:creationId xmlns:a16="http://schemas.microsoft.com/office/drawing/2014/main" id="{F86E7E0A-8872-FAC6-B161-8D33FACBFE1A}"/>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6" name="Google Shape;4303;p42">
            <a:extLst>
              <a:ext uri="{FF2B5EF4-FFF2-40B4-BE49-F238E27FC236}">
                <a16:creationId xmlns:a16="http://schemas.microsoft.com/office/drawing/2014/main" id="{D047B451-EA0B-44C0-BDA6-34ED33F2319D}"/>
              </a:ext>
            </a:extLst>
          </p:cNvPr>
          <p:cNvGrpSpPr/>
          <p:nvPr/>
        </p:nvGrpSpPr>
        <p:grpSpPr>
          <a:xfrm rot="16200000">
            <a:off x="5537719" y="5290981"/>
            <a:ext cx="192428" cy="520706"/>
            <a:chOff x="6545125" y="610550"/>
            <a:chExt cx="274900" cy="822600"/>
          </a:xfrm>
          <a:solidFill>
            <a:srgbClr val="E3EEFF"/>
          </a:solidFill>
        </p:grpSpPr>
        <p:sp>
          <p:nvSpPr>
            <p:cNvPr id="87" name="Google Shape;4304;p42">
              <a:extLst>
                <a:ext uri="{FF2B5EF4-FFF2-40B4-BE49-F238E27FC236}">
                  <a16:creationId xmlns:a16="http://schemas.microsoft.com/office/drawing/2014/main" id="{4E9947F7-9C5E-6686-F0DD-4524423E11A9}"/>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 name="Google Shape;4305;p42">
              <a:extLst>
                <a:ext uri="{FF2B5EF4-FFF2-40B4-BE49-F238E27FC236}">
                  <a16:creationId xmlns:a16="http://schemas.microsoft.com/office/drawing/2014/main" id="{C3F70A10-60B5-26B7-965B-0239E1015FE2}"/>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 name="Google Shape;4306;p42">
              <a:extLst>
                <a:ext uri="{FF2B5EF4-FFF2-40B4-BE49-F238E27FC236}">
                  <a16:creationId xmlns:a16="http://schemas.microsoft.com/office/drawing/2014/main" id="{5C7CF304-B85D-FD1D-EDD9-A013E60325FD}"/>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0" name="Google Shape;4303;p42">
            <a:extLst>
              <a:ext uri="{FF2B5EF4-FFF2-40B4-BE49-F238E27FC236}">
                <a16:creationId xmlns:a16="http://schemas.microsoft.com/office/drawing/2014/main" id="{C8471577-5E3D-E931-62C8-51A7448C85AD}"/>
              </a:ext>
            </a:extLst>
          </p:cNvPr>
          <p:cNvGrpSpPr/>
          <p:nvPr/>
        </p:nvGrpSpPr>
        <p:grpSpPr>
          <a:xfrm rot="16200000">
            <a:off x="5488743" y="5321528"/>
            <a:ext cx="192428" cy="520706"/>
            <a:chOff x="6545125" y="610550"/>
            <a:chExt cx="274900" cy="822600"/>
          </a:xfrm>
          <a:solidFill>
            <a:srgbClr val="E3EEFF"/>
          </a:solidFill>
        </p:grpSpPr>
        <p:sp>
          <p:nvSpPr>
            <p:cNvPr id="91" name="Google Shape;4304;p42">
              <a:extLst>
                <a:ext uri="{FF2B5EF4-FFF2-40B4-BE49-F238E27FC236}">
                  <a16:creationId xmlns:a16="http://schemas.microsoft.com/office/drawing/2014/main" id="{30F3DE5F-AB62-EFC9-7318-F7C0BE311BFE}"/>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 name="Google Shape;4305;p42">
              <a:extLst>
                <a:ext uri="{FF2B5EF4-FFF2-40B4-BE49-F238E27FC236}">
                  <a16:creationId xmlns:a16="http://schemas.microsoft.com/office/drawing/2014/main" id="{1F5D44FF-2F69-05D6-EB55-AA6647B996B6}"/>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 name="Google Shape;4306;p42">
              <a:extLst>
                <a:ext uri="{FF2B5EF4-FFF2-40B4-BE49-F238E27FC236}">
                  <a16:creationId xmlns:a16="http://schemas.microsoft.com/office/drawing/2014/main" id="{64A46EA1-DCC1-FDA7-E97C-FD2E319A316A}"/>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4" name="Google Shape;4303;p42">
            <a:extLst>
              <a:ext uri="{FF2B5EF4-FFF2-40B4-BE49-F238E27FC236}">
                <a16:creationId xmlns:a16="http://schemas.microsoft.com/office/drawing/2014/main" id="{9E56EB0E-680A-294F-C8A5-79F972A23C6A}"/>
              </a:ext>
            </a:extLst>
          </p:cNvPr>
          <p:cNvGrpSpPr/>
          <p:nvPr/>
        </p:nvGrpSpPr>
        <p:grpSpPr>
          <a:xfrm rot="16200000">
            <a:off x="5456373" y="5354749"/>
            <a:ext cx="192428" cy="520706"/>
            <a:chOff x="6545125" y="610550"/>
            <a:chExt cx="274900" cy="822600"/>
          </a:xfrm>
          <a:solidFill>
            <a:srgbClr val="E3EEFF"/>
          </a:solidFill>
        </p:grpSpPr>
        <p:sp>
          <p:nvSpPr>
            <p:cNvPr id="95" name="Google Shape;4304;p42">
              <a:extLst>
                <a:ext uri="{FF2B5EF4-FFF2-40B4-BE49-F238E27FC236}">
                  <a16:creationId xmlns:a16="http://schemas.microsoft.com/office/drawing/2014/main" id="{543314CA-9080-58EE-FEBE-92FA566992D6}"/>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6" name="Google Shape;4305;p42">
              <a:extLst>
                <a:ext uri="{FF2B5EF4-FFF2-40B4-BE49-F238E27FC236}">
                  <a16:creationId xmlns:a16="http://schemas.microsoft.com/office/drawing/2014/main" id="{545AFC98-083B-AF11-D07B-97E47EC59B77}"/>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 name="Google Shape;4306;p42">
              <a:extLst>
                <a:ext uri="{FF2B5EF4-FFF2-40B4-BE49-F238E27FC236}">
                  <a16:creationId xmlns:a16="http://schemas.microsoft.com/office/drawing/2014/main" id="{191DFC0B-999F-6526-CCC2-57372EDB637B}"/>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8" name="Google Shape;4303;p42">
            <a:extLst>
              <a:ext uri="{FF2B5EF4-FFF2-40B4-BE49-F238E27FC236}">
                <a16:creationId xmlns:a16="http://schemas.microsoft.com/office/drawing/2014/main" id="{AE997B99-DE97-6927-C84F-4874A092FAA6}"/>
              </a:ext>
            </a:extLst>
          </p:cNvPr>
          <p:cNvGrpSpPr/>
          <p:nvPr/>
        </p:nvGrpSpPr>
        <p:grpSpPr>
          <a:xfrm rot="16200000">
            <a:off x="5588070" y="5864489"/>
            <a:ext cx="192428" cy="520706"/>
            <a:chOff x="6545125" y="610550"/>
            <a:chExt cx="274900" cy="822600"/>
          </a:xfrm>
          <a:solidFill>
            <a:srgbClr val="FFC000"/>
          </a:solidFill>
        </p:grpSpPr>
        <p:sp>
          <p:nvSpPr>
            <p:cNvPr id="99" name="Google Shape;4304;p42">
              <a:extLst>
                <a:ext uri="{FF2B5EF4-FFF2-40B4-BE49-F238E27FC236}">
                  <a16:creationId xmlns:a16="http://schemas.microsoft.com/office/drawing/2014/main" id="{177B69CB-7017-9CC2-4A76-A94416CC83CD}"/>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 name="Google Shape;4305;p42">
              <a:extLst>
                <a:ext uri="{FF2B5EF4-FFF2-40B4-BE49-F238E27FC236}">
                  <a16:creationId xmlns:a16="http://schemas.microsoft.com/office/drawing/2014/main" id="{D2568CD0-4CD0-D452-5D86-129896A5C453}"/>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 name="Google Shape;4306;p42">
              <a:extLst>
                <a:ext uri="{FF2B5EF4-FFF2-40B4-BE49-F238E27FC236}">
                  <a16:creationId xmlns:a16="http://schemas.microsoft.com/office/drawing/2014/main" id="{3BDCB23C-6678-369C-B544-1FA8A3BD2F27}"/>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02" name="Google Shape;4303;p42">
            <a:extLst>
              <a:ext uri="{FF2B5EF4-FFF2-40B4-BE49-F238E27FC236}">
                <a16:creationId xmlns:a16="http://schemas.microsoft.com/office/drawing/2014/main" id="{732016F9-DA75-AD04-25CC-912DDEEC8F78}"/>
              </a:ext>
            </a:extLst>
          </p:cNvPr>
          <p:cNvGrpSpPr/>
          <p:nvPr/>
        </p:nvGrpSpPr>
        <p:grpSpPr>
          <a:xfrm rot="16200000">
            <a:off x="5544528" y="5903005"/>
            <a:ext cx="192428" cy="520706"/>
            <a:chOff x="6545125" y="610550"/>
            <a:chExt cx="274900" cy="822600"/>
          </a:xfrm>
          <a:solidFill>
            <a:srgbClr val="FFC000"/>
          </a:solidFill>
        </p:grpSpPr>
        <p:sp>
          <p:nvSpPr>
            <p:cNvPr id="106" name="Google Shape;4304;p42">
              <a:extLst>
                <a:ext uri="{FF2B5EF4-FFF2-40B4-BE49-F238E27FC236}">
                  <a16:creationId xmlns:a16="http://schemas.microsoft.com/office/drawing/2014/main" id="{DB72C018-3C7E-2929-ED0B-7FCD3474BC11}"/>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 name="Google Shape;4305;p42">
              <a:extLst>
                <a:ext uri="{FF2B5EF4-FFF2-40B4-BE49-F238E27FC236}">
                  <a16:creationId xmlns:a16="http://schemas.microsoft.com/office/drawing/2014/main" id="{973A3959-A1DC-84A0-20B7-D9C90ECF9EC5}"/>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 name="Google Shape;4306;p42">
              <a:extLst>
                <a:ext uri="{FF2B5EF4-FFF2-40B4-BE49-F238E27FC236}">
                  <a16:creationId xmlns:a16="http://schemas.microsoft.com/office/drawing/2014/main" id="{2D885CDF-FBB1-C270-8C7A-602974AD1BC2}"/>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10" name="Google Shape;4303;p42">
            <a:extLst>
              <a:ext uri="{FF2B5EF4-FFF2-40B4-BE49-F238E27FC236}">
                <a16:creationId xmlns:a16="http://schemas.microsoft.com/office/drawing/2014/main" id="{FB70B75E-008D-946A-61E7-EA9D897D7512}"/>
              </a:ext>
            </a:extLst>
          </p:cNvPr>
          <p:cNvGrpSpPr/>
          <p:nvPr/>
        </p:nvGrpSpPr>
        <p:grpSpPr>
          <a:xfrm rot="16200000">
            <a:off x="5505341" y="5937453"/>
            <a:ext cx="192428" cy="520706"/>
            <a:chOff x="6545125" y="610550"/>
            <a:chExt cx="274901" cy="822600"/>
          </a:xfrm>
          <a:solidFill>
            <a:srgbClr val="FFC000"/>
          </a:solidFill>
        </p:grpSpPr>
        <p:sp>
          <p:nvSpPr>
            <p:cNvPr id="111" name="Google Shape;4304;p42">
              <a:extLst>
                <a:ext uri="{FF2B5EF4-FFF2-40B4-BE49-F238E27FC236}">
                  <a16:creationId xmlns:a16="http://schemas.microsoft.com/office/drawing/2014/main" id="{0CE4E20C-D9D2-D274-B5AD-7D893A708D5D}"/>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 name="Google Shape;4305;p42">
              <a:extLst>
                <a:ext uri="{FF2B5EF4-FFF2-40B4-BE49-F238E27FC236}">
                  <a16:creationId xmlns:a16="http://schemas.microsoft.com/office/drawing/2014/main" id="{8E3107B2-DBC8-6AAB-4098-A96D1D3CD0CF}"/>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 name="Google Shape;4306;p42">
              <a:extLst>
                <a:ext uri="{FF2B5EF4-FFF2-40B4-BE49-F238E27FC236}">
                  <a16:creationId xmlns:a16="http://schemas.microsoft.com/office/drawing/2014/main" id="{34A80A84-2FA0-DD44-4D37-755A1C8B1974}"/>
                </a:ext>
              </a:extLst>
            </p:cNvPr>
            <p:cNvSpPr/>
            <p:nvPr/>
          </p:nvSpPr>
          <p:spPr>
            <a:xfrm>
              <a:off x="6545825" y="1158949"/>
              <a:ext cx="274201" cy="274201"/>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14" name="Google Shape;4303;p42">
            <a:extLst>
              <a:ext uri="{FF2B5EF4-FFF2-40B4-BE49-F238E27FC236}">
                <a16:creationId xmlns:a16="http://schemas.microsoft.com/office/drawing/2014/main" id="{ACD343A2-F7AE-5BC8-A90C-CDDC418EB9E8}"/>
              </a:ext>
            </a:extLst>
          </p:cNvPr>
          <p:cNvGrpSpPr/>
          <p:nvPr/>
        </p:nvGrpSpPr>
        <p:grpSpPr>
          <a:xfrm rot="16200000">
            <a:off x="5462477" y="5965381"/>
            <a:ext cx="192428" cy="520706"/>
            <a:chOff x="6545125" y="610550"/>
            <a:chExt cx="274900" cy="822600"/>
          </a:xfrm>
          <a:solidFill>
            <a:srgbClr val="FFC000"/>
          </a:solidFill>
        </p:grpSpPr>
        <p:sp>
          <p:nvSpPr>
            <p:cNvPr id="115" name="Google Shape;4304;p42">
              <a:extLst>
                <a:ext uri="{FF2B5EF4-FFF2-40B4-BE49-F238E27FC236}">
                  <a16:creationId xmlns:a16="http://schemas.microsoft.com/office/drawing/2014/main" id="{A35206BA-660B-21F1-A4D1-6D35C0A07504}"/>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6" name="Google Shape;4305;p42">
              <a:extLst>
                <a:ext uri="{FF2B5EF4-FFF2-40B4-BE49-F238E27FC236}">
                  <a16:creationId xmlns:a16="http://schemas.microsoft.com/office/drawing/2014/main" id="{69B1A672-511E-40BA-3F7F-688D5E0E5CDE}"/>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8" name="Google Shape;4306;p42">
              <a:extLst>
                <a:ext uri="{FF2B5EF4-FFF2-40B4-BE49-F238E27FC236}">
                  <a16:creationId xmlns:a16="http://schemas.microsoft.com/office/drawing/2014/main" id="{182D433E-66F2-1AA8-8B39-21AC25370EAA}"/>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992" name="图片 991">
            <a:extLst>
              <a:ext uri="{FF2B5EF4-FFF2-40B4-BE49-F238E27FC236}">
                <a16:creationId xmlns:a16="http://schemas.microsoft.com/office/drawing/2014/main" id="{8A9E9BB7-9FA0-7A64-DDC4-A350813C163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199532" y="5411906"/>
            <a:ext cx="1105787" cy="1186479"/>
          </a:xfrm>
          <a:prstGeom prst="rect">
            <a:avLst/>
          </a:prstGeom>
        </p:spPr>
      </p:pic>
      <p:cxnSp>
        <p:nvCxnSpPr>
          <p:cNvPr id="993" name="直接箭头连接符 992">
            <a:extLst>
              <a:ext uri="{FF2B5EF4-FFF2-40B4-BE49-F238E27FC236}">
                <a16:creationId xmlns:a16="http://schemas.microsoft.com/office/drawing/2014/main" id="{42F32C3A-79EC-6DCD-E903-C2EB39DDC750}"/>
              </a:ext>
            </a:extLst>
          </p:cNvPr>
          <p:cNvCxnSpPr>
            <a:cxnSpLocks/>
          </p:cNvCxnSpPr>
          <p:nvPr/>
        </p:nvCxnSpPr>
        <p:spPr>
          <a:xfrm>
            <a:off x="2745132" y="6060022"/>
            <a:ext cx="44596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997" name="直接箭头连接符 996">
            <a:extLst>
              <a:ext uri="{FF2B5EF4-FFF2-40B4-BE49-F238E27FC236}">
                <a16:creationId xmlns:a16="http://schemas.microsoft.com/office/drawing/2014/main" id="{05D5C6B5-6FFD-7DFD-A5E6-BC76E42A6A0F}"/>
              </a:ext>
            </a:extLst>
          </p:cNvPr>
          <p:cNvCxnSpPr>
            <a:cxnSpLocks/>
          </p:cNvCxnSpPr>
          <p:nvPr/>
        </p:nvCxnSpPr>
        <p:spPr>
          <a:xfrm>
            <a:off x="3710394" y="4050057"/>
            <a:ext cx="902485"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008" name="文本框 1007">
            <a:extLst>
              <a:ext uri="{FF2B5EF4-FFF2-40B4-BE49-F238E27FC236}">
                <a16:creationId xmlns:a16="http://schemas.microsoft.com/office/drawing/2014/main" id="{ED9113E4-3BDE-2A6A-D4B6-13EE1B4C588D}"/>
              </a:ext>
            </a:extLst>
          </p:cNvPr>
          <p:cNvSpPr txBox="1"/>
          <p:nvPr/>
        </p:nvSpPr>
        <p:spPr>
          <a:xfrm>
            <a:off x="2790295" y="2784862"/>
            <a:ext cx="2496879" cy="276999"/>
          </a:xfrm>
          <a:prstGeom prst="rect">
            <a:avLst/>
          </a:prstGeom>
          <a:noFill/>
        </p:spPr>
        <p:txBody>
          <a:bodyPr wrap="square">
            <a:spAutoFit/>
          </a:bodyPr>
          <a:lstStyle/>
          <a:p>
            <a:r>
              <a:rPr lang="en-US" altLang="zh-CN" sz="1200" b="1" i="0" dirty="0">
                <a:solidFill>
                  <a:srgbClr val="2C2C36"/>
                </a:solidFill>
                <a:effectLst/>
                <a:latin typeface="Times New Roman" panose="02020603050405020304" pitchFamily="18" charset="0"/>
                <a:cs typeface="Times New Roman" panose="02020603050405020304" pitchFamily="18" charset="0"/>
              </a:rPr>
              <a:t>Distribution similarity alignment</a:t>
            </a:r>
            <a:endParaRPr lang="zh-CN" altLang="en-US" sz="1200" dirty="0">
              <a:latin typeface="Times New Roman" panose="02020603050405020304" pitchFamily="18" charset="0"/>
              <a:cs typeface="Times New Roman" panose="02020603050405020304" pitchFamily="18" charset="0"/>
            </a:endParaRPr>
          </a:p>
        </p:txBody>
      </p:sp>
      <p:sp>
        <p:nvSpPr>
          <p:cNvPr id="1010" name="文本框 1009">
            <a:extLst>
              <a:ext uri="{FF2B5EF4-FFF2-40B4-BE49-F238E27FC236}">
                <a16:creationId xmlns:a16="http://schemas.microsoft.com/office/drawing/2014/main" id="{E54FD68B-2947-AA1B-16EF-F2230BE27C90}"/>
              </a:ext>
            </a:extLst>
          </p:cNvPr>
          <p:cNvSpPr txBox="1"/>
          <p:nvPr/>
        </p:nvSpPr>
        <p:spPr>
          <a:xfrm>
            <a:off x="2702525" y="4976431"/>
            <a:ext cx="2397741" cy="276999"/>
          </a:xfrm>
          <a:prstGeom prst="rect">
            <a:avLst/>
          </a:prstGeom>
          <a:noFill/>
        </p:spPr>
        <p:txBody>
          <a:bodyPr wrap="square">
            <a:spAutoFit/>
          </a:bodyPr>
          <a:lstStyle/>
          <a:p>
            <a:r>
              <a:rPr lang="en-US" altLang="zh-CN" sz="1200" b="1" i="0" dirty="0">
                <a:solidFill>
                  <a:srgbClr val="2C2C36"/>
                </a:solidFill>
                <a:effectLst/>
                <a:latin typeface="Times New Roman" panose="02020603050405020304" pitchFamily="18" charset="0"/>
                <a:cs typeface="Times New Roman" panose="02020603050405020304" pitchFamily="18" charset="0"/>
              </a:rPr>
              <a:t>Semantic similarity</a:t>
            </a:r>
            <a:r>
              <a:rPr lang="en-US" altLang="zh-CN" sz="1200" b="1" dirty="0">
                <a:solidFill>
                  <a:srgbClr val="2C2C36"/>
                </a:solidFill>
                <a:latin typeface="Times New Roman" panose="02020603050405020304" pitchFamily="18" charset="0"/>
                <a:cs typeface="Times New Roman" panose="02020603050405020304" pitchFamily="18" charset="0"/>
              </a:rPr>
              <a:t> </a:t>
            </a:r>
            <a:r>
              <a:rPr lang="en-US" altLang="zh-CN" sz="1200" b="1" i="0" dirty="0">
                <a:solidFill>
                  <a:srgbClr val="2C2C36"/>
                </a:solidFill>
                <a:effectLst/>
                <a:latin typeface="Times New Roman" panose="02020603050405020304" pitchFamily="18" charset="0"/>
                <a:cs typeface="Times New Roman" panose="02020603050405020304" pitchFamily="18" charset="0"/>
              </a:rPr>
              <a:t>alignment</a:t>
            </a:r>
            <a:endParaRPr lang="zh-CN" altLang="en-US" sz="1200" b="1" dirty="0">
              <a:latin typeface="Times New Roman" panose="02020603050405020304" pitchFamily="18" charset="0"/>
              <a:cs typeface="Times New Roman" panose="02020603050405020304" pitchFamily="18" charset="0"/>
            </a:endParaRPr>
          </a:p>
        </p:txBody>
      </p:sp>
      <p:sp>
        <p:nvSpPr>
          <p:cNvPr id="1012" name="文本框 1011">
            <a:extLst>
              <a:ext uri="{FF2B5EF4-FFF2-40B4-BE49-F238E27FC236}">
                <a16:creationId xmlns:a16="http://schemas.microsoft.com/office/drawing/2014/main" id="{41E89595-77B3-E17B-1D50-C7AD7DBF00C0}"/>
              </a:ext>
            </a:extLst>
          </p:cNvPr>
          <p:cNvSpPr txBox="1"/>
          <p:nvPr/>
        </p:nvSpPr>
        <p:spPr>
          <a:xfrm>
            <a:off x="3076402" y="6469948"/>
            <a:ext cx="1234680" cy="276999"/>
          </a:xfrm>
          <a:prstGeom prst="rect">
            <a:avLst/>
          </a:prstGeom>
          <a:noFill/>
        </p:spPr>
        <p:txBody>
          <a:bodyPr wrap="square">
            <a:spAutoFit/>
          </a:bodyPr>
          <a:lstStyle/>
          <a:p>
            <a:pPr algn="ctr"/>
            <a:r>
              <a:rPr lang="en-US" altLang="zh-CN" sz="1200" i="0" dirty="0">
                <a:effectLst/>
                <a:latin typeface="Times New Roman" panose="02020603050405020304" pitchFamily="18" charset="0"/>
                <a:cs typeface="Times New Roman" panose="02020603050405020304" pitchFamily="18" charset="0"/>
              </a:rPr>
              <a:t>AP </a:t>
            </a:r>
            <a:r>
              <a:rPr lang="en-US" altLang="zh-CN" sz="1200" dirty="0">
                <a:latin typeface="Times New Roman" panose="02020603050405020304" pitchFamily="18" charset="0"/>
                <a:cs typeface="Times New Roman" panose="02020603050405020304" pitchFamily="18" charset="0"/>
              </a:rPr>
              <a:t>generator</a:t>
            </a:r>
            <a:r>
              <a:rPr lang="en-US" altLang="zh-CN" sz="1200" i="0" dirty="0">
                <a:effectLst/>
                <a:latin typeface="Times New Roman" panose="02020603050405020304" pitchFamily="18" charset="0"/>
                <a:cs typeface="Times New Roman" panose="02020603050405020304" pitchFamily="18" charset="0"/>
              </a:rPr>
              <a:t> </a:t>
            </a:r>
            <a:endParaRPr lang="zh-CN" altLang="en-US" sz="1200" dirty="0">
              <a:latin typeface="Times New Roman" panose="02020603050405020304" pitchFamily="18" charset="0"/>
              <a:cs typeface="Times New Roman" panose="02020603050405020304" pitchFamily="18" charset="0"/>
            </a:endParaRPr>
          </a:p>
        </p:txBody>
      </p:sp>
      <p:sp>
        <p:nvSpPr>
          <p:cNvPr id="1019" name="文本框 1018">
            <a:extLst>
              <a:ext uri="{FF2B5EF4-FFF2-40B4-BE49-F238E27FC236}">
                <a16:creationId xmlns:a16="http://schemas.microsoft.com/office/drawing/2014/main" id="{524E2F57-AB3B-F700-1046-5F563DBC698E}"/>
              </a:ext>
            </a:extLst>
          </p:cNvPr>
          <p:cNvSpPr txBox="1"/>
          <p:nvPr/>
        </p:nvSpPr>
        <p:spPr>
          <a:xfrm>
            <a:off x="3708897" y="3602759"/>
            <a:ext cx="953420" cy="461665"/>
          </a:xfrm>
          <a:prstGeom prst="rect">
            <a:avLst/>
          </a:prstGeom>
          <a:noFill/>
        </p:spPr>
        <p:txBody>
          <a:bodyPr wrap="square">
            <a:spAutoFit/>
          </a:bodyPr>
          <a:lstStyle/>
          <a:p>
            <a:pPr algn="ctr"/>
            <a:r>
              <a:rPr lang="en-US" altLang="zh-CN" sz="1200" dirty="0">
                <a:latin typeface="Times New Roman" panose="02020603050405020304" pitchFamily="18" charset="0"/>
                <a:cs typeface="Times New Roman" panose="02020603050405020304" pitchFamily="18" charset="0"/>
              </a:rPr>
              <a:t>Feature </a:t>
            </a:r>
          </a:p>
          <a:p>
            <a:pPr algn="ctr"/>
            <a:r>
              <a:rPr lang="en-US" altLang="zh-CN" sz="1200" dirty="0">
                <a:latin typeface="Times New Roman" panose="02020603050405020304" pitchFamily="18" charset="0"/>
                <a:cs typeface="Times New Roman" panose="02020603050405020304" pitchFamily="18" charset="0"/>
              </a:rPr>
              <a:t>alignment</a:t>
            </a:r>
            <a:endParaRPr lang="zh-CN" altLang="en-US" sz="1200" dirty="0">
              <a:latin typeface="Times New Roman" panose="02020603050405020304" pitchFamily="18" charset="0"/>
              <a:cs typeface="Times New Roman" panose="02020603050405020304" pitchFamily="18" charset="0"/>
            </a:endParaRPr>
          </a:p>
        </p:txBody>
      </p:sp>
      <p:sp>
        <p:nvSpPr>
          <p:cNvPr id="1022" name="文本框 1021">
            <a:extLst>
              <a:ext uri="{FF2B5EF4-FFF2-40B4-BE49-F238E27FC236}">
                <a16:creationId xmlns:a16="http://schemas.microsoft.com/office/drawing/2014/main" id="{A198E5B0-0AAF-D7F7-4AC2-E6AB0B3CD83B}"/>
              </a:ext>
            </a:extLst>
          </p:cNvPr>
          <p:cNvSpPr txBox="1"/>
          <p:nvPr/>
        </p:nvSpPr>
        <p:spPr>
          <a:xfrm>
            <a:off x="5145155" y="5685035"/>
            <a:ext cx="1169862" cy="276999"/>
          </a:xfrm>
          <a:prstGeom prst="rect">
            <a:avLst/>
          </a:prstGeom>
          <a:noFill/>
        </p:spPr>
        <p:txBody>
          <a:bodyPr wrap="square">
            <a:spAutoFit/>
          </a:bodyPr>
          <a:lstStyle/>
          <a:p>
            <a:r>
              <a:rPr lang="en-US" altLang="zh-CN" sz="1200" dirty="0">
                <a:solidFill>
                  <a:srgbClr val="FF0000"/>
                </a:solidFill>
                <a:latin typeface="Times New Roman" panose="02020603050405020304" pitchFamily="18" charset="0"/>
                <a:cs typeface="Times New Roman" panose="02020603050405020304" pitchFamily="18" charset="0"/>
              </a:rPr>
              <a:t>Global prompt</a:t>
            </a:r>
            <a:endParaRPr lang="zh-CN" altLang="en-US" sz="1200" dirty="0">
              <a:solidFill>
                <a:srgbClr val="FF0000"/>
              </a:solidFill>
              <a:latin typeface="Times New Roman" panose="02020603050405020304" pitchFamily="18" charset="0"/>
              <a:cs typeface="Times New Roman" panose="02020603050405020304" pitchFamily="18" charset="0"/>
            </a:endParaRPr>
          </a:p>
        </p:txBody>
      </p:sp>
      <p:sp>
        <p:nvSpPr>
          <p:cNvPr id="1023" name="文本框 1022">
            <a:extLst>
              <a:ext uri="{FF2B5EF4-FFF2-40B4-BE49-F238E27FC236}">
                <a16:creationId xmlns:a16="http://schemas.microsoft.com/office/drawing/2014/main" id="{8CA733BF-6772-38D3-11DD-C01BF3A6FCF8}"/>
              </a:ext>
            </a:extLst>
          </p:cNvPr>
          <p:cNvSpPr txBox="1"/>
          <p:nvPr/>
        </p:nvSpPr>
        <p:spPr>
          <a:xfrm>
            <a:off x="5048907" y="6307552"/>
            <a:ext cx="1496162" cy="276999"/>
          </a:xfrm>
          <a:prstGeom prst="rect">
            <a:avLst/>
          </a:prstGeom>
          <a:noFill/>
        </p:spPr>
        <p:txBody>
          <a:bodyPr wrap="square">
            <a:spAutoFit/>
          </a:bodyPr>
          <a:lstStyle/>
          <a:p>
            <a:r>
              <a:rPr lang="en-US" altLang="zh-CN" sz="1200" dirty="0">
                <a:solidFill>
                  <a:srgbClr val="FF0000"/>
                </a:solidFill>
                <a:latin typeface="Times New Roman" panose="02020603050405020304" pitchFamily="18" charset="0"/>
                <a:cs typeface="Times New Roman" panose="02020603050405020304" pitchFamily="18" charset="0"/>
              </a:rPr>
              <a:t>Hard-aware prompt</a:t>
            </a:r>
            <a:endParaRPr lang="zh-CN" altLang="en-US" sz="1200" dirty="0">
              <a:solidFill>
                <a:srgbClr val="FF0000"/>
              </a:solidFill>
              <a:latin typeface="Times New Roman" panose="02020603050405020304" pitchFamily="18" charset="0"/>
              <a:cs typeface="Times New Roman" panose="02020603050405020304" pitchFamily="18" charset="0"/>
            </a:endParaRPr>
          </a:p>
        </p:txBody>
      </p:sp>
      <p:sp>
        <p:nvSpPr>
          <p:cNvPr id="1024" name="矩形 1023">
            <a:extLst>
              <a:ext uri="{FF2B5EF4-FFF2-40B4-BE49-F238E27FC236}">
                <a16:creationId xmlns:a16="http://schemas.microsoft.com/office/drawing/2014/main" id="{EF71C3DC-E2E3-393F-4A90-25A224B00AA3}"/>
              </a:ext>
            </a:extLst>
          </p:cNvPr>
          <p:cNvSpPr/>
          <p:nvPr/>
        </p:nvSpPr>
        <p:spPr>
          <a:xfrm>
            <a:off x="4992757" y="5362983"/>
            <a:ext cx="1417990" cy="1221568"/>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28" name="连接符: 肘形 1027">
            <a:extLst>
              <a:ext uri="{FF2B5EF4-FFF2-40B4-BE49-F238E27FC236}">
                <a16:creationId xmlns:a16="http://schemas.microsoft.com/office/drawing/2014/main" id="{83B9B646-9260-1867-E101-9C1CAA7AE247}"/>
              </a:ext>
            </a:extLst>
          </p:cNvPr>
          <p:cNvCxnSpPr>
            <a:stCxn id="992" idx="3"/>
            <a:endCxn id="95" idx="0"/>
          </p:cNvCxnSpPr>
          <p:nvPr/>
        </p:nvCxnSpPr>
        <p:spPr>
          <a:xfrm flipV="1">
            <a:off x="4305319" y="5615348"/>
            <a:ext cx="986915" cy="389798"/>
          </a:xfrm>
          <a:prstGeom prst="bentConnector3">
            <a:avLst>
              <a:gd name="adj1" fmla="val 16910"/>
            </a:avLst>
          </a:prstGeom>
          <a:ln>
            <a:tailEnd type="triangle"/>
          </a:ln>
        </p:spPr>
        <p:style>
          <a:lnRef idx="3">
            <a:schemeClr val="dk1"/>
          </a:lnRef>
          <a:fillRef idx="0">
            <a:schemeClr val="dk1"/>
          </a:fillRef>
          <a:effectRef idx="2">
            <a:schemeClr val="dk1"/>
          </a:effectRef>
          <a:fontRef idx="minor">
            <a:schemeClr val="tx1"/>
          </a:fontRef>
        </p:style>
      </p:cxnSp>
      <p:cxnSp>
        <p:nvCxnSpPr>
          <p:cNvPr id="1032" name="连接符: 肘形 1031">
            <a:extLst>
              <a:ext uri="{FF2B5EF4-FFF2-40B4-BE49-F238E27FC236}">
                <a16:creationId xmlns:a16="http://schemas.microsoft.com/office/drawing/2014/main" id="{AAA06456-37F2-AB06-C8A7-C02728CAF6E4}"/>
              </a:ext>
            </a:extLst>
          </p:cNvPr>
          <p:cNvCxnSpPr>
            <a:cxnSpLocks/>
          </p:cNvCxnSpPr>
          <p:nvPr/>
        </p:nvCxnSpPr>
        <p:spPr>
          <a:xfrm>
            <a:off x="4475364" y="6014252"/>
            <a:ext cx="829505" cy="211728"/>
          </a:xfrm>
          <a:prstGeom prst="bentConnector3">
            <a:avLst>
              <a:gd name="adj1" fmla="val -393"/>
            </a:avLst>
          </a:prstGeom>
          <a:ln>
            <a:tailEnd type="triangle"/>
          </a:ln>
        </p:spPr>
        <p:style>
          <a:lnRef idx="3">
            <a:schemeClr val="dk1"/>
          </a:lnRef>
          <a:fillRef idx="0">
            <a:schemeClr val="dk1"/>
          </a:fillRef>
          <a:effectRef idx="2">
            <a:schemeClr val="dk1"/>
          </a:effectRef>
          <a:fontRef idx="minor">
            <a:schemeClr val="tx1"/>
          </a:fontRef>
        </p:style>
      </p:cxnSp>
      <p:sp>
        <p:nvSpPr>
          <p:cNvPr id="1045" name="文本框 1044">
            <a:extLst>
              <a:ext uri="{FF2B5EF4-FFF2-40B4-BE49-F238E27FC236}">
                <a16:creationId xmlns:a16="http://schemas.microsoft.com/office/drawing/2014/main" id="{B7AE7898-7D87-AA8C-A2AA-4BA6A012D39A}"/>
              </a:ext>
            </a:extLst>
          </p:cNvPr>
          <p:cNvSpPr txBox="1"/>
          <p:nvPr/>
        </p:nvSpPr>
        <p:spPr>
          <a:xfrm>
            <a:off x="4762920" y="6511551"/>
            <a:ext cx="1889493" cy="276999"/>
          </a:xfrm>
          <a:prstGeom prst="rect">
            <a:avLst/>
          </a:prstGeom>
          <a:noFill/>
        </p:spPr>
        <p:txBody>
          <a:bodyPr wrap="square">
            <a:spAutoFit/>
          </a:bodyPr>
          <a:lstStyle/>
          <a:p>
            <a:pPr algn="ctr"/>
            <a:r>
              <a:rPr lang="en-US" altLang="zh-CN" sz="1200" i="0" dirty="0">
                <a:effectLst/>
                <a:latin typeface="Times New Roman" panose="02020603050405020304" pitchFamily="18" charset="0"/>
                <a:cs typeface="Times New Roman" panose="02020603050405020304" pitchFamily="18" charset="0"/>
              </a:rPr>
              <a:t>Activated prompt</a:t>
            </a:r>
            <a:endParaRPr lang="zh-CN" altLang="en-US" sz="1200" dirty="0">
              <a:latin typeface="Times New Roman" panose="02020603050405020304" pitchFamily="18" charset="0"/>
              <a:cs typeface="Times New Roman" panose="02020603050405020304" pitchFamily="18" charset="0"/>
            </a:endParaRPr>
          </a:p>
        </p:txBody>
      </p:sp>
      <p:graphicFrame>
        <p:nvGraphicFramePr>
          <p:cNvPr id="1052" name="表格 1051">
            <a:extLst>
              <a:ext uri="{FF2B5EF4-FFF2-40B4-BE49-F238E27FC236}">
                <a16:creationId xmlns:a16="http://schemas.microsoft.com/office/drawing/2014/main" id="{BD4CDA11-07FE-2A38-8D18-F7C58D105831}"/>
              </a:ext>
            </a:extLst>
          </p:cNvPr>
          <p:cNvGraphicFramePr>
            <a:graphicFrameLocks noGrp="1"/>
          </p:cNvGraphicFramePr>
          <p:nvPr>
            <p:extLst>
              <p:ext uri="{D42A27DB-BD31-4B8C-83A1-F6EECF244321}">
                <p14:modId xmlns:p14="http://schemas.microsoft.com/office/powerpoint/2010/main" val="1932791507"/>
              </p:ext>
            </p:extLst>
          </p:nvPr>
        </p:nvGraphicFramePr>
        <p:xfrm>
          <a:off x="4447643" y="5184763"/>
          <a:ext cx="599136" cy="457200"/>
        </p:xfrm>
        <a:graphic>
          <a:graphicData uri="http://schemas.openxmlformats.org/drawingml/2006/table">
            <a:tbl>
              <a:tblPr/>
              <a:tblGrid>
                <a:gridCol w="599136">
                  <a:extLst>
                    <a:ext uri="{9D8B030D-6E8A-4147-A177-3AD203B41FA5}">
                      <a16:colId xmlns:a16="http://schemas.microsoft.com/office/drawing/2014/main" val="2908606597"/>
                    </a:ext>
                  </a:extLst>
                </a:gridCol>
              </a:tblGrid>
              <a:tr h="0">
                <a:tc>
                  <a:txBody>
                    <a:bodyPr/>
                    <a:lstStyle/>
                    <a:p>
                      <a:pPr algn="ctr"/>
                      <a:r>
                        <a:rPr lang="en-US" sz="1200" b="0" dirty="0">
                          <a:solidFill>
                            <a:srgbClr val="FF0000"/>
                          </a:solidFill>
                          <a:latin typeface="Times New Roman" panose="02020603050405020304" pitchFamily="18" charset="0"/>
                          <a:cs typeface="Times New Roman" panose="02020603050405020304" pitchFamily="18" charset="0"/>
                        </a:rPr>
                        <a:t>Global </a:t>
                      </a:r>
                    </a:p>
                    <a:p>
                      <a:pPr algn="ctr"/>
                      <a:r>
                        <a:rPr lang="en-US" sz="1200" b="0" dirty="0">
                          <a:solidFill>
                            <a:srgbClr val="FF0000"/>
                          </a:solidFill>
                          <a:latin typeface="Times New Roman" panose="02020603050405020304" pitchFamily="18" charset="0"/>
                          <a:cs typeface="Times New Roman" panose="02020603050405020304" pitchFamily="18" charset="0"/>
                        </a:rPr>
                        <a:t>guide</a:t>
                      </a:r>
                    </a:p>
                  </a:txBody>
                  <a:tcPr anchor="ctr">
                    <a:lnL>
                      <a:noFill/>
                    </a:lnL>
                    <a:lnR>
                      <a:noFill/>
                    </a:lnR>
                    <a:lnT>
                      <a:noFill/>
                    </a:lnT>
                    <a:lnB>
                      <a:noFill/>
                    </a:lnB>
                    <a:noFill/>
                  </a:tcPr>
                </a:tc>
                <a:extLst>
                  <a:ext uri="{0D108BD9-81ED-4DB2-BD59-A6C34878D82A}">
                    <a16:rowId xmlns:a16="http://schemas.microsoft.com/office/drawing/2014/main" val="1932089866"/>
                  </a:ext>
                </a:extLst>
              </a:tr>
            </a:tbl>
          </a:graphicData>
        </a:graphic>
      </p:graphicFrame>
      <p:graphicFrame>
        <p:nvGraphicFramePr>
          <p:cNvPr id="1057" name="表格 1056">
            <a:extLst>
              <a:ext uri="{FF2B5EF4-FFF2-40B4-BE49-F238E27FC236}">
                <a16:creationId xmlns:a16="http://schemas.microsoft.com/office/drawing/2014/main" id="{072D4CD0-0146-B015-617A-9D847C825893}"/>
              </a:ext>
            </a:extLst>
          </p:cNvPr>
          <p:cNvGraphicFramePr>
            <a:graphicFrameLocks noGrp="1"/>
          </p:cNvGraphicFramePr>
          <p:nvPr>
            <p:extLst>
              <p:ext uri="{D42A27DB-BD31-4B8C-83A1-F6EECF244321}">
                <p14:modId xmlns:p14="http://schemas.microsoft.com/office/powerpoint/2010/main" val="2545992513"/>
              </p:ext>
            </p:extLst>
          </p:nvPr>
        </p:nvGraphicFramePr>
        <p:xfrm>
          <a:off x="4461426" y="5816290"/>
          <a:ext cx="602988" cy="457200"/>
        </p:xfrm>
        <a:graphic>
          <a:graphicData uri="http://schemas.openxmlformats.org/drawingml/2006/table">
            <a:tbl>
              <a:tblPr/>
              <a:tblGrid>
                <a:gridCol w="602988">
                  <a:extLst>
                    <a:ext uri="{9D8B030D-6E8A-4147-A177-3AD203B41FA5}">
                      <a16:colId xmlns:a16="http://schemas.microsoft.com/office/drawing/2014/main" val="1729289734"/>
                    </a:ext>
                  </a:extLst>
                </a:gridCol>
              </a:tblGrid>
              <a:tr h="309605">
                <a:tc>
                  <a:txBody>
                    <a:bodyPr/>
                    <a:lstStyle/>
                    <a:p>
                      <a:pPr algn="ctr"/>
                      <a:r>
                        <a:rPr lang="en-US" sz="1200" b="0" dirty="0">
                          <a:solidFill>
                            <a:srgbClr val="FF0000"/>
                          </a:solidFill>
                          <a:latin typeface="Times New Roman" panose="02020603050405020304" pitchFamily="18" charset="0"/>
                          <a:cs typeface="Times New Roman" panose="02020603050405020304" pitchFamily="18" charset="0"/>
                        </a:rPr>
                        <a:t>Hard </a:t>
                      </a:r>
                    </a:p>
                    <a:p>
                      <a:pPr algn="ctr"/>
                      <a:r>
                        <a:rPr lang="en-US" sz="1200" b="0" dirty="0">
                          <a:solidFill>
                            <a:srgbClr val="FF0000"/>
                          </a:solidFill>
                          <a:latin typeface="Times New Roman" panose="02020603050405020304" pitchFamily="18" charset="0"/>
                          <a:cs typeface="Times New Roman" panose="02020603050405020304" pitchFamily="18" charset="0"/>
                        </a:rPr>
                        <a:t>boost</a:t>
                      </a:r>
                    </a:p>
                  </a:txBody>
                  <a:tcPr anchor="ctr">
                    <a:lnL>
                      <a:noFill/>
                    </a:lnL>
                    <a:lnR>
                      <a:noFill/>
                    </a:lnR>
                    <a:lnT>
                      <a:noFill/>
                    </a:lnT>
                    <a:lnB>
                      <a:noFill/>
                    </a:lnB>
                    <a:noFill/>
                  </a:tcPr>
                </a:tc>
                <a:extLst>
                  <a:ext uri="{0D108BD9-81ED-4DB2-BD59-A6C34878D82A}">
                    <a16:rowId xmlns:a16="http://schemas.microsoft.com/office/drawing/2014/main" val="2239148301"/>
                  </a:ext>
                </a:extLst>
              </a:tr>
            </a:tbl>
          </a:graphicData>
        </a:graphic>
      </p:graphicFrame>
      <p:sp>
        <p:nvSpPr>
          <p:cNvPr id="1058" name="文本框 1057">
            <a:extLst>
              <a:ext uri="{FF2B5EF4-FFF2-40B4-BE49-F238E27FC236}">
                <a16:creationId xmlns:a16="http://schemas.microsoft.com/office/drawing/2014/main" id="{32D3E7BE-FAC0-0FC5-1DB8-E9D4C27E6BB5}"/>
              </a:ext>
            </a:extLst>
          </p:cNvPr>
          <p:cNvSpPr txBox="1"/>
          <p:nvPr/>
        </p:nvSpPr>
        <p:spPr>
          <a:xfrm>
            <a:off x="-42300" y="2508919"/>
            <a:ext cx="5119677" cy="276999"/>
          </a:xfrm>
          <a:prstGeom prst="rect">
            <a:avLst/>
          </a:prstGeom>
          <a:noFill/>
        </p:spPr>
        <p:txBody>
          <a:bodyPr wrap="square" rtlCol="0">
            <a:spAutoFit/>
          </a:bodyPr>
          <a:lstStyle/>
          <a:p>
            <a:r>
              <a:rPr lang="en-US" altLang="zh-CN" sz="1200" b="1" dirty="0">
                <a:latin typeface="Times New Roman" panose="02020603050405020304" pitchFamily="18" charset="0"/>
                <a:cs typeface="Times New Roman" panose="02020603050405020304" pitchFamily="18" charset="0"/>
              </a:rPr>
              <a:t>b) Feature-preserving perturbation generation and </a:t>
            </a:r>
            <a:r>
              <a:rPr lang="en-US" altLang="zh-CN" sz="1200" b="1" dirty="0">
                <a:solidFill>
                  <a:srgbClr val="FF0000"/>
                </a:solidFill>
                <a:latin typeface="Times New Roman" panose="02020603050405020304" pitchFamily="18" charset="0"/>
                <a:cs typeface="Times New Roman" panose="02020603050405020304" pitchFamily="18" charset="0"/>
              </a:rPr>
              <a:t>dual</a:t>
            </a:r>
            <a:r>
              <a:rPr lang="en-US" altLang="zh-CN" sz="1200" b="1" dirty="0">
                <a:latin typeface="Times New Roman" panose="02020603050405020304" pitchFamily="18" charset="0"/>
                <a:cs typeface="Times New Roman" panose="02020603050405020304" pitchFamily="18" charset="0"/>
              </a:rPr>
              <a:t> prompt learning </a:t>
            </a:r>
          </a:p>
        </p:txBody>
      </p:sp>
      <p:sp>
        <p:nvSpPr>
          <p:cNvPr id="1062" name="文本框 1061">
            <a:extLst>
              <a:ext uri="{FF2B5EF4-FFF2-40B4-BE49-F238E27FC236}">
                <a16:creationId xmlns:a16="http://schemas.microsoft.com/office/drawing/2014/main" id="{12BE7FF7-B711-D44F-0EEE-9A4E582861DE}"/>
              </a:ext>
            </a:extLst>
          </p:cNvPr>
          <p:cNvSpPr txBox="1"/>
          <p:nvPr/>
        </p:nvSpPr>
        <p:spPr>
          <a:xfrm>
            <a:off x="6439167" y="-45442"/>
            <a:ext cx="4064075" cy="276999"/>
          </a:xfrm>
          <a:prstGeom prst="rect">
            <a:avLst/>
          </a:prstGeom>
          <a:noFill/>
        </p:spPr>
        <p:txBody>
          <a:bodyPr wrap="square" rtlCol="0">
            <a:spAutoFit/>
          </a:bodyPr>
          <a:lstStyle/>
          <a:p>
            <a:r>
              <a:rPr lang="en-US" altLang="zh-CN" sz="1200" b="1" dirty="0">
                <a:latin typeface="Times New Roman" panose="02020603050405020304" pitchFamily="18" charset="0"/>
                <a:cs typeface="Times New Roman" panose="02020603050405020304" pitchFamily="18" charset="0"/>
              </a:rPr>
              <a:t>c) Prompt-driven </a:t>
            </a:r>
            <a:r>
              <a:rPr lang="en-US" altLang="zh-CN" sz="1200" b="1" dirty="0">
                <a:solidFill>
                  <a:srgbClr val="FF0000"/>
                </a:solidFill>
                <a:latin typeface="Times New Roman" panose="02020603050405020304" pitchFamily="18" charset="0"/>
                <a:cs typeface="Times New Roman" panose="02020603050405020304" pitchFamily="18" charset="0"/>
              </a:rPr>
              <a:t>dual</a:t>
            </a:r>
            <a:r>
              <a:rPr lang="en-US" altLang="zh-CN" sz="1200" b="1" dirty="0">
                <a:latin typeface="Times New Roman" panose="02020603050405020304" pitchFamily="18" charset="0"/>
                <a:cs typeface="Times New Roman" panose="02020603050405020304" pitchFamily="18" charset="0"/>
              </a:rPr>
              <a:t> dataset ownership verification</a:t>
            </a:r>
          </a:p>
        </p:txBody>
      </p:sp>
      <p:sp>
        <p:nvSpPr>
          <p:cNvPr id="1063" name="椭圆 1062">
            <a:extLst>
              <a:ext uri="{FF2B5EF4-FFF2-40B4-BE49-F238E27FC236}">
                <a16:creationId xmlns:a16="http://schemas.microsoft.com/office/drawing/2014/main" id="{C0B15DB9-B227-5720-8D79-8E11C2C8A958}"/>
              </a:ext>
            </a:extLst>
          </p:cNvPr>
          <p:cNvSpPr/>
          <p:nvPr/>
        </p:nvSpPr>
        <p:spPr>
          <a:xfrm>
            <a:off x="7113477" y="1947277"/>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1064" name="椭圆 1063">
            <a:extLst>
              <a:ext uri="{FF2B5EF4-FFF2-40B4-BE49-F238E27FC236}">
                <a16:creationId xmlns:a16="http://schemas.microsoft.com/office/drawing/2014/main" id="{ED082AF2-46DB-82F1-CCB0-0385C6696738}"/>
              </a:ext>
            </a:extLst>
          </p:cNvPr>
          <p:cNvSpPr/>
          <p:nvPr/>
        </p:nvSpPr>
        <p:spPr>
          <a:xfrm>
            <a:off x="7418277" y="2320538"/>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065" name="椭圆 1064">
            <a:extLst>
              <a:ext uri="{FF2B5EF4-FFF2-40B4-BE49-F238E27FC236}">
                <a16:creationId xmlns:a16="http://schemas.microsoft.com/office/drawing/2014/main" id="{141BC1AD-9ECF-A5BF-279F-6151A8A165DE}"/>
              </a:ext>
            </a:extLst>
          </p:cNvPr>
          <p:cNvSpPr/>
          <p:nvPr/>
        </p:nvSpPr>
        <p:spPr>
          <a:xfrm>
            <a:off x="7472191" y="2758432"/>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1066" name="直接连接符 1065">
            <a:extLst>
              <a:ext uri="{FF2B5EF4-FFF2-40B4-BE49-F238E27FC236}">
                <a16:creationId xmlns:a16="http://schemas.microsoft.com/office/drawing/2014/main" id="{B040188F-8908-F319-B077-7A8A70CB2087}"/>
              </a:ext>
            </a:extLst>
          </p:cNvPr>
          <p:cNvCxnSpPr>
            <a:cxnSpLocks/>
            <a:stCxn id="1063" idx="3"/>
          </p:cNvCxnSpPr>
          <p:nvPr/>
        </p:nvCxnSpPr>
        <p:spPr>
          <a:xfrm flipH="1">
            <a:off x="6890830" y="2063131"/>
            <a:ext cx="241478" cy="237530"/>
          </a:xfrm>
          <a:prstGeom prst="line">
            <a:avLst/>
          </a:prstGeom>
        </p:spPr>
        <p:style>
          <a:lnRef idx="2">
            <a:schemeClr val="dk1"/>
          </a:lnRef>
          <a:fillRef idx="0">
            <a:schemeClr val="dk1"/>
          </a:fillRef>
          <a:effectRef idx="1">
            <a:schemeClr val="dk1"/>
          </a:effectRef>
          <a:fontRef idx="minor">
            <a:schemeClr val="tx1"/>
          </a:fontRef>
        </p:style>
      </p:cxnSp>
      <p:cxnSp>
        <p:nvCxnSpPr>
          <p:cNvPr id="1067" name="直接连接符 1066">
            <a:extLst>
              <a:ext uri="{FF2B5EF4-FFF2-40B4-BE49-F238E27FC236}">
                <a16:creationId xmlns:a16="http://schemas.microsoft.com/office/drawing/2014/main" id="{E481F448-B524-80B1-1B67-7DFC9CC271CD}"/>
              </a:ext>
            </a:extLst>
          </p:cNvPr>
          <p:cNvCxnSpPr>
            <a:cxnSpLocks/>
            <a:stCxn id="1063" idx="5"/>
            <a:endCxn id="1064" idx="1"/>
          </p:cNvCxnSpPr>
          <p:nvPr/>
        </p:nvCxnSpPr>
        <p:spPr>
          <a:xfrm>
            <a:off x="7223234" y="2063131"/>
            <a:ext cx="213874" cy="277284"/>
          </a:xfrm>
          <a:prstGeom prst="line">
            <a:avLst/>
          </a:prstGeom>
        </p:spPr>
        <p:style>
          <a:lnRef idx="2">
            <a:schemeClr val="dk1"/>
          </a:lnRef>
          <a:fillRef idx="0">
            <a:schemeClr val="dk1"/>
          </a:fillRef>
          <a:effectRef idx="1">
            <a:schemeClr val="dk1"/>
          </a:effectRef>
          <a:fontRef idx="minor">
            <a:schemeClr val="tx1"/>
          </a:fontRef>
        </p:style>
      </p:cxnSp>
      <p:cxnSp>
        <p:nvCxnSpPr>
          <p:cNvPr id="1068" name="直接连接符 1067">
            <a:extLst>
              <a:ext uri="{FF2B5EF4-FFF2-40B4-BE49-F238E27FC236}">
                <a16:creationId xmlns:a16="http://schemas.microsoft.com/office/drawing/2014/main" id="{8DFC8514-3CBA-5EA8-E883-C68F2C0655D3}"/>
              </a:ext>
            </a:extLst>
          </p:cNvPr>
          <p:cNvCxnSpPr>
            <a:cxnSpLocks/>
          </p:cNvCxnSpPr>
          <p:nvPr/>
        </p:nvCxnSpPr>
        <p:spPr>
          <a:xfrm>
            <a:off x="6936293" y="2416515"/>
            <a:ext cx="131721" cy="292580"/>
          </a:xfrm>
          <a:prstGeom prst="line">
            <a:avLst/>
          </a:prstGeom>
        </p:spPr>
        <p:style>
          <a:lnRef idx="2">
            <a:schemeClr val="dk1"/>
          </a:lnRef>
          <a:fillRef idx="0">
            <a:schemeClr val="dk1"/>
          </a:fillRef>
          <a:effectRef idx="1">
            <a:schemeClr val="dk1"/>
          </a:effectRef>
          <a:fontRef idx="minor">
            <a:schemeClr val="tx1"/>
          </a:fontRef>
        </p:style>
      </p:cxnSp>
      <p:cxnSp>
        <p:nvCxnSpPr>
          <p:cNvPr id="1069" name="直接连接符 1068">
            <a:extLst>
              <a:ext uri="{FF2B5EF4-FFF2-40B4-BE49-F238E27FC236}">
                <a16:creationId xmlns:a16="http://schemas.microsoft.com/office/drawing/2014/main" id="{0ED6B00E-D6DC-318A-2A0B-25D6071F9B15}"/>
              </a:ext>
            </a:extLst>
          </p:cNvPr>
          <p:cNvCxnSpPr>
            <a:cxnSpLocks/>
            <a:stCxn id="1064" idx="3"/>
          </p:cNvCxnSpPr>
          <p:nvPr/>
        </p:nvCxnSpPr>
        <p:spPr>
          <a:xfrm flipH="1">
            <a:off x="7158940" y="2436392"/>
            <a:ext cx="278168" cy="272703"/>
          </a:xfrm>
          <a:prstGeom prst="line">
            <a:avLst/>
          </a:prstGeom>
        </p:spPr>
        <p:style>
          <a:lnRef idx="2">
            <a:schemeClr val="dk1"/>
          </a:lnRef>
          <a:fillRef idx="0">
            <a:schemeClr val="dk1"/>
          </a:fillRef>
          <a:effectRef idx="1">
            <a:schemeClr val="dk1"/>
          </a:effectRef>
          <a:fontRef idx="minor">
            <a:schemeClr val="tx1"/>
          </a:fontRef>
        </p:style>
      </p:cxnSp>
      <p:cxnSp>
        <p:nvCxnSpPr>
          <p:cNvPr id="1070" name="直接连接符 1069">
            <a:extLst>
              <a:ext uri="{FF2B5EF4-FFF2-40B4-BE49-F238E27FC236}">
                <a16:creationId xmlns:a16="http://schemas.microsoft.com/office/drawing/2014/main" id="{5B67CEBC-B7CF-8CA1-27C4-381983133C8D}"/>
              </a:ext>
            </a:extLst>
          </p:cNvPr>
          <p:cNvCxnSpPr>
            <a:cxnSpLocks/>
            <a:stCxn id="1079" idx="2"/>
            <a:endCxn id="1064" idx="7"/>
          </p:cNvCxnSpPr>
          <p:nvPr/>
        </p:nvCxnSpPr>
        <p:spPr>
          <a:xfrm flipH="1">
            <a:off x="7528034" y="2310860"/>
            <a:ext cx="247571" cy="29555"/>
          </a:xfrm>
          <a:prstGeom prst="line">
            <a:avLst/>
          </a:prstGeom>
        </p:spPr>
        <p:style>
          <a:lnRef idx="2">
            <a:schemeClr val="dk1"/>
          </a:lnRef>
          <a:fillRef idx="0">
            <a:schemeClr val="dk1"/>
          </a:fillRef>
          <a:effectRef idx="1">
            <a:schemeClr val="dk1"/>
          </a:effectRef>
          <a:fontRef idx="minor">
            <a:schemeClr val="tx1"/>
          </a:fontRef>
        </p:style>
      </p:cxnSp>
      <p:cxnSp>
        <p:nvCxnSpPr>
          <p:cNvPr id="1071" name="直接连接符 1070">
            <a:extLst>
              <a:ext uri="{FF2B5EF4-FFF2-40B4-BE49-F238E27FC236}">
                <a16:creationId xmlns:a16="http://schemas.microsoft.com/office/drawing/2014/main" id="{A03274CD-7320-9DD9-67AE-5D669D144717}"/>
              </a:ext>
            </a:extLst>
          </p:cNvPr>
          <p:cNvCxnSpPr>
            <a:cxnSpLocks/>
            <a:stCxn id="1065" idx="0"/>
            <a:endCxn id="1064" idx="4"/>
          </p:cNvCxnSpPr>
          <p:nvPr/>
        </p:nvCxnSpPr>
        <p:spPr>
          <a:xfrm flipH="1" flipV="1">
            <a:off x="7482571" y="2456269"/>
            <a:ext cx="53914" cy="302163"/>
          </a:xfrm>
          <a:prstGeom prst="line">
            <a:avLst/>
          </a:prstGeom>
        </p:spPr>
        <p:style>
          <a:lnRef idx="2">
            <a:schemeClr val="dk1"/>
          </a:lnRef>
          <a:fillRef idx="0">
            <a:schemeClr val="dk1"/>
          </a:fillRef>
          <a:effectRef idx="1">
            <a:schemeClr val="dk1"/>
          </a:effectRef>
          <a:fontRef idx="minor">
            <a:schemeClr val="tx1"/>
          </a:fontRef>
        </p:style>
      </p:cxnSp>
      <p:cxnSp>
        <p:nvCxnSpPr>
          <p:cNvPr id="1072" name="直接连接符 1071">
            <a:extLst>
              <a:ext uri="{FF2B5EF4-FFF2-40B4-BE49-F238E27FC236}">
                <a16:creationId xmlns:a16="http://schemas.microsoft.com/office/drawing/2014/main" id="{FACC442C-A064-C508-482F-02E0D50207AF}"/>
              </a:ext>
            </a:extLst>
          </p:cNvPr>
          <p:cNvCxnSpPr>
            <a:cxnSpLocks/>
            <a:stCxn id="1078" idx="1"/>
            <a:endCxn id="1064" idx="5"/>
          </p:cNvCxnSpPr>
          <p:nvPr/>
        </p:nvCxnSpPr>
        <p:spPr>
          <a:xfrm flipH="1" flipV="1">
            <a:off x="7528034" y="2436392"/>
            <a:ext cx="341209" cy="144561"/>
          </a:xfrm>
          <a:prstGeom prst="line">
            <a:avLst/>
          </a:prstGeom>
        </p:spPr>
        <p:style>
          <a:lnRef idx="2">
            <a:schemeClr val="dk1"/>
          </a:lnRef>
          <a:fillRef idx="0">
            <a:schemeClr val="dk1"/>
          </a:fillRef>
          <a:effectRef idx="1">
            <a:schemeClr val="dk1"/>
          </a:effectRef>
          <a:fontRef idx="minor">
            <a:schemeClr val="tx1"/>
          </a:fontRef>
        </p:style>
      </p:cxnSp>
      <p:cxnSp>
        <p:nvCxnSpPr>
          <p:cNvPr id="1073" name="直接连接符 1072">
            <a:extLst>
              <a:ext uri="{FF2B5EF4-FFF2-40B4-BE49-F238E27FC236}">
                <a16:creationId xmlns:a16="http://schemas.microsoft.com/office/drawing/2014/main" id="{1A70E25C-CC2C-6662-6432-F7EA44B2E6BD}"/>
              </a:ext>
            </a:extLst>
          </p:cNvPr>
          <p:cNvCxnSpPr>
            <a:cxnSpLocks/>
            <a:stCxn id="1079" idx="5"/>
            <a:endCxn id="1078" idx="0"/>
          </p:cNvCxnSpPr>
          <p:nvPr/>
        </p:nvCxnSpPr>
        <p:spPr>
          <a:xfrm>
            <a:off x="7885362" y="2358848"/>
            <a:ext cx="29344" cy="202228"/>
          </a:xfrm>
          <a:prstGeom prst="line">
            <a:avLst/>
          </a:prstGeom>
        </p:spPr>
        <p:style>
          <a:lnRef idx="2">
            <a:schemeClr val="dk1"/>
          </a:lnRef>
          <a:fillRef idx="0">
            <a:schemeClr val="dk1"/>
          </a:fillRef>
          <a:effectRef idx="1">
            <a:schemeClr val="dk1"/>
          </a:effectRef>
          <a:fontRef idx="minor">
            <a:schemeClr val="tx1"/>
          </a:fontRef>
        </p:style>
      </p:cxnSp>
      <p:cxnSp>
        <p:nvCxnSpPr>
          <p:cNvPr id="1074" name="直接连接符 1073">
            <a:extLst>
              <a:ext uri="{FF2B5EF4-FFF2-40B4-BE49-F238E27FC236}">
                <a16:creationId xmlns:a16="http://schemas.microsoft.com/office/drawing/2014/main" id="{FBFA47F5-219B-9A4A-DD2C-2224B302C336}"/>
              </a:ext>
            </a:extLst>
          </p:cNvPr>
          <p:cNvCxnSpPr>
            <a:cxnSpLocks/>
            <a:stCxn id="1063" idx="4"/>
          </p:cNvCxnSpPr>
          <p:nvPr/>
        </p:nvCxnSpPr>
        <p:spPr>
          <a:xfrm flipH="1">
            <a:off x="7113477" y="2083008"/>
            <a:ext cx="64294" cy="606210"/>
          </a:xfrm>
          <a:prstGeom prst="line">
            <a:avLst/>
          </a:prstGeom>
        </p:spPr>
        <p:style>
          <a:lnRef idx="2">
            <a:schemeClr val="dk1"/>
          </a:lnRef>
          <a:fillRef idx="0">
            <a:schemeClr val="dk1"/>
          </a:fillRef>
          <a:effectRef idx="1">
            <a:schemeClr val="dk1"/>
          </a:effectRef>
          <a:fontRef idx="minor">
            <a:schemeClr val="tx1"/>
          </a:fontRef>
        </p:style>
      </p:cxnSp>
      <p:cxnSp>
        <p:nvCxnSpPr>
          <p:cNvPr id="1075" name="直接连接符 1074">
            <a:extLst>
              <a:ext uri="{FF2B5EF4-FFF2-40B4-BE49-F238E27FC236}">
                <a16:creationId xmlns:a16="http://schemas.microsoft.com/office/drawing/2014/main" id="{2B47E2B4-22B6-FDA2-C3D6-B1224A636EEB}"/>
              </a:ext>
            </a:extLst>
          </p:cNvPr>
          <p:cNvCxnSpPr>
            <a:cxnSpLocks/>
            <a:endCxn id="1065" idx="2"/>
          </p:cNvCxnSpPr>
          <p:nvPr/>
        </p:nvCxnSpPr>
        <p:spPr>
          <a:xfrm>
            <a:off x="7157221" y="2804942"/>
            <a:ext cx="314970" cy="21356"/>
          </a:xfrm>
          <a:prstGeom prst="line">
            <a:avLst/>
          </a:prstGeom>
        </p:spPr>
        <p:style>
          <a:lnRef idx="2">
            <a:schemeClr val="dk1"/>
          </a:lnRef>
          <a:fillRef idx="0">
            <a:schemeClr val="dk1"/>
          </a:fillRef>
          <a:effectRef idx="1">
            <a:schemeClr val="dk1"/>
          </a:effectRef>
          <a:fontRef idx="minor">
            <a:schemeClr val="tx1"/>
          </a:fontRef>
        </p:style>
      </p:cxnSp>
      <p:sp>
        <p:nvSpPr>
          <p:cNvPr id="1076" name="椭圆 1075">
            <a:extLst>
              <a:ext uri="{FF2B5EF4-FFF2-40B4-BE49-F238E27FC236}">
                <a16:creationId xmlns:a16="http://schemas.microsoft.com/office/drawing/2014/main" id="{B98D3BEF-1881-08BE-17EC-E8D067200334}"/>
              </a:ext>
            </a:extLst>
          </p:cNvPr>
          <p:cNvSpPr/>
          <p:nvPr/>
        </p:nvSpPr>
        <p:spPr>
          <a:xfrm>
            <a:off x="7043939" y="2692689"/>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077" name="椭圆 1076">
            <a:extLst>
              <a:ext uri="{FF2B5EF4-FFF2-40B4-BE49-F238E27FC236}">
                <a16:creationId xmlns:a16="http://schemas.microsoft.com/office/drawing/2014/main" id="{9516C170-2892-11D6-8ED3-35B456021A23}"/>
              </a:ext>
            </a:extLst>
          </p:cNvPr>
          <p:cNvSpPr/>
          <p:nvPr/>
        </p:nvSpPr>
        <p:spPr>
          <a:xfrm>
            <a:off x="6854375" y="2283673"/>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1078" name="椭圆 1077">
            <a:extLst>
              <a:ext uri="{FF2B5EF4-FFF2-40B4-BE49-F238E27FC236}">
                <a16:creationId xmlns:a16="http://schemas.microsoft.com/office/drawing/2014/main" id="{30FC122D-48DC-47A5-6747-27FF0BE75291}"/>
              </a:ext>
            </a:extLst>
          </p:cNvPr>
          <p:cNvSpPr/>
          <p:nvPr/>
        </p:nvSpPr>
        <p:spPr>
          <a:xfrm>
            <a:off x="7850412" y="2561076"/>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079" name="椭圆 1078">
            <a:extLst>
              <a:ext uri="{FF2B5EF4-FFF2-40B4-BE49-F238E27FC236}">
                <a16:creationId xmlns:a16="http://schemas.microsoft.com/office/drawing/2014/main" id="{21B8FBA4-AB2B-353E-765C-2FC65FF1F7C7}"/>
              </a:ext>
            </a:extLst>
          </p:cNvPr>
          <p:cNvSpPr/>
          <p:nvPr/>
        </p:nvSpPr>
        <p:spPr>
          <a:xfrm>
            <a:off x="7775605" y="2242994"/>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080" name="文本框 1079">
            <a:extLst>
              <a:ext uri="{FF2B5EF4-FFF2-40B4-BE49-F238E27FC236}">
                <a16:creationId xmlns:a16="http://schemas.microsoft.com/office/drawing/2014/main" id="{6E7E1294-4010-35D5-ECDF-850AF6C3B14F}"/>
              </a:ext>
            </a:extLst>
          </p:cNvPr>
          <p:cNvSpPr txBox="1"/>
          <p:nvPr/>
        </p:nvSpPr>
        <p:spPr>
          <a:xfrm>
            <a:off x="7046681" y="1846679"/>
            <a:ext cx="274434" cy="307777"/>
          </a:xfrm>
          <a:prstGeom prst="rect">
            <a:avLst/>
          </a:prstGeom>
          <a:noFill/>
        </p:spPr>
        <p:txBody>
          <a:bodyPr wrap="none" rtlCol="0">
            <a:spAutoFit/>
          </a:bodyPr>
          <a:lstStyle/>
          <a:p>
            <a:r>
              <a:rPr lang="en-US" altLang="zh-CN" sz="1400" b="1" dirty="0"/>
              <a:t>-</a:t>
            </a:r>
            <a:endParaRPr lang="zh-CN" altLang="en-US" sz="1400" b="1" dirty="0"/>
          </a:p>
        </p:txBody>
      </p:sp>
      <p:sp>
        <p:nvSpPr>
          <p:cNvPr id="1081" name="文本框 1080">
            <a:extLst>
              <a:ext uri="{FF2B5EF4-FFF2-40B4-BE49-F238E27FC236}">
                <a16:creationId xmlns:a16="http://schemas.microsoft.com/office/drawing/2014/main" id="{B0923B9E-0E61-D03F-25B9-4A5EEF247F54}"/>
              </a:ext>
            </a:extLst>
          </p:cNvPr>
          <p:cNvSpPr txBox="1"/>
          <p:nvPr/>
        </p:nvSpPr>
        <p:spPr>
          <a:xfrm>
            <a:off x="7338640" y="2235463"/>
            <a:ext cx="292068" cy="276999"/>
          </a:xfrm>
          <a:prstGeom prst="rect">
            <a:avLst/>
          </a:prstGeom>
          <a:noFill/>
        </p:spPr>
        <p:txBody>
          <a:bodyPr wrap="non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cxnSp>
        <p:nvCxnSpPr>
          <p:cNvPr id="1119" name="直接连接符 1118">
            <a:extLst>
              <a:ext uri="{FF2B5EF4-FFF2-40B4-BE49-F238E27FC236}">
                <a16:creationId xmlns:a16="http://schemas.microsoft.com/office/drawing/2014/main" id="{21EE48EA-5184-65B2-423E-D80E4365DFEE}"/>
              </a:ext>
            </a:extLst>
          </p:cNvPr>
          <p:cNvCxnSpPr>
            <a:cxnSpLocks/>
          </p:cNvCxnSpPr>
          <p:nvPr/>
        </p:nvCxnSpPr>
        <p:spPr>
          <a:xfrm flipH="1">
            <a:off x="7493306" y="2017906"/>
            <a:ext cx="34728" cy="311085"/>
          </a:xfrm>
          <a:prstGeom prst="line">
            <a:avLst/>
          </a:prstGeom>
        </p:spPr>
        <p:style>
          <a:lnRef idx="2">
            <a:schemeClr val="dk1"/>
          </a:lnRef>
          <a:fillRef idx="0">
            <a:schemeClr val="dk1"/>
          </a:fillRef>
          <a:effectRef idx="1">
            <a:schemeClr val="dk1"/>
          </a:effectRef>
          <a:fontRef idx="minor">
            <a:schemeClr val="tx1"/>
          </a:fontRef>
        </p:style>
      </p:cxnSp>
      <p:sp>
        <p:nvSpPr>
          <p:cNvPr id="1120" name="椭圆 1119">
            <a:extLst>
              <a:ext uri="{FF2B5EF4-FFF2-40B4-BE49-F238E27FC236}">
                <a16:creationId xmlns:a16="http://schemas.microsoft.com/office/drawing/2014/main" id="{D68B3174-FFBA-D5D4-3B0F-194706C9F267}"/>
              </a:ext>
            </a:extLst>
          </p:cNvPr>
          <p:cNvSpPr/>
          <p:nvPr/>
        </p:nvSpPr>
        <p:spPr>
          <a:xfrm>
            <a:off x="7470447" y="1929488"/>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1121" name="文本框 1120">
            <a:extLst>
              <a:ext uri="{FF2B5EF4-FFF2-40B4-BE49-F238E27FC236}">
                <a16:creationId xmlns:a16="http://schemas.microsoft.com/office/drawing/2014/main" id="{A99E8845-5B8E-E54B-D49A-11650B3CFD40}"/>
              </a:ext>
            </a:extLst>
          </p:cNvPr>
          <p:cNvSpPr txBox="1"/>
          <p:nvPr/>
        </p:nvSpPr>
        <p:spPr>
          <a:xfrm>
            <a:off x="6775989" y="2182125"/>
            <a:ext cx="274434" cy="307777"/>
          </a:xfrm>
          <a:prstGeom prst="rect">
            <a:avLst/>
          </a:prstGeom>
          <a:noFill/>
        </p:spPr>
        <p:txBody>
          <a:bodyPr wrap="none" rtlCol="0">
            <a:spAutoFit/>
          </a:bodyPr>
          <a:lstStyle/>
          <a:p>
            <a:r>
              <a:rPr lang="en-US" altLang="zh-CN" sz="1400" b="1" dirty="0"/>
              <a:t>-</a:t>
            </a:r>
            <a:endParaRPr lang="zh-CN" altLang="en-US" sz="1400" b="1" dirty="0"/>
          </a:p>
        </p:txBody>
      </p:sp>
      <p:sp>
        <p:nvSpPr>
          <p:cNvPr id="1122" name="文本框 1121">
            <a:extLst>
              <a:ext uri="{FF2B5EF4-FFF2-40B4-BE49-F238E27FC236}">
                <a16:creationId xmlns:a16="http://schemas.microsoft.com/office/drawing/2014/main" id="{7F985A44-1D76-A675-A9DA-09F934F6896D}"/>
              </a:ext>
            </a:extLst>
          </p:cNvPr>
          <p:cNvSpPr txBox="1"/>
          <p:nvPr/>
        </p:nvSpPr>
        <p:spPr>
          <a:xfrm>
            <a:off x="7697740" y="2162678"/>
            <a:ext cx="292068" cy="276999"/>
          </a:xfrm>
          <a:prstGeom prst="rect">
            <a:avLst/>
          </a:prstGeom>
          <a:noFill/>
        </p:spPr>
        <p:txBody>
          <a:bodyPr wrap="non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cxnSp>
        <p:nvCxnSpPr>
          <p:cNvPr id="1123" name="直接连接符 1122">
            <a:extLst>
              <a:ext uri="{FF2B5EF4-FFF2-40B4-BE49-F238E27FC236}">
                <a16:creationId xmlns:a16="http://schemas.microsoft.com/office/drawing/2014/main" id="{B430A83E-730A-5458-D85D-4CC39918E19E}"/>
              </a:ext>
            </a:extLst>
          </p:cNvPr>
          <p:cNvCxnSpPr>
            <a:cxnSpLocks/>
            <a:stCxn id="1127" idx="2"/>
            <a:endCxn id="1124" idx="6"/>
          </p:cNvCxnSpPr>
          <p:nvPr/>
        </p:nvCxnSpPr>
        <p:spPr>
          <a:xfrm flipH="1">
            <a:off x="8072230" y="2385287"/>
            <a:ext cx="87444" cy="7257"/>
          </a:xfrm>
          <a:prstGeom prst="line">
            <a:avLst/>
          </a:prstGeom>
          <a:ln w="19050">
            <a:solidFill>
              <a:srgbClr val="00B050"/>
            </a:solidFill>
          </a:ln>
        </p:spPr>
        <p:style>
          <a:lnRef idx="2">
            <a:schemeClr val="dk1"/>
          </a:lnRef>
          <a:fillRef idx="0">
            <a:schemeClr val="dk1"/>
          </a:fillRef>
          <a:effectRef idx="1">
            <a:schemeClr val="dk1"/>
          </a:effectRef>
          <a:fontRef idx="minor">
            <a:schemeClr val="tx1"/>
          </a:fontRef>
        </p:style>
      </p:cxnSp>
      <p:sp>
        <p:nvSpPr>
          <p:cNvPr id="1124" name="椭圆 1123">
            <a:extLst>
              <a:ext uri="{FF2B5EF4-FFF2-40B4-BE49-F238E27FC236}">
                <a16:creationId xmlns:a16="http://schemas.microsoft.com/office/drawing/2014/main" id="{C802020C-1648-CF22-101A-3B8BC44759B6}"/>
              </a:ext>
            </a:extLst>
          </p:cNvPr>
          <p:cNvSpPr/>
          <p:nvPr/>
        </p:nvSpPr>
        <p:spPr>
          <a:xfrm>
            <a:off x="7994258" y="2353558"/>
            <a:ext cx="77972" cy="77972"/>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25" name="直接连接符 1124">
            <a:extLst>
              <a:ext uri="{FF2B5EF4-FFF2-40B4-BE49-F238E27FC236}">
                <a16:creationId xmlns:a16="http://schemas.microsoft.com/office/drawing/2014/main" id="{D33E3C6B-8137-A3D5-212C-BEB2E03DA30D}"/>
              </a:ext>
            </a:extLst>
          </p:cNvPr>
          <p:cNvCxnSpPr>
            <a:cxnSpLocks/>
            <a:stCxn id="1127" idx="0"/>
            <a:endCxn id="1126" idx="5"/>
          </p:cNvCxnSpPr>
          <p:nvPr/>
        </p:nvCxnSpPr>
        <p:spPr>
          <a:xfrm flipH="1" flipV="1">
            <a:off x="8111157" y="2281994"/>
            <a:ext cx="87503" cy="64307"/>
          </a:xfrm>
          <a:prstGeom prst="line">
            <a:avLst/>
          </a:prstGeom>
          <a:ln w="19050">
            <a:solidFill>
              <a:srgbClr val="00B050"/>
            </a:solidFill>
          </a:ln>
        </p:spPr>
        <p:style>
          <a:lnRef idx="2">
            <a:schemeClr val="dk1"/>
          </a:lnRef>
          <a:fillRef idx="0">
            <a:schemeClr val="dk1"/>
          </a:fillRef>
          <a:effectRef idx="1">
            <a:schemeClr val="dk1"/>
          </a:effectRef>
          <a:fontRef idx="minor">
            <a:schemeClr val="tx1"/>
          </a:fontRef>
        </p:style>
      </p:cxnSp>
      <p:sp>
        <p:nvSpPr>
          <p:cNvPr id="1126" name="椭圆 1125">
            <a:extLst>
              <a:ext uri="{FF2B5EF4-FFF2-40B4-BE49-F238E27FC236}">
                <a16:creationId xmlns:a16="http://schemas.microsoft.com/office/drawing/2014/main" id="{032A751A-1AF1-DADC-48C2-0AA3F8973EE2}"/>
              </a:ext>
            </a:extLst>
          </p:cNvPr>
          <p:cNvSpPr/>
          <p:nvPr/>
        </p:nvSpPr>
        <p:spPr>
          <a:xfrm>
            <a:off x="8044604" y="2215441"/>
            <a:ext cx="77972" cy="77972"/>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7" name="椭圆 1126">
            <a:extLst>
              <a:ext uri="{FF2B5EF4-FFF2-40B4-BE49-F238E27FC236}">
                <a16:creationId xmlns:a16="http://schemas.microsoft.com/office/drawing/2014/main" id="{35058D5E-BBB7-8E29-80D2-2280B8E20887}"/>
              </a:ext>
            </a:extLst>
          </p:cNvPr>
          <p:cNvSpPr/>
          <p:nvPr/>
        </p:nvSpPr>
        <p:spPr>
          <a:xfrm>
            <a:off x="8159674" y="2346301"/>
            <a:ext cx="77972" cy="77972"/>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28" name="直接连接符 1127">
            <a:extLst>
              <a:ext uri="{FF2B5EF4-FFF2-40B4-BE49-F238E27FC236}">
                <a16:creationId xmlns:a16="http://schemas.microsoft.com/office/drawing/2014/main" id="{A0EF3555-94BD-3DCE-8664-E8B552B7CA05}"/>
              </a:ext>
            </a:extLst>
          </p:cNvPr>
          <p:cNvCxnSpPr>
            <a:cxnSpLocks/>
            <a:stCxn id="1124" idx="4"/>
            <a:endCxn id="1078" idx="7"/>
          </p:cNvCxnSpPr>
          <p:nvPr/>
        </p:nvCxnSpPr>
        <p:spPr>
          <a:xfrm flipH="1">
            <a:off x="7960169" y="2431530"/>
            <a:ext cx="73075" cy="149423"/>
          </a:xfrm>
          <a:prstGeom prst="line">
            <a:avLst/>
          </a:prstGeom>
          <a:ln w="19050">
            <a:solidFill>
              <a:srgbClr val="00B050"/>
            </a:solidFill>
          </a:ln>
        </p:spPr>
        <p:style>
          <a:lnRef idx="2">
            <a:schemeClr val="dk1"/>
          </a:lnRef>
          <a:fillRef idx="0">
            <a:schemeClr val="dk1"/>
          </a:fillRef>
          <a:effectRef idx="1">
            <a:schemeClr val="dk1"/>
          </a:effectRef>
          <a:fontRef idx="minor">
            <a:schemeClr val="tx1"/>
          </a:fontRef>
        </p:style>
      </p:cxnSp>
      <p:cxnSp>
        <p:nvCxnSpPr>
          <p:cNvPr id="1129" name="直接连接符 1128">
            <a:extLst>
              <a:ext uri="{FF2B5EF4-FFF2-40B4-BE49-F238E27FC236}">
                <a16:creationId xmlns:a16="http://schemas.microsoft.com/office/drawing/2014/main" id="{54D854B5-41B5-DCF5-DC7C-A4C168BD47C5}"/>
              </a:ext>
            </a:extLst>
          </p:cNvPr>
          <p:cNvCxnSpPr>
            <a:cxnSpLocks/>
            <a:stCxn id="1126" idx="2"/>
            <a:endCxn id="1079" idx="7"/>
          </p:cNvCxnSpPr>
          <p:nvPr/>
        </p:nvCxnSpPr>
        <p:spPr>
          <a:xfrm flipH="1">
            <a:off x="7885362" y="2254427"/>
            <a:ext cx="159242" cy="8444"/>
          </a:xfrm>
          <a:prstGeom prst="line">
            <a:avLst/>
          </a:prstGeom>
          <a:ln w="19050">
            <a:solidFill>
              <a:srgbClr val="00B050"/>
            </a:solidFill>
          </a:ln>
        </p:spPr>
        <p:style>
          <a:lnRef idx="2">
            <a:schemeClr val="dk1"/>
          </a:lnRef>
          <a:fillRef idx="0">
            <a:schemeClr val="dk1"/>
          </a:fillRef>
          <a:effectRef idx="1">
            <a:schemeClr val="dk1"/>
          </a:effectRef>
          <a:fontRef idx="minor">
            <a:schemeClr val="tx1"/>
          </a:fontRef>
        </p:style>
      </p:cxnSp>
      <p:sp>
        <p:nvSpPr>
          <p:cNvPr id="1130" name="椭圆 1129">
            <a:extLst>
              <a:ext uri="{FF2B5EF4-FFF2-40B4-BE49-F238E27FC236}">
                <a16:creationId xmlns:a16="http://schemas.microsoft.com/office/drawing/2014/main" id="{2C2C57E7-A036-AEE8-D9B6-B79468F2B1B3}"/>
              </a:ext>
            </a:extLst>
          </p:cNvPr>
          <p:cNvSpPr/>
          <p:nvPr/>
        </p:nvSpPr>
        <p:spPr>
          <a:xfrm>
            <a:off x="8127407" y="2556814"/>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cxnSp>
        <p:nvCxnSpPr>
          <p:cNvPr id="1131" name="直接连接符 1130">
            <a:extLst>
              <a:ext uri="{FF2B5EF4-FFF2-40B4-BE49-F238E27FC236}">
                <a16:creationId xmlns:a16="http://schemas.microsoft.com/office/drawing/2014/main" id="{C1E6B972-A5CB-A999-B6C5-70380ADA5B79}"/>
              </a:ext>
            </a:extLst>
          </p:cNvPr>
          <p:cNvCxnSpPr>
            <a:cxnSpLocks/>
            <a:stCxn id="1127" idx="4"/>
            <a:endCxn id="1130" idx="0"/>
          </p:cNvCxnSpPr>
          <p:nvPr/>
        </p:nvCxnSpPr>
        <p:spPr>
          <a:xfrm flipH="1">
            <a:off x="8191701" y="2424273"/>
            <a:ext cx="6959" cy="132541"/>
          </a:xfrm>
          <a:prstGeom prst="line">
            <a:avLst/>
          </a:prstGeom>
          <a:ln w="19050">
            <a:solidFill>
              <a:srgbClr val="00B050"/>
            </a:solidFill>
          </a:ln>
        </p:spPr>
        <p:style>
          <a:lnRef idx="2">
            <a:schemeClr val="dk1"/>
          </a:lnRef>
          <a:fillRef idx="0">
            <a:schemeClr val="dk1"/>
          </a:fillRef>
          <a:effectRef idx="1">
            <a:schemeClr val="dk1"/>
          </a:effectRef>
          <a:fontRef idx="minor">
            <a:schemeClr val="tx1"/>
          </a:fontRef>
        </p:style>
      </p:cxnSp>
      <p:sp>
        <p:nvSpPr>
          <p:cNvPr id="1132" name="文本框 1131">
            <a:extLst>
              <a:ext uri="{FF2B5EF4-FFF2-40B4-BE49-F238E27FC236}">
                <a16:creationId xmlns:a16="http://schemas.microsoft.com/office/drawing/2014/main" id="{0BA4BBA4-78F9-9ED9-6B8F-104B3CCBEC9B}"/>
              </a:ext>
            </a:extLst>
          </p:cNvPr>
          <p:cNvSpPr txBox="1"/>
          <p:nvPr/>
        </p:nvSpPr>
        <p:spPr>
          <a:xfrm>
            <a:off x="7790593" y="2505730"/>
            <a:ext cx="242374" cy="246221"/>
          </a:xfrm>
          <a:prstGeom prst="rect">
            <a:avLst/>
          </a:prstGeom>
          <a:noFill/>
        </p:spPr>
        <p:txBody>
          <a:bodyPr wrap="none" rtlCol="0">
            <a:spAutoFit/>
          </a:bodyPr>
          <a:lstStyle/>
          <a:p>
            <a:r>
              <a:rPr lang="en-US" altLang="zh-CN" sz="1000" dirty="0">
                <a:latin typeface="Times New Roman" panose="02020603050405020304" pitchFamily="18" charset="0"/>
                <a:cs typeface="Times New Roman" panose="02020603050405020304" pitchFamily="18" charset="0"/>
              </a:rPr>
              <a:t>?</a:t>
            </a:r>
            <a:endParaRPr lang="zh-CN" altLang="en-US" sz="1000" dirty="0">
              <a:latin typeface="Times New Roman" panose="02020603050405020304" pitchFamily="18" charset="0"/>
              <a:cs typeface="Times New Roman" panose="02020603050405020304" pitchFamily="18" charset="0"/>
            </a:endParaRPr>
          </a:p>
        </p:txBody>
      </p:sp>
      <p:cxnSp>
        <p:nvCxnSpPr>
          <p:cNvPr id="1133" name="直接连接符 1132">
            <a:extLst>
              <a:ext uri="{FF2B5EF4-FFF2-40B4-BE49-F238E27FC236}">
                <a16:creationId xmlns:a16="http://schemas.microsoft.com/office/drawing/2014/main" id="{67C72AD9-878A-33E5-E566-FA189B6BE0D0}"/>
              </a:ext>
            </a:extLst>
          </p:cNvPr>
          <p:cNvCxnSpPr>
            <a:cxnSpLocks/>
            <a:stCxn id="1130" idx="2"/>
            <a:endCxn id="1078" idx="5"/>
          </p:cNvCxnSpPr>
          <p:nvPr/>
        </p:nvCxnSpPr>
        <p:spPr>
          <a:xfrm flipH="1">
            <a:off x="7960169" y="2624680"/>
            <a:ext cx="167238" cy="52250"/>
          </a:xfrm>
          <a:prstGeom prst="line">
            <a:avLst/>
          </a:prstGeom>
        </p:spPr>
        <p:style>
          <a:lnRef idx="2">
            <a:schemeClr val="dk1"/>
          </a:lnRef>
          <a:fillRef idx="0">
            <a:schemeClr val="dk1"/>
          </a:fillRef>
          <a:effectRef idx="1">
            <a:schemeClr val="dk1"/>
          </a:effectRef>
          <a:fontRef idx="minor">
            <a:schemeClr val="tx1"/>
          </a:fontRef>
        </p:style>
      </p:cxnSp>
      <p:sp>
        <p:nvSpPr>
          <p:cNvPr id="1134" name="文本框 1133">
            <a:extLst>
              <a:ext uri="{FF2B5EF4-FFF2-40B4-BE49-F238E27FC236}">
                <a16:creationId xmlns:a16="http://schemas.microsoft.com/office/drawing/2014/main" id="{230EEB5C-44FF-21E2-1FB4-7613C5820709}"/>
              </a:ext>
            </a:extLst>
          </p:cNvPr>
          <p:cNvSpPr txBox="1"/>
          <p:nvPr/>
        </p:nvSpPr>
        <p:spPr>
          <a:xfrm>
            <a:off x="7643226" y="2608086"/>
            <a:ext cx="489278" cy="276999"/>
          </a:xfrm>
          <a:prstGeom prst="rect">
            <a:avLst/>
          </a:prstGeom>
          <a:noFill/>
        </p:spPr>
        <p:txBody>
          <a:bodyPr wrap="square" rtlCol="0">
            <a:spAutoFit/>
          </a:bodyPr>
          <a:lstStyle/>
          <a:p>
            <a:pPr algn="ctr"/>
            <a:r>
              <a:rPr lang="en-US" altLang="zh-CN" sz="1200" dirty="0">
                <a:latin typeface="Times New Roman" panose="02020603050405020304" pitchFamily="18" charset="0"/>
                <a:cs typeface="Times New Roman" panose="02020603050405020304" pitchFamily="18" charset="0"/>
              </a:rPr>
              <a:t>Hard</a:t>
            </a:r>
            <a:endParaRPr lang="zh-CN" altLang="en-US" sz="1200" dirty="0">
              <a:latin typeface="Times New Roman" panose="02020603050405020304" pitchFamily="18" charset="0"/>
              <a:cs typeface="Times New Roman" panose="02020603050405020304" pitchFamily="18" charset="0"/>
            </a:endParaRPr>
          </a:p>
        </p:txBody>
      </p:sp>
      <p:sp>
        <p:nvSpPr>
          <p:cNvPr id="1135" name="椭圆 1134">
            <a:extLst>
              <a:ext uri="{FF2B5EF4-FFF2-40B4-BE49-F238E27FC236}">
                <a16:creationId xmlns:a16="http://schemas.microsoft.com/office/drawing/2014/main" id="{79E3C040-676D-E6D2-6271-58621EA71BA9}"/>
              </a:ext>
            </a:extLst>
          </p:cNvPr>
          <p:cNvSpPr/>
          <p:nvPr/>
        </p:nvSpPr>
        <p:spPr>
          <a:xfrm>
            <a:off x="7592233" y="2128916"/>
            <a:ext cx="781104" cy="763257"/>
          </a:xfrm>
          <a:prstGeom prst="ellipse">
            <a:avLst/>
          </a:prstGeom>
          <a:noFill/>
          <a:ln>
            <a:solidFill>
              <a:srgbClr val="00B05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6" name="文本框 1135">
            <a:extLst>
              <a:ext uri="{FF2B5EF4-FFF2-40B4-BE49-F238E27FC236}">
                <a16:creationId xmlns:a16="http://schemas.microsoft.com/office/drawing/2014/main" id="{81B10721-107B-3366-72C4-D8E21D36832C}"/>
              </a:ext>
            </a:extLst>
          </p:cNvPr>
          <p:cNvSpPr txBox="1"/>
          <p:nvPr/>
        </p:nvSpPr>
        <p:spPr>
          <a:xfrm>
            <a:off x="6971981" y="2589426"/>
            <a:ext cx="274434" cy="307777"/>
          </a:xfrm>
          <a:prstGeom prst="rect">
            <a:avLst/>
          </a:prstGeom>
          <a:noFill/>
        </p:spPr>
        <p:txBody>
          <a:bodyPr wrap="none" rtlCol="0">
            <a:spAutoFit/>
          </a:bodyPr>
          <a:lstStyle/>
          <a:p>
            <a:r>
              <a:rPr lang="en-US" altLang="zh-CN" sz="1400" b="1" dirty="0"/>
              <a:t>-</a:t>
            </a:r>
            <a:endParaRPr lang="zh-CN" altLang="en-US" sz="1400" b="1" dirty="0"/>
          </a:p>
        </p:txBody>
      </p:sp>
      <p:sp>
        <p:nvSpPr>
          <p:cNvPr id="1137" name="矩形 1136">
            <a:extLst>
              <a:ext uri="{FF2B5EF4-FFF2-40B4-BE49-F238E27FC236}">
                <a16:creationId xmlns:a16="http://schemas.microsoft.com/office/drawing/2014/main" id="{9E31733D-BDAE-F822-61E6-9A6D1DEE2253}"/>
              </a:ext>
            </a:extLst>
          </p:cNvPr>
          <p:cNvSpPr/>
          <p:nvPr/>
        </p:nvSpPr>
        <p:spPr>
          <a:xfrm>
            <a:off x="6796069" y="1890608"/>
            <a:ext cx="1656781" cy="1079322"/>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138" name="文本框 1137">
                <a:extLst>
                  <a:ext uri="{FF2B5EF4-FFF2-40B4-BE49-F238E27FC236}">
                    <a16:creationId xmlns:a16="http://schemas.microsoft.com/office/drawing/2014/main" id="{BD8BD5CF-CAAC-4C65-6684-C28B0FDDAAFF}"/>
                  </a:ext>
                </a:extLst>
              </p:cNvPr>
              <p:cNvSpPr txBox="1"/>
              <p:nvPr/>
            </p:nvSpPr>
            <p:spPr>
              <a:xfrm>
                <a:off x="7027606" y="2952414"/>
                <a:ext cx="1470975" cy="291298"/>
              </a:xfrm>
              <a:prstGeom prst="rect">
                <a:avLst/>
              </a:prstGeom>
              <a:noFill/>
            </p:spPr>
            <p:txBody>
              <a:bodyPr wrap="square">
                <a:spAutoFit/>
              </a:bodyPr>
              <a:lstStyle/>
              <a:p>
                <a:r>
                  <a:rPr lang="en-US" altLang="zh-CN" sz="1200" i="0" dirty="0">
                    <a:solidFill>
                      <a:srgbClr val="2C2C36"/>
                    </a:solidFill>
                    <a:effectLst/>
                    <a:latin typeface="Times New Roman" panose="02020603050405020304" pitchFamily="18" charset="0"/>
                    <a:cs typeface="Times New Roman" panose="02020603050405020304" pitchFamily="18" charset="0"/>
                  </a:rPr>
                  <a:t>Perturbed </a:t>
                </a:r>
                <a:r>
                  <a:rPr lang="en-US" altLang="zh-CN" sz="1200" dirty="0">
                    <a:latin typeface="Times New Roman" panose="02020603050405020304" pitchFamily="18" charset="0"/>
                    <a:cs typeface="Times New Roman" panose="02020603050405020304" pitchFamily="18" charset="0"/>
                  </a:rPr>
                  <a:t>graph </a:t>
                </a:r>
                <a14:m>
                  <m:oMath xmlns:m="http://schemas.openxmlformats.org/officeDocument/2006/math">
                    <m:sSub>
                      <m:sSubPr>
                        <m:ctrlPr>
                          <a:rPr lang="en-US" altLang="zh-CN" sz="1200" i="1" smtClean="0">
                            <a:latin typeface="Cambria Math" panose="02040503050406030204" pitchFamily="18" charset="0"/>
                            <a:cs typeface="Times New Roman" panose="02020603050405020304" pitchFamily="18" charset="0"/>
                          </a:rPr>
                        </m:ctrlPr>
                      </m:sSubPr>
                      <m:e>
                        <m:r>
                          <a:rPr lang="en-US" altLang="zh-CN" sz="1200" b="0" i="1" smtClean="0">
                            <a:latin typeface="Cambria Math" panose="02040503050406030204" pitchFamily="18" charset="0"/>
                            <a:cs typeface="Times New Roman" panose="02020603050405020304" pitchFamily="18" charset="0"/>
                          </a:rPr>
                          <m:t>𝐺</m:t>
                        </m:r>
                      </m:e>
                      <m:sub>
                        <m:r>
                          <a:rPr lang="en-US" altLang="zh-CN" sz="1200" b="0" i="1" smtClean="0">
                            <a:latin typeface="Cambria Math" panose="02040503050406030204" pitchFamily="18" charset="0"/>
                            <a:cs typeface="Times New Roman" panose="02020603050405020304" pitchFamily="18" charset="0"/>
                          </a:rPr>
                          <m:t>𝑝</m:t>
                        </m:r>
                      </m:sub>
                    </m:sSub>
                  </m:oMath>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1138" name="文本框 1137">
                <a:extLst>
                  <a:ext uri="{FF2B5EF4-FFF2-40B4-BE49-F238E27FC236}">
                    <a16:creationId xmlns:a16="http://schemas.microsoft.com/office/drawing/2014/main" id="{BD8BD5CF-CAAC-4C65-6684-C28B0FDDAAFF}"/>
                  </a:ext>
                </a:extLst>
              </p:cNvPr>
              <p:cNvSpPr txBox="1">
                <a:spLocks noRot="1" noChangeAspect="1" noMove="1" noResize="1" noEditPoints="1" noAdjustHandles="1" noChangeArrowheads="1" noChangeShapeType="1" noTextEdit="1"/>
              </p:cNvSpPr>
              <p:nvPr/>
            </p:nvSpPr>
            <p:spPr>
              <a:xfrm>
                <a:off x="7027606" y="2952414"/>
                <a:ext cx="1470975" cy="291298"/>
              </a:xfrm>
              <a:prstGeom prst="rect">
                <a:avLst/>
              </a:prstGeom>
              <a:blipFill>
                <a:blip r:embed="rId6"/>
                <a:stretch>
                  <a:fillRect l="-415" b="-10417"/>
                </a:stretch>
              </a:blipFill>
            </p:spPr>
            <p:txBody>
              <a:bodyPr/>
              <a:lstStyle/>
              <a:p>
                <a:r>
                  <a:rPr lang="zh-CN" altLang="en-US">
                    <a:noFill/>
                  </a:rPr>
                  <a:t> </a:t>
                </a:r>
              </a:p>
            </p:txBody>
          </p:sp>
        </mc:Fallback>
      </mc:AlternateContent>
      <p:sp>
        <p:nvSpPr>
          <p:cNvPr id="1140" name="文本框 1139">
            <a:extLst>
              <a:ext uri="{FF2B5EF4-FFF2-40B4-BE49-F238E27FC236}">
                <a16:creationId xmlns:a16="http://schemas.microsoft.com/office/drawing/2014/main" id="{0C865B7B-B796-E6D2-948D-61D8551E95B5}"/>
              </a:ext>
            </a:extLst>
          </p:cNvPr>
          <p:cNvSpPr txBox="1"/>
          <p:nvPr/>
        </p:nvSpPr>
        <p:spPr>
          <a:xfrm>
            <a:off x="6606398" y="449800"/>
            <a:ext cx="1629733" cy="461665"/>
          </a:xfrm>
          <a:prstGeom prst="rect">
            <a:avLst/>
          </a:prstGeom>
          <a:noFill/>
        </p:spPr>
        <p:txBody>
          <a:bodyPr wrap="square">
            <a:spAutoFit/>
          </a:bodyPr>
          <a:lstStyle/>
          <a:p>
            <a:pPr algn="ctr"/>
            <a:r>
              <a:rPr lang="en-US" altLang="zh-CN" sz="1200" dirty="0">
                <a:solidFill>
                  <a:srgbClr val="2C2C36"/>
                </a:solidFill>
                <a:latin typeface="Times New Roman" panose="02020603050405020304" pitchFamily="18" charset="0"/>
                <a:cs typeface="Times New Roman" panose="02020603050405020304" pitchFamily="18" charset="0"/>
              </a:rPr>
              <a:t>O</a:t>
            </a:r>
            <a:r>
              <a:rPr lang="en-US" altLang="zh-CN" sz="1200" i="0" dirty="0">
                <a:solidFill>
                  <a:srgbClr val="2C2C36"/>
                </a:solidFill>
                <a:effectLst/>
                <a:latin typeface="Times New Roman" panose="02020603050405020304" pitchFamily="18" charset="0"/>
                <a:cs typeface="Times New Roman" panose="02020603050405020304" pitchFamily="18" charset="0"/>
              </a:rPr>
              <a:t>wnership verification </a:t>
            </a:r>
          </a:p>
          <a:p>
            <a:pPr algn="ctr"/>
            <a:r>
              <a:rPr lang="en-US" altLang="zh-CN" sz="1200" i="0" dirty="0">
                <a:solidFill>
                  <a:srgbClr val="2C2C36"/>
                </a:solidFill>
                <a:effectLst/>
                <a:latin typeface="Times New Roman" panose="02020603050405020304" pitchFamily="18" charset="0"/>
                <a:cs typeface="Times New Roman" panose="02020603050405020304" pitchFamily="18" charset="0"/>
              </a:rPr>
              <a:t>by single-class outputs</a:t>
            </a:r>
            <a:endParaRPr lang="zh-CN" altLang="en-US" sz="1200" dirty="0">
              <a:latin typeface="Times New Roman" panose="02020603050405020304" pitchFamily="18" charset="0"/>
              <a:cs typeface="Times New Roman" panose="02020603050405020304" pitchFamily="18" charset="0"/>
            </a:endParaRPr>
          </a:p>
        </p:txBody>
      </p:sp>
      <p:cxnSp>
        <p:nvCxnSpPr>
          <p:cNvPr id="1141" name="直接箭头连接符 1140">
            <a:extLst>
              <a:ext uri="{FF2B5EF4-FFF2-40B4-BE49-F238E27FC236}">
                <a16:creationId xmlns:a16="http://schemas.microsoft.com/office/drawing/2014/main" id="{7887FD2B-63F9-E5AC-8EED-884EE67A17DB}"/>
              </a:ext>
            </a:extLst>
          </p:cNvPr>
          <p:cNvCxnSpPr>
            <a:cxnSpLocks/>
          </p:cNvCxnSpPr>
          <p:nvPr/>
        </p:nvCxnSpPr>
        <p:spPr>
          <a:xfrm>
            <a:off x="8240902" y="703948"/>
            <a:ext cx="40985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143" name="文本框 1142">
            <a:extLst>
              <a:ext uri="{FF2B5EF4-FFF2-40B4-BE49-F238E27FC236}">
                <a16:creationId xmlns:a16="http://schemas.microsoft.com/office/drawing/2014/main" id="{F9223F9F-F713-1F95-4A20-7F264F07822D}"/>
              </a:ext>
            </a:extLst>
          </p:cNvPr>
          <p:cNvSpPr txBox="1"/>
          <p:nvPr/>
        </p:nvSpPr>
        <p:spPr>
          <a:xfrm>
            <a:off x="8867737" y="480466"/>
            <a:ext cx="1938327" cy="461665"/>
          </a:xfrm>
          <a:prstGeom prst="rect">
            <a:avLst/>
          </a:prstGeom>
          <a:noFill/>
        </p:spPr>
        <p:txBody>
          <a:bodyPr wrap="square">
            <a:spAutoFit/>
          </a:bodyPr>
          <a:lstStyle/>
          <a:p>
            <a:r>
              <a:rPr lang="en-US" altLang="zh-CN" sz="1200" i="0" dirty="0">
                <a:effectLst/>
                <a:latin typeface="Times New Roman" panose="02020603050405020304" pitchFamily="18" charset="0"/>
                <a:cs typeface="Times New Roman" panose="02020603050405020304" pitchFamily="18" charset="0"/>
              </a:rPr>
              <a:t>Both models make the same predictions on hard nodes.</a:t>
            </a:r>
            <a:endParaRPr lang="zh-CN" altLang="en-US" sz="1200" dirty="0">
              <a:latin typeface="Times New Roman" panose="02020603050405020304" pitchFamily="18" charset="0"/>
              <a:cs typeface="Times New Roman" panose="02020603050405020304" pitchFamily="18" charset="0"/>
            </a:endParaRPr>
          </a:p>
        </p:txBody>
      </p:sp>
      <p:sp>
        <p:nvSpPr>
          <p:cNvPr id="1147" name="文本框 1146">
            <a:extLst>
              <a:ext uri="{FF2B5EF4-FFF2-40B4-BE49-F238E27FC236}">
                <a16:creationId xmlns:a16="http://schemas.microsoft.com/office/drawing/2014/main" id="{1F217C7D-DF30-83A2-0D21-F6FCA1E7F479}"/>
              </a:ext>
            </a:extLst>
          </p:cNvPr>
          <p:cNvSpPr txBox="1"/>
          <p:nvPr/>
        </p:nvSpPr>
        <p:spPr>
          <a:xfrm>
            <a:off x="6651975" y="1174653"/>
            <a:ext cx="1836249" cy="461665"/>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Ownership verification </a:t>
            </a:r>
          </a:p>
          <a:p>
            <a:r>
              <a:rPr lang="en-US" altLang="zh-CN" sz="1200" dirty="0">
                <a:latin typeface="Times New Roman" panose="02020603050405020304" pitchFamily="18" charset="0"/>
                <a:cs typeface="Times New Roman" panose="02020603050405020304" pitchFamily="18" charset="0"/>
              </a:rPr>
              <a:t>by hypothesis testing</a:t>
            </a:r>
            <a:endParaRPr lang="zh-CN" altLang="en-US" sz="1200" dirty="0">
              <a:latin typeface="Times New Roman" panose="02020603050405020304" pitchFamily="18" charset="0"/>
              <a:cs typeface="Times New Roman" panose="02020603050405020304" pitchFamily="18" charset="0"/>
            </a:endParaRPr>
          </a:p>
        </p:txBody>
      </p:sp>
      <p:cxnSp>
        <p:nvCxnSpPr>
          <p:cNvPr id="1148" name="直接箭头连接符 1147">
            <a:extLst>
              <a:ext uri="{FF2B5EF4-FFF2-40B4-BE49-F238E27FC236}">
                <a16:creationId xmlns:a16="http://schemas.microsoft.com/office/drawing/2014/main" id="{9F0825E0-C6F3-CF03-83D0-34A781F03999}"/>
              </a:ext>
            </a:extLst>
          </p:cNvPr>
          <p:cNvCxnSpPr>
            <a:cxnSpLocks/>
          </p:cNvCxnSpPr>
          <p:nvPr/>
        </p:nvCxnSpPr>
        <p:spPr>
          <a:xfrm>
            <a:off x="8277646" y="1430332"/>
            <a:ext cx="40985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150" name="文本框 1149">
            <a:extLst>
              <a:ext uri="{FF2B5EF4-FFF2-40B4-BE49-F238E27FC236}">
                <a16:creationId xmlns:a16="http://schemas.microsoft.com/office/drawing/2014/main" id="{6EBDFE29-C142-3C85-9579-8354E2F4D40C}"/>
              </a:ext>
            </a:extLst>
          </p:cNvPr>
          <p:cNvSpPr txBox="1"/>
          <p:nvPr/>
        </p:nvSpPr>
        <p:spPr>
          <a:xfrm>
            <a:off x="8868526" y="1196220"/>
            <a:ext cx="1930532" cy="461665"/>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Both models output similar hard-node probabilities</a:t>
            </a:r>
            <a:endParaRPr lang="zh-CN" altLang="en-US" sz="1200" dirty="0">
              <a:latin typeface="Times New Roman" panose="02020603050405020304" pitchFamily="18" charset="0"/>
              <a:cs typeface="Times New Roman" panose="02020603050405020304" pitchFamily="18" charset="0"/>
            </a:endParaRPr>
          </a:p>
        </p:txBody>
      </p:sp>
      <p:sp>
        <p:nvSpPr>
          <p:cNvPr id="1151" name="矩形 1150">
            <a:extLst>
              <a:ext uri="{FF2B5EF4-FFF2-40B4-BE49-F238E27FC236}">
                <a16:creationId xmlns:a16="http://schemas.microsoft.com/office/drawing/2014/main" id="{70B87343-7983-44C2-1B91-F8B1BAA65615}"/>
              </a:ext>
            </a:extLst>
          </p:cNvPr>
          <p:cNvSpPr/>
          <p:nvPr/>
        </p:nvSpPr>
        <p:spPr>
          <a:xfrm>
            <a:off x="6665113" y="445377"/>
            <a:ext cx="4208834" cy="511743"/>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0" name="矩形 319">
            <a:extLst>
              <a:ext uri="{FF2B5EF4-FFF2-40B4-BE49-F238E27FC236}">
                <a16:creationId xmlns:a16="http://schemas.microsoft.com/office/drawing/2014/main" id="{366F61F7-092B-B0B9-7876-E0D0E6140DFC}"/>
              </a:ext>
            </a:extLst>
          </p:cNvPr>
          <p:cNvSpPr/>
          <p:nvPr/>
        </p:nvSpPr>
        <p:spPr>
          <a:xfrm>
            <a:off x="6684630" y="1191570"/>
            <a:ext cx="4214029" cy="511743"/>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22" name="文本框 321">
            <a:extLst>
              <a:ext uri="{FF2B5EF4-FFF2-40B4-BE49-F238E27FC236}">
                <a16:creationId xmlns:a16="http://schemas.microsoft.com/office/drawing/2014/main" id="{069D460F-F849-ED49-0270-CD251F1260D2}"/>
              </a:ext>
            </a:extLst>
          </p:cNvPr>
          <p:cNvSpPr txBox="1"/>
          <p:nvPr/>
        </p:nvSpPr>
        <p:spPr>
          <a:xfrm>
            <a:off x="6588071" y="207378"/>
            <a:ext cx="1528751" cy="276999"/>
          </a:xfrm>
          <a:prstGeom prst="rect">
            <a:avLst/>
          </a:prstGeom>
          <a:noFill/>
        </p:spPr>
        <p:txBody>
          <a:bodyPr wrap="square">
            <a:spAutoFit/>
          </a:bodyPr>
          <a:lstStyle/>
          <a:p>
            <a:pPr algn="l"/>
            <a:r>
              <a:rPr lang="en-US" altLang="zh-CN" sz="1200" b="1" i="0" dirty="0">
                <a:solidFill>
                  <a:srgbClr val="2C2C36"/>
                </a:solidFill>
                <a:effectLst/>
                <a:latin typeface="Times New Roman" panose="02020603050405020304" pitchFamily="18" charset="0"/>
                <a:cs typeface="Times New Roman" panose="02020603050405020304" pitchFamily="18" charset="0"/>
              </a:rPr>
              <a:t>1) </a:t>
            </a:r>
            <a:r>
              <a:rPr lang="en-US" altLang="zh-CN" sz="1200" b="1" i="0" dirty="0">
                <a:solidFill>
                  <a:srgbClr val="FF0000"/>
                </a:solidFill>
                <a:effectLst/>
                <a:latin typeface="Times New Roman" panose="02020603050405020304" pitchFamily="18" charset="0"/>
                <a:cs typeface="Times New Roman" panose="02020603050405020304" pitchFamily="18" charset="0"/>
              </a:rPr>
              <a:t>Behave</a:t>
            </a:r>
            <a:r>
              <a:rPr lang="en-US" altLang="zh-CN" sz="1200" b="1" i="0" dirty="0">
                <a:solidFill>
                  <a:srgbClr val="2C2C36"/>
                </a:solidFill>
                <a:effectLst/>
                <a:latin typeface="Times New Roman" panose="02020603050405020304" pitchFamily="18" charset="0"/>
                <a:cs typeface="Times New Roman" panose="02020603050405020304" pitchFamily="18" charset="0"/>
              </a:rPr>
              <a:t> </a:t>
            </a:r>
            <a:r>
              <a:rPr lang="en-US" altLang="zh-CN" sz="1200" b="1" dirty="0">
                <a:latin typeface="Times New Roman" panose="02020603050405020304" pitchFamily="18" charset="0"/>
                <a:cs typeface="Times New Roman" panose="02020603050405020304" pitchFamily="18" charset="0"/>
              </a:rPr>
              <a:t>similarity</a:t>
            </a:r>
            <a:endParaRPr lang="en-US" altLang="zh-CN" sz="1200" b="0" i="0" dirty="0">
              <a:solidFill>
                <a:srgbClr val="2C2C36"/>
              </a:solidFill>
              <a:effectLst/>
              <a:latin typeface="Times New Roman" panose="02020603050405020304" pitchFamily="18" charset="0"/>
              <a:cs typeface="Times New Roman" panose="02020603050405020304" pitchFamily="18" charset="0"/>
            </a:endParaRPr>
          </a:p>
        </p:txBody>
      </p:sp>
      <p:sp>
        <p:nvSpPr>
          <p:cNvPr id="324" name="文本框 323">
            <a:extLst>
              <a:ext uri="{FF2B5EF4-FFF2-40B4-BE49-F238E27FC236}">
                <a16:creationId xmlns:a16="http://schemas.microsoft.com/office/drawing/2014/main" id="{366D4CF9-E677-0072-0790-E3A0E188D235}"/>
              </a:ext>
            </a:extLst>
          </p:cNvPr>
          <p:cNvSpPr txBox="1"/>
          <p:nvPr/>
        </p:nvSpPr>
        <p:spPr>
          <a:xfrm>
            <a:off x="6588071" y="957120"/>
            <a:ext cx="1536172" cy="276999"/>
          </a:xfrm>
          <a:prstGeom prst="rect">
            <a:avLst/>
          </a:prstGeom>
          <a:noFill/>
        </p:spPr>
        <p:txBody>
          <a:bodyPr wrap="square">
            <a:spAutoFit/>
          </a:bodyPr>
          <a:lstStyle/>
          <a:p>
            <a:r>
              <a:rPr lang="en-US" altLang="zh-CN" sz="1200" b="1" dirty="0">
                <a:latin typeface="Times New Roman" panose="02020603050405020304" pitchFamily="18" charset="0"/>
                <a:cs typeface="Times New Roman" panose="02020603050405020304" pitchFamily="18" charset="0"/>
              </a:rPr>
              <a:t>2) </a:t>
            </a:r>
            <a:r>
              <a:rPr lang="en-US" altLang="zh-CN" sz="1200" b="1" dirty="0">
                <a:solidFill>
                  <a:srgbClr val="FF0000"/>
                </a:solidFill>
                <a:latin typeface="Times New Roman" panose="02020603050405020304" pitchFamily="18" charset="0"/>
                <a:cs typeface="Times New Roman" panose="02020603050405020304" pitchFamily="18" charset="0"/>
              </a:rPr>
              <a:t>Kernel</a:t>
            </a:r>
            <a:r>
              <a:rPr lang="en-US" altLang="zh-CN" sz="1200" b="1" dirty="0">
                <a:latin typeface="Times New Roman" panose="02020603050405020304" pitchFamily="18" charset="0"/>
                <a:cs typeface="Times New Roman" panose="02020603050405020304" pitchFamily="18" charset="0"/>
              </a:rPr>
              <a:t> similarity</a:t>
            </a:r>
            <a:endParaRPr lang="zh-CN" altLang="en-US" sz="1200" b="1" dirty="0">
              <a:latin typeface="Times New Roman" panose="02020603050405020304" pitchFamily="18" charset="0"/>
              <a:cs typeface="Times New Roman" panose="02020603050405020304" pitchFamily="18" charset="0"/>
            </a:endParaRPr>
          </a:p>
        </p:txBody>
      </p:sp>
      <p:pic>
        <p:nvPicPr>
          <p:cNvPr id="328" name="图片 327">
            <a:extLst>
              <a:ext uri="{FF2B5EF4-FFF2-40B4-BE49-F238E27FC236}">
                <a16:creationId xmlns:a16="http://schemas.microsoft.com/office/drawing/2014/main" id="{2372AD66-6468-A67E-AC1B-BC9DAD48E77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741821" y="3391442"/>
            <a:ext cx="889653" cy="954574"/>
          </a:xfrm>
          <a:prstGeom prst="rect">
            <a:avLst/>
          </a:prstGeom>
        </p:spPr>
      </p:pic>
      <p:pic>
        <p:nvPicPr>
          <p:cNvPr id="329" name="图片 328">
            <a:extLst>
              <a:ext uri="{FF2B5EF4-FFF2-40B4-BE49-F238E27FC236}">
                <a16:creationId xmlns:a16="http://schemas.microsoft.com/office/drawing/2014/main" id="{63CAE14F-BA44-081F-50EF-DE0E5422BEA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847919" y="3451071"/>
            <a:ext cx="672098" cy="628130"/>
          </a:xfrm>
          <a:prstGeom prst="rect">
            <a:avLst/>
          </a:prstGeom>
        </p:spPr>
      </p:pic>
      <p:cxnSp>
        <p:nvCxnSpPr>
          <p:cNvPr id="330" name="直接箭头连接符 329">
            <a:extLst>
              <a:ext uri="{FF2B5EF4-FFF2-40B4-BE49-F238E27FC236}">
                <a16:creationId xmlns:a16="http://schemas.microsoft.com/office/drawing/2014/main" id="{F649540B-3A05-1F7C-5F37-219227D5E439}"/>
              </a:ext>
            </a:extLst>
          </p:cNvPr>
          <p:cNvCxnSpPr>
            <a:cxnSpLocks/>
          </p:cNvCxnSpPr>
          <p:nvPr/>
        </p:nvCxnSpPr>
        <p:spPr>
          <a:xfrm>
            <a:off x="7224523" y="3217377"/>
            <a:ext cx="0" cy="21162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32" name="直接箭头连接符 331">
            <a:extLst>
              <a:ext uri="{FF2B5EF4-FFF2-40B4-BE49-F238E27FC236}">
                <a16:creationId xmlns:a16="http://schemas.microsoft.com/office/drawing/2014/main" id="{C230A97C-2988-6299-F9CC-73923C1A698E}"/>
              </a:ext>
            </a:extLst>
          </p:cNvPr>
          <p:cNvCxnSpPr>
            <a:cxnSpLocks/>
          </p:cNvCxnSpPr>
          <p:nvPr/>
        </p:nvCxnSpPr>
        <p:spPr>
          <a:xfrm>
            <a:off x="8176405" y="3217377"/>
            <a:ext cx="0" cy="21162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nvGrpSpPr>
          <p:cNvPr id="333" name="Google Shape;4303;p42">
            <a:extLst>
              <a:ext uri="{FF2B5EF4-FFF2-40B4-BE49-F238E27FC236}">
                <a16:creationId xmlns:a16="http://schemas.microsoft.com/office/drawing/2014/main" id="{10A72219-C17D-3963-EF35-37E240AFFC3E}"/>
              </a:ext>
            </a:extLst>
          </p:cNvPr>
          <p:cNvGrpSpPr/>
          <p:nvPr/>
        </p:nvGrpSpPr>
        <p:grpSpPr>
          <a:xfrm rot="16200000">
            <a:off x="7182183" y="4624881"/>
            <a:ext cx="192428" cy="520706"/>
            <a:chOff x="6545125" y="610550"/>
            <a:chExt cx="274900" cy="822600"/>
          </a:xfrm>
          <a:solidFill>
            <a:srgbClr val="E3EEFF"/>
          </a:solidFill>
        </p:grpSpPr>
        <p:sp>
          <p:nvSpPr>
            <p:cNvPr id="334" name="Google Shape;4304;p42">
              <a:extLst>
                <a:ext uri="{FF2B5EF4-FFF2-40B4-BE49-F238E27FC236}">
                  <a16:creationId xmlns:a16="http://schemas.microsoft.com/office/drawing/2014/main" id="{BE11EAA5-1F4B-DAF8-F291-917775129588}"/>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5" name="Google Shape;4305;p42">
              <a:extLst>
                <a:ext uri="{FF2B5EF4-FFF2-40B4-BE49-F238E27FC236}">
                  <a16:creationId xmlns:a16="http://schemas.microsoft.com/office/drawing/2014/main" id="{9194B4F1-BB27-3341-9170-86D133543FD2}"/>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6" name="Google Shape;4306;p42">
              <a:extLst>
                <a:ext uri="{FF2B5EF4-FFF2-40B4-BE49-F238E27FC236}">
                  <a16:creationId xmlns:a16="http://schemas.microsoft.com/office/drawing/2014/main" id="{363DD91A-DA9A-6B93-D06B-5EAC688F82BD}"/>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37" name="Google Shape;4303;p42">
            <a:extLst>
              <a:ext uri="{FF2B5EF4-FFF2-40B4-BE49-F238E27FC236}">
                <a16:creationId xmlns:a16="http://schemas.microsoft.com/office/drawing/2014/main" id="{C2632817-A3A0-D574-A7D9-2894A5EC7D5D}"/>
              </a:ext>
            </a:extLst>
          </p:cNvPr>
          <p:cNvGrpSpPr/>
          <p:nvPr/>
        </p:nvGrpSpPr>
        <p:grpSpPr>
          <a:xfrm rot="16200000">
            <a:off x="7149530" y="4650920"/>
            <a:ext cx="192428" cy="520706"/>
            <a:chOff x="6545125" y="610550"/>
            <a:chExt cx="274900" cy="822600"/>
          </a:xfrm>
          <a:solidFill>
            <a:srgbClr val="E3EEFF"/>
          </a:solidFill>
        </p:grpSpPr>
        <p:sp>
          <p:nvSpPr>
            <p:cNvPr id="338" name="Google Shape;4304;p42">
              <a:extLst>
                <a:ext uri="{FF2B5EF4-FFF2-40B4-BE49-F238E27FC236}">
                  <a16:creationId xmlns:a16="http://schemas.microsoft.com/office/drawing/2014/main" id="{A5401989-AA3A-A7B8-0BD9-0DC8E2C00F1B}"/>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9" name="Google Shape;4305;p42">
              <a:extLst>
                <a:ext uri="{FF2B5EF4-FFF2-40B4-BE49-F238E27FC236}">
                  <a16:creationId xmlns:a16="http://schemas.microsoft.com/office/drawing/2014/main" id="{E43BBA18-0C01-DDBC-094D-6B8DBCC4AADD}"/>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0" name="Google Shape;4306;p42">
              <a:extLst>
                <a:ext uri="{FF2B5EF4-FFF2-40B4-BE49-F238E27FC236}">
                  <a16:creationId xmlns:a16="http://schemas.microsoft.com/office/drawing/2014/main" id="{5919239C-E497-7E0D-5054-0107B60D7FE6}"/>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41" name="Google Shape;4303;p42">
            <a:extLst>
              <a:ext uri="{FF2B5EF4-FFF2-40B4-BE49-F238E27FC236}">
                <a16:creationId xmlns:a16="http://schemas.microsoft.com/office/drawing/2014/main" id="{4A831924-C494-269C-C6E1-B95683A06A69}"/>
              </a:ext>
            </a:extLst>
          </p:cNvPr>
          <p:cNvGrpSpPr/>
          <p:nvPr/>
        </p:nvGrpSpPr>
        <p:grpSpPr>
          <a:xfrm rot="16200000">
            <a:off x="7100554" y="4681467"/>
            <a:ext cx="192428" cy="520706"/>
            <a:chOff x="6545125" y="610550"/>
            <a:chExt cx="274900" cy="822600"/>
          </a:xfrm>
          <a:solidFill>
            <a:srgbClr val="E3EEFF"/>
          </a:solidFill>
        </p:grpSpPr>
        <p:sp>
          <p:nvSpPr>
            <p:cNvPr id="342" name="Google Shape;4304;p42">
              <a:extLst>
                <a:ext uri="{FF2B5EF4-FFF2-40B4-BE49-F238E27FC236}">
                  <a16:creationId xmlns:a16="http://schemas.microsoft.com/office/drawing/2014/main" id="{37DBD194-46BC-5291-5B51-C91AF4AB6663}"/>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4" name="Google Shape;4305;p42">
              <a:extLst>
                <a:ext uri="{FF2B5EF4-FFF2-40B4-BE49-F238E27FC236}">
                  <a16:creationId xmlns:a16="http://schemas.microsoft.com/office/drawing/2014/main" id="{5C573E32-1C02-6B4F-C8E4-83273DB93DEC}"/>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1" name="Google Shape;4306;p42">
              <a:extLst>
                <a:ext uri="{FF2B5EF4-FFF2-40B4-BE49-F238E27FC236}">
                  <a16:creationId xmlns:a16="http://schemas.microsoft.com/office/drawing/2014/main" id="{5D56D054-3C75-3C7F-B56B-0B3F49C09050}"/>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52" name="Google Shape;4303;p42">
            <a:extLst>
              <a:ext uri="{FF2B5EF4-FFF2-40B4-BE49-F238E27FC236}">
                <a16:creationId xmlns:a16="http://schemas.microsoft.com/office/drawing/2014/main" id="{AC80E5C6-1B94-61FA-C379-80AC773A4988}"/>
              </a:ext>
            </a:extLst>
          </p:cNvPr>
          <p:cNvGrpSpPr/>
          <p:nvPr/>
        </p:nvGrpSpPr>
        <p:grpSpPr>
          <a:xfrm rot="16200000">
            <a:off x="7068184" y="4714688"/>
            <a:ext cx="192428" cy="520706"/>
            <a:chOff x="6545125" y="610550"/>
            <a:chExt cx="274900" cy="822600"/>
          </a:xfrm>
          <a:solidFill>
            <a:srgbClr val="E3EEFF"/>
          </a:solidFill>
        </p:grpSpPr>
        <p:sp>
          <p:nvSpPr>
            <p:cNvPr id="354" name="Google Shape;4304;p42">
              <a:extLst>
                <a:ext uri="{FF2B5EF4-FFF2-40B4-BE49-F238E27FC236}">
                  <a16:creationId xmlns:a16="http://schemas.microsoft.com/office/drawing/2014/main" id="{62B1EF8F-21D2-4308-C52D-55825F1C4537}"/>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5" name="Google Shape;4305;p42">
              <a:extLst>
                <a:ext uri="{FF2B5EF4-FFF2-40B4-BE49-F238E27FC236}">
                  <a16:creationId xmlns:a16="http://schemas.microsoft.com/office/drawing/2014/main" id="{E62948BD-C0F2-1E22-3433-CAD636FA7CA8}"/>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6" name="Google Shape;4306;p42">
              <a:extLst>
                <a:ext uri="{FF2B5EF4-FFF2-40B4-BE49-F238E27FC236}">
                  <a16:creationId xmlns:a16="http://schemas.microsoft.com/office/drawing/2014/main" id="{8C1C8066-55AB-F126-ABE3-3B07A849C4F0}"/>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57" name="Google Shape;4303;p42">
            <a:extLst>
              <a:ext uri="{FF2B5EF4-FFF2-40B4-BE49-F238E27FC236}">
                <a16:creationId xmlns:a16="http://schemas.microsoft.com/office/drawing/2014/main" id="{111234C2-7C75-08F1-4CB1-12AE76120761}"/>
              </a:ext>
            </a:extLst>
          </p:cNvPr>
          <p:cNvGrpSpPr/>
          <p:nvPr/>
        </p:nvGrpSpPr>
        <p:grpSpPr>
          <a:xfrm rot="16200000">
            <a:off x="8045915" y="4624881"/>
            <a:ext cx="192428" cy="520706"/>
            <a:chOff x="6545125" y="610550"/>
            <a:chExt cx="274900" cy="822600"/>
          </a:xfrm>
          <a:solidFill>
            <a:srgbClr val="FFC000"/>
          </a:solidFill>
        </p:grpSpPr>
        <p:sp>
          <p:nvSpPr>
            <p:cNvPr id="359" name="Google Shape;4304;p42">
              <a:extLst>
                <a:ext uri="{FF2B5EF4-FFF2-40B4-BE49-F238E27FC236}">
                  <a16:creationId xmlns:a16="http://schemas.microsoft.com/office/drawing/2014/main" id="{0F527C7E-85F2-BEEE-0B88-98066EBC6BC7}"/>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0" name="Google Shape;4305;p42">
              <a:extLst>
                <a:ext uri="{FF2B5EF4-FFF2-40B4-BE49-F238E27FC236}">
                  <a16:creationId xmlns:a16="http://schemas.microsoft.com/office/drawing/2014/main" id="{F227C862-0176-404E-063F-C220E942C730}"/>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1" name="Google Shape;4306;p42">
              <a:extLst>
                <a:ext uri="{FF2B5EF4-FFF2-40B4-BE49-F238E27FC236}">
                  <a16:creationId xmlns:a16="http://schemas.microsoft.com/office/drawing/2014/main" id="{5CC0EBC8-1575-EFBB-E1E4-2E7C602F1FE1}"/>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62" name="Google Shape;4303;p42">
            <a:extLst>
              <a:ext uri="{FF2B5EF4-FFF2-40B4-BE49-F238E27FC236}">
                <a16:creationId xmlns:a16="http://schemas.microsoft.com/office/drawing/2014/main" id="{AD412FCB-6B05-AD48-CD86-4165EAC36278}"/>
              </a:ext>
            </a:extLst>
          </p:cNvPr>
          <p:cNvGrpSpPr/>
          <p:nvPr/>
        </p:nvGrpSpPr>
        <p:grpSpPr>
          <a:xfrm rot="16200000">
            <a:off x="8002373" y="4663397"/>
            <a:ext cx="192428" cy="520706"/>
            <a:chOff x="6545125" y="610550"/>
            <a:chExt cx="274900" cy="822600"/>
          </a:xfrm>
          <a:solidFill>
            <a:srgbClr val="FFC000"/>
          </a:solidFill>
        </p:grpSpPr>
        <p:sp>
          <p:nvSpPr>
            <p:cNvPr id="363" name="Google Shape;4304;p42">
              <a:extLst>
                <a:ext uri="{FF2B5EF4-FFF2-40B4-BE49-F238E27FC236}">
                  <a16:creationId xmlns:a16="http://schemas.microsoft.com/office/drawing/2014/main" id="{C501BA0C-06C6-F0EB-8873-E35FF71C969A}"/>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4" name="Google Shape;4305;p42">
              <a:extLst>
                <a:ext uri="{FF2B5EF4-FFF2-40B4-BE49-F238E27FC236}">
                  <a16:creationId xmlns:a16="http://schemas.microsoft.com/office/drawing/2014/main" id="{48EFB65B-3B91-CA84-C64B-F94E2EA5554C}"/>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5" name="Google Shape;4306;p42">
              <a:extLst>
                <a:ext uri="{FF2B5EF4-FFF2-40B4-BE49-F238E27FC236}">
                  <a16:creationId xmlns:a16="http://schemas.microsoft.com/office/drawing/2014/main" id="{CC21AD87-4080-91D8-67D0-E165588CEABC}"/>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66" name="Google Shape;4303;p42">
            <a:extLst>
              <a:ext uri="{FF2B5EF4-FFF2-40B4-BE49-F238E27FC236}">
                <a16:creationId xmlns:a16="http://schemas.microsoft.com/office/drawing/2014/main" id="{6CC7D3E7-5A92-A6BE-AF1A-4ADAB8B72F1E}"/>
              </a:ext>
            </a:extLst>
          </p:cNvPr>
          <p:cNvGrpSpPr/>
          <p:nvPr/>
        </p:nvGrpSpPr>
        <p:grpSpPr>
          <a:xfrm rot="16200000">
            <a:off x="7963186" y="4697845"/>
            <a:ext cx="192428" cy="520706"/>
            <a:chOff x="6545125" y="610550"/>
            <a:chExt cx="274901" cy="822600"/>
          </a:xfrm>
          <a:solidFill>
            <a:srgbClr val="FFC000"/>
          </a:solidFill>
        </p:grpSpPr>
        <p:sp>
          <p:nvSpPr>
            <p:cNvPr id="367" name="Google Shape;4304;p42">
              <a:extLst>
                <a:ext uri="{FF2B5EF4-FFF2-40B4-BE49-F238E27FC236}">
                  <a16:creationId xmlns:a16="http://schemas.microsoft.com/office/drawing/2014/main" id="{597DC3D5-09E8-E43D-47B2-9AD12E1D4602}"/>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8" name="Google Shape;4305;p42">
              <a:extLst>
                <a:ext uri="{FF2B5EF4-FFF2-40B4-BE49-F238E27FC236}">
                  <a16:creationId xmlns:a16="http://schemas.microsoft.com/office/drawing/2014/main" id="{B5B8F79C-60E3-04EC-9F20-DFD36685FBA9}"/>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8" name="Google Shape;4306;p42">
              <a:extLst>
                <a:ext uri="{FF2B5EF4-FFF2-40B4-BE49-F238E27FC236}">
                  <a16:creationId xmlns:a16="http://schemas.microsoft.com/office/drawing/2014/main" id="{86F74662-5864-4C05-63AE-D27A5349BED4}"/>
                </a:ext>
              </a:extLst>
            </p:cNvPr>
            <p:cNvSpPr/>
            <p:nvPr/>
          </p:nvSpPr>
          <p:spPr>
            <a:xfrm>
              <a:off x="6545825" y="1158949"/>
              <a:ext cx="274201" cy="274201"/>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76" name="Google Shape;4303;p42">
            <a:extLst>
              <a:ext uri="{FF2B5EF4-FFF2-40B4-BE49-F238E27FC236}">
                <a16:creationId xmlns:a16="http://schemas.microsoft.com/office/drawing/2014/main" id="{12EC41E0-5EED-A683-9C43-5167743673E9}"/>
              </a:ext>
            </a:extLst>
          </p:cNvPr>
          <p:cNvGrpSpPr/>
          <p:nvPr/>
        </p:nvGrpSpPr>
        <p:grpSpPr>
          <a:xfrm rot="16200000">
            <a:off x="7920322" y="4725773"/>
            <a:ext cx="192428" cy="520706"/>
            <a:chOff x="6545125" y="610550"/>
            <a:chExt cx="274900" cy="822600"/>
          </a:xfrm>
          <a:solidFill>
            <a:srgbClr val="FFC000"/>
          </a:solidFill>
        </p:grpSpPr>
        <p:sp>
          <p:nvSpPr>
            <p:cNvPr id="778" name="Google Shape;4304;p42">
              <a:extLst>
                <a:ext uri="{FF2B5EF4-FFF2-40B4-BE49-F238E27FC236}">
                  <a16:creationId xmlns:a16="http://schemas.microsoft.com/office/drawing/2014/main" id="{BB833733-60C1-09E3-31DE-FBD0F65C109E}"/>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9" name="Google Shape;4305;p42">
              <a:extLst>
                <a:ext uri="{FF2B5EF4-FFF2-40B4-BE49-F238E27FC236}">
                  <a16:creationId xmlns:a16="http://schemas.microsoft.com/office/drawing/2014/main" id="{E93C76B1-3FE3-6E04-38C0-DC172E7D5620}"/>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0" name="Google Shape;4306;p42">
              <a:extLst>
                <a:ext uri="{FF2B5EF4-FFF2-40B4-BE49-F238E27FC236}">
                  <a16:creationId xmlns:a16="http://schemas.microsoft.com/office/drawing/2014/main" id="{ED1C66F9-14A8-FAD9-F4CE-1503F1AE627A}"/>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783" name="矩形 782">
            <a:extLst>
              <a:ext uri="{FF2B5EF4-FFF2-40B4-BE49-F238E27FC236}">
                <a16:creationId xmlns:a16="http://schemas.microsoft.com/office/drawing/2014/main" id="{B8439991-321D-556D-1925-B87B84CEFCA8}"/>
              </a:ext>
            </a:extLst>
          </p:cNvPr>
          <p:cNvSpPr/>
          <p:nvPr/>
        </p:nvSpPr>
        <p:spPr>
          <a:xfrm>
            <a:off x="6767879" y="4692595"/>
            <a:ext cx="1815103" cy="449548"/>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785" name="直接箭头连接符 784">
            <a:extLst>
              <a:ext uri="{FF2B5EF4-FFF2-40B4-BE49-F238E27FC236}">
                <a16:creationId xmlns:a16="http://schemas.microsoft.com/office/drawing/2014/main" id="{39E3EEE6-EDCC-041E-21CD-DDBF99441A93}"/>
              </a:ext>
            </a:extLst>
          </p:cNvPr>
          <p:cNvCxnSpPr>
            <a:cxnSpLocks/>
          </p:cNvCxnSpPr>
          <p:nvPr/>
        </p:nvCxnSpPr>
        <p:spPr>
          <a:xfrm>
            <a:off x="7189660" y="4472187"/>
            <a:ext cx="0" cy="21162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787" name="文本框 786">
            <a:extLst>
              <a:ext uri="{FF2B5EF4-FFF2-40B4-BE49-F238E27FC236}">
                <a16:creationId xmlns:a16="http://schemas.microsoft.com/office/drawing/2014/main" id="{DC8CB295-F10E-8E27-A049-3D1901D4794E}"/>
              </a:ext>
            </a:extLst>
          </p:cNvPr>
          <p:cNvSpPr txBox="1"/>
          <p:nvPr/>
        </p:nvSpPr>
        <p:spPr>
          <a:xfrm>
            <a:off x="6729315" y="4207369"/>
            <a:ext cx="1116929"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Legal model</a:t>
            </a:r>
            <a:endParaRPr lang="zh-CN" altLang="en-US" sz="1200" dirty="0"/>
          </a:p>
        </p:txBody>
      </p:sp>
      <p:sp>
        <p:nvSpPr>
          <p:cNvPr id="788" name="文本框 787">
            <a:extLst>
              <a:ext uri="{FF2B5EF4-FFF2-40B4-BE49-F238E27FC236}">
                <a16:creationId xmlns:a16="http://schemas.microsoft.com/office/drawing/2014/main" id="{8F209ED7-FC57-CBCB-3C52-7EB7E01DC4DA}"/>
              </a:ext>
            </a:extLst>
          </p:cNvPr>
          <p:cNvSpPr txBox="1"/>
          <p:nvPr/>
        </p:nvSpPr>
        <p:spPr>
          <a:xfrm>
            <a:off x="7546060" y="4188834"/>
            <a:ext cx="1267316" cy="276999"/>
          </a:xfrm>
          <a:prstGeom prst="rect">
            <a:avLst/>
          </a:prstGeom>
          <a:noFill/>
        </p:spPr>
        <p:txBody>
          <a:bodyPr wrap="square">
            <a:spAutoFit/>
          </a:bodyPr>
          <a:lstStyle/>
          <a:p>
            <a:r>
              <a:rPr lang="en-US" altLang="zh-CN" sz="1200" dirty="0">
                <a:solidFill>
                  <a:srgbClr val="FF0000"/>
                </a:solidFill>
                <a:latin typeface="Times New Roman" panose="02020603050405020304" pitchFamily="18" charset="0"/>
                <a:cs typeface="Times New Roman" panose="02020603050405020304" pitchFamily="18" charset="0"/>
              </a:rPr>
              <a:t>Suspected model</a:t>
            </a:r>
            <a:endParaRPr lang="zh-CN" altLang="en-US" sz="1200" dirty="0">
              <a:solidFill>
                <a:srgbClr val="FF0000"/>
              </a:solidFill>
            </a:endParaRPr>
          </a:p>
        </p:txBody>
      </p:sp>
      <p:cxnSp>
        <p:nvCxnSpPr>
          <p:cNvPr id="789" name="直接箭头连接符 788">
            <a:extLst>
              <a:ext uri="{FF2B5EF4-FFF2-40B4-BE49-F238E27FC236}">
                <a16:creationId xmlns:a16="http://schemas.microsoft.com/office/drawing/2014/main" id="{8D12402C-2B54-D5D9-76FE-6AAF6FC957AB}"/>
              </a:ext>
            </a:extLst>
          </p:cNvPr>
          <p:cNvCxnSpPr>
            <a:cxnSpLocks/>
          </p:cNvCxnSpPr>
          <p:nvPr/>
        </p:nvCxnSpPr>
        <p:spPr>
          <a:xfrm>
            <a:off x="8250282" y="4442699"/>
            <a:ext cx="0" cy="21162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793" name="文本框 792">
            <a:extLst>
              <a:ext uri="{FF2B5EF4-FFF2-40B4-BE49-F238E27FC236}">
                <a16:creationId xmlns:a16="http://schemas.microsoft.com/office/drawing/2014/main" id="{C28CDAF8-99E6-27F6-FC0E-3E6646010467}"/>
              </a:ext>
            </a:extLst>
          </p:cNvPr>
          <p:cNvSpPr txBox="1"/>
          <p:nvPr/>
        </p:nvSpPr>
        <p:spPr>
          <a:xfrm>
            <a:off x="6701231" y="5121411"/>
            <a:ext cx="1889493" cy="276999"/>
          </a:xfrm>
          <a:prstGeom prst="rect">
            <a:avLst/>
          </a:prstGeom>
          <a:noFill/>
        </p:spPr>
        <p:txBody>
          <a:bodyPr wrap="square">
            <a:spAutoFit/>
          </a:bodyPr>
          <a:lstStyle/>
          <a:p>
            <a:pPr algn="ctr"/>
            <a:r>
              <a:rPr lang="en-US" altLang="zh-CN" sz="1200" i="0" dirty="0">
                <a:effectLst/>
                <a:latin typeface="Times New Roman" panose="02020603050405020304" pitchFamily="18" charset="0"/>
                <a:cs typeface="Times New Roman" panose="02020603050405020304" pitchFamily="18" charset="0"/>
              </a:rPr>
              <a:t>Activated prompt</a:t>
            </a:r>
            <a:endParaRPr lang="zh-CN" altLang="en-US" sz="12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795" name="文本框 794">
                <a:extLst>
                  <a:ext uri="{FF2B5EF4-FFF2-40B4-BE49-F238E27FC236}">
                    <a16:creationId xmlns:a16="http://schemas.microsoft.com/office/drawing/2014/main" id="{13B5A5A3-377E-01F0-4A96-42B1125D93E2}"/>
                  </a:ext>
                </a:extLst>
              </p:cNvPr>
              <p:cNvSpPr txBox="1"/>
              <p:nvPr/>
            </p:nvSpPr>
            <p:spPr>
              <a:xfrm>
                <a:off x="6901986" y="5548319"/>
                <a:ext cx="778098" cy="646331"/>
              </a:xfrm>
              <a:prstGeom prst="rect">
                <a:avLst/>
              </a:prstGeom>
              <a:noFill/>
            </p:spPr>
            <p:txBody>
              <a:bodyPr wrap="square" rtlCol="0">
                <a:spAutoFit/>
              </a:bodyPr>
              <a:lstStyle/>
              <a:p>
                <a:pPr algn="ctr"/>
                <a:r>
                  <a:rPr lang="en-US" altLang="zh-CN" sz="1200" dirty="0">
                    <a:solidFill>
                      <a:srgbClr val="89AFAA"/>
                    </a:solidFill>
                    <a:latin typeface="Times New Roman" panose="02020603050405020304" pitchFamily="18" charset="0"/>
                    <a:cs typeface="Times New Roman" panose="02020603050405020304" pitchFamily="18" charset="0"/>
                  </a:rPr>
                  <a:t>Predicted </a:t>
                </a:r>
              </a:p>
              <a:p>
                <a:pPr algn="ctr"/>
                <a:r>
                  <a:rPr lang="en-US" altLang="zh-CN" sz="1200" dirty="0">
                    <a:solidFill>
                      <a:srgbClr val="89AFAA"/>
                    </a:solidFill>
                    <a:latin typeface="Times New Roman" panose="02020603050405020304" pitchFamily="18" charset="0"/>
                    <a:cs typeface="Times New Roman" panose="02020603050405020304" pitchFamily="18" charset="0"/>
                  </a:rPr>
                  <a:t>label</a:t>
                </a:r>
              </a:p>
              <a:p>
                <a:pPr algn="ctr"/>
                <a14:m>
                  <m:oMathPara xmlns:m="http://schemas.openxmlformats.org/officeDocument/2006/math">
                    <m:oMathParaPr>
                      <m:jc m:val="centerGroup"/>
                    </m:oMathParaPr>
                    <m:oMath xmlns:m="http://schemas.openxmlformats.org/officeDocument/2006/math">
                      <m:sSub>
                        <m:sSubPr>
                          <m:ctrlPr>
                            <a:rPr lang="en-US" altLang="zh-CN" sz="1200" i="1">
                              <a:solidFill>
                                <a:srgbClr val="89AFAA"/>
                              </a:solidFill>
                              <a:latin typeface="Cambria Math" panose="02040503050406030204" pitchFamily="18" charset="0"/>
                              <a:cs typeface="Times New Roman" panose="02020603050405020304" pitchFamily="18" charset="0"/>
                            </a:rPr>
                          </m:ctrlPr>
                        </m:sSubPr>
                        <m:e>
                          <m:r>
                            <a:rPr lang="en-US" altLang="zh-CN" sz="1200" i="1">
                              <a:solidFill>
                                <a:srgbClr val="89AFAA"/>
                              </a:solidFill>
                              <a:latin typeface="Cambria Math" panose="02040503050406030204" pitchFamily="18" charset="0"/>
                              <a:cs typeface="Times New Roman" panose="02020603050405020304" pitchFamily="18" charset="0"/>
                            </a:rPr>
                            <m:t>𝑦</m:t>
                          </m:r>
                        </m:e>
                        <m:sub>
                          <m:r>
                            <a:rPr lang="en-US" altLang="zh-CN" sz="1200" i="1">
                              <a:solidFill>
                                <a:srgbClr val="89AFAA"/>
                              </a:solidFill>
                              <a:latin typeface="Cambria Math" panose="02040503050406030204" pitchFamily="18" charset="0"/>
                              <a:cs typeface="Times New Roman" panose="02020603050405020304" pitchFamily="18" charset="0"/>
                            </a:rPr>
                            <m:t>𝑙</m:t>
                          </m:r>
                        </m:sub>
                      </m:sSub>
                    </m:oMath>
                  </m:oMathPara>
                </a14:m>
                <a:endParaRPr lang="zh-CN" altLang="en-US" sz="1200" dirty="0">
                  <a:solidFill>
                    <a:srgbClr val="89AFAA"/>
                  </a:solidFill>
                  <a:latin typeface="Times New Roman" panose="02020603050405020304" pitchFamily="18" charset="0"/>
                  <a:cs typeface="Times New Roman" panose="02020603050405020304" pitchFamily="18" charset="0"/>
                </a:endParaRPr>
              </a:p>
            </p:txBody>
          </p:sp>
        </mc:Choice>
        <mc:Fallback xmlns="">
          <p:sp>
            <p:nvSpPr>
              <p:cNvPr id="795" name="文本框 794">
                <a:extLst>
                  <a:ext uri="{FF2B5EF4-FFF2-40B4-BE49-F238E27FC236}">
                    <a16:creationId xmlns:a16="http://schemas.microsoft.com/office/drawing/2014/main" id="{13B5A5A3-377E-01F0-4A96-42B1125D93E2}"/>
                  </a:ext>
                </a:extLst>
              </p:cNvPr>
              <p:cNvSpPr txBox="1">
                <a:spLocks noRot="1" noChangeAspect="1" noMove="1" noResize="1" noEditPoints="1" noAdjustHandles="1" noChangeArrowheads="1" noChangeShapeType="1" noTextEdit="1"/>
              </p:cNvSpPr>
              <p:nvPr/>
            </p:nvSpPr>
            <p:spPr>
              <a:xfrm>
                <a:off x="6901986" y="5548319"/>
                <a:ext cx="778098" cy="646331"/>
              </a:xfrm>
              <a:prstGeom prst="rect">
                <a:avLst/>
              </a:prstGeom>
              <a:blipFill>
                <a:blip r:embed="rId10"/>
                <a:stretch>
                  <a:fillRect r="-390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96" name="文本框 795">
                <a:extLst>
                  <a:ext uri="{FF2B5EF4-FFF2-40B4-BE49-F238E27FC236}">
                    <a16:creationId xmlns:a16="http://schemas.microsoft.com/office/drawing/2014/main" id="{96512A59-5921-ED57-9ECF-66DAA797520C}"/>
                  </a:ext>
                </a:extLst>
              </p:cNvPr>
              <p:cNvSpPr txBox="1"/>
              <p:nvPr/>
            </p:nvSpPr>
            <p:spPr>
              <a:xfrm>
                <a:off x="7740184" y="5521546"/>
                <a:ext cx="778098" cy="646331"/>
              </a:xfrm>
              <a:prstGeom prst="rect">
                <a:avLst/>
              </a:prstGeom>
              <a:noFill/>
            </p:spPr>
            <p:txBody>
              <a:bodyPr wrap="square" rtlCol="0">
                <a:spAutoFit/>
              </a:bodyPr>
              <a:lstStyle/>
              <a:p>
                <a:pPr algn="ctr"/>
                <a:r>
                  <a:rPr lang="en-US" altLang="zh-CN" sz="1200" dirty="0">
                    <a:latin typeface="Times New Roman" panose="02020603050405020304" pitchFamily="18" charset="0"/>
                    <a:cs typeface="Times New Roman" panose="02020603050405020304" pitchFamily="18" charset="0"/>
                  </a:rPr>
                  <a:t>Predicted </a:t>
                </a:r>
              </a:p>
              <a:p>
                <a:pPr algn="ctr"/>
                <a:r>
                  <a:rPr lang="en-US" altLang="zh-CN" sz="1200" dirty="0">
                    <a:latin typeface="Times New Roman" panose="02020603050405020304" pitchFamily="18" charset="0"/>
                    <a:cs typeface="Times New Roman" panose="02020603050405020304" pitchFamily="18" charset="0"/>
                  </a:rPr>
                  <a:t>label</a:t>
                </a:r>
              </a:p>
              <a:p>
                <a:pPr algn="ctr"/>
                <a14:m>
                  <m:oMathPara xmlns:m="http://schemas.openxmlformats.org/officeDocument/2006/math">
                    <m:oMathParaPr>
                      <m:jc m:val="centerGroup"/>
                    </m:oMathParaPr>
                    <m:oMath xmlns:m="http://schemas.openxmlformats.org/officeDocument/2006/math">
                      <m:sSub>
                        <m:sSubPr>
                          <m:ctrlPr>
                            <a:rPr lang="en-US" altLang="zh-CN" sz="1200" i="1" smtClean="0">
                              <a:latin typeface="Cambria Math" panose="02040503050406030204" pitchFamily="18" charset="0"/>
                              <a:cs typeface="Times New Roman" panose="02020603050405020304" pitchFamily="18" charset="0"/>
                            </a:rPr>
                          </m:ctrlPr>
                        </m:sSubPr>
                        <m:e>
                          <m:r>
                            <a:rPr lang="en-US" altLang="zh-CN" sz="1200" b="0" i="1" smtClean="0">
                              <a:latin typeface="Cambria Math" panose="02040503050406030204" pitchFamily="18" charset="0"/>
                              <a:cs typeface="Times New Roman" panose="02020603050405020304" pitchFamily="18" charset="0"/>
                            </a:rPr>
                            <m:t>𝑦</m:t>
                          </m:r>
                        </m:e>
                        <m:sub>
                          <m:r>
                            <a:rPr lang="en-US" altLang="zh-CN" sz="1200" b="0" i="1" smtClean="0">
                              <a:latin typeface="Cambria Math" panose="02040503050406030204" pitchFamily="18" charset="0"/>
                              <a:cs typeface="Times New Roman" panose="02020603050405020304" pitchFamily="18" charset="0"/>
                            </a:rPr>
                            <m:t>𝑠</m:t>
                          </m:r>
                        </m:sub>
                      </m:sSub>
                    </m:oMath>
                  </m:oMathPara>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796" name="文本框 795">
                <a:extLst>
                  <a:ext uri="{FF2B5EF4-FFF2-40B4-BE49-F238E27FC236}">
                    <a16:creationId xmlns:a16="http://schemas.microsoft.com/office/drawing/2014/main" id="{96512A59-5921-ED57-9ECF-66DAA797520C}"/>
                  </a:ext>
                </a:extLst>
              </p:cNvPr>
              <p:cNvSpPr txBox="1">
                <a:spLocks noRot="1" noChangeAspect="1" noMove="1" noResize="1" noEditPoints="1" noAdjustHandles="1" noChangeArrowheads="1" noChangeShapeType="1" noTextEdit="1"/>
              </p:cNvSpPr>
              <p:nvPr/>
            </p:nvSpPr>
            <p:spPr>
              <a:xfrm>
                <a:off x="7740184" y="5521546"/>
                <a:ext cx="778098" cy="646331"/>
              </a:xfrm>
              <a:prstGeom prst="rect">
                <a:avLst/>
              </a:prstGeom>
              <a:blipFill>
                <a:blip r:embed="rId11"/>
                <a:stretch>
                  <a:fillRect t="-943" r="-3937"/>
                </a:stretch>
              </a:blipFill>
            </p:spPr>
            <p:txBody>
              <a:bodyPr/>
              <a:lstStyle/>
              <a:p>
                <a:r>
                  <a:rPr lang="zh-CN" altLang="en-US">
                    <a:noFill/>
                  </a:rPr>
                  <a:t> </a:t>
                </a:r>
              </a:p>
            </p:txBody>
          </p:sp>
        </mc:Fallback>
      </mc:AlternateContent>
      <p:sp>
        <p:nvSpPr>
          <p:cNvPr id="817" name="矩形 816">
            <a:extLst>
              <a:ext uri="{FF2B5EF4-FFF2-40B4-BE49-F238E27FC236}">
                <a16:creationId xmlns:a16="http://schemas.microsoft.com/office/drawing/2014/main" id="{7E969BBA-7588-6822-3B40-8CB91C269CD4}"/>
              </a:ext>
            </a:extLst>
          </p:cNvPr>
          <p:cNvSpPr/>
          <p:nvPr/>
        </p:nvSpPr>
        <p:spPr>
          <a:xfrm>
            <a:off x="6857999" y="5555508"/>
            <a:ext cx="1748841" cy="600359"/>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825" name="直接箭头连接符 824">
            <a:extLst>
              <a:ext uri="{FF2B5EF4-FFF2-40B4-BE49-F238E27FC236}">
                <a16:creationId xmlns:a16="http://schemas.microsoft.com/office/drawing/2014/main" id="{D490DC70-BAA0-81EF-7516-34CD95DE922D}"/>
              </a:ext>
            </a:extLst>
          </p:cNvPr>
          <p:cNvCxnSpPr>
            <a:cxnSpLocks/>
          </p:cNvCxnSpPr>
          <p:nvPr/>
        </p:nvCxnSpPr>
        <p:spPr>
          <a:xfrm>
            <a:off x="7607731" y="5328922"/>
            <a:ext cx="0" cy="21162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827" name="左大括号 826">
            <a:extLst>
              <a:ext uri="{FF2B5EF4-FFF2-40B4-BE49-F238E27FC236}">
                <a16:creationId xmlns:a16="http://schemas.microsoft.com/office/drawing/2014/main" id="{9D9CD4E0-D62D-EC1B-11A8-8970F68CCA4E}"/>
              </a:ext>
            </a:extLst>
          </p:cNvPr>
          <p:cNvSpPr/>
          <p:nvPr/>
        </p:nvSpPr>
        <p:spPr>
          <a:xfrm>
            <a:off x="6848365" y="6193530"/>
            <a:ext cx="114668" cy="457092"/>
          </a:xfrm>
          <a:prstGeom prst="leftBrace">
            <a:avLst>
              <a:gd name="adj1" fmla="val 43996"/>
              <a:gd name="adj2" fmla="val 5441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829" name="文本框 828">
                <a:extLst>
                  <a:ext uri="{FF2B5EF4-FFF2-40B4-BE49-F238E27FC236}">
                    <a16:creationId xmlns:a16="http://schemas.microsoft.com/office/drawing/2014/main" id="{5F5C0F7C-11D0-D799-06D9-B759172D1CC1}"/>
                  </a:ext>
                </a:extLst>
              </p:cNvPr>
              <p:cNvSpPr txBox="1"/>
              <p:nvPr/>
            </p:nvSpPr>
            <p:spPr>
              <a:xfrm>
                <a:off x="6884283" y="6123913"/>
                <a:ext cx="1694198" cy="276999"/>
              </a:xfrm>
              <a:prstGeom prst="rect">
                <a:avLst/>
              </a:prstGeom>
              <a:noFill/>
            </p:spPr>
            <p:txBody>
              <a:bodyPr wrap="square" rtlCol="0">
                <a:spAutoFit/>
              </a:bodyPr>
              <a:lstStyle/>
              <a:p>
                <a:pPr algn="ctr"/>
                <a14:m>
                  <m:oMath xmlns:m="http://schemas.openxmlformats.org/officeDocument/2006/math">
                    <m:sSub>
                      <m:sSubPr>
                        <m:ctrlPr>
                          <a:rPr lang="en-US" altLang="zh-CN" sz="1200" i="1" smtClean="0">
                            <a:solidFill>
                              <a:schemeClr val="tx1"/>
                            </a:solidFill>
                            <a:latin typeface="Cambria Math" panose="02040503050406030204" pitchFamily="18" charset="0"/>
                            <a:cs typeface="Times New Roman" panose="02020603050405020304" pitchFamily="18" charset="0"/>
                          </a:rPr>
                        </m:ctrlPr>
                      </m:sSubPr>
                      <m:e>
                        <m:r>
                          <a:rPr lang="en-US" altLang="zh-CN" sz="1200" i="1">
                            <a:solidFill>
                              <a:schemeClr val="tx1"/>
                            </a:solidFill>
                            <a:latin typeface="Cambria Math" panose="02040503050406030204" pitchFamily="18" charset="0"/>
                            <a:cs typeface="Times New Roman" panose="02020603050405020304" pitchFamily="18" charset="0"/>
                          </a:rPr>
                          <m:t>𝑦</m:t>
                        </m:r>
                      </m:e>
                      <m:sub>
                        <m:r>
                          <a:rPr lang="en-US" altLang="zh-CN" sz="1200" i="1">
                            <a:solidFill>
                              <a:schemeClr val="tx1"/>
                            </a:solidFill>
                            <a:latin typeface="Cambria Math" panose="02040503050406030204" pitchFamily="18" charset="0"/>
                            <a:cs typeface="Times New Roman" panose="02020603050405020304" pitchFamily="18" charset="0"/>
                          </a:rPr>
                          <m:t>𝑙</m:t>
                        </m:r>
                      </m:sub>
                    </m:sSub>
                    <m:r>
                      <a:rPr lang="en-US" altLang="zh-CN" sz="1200" b="0" i="0" smtClean="0">
                        <a:solidFill>
                          <a:schemeClr val="tx1"/>
                        </a:solidFill>
                        <a:latin typeface="Cambria Math" panose="02040503050406030204" pitchFamily="18" charset="0"/>
                        <a:cs typeface="Times New Roman" panose="02020603050405020304" pitchFamily="18" charset="0"/>
                      </a:rPr>
                      <m:t>=</m:t>
                    </m:r>
                    <m:sSub>
                      <m:sSubPr>
                        <m:ctrlPr>
                          <a:rPr lang="en-US" altLang="zh-CN" sz="1200" i="1">
                            <a:solidFill>
                              <a:schemeClr val="tx1"/>
                            </a:solidFill>
                            <a:latin typeface="Cambria Math" panose="02040503050406030204" pitchFamily="18" charset="0"/>
                            <a:cs typeface="Times New Roman" panose="02020603050405020304" pitchFamily="18" charset="0"/>
                          </a:rPr>
                        </m:ctrlPr>
                      </m:sSubPr>
                      <m:e>
                        <m:r>
                          <a:rPr lang="en-US" altLang="zh-CN" sz="1200" i="1">
                            <a:solidFill>
                              <a:schemeClr val="tx1"/>
                            </a:solidFill>
                            <a:latin typeface="Cambria Math" panose="02040503050406030204" pitchFamily="18" charset="0"/>
                            <a:cs typeface="Times New Roman" panose="02020603050405020304" pitchFamily="18" charset="0"/>
                          </a:rPr>
                          <m:t>𝑦</m:t>
                        </m:r>
                      </m:e>
                      <m:sub>
                        <m:r>
                          <a:rPr lang="en-US" altLang="zh-CN" sz="1200" i="1">
                            <a:solidFill>
                              <a:schemeClr val="tx1"/>
                            </a:solidFill>
                            <a:latin typeface="Cambria Math" panose="02040503050406030204" pitchFamily="18" charset="0"/>
                            <a:cs typeface="Times New Roman" panose="02020603050405020304" pitchFamily="18" charset="0"/>
                          </a:rPr>
                          <m:t>𝑠</m:t>
                        </m:r>
                      </m:sub>
                    </m:sSub>
                    <m:r>
                      <a:rPr lang="en-US" altLang="zh-CN" sz="1200" b="0" i="0" smtClean="0">
                        <a:solidFill>
                          <a:schemeClr val="tx1"/>
                        </a:solidFill>
                        <a:latin typeface="Cambria Math" panose="02040503050406030204" pitchFamily="18" charset="0"/>
                        <a:cs typeface="Times New Roman" panose="02020603050405020304" pitchFamily="18" charset="0"/>
                      </a:rPr>
                      <m:t> </m:t>
                    </m:r>
                    <m:r>
                      <a:rPr lang="en-US" altLang="zh-CN" sz="1200">
                        <a:latin typeface="Cambria Math" panose="02040503050406030204" pitchFamily="18" charset="0"/>
                        <a:cs typeface="Times New Roman" panose="02020603050405020304" pitchFamily="18" charset="0"/>
                      </a:rPr>
                      <m:t>:</m:t>
                    </m:r>
                    <m:r>
                      <a:rPr lang="en-US" altLang="zh-CN" sz="1200" smtClean="0">
                        <a:latin typeface="Cambria Math" panose="02040503050406030204" pitchFamily="18" charset="0"/>
                        <a:cs typeface="Times New Roman" panose="02020603050405020304" pitchFamily="18" charset="0"/>
                      </a:rPr>
                      <m:t> </m:t>
                    </m:r>
                  </m:oMath>
                </a14:m>
                <a:r>
                  <a:rPr lang="en-US" altLang="zh-CN" sz="1200" dirty="0">
                    <a:solidFill>
                      <a:srgbClr val="00B050"/>
                    </a:solidFill>
                    <a:latin typeface="Times New Roman" panose="02020603050405020304" pitchFamily="18" charset="0"/>
                    <a:cs typeface="Times New Roman" panose="02020603050405020304" pitchFamily="18" charset="0"/>
                  </a:rPr>
                  <a:t>Infringed</a:t>
                </a:r>
                <a:endParaRPr lang="zh-CN" altLang="en-US" sz="1200" dirty="0">
                  <a:solidFill>
                    <a:srgbClr val="00B050"/>
                  </a:solidFill>
                  <a:latin typeface="Times New Roman" panose="02020603050405020304" pitchFamily="18" charset="0"/>
                  <a:cs typeface="Times New Roman" panose="02020603050405020304" pitchFamily="18" charset="0"/>
                </a:endParaRPr>
              </a:p>
            </p:txBody>
          </p:sp>
        </mc:Choice>
        <mc:Fallback xmlns="">
          <p:sp>
            <p:nvSpPr>
              <p:cNvPr id="829" name="文本框 828">
                <a:extLst>
                  <a:ext uri="{FF2B5EF4-FFF2-40B4-BE49-F238E27FC236}">
                    <a16:creationId xmlns:a16="http://schemas.microsoft.com/office/drawing/2014/main" id="{5F5C0F7C-11D0-D799-06D9-B759172D1CC1}"/>
                  </a:ext>
                </a:extLst>
              </p:cNvPr>
              <p:cNvSpPr txBox="1">
                <a:spLocks noRot="1" noChangeAspect="1" noMove="1" noResize="1" noEditPoints="1" noAdjustHandles="1" noChangeArrowheads="1" noChangeShapeType="1" noTextEdit="1"/>
              </p:cNvSpPr>
              <p:nvPr/>
            </p:nvSpPr>
            <p:spPr>
              <a:xfrm>
                <a:off x="6884283" y="6123913"/>
                <a:ext cx="1694198" cy="276999"/>
              </a:xfrm>
              <a:prstGeom prst="rect">
                <a:avLst/>
              </a:prstGeom>
              <a:blipFill>
                <a:blip r:embed="rId12"/>
                <a:stretch>
                  <a:fillRect t="-2222" b="-17778"/>
                </a:stretch>
              </a:blipFill>
            </p:spPr>
            <p:txBody>
              <a:bodyPr/>
              <a:lstStyle/>
              <a:p>
                <a:r>
                  <a:rPr lang="zh-CN" altLang="en-US">
                    <a:noFill/>
                  </a:rPr>
                  <a:t> </a:t>
                </a:r>
              </a:p>
            </p:txBody>
          </p:sp>
        </mc:Fallback>
      </mc:AlternateContent>
      <p:sp>
        <p:nvSpPr>
          <p:cNvPr id="830" name="椭圆 829">
            <a:extLst>
              <a:ext uri="{FF2B5EF4-FFF2-40B4-BE49-F238E27FC236}">
                <a16:creationId xmlns:a16="http://schemas.microsoft.com/office/drawing/2014/main" id="{3A469445-37AB-0F9B-BC02-6BCB070EE492}"/>
              </a:ext>
            </a:extLst>
          </p:cNvPr>
          <p:cNvSpPr/>
          <p:nvPr/>
        </p:nvSpPr>
        <p:spPr>
          <a:xfrm>
            <a:off x="9285179" y="1947277"/>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832" name="椭圆 831">
            <a:extLst>
              <a:ext uri="{FF2B5EF4-FFF2-40B4-BE49-F238E27FC236}">
                <a16:creationId xmlns:a16="http://schemas.microsoft.com/office/drawing/2014/main" id="{FBF4509E-C031-57DF-FAC1-57CDA78E2BFD}"/>
              </a:ext>
            </a:extLst>
          </p:cNvPr>
          <p:cNvSpPr/>
          <p:nvPr/>
        </p:nvSpPr>
        <p:spPr>
          <a:xfrm>
            <a:off x="9589979" y="2320538"/>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833" name="椭圆 832">
            <a:extLst>
              <a:ext uri="{FF2B5EF4-FFF2-40B4-BE49-F238E27FC236}">
                <a16:creationId xmlns:a16="http://schemas.microsoft.com/office/drawing/2014/main" id="{92932EBE-78D7-6481-F0CA-0A4093F13FF3}"/>
              </a:ext>
            </a:extLst>
          </p:cNvPr>
          <p:cNvSpPr/>
          <p:nvPr/>
        </p:nvSpPr>
        <p:spPr>
          <a:xfrm>
            <a:off x="9643893" y="2758432"/>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834" name="直接连接符 833">
            <a:extLst>
              <a:ext uri="{FF2B5EF4-FFF2-40B4-BE49-F238E27FC236}">
                <a16:creationId xmlns:a16="http://schemas.microsoft.com/office/drawing/2014/main" id="{E18C6249-8EBC-3139-0ADF-DE5B63D38C9F}"/>
              </a:ext>
            </a:extLst>
          </p:cNvPr>
          <p:cNvCxnSpPr>
            <a:cxnSpLocks/>
            <a:stCxn id="830" idx="3"/>
          </p:cNvCxnSpPr>
          <p:nvPr/>
        </p:nvCxnSpPr>
        <p:spPr>
          <a:xfrm flipH="1">
            <a:off x="9062532" y="2063131"/>
            <a:ext cx="241478" cy="237530"/>
          </a:xfrm>
          <a:prstGeom prst="line">
            <a:avLst/>
          </a:prstGeom>
        </p:spPr>
        <p:style>
          <a:lnRef idx="2">
            <a:schemeClr val="dk1"/>
          </a:lnRef>
          <a:fillRef idx="0">
            <a:schemeClr val="dk1"/>
          </a:fillRef>
          <a:effectRef idx="1">
            <a:schemeClr val="dk1"/>
          </a:effectRef>
          <a:fontRef idx="minor">
            <a:schemeClr val="tx1"/>
          </a:fontRef>
        </p:style>
      </p:cxnSp>
      <p:cxnSp>
        <p:nvCxnSpPr>
          <p:cNvPr id="835" name="直接连接符 834">
            <a:extLst>
              <a:ext uri="{FF2B5EF4-FFF2-40B4-BE49-F238E27FC236}">
                <a16:creationId xmlns:a16="http://schemas.microsoft.com/office/drawing/2014/main" id="{880131B9-8223-D773-A5D0-AA1F8E486D9E}"/>
              </a:ext>
            </a:extLst>
          </p:cNvPr>
          <p:cNvCxnSpPr>
            <a:cxnSpLocks/>
            <a:stCxn id="830" idx="5"/>
            <a:endCxn id="832" idx="1"/>
          </p:cNvCxnSpPr>
          <p:nvPr/>
        </p:nvCxnSpPr>
        <p:spPr>
          <a:xfrm>
            <a:off x="9394936" y="2063131"/>
            <a:ext cx="213874" cy="277284"/>
          </a:xfrm>
          <a:prstGeom prst="line">
            <a:avLst/>
          </a:prstGeom>
        </p:spPr>
        <p:style>
          <a:lnRef idx="2">
            <a:schemeClr val="dk1"/>
          </a:lnRef>
          <a:fillRef idx="0">
            <a:schemeClr val="dk1"/>
          </a:fillRef>
          <a:effectRef idx="1">
            <a:schemeClr val="dk1"/>
          </a:effectRef>
          <a:fontRef idx="minor">
            <a:schemeClr val="tx1"/>
          </a:fontRef>
        </p:style>
      </p:cxnSp>
      <p:cxnSp>
        <p:nvCxnSpPr>
          <p:cNvPr id="836" name="直接连接符 835">
            <a:extLst>
              <a:ext uri="{FF2B5EF4-FFF2-40B4-BE49-F238E27FC236}">
                <a16:creationId xmlns:a16="http://schemas.microsoft.com/office/drawing/2014/main" id="{9061F582-71E9-4945-042B-815AE021EB67}"/>
              </a:ext>
            </a:extLst>
          </p:cNvPr>
          <p:cNvCxnSpPr>
            <a:cxnSpLocks/>
          </p:cNvCxnSpPr>
          <p:nvPr/>
        </p:nvCxnSpPr>
        <p:spPr>
          <a:xfrm>
            <a:off x="9107995" y="2416515"/>
            <a:ext cx="131721" cy="292580"/>
          </a:xfrm>
          <a:prstGeom prst="line">
            <a:avLst/>
          </a:prstGeom>
        </p:spPr>
        <p:style>
          <a:lnRef idx="2">
            <a:schemeClr val="dk1"/>
          </a:lnRef>
          <a:fillRef idx="0">
            <a:schemeClr val="dk1"/>
          </a:fillRef>
          <a:effectRef idx="1">
            <a:schemeClr val="dk1"/>
          </a:effectRef>
          <a:fontRef idx="minor">
            <a:schemeClr val="tx1"/>
          </a:fontRef>
        </p:style>
      </p:cxnSp>
      <p:cxnSp>
        <p:nvCxnSpPr>
          <p:cNvPr id="838" name="直接连接符 837">
            <a:extLst>
              <a:ext uri="{FF2B5EF4-FFF2-40B4-BE49-F238E27FC236}">
                <a16:creationId xmlns:a16="http://schemas.microsoft.com/office/drawing/2014/main" id="{8C052579-37AB-D0FF-B0A2-86432FBB7578}"/>
              </a:ext>
            </a:extLst>
          </p:cNvPr>
          <p:cNvCxnSpPr>
            <a:cxnSpLocks/>
            <a:stCxn id="832" idx="3"/>
          </p:cNvCxnSpPr>
          <p:nvPr/>
        </p:nvCxnSpPr>
        <p:spPr>
          <a:xfrm flipH="1">
            <a:off x="9330642" y="2436392"/>
            <a:ext cx="278168" cy="272703"/>
          </a:xfrm>
          <a:prstGeom prst="line">
            <a:avLst/>
          </a:prstGeom>
        </p:spPr>
        <p:style>
          <a:lnRef idx="2">
            <a:schemeClr val="dk1"/>
          </a:lnRef>
          <a:fillRef idx="0">
            <a:schemeClr val="dk1"/>
          </a:fillRef>
          <a:effectRef idx="1">
            <a:schemeClr val="dk1"/>
          </a:effectRef>
          <a:fontRef idx="minor">
            <a:schemeClr val="tx1"/>
          </a:fontRef>
        </p:style>
      </p:cxnSp>
      <p:cxnSp>
        <p:nvCxnSpPr>
          <p:cNvPr id="839" name="直接连接符 838">
            <a:extLst>
              <a:ext uri="{FF2B5EF4-FFF2-40B4-BE49-F238E27FC236}">
                <a16:creationId xmlns:a16="http://schemas.microsoft.com/office/drawing/2014/main" id="{75F9A500-13D2-7311-E078-663D98432061}"/>
              </a:ext>
            </a:extLst>
          </p:cNvPr>
          <p:cNvCxnSpPr>
            <a:cxnSpLocks/>
            <a:stCxn id="852" idx="2"/>
            <a:endCxn id="832" idx="7"/>
          </p:cNvCxnSpPr>
          <p:nvPr/>
        </p:nvCxnSpPr>
        <p:spPr>
          <a:xfrm flipH="1">
            <a:off x="9699736" y="2310860"/>
            <a:ext cx="247571" cy="29555"/>
          </a:xfrm>
          <a:prstGeom prst="line">
            <a:avLst/>
          </a:prstGeom>
        </p:spPr>
        <p:style>
          <a:lnRef idx="2">
            <a:schemeClr val="dk1"/>
          </a:lnRef>
          <a:fillRef idx="0">
            <a:schemeClr val="dk1"/>
          </a:fillRef>
          <a:effectRef idx="1">
            <a:schemeClr val="dk1"/>
          </a:effectRef>
          <a:fontRef idx="minor">
            <a:schemeClr val="tx1"/>
          </a:fontRef>
        </p:style>
      </p:cxnSp>
      <p:cxnSp>
        <p:nvCxnSpPr>
          <p:cNvPr id="841" name="直接连接符 840">
            <a:extLst>
              <a:ext uri="{FF2B5EF4-FFF2-40B4-BE49-F238E27FC236}">
                <a16:creationId xmlns:a16="http://schemas.microsoft.com/office/drawing/2014/main" id="{E9B99815-1056-F00C-4C67-9D6CFDAE78F5}"/>
              </a:ext>
            </a:extLst>
          </p:cNvPr>
          <p:cNvCxnSpPr>
            <a:cxnSpLocks/>
            <a:stCxn id="833" idx="0"/>
            <a:endCxn id="832" idx="4"/>
          </p:cNvCxnSpPr>
          <p:nvPr/>
        </p:nvCxnSpPr>
        <p:spPr>
          <a:xfrm flipH="1" flipV="1">
            <a:off x="9654273" y="2456269"/>
            <a:ext cx="53914" cy="302163"/>
          </a:xfrm>
          <a:prstGeom prst="line">
            <a:avLst/>
          </a:prstGeom>
        </p:spPr>
        <p:style>
          <a:lnRef idx="2">
            <a:schemeClr val="dk1"/>
          </a:lnRef>
          <a:fillRef idx="0">
            <a:schemeClr val="dk1"/>
          </a:fillRef>
          <a:effectRef idx="1">
            <a:schemeClr val="dk1"/>
          </a:effectRef>
          <a:fontRef idx="minor">
            <a:schemeClr val="tx1"/>
          </a:fontRef>
        </p:style>
      </p:cxnSp>
      <p:cxnSp>
        <p:nvCxnSpPr>
          <p:cNvPr id="842" name="直接连接符 841">
            <a:extLst>
              <a:ext uri="{FF2B5EF4-FFF2-40B4-BE49-F238E27FC236}">
                <a16:creationId xmlns:a16="http://schemas.microsoft.com/office/drawing/2014/main" id="{A3BFECE2-BC1D-D4A9-DF5D-76D8111542C2}"/>
              </a:ext>
            </a:extLst>
          </p:cNvPr>
          <p:cNvCxnSpPr>
            <a:cxnSpLocks/>
            <a:stCxn id="851" idx="1"/>
            <a:endCxn id="832" idx="5"/>
          </p:cNvCxnSpPr>
          <p:nvPr/>
        </p:nvCxnSpPr>
        <p:spPr>
          <a:xfrm flipH="1" flipV="1">
            <a:off x="9699736" y="2436392"/>
            <a:ext cx="341209" cy="144561"/>
          </a:xfrm>
          <a:prstGeom prst="line">
            <a:avLst/>
          </a:prstGeom>
        </p:spPr>
        <p:style>
          <a:lnRef idx="2">
            <a:schemeClr val="dk1"/>
          </a:lnRef>
          <a:fillRef idx="0">
            <a:schemeClr val="dk1"/>
          </a:fillRef>
          <a:effectRef idx="1">
            <a:schemeClr val="dk1"/>
          </a:effectRef>
          <a:fontRef idx="minor">
            <a:schemeClr val="tx1"/>
          </a:fontRef>
        </p:style>
      </p:cxnSp>
      <p:cxnSp>
        <p:nvCxnSpPr>
          <p:cNvPr id="843" name="直接连接符 842">
            <a:extLst>
              <a:ext uri="{FF2B5EF4-FFF2-40B4-BE49-F238E27FC236}">
                <a16:creationId xmlns:a16="http://schemas.microsoft.com/office/drawing/2014/main" id="{D41D99F8-C54E-7CB8-DE9D-FB10E2C87275}"/>
              </a:ext>
            </a:extLst>
          </p:cNvPr>
          <p:cNvCxnSpPr>
            <a:cxnSpLocks/>
            <a:stCxn id="852" idx="5"/>
            <a:endCxn id="851" idx="0"/>
          </p:cNvCxnSpPr>
          <p:nvPr/>
        </p:nvCxnSpPr>
        <p:spPr>
          <a:xfrm>
            <a:off x="10057064" y="2358848"/>
            <a:ext cx="29344" cy="202228"/>
          </a:xfrm>
          <a:prstGeom prst="line">
            <a:avLst/>
          </a:prstGeom>
        </p:spPr>
        <p:style>
          <a:lnRef idx="2">
            <a:schemeClr val="dk1"/>
          </a:lnRef>
          <a:fillRef idx="0">
            <a:schemeClr val="dk1"/>
          </a:fillRef>
          <a:effectRef idx="1">
            <a:schemeClr val="dk1"/>
          </a:effectRef>
          <a:fontRef idx="minor">
            <a:schemeClr val="tx1"/>
          </a:fontRef>
        </p:style>
      </p:cxnSp>
      <p:cxnSp>
        <p:nvCxnSpPr>
          <p:cNvPr id="846" name="直接连接符 845">
            <a:extLst>
              <a:ext uri="{FF2B5EF4-FFF2-40B4-BE49-F238E27FC236}">
                <a16:creationId xmlns:a16="http://schemas.microsoft.com/office/drawing/2014/main" id="{014E5A5C-D7AC-58C5-C178-C1BC72DFF065}"/>
              </a:ext>
            </a:extLst>
          </p:cNvPr>
          <p:cNvCxnSpPr>
            <a:cxnSpLocks/>
            <a:stCxn id="830" idx="4"/>
          </p:cNvCxnSpPr>
          <p:nvPr/>
        </p:nvCxnSpPr>
        <p:spPr>
          <a:xfrm flipH="1">
            <a:off x="9285179" y="2083008"/>
            <a:ext cx="64294" cy="606210"/>
          </a:xfrm>
          <a:prstGeom prst="line">
            <a:avLst/>
          </a:prstGeom>
        </p:spPr>
        <p:style>
          <a:lnRef idx="2">
            <a:schemeClr val="dk1"/>
          </a:lnRef>
          <a:fillRef idx="0">
            <a:schemeClr val="dk1"/>
          </a:fillRef>
          <a:effectRef idx="1">
            <a:schemeClr val="dk1"/>
          </a:effectRef>
          <a:fontRef idx="minor">
            <a:schemeClr val="tx1"/>
          </a:fontRef>
        </p:style>
      </p:cxnSp>
      <p:cxnSp>
        <p:nvCxnSpPr>
          <p:cNvPr id="847" name="直接连接符 846">
            <a:extLst>
              <a:ext uri="{FF2B5EF4-FFF2-40B4-BE49-F238E27FC236}">
                <a16:creationId xmlns:a16="http://schemas.microsoft.com/office/drawing/2014/main" id="{77A07987-8891-B83F-F13E-FE525165E592}"/>
              </a:ext>
            </a:extLst>
          </p:cNvPr>
          <p:cNvCxnSpPr>
            <a:cxnSpLocks/>
            <a:endCxn id="833" idx="2"/>
          </p:cNvCxnSpPr>
          <p:nvPr/>
        </p:nvCxnSpPr>
        <p:spPr>
          <a:xfrm>
            <a:off x="9328923" y="2804942"/>
            <a:ext cx="314970" cy="21356"/>
          </a:xfrm>
          <a:prstGeom prst="line">
            <a:avLst/>
          </a:prstGeom>
        </p:spPr>
        <p:style>
          <a:lnRef idx="2">
            <a:schemeClr val="dk1"/>
          </a:lnRef>
          <a:fillRef idx="0">
            <a:schemeClr val="dk1"/>
          </a:fillRef>
          <a:effectRef idx="1">
            <a:schemeClr val="dk1"/>
          </a:effectRef>
          <a:fontRef idx="minor">
            <a:schemeClr val="tx1"/>
          </a:fontRef>
        </p:style>
      </p:cxnSp>
      <p:sp>
        <p:nvSpPr>
          <p:cNvPr id="849" name="椭圆 848">
            <a:extLst>
              <a:ext uri="{FF2B5EF4-FFF2-40B4-BE49-F238E27FC236}">
                <a16:creationId xmlns:a16="http://schemas.microsoft.com/office/drawing/2014/main" id="{31A0FC53-55A6-DBC6-ED3E-C6BD8306D9DB}"/>
              </a:ext>
            </a:extLst>
          </p:cNvPr>
          <p:cNvSpPr/>
          <p:nvPr/>
        </p:nvSpPr>
        <p:spPr>
          <a:xfrm>
            <a:off x="9215641" y="2692689"/>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850" name="椭圆 849">
            <a:extLst>
              <a:ext uri="{FF2B5EF4-FFF2-40B4-BE49-F238E27FC236}">
                <a16:creationId xmlns:a16="http://schemas.microsoft.com/office/drawing/2014/main" id="{978A4A73-6487-FBD2-B5B0-879FA31F43AB}"/>
              </a:ext>
            </a:extLst>
          </p:cNvPr>
          <p:cNvSpPr/>
          <p:nvPr/>
        </p:nvSpPr>
        <p:spPr>
          <a:xfrm>
            <a:off x="9026077" y="2283673"/>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851" name="椭圆 850">
            <a:extLst>
              <a:ext uri="{FF2B5EF4-FFF2-40B4-BE49-F238E27FC236}">
                <a16:creationId xmlns:a16="http://schemas.microsoft.com/office/drawing/2014/main" id="{10F72D60-021E-5371-9362-247F048667ED}"/>
              </a:ext>
            </a:extLst>
          </p:cNvPr>
          <p:cNvSpPr/>
          <p:nvPr/>
        </p:nvSpPr>
        <p:spPr>
          <a:xfrm>
            <a:off x="10022114" y="2561076"/>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852" name="椭圆 851">
            <a:extLst>
              <a:ext uri="{FF2B5EF4-FFF2-40B4-BE49-F238E27FC236}">
                <a16:creationId xmlns:a16="http://schemas.microsoft.com/office/drawing/2014/main" id="{25C77021-D70E-DD88-4967-F7139375DBC5}"/>
              </a:ext>
            </a:extLst>
          </p:cNvPr>
          <p:cNvSpPr/>
          <p:nvPr/>
        </p:nvSpPr>
        <p:spPr>
          <a:xfrm>
            <a:off x="9947307" y="2242994"/>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853" name="文本框 852">
            <a:extLst>
              <a:ext uri="{FF2B5EF4-FFF2-40B4-BE49-F238E27FC236}">
                <a16:creationId xmlns:a16="http://schemas.microsoft.com/office/drawing/2014/main" id="{2FE39136-14F5-DC3D-8904-4AE6814E36DD}"/>
              </a:ext>
            </a:extLst>
          </p:cNvPr>
          <p:cNvSpPr txBox="1"/>
          <p:nvPr/>
        </p:nvSpPr>
        <p:spPr>
          <a:xfrm>
            <a:off x="9218383" y="1846679"/>
            <a:ext cx="274434" cy="307777"/>
          </a:xfrm>
          <a:prstGeom prst="rect">
            <a:avLst/>
          </a:prstGeom>
          <a:noFill/>
        </p:spPr>
        <p:txBody>
          <a:bodyPr wrap="none" rtlCol="0">
            <a:spAutoFit/>
          </a:bodyPr>
          <a:lstStyle/>
          <a:p>
            <a:r>
              <a:rPr lang="en-US" altLang="zh-CN" sz="1400" b="1" dirty="0"/>
              <a:t>-</a:t>
            </a:r>
            <a:endParaRPr lang="zh-CN" altLang="en-US" sz="1400" b="1" dirty="0"/>
          </a:p>
        </p:txBody>
      </p:sp>
      <p:sp>
        <p:nvSpPr>
          <p:cNvPr id="854" name="文本框 853">
            <a:extLst>
              <a:ext uri="{FF2B5EF4-FFF2-40B4-BE49-F238E27FC236}">
                <a16:creationId xmlns:a16="http://schemas.microsoft.com/office/drawing/2014/main" id="{2DF3EB11-5403-CDF3-2FED-EC4BEFE01B19}"/>
              </a:ext>
            </a:extLst>
          </p:cNvPr>
          <p:cNvSpPr txBox="1"/>
          <p:nvPr/>
        </p:nvSpPr>
        <p:spPr>
          <a:xfrm>
            <a:off x="9510342" y="2235463"/>
            <a:ext cx="292068" cy="276999"/>
          </a:xfrm>
          <a:prstGeom prst="rect">
            <a:avLst/>
          </a:prstGeom>
          <a:noFill/>
        </p:spPr>
        <p:txBody>
          <a:bodyPr wrap="non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cxnSp>
        <p:nvCxnSpPr>
          <p:cNvPr id="855" name="直接连接符 854">
            <a:extLst>
              <a:ext uri="{FF2B5EF4-FFF2-40B4-BE49-F238E27FC236}">
                <a16:creationId xmlns:a16="http://schemas.microsoft.com/office/drawing/2014/main" id="{A5F5F180-77B3-4D17-707B-52B141B336DB}"/>
              </a:ext>
            </a:extLst>
          </p:cNvPr>
          <p:cNvCxnSpPr>
            <a:cxnSpLocks/>
          </p:cNvCxnSpPr>
          <p:nvPr/>
        </p:nvCxnSpPr>
        <p:spPr>
          <a:xfrm flipH="1">
            <a:off x="9665008" y="2017906"/>
            <a:ext cx="34728" cy="311085"/>
          </a:xfrm>
          <a:prstGeom prst="line">
            <a:avLst/>
          </a:prstGeom>
        </p:spPr>
        <p:style>
          <a:lnRef idx="2">
            <a:schemeClr val="dk1"/>
          </a:lnRef>
          <a:fillRef idx="0">
            <a:schemeClr val="dk1"/>
          </a:fillRef>
          <a:effectRef idx="1">
            <a:schemeClr val="dk1"/>
          </a:effectRef>
          <a:fontRef idx="minor">
            <a:schemeClr val="tx1"/>
          </a:fontRef>
        </p:style>
      </p:cxnSp>
      <p:sp>
        <p:nvSpPr>
          <p:cNvPr id="857" name="椭圆 856">
            <a:extLst>
              <a:ext uri="{FF2B5EF4-FFF2-40B4-BE49-F238E27FC236}">
                <a16:creationId xmlns:a16="http://schemas.microsoft.com/office/drawing/2014/main" id="{A32305EA-886B-5399-FFAD-63AACAF8330C}"/>
              </a:ext>
            </a:extLst>
          </p:cNvPr>
          <p:cNvSpPr/>
          <p:nvPr/>
        </p:nvSpPr>
        <p:spPr>
          <a:xfrm>
            <a:off x="9642149" y="1929488"/>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859" name="文本框 858">
            <a:extLst>
              <a:ext uri="{FF2B5EF4-FFF2-40B4-BE49-F238E27FC236}">
                <a16:creationId xmlns:a16="http://schemas.microsoft.com/office/drawing/2014/main" id="{81044E44-625B-CE82-8108-83107DC82C2C}"/>
              </a:ext>
            </a:extLst>
          </p:cNvPr>
          <p:cNvSpPr txBox="1"/>
          <p:nvPr/>
        </p:nvSpPr>
        <p:spPr>
          <a:xfrm>
            <a:off x="8947691" y="2182125"/>
            <a:ext cx="274434" cy="307777"/>
          </a:xfrm>
          <a:prstGeom prst="rect">
            <a:avLst/>
          </a:prstGeom>
          <a:noFill/>
        </p:spPr>
        <p:txBody>
          <a:bodyPr wrap="none" rtlCol="0">
            <a:spAutoFit/>
          </a:bodyPr>
          <a:lstStyle/>
          <a:p>
            <a:r>
              <a:rPr lang="en-US" altLang="zh-CN" sz="1400" b="1" dirty="0"/>
              <a:t>-</a:t>
            </a:r>
            <a:endParaRPr lang="zh-CN" altLang="en-US" sz="1400" b="1" dirty="0"/>
          </a:p>
        </p:txBody>
      </p:sp>
      <p:sp>
        <p:nvSpPr>
          <p:cNvPr id="865" name="文本框 864">
            <a:extLst>
              <a:ext uri="{FF2B5EF4-FFF2-40B4-BE49-F238E27FC236}">
                <a16:creationId xmlns:a16="http://schemas.microsoft.com/office/drawing/2014/main" id="{3FBDDDB4-233A-EB81-4C5C-42E6D1323E16}"/>
              </a:ext>
            </a:extLst>
          </p:cNvPr>
          <p:cNvSpPr txBox="1"/>
          <p:nvPr/>
        </p:nvSpPr>
        <p:spPr>
          <a:xfrm>
            <a:off x="9869442" y="2162678"/>
            <a:ext cx="292068" cy="276999"/>
          </a:xfrm>
          <a:prstGeom prst="rect">
            <a:avLst/>
          </a:prstGeom>
          <a:noFill/>
        </p:spPr>
        <p:txBody>
          <a:bodyPr wrap="non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cxnSp>
        <p:nvCxnSpPr>
          <p:cNvPr id="866" name="直接连接符 865">
            <a:extLst>
              <a:ext uri="{FF2B5EF4-FFF2-40B4-BE49-F238E27FC236}">
                <a16:creationId xmlns:a16="http://schemas.microsoft.com/office/drawing/2014/main" id="{C4AFED64-46CF-304C-5763-398ECCEB0405}"/>
              </a:ext>
            </a:extLst>
          </p:cNvPr>
          <p:cNvCxnSpPr>
            <a:cxnSpLocks/>
            <a:stCxn id="895" idx="2"/>
            <a:endCxn id="867" idx="6"/>
          </p:cNvCxnSpPr>
          <p:nvPr/>
        </p:nvCxnSpPr>
        <p:spPr>
          <a:xfrm flipH="1">
            <a:off x="10243932" y="2385287"/>
            <a:ext cx="87444" cy="7257"/>
          </a:xfrm>
          <a:prstGeom prst="line">
            <a:avLst/>
          </a:prstGeom>
          <a:ln w="19050">
            <a:solidFill>
              <a:srgbClr val="00B050"/>
            </a:solidFill>
          </a:ln>
        </p:spPr>
        <p:style>
          <a:lnRef idx="2">
            <a:schemeClr val="dk1"/>
          </a:lnRef>
          <a:fillRef idx="0">
            <a:schemeClr val="dk1"/>
          </a:fillRef>
          <a:effectRef idx="1">
            <a:schemeClr val="dk1"/>
          </a:effectRef>
          <a:fontRef idx="minor">
            <a:schemeClr val="tx1"/>
          </a:fontRef>
        </p:style>
      </p:cxnSp>
      <p:sp>
        <p:nvSpPr>
          <p:cNvPr id="867" name="椭圆 866">
            <a:extLst>
              <a:ext uri="{FF2B5EF4-FFF2-40B4-BE49-F238E27FC236}">
                <a16:creationId xmlns:a16="http://schemas.microsoft.com/office/drawing/2014/main" id="{C09AC440-1815-89A6-12E4-482A432EFC7F}"/>
              </a:ext>
            </a:extLst>
          </p:cNvPr>
          <p:cNvSpPr/>
          <p:nvPr/>
        </p:nvSpPr>
        <p:spPr>
          <a:xfrm>
            <a:off x="10165960" y="2353558"/>
            <a:ext cx="77972" cy="77972"/>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68" name="直接连接符 867">
            <a:extLst>
              <a:ext uri="{FF2B5EF4-FFF2-40B4-BE49-F238E27FC236}">
                <a16:creationId xmlns:a16="http://schemas.microsoft.com/office/drawing/2014/main" id="{9C6DC80A-A233-9735-1DCB-0A36797C1402}"/>
              </a:ext>
            </a:extLst>
          </p:cNvPr>
          <p:cNvCxnSpPr>
            <a:cxnSpLocks/>
            <a:stCxn id="895" idx="0"/>
            <a:endCxn id="894" idx="5"/>
          </p:cNvCxnSpPr>
          <p:nvPr/>
        </p:nvCxnSpPr>
        <p:spPr>
          <a:xfrm flipH="1" flipV="1">
            <a:off x="10282859" y="2281994"/>
            <a:ext cx="87503" cy="64307"/>
          </a:xfrm>
          <a:prstGeom prst="line">
            <a:avLst/>
          </a:prstGeom>
          <a:ln w="19050">
            <a:solidFill>
              <a:srgbClr val="00B050"/>
            </a:solidFill>
          </a:ln>
        </p:spPr>
        <p:style>
          <a:lnRef idx="2">
            <a:schemeClr val="dk1"/>
          </a:lnRef>
          <a:fillRef idx="0">
            <a:schemeClr val="dk1"/>
          </a:fillRef>
          <a:effectRef idx="1">
            <a:schemeClr val="dk1"/>
          </a:effectRef>
          <a:fontRef idx="minor">
            <a:schemeClr val="tx1"/>
          </a:fontRef>
        </p:style>
      </p:cxnSp>
      <p:sp>
        <p:nvSpPr>
          <p:cNvPr id="894" name="椭圆 893">
            <a:extLst>
              <a:ext uri="{FF2B5EF4-FFF2-40B4-BE49-F238E27FC236}">
                <a16:creationId xmlns:a16="http://schemas.microsoft.com/office/drawing/2014/main" id="{04B20858-350C-A3C4-FE2C-73A96C82C139}"/>
              </a:ext>
            </a:extLst>
          </p:cNvPr>
          <p:cNvSpPr/>
          <p:nvPr/>
        </p:nvSpPr>
        <p:spPr>
          <a:xfrm>
            <a:off x="10216306" y="2215441"/>
            <a:ext cx="77972" cy="77972"/>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5" name="椭圆 894">
            <a:extLst>
              <a:ext uri="{FF2B5EF4-FFF2-40B4-BE49-F238E27FC236}">
                <a16:creationId xmlns:a16="http://schemas.microsoft.com/office/drawing/2014/main" id="{0D821011-E8A4-5512-A0D4-5F1F7696613B}"/>
              </a:ext>
            </a:extLst>
          </p:cNvPr>
          <p:cNvSpPr/>
          <p:nvPr/>
        </p:nvSpPr>
        <p:spPr>
          <a:xfrm>
            <a:off x="10331376" y="2346301"/>
            <a:ext cx="77972" cy="77972"/>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52" name="直接连接符 1151">
            <a:extLst>
              <a:ext uri="{FF2B5EF4-FFF2-40B4-BE49-F238E27FC236}">
                <a16:creationId xmlns:a16="http://schemas.microsoft.com/office/drawing/2014/main" id="{DF2FA671-6DB5-FE31-4639-DAA16C3A2343}"/>
              </a:ext>
            </a:extLst>
          </p:cNvPr>
          <p:cNvCxnSpPr>
            <a:cxnSpLocks/>
            <a:stCxn id="867" idx="4"/>
            <a:endCxn id="851" idx="7"/>
          </p:cNvCxnSpPr>
          <p:nvPr/>
        </p:nvCxnSpPr>
        <p:spPr>
          <a:xfrm flipH="1">
            <a:off x="10131871" y="2431530"/>
            <a:ext cx="73075" cy="149423"/>
          </a:xfrm>
          <a:prstGeom prst="line">
            <a:avLst/>
          </a:prstGeom>
          <a:ln w="19050">
            <a:solidFill>
              <a:srgbClr val="00B050"/>
            </a:solidFill>
          </a:ln>
        </p:spPr>
        <p:style>
          <a:lnRef idx="2">
            <a:schemeClr val="dk1"/>
          </a:lnRef>
          <a:fillRef idx="0">
            <a:schemeClr val="dk1"/>
          </a:fillRef>
          <a:effectRef idx="1">
            <a:schemeClr val="dk1"/>
          </a:effectRef>
          <a:fontRef idx="minor">
            <a:schemeClr val="tx1"/>
          </a:fontRef>
        </p:style>
      </p:cxnSp>
      <p:cxnSp>
        <p:nvCxnSpPr>
          <p:cNvPr id="1153" name="直接连接符 1152">
            <a:extLst>
              <a:ext uri="{FF2B5EF4-FFF2-40B4-BE49-F238E27FC236}">
                <a16:creationId xmlns:a16="http://schemas.microsoft.com/office/drawing/2014/main" id="{8EBA2C02-95F0-1853-A0DD-D79E1495537C}"/>
              </a:ext>
            </a:extLst>
          </p:cNvPr>
          <p:cNvCxnSpPr>
            <a:cxnSpLocks/>
            <a:stCxn id="894" idx="2"/>
            <a:endCxn id="852" idx="7"/>
          </p:cNvCxnSpPr>
          <p:nvPr/>
        </p:nvCxnSpPr>
        <p:spPr>
          <a:xfrm flipH="1">
            <a:off x="10057064" y="2254427"/>
            <a:ext cx="159242" cy="8444"/>
          </a:xfrm>
          <a:prstGeom prst="line">
            <a:avLst/>
          </a:prstGeom>
          <a:ln w="19050">
            <a:solidFill>
              <a:srgbClr val="00B050"/>
            </a:solidFill>
          </a:ln>
        </p:spPr>
        <p:style>
          <a:lnRef idx="2">
            <a:schemeClr val="dk1"/>
          </a:lnRef>
          <a:fillRef idx="0">
            <a:schemeClr val="dk1"/>
          </a:fillRef>
          <a:effectRef idx="1">
            <a:schemeClr val="dk1"/>
          </a:effectRef>
          <a:fontRef idx="minor">
            <a:schemeClr val="tx1"/>
          </a:fontRef>
        </p:style>
      </p:cxnSp>
      <p:sp>
        <p:nvSpPr>
          <p:cNvPr id="1154" name="椭圆 1153">
            <a:extLst>
              <a:ext uri="{FF2B5EF4-FFF2-40B4-BE49-F238E27FC236}">
                <a16:creationId xmlns:a16="http://schemas.microsoft.com/office/drawing/2014/main" id="{52A46FB1-DB50-5740-A833-63C466756EAE}"/>
              </a:ext>
            </a:extLst>
          </p:cNvPr>
          <p:cNvSpPr/>
          <p:nvPr/>
        </p:nvSpPr>
        <p:spPr>
          <a:xfrm>
            <a:off x="10299109" y="2556814"/>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cxnSp>
        <p:nvCxnSpPr>
          <p:cNvPr id="1155" name="直接连接符 1154">
            <a:extLst>
              <a:ext uri="{FF2B5EF4-FFF2-40B4-BE49-F238E27FC236}">
                <a16:creationId xmlns:a16="http://schemas.microsoft.com/office/drawing/2014/main" id="{5F053378-485F-F49C-34F4-6FEBAECCA1DD}"/>
              </a:ext>
            </a:extLst>
          </p:cNvPr>
          <p:cNvCxnSpPr>
            <a:cxnSpLocks/>
            <a:stCxn id="895" idx="4"/>
            <a:endCxn id="1154" idx="0"/>
          </p:cNvCxnSpPr>
          <p:nvPr/>
        </p:nvCxnSpPr>
        <p:spPr>
          <a:xfrm flipH="1">
            <a:off x="10363403" y="2424273"/>
            <a:ext cx="6959" cy="132541"/>
          </a:xfrm>
          <a:prstGeom prst="line">
            <a:avLst/>
          </a:prstGeom>
          <a:ln w="19050">
            <a:solidFill>
              <a:srgbClr val="00B050"/>
            </a:solidFill>
          </a:ln>
        </p:spPr>
        <p:style>
          <a:lnRef idx="2">
            <a:schemeClr val="dk1"/>
          </a:lnRef>
          <a:fillRef idx="0">
            <a:schemeClr val="dk1"/>
          </a:fillRef>
          <a:effectRef idx="1">
            <a:schemeClr val="dk1"/>
          </a:effectRef>
          <a:fontRef idx="minor">
            <a:schemeClr val="tx1"/>
          </a:fontRef>
        </p:style>
      </p:cxnSp>
      <p:sp>
        <p:nvSpPr>
          <p:cNvPr id="1156" name="文本框 1155">
            <a:extLst>
              <a:ext uri="{FF2B5EF4-FFF2-40B4-BE49-F238E27FC236}">
                <a16:creationId xmlns:a16="http://schemas.microsoft.com/office/drawing/2014/main" id="{11BD167C-18AB-F73F-2C61-CCAADF1EEFA9}"/>
              </a:ext>
            </a:extLst>
          </p:cNvPr>
          <p:cNvSpPr txBox="1"/>
          <p:nvPr/>
        </p:nvSpPr>
        <p:spPr>
          <a:xfrm>
            <a:off x="9962295" y="2505730"/>
            <a:ext cx="242374" cy="246221"/>
          </a:xfrm>
          <a:prstGeom prst="rect">
            <a:avLst/>
          </a:prstGeom>
          <a:noFill/>
        </p:spPr>
        <p:txBody>
          <a:bodyPr wrap="none" rtlCol="0">
            <a:spAutoFit/>
          </a:bodyPr>
          <a:lstStyle/>
          <a:p>
            <a:r>
              <a:rPr lang="en-US" altLang="zh-CN" sz="1000" dirty="0">
                <a:latin typeface="Times New Roman" panose="02020603050405020304" pitchFamily="18" charset="0"/>
                <a:cs typeface="Times New Roman" panose="02020603050405020304" pitchFamily="18" charset="0"/>
              </a:rPr>
              <a:t>?</a:t>
            </a:r>
            <a:endParaRPr lang="zh-CN" altLang="en-US" sz="1000" dirty="0">
              <a:latin typeface="Times New Roman" panose="02020603050405020304" pitchFamily="18" charset="0"/>
              <a:cs typeface="Times New Roman" panose="02020603050405020304" pitchFamily="18" charset="0"/>
            </a:endParaRPr>
          </a:p>
        </p:txBody>
      </p:sp>
      <p:cxnSp>
        <p:nvCxnSpPr>
          <p:cNvPr id="1157" name="直接连接符 1156">
            <a:extLst>
              <a:ext uri="{FF2B5EF4-FFF2-40B4-BE49-F238E27FC236}">
                <a16:creationId xmlns:a16="http://schemas.microsoft.com/office/drawing/2014/main" id="{063A084E-8660-5521-9BE2-FB20B08A2D78}"/>
              </a:ext>
            </a:extLst>
          </p:cNvPr>
          <p:cNvCxnSpPr>
            <a:cxnSpLocks/>
            <a:stCxn id="1154" idx="2"/>
            <a:endCxn id="851" idx="5"/>
          </p:cNvCxnSpPr>
          <p:nvPr/>
        </p:nvCxnSpPr>
        <p:spPr>
          <a:xfrm flipH="1">
            <a:off x="10131871" y="2624680"/>
            <a:ext cx="167238" cy="52250"/>
          </a:xfrm>
          <a:prstGeom prst="line">
            <a:avLst/>
          </a:prstGeom>
        </p:spPr>
        <p:style>
          <a:lnRef idx="2">
            <a:schemeClr val="dk1"/>
          </a:lnRef>
          <a:fillRef idx="0">
            <a:schemeClr val="dk1"/>
          </a:fillRef>
          <a:effectRef idx="1">
            <a:schemeClr val="dk1"/>
          </a:effectRef>
          <a:fontRef idx="minor">
            <a:schemeClr val="tx1"/>
          </a:fontRef>
        </p:style>
      </p:cxnSp>
      <p:sp>
        <p:nvSpPr>
          <p:cNvPr id="1158" name="文本框 1157">
            <a:extLst>
              <a:ext uri="{FF2B5EF4-FFF2-40B4-BE49-F238E27FC236}">
                <a16:creationId xmlns:a16="http://schemas.microsoft.com/office/drawing/2014/main" id="{C7161F87-76E3-1461-BD5C-B9F983D18CB8}"/>
              </a:ext>
            </a:extLst>
          </p:cNvPr>
          <p:cNvSpPr txBox="1"/>
          <p:nvPr/>
        </p:nvSpPr>
        <p:spPr>
          <a:xfrm>
            <a:off x="9814928" y="2608086"/>
            <a:ext cx="489278" cy="276999"/>
          </a:xfrm>
          <a:prstGeom prst="rect">
            <a:avLst/>
          </a:prstGeom>
          <a:noFill/>
        </p:spPr>
        <p:txBody>
          <a:bodyPr wrap="square" rtlCol="0">
            <a:spAutoFit/>
          </a:bodyPr>
          <a:lstStyle/>
          <a:p>
            <a:pPr algn="ctr"/>
            <a:r>
              <a:rPr lang="en-US" altLang="zh-CN" sz="1200" dirty="0">
                <a:latin typeface="Times New Roman" panose="02020603050405020304" pitchFamily="18" charset="0"/>
                <a:cs typeface="Times New Roman" panose="02020603050405020304" pitchFamily="18" charset="0"/>
              </a:rPr>
              <a:t>Hard</a:t>
            </a:r>
            <a:endParaRPr lang="zh-CN" altLang="en-US" sz="1200" dirty="0">
              <a:latin typeface="Times New Roman" panose="02020603050405020304" pitchFamily="18" charset="0"/>
              <a:cs typeface="Times New Roman" panose="02020603050405020304" pitchFamily="18" charset="0"/>
            </a:endParaRPr>
          </a:p>
        </p:txBody>
      </p:sp>
      <p:sp>
        <p:nvSpPr>
          <p:cNvPr id="1159" name="椭圆 1158">
            <a:extLst>
              <a:ext uri="{FF2B5EF4-FFF2-40B4-BE49-F238E27FC236}">
                <a16:creationId xmlns:a16="http://schemas.microsoft.com/office/drawing/2014/main" id="{2E1CFA4E-154B-F8FB-EDFC-CEF284635CEE}"/>
              </a:ext>
            </a:extLst>
          </p:cNvPr>
          <p:cNvSpPr/>
          <p:nvPr/>
        </p:nvSpPr>
        <p:spPr>
          <a:xfrm>
            <a:off x="9763935" y="2128916"/>
            <a:ext cx="781104" cy="763257"/>
          </a:xfrm>
          <a:prstGeom prst="ellipse">
            <a:avLst/>
          </a:prstGeom>
          <a:noFill/>
          <a:ln>
            <a:solidFill>
              <a:srgbClr val="00B05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60" name="文本框 1159">
            <a:extLst>
              <a:ext uri="{FF2B5EF4-FFF2-40B4-BE49-F238E27FC236}">
                <a16:creationId xmlns:a16="http://schemas.microsoft.com/office/drawing/2014/main" id="{3EE78B41-B4FC-DD8C-5011-E87F6D196324}"/>
              </a:ext>
            </a:extLst>
          </p:cNvPr>
          <p:cNvSpPr txBox="1"/>
          <p:nvPr/>
        </p:nvSpPr>
        <p:spPr>
          <a:xfrm>
            <a:off x="9143683" y="2589426"/>
            <a:ext cx="274434" cy="307777"/>
          </a:xfrm>
          <a:prstGeom prst="rect">
            <a:avLst/>
          </a:prstGeom>
          <a:noFill/>
        </p:spPr>
        <p:txBody>
          <a:bodyPr wrap="none" rtlCol="0">
            <a:spAutoFit/>
          </a:bodyPr>
          <a:lstStyle/>
          <a:p>
            <a:r>
              <a:rPr lang="en-US" altLang="zh-CN" sz="1400" b="1" dirty="0"/>
              <a:t>-</a:t>
            </a:r>
            <a:endParaRPr lang="zh-CN" altLang="en-US" sz="1400" b="1" dirty="0"/>
          </a:p>
        </p:txBody>
      </p:sp>
      <p:sp>
        <p:nvSpPr>
          <p:cNvPr id="1161" name="矩形 1160">
            <a:extLst>
              <a:ext uri="{FF2B5EF4-FFF2-40B4-BE49-F238E27FC236}">
                <a16:creationId xmlns:a16="http://schemas.microsoft.com/office/drawing/2014/main" id="{7A05B0E9-7C50-1685-EB43-AD6AFC3273B8}"/>
              </a:ext>
            </a:extLst>
          </p:cNvPr>
          <p:cNvSpPr/>
          <p:nvPr/>
        </p:nvSpPr>
        <p:spPr>
          <a:xfrm>
            <a:off x="8967771" y="1890608"/>
            <a:ext cx="1656781" cy="1079322"/>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162" name="文本框 1161">
                <a:extLst>
                  <a:ext uri="{FF2B5EF4-FFF2-40B4-BE49-F238E27FC236}">
                    <a16:creationId xmlns:a16="http://schemas.microsoft.com/office/drawing/2014/main" id="{638CD399-6BA6-61C8-6A00-FB6654A7808D}"/>
                  </a:ext>
                </a:extLst>
              </p:cNvPr>
              <p:cNvSpPr txBox="1"/>
              <p:nvPr/>
            </p:nvSpPr>
            <p:spPr>
              <a:xfrm>
                <a:off x="9199308" y="2952414"/>
                <a:ext cx="1470975" cy="291298"/>
              </a:xfrm>
              <a:prstGeom prst="rect">
                <a:avLst/>
              </a:prstGeom>
              <a:noFill/>
            </p:spPr>
            <p:txBody>
              <a:bodyPr wrap="square">
                <a:spAutoFit/>
              </a:bodyPr>
              <a:lstStyle/>
              <a:p>
                <a:r>
                  <a:rPr lang="en-US" altLang="zh-CN" sz="1200" i="0" dirty="0">
                    <a:solidFill>
                      <a:srgbClr val="2C2C36"/>
                    </a:solidFill>
                    <a:effectLst/>
                    <a:latin typeface="Times New Roman" panose="02020603050405020304" pitchFamily="18" charset="0"/>
                    <a:cs typeface="Times New Roman" panose="02020603050405020304" pitchFamily="18" charset="0"/>
                  </a:rPr>
                  <a:t>Perturbed </a:t>
                </a:r>
                <a:r>
                  <a:rPr lang="en-US" altLang="zh-CN" sz="1200" dirty="0">
                    <a:latin typeface="Times New Roman" panose="02020603050405020304" pitchFamily="18" charset="0"/>
                    <a:cs typeface="Times New Roman" panose="02020603050405020304" pitchFamily="18" charset="0"/>
                  </a:rPr>
                  <a:t>graph </a:t>
                </a:r>
                <a14:m>
                  <m:oMath xmlns:m="http://schemas.openxmlformats.org/officeDocument/2006/math">
                    <m:sSub>
                      <m:sSubPr>
                        <m:ctrlPr>
                          <a:rPr lang="en-US" altLang="zh-CN" sz="1200" i="1" smtClean="0">
                            <a:latin typeface="Cambria Math" panose="02040503050406030204" pitchFamily="18" charset="0"/>
                            <a:cs typeface="Times New Roman" panose="02020603050405020304" pitchFamily="18" charset="0"/>
                          </a:rPr>
                        </m:ctrlPr>
                      </m:sSubPr>
                      <m:e>
                        <m:r>
                          <a:rPr lang="en-US" altLang="zh-CN" sz="1200" b="0" i="1" smtClean="0">
                            <a:latin typeface="Cambria Math" panose="02040503050406030204" pitchFamily="18" charset="0"/>
                            <a:cs typeface="Times New Roman" panose="02020603050405020304" pitchFamily="18" charset="0"/>
                          </a:rPr>
                          <m:t>𝐺</m:t>
                        </m:r>
                      </m:e>
                      <m:sub>
                        <m:r>
                          <a:rPr lang="en-US" altLang="zh-CN" sz="1200" b="0" i="1" smtClean="0">
                            <a:latin typeface="Cambria Math" panose="02040503050406030204" pitchFamily="18" charset="0"/>
                            <a:cs typeface="Times New Roman" panose="02020603050405020304" pitchFamily="18" charset="0"/>
                          </a:rPr>
                          <m:t>𝑝</m:t>
                        </m:r>
                      </m:sub>
                    </m:sSub>
                  </m:oMath>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1162" name="文本框 1161">
                <a:extLst>
                  <a:ext uri="{FF2B5EF4-FFF2-40B4-BE49-F238E27FC236}">
                    <a16:creationId xmlns:a16="http://schemas.microsoft.com/office/drawing/2014/main" id="{638CD399-6BA6-61C8-6A00-FB6654A7808D}"/>
                  </a:ext>
                </a:extLst>
              </p:cNvPr>
              <p:cNvSpPr txBox="1">
                <a:spLocks noRot="1" noChangeAspect="1" noMove="1" noResize="1" noEditPoints="1" noAdjustHandles="1" noChangeArrowheads="1" noChangeShapeType="1" noTextEdit="1"/>
              </p:cNvSpPr>
              <p:nvPr/>
            </p:nvSpPr>
            <p:spPr>
              <a:xfrm>
                <a:off x="9199308" y="2952414"/>
                <a:ext cx="1470975" cy="291298"/>
              </a:xfrm>
              <a:prstGeom prst="rect">
                <a:avLst/>
              </a:prstGeom>
              <a:blipFill>
                <a:blip r:embed="rId13"/>
                <a:stretch>
                  <a:fillRect b="-10417"/>
                </a:stretch>
              </a:blipFill>
            </p:spPr>
            <p:txBody>
              <a:bodyPr/>
              <a:lstStyle/>
              <a:p>
                <a:r>
                  <a:rPr lang="zh-CN" altLang="en-US">
                    <a:noFill/>
                  </a:rPr>
                  <a:t> </a:t>
                </a:r>
              </a:p>
            </p:txBody>
          </p:sp>
        </mc:Fallback>
      </mc:AlternateContent>
      <p:pic>
        <p:nvPicPr>
          <p:cNvPr id="1163" name="图片 1162">
            <a:extLst>
              <a:ext uri="{FF2B5EF4-FFF2-40B4-BE49-F238E27FC236}">
                <a16:creationId xmlns:a16="http://schemas.microsoft.com/office/drawing/2014/main" id="{F7C97BF1-E71A-6888-1C58-B94745011A2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894989" y="3391442"/>
            <a:ext cx="889653" cy="954574"/>
          </a:xfrm>
          <a:prstGeom prst="rect">
            <a:avLst/>
          </a:prstGeom>
        </p:spPr>
      </p:pic>
      <p:pic>
        <p:nvPicPr>
          <p:cNvPr id="1164" name="图片 1163">
            <a:extLst>
              <a:ext uri="{FF2B5EF4-FFF2-40B4-BE49-F238E27FC236}">
                <a16:creationId xmlns:a16="http://schemas.microsoft.com/office/drawing/2014/main" id="{FA1409B2-6CE4-4C40-13F2-912723E0ED8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013802" y="3488956"/>
            <a:ext cx="672098" cy="628130"/>
          </a:xfrm>
          <a:prstGeom prst="rect">
            <a:avLst/>
          </a:prstGeom>
        </p:spPr>
      </p:pic>
      <p:cxnSp>
        <p:nvCxnSpPr>
          <p:cNvPr id="1165" name="直接箭头连接符 1164">
            <a:extLst>
              <a:ext uri="{FF2B5EF4-FFF2-40B4-BE49-F238E27FC236}">
                <a16:creationId xmlns:a16="http://schemas.microsoft.com/office/drawing/2014/main" id="{7F319A1D-3203-77FB-E2F1-D9D02B231928}"/>
              </a:ext>
            </a:extLst>
          </p:cNvPr>
          <p:cNvCxnSpPr>
            <a:cxnSpLocks/>
          </p:cNvCxnSpPr>
          <p:nvPr/>
        </p:nvCxnSpPr>
        <p:spPr>
          <a:xfrm>
            <a:off x="9445653" y="3239866"/>
            <a:ext cx="0" cy="21162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166" name="直接箭头连接符 1165">
            <a:extLst>
              <a:ext uri="{FF2B5EF4-FFF2-40B4-BE49-F238E27FC236}">
                <a16:creationId xmlns:a16="http://schemas.microsoft.com/office/drawing/2014/main" id="{4BFD126E-B54F-37E6-6C96-084B2ACB6D7E}"/>
              </a:ext>
            </a:extLst>
          </p:cNvPr>
          <p:cNvCxnSpPr>
            <a:cxnSpLocks/>
          </p:cNvCxnSpPr>
          <p:nvPr/>
        </p:nvCxnSpPr>
        <p:spPr>
          <a:xfrm>
            <a:off x="10335750" y="3214081"/>
            <a:ext cx="0" cy="21162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nvGrpSpPr>
          <p:cNvPr id="1167" name="Google Shape;4303;p42">
            <a:extLst>
              <a:ext uri="{FF2B5EF4-FFF2-40B4-BE49-F238E27FC236}">
                <a16:creationId xmlns:a16="http://schemas.microsoft.com/office/drawing/2014/main" id="{295D5A00-4F52-B5E3-1DE8-94B8053EDE38}"/>
              </a:ext>
            </a:extLst>
          </p:cNvPr>
          <p:cNvGrpSpPr/>
          <p:nvPr/>
        </p:nvGrpSpPr>
        <p:grpSpPr>
          <a:xfrm rot="16200000">
            <a:off x="9353885" y="4624881"/>
            <a:ext cx="192428" cy="520706"/>
            <a:chOff x="6545125" y="610550"/>
            <a:chExt cx="274900" cy="822600"/>
          </a:xfrm>
          <a:solidFill>
            <a:srgbClr val="E3EEFF"/>
          </a:solidFill>
        </p:grpSpPr>
        <p:sp>
          <p:nvSpPr>
            <p:cNvPr id="1168" name="Google Shape;4304;p42">
              <a:extLst>
                <a:ext uri="{FF2B5EF4-FFF2-40B4-BE49-F238E27FC236}">
                  <a16:creationId xmlns:a16="http://schemas.microsoft.com/office/drawing/2014/main" id="{6B3D148B-7A0F-E68E-AB6D-924E6F27F15C}"/>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69" name="Google Shape;4305;p42">
              <a:extLst>
                <a:ext uri="{FF2B5EF4-FFF2-40B4-BE49-F238E27FC236}">
                  <a16:creationId xmlns:a16="http://schemas.microsoft.com/office/drawing/2014/main" id="{71EAD3E1-EC27-118A-0989-BE0E559DCC16}"/>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70" name="Google Shape;4306;p42">
              <a:extLst>
                <a:ext uri="{FF2B5EF4-FFF2-40B4-BE49-F238E27FC236}">
                  <a16:creationId xmlns:a16="http://schemas.microsoft.com/office/drawing/2014/main" id="{07497A87-43D2-E21D-6F2E-6C8ED35F542F}"/>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171" name="Google Shape;4303;p42">
            <a:extLst>
              <a:ext uri="{FF2B5EF4-FFF2-40B4-BE49-F238E27FC236}">
                <a16:creationId xmlns:a16="http://schemas.microsoft.com/office/drawing/2014/main" id="{74E41CDC-7117-745D-3E65-F8F887F82E13}"/>
              </a:ext>
            </a:extLst>
          </p:cNvPr>
          <p:cNvGrpSpPr/>
          <p:nvPr/>
        </p:nvGrpSpPr>
        <p:grpSpPr>
          <a:xfrm rot="16200000">
            <a:off x="9321232" y="4650920"/>
            <a:ext cx="192428" cy="520706"/>
            <a:chOff x="6545125" y="610550"/>
            <a:chExt cx="274900" cy="822600"/>
          </a:xfrm>
          <a:solidFill>
            <a:srgbClr val="E3EEFF"/>
          </a:solidFill>
        </p:grpSpPr>
        <p:sp>
          <p:nvSpPr>
            <p:cNvPr id="1172" name="Google Shape;4304;p42">
              <a:extLst>
                <a:ext uri="{FF2B5EF4-FFF2-40B4-BE49-F238E27FC236}">
                  <a16:creationId xmlns:a16="http://schemas.microsoft.com/office/drawing/2014/main" id="{52BB9B23-2F06-EFA1-34E6-6BBB517314A9}"/>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73" name="Google Shape;4305;p42">
              <a:extLst>
                <a:ext uri="{FF2B5EF4-FFF2-40B4-BE49-F238E27FC236}">
                  <a16:creationId xmlns:a16="http://schemas.microsoft.com/office/drawing/2014/main" id="{0ECAF5E0-6123-9C2F-D405-F1064A677E08}"/>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74" name="Google Shape;4306;p42">
              <a:extLst>
                <a:ext uri="{FF2B5EF4-FFF2-40B4-BE49-F238E27FC236}">
                  <a16:creationId xmlns:a16="http://schemas.microsoft.com/office/drawing/2014/main" id="{D9DAF8EB-AEB7-3F4D-0508-718EE486EF63}"/>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175" name="Google Shape;4303;p42">
            <a:extLst>
              <a:ext uri="{FF2B5EF4-FFF2-40B4-BE49-F238E27FC236}">
                <a16:creationId xmlns:a16="http://schemas.microsoft.com/office/drawing/2014/main" id="{4A6BF1B5-10C8-1367-19AD-E77345D7A84B}"/>
              </a:ext>
            </a:extLst>
          </p:cNvPr>
          <p:cNvGrpSpPr/>
          <p:nvPr/>
        </p:nvGrpSpPr>
        <p:grpSpPr>
          <a:xfrm rot="16200000">
            <a:off x="9272256" y="4681467"/>
            <a:ext cx="192428" cy="520706"/>
            <a:chOff x="6545125" y="610550"/>
            <a:chExt cx="274900" cy="822600"/>
          </a:xfrm>
          <a:solidFill>
            <a:srgbClr val="E3EEFF"/>
          </a:solidFill>
        </p:grpSpPr>
        <p:sp>
          <p:nvSpPr>
            <p:cNvPr id="1176" name="Google Shape;4304;p42">
              <a:extLst>
                <a:ext uri="{FF2B5EF4-FFF2-40B4-BE49-F238E27FC236}">
                  <a16:creationId xmlns:a16="http://schemas.microsoft.com/office/drawing/2014/main" id="{4616A233-A727-62DB-4817-55D9BCB82F21}"/>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77" name="Google Shape;4305;p42">
              <a:extLst>
                <a:ext uri="{FF2B5EF4-FFF2-40B4-BE49-F238E27FC236}">
                  <a16:creationId xmlns:a16="http://schemas.microsoft.com/office/drawing/2014/main" id="{99AE838B-459E-E31F-0697-D7A3C840CD40}"/>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78" name="Google Shape;4306;p42">
              <a:extLst>
                <a:ext uri="{FF2B5EF4-FFF2-40B4-BE49-F238E27FC236}">
                  <a16:creationId xmlns:a16="http://schemas.microsoft.com/office/drawing/2014/main" id="{6764E60C-E737-99BF-FCB0-1D55AA58D16B}"/>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179" name="Google Shape;4303;p42">
            <a:extLst>
              <a:ext uri="{FF2B5EF4-FFF2-40B4-BE49-F238E27FC236}">
                <a16:creationId xmlns:a16="http://schemas.microsoft.com/office/drawing/2014/main" id="{0EDC1D85-275A-A278-1CBA-0E3028503229}"/>
              </a:ext>
            </a:extLst>
          </p:cNvPr>
          <p:cNvGrpSpPr/>
          <p:nvPr/>
        </p:nvGrpSpPr>
        <p:grpSpPr>
          <a:xfrm rot="16200000">
            <a:off x="9239886" y="4714688"/>
            <a:ext cx="192428" cy="520706"/>
            <a:chOff x="6545125" y="610550"/>
            <a:chExt cx="274900" cy="822600"/>
          </a:xfrm>
          <a:solidFill>
            <a:srgbClr val="E3EEFF"/>
          </a:solidFill>
        </p:grpSpPr>
        <p:sp>
          <p:nvSpPr>
            <p:cNvPr id="1180" name="Google Shape;4304;p42">
              <a:extLst>
                <a:ext uri="{FF2B5EF4-FFF2-40B4-BE49-F238E27FC236}">
                  <a16:creationId xmlns:a16="http://schemas.microsoft.com/office/drawing/2014/main" id="{08A57A8F-2E30-1B30-9AD1-AD1DF332BD70}"/>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81" name="Google Shape;4305;p42">
              <a:extLst>
                <a:ext uri="{FF2B5EF4-FFF2-40B4-BE49-F238E27FC236}">
                  <a16:creationId xmlns:a16="http://schemas.microsoft.com/office/drawing/2014/main" id="{6D829443-7AD9-7B23-4210-9B942B47668F}"/>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82" name="Google Shape;4306;p42">
              <a:extLst>
                <a:ext uri="{FF2B5EF4-FFF2-40B4-BE49-F238E27FC236}">
                  <a16:creationId xmlns:a16="http://schemas.microsoft.com/office/drawing/2014/main" id="{CE77BD89-8373-25D4-C41F-150019F48460}"/>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183" name="Google Shape;4303;p42">
            <a:extLst>
              <a:ext uri="{FF2B5EF4-FFF2-40B4-BE49-F238E27FC236}">
                <a16:creationId xmlns:a16="http://schemas.microsoft.com/office/drawing/2014/main" id="{34C38F93-179C-1238-7999-84BD1DA82ACD}"/>
              </a:ext>
            </a:extLst>
          </p:cNvPr>
          <p:cNvGrpSpPr/>
          <p:nvPr/>
        </p:nvGrpSpPr>
        <p:grpSpPr>
          <a:xfrm rot="16200000">
            <a:off x="10217617" y="4624881"/>
            <a:ext cx="192428" cy="520706"/>
            <a:chOff x="6545125" y="610550"/>
            <a:chExt cx="274900" cy="822600"/>
          </a:xfrm>
          <a:solidFill>
            <a:srgbClr val="FFC000"/>
          </a:solidFill>
        </p:grpSpPr>
        <p:sp>
          <p:nvSpPr>
            <p:cNvPr id="1184" name="Google Shape;4304;p42">
              <a:extLst>
                <a:ext uri="{FF2B5EF4-FFF2-40B4-BE49-F238E27FC236}">
                  <a16:creationId xmlns:a16="http://schemas.microsoft.com/office/drawing/2014/main" id="{46B8051D-23BD-65CC-1AD0-DE4773DC0F4A}"/>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85" name="Google Shape;4305;p42">
              <a:extLst>
                <a:ext uri="{FF2B5EF4-FFF2-40B4-BE49-F238E27FC236}">
                  <a16:creationId xmlns:a16="http://schemas.microsoft.com/office/drawing/2014/main" id="{49C9C340-92DF-ADB2-22E7-825A678888C0}"/>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86" name="Google Shape;4306;p42">
              <a:extLst>
                <a:ext uri="{FF2B5EF4-FFF2-40B4-BE49-F238E27FC236}">
                  <a16:creationId xmlns:a16="http://schemas.microsoft.com/office/drawing/2014/main" id="{97D802D4-5B10-C502-0696-C40C8BB67D2B}"/>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187" name="Google Shape;4303;p42">
            <a:extLst>
              <a:ext uri="{FF2B5EF4-FFF2-40B4-BE49-F238E27FC236}">
                <a16:creationId xmlns:a16="http://schemas.microsoft.com/office/drawing/2014/main" id="{E21E62AD-C8D5-C5F5-3DCA-50E4C909ADD5}"/>
              </a:ext>
            </a:extLst>
          </p:cNvPr>
          <p:cNvGrpSpPr/>
          <p:nvPr/>
        </p:nvGrpSpPr>
        <p:grpSpPr>
          <a:xfrm rot="16200000">
            <a:off x="10174075" y="4663397"/>
            <a:ext cx="192428" cy="520706"/>
            <a:chOff x="6545125" y="610550"/>
            <a:chExt cx="274900" cy="822600"/>
          </a:xfrm>
          <a:solidFill>
            <a:srgbClr val="FFC000"/>
          </a:solidFill>
        </p:grpSpPr>
        <p:sp>
          <p:nvSpPr>
            <p:cNvPr id="1188" name="Google Shape;4304;p42">
              <a:extLst>
                <a:ext uri="{FF2B5EF4-FFF2-40B4-BE49-F238E27FC236}">
                  <a16:creationId xmlns:a16="http://schemas.microsoft.com/office/drawing/2014/main" id="{34835C7A-3315-DA98-DDD1-7B06EF4AC3A0}"/>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89" name="Google Shape;4305;p42">
              <a:extLst>
                <a:ext uri="{FF2B5EF4-FFF2-40B4-BE49-F238E27FC236}">
                  <a16:creationId xmlns:a16="http://schemas.microsoft.com/office/drawing/2014/main" id="{EFBF3FA9-F420-0ADC-EA77-C80E6E283D8B}"/>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90" name="Google Shape;4306;p42">
              <a:extLst>
                <a:ext uri="{FF2B5EF4-FFF2-40B4-BE49-F238E27FC236}">
                  <a16:creationId xmlns:a16="http://schemas.microsoft.com/office/drawing/2014/main" id="{75EB7E27-B7C2-6C7C-C9F8-FDC6183A0958}"/>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191" name="Google Shape;4303;p42">
            <a:extLst>
              <a:ext uri="{FF2B5EF4-FFF2-40B4-BE49-F238E27FC236}">
                <a16:creationId xmlns:a16="http://schemas.microsoft.com/office/drawing/2014/main" id="{2BE85437-E236-E04F-56E7-973E6E5E5DF9}"/>
              </a:ext>
            </a:extLst>
          </p:cNvPr>
          <p:cNvGrpSpPr/>
          <p:nvPr/>
        </p:nvGrpSpPr>
        <p:grpSpPr>
          <a:xfrm rot="16200000">
            <a:off x="10134888" y="4697845"/>
            <a:ext cx="192428" cy="520706"/>
            <a:chOff x="6545125" y="610550"/>
            <a:chExt cx="274901" cy="822600"/>
          </a:xfrm>
          <a:solidFill>
            <a:srgbClr val="FFC000"/>
          </a:solidFill>
        </p:grpSpPr>
        <p:sp>
          <p:nvSpPr>
            <p:cNvPr id="1192" name="Google Shape;4304;p42">
              <a:extLst>
                <a:ext uri="{FF2B5EF4-FFF2-40B4-BE49-F238E27FC236}">
                  <a16:creationId xmlns:a16="http://schemas.microsoft.com/office/drawing/2014/main" id="{5BF77C41-74D7-18AB-37C3-7EB5803C157A}"/>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93" name="Google Shape;4305;p42">
              <a:extLst>
                <a:ext uri="{FF2B5EF4-FFF2-40B4-BE49-F238E27FC236}">
                  <a16:creationId xmlns:a16="http://schemas.microsoft.com/office/drawing/2014/main" id="{ED0863D4-5C01-26E9-64F6-C68CCE3AC615}"/>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94" name="Google Shape;4306;p42">
              <a:extLst>
                <a:ext uri="{FF2B5EF4-FFF2-40B4-BE49-F238E27FC236}">
                  <a16:creationId xmlns:a16="http://schemas.microsoft.com/office/drawing/2014/main" id="{6124C126-99C4-071F-6162-EDD5D9B1AFCF}"/>
                </a:ext>
              </a:extLst>
            </p:cNvPr>
            <p:cNvSpPr/>
            <p:nvPr/>
          </p:nvSpPr>
          <p:spPr>
            <a:xfrm>
              <a:off x="6545825" y="1158949"/>
              <a:ext cx="274201" cy="274201"/>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195" name="Google Shape;4303;p42">
            <a:extLst>
              <a:ext uri="{FF2B5EF4-FFF2-40B4-BE49-F238E27FC236}">
                <a16:creationId xmlns:a16="http://schemas.microsoft.com/office/drawing/2014/main" id="{60A7CDDB-3A4F-DCFA-D011-DEDBD3E55443}"/>
              </a:ext>
            </a:extLst>
          </p:cNvPr>
          <p:cNvGrpSpPr/>
          <p:nvPr/>
        </p:nvGrpSpPr>
        <p:grpSpPr>
          <a:xfrm rot="16200000">
            <a:off x="10092024" y="4725773"/>
            <a:ext cx="192428" cy="520706"/>
            <a:chOff x="6545125" y="610550"/>
            <a:chExt cx="274900" cy="822600"/>
          </a:xfrm>
          <a:solidFill>
            <a:srgbClr val="FFC000"/>
          </a:solidFill>
        </p:grpSpPr>
        <p:sp>
          <p:nvSpPr>
            <p:cNvPr id="1196" name="Google Shape;4304;p42">
              <a:extLst>
                <a:ext uri="{FF2B5EF4-FFF2-40B4-BE49-F238E27FC236}">
                  <a16:creationId xmlns:a16="http://schemas.microsoft.com/office/drawing/2014/main" id="{7EBDFD6A-FA87-75A2-B8B3-9217B3719141}"/>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97" name="Google Shape;4305;p42">
              <a:extLst>
                <a:ext uri="{FF2B5EF4-FFF2-40B4-BE49-F238E27FC236}">
                  <a16:creationId xmlns:a16="http://schemas.microsoft.com/office/drawing/2014/main" id="{04F4ABFF-A565-7BCE-2663-1894ACE6DFC0}"/>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98" name="Google Shape;4306;p42">
              <a:extLst>
                <a:ext uri="{FF2B5EF4-FFF2-40B4-BE49-F238E27FC236}">
                  <a16:creationId xmlns:a16="http://schemas.microsoft.com/office/drawing/2014/main" id="{26B12D70-F89E-35A0-771A-33116D059B0B}"/>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199" name="矩形 1198">
            <a:extLst>
              <a:ext uri="{FF2B5EF4-FFF2-40B4-BE49-F238E27FC236}">
                <a16:creationId xmlns:a16="http://schemas.microsoft.com/office/drawing/2014/main" id="{4E5FB31C-B48A-D7DD-F158-1496D8FE99A6}"/>
              </a:ext>
            </a:extLst>
          </p:cNvPr>
          <p:cNvSpPr/>
          <p:nvPr/>
        </p:nvSpPr>
        <p:spPr>
          <a:xfrm>
            <a:off x="8939581" y="4692595"/>
            <a:ext cx="1815103" cy="449548"/>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200" name="直接箭头连接符 1199">
            <a:extLst>
              <a:ext uri="{FF2B5EF4-FFF2-40B4-BE49-F238E27FC236}">
                <a16:creationId xmlns:a16="http://schemas.microsoft.com/office/drawing/2014/main" id="{40DEEF61-AA9E-E6B8-B3C5-239BB6A15081}"/>
              </a:ext>
            </a:extLst>
          </p:cNvPr>
          <p:cNvCxnSpPr>
            <a:cxnSpLocks/>
          </p:cNvCxnSpPr>
          <p:nvPr/>
        </p:nvCxnSpPr>
        <p:spPr>
          <a:xfrm>
            <a:off x="9361362" y="4472187"/>
            <a:ext cx="0" cy="21162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201" name="文本框 1200">
            <a:extLst>
              <a:ext uri="{FF2B5EF4-FFF2-40B4-BE49-F238E27FC236}">
                <a16:creationId xmlns:a16="http://schemas.microsoft.com/office/drawing/2014/main" id="{F738D389-D499-64E8-F765-2D9AA8BDA490}"/>
              </a:ext>
            </a:extLst>
          </p:cNvPr>
          <p:cNvSpPr txBox="1"/>
          <p:nvPr/>
        </p:nvSpPr>
        <p:spPr>
          <a:xfrm>
            <a:off x="8873492" y="4200203"/>
            <a:ext cx="1116929"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Legal model</a:t>
            </a:r>
            <a:endParaRPr lang="zh-CN" altLang="en-US" sz="1200" dirty="0"/>
          </a:p>
        </p:txBody>
      </p:sp>
      <p:sp>
        <p:nvSpPr>
          <p:cNvPr id="1202" name="文本框 1201">
            <a:extLst>
              <a:ext uri="{FF2B5EF4-FFF2-40B4-BE49-F238E27FC236}">
                <a16:creationId xmlns:a16="http://schemas.microsoft.com/office/drawing/2014/main" id="{56B95398-9A37-56C7-910B-AF1794770C89}"/>
              </a:ext>
            </a:extLst>
          </p:cNvPr>
          <p:cNvSpPr txBox="1"/>
          <p:nvPr/>
        </p:nvSpPr>
        <p:spPr>
          <a:xfrm>
            <a:off x="9681546" y="4194962"/>
            <a:ext cx="1267316" cy="276999"/>
          </a:xfrm>
          <a:prstGeom prst="rect">
            <a:avLst/>
          </a:prstGeom>
          <a:noFill/>
        </p:spPr>
        <p:txBody>
          <a:bodyPr wrap="square">
            <a:spAutoFit/>
          </a:bodyPr>
          <a:lstStyle/>
          <a:p>
            <a:r>
              <a:rPr lang="en-US" altLang="zh-CN" sz="1200" dirty="0">
                <a:solidFill>
                  <a:srgbClr val="FF0000"/>
                </a:solidFill>
                <a:latin typeface="Times New Roman" panose="02020603050405020304" pitchFamily="18" charset="0"/>
                <a:cs typeface="Times New Roman" panose="02020603050405020304" pitchFamily="18" charset="0"/>
              </a:rPr>
              <a:t>Suspected model</a:t>
            </a:r>
            <a:endParaRPr lang="zh-CN" altLang="en-US" sz="1200" dirty="0">
              <a:solidFill>
                <a:srgbClr val="FF0000"/>
              </a:solidFill>
            </a:endParaRPr>
          </a:p>
        </p:txBody>
      </p:sp>
      <p:cxnSp>
        <p:nvCxnSpPr>
          <p:cNvPr id="1203" name="直接箭头连接符 1202">
            <a:extLst>
              <a:ext uri="{FF2B5EF4-FFF2-40B4-BE49-F238E27FC236}">
                <a16:creationId xmlns:a16="http://schemas.microsoft.com/office/drawing/2014/main" id="{DB85212B-3EB8-C486-3DF5-803C0DA7F05F}"/>
              </a:ext>
            </a:extLst>
          </p:cNvPr>
          <p:cNvCxnSpPr>
            <a:cxnSpLocks/>
          </p:cNvCxnSpPr>
          <p:nvPr/>
        </p:nvCxnSpPr>
        <p:spPr>
          <a:xfrm>
            <a:off x="10421984" y="4442699"/>
            <a:ext cx="0" cy="21162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204" name="文本框 1203">
            <a:extLst>
              <a:ext uri="{FF2B5EF4-FFF2-40B4-BE49-F238E27FC236}">
                <a16:creationId xmlns:a16="http://schemas.microsoft.com/office/drawing/2014/main" id="{0EA5B4ED-3B1D-699A-C2D8-3D9D08822638}"/>
              </a:ext>
            </a:extLst>
          </p:cNvPr>
          <p:cNvSpPr txBox="1"/>
          <p:nvPr/>
        </p:nvSpPr>
        <p:spPr>
          <a:xfrm>
            <a:off x="8872933" y="5121411"/>
            <a:ext cx="1889493" cy="276999"/>
          </a:xfrm>
          <a:prstGeom prst="rect">
            <a:avLst/>
          </a:prstGeom>
          <a:noFill/>
        </p:spPr>
        <p:txBody>
          <a:bodyPr wrap="square">
            <a:spAutoFit/>
          </a:bodyPr>
          <a:lstStyle/>
          <a:p>
            <a:pPr algn="ctr"/>
            <a:r>
              <a:rPr lang="en-US" altLang="zh-CN" sz="1200" i="0" dirty="0">
                <a:effectLst/>
                <a:latin typeface="Times New Roman" panose="02020603050405020304" pitchFamily="18" charset="0"/>
                <a:cs typeface="Times New Roman" panose="02020603050405020304" pitchFamily="18" charset="0"/>
              </a:rPr>
              <a:t>Activated prompt</a:t>
            </a:r>
            <a:endParaRPr lang="zh-CN" altLang="en-US" sz="12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205" name="文本框 1204">
                <a:extLst>
                  <a:ext uri="{FF2B5EF4-FFF2-40B4-BE49-F238E27FC236}">
                    <a16:creationId xmlns:a16="http://schemas.microsoft.com/office/drawing/2014/main" id="{D32492BC-8F7B-8A52-EF76-8903A1910B95}"/>
                  </a:ext>
                </a:extLst>
              </p:cNvPr>
              <p:cNvSpPr txBox="1"/>
              <p:nvPr/>
            </p:nvSpPr>
            <p:spPr>
              <a:xfrm>
                <a:off x="8869801" y="5523606"/>
                <a:ext cx="892037" cy="646331"/>
              </a:xfrm>
              <a:prstGeom prst="rect">
                <a:avLst/>
              </a:prstGeom>
              <a:noFill/>
            </p:spPr>
            <p:txBody>
              <a:bodyPr wrap="square" rtlCol="0">
                <a:spAutoFit/>
              </a:bodyPr>
              <a:lstStyle/>
              <a:p>
                <a:pPr algn="ctr"/>
                <a:r>
                  <a:rPr lang="en-US" altLang="zh-CN" sz="1200" dirty="0">
                    <a:solidFill>
                      <a:srgbClr val="89AFAA"/>
                    </a:solidFill>
                    <a:latin typeface="Times New Roman" panose="02020603050405020304" pitchFamily="18" charset="0"/>
                    <a:cs typeface="Times New Roman" panose="02020603050405020304" pitchFamily="18" charset="0"/>
                  </a:rPr>
                  <a:t>Probability distribution</a:t>
                </a:r>
                <a14:m>
                  <m:oMath xmlns:m="http://schemas.openxmlformats.org/officeDocument/2006/math">
                    <m:sSub>
                      <m:sSubPr>
                        <m:ctrlPr>
                          <a:rPr lang="en-US" altLang="zh-CN" sz="1200" i="1">
                            <a:solidFill>
                              <a:srgbClr val="89AFAA"/>
                            </a:solidFill>
                            <a:latin typeface="Cambria Math" panose="02040503050406030204" pitchFamily="18" charset="0"/>
                            <a:cs typeface="Times New Roman" panose="02020603050405020304" pitchFamily="18" charset="0"/>
                          </a:rPr>
                        </m:ctrlPr>
                      </m:sSubPr>
                      <m:e>
                        <m:r>
                          <a:rPr lang="en-US" altLang="zh-CN" sz="1200" b="0" i="1" smtClean="0">
                            <a:solidFill>
                              <a:srgbClr val="89AFAA"/>
                            </a:solidFill>
                            <a:latin typeface="Cambria Math" panose="02040503050406030204" pitchFamily="18" charset="0"/>
                            <a:cs typeface="Times New Roman" panose="02020603050405020304" pitchFamily="18" charset="0"/>
                          </a:rPr>
                          <m:t>𝑝</m:t>
                        </m:r>
                      </m:e>
                      <m:sub>
                        <m:r>
                          <a:rPr lang="en-US" altLang="zh-CN" sz="1200" i="1">
                            <a:solidFill>
                              <a:srgbClr val="89AFAA"/>
                            </a:solidFill>
                            <a:latin typeface="Cambria Math" panose="02040503050406030204" pitchFamily="18" charset="0"/>
                            <a:cs typeface="Times New Roman" panose="02020603050405020304" pitchFamily="18" charset="0"/>
                          </a:rPr>
                          <m:t>𝑙</m:t>
                        </m:r>
                      </m:sub>
                    </m:sSub>
                  </m:oMath>
                </a14:m>
                <a:endParaRPr lang="zh-CN" altLang="en-US" sz="1200" dirty="0">
                  <a:solidFill>
                    <a:srgbClr val="89AFAA"/>
                  </a:solidFill>
                  <a:latin typeface="Times New Roman" panose="02020603050405020304" pitchFamily="18" charset="0"/>
                  <a:cs typeface="Times New Roman" panose="02020603050405020304" pitchFamily="18" charset="0"/>
                </a:endParaRPr>
              </a:p>
            </p:txBody>
          </p:sp>
        </mc:Choice>
        <mc:Fallback xmlns="">
          <p:sp>
            <p:nvSpPr>
              <p:cNvPr id="1205" name="文本框 1204">
                <a:extLst>
                  <a:ext uri="{FF2B5EF4-FFF2-40B4-BE49-F238E27FC236}">
                    <a16:creationId xmlns:a16="http://schemas.microsoft.com/office/drawing/2014/main" id="{D32492BC-8F7B-8A52-EF76-8903A1910B95}"/>
                  </a:ext>
                </a:extLst>
              </p:cNvPr>
              <p:cNvSpPr txBox="1">
                <a:spLocks noRot="1" noChangeAspect="1" noMove="1" noResize="1" noEditPoints="1" noAdjustHandles="1" noChangeArrowheads="1" noChangeShapeType="1" noTextEdit="1"/>
              </p:cNvSpPr>
              <p:nvPr/>
            </p:nvSpPr>
            <p:spPr>
              <a:xfrm>
                <a:off x="8869801" y="5523606"/>
                <a:ext cx="892037" cy="646331"/>
              </a:xfrm>
              <a:prstGeom prst="rect">
                <a:avLst/>
              </a:prstGeom>
              <a:blipFill>
                <a:blip r:embed="rId14"/>
                <a:stretch>
                  <a:fillRect r="-411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06" name="文本框 1205">
                <a:extLst>
                  <a:ext uri="{FF2B5EF4-FFF2-40B4-BE49-F238E27FC236}">
                    <a16:creationId xmlns:a16="http://schemas.microsoft.com/office/drawing/2014/main" id="{6ACC40B0-ED94-25BC-BCD9-68360DE96C32}"/>
                  </a:ext>
                </a:extLst>
              </p:cNvPr>
              <p:cNvSpPr txBox="1"/>
              <p:nvPr/>
            </p:nvSpPr>
            <p:spPr>
              <a:xfrm>
                <a:off x="9850103" y="5527725"/>
                <a:ext cx="974416" cy="646331"/>
              </a:xfrm>
              <a:prstGeom prst="rect">
                <a:avLst/>
              </a:prstGeom>
              <a:noFill/>
            </p:spPr>
            <p:txBody>
              <a:bodyPr wrap="square" rtlCol="0">
                <a:spAutoFit/>
              </a:bodyPr>
              <a:lstStyle/>
              <a:p>
                <a:pPr algn="ctr"/>
                <a:r>
                  <a:rPr lang="en-US" altLang="zh-CN" sz="1200" dirty="0">
                    <a:latin typeface="Times New Roman" panose="02020603050405020304" pitchFamily="18" charset="0"/>
                    <a:cs typeface="Times New Roman" panose="02020603050405020304" pitchFamily="18" charset="0"/>
                  </a:rPr>
                  <a:t>Probability distribution</a:t>
                </a:r>
                <a14:m>
                  <m:oMath xmlns:m="http://schemas.openxmlformats.org/officeDocument/2006/math">
                    <m:sSub>
                      <m:sSubPr>
                        <m:ctrlPr>
                          <a:rPr lang="en-US" altLang="zh-CN" sz="1200" i="1" smtClean="0">
                            <a:latin typeface="Cambria Math" panose="02040503050406030204" pitchFamily="18" charset="0"/>
                            <a:cs typeface="Times New Roman" panose="02020603050405020304" pitchFamily="18" charset="0"/>
                          </a:rPr>
                        </m:ctrlPr>
                      </m:sSubPr>
                      <m:e>
                        <m:r>
                          <a:rPr lang="en-US" altLang="zh-CN" sz="1200" b="0" i="1" smtClean="0">
                            <a:latin typeface="Cambria Math" panose="02040503050406030204" pitchFamily="18" charset="0"/>
                            <a:cs typeface="Times New Roman" panose="02020603050405020304" pitchFamily="18" charset="0"/>
                          </a:rPr>
                          <m:t>𝑝</m:t>
                        </m:r>
                      </m:e>
                      <m:sub>
                        <m:r>
                          <a:rPr lang="en-US" altLang="zh-CN" sz="1200" b="0" i="1" smtClean="0">
                            <a:latin typeface="Cambria Math" panose="02040503050406030204" pitchFamily="18" charset="0"/>
                            <a:cs typeface="Times New Roman" panose="02020603050405020304" pitchFamily="18" charset="0"/>
                          </a:rPr>
                          <m:t>𝑠</m:t>
                        </m:r>
                      </m:sub>
                    </m:sSub>
                  </m:oMath>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1206" name="文本框 1205">
                <a:extLst>
                  <a:ext uri="{FF2B5EF4-FFF2-40B4-BE49-F238E27FC236}">
                    <a16:creationId xmlns:a16="http://schemas.microsoft.com/office/drawing/2014/main" id="{6ACC40B0-ED94-25BC-BCD9-68360DE96C32}"/>
                  </a:ext>
                </a:extLst>
              </p:cNvPr>
              <p:cNvSpPr txBox="1">
                <a:spLocks noRot="1" noChangeAspect="1" noMove="1" noResize="1" noEditPoints="1" noAdjustHandles="1" noChangeArrowheads="1" noChangeShapeType="1" noTextEdit="1"/>
              </p:cNvSpPr>
              <p:nvPr/>
            </p:nvSpPr>
            <p:spPr>
              <a:xfrm>
                <a:off x="9850103" y="5527725"/>
                <a:ext cx="974416" cy="646331"/>
              </a:xfrm>
              <a:prstGeom prst="rect">
                <a:avLst/>
              </a:prstGeom>
              <a:blipFill>
                <a:blip r:embed="rId15"/>
                <a:stretch>
                  <a:fillRect t="-943"/>
                </a:stretch>
              </a:blipFill>
            </p:spPr>
            <p:txBody>
              <a:bodyPr/>
              <a:lstStyle/>
              <a:p>
                <a:r>
                  <a:rPr lang="zh-CN" altLang="en-US">
                    <a:noFill/>
                  </a:rPr>
                  <a:t> </a:t>
                </a:r>
              </a:p>
            </p:txBody>
          </p:sp>
        </mc:Fallback>
      </mc:AlternateContent>
      <p:sp>
        <p:nvSpPr>
          <p:cNvPr id="1207" name="矩形 1206">
            <a:extLst>
              <a:ext uri="{FF2B5EF4-FFF2-40B4-BE49-F238E27FC236}">
                <a16:creationId xmlns:a16="http://schemas.microsoft.com/office/drawing/2014/main" id="{24FC8FC7-7CBE-4C71-3F27-2C0D5FC1CE5B}"/>
              </a:ext>
            </a:extLst>
          </p:cNvPr>
          <p:cNvSpPr/>
          <p:nvPr/>
        </p:nvSpPr>
        <p:spPr>
          <a:xfrm>
            <a:off x="8863381" y="5555508"/>
            <a:ext cx="1915162" cy="600359"/>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208" name="直接箭头连接符 1207">
            <a:extLst>
              <a:ext uri="{FF2B5EF4-FFF2-40B4-BE49-F238E27FC236}">
                <a16:creationId xmlns:a16="http://schemas.microsoft.com/office/drawing/2014/main" id="{13326941-53DB-7F95-6227-3B18A3167CC3}"/>
              </a:ext>
            </a:extLst>
          </p:cNvPr>
          <p:cNvCxnSpPr>
            <a:cxnSpLocks/>
          </p:cNvCxnSpPr>
          <p:nvPr/>
        </p:nvCxnSpPr>
        <p:spPr>
          <a:xfrm>
            <a:off x="9779433" y="5328922"/>
            <a:ext cx="0" cy="21162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1210" name="文本框 1209">
                <a:extLst>
                  <a:ext uri="{FF2B5EF4-FFF2-40B4-BE49-F238E27FC236}">
                    <a16:creationId xmlns:a16="http://schemas.microsoft.com/office/drawing/2014/main" id="{9DA3B4A9-9A61-D091-93E5-372A77997CEF}"/>
                  </a:ext>
                </a:extLst>
              </p:cNvPr>
              <p:cNvSpPr txBox="1"/>
              <p:nvPr/>
            </p:nvSpPr>
            <p:spPr>
              <a:xfrm>
                <a:off x="9127234" y="6130092"/>
                <a:ext cx="331864" cy="276999"/>
              </a:xfrm>
              <a:prstGeom prst="rect">
                <a:avLst/>
              </a:prstGeom>
              <a:noFill/>
            </p:spPr>
            <p:txBody>
              <a:bodyPr wrap="square" rtlCol="0">
                <a:spAutoFit/>
              </a:bodyPr>
              <a:lstStyle/>
              <a:p>
                <a:pPr algn="ctr"/>
                <a14:m>
                  <m:oMathPara xmlns:m="http://schemas.openxmlformats.org/officeDocument/2006/math">
                    <m:oMathParaPr>
                      <m:jc m:val="left"/>
                    </m:oMathParaPr>
                    <m:oMath xmlns:m="http://schemas.openxmlformats.org/officeDocument/2006/math">
                      <m:sSub>
                        <m:sSubPr>
                          <m:ctrlPr>
                            <a:rPr lang="en-US" altLang="zh-CN" sz="1200" i="1" smtClean="0">
                              <a:solidFill>
                                <a:schemeClr val="tx1"/>
                              </a:solidFill>
                              <a:latin typeface="Cambria Math" panose="02040503050406030204" pitchFamily="18" charset="0"/>
                              <a:cs typeface="Times New Roman" panose="02020603050405020304" pitchFamily="18" charset="0"/>
                            </a:rPr>
                          </m:ctrlPr>
                        </m:sSubPr>
                        <m:e>
                          <m:r>
                            <a:rPr lang="en-US" altLang="zh-CN" sz="1200" b="0" i="1" smtClean="0">
                              <a:solidFill>
                                <a:schemeClr val="tx1"/>
                              </a:solidFill>
                              <a:latin typeface="Cambria Math" panose="02040503050406030204" pitchFamily="18" charset="0"/>
                              <a:cs typeface="Times New Roman" panose="02020603050405020304" pitchFamily="18" charset="0"/>
                            </a:rPr>
                            <m:t>𝑝</m:t>
                          </m:r>
                        </m:e>
                        <m:sub>
                          <m:r>
                            <a:rPr lang="en-US" altLang="zh-CN" sz="1200" i="1">
                              <a:solidFill>
                                <a:schemeClr val="tx1"/>
                              </a:solidFill>
                              <a:latin typeface="Cambria Math" panose="02040503050406030204" pitchFamily="18" charset="0"/>
                              <a:cs typeface="Times New Roman" panose="02020603050405020304" pitchFamily="18" charset="0"/>
                            </a:rPr>
                            <m:t>𝑙</m:t>
                          </m:r>
                        </m:sub>
                      </m:sSub>
                    </m:oMath>
                  </m:oMathPara>
                </a14:m>
                <a:endParaRPr lang="zh-CN" altLang="en-US" sz="12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1210" name="文本框 1209">
                <a:extLst>
                  <a:ext uri="{FF2B5EF4-FFF2-40B4-BE49-F238E27FC236}">
                    <a16:creationId xmlns:a16="http://schemas.microsoft.com/office/drawing/2014/main" id="{9DA3B4A9-9A61-D091-93E5-372A77997CEF}"/>
                  </a:ext>
                </a:extLst>
              </p:cNvPr>
              <p:cNvSpPr txBox="1">
                <a:spLocks noRot="1" noChangeAspect="1" noMove="1" noResize="1" noEditPoints="1" noAdjustHandles="1" noChangeArrowheads="1" noChangeShapeType="1" noTextEdit="1"/>
              </p:cNvSpPr>
              <p:nvPr/>
            </p:nvSpPr>
            <p:spPr>
              <a:xfrm>
                <a:off x="9127234" y="6130092"/>
                <a:ext cx="331864" cy="276999"/>
              </a:xfrm>
              <a:prstGeom prst="rect">
                <a:avLst/>
              </a:prstGeom>
              <a:blipFill>
                <a:blip r:embed="rId16"/>
                <a:stretch>
                  <a:fillRect/>
                </a:stretch>
              </a:blipFill>
            </p:spPr>
            <p:txBody>
              <a:bodyPr/>
              <a:lstStyle/>
              <a:p>
                <a:r>
                  <a:rPr lang="zh-CN" altLang="en-US">
                    <a:noFill/>
                  </a:rPr>
                  <a:t> </a:t>
                </a:r>
              </a:p>
            </p:txBody>
          </p:sp>
        </mc:Fallback>
      </mc:AlternateContent>
      <p:sp>
        <p:nvSpPr>
          <p:cNvPr id="1212" name="矩形 1211">
            <a:extLst>
              <a:ext uri="{FF2B5EF4-FFF2-40B4-BE49-F238E27FC236}">
                <a16:creationId xmlns:a16="http://schemas.microsoft.com/office/drawing/2014/main" id="{29061C80-2D34-7254-21BE-AA470BDA33BD}"/>
              </a:ext>
            </a:extLst>
          </p:cNvPr>
          <p:cNvSpPr/>
          <p:nvPr/>
        </p:nvSpPr>
        <p:spPr>
          <a:xfrm>
            <a:off x="6695720" y="1846679"/>
            <a:ext cx="2019020" cy="4875398"/>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14" name="矩形 1213">
            <a:extLst>
              <a:ext uri="{FF2B5EF4-FFF2-40B4-BE49-F238E27FC236}">
                <a16:creationId xmlns:a16="http://schemas.microsoft.com/office/drawing/2014/main" id="{4DF8B897-5F8B-E5D5-56F4-AC1607C9BA4D}"/>
              </a:ext>
            </a:extLst>
          </p:cNvPr>
          <p:cNvSpPr/>
          <p:nvPr/>
        </p:nvSpPr>
        <p:spPr>
          <a:xfrm>
            <a:off x="8822270" y="1845842"/>
            <a:ext cx="2088745" cy="4857699"/>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16" name="左大括号 1215">
            <a:extLst>
              <a:ext uri="{FF2B5EF4-FFF2-40B4-BE49-F238E27FC236}">
                <a16:creationId xmlns:a16="http://schemas.microsoft.com/office/drawing/2014/main" id="{8CB9D9F7-533A-B20A-E611-DA45E9588E81}"/>
              </a:ext>
            </a:extLst>
          </p:cNvPr>
          <p:cNvSpPr/>
          <p:nvPr/>
        </p:nvSpPr>
        <p:spPr>
          <a:xfrm>
            <a:off x="8946955" y="6222364"/>
            <a:ext cx="114668" cy="457092"/>
          </a:xfrm>
          <a:prstGeom prst="leftBrace">
            <a:avLst>
              <a:gd name="adj1" fmla="val 43996"/>
              <a:gd name="adj2" fmla="val 5441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1217" name="文本框 1216">
                <a:extLst>
                  <a:ext uri="{FF2B5EF4-FFF2-40B4-BE49-F238E27FC236}">
                    <a16:creationId xmlns:a16="http://schemas.microsoft.com/office/drawing/2014/main" id="{9D595DAE-01CA-C51A-2352-67EABECA5136}"/>
                  </a:ext>
                </a:extLst>
              </p:cNvPr>
              <p:cNvSpPr txBox="1"/>
              <p:nvPr/>
            </p:nvSpPr>
            <p:spPr>
              <a:xfrm>
                <a:off x="6947294" y="6373623"/>
                <a:ext cx="1694198" cy="276999"/>
              </a:xfrm>
              <a:prstGeom prst="rect">
                <a:avLst/>
              </a:prstGeom>
              <a:noFill/>
            </p:spPr>
            <p:txBody>
              <a:bodyPr wrap="square" rtlCol="0">
                <a:spAutoFit/>
              </a:bodyPr>
              <a:lstStyle/>
              <a:p>
                <a:pPr algn="ctr"/>
                <a14:m>
                  <m:oMath xmlns:m="http://schemas.openxmlformats.org/officeDocument/2006/math">
                    <m:sSub>
                      <m:sSubPr>
                        <m:ctrlPr>
                          <a:rPr lang="en-US" altLang="zh-CN" sz="1200" i="1" smtClean="0">
                            <a:solidFill>
                              <a:schemeClr val="tx1"/>
                            </a:solidFill>
                            <a:latin typeface="Cambria Math" panose="02040503050406030204" pitchFamily="18" charset="0"/>
                            <a:cs typeface="Times New Roman" panose="02020603050405020304" pitchFamily="18" charset="0"/>
                          </a:rPr>
                        </m:ctrlPr>
                      </m:sSubPr>
                      <m:e>
                        <m:r>
                          <a:rPr lang="en-US" altLang="zh-CN" sz="1200" i="1">
                            <a:solidFill>
                              <a:schemeClr val="tx1"/>
                            </a:solidFill>
                            <a:latin typeface="Cambria Math" panose="02040503050406030204" pitchFamily="18" charset="0"/>
                            <a:cs typeface="Times New Roman" panose="02020603050405020304" pitchFamily="18" charset="0"/>
                          </a:rPr>
                          <m:t>𝑦</m:t>
                        </m:r>
                      </m:e>
                      <m:sub>
                        <m:r>
                          <a:rPr lang="en-US" altLang="zh-CN" sz="1200" i="1">
                            <a:solidFill>
                              <a:schemeClr val="tx1"/>
                            </a:solidFill>
                            <a:latin typeface="Cambria Math" panose="02040503050406030204" pitchFamily="18" charset="0"/>
                            <a:cs typeface="Times New Roman" panose="02020603050405020304" pitchFamily="18" charset="0"/>
                          </a:rPr>
                          <m:t>𝑙</m:t>
                        </m:r>
                      </m:sub>
                    </m:sSub>
                    <m:sSub>
                      <m:sSubPr>
                        <m:ctrlPr>
                          <a:rPr lang="en-US" altLang="zh-CN" sz="1200" i="1">
                            <a:solidFill>
                              <a:schemeClr val="tx1"/>
                            </a:solidFill>
                            <a:latin typeface="Cambria Math" panose="02040503050406030204" pitchFamily="18" charset="0"/>
                            <a:cs typeface="Times New Roman" panose="02020603050405020304" pitchFamily="18" charset="0"/>
                          </a:rPr>
                        </m:ctrlPr>
                      </m:sSubPr>
                      <m:e>
                        <m:r>
                          <a:rPr lang="zh-CN" altLang="en-US" sz="1200" i="1" smtClean="0">
                            <a:solidFill>
                              <a:schemeClr val="tx1"/>
                            </a:solidFill>
                            <a:latin typeface="Cambria Math" panose="02040503050406030204" pitchFamily="18" charset="0"/>
                            <a:cs typeface="Times New Roman" panose="02020603050405020304" pitchFamily="18" charset="0"/>
                          </a:rPr>
                          <m:t>≠</m:t>
                        </m:r>
                        <m:r>
                          <a:rPr lang="en-US" altLang="zh-CN" sz="1200" i="1">
                            <a:solidFill>
                              <a:schemeClr val="tx1"/>
                            </a:solidFill>
                            <a:latin typeface="Cambria Math" panose="02040503050406030204" pitchFamily="18" charset="0"/>
                            <a:cs typeface="Times New Roman" panose="02020603050405020304" pitchFamily="18" charset="0"/>
                          </a:rPr>
                          <m:t>𝑦</m:t>
                        </m:r>
                      </m:e>
                      <m:sub>
                        <m:r>
                          <a:rPr lang="en-US" altLang="zh-CN" sz="1200" i="1">
                            <a:solidFill>
                              <a:schemeClr val="tx1"/>
                            </a:solidFill>
                            <a:latin typeface="Cambria Math" panose="02040503050406030204" pitchFamily="18" charset="0"/>
                            <a:cs typeface="Times New Roman" panose="02020603050405020304" pitchFamily="18" charset="0"/>
                          </a:rPr>
                          <m:t>𝑠</m:t>
                        </m:r>
                        <m:r>
                          <a:rPr lang="en-US" altLang="zh-CN" sz="1200" b="0" i="1" smtClean="0">
                            <a:solidFill>
                              <a:schemeClr val="tx1"/>
                            </a:solidFill>
                            <a:latin typeface="Cambria Math" panose="02040503050406030204" pitchFamily="18" charset="0"/>
                            <a:cs typeface="Times New Roman" panose="02020603050405020304" pitchFamily="18" charset="0"/>
                          </a:rPr>
                          <m:t> </m:t>
                        </m:r>
                      </m:sub>
                    </m:sSub>
                    <m:r>
                      <a:rPr lang="en-US" altLang="zh-CN" sz="1200">
                        <a:latin typeface="Cambria Math" panose="02040503050406030204" pitchFamily="18" charset="0"/>
                        <a:cs typeface="Times New Roman" panose="02020603050405020304" pitchFamily="18" charset="0"/>
                      </a:rPr>
                      <m:t>:</m:t>
                    </m:r>
                  </m:oMath>
                </a14:m>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FF0000"/>
                    </a:solidFill>
                    <a:latin typeface="Times New Roman" panose="02020603050405020304" pitchFamily="18" charset="0"/>
                    <a:cs typeface="Times New Roman" panose="02020603050405020304" pitchFamily="18" charset="0"/>
                  </a:rPr>
                  <a:t>Unviolated</a:t>
                </a:r>
                <a:endParaRPr lang="zh-CN" altLang="en-US" sz="1200" dirty="0">
                  <a:solidFill>
                    <a:srgbClr val="FF0000"/>
                  </a:solidFill>
                  <a:latin typeface="Times New Roman" panose="02020603050405020304" pitchFamily="18" charset="0"/>
                  <a:cs typeface="Times New Roman" panose="02020603050405020304" pitchFamily="18" charset="0"/>
                </a:endParaRPr>
              </a:p>
            </p:txBody>
          </p:sp>
        </mc:Choice>
        <mc:Fallback xmlns="">
          <p:sp>
            <p:nvSpPr>
              <p:cNvPr id="1217" name="文本框 1216">
                <a:extLst>
                  <a:ext uri="{FF2B5EF4-FFF2-40B4-BE49-F238E27FC236}">
                    <a16:creationId xmlns:a16="http://schemas.microsoft.com/office/drawing/2014/main" id="{9D595DAE-01CA-C51A-2352-67EABECA5136}"/>
                  </a:ext>
                </a:extLst>
              </p:cNvPr>
              <p:cNvSpPr txBox="1">
                <a:spLocks noRot="1" noChangeAspect="1" noMove="1" noResize="1" noEditPoints="1" noAdjustHandles="1" noChangeArrowheads="1" noChangeShapeType="1" noTextEdit="1"/>
              </p:cNvSpPr>
              <p:nvPr/>
            </p:nvSpPr>
            <p:spPr>
              <a:xfrm>
                <a:off x="6947294" y="6373623"/>
                <a:ext cx="1694198" cy="276999"/>
              </a:xfrm>
              <a:prstGeom prst="rect">
                <a:avLst/>
              </a:prstGeom>
              <a:blipFill>
                <a:blip r:embed="rId17"/>
                <a:stretch>
                  <a:fillRect t="-2222" b="-17778"/>
                </a:stretch>
              </a:blipFill>
            </p:spPr>
            <p:txBody>
              <a:bodyPr/>
              <a:lstStyle/>
              <a:p>
                <a:r>
                  <a:rPr lang="zh-CN" altLang="en-US">
                    <a:noFill/>
                  </a:rPr>
                  <a:t> </a:t>
                </a:r>
              </a:p>
            </p:txBody>
          </p:sp>
        </mc:Fallback>
      </mc:AlternateContent>
      <p:sp>
        <p:nvSpPr>
          <p:cNvPr id="1218" name="椭圆 1217">
            <a:extLst>
              <a:ext uri="{FF2B5EF4-FFF2-40B4-BE49-F238E27FC236}">
                <a16:creationId xmlns:a16="http://schemas.microsoft.com/office/drawing/2014/main" id="{766B490C-552A-F87D-7FA8-DEF06D6E21E2}"/>
              </a:ext>
            </a:extLst>
          </p:cNvPr>
          <p:cNvSpPr/>
          <p:nvPr/>
        </p:nvSpPr>
        <p:spPr>
          <a:xfrm>
            <a:off x="9069858" y="6446553"/>
            <a:ext cx="142103" cy="142969"/>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19" name="文本框 1218">
            <a:extLst>
              <a:ext uri="{FF2B5EF4-FFF2-40B4-BE49-F238E27FC236}">
                <a16:creationId xmlns:a16="http://schemas.microsoft.com/office/drawing/2014/main" id="{2B8CB595-20E7-DE14-4690-005BAA7CACA1}"/>
              </a:ext>
            </a:extLst>
          </p:cNvPr>
          <p:cNvSpPr txBox="1"/>
          <p:nvPr/>
        </p:nvSpPr>
        <p:spPr>
          <a:xfrm>
            <a:off x="9014253" y="6373623"/>
            <a:ext cx="261610"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4</a:t>
            </a:r>
            <a:endParaRPr lang="zh-CN" altLang="en-US" sz="1200" dirty="0">
              <a:latin typeface="Times New Roman" panose="02020603050405020304" pitchFamily="18" charset="0"/>
              <a:cs typeface="Times New Roman" panose="02020603050405020304" pitchFamily="18" charset="0"/>
            </a:endParaRPr>
          </a:p>
        </p:txBody>
      </p:sp>
      <p:sp>
        <p:nvSpPr>
          <p:cNvPr id="1220" name="椭圆 1219">
            <a:extLst>
              <a:ext uri="{FF2B5EF4-FFF2-40B4-BE49-F238E27FC236}">
                <a16:creationId xmlns:a16="http://schemas.microsoft.com/office/drawing/2014/main" id="{2298F2EB-D768-AF13-0586-24070F9BCA8C}"/>
              </a:ext>
            </a:extLst>
          </p:cNvPr>
          <p:cNvSpPr/>
          <p:nvPr/>
        </p:nvSpPr>
        <p:spPr>
          <a:xfrm>
            <a:off x="6954795" y="6215524"/>
            <a:ext cx="142103" cy="142969"/>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21" name="文本框 1220">
            <a:extLst>
              <a:ext uri="{FF2B5EF4-FFF2-40B4-BE49-F238E27FC236}">
                <a16:creationId xmlns:a16="http://schemas.microsoft.com/office/drawing/2014/main" id="{99717266-60C0-5BFF-1C08-D7AE72059D7A}"/>
              </a:ext>
            </a:extLst>
          </p:cNvPr>
          <p:cNvSpPr txBox="1"/>
          <p:nvPr/>
        </p:nvSpPr>
        <p:spPr>
          <a:xfrm>
            <a:off x="6899190" y="6142594"/>
            <a:ext cx="261610"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1</a:t>
            </a:r>
            <a:endParaRPr lang="zh-CN" altLang="en-US" sz="1200" dirty="0">
              <a:latin typeface="Times New Roman" panose="02020603050405020304" pitchFamily="18" charset="0"/>
              <a:cs typeface="Times New Roman" panose="02020603050405020304" pitchFamily="18" charset="0"/>
            </a:endParaRPr>
          </a:p>
        </p:txBody>
      </p:sp>
      <p:sp>
        <p:nvSpPr>
          <p:cNvPr id="1222" name="椭圆 1221">
            <a:extLst>
              <a:ext uri="{FF2B5EF4-FFF2-40B4-BE49-F238E27FC236}">
                <a16:creationId xmlns:a16="http://schemas.microsoft.com/office/drawing/2014/main" id="{0D0CE7C2-363F-1544-41E9-A07E3B8BEB2B}"/>
              </a:ext>
            </a:extLst>
          </p:cNvPr>
          <p:cNvSpPr/>
          <p:nvPr/>
        </p:nvSpPr>
        <p:spPr>
          <a:xfrm>
            <a:off x="6967151" y="6446553"/>
            <a:ext cx="142103" cy="142969"/>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23" name="文本框 1222">
            <a:extLst>
              <a:ext uri="{FF2B5EF4-FFF2-40B4-BE49-F238E27FC236}">
                <a16:creationId xmlns:a16="http://schemas.microsoft.com/office/drawing/2014/main" id="{FFFBA68B-2F4B-D36B-1147-15DCDF3DA485}"/>
              </a:ext>
            </a:extLst>
          </p:cNvPr>
          <p:cNvSpPr txBox="1"/>
          <p:nvPr/>
        </p:nvSpPr>
        <p:spPr>
          <a:xfrm>
            <a:off x="6911546" y="6373623"/>
            <a:ext cx="261610"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2</a:t>
            </a:r>
            <a:endParaRPr lang="zh-CN" altLang="en-US" sz="1200" dirty="0">
              <a:latin typeface="Times New Roman" panose="02020603050405020304" pitchFamily="18" charset="0"/>
              <a:cs typeface="Times New Roman" panose="02020603050405020304" pitchFamily="18" charset="0"/>
            </a:endParaRPr>
          </a:p>
        </p:txBody>
      </p:sp>
      <p:pic>
        <p:nvPicPr>
          <p:cNvPr id="1224" name="图片 1223">
            <a:extLst>
              <a:ext uri="{FF2B5EF4-FFF2-40B4-BE49-F238E27FC236}">
                <a16:creationId xmlns:a16="http://schemas.microsoft.com/office/drawing/2014/main" id="{F30563F2-3E3F-F23A-4E58-281435CB4FEA}"/>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6707942" y="6457317"/>
            <a:ext cx="193305" cy="193305"/>
          </a:xfrm>
          <a:prstGeom prst="rect">
            <a:avLst/>
          </a:prstGeom>
        </p:spPr>
      </p:pic>
      <p:pic>
        <p:nvPicPr>
          <p:cNvPr id="1229" name="图片 1228">
            <a:extLst>
              <a:ext uri="{FF2B5EF4-FFF2-40B4-BE49-F238E27FC236}">
                <a16:creationId xmlns:a16="http://schemas.microsoft.com/office/drawing/2014/main" id="{2DB51F56-205F-A2A5-F109-B0079EB3BAE3}"/>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6718300" y="6208109"/>
            <a:ext cx="167978" cy="167978"/>
          </a:xfrm>
          <a:prstGeom prst="rect">
            <a:avLst/>
          </a:prstGeom>
        </p:spPr>
      </p:pic>
      <p:sp>
        <p:nvSpPr>
          <p:cNvPr id="1230" name="椭圆 1229">
            <a:extLst>
              <a:ext uri="{FF2B5EF4-FFF2-40B4-BE49-F238E27FC236}">
                <a16:creationId xmlns:a16="http://schemas.microsoft.com/office/drawing/2014/main" id="{9BCFA606-141E-5770-53CD-7614DDC03236}"/>
              </a:ext>
            </a:extLst>
          </p:cNvPr>
          <p:cNvSpPr/>
          <p:nvPr/>
        </p:nvSpPr>
        <p:spPr>
          <a:xfrm>
            <a:off x="9067799" y="6220041"/>
            <a:ext cx="142103" cy="142969"/>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31" name="文本框 1230">
            <a:extLst>
              <a:ext uri="{FF2B5EF4-FFF2-40B4-BE49-F238E27FC236}">
                <a16:creationId xmlns:a16="http://schemas.microsoft.com/office/drawing/2014/main" id="{083632DD-A9A0-C143-2D7F-2BFD8CD867AA}"/>
              </a:ext>
            </a:extLst>
          </p:cNvPr>
          <p:cNvSpPr txBox="1"/>
          <p:nvPr/>
        </p:nvSpPr>
        <p:spPr>
          <a:xfrm>
            <a:off x="9012194" y="6147111"/>
            <a:ext cx="261610"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3</a:t>
            </a:r>
            <a:endParaRPr lang="zh-CN" altLang="en-US" sz="1200" dirty="0">
              <a:latin typeface="Times New Roman" panose="02020603050405020304" pitchFamily="18" charset="0"/>
              <a:cs typeface="Times New Roman" panose="02020603050405020304" pitchFamily="18" charset="0"/>
            </a:endParaRPr>
          </a:p>
        </p:txBody>
      </p:sp>
      <p:cxnSp>
        <p:nvCxnSpPr>
          <p:cNvPr id="1233" name="直接箭头连接符 1232">
            <a:extLst>
              <a:ext uri="{FF2B5EF4-FFF2-40B4-BE49-F238E27FC236}">
                <a16:creationId xmlns:a16="http://schemas.microsoft.com/office/drawing/2014/main" id="{14DD56EC-E03B-48C4-DAD0-6333821CEA8D}"/>
              </a:ext>
            </a:extLst>
          </p:cNvPr>
          <p:cNvCxnSpPr/>
          <p:nvPr/>
        </p:nvCxnSpPr>
        <p:spPr>
          <a:xfrm>
            <a:off x="9347887" y="6317512"/>
            <a:ext cx="562232" cy="0"/>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1235" name="文本框 1234">
                <a:extLst>
                  <a:ext uri="{FF2B5EF4-FFF2-40B4-BE49-F238E27FC236}">
                    <a16:creationId xmlns:a16="http://schemas.microsoft.com/office/drawing/2014/main" id="{78032C6F-A7CC-C601-2210-6C0BADFAAE16}"/>
                  </a:ext>
                </a:extLst>
              </p:cNvPr>
              <p:cNvSpPr txBox="1"/>
              <p:nvPr/>
            </p:nvSpPr>
            <p:spPr>
              <a:xfrm>
                <a:off x="9123899" y="6080801"/>
                <a:ext cx="1035505"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1200" i="1" smtClean="0">
                          <a:latin typeface="Cambria Math" panose="02040503050406030204" pitchFamily="18" charset="0"/>
                          <a:cs typeface="Times New Roman" panose="02020603050405020304" pitchFamily="18" charset="0"/>
                        </a:rPr>
                        <m:t>𝑠𝑖𝑚𝑖𝑙𝑎𝑟</m:t>
                      </m:r>
                    </m:oMath>
                  </m:oMathPara>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1235" name="文本框 1234">
                <a:extLst>
                  <a:ext uri="{FF2B5EF4-FFF2-40B4-BE49-F238E27FC236}">
                    <a16:creationId xmlns:a16="http://schemas.microsoft.com/office/drawing/2014/main" id="{78032C6F-A7CC-C601-2210-6C0BADFAAE16}"/>
                  </a:ext>
                </a:extLst>
              </p:cNvPr>
              <p:cNvSpPr txBox="1">
                <a:spLocks noRot="1" noChangeAspect="1" noMove="1" noResize="1" noEditPoints="1" noAdjustHandles="1" noChangeArrowheads="1" noChangeShapeType="1" noTextEdit="1"/>
              </p:cNvSpPr>
              <p:nvPr/>
            </p:nvSpPr>
            <p:spPr>
              <a:xfrm>
                <a:off x="9123899" y="6080801"/>
                <a:ext cx="1035505" cy="276999"/>
              </a:xfrm>
              <a:prstGeom prst="rect">
                <a:avLst/>
              </a:prstGeom>
              <a:blipFill>
                <a:blip r:embed="rId2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36" name="文本框 1235">
                <a:extLst>
                  <a:ext uri="{FF2B5EF4-FFF2-40B4-BE49-F238E27FC236}">
                    <a16:creationId xmlns:a16="http://schemas.microsoft.com/office/drawing/2014/main" id="{3C53CE9C-71C6-AFE1-0F35-7CD6ECFD139D}"/>
                  </a:ext>
                </a:extLst>
              </p:cNvPr>
              <p:cNvSpPr txBox="1"/>
              <p:nvPr/>
            </p:nvSpPr>
            <p:spPr>
              <a:xfrm>
                <a:off x="9812254" y="6114442"/>
                <a:ext cx="447045" cy="2769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200" i="1" smtClean="0">
                              <a:solidFill>
                                <a:schemeClr val="tx1"/>
                              </a:solidFill>
                              <a:latin typeface="Cambria Math" panose="02040503050406030204" pitchFamily="18" charset="0"/>
                              <a:cs typeface="Times New Roman" panose="02020603050405020304" pitchFamily="18" charset="0"/>
                            </a:rPr>
                          </m:ctrlPr>
                        </m:sSubPr>
                        <m:e>
                          <m:r>
                            <a:rPr lang="en-US" altLang="zh-CN" sz="1200" b="0" i="1" smtClean="0">
                              <a:solidFill>
                                <a:schemeClr val="tx1"/>
                              </a:solidFill>
                              <a:latin typeface="Cambria Math" panose="02040503050406030204" pitchFamily="18" charset="0"/>
                              <a:cs typeface="Times New Roman" panose="02020603050405020304" pitchFamily="18" charset="0"/>
                            </a:rPr>
                            <m:t> </m:t>
                          </m:r>
                          <m:r>
                            <a:rPr lang="en-US" altLang="zh-CN" sz="1200" b="0" i="1" smtClean="0">
                              <a:solidFill>
                                <a:schemeClr val="tx1"/>
                              </a:solidFill>
                              <a:latin typeface="Cambria Math" panose="02040503050406030204" pitchFamily="18" charset="0"/>
                              <a:cs typeface="Times New Roman" panose="02020603050405020304" pitchFamily="18" charset="0"/>
                            </a:rPr>
                            <m:t>𝑝</m:t>
                          </m:r>
                        </m:e>
                        <m:sub>
                          <m:r>
                            <a:rPr lang="en-US" altLang="zh-CN" sz="1200" i="1">
                              <a:solidFill>
                                <a:schemeClr val="tx1"/>
                              </a:solidFill>
                              <a:latin typeface="Cambria Math" panose="02040503050406030204" pitchFamily="18" charset="0"/>
                              <a:cs typeface="Times New Roman" panose="02020603050405020304" pitchFamily="18" charset="0"/>
                            </a:rPr>
                            <m:t>𝑠</m:t>
                          </m:r>
                        </m:sub>
                      </m:sSub>
                      <m:r>
                        <a:rPr lang="en-US" altLang="zh-CN" sz="1200" b="0" i="0" smtClean="0">
                          <a:solidFill>
                            <a:schemeClr val="tx1"/>
                          </a:solidFill>
                          <a:latin typeface="Cambria Math" panose="02040503050406030204" pitchFamily="18" charset="0"/>
                          <a:cs typeface="Times New Roman" panose="02020603050405020304" pitchFamily="18" charset="0"/>
                        </a:rPr>
                        <m:t> :</m:t>
                      </m:r>
                    </m:oMath>
                  </m:oMathPara>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1236" name="文本框 1235">
                <a:extLst>
                  <a:ext uri="{FF2B5EF4-FFF2-40B4-BE49-F238E27FC236}">
                    <a16:creationId xmlns:a16="http://schemas.microsoft.com/office/drawing/2014/main" id="{3C53CE9C-71C6-AFE1-0F35-7CD6ECFD139D}"/>
                  </a:ext>
                </a:extLst>
              </p:cNvPr>
              <p:cNvSpPr txBox="1">
                <a:spLocks noRot="1" noChangeAspect="1" noMove="1" noResize="1" noEditPoints="1" noAdjustHandles="1" noChangeArrowheads="1" noChangeShapeType="1" noTextEdit="1"/>
              </p:cNvSpPr>
              <p:nvPr/>
            </p:nvSpPr>
            <p:spPr>
              <a:xfrm>
                <a:off x="9812254" y="6114442"/>
                <a:ext cx="447045" cy="276999"/>
              </a:xfrm>
              <a:prstGeom prst="rect">
                <a:avLst/>
              </a:prstGeom>
              <a:blipFill>
                <a:blip r:embed="rId21"/>
                <a:stretch>
                  <a:fillRect b="-2222"/>
                </a:stretch>
              </a:blipFill>
            </p:spPr>
            <p:txBody>
              <a:bodyPr/>
              <a:lstStyle/>
              <a:p>
                <a:r>
                  <a:rPr lang="zh-CN" altLang="en-US">
                    <a:noFill/>
                  </a:rPr>
                  <a:t> </a:t>
                </a:r>
              </a:p>
            </p:txBody>
          </p:sp>
        </mc:Fallback>
      </mc:AlternateContent>
      <p:sp>
        <p:nvSpPr>
          <p:cNvPr id="1238" name="文本框 1237">
            <a:extLst>
              <a:ext uri="{FF2B5EF4-FFF2-40B4-BE49-F238E27FC236}">
                <a16:creationId xmlns:a16="http://schemas.microsoft.com/office/drawing/2014/main" id="{2DC92FEA-4CD2-A5A1-A175-0BA82A01FF76}"/>
              </a:ext>
            </a:extLst>
          </p:cNvPr>
          <p:cNvSpPr txBox="1"/>
          <p:nvPr/>
        </p:nvSpPr>
        <p:spPr>
          <a:xfrm>
            <a:off x="10078482" y="6126548"/>
            <a:ext cx="887722" cy="276999"/>
          </a:xfrm>
          <a:prstGeom prst="rect">
            <a:avLst/>
          </a:prstGeom>
          <a:noFill/>
        </p:spPr>
        <p:txBody>
          <a:bodyPr wrap="square">
            <a:spAutoFit/>
          </a:bodyPr>
          <a:lstStyle/>
          <a:p>
            <a:r>
              <a:rPr lang="en-US" altLang="zh-CN" sz="1200" dirty="0">
                <a:solidFill>
                  <a:srgbClr val="00B050"/>
                </a:solidFill>
                <a:latin typeface="Times New Roman" panose="02020603050405020304" pitchFamily="18" charset="0"/>
                <a:cs typeface="Times New Roman" panose="02020603050405020304" pitchFamily="18" charset="0"/>
              </a:rPr>
              <a:t>Infringed</a:t>
            </a:r>
            <a:endParaRPr lang="zh-CN" altLang="en-US" sz="1200" dirty="0">
              <a:solidFill>
                <a:srgbClr val="00B050"/>
              </a:solidFill>
            </a:endParaRPr>
          </a:p>
        </p:txBody>
      </p:sp>
      <mc:AlternateContent xmlns:mc="http://schemas.openxmlformats.org/markup-compatibility/2006" xmlns:a14="http://schemas.microsoft.com/office/drawing/2010/main">
        <mc:Choice Requires="a14">
          <p:sp>
            <p:nvSpPr>
              <p:cNvPr id="1239" name="文本框 1238">
                <a:extLst>
                  <a:ext uri="{FF2B5EF4-FFF2-40B4-BE49-F238E27FC236}">
                    <a16:creationId xmlns:a16="http://schemas.microsoft.com/office/drawing/2014/main" id="{79C8854F-AE06-DEA4-4CD7-95644719A91B}"/>
                  </a:ext>
                </a:extLst>
              </p:cNvPr>
              <p:cNvSpPr txBox="1"/>
              <p:nvPr/>
            </p:nvSpPr>
            <p:spPr>
              <a:xfrm>
                <a:off x="9131354" y="6373623"/>
                <a:ext cx="331864" cy="276999"/>
              </a:xfrm>
              <a:prstGeom prst="rect">
                <a:avLst/>
              </a:prstGeom>
              <a:noFill/>
            </p:spPr>
            <p:txBody>
              <a:bodyPr wrap="square" rtlCol="0">
                <a:spAutoFit/>
              </a:bodyPr>
              <a:lstStyle/>
              <a:p>
                <a:pPr algn="ctr"/>
                <a14:m>
                  <m:oMathPara xmlns:m="http://schemas.openxmlformats.org/officeDocument/2006/math">
                    <m:oMathParaPr>
                      <m:jc m:val="left"/>
                    </m:oMathParaPr>
                    <m:oMath xmlns:m="http://schemas.openxmlformats.org/officeDocument/2006/math">
                      <m:sSub>
                        <m:sSubPr>
                          <m:ctrlPr>
                            <a:rPr lang="en-US" altLang="zh-CN" sz="1200" i="1" smtClean="0">
                              <a:solidFill>
                                <a:schemeClr val="tx1"/>
                              </a:solidFill>
                              <a:latin typeface="Cambria Math" panose="02040503050406030204" pitchFamily="18" charset="0"/>
                              <a:cs typeface="Times New Roman" panose="02020603050405020304" pitchFamily="18" charset="0"/>
                            </a:rPr>
                          </m:ctrlPr>
                        </m:sSubPr>
                        <m:e>
                          <m:r>
                            <a:rPr lang="en-US" altLang="zh-CN" sz="1200" b="0" i="1" smtClean="0">
                              <a:solidFill>
                                <a:schemeClr val="tx1"/>
                              </a:solidFill>
                              <a:latin typeface="Cambria Math" panose="02040503050406030204" pitchFamily="18" charset="0"/>
                              <a:cs typeface="Times New Roman" panose="02020603050405020304" pitchFamily="18" charset="0"/>
                            </a:rPr>
                            <m:t>𝑝</m:t>
                          </m:r>
                        </m:e>
                        <m:sub>
                          <m:r>
                            <a:rPr lang="en-US" altLang="zh-CN" sz="1200" i="1">
                              <a:solidFill>
                                <a:schemeClr val="tx1"/>
                              </a:solidFill>
                              <a:latin typeface="Cambria Math" panose="02040503050406030204" pitchFamily="18" charset="0"/>
                              <a:cs typeface="Times New Roman" panose="02020603050405020304" pitchFamily="18" charset="0"/>
                            </a:rPr>
                            <m:t>𝑙</m:t>
                          </m:r>
                        </m:sub>
                      </m:sSub>
                    </m:oMath>
                  </m:oMathPara>
                </a14:m>
                <a:endParaRPr lang="zh-CN" altLang="en-US" sz="12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1239" name="文本框 1238">
                <a:extLst>
                  <a:ext uri="{FF2B5EF4-FFF2-40B4-BE49-F238E27FC236}">
                    <a16:creationId xmlns:a16="http://schemas.microsoft.com/office/drawing/2014/main" id="{79C8854F-AE06-DEA4-4CD7-95644719A91B}"/>
                  </a:ext>
                </a:extLst>
              </p:cNvPr>
              <p:cNvSpPr txBox="1">
                <a:spLocks noRot="1" noChangeAspect="1" noMove="1" noResize="1" noEditPoints="1" noAdjustHandles="1" noChangeArrowheads="1" noChangeShapeType="1" noTextEdit="1"/>
              </p:cNvSpPr>
              <p:nvPr/>
            </p:nvSpPr>
            <p:spPr>
              <a:xfrm>
                <a:off x="9131354" y="6373623"/>
                <a:ext cx="331864" cy="276999"/>
              </a:xfrm>
              <a:prstGeom prst="rect">
                <a:avLst/>
              </a:prstGeom>
              <a:blipFill>
                <a:blip r:embed="rId22"/>
                <a:stretch>
                  <a:fillRect/>
                </a:stretch>
              </a:blipFill>
            </p:spPr>
            <p:txBody>
              <a:bodyPr/>
              <a:lstStyle/>
              <a:p>
                <a:r>
                  <a:rPr lang="zh-CN" altLang="en-US">
                    <a:noFill/>
                  </a:rPr>
                  <a:t> </a:t>
                </a:r>
              </a:p>
            </p:txBody>
          </p:sp>
        </mc:Fallback>
      </mc:AlternateContent>
      <p:cxnSp>
        <p:nvCxnSpPr>
          <p:cNvPr id="1240" name="直接箭头连接符 1239">
            <a:extLst>
              <a:ext uri="{FF2B5EF4-FFF2-40B4-BE49-F238E27FC236}">
                <a16:creationId xmlns:a16="http://schemas.microsoft.com/office/drawing/2014/main" id="{80FAF36F-1A7B-C0AE-DF0B-D80E633BBC57}"/>
              </a:ext>
            </a:extLst>
          </p:cNvPr>
          <p:cNvCxnSpPr>
            <a:cxnSpLocks/>
          </p:cNvCxnSpPr>
          <p:nvPr/>
        </p:nvCxnSpPr>
        <p:spPr>
          <a:xfrm>
            <a:off x="9345829" y="6576944"/>
            <a:ext cx="582825" cy="0"/>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1241" name="文本框 1240">
                <a:extLst>
                  <a:ext uri="{FF2B5EF4-FFF2-40B4-BE49-F238E27FC236}">
                    <a16:creationId xmlns:a16="http://schemas.microsoft.com/office/drawing/2014/main" id="{2198460E-48C1-381D-0554-A6B2AA01A0AB}"/>
                  </a:ext>
                </a:extLst>
              </p:cNvPr>
              <p:cNvSpPr txBox="1"/>
              <p:nvPr/>
            </p:nvSpPr>
            <p:spPr>
              <a:xfrm>
                <a:off x="9154790" y="6300067"/>
                <a:ext cx="1035505"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1200" b="0" i="1" smtClean="0">
                          <a:latin typeface="Cambria Math" panose="02040503050406030204" pitchFamily="18" charset="0"/>
                          <a:cs typeface="Times New Roman" panose="02020603050405020304" pitchFamily="18" charset="0"/>
                        </a:rPr>
                        <m:t>𝑑</m:t>
                      </m:r>
                      <m:r>
                        <a:rPr lang="en-US" altLang="zh-CN" sz="1200" i="1">
                          <a:latin typeface="Cambria Math" panose="02040503050406030204" pitchFamily="18" charset="0"/>
                          <a:cs typeface="Times New Roman" panose="02020603050405020304" pitchFamily="18" charset="0"/>
                        </a:rPr>
                        <m:t>𝑖𝑠𝑠𝑖𝑚𝑖𝑙𝑎𝑟</m:t>
                      </m:r>
                    </m:oMath>
                  </m:oMathPara>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1241" name="文本框 1240">
                <a:extLst>
                  <a:ext uri="{FF2B5EF4-FFF2-40B4-BE49-F238E27FC236}">
                    <a16:creationId xmlns:a16="http://schemas.microsoft.com/office/drawing/2014/main" id="{2198460E-48C1-381D-0554-A6B2AA01A0AB}"/>
                  </a:ext>
                </a:extLst>
              </p:cNvPr>
              <p:cNvSpPr txBox="1">
                <a:spLocks noRot="1" noChangeAspect="1" noMove="1" noResize="1" noEditPoints="1" noAdjustHandles="1" noChangeArrowheads="1" noChangeShapeType="1" noTextEdit="1"/>
              </p:cNvSpPr>
              <p:nvPr/>
            </p:nvSpPr>
            <p:spPr>
              <a:xfrm>
                <a:off x="9154790" y="6300067"/>
                <a:ext cx="1035505" cy="276999"/>
              </a:xfrm>
              <a:prstGeom prst="rect">
                <a:avLst/>
              </a:prstGeom>
              <a:blipFill>
                <a:blip r:embed="rId2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42" name="文本框 1241">
                <a:extLst>
                  <a:ext uri="{FF2B5EF4-FFF2-40B4-BE49-F238E27FC236}">
                    <a16:creationId xmlns:a16="http://schemas.microsoft.com/office/drawing/2014/main" id="{4256BB9F-490D-08E6-7D37-83EF7C6F0A23}"/>
                  </a:ext>
                </a:extLst>
              </p:cNvPr>
              <p:cNvSpPr txBox="1"/>
              <p:nvPr/>
            </p:nvSpPr>
            <p:spPr>
              <a:xfrm>
                <a:off x="9853443" y="6373623"/>
                <a:ext cx="447045" cy="2769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200" i="1" smtClean="0">
                              <a:solidFill>
                                <a:schemeClr val="tx1"/>
                              </a:solidFill>
                              <a:latin typeface="Cambria Math" panose="02040503050406030204" pitchFamily="18" charset="0"/>
                              <a:cs typeface="Times New Roman" panose="02020603050405020304" pitchFamily="18" charset="0"/>
                            </a:rPr>
                          </m:ctrlPr>
                        </m:sSubPr>
                        <m:e>
                          <m:r>
                            <a:rPr lang="en-US" altLang="zh-CN" sz="1200" b="0" i="1" smtClean="0">
                              <a:solidFill>
                                <a:schemeClr val="tx1"/>
                              </a:solidFill>
                              <a:latin typeface="Cambria Math" panose="02040503050406030204" pitchFamily="18" charset="0"/>
                              <a:cs typeface="Times New Roman" panose="02020603050405020304" pitchFamily="18" charset="0"/>
                            </a:rPr>
                            <m:t> </m:t>
                          </m:r>
                          <m:r>
                            <a:rPr lang="en-US" altLang="zh-CN" sz="1200" b="0" i="1" smtClean="0">
                              <a:solidFill>
                                <a:schemeClr val="tx1"/>
                              </a:solidFill>
                              <a:latin typeface="Cambria Math" panose="02040503050406030204" pitchFamily="18" charset="0"/>
                              <a:cs typeface="Times New Roman" panose="02020603050405020304" pitchFamily="18" charset="0"/>
                            </a:rPr>
                            <m:t>𝑝</m:t>
                          </m:r>
                        </m:e>
                        <m:sub>
                          <m:r>
                            <a:rPr lang="en-US" altLang="zh-CN" sz="1200" i="1">
                              <a:solidFill>
                                <a:schemeClr val="tx1"/>
                              </a:solidFill>
                              <a:latin typeface="Cambria Math" panose="02040503050406030204" pitchFamily="18" charset="0"/>
                              <a:cs typeface="Times New Roman" panose="02020603050405020304" pitchFamily="18" charset="0"/>
                            </a:rPr>
                            <m:t>𝑠</m:t>
                          </m:r>
                        </m:sub>
                      </m:sSub>
                      <m:r>
                        <a:rPr lang="en-US" altLang="zh-CN" sz="1200" b="0" i="0" smtClean="0">
                          <a:solidFill>
                            <a:schemeClr val="tx1"/>
                          </a:solidFill>
                          <a:latin typeface="Cambria Math" panose="02040503050406030204" pitchFamily="18" charset="0"/>
                          <a:cs typeface="Times New Roman" panose="02020603050405020304" pitchFamily="18" charset="0"/>
                        </a:rPr>
                        <m:t> :</m:t>
                      </m:r>
                    </m:oMath>
                  </m:oMathPara>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1242" name="文本框 1241">
                <a:extLst>
                  <a:ext uri="{FF2B5EF4-FFF2-40B4-BE49-F238E27FC236}">
                    <a16:creationId xmlns:a16="http://schemas.microsoft.com/office/drawing/2014/main" id="{4256BB9F-490D-08E6-7D37-83EF7C6F0A23}"/>
                  </a:ext>
                </a:extLst>
              </p:cNvPr>
              <p:cNvSpPr txBox="1">
                <a:spLocks noRot="1" noChangeAspect="1" noMove="1" noResize="1" noEditPoints="1" noAdjustHandles="1" noChangeArrowheads="1" noChangeShapeType="1" noTextEdit="1"/>
              </p:cNvSpPr>
              <p:nvPr/>
            </p:nvSpPr>
            <p:spPr>
              <a:xfrm>
                <a:off x="9853443" y="6373623"/>
                <a:ext cx="447045" cy="276999"/>
              </a:xfrm>
              <a:prstGeom prst="rect">
                <a:avLst/>
              </a:prstGeom>
              <a:blipFill>
                <a:blip r:embed="rId24"/>
                <a:stretch>
                  <a:fillRect/>
                </a:stretch>
              </a:blipFill>
            </p:spPr>
            <p:txBody>
              <a:bodyPr/>
              <a:lstStyle/>
              <a:p>
                <a:r>
                  <a:rPr lang="zh-CN" altLang="en-US">
                    <a:noFill/>
                  </a:rPr>
                  <a:t> </a:t>
                </a:r>
              </a:p>
            </p:txBody>
          </p:sp>
        </mc:Fallback>
      </mc:AlternateContent>
      <p:sp>
        <p:nvSpPr>
          <p:cNvPr id="1243" name="文本框 1242">
            <a:extLst>
              <a:ext uri="{FF2B5EF4-FFF2-40B4-BE49-F238E27FC236}">
                <a16:creationId xmlns:a16="http://schemas.microsoft.com/office/drawing/2014/main" id="{2EEB6F0B-9B07-77FC-1578-4256382F794E}"/>
              </a:ext>
            </a:extLst>
          </p:cNvPr>
          <p:cNvSpPr txBox="1"/>
          <p:nvPr/>
        </p:nvSpPr>
        <p:spPr>
          <a:xfrm>
            <a:off x="10088778" y="6392157"/>
            <a:ext cx="887722" cy="276999"/>
          </a:xfrm>
          <a:prstGeom prst="rect">
            <a:avLst/>
          </a:prstGeom>
          <a:noFill/>
        </p:spPr>
        <p:txBody>
          <a:bodyPr wrap="square">
            <a:spAutoFit/>
          </a:bodyPr>
          <a:lstStyle/>
          <a:p>
            <a:r>
              <a:rPr lang="en-US" altLang="zh-CN" sz="1200" dirty="0">
                <a:solidFill>
                  <a:srgbClr val="FF0000"/>
                </a:solidFill>
                <a:latin typeface="Times New Roman" panose="02020603050405020304" pitchFamily="18" charset="0"/>
                <a:cs typeface="Times New Roman" panose="02020603050405020304" pitchFamily="18" charset="0"/>
              </a:rPr>
              <a:t>Unviolated</a:t>
            </a:r>
            <a:endParaRPr lang="zh-CN" altLang="en-US" sz="1200" dirty="0">
              <a:solidFill>
                <a:srgbClr val="FF0000"/>
              </a:solidFill>
            </a:endParaRPr>
          </a:p>
        </p:txBody>
      </p:sp>
      <p:pic>
        <p:nvPicPr>
          <p:cNvPr id="1244" name="图片 1243">
            <a:extLst>
              <a:ext uri="{FF2B5EF4-FFF2-40B4-BE49-F238E27FC236}">
                <a16:creationId xmlns:a16="http://schemas.microsoft.com/office/drawing/2014/main" id="{206FC7C0-50DB-2FF3-63E6-AD0B6CF505A2}"/>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8829247" y="6224585"/>
            <a:ext cx="167978" cy="167978"/>
          </a:xfrm>
          <a:prstGeom prst="rect">
            <a:avLst/>
          </a:prstGeom>
        </p:spPr>
      </p:pic>
      <p:pic>
        <p:nvPicPr>
          <p:cNvPr id="1245" name="图片 1244">
            <a:extLst>
              <a:ext uri="{FF2B5EF4-FFF2-40B4-BE49-F238E27FC236}">
                <a16:creationId xmlns:a16="http://schemas.microsoft.com/office/drawing/2014/main" id="{94B2C5A4-D8E4-6FCA-4551-AA54A255D7A6}"/>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8825613" y="6488603"/>
            <a:ext cx="193305" cy="193305"/>
          </a:xfrm>
          <a:prstGeom prst="rect">
            <a:avLst/>
          </a:prstGeom>
        </p:spPr>
      </p:pic>
      <p:sp>
        <p:nvSpPr>
          <p:cNvPr id="1254" name="椭圆 1253">
            <a:extLst>
              <a:ext uri="{FF2B5EF4-FFF2-40B4-BE49-F238E27FC236}">
                <a16:creationId xmlns:a16="http://schemas.microsoft.com/office/drawing/2014/main" id="{C67C7F63-F645-BF98-4300-94A7A2C8B729}"/>
              </a:ext>
            </a:extLst>
          </p:cNvPr>
          <p:cNvSpPr/>
          <p:nvPr/>
        </p:nvSpPr>
        <p:spPr>
          <a:xfrm>
            <a:off x="284758" y="1943426"/>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255" name="文本框 1254">
            <a:extLst>
              <a:ext uri="{FF2B5EF4-FFF2-40B4-BE49-F238E27FC236}">
                <a16:creationId xmlns:a16="http://schemas.microsoft.com/office/drawing/2014/main" id="{5CE93D56-4E26-D23F-5F80-24C2FB482B1F}"/>
              </a:ext>
            </a:extLst>
          </p:cNvPr>
          <p:cNvSpPr txBox="1"/>
          <p:nvPr/>
        </p:nvSpPr>
        <p:spPr>
          <a:xfrm>
            <a:off x="205358" y="1873888"/>
            <a:ext cx="292068" cy="276999"/>
          </a:xfrm>
          <a:prstGeom prst="rect">
            <a:avLst/>
          </a:prstGeom>
          <a:noFill/>
        </p:spPr>
        <p:txBody>
          <a:bodyPr wrap="non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sp>
        <p:nvSpPr>
          <p:cNvPr id="1256" name="椭圆 1255">
            <a:extLst>
              <a:ext uri="{FF2B5EF4-FFF2-40B4-BE49-F238E27FC236}">
                <a16:creationId xmlns:a16="http://schemas.microsoft.com/office/drawing/2014/main" id="{3C4F63D4-25C3-805D-0502-E677D1DB881C}"/>
              </a:ext>
            </a:extLst>
          </p:cNvPr>
          <p:cNvSpPr/>
          <p:nvPr/>
        </p:nvSpPr>
        <p:spPr>
          <a:xfrm>
            <a:off x="285407" y="2111691"/>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1257" name="文本框 1256">
            <a:extLst>
              <a:ext uri="{FF2B5EF4-FFF2-40B4-BE49-F238E27FC236}">
                <a16:creationId xmlns:a16="http://schemas.microsoft.com/office/drawing/2014/main" id="{809EC869-6AEA-C873-8EBF-F0FE7C0DD6BF}"/>
              </a:ext>
            </a:extLst>
          </p:cNvPr>
          <p:cNvSpPr txBox="1"/>
          <p:nvPr/>
        </p:nvSpPr>
        <p:spPr>
          <a:xfrm flipH="1">
            <a:off x="215298" y="2018263"/>
            <a:ext cx="227765" cy="307777"/>
          </a:xfrm>
          <a:prstGeom prst="rect">
            <a:avLst/>
          </a:prstGeom>
          <a:noFill/>
        </p:spPr>
        <p:txBody>
          <a:bodyPr wrap="square" rtlCol="0">
            <a:spAutoFit/>
          </a:bodyPr>
          <a:lstStyle/>
          <a:p>
            <a:r>
              <a:rPr lang="en-US" altLang="zh-CN" sz="1400" b="1" dirty="0"/>
              <a:t>-</a:t>
            </a:r>
            <a:endParaRPr lang="zh-CN" altLang="en-US" sz="1400" b="1" dirty="0"/>
          </a:p>
        </p:txBody>
      </p:sp>
      <p:sp>
        <p:nvSpPr>
          <p:cNvPr id="1258" name="椭圆 1257">
            <a:extLst>
              <a:ext uri="{FF2B5EF4-FFF2-40B4-BE49-F238E27FC236}">
                <a16:creationId xmlns:a16="http://schemas.microsoft.com/office/drawing/2014/main" id="{93B1F0F0-472D-5862-9D75-C945F58B94EA}"/>
              </a:ext>
            </a:extLst>
          </p:cNvPr>
          <p:cNvSpPr/>
          <p:nvPr/>
        </p:nvSpPr>
        <p:spPr>
          <a:xfrm>
            <a:off x="440548" y="2290900"/>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1259" name="椭圆 1258">
            <a:extLst>
              <a:ext uri="{FF2B5EF4-FFF2-40B4-BE49-F238E27FC236}">
                <a16:creationId xmlns:a16="http://schemas.microsoft.com/office/drawing/2014/main" id="{D0DA732B-FAAF-8C91-7176-5CD1BF50EF76}"/>
              </a:ext>
            </a:extLst>
          </p:cNvPr>
          <p:cNvSpPr/>
          <p:nvPr/>
        </p:nvSpPr>
        <p:spPr>
          <a:xfrm>
            <a:off x="289288" y="2288637"/>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260" name="文本框 1259">
            <a:extLst>
              <a:ext uri="{FF2B5EF4-FFF2-40B4-BE49-F238E27FC236}">
                <a16:creationId xmlns:a16="http://schemas.microsoft.com/office/drawing/2014/main" id="{C957A82D-CDDA-A110-2F96-0A9240FD11A6}"/>
              </a:ext>
            </a:extLst>
          </p:cNvPr>
          <p:cNvSpPr txBox="1"/>
          <p:nvPr/>
        </p:nvSpPr>
        <p:spPr>
          <a:xfrm>
            <a:off x="509163" y="2202092"/>
            <a:ext cx="819455"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Unlabeled</a:t>
            </a:r>
            <a:endParaRPr lang="zh-CN" altLang="en-US" sz="1200" dirty="0">
              <a:latin typeface="Times New Roman" panose="02020603050405020304" pitchFamily="18" charset="0"/>
              <a:cs typeface="Times New Roman" panose="02020603050405020304" pitchFamily="18" charset="0"/>
            </a:endParaRPr>
          </a:p>
        </p:txBody>
      </p:sp>
      <p:sp>
        <p:nvSpPr>
          <p:cNvPr id="1261" name="文本框 1260">
            <a:extLst>
              <a:ext uri="{FF2B5EF4-FFF2-40B4-BE49-F238E27FC236}">
                <a16:creationId xmlns:a16="http://schemas.microsoft.com/office/drawing/2014/main" id="{B028ED6F-D7AA-5F29-FCB7-4B917B54C701}"/>
              </a:ext>
            </a:extLst>
          </p:cNvPr>
          <p:cNvSpPr txBox="1"/>
          <p:nvPr/>
        </p:nvSpPr>
        <p:spPr>
          <a:xfrm>
            <a:off x="500570" y="1861942"/>
            <a:ext cx="726592"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Positive</a:t>
            </a:r>
            <a:endParaRPr lang="zh-CN" altLang="en-US" sz="1200" dirty="0">
              <a:latin typeface="Times New Roman" panose="02020603050405020304" pitchFamily="18" charset="0"/>
              <a:cs typeface="Times New Roman" panose="02020603050405020304" pitchFamily="18" charset="0"/>
            </a:endParaRPr>
          </a:p>
        </p:txBody>
      </p:sp>
      <p:sp>
        <p:nvSpPr>
          <p:cNvPr id="1262" name="文本框 1261">
            <a:extLst>
              <a:ext uri="{FF2B5EF4-FFF2-40B4-BE49-F238E27FC236}">
                <a16:creationId xmlns:a16="http://schemas.microsoft.com/office/drawing/2014/main" id="{0BC7D9B8-120F-C56F-AE36-ED9E411E79C3}"/>
              </a:ext>
            </a:extLst>
          </p:cNvPr>
          <p:cNvSpPr txBox="1"/>
          <p:nvPr/>
        </p:nvSpPr>
        <p:spPr>
          <a:xfrm>
            <a:off x="494489" y="2019081"/>
            <a:ext cx="759409"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N</a:t>
            </a:r>
            <a:r>
              <a:rPr lang="zh-CN" altLang="en-US" sz="1200" dirty="0">
                <a:latin typeface="Times New Roman" panose="02020603050405020304" pitchFamily="18" charset="0"/>
                <a:cs typeface="Times New Roman" panose="02020603050405020304" pitchFamily="18" charset="0"/>
              </a:rPr>
              <a:t>egative</a:t>
            </a:r>
          </a:p>
        </p:txBody>
      </p:sp>
      <p:sp>
        <p:nvSpPr>
          <p:cNvPr id="1263" name="文本框 1262">
            <a:extLst>
              <a:ext uri="{FF2B5EF4-FFF2-40B4-BE49-F238E27FC236}">
                <a16:creationId xmlns:a16="http://schemas.microsoft.com/office/drawing/2014/main" id="{8DCCB5E1-469A-260B-A3D4-AA87F50FF25F}"/>
              </a:ext>
            </a:extLst>
          </p:cNvPr>
          <p:cNvSpPr txBox="1"/>
          <p:nvPr/>
        </p:nvSpPr>
        <p:spPr>
          <a:xfrm>
            <a:off x="5906755" y="876664"/>
            <a:ext cx="494136"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Hard</a:t>
            </a:r>
            <a:endParaRPr lang="zh-CN" altLang="en-US" sz="1200" dirty="0"/>
          </a:p>
        </p:txBody>
      </p:sp>
      <p:sp>
        <p:nvSpPr>
          <p:cNvPr id="24" name="文本框 23">
            <a:extLst>
              <a:ext uri="{FF2B5EF4-FFF2-40B4-BE49-F238E27FC236}">
                <a16:creationId xmlns:a16="http://schemas.microsoft.com/office/drawing/2014/main" id="{250CFB05-4F50-9C04-6408-077E9AE76744}"/>
              </a:ext>
            </a:extLst>
          </p:cNvPr>
          <p:cNvSpPr txBox="1"/>
          <p:nvPr/>
        </p:nvSpPr>
        <p:spPr>
          <a:xfrm>
            <a:off x="6991559" y="1629584"/>
            <a:ext cx="1528751" cy="276999"/>
          </a:xfrm>
          <a:prstGeom prst="rect">
            <a:avLst/>
          </a:prstGeom>
          <a:noFill/>
        </p:spPr>
        <p:txBody>
          <a:bodyPr wrap="square">
            <a:spAutoFit/>
          </a:bodyPr>
          <a:lstStyle/>
          <a:p>
            <a:pPr algn="l"/>
            <a:r>
              <a:rPr lang="en-US" altLang="zh-CN" sz="1200" b="1" i="0" dirty="0">
                <a:solidFill>
                  <a:srgbClr val="2C2C36"/>
                </a:solidFill>
                <a:effectLst/>
                <a:latin typeface="Times New Roman" panose="02020603050405020304" pitchFamily="18" charset="0"/>
                <a:cs typeface="Times New Roman" panose="02020603050405020304" pitchFamily="18" charset="0"/>
              </a:rPr>
              <a:t>1) Behave </a:t>
            </a:r>
            <a:r>
              <a:rPr lang="en-US" altLang="zh-CN" sz="1200" b="1" dirty="0">
                <a:latin typeface="Times New Roman" panose="02020603050405020304" pitchFamily="18" charset="0"/>
                <a:cs typeface="Times New Roman" panose="02020603050405020304" pitchFamily="18" charset="0"/>
              </a:rPr>
              <a:t>similarity</a:t>
            </a:r>
            <a:endParaRPr lang="en-US" altLang="zh-CN" sz="1200" b="0" i="0" dirty="0">
              <a:solidFill>
                <a:srgbClr val="2C2C36"/>
              </a:solidFill>
              <a:effectLst/>
              <a:latin typeface="Times New Roman" panose="02020603050405020304" pitchFamily="18" charset="0"/>
              <a:cs typeface="Times New Roman" panose="02020603050405020304" pitchFamily="18" charset="0"/>
            </a:endParaRPr>
          </a:p>
        </p:txBody>
      </p:sp>
      <p:sp>
        <p:nvSpPr>
          <p:cNvPr id="25" name="文本框 24">
            <a:extLst>
              <a:ext uri="{FF2B5EF4-FFF2-40B4-BE49-F238E27FC236}">
                <a16:creationId xmlns:a16="http://schemas.microsoft.com/office/drawing/2014/main" id="{53DB5E83-DD91-6D68-78C1-849D6C96808B}"/>
              </a:ext>
            </a:extLst>
          </p:cNvPr>
          <p:cNvSpPr txBox="1"/>
          <p:nvPr/>
        </p:nvSpPr>
        <p:spPr>
          <a:xfrm>
            <a:off x="9154343" y="1618858"/>
            <a:ext cx="1605805" cy="276999"/>
          </a:xfrm>
          <a:prstGeom prst="rect">
            <a:avLst/>
          </a:prstGeom>
          <a:noFill/>
        </p:spPr>
        <p:txBody>
          <a:bodyPr wrap="square">
            <a:spAutoFit/>
          </a:bodyPr>
          <a:lstStyle/>
          <a:p>
            <a:r>
              <a:rPr lang="en-US" altLang="zh-CN" sz="1200" b="1" dirty="0">
                <a:latin typeface="Times New Roman" panose="02020603050405020304" pitchFamily="18" charset="0"/>
                <a:cs typeface="Times New Roman" panose="02020603050405020304" pitchFamily="18" charset="0"/>
              </a:rPr>
              <a:t>2) Kernel similarity</a:t>
            </a:r>
            <a:endParaRPr lang="zh-CN" altLang="en-US" sz="1200" b="1" dirty="0">
              <a:latin typeface="Times New Roman" panose="02020603050405020304" pitchFamily="18" charset="0"/>
              <a:cs typeface="Times New Roman" panose="02020603050405020304" pitchFamily="18" charset="0"/>
            </a:endParaRPr>
          </a:p>
        </p:txBody>
      </p:sp>
      <p:sp>
        <p:nvSpPr>
          <p:cNvPr id="26" name="矩形 25">
            <a:extLst>
              <a:ext uri="{FF2B5EF4-FFF2-40B4-BE49-F238E27FC236}">
                <a16:creationId xmlns:a16="http://schemas.microsoft.com/office/drawing/2014/main" id="{DBE106C4-CC6D-53E0-A272-CBEBAC30605E}"/>
              </a:ext>
            </a:extLst>
          </p:cNvPr>
          <p:cNvSpPr/>
          <p:nvPr/>
        </p:nvSpPr>
        <p:spPr>
          <a:xfrm>
            <a:off x="185753" y="1859772"/>
            <a:ext cx="1227010" cy="632592"/>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a:extLst>
              <a:ext uri="{FF2B5EF4-FFF2-40B4-BE49-F238E27FC236}">
                <a16:creationId xmlns:a16="http://schemas.microsoft.com/office/drawing/2014/main" id="{99FFE205-F3E1-C122-F357-1897389A4E65}"/>
              </a:ext>
            </a:extLst>
          </p:cNvPr>
          <p:cNvSpPr txBox="1"/>
          <p:nvPr/>
        </p:nvSpPr>
        <p:spPr>
          <a:xfrm>
            <a:off x="11034667" y="4713679"/>
            <a:ext cx="1107996" cy="1200329"/>
          </a:xfrm>
          <a:prstGeom prst="rect">
            <a:avLst/>
          </a:prstGeom>
          <a:noFill/>
        </p:spPr>
        <p:txBody>
          <a:bodyPr wrap="none" rtlCol="0">
            <a:spAutoFit/>
          </a:bodyPr>
          <a:lstStyle/>
          <a:p>
            <a:r>
              <a:rPr lang="zh-CN" altLang="en-US" dirty="0"/>
              <a:t>判定</a:t>
            </a:r>
            <a:endParaRPr lang="en-US" altLang="zh-CN" dirty="0"/>
          </a:p>
          <a:p>
            <a:r>
              <a:rPr lang="zh-CN" altLang="en-US" dirty="0"/>
              <a:t>结果</a:t>
            </a:r>
            <a:endParaRPr lang="en-US" altLang="zh-CN" dirty="0"/>
          </a:p>
          <a:p>
            <a:r>
              <a:rPr lang="zh-CN" altLang="en-US" dirty="0"/>
              <a:t>图中表现</a:t>
            </a:r>
            <a:endParaRPr lang="en-US" altLang="zh-CN" dirty="0"/>
          </a:p>
          <a:p>
            <a:r>
              <a:rPr lang="zh-CN" altLang="en-US" dirty="0"/>
              <a:t>表述</a:t>
            </a:r>
          </a:p>
        </p:txBody>
      </p:sp>
      <p:sp>
        <p:nvSpPr>
          <p:cNvPr id="28" name="文本框 27">
            <a:extLst>
              <a:ext uri="{FF2B5EF4-FFF2-40B4-BE49-F238E27FC236}">
                <a16:creationId xmlns:a16="http://schemas.microsoft.com/office/drawing/2014/main" id="{35CDEDA6-B15F-603E-FE95-169E4202457D}"/>
              </a:ext>
            </a:extLst>
          </p:cNvPr>
          <p:cNvSpPr txBox="1"/>
          <p:nvPr/>
        </p:nvSpPr>
        <p:spPr>
          <a:xfrm>
            <a:off x="11084004" y="3567073"/>
            <a:ext cx="1107996" cy="646331"/>
          </a:xfrm>
          <a:prstGeom prst="rect">
            <a:avLst/>
          </a:prstGeom>
          <a:noFill/>
        </p:spPr>
        <p:txBody>
          <a:bodyPr wrap="none" rtlCol="0">
            <a:spAutoFit/>
          </a:bodyPr>
          <a:lstStyle/>
          <a:p>
            <a:r>
              <a:rPr lang="zh-CN" altLang="en-US" dirty="0"/>
              <a:t>威胁模型</a:t>
            </a:r>
            <a:endParaRPr lang="en-US" altLang="zh-CN" dirty="0"/>
          </a:p>
          <a:p>
            <a:r>
              <a:rPr lang="zh-CN" altLang="en-US" dirty="0"/>
              <a:t>图标</a:t>
            </a:r>
          </a:p>
        </p:txBody>
      </p:sp>
      <p:sp>
        <p:nvSpPr>
          <p:cNvPr id="29" name="文本框 28">
            <a:extLst>
              <a:ext uri="{FF2B5EF4-FFF2-40B4-BE49-F238E27FC236}">
                <a16:creationId xmlns:a16="http://schemas.microsoft.com/office/drawing/2014/main" id="{6F8A6FF7-DFA9-46B8-6D7A-29EF55A0725F}"/>
              </a:ext>
            </a:extLst>
          </p:cNvPr>
          <p:cNvSpPr txBox="1"/>
          <p:nvPr/>
        </p:nvSpPr>
        <p:spPr>
          <a:xfrm>
            <a:off x="11034667" y="886407"/>
            <a:ext cx="1107996" cy="923330"/>
          </a:xfrm>
          <a:prstGeom prst="rect">
            <a:avLst/>
          </a:prstGeom>
          <a:noFill/>
        </p:spPr>
        <p:txBody>
          <a:bodyPr wrap="none" rtlCol="0">
            <a:spAutoFit/>
          </a:bodyPr>
          <a:lstStyle/>
          <a:p>
            <a:r>
              <a:rPr lang="zh-CN" altLang="en-US" dirty="0"/>
              <a:t>形容词</a:t>
            </a:r>
            <a:endParaRPr lang="en-US" altLang="zh-CN" dirty="0"/>
          </a:p>
          <a:p>
            <a:r>
              <a:rPr lang="zh-CN" altLang="en-US" dirty="0"/>
              <a:t>名称相似</a:t>
            </a:r>
            <a:endParaRPr lang="en-US" altLang="zh-CN" dirty="0"/>
          </a:p>
          <a:p>
            <a:r>
              <a:rPr lang="zh-CN" altLang="en-US" dirty="0"/>
              <a:t>关联性</a:t>
            </a:r>
          </a:p>
        </p:txBody>
      </p:sp>
    </p:spTree>
    <p:extLst>
      <p:ext uri="{BB962C8B-B14F-4D97-AF65-F5344CB8AC3E}">
        <p14:creationId xmlns:p14="http://schemas.microsoft.com/office/powerpoint/2010/main" val="401945813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6E2FED-7520-EE5C-48D8-6798A89D2E63}"/>
            </a:ext>
          </a:extLst>
        </p:cNvPr>
        <p:cNvGrpSpPr/>
        <p:nvPr/>
      </p:nvGrpSpPr>
      <p:grpSpPr>
        <a:xfrm>
          <a:off x="0" y="0"/>
          <a:ext cx="0" cy="0"/>
          <a:chOff x="0" y="0"/>
          <a:chExt cx="0" cy="0"/>
        </a:xfrm>
      </p:grpSpPr>
      <p:sp>
        <p:nvSpPr>
          <p:cNvPr id="1215" name="矩形 1214">
            <a:extLst>
              <a:ext uri="{FF2B5EF4-FFF2-40B4-BE49-F238E27FC236}">
                <a16:creationId xmlns:a16="http://schemas.microsoft.com/office/drawing/2014/main" id="{B732899C-9125-3112-52F4-1F245CEAF9CC}"/>
              </a:ext>
            </a:extLst>
          </p:cNvPr>
          <p:cNvSpPr/>
          <p:nvPr/>
        </p:nvSpPr>
        <p:spPr>
          <a:xfrm>
            <a:off x="6530153" y="207378"/>
            <a:ext cx="4479717" cy="6564518"/>
          </a:xfrm>
          <a:prstGeom prst="rect">
            <a:avLst/>
          </a:prstGeom>
          <a:solidFill>
            <a:srgbClr val="EFF3E2"/>
          </a:solidFill>
          <a:ln>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200" dirty="0">
              <a:latin typeface="Times New Roman" panose="02020603050405020304" pitchFamily="18" charset="0"/>
              <a:cs typeface="Times New Roman" panose="02020603050405020304" pitchFamily="18" charset="0"/>
            </a:endParaRPr>
          </a:p>
        </p:txBody>
      </p:sp>
      <p:sp>
        <p:nvSpPr>
          <p:cNvPr id="1046" name="矩形 1045">
            <a:extLst>
              <a:ext uri="{FF2B5EF4-FFF2-40B4-BE49-F238E27FC236}">
                <a16:creationId xmlns:a16="http://schemas.microsoft.com/office/drawing/2014/main" id="{C3A84C20-1A18-024C-FC6B-721AC422A97C}"/>
              </a:ext>
            </a:extLst>
          </p:cNvPr>
          <p:cNvSpPr/>
          <p:nvPr/>
        </p:nvSpPr>
        <p:spPr>
          <a:xfrm>
            <a:off x="49337" y="2760837"/>
            <a:ext cx="6450141" cy="4011059"/>
          </a:xfrm>
          <a:prstGeom prst="rect">
            <a:avLst/>
          </a:prstGeom>
          <a:solidFill>
            <a:srgbClr val="E8F8F1"/>
          </a:solidFill>
          <a:ln>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90" name="矩形 989">
            <a:extLst>
              <a:ext uri="{FF2B5EF4-FFF2-40B4-BE49-F238E27FC236}">
                <a16:creationId xmlns:a16="http://schemas.microsoft.com/office/drawing/2014/main" id="{68D4C08F-C402-3DA5-D62F-626E403FB8CD}"/>
              </a:ext>
            </a:extLst>
          </p:cNvPr>
          <p:cNvSpPr/>
          <p:nvPr/>
        </p:nvSpPr>
        <p:spPr>
          <a:xfrm>
            <a:off x="49337" y="207378"/>
            <a:ext cx="6450141" cy="2340315"/>
          </a:xfrm>
          <a:prstGeom prst="rect">
            <a:avLst/>
          </a:prstGeom>
          <a:solidFill>
            <a:schemeClr val="accent4">
              <a:lumMod val="20000"/>
              <a:lumOff val="80000"/>
            </a:schemeClr>
          </a:solidFill>
          <a:ln>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3" name="梯形 102">
            <a:extLst>
              <a:ext uri="{FF2B5EF4-FFF2-40B4-BE49-F238E27FC236}">
                <a16:creationId xmlns:a16="http://schemas.microsoft.com/office/drawing/2014/main" id="{1CB50F94-6121-A7FC-DE2C-F5FE48250FE0}"/>
              </a:ext>
            </a:extLst>
          </p:cNvPr>
          <p:cNvSpPr/>
          <p:nvPr/>
        </p:nvSpPr>
        <p:spPr>
          <a:xfrm rot="16200000">
            <a:off x="1645072" y="538660"/>
            <a:ext cx="956934" cy="860629"/>
          </a:xfrm>
          <a:prstGeom prst="trapezoid">
            <a:avLst/>
          </a:prstGeom>
          <a:solidFill>
            <a:srgbClr val="F0F8FA"/>
          </a:solidFill>
          <a:ln>
            <a:solidFill>
              <a:srgbClr val="5FB5CD"/>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 name="Google Shape;303;p19">
            <a:extLst>
              <a:ext uri="{FF2B5EF4-FFF2-40B4-BE49-F238E27FC236}">
                <a16:creationId xmlns:a16="http://schemas.microsoft.com/office/drawing/2014/main" id="{DB6FF56D-EB4C-6D41-363C-B5078E078A7A}"/>
              </a:ext>
            </a:extLst>
          </p:cNvPr>
          <p:cNvSpPr/>
          <p:nvPr/>
        </p:nvSpPr>
        <p:spPr>
          <a:xfrm>
            <a:off x="1771904" y="816280"/>
            <a:ext cx="186031" cy="360549"/>
          </a:xfrm>
          <a:prstGeom prst="cube">
            <a:avLst>
              <a:gd name="adj" fmla="val 25000"/>
            </a:avLst>
          </a:prstGeom>
          <a:solidFill>
            <a:srgbClr val="EBF5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 name="Google Shape;116;p19">
            <a:extLst>
              <a:ext uri="{FF2B5EF4-FFF2-40B4-BE49-F238E27FC236}">
                <a16:creationId xmlns:a16="http://schemas.microsoft.com/office/drawing/2014/main" id="{99A5E243-4C62-EC72-7292-8A83AD81AE2F}"/>
              </a:ext>
            </a:extLst>
          </p:cNvPr>
          <p:cNvSpPr/>
          <p:nvPr/>
        </p:nvSpPr>
        <p:spPr>
          <a:xfrm>
            <a:off x="2284155" y="640149"/>
            <a:ext cx="206145" cy="659197"/>
          </a:xfrm>
          <a:prstGeom prst="cube">
            <a:avLst>
              <a:gd name="adj" fmla="val 68741"/>
            </a:avLst>
          </a:prstGeom>
          <a:solidFill>
            <a:srgbClr val="EBF5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 name="Google Shape;303;p19">
            <a:extLst>
              <a:ext uri="{FF2B5EF4-FFF2-40B4-BE49-F238E27FC236}">
                <a16:creationId xmlns:a16="http://schemas.microsoft.com/office/drawing/2014/main" id="{54BD133E-AA87-8909-77CE-8123AD94FA1C}"/>
              </a:ext>
            </a:extLst>
          </p:cNvPr>
          <p:cNvSpPr/>
          <p:nvPr/>
        </p:nvSpPr>
        <p:spPr>
          <a:xfrm>
            <a:off x="2028030" y="711299"/>
            <a:ext cx="186030" cy="547620"/>
          </a:xfrm>
          <a:prstGeom prst="cube">
            <a:avLst>
              <a:gd name="adj" fmla="val 25000"/>
            </a:avLst>
          </a:prstGeom>
          <a:solidFill>
            <a:srgbClr val="EBF5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117" name="直接箭头连接符 116">
            <a:extLst>
              <a:ext uri="{FF2B5EF4-FFF2-40B4-BE49-F238E27FC236}">
                <a16:creationId xmlns:a16="http://schemas.microsoft.com/office/drawing/2014/main" id="{74C5C1EB-FD3F-E620-E85F-8EE108185249}"/>
              </a:ext>
            </a:extLst>
          </p:cNvPr>
          <p:cNvCxnSpPr>
            <a:cxnSpLocks/>
          </p:cNvCxnSpPr>
          <p:nvPr/>
        </p:nvCxnSpPr>
        <p:spPr>
          <a:xfrm>
            <a:off x="2620693" y="1015164"/>
            <a:ext cx="36467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43" name="文本框 342">
            <a:extLst>
              <a:ext uri="{FF2B5EF4-FFF2-40B4-BE49-F238E27FC236}">
                <a16:creationId xmlns:a16="http://schemas.microsoft.com/office/drawing/2014/main" id="{BA7EA1BB-646D-486C-F9D9-8B20889F3F3A}"/>
              </a:ext>
            </a:extLst>
          </p:cNvPr>
          <p:cNvSpPr txBox="1"/>
          <p:nvPr/>
        </p:nvSpPr>
        <p:spPr>
          <a:xfrm>
            <a:off x="2558884" y="577140"/>
            <a:ext cx="530915" cy="461665"/>
          </a:xfrm>
          <a:prstGeom prst="rect">
            <a:avLst/>
          </a:prstGeom>
          <a:noFill/>
        </p:spPr>
        <p:txBody>
          <a:bodyPr wrap="none" rtlCol="0">
            <a:spAutoFit/>
          </a:bodyPr>
          <a:lstStyle/>
          <a:p>
            <a:r>
              <a:rPr lang="en-US" altLang="zh-CN" sz="1200" dirty="0">
                <a:solidFill>
                  <a:srgbClr val="FF0000"/>
                </a:solidFill>
                <a:latin typeface="Times New Roman" panose="02020603050405020304" pitchFamily="18" charset="0"/>
                <a:cs typeface="Times New Roman" panose="02020603050405020304" pitchFamily="18" charset="0"/>
              </a:rPr>
              <a:t>Hard </a:t>
            </a:r>
          </a:p>
          <a:p>
            <a:r>
              <a:rPr lang="en-US" altLang="zh-CN" sz="1200" dirty="0">
                <a:solidFill>
                  <a:srgbClr val="FF0000"/>
                </a:solidFill>
                <a:latin typeface="Times New Roman" panose="02020603050405020304" pitchFamily="18" charset="0"/>
                <a:cs typeface="Times New Roman" panose="02020603050405020304" pitchFamily="18" charset="0"/>
              </a:rPr>
              <a:t>score</a:t>
            </a:r>
            <a:endParaRPr lang="zh-CN" altLang="en-US" sz="1200" dirty="0">
              <a:solidFill>
                <a:srgbClr val="FF0000"/>
              </a:solidFill>
              <a:latin typeface="Times New Roman" panose="02020603050405020304" pitchFamily="18" charset="0"/>
              <a:cs typeface="Times New Roman" panose="02020603050405020304" pitchFamily="18" charset="0"/>
            </a:endParaRPr>
          </a:p>
        </p:txBody>
      </p:sp>
      <p:sp>
        <p:nvSpPr>
          <p:cNvPr id="345" name="文本框 344">
            <a:extLst>
              <a:ext uri="{FF2B5EF4-FFF2-40B4-BE49-F238E27FC236}">
                <a16:creationId xmlns:a16="http://schemas.microsoft.com/office/drawing/2014/main" id="{54C063AF-439C-B5F9-BB63-48CA35551650}"/>
              </a:ext>
            </a:extLst>
          </p:cNvPr>
          <p:cNvSpPr txBox="1"/>
          <p:nvPr/>
        </p:nvSpPr>
        <p:spPr>
          <a:xfrm>
            <a:off x="2531719" y="1025126"/>
            <a:ext cx="550600"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Top-</a:t>
            </a:r>
            <a:r>
              <a:rPr lang="en-US" altLang="zh-CN" sz="1200" i="1" dirty="0">
                <a:latin typeface="Times New Roman" panose="02020603050405020304" pitchFamily="18" charset="0"/>
                <a:cs typeface="Times New Roman" panose="02020603050405020304" pitchFamily="18" charset="0"/>
              </a:rPr>
              <a:t>k</a:t>
            </a:r>
            <a:endParaRPr lang="zh-CN" altLang="en-US" sz="1200" i="1" dirty="0">
              <a:latin typeface="Times New Roman" panose="02020603050405020304" pitchFamily="18" charset="0"/>
              <a:cs typeface="Times New Roman" panose="02020603050405020304" pitchFamily="18" charset="0"/>
            </a:endParaRPr>
          </a:p>
        </p:txBody>
      </p:sp>
      <p:sp>
        <p:nvSpPr>
          <p:cNvPr id="347" name="椭圆 346">
            <a:extLst>
              <a:ext uri="{FF2B5EF4-FFF2-40B4-BE49-F238E27FC236}">
                <a16:creationId xmlns:a16="http://schemas.microsoft.com/office/drawing/2014/main" id="{AE4EFF0F-32D9-0A25-045D-86E37527CF5A}"/>
              </a:ext>
            </a:extLst>
          </p:cNvPr>
          <p:cNvSpPr/>
          <p:nvPr/>
        </p:nvSpPr>
        <p:spPr>
          <a:xfrm>
            <a:off x="3104615" y="862019"/>
            <a:ext cx="829699" cy="349643"/>
          </a:xfrm>
          <a:prstGeom prst="ellipse">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8" name="椭圆 347">
            <a:extLst>
              <a:ext uri="{FF2B5EF4-FFF2-40B4-BE49-F238E27FC236}">
                <a16:creationId xmlns:a16="http://schemas.microsoft.com/office/drawing/2014/main" id="{6A4099E7-E8C3-AD77-5029-51D168B1C946}"/>
              </a:ext>
            </a:extLst>
          </p:cNvPr>
          <p:cNvSpPr/>
          <p:nvPr/>
        </p:nvSpPr>
        <p:spPr>
          <a:xfrm>
            <a:off x="3199101" y="968819"/>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349" name="椭圆 348">
            <a:extLst>
              <a:ext uri="{FF2B5EF4-FFF2-40B4-BE49-F238E27FC236}">
                <a16:creationId xmlns:a16="http://schemas.microsoft.com/office/drawing/2014/main" id="{AF4559A3-9DCE-4B12-1948-DB7CED25BC2E}"/>
              </a:ext>
            </a:extLst>
          </p:cNvPr>
          <p:cNvSpPr/>
          <p:nvPr/>
        </p:nvSpPr>
        <p:spPr>
          <a:xfrm>
            <a:off x="3452152" y="968819"/>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350" name="文本框 349">
            <a:extLst>
              <a:ext uri="{FF2B5EF4-FFF2-40B4-BE49-F238E27FC236}">
                <a16:creationId xmlns:a16="http://schemas.microsoft.com/office/drawing/2014/main" id="{6DDC74D5-D962-05F1-451C-31AFCF36A9A6}"/>
              </a:ext>
            </a:extLst>
          </p:cNvPr>
          <p:cNvSpPr txBox="1"/>
          <p:nvPr/>
        </p:nvSpPr>
        <p:spPr>
          <a:xfrm>
            <a:off x="3148613" y="1217303"/>
            <a:ext cx="942538"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Hard</a:t>
            </a:r>
            <a:r>
              <a:rPr lang="zh-CN" altLang="en-US" sz="1200" dirty="0">
                <a:latin typeface="Times New Roman" panose="02020603050405020304" pitchFamily="18" charset="0"/>
                <a:cs typeface="Times New Roman" panose="02020603050405020304" pitchFamily="18" charset="0"/>
              </a:rPr>
              <a:t> node</a:t>
            </a:r>
            <a:r>
              <a:rPr lang="en-US" altLang="zh-CN" sz="1200" dirty="0">
                <a:latin typeface="Times New Roman" panose="02020603050405020304" pitchFamily="18" charset="0"/>
                <a:cs typeface="Times New Roman" panose="02020603050405020304" pitchFamily="18" charset="0"/>
              </a:rPr>
              <a:t>s</a:t>
            </a:r>
            <a:r>
              <a:rPr lang="zh-CN" altLang="en-US" sz="1200" dirty="0">
                <a:latin typeface="Times New Roman" panose="02020603050405020304" pitchFamily="18" charset="0"/>
                <a:cs typeface="Times New Roman" panose="02020603050405020304" pitchFamily="18" charset="0"/>
              </a:rPr>
              <a:t> </a:t>
            </a:r>
            <a:endParaRPr lang="zh-CN" altLang="en-US" sz="1200" dirty="0"/>
          </a:p>
        </p:txBody>
      </p:sp>
      <p:cxnSp>
        <p:nvCxnSpPr>
          <p:cNvPr id="353" name="连接符: 肘形 352">
            <a:extLst>
              <a:ext uri="{FF2B5EF4-FFF2-40B4-BE49-F238E27FC236}">
                <a16:creationId xmlns:a16="http://schemas.microsoft.com/office/drawing/2014/main" id="{97AA0FE1-B1A7-CBA5-648C-2875A24E189B}"/>
              </a:ext>
            </a:extLst>
          </p:cNvPr>
          <p:cNvCxnSpPr>
            <a:cxnSpLocks/>
            <a:stCxn id="347" idx="0"/>
          </p:cNvCxnSpPr>
          <p:nvPr/>
        </p:nvCxnSpPr>
        <p:spPr>
          <a:xfrm rot="5400000" flipH="1" flipV="1">
            <a:off x="3725873" y="410427"/>
            <a:ext cx="245185" cy="658001"/>
          </a:xfrm>
          <a:prstGeom prst="bentConnector2">
            <a:avLst/>
          </a:prstGeom>
          <a:ln>
            <a:tailEnd type="triangle"/>
          </a:ln>
        </p:spPr>
        <p:style>
          <a:lnRef idx="3">
            <a:schemeClr val="dk1"/>
          </a:lnRef>
          <a:fillRef idx="0">
            <a:schemeClr val="dk1"/>
          </a:fillRef>
          <a:effectRef idx="2">
            <a:schemeClr val="dk1"/>
          </a:effectRef>
          <a:fontRef idx="minor">
            <a:schemeClr val="tx1"/>
          </a:fontRef>
        </p:style>
      </p:cxnSp>
      <p:cxnSp>
        <p:nvCxnSpPr>
          <p:cNvPr id="358" name="连接符: 肘形 357">
            <a:extLst>
              <a:ext uri="{FF2B5EF4-FFF2-40B4-BE49-F238E27FC236}">
                <a16:creationId xmlns:a16="http://schemas.microsoft.com/office/drawing/2014/main" id="{8C98251E-54B8-4D0F-0E83-DD79BCC34398}"/>
              </a:ext>
            </a:extLst>
          </p:cNvPr>
          <p:cNvCxnSpPr>
            <a:cxnSpLocks/>
            <a:stCxn id="350" idx="2"/>
          </p:cNvCxnSpPr>
          <p:nvPr/>
        </p:nvCxnSpPr>
        <p:spPr>
          <a:xfrm rot="16200000" flipH="1">
            <a:off x="3742127" y="1372057"/>
            <a:ext cx="313095" cy="557584"/>
          </a:xfrm>
          <a:prstGeom prst="bentConnector2">
            <a:avLst/>
          </a:prstGeom>
          <a:ln>
            <a:tailEnd type="triangle"/>
          </a:ln>
        </p:spPr>
        <p:style>
          <a:lnRef idx="3">
            <a:schemeClr val="dk1"/>
          </a:lnRef>
          <a:fillRef idx="0">
            <a:schemeClr val="dk1"/>
          </a:fillRef>
          <a:effectRef idx="2">
            <a:schemeClr val="dk1"/>
          </a:effectRef>
          <a:fontRef idx="minor">
            <a:schemeClr val="tx1"/>
          </a:fontRef>
        </p:style>
      </p:cxnSp>
      <p:cxnSp>
        <p:nvCxnSpPr>
          <p:cNvPr id="782" name="直接箭头连接符 781">
            <a:extLst>
              <a:ext uri="{FF2B5EF4-FFF2-40B4-BE49-F238E27FC236}">
                <a16:creationId xmlns:a16="http://schemas.microsoft.com/office/drawing/2014/main" id="{C46B7E2A-4FB1-EA39-50A6-8C84F96A2D3C}"/>
              </a:ext>
            </a:extLst>
          </p:cNvPr>
          <p:cNvCxnSpPr>
            <a:cxnSpLocks/>
          </p:cNvCxnSpPr>
          <p:nvPr/>
        </p:nvCxnSpPr>
        <p:spPr>
          <a:xfrm>
            <a:off x="4693705" y="732685"/>
            <a:ext cx="273467" cy="16063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784" name="直接箭头连接符 783">
            <a:extLst>
              <a:ext uri="{FF2B5EF4-FFF2-40B4-BE49-F238E27FC236}">
                <a16:creationId xmlns:a16="http://schemas.microsoft.com/office/drawing/2014/main" id="{2B820917-A3F9-C0EA-F6EB-685852F53087}"/>
              </a:ext>
            </a:extLst>
          </p:cNvPr>
          <p:cNvCxnSpPr>
            <a:cxnSpLocks/>
          </p:cNvCxnSpPr>
          <p:nvPr/>
        </p:nvCxnSpPr>
        <p:spPr>
          <a:xfrm flipV="1">
            <a:off x="4692774" y="1736549"/>
            <a:ext cx="267423" cy="6350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790" name="文本框 789">
            <a:extLst>
              <a:ext uri="{FF2B5EF4-FFF2-40B4-BE49-F238E27FC236}">
                <a16:creationId xmlns:a16="http://schemas.microsoft.com/office/drawing/2014/main" id="{5E7CF613-F8E3-5B3F-31AE-205F746EF3FE}"/>
              </a:ext>
            </a:extLst>
          </p:cNvPr>
          <p:cNvSpPr txBox="1"/>
          <p:nvPr/>
        </p:nvSpPr>
        <p:spPr>
          <a:xfrm>
            <a:off x="1604631" y="1420016"/>
            <a:ext cx="979756" cy="461665"/>
          </a:xfrm>
          <a:prstGeom prst="rect">
            <a:avLst/>
          </a:prstGeom>
          <a:noFill/>
        </p:spPr>
        <p:txBody>
          <a:bodyPr wrap="none" rtlCol="0">
            <a:spAutoFit/>
          </a:bodyPr>
          <a:lstStyle/>
          <a:p>
            <a:pPr algn="ctr"/>
            <a:r>
              <a:rPr lang="en-US" altLang="zh-CN" sz="1200" dirty="0">
                <a:latin typeface="Times New Roman" panose="02020603050405020304" pitchFamily="18" charset="0"/>
                <a:cs typeface="Times New Roman" panose="02020603050405020304" pitchFamily="18" charset="0"/>
              </a:rPr>
              <a:t>Surrogate </a:t>
            </a:r>
          </a:p>
          <a:p>
            <a:pPr algn="ctr"/>
            <a:r>
              <a:rPr lang="en-US" altLang="zh-CN" sz="1200" dirty="0">
                <a:latin typeface="Times New Roman" panose="02020603050405020304" pitchFamily="18" charset="0"/>
                <a:cs typeface="Times New Roman" panose="02020603050405020304" pitchFamily="18" charset="0"/>
              </a:rPr>
              <a:t>GNN model </a:t>
            </a:r>
            <a:endParaRPr lang="zh-CN" altLang="en-US" sz="1200" dirty="0">
              <a:latin typeface="Times New Roman" panose="02020603050405020304" pitchFamily="18" charset="0"/>
              <a:cs typeface="Times New Roman" panose="02020603050405020304" pitchFamily="18" charset="0"/>
            </a:endParaRPr>
          </a:p>
        </p:txBody>
      </p:sp>
      <p:sp>
        <p:nvSpPr>
          <p:cNvPr id="797" name="Google Shape;116;p19">
            <a:extLst>
              <a:ext uri="{FF2B5EF4-FFF2-40B4-BE49-F238E27FC236}">
                <a16:creationId xmlns:a16="http://schemas.microsoft.com/office/drawing/2014/main" id="{81742B8F-CF49-7794-4E15-56D21C533B32}"/>
              </a:ext>
            </a:extLst>
          </p:cNvPr>
          <p:cNvSpPr/>
          <p:nvPr/>
        </p:nvSpPr>
        <p:spPr>
          <a:xfrm>
            <a:off x="4175034" y="317539"/>
            <a:ext cx="206145" cy="659197"/>
          </a:xfrm>
          <a:prstGeom prst="cube">
            <a:avLst>
              <a:gd name="adj" fmla="val 68741"/>
            </a:avLst>
          </a:prstGeom>
          <a:solidFill>
            <a:srgbClr val="E2F0D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8" name="Google Shape;303;p19">
            <a:extLst>
              <a:ext uri="{FF2B5EF4-FFF2-40B4-BE49-F238E27FC236}">
                <a16:creationId xmlns:a16="http://schemas.microsoft.com/office/drawing/2014/main" id="{16380C1D-E125-ED33-B02C-42850B1B0337}"/>
              </a:ext>
            </a:extLst>
          </p:cNvPr>
          <p:cNvSpPr/>
          <p:nvPr/>
        </p:nvSpPr>
        <p:spPr>
          <a:xfrm>
            <a:off x="4323379" y="405876"/>
            <a:ext cx="206145" cy="480531"/>
          </a:xfrm>
          <a:prstGeom prst="cube">
            <a:avLst>
              <a:gd name="adj" fmla="val 25000"/>
            </a:avLst>
          </a:prstGeom>
          <a:solidFill>
            <a:srgbClr val="E2F0D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9" name="Google Shape;116;p19">
            <a:extLst>
              <a:ext uri="{FF2B5EF4-FFF2-40B4-BE49-F238E27FC236}">
                <a16:creationId xmlns:a16="http://schemas.microsoft.com/office/drawing/2014/main" id="{096F6952-A310-A9FC-5DC2-68B65B95939B}"/>
              </a:ext>
            </a:extLst>
          </p:cNvPr>
          <p:cNvSpPr/>
          <p:nvPr/>
        </p:nvSpPr>
        <p:spPr>
          <a:xfrm>
            <a:off x="4423580" y="317538"/>
            <a:ext cx="206145" cy="659197"/>
          </a:xfrm>
          <a:prstGeom prst="cube">
            <a:avLst>
              <a:gd name="adj" fmla="val 68741"/>
            </a:avLst>
          </a:prstGeom>
          <a:solidFill>
            <a:srgbClr val="E2F0D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0" name="Google Shape;116;p19">
            <a:extLst>
              <a:ext uri="{FF2B5EF4-FFF2-40B4-BE49-F238E27FC236}">
                <a16:creationId xmlns:a16="http://schemas.microsoft.com/office/drawing/2014/main" id="{F4DBD1F3-B48A-9DDB-F850-48F91E4EE819}"/>
              </a:ext>
            </a:extLst>
          </p:cNvPr>
          <p:cNvSpPr/>
          <p:nvPr/>
        </p:nvSpPr>
        <p:spPr>
          <a:xfrm>
            <a:off x="4176361" y="1434845"/>
            <a:ext cx="206145" cy="659197"/>
          </a:xfrm>
          <a:prstGeom prst="cube">
            <a:avLst>
              <a:gd name="adj" fmla="val 68741"/>
            </a:avLst>
          </a:prstGeom>
          <a:solidFill>
            <a:schemeClr val="accent4">
              <a:lumMod val="40000"/>
              <a:lumOff val="6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1" name="Google Shape;303;p19">
            <a:extLst>
              <a:ext uri="{FF2B5EF4-FFF2-40B4-BE49-F238E27FC236}">
                <a16:creationId xmlns:a16="http://schemas.microsoft.com/office/drawing/2014/main" id="{48E03963-AF7C-80AD-5E35-72E2B26F5E89}"/>
              </a:ext>
            </a:extLst>
          </p:cNvPr>
          <p:cNvSpPr/>
          <p:nvPr/>
        </p:nvSpPr>
        <p:spPr>
          <a:xfrm>
            <a:off x="4324706" y="1523182"/>
            <a:ext cx="206145" cy="480531"/>
          </a:xfrm>
          <a:prstGeom prst="cube">
            <a:avLst>
              <a:gd name="adj" fmla="val 25000"/>
            </a:avLst>
          </a:prstGeom>
          <a:solidFill>
            <a:schemeClr val="accent4">
              <a:lumMod val="40000"/>
              <a:lumOff val="6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2" name="Google Shape;116;p19">
            <a:extLst>
              <a:ext uri="{FF2B5EF4-FFF2-40B4-BE49-F238E27FC236}">
                <a16:creationId xmlns:a16="http://schemas.microsoft.com/office/drawing/2014/main" id="{9836B38A-0175-7AED-6A78-F64F6924DF00}"/>
              </a:ext>
            </a:extLst>
          </p:cNvPr>
          <p:cNvSpPr/>
          <p:nvPr/>
        </p:nvSpPr>
        <p:spPr>
          <a:xfrm>
            <a:off x="4424907" y="1434844"/>
            <a:ext cx="206145" cy="659197"/>
          </a:xfrm>
          <a:prstGeom prst="cube">
            <a:avLst>
              <a:gd name="adj" fmla="val 68741"/>
            </a:avLst>
          </a:prstGeom>
          <a:solidFill>
            <a:schemeClr val="accent4">
              <a:lumMod val="40000"/>
              <a:lumOff val="6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831" name="直接箭头连接符 830">
            <a:extLst>
              <a:ext uri="{FF2B5EF4-FFF2-40B4-BE49-F238E27FC236}">
                <a16:creationId xmlns:a16="http://schemas.microsoft.com/office/drawing/2014/main" id="{7B64E6FD-41EE-1354-8301-4842B094C032}"/>
              </a:ext>
            </a:extLst>
          </p:cNvPr>
          <p:cNvCxnSpPr>
            <a:cxnSpLocks/>
          </p:cNvCxnSpPr>
          <p:nvPr/>
        </p:nvCxnSpPr>
        <p:spPr>
          <a:xfrm>
            <a:off x="1402181" y="994391"/>
            <a:ext cx="26269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837" name="文本框 836">
            <a:extLst>
              <a:ext uri="{FF2B5EF4-FFF2-40B4-BE49-F238E27FC236}">
                <a16:creationId xmlns:a16="http://schemas.microsoft.com/office/drawing/2014/main" id="{1EC76C6E-1186-6DA8-9BA6-9D94DE693A50}"/>
              </a:ext>
            </a:extLst>
          </p:cNvPr>
          <p:cNvSpPr txBox="1"/>
          <p:nvPr/>
        </p:nvSpPr>
        <p:spPr>
          <a:xfrm>
            <a:off x="3984539" y="957120"/>
            <a:ext cx="873960" cy="461665"/>
          </a:xfrm>
          <a:prstGeom prst="rect">
            <a:avLst/>
          </a:prstGeom>
          <a:noFill/>
        </p:spPr>
        <p:txBody>
          <a:bodyPr wrap="square">
            <a:spAutoFit/>
          </a:bodyPr>
          <a:lstStyle/>
          <a:p>
            <a:pPr algn="ctr"/>
            <a:r>
              <a:rPr lang="en-US" altLang="zh-CN" sz="1200" dirty="0">
                <a:latin typeface="Times New Roman" panose="02020603050405020304" pitchFamily="18" charset="0"/>
                <a:cs typeface="Times New Roman" panose="02020603050405020304" pitchFamily="18" charset="0"/>
              </a:rPr>
              <a:t>Semantic </a:t>
            </a:r>
          </a:p>
          <a:p>
            <a:pPr algn="ctr"/>
            <a:r>
              <a:rPr lang="en-US" altLang="zh-CN" sz="1200" dirty="0">
                <a:latin typeface="Times New Roman" panose="02020603050405020304" pitchFamily="18" charset="0"/>
                <a:cs typeface="Times New Roman" panose="02020603050405020304" pitchFamily="18" charset="0"/>
              </a:rPr>
              <a:t>selector</a:t>
            </a:r>
            <a:endParaRPr lang="zh-CN" altLang="en-US" sz="1200" dirty="0">
              <a:latin typeface="Times New Roman" panose="02020603050405020304" pitchFamily="18" charset="0"/>
              <a:cs typeface="Times New Roman" panose="02020603050405020304" pitchFamily="18" charset="0"/>
            </a:endParaRPr>
          </a:p>
        </p:txBody>
      </p:sp>
      <p:sp>
        <p:nvSpPr>
          <p:cNvPr id="840" name="文本框 839">
            <a:extLst>
              <a:ext uri="{FF2B5EF4-FFF2-40B4-BE49-F238E27FC236}">
                <a16:creationId xmlns:a16="http://schemas.microsoft.com/office/drawing/2014/main" id="{371B7663-1B81-5F42-367C-185DF8E0CF4D}"/>
              </a:ext>
            </a:extLst>
          </p:cNvPr>
          <p:cNvSpPr txBox="1"/>
          <p:nvPr/>
        </p:nvSpPr>
        <p:spPr>
          <a:xfrm>
            <a:off x="3974112" y="2115926"/>
            <a:ext cx="873960" cy="461665"/>
          </a:xfrm>
          <a:prstGeom prst="rect">
            <a:avLst/>
          </a:prstGeom>
          <a:noFill/>
        </p:spPr>
        <p:txBody>
          <a:bodyPr wrap="square">
            <a:spAutoFit/>
          </a:bodyPr>
          <a:lstStyle/>
          <a:p>
            <a:pPr algn="ctr"/>
            <a:r>
              <a:rPr lang="en-US" altLang="zh-CN" sz="1200" dirty="0">
                <a:latin typeface="Times New Roman" panose="02020603050405020304" pitchFamily="18" charset="0"/>
                <a:cs typeface="Times New Roman" panose="02020603050405020304" pitchFamily="18" charset="0"/>
              </a:rPr>
              <a:t>Topology calibrator</a:t>
            </a:r>
            <a:endParaRPr lang="zh-CN" altLang="en-US" sz="1200" dirty="0">
              <a:latin typeface="Times New Roman" panose="02020603050405020304" pitchFamily="18" charset="0"/>
              <a:cs typeface="Times New Roman" panose="02020603050405020304" pitchFamily="18" charset="0"/>
            </a:endParaRPr>
          </a:p>
        </p:txBody>
      </p:sp>
      <p:sp>
        <p:nvSpPr>
          <p:cNvPr id="844" name="文本框 843">
            <a:extLst>
              <a:ext uri="{FF2B5EF4-FFF2-40B4-BE49-F238E27FC236}">
                <a16:creationId xmlns:a16="http://schemas.microsoft.com/office/drawing/2014/main" id="{398B4FC5-713A-E26A-A955-709FD8E3B400}"/>
              </a:ext>
            </a:extLst>
          </p:cNvPr>
          <p:cNvSpPr txBox="1"/>
          <p:nvPr/>
        </p:nvSpPr>
        <p:spPr>
          <a:xfrm>
            <a:off x="182115" y="1451730"/>
            <a:ext cx="1088760"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Original graph</a:t>
            </a:r>
            <a:endParaRPr lang="zh-CN" altLang="en-US" sz="1200" dirty="0">
              <a:latin typeface="Times New Roman" panose="02020603050405020304" pitchFamily="18" charset="0"/>
              <a:cs typeface="Times New Roman" panose="02020603050405020304" pitchFamily="18" charset="0"/>
            </a:endParaRPr>
          </a:p>
        </p:txBody>
      </p:sp>
      <p:sp>
        <p:nvSpPr>
          <p:cNvPr id="848" name="文本框 847">
            <a:extLst>
              <a:ext uri="{FF2B5EF4-FFF2-40B4-BE49-F238E27FC236}">
                <a16:creationId xmlns:a16="http://schemas.microsoft.com/office/drawing/2014/main" id="{2C126273-B27A-E5CF-5954-F83A31A22838}"/>
              </a:ext>
            </a:extLst>
          </p:cNvPr>
          <p:cNvSpPr txBox="1"/>
          <p:nvPr/>
        </p:nvSpPr>
        <p:spPr>
          <a:xfrm>
            <a:off x="-15929" y="-52396"/>
            <a:ext cx="4000468" cy="276999"/>
          </a:xfrm>
          <a:prstGeom prst="rect">
            <a:avLst/>
          </a:prstGeom>
          <a:noFill/>
        </p:spPr>
        <p:txBody>
          <a:bodyPr wrap="square" rtlCol="0">
            <a:spAutoFit/>
          </a:bodyPr>
          <a:lstStyle/>
          <a:p>
            <a:r>
              <a:rPr lang="en-US" altLang="zh-CN" sz="1200" b="1" dirty="0">
                <a:latin typeface="Times New Roman" panose="02020603050405020304" pitchFamily="18" charset="0"/>
                <a:cs typeface="Times New Roman" panose="02020603050405020304" pitchFamily="18" charset="0"/>
              </a:rPr>
              <a:t>a) </a:t>
            </a:r>
            <a:r>
              <a:rPr lang="en-US" altLang="zh-CN" sz="1200" b="1" dirty="0">
                <a:solidFill>
                  <a:srgbClr val="FF0000"/>
                </a:solidFill>
                <a:latin typeface="Times New Roman" panose="02020603050405020304" pitchFamily="18" charset="0"/>
                <a:cs typeface="Times New Roman" panose="02020603050405020304" pitchFamily="18" charset="0"/>
              </a:rPr>
              <a:t>Semantic-topological</a:t>
            </a:r>
            <a:r>
              <a:rPr lang="en-US" altLang="zh-CN" sz="1200" b="1" dirty="0">
                <a:latin typeface="Times New Roman" panose="02020603050405020304" pitchFamily="18" charset="0"/>
                <a:cs typeface="Times New Roman" panose="02020603050405020304" pitchFamily="18" charset="0"/>
              </a:rPr>
              <a:t> consistent </a:t>
            </a:r>
            <a:r>
              <a:rPr lang="en-US" altLang="zh-CN" sz="1200" b="1" dirty="0">
                <a:solidFill>
                  <a:srgbClr val="FF0000"/>
                </a:solidFill>
                <a:latin typeface="Times New Roman" panose="02020603050405020304" pitchFamily="18" charset="0"/>
                <a:cs typeface="Times New Roman" panose="02020603050405020304" pitchFamily="18" charset="0"/>
              </a:rPr>
              <a:t>hard</a:t>
            </a:r>
            <a:r>
              <a:rPr lang="en-US" altLang="zh-CN" sz="1200" b="1" dirty="0">
                <a:latin typeface="Times New Roman" panose="02020603050405020304" pitchFamily="18" charset="0"/>
                <a:cs typeface="Times New Roman" panose="02020603050405020304" pitchFamily="18" charset="0"/>
              </a:rPr>
              <a:t> region selection</a:t>
            </a:r>
          </a:p>
        </p:txBody>
      </p:sp>
      <p:sp>
        <p:nvSpPr>
          <p:cNvPr id="856" name="文本框 855">
            <a:extLst>
              <a:ext uri="{FF2B5EF4-FFF2-40B4-BE49-F238E27FC236}">
                <a16:creationId xmlns:a16="http://schemas.microsoft.com/office/drawing/2014/main" id="{36C184AC-BE9D-2AF5-7268-FDA64C817482}"/>
              </a:ext>
            </a:extLst>
          </p:cNvPr>
          <p:cNvSpPr txBox="1"/>
          <p:nvPr/>
        </p:nvSpPr>
        <p:spPr>
          <a:xfrm>
            <a:off x="5285912" y="1772880"/>
            <a:ext cx="971968" cy="461665"/>
          </a:xfrm>
          <a:prstGeom prst="rect">
            <a:avLst/>
          </a:prstGeom>
          <a:noFill/>
        </p:spPr>
        <p:txBody>
          <a:bodyPr wrap="square">
            <a:spAutoFit/>
          </a:bodyPr>
          <a:lstStyle/>
          <a:p>
            <a:pPr algn="ct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FF0000"/>
                </a:solidFill>
                <a:latin typeface="Times New Roman" panose="02020603050405020304" pitchFamily="18" charset="0"/>
                <a:cs typeface="Times New Roman" panose="02020603050405020304" pitchFamily="18" charset="0"/>
              </a:rPr>
              <a:t>Hard</a:t>
            </a:r>
            <a:r>
              <a:rPr lang="en-US" altLang="zh-CN" sz="1200" dirty="0">
                <a:latin typeface="Times New Roman" panose="02020603050405020304" pitchFamily="18" charset="0"/>
                <a:cs typeface="Times New Roman" panose="02020603050405020304" pitchFamily="18" charset="0"/>
              </a:rPr>
              <a:t> region </a:t>
            </a:r>
          </a:p>
          <a:p>
            <a:pPr algn="ctr"/>
            <a:r>
              <a:rPr lang="en-US" altLang="zh-CN" sz="1200" dirty="0">
                <a:latin typeface="Times New Roman" panose="02020603050405020304" pitchFamily="18" charset="0"/>
                <a:cs typeface="Times New Roman" panose="02020603050405020304" pitchFamily="18" charset="0"/>
              </a:rPr>
              <a:t>extraction</a:t>
            </a:r>
            <a:endParaRPr lang="zh-CN" altLang="en-US" sz="1200" dirty="0">
              <a:latin typeface="Times New Roman" panose="02020603050405020304" pitchFamily="18" charset="0"/>
              <a:cs typeface="Times New Roman" panose="02020603050405020304" pitchFamily="18" charset="0"/>
            </a:endParaRPr>
          </a:p>
        </p:txBody>
      </p:sp>
      <p:sp>
        <p:nvSpPr>
          <p:cNvPr id="858" name="文本框 857">
            <a:extLst>
              <a:ext uri="{FF2B5EF4-FFF2-40B4-BE49-F238E27FC236}">
                <a16:creationId xmlns:a16="http://schemas.microsoft.com/office/drawing/2014/main" id="{A818880F-ADB4-8786-3226-6EBF4005A4F2}"/>
              </a:ext>
            </a:extLst>
          </p:cNvPr>
          <p:cNvSpPr txBox="1"/>
          <p:nvPr/>
        </p:nvSpPr>
        <p:spPr>
          <a:xfrm>
            <a:off x="3386760" y="155169"/>
            <a:ext cx="829699" cy="461665"/>
          </a:xfrm>
          <a:prstGeom prst="rect">
            <a:avLst/>
          </a:prstGeom>
          <a:noFill/>
        </p:spPr>
        <p:txBody>
          <a:bodyPr wrap="square">
            <a:spAutoFit/>
          </a:bodyPr>
          <a:lstStyle/>
          <a:p>
            <a:pPr algn="ctr"/>
            <a:r>
              <a:rPr lang="en-US" altLang="zh-CN" sz="1200" dirty="0">
                <a:latin typeface="Times New Roman" panose="02020603050405020304" pitchFamily="18" charset="0"/>
                <a:cs typeface="Times New Roman" panose="02020603050405020304" pitchFamily="18" charset="0"/>
              </a:rPr>
              <a:t>Semantic </a:t>
            </a:r>
          </a:p>
          <a:p>
            <a:pPr algn="ctr"/>
            <a:r>
              <a:rPr lang="en-US" altLang="zh-CN" sz="1200" dirty="0">
                <a:latin typeface="Times New Roman" panose="02020603050405020304" pitchFamily="18" charset="0"/>
                <a:cs typeface="Times New Roman" panose="02020603050405020304" pitchFamily="18" charset="0"/>
              </a:rPr>
              <a:t>similarity</a:t>
            </a:r>
            <a:endParaRPr lang="zh-CN" altLang="en-US" sz="1200" dirty="0">
              <a:latin typeface="Times New Roman" panose="02020603050405020304" pitchFamily="18" charset="0"/>
              <a:cs typeface="Times New Roman" panose="02020603050405020304" pitchFamily="18" charset="0"/>
            </a:endParaRPr>
          </a:p>
        </p:txBody>
      </p:sp>
      <p:sp>
        <p:nvSpPr>
          <p:cNvPr id="860" name="文本框 859">
            <a:extLst>
              <a:ext uri="{FF2B5EF4-FFF2-40B4-BE49-F238E27FC236}">
                <a16:creationId xmlns:a16="http://schemas.microsoft.com/office/drawing/2014/main" id="{0B44866C-A8D9-EA53-6327-DA0DCC36C870}"/>
              </a:ext>
            </a:extLst>
          </p:cNvPr>
          <p:cNvSpPr txBox="1"/>
          <p:nvPr/>
        </p:nvSpPr>
        <p:spPr>
          <a:xfrm>
            <a:off x="3252537" y="1800051"/>
            <a:ext cx="971968" cy="461665"/>
          </a:xfrm>
          <a:prstGeom prst="rect">
            <a:avLst/>
          </a:prstGeom>
          <a:noFill/>
        </p:spPr>
        <p:txBody>
          <a:bodyPr wrap="square">
            <a:spAutoFit/>
          </a:bodyPr>
          <a:lstStyle/>
          <a:p>
            <a:pPr algn="ctr"/>
            <a:r>
              <a:rPr lang="en-US" altLang="zh-CN" sz="1200" dirty="0">
                <a:solidFill>
                  <a:srgbClr val="FF0000"/>
                </a:solidFill>
                <a:latin typeface="Times New Roman" panose="02020603050405020304" pitchFamily="18" charset="0"/>
                <a:cs typeface="Times New Roman" panose="02020603050405020304" pitchFamily="18" charset="0"/>
              </a:rPr>
              <a:t>Topology consistency</a:t>
            </a:r>
            <a:endParaRPr lang="zh-CN" altLang="en-US" sz="1200" dirty="0">
              <a:solidFill>
                <a:srgbClr val="FF0000"/>
              </a:solidFill>
              <a:latin typeface="Times New Roman" panose="02020603050405020304" pitchFamily="18" charset="0"/>
              <a:cs typeface="Times New Roman" panose="02020603050405020304" pitchFamily="18" charset="0"/>
            </a:endParaRPr>
          </a:p>
        </p:txBody>
      </p:sp>
      <p:pic>
        <p:nvPicPr>
          <p:cNvPr id="869" name="图片 868">
            <a:extLst>
              <a:ext uri="{FF2B5EF4-FFF2-40B4-BE49-F238E27FC236}">
                <a16:creationId xmlns:a16="http://schemas.microsoft.com/office/drawing/2014/main" id="{EF1AC4F9-E0AF-8421-F655-3688B763C3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1288" y="3942513"/>
            <a:ext cx="893269" cy="958453"/>
          </a:xfrm>
          <a:prstGeom prst="rect">
            <a:avLst/>
          </a:prstGeom>
        </p:spPr>
      </p:pic>
      <p:cxnSp>
        <p:nvCxnSpPr>
          <p:cNvPr id="913" name="直接箭头连接符 912">
            <a:extLst>
              <a:ext uri="{FF2B5EF4-FFF2-40B4-BE49-F238E27FC236}">
                <a16:creationId xmlns:a16="http://schemas.microsoft.com/office/drawing/2014/main" id="{1F35382D-BEC9-22E1-D0C0-C76681ACFF0D}"/>
              </a:ext>
            </a:extLst>
          </p:cNvPr>
          <p:cNvCxnSpPr>
            <a:cxnSpLocks/>
          </p:cNvCxnSpPr>
          <p:nvPr/>
        </p:nvCxnSpPr>
        <p:spPr>
          <a:xfrm>
            <a:off x="1236887" y="4488293"/>
            <a:ext cx="27530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931" name="直接连接符 930">
            <a:extLst>
              <a:ext uri="{FF2B5EF4-FFF2-40B4-BE49-F238E27FC236}">
                <a16:creationId xmlns:a16="http://schemas.microsoft.com/office/drawing/2014/main" id="{B7790D9D-D8A3-90E6-C7B1-B837C050952E}"/>
              </a:ext>
            </a:extLst>
          </p:cNvPr>
          <p:cNvCxnSpPr>
            <a:cxnSpLocks/>
            <a:stCxn id="935" idx="2"/>
            <a:endCxn id="932" idx="6"/>
          </p:cNvCxnSpPr>
          <p:nvPr/>
        </p:nvCxnSpPr>
        <p:spPr>
          <a:xfrm flipH="1">
            <a:off x="2001697" y="4591586"/>
            <a:ext cx="87444" cy="7257"/>
          </a:xfrm>
          <a:prstGeom prst="line">
            <a:avLst/>
          </a:prstGeom>
          <a:ln w="19050">
            <a:solidFill>
              <a:srgbClr val="00B050"/>
            </a:solidFill>
          </a:ln>
        </p:spPr>
        <p:style>
          <a:lnRef idx="2">
            <a:schemeClr val="dk1"/>
          </a:lnRef>
          <a:fillRef idx="0">
            <a:schemeClr val="dk1"/>
          </a:fillRef>
          <a:effectRef idx="1">
            <a:schemeClr val="dk1"/>
          </a:effectRef>
          <a:fontRef idx="minor">
            <a:schemeClr val="tx1"/>
          </a:fontRef>
        </p:style>
      </p:cxnSp>
      <p:sp>
        <p:nvSpPr>
          <p:cNvPr id="932" name="椭圆 931">
            <a:extLst>
              <a:ext uri="{FF2B5EF4-FFF2-40B4-BE49-F238E27FC236}">
                <a16:creationId xmlns:a16="http://schemas.microsoft.com/office/drawing/2014/main" id="{DA306DB4-02E1-03E4-DCB1-1F053AFECF7D}"/>
              </a:ext>
            </a:extLst>
          </p:cNvPr>
          <p:cNvSpPr/>
          <p:nvPr/>
        </p:nvSpPr>
        <p:spPr>
          <a:xfrm>
            <a:off x="1923725" y="4559857"/>
            <a:ext cx="77972" cy="77972"/>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33" name="直接连接符 932">
            <a:extLst>
              <a:ext uri="{FF2B5EF4-FFF2-40B4-BE49-F238E27FC236}">
                <a16:creationId xmlns:a16="http://schemas.microsoft.com/office/drawing/2014/main" id="{BBEA710C-9321-7FEB-0376-5F9E2908F2A3}"/>
              </a:ext>
            </a:extLst>
          </p:cNvPr>
          <p:cNvCxnSpPr>
            <a:cxnSpLocks/>
            <a:stCxn id="935" idx="0"/>
            <a:endCxn id="934" idx="5"/>
          </p:cNvCxnSpPr>
          <p:nvPr/>
        </p:nvCxnSpPr>
        <p:spPr>
          <a:xfrm flipH="1" flipV="1">
            <a:off x="2040624" y="4488293"/>
            <a:ext cx="87503" cy="64307"/>
          </a:xfrm>
          <a:prstGeom prst="line">
            <a:avLst/>
          </a:prstGeom>
          <a:ln w="19050">
            <a:solidFill>
              <a:srgbClr val="00B050"/>
            </a:solidFill>
          </a:ln>
        </p:spPr>
        <p:style>
          <a:lnRef idx="2">
            <a:schemeClr val="dk1"/>
          </a:lnRef>
          <a:fillRef idx="0">
            <a:schemeClr val="dk1"/>
          </a:fillRef>
          <a:effectRef idx="1">
            <a:schemeClr val="dk1"/>
          </a:effectRef>
          <a:fontRef idx="minor">
            <a:schemeClr val="tx1"/>
          </a:fontRef>
        </p:style>
      </p:cxnSp>
      <p:sp>
        <p:nvSpPr>
          <p:cNvPr id="934" name="椭圆 933">
            <a:extLst>
              <a:ext uri="{FF2B5EF4-FFF2-40B4-BE49-F238E27FC236}">
                <a16:creationId xmlns:a16="http://schemas.microsoft.com/office/drawing/2014/main" id="{620C3143-CE8C-BD95-8999-4970E4FE7CD9}"/>
              </a:ext>
            </a:extLst>
          </p:cNvPr>
          <p:cNvSpPr/>
          <p:nvPr/>
        </p:nvSpPr>
        <p:spPr>
          <a:xfrm>
            <a:off x="1974071" y="4421740"/>
            <a:ext cx="77972" cy="77972"/>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5" name="椭圆 934">
            <a:extLst>
              <a:ext uri="{FF2B5EF4-FFF2-40B4-BE49-F238E27FC236}">
                <a16:creationId xmlns:a16="http://schemas.microsoft.com/office/drawing/2014/main" id="{2FBB71C7-3A81-FBAD-7B90-D839307D3110}"/>
              </a:ext>
            </a:extLst>
          </p:cNvPr>
          <p:cNvSpPr/>
          <p:nvPr/>
        </p:nvSpPr>
        <p:spPr>
          <a:xfrm>
            <a:off x="2089141" y="4552600"/>
            <a:ext cx="77972" cy="77972"/>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8" name="椭圆 937">
            <a:extLst>
              <a:ext uri="{FF2B5EF4-FFF2-40B4-BE49-F238E27FC236}">
                <a16:creationId xmlns:a16="http://schemas.microsoft.com/office/drawing/2014/main" id="{CE2323CE-4A6F-F97D-2614-4279BCFBB86B}"/>
              </a:ext>
            </a:extLst>
          </p:cNvPr>
          <p:cNvSpPr/>
          <p:nvPr/>
        </p:nvSpPr>
        <p:spPr>
          <a:xfrm>
            <a:off x="1868615" y="4388380"/>
            <a:ext cx="326220" cy="326725"/>
          </a:xfrm>
          <a:prstGeom prst="ellipse">
            <a:avLst/>
          </a:prstGeom>
          <a:noFill/>
          <a:ln>
            <a:solidFill>
              <a:srgbClr val="00B050"/>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9" name="文本框 938">
            <a:extLst>
              <a:ext uri="{FF2B5EF4-FFF2-40B4-BE49-F238E27FC236}">
                <a16:creationId xmlns:a16="http://schemas.microsoft.com/office/drawing/2014/main" id="{3F392850-7EC3-02FA-FD2B-C2E21CEEB0CE}"/>
              </a:ext>
            </a:extLst>
          </p:cNvPr>
          <p:cNvSpPr txBox="1"/>
          <p:nvPr/>
        </p:nvSpPr>
        <p:spPr>
          <a:xfrm>
            <a:off x="1867326" y="4050057"/>
            <a:ext cx="389850" cy="461665"/>
          </a:xfrm>
          <a:prstGeom prst="rect">
            <a:avLst/>
          </a:prstGeom>
          <a:noFill/>
        </p:spPr>
        <p:txBody>
          <a:bodyPr wrap="square" rtlCol="0">
            <a:spAutoFit/>
          </a:bodyPr>
          <a:lstStyle/>
          <a:p>
            <a:r>
              <a:rPr lang="en-US" altLang="zh-CN" sz="2400" dirty="0"/>
              <a:t>+</a:t>
            </a:r>
            <a:endParaRPr lang="zh-CN" altLang="en-US" sz="2400" dirty="0"/>
          </a:p>
        </p:txBody>
      </p:sp>
      <p:cxnSp>
        <p:nvCxnSpPr>
          <p:cNvPr id="940" name="直接箭头连接符 939">
            <a:extLst>
              <a:ext uri="{FF2B5EF4-FFF2-40B4-BE49-F238E27FC236}">
                <a16:creationId xmlns:a16="http://schemas.microsoft.com/office/drawing/2014/main" id="{12FCC049-24B2-8E6A-4171-C1B8152FDC5F}"/>
              </a:ext>
            </a:extLst>
          </p:cNvPr>
          <p:cNvCxnSpPr>
            <a:cxnSpLocks/>
          </p:cNvCxnSpPr>
          <p:nvPr/>
        </p:nvCxnSpPr>
        <p:spPr>
          <a:xfrm>
            <a:off x="2497600" y="4280889"/>
            <a:ext cx="40985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942" name="矩形 941">
            <a:extLst>
              <a:ext uri="{FF2B5EF4-FFF2-40B4-BE49-F238E27FC236}">
                <a16:creationId xmlns:a16="http://schemas.microsoft.com/office/drawing/2014/main" id="{F0808756-32D5-562C-A861-3D102C059D3C}"/>
              </a:ext>
            </a:extLst>
          </p:cNvPr>
          <p:cNvSpPr/>
          <p:nvPr/>
        </p:nvSpPr>
        <p:spPr>
          <a:xfrm>
            <a:off x="4941013" y="4626940"/>
            <a:ext cx="936637" cy="198815"/>
          </a:xfrm>
          <a:prstGeom prst="rect">
            <a:avLst/>
          </a:prstGeom>
          <a:solidFill>
            <a:srgbClr val="FBE5D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43" name="直接连接符 942">
            <a:extLst>
              <a:ext uri="{FF2B5EF4-FFF2-40B4-BE49-F238E27FC236}">
                <a16:creationId xmlns:a16="http://schemas.microsoft.com/office/drawing/2014/main" id="{16520D94-07BD-C91E-10BA-9EC8DC540129}"/>
              </a:ext>
            </a:extLst>
          </p:cNvPr>
          <p:cNvCxnSpPr>
            <a:cxnSpLocks/>
          </p:cNvCxnSpPr>
          <p:nvPr/>
        </p:nvCxnSpPr>
        <p:spPr>
          <a:xfrm>
            <a:off x="5083444" y="4625862"/>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944" name="直接连接符 943">
            <a:extLst>
              <a:ext uri="{FF2B5EF4-FFF2-40B4-BE49-F238E27FC236}">
                <a16:creationId xmlns:a16="http://schemas.microsoft.com/office/drawing/2014/main" id="{4FA46D9F-1DF6-40DA-D331-3C30DAA60090}"/>
              </a:ext>
            </a:extLst>
          </p:cNvPr>
          <p:cNvCxnSpPr>
            <a:cxnSpLocks/>
          </p:cNvCxnSpPr>
          <p:nvPr/>
        </p:nvCxnSpPr>
        <p:spPr>
          <a:xfrm>
            <a:off x="5257466" y="4621175"/>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945" name="直接连接符 944">
            <a:extLst>
              <a:ext uri="{FF2B5EF4-FFF2-40B4-BE49-F238E27FC236}">
                <a16:creationId xmlns:a16="http://schemas.microsoft.com/office/drawing/2014/main" id="{E555DB1F-3FA5-9A51-50A3-DDEB890EA851}"/>
              </a:ext>
            </a:extLst>
          </p:cNvPr>
          <p:cNvCxnSpPr>
            <a:cxnSpLocks/>
          </p:cNvCxnSpPr>
          <p:nvPr/>
        </p:nvCxnSpPr>
        <p:spPr>
          <a:xfrm>
            <a:off x="5409866" y="4623554"/>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946" name="直接连接符 945">
            <a:extLst>
              <a:ext uri="{FF2B5EF4-FFF2-40B4-BE49-F238E27FC236}">
                <a16:creationId xmlns:a16="http://schemas.microsoft.com/office/drawing/2014/main" id="{D845C037-2FFC-AC05-C459-0D42815C29AE}"/>
              </a:ext>
            </a:extLst>
          </p:cNvPr>
          <p:cNvCxnSpPr>
            <a:cxnSpLocks/>
          </p:cNvCxnSpPr>
          <p:nvPr/>
        </p:nvCxnSpPr>
        <p:spPr>
          <a:xfrm>
            <a:off x="5567031" y="4623553"/>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947" name="直接连接符 946">
            <a:extLst>
              <a:ext uri="{FF2B5EF4-FFF2-40B4-BE49-F238E27FC236}">
                <a16:creationId xmlns:a16="http://schemas.microsoft.com/office/drawing/2014/main" id="{8A4D26EE-3DF3-7F6C-4562-6E0FBEEB1A14}"/>
              </a:ext>
            </a:extLst>
          </p:cNvPr>
          <p:cNvCxnSpPr>
            <a:cxnSpLocks/>
          </p:cNvCxnSpPr>
          <p:nvPr/>
        </p:nvCxnSpPr>
        <p:spPr>
          <a:xfrm>
            <a:off x="5733719" y="4625929"/>
            <a:ext cx="0" cy="206962"/>
          </a:xfrm>
          <a:prstGeom prst="line">
            <a:avLst/>
          </a:prstGeom>
          <a:ln/>
        </p:spPr>
        <p:style>
          <a:lnRef idx="2">
            <a:schemeClr val="dk1"/>
          </a:lnRef>
          <a:fillRef idx="0">
            <a:schemeClr val="dk1"/>
          </a:fillRef>
          <a:effectRef idx="1">
            <a:schemeClr val="dk1"/>
          </a:effectRef>
          <a:fontRef idx="minor">
            <a:schemeClr val="tx1"/>
          </a:fontRef>
        </p:style>
      </p:cxnSp>
      <p:sp>
        <p:nvSpPr>
          <p:cNvPr id="950" name="流程图: 手动操作 949">
            <a:extLst>
              <a:ext uri="{FF2B5EF4-FFF2-40B4-BE49-F238E27FC236}">
                <a16:creationId xmlns:a16="http://schemas.microsoft.com/office/drawing/2014/main" id="{58B7D707-D1E1-E26F-B7E0-DE70084B32C5}"/>
              </a:ext>
            </a:extLst>
          </p:cNvPr>
          <p:cNvSpPr/>
          <p:nvPr/>
        </p:nvSpPr>
        <p:spPr>
          <a:xfrm rot="16200000">
            <a:off x="2323693" y="3764994"/>
            <a:ext cx="1864244" cy="575402"/>
          </a:xfrm>
          <a:prstGeom prst="flowChartManualOperation">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51" name="文本框 950">
            <a:extLst>
              <a:ext uri="{FF2B5EF4-FFF2-40B4-BE49-F238E27FC236}">
                <a16:creationId xmlns:a16="http://schemas.microsoft.com/office/drawing/2014/main" id="{E2970EB5-4C80-09A9-7BC7-E67B56689DC5}"/>
              </a:ext>
            </a:extLst>
          </p:cNvPr>
          <p:cNvSpPr txBox="1"/>
          <p:nvPr/>
        </p:nvSpPr>
        <p:spPr>
          <a:xfrm>
            <a:off x="2907450" y="3833592"/>
            <a:ext cx="699230" cy="461665"/>
          </a:xfrm>
          <a:prstGeom prst="rect">
            <a:avLst/>
          </a:prstGeom>
          <a:noFill/>
        </p:spPr>
        <p:txBody>
          <a:bodyPr wrap="square" rtlCol="0">
            <a:spAutoFit/>
          </a:bodyPr>
          <a:lstStyle/>
          <a:p>
            <a:pPr algn="ctr"/>
            <a:r>
              <a:rPr lang="en-US" altLang="zh-CN" sz="1200" dirty="0">
                <a:latin typeface="Times New Roman" panose="02020603050405020304" pitchFamily="18" charset="0"/>
                <a:cs typeface="Times New Roman" panose="02020603050405020304" pitchFamily="18" charset="0"/>
              </a:rPr>
              <a:t>GNN </a:t>
            </a:r>
          </a:p>
          <a:p>
            <a:pPr algn="ctr"/>
            <a:r>
              <a:rPr lang="en-US" altLang="zh-CN" sz="1200" dirty="0">
                <a:latin typeface="Times New Roman" panose="02020603050405020304" pitchFamily="18" charset="0"/>
                <a:cs typeface="Times New Roman" panose="02020603050405020304" pitchFamily="18" charset="0"/>
              </a:rPr>
              <a:t>Encoder</a:t>
            </a:r>
            <a:endParaRPr lang="zh-CN" altLang="en-US" sz="1200" dirty="0">
              <a:latin typeface="Times New Roman" panose="02020603050405020304" pitchFamily="18" charset="0"/>
              <a:cs typeface="Times New Roman" panose="02020603050405020304" pitchFamily="18" charset="0"/>
            </a:endParaRPr>
          </a:p>
        </p:txBody>
      </p:sp>
      <p:sp>
        <p:nvSpPr>
          <p:cNvPr id="962" name="文本框 961">
            <a:extLst>
              <a:ext uri="{FF2B5EF4-FFF2-40B4-BE49-F238E27FC236}">
                <a16:creationId xmlns:a16="http://schemas.microsoft.com/office/drawing/2014/main" id="{F49BFDAF-B3D0-0F9D-1A03-24387390C977}"/>
              </a:ext>
            </a:extLst>
          </p:cNvPr>
          <p:cNvSpPr txBox="1"/>
          <p:nvPr/>
        </p:nvSpPr>
        <p:spPr>
          <a:xfrm>
            <a:off x="4814327" y="4866922"/>
            <a:ext cx="1505518" cy="276999"/>
          </a:xfrm>
          <a:prstGeom prst="rect">
            <a:avLst/>
          </a:prstGeom>
          <a:noFill/>
        </p:spPr>
        <p:txBody>
          <a:bodyPr wrap="square">
            <a:spAutoFit/>
          </a:bodyPr>
          <a:lstStyle/>
          <a:p>
            <a:r>
              <a:rPr lang="en-US" altLang="zh-CN" sz="1200" dirty="0">
                <a:solidFill>
                  <a:srgbClr val="FF0000"/>
                </a:solidFill>
                <a:latin typeface="Times New Roman" panose="02020603050405020304" pitchFamily="18" charset="0"/>
                <a:cs typeface="Times New Roman" panose="02020603050405020304" pitchFamily="18" charset="0"/>
              </a:rPr>
              <a:t>Hard node features</a:t>
            </a:r>
            <a:endParaRPr lang="zh-CN" altLang="en-US" sz="1200" dirty="0">
              <a:solidFill>
                <a:srgbClr val="FF0000"/>
              </a:solidFill>
              <a:latin typeface="Times New Roman" panose="02020603050405020304" pitchFamily="18" charset="0"/>
              <a:cs typeface="Times New Roman" panose="02020603050405020304" pitchFamily="18" charset="0"/>
            </a:endParaRPr>
          </a:p>
        </p:txBody>
      </p:sp>
      <p:sp>
        <p:nvSpPr>
          <p:cNvPr id="963" name="文本框 962">
            <a:extLst>
              <a:ext uri="{FF2B5EF4-FFF2-40B4-BE49-F238E27FC236}">
                <a16:creationId xmlns:a16="http://schemas.microsoft.com/office/drawing/2014/main" id="{FDA31C0D-0CB2-D5EF-F64E-30DB7089C8D3}"/>
              </a:ext>
            </a:extLst>
          </p:cNvPr>
          <p:cNvSpPr txBox="1"/>
          <p:nvPr/>
        </p:nvSpPr>
        <p:spPr>
          <a:xfrm>
            <a:off x="4762920" y="4052695"/>
            <a:ext cx="1505518" cy="276999"/>
          </a:xfrm>
          <a:prstGeom prst="rect">
            <a:avLst/>
          </a:prstGeom>
          <a:noFill/>
        </p:spPr>
        <p:txBody>
          <a:bodyPr wrap="square">
            <a:spAutoFit/>
          </a:bodyPr>
          <a:lstStyle/>
          <a:p>
            <a:r>
              <a:rPr lang="en-US" altLang="zh-CN" sz="1200" dirty="0">
                <a:solidFill>
                  <a:srgbClr val="FF0000"/>
                </a:solidFill>
                <a:latin typeface="Times New Roman" panose="02020603050405020304" pitchFamily="18" charset="0"/>
                <a:cs typeface="Times New Roman" panose="02020603050405020304" pitchFamily="18" charset="0"/>
              </a:rPr>
              <a:t>Subgraph features</a:t>
            </a:r>
            <a:endParaRPr lang="zh-CN" altLang="en-US" sz="1200" dirty="0">
              <a:solidFill>
                <a:srgbClr val="FF0000"/>
              </a:solidFill>
              <a:latin typeface="Times New Roman" panose="02020603050405020304" pitchFamily="18" charset="0"/>
              <a:cs typeface="Times New Roman" panose="02020603050405020304" pitchFamily="18" charset="0"/>
            </a:endParaRPr>
          </a:p>
        </p:txBody>
      </p:sp>
      <p:sp>
        <p:nvSpPr>
          <p:cNvPr id="964" name="文本框 963">
            <a:extLst>
              <a:ext uri="{FF2B5EF4-FFF2-40B4-BE49-F238E27FC236}">
                <a16:creationId xmlns:a16="http://schemas.microsoft.com/office/drawing/2014/main" id="{829D75CB-3D25-FA3F-6B58-5FD5E0FA0551}"/>
              </a:ext>
            </a:extLst>
          </p:cNvPr>
          <p:cNvSpPr txBox="1"/>
          <p:nvPr/>
        </p:nvSpPr>
        <p:spPr>
          <a:xfrm>
            <a:off x="4669961" y="3370788"/>
            <a:ext cx="1637798" cy="276999"/>
          </a:xfrm>
          <a:prstGeom prst="rect">
            <a:avLst/>
          </a:prstGeom>
          <a:noFill/>
        </p:spPr>
        <p:txBody>
          <a:bodyPr wrap="square">
            <a:spAutoFit/>
          </a:bodyPr>
          <a:lstStyle/>
          <a:p>
            <a:r>
              <a:rPr lang="en-US" altLang="zh-CN" sz="1200" dirty="0">
                <a:solidFill>
                  <a:srgbClr val="FF0000"/>
                </a:solidFill>
                <a:latin typeface="Times New Roman" panose="02020603050405020304" pitchFamily="18" charset="0"/>
                <a:cs typeface="Times New Roman" panose="02020603050405020304" pitchFamily="18" charset="0"/>
              </a:rPr>
              <a:t>Original graph features</a:t>
            </a:r>
            <a:endParaRPr lang="zh-CN" altLang="en-US" sz="1200" dirty="0">
              <a:solidFill>
                <a:srgbClr val="FF0000"/>
              </a:solidFill>
              <a:latin typeface="Times New Roman" panose="02020603050405020304" pitchFamily="18" charset="0"/>
              <a:cs typeface="Times New Roman" panose="02020603050405020304" pitchFamily="18" charset="0"/>
            </a:endParaRPr>
          </a:p>
        </p:txBody>
      </p:sp>
      <p:cxnSp>
        <p:nvCxnSpPr>
          <p:cNvPr id="966" name="直接箭头连接符 965">
            <a:extLst>
              <a:ext uri="{FF2B5EF4-FFF2-40B4-BE49-F238E27FC236}">
                <a16:creationId xmlns:a16="http://schemas.microsoft.com/office/drawing/2014/main" id="{8212C51A-5500-1B7E-5714-1AF7E800E03C}"/>
              </a:ext>
            </a:extLst>
          </p:cNvPr>
          <p:cNvCxnSpPr>
            <a:cxnSpLocks/>
          </p:cNvCxnSpPr>
          <p:nvPr/>
        </p:nvCxnSpPr>
        <p:spPr>
          <a:xfrm flipV="1">
            <a:off x="5010272" y="3617338"/>
            <a:ext cx="0" cy="28353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970" name="直接箭头连接符 969">
            <a:extLst>
              <a:ext uri="{FF2B5EF4-FFF2-40B4-BE49-F238E27FC236}">
                <a16:creationId xmlns:a16="http://schemas.microsoft.com/office/drawing/2014/main" id="{8E36FB43-D0AD-1649-3D48-0A10634C8772}"/>
              </a:ext>
            </a:extLst>
          </p:cNvPr>
          <p:cNvCxnSpPr>
            <a:cxnSpLocks/>
          </p:cNvCxnSpPr>
          <p:nvPr/>
        </p:nvCxnSpPr>
        <p:spPr>
          <a:xfrm>
            <a:off x="5178028" y="4308451"/>
            <a:ext cx="0" cy="29771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971" name="直接箭头连接符 970">
            <a:extLst>
              <a:ext uri="{FF2B5EF4-FFF2-40B4-BE49-F238E27FC236}">
                <a16:creationId xmlns:a16="http://schemas.microsoft.com/office/drawing/2014/main" id="{AB5A16BE-4911-D89B-E466-8498F2BFBC24}"/>
              </a:ext>
            </a:extLst>
          </p:cNvPr>
          <p:cNvCxnSpPr>
            <a:cxnSpLocks/>
          </p:cNvCxnSpPr>
          <p:nvPr/>
        </p:nvCxnSpPr>
        <p:spPr>
          <a:xfrm>
            <a:off x="4992757" y="4308453"/>
            <a:ext cx="0" cy="29771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972" name="矩形 971">
            <a:extLst>
              <a:ext uri="{FF2B5EF4-FFF2-40B4-BE49-F238E27FC236}">
                <a16:creationId xmlns:a16="http://schemas.microsoft.com/office/drawing/2014/main" id="{30041DF9-A936-B608-9F71-9299EEBE566F}"/>
              </a:ext>
            </a:extLst>
          </p:cNvPr>
          <p:cNvSpPr/>
          <p:nvPr/>
        </p:nvSpPr>
        <p:spPr>
          <a:xfrm>
            <a:off x="4955121" y="3907844"/>
            <a:ext cx="936637" cy="198815"/>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73" name="直接连接符 972">
            <a:extLst>
              <a:ext uri="{FF2B5EF4-FFF2-40B4-BE49-F238E27FC236}">
                <a16:creationId xmlns:a16="http://schemas.microsoft.com/office/drawing/2014/main" id="{D255479D-CD72-8197-95CE-43E95BFE2AB0}"/>
              </a:ext>
            </a:extLst>
          </p:cNvPr>
          <p:cNvCxnSpPr>
            <a:cxnSpLocks/>
          </p:cNvCxnSpPr>
          <p:nvPr/>
        </p:nvCxnSpPr>
        <p:spPr>
          <a:xfrm>
            <a:off x="5097552" y="3906766"/>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974" name="直接连接符 973">
            <a:extLst>
              <a:ext uri="{FF2B5EF4-FFF2-40B4-BE49-F238E27FC236}">
                <a16:creationId xmlns:a16="http://schemas.microsoft.com/office/drawing/2014/main" id="{9311BB64-3B36-4C2F-2456-BA81F9147B9F}"/>
              </a:ext>
            </a:extLst>
          </p:cNvPr>
          <p:cNvCxnSpPr>
            <a:cxnSpLocks/>
          </p:cNvCxnSpPr>
          <p:nvPr/>
        </p:nvCxnSpPr>
        <p:spPr>
          <a:xfrm>
            <a:off x="5271574" y="3902079"/>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975" name="直接连接符 974">
            <a:extLst>
              <a:ext uri="{FF2B5EF4-FFF2-40B4-BE49-F238E27FC236}">
                <a16:creationId xmlns:a16="http://schemas.microsoft.com/office/drawing/2014/main" id="{FD18E5D1-7672-C58C-4353-8A015F41203F}"/>
              </a:ext>
            </a:extLst>
          </p:cNvPr>
          <p:cNvCxnSpPr>
            <a:cxnSpLocks/>
          </p:cNvCxnSpPr>
          <p:nvPr/>
        </p:nvCxnSpPr>
        <p:spPr>
          <a:xfrm>
            <a:off x="5423974" y="3904458"/>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976" name="直接连接符 975">
            <a:extLst>
              <a:ext uri="{FF2B5EF4-FFF2-40B4-BE49-F238E27FC236}">
                <a16:creationId xmlns:a16="http://schemas.microsoft.com/office/drawing/2014/main" id="{701E08BB-C50E-04E7-6700-3192F3665E7D}"/>
              </a:ext>
            </a:extLst>
          </p:cNvPr>
          <p:cNvCxnSpPr>
            <a:cxnSpLocks/>
          </p:cNvCxnSpPr>
          <p:nvPr/>
        </p:nvCxnSpPr>
        <p:spPr>
          <a:xfrm>
            <a:off x="5581139" y="3904457"/>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977" name="直接连接符 976">
            <a:extLst>
              <a:ext uri="{FF2B5EF4-FFF2-40B4-BE49-F238E27FC236}">
                <a16:creationId xmlns:a16="http://schemas.microsoft.com/office/drawing/2014/main" id="{BB6B1EE3-3732-051D-E8B6-C92AB0367A32}"/>
              </a:ext>
            </a:extLst>
          </p:cNvPr>
          <p:cNvCxnSpPr>
            <a:cxnSpLocks/>
          </p:cNvCxnSpPr>
          <p:nvPr/>
        </p:nvCxnSpPr>
        <p:spPr>
          <a:xfrm>
            <a:off x="5747827" y="3906833"/>
            <a:ext cx="0" cy="206962"/>
          </a:xfrm>
          <a:prstGeom prst="line">
            <a:avLst/>
          </a:prstGeom>
          <a:ln/>
        </p:spPr>
        <p:style>
          <a:lnRef idx="2">
            <a:schemeClr val="dk1"/>
          </a:lnRef>
          <a:fillRef idx="0">
            <a:schemeClr val="dk1"/>
          </a:fillRef>
          <a:effectRef idx="1">
            <a:schemeClr val="dk1"/>
          </a:effectRef>
          <a:fontRef idx="minor">
            <a:schemeClr val="tx1"/>
          </a:fontRef>
        </p:style>
      </p:cxnSp>
      <p:sp>
        <p:nvSpPr>
          <p:cNvPr id="978" name="矩形 977">
            <a:extLst>
              <a:ext uri="{FF2B5EF4-FFF2-40B4-BE49-F238E27FC236}">
                <a16:creationId xmlns:a16="http://schemas.microsoft.com/office/drawing/2014/main" id="{D56DA765-F80E-B993-EBFB-5F67590CC008}"/>
              </a:ext>
            </a:extLst>
          </p:cNvPr>
          <p:cNvSpPr/>
          <p:nvPr/>
        </p:nvSpPr>
        <p:spPr>
          <a:xfrm>
            <a:off x="4934947" y="3231363"/>
            <a:ext cx="936637" cy="198815"/>
          </a:xfrm>
          <a:prstGeom prst="rect">
            <a:avLst/>
          </a:prstGeom>
          <a:solidFill>
            <a:srgbClr val="DAEFF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79" name="直接连接符 978">
            <a:extLst>
              <a:ext uri="{FF2B5EF4-FFF2-40B4-BE49-F238E27FC236}">
                <a16:creationId xmlns:a16="http://schemas.microsoft.com/office/drawing/2014/main" id="{462509E0-C407-2FBD-914F-06DCB4D97829}"/>
              </a:ext>
            </a:extLst>
          </p:cNvPr>
          <p:cNvCxnSpPr>
            <a:cxnSpLocks/>
          </p:cNvCxnSpPr>
          <p:nvPr/>
        </p:nvCxnSpPr>
        <p:spPr>
          <a:xfrm>
            <a:off x="5077378" y="3230285"/>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980" name="直接连接符 979">
            <a:extLst>
              <a:ext uri="{FF2B5EF4-FFF2-40B4-BE49-F238E27FC236}">
                <a16:creationId xmlns:a16="http://schemas.microsoft.com/office/drawing/2014/main" id="{41F5C826-407F-B13F-04D5-F501C32BF73E}"/>
              </a:ext>
            </a:extLst>
          </p:cNvPr>
          <p:cNvCxnSpPr>
            <a:cxnSpLocks/>
          </p:cNvCxnSpPr>
          <p:nvPr/>
        </p:nvCxnSpPr>
        <p:spPr>
          <a:xfrm>
            <a:off x="5251400" y="3225598"/>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981" name="直接连接符 980">
            <a:extLst>
              <a:ext uri="{FF2B5EF4-FFF2-40B4-BE49-F238E27FC236}">
                <a16:creationId xmlns:a16="http://schemas.microsoft.com/office/drawing/2014/main" id="{6BAD3884-E3B1-FDFA-CE75-2F8A1B58C61E}"/>
              </a:ext>
            </a:extLst>
          </p:cNvPr>
          <p:cNvCxnSpPr>
            <a:cxnSpLocks/>
          </p:cNvCxnSpPr>
          <p:nvPr/>
        </p:nvCxnSpPr>
        <p:spPr>
          <a:xfrm>
            <a:off x="5403800" y="3227977"/>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982" name="直接连接符 981">
            <a:extLst>
              <a:ext uri="{FF2B5EF4-FFF2-40B4-BE49-F238E27FC236}">
                <a16:creationId xmlns:a16="http://schemas.microsoft.com/office/drawing/2014/main" id="{7C39ED71-92A0-7F1C-F4FB-5DBF885DDA8E}"/>
              </a:ext>
            </a:extLst>
          </p:cNvPr>
          <p:cNvCxnSpPr>
            <a:cxnSpLocks/>
          </p:cNvCxnSpPr>
          <p:nvPr/>
        </p:nvCxnSpPr>
        <p:spPr>
          <a:xfrm>
            <a:off x="5560965" y="3227976"/>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983" name="直接连接符 982">
            <a:extLst>
              <a:ext uri="{FF2B5EF4-FFF2-40B4-BE49-F238E27FC236}">
                <a16:creationId xmlns:a16="http://schemas.microsoft.com/office/drawing/2014/main" id="{058529C6-5973-4E45-9EF0-90333FFFA8AE}"/>
              </a:ext>
            </a:extLst>
          </p:cNvPr>
          <p:cNvCxnSpPr>
            <a:cxnSpLocks/>
          </p:cNvCxnSpPr>
          <p:nvPr/>
        </p:nvCxnSpPr>
        <p:spPr>
          <a:xfrm>
            <a:off x="5727653" y="3230352"/>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984" name="直接箭头连接符 983">
            <a:extLst>
              <a:ext uri="{FF2B5EF4-FFF2-40B4-BE49-F238E27FC236}">
                <a16:creationId xmlns:a16="http://schemas.microsoft.com/office/drawing/2014/main" id="{89E66C93-B16A-9602-1E26-5D918FAEDA0C}"/>
              </a:ext>
            </a:extLst>
          </p:cNvPr>
          <p:cNvCxnSpPr>
            <a:cxnSpLocks/>
          </p:cNvCxnSpPr>
          <p:nvPr/>
        </p:nvCxnSpPr>
        <p:spPr>
          <a:xfrm>
            <a:off x="5342942" y="4308454"/>
            <a:ext cx="0" cy="29771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985" name="直接箭头连接符 984">
            <a:extLst>
              <a:ext uri="{FF2B5EF4-FFF2-40B4-BE49-F238E27FC236}">
                <a16:creationId xmlns:a16="http://schemas.microsoft.com/office/drawing/2014/main" id="{1E257868-E0D5-1CC5-1A7B-D18960B6A691}"/>
              </a:ext>
            </a:extLst>
          </p:cNvPr>
          <p:cNvCxnSpPr>
            <a:cxnSpLocks/>
          </p:cNvCxnSpPr>
          <p:nvPr/>
        </p:nvCxnSpPr>
        <p:spPr>
          <a:xfrm>
            <a:off x="5492353" y="4311996"/>
            <a:ext cx="0" cy="29771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986" name="直接箭头连接符 985">
            <a:extLst>
              <a:ext uri="{FF2B5EF4-FFF2-40B4-BE49-F238E27FC236}">
                <a16:creationId xmlns:a16="http://schemas.microsoft.com/office/drawing/2014/main" id="{D7405659-0B37-4604-FDD4-889F92C19473}"/>
              </a:ext>
            </a:extLst>
          </p:cNvPr>
          <p:cNvCxnSpPr>
            <a:cxnSpLocks/>
          </p:cNvCxnSpPr>
          <p:nvPr/>
        </p:nvCxnSpPr>
        <p:spPr>
          <a:xfrm>
            <a:off x="5660091" y="4301365"/>
            <a:ext cx="0" cy="29771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987" name="直接箭头连接符 986">
            <a:extLst>
              <a:ext uri="{FF2B5EF4-FFF2-40B4-BE49-F238E27FC236}">
                <a16:creationId xmlns:a16="http://schemas.microsoft.com/office/drawing/2014/main" id="{14B4F571-21E6-2611-0BB4-0D9CABA0D5A0}"/>
              </a:ext>
            </a:extLst>
          </p:cNvPr>
          <p:cNvCxnSpPr>
            <a:cxnSpLocks/>
          </p:cNvCxnSpPr>
          <p:nvPr/>
        </p:nvCxnSpPr>
        <p:spPr>
          <a:xfrm>
            <a:off x="5809502" y="4297819"/>
            <a:ext cx="0" cy="29771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989" name="文本框 988">
            <a:extLst>
              <a:ext uri="{FF2B5EF4-FFF2-40B4-BE49-F238E27FC236}">
                <a16:creationId xmlns:a16="http://schemas.microsoft.com/office/drawing/2014/main" id="{B59A6135-B906-B352-BB5F-799F26B23C4A}"/>
              </a:ext>
            </a:extLst>
          </p:cNvPr>
          <p:cNvSpPr txBox="1"/>
          <p:nvPr/>
        </p:nvSpPr>
        <p:spPr>
          <a:xfrm>
            <a:off x="1525437" y="4682256"/>
            <a:ext cx="1073628" cy="461665"/>
          </a:xfrm>
          <a:prstGeom prst="rect">
            <a:avLst/>
          </a:prstGeom>
          <a:noFill/>
        </p:spPr>
        <p:txBody>
          <a:bodyPr wrap="square">
            <a:spAutoFit/>
          </a:bodyPr>
          <a:lstStyle/>
          <a:p>
            <a:pPr algn="ctr"/>
            <a:r>
              <a:rPr lang="en-US" altLang="zh-CN" sz="1200" dirty="0">
                <a:latin typeface="Times New Roman" panose="02020603050405020304" pitchFamily="18" charset="0"/>
                <a:cs typeface="Times New Roman" panose="02020603050405020304" pitchFamily="18" charset="0"/>
              </a:rPr>
              <a:t>Cue-sensitive   </a:t>
            </a:r>
          </a:p>
          <a:p>
            <a:pPr algn="ctr"/>
            <a:r>
              <a:rPr lang="en-US" altLang="zh-CN" sz="1200" dirty="0">
                <a:latin typeface="Times New Roman" panose="02020603050405020304" pitchFamily="18" charset="0"/>
                <a:cs typeface="Times New Roman" panose="02020603050405020304" pitchFamily="18" charset="0"/>
              </a:rPr>
              <a:t>subgraph</a:t>
            </a:r>
            <a:endParaRPr lang="zh-CN" altLang="en-US" sz="1200" dirty="0">
              <a:latin typeface="Times New Roman" panose="02020603050405020304" pitchFamily="18" charset="0"/>
              <a:cs typeface="Times New Roman" panose="02020603050405020304" pitchFamily="18" charset="0"/>
            </a:endParaRPr>
          </a:p>
        </p:txBody>
      </p:sp>
      <p:cxnSp>
        <p:nvCxnSpPr>
          <p:cNvPr id="999" name="直接箭头连接符 998">
            <a:extLst>
              <a:ext uri="{FF2B5EF4-FFF2-40B4-BE49-F238E27FC236}">
                <a16:creationId xmlns:a16="http://schemas.microsoft.com/office/drawing/2014/main" id="{E000B640-403E-85A1-741F-441641B2EE34}"/>
              </a:ext>
            </a:extLst>
          </p:cNvPr>
          <p:cNvCxnSpPr>
            <a:cxnSpLocks/>
          </p:cNvCxnSpPr>
          <p:nvPr/>
        </p:nvCxnSpPr>
        <p:spPr>
          <a:xfrm flipV="1">
            <a:off x="5162671" y="3613794"/>
            <a:ext cx="0" cy="28353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000" name="直接箭头连接符 999">
            <a:extLst>
              <a:ext uri="{FF2B5EF4-FFF2-40B4-BE49-F238E27FC236}">
                <a16:creationId xmlns:a16="http://schemas.microsoft.com/office/drawing/2014/main" id="{88F67F05-57AD-A31D-DB56-F49E8FE2915C}"/>
              </a:ext>
            </a:extLst>
          </p:cNvPr>
          <p:cNvCxnSpPr>
            <a:cxnSpLocks/>
          </p:cNvCxnSpPr>
          <p:nvPr/>
        </p:nvCxnSpPr>
        <p:spPr>
          <a:xfrm flipV="1">
            <a:off x="5339741" y="3606705"/>
            <a:ext cx="0" cy="28353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001" name="直接箭头连接符 1000">
            <a:extLst>
              <a:ext uri="{FF2B5EF4-FFF2-40B4-BE49-F238E27FC236}">
                <a16:creationId xmlns:a16="http://schemas.microsoft.com/office/drawing/2014/main" id="{D0E7D74D-CD1E-30F5-7F63-B1398575DF1F}"/>
              </a:ext>
            </a:extLst>
          </p:cNvPr>
          <p:cNvCxnSpPr>
            <a:cxnSpLocks/>
          </p:cNvCxnSpPr>
          <p:nvPr/>
        </p:nvCxnSpPr>
        <p:spPr>
          <a:xfrm flipV="1">
            <a:off x="5492140" y="3610249"/>
            <a:ext cx="0" cy="28353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002" name="直接箭头连接符 1001">
            <a:extLst>
              <a:ext uri="{FF2B5EF4-FFF2-40B4-BE49-F238E27FC236}">
                <a16:creationId xmlns:a16="http://schemas.microsoft.com/office/drawing/2014/main" id="{F5FA28F9-3EC5-B968-2EC1-A4DC90715741}"/>
              </a:ext>
            </a:extLst>
          </p:cNvPr>
          <p:cNvCxnSpPr>
            <a:cxnSpLocks/>
          </p:cNvCxnSpPr>
          <p:nvPr/>
        </p:nvCxnSpPr>
        <p:spPr>
          <a:xfrm flipV="1">
            <a:off x="5658686" y="3613793"/>
            <a:ext cx="0" cy="28353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003" name="直接箭头连接符 1002">
            <a:extLst>
              <a:ext uri="{FF2B5EF4-FFF2-40B4-BE49-F238E27FC236}">
                <a16:creationId xmlns:a16="http://schemas.microsoft.com/office/drawing/2014/main" id="{F4EFD020-DAF0-36AB-8DB1-87E1B00FFAD6}"/>
              </a:ext>
            </a:extLst>
          </p:cNvPr>
          <p:cNvCxnSpPr>
            <a:cxnSpLocks/>
          </p:cNvCxnSpPr>
          <p:nvPr/>
        </p:nvCxnSpPr>
        <p:spPr>
          <a:xfrm flipV="1">
            <a:off x="5812187" y="3627969"/>
            <a:ext cx="0" cy="28353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009" name="连接符: 肘形 1008">
            <a:extLst>
              <a:ext uri="{FF2B5EF4-FFF2-40B4-BE49-F238E27FC236}">
                <a16:creationId xmlns:a16="http://schemas.microsoft.com/office/drawing/2014/main" id="{B3EA745B-4273-6AFA-4A9C-3CA9B9D9EE69}"/>
              </a:ext>
            </a:extLst>
          </p:cNvPr>
          <p:cNvCxnSpPr>
            <a:cxnSpLocks/>
            <a:stCxn id="978" idx="0"/>
            <a:endCxn id="869" idx="0"/>
          </p:cNvCxnSpPr>
          <p:nvPr/>
        </p:nvCxnSpPr>
        <p:spPr>
          <a:xfrm rot="16200000" flipH="1" flipV="1">
            <a:off x="2670020" y="1209266"/>
            <a:ext cx="711150" cy="4755343"/>
          </a:xfrm>
          <a:prstGeom prst="bentConnector3">
            <a:avLst>
              <a:gd name="adj1" fmla="val -52351"/>
            </a:avLst>
          </a:prstGeom>
          <a:ln>
            <a:prstDash val="dash"/>
            <a:tailEnd type="triangle"/>
          </a:ln>
        </p:spPr>
        <p:style>
          <a:lnRef idx="2">
            <a:schemeClr val="dk1"/>
          </a:lnRef>
          <a:fillRef idx="0">
            <a:schemeClr val="dk1"/>
          </a:fillRef>
          <a:effectRef idx="1">
            <a:schemeClr val="dk1"/>
          </a:effectRef>
          <a:fontRef idx="minor">
            <a:schemeClr val="tx1"/>
          </a:fontRef>
        </p:style>
      </p:cxnSp>
      <p:cxnSp>
        <p:nvCxnSpPr>
          <p:cNvPr id="1017" name="连接符: 肘形 1016">
            <a:extLst>
              <a:ext uri="{FF2B5EF4-FFF2-40B4-BE49-F238E27FC236}">
                <a16:creationId xmlns:a16="http://schemas.microsoft.com/office/drawing/2014/main" id="{D748FE84-0E80-01ED-E5C7-56A622477C1D}"/>
              </a:ext>
            </a:extLst>
          </p:cNvPr>
          <p:cNvCxnSpPr>
            <a:cxnSpLocks/>
            <a:stCxn id="962" idx="2"/>
            <a:endCxn id="1021" idx="2"/>
          </p:cNvCxnSpPr>
          <p:nvPr/>
        </p:nvCxnSpPr>
        <p:spPr>
          <a:xfrm rot="5400000" flipH="1">
            <a:off x="3099749" y="2676584"/>
            <a:ext cx="138500" cy="4796175"/>
          </a:xfrm>
          <a:prstGeom prst="bentConnector3">
            <a:avLst>
              <a:gd name="adj1" fmla="val -56593"/>
            </a:avLst>
          </a:prstGeom>
          <a:ln>
            <a:solidFill>
              <a:srgbClr val="FF0000"/>
            </a:solidFill>
            <a:prstDash val="dash"/>
            <a:tailEnd type="triangle"/>
          </a:ln>
        </p:spPr>
        <p:style>
          <a:lnRef idx="2">
            <a:schemeClr val="dk1"/>
          </a:lnRef>
          <a:fillRef idx="0">
            <a:schemeClr val="dk1"/>
          </a:fillRef>
          <a:effectRef idx="1">
            <a:schemeClr val="dk1"/>
          </a:effectRef>
          <a:fontRef idx="minor">
            <a:schemeClr val="tx1"/>
          </a:fontRef>
        </p:style>
      </p:cxnSp>
      <p:sp>
        <p:nvSpPr>
          <p:cNvPr id="1021" name="文本框 1020">
            <a:extLst>
              <a:ext uri="{FF2B5EF4-FFF2-40B4-BE49-F238E27FC236}">
                <a16:creationId xmlns:a16="http://schemas.microsoft.com/office/drawing/2014/main" id="{074364FB-5E4A-68B7-D83F-A16A8485DE37}"/>
              </a:ext>
            </a:extLst>
          </p:cNvPr>
          <p:cNvSpPr txBox="1"/>
          <p:nvPr/>
        </p:nvSpPr>
        <p:spPr>
          <a:xfrm>
            <a:off x="231340" y="4728422"/>
            <a:ext cx="1079142" cy="276999"/>
          </a:xfrm>
          <a:prstGeom prst="rect">
            <a:avLst/>
          </a:prstGeom>
          <a:noFill/>
        </p:spPr>
        <p:txBody>
          <a:bodyPr wrap="square" rtlCol="0">
            <a:spAutoFit/>
          </a:bodyPr>
          <a:lstStyle/>
          <a:p>
            <a:r>
              <a:rPr lang="en-US" altLang="zh-CN" sz="1200" dirty="0">
                <a:latin typeface="Times New Roman" panose="02020603050405020304" pitchFamily="18" charset="0"/>
                <a:cs typeface="Times New Roman" panose="02020603050405020304" pitchFamily="18" charset="0"/>
              </a:rPr>
              <a:t>CSS generator</a:t>
            </a:r>
            <a:endParaRPr lang="zh-CN" altLang="en-US" sz="1200" dirty="0">
              <a:latin typeface="Times New Roman" panose="02020603050405020304" pitchFamily="18" charset="0"/>
              <a:cs typeface="Times New Roman" panose="02020603050405020304" pitchFamily="18" charset="0"/>
            </a:endParaRPr>
          </a:p>
        </p:txBody>
      </p:sp>
      <p:cxnSp>
        <p:nvCxnSpPr>
          <p:cNvPr id="1055" name="直接箭头连接符 1054">
            <a:extLst>
              <a:ext uri="{FF2B5EF4-FFF2-40B4-BE49-F238E27FC236}">
                <a16:creationId xmlns:a16="http://schemas.microsoft.com/office/drawing/2014/main" id="{BEE1920F-7053-E25C-A43B-11FE67AB1110}"/>
              </a:ext>
            </a:extLst>
          </p:cNvPr>
          <p:cNvCxnSpPr>
            <a:cxnSpLocks/>
          </p:cNvCxnSpPr>
          <p:nvPr/>
        </p:nvCxnSpPr>
        <p:spPr>
          <a:xfrm>
            <a:off x="1974071" y="5143921"/>
            <a:ext cx="0" cy="29015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082" name="椭圆 1081">
            <a:extLst>
              <a:ext uri="{FF2B5EF4-FFF2-40B4-BE49-F238E27FC236}">
                <a16:creationId xmlns:a16="http://schemas.microsoft.com/office/drawing/2014/main" id="{9AA61473-8B9E-67DE-05A2-5B81BE38A054}"/>
              </a:ext>
            </a:extLst>
          </p:cNvPr>
          <p:cNvSpPr/>
          <p:nvPr/>
        </p:nvSpPr>
        <p:spPr>
          <a:xfrm>
            <a:off x="1326093" y="5491725"/>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1083" name="椭圆 1082">
            <a:extLst>
              <a:ext uri="{FF2B5EF4-FFF2-40B4-BE49-F238E27FC236}">
                <a16:creationId xmlns:a16="http://schemas.microsoft.com/office/drawing/2014/main" id="{80F3F7FA-BF98-1EF8-1207-D5EF74362B4F}"/>
              </a:ext>
            </a:extLst>
          </p:cNvPr>
          <p:cNvSpPr/>
          <p:nvPr/>
        </p:nvSpPr>
        <p:spPr>
          <a:xfrm>
            <a:off x="1630893" y="5864986"/>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084" name="椭圆 1083">
            <a:extLst>
              <a:ext uri="{FF2B5EF4-FFF2-40B4-BE49-F238E27FC236}">
                <a16:creationId xmlns:a16="http://schemas.microsoft.com/office/drawing/2014/main" id="{10940651-8BC1-E395-1694-26D97C9B5DA4}"/>
              </a:ext>
            </a:extLst>
          </p:cNvPr>
          <p:cNvSpPr/>
          <p:nvPr/>
        </p:nvSpPr>
        <p:spPr>
          <a:xfrm>
            <a:off x="1684807" y="6302880"/>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1085" name="直接连接符 1084">
            <a:extLst>
              <a:ext uri="{FF2B5EF4-FFF2-40B4-BE49-F238E27FC236}">
                <a16:creationId xmlns:a16="http://schemas.microsoft.com/office/drawing/2014/main" id="{9A773CA0-3934-48D6-4B11-86C89552A925}"/>
              </a:ext>
            </a:extLst>
          </p:cNvPr>
          <p:cNvCxnSpPr>
            <a:cxnSpLocks/>
            <a:stCxn id="1082" idx="3"/>
          </p:cNvCxnSpPr>
          <p:nvPr/>
        </p:nvCxnSpPr>
        <p:spPr>
          <a:xfrm flipH="1">
            <a:off x="1103446" y="5607579"/>
            <a:ext cx="241478" cy="237530"/>
          </a:xfrm>
          <a:prstGeom prst="line">
            <a:avLst/>
          </a:prstGeom>
        </p:spPr>
        <p:style>
          <a:lnRef idx="2">
            <a:schemeClr val="dk1"/>
          </a:lnRef>
          <a:fillRef idx="0">
            <a:schemeClr val="dk1"/>
          </a:fillRef>
          <a:effectRef idx="1">
            <a:schemeClr val="dk1"/>
          </a:effectRef>
          <a:fontRef idx="minor">
            <a:schemeClr val="tx1"/>
          </a:fontRef>
        </p:style>
      </p:cxnSp>
      <p:cxnSp>
        <p:nvCxnSpPr>
          <p:cNvPr id="1086" name="直接连接符 1085">
            <a:extLst>
              <a:ext uri="{FF2B5EF4-FFF2-40B4-BE49-F238E27FC236}">
                <a16:creationId xmlns:a16="http://schemas.microsoft.com/office/drawing/2014/main" id="{EBEBABB9-1311-6A57-589C-94B6E06133D0}"/>
              </a:ext>
            </a:extLst>
          </p:cNvPr>
          <p:cNvCxnSpPr>
            <a:cxnSpLocks/>
            <a:stCxn id="1082" idx="5"/>
            <a:endCxn id="1083" idx="1"/>
          </p:cNvCxnSpPr>
          <p:nvPr/>
        </p:nvCxnSpPr>
        <p:spPr>
          <a:xfrm>
            <a:off x="1435850" y="5607579"/>
            <a:ext cx="213874" cy="277284"/>
          </a:xfrm>
          <a:prstGeom prst="line">
            <a:avLst/>
          </a:prstGeom>
        </p:spPr>
        <p:style>
          <a:lnRef idx="2">
            <a:schemeClr val="dk1"/>
          </a:lnRef>
          <a:fillRef idx="0">
            <a:schemeClr val="dk1"/>
          </a:fillRef>
          <a:effectRef idx="1">
            <a:schemeClr val="dk1"/>
          </a:effectRef>
          <a:fontRef idx="minor">
            <a:schemeClr val="tx1"/>
          </a:fontRef>
        </p:style>
      </p:cxnSp>
      <p:cxnSp>
        <p:nvCxnSpPr>
          <p:cNvPr id="1087" name="直接连接符 1086">
            <a:extLst>
              <a:ext uri="{FF2B5EF4-FFF2-40B4-BE49-F238E27FC236}">
                <a16:creationId xmlns:a16="http://schemas.microsoft.com/office/drawing/2014/main" id="{764E319E-A266-B64C-CA3C-85FD2B51D8F3}"/>
              </a:ext>
            </a:extLst>
          </p:cNvPr>
          <p:cNvCxnSpPr>
            <a:cxnSpLocks/>
          </p:cNvCxnSpPr>
          <p:nvPr/>
        </p:nvCxnSpPr>
        <p:spPr>
          <a:xfrm>
            <a:off x="1148909" y="5960963"/>
            <a:ext cx="131721" cy="292580"/>
          </a:xfrm>
          <a:prstGeom prst="line">
            <a:avLst/>
          </a:prstGeom>
        </p:spPr>
        <p:style>
          <a:lnRef idx="2">
            <a:schemeClr val="dk1"/>
          </a:lnRef>
          <a:fillRef idx="0">
            <a:schemeClr val="dk1"/>
          </a:fillRef>
          <a:effectRef idx="1">
            <a:schemeClr val="dk1"/>
          </a:effectRef>
          <a:fontRef idx="minor">
            <a:schemeClr val="tx1"/>
          </a:fontRef>
        </p:style>
      </p:cxnSp>
      <p:cxnSp>
        <p:nvCxnSpPr>
          <p:cNvPr id="1088" name="直接连接符 1087">
            <a:extLst>
              <a:ext uri="{FF2B5EF4-FFF2-40B4-BE49-F238E27FC236}">
                <a16:creationId xmlns:a16="http://schemas.microsoft.com/office/drawing/2014/main" id="{28DD6C70-C1FB-4B6D-5A70-AE286AF98B94}"/>
              </a:ext>
            </a:extLst>
          </p:cNvPr>
          <p:cNvCxnSpPr>
            <a:cxnSpLocks/>
            <a:stCxn id="1083" idx="3"/>
          </p:cNvCxnSpPr>
          <p:nvPr/>
        </p:nvCxnSpPr>
        <p:spPr>
          <a:xfrm flipH="1">
            <a:off x="1371556" y="5980840"/>
            <a:ext cx="278168" cy="272703"/>
          </a:xfrm>
          <a:prstGeom prst="line">
            <a:avLst/>
          </a:prstGeom>
        </p:spPr>
        <p:style>
          <a:lnRef idx="2">
            <a:schemeClr val="dk1"/>
          </a:lnRef>
          <a:fillRef idx="0">
            <a:schemeClr val="dk1"/>
          </a:fillRef>
          <a:effectRef idx="1">
            <a:schemeClr val="dk1"/>
          </a:effectRef>
          <a:fontRef idx="minor">
            <a:schemeClr val="tx1"/>
          </a:fontRef>
        </p:style>
      </p:cxnSp>
      <p:cxnSp>
        <p:nvCxnSpPr>
          <p:cNvPr id="1089" name="直接连接符 1088">
            <a:extLst>
              <a:ext uri="{FF2B5EF4-FFF2-40B4-BE49-F238E27FC236}">
                <a16:creationId xmlns:a16="http://schemas.microsoft.com/office/drawing/2014/main" id="{51C49322-2726-13EE-070B-DFAAACDD2F07}"/>
              </a:ext>
            </a:extLst>
          </p:cNvPr>
          <p:cNvCxnSpPr>
            <a:cxnSpLocks/>
            <a:stCxn id="1098" idx="2"/>
            <a:endCxn id="1083" idx="7"/>
          </p:cNvCxnSpPr>
          <p:nvPr/>
        </p:nvCxnSpPr>
        <p:spPr>
          <a:xfrm flipH="1">
            <a:off x="1740650" y="5855308"/>
            <a:ext cx="247571" cy="29555"/>
          </a:xfrm>
          <a:prstGeom prst="line">
            <a:avLst/>
          </a:prstGeom>
        </p:spPr>
        <p:style>
          <a:lnRef idx="2">
            <a:schemeClr val="dk1"/>
          </a:lnRef>
          <a:fillRef idx="0">
            <a:schemeClr val="dk1"/>
          </a:fillRef>
          <a:effectRef idx="1">
            <a:schemeClr val="dk1"/>
          </a:effectRef>
          <a:fontRef idx="minor">
            <a:schemeClr val="tx1"/>
          </a:fontRef>
        </p:style>
      </p:cxnSp>
      <p:cxnSp>
        <p:nvCxnSpPr>
          <p:cNvPr id="1090" name="直接连接符 1089">
            <a:extLst>
              <a:ext uri="{FF2B5EF4-FFF2-40B4-BE49-F238E27FC236}">
                <a16:creationId xmlns:a16="http://schemas.microsoft.com/office/drawing/2014/main" id="{FCC586E5-A05D-AC69-C933-7F0E003FE2DF}"/>
              </a:ext>
            </a:extLst>
          </p:cNvPr>
          <p:cNvCxnSpPr>
            <a:cxnSpLocks/>
            <a:stCxn id="1084" idx="0"/>
            <a:endCxn id="1083" idx="4"/>
          </p:cNvCxnSpPr>
          <p:nvPr/>
        </p:nvCxnSpPr>
        <p:spPr>
          <a:xfrm flipH="1" flipV="1">
            <a:off x="1695187" y="6000717"/>
            <a:ext cx="53914" cy="302163"/>
          </a:xfrm>
          <a:prstGeom prst="line">
            <a:avLst/>
          </a:prstGeom>
        </p:spPr>
        <p:style>
          <a:lnRef idx="2">
            <a:schemeClr val="dk1"/>
          </a:lnRef>
          <a:fillRef idx="0">
            <a:schemeClr val="dk1"/>
          </a:fillRef>
          <a:effectRef idx="1">
            <a:schemeClr val="dk1"/>
          </a:effectRef>
          <a:fontRef idx="minor">
            <a:schemeClr val="tx1"/>
          </a:fontRef>
        </p:style>
      </p:cxnSp>
      <p:cxnSp>
        <p:nvCxnSpPr>
          <p:cNvPr id="1091" name="直接连接符 1090">
            <a:extLst>
              <a:ext uri="{FF2B5EF4-FFF2-40B4-BE49-F238E27FC236}">
                <a16:creationId xmlns:a16="http://schemas.microsoft.com/office/drawing/2014/main" id="{42AE90EB-CD50-3DA1-95B1-2E13049A8542}"/>
              </a:ext>
            </a:extLst>
          </p:cNvPr>
          <p:cNvCxnSpPr>
            <a:cxnSpLocks/>
            <a:stCxn id="1097" idx="1"/>
            <a:endCxn id="1083" idx="5"/>
          </p:cNvCxnSpPr>
          <p:nvPr/>
        </p:nvCxnSpPr>
        <p:spPr>
          <a:xfrm flipH="1" flipV="1">
            <a:off x="1740650" y="5980840"/>
            <a:ext cx="341209" cy="144561"/>
          </a:xfrm>
          <a:prstGeom prst="line">
            <a:avLst/>
          </a:prstGeom>
        </p:spPr>
        <p:style>
          <a:lnRef idx="2">
            <a:schemeClr val="dk1"/>
          </a:lnRef>
          <a:fillRef idx="0">
            <a:schemeClr val="dk1"/>
          </a:fillRef>
          <a:effectRef idx="1">
            <a:schemeClr val="dk1"/>
          </a:effectRef>
          <a:fontRef idx="minor">
            <a:schemeClr val="tx1"/>
          </a:fontRef>
        </p:style>
      </p:cxnSp>
      <p:cxnSp>
        <p:nvCxnSpPr>
          <p:cNvPr id="1092" name="直接连接符 1091">
            <a:extLst>
              <a:ext uri="{FF2B5EF4-FFF2-40B4-BE49-F238E27FC236}">
                <a16:creationId xmlns:a16="http://schemas.microsoft.com/office/drawing/2014/main" id="{CA14F946-9631-7794-81DD-14CEBFF5E318}"/>
              </a:ext>
            </a:extLst>
          </p:cNvPr>
          <p:cNvCxnSpPr>
            <a:cxnSpLocks/>
            <a:stCxn id="1098" idx="5"/>
            <a:endCxn id="1097" idx="0"/>
          </p:cNvCxnSpPr>
          <p:nvPr/>
        </p:nvCxnSpPr>
        <p:spPr>
          <a:xfrm>
            <a:off x="2097978" y="5903296"/>
            <a:ext cx="29344" cy="202228"/>
          </a:xfrm>
          <a:prstGeom prst="line">
            <a:avLst/>
          </a:prstGeom>
        </p:spPr>
        <p:style>
          <a:lnRef idx="2">
            <a:schemeClr val="dk1"/>
          </a:lnRef>
          <a:fillRef idx="0">
            <a:schemeClr val="dk1"/>
          </a:fillRef>
          <a:effectRef idx="1">
            <a:schemeClr val="dk1"/>
          </a:effectRef>
          <a:fontRef idx="minor">
            <a:schemeClr val="tx1"/>
          </a:fontRef>
        </p:style>
      </p:cxnSp>
      <p:cxnSp>
        <p:nvCxnSpPr>
          <p:cNvPr id="1093" name="直接连接符 1092">
            <a:extLst>
              <a:ext uri="{FF2B5EF4-FFF2-40B4-BE49-F238E27FC236}">
                <a16:creationId xmlns:a16="http://schemas.microsoft.com/office/drawing/2014/main" id="{2C8CAAD5-A394-BE01-D050-45B115C1DB4F}"/>
              </a:ext>
            </a:extLst>
          </p:cNvPr>
          <p:cNvCxnSpPr>
            <a:cxnSpLocks/>
            <a:stCxn id="1082" idx="4"/>
          </p:cNvCxnSpPr>
          <p:nvPr/>
        </p:nvCxnSpPr>
        <p:spPr>
          <a:xfrm flipH="1">
            <a:off x="1326093" y="5627456"/>
            <a:ext cx="64294" cy="606210"/>
          </a:xfrm>
          <a:prstGeom prst="line">
            <a:avLst/>
          </a:prstGeom>
        </p:spPr>
        <p:style>
          <a:lnRef idx="2">
            <a:schemeClr val="dk1"/>
          </a:lnRef>
          <a:fillRef idx="0">
            <a:schemeClr val="dk1"/>
          </a:fillRef>
          <a:effectRef idx="1">
            <a:schemeClr val="dk1"/>
          </a:effectRef>
          <a:fontRef idx="minor">
            <a:schemeClr val="tx1"/>
          </a:fontRef>
        </p:style>
      </p:cxnSp>
      <p:cxnSp>
        <p:nvCxnSpPr>
          <p:cNvPr id="1094" name="直接连接符 1093">
            <a:extLst>
              <a:ext uri="{FF2B5EF4-FFF2-40B4-BE49-F238E27FC236}">
                <a16:creationId xmlns:a16="http://schemas.microsoft.com/office/drawing/2014/main" id="{43F73A5D-852F-9CB6-6F2A-DD4EDFBF4426}"/>
              </a:ext>
            </a:extLst>
          </p:cNvPr>
          <p:cNvCxnSpPr>
            <a:cxnSpLocks/>
            <a:endCxn id="1084" idx="2"/>
          </p:cNvCxnSpPr>
          <p:nvPr/>
        </p:nvCxnSpPr>
        <p:spPr>
          <a:xfrm>
            <a:off x="1369837" y="6349390"/>
            <a:ext cx="314970" cy="21356"/>
          </a:xfrm>
          <a:prstGeom prst="line">
            <a:avLst/>
          </a:prstGeom>
        </p:spPr>
        <p:style>
          <a:lnRef idx="2">
            <a:schemeClr val="dk1"/>
          </a:lnRef>
          <a:fillRef idx="0">
            <a:schemeClr val="dk1"/>
          </a:fillRef>
          <a:effectRef idx="1">
            <a:schemeClr val="dk1"/>
          </a:effectRef>
          <a:fontRef idx="minor">
            <a:schemeClr val="tx1"/>
          </a:fontRef>
        </p:style>
      </p:cxnSp>
      <p:sp>
        <p:nvSpPr>
          <p:cNvPr id="1095" name="椭圆 1094">
            <a:extLst>
              <a:ext uri="{FF2B5EF4-FFF2-40B4-BE49-F238E27FC236}">
                <a16:creationId xmlns:a16="http://schemas.microsoft.com/office/drawing/2014/main" id="{651CE616-E81A-A693-79C5-14B3DF1C1264}"/>
              </a:ext>
            </a:extLst>
          </p:cNvPr>
          <p:cNvSpPr/>
          <p:nvPr/>
        </p:nvSpPr>
        <p:spPr>
          <a:xfrm>
            <a:off x="1256555" y="6237137"/>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096" name="椭圆 1095">
            <a:extLst>
              <a:ext uri="{FF2B5EF4-FFF2-40B4-BE49-F238E27FC236}">
                <a16:creationId xmlns:a16="http://schemas.microsoft.com/office/drawing/2014/main" id="{CA74B588-0106-4F1B-7798-38CC9BC7126E}"/>
              </a:ext>
            </a:extLst>
          </p:cNvPr>
          <p:cNvSpPr/>
          <p:nvPr/>
        </p:nvSpPr>
        <p:spPr>
          <a:xfrm>
            <a:off x="1066991" y="5828121"/>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1097" name="椭圆 1096">
            <a:extLst>
              <a:ext uri="{FF2B5EF4-FFF2-40B4-BE49-F238E27FC236}">
                <a16:creationId xmlns:a16="http://schemas.microsoft.com/office/drawing/2014/main" id="{9E320238-9E3E-F7E0-79E3-078D50DB3DA1}"/>
              </a:ext>
            </a:extLst>
          </p:cNvPr>
          <p:cNvSpPr/>
          <p:nvPr/>
        </p:nvSpPr>
        <p:spPr>
          <a:xfrm>
            <a:off x="2063028" y="6105524"/>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098" name="椭圆 1097">
            <a:extLst>
              <a:ext uri="{FF2B5EF4-FFF2-40B4-BE49-F238E27FC236}">
                <a16:creationId xmlns:a16="http://schemas.microsoft.com/office/drawing/2014/main" id="{834C47D3-C1FC-F286-7C91-7C3192AAB21F}"/>
              </a:ext>
            </a:extLst>
          </p:cNvPr>
          <p:cNvSpPr/>
          <p:nvPr/>
        </p:nvSpPr>
        <p:spPr>
          <a:xfrm>
            <a:off x="1988221" y="5787442"/>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099" name="文本框 1098">
            <a:extLst>
              <a:ext uri="{FF2B5EF4-FFF2-40B4-BE49-F238E27FC236}">
                <a16:creationId xmlns:a16="http://schemas.microsoft.com/office/drawing/2014/main" id="{B0D7A36C-9BB6-3DC2-E0A5-1DDB56BF3114}"/>
              </a:ext>
            </a:extLst>
          </p:cNvPr>
          <p:cNvSpPr txBox="1"/>
          <p:nvPr/>
        </p:nvSpPr>
        <p:spPr>
          <a:xfrm>
            <a:off x="1259297" y="5391127"/>
            <a:ext cx="274434" cy="307777"/>
          </a:xfrm>
          <a:prstGeom prst="rect">
            <a:avLst/>
          </a:prstGeom>
          <a:noFill/>
        </p:spPr>
        <p:txBody>
          <a:bodyPr wrap="none" rtlCol="0">
            <a:spAutoFit/>
          </a:bodyPr>
          <a:lstStyle/>
          <a:p>
            <a:r>
              <a:rPr lang="en-US" altLang="zh-CN" sz="1400" b="1" dirty="0"/>
              <a:t>-</a:t>
            </a:r>
            <a:endParaRPr lang="zh-CN" altLang="en-US" sz="1400" b="1" dirty="0"/>
          </a:p>
        </p:txBody>
      </p:sp>
      <p:sp>
        <p:nvSpPr>
          <p:cNvPr id="1100" name="文本框 1099">
            <a:extLst>
              <a:ext uri="{FF2B5EF4-FFF2-40B4-BE49-F238E27FC236}">
                <a16:creationId xmlns:a16="http://schemas.microsoft.com/office/drawing/2014/main" id="{53927DDA-7C42-651B-B15B-BDF2AC3038FC}"/>
              </a:ext>
            </a:extLst>
          </p:cNvPr>
          <p:cNvSpPr txBox="1"/>
          <p:nvPr/>
        </p:nvSpPr>
        <p:spPr>
          <a:xfrm>
            <a:off x="1551256" y="5779911"/>
            <a:ext cx="292068" cy="276999"/>
          </a:xfrm>
          <a:prstGeom prst="rect">
            <a:avLst/>
          </a:prstGeom>
          <a:noFill/>
        </p:spPr>
        <p:txBody>
          <a:bodyPr wrap="non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cxnSp>
        <p:nvCxnSpPr>
          <p:cNvPr id="1101" name="直接连接符 1100">
            <a:extLst>
              <a:ext uri="{FF2B5EF4-FFF2-40B4-BE49-F238E27FC236}">
                <a16:creationId xmlns:a16="http://schemas.microsoft.com/office/drawing/2014/main" id="{7CBB0E2D-4C3D-D4B1-9F39-86711E1B2F89}"/>
              </a:ext>
            </a:extLst>
          </p:cNvPr>
          <p:cNvCxnSpPr>
            <a:cxnSpLocks/>
          </p:cNvCxnSpPr>
          <p:nvPr/>
        </p:nvCxnSpPr>
        <p:spPr>
          <a:xfrm flipH="1">
            <a:off x="1705922" y="5562354"/>
            <a:ext cx="34728" cy="311085"/>
          </a:xfrm>
          <a:prstGeom prst="line">
            <a:avLst/>
          </a:prstGeom>
        </p:spPr>
        <p:style>
          <a:lnRef idx="2">
            <a:schemeClr val="dk1"/>
          </a:lnRef>
          <a:fillRef idx="0">
            <a:schemeClr val="dk1"/>
          </a:fillRef>
          <a:effectRef idx="1">
            <a:schemeClr val="dk1"/>
          </a:effectRef>
          <a:fontRef idx="minor">
            <a:schemeClr val="tx1"/>
          </a:fontRef>
        </p:style>
      </p:cxnSp>
      <p:sp>
        <p:nvSpPr>
          <p:cNvPr id="1102" name="椭圆 1101">
            <a:extLst>
              <a:ext uri="{FF2B5EF4-FFF2-40B4-BE49-F238E27FC236}">
                <a16:creationId xmlns:a16="http://schemas.microsoft.com/office/drawing/2014/main" id="{ACF8941E-E214-0158-9C31-AD0E5E841C88}"/>
              </a:ext>
            </a:extLst>
          </p:cNvPr>
          <p:cNvSpPr/>
          <p:nvPr/>
        </p:nvSpPr>
        <p:spPr>
          <a:xfrm>
            <a:off x="1683063" y="5473936"/>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1103" name="文本框 1102">
            <a:extLst>
              <a:ext uri="{FF2B5EF4-FFF2-40B4-BE49-F238E27FC236}">
                <a16:creationId xmlns:a16="http://schemas.microsoft.com/office/drawing/2014/main" id="{B4F5EDA4-9C7A-18F7-73D6-098F008365E3}"/>
              </a:ext>
            </a:extLst>
          </p:cNvPr>
          <p:cNvSpPr txBox="1"/>
          <p:nvPr/>
        </p:nvSpPr>
        <p:spPr>
          <a:xfrm>
            <a:off x="988605" y="5726573"/>
            <a:ext cx="274434" cy="307777"/>
          </a:xfrm>
          <a:prstGeom prst="rect">
            <a:avLst/>
          </a:prstGeom>
          <a:noFill/>
        </p:spPr>
        <p:txBody>
          <a:bodyPr wrap="none" rtlCol="0">
            <a:spAutoFit/>
          </a:bodyPr>
          <a:lstStyle/>
          <a:p>
            <a:r>
              <a:rPr lang="en-US" altLang="zh-CN" sz="1400" b="1" dirty="0"/>
              <a:t>-</a:t>
            </a:r>
            <a:endParaRPr lang="zh-CN" altLang="en-US" sz="1400" b="1" dirty="0"/>
          </a:p>
        </p:txBody>
      </p:sp>
      <p:sp>
        <p:nvSpPr>
          <p:cNvPr id="1104" name="文本框 1103">
            <a:extLst>
              <a:ext uri="{FF2B5EF4-FFF2-40B4-BE49-F238E27FC236}">
                <a16:creationId xmlns:a16="http://schemas.microsoft.com/office/drawing/2014/main" id="{1DD1A12F-A50A-F5FA-E6F4-5EEE0A55B196}"/>
              </a:ext>
            </a:extLst>
          </p:cNvPr>
          <p:cNvSpPr txBox="1"/>
          <p:nvPr/>
        </p:nvSpPr>
        <p:spPr>
          <a:xfrm>
            <a:off x="1910356" y="5707126"/>
            <a:ext cx="292068" cy="276999"/>
          </a:xfrm>
          <a:prstGeom prst="rect">
            <a:avLst/>
          </a:prstGeom>
          <a:noFill/>
        </p:spPr>
        <p:txBody>
          <a:bodyPr wrap="non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cxnSp>
        <p:nvCxnSpPr>
          <p:cNvPr id="1105" name="直接连接符 1104">
            <a:extLst>
              <a:ext uri="{FF2B5EF4-FFF2-40B4-BE49-F238E27FC236}">
                <a16:creationId xmlns:a16="http://schemas.microsoft.com/office/drawing/2014/main" id="{EC47E5DE-7761-971C-B5A2-EE813B43A7F5}"/>
              </a:ext>
            </a:extLst>
          </p:cNvPr>
          <p:cNvCxnSpPr>
            <a:cxnSpLocks/>
            <a:stCxn id="1109" idx="2"/>
            <a:endCxn id="1106" idx="6"/>
          </p:cNvCxnSpPr>
          <p:nvPr/>
        </p:nvCxnSpPr>
        <p:spPr>
          <a:xfrm flipH="1">
            <a:off x="2284846" y="5929735"/>
            <a:ext cx="87444" cy="7257"/>
          </a:xfrm>
          <a:prstGeom prst="line">
            <a:avLst/>
          </a:prstGeom>
          <a:ln w="19050">
            <a:solidFill>
              <a:srgbClr val="00B050"/>
            </a:solidFill>
          </a:ln>
        </p:spPr>
        <p:style>
          <a:lnRef idx="2">
            <a:schemeClr val="dk1"/>
          </a:lnRef>
          <a:fillRef idx="0">
            <a:schemeClr val="dk1"/>
          </a:fillRef>
          <a:effectRef idx="1">
            <a:schemeClr val="dk1"/>
          </a:effectRef>
          <a:fontRef idx="minor">
            <a:schemeClr val="tx1"/>
          </a:fontRef>
        </p:style>
      </p:cxnSp>
      <p:sp>
        <p:nvSpPr>
          <p:cNvPr id="1106" name="椭圆 1105">
            <a:extLst>
              <a:ext uri="{FF2B5EF4-FFF2-40B4-BE49-F238E27FC236}">
                <a16:creationId xmlns:a16="http://schemas.microsoft.com/office/drawing/2014/main" id="{3DAC0A1B-DEE6-8E72-1762-F5EC58B3D15E}"/>
              </a:ext>
            </a:extLst>
          </p:cNvPr>
          <p:cNvSpPr/>
          <p:nvPr/>
        </p:nvSpPr>
        <p:spPr>
          <a:xfrm>
            <a:off x="2206874" y="5898006"/>
            <a:ext cx="77972" cy="77972"/>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07" name="直接连接符 1106">
            <a:extLst>
              <a:ext uri="{FF2B5EF4-FFF2-40B4-BE49-F238E27FC236}">
                <a16:creationId xmlns:a16="http://schemas.microsoft.com/office/drawing/2014/main" id="{2C2D475E-8937-5C63-C688-080DF99C7E67}"/>
              </a:ext>
            </a:extLst>
          </p:cNvPr>
          <p:cNvCxnSpPr>
            <a:cxnSpLocks/>
            <a:stCxn id="1109" idx="0"/>
            <a:endCxn id="1108" idx="5"/>
          </p:cNvCxnSpPr>
          <p:nvPr/>
        </p:nvCxnSpPr>
        <p:spPr>
          <a:xfrm flipH="1" flipV="1">
            <a:off x="2323773" y="5826442"/>
            <a:ext cx="87503" cy="64307"/>
          </a:xfrm>
          <a:prstGeom prst="line">
            <a:avLst/>
          </a:prstGeom>
          <a:ln w="19050">
            <a:solidFill>
              <a:srgbClr val="00B050"/>
            </a:solidFill>
          </a:ln>
        </p:spPr>
        <p:style>
          <a:lnRef idx="2">
            <a:schemeClr val="dk1"/>
          </a:lnRef>
          <a:fillRef idx="0">
            <a:schemeClr val="dk1"/>
          </a:fillRef>
          <a:effectRef idx="1">
            <a:schemeClr val="dk1"/>
          </a:effectRef>
          <a:fontRef idx="minor">
            <a:schemeClr val="tx1"/>
          </a:fontRef>
        </p:style>
      </p:cxnSp>
      <p:sp>
        <p:nvSpPr>
          <p:cNvPr id="1108" name="椭圆 1107">
            <a:extLst>
              <a:ext uri="{FF2B5EF4-FFF2-40B4-BE49-F238E27FC236}">
                <a16:creationId xmlns:a16="http://schemas.microsoft.com/office/drawing/2014/main" id="{B05BC0B1-DDC0-A2E7-F9AD-5AF762498302}"/>
              </a:ext>
            </a:extLst>
          </p:cNvPr>
          <p:cNvSpPr/>
          <p:nvPr/>
        </p:nvSpPr>
        <p:spPr>
          <a:xfrm>
            <a:off x="2257220" y="5759889"/>
            <a:ext cx="77972" cy="77972"/>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9" name="椭圆 1108">
            <a:extLst>
              <a:ext uri="{FF2B5EF4-FFF2-40B4-BE49-F238E27FC236}">
                <a16:creationId xmlns:a16="http://schemas.microsoft.com/office/drawing/2014/main" id="{8477EE98-70B7-9683-3F2F-A2A39A7F4B22}"/>
              </a:ext>
            </a:extLst>
          </p:cNvPr>
          <p:cNvSpPr/>
          <p:nvPr/>
        </p:nvSpPr>
        <p:spPr>
          <a:xfrm>
            <a:off x="2372290" y="5890749"/>
            <a:ext cx="77972" cy="77972"/>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10" name="直接连接符 1109">
            <a:extLst>
              <a:ext uri="{FF2B5EF4-FFF2-40B4-BE49-F238E27FC236}">
                <a16:creationId xmlns:a16="http://schemas.microsoft.com/office/drawing/2014/main" id="{7B8FE9B5-9B8F-A1AE-CF67-7AA26D2963B6}"/>
              </a:ext>
            </a:extLst>
          </p:cNvPr>
          <p:cNvCxnSpPr>
            <a:cxnSpLocks/>
            <a:stCxn id="1106" idx="4"/>
            <a:endCxn id="1097" idx="7"/>
          </p:cNvCxnSpPr>
          <p:nvPr/>
        </p:nvCxnSpPr>
        <p:spPr>
          <a:xfrm flipH="1">
            <a:off x="2172785" y="5975978"/>
            <a:ext cx="73075" cy="149423"/>
          </a:xfrm>
          <a:prstGeom prst="line">
            <a:avLst/>
          </a:prstGeom>
          <a:ln w="19050">
            <a:solidFill>
              <a:srgbClr val="00B050"/>
            </a:solidFill>
          </a:ln>
        </p:spPr>
        <p:style>
          <a:lnRef idx="2">
            <a:schemeClr val="dk1"/>
          </a:lnRef>
          <a:fillRef idx="0">
            <a:schemeClr val="dk1"/>
          </a:fillRef>
          <a:effectRef idx="1">
            <a:schemeClr val="dk1"/>
          </a:effectRef>
          <a:fontRef idx="minor">
            <a:schemeClr val="tx1"/>
          </a:fontRef>
        </p:style>
      </p:cxnSp>
      <p:cxnSp>
        <p:nvCxnSpPr>
          <p:cNvPr id="1111" name="直接连接符 1110">
            <a:extLst>
              <a:ext uri="{FF2B5EF4-FFF2-40B4-BE49-F238E27FC236}">
                <a16:creationId xmlns:a16="http://schemas.microsoft.com/office/drawing/2014/main" id="{1C32909D-C081-BC70-5128-6BAD2374C699}"/>
              </a:ext>
            </a:extLst>
          </p:cNvPr>
          <p:cNvCxnSpPr>
            <a:cxnSpLocks/>
            <a:stCxn id="1108" idx="2"/>
            <a:endCxn id="1098" idx="7"/>
          </p:cNvCxnSpPr>
          <p:nvPr/>
        </p:nvCxnSpPr>
        <p:spPr>
          <a:xfrm flipH="1">
            <a:off x="2097978" y="5798875"/>
            <a:ext cx="159242" cy="8444"/>
          </a:xfrm>
          <a:prstGeom prst="line">
            <a:avLst/>
          </a:prstGeom>
          <a:ln w="19050">
            <a:solidFill>
              <a:srgbClr val="00B050"/>
            </a:solidFill>
          </a:ln>
        </p:spPr>
        <p:style>
          <a:lnRef idx="2">
            <a:schemeClr val="dk1"/>
          </a:lnRef>
          <a:fillRef idx="0">
            <a:schemeClr val="dk1"/>
          </a:fillRef>
          <a:effectRef idx="1">
            <a:schemeClr val="dk1"/>
          </a:effectRef>
          <a:fontRef idx="minor">
            <a:schemeClr val="tx1"/>
          </a:fontRef>
        </p:style>
      </p:cxnSp>
      <p:sp>
        <p:nvSpPr>
          <p:cNvPr id="1112" name="椭圆 1111">
            <a:extLst>
              <a:ext uri="{FF2B5EF4-FFF2-40B4-BE49-F238E27FC236}">
                <a16:creationId xmlns:a16="http://schemas.microsoft.com/office/drawing/2014/main" id="{3619E24F-CACE-24C1-C593-D3946727D2F6}"/>
              </a:ext>
            </a:extLst>
          </p:cNvPr>
          <p:cNvSpPr/>
          <p:nvPr/>
        </p:nvSpPr>
        <p:spPr>
          <a:xfrm>
            <a:off x="2340023" y="6101262"/>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cxnSp>
        <p:nvCxnSpPr>
          <p:cNvPr id="1113" name="直接连接符 1112">
            <a:extLst>
              <a:ext uri="{FF2B5EF4-FFF2-40B4-BE49-F238E27FC236}">
                <a16:creationId xmlns:a16="http://schemas.microsoft.com/office/drawing/2014/main" id="{FBF42958-DC79-81CE-CD16-37996698F699}"/>
              </a:ext>
            </a:extLst>
          </p:cNvPr>
          <p:cNvCxnSpPr>
            <a:cxnSpLocks/>
            <a:stCxn id="1109" idx="4"/>
            <a:endCxn id="1112" idx="0"/>
          </p:cNvCxnSpPr>
          <p:nvPr/>
        </p:nvCxnSpPr>
        <p:spPr>
          <a:xfrm flipH="1">
            <a:off x="2404317" y="5968721"/>
            <a:ext cx="6959" cy="132541"/>
          </a:xfrm>
          <a:prstGeom prst="line">
            <a:avLst/>
          </a:prstGeom>
          <a:ln w="19050">
            <a:solidFill>
              <a:srgbClr val="00B050"/>
            </a:solidFill>
          </a:ln>
        </p:spPr>
        <p:style>
          <a:lnRef idx="2">
            <a:schemeClr val="dk1"/>
          </a:lnRef>
          <a:fillRef idx="0">
            <a:schemeClr val="dk1"/>
          </a:fillRef>
          <a:effectRef idx="1">
            <a:schemeClr val="dk1"/>
          </a:effectRef>
          <a:fontRef idx="minor">
            <a:schemeClr val="tx1"/>
          </a:fontRef>
        </p:style>
      </p:cxnSp>
      <p:sp>
        <p:nvSpPr>
          <p:cNvPr id="1114" name="文本框 1113">
            <a:extLst>
              <a:ext uri="{FF2B5EF4-FFF2-40B4-BE49-F238E27FC236}">
                <a16:creationId xmlns:a16="http://schemas.microsoft.com/office/drawing/2014/main" id="{FBA57830-B313-005D-9CB1-CFB49A8AD039}"/>
              </a:ext>
            </a:extLst>
          </p:cNvPr>
          <p:cNvSpPr txBox="1"/>
          <p:nvPr/>
        </p:nvSpPr>
        <p:spPr>
          <a:xfrm>
            <a:off x="2003209" y="6050178"/>
            <a:ext cx="242374" cy="246221"/>
          </a:xfrm>
          <a:prstGeom prst="rect">
            <a:avLst/>
          </a:prstGeom>
          <a:noFill/>
        </p:spPr>
        <p:txBody>
          <a:bodyPr wrap="none" rtlCol="0">
            <a:spAutoFit/>
          </a:bodyPr>
          <a:lstStyle/>
          <a:p>
            <a:r>
              <a:rPr lang="en-US" altLang="zh-CN" sz="1000" dirty="0">
                <a:latin typeface="Times New Roman" panose="02020603050405020304" pitchFamily="18" charset="0"/>
                <a:cs typeface="Times New Roman" panose="02020603050405020304" pitchFamily="18" charset="0"/>
              </a:rPr>
              <a:t>?</a:t>
            </a:r>
            <a:endParaRPr lang="zh-CN" altLang="en-US" sz="1000" dirty="0">
              <a:latin typeface="Times New Roman" panose="02020603050405020304" pitchFamily="18" charset="0"/>
              <a:cs typeface="Times New Roman" panose="02020603050405020304" pitchFamily="18" charset="0"/>
            </a:endParaRPr>
          </a:p>
        </p:txBody>
      </p:sp>
      <p:cxnSp>
        <p:nvCxnSpPr>
          <p:cNvPr id="1115" name="直接连接符 1114">
            <a:extLst>
              <a:ext uri="{FF2B5EF4-FFF2-40B4-BE49-F238E27FC236}">
                <a16:creationId xmlns:a16="http://schemas.microsoft.com/office/drawing/2014/main" id="{11F09B43-4912-ACC0-8655-D01A24F113C9}"/>
              </a:ext>
            </a:extLst>
          </p:cNvPr>
          <p:cNvCxnSpPr>
            <a:cxnSpLocks/>
            <a:stCxn id="1112" idx="2"/>
            <a:endCxn id="1097" idx="5"/>
          </p:cNvCxnSpPr>
          <p:nvPr/>
        </p:nvCxnSpPr>
        <p:spPr>
          <a:xfrm flipH="1">
            <a:off x="2172785" y="6169128"/>
            <a:ext cx="167238" cy="52250"/>
          </a:xfrm>
          <a:prstGeom prst="line">
            <a:avLst/>
          </a:prstGeom>
        </p:spPr>
        <p:style>
          <a:lnRef idx="2">
            <a:schemeClr val="dk1"/>
          </a:lnRef>
          <a:fillRef idx="0">
            <a:schemeClr val="dk1"/>
          </a:fillRef>
          <a:effectRef idx="1">
            <a:schemeClr val="dk1"/>
          </a:effectRef>
          <a:fontRef idx="minor">
            <a:schemeClr val="tx1"/>
          </a:fontRef>
        </p:style>
      </p:cxnSp>
      <p:sp>
        <p:nvSpPr>
          <p:cNvPr id="1116" name="文本框 1115">
            <a:extLst>
              <a:ext uri="{FF2B5EF4-FFF2-40B4-BE49-F238E27FC236}">
                <a16:creationId xmlns:a16="http://schemas.microsoft.com/office/drawing/2014/main" id="{97910369-53EA-9160-78D0-12D25922188D}"/>
              </a:ext>
            </a:extLst>
          </p:cNvPr>
          <p:cNvSpPr txBox="1"/>
          <p:nvPr/>
        </p:nvSpPr>
        <p:spPr>
          <a:xfrm>
            <a:off x="1855842" y="6152534"/>
            <a:ext cx="489278" cy="276999"/>
          </a:xfrm>
          <a:prstGeom prst="rect">
            <a:avLst/>
          </a:prstGeom>
          <a:noFill/>
        </p:spPr>
        <p:txBody>
          <a:bodyPr wrap="square" rtlCol="0">
            <a:spAutoFit/>
          </a:bodyPr>
          <a:lstStyle/>
          <a:p>
            <a:pPr algn="ctr"/>
            <a:r>
              <a:rPr lang="en-US" altLang="zh-CN" sz="1200" dirty="0">
                <a:latin typeface="Times New Roman" panose="02020603050405020304" pitchFamily="18" charset="0"/>
                <a:cs typeface="Times New Roman" panose="02020603050405020304" pitchFamily="18" charset="0"/>
              </a:rPr>
              <a:t>Hard</a:t>
            </a:r>
            <a:endParaRPr lang="zh-CN" altLang="en-US" sz="1200" dirty="0">
              <a:latin typeface="Times New Roman" panose="02020603050405020304" pitchFamily="18" charset="0"/>
              <a:cs typeface="Times New Roman" panose="02020603050405020304" pitchFamily="18" charset="0"/>
            </a:endParaRPr>
          </a:p>
        </p:txBody>
      </p:sp>
      <p:sp>
        <p:nvSpPr>
          <p:cNvPr id="1117" name="椭圆 1116">
            <a:extLst>
              <a:ext uri="{FF2B5EF4-FFF2-40B4-BE49-F238E27FC236}">
                <a16:creationId xmlns:a16="http://schemas.microsoft.com/office/drawing/2014/main" id="{A7B631A0-17AC-B6F2-A9A4-837271F58CC4}"/>
              </a:ext>
            </a:extLst>
          </p:cNvPr>
          <p:cNvSpPr/>
          <p:nvPr/>
        </p:nvSpPr>
        <p:spPr>
          <a:xfrm>
            <a:off x="1804849" y="5673364"/>
            <a:ext cx="781104" cy="763257"/>
          </a:xfrm>
          <a:prstGeom prst="ellipse">
            <a:avLst/>
          </a:prstGeom>
          <a:noFill/>
          <a:ln>
            <a:solidFill>
              <a:srgbClr val="00B05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8" name="文本框 1117">
            <a:extLst>
              <a:ext uri="{FF2B5EF4-FFF2-40B4-BE49-F238E27FC236}">
                <a16:creationId xmlns:a16="http://schemas.microsoft.com/office/drawing/2014/main" id="{381D0E20-A084-4CDD-8DCD-FDB885188284}"/>
              </a:ext>
            </a:extLst>
          </p:cNvPr>
          <p:cNvSpPr txBox="1"/>
          <p:nvPr/>
        </p:nvSpPr>
        <p:spPr>
          <a:xfrm>
            <a:off x="1184597" y="6133874"/>
            <a:ext cx="274434" cy="307777"/>
          </a:xfrm>
          <a:prstGeom prst="rect">
            <a:avLst/>
          </a:prstGeom>
          <a:noFill/>
        </p:spPr>
        <p:txBody>
          <a:bodyPr wrap="none" rtlCol="0">
            <a:spAutoFit/>
          </a:bodyPr>
          <a:lstStyle/>
          <a:p>
            <a:r>
              <a:rPr lang="en-US" altLang="zh-CN" sz="1400" b="1" dirty="0"/>
              <a:t>-</a:t>
            </a:r>
            <a:endParaRPr lang="zh-CN" altLang="en-US" sz="1400" b="1" dirty="0"/>
          </a:p>
        </p:txBody>
      </p:sp>
      <p:sp>
        <p:nvSpPr>
          <p:cNvPr id="2" name="椭圆 1">
            <a:extLst>
              <a:ext uri="{FF2B5EF4-FFF2-40B4-BE49-F238E27FC236}">
                <a16:creationId xmlns:a16="http://schemas.microsoft.com/office/drawing/2014/main" id="{CA78E846-59D7-EAFD-02F3-80ACF8BC9041}"/>
              </a:ext>
            </a:extLst>
          </p:cNvPr>
          <p:cNvSpPr/>
          <p:nvPr/>
        </p:nvSpPr>
        <p:spPr>
          <a:xfrm>
            <a:off x="473980" y="512571"/>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3" name="椭圆 2">
            <a:extLst>
              <a:ext uri="{FF2B5EF4-FFF2-40B4-BE49-F238E27FC236}">
                <a16:creationId xmlns:a16="http://schemas.microsoft.com/office/drawing/2014/main" id="{D978BE96-23D8-E35D-9E51-DDF88F0BFBFE}"/>
              </a:ext>
            </a:extLst>
          </p:cNvPr>
          <p:cNvSpPr/>
          <p:nvPr/>
        </p:nvSpPr>
        <p:spPr>
          <a:xfrm>
            <a:off x="778780" y="885832"/>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4" name="椭圆 3">
            <a:extLst>
              <a:ext uri="{FF2B5EF4-FFF2-40B4-BE49-F238E27FC236}">
                <a16:creationId xmlns:a16="http://schemas.microsoft.com/office/drawing/2014/main" id="{2A9D6F07-E64F-5E15-2074-0294326930BB}"/>
              </a:ext>
            </a:extLst>
          </p:cNvPr>
          <p:cNvSpPr/>
          <p:nvPr/>
        </p:nvSpPr>
        <p:spPr>
          <a:xfrm>
            <a:off x="832694" y="1323726"/>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5" name="直接连接符 4">
            <a:extLst>
              <a:ext uri="{FF2B5EF4-FFF2-40B4-BE49-F238E27FC236}">
                <a16:creationId xmlns:a16="http://schemas.microsoft.com/office/drawing/2014/main" id="{187FA51C-4D50-95B4-8745-ADBC40D8A15C}"/>
              </a:ext>
            </a:extLst>
          </p:cNvPr>
          <p:cNvCxnSpPr>
            <a:cxnSpLocks/>
            <a:stCxn id="2" idx="3"/>
          </p:cNvCxnSpPr>
          <p:nvPr/>
        </p:nvCxnSpPr>
        <p:spPr>
          <a:xfrm flipH="1">
            <a:off x="251333" y="628425"/>
            <a:ext cx="241478" cy="237530"/>
          </a:xfrm>
          <a:prstGeom prst="line">
            <a:avLst/>
          </a:prstGeom>
        </p:spPr>
        <p:style>
          <a:lnRef idx="2">
            <a:schemeClr val="dk1"/>
          </a:lnRef>
          <a:fillRef idx="0">
            <a:schemeClr val="dk1"/>
          </a:fillRef>
          <a:effectRef idx="1">
            <a:schemeClr val="dk1"/>
          </a:effectRef>
          <a:fontRef idx="minor">
            <a:schemeClr val="tx1"/>
          </a:fontRef>
        </p:style>
      </p:cxnSp>
      <p:cxnSp>
        <p:nvCxnSpPr>
          <p:cNvPr id="6" name="直接连接符 5">
            <a:extLst>
              <a:ext uri="{FF2B5EF4-FFF2-40B4-BE49-F238E27FC236}">
                <a16:creationId xmlns:a16="http://schemas.microsoft.com/office/drawing/2014/main" id="{F8EF4E15-00C9-AED5-5545-C67DD33B290F}"/>
              </a:ext>
            </a:extLst>
          </p:cNvPr>
          <p:cNvCxnSpPr>
            <a:cxnSpLocks/>
            <a:stCxn id="2" idx="5"/>
            <a:endCxn id="3" idx="1"/>
          </p:cNvCxnSpPr>
          <p:nvPr/>
        </p:nvCxnSpPr>
        <p:spPr>
          <a:xfrm>
            <a:off x="583737" y="628425"/>
            <a:ext cx="213874" cy="277284"/>
          </a:xfrm>
          <a:prstGeom prst="line">
            <a:avLst/>
          </a:prstGeom>
        </p:spPr>
        <p:style>
          <a:lnRef idx="2">
            <a:schemeClr val="dk1"/>
          </a:lnRef>
          <a:fillRef idx="0">
            <a:schemeClr val="dk1"/>
          </a:fillRef>
          <a:effectRef idx="1">
            <a:schemeClr val="dk1"/>
          </a:effectRef>
          <a:fontRef idx="minor">
            <a:schemeClr val="tx1"/>
          </a:fontRef>
        </p:style>
      </p:cxnSp>
      <p:cxnSp>
        <p:nvCxnSpPr>
          <p:cNvPr id="7" name="直接连接符 6">
            <a:extLst>
              <a:ext uri="{FF2B5EF4-FFF2-40B4-BE49-F238E27FC236}">
                <a16:creationId xmlns:a16="http://schemas.microsoft.com/office/drawing/2014/main" id="{E738F4F0-FCC8-DE4C-4E9D-0BFB66C5A09B}"/>
              </a:ext>
            </a:extLst>
          </p:cNvPr>
          <p:cNvCxnSpPr>
            <a:cxnSpLocks/>
          </p:cNvCxnSpPr>
          <p:nvPr/>
        </p:nvCxnSpPr>
        <p:spPr>
          <a:xfrm>
            <a:off x="296796" y="981809"/>
            <a:ext cx="131721" cy="292580"/>
          </a:xfrm>
          <a:prstGeom prst="line">
            <a:avLst/>
          </a:prstGeom>
        </p:spPr>
        <p:style>
          <a:lnRef idx="2">
            <a:schemeClr val="dk1"/>
          </a:lnRef>
          <a:fillRef idx="0">
            <a:schemeClr val="dk1"/>
          </a:fillRef>
          <a:effectRef idx="1">
            <a:schemeClr val="dk1"/>
          </a:effectRef>
          <a:fontRef idx="minor">
            <a:schemeClr val="tx1"/>
          </a:fontRef>
        </p:style>
      </p:cxnSp>
      <p:cxnSp>
        <p:nvCxnSpPr>
          <p:cNvPr id="8" name="直接连接符 7">
            <a:extLst>
              <a:ext uri="{FF2B5EF4-FFF2-40B4-BE49-F238E27FC236}">
                <a16:creationId xmlns:a16="http://schemas.microsoft.com/office/drawing/2014/main" id="{C52DE065-A27E-7F27-4D1D-488715669F9E}"/>
              </a:ext>
            </a:extLst>
          </p:cNvPr>
          <p:cNvCxnSpPr>
            <a:cxnSpLocks/>
            <a:stCxn id="3" idx="3"/>
          </p:cNvCxnSpPr>
          <p:nvPr/>
        </p:nvCxnSpPr>
        <p:spPr>
          <a:xfrm flipH="1">
            <a:off x="519443" y="1001686"/>
            <a:ext cx="278168" cy="272703"/>
          </a:xfrm>
          <a:prstGeom prst="line">
            <a:avLst/>
          </a:prstGeom>
        </p:spPr>
        <p:style>
          <a:lnRef idx="2">
            <a:schemeClr val="dk1"/>
          </a:lnRef>
          <a:fillRef idx="0">
            <a:schemeClr val="dk1"/>
          </a:fillRef>
          <a:effectRef idx="1">
            <a:schemeClr val="dk1"/>
          </a:effectRef>
          <a:fontRef idx="minor">
            <a:schemeClr val="tx1"/>
          </a:fontRef>
        </p:style>
      </p:cxnSp>
      <p:cxnSp>
        <p:nvCxnSpPr>
          <p:cNvPr id="9" name="直接连接符 8">
            <a:extLst>
              <a:ext uri="{FF2B5EF4-FFF2-40B4-BE49-F238E27FC236}">
                <a16:creationId xmlns:a16="http://schemas.microsoft.com/office/drawing/2014/main" id="{FB5BE8E7-54FA-2315-8DAF-548CFA58B594}"/>
              </a:ext>
            </a:extLst>
          </p:cNvPr>
          <p:cNvCxnSpPr>
            <a:cxnSpLocks/>
            <a:stCxn id="18" idx="2"/>
            <a:endCxn id="3" idx="7"/>
          </p:cNvCxnSpPr>
          <p:nvPr/>
        </p:nvCxnSpPr>
        <p:spPr>
          <a:xfrm flipH="1">
            <a:off x="888537" y="876154"/>
            <a:ext cx="247571" cy="29555"/>
          </a:xfrm>
          <a:prstGeom prst="line">
            <a:avLst/>
          </a:prstGeom>
        </p:spPr>
        <p:style>
          <a:lnRef idx="2">
            <a:schemeClr val="dk1"/>
          </a:lnRef>
          <a:fillRef idx="0">
            <a:schemeClr val="dk1"/>
          </a:fillRef>
          <a:effectRef idx="1">
            <a:schemeClr val="dk1"/>
          </a:effectRef>
          <a:fontRef idx="minor">
            <a:schemeClr val="tx1"/>
          </a:fontRef>
        </p:style>
      </p:cxnSp>
      <p:cxnSp>
        <p:nvCxnSpPr>
          <p:cNvPr id="10" name="直接连接符 9">
            <a:extLst>
              <a:ext uri="{FF2B5EF4-FFF2-40B4-BE49-F238E27FC236}">
                <a16:creationId xmlns:a16="http://schemas.microsoft.com/office/drawing/2014/main" id="{221AAE6C-3390-F2B4-B727-BD936743D0D0}"/>
              </a:ext>
            </a:extLst>
          </p:cNvPr>
          <p:cNvCxnSpPr>
            <a:cxnSpLocks/>
            <a:stCxn id="4" idx="0"/>
            <a:endCxn id="3" idx="4"/>
          </p:cNvCxnSpPr>
          <p:nvPr/>
        </p:nvCxnSpPr>
        <p:spPr>
          <a:xfrm flipH="1" flipV="1">
            <a:off x="843074" y="1021563"/>
            <a:ext cx="53914" cy="302163"/>
          </a:xfrm>
          <a:prstGeom prst="line">
            <a:avLst/>
          </a:prstGeom>
        </p:spPr>
        <p:style>
          <a:lnRef idx="2">
            <a:schemeClr val="dk1"/>
          </a:lnRef>
          <a:fillRef idx="0">
            <a:schemeClr val="dk1"/>
          </a:fillRef>
          <a:effectRef idx="1">
            <a:schemeClr val="dk1"/>
          </a:effectRef>
          <a:fontRef idx="minor">
            <a:schemeClr val="tx1"/>
          </a:fontRef>
        </p:style>
      </p:cxnSp>
      <p:cxnSp>
        <p:nvCxnSpPr>
          <p:cNvPr id="11" name="直接连接符 10">
            <a:extLst>
              <a:ext uri="{FF2B5EF4-FFF2-40B4-BE49-F238E27FC236}">
                <a16:creationId xmlns:a16="http://schemas.microsoft.com/office/drawing/2014/main" id="{BB493CE5-AB84-0289-712D-A1FB5ACBCA85}"/>
              </a:ext>
            </a:extLst>
          </p:cNvPr>
          <p:cNvCxnSpPr>
            <a:cxnSpLocks/>
            <a:stCxn id="17" idx="1"/>
            <a:endCxn id="3" idx="5"/>
          </p:cNvCxnSpPr>
          <p:nvPr/>
        </p:nvCxnSpPr>
        <p:spPr>
          <a:xfrm flipH="1" flipV="1">
            <a:off x="888537" y="1001686"/>
            <a:ext cx="341209" cy="144561"/>
          </a:xfrm>
          <a:prstGeom prst="line">
            <a:avLst/>
          </a:prstGeom>
        </p:spPr>
        <p:style>
          <a:lnRef idx="2">
            <a:schemeClr val="dk1"/>
          </a:lnRef>
          <a:fillRef idx="0">
            <a:schemeClr val="dk1"/>
          </a:fillRef>
          <a:effectRef idx="1">
            <a:schemeClr val="dk1"/>
          </a:effectRef>
          <a:fontRef idx="minor">
            <a:schemeClr val="tx1"/>
          </a:fontRef>
        </p:style>
      </p:cxnSp>
      <p:cxnSp>
        <p:nvCxnSpPr>
          <p:cNvPr id="12" name="直接连接符 11">
            <a:extLst>
              <a:ext uri="{FF2B5EF4-FFF2-40B4-BE49-F238E27FC236}">
                <a16:creationId xmlns:a16="http://schemas.microsoft.com/office/drawing/2014/main" id="{A4290F1A-AA00-A8A8-D196-3CB2F6D93955}"/>
              </a:ext>
            </a:extLst>
          </p:cNvPr>
          <p:cNvCxnSpPr>
            <a:cxnSpLocks/>
            <a:stCxn id="18" idx="5"/>
            <a:endCxn id="17" idx="0"/>
          </p:cNvCxnSpPr>
          <p:nvPr/>
        </p:nvCxnSpPr>
        <p:spPr>
          <a:xfrm>
            <a:off x="1245865" y="924142"/>
            <a:ext cx="29344" cy="202228"/>
          </a:xfrm>
          <a:prstGeom prst="line">
            <a:avLst/>
          </a:prstGeom>
        </p:spPr>
        <p:style>
          <a:lnRef idx="2">
            <a:schemeClr val="dk1"/>
          </a:lnRef>
          <a:fillRef idx="0">
            <a:schemeClr val="dk1"/>
          </a:fillRef>
          <a:effectRef idx="1">
            <a:schemeClr val="dk1"/>
          </a:effectRef>
          <a:fontRef idx="minor">
            <a:schemeClr val="tx1"/>
          </a:fontRef>
        </p:style>
      </p:cxnSp>
      <p:cxnSp>
        <p:nvCxnSpPr>
          <p:cNvPr id="13" name="直接连接符 12">
            <a:extLst>
              <a:ext uri="{FF2B5EF4-FFF2-40B4-BE49-F238E27FC236}">
                <a16:creationId xmlns:a16="http://schemas.microsoft.com/office/drawing/2014/main" id="{539B2FA2-AABF-28FD-DF3A-56BA8F38704D}"/>
              </a:ext>
            </a:extLst>
          </p:cNvPr>
          <p:cNvCxnSpPr>
            <a:cxnSpLocks/>
            <a:stCxn id="2" idx="4"/>
          </p:cNvCxnSpPr>
          <p:nvPr/>
        </p:nvCxnSpPr>
        <p:spPr>
          <a:xfrm flipH="1">
            <a:off x="473980" y="648302"/>
            <a:ext cx="64294" cy="606210"/>
          </a:xfrm>
          <a:prstGeom prst="line">
            <a:avLst/>
          </a:prstGeom>
        </p:spPr>
        <p:style>
          <a:lnRef idx="2">
            <a:schemeClr val="dk1"/>
          </a:lnRef>
          <a:fillRef idx="0">
            <a:schemeClr val="dk1"/>
          </a:fillRef>
          <a:effectRef idx="1">
            <a:schemeClr val="dk1"/>
          </a:effectRef>
          <a:fontRef idx="minor">
            <a:schemeClr val="tx1"/>
          </a:fontRef>
        </p:style>
      </p:cxnSp>
      <p:cxnSp>
        <p:nvCxnSpPr>
          <p:cNvPr id="14" name="直接连接符 13">
            <a:extLst>
              <a:ext uri="{FF2B5EF4-FFF2-40B4-BE49-F238E27FC236}">
                <a16:creationId xmlns:a16="http://schemas.microsoft.com/office/drawing/2014/main" id="{E9865DFE-D268-E8F4-DF8F-6777E2004911}"/>
              </a:ext>
            </a:extLst>
          </p:cNvPr>
          <p:cNvCxnSpPr>
            <a:cxnSpLocks/>
            <a:endCxn id="4" idx="2"/>
          </p:cNvCxnSpPr>
          <p:nvPr/>
        </p:nvCxnSpPr>
        <p:spPr>
          <a:xfrm>
            <a:off x="517724" y="1370236"/>
            <a:ext cx="314970" cy="21356"/>
          </a:xfrm>
          <a:prstGeom prst="line">
            <a:avLst/>
          </a:prstGeom>
        </p:spPr>
        <p:style>
          <a:lnRef idx="2">
            <a:schemeClr val="dk1"/>
          </a:lnRef>
          <a:fillRef idx="0">
            <a:schemeClr val="dk1"/>
          </a:fillRef>
          <a:effectRef idx="1">
            <a:schemeClr val="dk1"/>
          </a:effectRef>
          <a:fontRef idx="minor">
            <a:schemeClr val="tx1"/>
          </a:fontRef>
        </p:style>
      </p:cxnSp>
      <p:sp>
        <p:nvSpPr>
          <p:cNvPr id="15" name="椭圆 14">
            <a:extLst>
              <a:ext uri="{FF2B5EF4-FFF2-40B4-BE49-F238E27FC236}">
                <a16:creationId xmlns:a16="http://schemas.microsoft.com/office/drawing/2014/main" id="{C7A46643-D830-296C-E06D-ACC7A22793DB}"/>
              </a:ext>
            </a:extLst>
          </p:cNvPr>
          <p:cNvSpPr/>
          <p:nvPr/>
        </p:nvSpPr>
        <p:spPr>
          <a:xfrm>
            <a:off x="404442" y="1257983"/>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6" name="椭圆 15">
            <a:extLst>
              <a:ext uri="{FF2B5EF4-FFF2-40B4-BE49-F238E27FC236}">
                <a16:creationId xmlns:a16="http://schemas.microsoft.com/office/drawing/2014/main" id="{686F4198-CBF3-2FCD-A8E3-FCB88AB1F528}"/>
              </a:ext>
            </a:extLst>
          </p:cNvPr>
          <p:cNvSpPr/>
          <p:nvPr/>
        </p:nvSpPr>
        <p:spPr>
          <a:xfrm>
            <a:off x="214878" y="848967"/>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17" name="椭圆 16">
            <a:extLst>
              <a:ext uri="{FF2B5EF4-FFF2-40B4-BE49-F238E27FC236}">
                <a16:creationId xmlns:a16="http://schemas.microsoft.com/office/drawing/2014/main" id="{08A6B319-A3EE-31B9-58C4-3897A1E4CC29}"/>
              </a:ext>
            </a:extLst>
          </p:cNvPr>
          <p:cNvSpPr/>
          <p:nvPr/>
        </p:nvSpPr>
        <p:spPr>
          <a:xfrm>
            <a:off x="1210915" y="1126370"/>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8" name="椭圆 17">
            <a:extLst>
              <a:ext uri="{FF2B5EF4-FFF2-40B4-BE49-F238E27FC236}">
                <a16:creationId xmlns:a16="http://schemas.microsoft.com/office/drawing/2014/main" id="{8E5CDFE4-53FD-398F-36E2-A78CE48EA9E1}"/>
              </a:ext>
            </a:extLst>
          </p:cNvPr>
          <p:cNvSpPr/>
          <p:nvPr/>
        </p:nvSpPr>
        <p:spPr>
          <a:xfrm>
            <a:off x="1136108" y="808288"/>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9" name="文本框 18">
            <a:extLst>
              <a:ext uri="{FF2B5EF4-FFF2-40B4-BE49-F238E27FC236}">
                <a16:creationId xmlns:a16="http://schemas.microsoft.com/office/drawing/2014/main" id="{C12F1191-E47D-3736-6C59-0C492CAD1414}"/>
              </a:ext>
            </a:extLst>
          </p:cNvPr>
          <p:cNvSpPr txBox="1"/>
          <p:nvPr/>
        </p:nvSpPr>
        <p:spPr>
          <a:xfrm>
            <a:off x="699143" y="800757"/>
            <a:ext cx="292068" cy="276999"/>
          </a:xfrm>
          <a:prstGeom prst="rect">
            <a:avLst/>
          </a:prstGeom>
          <a:noFill/>
        </p:spPr>
        <p:txBody>
          <a:bodyPr wrap="non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cxnSp>
        <p:nvCxnSpPr>
          <p:cNvPr id="20" name="直接连接符 19">
            <a:extLst>
              <a:ext uri="{FF2B5EF4-FFF2-40B4-BE49-F238E27FC236}">
                <a16:creationId xmlns:a16="http://schemas.microsoft.com/office/drawing/2014/main" id="{002596CF-5809-4620-2BCC-C7DE9BBF6204}"/>
              </a:ext>
            </a:extLst>
          </p:cNvPr>
          <p:cNvCxnSpPr>
            <a:cxnSpLocks/>
          </p:cNvCxnSpPr>
          <p:nvPr/>
        </p:nvCxnSpPr>
        <p:spPr>
          <a:xfrm flipH="1">
            <a:off x="853809" y="583200"/>
            <a:ext cx="34728" cy="311085"/>
          </a:xfrm>
          <a:prstGeom prst="line">
            <a:avLst/>
          </a:prstGeom>
        </p:spPr>
        <p:style>
          <a:lnRef idx="2">
            <a:schemeClr val="dk1"/>
          </a:lnRef>
          <a:fillRef idx="0">
            <a:schemeClr val="dk1"/>
          </a:fillRef>
          <a:effectRef idx="1">
            <a:schemeClr val="dk1"/>
          </a:effectRef>
          <a:fontRef idx="minor">
            <a:schemeClr val="tx1"/>
          </a:fontRef>
        </p:style>
      </p:cxnSp>
      <p:sp>
        <p:nvSpPr>
          <p:cNvPr id="21" name="椭圆 20">
            <a:extLst>
              <a:ext uri="{FF2B5EF4-FFF2-40B4-BE49-F238E27FC236}">
                <a16:creationId xmlns:a16="http://schemas.microsoft.com/office/drawing/2014/main" id="{18F977C8-8ACD-1B66-8386-84D78B09B1B7}"/>
              </a:ext>
            </a:extLst>
          </p:cNvPr>
          <p:cNvSpPr/>
          <p:nvPr/>
        </p:nvSpPr>
        <p:spPr>
          <a:xfrm>
            <a:off x="830950" y="494782"/>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2" name="文本框 21">
            <a:extLst>
              <a:ext uri="{FF2B5EF4-FFF2-40B4-BE49-F238E27FC236}">
                <a16:creationId xmlns:a16="http://schemas.microsoft.com/office/drawing/2014/main" id="{77F2C24E-7A10-E551-C920-D3C1EBFC8383}"/>
              </a:ext>
            </a:extLst>
          </p:cNvPr>
          <p:cNvSpPr txBox="1"/>
          <p:nvPr/>
        </p:nvSpPr>
        <p:spPr>
          <a:xfrm>
            <a:off x="136492" y="747419"/>
            <a:ext cx="274434" cy="307777"/>
          </a:xfrm>
          <a:prstGeom prst="rect">
            <a:avLst/>
          </a:prstGeom>
          <a:noFill/>
        </p:spPr>
        <p:txBody>
          <a:bodyPr wrap="none" rtlCol="0">
            <a:spAutoFit/>
          </a:bodyPr>
          <a:lstStyle/>
          <a:p>
            <a:r>
              <a:rPr lang="en-US" altLang="zh-CN" sz="1400" b="1" dirty="0"/>
              <a:t>-</a:t>
            </a:r>
            <a:endParaRPr lang="zh-CN" altLang="en-US" sz="1400" b="1" dirty="0"/>
          </a:p>
        </p:txBody>
      </p:sp>
      <p:sp>
        <p:nvSpPr>
          <p:cNvPr id="23" name="文本框 22">
            <a:extLst>
              <a:ext uri="{FF2B5EF4-FFF2-40B4-BE49-F238E27FC236}">
                <a16:creationId xmlns:a16="http://schemas.microsoft.com/office/drawing/2014/main" id="{7A692D5B-C457-C197-B877-BEB4C586BE7C}"/>
              </a:ext>
            </a:extLst>
          </p:cNvPr>
          <p:cNvSpPr txBox="1"/>
          <p:nvPr/>
        </p:nvSpPr>
        <p:spPr>
          <a:xfrm>
            <a:off x="1058243" y="727972"/>
            <a:ext cx="292068" cy="276999"/>
          </a:xfrm>
          <a:prstGeom prst="rect">
            <a:avLst/>
          </a:prstGeom>
          <a:noFill/>
        </p:spPr>
        <p:txBody>
          <a:bodyPr wrap="non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sp>
        <p:nvSpPr>
          <p:cNvPr id="37" name="文本框 36">
            <a:extLst>
              <a:ext uri="{FF2B5EF4-FFF2-40B4-BE49-F238E27FC236}">
                <a16:creationId xmlns:a16="http://schemas.microsoft.com/office/drawing/2014/main" id="{18AF7AAB-CD64-2D7E-B139-109B522C8C1E}"/>
              </a:ext>
            </a:extLst>
          </p:cNvPr>
          <p:cNvSpPr txBox="1"/>
          <p:nvPr/>
        </p:nvSpPr>
        <p:spPr>
          <a:xfrm>
            <a:off x="332484" y="1154720"/>
            <a:ext cx="274434" cy="307777"/>
          </a:xfrm>
          <a:prstGeom prst="rect">
            <a:avLst/>
          </a:prstGeom>
          <a:noFill/>
        </p:spPr>
        <p:txBody>
          <a:bodyPr wrap="none" rtlCol="0">
            <a:spAutoFit/>
          </a:bodyPr>
          <a:lstStyle/>
          <a:p>
            <a:r>
              <a:rPr lang="en-US" altLang="zh-CN" sz="1400" b="1" dirty="0"/>
              <a:t>-</a:t>
            </a:r>
            <a:endParaRPr lang="zh-CN" altLang="en-US" sz="1400" b="1" dirty="0"/>
          </a:p>
        </p:txBody>
      </p:sp>
      <p:sp>
        <p:nvSpPr>
          <p:cNvPr id="38" name="矩形 37">
            <a:extLst>
              <a:ext uri="{FF2B5EF4-FFF2-40B4-BE49-F238E27FC236}">
                <a16:creationId xmlns:a16="http://schemas.microsoft.com/office/drawing/2014/main" id="{6640A525-F6A3-44AE-D461-B0FF09242185}"/>
              </a:ext>
            </a:extLst>
          </p:cNvPr>
          <p:cNvSpPr/>
          <p:nvPr/>
        </p:nvSpPr>
        <p:spPr>
          <a:xfrm>
            <a:off x="161249" y="415281"/>
            <a:ext cx="1211944" cy="1065535"/>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文本框 38">
            <a:extLst>
              <a:ext uri="{FF2B5EF4-FFF2-40B4-BE49-F238E27FC236}">
                <a16:creationId xmlns:a16="http://schemas.microsoft.com/office/drawing/2014/main" id="{FB74768D-9A34-2EBC-6A93-A212BB895C4B}"/>
              </a:ext>
            </a:extLst>
          </p:cNvPr>
          <p:cNvSpPr txBox="1"/>
          <p:nvPr/>
        </p:nvSpPr>
        <p:spPr>
          <a:xfrm>
            <a:off x="3142036" y="911332"/>
            <a:ext cx="242374" cy="246221"/>
          </a:xfrm>
          <a:prstGeom prst="rect">
            <a:avLst/>
          </a:prstGeom>
          <a:noFill/>
        </p:spPr>
        <p:txBody>
          <a:bodyPr wrap="none" rtlCol="0">
            <a:spAutoFit/>
          </a:bodyPr>
          <a:lstStyle/>
          <a:p>
            <a:r>
              <a:rPr lang="en-US" altLang="zh-CN" sz="1000" dirty="0">
                <a:latin typeface="Times New Roman" panose="02020603050405020304" pitchFamily="18" charset="0"/>
                <a:cs typeface="Times New Roman" panose="02020603050405020304" pitchFamily="18" charset="0"/>
              </a:rPr>
              <a:t>?</a:t>
            </a:r>
            <a:endParaRPr lang="zh-CN" altLang="en-US" sz="1000" dirty="0">
              <a:latin typeface="Times New Roman" panose="02020603050405020304" pitchFamily="18" charset="0"/>
              <a:cs typeface="Times New Roman" panose="02020603050405020304" pitchFamily="18" charset="0"/>
            </a:endParaRPr>
          </a:p>
        </p:txBody>
      </p:sp>
      <p:sp>
        <p:nvSpPr>
          <p:cNvPr id="40" name="文本框 39">
            <a:extLst>
              <a:ext uri="{FF2B5EF4-FFF2-40B4-BE49-F238E27FC236}">
                <a16:creationId xmlns:a16="http://schemas.microsoft.com/office/drawing/2014/main" id="{C01E9AA2-DB5F-7944-12B7-25E485BDD8C3}"/>
              </a:ext>
            </a:extLst>
          </p:cNvPr>
          <p:cNvSpPr txBox="1"/>
          <p:nvPr/>
        </p:nvSpPr>
        <p:spPr>
          <a:xfrm>
            <a:off x="3396715" y="913190"/>
            <a:ext cx="242374" cy="246221"/>
          </a:xfrm>
          <a:prstGeom prst="rect">
            <a:avLst/>
          </a:prstGeom>
          <a:noFill/>
        </p:spPr>
        <p:txBody>
          <a:bodyPr wrap="none" rtlCol="0">
            <a:spAutoFit/>
          </a:bodyPr>
          <a:lstStyle/>
          <a:p>
            <a:r>
              <a:rPr lang="en-US" altLang="zh-CN" sz="1000" dirty="0">
                <a:latin typeface="Times New Roman" panose="02020603050405020304" pitchFamily="18" charset="0"/>
                <a:cs typeface="Times New Roman" panose="02020603050405020304" pitchFamily="18" charset="0"/>
              </a:rPr>
              <a:t>?</a:t>
            </a:r>
            <a:endParaRPr lang="zh-CN" altLang="en-US" sz="1000" dirty="0">
              <a:latin typeface="Times New Roman" panose="02020603050405020304" pitchFamily="18" charset="0"/>
              <a:cs typeface="Times New Roman" panose="02020603050405020304" pitchFamily="18" charset="0"/>
            </a:endParaRPr>
          </a:p>
        </p:txBody>
      </p:sp>
      <p:sp>
        <p:nvSpPr>
          <p:cNvPr id="41" name="椭圆 40">
            <a:extLst>
              <a:ext uri="{FF2B5EF4-FFF2-40B4-BE49-F238E27FC236}">
                <a16:creationId xmlns:a16="http://schemas.microsoft.com/office/drawing/2014/main" id="{F1FFF972-220E-9611-7F98-9B12430611D2}"/>
              </a:ext>
            </a:extLst>
          </p:cNvPr>
          <p:cNvSpPr/>
          <p:nvPr/>
        </p:nvSpPr>
        <p:spPr>
          <a:xfrm>
            <a:off x="3698755" y="966835"/>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42" name="文本框 41">
            <a:extLst>
              <a:ext uri="{FF2B5EF4-FFF2-40B4-BE49-F238E27FC236}">
                <a16:creationId xmlns:a16="http://schemas.microsoft.com/office/drawing/2014/main" id="{9244D791-9F56-2BFC-0791-0C893C40A511}"/>
              </a:ext>
            </a:extLst>
          </p:cNvPr>
          <p:cNvSpPr txBox="1"/>
          <p:nvPr/>
        </p:nvSpPr>
        <p:spPr>
          <a:xfrm>
            <a:off x="3643360" y="913190"/>
            <a:ext cx="242374" cy="246221"/>
          </a:xfrm>
          <a:prstGeom prst="rect">
            <a:avLst/>
          </a:prstGeom>
          <a:noFill/>
        </p:spPr>
        <p:txBody>
          <a:bodyPr wrap="none" rtlCol="0">
            <a:spAutoFit/>
          </a:bodyPr>
          <a:lstStyle/>
          <a:p>
            <a:r>
              <a:rPr lang="en-US" altLang="zh-CN" sz="1000" dirty="0">
                <a:latin typeface="Times New Roman" panose="02020603050405020304" pitchFamily="18" charset="0"/>
                <a:cs typeface="Times New Roman" panose="02020603050405020304" pitchFamily="18" charset="0"/>
              </a:rPr>
              <a:t>?</a:t>
            </a:r>
            <a:endParaRPr lang="zh-CN" altLang="en-US" sz="1000" dirty="0">
              <a:latin typeface="Times New Roman" panose="02020603050405020304" pitchFamily="18" charset="0"/>
              <a:cs typeface="Times New Roman" panose="02020603050405020304" pitchFamily="18" charset="0"/>
            </a:endParaRPr>
          </a:p>
        </p:txBody>
      </p:sp>
      <p:sp>
        <p:nvSpPr>
          <p:cNvPr id="43" name="椭圆 42">
            <a:extLst>
              <a:ext uri="{FF2B5EF4-FFF2-40B4-BE49-F238E27FC236}">
                <a16:creationId xmlns:a16="http://schemas.microsoft.com/office/drawing/2014/main" id="{3EB52A1E-35FC-A8C1-E416-AB57AA997DDD}"/>
              </a:ext>
            </a:extLst>
          </p:cNvPr>
          <p:cNvSpPr/>
          <p:nvPr/>
        </p:nvSpPr>
        <p:spPr>
          <a:xfrm>
            <a:off x="5451952" y="853165"/>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44" name="椭圆 43">
            <a:extLst>
              <a:ext uri="{FF2B5EF4-FFF2-40B4-BE49-F238E27FC236}">
                <a16:creationId xmlns:a16="http://schemas.microsoft.com/office/drawing/2014/main" id="{F9CD61D2-4993-C99D-9010-B772AD79EDAB}"/>
              </a:ext>
            </a:extLst>
          </p:cNvPr>
          <p:cNvSpPr/>
          <p:nvPr/>
        </p:nvSpPr>
        <p:spPr>
          <a:xfrm>
            <a:off x="5756752" y="1226426"/>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45" name="椭圆 44">
            <a:extLst>
              <a:ext uri="{FF2B5EF4-FFF2-40B4-BE49-F238E27FC236}">
                <a16:creationId xmlns:a16="http://schemas.microsoft.com/office/drawing/2014/main" id="{48D2B0F6-A652-4A89-E1B9-10D3728CECE3}"/>
              </a:ext>
            </a:extLst>
          </p:cNvPr>
          <p:cNvSpPr/>
          <p:nvPr/>
        </p:nvSpPr>
        <p:spPr>
          <a:xfrm>
            <a:off x="5810666" y="1664320"/>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46" name="直接连接符 45">
            <a:extLst>
              <a:ext uri="{FF2B5EF4-FFF2-40B4-BE49-F238E27FC236}">
                <a16:creationId xmlns:a16="http://schemas.microsoft.com/office/drawing/2014/main" id="{0D1B1240-C7ED-A41F-3449-28A860824D1D}"/>
              </a:ext>
            </a:extLst>
          </p:cNvPr>
          <p:cNvCxnSpPr>
            <a:cxnSpLocks/>
            <a:stCxn id="43" idx="3"/>
          </p:cNvCxnSpPr>
          <p:nvPr/>
        </p:nvCxnSpPr>
        <p:spPr>
          <a:xfrm flipH="1">
            <a:off x="5229305" y="969019"/>
            <a:ext cx="241478" cy="237530"/>
          </a:xfrm>
          <a:prstGeom prst="line">
            <a:avLst/>
          </a:prstGeom>
        </p:spPr>
        <p:style>
          <a:lnRef idx="2">
            <a:schemeClr val="dk1"/>
          </a:lnRef>
          <a:fillRef idx="0">
            <a:schemeClr val="dk1"/>
          </a:fillRef>
          <a:effectRef idx="1">
            <a:schemeClr val="dk1"/>
          </a:effectRef>
          <a:fontRef idx="minor">
            <a:schemeClr val="tx1"/>
          </a:fontRef>
        </p:style>
      </p:cxnSp>
      <p:cxnSp>
        <p:nvCxnSpPr>
          <p:cNvPr id="47" name="直接连接符 46">
            <a:extLst>
              <a:ext uri="{FF2B5EF4-FFF2-40B4-BE49-F238E27FC236}">
                <a16:creationId xmlns:a16="http://schemas.microsoft.com/office/drawing/2014/main" id="{25AAC874-B19B-482C-AF3A-8F14A38E414A}"/>
              </a:ext>
            </a:extLst>
          </p:cNvPr>
          <p:cNvCxnSpPr>
            <a:cxnSpLocks/>
            <a:stCxn id="43" idx="5"/>
            <a:endCxn id="44" idx="1"/>
          </p:cNvCxnSpPr>
          <p:nvPr/>
        </p:nvCxnSpPr>
        <p:spPr>
          <a:xfrm>
            <a:off x="5561709" y="969019"/>
            <a:ext cx="213874" cy="277284"/>
          </a:xfrm>
          <a:prstGeom prst="line">
            <a:avLst/>
          </a:prstGeom>
        </p:spPr>
        <p:style>
          <a:lnRef idx="2">
            <a:schemeClr val="dk1"/>
          </a:lnRef>
          <a:fillRef idx="0">
            <a:schemeClr val="dk1"/>
          </a:fillRef>
          <a:effectRef idx="1">
            <a:schemeClr val="dk1"/>
          </a:effectRef>
          <a:fontRef idx="minor">
            <a:schemeClr val="tx1"/>
          </a:fontRef>
        </p:style>
      </p:cxnSp>
      <p:cxnSp>
        <p:nvCxnSpPr>
          <p:cNvPr id="48" name="直接连接符 47">
            <a:extLst>
              <a:ext uri="{FF2B5EF4-FFF2-40B4-BE49-F238E27FC236}">
                <a16:creationId xmlns:a16="http://schemas.microsoft.com/office/drawing/2014/main" id="{00552E3F-1991-C55F-4B91-1D04D74B06B1}"/>
              </a:ext>
            </a:extLst>
          </p:cNvPr>
          <p:cNvCxnSpPr>
            <a:cxnSpLocks/>
          </p:cNvCxnSpPr>
          <p:nvPr/>
        </p:nvCxnSpPr>
        <p:spPr>
          <a:xfrm>
            <a:off x="5274768" y="1322403"/>
            <a:ext cx="131721" cy="292580"/>
          </a:xfrm>
          <a:prstGeom prst="line">
            <a:avLst/>
          </a:prstGeom>
        </p:spPr>
        <p:style>
          <a:lnRef idx="2">
            <a:schemeClr val="dk1"/>
          </a:lnRef>
          <a:fillRef idx="0">
            <a:schemeClr val="dk1"/>
          </a:fillRef>
          <a:effectRef idx="1">
            <a:schemeClr val="dk1"/>
          </a:effectRef>
          <a:fontRef idx="minor">
            <a:schemeClr val="tx1"/>
          </a:fontRef>
        </p:style>
      </p:cxnSp>
      <p:cxnSp>
        <p:nvCxnSpPr>
          <p:cNvPr id="49" name="直接连接符 48">
            <a:extLst>
              <a:ext uri="{FF2B5EF4-FFF2-40B4-BE49-F238E27FC236}">
                <a16:creationId xmlns:a16="http://schemas.microsoft.com/office/drawing/2014/main" id="{81AA8F59-88BD-04EB-76DA-5C8E6E1A78E9}"/>
              </a:ext>
            </a:extLst>
          </p:cNvPr>
          <p:cNvCxnSpPr>
            <a:cxnSpLocks/>
            <a:stCxn id="44" idx="3"/>
          </p:cNvCxnSpPr>
          <p:nvPr/>
        </p:nvCxnSpPr>
        <p:spPr>
          <a:xfrm flipH="1">
            <a:off x="5497415" y="1342280"/>
            <a:ext cx="278168" cy="272703"/>
          </a:xfrm>
          <a:prstGeom prst="line">
            <a:avLst/>
          </a:prstGeom>
        </p:spPr>
        <p:style>
          <a:lnRef idx="2">
            <a:schemeClr val="dk1"/>
          </a:lnRef>
          <a:fillRef idx="0">
            <a:schemeClr val="dk1"/>
          </a:fillRef>
          <a:effectRef idx="1">
            <a:schemeClr val="dk1"/>
          </a:effectRef>
          <a:fontRef idx="minor">
            <a:schemeClr val="tx1"/>
          </a:fontRef>
        </p:style>
      </p:cxnSp>
      <p:cxnSp>
        <p:nvCxnSpPr>
          <p:cNvPr id="50" name="直接连接符 49">
            <a:extLst>
              <a:ext uri="{FF2B5EF4-FFF2-40B4-BE49-F238E27FC236}">
                <a16:creationId xmlns:a16="http://schemas.microsoft.com/office/drawing/2014/main" id="{A2182546-C804-822C-9A20-9B2BD3A38D71}"/>
              </a:ext>
            </a:extLst>
          </p:cNvPr>
          <p:cNvCxnSpPr>
            <a:cxnSpLocks/>
            <a:stCxn id="59" idx="2"/>
            <a:endCxn id="44" idx="7"/>
          </p:cNvCxnSpPr>
          <p:nvPr/>
        </p:nvCxnSpPr>
        <p:spPr>
          <a:xfrm flipH="1">
            <a:off x="5866509" y="1216748"/>
            <a:ext cx="247571" cy="29555"/>
          </a:xfrm>
          <a:prstGeom prst="line">
            <a:avLst/>
          </a:prstGeom>
        </p:spPr>
        <p:style>
          <a:lnRef idx="2">
            <a:schemeClr val="dk1"/>
          </a:lnRef>
          <a:fillRef idx="0">
            <a:schemeClr val="dk1"/>
          </a:fillRef>
          <a:effectRef idx="1">
            <a:schemeClr val="dk1"/>
          </a:effectRef>
          <a:fontRef idx="minor">
            <a:schemeClr val="tx1"/>
          </a:fontRef>
        </p:style>
      </p:cxnSp>
      <p:cxnSp>
        <p:nvCxnSpPr>
          <p:cNvPr id="51" name="直接连接符 50">
            <a:extLst>
              <a:ext uri="{FF2B5EF4-FFF2-40B4-BE49-F238E27FC236}">
                <a16:creationId xmlns:a16="http://schemas.microsoft.com/office/drawing/2014/main" id="{43074669-5719-B614-5DB5-8EE4E5340770}"/>
              </a:ext>
            </a:extLst>
          </p:cNvPr>
          <p:cNvCxnSpPr>
            <a:cxnSpLocks/>
            <a:stCxn id="45" idx="0"/>
            <a:endCxn id="44" idx="4"/>
          </p:cNvCxnSpPr>
          <p:nvPr/>
        </p:nvCxnSpPr>
        <p:spPr>
          <a:xfrm flipH="1" flipV="1">
            <a:off x="5821046" y="1362157"/>
            <a:ext cx="53914" cy="302163"/>
          </a:xfrm>
          <a:prstGeom prst="line">
            <a:avLst/>
          </a:prstGeom>
        </p:spPr>
        <p:style>
          <a:lnRef idx="2">
            <a:schemeClr val="dk1"/>
          </a:lnRef>
          <a:fillRef idx="0">
            <a:schemeClr val="dk1"/>
          </a:fillRef>
          <a:effectRef idx="1">
            <a:schemeClr val="dk1"/>
          </a:effectRef>
          <a:fontRef idx="minor">
            <a:schemeClr val="tx1"/>
          </a:fontRef>
        </p:style>
      </p:cxnSp>
      <p:cxnSp>
        <p:nvCxnSpPr>
          <p:cNvPr id="52" name="直接连接符 51">
            <a:extLst>
              <a:ext uri="{FF2B5EF4-FFF2-40B4-BE49-F238E27FC236}">
                <a16:creationId xmlns:a16="http://schemas.microsoft.com/office/drawing/2014/main" id="{4C24433E-40CA-5993-1A95-4DC5F3C8B1AB}"/>
              </a:ext>
            </a:extLst>
          </p:cNvPr>
          <p:cNvCxnSpPr>
            <a:cxnSpLocks/>
            <a:stCxn id="58" idx="1"/>
            <a:endCxn id="44" idx="5"/>
          </p:cNvCxnSpPr>
          <p:nvPr/>
        </p:nvCxnSpPr>
        <p:spPr>
          <a:xfrm flipH="1" flipV="1">
            <a:off x="5866509" y="1342280"/>
            <a:ext cx="341209" cy="144561"/>
          </a:xfrm>
          <a:prstGeom prst="line">
            <a:avLst/>
          </a:prstGeom>
        </p:spPr>
        <p:style>
          <a:lnRef idx="2">
            <a:schemeClr val="dk1"/>
          </a:lnRef>
          <a:fillRef idx="0">
            <a:schemeClr val="dk1"/>
          </a:fillRef>
          <a:effectRef idx="1">
            <a:schemeClr val="dk1"/>
          </a:effectRef>
          <a:fontRef idx="minor">
            <a:schemeClr val="tx1"/>
          </a:fontRef>
        </p:style>
      </p:cxnSp>
      <p:cxnSp>
        <p:nvCxnSpPr>
          <p:cNvPr id="53" name="直接连接符 52">
            <a:extLst>
              <a:ext uri="{FF2B5EF4-FFF2-40B4-BE49-F238E27FC236}">
                <a16:creationId xmlns:a16="http://schemas.microsoft.com/office/drawing/2014/main" id="{17BB6F9B-0755-9EB2-24B4-B102360FC3E7}"/>
              </a:ext>
            </a:extLst>
          </p:cNvPr>
          <p:cNvCxnSpPr>
            <a:cxnSpLocks/>
            <a:stCxn id="59" idx="5"/>
            <a:endCxn id="58" idx="0"/>
          </p:cNvCxnSpPr>
          <p:nvPr/>
        </p:nvCxnSpPr>
        <p:spPr>
          <a:xfrm>
            <a:off x="6223837" y="1264736"/>
            <a:ext cx="29344" cy="202228"/>
          </a:xfrm>
          <a:prstGeom prst="line">
            <a:avLst/>
          </a:prstGeom>
        </p:spPr>
        <p:style>
          <a:lnRef idx="2">
            <a:schemeClr val="dk1"/>
          </a:lnRef>
          <a:fillRef idx="0">
            <a:schemeClr val="dk1"/>
          </a:fillRef>
          <a:effectRef idx="1">
            <a:schemeClr val="dk1"/>
          </a:effectRef>
          <a:fontRef idx="minor">
            <a:schemeClr val="tx1"/>
          </a:fontRef>
        </p:style>
      </p:cxnSp>
      <p:cxnSp>
        <p:nvCxnSpPr>
          <p:cNvPr id="54" name="直接连接符 53">
            <a:extLst>
              <a:ext uri="{FF2B5EF4-FFF2-40B4-BE49-F238E27FC236}">
                <a16:creationId xmlns:a16="http://schemas.microsoft.com/office/drawing/2014/main" id="{E0A52FAF-051B-CB3A-610B-1624A1493666}"/>
              </a:ext>
            </a:extLst>
          </p:cNvPr>
          <p:cNvCxnSpPr>
            <a:cxnSpLocks/>
            <a:stCxn id="43" idx="4"/>
          </p:cNvCxnSpPr>
          <p:nvPr/>
        </p:nvCxnSpPr>
        <p:spPr>
          <a:xfrm flipH="1">
            <a:off x="5451952" y="988896"/>
            <a:ext cx="64294" cy="606210"/>
          </a:xfrm>
          <a:prstGeom prst="line">
            <a:avLst/>
          </a:prstGeom>
        </p:spPr>
        <p:style>
          <a:lnRef idx="2">
            <a:schemeClr val="dk1"/>
          </a:lnRef>
          <a:fillRef idx="0">
            <a:schemeClr val="dk1"/>
          </a:fillRef>
          <a:effectRef idx="1">
            <a:schemeClr val="dk1"/>
          </a:effectRef>
          <a:fontRef idx="minor">
            <a:schemeClr val="tx1"/>
          </a:fontRef>
        </p:style>
      </p:cxnSp>
      <p:cxnSp>
        <p:nvCxnSpPr>
          <p:cNvPr id="55" name="直接连接符 54">
            <a:extLst>
              <a:ext uri="{FF2B5EF4-FFF2-40B4-BE49-F238E27FC236}">
                <a16:creationId xmlns:a16="http://schemas.microsoft.com/office/drawing/2014/main" id="{F6C92B48-018D-2360-6A9B-B4385019B3A7}"/>
              </a:ext>
            </a:extLst>
          </p:cNvPr>
          <p:cNvCxnSpPr>
            <a:cxnSpLocks/>
            <a:endCxn id="45" idx="2"/>
          </p:cNvCxnSpPr>
          <p:nvPr/>
        </p:nvCxnSpPr>
        <p:spPr>
          <a:xfrm>
            <a:off x="5495696" y="1710830"/>
            <a:ext cx="314970" cy="21356"/>
          </a:xfrm>
          <a:prstGeom prst="line">
            <a:avLst/>
          </a:prstGeom>
        </p:spPr>
        <p:style>
          <a:lnRef idx="2">
            <a:schemeClr val="dk1"/>
          </a:lnRef>
          <a:fillRef idx="0">
            <a:schemeClr val="dk1"/>
          </a:fillRef>
          <a:effectRef idx="1">
            <a:schemeClr val="dk1"/>
          </a:effectRef>
          <a:fontRef idx="minor">
            <a:schemeClr val="tx1"/>
          </a:fontRef>
        </p:style>
      </p:cxnSp>
      <p:sp>
        <p:nvSpPr>
          <p:cNvPr id="56" name="椭圆 55">
            <a:extLst>
              <a:ext uri="{FF2B5EF4-FFF2-40B4-BE49-F238E27FC236}">
                <a16:creationId xmlns:a16="http://schemas.microsoft.com/office/drawing/2014/main" id="{91015E90-033D-4D21-0913-13F8BA8764CB}"/>
              </a:ext>
            </a:extLst>
          </p:cNvPr>
          <p:cNvSpPr/>
          <p:nvPr/>
        </p:nvSpPr>
        <p:spPr>
          <a:xfrm>
            <a:off x="5382414" y="1598577"/>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57" name="椭圆 56">
            <a:extLst>
              <a:ext uri="{FF2B5EF4-FFF2-40B4-BE49-F238E27FC236}">
                <a16:creationId xmlns:a16="http://schemas.microsoft.com/office/drawing/2014/main" id="{24876B1B-C6A9-2F88-C557-6521B711347E}"/>
              </a:ext>
            </a:extLst>
          </p:cNvPr>
          <p:cNvSpPr/>
          <p:nvPr/>
        </p:nvSpPr>
        <p:spPr>
          <a:xfrm>
            <a:off x="5192850" y="1189561"/>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58" name="椭圆 57">
            <a:extLst>
              <a:ext uri="{FF2B5EF4-FFF2-40B4-BE49-F238E27FC236}">
                <a16:creationId xmlns:a16="http://schemas.microsoft.com/office/drawing/2014/main" id="{93D704B3-FB44-9A0A-9E7C-CFF92ACF6D27}"/>
              </a:ext>
            </a:extLst>
          </p:cNvPr>
          <p:cNvSpPr/>
          <p:nvPr/>
        </p:nvSpPr>
        <p:spPr>
          <a:xfrm>
            <a:off x="6188887" y="1466964"/>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59" name="椭圆 58">
            <a:extLst>
              <a:ext uri="{FF2B5EF4-FFF2-40B4-BE49-F238E27FC236}">
                <a16:creationId xmlns:a16="http://schemas.microsoft.com/office/drawing/2014/main" id="{9F167AC2-B3B9-DBBE-DB80-21DD84BB0A5D}"/>
              </a:ext>
            </a:extLst>
          </p:cNvPr>
          <p:cNvSpPr/>
          <p:nvPr/>
        </p:nvSpPr>
        <p:spPr>
          <a:xfrm>
            <a:off x="6114080" y="1148882"/>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60" name="文本框 59">
            <a:extLst>
              <a:ext uri="{FF2B5EF4-FFF2-40B4-BE49-F238E27FC236}">
                <a16:creationId xmlns:a16="http://schemas.microsoft.com/office/drawing/2014/main" id="{A6C444C5-348F-D632-1B8C-CA91301810DD}"/>
              </a:ext>
            </a:extLst>
          </p:cNvPr>
          <p:cNvSpPr txBox="1"/>
          <p:nvPr/>
        </p:nvSpPr>
        <p:spPr>
          <a:xfrm>
            <a:off x="5677115" y="1141351"/>
            <a:ext cx="292068" cy="276999"/>
          </a:xfrm>
          <a:prstGeom prst="rect">
            <a:avLst/>
          </a:prstGeom>
          <a:noFill/>
        </p:spPr>
        <p:txBody>
          <a:bodyPr wrap="non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cxnSp>
        <p:nvCxnSpPr>
          <p:cNvPr id="61" name="直接连接符 60">
            <a:extLst>
              <a:ext uri="{FF2B5EF4-FFF2-40B4-BE49-F238E27FC236}">
                <a16:creationId xmlns:a16="http://schemas.microsoft.com/office/drawing/2014/main" id="{0DB9C1AB-96B7-A88F-883B-45E0A8CC7FF6}"/>
              </a:ext>
            </a:extLst>
          </p:cNvPr>
          <p:cNvCxnSpPr>
            <a:cxnSpLocks/>
          </p:cNvCxnSpPr>
          <p:nvPr/>
        </p:nvCxnSpPr>
        <p:spPr>
          <a:xfrm flipH="1">
            <a:off x="5831781" y="923794"/>
            <a:ext cx="34728" cy="311085"/>
          </a:xfrm>
          <a:prstGeom prst="line">
            <a:avLst/>
          </a:prstGeom>
        </p:spPr>
        <p:style>
          <a:lnRef idx="2">
            <a:schemeClr val="dk1"/>
          </a:lnRef>
          <a:fillRef idx="0">
            <a:schemeClr val="dk1"/>
          </a:fillRef>
          <a:effectRef idx="1">
            <a:schemeClr val="dk1"/>
          </a:effectRef>
          <a:fontRef idx="minor">
            <a:schemeClr val="tx1"/>
          </a:fontRef>
        </p:style>
      </p:cxnSp>
      <p:sp>
        <p:nvSpPr>
          <p:cNvPr id="62" name="椭圆 61">
            <a:extLst>
              <a:ext uri="{FF2B5EF4-FFF2-40B4-BE49-F238E27FC236}">
                <a16:creationId xmlns:a16="http://schemas.microsoft.com/office/drawing/2014/main" id="{801728EC-CC03-1EB7-2A0C-715FBD7D983A}"/>
              </a:ext>
            </a:extLst>
          </p:cNvPr>
          <p:cNvSpPr/>
          <p:nvPr/>
        </p:nvSpPr>
        <p:spPr>
          <a:xfrm>
            <a:off x="5808922" y="835376"/>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63" name="文本框 62">
            <a:extLst>
              <a:ext uri="{FF2B5EF4-FFF2-40B4-BE49-F238E27FC236}">
                <a16:creationId xmlns:a16="http://schemas.microsoft.com/office/drawing/2014/main" id="{94D2ED01-2FA4-D853-018F-BA000A293C69}"/>
              </a:ext>
            </a:extLst>
          </p:cNvPr>
          <p:cNvSpPr txBox="1"/>
          <p:nvPr/>
        </p:nvSpPr>
        <p:spPr>
          <a:xfrm>
            <a:off x="5114464" y="1088013"/>
            <a:ext cx="274434" cy="307777"/>
          </a:xfrm>
          <a:prstGeom prst="rect">
            <a:avLst/>
          </a:prstGeom>
          <a:noFill/>
        </p:spPr>
        <p:txBody>
          <a:bodyPr wrap="none" rtlCol="0">
            <a:spAutoFit/>
          </a:bodyPr>
          <a:lstStyle/>
          <a:p>
            <a:r>
              <a:rPr lang="en-US" altLang="zh-CN" sz="1400" b="1" dirty="0"/>
              <a:t>-</a:t>
            </a:r>
            <a:endParaRPr lang="zh-CN" altLang="en-US" sz="1400" b="1" dirty="0"/>
          </a:p>
        </p:txBody>
      </p:sp>
      <p:sp>
        <p:nvSpPr>
          <p:cNvPr id="896" name="文本框 895">
            <a:extLst>
              <a:ext uri="{FF2B5EF4-FFF2-40B4-BE49-F238E27FC236}">
                <a16:creationId xmlns:a16="http://schemas.microsoft.com/office/drawing/2014/main" id="{9793DE3B-E9DF-42B5-26D6-AB3C96753585}"/>
              </a:ext>
            </a:extLst>
          </p:cNvPr>
          <p:cNvSpPr txBox="1"/>
          <p:nvPr/>
        </p:nvSpPr>
        <p:spPr>
          <a:xfrm>
            <a:off x="6036215" y="1068566"/>
            <a:ext cx="292068" cy="276999"/>
          </a:xfrm>
          <a:prstGeom prst="rect">
            <a:avLst/>
          </a:prstGeom>
          <a:noFill/>
        </p:spPr>
        <p:txBody>
          <a:bodyPr wrap="non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sp>
        <p:nvSpPr>
          <p:cNvPr id="897" name="文本框 896">
            <a:extLst>
              <a:ext uri="{FF2B5EF4-FFF2-40B4-BE49-F238E27FC236}">
                <a16:creationId xmlns:a16="http://schemas.microsoft.com/office/drawing/2014/main" id="{7B38FC75-20E4-7A3F-717E-2EA36E151EA7}"/>
              </a:ext>
            </a:extLst>
          </p:cNvPr>
          <p:cNvSpPr txBox="1"/>
          <p:nvPr/>
        </p:nvSpPr>
        <p:spPr>
          <a:xfrm>
            <a:off x="5310456" y="1495314"/>
            <a:ext cx="274434" cy="307777"/>
          </a:xfrm>
          <a:prstGeom prst="rect">
            <a:avLst/>
          </a:prstGeom>
          <a:noFill/>
        </p:spPr>
        <p:txBody>
          <a:bodyPr wrap="none" rtlCol="0">
            <a:spAutoFit/>
          </a:bodyPr>
          <a:lstStyle/>
          <a:p>
            <a:r>
              <a:rPr lang="en-US" altLang="zh-CN" sz="1400" b="1" dirty="0"/>
              <a:t>-</a:t>
            </a:r>
            <a:endParaRPr lang="zh-CN" altLang="en-US" sz="1400" b="1" dirty="0"/>
          </a:p>
        </p:txBody>
      </p:sp>
      <p:sp>
        <p:nvSpPr>
          <p:cNvPr id="898" name="矩形 897">
            <a:extLst>
              <a:ext uri="{FF2B5EF4-FFF2-40B4-BE49-F238E27FC236}">
                <a16:creationId xmlns:a16="http://schemas.microsoft.com/office/drawing/2014/main" id="{F9C208A8-3B79-51D1-6CCB-79B8AB57123E}"/>
              </a:ext>
            </a:extLst>
          </p:cNvPr>
          <p:cNvSpPr/>
          <p:nvPr/>
        </p:nvSpPr>
        <p:spPr>
          <a:xfrm>
            <a:off x="5139220" y="755875"/>
            <a:ext cx="1289375" cy="1065535"/>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5" name="椭圆 924">
            <a:extLst>
              <a:ext uri="{FF2B5EF4-FFF2-40B4-BE49-F238E27FC236}">
                <a16:creationId xmlns:a16="http://schemas.microsoft.com/office/drawing/2014/main" id="{0BD41D2B-D937-BC0E-C89D-D7B41B2349E1}"/>
              </a:ext>
            </a:extLst>
          </p:cNvPr>
          <p:cNvSpPr/>
          <p:nvPr/>
        </p:nvSpPr>
        <p:spPr>
          <a:xfrm>
            <a:off x="5897846" y="1110120"/>
            <a:ext cx="521617" cy="542113"/>
          </a:xfrm>
          <a:prstGeom prst="ellipse">
            <a:avLst/>
          </a:prstGeom>
          <a:noFill/>
          <a:ln>
            <a:solidFill>
              <a:schemeClr val="tx1"/>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6" name="椭圆 925">
            <a:extLst>
              <a:ext uri="{FF2B5EF4-FFF2-40B4-BE49-F238E27FC236}">
                <a16:creationId xmlns:a16="http://schemas.microsoft.com/office/drawing/2014/main" id="{F21BDDE0-8505-91F6-BDE7-B3073687116B}"/>
              </a:ext>
            </a:extLst>
          </p:cNvPr>
          <p:cNvSpPr/>
          <p:nvPr/>
        </p:nvSpPr>
        <p:spPr>
          <a:xfrm>
            <a:off x="1739123" y="3025854"/>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927" name="椭圆 926">
            <a:extLst>
              <a:ext uri="{FF2B5EF4-FFF2-40B4-BE49-F238E27FC236}">
                <a16:creationId xmlns:a16="http://schemas.microsoft.com/office/drawing/2014/main" id="{9C16FB6F-2FF9-753B-4165-A12A7696EB39}"/>
              </a:ext>
            </a:extLst>
          </p:cNvPr>
          <p:cNvSpPr/>
          <p:nvPr/>
        </p:nvSpPr>
        <p:spPr>
          <a:xfrm>
            <a:off x="2043923" y="3399115"/>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928" name="椭圆 927">
            <a:extLst>
              <a:ext uri="{FF2B5EF4-FFF2-40B4-BE49-F238E27FC236}">
                <a16:creationId xmlns:a16="http://schemas.microsoft.com/office/drawing/2014/main" id="{873718CC-6669-58C6-05E3-64030A8C6F84}"/>
              </a:ext>
            </a:extLst>
          </p:cNvPr>
          <p:cNvSpPr/>
          <p:nvPr/>
        </p:nvSpPr>
        <p:spPr>
          <a:xfrm>
            <a:off x="2097837" y="3837009"/>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929" name="直接连接符 928">
            <a:extLst>
              <a:ext uri="{FF2B5EF4-FFF2-40B4-BE49-F238E27FC236}">
                <a16:creationId xmlns:a16="http://schemas.microsoft.com/office/drawing/2014/main" id="{41EA7061-20CE-5E39-0521-4025F337CEB5}"/>
              </a:ext>
            </a:extLst>
          </p:cNvPr>
          <p:cNvCxnSpPr>
            <a:cxnSpLocks/>
            <a:stCxn id="926" idx="3"/>
          </p:cNvCxnSpPr>
          <p:nvPr/>
        </p:nvCxnSpPr>
        <p:spPr>
          <a:xfrm flipH="1">
            <a:off x="1516476" y="3141708"/>
            <a:ext cx="241478" cy="237530"/>
          </a:xfrm>
          <a:prstGeom prst="line">
            <a:avLst/>
          </a:prstGeom>
        </p:spPr>
        <p:style>
          <a:lnRef idx="2">
            <a:schemeClr val="dk1"/>
          </a:lnRef>
          <a:fillRef idx="0">
            <a:schemeClr val="dk1"/>
          </a:fillRef>
          <a:effectRef idx="1">
            <a:schemeClr val="dk1"/>
          </a:effectRef>
          <a:fontRef idx="minor">
            <a:schemeClr val="tx1"/>
          </a:fontRef>
        </p:style>
      </p:cxnSp>
      <p:cxnSp>
        <p:nvCxnSpPr>
          <p:cNvPr id="930" name="直接连接符 929">
            <a:extLst>
              <a:ext uri="{FF2B5EF4-FFF2-40B4-BE49-F238E27FC236}">
                <a16:creationId xmlns:a16="http://schemas.microsoft.com/office/drawing/2014/main" id="{D1006D5F-A0DC-5508-ED3A-28057AC9A440}"/>
              </a:ext>
            </a:extLst>
          </p:cNvPr>
          <p:cNvCxnSpPr>
            <a:cxnSpLocks/>
            <a:stCxn id="926" idx="5"/>
            <a:endCxn id="927" idx="1"/>
          </p:cNvCxnSpPr>
          <p:nvPr/>
        </p:nvCxnSpPr>
        <p:spPr>
          <a:xfrm>
            <a:off x="1848880" y="3141708"/>
            <a:ext cx="213874" cy="277284"/>
          </a:xfrm>
          <a:prstGeom prst="line">
            <a:avLst/>
          </a:prstGeom>
        </p:spPr>
        <p:style>
          <a:lnRef idx="2">
            <a:schemeClr val="dk1"/>
          </a:lnRef>
          <a:fillRef idx="0">
            <a:schemeClr val="dk1"/>
          </a:fillRef>
          <a:effectRef idx="1">
            <a:schemeClr val="dk1"/>
          </a:effectRef>
          <a:fontRef idx="minor">
            <a:schemeClr val="tx1"/>
          </a:fontRef>
        </p:style>
      </p:cxnSp>
      <p:cxnSp>
        <p:nvCxnSpPr>
          <p:cNvPr id="936" name="直接连接符 935">
            <a:extLst>
              <a:ext uri="{FF2B5EF4-FFF2-40B4-BE49-F238E27FC236}">
                <a16:creationId xmlns:a16="http://schemas.microsoft.com/office/drawing/2014/main" id="{B214FA2D-C468-D0AA-7F08-B30398F75757}"/>
              </a:ext>
            </a:extLst>
          </p:cNvPr>
          <p:cNvCxnSpPr>
            <a:cxnSpLocks/>
          </p:cNvCxnSpPr>
          <p:nvPr/>
        </p:nvCxnSpPr>
        <p:spPr>
          <a:xfrm>
            <a:off x="1561939" y="3495092"/>
            <a:ext cx="131721" cy="292580"/>
          </a:xfrm>
          <a:prstGeom prst="line">
            <a:avLst/>
          </a:prstGeom>
        </p:spPr>
        <p:style>
          <a:lnRef idx="2">
            <a:schemeClr val="dk1"/>
          </a:lnRef>
          <a:fillRef idx="0">
            <a:schemeClr val="dk1"/>
          </a:fillRef>
          <a:effectRef idx="1">
            <a:schemeClr val="dk1"/>
          </a:effectRef>
          <a:fontRef idx="minor">
            <a:schemeClr val="tx1"/>
          </a:fontRef>
        </p:style>
      </p:cxnSp>
      <p:cxnSp>
        <p:nvCxnSpPr>
          <p:cNvPr id="937" name="直接连接符 936">
            <a:extLst>
              <a:ext uri="{FF2B5EF4-FFF2-40B4-BE49-F238E27FC236}">
                <a16:creationId xmlns:a16="http://schemas.microsoft.com/office/drawing/2014/main" id="{D94574CC-E00C-0D79-D24E-1FBBE854C57F}"/>
              </a:ext>
            </a:extLst>
          </p:cNvPr>
          <p:cNvCxnSpPr>
            <a:cxnSpLocks/>
            <a:stCxn id="927" idx="3"/>
          </p:cNvCxnSpPr>
          <p:nvPr/>
        </p:nvCxnSpPr>
        <p:spPr>
          <a:xfrm flipH="1">
            <a:off x="1784586" y="3514969"/>
            <a:ext cx="278168" cy="272703"/>
          </a:xfrm>
          <a:prstGeom prst="line">
            <a:avLst/>
          </a:prstGeom>
        </p:spPr>
        <p:style>
          <a:lnRef idx="2">
            <a:schemeClr val="dk1"/>
          </a:lnRef>
          <a:fillRef idx="0">
            <a:schemeClr val="dk1"/>
          </a:fillRef>
          <a:effectRef idx="1">
            <a:schemeClr val="dk1"/>
          </a:effectRef>
          <a:fontRef idx="minor">
            <a:schemeClr val="tx1"/>
          </a:fontRef>
        </p:style>
      </p:cxnSp>
      <p:cxnSp>
        <p:nvCxnSpPr>
          <p:cNvPr id="941" name="直接连接符 940">
            <a:extLst>
              <a:ext uri="{FF2B5EF4-FFF2-40B4-BE49-F238E27FC236}">
                <a16:creationId xmlns:a16="http://schemas.microsoft.com/office/drawing/2014/main" id="{55FC1F92-3278-6B2F-16D6-8FF681B566BF}"/>
              </a:ext>
            </a:extLst>
          </p:cNvPr>
          <p:cNvCxnSpPr>
            <a:cxnSpLocks/>
            <a:stCxn id="959" idx="2"/>
            <a:endCxn id="927" idx="7"/>
          </p:cNvCxnSpPr>
          <p:nvPr/>
        </p:nvCxnSpPr>
        <p:spPr>
          <a:xfrm flipH="1">
            <a:off x="2153680" y="3389437"/>
            <a:ext cx="247571" cy="29555"/>
          </a:xfrm>
          <a:prstGeom prst="line">
            <a:avLst/>
          </a:prstGeom>
        </p:spPr>
        <p:style>
          <a:lnRef idx="2">
            <a:schemeClr val="dk1"/>
          </a:lnRef>
          <a:fillRef idx="0">
            <a:schemeClr val="dk1"/>
          </a:fillRef>
          <a:effectRef idx="1">
            <a:schemeClr val="dk1"/>
          </a:effectRef>
          <a:fontRef idx="minor">
            <a:schemeClr val="tx1"/>
          </a:fontRef>
        </p:style>
      </p:cxnSp>
      <p:cxnSp>
        <p:nvCxnSpPr>
          <p:cNvPr id="948" name="直接连接符 947">
            <a:extLst>
              <a:ext uri="{FF2B5EF4-FFF2-40B4-BE49-F238E27FC236}">
                <a16:creationId xmlns:a16="http://schemas.microsoft.com/office/drawing/2014/main" id="{6742EB44-8098-8376-E9C3-8FBBA7C32072}"/>
              </a:ext>
            </a:extLst>
          </p:cNvPr>
          <p:cNvCxnSpPr>
            <a:cxnSpLocks/>
            <a:stCxn id="928" idx="0"/>
            <a:endCxn id="927" idx="4"/>
          </p:cNvCxnSpPr>
          <p:nvPr/>
        </p:nvCxnSpPr>
        <p:spPr>
          <a:xfrm flipH="1" flipV="1">
            <a:off x="2108217" y="3534846"/>
            <a:ext cx="53914" cy="302163"/>
          </a:xfrm>
          <a:prstGeom prst="line">
            <a:avLst/>
          </a:prstGeom>
        </p:spPr>
        <p:style>
          <a:lnRef idx="2">
            <a:schemeClr val="dk1"/>
          </a:lnRef>
          <a:fillRef idx="0">
            <a:schemeClr val="dk1"/>
          </a:fillRef>
          <a:effectRef idx="1">
            <a:schemeClr val="dk1"/>
          </a:effectRef>
          <a:fontRef idx="minor">
            <a:schemeClr val="tx1"/>
          </a:fontRef>
        </p:style>
      </p:cxnSp>
      <p:cxnSp>
        <p:nvCxnSpPr>
          <p:cNvPr id="949" name="直接连接符 948">
            <a:extLst>
              <a:ext uri="{FF2B5EF4-FFF2-40B4-BE49-F238E27FC236}">
                <a16:creationId xmlns:a16="http://schemas.microsoft.com/office/drawing/2014/main" id="{52ABD821-B0F1-5923-AA73-838FCE9E7344}"/>
              </a:ext>
            </a:extLst>
          </p:cNvPr>
          <p:cNvCxnSpPr>
            <a:cxnSpLocks/>
            <a:stCxn id="958" idx="1"/>
            <a:endCxn id="927" idx="5"/>
          </p:cNvCxnSpPr>
          <p:nvPr/>
        </p:nvCxnSpPr>
        <p:spPr>
          <a:xfrm flipH="1" flipV="1">
            <a:off x="2153680" y="3514969"/>
            <a:ext cx="341209" cy="144561"/>
          </a:xfrm>
          <a:prstGeom prst="line">
            <a:avLst/>
          </a:prstGeom>
        </p:spPr>
        <p:style>
          <a:lnRef idx="2">
            <a:schemeClr val="dk1"/>
          </a:lnRef>
          <a:fillRef idx="0">
            <a:schemeClr val="dk1"/>
          </a:fillRef>
          <a:effectRef idx="1">
            <a:schemeClr val="dk1"/>
          </a:effectRef>
          <a:fontRef idx="minor">
            <a:schemeClr val="tx1"/>
          </a:fontRef>
        </p:style>
      </p:cxnSp>
      <p:cxnSp>
        <p:nvCxnSpPr>
          <p:cNvPr id="952" name="直接连接符 951">
            <a:extLst>
              <a:ext uri="{FF2B5EF4-FFF2-40B4-BE49-F238E27FC236}">
                <a16:creationId xmlns:a16="http://schemas.microsoft.com/office/drawing/2014/main" id="{C2702A43-7D3D-739C-394E-2DB31C924821}"/>
              </a:ext>
            </a:extLst>
          </p:cNvPr>
          <p:cNvCxnSpPr>
            <a:cxnSpLocks/>
            <a:stCxn id="959" idx="5"/>
            <a:endCxn id="958" idx="0"/>
          </p:cNvCxnSpPr>
          <p:nvPr/>
        </p:nvCxnSpPr>
        <p:spPr>
          <a:xfrm>
            <a:off x="2511008" y="3437425"/>
            <a:ext cx="29344" cy="202228"/>
          </a:xfrm>
          <a:prstGeom prst="line">
            <a:avLst/>
          </a:prstGeom>
        </p:spPr>
        <p:style>
          <a:lnRef idx="2">
            <a:schemeClr val="dk1"/>
          </a:lnRef>
          <a:fillRef idx="0">
            <a:schemeClr val="dk1"/>
          </a:fillRef>
          <a:effectRef idx="1">
            <a:schemeClr val="dk1"/>
          </a:effectRef>
          <a:fontRef idx="minor">
            <a:schemeClr val="tx1"/>
          </a:fontRef>
        </p:style>
      </p:cxnSp>
      <p:cxnSp>
        <p:nvCxnSpPr>
          <p:cNvPr id="954" name="直接连接符 953">
            <a:extLst>
              <a:ext uri="{FF2B5EF4-FFF2-40B4-BE49-F238E27FC236}">
                <a16:creationId xmlns:a16="http://schemas.microsoft.com/office/drawing/2014/main" id="{934BADB8-7520-0002-8668-0AA17D200B14}"/>
              </a:ext>
            </a:extLst>
          </p:cNvPr>
          <p:cNvCxnSpPr>
            <a:cxnSpLocks/>
            <a:stCxn id="926" idx="4"/>
          </p:cNvCxnSpPr>
          <p:nvPr/>
        </p:nvCxnSpPr>
        <p:spPr>
          <a:xfrm flipH="1">
            <a:off x="1739123" y="3161585"/>
            <a:ext cx="64294" cy="606210"/>
          </a:xfrm>
          <a:prstGeom prst="line">
            <a:avLst/>
          </a:prstGeom>
        </p:spPr>
        <p:style>
          <a:lnRef idx="2">
            <a:schemeClr val="dk1"/>
          </a:lnRef>
          <a:fillRef idx="0">
            <a:schemeClr val="dk1"/>
          </a:fillRef>
          <a:effectRef idx="1">
            <a:schemeClr val="dk1"/>
          </a:effectRef>
          <a:fontRef idx="minor">
            <a:schemeClr val="tx1"/>
          </a:fontRef>
        </p:style>
      </p:cxnSp>
      <p:cxnSp>
        <p:nvCxnSpPr>
          <p:cNvPr id="955" name="直接连接符 954">
            <a:extLst>
              <a:ext uri="{FF2B5EF4-FFF2-40B4-BE49-F238E27FC236}">
                <a16:creationId xmlns:a16="http://schemas.microsoft.com/office/drawing/2014/main" id="{B3AA503A-F804-42BE-21EC-F2D1533DFF42}"/>
              </a:ext>
            </a:extLst>
          </p:cNvPr>
          <p:cNvCxnSpPr>
            <a:cxnSpLocks/>
            <a:endCxn id="928" idx="2"/>
          </p:cNvCxnSpPr>
          <p:nvPr/>
        </p:nvCxnSpPr>
        <p:spPr>
          <a:xfrm>
            <a:off x="1782867" y="3883519"/>
            <a:ext cx="314970" cy="21356"/>
          </a:xfrm>
          <a:prstGeom prst="line">
            <a:avLst/>
          </a:prstGeom>
        </p:spPr>
        <p:style>
          <a:lnRef idx="2">
            <a:schemeClr val="dk1"/>
          </a:lnRef>
          <a:fillRef idx="0">
            <a:schemeClr val="dk1"/>
          </a:fillRef>
          <a:effectRef idx="1">
            <a:schemeClr val="dk1"/>
          </a:effectRef>
          <a:fontRef idx="minor">
            <a:schemeClr val="tx1"/>
          </a:fontRef>
        </p:style>
      </p:cxnSp>
      <p:sp>
        <p:nvSpPr>
          <p:cNvPr id="956" name="椭圆 955">
            <a:extLst>
              <a:ext uri="{FF2B5EF4-FFF2-40B4-BE49-F238E27FC236}">
                <a16:creationId xmlns:a16="http://schemas.microsoft.com/office/drawing/2014/main" id="{6EEBE5B8-8B27-E6B0-81EF-3AB6ED824263}"/>
              </a:ext>
            </a:extLst>
          </p:cNvPr>
          <p:cNvSpPr/>
          <p:nvPr/>
        </p:nvSpPr>
        <p:spPr>
          <a:xfrm>
            <a:off x="1669585" y="3771266"/>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957" name="椭圆 956">
            <a:extLst>
              <a:ext uri="{FF2B5EF4-FFF2-40B4-BE49-F238E27FC236}">
                <a16:creationId xmlns:a16="http://schemas.microsoft.com/office/drawing/2014/main" id="{3382B7EB-8BB2-0DE5-F6A7-2770F001FA1A}"/>
              </a:ext>
            </a:extLst>
          </p:cNvPr>
          <p:cNvSpPr/>
          <p:nvPr/>
        </p:nvSpPr>
        <p:spPr>
          <a:xfrm>
            <a:off x="1480021" y="3362250"/>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958" name="椭圆 957">
            <a:extLst>
              <a:ext uri="{FF2B5EF4-FFF2-40B4-BE49-F238E27FC236}">
                <a16:creationId xmlns:a16="http://schemas.microsoft.com/office/drawing/2014/main" id="{65E27A2D-D6D6-F30C-7766-15920BBCF3C2}"/>
              </a:ext>
            </a:extLst>
          </p:cNvPr>
          <p:cNvSpPr/>
          <p:nvPr/>
        </p:nvSpPr>
        <p:spPr>
          <a:xfrm>
            <a:off x="2476058" y="3639653"/>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959" name="椭圆 958">
            <a:extLst>
              <a:ext uri="{FF2B5EF4-FFF2-40B4-BE49-F238E27FC236}">
                <a16:creationId xmlns:a16="http://schemas.microsoft.com/office/drawing/2014/main" id="{38FE9EA3-764A-9852-8EC7-5785A83599F5}"/>
              </a:ext>
            </a:extLst>
          </p:cNvPr>
          <p:cNvSpPr/>
          <p:nvPr/>
        </p:nvSpPr>
        <p:spPr>
          <a:xfrm>
            <a:off x="2401251" y="3321571"/>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64" name="文本框 63">
            <a:extLst>
              <a:ext uri="{FF2B5EF4-FFF2-40B4-BE49-F238E27FC236}">
                <a16:creationId xmlns:a16="http://schemas.microsoft.com/office/drawing/2014/main" id="{CFB4DE21-9076-8EDD-5501-53B21EA04382}"/>
              </a:ext>
            </a:extLst>
          </p:cNvPr>
          <p:cNvSpPr txBox="1"/>
          <p:nvPr/>
        </p:nvSpPr>
        <p:spPr>
          <a:xfrm>
            <a:off x="1964286" y="3314040"/>
            <a:ext cx="292068" cy="276999"/>
          </a:xfrm>
          <a:prstGeom prst="rect">
            <a:avLst/>
          </a:prstGeom>
          <a:noFill/>
        </p:spPr>
        <p:txBody>
          <a:bodyPr wrap="non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cxnSp>
        <p:nvCxnSpPr>
          <p:cNvPr id="65" name="直接连接符 64">
            <a:extLst>
              <a:ext uri="{FF2B5EF4-FFF2-40B4-BE49-F238E27FC236}">
                <a16:creationId xmlns:a16="http://schemas.microsoft.com/office/drawing/2014/main" id="{B6F7A5EB-1364-7849-9872-75C81DF8D35D}"/>
              </a:ext>
            </a:extLst>
          </p:cNvPr>
          <p:cNvCxnSpPr>
            <a:cxnSpLocks/>
          </p:cNvCxnSpPr>
          <p:nvPr/>
        </p:nvCxnSpPr>
        <p:spPr>
          <a:xfrm flipH="1">
            <a:off x="2118952" y="3096483"/>
            <a:ext cx="34728" cy="311085"/>
          </a:xfrm>
          <a:prstGeom prst="line">
            <a:avLst/>
          </a:prstGeom>
        </p:spPr>
        <p:style>
          <a:lnRef idx="2">
            <a:schemeClr val="dk1"/>
          </a:lnRef>
          <a:fillRef idx="0">
            <a:schemeClr val="dk1"/>
          </a:fillRef>
          <a:effectRef idx="1">
            <a:schemeClr val="dk1"/>
          </a:effectRef>
          <a:fontRef idx="minor">
            <a:schemeClr val="tx1"/>
          </a:fontRef>
        </p:style>
      </p:cxnSp>
      <p:sp>
        <p:nvSpPr>
          <p:cNvPr id="66" name="椭圆 65">
            <a:extLst>
              <a:ext uri="{FF2B5EF4-FFF2-40B4-BE49-F238E27FC236}">
                <a16:creationId xmlns:a16="http://schemas.microsoft.com/office/drawing/2014/main" id="{C12DDC10-5DEA-E4AD-8405-D447224EBB90}"/>
              </a:ext>
            </a:extLst>
          </p:cNvPr>
          <p:cNvSpPr/>
          <p:nvPr/>
        </p:nvSpPr>
        <p:spPr>
          <a:xfrm>
            <a:off x="2096093" y="3008065"/>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67" name="文本框 66">
            <a:extLst>
              <a:ext uri="{FF2B5EF4-FFF2-40B4-BE49-F238E27FC236}">
                <a16:creationId xmlns:a16="http://schemas.microsoft.com/office/drawing/2014/main" id="{1FE3B7BD-4249-1A9D-546B-AEF203AB69B1}"/>
              </a:ext>
            </a:extLst>
          </p:cNvPr>
          <p:cNvSpPr txBox="1"/>
          <p:nvPr/>
        </p:nvSpPr>
        <p:spPr>
          <a:xfrm>
            <a:off x="1401635" y="3260702"/>
            <a:ext cx="274434" cy="307777"/>
          </a:xfrm>
          <a:prstGeom prst="rect">
            <a:avLst/>
          </a:prstGeom>
          <a:noFill/>
        </p:spPr>
        <p:txBody>
          <a:bodyPr wrap="none" rtlCol="0">
            <a:spAutoFit/>
          </a:bodyPr>
          <a:lstStyle/>
          <a:p>
            <a:r>
              <a:rPr lang="en-US" altLang="zh-CN" sz="1400" b="1" dirty="0"/>
              <a:t>-</a:t>
            </a:r>
            <a:endParaRPr lang="zh-CN" altLang="en-US" sz="1400" b="1" dirty="0"/>
          </a:p>
        </p:txBody>
      </p:sp>
      <p:sp>
        <p:nvSpPr>
          <p:cNvPr id="68" name="文本框 67">
            <a:extLst>
              <a:ext uri="{FF2B5EF4-FFF2-40B4-BE49-F238E27FC236}">
                <a16:creationId xmlns:a16="http://schemas.microsoft.com/office/drawing/2014/main" id="{3BB183C6-A9EC-015D-304C-199811700D78}"/>
              </a:ext>
            </a:extLst>
          </p:cNvPr>
          <p:cNvSpPr txBox="1"/>
          <p:nvPr/>
        </p:nvSpPr>
        <p:spPr>
          <a:xfrm>
            <a:off x="2323386" y="3241255"/>
            <a:ext cx="292068" cy="276999"/>
          </a:xfrm>
          <a:prstGeom prst="rect">
            <a:avLst/>
          </a:prstGeom>
          <a:noFill/>
        </p:spPr>
        <p:txBody>
          <a:bodyPr wrap="non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sp>
        <p:nvSpPr>
          <p:cNvPr id="69" name="文本框 68">
            <a:extLst>
              <a:ext uri="{FF2B5EF4-FFF2-40B4-BE49-F238E27FC236}">
                <a16:creationId xmlns:a16="http://schemas.microsoft.com/office/drawing/2014/main" id="{852FB4EF-E2FF-71AA-7342-227F9ACA3B6F}"/>
              </a:ext>
            </a:extLst>
          </p:cNvPr>
          <p:cNvSpPr txBox="1"/>
          <p:nvPr/>
        </p:nvSpPr>
        <p:spPr>
          <a:xfrm>
            <a:off x="1597627" y="3668003"/>
            <a:ext cx="274434" cy="307777"/>
          </a:xfrm>
          <a:prstGeom prst="rect">
            <a:avLst/>
          </a:prstGeom>
          <a:noFill/>
        </p:spPr>
        <p:txBody>
          <a:bodyPr wrap="none" rtlCol="0">
            <a:spAutoFit/>
          </a:bodyPr>
          <a:lstStyle/>
          <a:p>
            <a:r>
              <a:rPr lang="en-US" altLang="zh-CN" sz="1400" b="1" dirty="0"/>
              <a:t>-</a:t>
            </a:r>
            <a:endParaRPr lang="zh-CN" altLang="en-US" sz="1400" b="1" dirty="0"/>
          </a:p>
        </p:txBody>
      </p:sp>
      <p:sp>
        <p:nvSpPr>
          <p:cNvPr id="70" name="矩形 69">
            <a:extLst>
              <a:ext uri="{FF2B5EF4-FFF2-40B4-BE49-F238E27FC236}">
                <a16:creationId xmlns:a16="http://schemas.microsoft.com/office/drawing/2014/main" id="{97A568AE-24C4-3E9C-E89F-4FD408266D9B}"/>
              </a:ext>
            </a:extLst>
          </p:cNvPr>
          <p:cNvSpPr/>
          <p:nvPr/>
        </p:nvSpPr>
        <p:spPr>
          <a:xfrm>
            <a:off x="1426391" y="2928564"/>
            <a:ext cx="1289375" cy="1065535"/>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a:extLst>
              <a:ext uri="{FF2B5EF4-FFF2-40B4-BE49-F238E27FC236}">
                <a16:creationId xmlns:a16="http://schemas.microsoft.com/office/drawing/2014/main" id="{A46D82D1-F06C-F863-076A-5872CBB98FD5}"/>
              </a:ext>
            </a:extLst>
          </p:cNvPr>
          <p:cNvSpPr/>
          <p:nvPr/>
        </p:nvSpPr>
        <p:spPr>
          <a:xfrm>
            <a:off x="2185017" y="3282809"/>
            <a:ext cx="521617" cy="542113"/>
          </a:xfrm>
          <a:prstGeom prst="ellipse">
            <a:avLst/>
          </a:prstGeom>
          <a:noFill/>
          <a:ln>
            <a:solidFill>
              <a:schemeClr val="tx1"/>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文本框 74">
            <a:extLst>
              <a:ext uri="{FF2B5EF4-FFF2-40B4-BE49-F238E27FC236}">
                <a16:creationId xmlns:a16="http://schemas.microsoft.com/office/drawing/2014/main" id="{4C4ED3A8-9E86-440E-6E63-34C5200A22E2}"/>
              </a:ext>
            </a:extLst>
          </p:cNvPr>
          <p:cNvSpPr txBox="1"/>
          <p:nvPr/>
        </p:nvSpPr>
        <p:spPr>
          <a:xfrm>
            <a:off x="1431810" y="3938304"/>
            <a:ext cx="1088760"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Original graph</a:t>
            </a:r>
            <a:endParaRPr lang="zh-CN" altLang="en-US" sz="1200" dirty="0">
              <a:latin typeface="Times New Roman" panose="02020603050405020304" pitchFamily="18" charset="0"/>
              <a:cs typeface="Times New Roman" panose="02020603050405020304" pitchFamily="18" charset="0"/>
            </a:endParaRPr>
          </a:p>
        </p:txBody>
      </p:sp>
      <p:sp>
        <p:nvSpPr>
          <p:cNvPr id="76" name="矩形 75">
            <a:extLst>
              <a:ext uri="{FF2B5EF4-FFF2-40B4-BE49-F238E27FC236}">
                <a16:creationId xmlns:a16="http://schemas.microsoft.com/office/drawing/2014/main" id="{B70F5433-E537-D98D-E2E6-99ABE249AD18}"/>
              </a:ext>
            </a:extLst>
          </p:cNvPr>
          <p:cNvSpPr/>
          <p:nvPr/>
        </p:nvSpPr>
        <p:spPr>
          <a:xfrm>
            <a:off x="1008685" y="5435056"/>
            <a:ext cx="1656781" cy="1079322"/>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文本框 77">
            <a:extLst>
              <a:ext uri="{FF2B5EF4-FFF2-40B4-BE49-F238E27FC236}">
                <a16:creationId xmlns:a16="http://schemas.microsoft.com/office/drawing/2014/main" id="{A29AEB9E-E4D4-7864-AA4F-F004F6D3C82C}"/>
              </a:ext>
            </a:extLst>
          </p:cNvPr>
          <p:cNvSpPr txBox="1"/>
          <p:nvPr/>
        </p:nvSpPr>
        <p:spPr>
          <a:xfrm>
            <a:off x="1120873" y="6504666"/>
            <a:ext cx="1470975" cy="276999"/>
          </a:xfrm>
          <a:prstGeom prst="rect">
            <a:avLst/>
          </a:prstGeom>
          <a:noFill/>
        </p:spPr>
        <p:txBody>
          <a:bodyPr wrap="square">
            <a:spAutoFit/>
          </a:bodyPr>
          <a:lstStyle/>
          <a:p>
            <a:r>
              <a:rPr lang="en-US" altLang="zh-CN" sz="1200" i="0" dirty="0">
                <a:solidFill>
                  <a:srgbClr val="2C2C36"/>
                </a:solidFill>
                <a:effectLst/>
                <a:latin typeface="Times New Roman" panose="02020603050405020304" pitchFamily="18" charset="0"/>
                <a:cs typeface="Times New Roman" panose="02020603050405020304" pitchFamily="18" charset="0"/>
              </a:rPr>
              <a:t>Perturbed </a:t>
            </a:r>
            <a:r>
              <a:rPr lang="en-US" altLang="zh-CN" sz="1200" dirty="0">
                <a:latin typeface="Times New Roman" panose="02020603050405020304" pitchFamily="18" charset="0"/>
                <a:cs typeface="Times New Roman" panose="02020603050405020304" pitchFamily="18" charset="0"/>
              </a:rPr>
              <a:t>graph</a:t>
            </a:r>
            <a:endParaRPr lang="zh-CN" altLang="en-US" sz="1200" dirty="0">
              <a:latin typeface="Times New Roman" panose="02020603050405020304" pitchFamily="18" charset="0"/>
              <a:cs typeface="Times New Roman" panose="02020603050405020304" pitchFamily="18" charset="0"/>
            </a:endParaRPr>
          </a:p>
        </p:txBody>
      </p:sp>
      <p:grpSp>
        <p:nvGrpSpPr>
          <p:cNvPr id="82" name="Google Shape;4303;p42">
            <a:extLst>
              <a:ext uri="{FF2B5EF4-FFF2-40B4-BE49-F238E27FC236}">
                <a16:creationId xmlns:a16="http://schemas.microsoft.com/office/drawing/2014/main" id="{208F6065-96D1-96D9-9C1D-EC9358D5630B}"/>
              </a:ext>
            </a:extLst>
          </p:cNvPr>
          <p:cNvGrpSpPr/>
          <p:nvPr/>
        </p:nvGrpSpPr>
        <p:grpSpPr>
          <a:xfrm rot="16200000">
            <a:off x="5570372" y="5264942"/>
            <a:ext cx="192428" cy="520706"/>
            <a:chOff x="6545125" y="610550"/>
            <a:chExt cx="274900" cy="822600"/>
          </a:xfrm>
          <a:solidFill>
            <a:srgbClr val="E3EEFF"/>
          </a:solidFill>
        </p:grpSpPr>
        <p:sp>
          <p:nvSpPr>
            <p:cNvPr id="83" name="Google Shape;4304;p42">
              <a:extLst>
                <a:ext uri="{FF2B5EF4-FFF2-40B4-BE49-F238E27FC236}">
                  <a16:creationId xmlns:a16="http://schemas.microsoft.com/office/drawing/2014/main" id="{3C4EE625-691A-9ADF-2C25-D1E1967DBE0C}"/>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 name="Google Shape;4305;p42">
              <a:extLst>
                <a:ext uri="{FF2B5EF4-FFF2-40B4-BE49-F238E27FC236}">
                  <a16:creationId xmlns:a16="http://schemas.microsoft.com/office/drawing/2014/main" id="{0FFE0A59-1A75-5E3D-21A5-0C4FDF41346E}"/>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 name="Google Shape;4306;p42">
              <a:extLst>
                <a:ext uri="{FF2B5EF4-FFF2-40B4-BE49-F238E27FC236}">
                  <a16:creationId xmlns:a16="http://schemas.microsoft.com/office/drawing/2014/main" id="{E902938D-AACA-0A6D-95BA-F0E12F05372D}"/>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6" name="Google Shape;4303;p42">
            <a:extLst>
              <a:ext uri="{FF2B5EF4-FFF2-40B4-BE49-F238E27FC236}">
                <a16:creationId xmlns:a16="http://schemas.microsoft.com/office/drawing/2014/main" id="{5DE3DAFF-BE58-2387-4F8E-A184A219C264}"/>
              </a:ext>
            </a:extLst>
          </p:cNvPr>
          <p:cNvGrpSpPr/>
          <p:nvPr/>
        </p:nvGrpSpPr>
        <p:grpSpPr>
          <a:xfrm rot="16200000">
            <a:off x="5537719" y="5290981"/>
            <a:ext cx="192428" cy="520706"/>
            <a:chOff x="6545125" y="610550"/>
            <a:chExt cx="274900" cy="822600"/>
          </a:xfrm>
          <a:solidFill>
            <a:srgbClr val="E3EEFF"/>
          </a:solidFill>
        </p:grpSpPr>
        <p:sp>
          <p:nvSpPr>
            <p:cNvPr id="87" name="Google Shape;4304;p42">
              <a:extLst>
                <a:ext uri="{FF2B5EF4-FFF2-40B4-BE49-F238E27FC236}">
                  <a16:creationId xmlns:a16="http://schemas.microsoft.com/office/drawing/2014/main" id="{4B27ED19-F981-98BE-0C11-217D6789A90C}"/>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 name="Google Shape;4305;p42">
              <a:extLst>
                <a:ext uri="{FF2B5EF4-FFF2-40B4-BE49-F238E27FC236}">
                  <a16:creationId xmlns:a16="http://schemas.microsoft.com/office/drawing/2014/main" id="{D17C3FB4-2906-7DA5-FC82-1FF3FE1A830B}"/>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 name="Google Shape;4306;p42">
              <a:extLst>
                <a:ext uri="{FF2B5EF4-FFF2-40B4-BE49-F238E27FC236}">
                  <a16:creationId xmlns:a16="http://schemas.microsoft.com/office/drawing/2014/main" id="{F6292E12-4929-996A-C621-133F853D4783}"/>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0" name="Google Shape;4303;p42">
            <a:extLst>
              <a:ext uri="{FF2B5EF4-FFF2-40B4-BE49-F238E27FC236}">
                <a16:creationId xmlns:a16="http://schemas.microsoft.com/office/drawing/2014/main" id="{819CBBF8-C5AE-5BEF-D683-562A76A71D33}"/>
              </a:ext>
            </a:extLst>
          </p:cNvPr>
          <p:cNvGrpSpPr/>
          <p:nvPr/>
        </p:nvGrpSpPr>
        <p:grpSpPr>
          <a:xfrm rot="16200000">
            <a:off x="5488743" y="5321528"/>
            <a:ext cx="192428" cy="520706"/>
            <a:chOff x="6545125" y="610550"/>
            <a:chExt cx="274900" cy="822600"/>
          </a:xfrm>
          <a:solidFill>
            <a:srgbClr val="E3EEFF"/>
          </a:solidFill>
        </p:grpSpPr>
        <p:sp>
          <p:nvSpPr>
            <p:cNvPr id="91" name="Google Shape;4304;p42">
              <a:extLst>
                <a:ext uri="{FF2B5EF4-FFF2-40B4-BE49-F238E27FC236}">
                  <a16:creationId xmlns:a16="http://schemas.microsoft.com/office/drawing/2014/main" id="{BAB46AE8-0E62-EBAB-B55B-90D9A2980525}"/>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 name="Google Shape;4305;p42">
              <a:extLst>
                <a:ext uri="{FF2B5EF4-FFF2-40B4-BE49-F238E27FC236}">
                  <a16:creationId xmlns:a16="http://schemas.microsoft.com/office/drawing/2014/main" id="{4FA72A3E-DE12-ED93-7A65-616EEA7C0A46}"/>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 name="Google Shape;4306;p42">
              <a:extLst>
                <a:ext uri="{FF2B5EF4-FFF2-40B4-BE49-F238E27FC236}">
                  <a16:creationId xmlns:a16="http://schemas.microsoft.com/office/drawing/2014/main" id="{7F491864-BA14-E473-CA98-B9D39A77F18D}"/>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4" name="Google Shape;4303;p42">
            <a:extLst>
              <a:ext uri="{FF2B5EF4-FFF2-40B4-BE49-F238E27FC236}">
                <a16:creationId xmlns:a16="http://schemas.microsoft.com/office/drawing/2014/main" id="{8735AE73-690B-7BAD-30B1-EDE65A169CF5}"/>
              </a:ext>
            </a:extLst>
          </p:cNvPr>
          <p:cNvGrpSpPr/>
          <p:nvPr/>
        </p:nvGrpSpPr>
        <p:grpSpPr>
          <a:xfrm rot="16200000">
            <a:off x="5456373" y="5354749"/>
            <a:ext cx="192428" cy="520706"/>
            <a:chOff x="6545125" y="610550"/>
            <a:chExt cx="274900" cy="822600"/>
          </a:xfrm>
          <a:solidFill>
            <a:srgbClr val="E3EEFF"/>
          </a:solidFill>
        </p:grpSpPr>
        <p:sp>
          <p:nvSpPr>
            <p:cNvPr id="95" name="Google Shape;4304;p42">
              <a:extLst>
                <a:ext uri="{FF2B5EF4-FFF2-40B4-BE49-F238E27FC236}">
                  <a16:creationId xmlns:a16="http://schemas.microsoft.com/office/drawing/2014/main" id="{C1EEE1E0-585B-B0CA-E9AD-47EE2A04B20B}"/>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6" name="Google Shape;4305;p42">
              <a:extLst>
                <a:ext uri="{FF2B5EF4-FFF2-40B4-BE49-F238E27FC236}">
                  <a16:creationId xmlns:a16="http://schemas.microsoft.com/office/drawing/2014/main" id="{F5C823B7-94DD-C408-F772-E4A5A96AF93C}"/>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 name="Google Shape;4306;p42">
              <a:extLst>
                <a:ext uri="{FF2B5EF4-FFF2-40B4-BE49-F238E27FC236}">
                  <a16:creationId xmlns:a16="http://schemas.microsoft.com/office/drawing/2014/main" id="{E1404215-5A7A-1708-5AD3-88659EA95191}"/>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8" name="Google Shape;4303;p42">
            <a:extLst>
              <a:ext uri="{FF2B5EF4-FFF2-40B4-BE49-F238E27FC236}">
                <a16:creationId xmlns:a16="http://schemas.microsoft.com/office/drawing/2014/main" id="{CBE5AA02-0DBB-00AE-A337-41EE7D5F6883}"/>
              </a:ext>
            </a:extLst>
          </p:cNvPr>
          <p:cNvGrpSpPr/>
          <p:nvPr/>
        </p:nvGrpSpPr>
        <p:grpSpPr>
          <a:xfrm rot="16200000">
            <a:off x="5588070" y="5864489"/>
            <a:ext cx="192428" cy="520706"/>
            <a:chOff x="6545125" y="610550"/>
            <a:chExt cx="274900" cy="822600"/>
          </a:xfrm>
          <a:solidFill>
            <a:srgbClr val="FFC000"/>
          </a:solidFill>
        </p:grpSpPr>
        <p:sp>
          <p:nvSpPr>
            <p:cNvPr id="99" name="Google Shape;4304;p42">
              <a:extLst>
                <a:ext uri="{FF2B5EF4-FFF2-40B4-BE49-F238E27FC236}">
                  <a16:creationId xmlns:a16="http://schemas.microsoft.com/office/drawing/2014/main" id="{3E4C5DFC-FF1F-D6DB-1A92-6962AE351D78}"/>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 name="Google Shape;4305;p42">
              <a:extLst>
                <a:ext uri="{FF2B5EF4-FFF2-40B4-BE49-F238E27FC236}">
                  <a16:creationId xmlns:a16="http://schemas.microsoft.com/office/drawing/2014/main" id="{194E6252-04F2-28C8-15C1-6FACE0EF4FED}"/>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 name="Google Shape;4306;p42">
              <a:extLst>
                <a:ext uri="{FF2B5EF4-FFF2-40B4-BE49-F238E27FC236}">
                  <a16:creationId xmlns:a16="http://schemas.microsoft.com/office/drawing/2014/main" id="{7F6C7964-95A0-38F8-8CA6-DCC66004DA2C}"/>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02" name="Google Shape;4303;p42">
            <a:extLst>
              <a:ext uri="{FF2B5EF4-FFF2-40B4-BE49-F238E27FC236}">
                <a16:creationId xmlns:a16="http://schemas.microsoft.com/office/drawing/2014/main" id="{B79D70F0-779A-94CA-CF06-D3F48B5C62B4}"/>
              </a:ext>
            </a:extLst>
          </p:cNvPr>
          <p:cNvGrpSpPr/>
          <p:nvPr/>
        </p:nvGrpSpPr>
        <p:grpSpPr>
          <a:xfrm rot="16200000">
            <a:off x="5544528" y="5903005"/>
            <a:ext cx="192428" cy="520706"/>
            <a:chOff x="6545125" y="610550"/>
            <a:chExt cx="274900" cy="822600"/>
          </a:xfrm>
          <a:solidFill>
            <a:srgbClr val="FFC000"/>
          </a:solidFill>
        </p:grpSpPr>
        <p:sp>
          <p:nvSpPr>
            <p:cNvPr id="106" name="Google Shape;4304;p42">
              <a:extLst>
                <a:ext uri="{FF2B5EF4-FFF2-40B4-BE49-F238E27FC236}">
                  <a16:creationId xmlns:a16="http://schemas.microsoft.com/office/drawing/2014/main" id="{7C690A85-E48C-8901-8A62-EC839EDC9E23}"/>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 name="Google Shape;4305;p42">
              <a:extLst>
                <a:ext uri="{FF2B5EF4-FFF2-40B4-BE49-F238E27FC236}">
                  <a16:creationId xmlns:a16="http://schemas.microsoft.com/office/drawing/2014/main" id="{3CEA83D3-26FE-CA2B-F48A-74B4C853D012}"/>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 name="Google Shape;4306;p42">
              <a:extLst>
                <a:ext uri="{FF2B5EF4-FFF2-40B4-BE49-F238E27FC236}">
                  <a16:creationId xmlns:a16="http://schemas.microsoft.com/office/drawing/2014/main" id="{1C351E17-A401-FBCF-D932-9EE7E6E33477}"/>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10" name="Google Shape;4303;p42">
            <a:extLst>
              <a:ext uri="{FF2B5EF4-FFF2-40B4-BE49-F238E27FC236}">
                <a16:creationId xmlns:a16="http://schemas.microsoft.com/office/drawing/2014/main" id="{D6F8846A-7F44-F9A1-93D3-EEDC42D3EB40}"/>
              </a:ext>
            </a:extLst>
          </p:cNvPr>
          <p:cNvGrpSpPr/>
          <p:nvPr/>
        </p:nvGrpSpPr>
        <p:grpSpPr>
          <a:xfrm rot="16200000">
            <a:off x="5505341" y="5937453"/>
            <a:ext cx="192428" cy="520706"/>
            <a:chOff x="6545125" y="610550"/>
            <a:chExt cx="274901" cy="822600"/>
          </a:xfrm>
          <a:solidFill>
            <a:srgbClr val="FFC000"/>
          </a:solidFill>
        </p:grpSpPr>
        <p:sp>
          <p:nvSpPr>
            <p:cNvPr id="111" name="Google Shape;4304;p42">
              <a:extLst>
                <a:ext uri="{FF2B5EF4-FFF2-40B4-BE49-F238E27FC236}">
                  <a16:creationId xmlns:a16="http://schemas.microsoft.com/office/drawing/2014/main" id="{F0A5D730-1968-6D1C-03FD-6FDB53850A1C}"/>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 name="Google Shape;4305;p42">
              <a:extLst>
                <a:ext uri="{FF2B5EF4-FFF2-40B4-BE49-F238E27FC236}">
                  <a16:creationId xmlns:a16="http://schemas.microsoft.com/office/drawing/2014/main" id="{A83E8D01-BC7F-E329-DFE6-540AF6CD49F1}"/>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 name="Google Shape;4306;p42">
              <a:extLst>
                <a:ext uri="{FF2B5EF4-FFF2-40B4-BE49-F238E27FC236}">
                  <a16:creationId xmlns:a16="http://schemas.microsoft.com/office/drawing/2014/main" id="{0F6630D1-493A-4B6F-1323-488315CF41BC}"/>
                </a:ext>
              </a:extLst>
            </p:cNvPr>
            <p:cNvSpPr/>
            <p:nvPr/>
          </p:nvSpPr>
          <p:spPr>
            <a:xfrm>
              <a:off x="6545825" y="1158949"/>
              <a:ext cx="274201" cy="274201"/>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14" name="Google Shape;4303;p42">
            <a:extLst>
              <a:ext uri="{FF2B5EF4-FFF2-40B4-BE49-F238E27FC236}">
                <a16:creationId xmlns:a16="http://schemas.microsoft.com/office/drawing/2014/main" id="{B676D57B-D0DF-64FB-4FE5-8A76CD2A53B3}"/>
              </a:ext>
            </a:extLst>
          </p:cNvPr>
          <p:cNvGrpSpPr/>
          <p:nvPr/>
        </p:nvGrpSpPr>
        <p:grpSpPr>
          <a:xfrm rot="16200000">
            <a:off x="5462477" y="5965381"/>
            <a:ext cx="192428" cy="520706"/>
            <a:chOff x="6545125" y="610550"/>
            <a:chExt cx="274900" cy="822600"/>
          </a:xfrm>
          <a:solidFill>
            <a:srgbClr val="FFC000"/>
          </a:solidFill>
        </p:grpSpPr>
        <p:sp>
          <p:nvSpPr>
            <p:cNvPr id="115" name="Google Shape;4304;p42">
              <a:extLst>
                <a:ext uri="{FF2B5EF4-FFF2-40B4-BE49-F238E27FC236}">
                  <a16:creationId xmlns:a16="http://schemas.microsoft.com/office/drawing/2014/main" id="{2CD82954-C366-6CDD-4CCA-88D023FF5757}"/>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6" name="Google Shape;4305;p42">
              <a:extLst>
                <a:ext uri="{FF2B5EF4-FFF2-40B4-BE49-F238E27FC236}">
                  <a16:creationId xmlns:a16="http://schemas.microsoft.com/office/drawing/2014/main" id="{AD09630F-DFD0-7F10-8A7F-FC6A86F52A06}"/>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8" name="Google Shape;4306;p42">
              <a:extLst>
                <a:ext uri="{FF2B5EF4-FFF2-40B4-BE49-F238E27FC236}">
                  <a16:creationId xmlns:a16="http://schemas.microsoft.com/office/drawing/2014/main" id="{4849DEC6-12F0-66D7-8020-A267C74A3782}"/>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992" name="图片 991">
            <a:extLst>
              <a:ext uri="{FF2B5EF4-FFF2-40B4-BE49-F238E27FC236}">
                <a16:creationId xmlns:a16="http://schemas.microsoft.com/office/drawing/2014/main" id="{28C5807C-5189-F33D-B393-D78F00728BA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99532" y="5411906"/>
            <a:ext cx="1105787" cy="1186479"/>
          </a:xfrm>
          <a:prstGeom prst="rect">
            <a:avLst/>
          </a:prstGeom>
        </p:spPr>
      </p:pic>
      <p:cxnSp>
        <p:nvCxnSpPr>
          <p:cNvPr id="993" name="直接箭头连接符 992">
            <a:extLst>
              <a:ext uri="{FF2B5EF4-FFF2-40B4-BE49-F238E27FC236}">
                <a16:creationId xmlns:a16="http://schemas.microsoft.com/office/drawing/2014/main" id="{CEA48759-CE27-6AB2-8E63-693CA6A7AC9D}"/>
              </a:ext>
            </a:extLst>
          </p:cNvPr>
          <p:cNvCxnSpPr>
            <a:cxnSpLocks/>
          </p:cNvCxnSpPr>
          <p:nvPr/>
        </p:nvCxnSpPr>
        <p:spPr>
          <a:xfrm>
            <a:off x="2745132" y="6060022"/>
            <a:ext cx="44596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997" name="直接箭头连接符 996">
            <a:extLst>
              <a:ext uri="{FF2B5EF4-FFF2-40B4-BE49-F238E27FC236}">
                <a16:creationId xmlns:a16="http://schemas.microsoft.com/office/drawing/2014/main" id="{7AF989AB-1CC6-B852-927E-76486CD4BB79}"/>
              </a:ext>
            </a:extLst>
          </p:cNvPr>
          <p:cNvCxnSpPr>
            <a:cxnSpLocks/>
          </p:cNvCxnSpPr>
          <p:nvPr/>
        </p:nvCxnSpPr>
        <p:spPr>
          <a:xfrm>
            <a:off x="3710394" y="4050057"/>
            <a:ext cx="902485"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008" name="文本框 1007">
            <a:extLst>
              <a:ext uri="{FF2B5EF4-FFF2-40B4-BE49-F238E27FC236}">
                <a16:creationId xmlns:a16="http://schemas.microsoft.com/office/drawing/2014/main" id="{7C0FCFD0-C501-5ABC-5CE7-A45D0884BC79}"/>
              </a:ext>
            </a:extLst>
          </p:cNvPr>
          <p:cNvSpPr txBox="1"/>
          <p:nvPr/>
        </p:nvSpPr>
        <p:spPr>
          <a:xfrm>
            <a:off x="2790295" y="2784862"/>
            <a:ext cx="2496879" cy="276999"/>
          </a:xfrm>
          <a:prstGeom prst="rect">
            <a:avLst/>
          </a:prstGeom>
          <a:noFill/>
        </p:spPr>
        <p:txBody>
          <a:bodyPr wrap="square">
            <a:spAutoFit/>
          </a:bodyPr>
          <a:lstStyle/>
          <a:p>
            <a:r>
              <a:rPr lang="en-US" altLang="zh-CN" sz="1200" i="0" dirty="0">
                <a:solidFill>
                  <a:srgbClr val="2C2C36"/>
                </a:solidFill>
                <a:effectLst/>
                <a:latin typeface="Times New Roman" panose="02020603050405020304" pitchFamily="18" charset="0"/>
                <a:cs typeface="Times New Roman" panose="02020603050405020304" pitchFamily="18" charset="0"/>
              </a:rPr>
              <a:t>Distribution similarity alignment</a:t>
            </a:r>
            <a:endParaRPr lang="zh-CN" altLang="en-US" sz="1200" dirty="0">
              <a:latin typeface="Times New Roman" panose="02020603050405020304" pitchFamily="18" charset="0"/>
              <a:cs typeface="Times New Roman" panose="02020603050405020304" pitchFamily="18" charset="0"/>
            </a:endParaRPr>
          </a:p>
        </p:txBody>
      </p:sp>
      <p:sp>
        <p:nvSpPr>
          <p:cNvPr id="1010" name="文本框 1009">
            <a:extLst>
              <a:ext uri="{FF2B5EF4-FFF2-40B4-BE49-F238E27FC236}">
                <a16:creationId xmlns:a16="http://schemas.microsoft.com/office/drawing/2014/main" id="{1C5D5786-86F8-AA1A-96AE-3A88910D5118}"/>
              </a:ext>
            </a:extLst>
          </p:cNvPr>
          <p:cNvSpPr txBox="1"/>
          <p:nvPr/>
        </p:nvSpPr>
        <p:spPr>
          <a:xfrm>
            <a:off x="2702525" y="4976431"/>
            <a:ext cx="2397741" cy="276999"/>
          </a:xfrm>
          <a:prstGeom prst="rect">
            <a:avLst/>
          </a:prstGeom>
          <a:noFill/>
        </p:spPr>
        <p:txBody>
          <a:bodyPr wrap="square">
            <a:spAutoFit/>
          </a:bodyPr>
          <a:lstStyle/>
          <a:p>
            <a:r>
              <a:rPr lang="en-US" altLang="zh-CN" sz="1200" i="0" dirty="0">
                <a:solidFill>
                  <a:srgbClr val="2C2C36"/>
                </a:solidFill>
                <a:effectLst/>
                <a:latin typeface="Times New Roman" panose="02020603050405020304" pitchFamily="18" charset="0"/>
                <a:cs typeface="Times New Roman" panose="02020603050405020304" pitchFamily="18" charset="0"/>
              </a:rPr>
              <a:t>Semantic similarity</a:t>
            </a:r>
            <a:r>
              <a:rPr lang="en-US" altLang="zh-CN" sz="1200" dirty="0">
                <a:solidFill>
                  <a:srgbClr val="2C2C36"/>
                </a:solidFill>
                <a:latin typeface="Times New Roman" panose="02020603050405020304" pitchFamily="18" charset="0"/>
                <a:cs typeface="Times New Roman" panose="02020603050405020304" pitchFamily="18" charset="0"/>
              </a:rPr>
              <a:t> </a:t>
            </a:r>
            <a:r>
              <a:rPr lang="en-US" altLang="zh-CN" sz="1200" i="0" dirty="0">
                <a:solidFill>
                  <a:srgbClr val="2C2C36"/>
                </a:solidFill>
                <a:effectLst/>
                <a:latin typeface="Times New Roman" panose="02020603050405020304" pitchFamily="18" charset="0"/>
                <a:cs typeface="Times New Roman" panose="02020603050405020304" pitchFamily="18" charset="0"/>
              </a:rPr>
              <a:t>alignment</a:t>
            </a:r>
            <a:endParaRPr lang="zh-CN" altLang="en-US" sz="1200" dirty="0">
              <a:latin typeface="Times New Roman" panose="02020603050405020304" pitchFamily="18" charset="0"/>
              <a:cs typeface="Times New Roman" panose="02020603050405020304" pitchFamily="18" charset="0"/>
            </a:endParaRPr>
          </a:p>
        </p:txBody>
      </p:sp>
      <p:sp>
        <p:nvSpPr>
          <p:cNvPr id="1012" name="文本框 1011">
            <a:extLst>
              <a:ext uri="{FF2B5EF4-FFF2-40B4-BE49-F238E27FC236}">
                <a16:creationId xmlns:a16="http://schemas.microsoft.com/office/drawing/2014/main" id="{C973B24C-BF3B-9589-4845-6D1EB01F3BE6}"/>
              </a:ext>
            </a:extLst>
          </p:cNvPr>
          <p:cNvSpPr txBox="1"/>
          <p:nvPr/>
        </p:nvSpPr>
        <p:spPr>
          <a:xfrm>
            <a:off x="3076402" y="6469948"/>
            <a:ext cx="1234680" cy="276999"/>
          </a:xfrm>
          <a:prstGeom prst="rect">
            <a:avLst/>
          </a:prstGeom>
          <a:noFill/>
        </p:spPr>
        <p:txBody>
          <a:bodyPr wrap="square">
            <a:spAutoFit/>
          </a:bodyPr>
          <a:lstStyle/>
          <a:p>
            <a:pPr algn="ctr"/>
            <a:r>
              <a:rPr lang="en-US" altLang="zh-CN" sz="1200" i="0" dirty="0">
                <a:effectLst/>
                <a:latin typeface="Times New Roman" panose="02020603050405020304" pitchFamily="18" charset="0"/>
                <a:cs typeface="Times New Roman" panose="02020603050405020304" pitchFamily="18" charset="0"/>
              </a:rPr>
              <a:t>AP </a:t>
            </a:r>
            <a:r>
              <a:rPr lang="en-US" altLang="zh-CN" sz="1200" dirty="0">
                <a:latin typeface="Times New Roman" panose="02020603050405020304" pitchFamily="18" charset="0"/>
                <a:cs typeface="Times New Roman" panose="02020603050405020304" pitchFamily="18" charset="0"/>
              </a:rPr>
              <a:t>generator</a:t>
            </a:r>
            <a:r>
              <a:rPr lang="en-US" altLang="zh-CN" sz="1200" i="0" dirty="0">
                <a:effectLst/>
                <a:latin typeface="Times New Roman" panose="02020603050405020304" pitchFamily="18" charset="0"/>
                <a:cs typeface="Times New Roman" panose="02020603050405020304" pitchFamily="18" charset="0"/>
              </a:rPr>
              <a:t> </a:t>
            </a:r>
            <a:endParaRPr lang="zh-CN" altLang="en-US" sz="1200" dirty="0">
              <a:latin typeface="Times New Roman" panose="02020603050405020304" pitchFamily="18" charset="0"/>
              <a:cs typeface="Times New Roman" panose="02020603050405020304" pitchFamily="18" charset="0"/>
            </a:endParaRPr>
          </a:p>
        </p:txBody>
      </p:sp>
      <p:sp>
        <p:nvSpPr>
          <p:cNvPr id="1019" name="文本框 1018">
            <a:extLst>
              <a:ext uri="{FF2B5EF4-FFF2-40B4-BE49-F238E27FC236}">
                <a16:creationId xmlns:a16="http://schemas.microsoft.com/office/drawing/2014/main" id="{20AA0326-47C1-5427-CA67-55380D766877}"/>
              </a:ext>
            </a:extLst>
          </p:cNvPr>
          <p:cNvSpPr txBox="1"/>
          <p:nvPr/>
        </p:nvSpPr>
        <p:spPr>
          <a:xfrm>
            <a:off x="3708897" y="3602759"/>
            <a:ext cx="953420" cy="461665"/>
          </a:xfrm>
          <a:prstGeom prst="rect">
            <a:avLst/>
          </a:prstGeom>
          <a:noFill/>
        </p:spPr>
        <p:txBody>
          <a:bodyPr wrap="square">
            <a:spAutoFit/>
          </a:bodyPr>
          <a:lstStyle/>
          <a:p>
            <a:pPr algn="ctr"/>
            <a:r>
              <a:rPr lang="en-US" altLang="zh-CN" sz="1200" dirty="0">
                <a:latin typeface="Times New Roman" panose="02020603050405020304" pitchFamily="18" charset="0"/>
                <a:cs typeface="Times New Roman" panose="02020603050405020304" pitchFamily="18" charset="0"/>
              </a:rPr>
              <a:t>Feature </a:t>
            </a:r>
          </a:p>
          <a:p>
            <a:pPr algn="ctr"/>
            <a:r>
              <a:rPr lang="en-US" altLang="zh-CN" sz="1200" dirty="0">
                <a:latin typeface="Times New Roman" panose="02020603050405020304" pitchFamily="18" charset="0"/>
                <a:cs typeface="Times New Roman" panose="02020603050405020304" pitchFamily="18" charset="0"/>
              </a:rPr>
              <a:t>alignment</a:t>
            </a:r>
            <a:endParaRPr lang="zh-CN" altLang="en-US" sz="1200" dirty="0">
              <a:latin typeface="Times New Roman" panose="02020603050405020304" pitchFamily="18" charset="0"/>
              <a:cs typeface="Times New Roman" panose="02020603050405020304" pitchFamily="18" charset="0"/>
            </a:endParaRPr>
          </a:p>
        </p:txBody>
      </p:sp>
      <p:sp>
        <p:nvSpPr>
          <p:cNvPr id="1022" name="文本框 1021">
            <a:extLst>
              <a:ext uri="{FF2B5EF4-FFF2-40B4-BE49-F238E27FC236}">
                <a16:creationId xmlns:a16="http://schemas.microsoft.com/office/drawing/2014/main" id="{D314D35C-5D94-001E-77AD-9D0BEBC677D0}"/>
              </a:ext>
            </a:extLst>
          </p:cNvPr>
          <p:cNvSpPr txBox="1"/>
          <p:nvPr/>
        </p:nvSpPr>
        <p:spPr>
          <a:xfrm>
            <a:off x="5145155" y="5685035"/>
            <a:ext cx="1169862" cy="276999"/>
          </a:xfrm>
          <a:prstGeom prst="rect">
            <a:avLst/>
          </a:prstGeom>
          <a:noFill/>
        </p:spPr>
        <p:txBody>
          <a:bodyPr wrap="square">
            <a:spAutoFit/>
          </a:bodyPr>
          <a:lstStyle/>
          <a:p>
            <a:r>
              <a:rPr lang="en-US" altLang="zh-CN" sz="1200" dirty="0">
                <a:solidFill>
                  <a:srgbClr val="FF0000"/>
                </a:solidFill>
                <a:latin typeface="Times New Roman" panose="02020603050405020304" pitchFamily="18" charset="0"/>
                <a:cs typeface="Times New Roman" panose="02020603050405020304" pitchFamily="18" charset="0"/>
              </a:rPr>
              <a:t>Global prompt</a:t>
            </a:r>
            <a:endParaRPr lang="zh-CN" altLang="en-US" sz="1200" dirty="0">
              <a:solidFill>
                <a:srgbClr val="FF0000"/>
              </a:solidFill>
              <a:latin typeface="Times New Roman" panose="02020603050405020304" pitchFamily="18" charset="0"/>
              <a:cs typeface="Times New Roman" panose="02020603050405020304" pitchFamily="18" charset="0"/>
            </a:endParaRPr>
          </a:p>
        </p:txBody>
      </p:sp>
      <p:sp>
        <p:nvSpPr>
          <p:cNvPr id="1023" name="文本框 1022">
            <a:extLst>
              <a:ext uri="{FF2B5EF4-FFF2-40B4-BE49-F238E27FC236}">
                <a16:creationId xmlns:a16="http://schemas.microsoft.com/office/drawing/2014/main" id="{4DD03182-57A5-AEBE-1304-E7A8E26C55F5}"/>
              </a:ext>
            </a:extLst>
          </p:cNvPr>
          <p:cNvSpPr txBox="1"/>
          <p:nvPr/>
        </p:nvSpPr>
        <p:spPr>
          <a:xfrm>
            <a:off x="5048907" y="6307552"/>
            <a:ext cx="1496162" cy="276999"/>
          </a:xfrm>
          <a:prstGeom prst="rect">
            <a:avLst/>
          </a:prstGeom>
          <a:noFill/>
        </p:spPr>
        <p:txBody>
          <a:bodyPr wrap="square">
            <a:spAutoFit/>
          </a:bodyPr>
          <a:lstStyle/>
          <a:p>
            <a:r>
              <a:rPr lang="en-US" altLang="zh-CN" sz="1200" dirty="0">
                <a:solidFill>
                  <a:srgbClr val="FF0000"/>
                </a:solidFill>
                <a:latin typeface="Times New Roman" panose="02020603050405020304" pitchFamily="18" charset="0"/>
                <a:cs typeface="Times New Roman" panose="02020603050405020304" pitchFamily="18" charset="0"/>
              </a:rPr>
              <a:t>Hard-aware prompt</a:t>
            </a:r>
            <a:endParaRPr lang="zh-CN" altLang="en-US" sz="1200" dirty="0">
              <a:solidFill>
                <a:srgbClr val="FF0000"/>
              </a:solidFill>
              <a:latin typeface="Times New Roman" panose="02020603050405020304" pitchFamily="18" charset="0"/>
              <a:cs typeface="Times New Roman" panose="02020603050405020304" pitchFamily="18" charset="0"/>
            </a:endParaRPr>
          </a:p>
        </p:txBody>
      </p:sp>
      <p:sp>
        <p:nvSpPr>
          <p:cNvPr id="1024" name="矩形 1023">
            <a:extLst>
              <a:ext uri="{FF2B5EF4-FFF2-40B4-BE49-F238E27FC236}">
                <a16:creationId xmlns:a16="http://schemas.microsoft.com/office/drawing/2014/main" id="{42658BB0-6276-47AE-CFB9-BAAFBA157BA7}"/>
              </a:ext>
            </a:extLst>
          </p:cNvPr>
          <p:cNvSpPr/>
          <p:nvPr/>
        </p:nvSpPr>
        <p:spPr>
          <a:xfrm>
            <a:off x="4992757" y="5362983"/>
            <a:ext cx="1417990" cy="1221568"/>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28" name="连接符: 肘形 1027">
            <a:extLst>
              <a:ext uri="{FF2B5EF4-FFF2-40B4-BE49-F238E27FC236}">
                <a16:creationId xmlns:a16="http://schemas.microsoft.com/office/drawing/2014/main" id="{05E042DE-1CA6-A203-5318-D33FF347F316}"/>
              </a:ext>
            </a:extLst>
          </p:cNvPr>
          <p:cNvCxnSpPr>
            <a:stCxn id="992" idx="3"/>
            <a:endCxn id="95" idx="0"/>
          </p:cNvCxnSpPr>
          <p:nvPr/>
        </p:nvCxnSpPr>
        <p:spPr>
          <a:xfrm flipV="1">
            <a:off x="4305319" y="5615348"/>
            <a:ext cx="986915" cy="389798"/>
          </a:xfrm>
          <a:prstGeom prst="bentConnector3">
            <a:avLst>
              <a:gd name="adj1" fmla="val 16910"/>
            </a:avLst>
          </a:prstGeom>
          <a:ln>
            <a:tailEnd type="triangle"/>
          </a:ln>
        </p:spPr>
        <p:style>
          <a:lnRef idx="3">
            <a:schemeClr val="dk1"/>
          </a:lnRef>
          <a:fillRef idx="0">
            <a:schemeClr val="dk1"/>
          </a:fillRef>
          <a:effectRef idx="2">
            <a:schemeClr val="dk1"/>
          </a:effectRef>
          <a:fontRef idx="minor">
            <a:schemeClr val="tx1"/>
          </a:fontRef>
        </p:style>
      </p:cxnSp>
      <p:cxnSp>
        <p:nvCxnSpPr>
          <p:cNvPr id="1032" name="连接符: 肘形 1031">
            <a:extLst>
              <a:ext uri="{FF2B5EF4-FFF2-40B4-BE49-F238E27FC236}">
                <a16:creationId xmlns:a16="http://schemas.microsoft.com/office/drawing/2014/main" id="{F9454F4B-1B7D-2D49-1E00-F76FAEB0725F}"/>
              </a:ext>
            </a:extLst>
          </p:cNvPr>
          <p:cNvCxnSpPr>
            <a:cxnSpLocks/>
          </p:cNvCxnSpPr>
          <p:nvPr/>
        </p:nvCxnSpPr>
        <p:spPr>
          <a:xfrm>
            <a:off x="4475364" y="6014252"/>
            <a:ext cx="829505" cy="211728"/>
          </a:xfrm>
          <a:prstGeom prst="bentConnector3">
            <a:avLst>
              <a:gd name="adj1" fmla="val -393"/>
            </a:avLst>
          </a:prstGeom>
          <a:ln>
            <a:tailEnd type="triangle"/>
          </a:ln>
        </p:spPr>
        <p:style>
          <a:lnRef idx="3">
            <a:schemeClr val="dk1"/>
          </a:lnRef>
          <a:fillRef idx="0">
            <a:schemeClr val="dk1"/>
          </a:fillRef>
          <a:effectRef idx="2">
            <a:schemeClr val="dk1"/>
          </a:effectRef>
          <a:fontRef idx="minor">
            <a:schemeClr val="tx1"/>
          </a:fontRef>
        </p:style>
      </p:cxnSp>
      <p:sp>
        <p:nvSpPr>
          <p:cNvPr id="1045" name="文本框 1044">
            <a:extLst>
              <a:ext uri="{FF2B5EF4-FFF2-40B4-BE49-F238E27FC236}">
                <a16:creationId xmlns:a16="http://schemas.microsoft.com/office/drawing/2014/main" id="{7FFD8CBC-76EE-CB46-7F25-93AC37AB91F9}"/>
              </a:ext>
            </a:extLst>
          </p:cNvPr>
          <p:cNvSpPr txBox="1"/>
          <p:nvPr/>
        </p:nvSpPr>
        <p:spPr>
          <a:xfrm>
            <a:off x="4762920" y="6511551"/>
            <a:ext cx="1889493" cy="276999"/>
          </a:xfrm>
          <a:prstGeom prst="rect">
            <a:avLst/>
          </a:prstGeom>
          <a:noFill/>
        </p:spPr>
        <p:txBody>
          <a:bodyPr wrap="square">
            <a:spAutoFit/>
          </a:bodyPr>
          <a:lstStyle/>
          <a:p>
            <a:pPr algn="ctr"/>
            <a:r>
              <a:rPr lang="en-US" altLang="zh-CN" sz="1200" i="0" dirty="0">
                <a:effectLst/>
                <a:latin typeface="Times New Roman" panose="02020603050405020304" pitchFamily="18" charset="0"/>
                <a:cs typeface="Times New Roman" panose="02020603050405020304" pitchFamily="18" charset="0"/>
              </a:rPr>
              <a:t>Activated prompt</a:t>
            </a:r>
            <a:endParaRPr lang="zh-CN" altLang="en-US" sz="1200" dirty="0">
              <a:latin typeface="Times New Roman" panose="02020603050405020304" pitchFamily="18" charset="0"/>
              <a:cs typeface="Times New Roman" panose="02020603050405020304" pitchFamily="18" charset="0"/>
            </a:endParaRPr>
          </a:p>
        </p:txBody>
      </p:sp>
      <p:graphicFrame>
        <p:nvGraphicFramePr>
          <p:cNvPr id="1052" name="表格 1051">
            <a:extLst>
              <a:ext uri="{FF2B5EF4-FFF2-40B4-BE49-F238E27FC236}">
                <a16:creationId xmlns:a16="http://schemas.microsoft.com/office/drawing/2014/main" id="{0B2EB74D-552D-A974-39EE-9EE6E18175A7}"/>
              </a:ext>
            </a:extLst>
          </p:cNvPr>
          <p:cNvGraphicFramePr>
            <a:graphicFrameLocks noGrp="1"/>
          </p:cNvGraphicFramePr>
          <p:nvPr/>
        </p:nvGraphicFramePr>
        <p:xfrm>
          <a:off x="4447643" y="5184763"/>
          <a:ext cx="599136" cy="457200"/>
        </p:xfrm>
        <a:graphic>
          <a:graphicData uri="http://schemas.openxmlformats.org/drawingml/2006/table">
            <a:tbl>
              <a:tblPr/>
              <a:tblGrid>
                <a:gridCol w="599136">
                  <a:extLst>
                    <a:ext uri="{9D8B030D-6E8A-4147-A177-3AD203B41FA5}">
                      <a16:colId xmlns:a16="http://schemas.microsoft.com/office/drawing/2014/main" val="2908606597"/>
                    </a:ext>
                  </a:extLst>
                </a:gridCol>
              </a:tblGrid>
              <a:tr h="0">
                <a:tc>
                  <a:txBody>
                    <a:bodyPr/>
                    <a:lstStyle/>
                    <a:p>
                      <a:pPr algn="ctr"/>
                      <a:r>
                        <a:rPr lang="en-US" sz="1200" b="0" dirty="0">
                          <a:solidFill>
                            <a:srgbClr val="FF0000"/>
                          </a:solidFill>
                          <a:latin typeface="Times New Roman" panose="02020603050405020304" pitchFamily="18" charset="0"/>
                          <a:cs typeface="Times New Roman" panose="02020603050405020304" pitchFamily="18" charset="0"/>
                        </a:rPr>
                        <a:t>Global </a:t>
                      </a:r>
                    </a:p>
                    <a:p>
                      <a:pPr algn="ctr"/>
                      <a:r>
                        <a:rPr lang="en-US" sz="1200" b="0" dirty="0">
                          <a:solidFill>
                            <a:srgbClr val="FF0000"/>
                          </a:solidFill>
                          <a:latin typeface="Times New Roman" panose="02020603050405020304" pitchFamily="18" charset="0"/>
                          <a:cs typeface="Times New Roman" panose="02020603050405020304" pitchFamily="18" charset="0"/>
                        </a:rPr>
                        <a:t>guide</a:t>
                      </a:r>
                    </a:p>
                  </a:txBody>
                  <a:tcPr anchor="ctr">
                    <a:lnL>
                      <a:noFill/>
                    </a:lnL>
                    <a:lnR>
                      <a:noFill/>
                    </a:lnR>
                    <a:lnT>
                      <a:noFill/>
                    </a:lnT>
                    <a:lnB>
                      <a:noFill/>
                    </a:lnB>
                    <a:noFill/>
                  </a:tcPr>
                </a:tc>
                <a:extLst>
                  <a:ext uri="{0D108BD9-81ED-4DB2-BD59-A6C34878D82A}">
                    <a16:rowId xmlns:a16="http://schemas.microsoft.com/office/drawing/2014/main" val="1932089866"/>
                  </a:ext>
                </a:extLst>
              </a:tr>
            </a:tbl>
          </a:graphicData>
        </a:graphic>
      </p:graphicFrame>
      <p:graphicFrame>
        <p:nvGraphicFramePr>
          <p:cNvPr id="1057" name="表格 1056">
            <a:extLst>
              <a:ext uri="{FF2B5EF4-FFF2-40B4-BE49-F238E27FC236}">
                <a16:creationId xmlns:a16="http://schemas.microsoft.com/office/drawing/2014/main" id="{6B6F015E-3239-D315-D82B-5F3AAD409E9B}"/>
              </a:ext>
            </a:extLst>
          </p:cNvPr>
          <p:cNvGraphicFramePr>
            <a:graphicFrameLocks noGrp="1"/>
          </p:cNvGraphicFramePr>
          <p:nvPr/>
        </p:nvGraphicFramePr>
        <p:xfrm>
          <a:off x="4461426" y="5816290"/>
          <a:ext cx="602988" cy="457200"/>
        </p:xfrm>
        <a:graphic>
          <a:graphicData uri="http://schemas.openxmlformats.org/drawingml/2006/table">
            <a:tbl>
              <a:tblPr/>
              <a:tblGrid>
                <a:gridCol w="602988">
                  <a:extLst>
                    <a:ext uri="{9D8B030D-6E8A-4147-A177-3AD203B41FA5}">
                      <a16:colId xmlns:a16="http://schemas.microsoft.com/office/drawing/2014/main" val="1729289734"/>
                    </a:ext>
                  </a:extLst>
                </a:gridCol>
              </a:tblGrid>
              <a:tr h="309605">
                <a:tc>
                  <a:txBody>
                    <a:bodyPr/>
                    <a:lstStyle/>
                    <a:p>
                      <a:pPr algn="ctr"/>
                      <a:r>
                        <a:rPr lang="en-US" sz="1200" b="0" dirty="0">
                          <a:solidFill>
                            <a:srgbClr val="FF0000"/>
                          </a:solidFill>
                          <a:latin typeface="Times New Roman" panose="02020603050405020304" pitchFamily="18" charset="0"/>
                          <a:cs typeface="Times New Roman" panose="02020603050405020304" pitchFamily="18" charset="0"/>
                        </a:rPr>
                        <a:t>Hard </a:t>
                      </a:r>
                    </a:p>
                    <a:p>
                      <a:pPr algn="ctr"/>
                      <a:r>
                        <a:rPr lang="en-US" sz="1200" b="0" dirty="0">
                          <a:solidFill>
                            <a:srgbClr val="FF0000"/>
                          </a:solidFill>
                          <a:latin typeface="Times New Roman" panose="02020603050405020304" pitchFamily="18" charset="0"/>
                          <a:cs typeface="Times New Roman" panose="02020603050405020304" pitchFamily="18" charset="0"/>
                        </a:rPr>
                        <a:t>boost</a:t>
                      </a:r>
                    </a:p>
                  </a:txBody>
                  <a:tcPr anchor="ctr">
                    <a:lnL>
                      <a:noFill/>
                    </a:lnL>
                    <a:lnR>
                      <a:noFill/>
                    </a:lnR>
                    <a:lnT>
                      <a:noFill/>
                    </a:lnT>
                    <a:lnB>
                      <a:noFill/>
                    </a:lnB>
                    <a:noFill/>
                  </a:tcPr>
                </a:tc>
                <a:extLst>
                  <a:ext uri="{0D108BD9-81ED-4DB2-BD59-A6C34878D82A}">
                    <a16:rowId xmlns:a16="http://schemas.microsoft.com/office/drawing/2014/main" val="2239148301"/>
                  </a:ext>
                </a:extLst>
              </a:tr>
            </a:tbl>
          </a:graphicData>
        </a:graphic>
      </p:graphicFrame>
      <p:sp>
        <p:nvSpPr>
          <p:cNvPr id="1058" name="文本框 1057">
            <a:extLst>
              <a:ext uri="{FF2B5EF4-FFF2-40B4-BE49-F238E27FC236}">
                <a16:creationId xmlns:a16="http://schemas.microsoft.com/office/drawing/2014/main" id="{52B7E19C-A392-E899-E8A3-37F107CFEF2B}"/>
              </a:ext>
            </a:extLst>
          </p:cNvPr>
          <p:cNvSpPr txBox="1"/>
          <p:nvPr/>
        </p:nvSpPr>
        <p:spPr>
          <a:xfrm>
            <a:off x="-42300" y="2508919"/>
            <a:ext cx="5119677" cy="276999"/>
          </a:xfrm>
          <a:prstGeom prst="rect">
            <a:avLst/>
          </a:prstGeom>
          <a:noFill/>
        </p:spPr>
        <p:txBody>
          <a:bodyPr wrap="square" rtlCol="0">
            <a:spAutoFit/>
          </a:bodyPr>
          <a:lstStyle/>
          <a:p>
            <a:r>
              <a:rPr lang="en-US" altLang="zh-CN" sz="1200" b="1" dirty="0">
                <a:latin typeface="Times New Roman" panose="02020603050405020304" pitchFamily="18" charset="0"/>
                <a:cs typeface="Times New Roman" panose="02020603050405020304" pitchFamily="18" charset="0"/>
              </a:rPr>
              <a:t>b) </a:t>
            </a:r>
            <a:r>
              <a:rPr lang="en-US" altLang="zh-CN" sz="1200" b="1" dirty="0">
                <a:solidFill>
                  <a:srgbClr val="FF0000"/>
                </a:solidFill>
                <a:latin typeface="Times New Roman" panose="02020603050405020304" pitchFamily="18" charset="0"/>
                <a:cs typeface="Times New Roman" panose="02020603050405020304" pitchFamily="18" charset="0"/>
              </a:rPr>
              <a:t>Feature-preserving </a:t>
            </a:r>
            <a:r>
              <a:rPr lang="en-US" altLang="zh-CN" sz="1200" b="1" dirty="0">
                <a:latin typeface="Times New Roman" panose="02020603050405020304" pitchFamily="18" charset="0"/>
                <a:cs typeface="Times New Roman" panose="02020603050405020304" pitchFamily="18" charset="0"/>
              </a:rPr>
              <a:t>perturbation generation and </a:t>
            </a:r>
            <a:r>
              <a:rPr lang="en-US" altLang="zh-CN" sz="1200" b="1" dirty="0">
                <a:solidFill>
                  <a:srgbClr val="FF0000"/>
                </a:solidFill>
                <a:latin typeface="Times New Roman" panose="02020603050405020304" pitchFamily="18" charset="0"/>
                <a:cs typeface="Times New Roman" panose="02020603050405020304" pitchFamily="18" charset="0"/>
              </a:rPr>
              <a:t>dual</a:t>
            </a:r>
            <a:r>
              <a:rPr lang="en-US" altLang="zh-CN" sz="1200" b="1" dirty="0">
                <a:latin typeface="Times New Roman" panose="02020603050405020304" pitchFamily="18" charset="0"/>
                <a:cs typeface="Times New Roman" panose="02020603050405020304" pitchFamily="18" charset="0"/>
              </a:rPr>
              <a:t> prompt learning </a:t>
            </a:r>
          </a:p>
        </p:txBody>
      </p:sp>
      <p:sp>
        <p:nvSpPr>
          <p:cNvPr id="1062" name="文本框 1061">
            <a:extLst>
              <a:ext uri="{FF2B5EF4-FFF2-40B4-BE49-F238E27FC236}">
                <a16:creationId xmlns:a16="http://schemas.microsoft.com/office/drawing/2014/main" id="{5AAAA37C-BE01-1A9A-9C36-6CEF923C4406}"/>
              </a:ext>
            </a:extLst>
          </p:cNvPr>
          <p:cNvSpPr txBox="1"/>
          <p:nvPr/>
        </p:nvSpPr>
        <p:spPr>
          <a:xfrm>
            <a:off x="6439167" y="-45442"/>
            <a:ext cx="4064075" cy="276999"/>
          </a:xfrm>
          <a:prstGeom prst="rect">
            <a:avLst/>
          </a:prstGeom>
          <a:noFill/>
        </p:spPr>
        <p:txBody>
          <a:bodyPr wrap="square" rtlCol="0">
            <a:spAutoFit/>
          </a:bodyPr>
          <a:lstStyle/>
          <a:p>
            <a:r>
              <a:rPr lang="en-US" altLang="zh-CN" sz="1200" b="1" dirty="0">
                <a:latin typeface="Times New Roman" panose="02020603050405020304" pitchFamily="18" charset="0"/>
                <a:cs typeface="Times New Roman" panose="02020603050405020304" pitchFamily="18" charset="0"/>
              </a:rPr>
              <a:t>c) Prompt-driven </a:t>
            </a:r>
            <a:r>
              <a:rPr lang="en-US" altLang="zh-CN" sz="1200" b="1" dirty="0">
                <a:solidFill>
                  <a:srgbClr val="FF0000"/>
                </a:solidFill>
                <a:latin typeface="Times New Roman" panose="02020603050405020304" pitchFamily="18" charset="0"/>
                <a:cs typeface="Times New Roman" panose="02020603050405020304" pitchFamily="18" charset="0"/>
              </a:rPr>
              <a:t>dual</a:t>
            </a:r>
            <a:r>
              <a:rPr lang="en-US" altLang="zh-CN" sz="1200" b="1" dirty="0">
                <a:latin typeface="Times New Roman" panose="02020603050405020304" pitchFamily="18" charset="0"/>
                <a:cs typeface="Times New Roman" panose="02020603050405020304" pitchFamily="18" charset="0"/>
              </a:rPr>
              <a:t> dataset ownership verification</a:t>
            </a:r>
          </a:p>
        </p:txBody>
      </p:sp>
      <p:sp>
        <p:nvSpPr>
          <p:cNvPr id="1063" name="椭圆 1062">
            <a:extLst>
              <a:ext uri="{FF2B5EF4-FFF2-40B4-BE49-F238E27FC236}">
                <a16:creationId xmlns:a16="http://schemas.microsoft.com/office/drawing/2014/main" id="{AB1B6884-F46F-3F5A-0330-3584A843E9A6}"/>
              </a:ext>
            </a:extLst>
          </p:cNvPr>
          <p:cNvSpPr/>
          <p:nvPr/>
        </p:nvSpPr>
        <p:spPr>
          <a:xfrm>
            <a:off x="7113477" y="1947277"/>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1064" name="椭圆 1063">
            <a:extLst>
              <a:ext uri="{FF2B5EF4-FFF2-40B4-BE49-F238E27FC236}">
                <a16:creationId xmlns:a16="http://schemas.microsoft.com/office/drawing/2014/main" id="{3A7C8980-86CE-E782-437B-0833CFF29761}"/>
              </a:ext>
            </a:extLst>
          </p:cNvPr>
          <p:cNvSpPr/>
          <p:nvPr/>
        </p:nvSpPr>
        <p:spPr>
          <a:xfrm>
            <a:off x="7418277" y="2320538"/>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065" name="椭圆 1064">
            <a:extLst>
              <a:ext uri="{FF2B5EF4-FFF2-40B4-BE49-F238E27FC236}">
                <a16:creationId xmlns:a16="http://schemas.microsoft.com/office/drawing/2014/main" id="{0DF43774-1EB5-6FF9-EE78-07B70427FBBC}"/>
              </a:ext>
            </a:extLst>
          </p:cNvPr>
          <p:cNvSpPr/>
          <p:nvPr/>
        </p:nvSpPr>
        <p:spPr>
          <a:xfrm>
            <a:off x="7472191" y="2758432"/>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1066" name="直接连接符 1065">
            <a:extLst>
              <a:ext uri="{FF2B5EF4-FFF2-40B4-BE49-F238E27FC236}">
                <a16:creationId xmlns:a16="http://schemas.microsoft.com/office/drawing/2014/main" id="{4DABB099-F7EC-0BAC-3600-0BA7E4BACEE0}"/>
              </a:ext>
            </a:extLst>
          </p:cNvPr>
          <p:cNvCxnSpPr>
            <a:cxnSpLocks/>
            <a:stCxn id="1063" idx="3"/>
          </p:cNvCxnSpPr>
          <p:nvPr/>
        </p:nvCxnSpPr>
        <p:spPr>
          <a:xfrm flipH="1">
            <a:off x="6890830" y="2063131"/>
            <a:ext cx="241478" cy="237530"/>
          </a:xfrm>
          <a:prstGeom prst="line">
            <a:avLst/>
          </a:prstGeom>
        </p:spPr>
        <p:style>
          <a:lnRef idx="2">
            <a:schemeClr val="dk1"/>
          </a:lnRef>
          <a:fillRef idx="0">
            <a:schemeClr val="dk1"/>
          </a:fillRef>
          <a:effectRef idx="1">
            <a:schemeClr val="dk1"/>
          </a:effectRef>
          <a:fontRef idx="minor">
            <a:schemeClr val="tx1"/>
          </a:fontRef>
        </p:style>
      </p:cxnSp>
      <p:cxnSp>
        <p:nvCxnSpPr>
          <p:cNvPr id="1067" name="直接连接符 1066">
            <a:extLst>
              <a:ext uri="{FF2B5EF4-FFF2-40B4-BE49-F238E27FC236}">
                <a16:creationId xmlns:a16="http://schemas.microsoft.com/office/drawing/2014/main" id="{0164F19C-FA24-3892-C65E-94F64EE3CD08}"/>
              </a:ext>
            </a:extLst>
          </p:cNvPr>
          <p:cNvCxnSpPr>
            <a:cxnSpLocks/>
            <a:stCxn id="1063" idx="5"/>
            <a:endCxn id="1064" idx="1"/>
          </p:cNvCxnSpPr>
          <p:nvPr/>
        </p:nvCxnSpPr>
        <p:spPr>
          <a:xfrm>
            <a:off x="7223234" y="2063131"/>
            <a:ext cx="213874" cy="277284"/>
          </a:xfrm>
          <a:prstGeom prst="line">
            <a:avLst/>
          </a:prstGeom>
        </p:spPr>
        <p:style>
          <a:lnRef idx="2">
            <a:schemeClr val="dk1"/>
          </a:lnRef>
          <a:fillRef idx="0">
            <a:schemeClr val="dk1"/>
          </a:fillRef>
          <a:effectRef idx="1">
            <a:schemeClr val="dk1"/>
          </a:effectRef>
          <a:fontRef idx="minor">
            <a:schemeClr val="tx1"/>
          </a:fontRef>
        </p:style>
      </p:cxnSp>
      <p:cxnSp>
        <p:nvCxnSpPr>
          <p:cNvPr id="1068" name="直接连接符 1067">
            <a:extLst>
              <a:ext uri="{FF2B5EF4-FFF2-40B4-BE49-F238E27FC236}">
                <a16:creationId xmlns:a16="http://schemas.microsoft.com/office/drawing/2014/main" id="{E2D73A73-8AF8-65B2-4B01-1965DD2C84B2}"/>
              </a:ext>
            </a:extLst>
          </p:cNvPr>
          <p:cNvCxnSpPr>
            <a:cxnSpLocks/>
          </p:cNvCxnSpPr>
          <p:nvPr/>
        </p:nvCxnSpPr>
        <p:spPr>
          <a:xfrm>
            <a:off x="6936293" y="2416515"/>
            <a:ext cx="131721" cy="292580"/>
          </a:xfrm>
          <a:prstGeom prst="line">
            <a:avLst/>
          </a:prstGeom>
        </p:spPr>
        <p:style>
          <a:lnRef idx="2">
            <a:schemeClr val="dk1"/>
          </a:lnRef>
          <a:fillRef idx="0">
            <a:schemeClr val="dk1"/>
          </a:fillRef>
          <a:effectRef idx="1">
            <a:schemeClr val="dk1"/>
          </a:effectRef>
          <a:fontRef idx="minor">
            <a:schemeClr val="tx1"/>
          </a:fontRef>
        </p:style>
      </p:cxnSp>
      <p:cxnSp>
        <p:nvCxnSpPr>
          <p:cNvPr id="1069" name="直接连接符 1068">
            <a:extLst>
              <a:ext uri="{FF2B5EF4-FFF2-40B4-BE49-F238E27FC236}">
                <a16:creationId xmlns:a16="http://schemas.microsoft.com/office/drawing/2014/main" id="{7CBAB82A-1742-8CAA-836B-F9911E9C9E84}"/>
              </a:ext>
            </a:extLst>
          </p:cNvPr>
          <p:cNvCxnSpPr>
            <a:cxnSpLocks/>
            <a:stCxn id="1064" idx="3"/>
          </p:cNvCxnSpPr>
          <p:nvPr/>
        </p:nvCxnSpPr>
        <p:spPr>
          <a:xfrm flipH="1">
            <a:off x="7158940" y="2436392"/>
            <a:ext cx="278168" cy="272703"/>
          </a:xfrm>
          <a:prstGeom prst="line">
            <a:avLst/>
          </a:prstGeom>
        </p:spPr>
        <p:style>
          <a:lnRef idx="2">
            <a:schemeClr val="dk1"/>
          </a:lnRef>
          <a:fillRef idx="0">
            <a:schemeClr val="dk1"/>
          </a:fillRef>
          <a:effectRef idx="1">
            <a:schemeClr val="dk1"/>
          </a:effectRef>
          <a:fontRef idx="minor">
            <a:schemeClr val="tx1"/>
          </a:fontRef>
        </p:style>
      </p:cxnSp>
      <p:cxnSp>
        <p:nvCxnSpPr>
          <p:cNvPr id="1070" name="直接连接符 1069">
            <a:extLst>
              <a:ext uri="{FF2B5EF4-FFF2-40B4-BE49-F238E27FC236}">
                <a16:creationId xmlns:a16="http://schemas.microsoft.com/office/drawing/2014/main" id="{4F1E31B0-6E19-4FD5-C6A5-D56040CB64AA}"/>
              </a:ext>
            </a:extLst>
          </p:cNvPr>
          <p:cNvCxnSpPr>
            <a:cxnSpLocks/>
            <a:stCxn id="1079" idx="2"/>
            <a:endCxn id="1064" idx="7"/>
          </p:cNvCxnSpPr>
          <p:nvPr/>
        </p:nvCxnSpPr>
        <p:spPr>
          <a:xfrm flipH="1">
            <a:off x="7528034" y="2310860"/>
            <a:ext cx="247571" cy="29555"/>
          </a:xfrm>
          <a:prstGeom prst="line">
            <a:avLst/>
          </a:prstGeom>
        </p:spPr>
        <p:style>
          <a:lnRef idx="2">
            <a:schemeClr val="dk1"/>
          </a:lnRef>
          <a:fillRef idx="0">
            <a:schemeClr val="dk1"/>
          </a:fillRef>
          <a:effectRef idx="1">
            <a:schemeClr val="dk1"/>
          </a:effectRef>
          <a:fontRef idx="minor">
            <a:schemeClr val="tx1"/>
          </a:fontRef>
        </p:style>
      </p:cxnSp>
      <p:cxnSp>
        <p:nvCxnSpPr>
          <p:cNvPr id="1071" name="直接连接符 1070">
            <a:extLst>
              <a:ext uri="{FF2B5EF4-FFF2-40B4-BE49-F238E27FC236}">
                <a16:creationId xmlns:a16="http://schemas.microsoft.com/office/drawing/2014/main" id="{A307385A-6A4D-98E1-A4EC-EA66E4E437FB}"/>
              </a:ext>
            </a:extLst>
          </p:cNvPr>
          <p:cNvCxnSpPr>
            <a:cxnSpLocks/>
            <a:stCxn id="1065" idx="0"/>
            <a:endCxn id="1064" idx="4"/>
          </p:cNvCxnSpPr>
          <p:nvPr/>
        </p:nvCxnSpPr>
        <p:spPr>
          <a:xfrm flipH="1" flipV="1">
            <a:off x="7482571" y="2456269"/>
            <a:ext cx="53914" cy="302163"/>
          </a:xfrm>
          <a:prstGeom prst="line">
            <a:avLst/>
          </a:prstGeom>
        </p:spPr>
        <p:style>
          <a:lnRef idx="2">
            <a:schemeClr val="dk1"/>
          </a:lnRef>
          <a:fillRef idx="0">
            <a:schemeClr val="dk1"/>
          </a:fillRef>
          <a:effectRef idx="1">
            <a:schemeClr val="dk1"/>
          </a:effectRef>
          <a:fontRef idx="minor">
            <a:schemeClr val="tx1"/>
          </a:fontRef>
        </p:style>
      </p:cxnSp>
      <p:cxnSp>
        <p:nvCxnSpPr>
          <p:cNvPr id="1072" name="直接连接符 1071">
            <a:extLst>
              <a:ext uri="{FF2B5EF4-FFF2-40B4-BE49-F238E27FC236}">
                <a16:creationId xmlns:a16="http://schemas.microsoft.com/office/drawing/2014/main" id="{2DA232F9-7B83-C70B-55FB-F0B9DDA41B19}"/>
              </a:ext>
            </a:extLst>
          </p:cNvPr>
          <p:cNvCxnSpPr>
            <a:cxnSpLocks/>
            <a:stCxn id="1078" idx="1"/>
            <a:endCxn id="1064" idx="5"/>
          </p:cNvCxnSpPr>
          <p:nvPr/>
        </p:nvCxnSpPr>
        <p:spPr>
          <a:xfrm flipH="1" flipV="1">
            <a:off x="7528034" y="2436392"/>
            <a:ext cx="341209" cy="144561"/>
          </a:xfrm>
          <a:prstGeom prst="line">
            <a:avLst/>
          </a:prstGeom>
        </p:spPr>
        <p:style>
          <a:lnRef idx="2">
            <a:schemeClr val="dk1"/>
          </a:lnRef>
          <a:fillRef idx="0">
            <a:schemeClr val="dk1"/>
          </a:fillRef>
          <a:effectRef idx="1">
            <a:schemeClr val="dk1"/>
          </a:effectRef>
          <a:fontRef idx="minor">
            <a:schemeClr val="tx1"/>
          </a:fontRef>
        </p:style>
      </p:cxnSp>
      <p:cxnSp>
        <p:nvCxnSpPr>
          <p:cNvPr id="1073" name="直接连接符 1072">
            <a:extLst>
              <a:ext uri="{FF2B5EF4-FFF2-40B4-BE49-F238E27FC236}">
                <a16:creationId xmlns:a16="http://schemas.microsoft.com/office/drawing/2014/main" id="{43EC75A0-C20E-D2E5-86BF-C54F1CEF5C97}"/>
              </a:ext>
            </a:extLst>
          </p:cNvPr>
          <p:cNvCxnSpPr>
            <a:cxnSpLocks/>
            <a:stCxn id="1079" idx="5"/>
            <a:endCxn id="1078" idx="0"/>
          </p:cNvCxnSpPr>
          <p:nvPr/>
        </p:nvCxnSpPr>
        <p:spPr>
          <a:xfrm>
            <a:off x="7885362" y="2358848"/>
            <a:ext cx="29344" cy="202228"/>
          </a:xfrm>
          <a:prstGeom prst="line">
            <a:avLst/>
          </a:prstGeom>
        </p:spPr>
        <p:style>
          <a:lnRef idx="2">
            <a:schemeClr val="dk1"/>
          </a:lnRef>
          <a:fillRef idx="0">
            <a:schemeClr val="dk1"/>
          </a:fillRef>
          <a:effectRef idx="1">
            <a:schemeClr val="dk1"/>
          </a:effectRef>
          <a:fontRef idx="minor">
            <a:schemeClr val="tx1"/>
          </a:fontRef>
        </p:style>
      </p:cxnSp>
      <p:cxnSp>
        <p:nvCxnSpPr>
          <p:cNvPr id="1074" name="直接连接符 1073">
            <a:extLst>
              <a:ext uri="{FF2B5EF4-FFF2-40B4-BE49-F238E27FC236}">
                <a16:creationId xmlns:a16="http://schemas.microsoft.com/office/drawing/2014/main" id="{0DCE72AE-7015-5F0F-309D-8EE1D107C7A7}"/>
              </a:ext>
            </a:extLst>
          </p:cNvPr>
          <p:cNvCxnSpPr>
            <a:cxnSpLocks/>
            <a:stCxn id="1063" idx="4"/>
          </p:cNvCxnSpPr>
          <p:nvPr/>
        </p:nvCxnSpPr>
        <p:spPr>
          <a:xfrm flipH="1">
            <a:off x="7113477" y="2083008"/>
            <a:ext cx="64294" cy="606210"/>
          </a:xfrm>
          <a:prstGeom prst="line">
            <a:avLst/>
          </a:prstGeom>
        </p:spPr>
        <p:style>
          <a:lnRef idx="2">
            <a:schemeClr val="dk1"/>
          </a:lnRef>
          <a:fillRef idx="0">
            <a:schemeClr val="dk1"/>
          </a:fillRef>
          <a:effectRef idx="1">
            <a:schemeClr val="dk1"/>
          </a:effectRef>
          <a:fontRef idx="minor">
            <a:schemeClr val="tx1"/>
          </a:fontRef>
        </p:style>
      </p:cxnSp>
      <p:cxnSp>
        <p:nvCxnSpPr>
          <p:cNvPr id="1075" name="直接连接符 1074">
            <a:extLst>
              <a:ext uri="{FF2B5EF4-FFF2-40B4-BE49-F238E27FC236}">
                <a16:creationId xmlns:a16="http://schemas.microsoft.com/office/drawing/2014/main" id="{8A13960B-55D6-9B47-50D2-2BE366D54899}"/>
              </a:ext>
            </a:extLst>
          </p:cNvPr>
          <p:cNvCxnSpPr>
            <a:cxnSpLocks/>
            <a:endCxn id="1065" idx="2"/>
          </p:cNvCxnSpPr>
          <p:nvPr/>
        </p:nvCxnSpPr>
        <p:spPr>
          <a:xfrm>
            <a:off x="7157221" y="2804942"/>
            <a:ext cx="314970" cy="21356"/>
          </a:xfrm>
          <a:prstGeom prst="line">
            <a:avLst/>
          </a:prstGeom>
        </p:spPr>
        <p:style>
          <a:lnRef idx="2">
            <a:schemeClr val="dk1"/>
          </a:lnRef>
          <a:fillRef idx="0">
            <a:schemeClr val="dk1"/>
          </a:fillRef>
          <a:effectRef idx="1">
            <a:schemeClr val="dk1"/>
          </a:effectRef>
          <a:fontRef idx="minor">
            <a:schemeClr val="tx1"/>
          </a:fontRef>
        </p:style>
      </p:cxnSp>
      <p:sp>
        <p:nvSpPr>
          <p:cNvPr id="1076" name="椭圆 1075">
            <a:extLst>
              <a:ext uri="{FF2B5EF4-FFF2-40B4-BE49-F238E27FC236}">
                <a16:creationId xmlns:a16="http://schemas.microsoft.com/office/drawing/2014/main" id="{83E894CD-56F4-F0C3-9D15-2F2C99DEF4E5}"/>
              </a:ext>
            </a:extLst>
          </p:cNvPr>
          <p:cNvSpPr/>
          <p:nvPr/>
        </p:nvSpPr>
        <p:spPr>
          <a:xfrm>
            <a:off x="7043939" y="2692689"/>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077" name="椭圆 1076">
            <a:extLst>
              <a:ext uri="{FF2B5EF4-FFF2-40B4-BE49-F238E27FC236}">
                <a16:creationId xmlns:a16="http://schemas.microsoft.com/office/drawing/2014/main" id="{17D0B103-B1F0-B496-3F5B-7A260A803BDD}"/>
              </a:ext>
            </a:extLst>
          </p:cNvPr>
          <p:cNvSpPr/>
          <p:nvPr/>
        </p:nvSpPr>
        <p:spPr>
          <a:xfrm>
            <a:off x="6854375" y="2283673"/>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1078" name="椭圆 1077">
            <a:extLst>
              <a:ext uri="{FF2B5EF4-FFF2-40B4-BE49-F238E27FC236}">
                <a16:creationId xmlns:a16="http://schemas.microsoft.com/office/drawing/2014/main" id="{F3E107C7-39E0-D85F-C366-33E889B594C2}"/>
              </a:ext>
            </a:extLst>
          </p:cNvPr>
          <p:cNvSpPr/>
          <p:nvPr/>
        </p:nvSpPr>
        <p:spPr>
          <a:xfrm>
            <a:off x="7850412" y="2561076"/>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079" name="椭圆 1078">
            <a:extLst>
              <a:ext uri="{FF2B5EF4-FFF2-40B4-BE49-F238E27FC236}">
                <a16:creationId xmlns:a16="http://schemas.microsoft.com/office/drawing/2014/main" id="{301D1AB3-5E05-4EAB-2A4F-CF34CE8AFA73}"/>
              </a:ext>
            </a:extLst>
          </p:cNvPr>
          <p:cNvSpPr/>
          <p:nvPr/>
        </p:nvSpPr>
        <p:spPr>
          <a:xfrm>
            <a:off x="7775605" y="2242994"/>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080" name="文本框 1079">
            <a:extLst>
              <a:ext uri="{FF2B5EF4-FFF2-40B4-BE49-F238E27FC236}">
                <a16:creationId xmlns:a16="http://schemas.microsoft.com/office/drawing/2014/main" id="{7558B6E8-872D-338A-509C-08B964FC581B}"/>
              </a:ext>
            </a:extLst>
          </p:cNvPr>
          <p:cNvSpPr txBox="1"/>
          <p:nvPr/>
        </p:nvSpPr>
        <p:spPr>
          <a:xfrm>
            <a:off x="7046681" y="1846679"/>
            <a:ext cx="274434" cy="307777"/>
          </a:xfrm>
          <a:prstGeom prst="rect">
            <a:avLst/>
          </a:prstGeom>
          <a:noFill/>
        </p:spPr>
        <p:txBody>
          <a:bodyPr wrap="none" rtlCol="0">
            <a:spAutoFit/>
          </a:bodyPr>
          <a:lstStyle/>
          <a:p>
            <a:r>
              <a:rPr lang="en-US" altLang="zh-CN" sz="1400" b="1" dirty="0"/>
              <a:t>-</a:t>
            </a:r>
            <a:endParaRPr lang="zh-CN" altLang="en-US" sz="1400" b="1" dirty="0"/>
          </a:p>
        </p:txBody>
      </p:sp>
      <p:sp>
        <p:nvSpPr>
          <p:cNvPr id="1081" name="文本框 1080">
            <a:extLst>
              <a:ext uri="{FF2B5EF4-FFF2-40B4-BE49-F238E27FC236}">
                <a16:creationId xmlns:a16="http://schemas.microsoft.com/office/drawing/2014/main" id="{F1244696-F6FC-F570-60D0-32AAC8509809}"/>
              </a:ext>
            </a:extLst>
          </p:cNvPr>
          <p:cNvSpPr txBox="1"/>
          <p:nvPr/>
        </p:nvSpPr>
        <p:spPr>
          <a:xfrm>
            <a:off x="7338640" y="2235463"/>
            <a:ext cx="292068" cy="276999"/>
          </a:xfrm>
          <a:prstGeom prst="rect">
            <a:avLst/>
          </a:prstGeom>
          <a:noFill/>
        </p:spPr>
        <p:txBody>
          <a:bodyPr wrap="non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cxnSp>
        <p:nvCxnSpPr>
          <p:cNvPr id="1119" name="直接连接符 1118">
            <a:extLst>
              <a:ext uri="{FF2B5EF4-FFF2-40B4-BE49-F238E27FC236}">
                <a16:creationId xmlns:a16="http://schemas.microsoft.com/office/drawing/2014/main" id="{76DF19A9-4A8C-3811-DD23-9DF4DF90BDFB}"/>
              </a:ext>
            </a:extLst>
          </p:cNvPr>
          <p:cNvCxnSpPr>
            <a:cxnSpLocks/>
          </p:cNvCxnSpPr>
          <p:nvPr/>
        </p:nvCxnSpPr>
        <p:spPr>
          <a:xfrm flipH="1">
            <a:off x="7493306" y="2017906"/>
            <a:ext cx="34728" cy="311085"/>
          </a:xfrm>
          <a:prstGeom prst="line">
            <a:avLst/>
          </a:prstGeom>
        </p:spPr>
        <p:style>
          <a:lnRef idx="2">
            <a:schemeClr val="dk1"/>
          </a:lnRef>
          <a:fillRef idx="0">
            <a:schemeClr val="dk1"/>
          </a:fillRef>
          <a:effectRef idx="1">
            <a:schemeClr val="dk1"/>
          </a:effectRef>
          <a:fontRef idx="minor">
            <a:schemeClr val="tx1"/>
          </a:fontRef>
        </p:style>
      </p:cxnSp>
      <p:sp>
        <p:nvSpPr>
          <p:cNvPr id="1120" name="椭圆 1119">
            <a:extLst>
              <a:ext uri="{FF2B5EF4-FFF2-40B4-BE49-F238E27FC236}">
                <a16:creationId xmlns:a16="http://schemas.microsoft.com/office/drawing/2014/main" id="{EC744B1D-270A-3FAF-969D-DF80FB94FB4B}"/>
              </a:ext>
            </a:extLst>
          </p:cNvPr>
          <p:cNvSpPr/>
          <p:nvPr/>
        </p:nvSpPr>
        <p:spPr>
          <a:xfrm>
            <a:off x="7470447" y="1929488"/>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1121" name="文本框 1120">
            <a:extLst>
              <a:ext uri="{FF2B5EF4-FFF2-40B4-BE49-F238E27FC236}">
                <a16:creationId xmlns:a16="http://schemas.microsoft.com/office/drawing/2014/main" id="{45376807-D998-01F4-3F9A-3E622C214BE7}"/>
              </a:ext>
            </a:extLst>
          </p:cNvPr>
          <p:cNvSpPr txBox="1"/>
          <p:nvPr/>
        </p:nvSpPr>
        <p:spPr>
          <a:xfrm>
            <a:off x="6775989" y="2182125"/>
            <a:ext cx="274434" cy="307777"/>
          </a:xfrm>
          <a:prstGeom prst="rect">
            <a:avLst/>
          </a:prstGeom>
          <a:noFill/>
        </p:spPr>
        <p:txBody>
          <a:bodyPr wrap="none" rtlCol="0">
            <a:spAutoFit/>
          </a:bodyPr>
          <a:lstStyle/>
          <a:p>
            <a:r>
              <a:rPr lang="en-US" altLang="zh-CN" sz="1400" b="1" dirty="0"/>
              <a:t>-</a:t>
            </a:r>
            <a:endParaRPr lang="zh-CN" altLang="en-US" sz="1400" b="1" dirty="0"/>
          </a:p>
        </p:txBody>
      </p:sp>
      <p:sp>
        <p:nvSpPr>
          <p:cNvPr id="1122" name="文本框 1121">
            <a:extLst>
              <a:ext uri="{FF2B5EF4-FFF2-40B4-BE49-F238E27FC236}">
                <a16:creationId xmlns:a16="http://schemas.microsoft.com/office/drawing/2014/main" id="{C7D1AF1D-8C8E-90B6-6217-B2C4E06D1792}"/>
              </a:ext>
            </a:extLst>
          </p:cNvPr>
          <p:cNvSpPr txBox="1"/>
          <p:nvPr/>
        </p:nvSpPr>
        <p:spPr>
          <a:xfrm>
            <a:off x="7697740" y="2162678"/>
            <a:ext cx="292068" cy="276999"/>
          </a:xfrm>
          <a:prstGeom prst="rect">
            <a:avLst/>
          </a:prstGeom>
          <a:noFill/>
        </p:spPr>
        <p:txBody>
          <a:bodyPr wrap="non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cxnSp>
        <p:nvCxnSpPr>
          <p:cNvPr id="1123" name="直接连接符 1122">
            <a:extLst>
              <a:ext uri="{FF2B5EF4-FFF2-40B4-BE49-F238E27FC236}">
                <a16:creationId xmlns:a16="http://schemas.microsoft.com/office/drawing/2014/main" id="{8772FCF8-8420-B59D-5E7B-B4408B89DF06}"/>
              </a:ext>
            </a:extLst>
          </p:cNvPr>
          <p:cNvCxnSpPr>
            <a:cxnSpLocks/>
            <a:stCxn id="1127" idx="2"/>
            <a:endCxn id="1124" idx="6"/>
          </p:cNvCxnSpPr>
          <p:nvPr/>
        </p:nvCxnSpPr>
        <p:spPr>
          <a:xfrm flipH="1">
            <a:off x="8072230" y="2385287"/>
            <a:ext cx="87444" cy="7257"/>
          </a:xfrm>
          <a:prstGeom prst="line">
            <a:avLst/>
          </a:prstGeom>
          <a:ln w="19050">
            <a:solidFill>
              <a:srgbClr val="00B050"/>
            </a:solidFill>
          </a:ln>
        </p:spPr>
        <p:style>
          <a:lnRef idx="2">
            <a:schemeClr val="dk1"/>
          </a:lnRef>
          <a:fillRef idx="0">
            <a:schemeClr val="dk1"/>
          </a:fillRef>
          <a:effectRef idx="1">
            <a:schemeClr val="dk1"/>
          </a:effectRef>
          <a:fontRef idx="minor">
            <a:schemeClr val="tx1"/>
          </a:fontRef>
        </p:style>
      </p:cxnSp>
      <p:sp>
        <p:nvSpPr>
          <p:cNvPr id="1124" name="椭圆 1123">
            <a:extLst>
              <a:ext uri="{FF2B5EF4-FFF2-40B4-BE49-F238E27FC236}">
                <a16:creationId xmlns:a16="http://schemas.microsoft.com/office/drawing/2014/main" id="{2BB72F75-D5CD-6325-BDCE-4061CA03EDCF}"/>
              </a:ext>
            </a:extLst>
          </p:cNvPr>
          <p:cNvSpPr/>
          <p:nvPr/>
        </p:nvSpPr>
        <p:spPr>
          <a:xfrm>
            <a:off x="7994258" y="2353558"/>
            <a:ext cx="77972" cy="77972"/>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25" name="直接连接符 1124">
            <a:extLst>
              <a:ext uri="{FF2B5EF4-FFF2-40B4-BE49-F238E27FC236}">
                <a16:creationId xmlns:a16="http://schemas.microsoft.com/office/drawing/2014/main" id="{16004038-F018-D489-3C93-D1F1E96AB0BB}"/>
              </a:ext>
            </a:extLst>
          </p:cNvPr>
          <p:cNvCxnSpPr>
            <a:cxnSpLocks/>
            <a:stCxn id="1127" idx="0"/>
            <a:endCxn id="1126" idx="5"/>
          </p:cNvCxnSpPr>
          <p:nvPr/>
        </p:nvCxnSpPr>
        <p:spPr>
          <a:xfrm flipH="1" flipV="1">
            <a:off x="8111157" y="2281994"/>
            <a:ext cx="87503" cy="64307"/>
          </a:xfrm>
          <a:prstGeom prst="line">
            <a:avLst/>
          </a:prstGeom>
          <a:ln w="19050">
            <a:solidFill>
              <a:srgbClr val="00B050"/>
            </a:solidFill>
          </a:ln>
        </p:spPr>
        <p:style>
          <a:lnRef idx="2">
            <a:schemeClr val="dk1"/>
          </a:lnRef>
          <a:fillRef idx="0">
            <a:schemeClr val="dk1"/>
          </a:fillRef>
          <a:effectRef idx="1">
            <a:schemeClr val="dk1"/>
          </a:effectRef>
          <a:fontRef idx="minor">
            <a:schemeClr val="tx1"/>
          </a:fontRef>
        </p:style>
      </p:cxnSp>
      <p:sp>
        <p:nvSpPr>
          <p:cNvPr id="1126" name="椭圆 1125">
            <a:extLst>
              <a:ext uri="{FF2B5EF4-FFF2-40B4-BE49-F238E27FC236}">
                <a16:creationId xmlns:a16="http://schemas.microsoft.com/office/drawing/2014/main" id="{732AF103-F329-462E-69C9-BBBB78A44FC6}"/>
              </a:ext>
            </a:extLst>
          </p:cNvPr>
          <p:cNvSpPr/>
          <p:nvPr/>
        </p:nvSpPr>
        <p:spPr>
          <a:xfrm>
            <a:off x="8044604" y="2215441"/>
            <a:ext cx="77972" cy="77972"/>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7" name="椭圆 1126">
            <a:extLst>
              <a:ext uri="{FF2B5EF4-FFF2-40B4-BE49-F238E27FC236}">
                <a16:creationId xmlns:a16="http://schemas.microsoft.com/office/drawing/2014/main" id="{9761E1DF-C7B9-E520-70B9-4A42547BA7AE}"/>
              </a:ext>
            </a:extLst>
          </p:cNvPr>
          <p:cNvSpPr/>
          <p:nvPr/>
        </p:nvSpPr>
        <p:spPr>
          <a:xfrm>
            <a:off x="8159674" y="2346301"/>
            <a:ext cx="77972" cy="77972"/>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28" name="直接连接符 1127">
            <a:extLst>
              <a:ext uri="{FF2B5EF4-FFF2-40B4-BE49-F238E27FC236}">
                <a16:creationId xmlns:a16="http://schemas.microsoft.com/office/drawing/2014/main" id="{DF58DFBA-8FC1-B53C-D010-CEFE12C38CC9}"/>
              </a:ext>
            </a:extLst>
          </p:cNvPr>
          <p:cNvCxnSpPr>
            <a:cxnSpLocks/>
            <a:stCxn id="1124" idx="4"/>
            <a:endCxn id="1078" idx="7"/>
          </p:cNvCxnSpPr>
          <p:nvPr/>
        </p:nvCxnSpPr>
        <p:spPr>
          <a:xfrm flipH="1">
            <a:off x="7960169" y="2431530"/>
            <a:ext cx="73075" cy="149423"/>
          </a:xfrm>
          <a:prstGeom prst="line">
            <a:avLst/>
          </a:prstGeom>
          <a:ln w="19050">
            <a:solidFill>
              <a:srgbClr val="00B050"/>
            </a:solidFill>
          </a:ln>
        </p:spPr>
        <p:style>
          <a:lnRef idx="2">
            <a:schemeClr val="dk1"/>
          </a:lnRef>
          <a:fillRef idx="0">
            <a:schemeClr val="dk1"/>
          </a:fillRef>
          <a:effectRef idx="1">
            <a:schemeClr val="dk1"/>
          </a:effectRef>
          <a:fontRef idx="minor">
            <a:schemeClr val="tx1"/>
          </a:fontRef>
        </p:style>
      </p:cxnSp>
      <p:cxnSp>
        <p:nvCxnSpPr>
          <p:cNvPr id="1129" name="直接连接符 1128">
            <a:extLst>
              <a:ext uri="{FF2B5EF4-FFF2-40B4-BE49-F238E27FC236}">
                <a16:creationId xmlns:a16="http://schemas.microsoft.com/office/drawing/2014/main" id="{C687031A-2440-4A5D-C8C6-BBE034C3118D}"/>
              </a:ext>
            </a:extLst>
          </p:cNvPr>
          <p:cNvCxnSpPr>
            <a:cxnSpLocks/>
            <a:stCxn id="1126" idx="2"/>
            <a:endCxn id="1079" idx="7"/>
          </p:cNvCxnSpPr>
          <p:nvPr/>
        </p:nvCxnSpPr>
        <p:spPr>
          <a:xfrm flipH="1">
            <a:off x="7885362" y="2254427"/>
            <a:ext cx="159242" cy="8444"/>
          </a:xfrm>
          <a:prstGeom prst="line">
            <a:avLst/>
          </a:prstGeom>
          <a:ln w="19050">
            <a:solidFill>
              <a:srgbClr val="00B050"/>
            </a:solidFill>
          </a:ln>
        </p:spPr>
        <p:style>
          <a:lnRef idx="2">
            <a:schemeClr val="dk1"/>
          </a:lnRef>
          <a:fillRef idx="0">
            <a:schemeClr val="dk1"/>
          </a:fillRef>
          <a:effectRef idx="1">
            <a:schemeClr val="dk1"/>
          </a:effectRef>
          <a:fontRef idx="minor">
            <a:schemeClr val="tx1"/>
          </a:fontRef>
        </p:style>
      </p:cxnSp>
      <p:sp>
        <p:nvSpPr>
          <p:cNvPr id="1130" name="椭圆 1129">
            <a:extLst>
              <a:ext uri="{FF2B5EF4-FFF2-40B4-BE49-F238E27FC236}">
                <a16:creationId xmlns:a16="http://schemas.microsoft.com/office/drawing/2014/main" id="{544C4D1E-2D65-5777-0EFA-DEFBEAF8971D}"/>
              </a:ext>
            </a:extLst>
          </p:cNvPr>
          <p:cNvSpPr/>
          <p:nvPr/>
        </p:nvSpPr>
        <p:spPr>
          <a:xfrm>
            <a:off x="8127407" y="2556814"/>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cxnSp>
        <p:nvCxnSpPr>
          <p:cNvPr id="1131" name="直接连接符 1130">
            <a:extLst>
              <a:ext uri="{FF2B5EF4-FFF2-40B4-BE49-F238E27FC236}">
                <a16:creationId xmlns:a16="http://schemas.microsoft.com/office/drawing/2014/main" id="{7F948B1B-4450-21A9-F197-4549B93619BF}"/>
              </a:ext>
            </a:extLst>
          </p:cNvPr>
          <p:cNvCxnSpPr>
            <a:cxnSpLocks/>
            <a:stCxn id="1127" idx="4"/>
            <a:endCxn id="1130" idx="0"/>
          </p:cNvCxnSpPr>
          <p:nvPr/>
        </p:nvCxnSpPr>
        <p:spPr>
          <a:xfrm flipH="1">
            <a:off x="8191701" y="2424273"/>
            <a:ext cx="6959" cy="132541"/>
          </a:xfrm>
          <a:prstGeom prst="line">
            <a:avLst/>
          </a:prstGeom>
          <a:ln w="19050">
            <a:solidFill>
              <a:srgbClr val="00B050"/>
            </a:solidFill>
          </a:ln>
        </p:spPr>
        <p:style>
          <a:lnRef idx="2">
            <a:schemeClr val="dk1"/>
          </a:lnRef>
          <a:fillRef idx="0">
            <a:schemeClr val="dk1"/>
          </a:fillRef>
          <a:effectRef idx="1">
            <a:schemeClr val="dk1"/>
          </a:effectRef>
          <a:fontRef idx="minor">
            <a:schemeClr val="tx1"/>
          </a:fontRef>
        </p:style>
      </p:cxnSp>
      <p:sp>
        <p:nvSpPr>
          <p:cNvPr id="1132" name="文本框 1131">
            <a:extLst>
              <a:ext uri="{FF2B5EF4-FFF2-40B4-BE49-F238E27FC236}">
                <a16:creationId xmlns:a16="http://schemas.microsoft.com/office/drawing/2014/main" id="{B780F0DF-3C1C-91BC-C22E-96BD08DC0946}"/>
              </a:ext>
            </a:extLst>
          </p:cNvPr>
          <p:cNvSpPr txBox="1"/>
          <p:nvPr/>
        </p:nvSpPr>
        <p:spPr>
          <a:xfrm>
            <a:off x="7790593" y="2505730"/>
            <a:ext cx="242374" cy="246221"/>
          </a:xfrm>
          <a:prstGeom prst="rect">
            <a:avLst/>
          </a:prstGeom>
          <a:noFill/>
        </p:spPr>
        <p:txBody>
          <a:bodyPr wrap="none" rtlCol="0">
            <a:spAutoFit/>
          </a:bodyPr>
          <a:lstStyle/>
          <a:p>
            <a:r>
              <a:rPr lang="en-US" altLang="zh-CN" sz="1000" dirty="0">
                <a:latin typeface="Times New Roman" panose="02020603050405020304" pitchFamily="18" charset="0"/>
                <a:cs typeface="Times New Roman" panose="02020603050405020304" pitchFamily="18" charset="0"/>
              </a:rPr>
              <a:t>?</a:t>
            </a:r>
            <a:endParaRPr lang="zh-CN" altLang="en-US" sz="1000" dirty="0">
              <a:latin typeface="Times New Roman" panose="02020603050405020304" pitchFamily="18" charset="0"/>
              <a:cs typeface="Times New Roman" panose="02020603050405020304" pitchFamily="18" charset="0"/>
            </a:endParaRPr>
          </a:p>
        </p:txBody>
      </p:sp>
      <p:cxnSp>
        <p:nvCxnSpPr>
          <p:cNvPr id="1133" name="直接连接符 1132">
            <a:extLst>
              <a:ext uri="{FF2B5EF4-FFF2-40B4-BE49-F238E27FC236}">
                <a16:creationId xmlns:a16="http://schemas.microsoft.com/office/drawing/2014/main" id="{760EB38D-3D2B-F6B2-BD3F-20D443E5C987}"/>
              </a:ext>
            </a:extLst>
          </p:cNvPr>
          <p:cNvCxnSpPr>
            <a:cxnSpLocks/>
            <a:stCxn id="1130" idx="2"/>
            <a:endCxn id="1078" idx="5"/>
          </p:cNvCxnSpPr>
          <p:nvPr/>
        </p:nvCxnSpPr>
        <p:spPr>
          <a:xfrm flipH="1">
            <a:off x="7960169" y="2624680"/>
            <a:ext cx="167238" cy="52250"/>
          </a:xfrm>
          <a:prstGeom prst="line">
            <a:avLst/>
          </a:prstGeom>
        </p:spPr>
        <p:style>
          <a:lnRef idx="2">
            <a:schemeClr val="dk1"/>
          </a:lnRef>
          <a:fillRef idx="0">
            <a:schemeClr val="dk1"/>
          </a:fillRef>
          <a:effectRef idx="1">
            <a:schemeClr val="dk1"/>
          </a:effectRef>
          <a:fontRef idx="minor">
            <a:schemeClr val="tx1"/>
          </a:fontRef>
        </p:style>
      </p:cxnSp>
      <p:sp>
        <p:nvSpPr>
          <p:cNvPr id="1134" name="文本框 1133">
            <a:extLst>
              <a:ext uri="{FF2B5EF4-FFF2-40B4-BE49-F238E27FC236}">
                <a16:creationId xmlns:a16="http://schemas.microsoft.com/office/drawing/2014/main" id="{4C615E64-488E-FE9A-6E93-CA3AAF41BBE8}"/>
              </a:ext>
            </a:extLst>
          </p:cNvPr>
          <p:cNvSpPr txBox="1"/>
          <p:nvPr/>
        </p:nvSpPr>
        <p:spPr>
          <a:xfrm>
            <a:off x="7643226" y="2608086"/>
            <a:ext cx="489278" cy="276999"/>
          </a:xfrm>
          <a:prstGeom prst="rect">
            <a:avLst/>
          </a:prstGeom>
          <a:noFill/>
        </p:spPr>
        <p:txBody>
          <a:bodyPr wrap="square" rtlCol="0">
            <a:spAutoFit/>
          </a:bodyPr>
          <a:lstStyle/>
          <a:p>
            <a:pPr algn="ctr"/>
            <a:r>
              <a:rPr lang="en-US" altLang="zh-CN" sz="1200" dirty="0">
                <a:latin typeface="Times New Roman" panose="02020603050405020304" pitchFamily="18" charset="0"/>
                <a:cs typeface="Times New Roman" panose="02020603050405020304" pitchFamily="18" charset="0"/>
              </a:rPr>
              <a:t>Hard</a:t>
            </a:r>
            <a:endParaRPr lang="zh-CN" altLang="en-US" sz="1200" dirty="0">
              <a:latin typeface="Times New Roman" panose="02020603050405020304" pitchFamily="18" charset="0"/>
              <a:cs typeface="Times New Roman" panose="02020603050405020304" pitchFamily="18" charset="0"/>
            </a:endParaRPr>
          </a:p>
        </p:txBody>
      </p:sp>
      <p:sp>
        <p:nvSpPr>
          <p:cNvPr id="1135" name="椭圆 1134">
            <a:extLst>
              <a:ext uri="{FF2B5EF4-FFF2-40B4-BE49-F238E27FC236}">
                <a16:creationId xmlns:a16="http://schemas.microsoft.com/office/drawing/2014/main" id="{A6B9953B-DFA5-1D17-FF2E-E7AC273D4C00}"/>
              </a:ext>
            </a:extLst>
          </p:cNvPr>
          <p:cNvSpPr/>
          <p:nvPr/>
        </p:nvSpPr>
        <p:spPr>
          <a:xfrm>
            <a:off x="7592233" y="2128916"/>
            <a:ext cx="781104" cy="763257"/>
          </a:xfrm>
          <a:prstGeom prst="ellipse">
            <a:avLst/>
          </a:prstGeom>
          <a:noFill/>
          <a:ln>
            <a:solidFill>
              <a:srgbClr val="00B05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6" name="文本框 1135">
            <a:extLst>
              <a:ext uri="{FF2B5EF4-FFF2-40B4-BE49-F238E27FC236}">
                <a16:creationId xmlns:a16="http://schemas.microsoft.com/office/drawing/2014/main" id="{CA468306-6655-61CD-A0F2-0BC02061BD07}"/>
              </a:ext>
            </a:extLst>
          </p:cNvPr>
          <p:cNvSpPr txBox="1"/>
          <p:nvPr/>
        </p:nvSpPr>
        <p:spPr>
          <a:xfrm>
            <a:off x="6971981" y="2589426"/>
            <a:ext cx="274434" cy="307777"/>
          </a:xfrm>
          <a:prstGeom prst="rect">
            <a:avLst/>
          </a:prstGeom>
          <a:noFill/>
        </p:spPr>
        <p:txBody>
          <a:bodyPr wrap="none" rtlCol="0">
            <a:spAutoFit/>
          </a:bodyPr>
          <a:lstStyle/>
          <a:p>
            <a:r>
              <a:rPr lang="en-US" altLang="zh-CN" sz="1400" b="1" dirty="0"/>
              <a:t>-</a:t>
            </a:r>
            <a:endParaRPr lang="zh-CN" altLang="en-US" sz="1400" b="1" dirty="0"/>
          </a:p>
        </p:txBody>
      </p:sp>
      <p:sp>
        <p:nvSpPr>
          <p:cNvPr id="1137" name="矩形 1136">
            <a:extLst>
              <a:ext uri="{FF2B5EF4-FFF2-40B4-BE49-F238E27FC236}">
                <a16:creationId xmlns:a16="http://schemas.microsoft.com/office/drawing/2014/main" id="{05B17071-4899-67EB-FA1B-5AB283CEB9AC}"/>
              </a:ext>
            </a:extLst>
          </p:cNvPr>
          <p:cNvSpPr/>
          <p:nvPr/>
        </p:nvSpPr>
        <p:spPr>
          <a:xfrm>
            <a:off x="6796069" y="1890608"/>
            <a:ext cx="1656781" cy="1079322"/>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138" name="文本框 1137">
                <a:extLst>
                  <a:ext uri="{FF2B5EF4-FFF2-40B4-BE49-F238E27FC236}">
                    <a16:creationId xmlns:a16="http://schemas.microsoft.com/office/drawing/2014/main" id="{DEEC1252-B509-4C9F-1BD3-0DB546E9414A}"/>
                  </a:ext>
                </a:extLst>
              </p:cNvPr>
              <p:cNvSpPr txBox="1"/>
              <p:nvPr/>
            </p:nvSpPr>
            <p:spPr>
              <a:xfrm>
                <a:off x="7027606" y="2952414"/>
                <a:ext cx="1470975" cy="291298"/>
              </a:xfrm>
              <a:prstGeom prst="rect">
                <a:avLst/>
              </a:prstGeom>
              <a:noFill/>
            </p:spPr>
            <p:txBody>
              <a:bodyPr wrap="square">
                <a:spAutoFit/>
              </a:bodyPr>
              <a:lstStyle/>
              <a:p>
                <a:r>
                  <a:rPr lang="en-US" altLang="zh-CN" sz="1200" i="0" dirty="0">
                    <a:solidFill>
                      <a:srgbClr val="2C2C36"/>
                    </a:solidFill>
                    <a:effectLst/>
                    <a:latin typeface="Times New Roman" panose="02020603050405020304" pitchFamily="18" charset="0"/>
                    <a:cs typeface="Times New Roman" panose="02020603050405020304" pitchFamily="18" charset="0"/>
                  </a:rPr>
                  <a:t>Perturbed </a:t>
                </a:r>
                <a:r>
                  <a:rPr lang="en-US" altLang="zh-CN" sz="1200" dirty="0">
                    <a:latin typeface="Times New Roman" panose="02020603050405020304" pitchFamily="18" charset="0"/>
                    <a:cs typeface="Times New Roman" panose="02020603050405020304" pitchFamily="18" charset="0"/>
                  </a:rPr>
                  <a:t>graph </a:t>
                </a:r>
                <a14:m>
                  <m:oMath xmlns:m="http://schemas.openxmlformats.org/officeDocument/2006/math">
                    <m:sSub>
                      <m:sSubPr>
                        <m:ctrlPr>
                          <a:rPr lang="en-US" altLang="zh-CN" sz="1200" i="1" smtClean="0">
                            <a:latin typeface="Cambria Math" panose="02040503050406030204" pitchFamily="18" charset="0"/>
                            <a:cs typeface="Times New Roman" panose="02020603050405020304" pitchFamily="18" charset="0"/>
                          </a:rPr>
                        </m:ctrlPr>
                      </m:sSubPr>
                      <m:e>
                        <m:r>
                          <a:rPr lang="en-US" altLang="zh-CN" sz="1200" b="0" i="1" smtClean="0">
                            <a:latin typeface="Cambria Math" panose="02040503050406030204" pitchFamily="18" charset="0"/>
                            <a:cs typeface="Times New Roman" panose="02020603050405020304" pitchFamily="18" charset="0"/>
                          </a:rPr>
                          <m:t>𝐺</m:t>
                        </m:r>
                      </m:e>
                      <m:sub>
                        <m:r>
                          <a:rPr lang="en-US" altLang="zh-CN" sz="1200" b="0" i="1" smtClean="0">
                            <a:latin typeface="Cambria Math" panose="02040503050406030204" pitchFamily="18" charset="0"/>
                            <a:cs typeface="Times New Roman" panose="02020603050405020304" pitchFamily="18" charset="0"/>
                          </a:rPr>
                          <m:t>𝑝</m:t>
                        </m:r>
                      </m:sub>
                    </m:sSub>
                  </m:oMath>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1138" name="文本框 1137">
                <a:extLst>
                  <a:ext uri="{FF2B5EF4-FFF2-40B4-BE49-F238E27FC236}">
                    <a16:creationId xmlns:a16="http://schemas.microsoft.com/office/drawing/2014/main" id="{DEEC1252-B509-4C9F-1BD3-0DB546E9414A}"/>
                  </a:ext>
                </a:extLst>
              </p:cNvPr>
              <p:cNvSpPr txBox="1">
                <a:spLocks noRot="1" noChangeAspect="1" noMove="1" noResize="1" noEditPoints="1" noAdjustHandles="1" noChangeArrowheads="1" noChangeShapeType="1" noTextEdit="1"/>
              </p:cNvSpPr>
              <p:nvPr/>
            </p:nvSpPr>
            <p:spPr>
              <a:xfrm>
                <a:off x="7027606" y="2952414"/>
                <a:ext cx="1470975" cy="291298"/>
              </a:xfrm>
              <a:prstGeom prst="rect">
                <a:avLst/>
              </a:prstGeom>
              <a:blipFill>
                <a:blip r:embed="rId5"/>
                <a:stretch>
                  <a:fillRect l="-415" b="-10417"/>
                </a:stretch>
              </a:blipFill>
            </p:spPr>
            <p:txBody>
              <a:bodyPr/>
              <a:lstStyle/>
              <a:p>
                <a:r>
                  <a:rPr lang="zh-CN" altLang="en-US">
                    <a:noFill/>
                  </a:rPr>
                  <a:t> </a:t>
                </a:r>
              </a:p>
            </p:txBody>
          </p:sp>
        </mc:Fallback>
      </mc:AlternateContent>
      <p:sp>
        <p:nvSpPr>
          <p:cNvPr id="1140" name="文本框 1139">
            <a:extLst>
              <a:ext uri="{FF2B5EF4-FFF2-40B4-BE49-F238E27FC236}">
                <a16:creationId xmlns:a16="http://schemas.microsoft.com/office/drawing/2014/main" id="{14ED144B-A48A-4703-8392-4057E799CC03}"/>
              </a:ext>
            </a:extLst>
          </p:cNvPr>
          <p:cNvSpPr txBox="1"/>
          <p:nvPr/>
        </p:nvSpPr>
        <p:spPr>
          <a:xfrm>
            <a:off x="6606398" y="449800"/>
            <a:ext cx="1629733" cy="461665"/>
          </a:xfrm>
          <a:prstGeom prst="rect">
            <a:avLst/>
          </a:prstGeom>
          <a:noFill/>
        </p:spPr>
        <p:txBody>
          <a:bodyPr wrap="square">
            <a:spAutoFit/>
          </a:bodyPr>
          <a:lstStyle/>
          <a:p>
            <a:pPr algn="ctr"/>
            <a:r>
              <a:rPr lang="en-US" altLang="zh-CN" sz="1200" dirty="0">
                <a:solidFill>
                  <a:srgbClr val="2C2C36"/>
                </a:solidFill>
                <a:latin typeface="Times New Roman" panose="02020603050405020304" pitchFamily="18" charset="0"/>
                <a:cs typeface="Times New Roman" panose="02020603050405020304" pitchFamily="18" charset="0"/>
              </a:rPr>
              <a:t>O</a:t>
            </a:r>
            <a:r>
              <a:rPr lang="en-US" altLang="zh-CN" sz="1200" i="0" dirty="0">
                <a:solidFill>
                  <a:srgbClr val="2C2C36"/>
                </a:solidFill>
                <a:effectLst/>
                <a:latin typeface="Times New Roman" panose="02020603050405020304" pitchFamily="18" charset="0"/>
                <a:cs typeface="Times New Roman" panose="02020603050405020304" pitchFamily="18" charset="0"/>
              </a:rPr>
              <a:t>wnership verification </a:t>
            </a:r>
          </a:p>
          <a:p>
            <a:pPr algn="ctr"/>
            <a:r>
              <a:rPr lang="en-US" altLang="zh-CN" sz="1200" i="0" dirty="0">
                <a:solidFill>
                  <a:srgbClr val="FF0000"/>
                </a:solidFill>
                <a:effectLst/>
                <a:latin typeface="Times New Roman" panose="02020603050405020304" pitchFamily="18" charset="0"/>
                <a:cs typeface="Times New Roman" panose="02020603050405020304" pitchFamily="18" charset="0"/>
              </a:rPr>
              <a:t>by single-class outputs</a:t>
            </a:r>
            <a:endParaRPr lang="zh-CN" altLang="en-US" sz="1200" dirty="0">
              <a:solidFill>
                <a:srgbClr val="FF0000"/>
              </a:solidFill>
              <a:latin typeface="Times New Roman" panose="02020603050405020304" pitchFamily="18" charset="0"/>
              <a:cs typeface="Times New Roman" panose="02020603050405020304" pitchFamily="18" charset="0"/>
            </a:endParaRPr>
          </a:p>
        </p:txBody>
      </p:sp>
      <p:cxnSp>
        <p:nvCxnSpPr>
          <p:cNvPr id="1141" name="直接箭头连接符 1140">
            <a:extLst>
              <a:ext uri="{FF2B5EF4-FFF2-40B4-BE49-F238E27FC236}">
                <a16:creationId xmlns:a16="http://schemas.microsoft.com/office/drawing/2014/main" id="{8FCD4A34-B8A7-36C9-C7AF-BE9593D4B67A}"/>
              </a:ext>
            </a:extLst>
          </p:cNvPr>
          <p:cNvCxnSpPr>
            <a:cxnSpLocks/>
          </p:cNvCxnSpPr>
          <p:nvPr/>
        </p:nvCxnSpPr>
        <p:spPr>
          <a:xfrm>
            <a:off x="8240902" y="703948"/>
            <a:ext cx="40985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143" name="文本框 1142">
            <a:extLst>
              <a:ext uri="{FF2B5EF4-FFF2-40B4-BE49-F238E27FC236}">
                <a16:creationId xmlns:a16="http://schemas.microsoft.com/office/drawing/2014/main" id="{CE5ED762-9319-FF9D-3DE8-BA5D8F9E3CE3}"/>
              </a:ext>
            </a:extLst>
          </p:cNvPr>
          <p:cNvSpPr txBox="1"/>
          <p:nvPr/>
        </p:nvSpPr>
        <p:spPr>
          <a:xfrm>
            <a:off x="8867737" y="480466"/>
            <a:ext cx="1938327" cy="461665"/>
          </a:xfrm>
          <a:prstGeom prst="rect">
            <a:avLst/>
          </a:prstGeom>
          <a:noFill/>
        </p:spPr>
        <p:txBody>
          <a:bodyPr wrap="square">
            <a:spAutoFit/>
          </a:bodyPr>
          <a:lstStyle/>
          <a:p>
            <a:r>
              <a:rPr lang="en-US" altLang="zh-CN" sz="1200" i="0" dirty="0">
                <a:effectLst/>
                <a:latin typeface="Times New Roman" panose="02020603050405020304" pitchFamily="18" charset="0"/>
                <a:cs typeface="Times New Roman" panose="02020603050405020304" pitchFamily="18" charset="0"/>
              </a:rPr>
              <a:t>Both models make the same </a:t>
            </a:r>
            <a:r>
              <a:rPr lang="en-US" altLang="zh-CN" sz="1200" i="0" dirty="0">
                <a:solidFill>
                  <a:srgbClr val="FF0000"/>
                </a:solidFill>
                <a:effectLst/>
                <a:latin typeface="Times New Roman" panose="02020603050405020304" pitchFamily="18" charset="0"/>
                <a:cs typeface="Times New Roman" panose="02020603050405020304" pitchFamily="18" charset="0"/>
              </a:rPr>
              <a:t>predictions</a:t>
            </a:r>
            <a:r>
              <a:rPr lang="en-US" altLang="zh-CN" sz="1200" i="0" dirty="0">
                <a:effectLst/>
                <a:latin typeface="Times New Roman" panose="02020603050405020304" pitchFamily="18" charset="0"/>
                <a:cs typeface="Times New Roman" panose="02020603050405020304" pitchFamily="18" charset="0"/>
              </a:rPr>
              <a:t> on hard nodes.</a:t>
            </a:r>
            <a:endParaRPr lang="zh-CN" altLang="en-US" sz="1200" dirty="0">
              <a:latin typeface="Times New Roman" panose="02020603050405020304" pitchFamily="18" charset="0"/>
              <a:cs typeface="Times New Roman" panose="02020603050405020304" pitchFamily="18" charset="0"/>
            </a:endParaRPr>
          </a:p>
        </p:txBody>
      </p:sp>
      <p:sp>
        <p:nvSpPr>
          <p:cNvPr id="1147" name="文本框 1146">
            <a:extLst>
              <a:ext uri="{FF2B5EF4-FFF2-40B4-BE49-F238E27FC236}">
                <a16:creationId xmlns:a16="http://schemas.microsoft.com/office/drawing/2014/main" id="{D72734F1-05AF-76A3-9A00-714305AD72E9}"/>
              </a:ext>
            </a:extLst>
          </p:cNvPr>
          <p:cNvSpPr txBox="1"/>
          <p:nvPr/>
        </p:nvSpPr>
        <p:spPr>
          <a:xfrm>
            <a:off x="6651975" y="1174653"/>
            <a:ext cx="1836249" cy="461665"/>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Ownership verification </a:t>
            </a:r>
          </a:p>
          <a:p>
            <a:r>
              <a:rPr lang="en-US" altLang="zh-CN" sz="1200" dirty="0">
                <a:solidFill>
                  <a:srgbClr val="FF0000"/>
                </a:solidFill>
                <a:latin typeface="Times New Roman" panose="02020603050405020304" pitchFamily="18" charset="0"/>
                <a:cs typeface="Times New Roman" panose="02020603050405020304" pitchFamily="18" charset="0"/>
              </a:rPr>
              <a:t>by hypothesis testing</a:t>
            </a:r>
            <a:endParaRPr lang="zh-CN" altLang="en-US" sz="1200" dirty="0">
              <a:solidFill>
                <a:srgbClr val="FF0000"/>
              </a:solidFill>
              <a:latin typeface="Times New Roman" panose="02020603050405020304" pitchFamily="18" charset="0"/>
              <a:cs typeface="Times New Roman" panose="02020603050405020304" pitchFamily="18" charset="0"/>
            </a:endParaRPr>
          </a:p>
        </p:txBody>
      </p:sp>
      <p:cxnSp>
        <p:nvCxnSpPr>
          <p:cNvPr id="1148" name="直接箭头连接符 1147">
            <a:extLst>
              <a:ext uri="{FF2B5EF4-FFF2-40B4-BE49-F238E27FC236}">
                <a16:creationId xmlns:a16="http://schemas.microsoft.com/office/drawing/2014/main" id="{0ADBD7C8-5963-AD24-0956-233F7AA00A87}"/>
              </a:ext>
            </a:extLst>
          </p:cNvPr>
          <p:cNvCxnSpPr>
            <a:cxnSpLocks/>
          </p:cNvCxnSpPr>
          <p:nvPr/>
        </p:nvCxnSpPr>
        <p:spPr>
          <a:xfrm>
            <a:off x="8277646" y="1430332"/>
            <a:ext cx="40985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150" name="文本框 1149">
            <a:extLst>
              <a:ext uri="{FF2B5EF4-FFF2-40B4-BE49-F238E27FC236}">
                <a16:creationId xmlns:a16="http://schemas.microsoft.com/office/drawing/2014/main" id="{5551F442-ABBE-0134-9C2D-2E2EB4761FC3}"/>
              </a:ext>
            </a:extLst>
          </p:cNvPr>
          <p:cNvSpPr txBox="1"/>
          <p:nvPr/>
        </p:nvSpPr>
        <p:spPr>
          <a:xfrm>
            <a:off x="8868526" y="1196220"/>
            <a:ext cx="1930532" cy="461665"/>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Both models output similar hard-node </a:t>
            </a:r>
            <a:r>
              <a:rPr lang="en-US" altLang="zh-CN" sz="1200" dirty="0">
                <a:solidFill>
                  <a:srgbClr val="FF0000"/>
                </a:solidFill>
                <a:latin typeface="Times New Roman" panose="02020603050405020304" pitchFamily="18" charset="0"/>
                <a:cs typeface="Times New Roman" panose="02020603050405020304" pitchFamily="18" charset="0"/>
              </a:rPr>
              <a:t>probabilities</a:t>
            </a:r>
            <a:endParaRPr lang="zh-CN" altLang="en-US" sz="1200" dirty="0">
              <a:solidFill>
                <a:srgbClr val="FF0000"/>
              </a:solidFill>
              <a:latin typeface="Times New Roman" panose="02020603050405020304" pitchFamily="18" charset="0"/>
              <a:cs typeface="Times New Roman" panose="02020603050405020304" pitchFamily="18" charset="0"/>
            </a:endParaRPr>
          </a:p>
        </p:txBody>
      </p:sp>
      <p:sp>
        <p:nvSpPr>
          <p:cNvPr id="1151" name="矩形 1150">
            <a:extLst>
              <a:ext uri="{FF2B5EF4-FFF2-40B4-BE49-F238E27FC236}">
                <a16:creationId xmlns:a16="http://schemas.microsoft.com/office/drawing/2014/main" id="{E604C55B-D5EE-882B-9763-D77599472641}"/>
              </a:ext>
            </a:extLst>
          </p:cNvPr>
          <p:cNvSpPr/>
          <p:nvPr/>
        </p:nvSpPr>
        <p:spPr>
          <a:xfrm>
            <a:off x="6665113" y="445377"/>
            <a:ext cx="4208834" cy="511743"/>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0" name="矩形 319">
            <a:extLst>
              <a:ext uri="{FF2B5EF4-FFF2-40B4-BE49-F238E27FC236}">
                <a16:creationId xmlns:a16="http://schemas.microsoft.com/office/drawing/2014/main" id="{569224C7-3458-C1D2-139D-11DC55EBFA27}"/>
              </a:ext>
            </a:extLst>
          </p:cNvPr>
          <p:cNvSpPr/>
          <p:nvPr/>
        </p:nvSpPr>
        <p:spPr>
          <a:xfrm>
            <a:off x="6684630" y="1191570"/>
            <a:ext cx="4214029" cy="511743"/>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22" name="文本框 321">
            <a:extLst>
              <a:ext uri="{FF2B5EF4-FFF2-40B4-BE49-F238E27FC236}">
                <a16:creationId xmlns:a16="http://schemas.microsoft.com/office/drawing/2014/main" id="{68692DAC-15A0-692B-2464-99BEBD161C2B}"/>
              </a:ext>
            </a:extLst>
          </p:cNvPr>
          <p:cNvSpPr txBox="1"/>
          <p:nvPr/>
        </p:nvSpPr>
        <p:spPr>
          <a:xfrm>
            <a:off x="6588071" y="207378"/>
            <a:ext cx="1528751" cy="276999"/>
          </a:xfrm>
          <a:prstGeom prst="rect">
            <a:avLst/>
          </a:prstGeom>
          <a:noFill/>
        </p:spPr>
        <p:txBody>
          <a:bodyPr wrap="square">
            <a:spAutoFit/>
          </a:bodyPr>
          <a:lstStyle/>
          <a:p>
            <a:pPr algn="l"/>
            <a:r>
              <a:rPr lang="en-US" altLang="zh-CN" sz="1200" b="1" i="0" dirty="0">
                <a:solidFill>
                  <a:srgbClr val="2C2C36"/>
                </a:solidFill>
                <a:effectLst/>
                <a:latin typeface="Times New Roman" panose="02020603050405020304" pitchFamily="18" charset="0"/>
                <a:cs typeface="Times New Roman" panose="02020603050405020304" pitchFamily="18" charset="0"/>
              </a:rPr>
              <a:t>1) </a:t>
            </a:r>
            <a:r>
              <a:rPr lang="en-US" altLang="zh-CN" sz="1200" b="1" i="0" dirty="0">
                <a:solidFill>
                  <a:srgbClr val="FF0000"/>
                </a:solidFill>
                <a:effectLst/>
                <a:latin typeface="Times New Roman" panose="02020603050405020304" pitchFamily="18" charset="0"/>
                <a:cs typeface="Times New Roman" panose="02020603050405020304" pitchFamily="18" charset="0"/>
              </a:rPr>
              <a:t>Behave</a:t>
            </a:r>
            <a:r>
              <a:rPr lang="en-US" altLang="zh-CN" sz="1200" b="1" i="0" dirty="0">
                <a:solidFill>
                  <a:srgbClr val="2C2C36"/>
                </a:solidFill>
                <a:effectLst/>
                <a:latin typeface="Times New Roman" panose="02020603050405020304" pitchFamily="18" charset="0"/>
                <a:cs typeface="Times New Roman" panose="02020603050405020304" pitchFamily="18" charset="0"/>
              </a:rPr>
              <a:t> </a:t>
            </a:r>
            <a:r>
              <a:rPr lang="en-US" altLang="zh-CN" sz="1200" b="1" dirty="0">
                <a:latin typeface="Times New Roman" panose="02020603050405020304" pitchFamily="18" charset="0"/>
                <a:cs typeface="Times New Roman" panose="02020603050405020304" pitchFamily="18" charset="0"/>
              </a:rPr>
              <a:t>similarity</a:t>
            </a:r>
            <a:endParaRPr lang="en-US" altLang="zh-CN" sz="1200" b="0" i="0" dirty="0">
              <a:solidFill>
                <a:srgbClr val="2C2C36"/>
              </a:solidFill>
              <a:effectLst/>
              <a:latin typeface="Times New Roman" panose="02020603050405020304" pitchFamily="18" charset="0"/>
              <a:cs typeface="Times New Roman" panose="02020603050405020304" pitchFamily="18" charset="0"/>
            </a:endParaRPr>
          </a:p>
        </p:txBody>
      </p:sp>
      <p:sp>
        <p:nvSpPr>
          <p:cNvPr id="324" name="文本框 323">
            <a:extLst>
              <a:ext uri="{FF2B5EF4-FFF2-40B4-BE49-F238E27FC236}">
                <a16:creationId xmlns:a16="http://schemas.microsoft.com/office/drawing/2014/main" id="{176117AF-7C61-38D8-8F9A-CC461A4331C4}"/>
              </a:ext>
            </a:extLst>
          </p:cNvPr>
          <p:cNvSpPr txBox="1"/>
          <p:nvPr/>
        </p:nvSpPr>
        <p:spPr>
          <a:xfrm>
            <a:off x="6588071" y="957120"/>
            <a:ext cx="1536172" cy="276999"/>
          </a:xfrm>
          <a:prstGeom prst="rect">
            <a:avLst/>
          </a:prstGeom>
          <a:noFill/>
        </p:spPr>
        <p:txBody>
          <a:bodyPr wrap="square">
            <a:spAutoFit/>
          </a:bodyPr>
          <a:lstStyle/>
          <a:p>
            <a:r>
              <a:rPr lang="en-US" altLang="zh-CN" sz="1200" b="1" dirty="0">
                <a:latin typeface="Times New Roman" panose="02020603050405020304" pitchFamily="18" charset="0"/>
                <a:cs typeface="Times New Roman" panose="02020603050405020304" pitchFamily="18" charset="0"/>
              </a:rPr>
              <a:t>2) </a:t>
            </a:r>
            <a:r>
              <a:rPr lang="en-US" altLang="zh-CN" sz="1200" b="1" dirty="0">
                <a:solidFill>
                  <a:srgbClr val="FF0000"/>
                </a:solidFill>
                <a:latin typeface="Times New Roman" panose="02020603050405020304" pitchFamily="18" charset="0"/>
                <a:cs typeface="Times New Roman" panose="02020603050405020304" pitchFamily="18" charset="0"/>
              </a:rPr>
              <a:t>Kernel</a:t>
            </a:r>
            <a:r>
              <a:rPr lang="en-US" altLang="zh-CN" sz="1200" b="1" dirty="0">
                <a:latin typeface="Times New Roman" panose="02020603050405020304" pitchFamily="18" charset="0"/>
                <a:cs typeface="Times New Roman" panose="02020603050405020304" pitchFamily="18" charset="0"/>
              </a:rPr>
              <a:t> similarity</a:t>
            </a:r>
            <a:endParaRPr lang="zh-CN" altLang="en-US" sz="1200" b="1" dirty="0">
              <a:latin typeface="Times New Roman" panose="02020603050405020304" pitchFamily="18" charset="0"/>
              <a:cs typeface="Times New Roman" panose="02020603050405020304" pitchFamily="18" charset="0"/>
            </a:endParaRPr>
          </a:p>
        </p:txBody>
      </p:sp>
      <p:pic>
        <p:nvPicPr>
          <p:cNvPr id="328" name="图片 327">
            <a:extLst>
              <a:ext uri="{FF2B5EF4-FFF2-40B4-BE49-F238E27FC236}">
                <a16:creationId xmlns:a16="http://schemas.microsoft.com/office/drawing/2014/main" id="{261F7A96-8C20-2A38-1762-E886A1DCCE8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41821" y="3391442"/>
            <a:ext cx="889653" cy="954574"/>
          </a:xfrm>
          <a:prstGeom prst="rect">
            <a:avLst/>
          </a:prstGeom>
        </p:spPr>
      </p:pic>
      <p:pic>
        <p:nvPicPr>
          <p:cNvPr id="329" name="图片 328">
            <a:extLst>
              <a:ext uri="{FF2B5EF4-FFF2-40B4-BE49-F238E27FC236}">
                <a16:creationId xmlns:a16="http://schemas.microsoft.com/office/drawing/2014/main" id="{868E59EF-62AF-DA00-E20E-DB993295F1D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847919" y="3451071"/>
            <a:ext cx="672098" cy="628130"/>
          </a:xfrm>
          <a:prstGeom prst="rect">
            <a:avLst/>
          </a:prstGeom>
        </p:spPr>
      </p:pic>
      <p:cxnSp>
        <p:nvCxnSpPr>
          <p:cNvPr id="330" name="直接箭头连接符 329">
            <a:extLst>
              <a:ext uri="{FF2B5EF4-FFF2-40B4-BE49-F238E27FC236}">
                <a16:creationId xmlns:a16="http://schemas.microsoft.com/office/drawing/2014/main" id="{F281AF3C-7E59-519E-A273-A5464D0A8249}"/>
              </a:ext>
            </a:extLst>
          </p:cNvPr>
          <p:cNvCxnSpPr>
            <a:cxnSpLocks/>
          </p:cNvCxnSpPr>
          <p:nvPr/>
        </p:nvCxnSpPr>
        <p:spPr>
          <a:xfrm>
            <a:off x="7224523" y="3217377"/>
            <a:ext cx="0" cy="21162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32" name="直接箭头连接符 331">
            <a:extLst>
              <a:ext uri="{FF2B5EF4-FFF2-40B4-BE49-F238E27FC236}">
                <a16:creationId xmlns:a16="http://schemas.microsoft.com/office/drawing/2014/main" id="{277F599F-64A8-1850-40AD-E337BA1F485A}"/>
              </a:ext>
            </a:extLst>
          </p:cNvPr>
          <p:cNvCxnSpPr>
            <a:cxnSpLocks/>
          </p:cNvCxnSpPr>
          <p:nvPr/>
        </p:nvCxnSpPr>
        <p:spPr>
          <a:xfrm>
            <a:off x="8176405" y="3217377"/>
            <a:ext cx="0" cy="21162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nvGrpSpPr>
          <p:cNvPr id="333" name="Google Shape;4303;p42">
            <a:extLst>
              <a:ext uri="{FF2B5EF4-FFF2-40B4-BE49-F238E27FC236}">
                <a16:creationId xmlns:a16="http://schemas.microsoft.com/office/drawing/2014/main" id="{F4775590-F1DC-6A70-CB5E-B37734265FAD}"/>
              </a:ext>
            </a:extLst>
          </p:cNvPr>
          <p:cNvGrpSpPr/>
          <p:nvPr/>
        </p:nvGrpSpPr>
        <p:grpSpPr>
          <a:xfrm rot="16200000">
            <a:off x="7182183" y="4624881"/>
            <a:ext cx="192428" cy="520706"/>
            <a:chOff x="6545125" y="610550"/>
            <a:chExt cx="274900" cy="822600"/>
          </a:xfrm>
          <a:solidFill>
            <a:srgbClr val="E3EEFF"/>
          </a:solidFill>
        </p:grpSpPr>
        <p:sp>
          <p:nvSpPr>
            <p:cNvPr id="334" name="Google Shape;4304;p42">
              <a:extLst>
                <a:ext uri="{FF2B5EF4-FFF2-40B4-BE49-F238E27FC236}">
                  <a16:creationId xmlns:a16="http://schemas.microsoft.com/office/drawing/2014/main" id="{3A4877CB-2CDA-5838-5658-56D90885AA3B}"/>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5" name="Google Shape;4305;p42">
              <a:extLst>
                <a:ext uri="{FF2B5EF4-FFF2-40B4-BE49-F238E27FC236}">
                  <a16:creationId xmlns:a16="http://schemas.microsoft.com/office/drawing/2014/main" id="{DD168B9E-DB17-29F3-7BC1-8A1093A2BA4A}"/>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6" name="Google Shape;4306;p42">
              <a:extLst>
                <a:ext uri="{FF2B5EF4-FFF2-40B4-BE49-F238E27FC236}">
                  <a16:creationId xmlns:a16="http://schemas.microsoft.com/office/drawing/2014/main" id="{0F26BA88-D588-523C-7CED-ED707CC75FF1}"/>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37" name="Google Shape;4303;p42">
            <a:extLst>
              <a:ext uri="{FF2B5EF4-FFF2-40B4-BE49-F238E27FC236}">
                <a16:creationId xmlns:a16="http://schemas.microsoft.com/office/drawing/2014/main" id="{25506B61-4933-ED53-51E1-BA291C6ADE33}"/>
              </a:ext>
            </a:extLst>
          </p:cNvPr>
          <p:cNvGrpSpPr/>
          <p:nvPr/>
        </p:nvGrpSpPr>
        <p:grpSpPr>
          <a:xfrm rot="16200000">
            <a:off x="7149530" y="4650920"/>
            <a:ext cx="192428" cy="520706"/>
            <a:chOff x="6545125" y="610550"/>
            <a:chExt cx="274900" cy="822600"/>
          </a:xfrm>
          <a:solidFill>
            <a:srgbClr val="E3EEFF"/>
          </a:solidFill>
        </p:grpSpPr>
        <p:sp>
          <p:nvSpPr>
            <p:cNvPr id="338" name="Google Shape;4304;p42">
              <a:extLst>
                <a:ext uri="{FF2B5EF4-FFF2-40B4-BE49-F238E27FC236}">
                  <a16:creationId xmlns:a16="http://schemas.microsoft.com/office/drawing/2014/main" id="{1BC15BAE-0030-C35A-A9A6-337396A1D734}"/>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9" name="Google Shape;4305;p42">
              <a:extLst>
                <a:ext uri="{FF2B5EF4-FFF2-40B4-BE49-F238E27FC236}">
                  <a16:creationId xmlns:a16="http://schemas.microsoft.com/office/drawing/2014/main" id="{77282470-FE86-64A0-8A74-2EC378772848}"/>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0" name="Google Shape;4306;p42">
              <a:extLst>
                <a:ext uri="{FF2B5EF4-FFF2-40B4-BE49-F238E27FC236}">
                  <a16:creationId xmlns:a16="http://schemas.microsoft.com/office/drawing/2014/main" id="{C982B5A1-818E-678D-DE92-68FD7FD4421C}"/>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41" name="Google Shape;4303;p42">
            <a:extLst>
              <a:ext uri="{FF2B5EF4-FFF2-40B4-BE49-F238E27FC236}">
                <a16:creationId xmlns:a16="http://schemas.microsoft.com/office/drawing/2014/main" id="{F1B79C03-BB6B-DB33-671C-58DD26A579E1}"/>
              </a:ext>
            </a:extLst>
          </p:cNvPr>
          <p:cNvGrpSpPr/>
          <p:nvPr/>
        </p:nvGrpSpPr>
        <p:grpSpPr>
          <a:xfrm rot="16200000">
            <a:off x="7100554" y="4681467"/>
            <a:ext cx="192428" cy="520706"/>
            <a:chOff x="6545125" y="610550"/>
            <a:chExt cx="274900" cy="822600"/>
          </a:xfrm>
          <a:solidFill>
            <a:srgbClr val="E3EEFF"/>
          </a:solidFill>
        </p:grpSpPr>
        <p:sp>
          <p:nvSpPr>
            <p:cNvPr id="342" name="Google Shape;4304;p42">
              <a:extLst>
                <a:ext uri="{FF2B5EF4-FFF2-40B4-BE49-F238E27FC236}">
                  <a16:creationId xmlns:a16="http://schemas.microsoft.com/office/drawing/2014/main" id="{2E606379-F750-BEAB-DA34-E0A164AB2F69}"/>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4" name="Google Shape;4305;p42">
              <a:extLst>
                <a:ext uri="{FF2B5EF4-FFF2-40B4-BE49-F238E27FC236}">
                  <a16:creationId xmlns:a16="http://schemas.microsoft.com/office/drawing/2014/main" id="{F40AF66A-A662-DD00-8876-3C10007C38A3}"/>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1" name="Google Shape;4306;p42">
              <a:extLst>
                <a:ext uri="{FF2B5EF4-FFF2-40B4-BE49-F238E27FC236}">
                  <a16:creationId xmlns:a16="http://schemas.microsoft.com/office/drawing/2014/main" id="{FEC01EAF-AF39-4530-9F44-A05E59F8641C}"/>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52" name="Google Shape;4303;p42">
            <a:extLst>
              <a:ext uri="{FF2B5EF4-FFF2-40B4-BE49-F238E27FC236}">
                <a16:creationId xmlns:a16="http://schemas.microsoft.com/office/drawing/2014/main" id="{4C80542B-D3C8-C487-3D3F-B9F1D91AA31B}"/>
              </a:ext>
            </a:extLst>
          </p:cNvPr>
          <p:cNvGrpSpPr/>
          <p:nvPr/>
        </p:nvGrpSpPr>
        <p:grpSpPr>
          <a:xfrm rot="16200000">
            <a:off x="7068184" y="4714688"/>
            <a:ext cx="192428" cy="520706"/>
            <a:chOff x="6545125" y="610550"/>
            <a:chExt cx="274900" cy="822600"/>
          </a:xfrm>
          <a:solidFill>
            <a:srgbClr val="E3EEFF"/>
          </a:solidFill>
        </p:grpSpPr>
        <p:sp>
          <p:nvSpPr>
            <p:cNvPr id="354" name="Google Shape;4304;p42">
              <a:extLst>
                <a:ext uri="{FF2B5EF4-FFF2-40B4-BE49-F238E27FC236}">
                  <a16:creationId xmlns:a16="http://schemas.microsoft.com/office/drawing/2014/main" id="{ABB0F9DC-5FC1-91D5-D962-852C360B0E51}"/>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5" name="Google Shape;4305;p42">
              <a:extLst>
                <a:ext uri="{FF2B5EF4-FFF2-40B4-BE49-F238E27FC236}">
                  <a16:creationId xmlns:a16="http://schemas.microsoft.com/office/drawing/2014/main" id="{7164256D-D6F4-F618-ED06-35CBA8E4F1B3}"/>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6" name="Google Shape;4306;p42">
              <a:extLst>
                <a:ext uri="{FF2B5EF4-FFF2-40B4-BE49-F238E27FC236}">
                  <a16:creationId xmlns:a16="http://schemas.microsoft.com/office/drawing/2014/main" id="{081E3C29-7C5E-9E05-1A5B-E73E790F0D17}"/>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57" name="Google Shape;4303;p42">
            <a:extLst>
              <a:ext uri="{FF2B5EF4-FFF2-40B4-BE49-F238E27FC236}">
                <a16:creationId xmlns:a16="http://schemas.microsoft.com/office/drawing/2014/main" id="{B515092C-5CFD-3504-304A-155F7A4965C7}"/>
              </a:ext>
            </a:extLst>
          </p:cNvPr>
          <p:cNvGrpSpPr/>
          <p:nvPr/>
        </p:nvGrpSpPr>
        <p:grpSpPr>
          <a:xfrm rot="16200000">
            <a:off x="8045915" y="4624881"/>
            <a:ext cx="192428" cy="520706"/>
            <a:chOff x="6545125" y="610550"/>
            <a:chExt cx="274900" cy="822600"/>
          </a:xfrm>
          <a:solidFill>
            <a:srgbClr val="FFC000"/>
          </a:solidFill>
        </p:grpSpPr>
        <p:sp>
          <p:nvSpPr>
            <p:cNvPr id="359" name="Google Shape;4304;p42">
              <a:extLst>
                <a:ext uri="{FF2B5EF4-FFF2-40B4-BE49-F238E27FC236}">
                  <a16:creationId xmlns:a16="http://schemas.microsoft.com/office/drawing/2014/main" id="{A3305F73-6FA8-872B-9F0C-7233AEA10FC6}"/>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0" name="Google Shape;4305;p42">
              <a:extLst>
                <a:ext uri="{FF2B5EF4-FFF2-40B4-BE49-F238E27FC236}">
                  <a16:creationId xmlns:a16="http://schemas.microsoft.com/office/drawing/2014/main" id="{0A2428DD-8612-A2D0-B417-8E82D98E0595}"/>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1" name="Google Shape;4306;p42">
              <a:extLst>
                <a:ext uri="{FF2B5EF4-FFF2-40B4-BE49-F238E27FC236}">
                  <a16:creationId xmlns:a16="http://schemas.microsoft.com/office/drawing/2014/main" id="{46D08174-E9AE-7546-FACE-85BF0AA501AF}"/>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62" name="Google Shape;4303;p42">
            <a:extLst>
              <a:ext uri="{FF2B5EF4-FFF2-40B4-BE49-F238E27FC236}">
                <a16:creationId xmlns:a16="http://schemas.microsoft.com/office/drawing/2014/main" id="{AC9E3ED4-CE99-F328-F9CD-D3C826AFF15E}"/>
              </a:ext>
            </a:extLst>
          </p:cNvPr>
          <p:cNvGrpSpPr/>
          <p:nvPr/>
        </p:nvGrpSpPr>
        <p:grpSpPr>
          <a:xfrm rot="16200000">
            <a:off x="8002373" y="4663397"/>
            <a:ext cx="192428" cy="520706"/>
            <a:chOff x="6545125" y="610550"/>
            <a:chExt cx="274900" cy="822600"/>
          </a:xfrm>
          <a:solidFill>
            <a:srgbClr val="FFC000"/>
          </a:solidFill>
        </p:grpSpPr>
        <p:sp>
          <p:nvSpPr>
            <p:cNvPr id="363" name="Google Shape;4304;p42">
              <a:extLst>
                <a:ext uri="{FF2B5EF4-FFF2-40B4-BE49-F238E27FC236}">
                  <a16:creationId xmlns:a16="http://schemas.microsoft.com/office/drawing/2014/main" id="{F574A444-1AE6-DB2F-7E37-AEE111D1F828}"/>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4" name="Google Shape;4305;p42">
              <a:extLst>
                <a:ext uri="{FF2B5EF4-FFF2-40B4-BE49-F238E27FC236}">
                  <a16:creationId xmlns:a16="http://schemas.microsoft.com/office/drawing/2014/main" id="{FCC1FC75-D244-32A8-5607-A265842E1459}"/>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5" name="Google Shape;4306;p42">
              <a:extLst>
                <a:ext uri="{FF2B5EF4-FFF2-40B4-BE49-F238E27FC236}">
                  <a16:creationId xmlns:a16="http://schemas.microsoft.com/office/drawing/2014/main" id="{DE0BB0CA-C7F6-5784-57EA-AE83384741B8}"/>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66" name="Google Shape;4303;p42">
            <a:extLst>
              <a:ext uri="{FF2B5EF4-FFF2-40B4-BE49-F238E27FC236}">
                <a16:creationId xmlns:a16="http://schemas.microsoft.com/office/drawing/2014/main" id="{2381D9B1-56F0-541D-C234-3F325D891C96}"/>
              </a:ext>
            </a:extLst>
          </p:cNvPr>
          <p:cNvGrpSpPr/>
          <p:nvPr/>
        </p:nvGrpSpPr>
        <p:grpSpPr>
          <a:xfrm rot="16200000">
            <a:off x="7963186" y="4697845"/>
            <a:ext cx="192428" cy="520706"/>
            <a:chOff x="6545125" y="610550"/>
            <a:chExt cx="274901" cy="822600"/>
          </a:xfrm>
          <a:solidFill>
            <a:srgbClr val="FFC000"/>
          </a:solidFill>
        </p:grpSpPr>
        <p:sp>
          <p:nvSpPr>
            <p:cNvPr id="367" name="Google Shape;4304;p42">
              <a:extLst>
                <a:ext uri="{FF2B5EF4-FFF2-40B4-BE49-F238E27FC236}">
                  <a16:creationId xmlns:a16="http://schemas.microsoft.com/office/drawing/2014/main" id="{DD943C78-E735-497E-41DC-B01C2C250D97}"/>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8" name="Google Shape;4305;p42">
              <a:extLst>
                <a:ext uri="{FF2B5EF4-FFF2-40B4-BE49-F238E27FC236}">
                  <a16:creationId xmlns:a16="http://schemas.microsoft.com/office/drawing/2014/main" id="{7CB62407-E62F-3155-B389-C691AA0E2F4B}"/>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8" name="Google Shape;4306;p42">
              <a:extLst>
                <a:ext uri="{FF2B5EF4-FFF2-40B4-BE49-F238E27FC236}">
                  <a16:creationId xmlns:a16="http://schemas.microsoft.com/office/drawing/2014/main" id="{994F75CC-DBEE-C722-D3B0-6535C9C87003}"/>
                </a:ext>
              </a:extLst>
            </p:cNvPr>
            <p:cNvSpPr/>
            <p:nvPr/>
          </p:nvSpPr>
          <p:spPr>
            <a:xfrm>
              <a:off x="6545825" y="1158949"/>
              <a:ext cx="274201" cy="274201"/>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76" name="Google Shape;4303;p42">
            <a:extLst>
              <a:ext uri="{FF2B5EF4-FFF2-40B4-BE49-F238E27FC236}">
                <a16:creationId xmlns:a16="http://schemas.microsoft.com/office/drawing/2014/main" id="{C2721065-24D9-6824-839E-5E4A9D04A8A7}"/>
              </a:ext>
            </a:extLst>
          </p:cNvPr>
          <p:cNvGrpSpPr/>
          <p:nvPr/>
        </p:nvGrpSpPr>
        <p:grpSpPr>
          <a:xfrm rot="16200000">
            <a:off x="7920322" y="4725773"/>
            <a:ext cx="192428" cy="520706"/>
            <a:chOff x="6545125" y="610550"/>
            <a:chExt cx="274900" cy="822600"/>
          </a:xfrm>
          <a:solidFill>
            <a:srgbClr val="FFC000"/>
          </a:solidFill>
        </p:grpSpPr>
        <p:sp>
          <p:nvSpPr>
            <p:cNvPr id="778" name="Google Shape;4304;p42">
              <a:extLst>
                <a:ext uri="{FF2B5EF4-FFF2-40B4-BE49-F238E27FC236}">
                  <a16:creationId xmlns:a16="http://schemas.microsoft.com/office/drawing/2014/main" id="{21ECCCDE-E668-37DC-F6D8-881FC957966F}"/>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9" name="Google Shape;4305;p42">
              <a:extLst>
                <a:ext uri="{FF2B5EF4-FFF2-40B4-BE49-F238E27FC236}">
                  <a16:creationId xmlns:a16="http://schemas.microsoft.com/office/drawing/2014/main" id="{77F4AD6B-17E1-832C-68C8-CCBFC0CFF8F8}"/>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0" name="Google Shape;4306;p42">
              <a:extLst>
                <a:ext uri="{FF2B5EF4-FFF2-40B4-BE49-F238E27FC236}">
                  <a16:creationId xmlns:a16="http://schemas.microsoft.com/office/drawing/2014/main" id="{F7FE6A9A-4EA6-EB3C-A03E-8CB29E4A77EA}"/>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783" name="矩形 782">
            <a:extLst>
              <a:ext uri="{FF2B5EF4-FFF2-40B4-BE49-F238E27FC236}">
                <a16:creationId xmlns:a16="http://schemas.microsoft.com/office/drawing/2014/main" id="{E6987C39-29DB-EFC2-1F3E-A72DF454112E}"/>
              </a:ext>
            </a:extLst>
          </p:cNvPr>
          <p:cNvSpPr/>
          <p:nvPr/>
        </p:nvSpPr>
        <p:spPr>
          <a:xfrm>
            <a:off x="6767879" y="4692595"/>
            <a:ext cx="1815103" cy="449548"/>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785" name="直接箭头连接符 784">
            <a:extLst>
              <a:ext uri="{FF2B5EF4-FFF2-40B4-BE49-F238E27FC236}">
                <a16:creationId xmlns:a16="http://schemas.microsoft.com/office/drawing/2014/main" id="{86F1CDE8-D974-DCD0-CA09-8A8AA159B185}"/>
              </a:ext>
            </a:extLst>
          </p:cNvPr>
          <p:cNvCxnSpPr>
            <a:cxnSpLocks/>
          </p:cNvCxnSpPr>
          <p:nvPr/>
        </p:nvCxnSpPr>
        <p:spPr>
          <a:xfrm>
            <a:off x="7189660" y="4472187"/>
            <a:ext cx="0" cy="21162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787" name="文本框 786">
            <a:extLst>
              <a:ext uri="{FF2B5EF4-FFF2-40B4-BE49-F238E27FC236}">
                <a16:creationId xmlns:a16="http://schemas.microsoft.com/office/drawing/2014/main" id="{56530E13-2BAD-1C02-CF79-F9C5BF41FF21}"/>
              </a:ext>
            </a:extLst>
          </p:cNvPr>
          <p:cNvSpPr txBox="1"/>
          <p:nvPr/>
        </p:nvSpPr>
        <p:spPr>
          <a:xfrm>
            <a:off x="6729315" y="4207369"/>
            <a:ext cx="1116929"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Legal model</a:t>
            </a:r>
            <a:endParaRPr lang="zh-CN" altLang="en-US" sz="1200" dirty="0"/>
          </a:p>
        </p:txBody>
      </p:sp>
      <p:sp>
        <p:nvSpPr>
          <p:cNvPr id="788" name="文本框 787">
            <a:extLst>
              <a:ext uri="{FF2B5EF4-FFF2-40B4-BE49-F238E27FC236}">
                <a16:creationId xmlns:a16="http://schemas.microsoft.com/office/drawing/2014/main" id="{C0AA1D89-F110-5DCA-DE8A-AA4C32C8FD53}"/>
              </a:ext>
            </a:extLst>
          </p:cNvPr>
          <p:cNvSpPr txBox="1"/>
          <p:nvPr/>
        </p:nvSpPr>
        <p:spPr>
          <a:xfrm>
            <a:off x="7546060" y="4188834"/>
            <a:ext cx="1267316" cy="276999"/>
          </a:xfrm>
          <a:prstGeom prst="rect">
            <a:avLst/>
          </a:prstGeom>
          <a:noFill/>
        </p:spPr>
        <p:txBody>
          <a:bodyPr wrap="square">
            <a:spAutoFit/>
          </a:bodyPr>
          <a:lstStyle/>
          <a:p>
            <a:r>
              <a:rPr lang="en-US" altLang="zh-CN" sz="1200" dirty="0">
                <a:solidFill>
                  <a:srgbClr val="FF0000"/>
                </a:solidFill>
                <a:latin typeface="Times New Roman" panose="02020603050405020304" pitchFamily="18" charset="0"/>
                <a:cs typeface="Times New Roman" panose="02020603050405020304" pitchFamily="18" charset="0"/>
              </a:rPr>
              <a:t>Suspected model</a:t>
            </a:r>
            <a:endParaRPr lang="zh-CN" altLang="en-US" sz="1200" dirty="0">
              <a:solidFill>
                <a:srgbClr val="FF0000"/>
              </a:solidFill>
            </a:endParaRPr>
          </a:p>
        </p:txBody>
      </p:sp>
      <p:cxnSp>
        <p:nvCxnSpPr>
          <p:cNvPr id="789" name="直接箭头连接符 788">
            <a:extLst>
              <a:ext uri="{FF2B5EF4-FFF2-40B4-BE49-F238E27FC236}">
                <a16:creationId xmlns:a16="http://schemas.microsoft.com/office/drawing/2014/main" id="{B3A947BA-4D7D-52FA-6BB7-3D7302352F5F}"/>
              </a:ext>
            </a:extLst>
          </p:cNvPr>
          <p:cNvCxnSpPr>
            <a:cxnSpLocks/>
          </p:cNvCxnSpPr>
          <p:nvPr/>
        </p:nvCxnSpPr>
        <p:spPr>
          <a:xfrm>
            <a:off x="8250282" y="4442699"/>
            <a:ext cx="0" cy="21162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793" name="文本框 792">
            <a:extLst>
              <a:ext uri="{FF2B5EF4-FFF2-40B4-BE49-F238E27FC236}">
                <a16:creationId xmlns:a16="http://schemas.microsoft.com/office/drawing/2014/main" id="{188C36B4-8A23-2ED9-D77E-DC169CA03970}"/>
              </a:ext>
            </a:extLst>
          </p:cNvPr>
          <p:cNvSpPr txBox="1"/>
          <p:nvPr/>
        </p:nvSpPr>
        <p:spPr>
          <a:xfrm>
            <a:off x="6701231" y="5121411"/>
            <a:ext cx="1889493" cy="276999"/>
          </a:xfrm>
          <a:prstGeom prst="rect">
            <a:avLst/>
          </a:prstGeom>
          <a:noFill/>
        </p:spPr>
        <p:txBody>
          <a:bodyPr wrap="square">
            <a:spAutoFit/>
          </a:bodyPr>
          <a:lstStyle/>
          <a:p>
            <a:pPr algn="ctr"/>
            <a:r>
              <a:rPr lang="en-US" altLang="zh-CN" sz="1200" i="0" dirty="0">
                <a:effectLst/>
                <a:latin typeface="Times New Roman" panose="02020603050405020304" pitchFamily="18" charset="0"/>
                <a:cs typeface="Times New Roman" panose="02020603050405020304" pitchFamily="18" charset="0"/>
              </a:rPr>
              <a:t>Activated prompt</a:t>
            </a:r>
            <a:endParaRPr lang="zh-CN" altLang="en-US" sz="12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795" name="文本框 794">
                <a:extLst>
                  <a:ext uri="{FF2B5EF4-FFF2-40B4-BE49-F238E27FC236}">
                    <a16:creationId xmlns:a16="http://schemas.microsoft.com/office/drawing/2014/main" id="{1413F70C-2D88-6420-C12E-68482B5FE60D}"/>
                  </a:ext>
                </a:extLst>
              </p:cNvPr>
              <p:cNvSpPr txBox="1"/>
              <p:nvPr/>
            </p:nvSpPr>
            <p:spPr>
              <a:xfrm>
                <a:off x="6901986" y="5548319"/>
                <a:ext cx="778098" cy="646331"/>
              </a:xfrm>
              <a:prstGeom prst="rect">
                <a:avLst/>
              </a:prstGeom>
              <a:noFill/>
            </p:spPr>
            <p:txBody>
              <a:bodyPr wrap="square" rtlCol="0">
                <a:spAutoFit/>
              </a:bodyPr>
              <a:lstStyle/>
              <a:p>
                <a:pPr algn="ctr"/>
                <a:r>
                  <a:rPr lang="en-US" altLang="zh-CN" sz="1200" dirty="0">
                    <a:solidFill>
                      <a:srgbClr val="FF0000"/>
                    </a:solidFill>
                    <a:latin typeface="Times New Roman" panose="02020603050405020304" pitchFamily="18" charset="0"/>
                    <a:cs typeface="Times New Roman" panose="02020603050405020304" pitchFamily="18" charset="0"/>
                  </a:rPr>
                  <a:t>Predicted </a:t>
                </a:r>
              </a:p>
              <a:p>
                <a:pPr algn="ctr"/>
                <a:r>
                  <a:rPr lang="en-US" altLang="zh-CN" sz="1200" dirty="0">
                    <a:solidFill>
                      <a:srgbClr val="FF0000"/>
                    </a:solidFill>
                    <a:latin typeface="Times New Roman" panose="02020603050405020304" pitchFamily="18" charset="0"/>
                    <a:cs typeface="Times New Roman" panose="02020603050405020304" pitchFamily="18" charset="0"/>
                  </a:rPr>
                  <a:t>label</a:t>
                </a:r>
              </a:p>
              <a:p>
                <a:pPr algn="ctr"/>
                <a14:m>
                  <m:oMathPara xmlns:m="http://schemas.openxmlformats.org/officeDocument/2006/math">
                    <m:oMathParaPr>
                      <m:jc m:val="centerGroup"/>
                    </m:oMathParaPr>
                    <m:oMath xmlns:m="http://schemas.openxmlformats.org/officeDocument/2006/math">
                      <m:sSub>
                        <m:sSubPr>
                          <m:ctrlPr>
                            <a:rPr lang="en-US" altLang="zh-CN" sz="1200" i="1">
                              <a:solidFill>
                                <a:srgbClr val="FF0000"/>
                              </a:solidFill>
                              <a:latin typeface="Cambria Math" panose="02040503050406030204" pitchFamily="18" charset="0"/>
                              <a:cs typeface="Times New Roman" panose="02020603050405020304" pitchFamily="18" charset="0"/>
                            </a:rPr>
                          </m:ctrlPr>
                        </m:sSubPr>
                        <m:e>
                          <m:r>
                            <a:rPr lang="en-US" altLang="zh-CN" sz="1200" i="1">
                              <a:solidFill>
                                <a:srgbClr val="FF0000"/>
                              </a:solidFill>
                              <a:latin typeface="Cambria Math" panose="02040503050406030204" pitchFamily="18" charset="0"/>
                              <a:cs typeface="Times New Roman" panose="02020603050405020304" pitchFamily="18" charset="0"/>
                            </a:rPr>
                            <m:t>𝑦</m:t>
                          </m:r>
                        </m:e>
                        <m:sub>
                          <m:r>
                            <a:rPr lang="en-US" altLang="zh-CN" sz="1200" i="1">
                              <a:solidFill>
                                <a:srgbClr val="FF0000"/>
                              </a:solidFill>
                              <a:latin typeface="Cambria Math" panose="02040503050406030204" pitchFamily="18" charset="0"/>
                              <a:cs typeface="Times New Roman" panose="02020603050405020304" pitchFamily="18" charset="0"/>
                            </a:rPr>
                            <m:t>𝑙</m:t>
                          </m:r>
                        </m:sub>
                      </m:sSub>
                    </m:oMath>
                  </m:oMathPara>
                </a14:m>
                <a:endParaRPr lang="zh-CN" altLang="en-US" sz="1200" dirty="0">
                  <a:solidFill>
                    <a:srgbClr val="FF0000"/>
                  </a:solidFill>
                  <a:latin typeface="Times New Roman" panose="02020603050405020304" pitchFamily="18" charset="0"/>
                  <a:cs typeface="Times New Roman" panose="02020603050405020304" pitchFamily="18" charset="0"/>
                </a:endParaRPr>
              </a:p>
            </p:txBody>
          </p:sp>
        </mc:Choice>
        <mc:Fallback xmlns="">
          <p:sp>
            <p:nvSpPr>
              <p:cNvPr id="795" name="文本框 794">
                <a:extLst>
                  <a:ext uri="{FF2B5EF4-FFF2-40B4-BE49-F238E27FC236}">
                    <a16:creationId xmlns:a16="http://schemas.microsoft.com/office/drawing/2014/main" id="{1413F70C-2D88-6420-C12E-68482B5FE60D}"/>
                  </a:ext>
                </a:extLst>
              </p:cNvPr>
              <p:cNvSpPr txBox="1">
                <a:spLocks noRot="1" noChangeAspect="1" noMove="1" noResize="1" noEditPoints="1" noAdjustHandles="1" noChangeArrowheads="1" noChangeShapeType="1" noTextEdit="1"/>
              </p:cNvSpPr>
              <p:nvPr/>
            </p:nvSpPr>
            <p:spPr>
              <a:xfrm>
                <a:off x="6901986" y="5548319"/>
                <a:ext cx="778098" cy="646331"/>
              </a:xfrm>
              <a:prstGeom prst="rect">
                <a:avLst/>
              </a:prstGeom>
              <a:blipFill>
                <a:blip r:embed="rId8"/>
                <a:stretch>
                  <a:fillRect r="-390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96" name="文本框 795">
                <a:extLst>
                  <a:ext uri="{FF2B5EF4-FFF2-40B4-BE49-F238E27FC236}">
                    <a16:creationId xmlns:a16="http://schemas.microsoft.com/office/drawing/2014/main" id="{5C3F97BD-6ACB-C60D-BDF0-14069ED36EF9}"/>
                  </a:ext>
                </a:extLst>
              </p:cNvPr>
              <p:cNvSpPr txBox="1"/>
              <p:nvPr/>
            </p:nvSpPr>
            <p:spPr>
              <a:xfrm>
                <a:off x="7740184" y="5521546"/>
                <a:ext cx="778098" cy="646331"/>
              </a:xfrm>
              <a:prstGeom prst="rect">
                <a:avLst/>
              </a:prstGeom>
              <a:noFill/>
            </p:spPr>
            <p:txBody>
              <a:bodyPr wrap="square" rtlCol="0">
                <a:spAutoFit/>
              </a:bodyPr>
              <a:lstStyle/>
              <a:p>
                <a:pPr algn="ctr"/>
                <a:r>
                  <a:rPr lang="en-US" altLang="zh-CN" sz="1200" dirty="0">
                    <a:latin typeface="Times New Roman" panose="02020603050405020304" pitchFamily="18" charset="0"/>
                    <a:cs typeface="Times New Roman" panose="02020603050405020304" pitchFamily="18" charset="0"/>
                  </a:rPr>
                  <a:t>Predicted </a:t>
                </a:r>
              </a:p>
              <a:p>
                <a:pPr algn="ctr"/>
                <a:r>
                  <a:rPr lang="en-US" altLang="zh-CN" sz="1200" dirty="0">
                    <a:latin typeface="Times New Roman" panose="02020603050405020304" pitchFamily="18" charset="0"/>
                    <a:cs typeface="Times New Roman" panose="02020603050405020304" pitchFamily="18" charset="0"/>
                  </a:rPr>
                  <a:t>label</a:t>
                </a:r>
              </a:p>
              <a:p>
                <a:pPr algn="ctr"/>
                <a14:m>
                  <m:oMathPara xmlns:m="http://schemas.openxmlformats.org/officeDocument/2006/math">
                    <m:oMathParaPr>
                      <m:jc m:val="centerGroup"/>
                    </m:oMathParaPr>
                    <m:oMath xmlns:m="http://schemas.openxmlformats.org/officeDocument/2006/math">
                      <m:sSub>
                        <m:sSubPr>
                          <m:ctrlPr>
                            <a:rPr lang="en-US" altLang="zh-CN" sz="1200" i="1" smtClean="0">
                              <a:latin typeface="Cambria Math" panose="02040503050406030204" pitchFamily="18" charset="0"/>
                              <a:cs typeface="Times New Roman" panose="02020603050405020304" pitchFamily="18" charset="0"/>
                            </a:rPr>
                          </m:ctrlPr>
                        </m:sSubPr>
                        <m:e>
                          <m:r>
                            <a:rPr lang="en-US" altLang="zh-CN" sz="1200" b="0" i="1" smtClean="0">
                              <a:latin typeface="Cambria Math" panose="02040503050406030204" pitchFamily="18" charset="0"/>
                              <a:cs typeface="Times New Roman" panose="02020603050405020304" pitchFamily="18" charset="0"/>
                            </a:rPr>
                            <m:t>𝑦</m:t>
                          </m:r>
                        </m:e>
                        <m:sub>
                          <m:r>
                            <a:rPr lang="en-US" altLang="zh-CN" sz="1200" b="0" i="1" smtClean="0">
                              <a:latin typeface="Cambria Math" panose="02040503050406030204" pitchFamily="18" charset="0"/>
                              <a:cs typeface="Times New Roman" panose="02020603050405020304" pitchFamily="18" charset="0"/>
                            </a:rPr>
                            <m:t>𝑠</m:t>
                          </m:r>
                        </m:sub>
                      </m:sSub>
                    </m:oMath>
                  </m:oMathPara>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796" name="文本框 795">
                <a:extLst>
                  <a:ext uri="{FF2B5EF4-FFF2-40B4-BE49-F238E27FC236}">
                    <a16:creationId xmlns:a16="http://schemas.microsoft.com/office/drawing/2014/main" id="{5C3F97BD-6ACB-C60D-BDF0-14069ED36EF9}"/>
                  </a:ext>
                </a:extLst>
              </p:cNvPr>
              <p:cNvSpPr txBox="1">
                <a:spLocks noRot="1" noChangeAspect="1" noMove="1" noResize="1" noEditPoints="1" noAdjustHandles="1" noChangeArrowheads="1" noChangeShapeType="1" noTextEdit="1"/>
              </p:cNvSpPr>
              <p:nvPr/>
            </p:nvSpPr>
            <p:spPr>
              <a:xfrm>
                <a:off x="7740184" y="5521546"/>
                <a:ext cx="778098" cy="646331"/>
              </a:xfrm>
              <a:prstGeom prst="rect">
                <a:avLst/>
              </a:prstGeom>
              <a:blipFill>
                <a:blip r:embed="rId9"/>
                <a:stretch>
                  <a:fillRect t="-943" r="-3937"/>
                </a:stretch>
              </a:blipFill>
            </p:spPr>
            <p:txBody>
              <a:bodyPr/>
              <a:lstStyle/>
              <a:p>
                <a:r>
                  <a:rPr lang="zh-CN" altLang="en-US">
                    <a:noFill/>
                  </a:rPr>
                  <a:t> </a:t>
                </a:r>
              </a:p>
            </p:txBody>
          </p:sp>
        </mc:Fallback>
      </mc:AlternateContent>
      <p:sp>
        <p:nvSpPr>
          <p:cNvPr id="817" name="矩形 816">
            <a:extLst>
              <a:ext uri="{FF2B5EF4-FFF2-40B4-BE49-F238E27FC236}">
                <a16:creationId xmlns:a16="http://schemas.microsoft.com/office/drawing/2014/main" id="{CE832659-E21B-8DF9-74DA-2C47F19939BE}"/>
              </a:ext>
            </a:extLst>
          </p:cNvPr>
          <p:cNvSpPr/>
          <p:nvPr/>
        </p:nvSpPr>
        <p:spPr>
          <a:xfrm>
            <a:off x="6857999" y="5555508"/>
            <a:ext cx="1748841" cy="600359"/>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825" name="直接箭头连接符 824">
            <a:extLst>
              <a:ext uri="{FF2B5EF4-FFF2-40B4-BE49-F238E27FC236}">
                <a16:creationId xmlns:a16="http://schemas.microsoft.com/office/drawing/2014/main" id="{B8F8950F-93B2-6E58-1E91-55DB7879C37F}"/>
              </a:ext>
            </a:extLst>
          </p:cNvPr>
          <p:cNvCxnSpPr>
            <a:cxnSpLocks/>
          </p:cNvCxnSpPr>
          <p:nvPr/>
        </p:nvCxnSpPr>
        <p:spPr>
          <a:xfrm>
            <a:off x="7607731" y="5328922"/>
            <a:ext cx="0" cy="21162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827" name="左大括号 826">
            <a:extLst>
              <a:ext uri="{FF2B5EF4-FFF2-40B4-BE49-F238E27FC236}">
                <a16:creationId xmlns:a16="http://schemas.microsoft.com/office/drawing/2014/main" id="{DD92FE81-69AC-CB7F-5ACC-B734050FEB88}"/>
              </a:ext>
            </a:extLst>
          </p:cNvPr>
          <p:cNvSpPr/>
          <p:nvPr/>
        </p:nvSpPr>
        <p:spPr>
          <a:xfrm>
            <a:off x="6848365" y="6193530"/>
            <a:ext cx="114668" cy="457092"/>
          </a:xfrm>
          <a:prstGeom prst="leftBrace">
            <a:avLst>
              <a:gd name="adj1" fmla="val 43996"/>
              <a:gd name="adj2" fmla="val 5441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829" name="文本框 828">
                <a:extLst>
                  <a:ext uri="{FF2B5EF4-FFF2-40B4-BE49-F238E27FC236}">
                    <a16:creationId xmlns:a16="http://schemas.microsoft.com/office/drawing/2014/main" id="{3074ABA5-E0A1-448C-EAC4-72BF3FB72A50}"/>
                  </a:ext>
                </a:extLst>
              </p:cNvPr>
              <p:cNvSpPr txBox="1"/>
              <p:nvPr/>
            </p:nvSpPr>
            <p:spPr>
              <a:xfrm>
                <a:off x="6884283" y="6123913"/>
                <a:ext cx="1694198" cy="276999"/>
              </a:xfrm>
              <a:prstGeom prst="rect">
                <a:avLst/>
              </a:prstGeom>
              <a:noFill/>
            </p:spPr>
            <p:txBody>
              <a:bodyPr wrap="square" rtlCol="0">
                <a:spAutoFit/>
              </a:bodyPr>
              <a:lstStyle/>
              <a:p>
                <a:pPr algn="ctr"/>
                <a14:m>
                  <m:oMath xmlns:m="http://schemas.openxmlformats.org/officeDocument/2006/math">
                    <m:sSub>
                      <m:sSubPr>
                        <m:ctrlPr>
                          <a:rPr lang="en-US" altLang="zh-CN" sz="1200" i="1" smtClean="0">
                            <a:solidFill>
                              <a:schemeClr val="tx1"/>
                            </a:solidFill>
                            <a:latin typeface="Cambria Math" panose="02040503050406030204" pitchFamily="18" charset="0"/>
                            <a:cs typeface="Times New Roman" panose="02020603050405020304" pitchFamily="18" charset="0"/>
                          </a:rPr>
                        </m:ctrlPr>
                      </m:sSubPr>
                      <m:e>
                        <m:r>
                          <a:rPr lang="en-US" altLang="zh-CN" sz="1200" i="1">
                            <a:solidFill>
                              <a:schemeClr val="tx1"/>
                            </a:solidFill>
                            <a:latin typeface="Cambria Math" panose="02040503050406030204" pitchFamily="18" charset="0"/>
                            <a:cs typeface="Times New Roman" panose="02020603050405020304" pitchFamily="18" charset="0"/>
                          </a:rPr>
                          <m:t>𝑦</m:t>
                        </m:r>
                      </m:e>
                      <m:sub>
                        <m:r>
                          <a:rPr lang="en-US" altLang="zh-CN" sz="1200" i="1">
                            <a:solidFill>
                              <a:schemeClr val="tx1"/>
                            </a:solidFill>
                            <a:latin typeface="Cambria Math" panose="02040503050406030204" pitchFamily="18" charset="0"/>
                            <a:cs typeface="Times New Roman" panose="02020603050405020304" pitchFamily="18" charset="0"/>
                          </a:rPr>
                          <m:t>𝑙</m:t>
                        </m:r>
                      </m:sub>
                    </m:sSub>
                    <m:r>
                      <a:rPr lang="en-US" altLang="zh-CN" sz="1200" b="0" i="0" smtClean="0">
                        <a:solidFill>
                          <a:schemeClr val="tx1"/>
                        </a:solidFill>
                        <a:latin typeface="Cambria Math" panose="02040503050406030204" pitchFamily="18" charset="0"/>
                        <a:cs typeface="Times New Roman" panose="02020603050405020304" pitchFamily="18" charset="0"/>
                      </a:rPr>
                      <m:t>=</m:t>
                    </m:r>
                    <m:sSub>
                      <m:sSubPr>
                        <m:ctrlPr>
                          <a:rPr lang="en-US" altLang="zh-CN" sz="1200" i="1">
                            <a:solidFill>
                              <a:schemeClr val="tx1"/>
                            </a:solidFill>
                            <a:latin typeface="Cambria Math" panose="02040503050406030204" pitchFamily="18" charset="0"/>
                            <a:cs typeface="Times New Roman" panose="02020603050405020304" pitchFamily="18" charset="0"/>
                          </a:rPr>
                        </m:ctrlPr>
                      </m:sSubPr>
                      <m:e>
                        <m:r>
                          <a:rPr lang="en-US" altLang="zh-CN" sz="1200" i="1">
                            <a:solidFill>
                              <a:schemeClr val="tx1"/>
                            </a:solidFill>
                            <a:latin typeface="Cambria Math" panose="02040503050406030204" pitchFamily="18" charset="0"/>
                            <a:cs typeface="Times New Roman" panose="02020603050405020304" pitchFamily="18" charset="0"/>
                          </a:rPr>
                          <m:t>𝑦</m:t>
                        </m:r>
                      </m:e>
                      <m:sub>
                        <m:r>
                          <a:rPr lang="en-US" altLang="zh-CN" sz="1200" i="1">
                            <a:solidFill>
                              <a:schemeClr val="tx1"/>
                            </a:solidFill>
                            <a:latin typeface="Cambria Math" panose="02040503050406030204" pitchFamily="18" charset="0"/>
                            <a:cs typeface="Times New Roman" panose="02020603050405020304" pitchFamily="18" charset="0"/>
                          </a:rPr>
                          <m:t>𝑠</m:t>
                        </m:r>
                      </m:sub>
                    </m:sSub>
                    <m:r>
                      <a:rPr lang="en-US" altLang="zh-CN" sz="1200" b="0" i="0" smtClean="0">
                        <a:solidFill>
                          <a:schemeClr val="tx1"/>
                        </a:solidFill>
                        <a:latin typeface="Cambria Math" panose="02040503050406030204" pitchFamily="18" charset="0"/>
                        <a:cs typeface="Times New Roman" panose="02020603050405020304" pitchFamily="18" charset="0"/>
                      </a:rPr>
                      <m:t> </m:t>
                    </m:r>
                    <m:r>
                      <a:rPr lang="en-US" altLang="zh-CN" sz="1200">
                        <a:latin typeface="Cambria Math" panose="02040503050406030204" pitchFamily="18" charset="0"/>
                        <a:cs typeface="Times New Roman" panose="02020603050405020304" pitchFamily="18" charset="0"/>
                      </a:rPr>
                      <m:t>:</m:t>
                    </m:r>
                    <m:r>
                      <a:rPr lang="en-US" altLang="zh-CN" sz="1200" smtClean="0">
                        <a:latin typeface="Cambria Math" panose="02040503050406030204" pitchFamily="18" charset="0"/>
                        <a:cs typeface="Times New Roman" panose="02020603050405020304" pitchFamily="18" charset="0"/>
                      </a:rPr>
                      <m:t> </m:t>
                    </m:r>
                  </m:oMath>
                </a14:m>
                <a:r>
                  <a:rPr lang="en-US" altLang="zh-CN" sz="1200" dirty="0">
                    <a:solidFill>
                      <a:srgbClr val="00B050"/>
                    </a:solidFill>
                    <a:latin typeface="Times New Roman" panose="02020603050405020304" pitchFamily="18" charset="0"/>
                    <a:cs typeface="Times New Roman" panose="02020603050405020304" pitchFamily="18" charset="0"/>
                  </a:rPr>
                  <a:t>Infringed</a:t>
                </a:r>
                <a:endParaRPr lang="zh-CN" altLang="en-US" sz="1200" dirty="0">
                  <a:solidFill>
                    <a:srgbClr val="00B050"/>
                  </a:solidFill>
                  <a:latin typeface="Times New Roman" panose="02020603050405020304" pitchFamily="18" charset="0"/>
                  <a:cs typeface="Times New Roman" panose="02020603050405020304" pitchFamily="18" charset="0"/>
                </a:endParaRPr>
              </a:p>
            </p:txBody>
          </p:sp>
        </mc:Choice>
        <mc:Fallback xmlns="">
          <p:sp>
            <p:nvSpPr>
              <p:cNvPr id="829" name="文本框 828">
                <a:extLst>
                  <a:ext uri="{FF2B5EF4-FFF2-40B4-BE49-F238E27FC236}">
                    <a16:creationId xmlns:a16="http://schemas.microsoft.com/office/drawing/2014/main" id="{3074ABA5-E0A1-448C-EAC4-72BF3FB72A50}"/>
                  </a:ext>
                </a:extLst>
              </p:cNvPr>
              <p:cNvSpPr txBox="1">
                <a:spLocks noRot="1" noChangeAspect="1" noMove="1" noResize="1" noEditPoints="1" noAdjustHandles="1" noChangeArrowheads="1" noChangeShapeType="1" noTextEdit="1"/>
              </p:cNvSpPr>
              <p:nvPr/>
            </p:nvSpPr>
            <p:spPr>
              <a:xfrm>
                <a:off x="6884283" y="6123913"/>
                <a:ext cx="1694198" cy="276999"/>
              </a:xfrm>
              <a:prstGeom prst="rect">
                <a:avLst/>
              </a:prstGeom>
              <a:blipFill>
                <a:blip r:embed="rId10"/>
                <a:stretch>
                  <a:fillRect t="-2222" b="-17778"/>
                </a:stretch>
              </a:blipFill>
            </p:spPr>
            <p:txBody>
              <a:bodyPr/>
              <a:lstStyle/>
              <a:p>
                <a:r>
                  <a:rPr lang="zh-CN" altLang="en-US">
                    <a:noFill/>
                  </a:rPr>
                  <a:t> </a:t>
                </a:r>
              </a:p>
            </p:txBody>
          </p:sp>
        </mc:Fallback>
      </mc:AlternateContent>
      <p:sp>
        <p:nvSpPr>
          <p:cNvPr id="830" name="椭圆 829">
            <a:extLst>
              <a:ext uri="{FF2B5EF4-FFF2-40B4-BE49-F238E27FC236}">
                <a16:creationId xmlns:a16="http://schemas.microsoft.com/office/drawing/2014/main" id="{82E61CF0-AB5D-8D3B-A292-2330AC6558C4}"/>
              </a:ext>
            </a:extLst>
          </p:cNvPr>
          <p:cNvSpPr/>
          <p:nvPr/>
        </p:nvSpPr>
        <p:spPr>
          <a:xfrm>
            <a:off x="9285179" y="1947277"/>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832" name="椭圆 831">
            <a:extLst>
              <a:ext uri="{FF2B5EF4-FFF2-40B4-BE49-F238E27FC236}">
                <a16:creationId xmlns:a16="http://schemas.microsoft.com/office/drawing/2014/main" id="{2CB27AF8-1D55-88B7-C6BC-A019EEF0C967}"/>
              </a:ext>
            </a:extLst>
          </p:cNvPr>
          <p:cNvSpPr/>
          <p:nvPr/>
        </p:nvSpPr>
        <p:spPr>
          <a:xfrm>
            <a:off x="9589979" y="2320538"/>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833" name="椭圆 832">
            <a:extLst>
              <a:ext uri="{FF2B5EF4-FFF2-40B4-BE49-F238E27FC236}">
                <a16:creationId xmlns:a16="http://schemas.microsoft.com/office/drawing/2014/main" id="{A201127B-6E24-FE68-AA2D-47C39666010F}"/>
              </a:ext>
            </a:extLst>
          </p:cNvPr>
          <p:cNvSpPr/>
          <p:nvPr/>
        </p:nvSpPr>
        <p:spPr>
          <a:xfrm>
            <a:off x="9643893" y="2758432"/>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834" name="直接连接符 833">
            <a:extLst>
              <a:ext uri="{FF2B5EF4-FFF2-40B4-BE49-F238E27FC236}">
                <a16:creationId xmlns:a16="http://schemas.microsoft.com/office/drawing/2014/main" id="{5E5B424E-E4EA-CFDA-1D12-82B527CDC81E}"/>
              </a:ext>
            </a:extLst>
          </p:cNvPr>
          <p:cNvCxnSpPr>
            <a:cxnSpLocks/>
            <a:stCxn id="830" idx="3"/>
          </p:cNvCxnSpPr>
          <p:nvPr/>
        </p:nvCxnSpPr>
        <p:spPr>
          <a:xfrm flipH="1">
            <a:off x="9062532" y="2063131"/>
            <a:ext cx="241478" cy="237530"/>
          </a:xfrm>
          <a:prstGeom prst="line">
            <a:avLst/>
          </a:prstGeom>
        </p:spPr>
        <p:style>
          <a:lnRef idx="2">
            <a:schemeClr val="dk1"/>
          </a:lnRef>
          <a:fillRef idx="0">
            <a:schemeClr val="dk1"/>
          </a:fillRef>
          <a:effectRef idx="1">
            <a:schemeClr val="dk1"/>
          </a:effectRef>
          <a:fontRef idx="minor">
            <a:schemeClr val="tx1"/>
          </a:fontRef>
        </p:style>
      </p:cxnSp>
      <p:cxnSp>
        <p:nvCxnSpPr>
          <p:cNvPr id="835" name="直接连接符 834">
            <a:extLst>
              <a:ext uri="{FF2B5EF4-FFF2-40B4-BE49-F238E27FC236}">
                <a16:creationId xmlns:a16="http://schemas.microsoft.com/office/drawing/2014/main" id="{BA6CDA89-252B-DD1A-F0CC-66190CB352E3}"/>
              </a:ext>
            </a:extLst>
          </p:cNvPr>
          <p:cNvCxnSpPr>
            <a:cxnSpLocks/>
            <a:stCxn id="830" idx="5"/>
            <a:endCxn id="832" idx="1"/>
          </p:cNvCxnSpPr>
          <p:nvPr/>
        </p:nvCxnSpPr>
        <p:spPr>
          <a:xfrm>
            <a:off x="9394936" y="2063131"/>
            <a:ext cx="213874" cy="277284"/>
          </a:xfrm>
          <a:prstGeom prst="line">
            <a:avLst/>
          </a:prstGeom>
        </p:spPr>
        <p:style>
          <a:lnRef idx="2">
            <a:schemeClr val="dk1"/>
          </a:lnRef>
          <a:fillRef idx="0">
            <a:schemeClr val="dk1"/>
          </a:fillRef>
          <a:effectRef idx="1">
            <a:schemeClr val="dk1"/>
          </a:effectRef>
          <a:fontRef idx="minor">
            <a:schemeClr val="tx1"/>
          </a:fontRef>
        </p:style>
      </p:cxnSp>
      <p:cxnSp>
        <p:nvCxnSpPr>
          <p:cNvPr id="836" name="直接连接符 835">
            <a:extLst>
              <a:ext uri="{FF2B5EF4-FFF2-40B4-BE49-F238E27FC236}">
                <a16:creationId xmlns:a16="http://schemas.microsoft.com/office/drawing/2014/main" id="{8B301C2E-D36D-C1BE-6708-C32DFD01C67E}"/>
              </a:ext>
            </a:extLst>
          </p:cNvPr>
          <p:cNvCxnSpPr>
            <a:cxnSpLocks/>
          </p:cNvCxnSpPr>
          <p:nvPr/>
        </p:nvCxnSpPr>
        <p:spPr>
          <a:xfrm>
            <a:off x="9107995" y="2416515"/>
            <a:ext cx="131721" cy="292580"/>
          </a:xfrm>
          <a:prstGeom prst="line">
            <a:avLst/>
          </a:prstGeom>
        </p:spPr>
        <p:style>
          <a:lnRef idx="2">
            <a:schemeClr val="dk1"/>
          </a:lnRef>
          <a:fillRef idx="0">
            <a:schemeClr val="dk1"/>
          </a:fillRef>
          <a:effectRef idx="1">
            <a:schemeClr val="dk1"/>
          </a:effectRef>
          <a:fontRef idx="minor">
            <a:schemeClr val="tx1"/>
          </a:fontRef>
        </p:style>
      </p:cxnSp>
      <p:cxnSp>
        <p:nvCxnSpPr>
          <p:cNvPr id="838" name="直接连接符 837">
            <a:extLst>
              <a:ext uri="{FF2B5EF4-FFF2-40B4-BE49-F238E27FC236}">
                <a16:creationId xmlns:a16="http://schemas.microsoft.com/office/drawing/2014/main" id="{4FA5B908-65FC-6351-CF89-DEABBB28A291}"/>
              </a:ext>
            </a:extLst>
          </p:cNvPr>
          <p:cNvCxnSpPr>
            <a:cxnSpLocks/>
            <a:stCxn id="832" idx="3"/>
          </p:cNvCxnSpPr>
          <p:nvPr/>
        </p:nvCxnSpPr>
        <p:spPr>
          <a:xfrm flipH="1">
            <a:off x="9330642" y="2436392"/>
            <a:ext cx="278168" cy="272703"/>
          </a:xfrm>
          <a:prstGeom prst="line">
            <a:avLst/>
          </a:prstGeom>
        </p:spPr>
        <p:style>
          <a:lnRef idx="2">
            <a:schemeClr val="dk1"/>
          </a:lnRef>
          <a:fillRef idx="0">
            <a:schemeClr val="dk1"/>
          </a:fillRef>
          <a:effectRef idx="1">
            <a:schemeClr val="dk1"/>
          </a:effectRef>
          <a:fontRef idx="minor">
            <a:schemeClr val="tx1"/>
          </a:fontRef>
        </p:style>
      </p:cxnSp>
      <p:cxnSp>
        <p:nvCxnSpPr>
          <p:cNvPr id="839" name="直接连接符 838">
            <a:extLst>
              <a:ext uri="{FF2B5EF4-FFF2-40B4-BE49-F238E27FC236}">
                <a16:creationId xmlns:a16="http://schemas.microsoft.com/office/drawing/2014/main" id="{CD1DAF70-08CF-9923-84AC-44734C32EB09}"/>
              </a:ext>
            </a:extLst>
          </p:cNvPr>
          <p:cNvCxnSpPr>
            <a:cxnSpLocks/>
            <a:stCxn id="852" idx="2"/>
            <a:endCxn id="832" idx="7"/>
          </p:cNvCxnSpPr>
          <p:nvPr/>
        </p:nvCxnSpPr>
        <p:spPr>
          <a:xfrm flipH="1">
            <a:off x="9699736" y="2310860"/>
            <a:ext cx="247571" cy="29555"/>
          </a:xfrm>
          <a:prstGeom prst="line">
            <a:avLst/>
          </a:prstGeom>
        </p:spPr>
        <p:style>
          <a:lnRef idx="2">
            <a:schemeClr val="dk1"/>
          </a:lnRef>
          <a:fillRef idx="0">
            <a:schemeClr val="dk1"/>
          </a:fillRef>
          <a:effectRef idx="1">
            <a:schemeClr val="dk1"/>
          </a:effectRef>
          <a:fontRef idx="minor">
            <a:schemeClr val="tx1"/>
          </a:fontRef>
        </p:style>
      </p:cxnSp>
      <p:cxnSp>
        <p:nvCxnSpPr>
          <p:cNvPr id="841" name="直接连接符 840">
            <a:extLst>
              <a:ext uri="{FF2B5EF4-FFF2-40B4-BE49-F238E27FC236}">
                <a16:creationId xmlns:a16="http://schemas.microsoft.com/office/drawing/2014/main" id="{D9514B26-74A3-6747-6D47-558ACFA05C54}"/>
              </a:ext>
            </a:extLst>
          </p:cNvPr>
          <p:cNvCxnSpPr>
            <a:cxnSpLocks/>
            <a:stCxn id="833" idx="0"/>
            <a:endCxn id="832" idx="4"/>
          </p:cNvCxnSpPr>
          <p:nvPr/>
        </p:nvCxnSpPr>
        <p:spPr>
          <a:xfrm flipH="1" flipV="1">
            <a:off x="9654273" y="2456269"/>
            <a:ext cx="53914" cy="302163"/>
          </a:xfrm>
          <a:prstGeom prst="line">
            <a:avLst/>
          </a:prstGeom>
        </p:spPr>
        <p:style>
          <a:lnRef idx="2">
            <a:schemeClr val="dk1"/>
          </a:lnRef>
          <a:fillRef idx="0">
            <a:schemeClr val="dk1"/>
          </a:fillRef>
          <a:effectRef idx="1">
            <a:schemeClr val="dk1"/>
          </a:effectRef>
          <a:fontRef idx="minor">
            <a:schemeClr val="tx1"/>
          </a:fontRef>
        </p:style>
      </p:cxnSp>
      <p:cxnSp>
        <p:nvCxnSpPr>
          <p:cNvPr id="842" name="直接连接符 841">
            <a:extLst>
              <a:ext uri="{FF2B5EF4-FFF2-40B4-BE49-F238E27FC236}">
                <a16:creationId xmlns:a16="http://schemas.microsoft.com/office/drawing/2014/main" id="{7E377EA4-4D49-0F33-465B-F7CB4472253C}"/>
              </a:ext>
            </a:extLst>
          </p:cNvPr>
          <p:cNvCxnSpPr>
            <a:cxnSpLocks/>
            <a:stCxn id="851" idx="1"/>
            <a:endCxn id="832" idx="5"/>
          </p:cNvCxnSpPr>
          <p:nvPr/>
        </p:nvCxnSpPr>
        <p:spPr>
          <a:xfrm flipH="1" flipV="1">
            <a:off x="9699736" y="2436392"/>
            <a:ext cx="341209" cy="144561"/>
          </a:xfrm>
          <a:prstGeom prst="line">
            <a:avLst/>
          </a:prstGeom>
        </p:spPr>
        <p:style>
          <a:lnRef idx="2">
            <a:schemeClr val="dk1"/>
          </a:lnRef>
          <a:fillRef idx="0">
            <a:schemeClr val="dk1"/>
          </a:fillRef>
          <a:effectRef idx="1">
            <a:schemeClr val="dk1"/>
          </a:effectRef>
          <a:fontRef idx="minor">
            <a:schemeClr val="tx1"/>
          </a:fontRef>
        </p:style>
      </p:cxnSp>
      <p:cxnSp>
        <p:nvCxnSpPr>
          <p:cNvPr id="843" name="直接连接符 842">
            <a:extLst>
              <a:ext uri="{FF2B5EF4-FFF2-40B4-BE49-F238E27FC236}">
                <a16:creationId xmlns:a16="http://schemas.microsoft.com/office/drawing/2014/main" id="{2A2ED5B8-CCCD-A7A3-C404-BC6A33391936}"/>
              </a:ext>
            </a:extLst>
          </p:cNvPr>
          <p:cNvCxnSpPr>
            <a:cxnSpLocks/>
            <a:stCxn id="852" idx="5"/>
            <a:endCxn id="851" idx="0"/>
          </p:cNvCxnSpPr>
          <p:nvPr/>
        </p:nvCxnSpPr>
        <p:spPr>
          <a:xfrm>
            <a:off x="10057064" y="2358848"/>
            <a:ext cx="29344" cy="202228"/>
          </a:xfrm>
          <a:prstGeom prst="line">
            <a:avLst/>
          </a:prstGeom>
        </p:spPr>
        <p:style>
          <a:lnRef idx="2">
            <a:schemeClr val="dk1"/>
          </a:lnRef>
          <a:fillRef idx="0">
            <a:schemeClr val="dk1"/>
          </a:fillRef>
          <a:effectRef idx="1">
            <a:schemeClr val="dk1"/>
          </a:effectRef>
          <a:fontRef idx="minor">
            <a:schemeClr val="tx1"/>
          </a:fontRef>
        </p:style>
      </p:cxnSp>
      <p:cxnSp>
        <p:nvCxnSpPr>
          <p:cNvPr id="846" name="直接连接符 845">
            <a:extLst>
              <a:ext uri="{FF2B5EF4-FFF2-40B4-BE49-F238E27FC236}">
                <a16:creationId xmlns:a16="http://schemas.microsoft.com/office/drawing/2014/main" id="{4FB823CF-5C97-600B-61A0-A72520754F06}"/>
              </a:ext>
            </a:extLst>
          </p:cNvPr>
          <p:cNvCxnSpPr>
            <a:cxnSpLocks/>
            <a:stCxn id="830" idx="4"/>
          </p:cNvCxnSpPr>
          <p:nvPr/>
        </p:nvCxnSpPr>
        <p:spPr>
          <a:xfrm flipH="1">
            <a:off x="9285179" y="2083008"/>
            <a:ext cx="64294" cy="606210"/>
          </a:xfrm>
          <a:prstGeom prst="line">
            <a:avLst/>
          </a:prstGeom>
        </p:spPr>
        <p:style>
          <a:lnRef idx="2">
            <a:schemeClr val="dk1"/>
          </a:lnRef>
          <a:fillRef idx="0">
            <a:schemeClr val="dk1"/>
          </a:fillRef>
          <a:effectRef idx="1">
            <a:schemeClr val="dk1"/>
          </a:effectRef>
          <a:fontRef idx="minor">
            <a:schemeClr val="tx1"/>
          </a:fontRef>
        </p:style>
      </p:cxnSp>
      <p:cxnSp>
        <p:nvCxnSpPr>
          <p:cNvPr id="847" name="直接连接符 846">
            <a:extLst>
              <a:ext uri="{FF2B5EF4-FFF2-40B4-BE49-F238E27FC236}">
                <a16:creationId xmlns:a16="http://schemas.microsoft.com/office/drawing/2014/main" id="{E3CD6C53-E0F8-6C80-DFAA-398C4F74D5D9}"/>
              </a:ext>
            </a:extLst>
          </p:cNvPr>
          <p:cNvCxnSpPr>
            <a:cxnSpLocks/>
            <a:endCxn id="833" idx="2"/>
          </p:cNvCxnSpPr>
          <p:nvPr/>
        </p:nvCxnSpPr>
        <p:spPr>
          <a:xfrm>
            <a:off x="9328923" y="2804942"/>
            <a:ext cx="314970" cy="21356"/>
          </a:xfrm>
          <a:prstGeom prst="line">
            <a:avLst/>
          </a:prstGeom>
        </p:spPr>
        <p:style>
          <a:lnRef idx="2">
            <a:schemeClr val="dk1"/>
          </a:lnRef>
          <a:fillRef idx="0">
            <a:schemeClr val="dk1"/>
          </a:fillRef>
          <a:effectRef idx="1">
            <a:schemeClr val="dk1"/>
          </a:effectRef>
          <a:fontRef idx="minor">
            <a:schemeClr val="tx1"/>
          </a:fontRef>
        </p:style>
      </p:cxnSp>
      <p:sp>
        <p:nvSpPr>
          <p:cNvPr id="849" name="椭圆 848">
            <a:extLst>
              <a:ext uri="{FF2B5EF4-FFF2-40B4-BE49-F238E27FC236}">
                <a16:creationId xmlns:a16="http://schemas.microsoft.com/office/drawing/2014/main" id="{DEB46FC6-AA40-3E4C-A85D-156E8F9F0B85}"/>
              </a:ext>
            </a:extLst>
          </p:cNvPr>
          <p:cNvSpPr/>
          <p:nvPr/>
        </p:nvSpPr>
        <p:spPr>
          <a:xfrm>
            <a:off x="9215641" y="2692689"/>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850" name="椭圆 849">
            <a:extLst>
              <a:ext uri="{FF2B5EF4-FFF2-40B4-BE49-F238E27FC236}">
                <a16:creationId xmlns:a16="http://schemas.microsoft.com/office/drawing/2014/main" id="{42F1F08B-4E16-0079-FA3C-D68CFF3D7437}"/>
              </a:ext>
            </a:extLst>
          </p:cNvPr>
          <p:cNvSpPr/>
          <p:nvPr/>
        </p:nvSpPr>
        <p:spPr>
          <a:xfrm>
            <a:off x="9026077" y="2283673"/>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851" name="椭圆 850">
            <a:extLst>
              <a:ext uri="{FF2B5EF4-FFF2-40B4-BE49-F238E27FC236}">
                <a16:creationId xmlns:a16="http://schemas.microsoft.com/office/drawing/2014/main" id="{0A0DE204-52DA-3CE1-7A35-0B39D0646D53}"/>
              </a:ext>
            </a:extLst>
          </p:cNvPr>
          <p:cNvSpPr/>
          <p:nvPr/>
        </p:nvSpPr>
        <p:spPr>
          <a:xfrm>
            <a:off x="10022114" y="2561076"/>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852" name="椭圆 851">
            <a:extLst>
              <a:ext uri="{FF2B5EF4-FFF2-40B4-BE49-F238E27FC236}">
                <a16:creationId xmlns:a16="http://schemas.microsoft.com/office/drawing/2014/main" id="{8BA28DAA-1232-D311-E0C2-46D6036973C7}"/>
              </a:ext>
            </a:extLst>
          </p:cNvPr>
          <p:cNvSpPr/>
          <p:nvPr/>
        </p:nvSpPr>
        <p:spPr>
          <a:xfrm>
            <a:off x="9947307" y="2242994"/>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853" name="文本框 852">
            <a:extLst>
              <a:ext uri="{FF2B5EF4-FFF2-40B4-BE49-F238E27FC236}">
                <a16:creationId xmlns:a16="http://schemas.microsoft.com/office/drawing/2014/main" id="{F4BA2E42-60F4-BF64-2400-117C2894DD67}"/>
              </a:ext>
            </a:extLst>
          </p:cNvPr>
          <p:cNvSpPr txBox="1"/>
          <p:nvPr/>
        </p:nvSpPr>
        <p:spPr>
          <a:xfrm>
            <a:off x="9218383" y="1846679"/>
            <a:ext cx="274434" cy="307777"/>
          </a:xfrm>
          <a:prstGeom prst="rect">
            <a:avLst/>
          </a:prstGeom>
          <a:noFill/>
        </p:spPr>
        <p:txBody>
          <a:bodyPr wrap="none" rtlCol="0">
            <a:spAutoFit/>
          </a:bodyPr>
          <a:lstStyle/>
          <a:p>
            <a:r>
              <a:rPr lang="en-US" altLang="zh-CN" sz="1400" b="1" dirty="0"/>
              <a:t>-</a:t>
            </a:r>
            <a:endParaRPr lang="zh-CN" altLang="en-US" sz="1400" b="1" dirty="0"/>
          </a:p>
        </p:txBody>
      </p:sp>
      <p:sp>
        <p:nvSpPr>
          <p:cNvPr id="854" name="文本框 853">
            <a:extLst>
              <a:ext uri="{FF2B5EF4-FFF2-40B4-BE49-F238E27FC236}">
                <a16:creationId xmlns:a16="http://schemas.microsoft.com/office/drawing/2014/main" id="{DA0C6B5B-6836-3923-DD90-95CA2D041BBA}"/>
              </a:ext>
            </a:extLst>
          </p:cNvPr>
          <p:cNvSpPr txBox="1"/>
          <p:nvPr/>
        </p:nvSpPr>
        <p:spPr>
          <a:xfrm>
            <a:off x="9510342" y="2235463"/>
            <a:ext cx="292068" cy="276999"/>
          </a:xfrm>
          <a:prstGeom prst="rect">
            <a:avLst/>
          </a:prstGeom>
          <a:noFill/>
        </p:spPr>
        <p:txBody>
          <a:bodyPr wrap="non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cxnSp>
        <p:nvCxnSpPr>
          <p:cNvPr id="855" name="直接连接符 854">
            <a:extLst>
              <a:ext uri="{FF2B5EF4-FFF2-40B4-BE49-F238E27FC236}">
                <a16:creationId xmlns:a16="http://schemas.microsoft.com/office/drawing/2014/main" id="{13769AF2-1B6B-1DC5-99AF-6AEDB3DF3CAC}"/>
              </a:ext>
            </a:extLst>
          </p:cNvPr>
          <p:cNvCxnSpPr>
            <a:cxnSpLocks/>
          </p:cNvCxnSpPr>
          <p:nvPr/>
        </p:nvCxnSpPr>
        <p:spPr>
          <a:xfrm flipH="1">
            <a:off x="9665008" y="2017906"/>
            <a:ext cx="34728" cy="311085"/>
          </a:xfrm>
          <a:prstGeom prst="line">
            <a:avLst/>
          </a:prstGeom>
        </p:spPr>
        <p:style>
          <a:lnRef idx="2">
            <a:schemeClr val="dk1"/>
          </a:lnRef>
          <a:fillRef idx="0">
            <a:schemeClr val="dk1"/>
          </a:fillRef>
          <a:effectRef idx="1">
            <a:schemeClr val="dk1"/>
          </a:effectRef>
          <a:fontRef idx="minor">
            <a:schemeClr val="tx1"/>
          </a:fontRef>
        </p:style>
      </p:cxnSp>
      <p:sp>
        <p:nvSpPr>
          <p:cNvPr id="857" name="椭圆 856">
            <a:extLst>
              <a:ext uri="{FF2B5EF4-FFF2-40B4-BE49-F238E27FC236}">
                <a16:creationId xmlns:a16="http://schemas.microsoft.com/office/drawing/2014/main" id="{554D0595-4AD2-C674-A11C-F55D3E4FDC16}"/>
              </a:ext>
            </a:extLst>
          </p:cNvPr>
          <p:cNvSpPr/>
          <p:nvPr/>
        </p:nvSpPr>
        <p:spPr>
          <a:xfrm>
            <a:off x="9642149" y="1929488"/>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859" name="文本框 858">
            <a:extLst>
              <a:ext uri="{FF2B5EF4-FFF2-40B4-BE49-F238E27FC236}">
                <a16:creationId xmlns:a16="http://schemas.microsoft.com/office/drawing/2014/main" id="{EAFBC86D-AD48-766A-727D-FA57A40C34BA}"/>
              </a:ext>
            </a:extLst>
          </p:cNvPr>
          <p:cNvSpPr txBox="1"/>
          <p:nvPr/>
        </p:nvSpPr>
        <p:spPr>
          <a:xfrm>
            <a:off x="8947691" y="2182125"/>
            <a:ext cx="274434" cy="307777"/>
          </a:xfrm>
          <a:prstGeom prst="rect">
            <a:avLst/>
          </a:prstGeom>
          <a:noFill/>
        </p:spPr>
        <p:txBody>
          <a:bodyPr wrap="none" rtlCol="0">
            <a:spAutoFit/>
          </a:bodyPr>
          <a:lstStyle/>
          <a:p>
            <a:r>
              <a:rPr lang="en-US" altLang="zh-CN" sz="1400" b="1" dirty="0"/>
              <a:t>-</a:t>
            </a:r>
            <a:endParaRPr lang="zh-CN" altLang="en-US" sz="1400" b="1" dirty="0"/>
          </a:p>
        </p:txBody>
      </p:sp>
      <p:sp>
        <p:nvSpPr>
          <p:cNvPr id="865" name="文本框 864">
            <a:extLst>
              <a:ext uri="{FF2B5EF4-FFF2-40B4-BE49-F238E27FC236}">
                <a16:creationId xmlns:a16="http://schemas.microsoft.com/office/drawing/2014/main" id="{60C53ABA-865A-ED3F-1FE9-5331E1786D83}"/>
              </a:ext>
            </a:extLst>
          </p:cNvPr>
          <p:cNvSpPr txBox="1"/>
          <p:nvPr/>
        </p:nvSpPr>
        <p:spPr>
          <a:xfrm>
            <a:off x="9869442" y="2162678"/>
            <a:ext cx="292068" cy="276999"/>
          </a:xfrm>
          <a:prstGeom prst="rect">
            <a:avLst/>
          </a:prstGeom>
          <a:noFill/>
        </p:spPr>
        <p:txBody>
          <a:bodyPr wrap="non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cxnSp>
        <p:nvCxnSpPr>
          <p:cNvPr id="866" name="直接连接符 865">
            <a:extLst>
              <a:ext uri="{FF2B5EF4-FFF2-40B4-BE49-F238E27FC236}">
                <a16:creationId xmlns:a16="http://schemas.microsoft.com/office/drawing/2014/main" id="{1AD03C59-DE87-17B5-6DDC-D17B675C8341}"/>
              </a:ext>
            </a:extLst>
          </p:cNvPr>
          <p:cNvCxnSpPr>
            <a:cxnSpLocks/>
            <a:stCxn id="895" idx="2"/>
            <a:endCxn id="867" idx="6"/>
          </p:cNvCxnSpPr>
          <p:nvPr/>
        </p:nvCxnSpPr>
        <p:spPr>
          <a:xfrm flipH="1">
            <a:off x="10243932" y="2385287"/>
            <a:ext cx="87444" cy="7257"/>
          </a:xfrm>
          <a:prstGeom prst="line">
            <a:avLst/>
          </a:prstGeom>
          <a:ln w="19050">
            <a:solidFill>
              <a:srgbClr val="00B050"/>
            </a:solidFill>
          </a:ln>
        </p:spPr>
        <p:style>
          <a:lnRef idx="2">
            <a:schemeClr val="dk1"/>
          </a:lnRef>
          <a:fillRef idx="0">
            <a:schemeClr val="dk1"/>
          </a:fillRef>
          <a:effectRef idx="1">
            <a:schemeClr val="dk1"/>
          </a:effectRef>
          <a:fontRef idx="minor">
            <a:schemeClr val="tx1"/>
          </a:fontRef>
        </p:style>
      </p:cxnSp>
      <p:sp>
        <p:nvSpPr>
          <p:cNvPr id="867" name="椭圆 866">
            <a:extLst>
              <a:ext uri="{FF2B5EF4-FFF2-40B4-BE49-F238E27FC236}">
                <a16:creationId xmlns:a16="http://schemas.microsoft.com/office/drawing/2014/main" id="{5935BD0D-66D0-E47F-9D93-9893A76B41B9}"/>
              </a:ext>
            </a:extLst>
          </p:cNvPr>
          <p:cNvSpPr/>
          <p:nvPr/>
        </p:nvSpPr>
        <p:spPr>
          <a:xfrm>
            <a:off x="10165960" y="2353558"/>
            <a:ext cx="77972" cy="77972"/>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68" name="直接连接符 867">
            <a:extLst>
              <a:ext uri="{FF2B5EF4-FFF2-40B4-BE49-F238E27FC236}">
                <a16:creationId xmlns:a16="http://schemas.microsoft.com/office/drawing/2014/main" id="{99DF6BD4-6790-E6B3-5025-A9652C436721}"/>
              </a:ext>
            </a:extLst>
          </p:cNvPr>
          <p:cNvCxnSpPr>
            <a:cxnSpLocks/>
            <a:stCxn id="895" idx="0"/>
            <a:endCxn id="894" idx="5"/>
          </p:cNvCxnSpPr>
          <p:nvPr/>
        </p:nvCxnSpPr>
        <p:spPr>
          <a:xfrm flipH="1" flipV="1">
            <a:off x="10282859" y="2281994"/>
            <a:ext cx="87503" cy="64307"/>
          </a:xfrm>
          <a:prstGeom prst="line">
            <a:avLst/>
          </a:prstGeom>
          <a:ln w="19050">
            <a:solidFill>
              <a:srgbClr val="00B050"/>
            </a:solidFill>
          </a:ln>
        </p:spPr>
        <p:style>
          <a:lnRef idx="2">
            <a:schemeClr val="dk1"/>
          </a:lnRef>
          <a:fillRef idx="0">
            <a:schemeClr val="dk1"/>
          </a:fillRef>
          <a:effectRef idx="1">
            <a:schemeClr val="dk1"/>
          </a:effectRef>
          <a:fontRef idx="minor">
            <a:schemeClr val="tx1"/>
          </a:fontRef>
        </p:style>
      </p:cxnSp>
      <p:sp>
        <p:nvSpPr>
          <p:cNvPr id="894" name="椭圆 893">
            <a:extLst>
              <a:ext uri="{FF2B5EF4-FFF2-40B4-BE49-F238E27FC236}">
                <a16:creationId xmlns:a16="http://schemas.microsoft.com/office/drawing/2014/main" id="{43E7F5B5-36FD-FDBB-905A-2439D5F985A2}"/>
              </a:ext>
            </a:extLst>
          </p:cNvPr>
          <p:cNvSpPr/>
          <p:nvPr/>
        </p:nvSpPr>
        <p:spPr>
          <a:xfrm>
            <a:off x="10216306" y="2215441"/>
            <a:ext cx="77972" cy="77972"/>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5" name="椭圆 894">
            <a:extLst>
              <a:ext uri="{FF2B5EF4-FFF2-40B4-BE49-F238E27FC236}">
                <a16:creationId xmlns:a16="http://schemas.microsoft.com/office/drawing/2014/main" id="{4EC054A2-9932-A361-550B-15E0D08F4470}"/>
              </a:ext>
            </a:extLst>
          </p:cNvPr>
          <p:cNvSpPr/>
          <p:nvPr/>
        </p:nvSpPr>
        <p:spPr>
          <a:xfrm>
            <a:off x="10331376" y="2346301"/>
            <a:ext cx="77972" cy="77972"/>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52" name="直接连接符 1151">
            <a:extLst>
              <a:ext uri="{FF2B5EF4-FFF2-40B4-BE49-F238E27FC236}">
                <a16:creationId xmlns:a16="http://schemas.microsoft.com/office/drawing/2014/main" id="{D1C180B9-8E93-2D19-3DEF-4C7D14673423}"/>
              </a:ext>
            </a:extLst>
          </p:cNvPr>
          <p:cNvCxnSpPr>
            <a:cxnSpLocks/>
            <a:stCxn id="867" idx="4"/>
            <a:endCxn id="851" idx="7"/>
          </p:cNvCxnSpPr>
          <p:nvPr/>
        </p:nvCxnSpPr>
        <p:spPr>
          <a:xfrm flipH="1">
            <a:off x="10131871" y="2431530"/>
            <a:ext cx="73075" cy="149423"/>
          </a:xfrm>
          <a:prstGeom prst="line">
            <a:avLst/>
          </a:prstGeom>
          <a:ln w="19050">
            <a:solidFill>
              <a:srgbClr val="00B050"/>
            </a:solidFill>
          </a:ln>
        </p:spPr>
        <p:style>
          <a:lnRef idx="2">
            <a:schemeClr val="dk1"/>
          </a:lnRef>
          <a:fillRef idx="0">
            <a:schemeClr val="dk1"/>
          </a:fillRef>
          <a:effectRef idx="1">
            <a:schemeClr val="dk1"/>
          </a:effectRef>
          <a:fontRef idx="minor">
            <a:schemeClr val="tx1"/>
          </a:fontRef>
        </p:style>
      </p:cxnSp>
      <p:cxnSp>
        <p:nvCxnSpPr>
          <p:cNvPr id="1153" name="直接连接符 1152">
            <a:extLst>
              <a:ext uri="{FF2B5EF4-FFF2-40B4-BE49-F238E27FC236}">
                <a16:creationId xmlns:a16="http://schemas.microsoft.com/office/drawing/2014/main" id="{5C8CE95B-89D4-7BE0-C8E1-C2940CC4B748}"/>
              </a:ext>
            </a:extLst>
          </p:cNvPr>
          <p:cNvCxnSpPr>
            <a:cxnSpLocks/>
            <a:stCxn id="894" idx="2"/>
            <a:endCxn id="852" idx="7"/>
          </p:cNvCxnSpPr>
          <p:nvPr/>
        </p:nvCxnSpPr>
        <p:spPr>
          <a:xfrm flipH="1">
            <a:off x="10057064" y="2254427"/>
            <a:ext cx="159242" cy="8444"/>
          </a:xfrm>
          <a:prstGeom prst="line">
            <a:avLst/>
          </a:prstGeom>
          <a:ln w="19050">
            <a:solidFill>
              <a:srgbClr val="00B050"/>
            </a:solidFill>
          </a:ln>
        </p:spPr>
        <p:style>
          <a:lnRef idx="2">
            <a:schemeClr val="dk1"/>
          </a:lnRef>
          <a:fillRef idx="0">
            <a:schemeClr val="dk1"/>
          </a:fillRef>
          <a:effectRef idx="1">
            <a:schemeClr val="dk1"/>
          </a:effectRef>
          <a:fontRef idx="minor">
            <a:schemeClr val="tx1"/>
          </a:fontRef>
        </p:style>
      </p:cxnSp>
      <p:sp>
        <p:nvSpPr>
          <p:cNvPr id="1154" name="椭圆 1153">
            <a:extLst>
              <a:ext uri="{FF2B5EF4-FFF2-40B4-BE49-F238E27FC236}">
                <a16:creationId xmlns:a16="http://schemas.microsoft.com/office/drawing/2014/main" id="{14325B85-936B-3033-95C8-8B73A65EE626}"/>
              </a:ext>
            </a:extLst>
          </p:cNvPr>
          <p:cNvSpPr/>
          <p:nvPr/>
        </p:nvSpPr>
        <p:spPr>
          <a:xfrm>
            <a:off x="10299109" y="2556814"/>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cxnSp>
        <p:nvCxnSpPr>
          <p:cNvPr id="1155" name="直接连接符 1154">
            <a:extLst>
              <a:ext uri="{FF2B5EF4-FFF2-40B4-BE49-F238E27FC236}">
                <a16:creationId xmlns:a16="http://schemas.microsoft.com/office/drawing/2014/main" id="{377DBB57-EA8A-846F-ECDB-61784A91C52A}"/>
              </a:ext>
            </a:extLst>
          </p:cNvPr>
          <p:cNvCxnSpPr>
            <a:cxnSpLocks/>
            <a:stCxn id="895" idx="4"/>
            <a:endCxn id="1154" idx="0"/>
          </p:cNvCxnSpPr>
          <p:nvPr/>
        </p:nvCxnSpPr>
        <p:spPr>
          <a:xfrm flipH="1">
            <a:off x="10363403" y="2424273"/>
            <a:ext cx="6959" cy="132541"/>
          </a:xfrm>
          <a:prstGeom prst="line">
            <a:avLst/>
          </a:prstGeom>
          <a:ln w="19050">
            <a:solidFill>
              <a:srgbClr val="00B050"/>
            </a:solidFill>
          </a:ln>
        </p:spPr>
        <p:style>
          <a:lnRef idx="2">
            <a:schemeClr val="dk1"/>
          </a:lnRef>
          <a:fillRef idx="0">
            <a:schemeClr val="dk1"/>
          </a:fillRef>
          <a:effectRef idx="1">
            <a:schemeClr val="dk1"/>
          </a:effectRef>
          <a:fontRef idx="minor">
            <a:schemeClr val="tx1"/>
          </a:fontRef>
        </p:style>
      </p:cxnSp>
      <p:sp>
        <p:nvSpPr>
          <p:cNvPr id="1156" name="文本框 1155">
            <a:extLst>
              <a:ext uri="{FF2B5EF4-FFF2-40B4-BE49-F238E27FC236}">
                <a16:creationId xmlns:a16="http://schemas.microsoft.com/office/drawing/2014/main" id="{63856E11-0B5D-430C-6859-6A716DCB4470}"/>
              </a:ext>
            </a:extLst>
          </p:cNvPr>
          <p:cNvSpPr txBox="1"/>
          <p:nvPr/>
        </p:nvSpPr>
        <p:spPr>
          <a:xfrm>
            <a:off x="9962295" y="2505730"/>
            <a:ext cx="242374" cy="246221"/>
          </a:xfrm>
          <a:prstGeom prst="rect">
            <a:avLst/>
          </a:prstGeom>
          <a:noFill/>
        </p:spPr>
        <p:txBody>
          <a:bodyPr wrap="none" rtlCol="0">
            <a:spAutoFit/>
          </a:bodyPr>
          <a:lstStyle/>
          <a:p>
            <a:r>
              <a:rPr lang="en-US" altLang="zh-CN" sz="1000" dirty="0">
                <a:latin typeface="Times New Roman" panose="02020603050405020304" pitchFamily="18" charset="0"/>
                <a:cs typeface="Times New Roman" panose="02020603050405020304" pitchFamily="18" charset="0"/>
              </a:rPr>
              <a:t>?</a:t>
            </a:r>
            <a:endParaRPr lang="zh-CN" altLang="en-US" sz="1000" dirty="0">
              <a:latin typeface="Times New Roman" panose="02020603050405020304" pitchFamily="18" charset="0"/>
              <a:cs typeface="Times New Roman" panose="02020603050405020304" pitchFamily="18" charset="0"/>
            </a:endParaRPr>
          </a:p>
        </p:txBody>
      </p:sp>
      <p:cxnSp>
        <p:nvCxnSpPr>
          <p:cNvPr id="1157" name="直接连接符 1156">
            <a:extLst>
              <a:ext uri="{FF2B5EF4-FFF2-40B4-BE49-F238E27FC236}">
                <a16:creationId xmlns:a16="http://schemas.microsoft.com/office/drawing/2014/main" id="{D8E02BE7-DB59-02F7-8BCD-0E4962D75149}"/>
              </a:ext>
            </a:extLst>
          </p:cNvPr>
          <p:cNvCxnSpPr>
            <a:cxnSpLocks/>
            <a:stCxn id="1154" idx="2"/>
            <a:endCxn id="851" idx="5"/>
          </p:cNvCxnSpPr>
          <p:nvPr/>
        </p:nvCxnSpPr>
        <p:spPr>
          <a:xfrm flipH="1">
            <a:off x="10131871" y="2624680"/>
            <a:ext cx="167238" cy="52250"/>
          </a:xfrm>
          <a:prstGeom prst="line">
            <a:avLst/>
          </a:prstGeom>
        </p:spPr>
        <p:style>
          <a:lnRef idx="2">
            <a:schemeClr val="dk1"/>
          </a:lnRef>
          <a:fillRef idx="0">
            <a:schemeClr val="dk1"/>
          </a:fillRef>
          <a:effectRef idx="1">
            <a:schemeClr val="dk1"/>
          </a:effectRef>
          <a:fontRef idx="minor">
            <a:schemeClr val="tx1"/>
          </a:fontRef>
        </p:style>
      </p:cxnSp>
      <p:sp>
        <p:nvSpPr>
          <p:cNvPr id="1158" name="文本框 1157">
            <a:extLst>
              <a:ext uri="{FF2B5EF4-FFF2-40B4-BE49-F238E27FC236}">
                <a16:creationId xmlns:a16="http://schemas.microsoft.com/office/drawing/2014/main" id="{94AB3B8A-FD83-44CD-F701-4D2D30578A06}"/>
              </a:ext>
            </a:extLst>
          </p:cNvPr>
          <p:cNvSpPr txBox="1"/>
          <p:nvPr/>
        </p:nvSpPr>
        <p:spPr>
          <a:xfrm>
            <a:off x="9814928" y="2608086"/>
            <a:ext cx="489278" cy="276999"/>
          </a:xfrm>
          <a:prstGeom prst="rect">
            <a:avLst/>
          </a:prstGeom>
          <a:noFill/>
        </p:spPr>
        <p:txBody>
          <a:bodyPr wrap="square" rtlCol="0">
            <a:spAutoFit/>
          </a:bodyPr>
          <a:lstStyle/>
          <a:p>
            <a:pPr algn="ctr"/>
            <a:r>
              <a:rPr lang="en-US" altLang="zh-CN" sz="1200" dirty="0">
                <a:latin typeface="Times New Roman" panose="02020603050405020304" pitchFamily="18" charset="0"/>
                <a:cs typeface="Times New Roman" panose="02020603050405020304" pitchFamily="18" charset="0"/>
              </a:rPr>
              <a:t>Hard</a:t>
            </a:r>
            <a:endParaRPr lang="zh-CN" altLang="en-US" sz="1200" dirty="0">
              <a:latin typeface="Times New Roman" panose="02020603050405020304" pitchFamily="18" charset="0"/>
              <a:cs typeface="Times New Roman" panose="02020603050405020304" pitchFamily="18" charset="0"/>
            </a:endParaRPr>
          </a:p>
        </p:txBody>
      </p:sp>
      <p:sp>
        <p:nvSpPr>
          <p:cNvPr id="1159" name="椭圆 1158">
            <a:extLst>
              <a:ext uri="{FF2B5EF4-FFF2-40B4-BE49-F238E27FC236}">
                <a16:creationId xmlns:a16="http://schemas.microsoft.com/office/drawing/2014/main" id="{32BAE050-E219-D5D9-87DF-BEA73D9BFE29}"/>
              </a:ext>
            </a:extLst>
          </p:cNvPr>
          <p:cNvSpPr/>
          <p:nvPr/>
        </p:nvSpPr>
        <p:spPr>
          <a:xfrm>
            <a:off x="9763935" y="2128916"/>
            <a:ext cx="781104" cy="763257"/>
          </a:xfrm>
          <a:prstGeom prst="ellipse">
            <a:avLst/>
          </a:prstGeom>
          <a:noFill/>
          <a:ln>
            <a:solidFill>
              <a:srgbClr val="00B05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60" name="文本框 1159">
            <a:extLst>
              <a:ext uri="{FF2B5EF4-FFF2-40B4-BE49-F238E27FC236}">
                <a16:creationId xmlns:a16="http://schemas.microsoft.com/office/drawing/2014/main" id="{63AB02ED-18A2-019B-DCF0-113FB37F39C3}"/>
              </a:ext>
            </a:extLst>
          </p:cNvPr>
          <p:cNvSpPr txBox="1"/>
          <p:nvPr/>
        </p:nvSpPr>
        <p:spPr>
          <a:xfrm>
            <a:off x="9143683" y="2589426"/>
            <a:ext cx="274434" cy="307777"/>
          </a:xfrm>
          <a:prstGeom prst="rect">
            <a:avLst/>
          </a:prstGeom>
          <a:noFill/>
        </p:spPr>
        <p:txBody>
          <a:bodyPr wrap="none" rtlCol="0">
            <a:spAutoFit/>
          </a:bodyPr>
          <a:lstStyle/>
          <a:p>
            <a:r>
              <a:rPr lang="en-US" altLang="zh-CN" sz="1400" b="1" dirty="0"/>
              <a:t>-</a:t>
            </a:r>
            <a:endParaRPr lang="zh-CN" altLang="en-US" sz="1400" b="1" dirty="0"/>
          </a:p>
        </p:txBody>
      </p:sp>
      <p:sp>
        <p:nvSpPr>
          <p:cNvPr id="1161" name="矩形 1160">
            <a:extLst>
              <a:ext uri="{FF2B5EF4-FFF2-40B4-BE49-F238E27FC236}">
                <a16:creationId xmlns:a16="http://schemas.microsoft.com/office/drawing/2014/main" id="{A1A61156-6000-379E-A327-6A0B0CF396F1}"/>
              </a:ext>
            </a:extLst>
          </p:cNvPr>
          <p:cNvSpPr/>
          <p:nvPr/>
        </p:nvSpPr>
        <p:spPr>
          <a:xfrm>
            <a:off x="8967771" y="1890608"/>
            <a:ext cx="1656781" cy="1079322"/>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162" name="文本框 1161">
                <a:extLst>
                  <a:ext uri="{FF2B5EF4-FFF2-40B4-BE49-F238E27FC236}">
                    <a16:creationId xmlns:a16="http://schemas.microsoft.com/office/drawing/2014/main" id="{5576C016-5F9C-0576-BACA-76C836DEE89F}"/>
                  </a:ext>
                </a:extLst>
              </p:cNvPr>
              <p:cNvSpPr txBox="1"/>
              <p:nvPr/>
            </p:nvSpPr>
            <p:spPr>
              <a:xfrm>
                <a:off x="9199308" y="2952414"/>
                <a:ext cx="1470975" cy="291298"/>
              </a:xfrm>
              <a:prstGeom prst="rect">
                <a:avLst/>
              </a:prstGeom>
              <a:noFill/>
            </p:spPr>
            <p:txBody>
              <a:bodyPr wrap="square">
                <a:spAutoFit/>
              </a:bodyPr>
              <a:lstStyle/>
              <a:p>
                <a:r>
                  <a:rPr lang="en-US" altLang="zh-CN" sz="1200" i="0" dirty="0">
                    <a:solidFill>
                      <a:srgbClr val="2C2C36"/>
                    </a:solidFill>
                    <a:effectLst/>
                    <a:latin typeface="Times New Roman" panose="02020603050405020304" pitchFamily="18" charset="0"/>
                    <a:cs typeface="Times New Roman" panose="02020603050405020304" pitchFamily="18" charset="0"/>
                  </a:rPr>
                  <a:t>Perturbed </a:t>
                </a:r>
                <a:r>
                  <a:rPr lang="en-US" altLang="zh-CN" sz="1200" dirty="0">
                    <a:latin typeface="Times New Roman" panose="02020603050405020304" pitchFamily="18" charset="0"/>
                    <a:cs typeface="Times New Roman" panose="02020603050405020304" pitchFamily="18" charset="0"/>
                  </a:rPr>
                  <a:t>graph </a:t>
                </a:r>
                <a14:m>
                  <m:oMath xmlns:m="http://schemas.openxmlformats.org/officeDocument/2006/math">
                    <m:sSub>
                      <m:sSubPr>
                        <m:ctrlPr>
                          <a:rPr lang="en-US" altLang="zh-CN" sz="1200" i="1" smtClean="0">
                            <a:latin typeface="Cambria Math" panose="02040503050406030204" pitchFamily="18" charset="0"/>
                            <a:cs typeface="Times New Roman" panose="02020603050405020304" pitchFamily="18" charset="0"/>
                          </a:rPr>
                        </m:ctrlPr>
                      </m:sSubPr>
                      <m:e>
                        <m:r>
                          <a:rPr lang="en-US" altLang="zh-CN" sz="1200" b="0" i="1" smtClean="0">
                            <a:latin typeface="Cambria Math" panose="02040503050406030204" pitchFamily="18" charset="0"/>
                            <a:cs typeface="Times New Roman" panose="02020603050405020304" pitchFamily="18" charset="0"/>
                          </a:rPr>
                          <m:t>𝐺</m:t>
                        </m:r>
                      </m:e>
                      <m:sub>
                        <m:r>
                          <a:rPr lang="en-US" altLang="zh-CN" sz="1200" b="0" i="1" smtClean="0">
                            <a:latin typeface="Cambria Math" panose="02040503050406030204" pitchFamily="18" charset="0"/>
                            <a:cs typeface="Times New Roman" panose="02020603050405020304" pitchFamily="18" charset="0"/>
                          </a:rPr>
                          <m:t>𝑝</m:t>
                        </m:r>
                      </m:sub>
                    </m:sSub>
                  </m:oMath>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1162" name="文本框 1161">
                <a:extLst>
                  <a:ext uri="{FF2B5EF4-FFF2-40B4-BE49-F238E27FC236}">
                    <a16:creationId xmlns:a16="http://schemas.microsoft.com/office/drawing/2014/main" id="{5576C016-5F9C-0576-BACA-76C836DEE89F}"/>
                  </a:ext>
                </a:extLst>
              </p:cNvPr>
              <p:cNvSpPr txBox="1">
                <a:spLocks noRot="1" noChangeAspect="1" noMove="1" noResize="1" noEditPoints="1" noAdjustHandles="1" noChangeArrowheads="1" noChangeShapeType="1" noTextEdit="1"/>
              </p:cNvSpPr>
              <p:nvPr/>
            </p:nvSpPr>
            <p:spPr>
              <a:xfrm>
                <a:off x="9199308" y="2952414"/>
                <a:ext cx="1470975" cy="291298"/>
              </a:xfrm>
              <a:prstGeom prst="rect">
                <a:avLst/>
              </a:prstGeom>
              <a:blipFill>
                <a:blip r:embed="rId11"/>
                <a:stretch>
                  <a:fillRect b="-10417"/>
                </a:stretch>
              </a:blipFill>
            </p:spPr>
            <p:txBody>
              <a:bodyPr/>
              <a:lstStyle/>
              <a:p>
                <a:r>
                  <a:rPr lang="zh-CN" altLang="en-US">
                    <a:noFill/>
                  </a:rPr>
                  <a:t> </a:t>
                </a:r>
              </a:p>
            </p:txBody>
          </p:sp>
        </mc:Fallback>
      </mc:AlternateContent>
      <p:pic>
        <p:nvPicPr>
          <p:cNvPr id="1163" name="图片 1162">
            <a:extLst>
              <a:ext uri="{FF2B5EF4-FFF2-40B4-BE49-F238E27FC236}">
                <a16:creationId xmlns:a16="http://schemas.microsoft.com/office/drawing/2014/main" id="{D82F8091-4963-F20E-EE02-9ABDC0A6882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894989" y="3391442"/>
            <a:ext cx="889653" cy="954574"/>
          </a:xfrm>
          <a:prstGeom prst="rect">
            <a:avLst/>
          </a:prstGeom>
        </p:spPr>
      </p:pic>
      <p:pic>
        <p:nvPicPr>
          <p:cNvPr id="1164" name="图片 1163">
            <a:extLst>
              <a:ext uri="{FF2B5EF4-FFF2-40B4-BE49-F238E27FC236}">
                <a16:creationId xmlns:a16="http://schemas.microsoft.com/office/drawing/2014/main" id="{EB55EC0D-E2E3-86DD-DE84-15A09CD5E39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013802" y="3488956"/>
            <a:ext cx="672098" cy="628130"/>
          </a:xfrm>
          <a:prstGeom prst="rect">
            <a:avLst/>
          </a:prstGeom>
        </p:spPr>
      </p:pic>
      <p:cxnSp>
        <p:nvCxnSpPr>
          <p:cNvPr id="1165" name="直接箭头连接符 1164">
            <a:extLst>
              <a:ext uri="{FF2B5EF4-FFF2-40B4-BE49-F238E27FC236}">
                <a16:creationId xmlns:a16="http://schemas.microsoft.com/office/drawing/2014/main" id="{E5ED9321-4693-200B-575B-B98A1057285F}"/>
              </a:ext>
            </a:extLst>
          </p:cNvPr>
          <p:cNvCxnSpPr>
            <a:cxnSpLocks/>
          </p:cNvCxnSpPr>
          <p:nvPr/>
        </p:nvCxnSpPr>
        <p:spPr>
          <a:xfrm>
            <a:off x="9445653" y="3239866"/>
            <a:ext cx="0" cy="21162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166" name="直接箭头连接符 1165">
            <a:extLst>
              <a:ext uri="{FF2B5EF4-FFF2-40B4-BE49-F238E27FC236}">
                <a16:creationId xmlns:a16="http://schemas.microsoft.com/office/drawing/2014/main" id="{F9917CFE-68D9-4662-774B-A5E266770CCF}"/>
              </a:ext>
            </a:extLst>
          </p:cNvPr>
          <p:cNvCxnSpPr>
            <a:cxnSpLocks/>
          </p:cNvCxnSpPr>
          <p:nvPr/>
        </p:nvCxnSpPr>
        <p:spPr>
          <a:xfrm>
            <a:off x="10335750" y="3214081"/>
            <a:ext cx="0" cy="21162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nvGrpSpPr>
          <p:cNvPr id="1167" name="Google Shape;4303;p42">
            <a:extLst>
              <a:ext uri="{FF2B5EF4-FFF2-40B4-BE49-F238E27FC236}">
                <a16:creationId xmlns:a16="http://schemas.microsoft.com/office/drawing/2014/main" id="{2197403F-75D0-14B8-0A4B-1E0A476A35D6}"/>
              </a:ext>
            </a:extLst>
          </p:cNvPr>
          <p:cNvGrpSpPr/>
          <p:nvPr/>
        </p:nvGrpSpPr>
        <p:grpSpPr>
          <a:xfrm rot="16200000">
            <a:off x="9353885" y="4624881"/>
            <a:ext cx="192428" cy="520706"/>
            <a:chOff x="6545125" y="610550"/>
            <a:chExt cx="274900" cy="822600"/>
          </a:xfrm>
          <a:solidFill>
            <a:srgbClr val="E3EEFF"/>
          </a:solidFill>
        </p:grpSpPr>
        <p:sp>
          <p:nvSpPr>
            <p:cNvPr id="1168" name="Google Shape;4304;p42">
              <a:extLst>
                <a:ext uri="{FF2B5EF4-FFF2-40B4-BE49-F238E27FC236}">
                  <a16:creationId xmlns:a16="http://schemas.microsoft.com/office/drawing/2014/main" id="{B760D830-ACE7-D572-0F30-DCCF0CDF964B}"/>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69" name="Google Shape;4305;p42">
              <a:extLst>
                <a:ext uri="{FF2B5EF4-FFF2-40B4-BE49-F238E27FC236}">
                  <a16:creationId xmlns:a16="http://schemas.microsoft.com/office/drawing/2014/main" id="{E1967142-EA84-8B93-7A68-33B4E56E68C0}"/>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70" name="Google Shape;4306;p42">
              <a:extLst>
                <a:ext uri="{FF2B5EF4-FFF2-40B4-BE49-F238E27FC236}">
                  <a16:creationId xmlns:a16="http://schemas.microsoft.com/office/drawing/2014/main" id="{847E84DE-E166-FFAF-6ED5-FC7244795511}"/>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171" name="Google Shape;4303;p42">
            <a:extLst>
              <a:ext uri="{FF2B5EF4-FFF2-40B4-BE49-F238E27FC236}">
                <a16:creationId xmlns:a16="http://schemas.microsoft.com/office/drawing/2014/main" id="{2146CB77-4CFC-1C32-DEF6-676D8AC9668C}"/>
              </a:ext>
            </a:extLst>
          </p:cNvPr>
          <p:cNvGrpSpPr/>
          <p:nvPr/>
        </p:nvGrpSpPr>
        <p:grpSpPr>
          <a:xfrm rot="16200000">
            <a:off x="9321232" y="4650920"/>
            <a:ext cx="192428" cy="520706"/>
            <a:chOff x="6545125" y="610550"/>
            <a:chExt cx="274900" cy="822600"/>
          </a:xfrm>
          <a:solidFill>
            <a:srgbClr val="E3EEFF"/>
          </a:solidFill>
        </p:grpSpPr>
        <p:sp>
          <p:nvSpPr>
            <p:cNvPr id="1172" name="Google Shape;4304;p42">
              <a:extLst>
                <a:ext uri="{FF2B5EF4-FFF2-40B4-BE49-F238E27FC236}">
                  <a16:creationId xmlns:a16="http://schemas.microsoft.com/office/drawing/2014/main" id="{ED7B4560-48E9-0A2C-5431-CA479B760448}"/>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73" name="Google Shape;4305;p42">
              <a:extLst>
                <a:ext uri="{FF2B5EF4-FFF2-40B4-BE49-F238E27FC236}">
                  <a16:creationId xmlns:a16="http://schemas.microsoft.com/office/drawing/2014/main" id="{6E761B0C-62D0-EE02-62C1-76D875D0F8C0}"/>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74" name="Google Shape;4306;p42">
              <a:extLst>
                <a:ext uri="{FF2B5EF4-FFF2-40B4-BE49-F238E27FC236}">
                  <a16:creationId xmlns:a16="http://schemas.microsoft.com/office/drawing/2014/main" id="{CE6CA342-6553-1D74-1B36-89B5ABACE458}"/>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175" name="Google Shape;4303;p42">
            <a:extLst>
              <a:ext uri="{FF2B5EF4-FFF2-40B4-BE49-F238E27FC236}">
                <a16:creationId xmlns:a16="http://schemas.microsoft.com/office/drawing/2014/main" id="{BA0CFD30-0446-B43A-1B3C-459D94E1E076}"/>
              </a:ext>
            </a:extLst>
          </p:cNvPr>
          <p:cNvGrpSpPr/>
          <p:nvPr/>
        </p:nvGrpSpPr>
        <p:grpSpPr>
          <a:xfrm rot="16200000">
            <a:off x="9272256" y="4681467"/>
            <a:ext cx="192428" cy="520706"/>
            <a:chOff x="6545125" y="610550"/>
            <a:chExt cx="274900" cy="822600"/>
          </a:xfrm>
          <a:solidFill>
            <a:srgbClr val="E3EEFF"/>
          </a:solidFill>
        </p:grpSpPr>
        <p:sp>
          <p:nvSpPr>
            <p:cNvPr id="1176" name="Google Shape;4304;p42">
              <a:extLst>
                <a:ext uri="{FF2B5EF4-FFF2-40B4-BE49-F238E27FC236}">
                  <a16:creationId xmlns:a16="http://schemas.microsoft.com/office/drawing/2014/main" id="{F04A10F9-152A-103D-4C89-D343B4DFFC9C}"/>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77" name="Google Shape;4305;p42">
              <a:extLst>
                <a:ext uri="{FF2B5EF4-FFF2-40B4-BE49-F238E27FC236}">
                  <a16:creationId xmlns:a16="http://schemas.microsoft.com/office/drawing/2014/main" id="{73A63A44-CA64-9043-40B1-6E8CF61FDB04}"/>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78" name="Google Shape;4306;p42">
              <a:extLst>
                <a:ext uri="{FF2B5EF4-FFF2-40B4-BE49-F238E27FC236}">
                  <a16:creationId xmlns:a16="http://schemas.microsoft.com/office/drawing/2014/main" id="{7485804A-7EB0-04E1-DAC5-6606099AEA02}"/>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179" name="Google Shape;4303;p42">
            <a:extLst>
              <a:ext uri="{FF2B5EF4-FFF2-40B4-BE49-F238E27FC236}">
                <a16:creationId xmlns:a16="http://schemas.microsoft.com/office/drawing/2014/main" id="{6507D509-574A-4DD1-FC21-13164F86B338}"/>
              </a:ext>
            </a:extLst>
          </p:cNvPr>
          <p:cNvGrpSpPr/>
          <p:nvPr/>
        </p:nvGrpSpPr>
        <p:grpSpPr>
          <a:xfrm rot="16200000">
            <a:off x="9239886" y="4714688"/>
            <a:ext cx="192428" cy="520706"/>
            <a:chOff x="6545125" y="610550"/>
            <a:chExt cx="274900" cy="822600"/>
          </a:xfrm>
          <a:solidFill>
            <a:srgbClr val="E3EEFF"/>
          </a:solidFill>
        </p:grpSpPr>
        <p:sp>
          <p:nvSpPr>
            <p:cNvPr id="1180" name="Google Shape;4304;p42">
              <a:extLst>
                <a:ext uri="{FF2B5EF4-FFF2-40B4-BE49-F238E27FC236}">
                  <a16:creationId xmlns:a16="http://schemas.microsoft.com/office/drawing/2014/main" id="{BF58F50C-8142-F5AA-C46A-68447EAC51FB}"/>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81" name="Google Shape;4305;p42">
              <a:extLst>
                <a:ext uri="{FF2B5EF4-FFF2-40B4-BE49-F238E27FC236}">
                  <a16:creationId xmlns:a16="http://schemas.microsoft.com/office/drawing/2014/main" id="{C2EFAE43-6BF0-49A9-6473-8C1D98685232}"/>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82" name="Google Shape;4306;p42">
              <a:extLst>
                <a:ext uri="{FF2B5EF4-FFF2-40B4-BE49-F238E27FC236}">
                  <a16:creationId xmlns:a16="http://schemas.microsoft.com/office/drawing/2014/main" id="{030B4824-EFC4-BF43-9D78-1CBCFB26FA21}"/>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183" name="Google Shape;4303;p42">
            <a:extLst>
              <a:ext uri="{FF2B5EF4-FFF2-40B4-BE49-F238E27FC236}">
                <a16:creationId xmlns:a16="http://schemas.microsoft.com/office/drawing/2014/main" id="{14AA96BC-73D1-7AA8-A564-272F9ACC2403}"/>
              </a:ext>
            </a:extLst>
          </p:cNvPr>
          <p:cNvGrpSpPr/>
          <p:nvPr/>
        </p:nvGrpSpPr>
        <p:grpSpPr>
          <a:xfrm rot="16200000">
            <a:off x="10217617" y="4624881"/>
            <a:ext cx="192428" cy="520706"/>
            <a:chOff x="6545125" y="610550"/>
            <a:chExt cx="274900" cy="822600"/>
          </a:xfrm>
          <a:solidFill>
            <a:srgbClr val="FFC000"/>
          </a:solidFill>
        </p:grpSpPr>
        <p:sp>
          <p:nvSpPr>
            <p:cNvPr id="1184" name="Google Shape;4304;p42">
              <a:extLst>
                <a:ext uri="{FF2B5EF4-FFF2-40B4-BE49-F238E27FC236}">
                  <a16:creationId xmlns:a16="http://schemas.microsoft.com/office/drawing/2014/main" id="{2250769D-6D6C-2566-407F-CE7C314A6DD2}"/>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85" name="Google Shape;4305;p42">
              <a:extLst>
                <a:ext uri="{FF2B5EF4-FFF2-40B4-BE49-F238E27FC236}">
                  <a16:creationId xmlns:a16="http://schemas.microsoft.com/office/drawing/2014/main" id="{4FE3FE96-F1CA-33F7-FA7F-F6FA8D41AAB9}"/>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86" name="Google Shape;4306;p42">
              <a:extLst>
                <a:ext uri="{FF2B5EF4-FFF2-40B4-BE49-F238E27FC236}">
                  <a16:creationId xmlns:a16="http://schemas.microsoft.com/office/drawing/2014/main" id="{D04A9C02-D766-AA6C-3F16-516F9D5ED57E}"/>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187" name="Google Shape;4303;p42">
            <a:extLst>
              <a:ext uri="{FF2B5EF4-FFF2-40B4-BE49-F238E27FC236}">
                <a16:creationId xmlns:a16="http://schemas.microsoft.com/office/drawing/2014/main" id="{2C7EB7FB-1065-CA7D-38A1-B547315E4B82}"/>
              </a:ext>
            </a:extLst>
          </p:cNvPr>
          <p:cNvGrpSpPr/>
          <p:nvPr/>
        </p:nvGrpSpPr>
        <p:grpSpPr>
          <a:xfrm rot="16200000">
            <a:off x="10174075" y="4663397"/>
            <a:ext cx="192428" cy="520706"/>
            <a:chOff x="6545125" y="610550"/>
            <a:chExt cx="274900" cy="822600"/>
          </a:xfrm>
          <a:solidFill>
            <a:srgbClr val="FFC000"/>
          </a:solidFill>
        </p:grpSpPr>
        <p:sp>
          <p:nvSpPr>
            <p:cNvPr id="1188" name="Google Shape;4304;p42">
              <a:extLst>
                <a:ext uri="{FF2B5EF4-FFF2-40B4-BE49-F238E27FC236}">
                  <a16:creationId xmlns:a16="http://schemas.microsoft.com/office/drawing/2014/main" id="{F57170A6-2690-5358-66D1-046143141452}"/>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89" name="Google Shape;4305;p42">
              <a:extLst>
                <a:ext uri="{FF2B5EF4-FFF2-40B4-BE49-F238E27FC236}">
                  <a16:creationId xmlns:a16="http://schemas.microsoft.com/office/drawing/2014/main" id="{984F933D-E2FD-FEC8-0DD2-6A0B2FCB4FA4}"/>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90" name="Google Shape;4306;p42">
              <a:extLst>
                <a:ext uri="{FF2B5EF4-FFF2-40B4-BE49-F238E27FC236}">
                  <a16:creationId xmlns:a16="http://schemas.microsoft.com/office/drawing/2014/main" id="{FA701760-2043-FCB6-0777-606D008AC41C}"/>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191" name="Google Shape;4303;p42">
            <a:extLst>
              <a:ext uri="{FF2B5EF4-FFF2-40B4-BE49-F238E27FC236}">
                <a16:creationId xmlns:a16="http://schemas.microsoft.com/office/drawing/2014/main" id="{CE88AB2C-3FE9-AC81-F202-4ECF696A275D}"/>
              </a:ext>
            </a:extLst>
          </p:cNvPr>
          <p:cNvGrpSpPr/>
          <p:nvPr/>
        </p:nvGrpSpPr>
        <p:grpSpPr>
          <a:xfrm rot="16200000">
            <a:off x="10134888" y="4697845"/>
            <a:ext cx="192428" cy="520706"/>
            <a:chOff x="6545125" y="610550"/>
            <a:chExt cx="274901" cy="822600"/>
          </a:xfrm>
          <a:solidFill>
            <a:srgbClr val="FFC000"/>
          </a:solidFill>
        </p:grpSpPr>
        <p:sp>
          <p:nvSpPr>
            <p:cNvPr id="1192" name="Google Shape;4304;p42">
              <a:extLst>
                <a:ext uri="{FF2B5EF4-FFF2-40B4-BE49-F238E27FC236}">
                  <a16:creationId xmlns:a16="http://schemas.microsoft.com/office/drawing/2014/main" id="{48A17D27-A18A-E09A-4679-980428DE9584}"/>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93" name="Google Shape;4305;p42">
              <a:extLst>
                <a:ext uri="{FF2B5EF4-FFF2-40B4-BE49-F238E27FC236}">
                  <a16:creationId xmlns:a16="http://schemas.microsoft.com/office/drawing/2014/main" id="{A5E6CC29-8E33-DC28-32F1-E9C6FC6A21B5}"/>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94" name="Google Shape;4306;p42">
              <a:extLst>
                <a:ext uri="{FF2B5EF4-FFF2-40B4-BE49-F238E27FC236}">
                  <a16:creationId xmlns:a16="http://schemas.microsoft.com/office/drawing/2014/main" id="{81251259-8237-EE61-7214-CF1CE337862E}"/>
                </a:ext>
              </a:extLst>
            </p:cNvPr>
            <p:cNvSpPr/>
            <p:nvPr/>
          </p:nvSpPr>
          <p:spPr>
            <a:xfrm>
              <a:off x="6545825" y="1158949"/>
              <a:ext cx="274201" cy="274201"/>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195" name="Google Shape;4303;p42">
            <a:extLst>
              <a:ext uri="{FF2B5EF4-FFF2-40B4-BE49-F238E27FC236}">
                <a16:creationId xmlns:a16="http://schemas.microsoft.com/office/drawing/2014/main" id="{771B8E76-AC38-A759-B8C0-BD4789DCA1E4}"/>
              </a:ext>
            </a:extLst>
          </p:cNvPr>
          <p:cNvGrpSpPr/>
          <p:nvPr/>
        </p:nvGrpSpPr>
        <p:grpSpPr>
          <a:xfrm rot="16200000">
            <a:off x="10092024" y="4725773"/>
            <a:ext cx="192428" cy="520706"/>
            <a:chOff x="6545125" y="610550"/>
            <a:chExt cx="274900" cy="822600"/>
          </a:xfrm>
          <a:solidFill>
            <a:srgbClr val="FFC000"/>
          </a:solidFill>
        </p:grpSpPr>
        <p:sp>
          <p:nvSpPr>
            <p:cNvPr id="1196" name="Google Shape;4304;p42">
              <a:extLst>
                <a:ext uri="{FF2B5EF4-FFF2-40B4-BE49-F238E27FC236}">
                  <a16:creationId xmlns:a16="http://schemas.microsoft.com/office/drawing/2014/main" id="{A90702EF-4101-7786-D653-7C2D646604D8}"/>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97" name="Google Shape;4305;p42">
              <a:extLst>
                <a:ext uri="{FF2B5EF4-FFF2-40B4-BE49-F238E27FC236}">
                  <a16:creationId xmlns:a16="http://schemas.microsoft.com/office/drawing/2014/main" id="{87B3EB01-3793-2684-57B0-2E5D1EBB47CC}"/>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98" name="Google Shape;4306;p42">
              <a:extLst>
                <a:ext uri="{FF2B5EF4-FFF2-40B4-BE49-F238E27FC236}">
                  <a16:creationId xmlns:a16="http://schemas.microsoft.com/office/drawing/2014/main" id="{96EC9069-3D95-CF42-CA23-9FDC55258198}"/>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199" name="矩形 1198">
            <a:extLst>
              <a:ext uri="{FF2B5EF4-FFF2-40B4-BE49-F238E27FC236}">
                <a16:creationId xmlns:a16="http://schemas.microsoft.com/office/drawing/2014/main" id="{27BB4D30-18FF-1CA5-98D1-20A193C4DD98}"/>
              </a:ext>
            </a:extLst>
          </p:cNvPr>
          <p:cNvSpPr/>
          <p:nvPr/>
        </p:nvSpPr>
        <p:spPr>
          <a:xfrm>
            <a:off x="8939581" y="4692595"/>
            <a:ext cx="1815103" cy="449548"/>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200" name="直接箭头连接符 1199">
            <a:extLst>
              <a:ext uri="{FF2B5EF4-FFF2-40B4-BE49-F238E27FC236}">
                <a16:creationId xmlns:a16="http://schemas.microsoft.com/office/drawing/2014/main" id="{F68CF14F-7994-4EF1-E0BB-D98DFB76AD91}"/>
              </a:ext>
            </a:extLst>
          </p:cNvPr>
          <p:cNvCxnSpPr>
            <a:cxnSpLocks/>
          </p:cNvCxnSpPr>
          <p:nvPr/>
        </p:nvCxnSpPr>
        <p:spPr>
          <a:xfrm>
            <a:off x="9361362" y="4472187"/>
            <a:ext cx="0" cy="21162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201" name="文本框 1200">
            <a:extLst>
              <a:ext uri="{FF2B5EF4-FFF2-40B4-BE49-F238E27FC236}">
                <a16:creationId xmlns:a16="http://schemas.microsoft.com/office/drawing/2014/main" id="{33528FE2-CE02-D9BE-3AFA-D0ABF2805464}"/>
              </a:ext>
            </a:extLst>
          </p:cNvPr>
          <p:cNvSpPr txBox="1"/>
          <p:nvPr/>
        </p:nvSpPr>
        <p:spPr>
          <a:xfrm>
            <a:off x="8873492" y="4200203"/>
            <a:ext cx="1116929"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Legal model</a:t>
            </a:r>
            <a:endParaRPr lang="zh-CN" altLang="en-US" sz="1200" dirty="0"/>
          </a:p>
        </p:txBody>
      </p:sp>
      <p:sp>
        <p:nvSpPr>
          <p:cNvPr id="1202" name="文本框 1201">
            <a:extLst>
              <a:ext uri="{FF2B5EF4-FFF2-40B4-BE49-F238E27FC236}">
                <a16:creationId xmlns:a16="http://schemas.microsoft.com/office/drawing/2014/main" id="{A11358D3-D50D-B0BE-09BD-021B5EF1F2F9}"/>
              </a:ext>
            </a:extLst>
          </p:cNvPr>
          <p:cNvSpPr txBox="1"/>
          <p:nvPr/>
        </p:nvSpPr>
        <p:spPr>
          <a:xfrm>
            <a:off x="9681546" y="4194962"/>
            <a:ext cx="1267316" cy="276999"/>
          </a:xfrm>
          <a:prstGeom prst="rect">
            <a:avLst/>
          </a:prstGeom>
          <a:noFill/>
        </p:spPr>
        <p:txBody>
          <a:bodyPr wrap="square">
            <a:spAutoFit/>
          </a:bodyPr>
          <a:lstStyle/>
          <a:p>
            <a:r>
              <a:rPr lang="en-US" altLang="zh-CN" sz="1200" dirty="0">
                <a:solidFill>
                  <a:srgbClr val="FF0000"/>
                </a:solidFill>
                <a:latin typeface="Times New Roman" panose="02020603050405020304" pitchFamily="18" charset="0"/>
                <a:cs typeface="Times New Roman" panose="02020603050405020304" pitchFamily="18" charset="0"/>
              </a:rPr>
              <a:t>Suspected model</a:t>
            </a:r>
            <a:endParaRPr lang="zh-CN" altLang="en-US" sz="1200" dirty="0">
              <a:solidFill>
                <a:srgbClr val="FF0000"/>
              </a:solidFill>
            </a:endParaRPr>
          </a:p>
        </p:txBody>
      </p:sp>
      <p:cxnSp>
        <p:nvCxnSpPr>
          <p:cNvPr id="1203" name="直接箭头连接符 1202">
            <a:extLst>
              <a:ext uri="{FF2B5EF4-FFF2-40B4-BE49-F238E27FC236}">
                <a16:creationId xmlns:a16="http://schemas.microsoft.com/office/drawing/2014/main" id="{AC3D36B9-F198-AEAE-0C81-DB2A905B0DFB}"/>
              </a:ext>
            </a:extLst>
          </p:cNvPr>
          <p:cNvCxnSpPr>
            <a:cxnSpLocks/>
          </p:cNvCxnSpPr>
          <p:nvPr/>
        </p:nvCxnSpPr>
        <p:spPr>
          <a:xfrm>
            <a:off x="10421984" y="4442699"/>
            <a:ext cx="0" cy="21162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204" name="文本框 1203">
            <a:extLst>
              <a:ext uri="{FF2B5EF4-FFF2-40B4-BE49-F238E27FC236}">
                <a16:creationId xmlns:a16="http://schemas.microsoft.com/office/drawing/2014/main" id="{4189B350-D52D-DF40-0B59-E70C793A1BC9}"/>
              </a:ext>
            </a:extLst>
          </p:cNvPr>
          <p:cNvSpPr txBox="1"/>
          <p:nvPr/>
        </p:nvSpPr>
        <p:spPr>
          <a:xfrm>
            <a:off x="8872933" y="5121411"/>
            <a:ext cx="1889493" cy="276999"/>
          </a:xfrm>
          <a:prstGeom prst="rect">
            <a:avLst/>
          </a:prstGeom>
          <a:noFill/>
        </p:spPr>
        <p:txBody>
          <a:bodyPr wrap="square">
            <a:spAutoFit/>
          </a:bodyPr>
          <a:lstStyle/>
          <a:p>
            <a:pPr algn="ctr"/>
            <a:r>
              <a:rPr lang="en-US" altLang="zh-CN" sz="1200" i="0" dirty="0">
                <a:effectLst/>
                <a:latin typeface="Times New Roman" panose="02020603050405020304" pitchFamily="18" charset="0"/>
                <a:cs typeface="Times New Roman" panose="02020603050405020304" pitchFamily="18" charset="0"/>
              </a:rPr>
              <a:t>Activated prompt</a:t>
            </a:r>
            <a:endParaRPr lang="zh-CN" altLang="en-US" sz="12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205" name="文本框 1204">
                <a:extLst>
                  <a:ext uri="{FF2B5EF4-FFF2-40B4-BE49-F238E27FC236}">
                    <a16:creationId xmlns:a16="http://schemas.microsoft.com/office/drawing/2014/main" id="{1CF65C79-DCA1-B7D5-EE57-3E4A2E2C4807}"/>
                  </a:ext>
                </a:extLst>
              </p:cNvPr>
              <p:cNvSpPr txBox="1"/>
              <p:nvPr/>
            </p:nvSpPr>
            <p:spPr>
              <a:xfrm>
                <a:off x="8869801" y="5523606"/>
                <a:ext cx="892037" cy="646331"/>
              </a:xfrm>
              <a:prstGeom prst="rect">
                <a:avLst/>
              </a:prstGeom>
              <a:noFill/>
            </p:spPr>
            <p:txBody>
              <a:bodyPr wrap="square" rtlCol="0">
                <a:spAutoFit/>
              </a:bodyPr>
              <a:lstStyle/>
              <a:p>
                <a:pPr algn="ctr"/>
                <a:r>
                  <a:rPr lang="en-US" altLang="zh-CN" sz="1200" dirty="0">
                    <a:solidFill>
                      <a:srgbClr val="FF0000"/>
                    </a:solidFill>
                    <a:latin typeface="Times New Roman" panose="02020603050405020304" pitchFamily="18" charset="0"/>
                    <a:cs typeface="Times New Roman" panose="02020603050405020304" pitchFamily="18" charset="0"/>
                  </a:rPr>
                  <a:t>Probability distribution</a:t>
                </a:r>
                <a14:m>
                  <m:oMath xmlns:m="http://schemas.openxmlformats.org/officeDocument/2006/math">
                    <m:sSub>
                      <m:sSubPr>
                        <m:ctrlPr>
                          <a:rPr lang="en-US" altLang="zh-CN" sz="1200" i="1">
                            <a:solidFill>
                              <a:srgbClr val="FF0000"/>
                            </a:solidFill>
                            <a:latin typeface="Cambria Math" panose="02040503050406030204" pitchFamily="18" charset="0"/>
                            <a:cs typeface="Times New Roman" panose="02020603050405020304" pitchFamily="18" charset="0"/>
                          </a:rPr>
                        </m:ctrlPr>
                      </m:sSubPr>
                      <m:e>
                        <m:r>
                          <a:rPr lang="en-US" altLang="zh-CN" sz="1200" b="0" i="1" smtClean="0">
                            <a:solidFill>
                              <a:srgbClr val="FF0000"/>
                            </a:solidFill>
                            <a:latin typeface="Cambria Math" panose="02040503050406030204" pitchFamily="18" charset="0"/>
                            <a:cs typeface="Times New Roman" panose="02020603050405020304" pitchFamily="18" charset="0"/>
                          </a:rPr>
                          <m:t>𝑝</m:t>
                        </m:r>
                      </m:e>
                      <m:sub>
                        <m:r>
                          <a:rPr lang="en-US" altLang="zh-CN" sz="1200" i="1">
                            <a:solidFill>
                              <a:srgbClr val="FF0000"/>
                            </a:solidFill>
                            <a:latin typeface="Cambria Math" panose="02040503050406030204" pitchFamily="18" charset="0"/>
                            <a:cs typeface="Times New Roman" panose="02020603050405020304" pitchFamily="18" charset="0"/>
                          </a:rPr>
                          <m:t>𝑙</m:t>
                        </m:r>
                      </m:sub>
                    </m:sSub>
                  </m:oMath>
                </a14:m>
                <a:endParaRPr lang="zh-CN" altLang="en-US" sz="1200" dirty="0">
                  <a:solidFill>
                    <a:srgbClr val="FF0000"/>
                  </a:solidFill>
                  <a:latin typeface="Times New Roman" panose="02020603050405020304" pitchFamily="18" charset="0"/>
                  <a:cs typeface="Times New Roman" panose="02020603050405020304" pitchFamily="18" charset="0"/>
                </a:endParaRPr>
              </a:p>
            </p:txBody>
          </p:sp>
        </mc:Choice>
        <mc:Fallback xmlns="">
          <p:sp>
            <p:nvSpPr>
              <p:cNvPr id="1205" name="文本框 1204">
                <a:extLst>
                  <a:ext uri="{FF2B5EF4-FFF2-40B4-BE49-F238E27FC236}">
                    <a16:creationId xmlns:a16="http://schemas.microsoft.com/office/drawing/2014/main" id="{1CF65C79-DCA1-B7D5-EE57-3E4A2E2C4807}"/>
                  </a:ext>
                </a:extLst>
              </p:cNvPr>
              <p:cNvSpPr txBox="1">
                <a:spLocks noRot="1" noChangeAspect="1" noMove="1" noResize="1" noEditPoints="1" noAdjustHandles="1" noChangeArrowheads="1" noChangeShapeType="1" noTextEdit="1"/>
              </p:cNvSpPr>
              <p:nvPr/>
            </p:nvSpPr>
            <p:spPr>
              <a:xfrm>
                <a:off x="8869801" y="5523606"/>
                <a:ext cx="892037" cy="646331"/>
              </a:xfrm>
              <a:prstGeom prst="rect">
                <a:avLst/>
              </a:prstGeom>
              <a:blipFill>
                <a:blip r:embed="rId12"/>
                <a:stretch>
                  <a:fillRect r="-411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06" name="文本框 1205">
                <a:extLst>
                  <a:ext uri="{FF2B5EF4-FFF2-40B4-BE49-F238E27FC236}">
                    <a16:creationId xmlns:a16="http://schemas.microsoft.com/office/drawing/2014/main" id="{077390D1-4860-C9A0-7BCF-7C2D0BA1B9B1}"/>
                  </a:ext>
                </a:extLst>
              </p:cNvPr>
              <p:cNvSpPr txBox="1"/>
              <p:nvPr/>
            </p:nvSpPr>
            <p:spPr>
              <a:xfrm>
                <a:off x="9850103" y="5527725"/>
                <a:ext cx="974416" cy="646331"/>
              </a:xfrm>
              <a:prstGeom prst="rect">
                <a:avLst/>
              </a:prstGeom>
              <a:noFill/>
            </p:spPr>
            <p:txBody>
              <a:bodyPr wrap="square" rtlCol="0">
                <a:spAutoFit/>
              </a:bodyPr>
              <a:lstStyle/>
              <a:p>
                <a:pPr algn="ctr"/>
                <a:r>
                  <a:rPr lang="en-US" altLang="zh-CN" sz="1200" dirty="0">
                    <a:latin typeface="Times New Roman" panose="02020603050405020304" pitchFamily="18" charset="0"/>
                    <a:cs typeface="Times New Roman" panose="02020603050405020304" pitchFamily="18" charset="0"/>
                  </a:rPr>
                  <a:t>Probability distribution</a:t>
                </a:r>
                <a14:m>
                  <m:oMath xmlns:m="http://schemas.openxmlformats.org/officeDocument/2006/math">
                    <m:sSub>
                      <m:sSubPr>
                        <m:ctrlPr>
                          <a:rPr lang="en-US" altLang="zh-CN" sz="1200" i="1" smtClean="0">
                            <a:latin typeface="Cambria Math" panose="02040503050406030204" pitchFamily="18" charset="0"/>
                            <a:cs typeface="Times New Roman" panose="02020603050405020304" pitchFamily="18" charset="0"/>
                          </a:rPr>
                        </m:ctrlPr>
                      </m:sSubPr>
                      <m:e>
                        <m:r>
                          <a:rPr lang="en-US" altLang="zh-CN" sz="1200" b="0" i="1" smtClean="0">
                            <a:latin typeface="Cambria Math" panose="02040503050406030204" pitchFamily="18" charset="0"/>
                            <a:cs typeface="Times New Roman" panose="02020603050405020304" pitchFamily="18" charset="0"/>
                          </a:rPr>
                          <m:t>𝑝</m:t>
                        </m:r>
                      </m:e>
                      <m:sub>
                        <m:r>
                          <a:rPr lang="en-US" altLang="zh-CN" sz="1200" b="0" i="1" smtClean="0">
                            <a:latin typeface="Cambria Math" panose="02040503050406030204" pitchFamily="18" charset="0"/>
                            <a:cs typeface="Times New Roman" panose="02020603050405020304" pitchFamily="18" charset="0"/>
                          </a:rPr>
                          <m:t>𝑠</m:t>
                        </m:r>
                      </m:sub>
                    </m:sSub>
                  </m:oMath>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1206" name="文本框 1205">
                <a:extLst>
                  <a:ext uri="{FF2B5EF4-FFF2-40B4-BE49-F238E27FC236}">
                    <a16:creationId xmlns:a16="http://schemas.microsoft.com/office/drawing/2014/main" id="{077390D1-4860-C9A0-7BCF-7C2D0BA1B9B1}"/>
                  </a:ext>
                </a:extLst>
              </p:cNvPr>
              <p:cNvSpPr txBox="1">
                <a:spLocks noRot="1" noChangeAspect="1" noMove="1" noResize="1" noEditPoints="1" noAdjustHandles="1" noChangeArrowheads="1" noChangeShapeType="1" noTextEdit="1"/>
              </p:cNvSpPr>
              <p:nvPr/>
            </p:nvSpPr>
            <p:spPr>
              <a:xfrm>
                <a:off x="9850103" y="5527725"/>
                <a:ext cx="974416" cy="646331"/>
              </a:xfrm>
              <a:prstGeom prst="rect">
                <a:avLst/>
              </a:prstGeom>
              <a:blipFill>
                <a:blip r:embed="rId13"/>
                <a:stretch>
                  <a:fillRect t="-943"/>
                </a:stretch>
              </a:blipFill>
            </p:spPr>
            <p:txBody>
              <a:bodyPr/>
              <a:lstStyle/>
              <a:p>
                <a:r>
                  <a:rPr lang="zh-CN" altLang="en-US">
                    <a:noFill/>
                  </a:rPr>
                  <a:t> </a:t>
                </a:r>
              </a:p>
            </p:txBody>
          </p:sp>
        </mc:Fallback>
      </mc:AlternateContent>
      <p:sp>
        <p:nvSpPr>
          <p:cNvPr id="1207" name="矩形 1206">
            <a:extLst>
              <a:ext uri="{FF2B5EF4-FFF2-40B4-BE49-F238E27FC236}">
                <a16:creationId xmlns:a16="http://schemas.microsoft.com/office/drawing/2014/main" id="{E1B8E146-639D-4AD6-A30B-0A1F2B7E2B9A}"/>
              </a:ext>
            </a:extLst>
          </p:cNvPr>
          <p:cNvSpPr/>
          <p:nvPr/>
        </p:nvSpPr>
        <p:spPr>
          <a:xfrm>
            <a:off x="8863381" y="5555508"/>
            <a:ext cx="1915162" cy="600359"/>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208" name="直接箭头连接符 1207">
            <a:extLst>
              <a:ext uri="{FF2B5EF4-FFF2-40B4-BE49-F238E27FC236}">
                <a16:creationId xmlns:a16="http://schemas.microsoft.com/office/drawing/2014/main" id="{C4668220-07DA-924E-1143-AC42451C15AF}"/>
              </a:ext>
            </a:extLst>
          </p:cNvPr>
          <p:cNvCxnSpPr>
            <a:cxnSpLocks/>
          </p:cNvCxnSpPr>
          <p:nvPr/>
        </p:nvCxnSpPr>
        <p:spPr>
          <a:xfrm>
            <a:off x="9779433" y="5328922"/>
            <a:ext cx="0" cy="21162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1210" name="文本框 1209">
                <a:extLst>
                  <a:ext uri="{FF2B5EF4-FFF2-40B4-BE49-F238E27FC236}">
                    <a16:creationId xmlns:a16="http://schemas.microsoft.com/office/drawing/2014/main" id="{A3E1F6FB-8F15-85D2-656F-4A1DFA813AB2}"/>
                  </a:ext>
                </a:extLst>
              </p:cNvPr>
              <p:cNvSpPr txBox="1"/>
              <p:nvPr/>
            </p:nvSpPr>
            <p:spPr>
              <a:xfrm>
                <a:off x="9127234" y="6130092"/>
                <a:ext cx="331864" cy="276999"/>
              </a:xfrm>
              <a:prstGeom prst="rect">
                <a:avLst/>
              </a:prstGeom>
              <a:noFill/>
            </p:spPr>
            <p:txBody>
              <a:bodyPr wrap="square" rtlCol="0">
                <a:spAutoFit/>
              </a:bodyPr>
              <a:lstStyle/>
              <a:p>
                <a:pPr algn="ctr"/>
                <a14:m>
                  <m:oMathPara xmlns:m="http://schemas.openxmlformats.org/officeDocument/2006/math">
                    <m:oMathParaPr>
                      <m:jc m:val="left"/>
                    </m:oMathParaPr>
                    <m:oMath xmlns:m="http://schemas.openxmlformats.org/officeDocument/2006/math">
                      <m:sSub>
                        <m:sSubPr>
                          <m:ctrlPr>
                            <a:rPr lang="en-US" altLang="zh-CN" sz="1200" i="1" smtClean="0">
                              <a:solidFill>
                                <a:schemeClr val="tx1"/>
                              </a:solidFill>
                              <a:latin typeface="Cambria Math" panose="02040503050406030204" pitchFamily="18" charset="0"/>
                              <a:cs typeface="Times New Roman" panose="02020603050405020304" pitchFamily="18" charset="0"/>
                            </a:rPr>
                          </m:ctrlPr>
                        </m:sSubPr>
                        <m:e>
                          <m:r>
                            <a:rPr lang="en-US" altLang="zh-CN" sz="1200" b="0" i="1" smtClean="0">
                              <a:solidFill>
                                <a:schemeClr val="tx1"/>
                              </a:solidFill>
                              <a:latin typeface="Cambria Math" panose="02040503050406030204" pitchFamily="18" charset="0"/>
                              <a:cs typeface="Times New Roman" panose="02020603050405020304" pitchFamily="18" charset="0"/>
                            </a:rPr>
                            <m:t>𝑝</m:t>
                          </m:r>
                        </m:e>
                        <m:sub>
                          <m:r>
                            <a:rPr lang="en-US" altLang="zh-CN" sz="1200" i="1">
                              <a:solidFill>
                                <a:schemeClr val="tx1"/>
                              </a:solidFill>
                              <a:latin typeface="Cambria Math" panose="02040503050406030204" pitchFamily="18" charset="0"/>
                              <a:cs typeface="Times New Roman" panose="02020603050405020304" pitchFamily="18" charset="0"/>
                            </a:rPr>
                            <m:t>𝑙</m:t>
                          </m:r>
                        </m:sub>
                      </m:sSub>
                    </m:oMath>
                  </m:oMathPara>
                </a14:m>
                <a:endParaRPr lang="zh-CN" altLang="en-US" sz="12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1210" name="文本框 1209">
                <a:extLst>
                  <a:ext uri="{FF2B5EF4-FFF2-40B4-BE49-F238E27FC236}">
                    <a16:creationId xmlns:a16="http://schemas.microsoft.com/office/drawing/2014/main" id="{A3E1F6FB-8F15-85D2-656F-4A1DFA813AB2}"/>
                  </a:ext>
                </a:extLst>
              </p:cNvPr>
              <p:cNvSpPr txBox="1">
                <a:spLocks noRot="1" noChangeAspect="1" noMove="1" noResize="1" noEditPoints="1" noAdjustHandles="1" noChangeArrowheads="1" noChangeShapeType="1" noTextEdit="1"/>
              </p:cNvSpPr>
              <p:nvPr/>
            </p:nvSpPr>
            <p:spPr>
              <a:xfrm>
                <a:off x="9127234" y="6130092"/>
                <a:ext cx="331864" cy="276999"/>
              </a:xfrm>
              <a:prstGeom prst="rect">
                <a:avLst/>
              </a:prstGeom>
              <a:blipFill>
                <a:blip r:embed="rId14"/>
                <a:stretch>
                  <a:fillRect/>
                </a:stretch>
              </a:blipFill>
            </p:spPr>
            <p:txBody>
              <a:bodyPr/>
              <a:lstStyle/>
              <a:p>
                <a:r>
                  <a:rPr lang="zh-CN" altLang="en-US">
                    <a:noFill/>
                  </a:rPr>
                  <a:t> </a:t>
                </a:r>
              </a:p>
            </p:txBody>
          </p:sp>
        </mc:Fallback>
      </mc:AlternateContent>
      <p:sp>
        <p:nvSpPr>
          <p:cNvPr id="1212" name="矩形 1211">
            <a:extLst>
              <a:ext uri="{FF2B5EF4-FFF2-40B4-BE49-F238E27FC236}">
                <a16:creationId xmlns:a16="http://schemas.microsoft.com/office/drawing/2014/main" id="{659B120D-34F8-9B87-6096-E04E77AB66C2}"/>
              </a:ext>
            </a:extLst>
          </p:cNvPr>
          <p:cNvSpPr/>
          <p:nvPr/>
        </p:nvSpPr>
        <p:spPr>
          <a:xfrm>
            <a:off x="6695720" y="1846679"/>
            <a:ext cx="2019020" cy="4875398"/>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14" name="矩形 1213">
            <a:extLst>
              <a:ext uri="{FF2B5EF4-FFF2-40B4-BE49-F238E27FC236}">
                <a16:creationId xmlns:a16="http://schemas.microsoft.com/office/drawing/2014/main" id="{1C097995-BB31-A6D8-8F36-F13BBFB0AA33}"/>
              </a:ext>
            </a:extLst>
          </p:cNvPr>
          <p:cNvSpPr/>
          <p:nvPr/>
        </p:nvSpPr>
        <p:spPr>
          <a:xfrm>
            <a:off x="8822270" y="1845842"/>
            <a:ext cx="2088745" cy="4857699"/>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16" name="左大括号 1215">
            <a:extLst>
              <a:ext uri="{FF2B5EF4-FFF2-40B4-BE49-F238E27FC236}">
                <a16:creationId xmlns:a16="http://schemas.microsoft.com/office/drawing/2014/main" id="{99D21687-A4F1-8E74-1106-B3066E03A14D}"/>
              </a:ext>
            </a:extLst>
          </p:cNvPr>
          <p:cNvSpPr/>
          <p:nvPr/>
        </p:nvSpPr>
        <p:spPr>
          <a:xfrm>
            <a:off x="8946955" y="6222364"/>
            <a:ext cx="114668" cy="457092"/>
          </a:xfrm>
          <a:prstGeom prst="leftBrace">
            <a:avLst>
              <a:gd name="adj1" fmla="val 43996"/>
              <a:gd name="adj2" fmla="val 5441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1217" name="文本框 1216">
                <a:extLst>
                  <a:ext uri="{FF2B5EF4-FFF2-40B4-BE49-F238E27FC236}">
                    <a16:creationId xmlns:a16="http://schemas.microsoft.com/office/drawing/2014/main" id="{B1733314-98F2-FAE0-995D-BAD80334072D}"/>
                  </a:ext>
                </a:extLst>
              </p:cNvPr>
              <p:cNvSpPr txBox="1"/>
              <p:nvPr/>
            </p:nvSpPr>
            <p:spPr>
              <a:xfrm>
                <a:off x="6947294" y="6373623"/>
                <a:ext cx="1694198" cy="276999"/>
              </a:xfrm>
              <a:prstGeom prst="rect">
                <a:avLst/>
              </a:prstGeom>
              <a:noFill/>
            </p:spPr>
            <p:txBody>
              <a:bodyPr wrap="square" rtlCol="0">
                <a:spAutoFit/>
              </a:bodyPr>
              <a:lstStyle/>
              <a:p>
                <a:pPr algn="ctr"/>
                <a14:m>
                  <m:oMath xmlns:m="http://schemas.openxmlformats.org/officeDocument/2006/math">
                    <m:sSub>
                      <m:sSubPr>
                        <m:ctrlPr>
                          <a:rPr lang="en-US" altLang="zh-CN" sz="1200" i="1" smtClean="0">
                            <a:solidFill>
                              <a:schemeClr val="tx1"/>
                            </a:solidFill>
                            <a:latin typeface="Cambria Math" panose="02040503050406030204" pitchFamily="18" charset="0"/>
                            <a:cs typeface="Times New Roman" panose="02020603050405020304" pitchFamily="18" charset="0"/>
                          </a:rPr>
                        </m:ctrlPr>
                      </m:sSubPr>
                      <m:e>
                        <m:r>
                          <a:rPr lang="en-US" altLang="zh-CN" sz="1200" i="1">
                            <a:solidFill>
                              <a:schemeClr val="tx1"/>
                            </a:solidFill>
                            <a:latin typeface="Cambria Math" panose="02040503050406030204" pitchFamily="18" charset="0"/>
                            <a:cs typeface="Times New Roman" panose="02020603050405020304" pitchFamily="18" charset="0"/>
                          </a:rPr>
                          <m:t>𝑦</m:t>
                        </m:r>
                      </m:e>
                      <m:sub>
                        <m:r>
                          <a:rPr lang="en-US" altLang="zh-CN" sz="1200" i="1">
                            <a:solidFill>
                              <a:schemeClr val="tx1"/>
                            </a:solidFill>
                            <a:latin typeface="Cambria Math" panose="02040503050406030204" pitchFamily="18" charset="0"/>
                            <a:cs typeface="Times New Roman" panose="02020603050405020304" pitchFamily="18" charset="0"/>
                          </a:rPr>
                          <m:t>𝑙</m:t>
                        </m:r>
                      </m:sub>
                    </m:sSub>
                    <m:sSub>
                      <m:sSubPr>
                        <m:ctrlPr>
                          <a:rPr lang="en-US" altLang="zh-CN" sz="1200" i="1">
                            <a:solidFill>
                              <a:schemeClr val="tx1"/>
                            </a:solidFill>
                            <a:latin typeface="Cambria Math" panose="02040503050406030204" pitchFamily="18" charset="0"/>
                            <a:cs typeface="Times New Roman" panose="02020603050405020304" pitchFamily="18" charset="0"/>
                          </a:rPr>
                        </m:ctrlPr>
                      </m:sSubPr>
                      <m:e>
                        <m:r>
                          <a:rPr lang="zh-CN" altLang="en-US" sz="1200" i="1" smtClean="0">
                            <a:solidFill>
                              <a:schemeClr val="tx1"/>
                            </a:solidFill>
                            <a:latin typeface="Cambria Math" panose="02040503050406030204" pitchFamily="18" charset="0"/>
                            <a:cs typeface="Times New Roman" panose="02020603050405020304" pitchFamily="18" charset="0"/>
                          </a:rPr>
                          <m:t>≠</m:t>
                        </m:r>
                        <m:r>
                          <a:rPr lang="en-US" altLang="zh-CN" sz="1200" i="1">
                            <a:solidFill>
                              <a:schemeClr val="tx1"/>
                            </a:solidFill>
                            <a:latin typeface="Cambria Math" panose="02040503050406030204" pitchFamily="18" charset="0"/>
                            <a:cs typeface="Times New Roman" panose="02020603050405020304" pitchFamily="18" charset="0"/>
                          </a:rPr>
                          <m:t>𝑦</m:t>
                        </m:r>
                      </m:e>
                      <m:sub>
                        <m:r>
                          <a:rPr lang="en-US" altLang="zh-CN" sz="1200" i="1">
                            <a:solidFill>
                              <a:schemeClr val="tx1"/>
                            </a:solidFill>
                            <a:latin typeface="Cambria Math" panose="02040503050406030204" pitchFamily="18" charset="0"/>
                            <a:cs typeface="Times New Roman" panose="02020603050405020304" pitchFamily="18" charset="0"/>
                          </a:rPr>
                          <m:t>𝑠</m:t>
                        </m:r>
                        <m:r>
                          <a:rPr lang="en-US" altLang="zh-CN" sz="1200" b="0" i="1" smtClean="0">
                            <a:solidFill>
                              <a:schemeClr val="tx1"/>
                            </a:solidFill>
                            <a:latin typeface="Cambria Math" panose="02040503050406030204" pitchFamily="18" charset="0"/>
                            <a:cs typeface="Times New Roman" panose="02020603050405020304" pitchFamily="18" charset="0"/>
                          </a:rPr>
                          <m:t> </m:t>
                        </m:r>
                      </m:sub>
                    </m:sSub>
                    <m:r>
                      <a:rPr lang="en-US" altLang="zh-CN" sz="1200">
                        <a:latin typeface="Cambria Math" panose="02040503050406030204" pitchFamily="18" charset="0"/>
                        <a:cs typeface="Times New Roman" panose="02020603050405020304" pitchFamily="18" charset="0"/>
                      </a:rPr>
                      <m:t>:</m:t>
                    </m:r>
                  </m:oMath>
                </a14:m>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FF0000"/>
                    </a:solidFill>
                    <a:latin typeface="Times New Roman" panose="02020603050405020304" pitchFamily="18" charset="0"/>
                    <a:cs typeface="Times New Roman" panose="02020603050405020304" pitchFamily="18" charset="0"/>
                  </a:rPr>
                  <a:t>Unviolated</a:t>
                </a:r>
                <a:endParaRPr lang="zh-CN" altLang="en-US" sz="1200" dirty="0">
                  <a:solidFill>
                    <a:srgbClr val="FF0000"/>
                  </a:solidFill>
                  <a:latin typeface="Times New Roman" panose="02020603050405020304" pitchFamily="18" charset="0"/>
                  <a:cs typeface="Times New Roman" panose="02020603050405020304" pitchFamily="18" charset="0"/>
                </a:endParaRPr>
              </a:p>
            </p:txBody>
          </p:sp>
        </mc:Choice>
        <mc:Fallback xmlns="">
          <p:sp>
            <p:nvSpPr>
              <p:cNvPr id="1217" name="文本框 1216">
                <a:extLst>
                  <a:ext uri="{FF2B5EF4-FFF2-40B4-BE49-F238E27FC236}">
                    <a16:creationId xmlns:a16="http://schemas.microsoft.com/office/drawing/2014/main" id="{B1733314-98F2-FAE0-995D-BAD80334072D}"/>
                  </a:ext>
                </a:extLst>
              </p:cNvPr>
              <p:cNvSpPr txBox="1">
                <a:spLocks noRot="1" noChangeAspect="1" noMove="1" noResize="1" noEditPoints="1" noAdjustHandles="1" noChangeArrowheads="1" noChangeShapeType="1" noTextEdit="1"/>
              </p:cNvSpPr>
              <p:nvPr/>
            </p:nvSpPr>
            <p:spPr>
              <a:xfrm>
                <a:off x="6947294" y="6373623"/>
                <a:ext cx="1694198" cy="276999"/>
              </a:xfrm>
              <a:prstGeom prst="rect">
                <a:avLst/>
              </a:prstGeom>
              <a:blipFill>
                <a:blip r:embed="rId15"/>
                <a:stretch>
                  <a:fillRect t="-2222" b="-17778"/>
                </a:stretch>
              </a:blipFill>
            </p:spPr>
            <p:txBody>
              <a:bodyPr/>
              <a:lstStyle/>
              <a:p>
                <a:r>
                  <a:rPr lang="zh-CN" altLang="en-US">
                    <a:noFill/>
                  </a:rPr>
                  <a:t> </a:t>
                </a:r>
              </a:p>
            </p:txBody>
          </p:sp>
        </mc:Fallback>
      </mc:AlternateContent>
      <p:sp>
        <p:nvSpPr>
          <p:cNvPr id="1218" name="椭圆 1217">
            <a:extLst>
              <a:ext uri="{FF2B5EF4-FFF2-40B4-BE49-F238E27FC236}">
                <a16:creationId xmlns:a16="http://schemas.microsoft.com/office/drawing/2014/main" id="{D0F05571-E6AA-07AA-2F36-87B8C9A2DE12}"/>
              </a:ext>
            </a:extLst>
          </p:cNvPr>
          <p:cNvSpPr/>
          <p:nvPr/>
        </p:nvSpPr>
        <p:spPr>
          <a:xfrm>
            <a:off x="9069858" y="6446553"/>
            <a:ext cx="142103" cy="142969"/>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19" name="文本框 1218">
            <a:extLst>
              <a:ext uri="{FF2B5EF4-FFF2-40B4-BE49-F238E27FC236}">
                <a16:creationId xmlns:a16="http://schemas.microsoft.com/office/drawing/2014/main" id="{3DA7B598-9F38-0CD5-179F-6466CB30B501}"/>
              </a:ext>
            </a:extLst>
          </p:cNvPr>
          <p:cNvSpPr txBox="1"/>
          <p:nvPr/>
        </p:nvSpPr>
        <p:spPr>
          <a:xfrm>
            <a:off x="9014253" y="6373623"/>
            <a:ext cx="261610"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4</a:t>
            </a:r>
            <a:endParaRPr lang="zh-CN" altLang="en-US" sz="1200" dirty="0">
              <a:latin typeface="Times New Roman" panose="02020603050405020304" pitchFamily="18" charset="0"/>
              <a:cs typeface="Times New Roman" panose="02020603050405020304" pitchFamily="18" charset="0"/>
            </a:endParaRPr>
          </a:p>
        </p:txBody>
      </p:sp>
      <p:sp>
        <p:nvSpPr>
          <p:cNvPr id="1220" name="椭圆 1219">
            <a:extLst>
              <a:ext uri="{FF2B5EF4-FFF2-40B4-BE49-F238E27FC236}">
                <a16:creationId xmlns:a16="http://schemas.microsoft.com/office/drawing/2014/main" id="{730EE855-E871-D972-E7F5-0BCB94CC8F37}"/>
              </a:ext>
            </a:extLst>
          </p:cNvPr>
          <p:cNvSpPr/>
          <p:nvPr/>
        </p:nvSpPr>
        <p:spPr>
          <a:xfrm>
            <a:off x="6954795" y="6215524"/>
            <a:ext cx="142103" cy="142969"/>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21" name="文本框 1220">
            <a:extLst>
              <a:ext uri="{FF2B5EF4-FFF2-40B4-BE49-F238E27FC236}">
                <a16:creationId xmlns:a16="http://schemas.microsoft.com/office/drawing/2014/main" id="{1FC060FC-D62F-5BA4-6A9E-CCAD5985FC2D}"/>
              </a:ext>
            </a:extLst>
          </p:cNvPr>
          <p:cNvSpPr txBox="1"/>
          <p:nvPr/>
        </p:nvSpPr>
        <p:spPr>
          <a:xfrm>
            <a:off x="6899190" y="6142594"/>
            <a:ext cx="261610"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1</a:t>
            </a:r>
            <a:endParaRPr lang="zh-CN" altLang="en-US" sz="1200" dirty="0">
              <a:latin typeface="Times New Roman" panose="02020603050405020304" pitchFamily="18" charset="0"/>
              <a:cs typeface="Times New Roman" panose="02020603050405020304" pitchFamily="18" charset="0"/>
            </a:endParaRPr>
          </a:p>
        </p:txBody>
      </p:sp>
      <p:sp>
        <p:nvSpPr>
          <p:cNvPr id="1222" name="椭圆 1221">
            <a:extLst>
              <a:ext uri="{FF2B5EF4-FFF2-40B4-BE49-F238E27FC236}">
                <a16:creationId xmlns:a16="http://schemas.microsoft.com/office/drawing/2014/main" id="{AAE1DE89-2C2F-1FCF-3844-A6C88119981A}"/>
              </a:ext>
            </a:extLst>
          </p:cNvPr>
          <p:cNvSpPr/>
          <p:nvPr/>
        </p:nvSpPr>
        <p:spPr>
          <a:xfrm>
            <a:off x="6967151" y="6446553"/>
            <a:ext cx="142103" cy="142969"/>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23" name="文本框 1222">
            <a:extLst>
              <a:ext uri="{FF2B5EF4-FFF2-40B4-BE49-F238E27FC236}">
                <a16:creationId xmlns:a16="http://schemas.microsoft.com/office/drawing/2014/main" id="{8177B0DD-4A5C-989D-E561-BE1385AEDC23}"/>
              </a:ext>
            </a:extLst>
          </p:cNvPr>
          <p:cNvSpPr txBox="1"/>
          <p:nvPr/>
        </p:nvSpPr>
        <p:spPr>
          <a:xfrm>
            <a:off x="6911546" y="6373623"/>
            <a:ext cx="261610"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2</a:t>
            </a:r>
            <a:endParaRPr lang="zh-CN" altLang="en-US" sz="1200" dirty="0">
              <a:latin typeface="Times New Roman" panose="02020603050405020304" pitchFamily="18" charset="0"/>
              <a:cs typeface="Times New Roman" panose="02020603050405020304" pitchFamily="18" charset="0"/>
            </a:endParaRPr>
          </a:p>
        </p:txBody>
      </p:sp>
      <p:pic>
        <p:nvPicPr>
          <p:cNvPr id="1224" name="图片 1223">
            <a:extLst>
              <a:ext uri="{FF2B5EF4-FFF2-40B4-BE49-F238E27FC236}">
                <a16:creationId xmlns:a16="http://schemas.microsoft.com/office/drawing/2014/main" id="{C14460A1-4518-1690-F538-7043142970E2}"/>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6707942" y="6457317"/>
            <a:ext cx="193305" cy="193305"/>
          </a:xfrm>
          <a:prstGeom prst="rect">
            <a:avLst/>
          </a:prstGeom>
        </p:spPr>
      </p:pic>
      <p:pic>
        <p:nvPicPr>
          <p:cNvPr id="1229" name="图片 1228">
            <a:extLst>
              <a:ext uri="{FF2B5EF4-FFF2-40B4-BE49-F238E27FC236}">
                <a16:creationId xmlns:a16="http://schemas.microsoft.com/office/drawing/2014/main" id="{276A820F-7876-C8FE-4251-A2D9B2A63B64}"/>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6718300" y="6208109"/>
            <a:ext cx="167978" cy="167978"/>
          </a:xfrm>
          <a:prstGeom prst="rect">
            <a:avLst/>
          </a:prstGeom>
        </p:spPr>
      </p:pic>
      <p:sp>
        <p:nvSpPr>
          <p:cNvPr id="1230" name="椭圆 1229">
            <a:extLst>
              <a:ext uri="{FF2B5EF4-FFF2-40B4-BE49-F238E27FC236}">
                <a16:creationId xmlns:a16="http://schemas.microsoft.com/office/drawing/2014/main" id="{5974AAF3-9CB5-E6C7-1130-310C9E8B7C71}"/>
              </a:ext>
            </a:extLst>
          </p:cNvPr>
          <p:cNvSpPr/>
          <p:nvPr/>
        </p:nvSpPr>
        <p:spPr>
          <a:xfrm>
            <a:off x="9067799" y="6220041"/>
            <a:ext cx="142103" cy="142969"/>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31" name="文本框 1230">
            <a:extLst>
              <a:ext uri="{FF2B5EF4-FFF2-40B4-BE49-F238E27FC236}">
                <a16:creationId xmlns:a16="http://schemas.microsoft.com/office/drawing/2014/main" id="{6BEDA7C2-F04E-66CD-685A-CE5CF055707A}"/>
              </a:ext>
            </a:extLst>
          </p:cNvPr>
          <p:cNvSpPr txBox="1"/>
          <p:nvPr/>
        </p:nvSpPr>
        <p:spPr>
          <a:xfrm>
            <a:off x="9012194" y="6147111"/>
            <a:ext cx="261610"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3</a:t>
            </a:r>
            <a:endParaRPr lang="zh-CN" altLang="en-US" sz="1200" dirty="0">
              <a:latin typeface="Times New Roman" panose="02020603050405020304" pitchFamily="18" charset="0"/>
              <a:cs typeface="Times New Roman" panose="02020603050405020304" pitchFamily="18" charset="0"/>
            </a:endParaRPr>
          </a:p>
        </p:txBody>
      </p:sp>
      <p:cxnSp>
        <p:nvCxnSpPr>
          <p:cNvPr id="1233" name="直接箭头连接符 1232">
            <a:extLst>
              <a:ext uri="{FF2B5EF4-FFF2-40B4-BE49-F238E27FC236}">
                <a16:creationId xmlns:a16="http://schemas.microsoft.com/office/drawing/2014/main" id="{4BC25A7D-BC32-E9A9-E7C1-24D32A55DDE9}"/>
              </a:ext>
            </a:extLst>
          </p:cNvPr>
          <p:cNvCxnSpPr/>
          <p:nvPr/>
        </p:nvCxnSpPr>
        <p:spPr>
          <a:xfrm>
            <a:off x="9347887" y="6317512"/>
            <a:ext cx="562232" cy="0"/>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1235" name="文本框 1234">
                <a:extLst>
                  <a:ext uri="{FF2B5EF4-FFF2-40B4-BE49-F238E27FC236}">
                    <a16:creationId xmlns:a16="http://schemas.microsoft.com/office/drawing/2014/main" id="{018E434D-EEAA-D8E8-7348-F6B59272F5D8}"/>
                  </a:ext>
                </a:extLst>
              </p:cNvPr>
              <p:cNvSpPr txBox="1"/>
              <p:nvPr/>
            </p:nvSpPr>
            <p:spPr>
              <a:xfrm>
                <a:off x="9123899" y="6080801"/>
                <a:ext cx="1035505"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1200" i="1" smtClean="0">
                          <a:latin typeface="Cambria Math" panose="02040503050406030204" pitchFamily="18" charset="0"/>
                          <a:cs typeface="Times New Roman" panose="02020603050405020304" pitchFamily="18" charset="0"/>
                        </a:rPr>
                        <m:t>𝑠𝑖𝑚𝑖𝑙𝑎𝑟</m:t>
                      </m:r>
                    </m:oMath>
                  </m:oMathPara>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1235" name="文本框 1234">
                <a:extLst>
                  <a:ext uri="{FF2B5EF4-FFF2-40B4-BE49-F238E27FC236}">
                    <a16:creationId xmlns:a16="http://schemas.microsoft.com/office/drawing/2014/main" id="{018E434D-EEAA-D8E8-7348-F6B59272F5D8}"/>
                  </a:ext>
                </a:extLst>
              </p:cNvPr>
              <p:cNvSpPr txBox="1">
                <a:spLocks noRot="1" noChangeAspect="1" noMove="1" noResize="1" noEditPoints="1" noAdjustHandles="1" noChangeArrowheads="1" noChangeShapeType="1" noTextEdit="1"/>
              </p:cNvSpPr>
              <p:nvPr/>
            </p:nvSpPr>
            <p:spPr>
              <a:xfrm>
                <a:off x="9123899" y="6080801"/>
                <a:ext cx="1035505" cy="276999"/>
              </a:xfrm>
              <a:prstGeom prst="rect">
                <a:avLst/>
              </a:prstGeom>
              <a:blipFill>
                <a:blip r:embed="rId1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36" name="文本框 1235">
                <a:extLst>
                  <a:ext uri="{FF2B5EF4-FFF2-40B4-BE49-F238E27FC236}">
                    <a16:creationId xmlns:a16="http://schemas.microsoft.com/office/drawing/2014/main" id="{1D03A9EF-35B6-1F75-1837-8C78756C67EF}"/>
                  </a:ext>
                </a:extLst>
              </p:cNvPr>
              <p:cNvSpPr txBox="1"/>
              <p:nvPr/>
            </p:nvSpPr>
            <p:spPr>
              <a:xfrm>
                <a:off x="9812254" y="6114442"/>
                <a:ext cx="447045" cy="2769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200" i="1" smtClean="0">
                              <a:solidFill>
                                <a:schemeClr val="tx1"/>
                              </a:solidFill>
                              <a:latin typeface="Cambria Math" panose="02040503050406030204" pitchFamily="18" charset="0"/>
                              <a:cs typeface="Times New Roman" panose="02020603050405020304" pitchFamily="18" charset="0"/>
                            </a:rPr>
                          </m:ctrlPr>
                        </m:sSubPr>
                        <m:e>
                          <m:r>
                            <a:rPr lang="en-US" altLang="zh-CN" sz="1200" b="0" i="1" smtClean="0">
                              <a:solidFill>
                                <a:schemeClr val="tx1"/>
                              </a:solidFill>
                              <a:latin typeface="Cambria Math" panose="02040503050406030204" pitchFamily="18" charset="0"/>
                              <a:cs typeface="Times New Roman" panose="02020603050405020304" pitchFamily="18" charset="0"/>
                            </a:rPr>
                            <m:t> </m:t>
                          </m:r>
                          <m:r>
                            <a:rPr lang="en-US" altLang="zh-CN" sz="1200" b="0" i="1" smtClean="0">
                              <a:solidFill>
                                <a:schemeClr val="tx1"/>
                              </a:solidFill>
                              <a:latin typeface="Cambria Math" panose="02040503050406030204" pitchFamily="18" charset="0"/>
                              <a:cs typeface="Times New Roman" panose="02020603050405020304" pitchFamily="18" charset="0"/>
                            </a:rPr>
                            <m:t>𝑝</m:t>
                          </m:r>
                        </m:e>
                        <m:sub>
                          <m:r>
                            <a:rPr lang="en-US" altLang="zh-CN" sz="1200" i="1">
                              <a:solidFill>
                                <a:schemeClr val="tx1"/>
                              </a:solidFill>
                              <a:latin typeface="Cambria Math" panose="02040503050406030204" pitchFamily="18" charset="0"/>
                              <a:cs typeface="Times New Roman" panose="02020603050405020304" pitchFamily="18" charset="0"/>
                            </a:rPr>
                            <m:t>𝑠</m:t>
                          </m:r>
                        </m:sub>
                      </m:sSub>
                      <m:r>
                        <a:rPr lang="en-US" altLang="zh-CN" sz="1200" b="0" i="0" smtClean="0">
                          <a:solidFill>
                            <a:schemeClr val="tx1"/>
                          </a:solidFill>
                          <a:latin typeface="Cambria Math" panose="02040503050406030204" pitchFamily="18" charset="0"/>
                          <a:cs typeface="Times New Roman" panose="02020603050405020304" pitchFamily="18" charset="0"/>
                        </a:rPr>
                        <m:t> :</m:t>
                      </m:r>
                    </m:oMath>
                  </m:oMathPara>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1236" name="文本框 1235">
                <a:extLst>
                  <a:ext uri="{FF2B5EF4-FFF2-40B4-BE49-F238E27FC236}">
                    <a16:creationId xmlns:a16="http://schemas.microsoft.com/office/drawing/2014/main" id="{1D03A9EF-35B6-1F75-1837-8C78756C67EF}"/>
                  </a:ext>
                </a:extLst>
              </p:cNvPr>
              <p:cNvSpPr txBox="1">
                <a:spLocks noRot="1" noChangeAspect="1" noMove="1" noResize="1" noEditPoints="1" noAdjustHandles="1" noChangeArrowheads="1" noChangeShapeType="1" noTextEdit="1"/>
              </p:cNvSpPr>
              <p:nvPr/>
            </p:nvSpPr>
            <p:spPr>
              <a:xfrm>
                <a:off x="9812254" y="6114442"/>
                <a:ext cx="447045" cy="276999"/>
              </a:xfrm>
              <a:prstGeom prst="rect">
                <a:avLst/>
              </a:prstGeom>
              <a:blipFill>
                <a:blip r:embed="rId19"/>
                <a:stretch>
                  <a:fillRect b="-2222"/>
                </a:stretch>
              </a:blipFill>
            </p:spPr>
            <p:txBody>
              <a:bodyPr/>
              <a:lstStyle/>
              <a:p>
                <a:r>
                  <a:rPr lang="zh-CN" altLang="en-US">
                    <a:noFill/>
                  </a:rPr>
                  <a:t> </a:t>
                </a:r>
              </a:p>
            </p:txBody>
          </p:sp>
        </mc:Fallback>
      </mc:AlternateContent>
      <p:sp>
        <p:nvSpPr>
          <p:cNvPr id="1238" name="文本框 1237">
            <a:extLst>
              <a:ext uri="{FF2B5EF4-FFF2-40B4-BE49-F238E27FC236}">
                <a16:creationId xmlns:a16="http://schemas.microsoft.com/office/drawing/2014/main" id="{F0244661-8474-A451-8EF2-739D9D9F3B5E}"/>
              </a:ext>
            </a:extLst>
          </p:cNvPr>
          <p:cNvSpPr txBox="1"/>
          <p:nvPr/>
        </p:nvSpPr>
        <p:spPr>
          <a:xfrm>
            <a:off x="10078482" y="6126548"/>
            <a:ext cx="887722" cy="276999"/>
          </a:xfrm>
          <a:prstGeom prst="rect">
            <a:avLst/>
          </a:prstGeom>
          <a:noFill/>
        </p:spPr>
        <p:txBody>
          <a:bodyPr wrap="square">
            <a:spAutoFit/>
          </a:bodyPr>
          <a:lstStyle/>
          <a:p>
            <a:r>
              <a:rPr lang="en-US" altLang="zh-CN" sz="1200" dirty="0">
                <a:solidFill>
                  <a:srgbClr val="00B050"/>
                </a:solidFill>
                <a:latin typeface="Times New Roman" panose="02020603050405020304" pitchFamily="18" charset="0"/>
                <a:cs typeface="Times New Roman" panose="02020603050405020304" pitchFamily="18" charset="0"/>
              </a:rPr>
              <a:t>Infringed</a:t>
            </a:r>
            <a:endParaRPr lang="zh-CN" altLang="en-US" sz="1200" dirty="0">
              <a:solidFill>
                <a:srgbClr val="00B050"/>
              </a:solidFill>
            </a:endParaRPr>
          </a:p>
        </p:txBody>
      </p:sp>
      <mc:AlternateContent xmlns:mc="http://schemas.openxmlformats.org/markup-compatibility/2006" xmlns:a14="http://schemas.microsoft.com/office/drawing/2010/main">
        <mc:Choice Requires="a14">
          <p:sp>
            <p:nvSpPr>
              <p:cNvPr id="1239" name="文本框 1238">
                <a:extLst>
                  <a:ext uri="{FF2B5EF4-FFF2-40B4-BE49-F238E27FC236}">
                    <a16:creationId xmlns:a16="http://schemas.microsoft.com/office/drawing/2014/main" id="{A6EE634D-6762-F882-195A-98A337420722}"/>
                  </a:ext>
                </a:extLst>
              </p:cNvPr>
              <p:cNvSpPr txBox="1"/>
              <p:nvPr/>
            </p:nvSpPr>
            <p:spPr>
              <a:xfrm>
                <a:off x="9131354" y="6373623"/>
                <a:ext cx="331864" cy="276999"/>
              </a:xfrm>
              <a:prstGeom prst="rect">
                <a:avLst/>
              </a:prstGeom>
              <a:noFill/>
            </p:spPr>
            <p:txBody>
              <a:bodyPr wrap="square" rtlCol="0">
                <a:spAutoFit/>
              </a:bodyPr>
              <a:lstStyle/>
              <a:p>
                <a:pPr algn="ctr"/>
                <a14:m>
                  <m:oMathPara xmlns:m="http://schemas.openxmlformats.org/officeDocument/2006/math">
                    <m:oMathParaPr>
                      <m:jc m:val="left"/>
                    </m:oMathParaPr>
                    <m:oMath xmlns:m="http://schemas.openxmlformats.org/officeDocument/2006/math">
                      <m:sSub>
                        <m:sSubPr>
                          <m:ctrlPr>
                            <a:rPr lang="en-US" altLang="zh-CN" sz="1200" i="1" smtClean="0">
                              <a:solidFill>
                                <a:schemeClr val="tx1"/>
                              </a:solidFill>
                              <a:latin typeface="Cambria Math" panose="02040503050406030204" pitchFamily="18" charset="0"/>
                              <a:cs typeface="Times New Roman" panose="02020603050405020304" pitchFamily="18" charset="0"/>
                            </a:rPr>
                          </m:ctrlPr>
                        </m:sSubPr>
                        <m:e>
                          <m:r>
                            <a:rPr lang="en-US" altLang="zh-CN" sz="1200" b="0" i="1" smtClean="0">
                              <a:solidFill>
                                <a:schemeClr val="tx1"/>
                              </a:solidFill>
                              <a:latin typeface="Cambria Math" panose="02040503050406030204" pitchFamily="18" charset="0"/>
                              <a:cs typeface="Times New Roman" panose="02020603050405020304" pitchFamily="18" charset="0"/>
                            </a:rPr>
                            <m:t>𝑝</m:t>
                          </m:r>
                        </m:e>
                        <m:sub>
                          <m:r>
                            <a:rPr lang="en-US" altLang="zh-CN" sz="1200" i="1">
                              <a:solidFill>
                                <a:schemeClr val="tx1"/>
                              </a:solidFill>
                              <a:latin typeface="Cambria Math" panose="02040503050406030204" pitchFamily="18" charset="0"/>
                              <a:cs typeface="Times New Roman" panose="02020603050405020304" pitchFamily="18" charset="0"/>
                            </a:rPr>
                            <m:t>𝑙</m:t>
                          </m:r>
                        </m:sub>
                      </m:sSub>
                    </m:oMath>
                  </m:oMathPara>
                </a14:m>
                <a:endParaRPr lang="zh-CN" altLang="en-US" sz="12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1239" name="文本框 1238">
                <a:extLst>
                  <a:ext uri="{FF2B5EF4-FFF2-40B4-BE49-F238E27FC236}">
                    <a16:creationId xmlns:a16="http://schemas.microsoft.com/office/drawing/2014/main" id="{A6EE634D-6762-F882-195A-98A337420722}"/>
                  </a:ext>
                </a:extLst>
              </p:cNvPr>
              <p:cNvSpPr txBox="1">
                <a:spLocks noRot="1" noChangeAspect="1" noMove="1" noResize="1" noEditPoints="1" noAdjustHandles="1" noChangeArrowheads="1" noChangeShapeType="1" noTextEdit="1"/>
              </p:cNvSpPr>
              <p:nvPr/>
            </p:nvSpPr>
            <p:spPr>
              <a:xfrm>
                <a:off x="9131354" y="6373623"/>
                <a:ext cx="331864" cy="276999"/>
              </a:xfrm>
              <a:prstGeom prst="rect">
                <a:avLst/>
              </a:prstGeom>
              <a:blipFill>
                <a:blip r:embed="rId20"/>
                <a:stretch>
                  <a:fillRect/>
                </a:stretch>
              </a:blipFill>
            </p:spPr>
            <p:txBody>
              <a:bodyPr/>
              <a:lstStyle/>
              <a:p>
                <a:r>
                  <a:rPr lang="zh-CN" altLang="en-US">
                    <a:noFill/>
                  </a:rPr>
                  <a:t> </a:t>
                </a:r>
              </a:p>
            </p:txBody>
          </p:sp>
        </mc:Fallback>
      </mc:AlternateContent>
      <p:cxnSp>
        <p:nvCxnSpPr>
          <p:cNvPr id="1240" name="直接箭头连接符 1239">
            <a:extLst>
              <a:ext uri="{FF2B5EF4-FFF2-40B4-BE49-F238E27FC236}">
                <a16:creationId xmlns:a16="http://schemas.microsoft.com/office/drawing/2014/main" id="{E08BD47A-0CF2-12F5-C2BB-FDE199A1905D}"/>
              </a:ext>
            </a:extLst>
          </p:cNvPr>
          <p:cNvCxnSpPr>
            <a:cxnSpLocks/>
          </p:cNvCxnSpPr>
          <p:nvPr/>
        </p:nvCxnSpPr>
        <p:spPr>
          <a:xfrm>
            <a:off x="9345829" y="6576944"/>
            <a:ext cx="582825" cy="0"/>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1241" name="文本框 1240">
                <a:extLst>
                  <a:ext uri="{FF2B5EF4-FFF2-40B4-BE49-F238E27FC236}">
                    <a16:creationId xmlns:a16="http://schemas.microsoft.com/office/drawing/2014/main" id="{63B4DD28-B269-37DD-8853-51A4699B2023}"/>
                  </a:ext>
                </a:extLst>
              </p:cNvPr>
              <p:cNvSpPr txBox="1"/>
              <p:nvPr/>
            </p:nvSpPr>
            <p:spPr>
              <a:xfrm>
                <a:off x="9154790" y="6300067"/>
                <a:ext cx="1035505"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1200" b="0" i="1" smtClean="0">
                          <a:latin typeface="Cambria Math" panose="02040503050406030204" pitchFamily="18" charset="0"/>
                          <a:cs typeface="Times New Roman" panose="02020603050405020304" pitchFamily="18" charset="0"/>
                        </a:rPr>
                        <m:t>𝑑</m:t>
                      </m:r>
                      <m:r>
                        <a:rPr lang="en-US" altLang="zh-CN" sz="1200" i="1">
                          <a:latin typeface="Cambria Math" panose="02040503050406030204" pitchFamily="18" charset="0"/>
                          <a:cs typeface="Times New Roman" panose="02020603050405020304" pitchFamily="18" charset="0"/>
                        </a:rPr>
                        <m:t>𝑖𝑠𝑠𝑖𝑚𝑖𝑙𝑎𝑟</m:t>
                      </m:r>
                    </m:oMath>
                  </m:oMathPara>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1241" name="文本框 1240">
                <a:extLst>
                  <a:ext uri="{FF2B5EF4-FFF2-40B4-BE49-F238E27FC236}">
                    <a16:creationId xmlns:a16="http://schemas.microsoft.com/office/drawing/2014/main" id="{63B4DD28-B269-37DD-8853-51A4699B2023}"/>
                  </a:ext>
                </a:extLst>
              </p:cNvPr>
              <p:cNvSpPr txBox="1">
                <a:spLocks noRot="1" noChangeAspect="1" noMove="1" noResize="1" noEditPoints="1" noAdjustHandles="1" noChangeArrowheads="1" noChangeShapeType="1" noTextEdit="1"/>
              </p:cNvSpPr>
              <p:nvPr/>
            </p:nvSpPr>
            <p:spPr>
              <a:xfrm>
                <a:off x="9154790" y="6300067"/>
                <a:ext cx="1035505" cy="276999"/>
              </a:xfrm>
              <a:prstGeom prst="rect">
                <a:avLst/>
              </a:prstGeom>
              <a:blipFill>
                <a:blip r:embed="rId2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42" name="文本框 1241">
                <a:extLst>
                  <a:ext uri="{FF2B5EF4-FFF2-40B4-BE49-F238E27FC236}">
                    <a16:creationId xmlns:a16="http://schemas.microsoft.com/office/drawing/2014/main" id="{B453226B-6E99-5517-2F64-CF469BF29FEA}"/>
                  </a:ext>
                </a:extLst>
              </p:cNvPr>
              <p:cNvSpPr txBox="1"/>
              <p:nvPr/>
            </p:nvSpPr>
            <p:spPr>
              <a:xfrm>
                <a:off x="9853443" y="6373623"/>
                <a:ext cx="447045" cy="2769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200" i="1" smtClean="0">
                              <a:solidFill>
                                <a:schemeClr val="tx1"/>
                              </a:solidFill>
                              <a:latin typeface="Cambria Math" panose="02040503050406030204" pitchFamily="18" charset="0"/>
                              <a:cs typeface="Times New Roman" panose="02020603050405020304" pitchFamily="18" charset="0"/>
                            </a:rPr>
                          </m:ctrlPr>
                        </m:sSubPr>
                        <m:e>
                          <m:r>
                            <a:rPr lang="en-US" altLang="zh-CN" sz="1200" b="0" i="1" smtClean="0">
                              <a:solidFill>
                                <a:schemeClr val="tx1"/>
                              </a:solidFill>
                              <a:latin typeface="Cambria Math" panose="02040503050406030204" pitchFamily="18" charset="0"/>
                              <a:cs typeface="Times New Roman" panose="02020603050405020304" pitchFamily="18" charset="0"/>
                            </a:rPr>
                            <m:t> </m:t>
                          </m:r>
                          <m:r>
                            <a:rPr lang="en-US" altLang="zh-CN" sz="1200" b="0" i="1" smtClean="0">
                              <a:solidFill>
                                <a:schemeClr val="tx1"/>
                              </a:solidFill>
                              <a:latin typeface="Cambria Math" panose="02040503050406030204" pitchFamily="18" charset="0"/>
                              <a:cs typeface="Times New Roman" panose="02020603050405020304" pitchFamily="18" charset="0"/>
                            </a:rPr>
                            <m:t>𝑝</m:t>
                          </m:r>
                        </m:e>
                        <m:sub>
                          <m:r>
                            <a:rPr lang="en-US" altLang="zh-CN" sz="1200" i="1">
                              <a:solidFill>
                                <a:schemeClr val="tx1"/>
                              </a:solidFill>
                              <a:latin typeface="Cambria Math" panose="02040503050406030204" pitchFamily="18" charset="0"/>
                              <a:cs typeface="Times New Roman" panose="02020603050405020304" pitchFamily="18" charset="0"/>
                            </a:rPr>
                            <m:t>𝑠</m:t>
                          </m:r>
                        </m:sub>
                      </m:sSub>
                      <m:r>
                        <a:rPr lang="en-US" altLang="zh-CN" sz="1200" b="0" i="0" smtClean="0">
                          <a:solidFill>
                            <a:schemeClr val="tx1"/>
                          </a:solidFill>
                          <a:latin typeface="Cambria Math" panose="02040503050406030204" pitchFamily="18" charset="0"/>
                          <a:cs typeface="Times New Roman" panose="02020603050405020304" pitchFamily="18" charset="0"/>
                        </a:rPr>
                        <m:t> :</m:t>
                      </m:r>
                    </m:oMath>
                  </m:oMathPara>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1242" name="文本框 1241">
                <a:extLst>
                  <a:ext uri="{FF2B5EF4-FFF2-40B4-BE49-F238E27FC236}">
                    <a16:creationId xmlns:a16="http://schemas.microsoft.com/office/drawing/2014/main" id="{B453226B-6E99-5517-2F64-CF469BF29FEA}"/>
                  </a:ext>
                </a:extLst>
              </p:cNvPr>
              <p:cNvSpPr txBox="1">
                <a:spLocks noRot="1" noChangeAspect="1" noMove="1" noResize="1" noEditPoints="1" noAdjustHandles="1" noChangeArrowheads="1" noChangeShapeType="1" noTextEdit="1"/>
              </p:cNvSpPr>
              <p:nvPr/>
            </p:nvSpPr>
            <p:spPr>
              <a:xfrm>
                <a:off x="9853443" y="6373623"/>
                <a:ext cx="447045" cy="276999"/>
              </a:xfrm>
              <a:prstGeom prst="rect">
                <a:avLst/>
              </a:prstGeom>
              <a:blipFill>
                <a:blip r:embed="rId22"/>
                <a:stretch>
                  <a:fillRect/>
                </a:stretch>
              </a:blipFill>
            </p:spPr>
            <p:txBody>
              <a:bodyPr/>
              <a:lstStyle/>
              <a:p>
                <a:r>
                  <a:rPr lang="zh-CN" altLang="en-US">
                    <a:noFill/>
                  </a:rPr>
                  <a:t> </a:t>
                </a:r>
              </a:p>
            </p:txBody>
          </p:sp>
        </mc:Fallback>
      </mc:AlternateContent>
      <p:sp>
        <p:nvSpPr>
          <p:cNvPr id="1243" name="文本框 1242">
            <a:extLst>
              <a:ext uri="{FF2B5EF4-FFF2-40B4-BE49-F238E27FC236}">
                <a16:creationId xmlns:a16="http://schemas.microsoft.com/office/drawing/2014/main" id="{A0BC8650-4146-061D-F0EF-F8690C56370B}"/>
              </a:ext>
            </a:extLst>
          </p:cNvPr>
          <p:cNvSpPr txBox="1"/>
          <p:nvPr/>
        </p:nvSpPr>
        <p:spPr>
          <a:xfrm>
            <a:off x="10088778" y="6392157"/>
            <a:ext cx="887722" cy="276999"/>
          </a:xfrm>
          <a:prstGeom prst="rect">
            <a:avLst/>
          </a:prstGeom>
          <a:noFill/>
        </p:spPr>
        <p:txBody>
          <a:bodyPr wrap="square">
            <a:spAutoFit/>
          </a:bodyPr>
          <a:lstStyle/>
          <a:p>
            <a:r>
              <a:rPr lang="en-US" altLang="zh-CN" sz="1200" dirty="0">
                <a:solidFill>
                  <a:srgbClr val="FF0000"/>
                </a:solidFill>
                <a:latin typeface="Times New Roman" panose="02020603050405020304" pitchFamily="18" charset="0"/>
                <a:cs typeface="Times New Roman" panose="02020603050405020304" pitchFamily="18" charset="0"/>
              </a:rPr>
              <a:t>Unviolated</a:t>
            </a:r>
            <a:endParaRPr lang="zh-CN" altLang="en-US" sz="1200" dirty="0">
              <a:solidFill>
                <a:srgbClr val="FF0000"/>
              </a:solidFill>
            </a:endParaRPr>
          </a:p>
        </p:txBody>
      </p:sp>
      <p:pic>
        <p:nvPicPr>
          <p:cNvPr id="1244" name="图片 1243">
            <a:extLst>
              <a:ext uri="{FF2B5EF4-FFF2-40B4-BE49-F238E27FC236}">
                <a16:creationId xmlns:a16="http://schemas.microsoft.com/office/drawing/2014/main" id="{E1D35ECF-2C0D-1D41-9361-5FEB30C77FF7}"/>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8829247" y="6224585"/>
            <a:ext cx="167978" cy="167978"/>
          </a:xfrm>
          <a:prstGeom prst="rect">
            <a:avLst/>
          </a:prstGeom>
        </p:spPr>
      </p:pic>
      <p:pic>
        <p:nvPicPr>
          <p:cNvPr id="1245" name="图片 1244">
            <a:extLst>
              <a:ext uri="{FF2B5EF4-FFF2-40B4-BE49-F238E27FC236}">
                <a16:creationId xmlns:a16="http://schemas.microsoft.com/office/drawing/2014/main" id="{26DB4BB3-3478-80C0-F72A-D0A490227A94}"/>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8825613" y="6488603"/>
            <a:ext cx="193305" cy="193305"/>
          </a:xfrm>
          <a:prstGeom prst="rect">
            <a:avLst/>
          </a:prstGeom>
        </p:spPr>
      </p:pic>
      <p:sp>
        <p:nvSpPr>
          <p:cNvPr id="1254" name="椭圆 1253">
            <a:extLst>
              <a:ext uri="{FF2B5EF4-FFF2-40B4-BE49-F238E27FC236}">
                <a16:creationId xmlns:a16="http://schemas.microsoft.com/office/drawing/2014/main" id="{4BAA950C-BED8-7DA4-F83E-8E3C693B72CA}"/>
              </a:ext>
            </a:extLst>
          </p:cNvPr>
          <p:cNvSpPr/>
          <p:nvPr/>
        </p:nvSpPr>
        <p:spPr>
          <a:xfrm>
            <a:off x="284758" y="1943426"/>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255" name="文本框 1254">
            <a:extLst>
              <a:ext uri="{FF2B5EF4-FFF2-40B4-BE49-F238E27FC236}">
                <a16:creationId xmlns:a16="http://schemas.microsoft.com/office/drawing/2014/main" id="{8BFE461E-AF00-89E9-5B1D-FE24C053DFCA}"/>
              </a:ext>
            </a:extLst>
          </p:cNvPr>
          <p:cNvSpPr txBox="1"/>
          <p:nvPr/>
        </p:nvSpPr>
        <p:spPr>
          <a:xfrm>
            <a:off x="205358" y="1873888"/>
            <a:ext cx="292068" cy="276999"/>
          </a:xfrm>
          <a:prstGeom prst="rect">
            <a:avLst/>
          </a:prstGeom>
          <a:noFill/>
        </p:spPr>
        <p:txBody>
          <a:bodyPr wrap="non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sp>
        <p:nvSpPr>
          <p:cNvPr id="1256" name="椭圆 1255">
            <a:extLst>
              <a:ext uri="{FF2B5EF4-FFF2-40B4-BE49-F238E27FC236}">
                <a16:creationId xmlns:a16="http://schemas.microsoft.com/office/drawing/2014/main" id="{75839954-2EB8-7328-97FB-652C832BFE1F}"/>
              </a:ext>
            </a:extLst>
          </p:cNvPr>
          <p:cNvSpPr/>
          <p:nvPr/>
        </p:nvSpPr>
        <p:spPr>
          <a:xfrm>
            <a:off x="285407" y="2111691"/>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1257" name="文本框 1256">
            <a:extLst>
              <a:ext uri="{FF2B5EF4-FFF2-40B4-BE49-F238E27FC236}">
                <a16:creationId xmlns:a16="http://schemas.microsoft.com/office/drawing/2014/main" id="{6AE3CCBD-BAD5-B376-CFC8-7210A1285865}"/>
              </a:ext>
            </a:extLst>
          </p:cNvPr>
          <p:cNvSpPr txBox="1"/>
          <p:nvPr/>
        </p:nvSpPr>
        <p:spPr>
          <a:xfrm flipH="1">
            <a:off x="215298" y="2018263"/>
            <a:ext cx="227765" cy="307777"/>
          </a:xfrm>
          <a:prstGeom prst="rect">
            <a:avLst/>
          </a:prstGeom>
          <a:noFill/>
        </p:spPr>
        <p:txBody>
          <a:bodyPr wrap="square" rtlCol="0">
            <a:spAutoFit/>
          </a:bodyPr>
          <a:lstStyle/>
          <a:p>
            <a:r>
              <a:rPr lang="en-US" altLang="zh-CN" sz="1400" b="1" dirty="0"/>
              <a:t>-</a:t>
            </a:r>
            <a:endParaRPr lang="zh-CN" altLang="en-US" sz="1400" b="1" dirty="0"/>
          </a:p>
        </p:txBody>
      </p:sp>
      <p:sp>
        <p:nvSpPr>
          <p:cNvPr id="1261" name="文本框 1260">
            <a:extLst>
              <a:ext uri="{FF2B5EF4-FFF2-40B4-BE49-F238E27FC236}">
                <a16:creationId xmlns:a16="http://schemas.microsoft.com/office/drawing/2014/main" id="{FD01FC5A-F275-6A21-5409-124CBFCD8908}"/>
              </a:ext>
            </a:extLst>
          </p:cNvPr>
          <p:cNvSpPr txBox="1"/>
          <p:nvPr/>
        </p:nvSpPr>
        <p:spPr>
          <a:xfrm>
            <a:off x="500570" y="1861942"/>
            <a:ext cx="726592" cy="276999"/>
          </a:xfrm>
          <a:prstGeom prst="rect">
            <a:avLst/>
          </a:prstGeom>
          <a:noFill/>
        </p:spPr>
        <p:txBody>
          <a:bodyPr wrap="square">
            <a:spAutoFit/>
          </a:bodyPr>
          <a:lstStyle/>
          <a:p>
            <a:r>
              <a:rPr lang="en-US" altLang="zh-CN" sz="1200" dirty="0">
                <a:solidFill>
                  <a:srgbClr val="FF0000"/>
                </a:solidFill>
                <a:latin typeface="Times New Roman" panose="02020603050405020304" pitchFamily="18" charset="0"/>
                <a:cs typeface="Times New Roman" panose="02020603050405020304" pitchFamily="18" charset="0"/>
              </a:rPr>
              <a:t>Positive</a:t>
            </a:r>
            <a:endParaRPr lang="zh-CN" altLang="en-US" sz="1200" dirty="0">
              <a:solidFill>
                <a:srgbClr val="FF0000"/>
              </a:solidFill>
              <a:latin typeface="Times New Roman" panose="02020603050405020304" pitchFamily="18" charset="0"/>
              <a:cs typeface="Times New Roman" panose="02020603050405020304" pitchFamily="18" charset="0"/>
            </a:endParaRPr>
          </a:p>
        </p:txBody>
      </p:sp>
      <p:sp>
        <p:nvSpPr>
          <p:cNvPr id="1262" name="文本框 1261">
            <a:extLst>
              <a:ext uri="{FF2B5EF4-FFF2-40B4-BE49-F238E27FC236}">
                <a16:creationId xmlns:a16="http://schemas.microsoft.com/office/drawing/2014/main" id="{EF525172-E8EA-3F5F-3E64-4A4131D034DF}"/>
              </a:ext>
            </a:extLst>
          </p:cNvPr>
          <p:cNvSpPr txBox="1"/>
          <p:nvPr/>
        </p:nvSpPr>
        <p:spPr>
          <a:xfrm>
            <a:off x="494489" y="2019081"/>
            <a:ext cx="759409" cy="276999"/>
          </a:xfrm>
          <a:prstGeom prst="rect">
            <a:avLst/>
          </a:prstGeom>
          <a:noFill/>
        </p:spPr>
        <p:txBody>
          <a:bodyPr wrap="square">
            <a:spAutoFit/>
          </a:bodyPr>
          <a:lstStyle/>
          <a:p>
            <a:r>
              <a:rPr lang="en-US" altLang="zh-CN" sz="1200" dirty="0">
                <a:solidFill>
                  <a:srgbClr val="FF0000"/>
                </a:solidFill>
                <a:latin typeface="Times New Roman" panose="02020603050405020304" pitchFamily="18" charset="0"/>
                <a:cs typeface="Times New Roman" panose="02020603050405020304" pitchFamily="18" charset="0"/>
              </a:rPr>
              <a:t>N</a:t>
            </a:r>
            <a:r>
              <a:rPr lang="zh-CN" altLang="en-US" sz="1200" dirty="0">
                <a:solidFill>
                  <a:srgbClr val="FF0000"/>
                </a:solidFill>
                <a:latin typeface="Times New Roman" panose="02020603050405020304" pitchFamily="18" charset="0"/>
                <a:cs typeface="Times New Roman" panose="02020603050405020304" pitchFamily="18" charset="0"/>
              </a:rPr>
              <a:t>egative</a:t>
            </a:r>
          </a:p>
        </p:txBody>
      </p:sp>
      <p:sp>
        <p:nvSpPr>
          <p:cNvPr id="1263" name="文本框 1262">
            <a:extLst>
              <a:ext uri="{FF2B5EF4-FFF2-40B4-BE49-F238E27FC236}">
                <a16:creationId xmlns:a16="http://schemas.microsoft.com/office/drawing/2014/main" id="{5055FE4B-3B25-FB26-0BD1-72CF325DBC60}"/>
              </a:ext>
            </a:extLst>
          </p:cNvPr>
          <p:cNvSpPr txBox="1"/>
          <p:nvPr/>
        </p:nvSpPr>
        <p:spPr>
          <a:xfrm>
            <a:off x="5906755" y="876664"/>
            <a:ext cx="494136"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Hard</a:t>
            </a:r>
            <a:endParaRPr lang="zh-CN" altLang="en-US" sz="1200" dirty="0"/>
          </a:p>
        </p:txBody>
      </p:sp>
      <p:sp>
        <p:nvSpPr>
          <p:cNvPr id="24" name="文本框 23">
            <a:extLst>
              <a:ext uri="{FF2B5EF4-FFF2-40B4-BE49-F238E27FC236}">
                <a16:creationId xmlns:a16="http://schemas.microsoft.com/office/drawing/2014/main" id="{039554CF-937E-2501-980E-2D0332A3AF18}"/>
              </a:ext>
            </a:extLst>
          </p:cNvPr>
          <p:cNvSpPr txBox="1"/>
          <p:nvPr/>
        </p:nvSpPr>
        <p:spPr>
          <a:xfrm>
            <a:off x="6991559" y="1629584"/>
            <a:ext cx="1528751" cy="276999"/>
          </a:xfrm>
          <a:prstGeom prst="rect">
            <a:avLst/>
          </a:prstGeom>
          <a:noFill/>
        </p:spPr>
        <p:txBody>
          <a:bodyPr wrap="square">
            <a:spAutoFit/>
          </a:bodyPr>
          <a:lstStyle/>
          <a:p>
            <a:pPr algn="l"/>
            <a:r>
              <a:rPr lang="en-US" altLang="zh-CN" sz="1200" b="1" i="0" dirty="0">
                <a:solidFill>
                  <a:srgbClr val="2C2C36"/>
                </a:solidFill>
                <a:effectLst/>
                <a:latin typeface="Times New Roman" panose="02020603050405020304" pitchFamily="18" charset="0"/>
                <a:cs typeface="Times New Roman" panose="02020603050405020304" pitchFamily="18" charset="0"/>
              </a:rPr>
              <a:t>1) Behave </a:t>
            </a:r>
            <a:r>
              <a:rPr lang="en-US" altLang="zh-CN" sz="1200" b="1" dirty="0">
                <a:latin typeface="Times New Roman" panose="02020603050405020304" pitchFamily="18" charset="0"/>
                <a:cs typeface="Times New Roman" panose="02020603050405020304" pitchFamily="18" charset="0"/>
              </a:rPr>
              <a:t>similarity</a:t>
            </a:r>
            <a:endParaRPr lang="en-US" altLang="zh-CN" sz="1200" b="0" i="0" dirty="0">
              <a:solidFill>
                <a:srgbClr val="2C2C36"/>
              </a:solidFill>
              <a:effectLst/>
              <a:latin typeface="Times New Roman" panose="02020603050405020304" pitchFamily="18" charset="0"/>
              <a:cs typeface="Times New Roman" panose="02020603050405020304" pitchFamily="18" charset="0"/>
            </a:endParaRPr>
          </a:p>
        </p:txBody>
      </p:sp>
      <p:sp>
        <p:nvSpPr>
          <p:cNvPr id="25" name="文本框 24">
            <a:extLst>
              <a:ext uri="{FF2B5EF4-FFF2-40B4-BE49-F238E27FC236}">
                <a16:creationId xmlns:a16="http://schemas.microsoft.com/office/drawing/2014/main" id="{6897E073-4F1A-6A4C-3915-68D3261E746F}"/>
              </a:ext>
            </a:extLst>
          </p:cNvPr>
          <p:cNvSpPr txBox="1"/>
          <p:nvPr/>
        </p:nvSpPr>
        <p:spPr>
          <a:xfrm>
            <a:off x="9154343" y="1618858"/>
            <a:ext cx="1605805" cy="276999"/>
          </a:xfrm>
          <a:prstGeom prst="rect">
            <a:avLst/>
          </a:prstGeom>
          <a:noFill/>
        </p:spPr>
        <p:txBody>
          <a:bodyPr wrap="square">
            <a:spAutoFit/>
          </a:bodyPr>
          <a:lstStyle/>
          <a:p>
            <a:r>
              <a:rPr lang="en-US" altLang="zh-CN" sz="1200" b="1" dirty="0">
                <a:latin typeface="Times New Roman" panose="02020603050405020304" pitchFamily="18" charset="0"/>
                <a:cs typeface="Times New Roman" panose="02020603050405020304" pitchFamily="18" charset="0"/>
              </a:rPr>
              <a:t>2) Kernel similarity</a:t>
            </a:r>
            <a:endParaRPr lang="zh-CN" altLang="en-US" sz="1200" b="1" dirty="0">
              <a:latin typeface="Times New Roman" panose="02020603050405020304" pitchFamily="18" charset="0"/>
              <a:cs typeface="Times New Roman" panose="02020603050405020304" pitchFamily="18" charset="0"/>
            </a:endParaRPr>
          </a:p>
        </p:txBody>
      </p:sp>
      <p:sp>
        <p:nvSpPr>
          <p:cNvPr id="26" name="矩形 25">
            <a:extLst>
              <a:ext uri="{FF2B5EF4-FFF2-40B4-BE49-F238E27FC236}">
                <a16:creationId xmlns:a16="http://schemas.microsoft.com/office/drawing/2014/main" id="{F543AF9F-6797-2A7E-228B-0399342FF18E}"/>
              </a:ext>
            </a:extLst>
          </p:cNvPr>
          <p:cNvSpPr/>
          <p:nvPr/>
        </p:nvSpPr>
        <p:spPr>
          <a:xfrm>
            <a:off x="185753" y="1859772"/>
            <a:ext cx="1227010" cy="461665"/>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a:extLst>
              <a:ext uri="{FF2B5EF4-FFF2-40B4-BE49-F238E27FC236}">
                <a16:creationId xmlns:a16="http://schemas.microsoft.com/office/drawing/2014/main" id="{5DCD74D7-8C87-4E2E-3888-B14D9998D219}"/>
              </a:ext>
            </a:extLst>
          </p:cNvPr>
          <p:cNvSpPr txBox="1"/>
          <p:nvPr/>
        </p:nvSpPr>
        <p:spPr>
          <a:xfrm>
            <a:off x="11009870" y="5571567"/>
            <a:ext cx="1107996" cy="1200329"/>
          </a:xfrm>
          <a:prstGeom prst="rect">
            <a:avLst/>
          </a:prstGeom>
          <a:noFill/>
        </p:spPr>
        <p:txBody>
          <a:bodyPr wrap="none" rtlCol="0">
            <a:spAutoFit/>
          </a:bodyPr>
          <a:lstStyle/>
          <a:p>
            <a:r>
              <a:rPr lang="zh-CN" altLang="en-US" dirty="0"/>
              <a:t>判定</a:t>
            </a:r>
            <a:endParaRPr lang="en-US" altLang="zh-CN" dirty="0"/>
          </a:p>
          <a:p>
            <a:r>
              <a:rPr lang="zh-CN" altLang="en-US" dirty="0"/>
              <a:t>结果</a:t>
            </a:r>
            <a:endParaRPr lang="en-US" altLang="zh-CN" dirty="0"/>
          </a:p>
          <a:p>
            <a:r>
              <a:rPr lang="zh-CN" altLang="en-US" dirty="0"/>
              <a:t>图中表现</a:t>
            </a:r>
            <a:endParaRPr lang="en-US" altLang="zh-CN" dirty="0"/>
          </a:p>
          <a:p>
            <a:r>
              <a:rPr lang="zh-CN" altLang="en-US" dirty="0"/>
              <a:t>表述</a:t>
            </a:r>
          </a:p>
        </p:txBody>
      </p:sp>
      <p:sp>
        <p:nvSpPr>
          <p:cNvPr id="28" name="文本框 27">
            <a:extLst>
              <a:ext uri="{FF2B5EF4-FFF2-40B4-BE49-F238E27FC236}">
                <a16:creationId xmlns:a16="http://schemas.microsoft.com/office/drawing/2014/main" id="{BAAE78A5-8BB1-3E1D-7442-1EBBF236526C}"/>
              </a:ext>
            </a:extLst>
          </p:cNvPr>
          <p:cNvSpPr txBox="1"/>
          <p:nvPr/>
        </p:nvSpPr>
        <p:spPr>
          <a:xfrm>
            <a:off x="11034667" y="2234545"/>
            <a:ext cx="1107996" cy="646331"/>
          </a:xfrm>
          <a:prstGeom prst="rect">
            <a:avLst/>
          </a:prstGeom>
          <a:noFill/>
        </p:spPr>
        <p:txBody>
          <a:bodyPr wrap="none" rtlCol="0">
            <a:spAutoFit/>
          </a:bodyPr>
          <a:lstStyle/>
          <a:p>
            <a:r>
              <a:rPr lang="zh-CN" altLang="en-US" dirty="0"/>
              <a:t>威胁模型</a:t>
            </a:r>
            <a:endParaRPr lang="en-US" altLang="zh-CN" dirty="0"/>
          </a:p>
          <a:p>
            <a:r>
              <a:rPr lang="zh-CN" altLang="en-US" dirty="0"/>
              <a:t>图标</a:t>
            </a:r>
          </a:p>
        </p:txBody>
      </p:sp>
      <p:sp>
        <p:nvSpPr>
          <p:cNvPr id="29" name="文本框 28">
            <a:extLst>
              <a:ext uri="{FF2B5EF4-FFF2-40B4-BE49-F238E27FC236}">
                <a16:creationId xmlns:a16="http://schemas.microsoft.com/office/drawing/2014/main" id="{7E0A1DF1-3B5D-7CA1-E7BE-E82DC3F4B712}"/>
              </a:ext>
            </a:extLst>
          </p:cNvPr>
          <p:cNvSpPr txBox="1"/>
          <p:nvPr/>
        </p:nvSpPr>
        <p:spPr>
          <a:xfrm>
            <a:off x="11040545" y="155169"/>
            <a:ext cx="1107996" cy="923330"/>
          </a:xfrm>
          <a:prstGeom prst="rect">
            <a:avLst/>
          </a:prstGeom>
          <a:noFill/>
        </p:spPr>
        <p:txBody>
          <a:bodyPr wrap="none" rtlCol="0">
            <a:spAutoFit/>
          </a:bodyPr>
          <a:lstStyle/>
          <a:p>
            <a:r>
              <a:rPr lang="zh-CN" altLang="en-US" dirty="0"/>
              <a:t>形容词</a:t>
            </a:r>
            <a:endParaRPr lang="en-US" altLang="zh-CN" dirty="0"/>
          </a:p>
          <a:p>
            <a:r>
              <a:rPr lang="zh-CN" altLang="en-US" dirty="0"/>
              <a:t>名称相似</a:t>
            </a:r>
            <a:endParaRPr lang="en-US" altLang="zh-CN" dirty="0"/>
          </a:p>
          <a:p>
            <a:r>
              <a:rPr lang="zh-CN" altLang="en-US" dirty="0"/>
              <a:t>关联性</a:t>
            </a:r>
          </a:p>
        </p:txBody>
      </p:sp>
      <p:sp>
        <p:nvSpPr>
          <p:cNvPr id="30" name="文本框 29">
            <a:extLst>
              <a:ext uri="{FF2B5EF4-FFF2-40B4-BE49-F238E27FC236}">
                <a16:creationId xmlns:a16="http://schemas.microsoft.com/office/drawing/2014/main" id="{CA87E106-EA5B-AB88-C2B9-EADFE40BA188}"/>
              </a:ext>
            </a:extLst>
          </p:cNvPr>
          <p:cNvSpPr txBox="1"/>
          <p:nvPr/>
        </p:nvSpPr>
        <p:spPr>
          <a:xfrm>
            <a:off x="11034667" y="1078110"/>
            <a:ext cx="1107996" cy="369332"/>
          </a:xfrm>
          <a:prstGeom prst="rect">
            <a:avLst/>
          </a:prstGeom>
          <a:noFill/>
        </p:spPr>
        <p:txBody>
          <a:bodyPr wrap="none" rtlCol="0">
            <a:spAutoFit/>
          </a:bodyPr>
          <a:lstStyle/>
          <a:p>
            <a:r>
              <a:rPr lang="zh-CN" altLang="en-US" dirty="0"/>
              <a:t>两种情况</a:t>
            </a:r>
          </a:p>
        </p:txBody>
      </p:sp>
      <p:sp>
        <p:nvSpPr>
          <p:cNvPr id="31" name="文本框 30">
            <a:extLst>
              <a:ext uri="{FF2B5EF4-FFF2-40B4-BE49-F238E27FC236}">
                <a16:creationId xmlns:a16="http://schemas.microsoft.com/office/drawing/2014/main" id="{8FF40B94-4136-512C-D8AB-73B6BA00E760}"/>
              </a:ext>
            </a:extLst>
          </p:cNvPr>
          <p:cNvSpPr txBox="1"/>
          <p:nvPr/>
        </p:nvSpPr>
        <p:spPr>
          <a:xfrm>
            <a:off x="11009870" y="4842083"/>
            <a:ext cx="1107996" cy="646331"/>
          </a:xfrm>
          <a:prstGeom prst="rect">
            <a:avLst/>
          </a:prstGeom>
          <a:noFill/>
        </p:spPr>
        <p:txBody>
          <a:bodyPr wrap="none" rtlCol="0">
            <a:spAutoFit/>
          </a:bodyPr>
          <a:lstStyle/>
          <a:p>
            <a:r>
              <a:rPr lang="zh-CN" altLang="en-US" dirty="0"/>
              <a:t>模型结果</a:t>
            </a:r>
            <a:endParaRPr lang="en-US" altLang="zh-CN" dirty="0"/>
          </a:p>
          <a:p>
            <a:r>
              <a:rPr lang="zh-CN" altLang="en-US" dirty="0"/>
              <a:t>缺形容词</a:t>
            </a:r>
          </a:p>
        </p:txBody>
      </p:sp>
      <p:sp>
        <p:nvSpPr>
          <p:cNvPr id="32" name="文本框 31">
            <a:extLst>
              <a:ext uri="{FF2B5EF4-FFF2-40B4-BE49-F238E27FC236}">
                <a16:creationId xmlns:a16="http://schemas.microsoft.com/office/drawing/2014/main" id="{D7329357-6F18-9E5E-BB53-5B05F8806CEA}"/>
              </a:ext>
            </a:extLst>
          </p:cNvPr>
          <p:cNvSpPr txBox="1"/>
          <p:nvPr/>
        </p:nvSpPr>
        <p:spPr>
          <a:xfrm>
            <a:off x="11132722" y="1558515"/>
            <a:ext cx="877163" cy="646331"/>
          </a:xfrm>
          <a:prstGeom prst="rect">
            <a:avLst/>
          </a:prstGeom>
          <a:noFill/>
        </p:spPr>
        <p:txBody>
          <a:bodyPr wrap="none" rtlCol="0">
            <a:spAutoFit/>
          </a:bodyPr>
          <a:lstStyle/>
          <a:p>
            <a:r>
              <a:rPr lang="zh-CN" altLang="en-US" dirty="0"/>
              <a:t>特征的</a:t>
            </a:r>
            <a:endParaRPr lang="en-US" altLang="zh-CN" dirty="0"/>
          </a:p>
          <a:p>
            <a:r>
              <a:rPr lang="zh-CN" altLang="en-US" dirty="0"/>
              <a:t>颜色</a:t>
            </a:r>
          </a:p>
        </p:txBody>
      </p:sp>
      <p:sp>
        <p:nvSpPr>
          <p:cNvPr id="33" name="文本框 32">
            <a:extLst>
              <a:ext uri="{FF2B5EF4-FFF2-40B4-BE49-F238E27FC236}">
                <a16:creationId xmlns:a16="http://schemas.microsoft.com/office/drawing/2014/main" id="{486CEE45-231B-A671-0896-9D109D38ECD9}"/>
              </a:ext>
            </a:extLst>
          </p:cNvPr>
          <p:cNvSpPr txBox="1"/>
          <p:nvPr/>
        </p:nvSpPr>
        <p:spPr>
          <a:xfrm>
            <a:off x="11009870" y="3074414"/>
            <a:ext cx="1242648" cy="1477328"/>
          </a:xfrm>
          <a:prstGeom prst="rect">
            <a:avLst/>
          </a:prstGeom>
          <a:noFill/>
        </p:spPr>
        <p:txBody>
          <a:bodyPr wrap="none" rtlCol="0">
            <a:spAutoFit/>
          </a:bodyPr>
          <a:lstStyle/>
          <a:p>
            <a:r>
              <a:rPr lang="zh-CN" altLang="en-US" dirty="0"/>
              <a:t>周三下午</a:t>
            </a:r>
            <a:endParaRPr lang="en-US" altLang="zh-CN" dirty="0"/>
          </a:p>
          <a:p>
            <a:r>
              <a:rPr lang="en-US" altLang="zh-CN" dirty="0"/>
              <a:t>2</a:t>
            </a:r>
            <a:r>
              <a:rPr lang="zh-CN" altLang="en-US" dirty="0"/>
              <a:t>点</a:t>
            </a:r>
            <a:r>
              <a:rPr lang="en-US" altLang="zh-CN" dirty="0"/>
              <a:t>30</a:t>
            </a:r>
          </a:p>
          <a:p>
            <a:r>
              <a:rPr lang="zh-CN" altLang="en-US" dirty="0"/>
              <a:t>图书馆</a:t>
            </a:r>
            <a:endParaRPr lang="en-US" altLang="zh-CN" dirty="0"/>
          </a:p>
          <a:p>
            <a:r>
              <a:rPr lang="zh-CN" altLang="en-US" dirty="0"/>
              <a:t>北门</a:t>
            </a:r>
            <a:r>
              <a:rPr lang="en-US" altLang="zh-CN" dirty="0"/>
              <a:t>5</a:t>
            </a:r>
            <a:r>
              <a:rPr lang="zh-CN" altLang="en-US" dirty="0"/>
              <a:t>楼</a:t>
            </a:r>
            <a:endParaRPr lang="en-US" altLang="zh-CN" dirty="0"/>
          </a:p>
          <a:p>
            <a:r>
              <a:rPr lang="en-US" altLang="zh-CN" dirty="0"/>
              <a:t>527</a:t>
            </a:r>
            <a:r>
              <a:rPr lang="zh-CN" altLang="en-US" dirty="0"/>
              <a:t>会议室</a:t>
            </a:r>
          </a:p>
        </p:txBody>
      </p:sp>
    </p:spTree>
    <p:extLst>
      <p:ext uri="{BB962C8B-B14F-4D97-AF65-F5344CB8AC3E}">
        <p14:creationId xmlns:p14="http://schemas.microsoft.com/office/powerpoint/2010/main" val="132289112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473D64-E6FB-A777-8CE4-933E71F07E1F}"/>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A04B0BAA-FF58-522C-B323-6C6A98F6E2B7}"/>
              </a:ext>
            </a:extLst>
          </p:cNvPr>
          <p:cNvSpPr>
            <a:spLocks noGrp="1"/>
          </p:cNvSpPr>
          <p:nvPr>
            <p:ph type="title"/>
          </p:nvPr>
        </p:nvSpPr>
        <p:spPr>
          <a:xfrm>
            <a:off x="414997" y="85725"/>
            <a:ext cx="11001214" cy="935625"/>
          </a:xfrm>
        </p:spPr>
        <p:txBody>
          <a:bodyPr>
            <a:normAutofit/>
          </a:bodyPr>
          <a:lstStyle/>
          <a:p>
            <a:r>
              <a:rPr lang="zh-CN" altLang="en-US" sz="2400" dirty="0">
                <a:latin typeface="宋体" panose="02010600030101010101" pitchFamily="2" charset="-122"/>
                <a:ea typeface="宋体" panose="02010600030101010101" pitchFamily="2" charset="-122"/>
              </a:rPr>
              <a:t>引言思路</a:t>
            </a:r>
          </a:p>
        </p:txBody>
      </p:sp>
      <p:sp>
        <p:nvSpPr>
          <p:cNvPr id="4" name="矩形: 圆角 3">
            <a:extLst>
              <a:ext uri="{FF2B5EF4-FFF2-40B4-BE49-F238E27FC236}">
                <a16:creationId xmlns:a16="http://schemas.microsoft.com/office/drawing/2014/main" id="{743885BF-FADD-0E6C-8BC8-F696C0099018}"/>
              </a:ext>
            </a:extLst>
          </p:cNvPr>
          <p:cNvSpPr/>
          <p:nvPr/>
        </p:nvSpPr>
        <p:spPr>
          <a:xfrm>
            <a:off x="253987" y="1495224"/>
            <a:ext cx="1751833" cy="7589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200" dirty="0">
                <a:latin typeface="Times New Roman" panose="02020603050405020304" pitchFamily="18" charset="0"/>
                <a:cs typeface="Times New Roman" panose="02020603050405020304" pitchFamily="18" charset="0"/>
              </a:rPr>
              <a:t>GNN</a:t>
            </a:r>
            <a:r>
              <a:rPr lang="zh-CN" altLang="en-US" sz="1200" dirty="0">
                <a:latin typeface="Times New Roman" panose="02020603050405020304" pitchFamily="18" charset="0"/>
                <a:cs typeface="Times New Roman" panose="02020603050405020304" pitchFamily="18" charset="0"/>
              </a:rPr>
              <a:t>模型快速发展和广泛应用</a:t>
            </a:r>
          </a:p>
        </p:txBody>
      </p:sp>
      <p:sp>
        <p:nvSpPr>
          <p:cNvPr id="5" name="箭头: 右 4">
            <a:extLst>
              <a:ext uri="{FF2B5EF4-FFF2-40B4-BE49-F238E27FC236}">
                <a16:creationId xmlns:a16="http://schemas.microsoft.com/office/drawing/2014/main" id="{088BDA3A-54E2-6821-996B-717E06DE3641}"/>
              </a:ext>
            </a:extLst>
          </p:cNvPr>
          <p:cNvSpPr/>
          <p:nvPr/>
        </p:nvSpPr>
        <p:spPr>
          <a:xfrm>
            <a:off x="2142115" y="1735235"/>
            <a:ext cx="429621" cy="245477"/>
          </a:xfrm>
          <a:prstGeom prst="rightArrow">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6" name="矩形: 圆角 5">
            <a:extLst>
              <a:ext uri="{FF2B5EF4-FFF2-40B4-BE49-F238E27FC236}">
                <a16:creationId xmlns:a16="http://schemas.microsoft.com/office/drawing/2014/main" id="{6D22835F-0011-7EC9-E061-3C30D6249E37}"/>
              </a:ext>
            </a:extLst>
          </p:cNvPr>
          <p:cNvSpPr/>
          <p:nvPr/>
        </p:nvSpPr>
        <p:spPr>
          <a:xfrm>
            <a:off x="2689274" y="1515270"/>
            <a:ext cx="1647855" cy="84489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200" dirty="0">
                <a:latin typeface="Times New Roman" panose="02020603050405020304" pitchFamily="18" charset="0"/>
                <a:cs typeface="Times New Roman" panose="02020603050405020304" pitchFamily="18" charset="0"/>
              </a:rPr>
              <a:t>模型依赖大量的图数据集进行训练实现最佳功能</a:t>
            </a:r>
          </a:p>
        </p:txBody>
      </p:sp>
      <p:sp>
        <p:nvSpPr>
          <p:cNvPr id="7" name="箭头: 右 6">
            <a:extLst>
              <a:ext uri="{FF2B5EF4-FFF2-40B4-BE49-F238E27FC236}">
                <a16:creationId xmlns:a16="http://schemas.microsoft.com/office/drawing/2014/main" id="{A4B74BFA-5141-F939-0C49-344F60789129}"/>
              </a:ext>
            </a:extLst>
          </p:cNvPr>
          <p:cNvSpPr/>
          <p:nvPr/>
        </p:nvSpPr>
        <p:spPr>
          <a:xfrm>
            <a:off x="4467974" y="1735235"/>
            <a:ext cx="429621" cy="245477"/>
          </a:xfrm>
          <a:prstGeom prst="rightArrow">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8" name="矩形: 圆角 7">
            <a:extLst>
              <a:ext uri="{FF2B5EF4-FFF2-40B4-BE49-F238E27FC236}">
                <a16:creationId xmlns:a16="http://schemas.microsoft.com/office/drawing/2014/main" id="{8B3E200E-985F-3564-1A65-291F61C07DFA}"/>
              </a:ext>
            </a:extLst>
          </p:cNvPr>
          <p:cNvSpPr/>
          <p:nvPr/>
        </p:nvSpPr>
        <p:spPr>
          <a:xfrm>
            <a:off x="5015133" y="1411288"/>
            <a:ext cx="1871003" cy="97853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200" dirty="0">
                <a:latin typeface="Times New Roman" panose="02020603050405020304" pitchFamily="18" charset="0"/>
                <a:cs typeface="Times New Roman" panose="02020603050405020304" pitchFamily="18" charset="0"/>
              </a:rPr>
              <a:t>往往存在未经授权的数据收集和滥用。</a:t>
            </a:r>
            <a:endParaRPr lang="en-US" altLang="zh-CN" sz="1200" dirty="0">
              <a:latin typeface="Times New Roman" panose="02020603050405020304" pitchFamily="18" charset="0"/>
              <a:cs typeface="Times New Roman" panose="02020603050405020304" pitchFamily="18" charset="0"/>
            </a:endParaRPr>
          </a:p>
          <a:p>
            <a:pPr algn="ctr"/>
            <a:r>
              <a:rPr lang="zh-CN" altLang="en-US" sz="1200" dirty="0">
                <a:latin typeface="Times New Roman" panose="02020603050405020304" pitchFamily="18" charset="0"/>
                <a:cs typeface="Times New Roman" panose="02020603050405020304" pitchFamily="18" charset="0"/>
              </a:rPr>
              <a:t>数据滥用损害了数据所有者的知识产权</a:t>
            </a:r>
          </a:p>
        </p:txBody>
      </p:sp>
      <p:sp>
        <p:nvSpPr>
          <p:cNvPr id="9" name="箭头: 右 8">
            <a:extLst>
              <a:ext uri="{FF2B5EF4-FFF2-40B4-BE49-F238E27FC236}">
                <a16:creationId xmlns:a16="http://schemas.microsoft.com/office/drawing/2014/main" id="{BFECA24A-3BB1-FA2B-EF18-931944CF997B}"/>
              </a:ext>
            </a:extLst>
          </p:cNvPr>
          <p:cNvSpPr/>
          <p:nvPr/>
        </p:nvSpPr>
        <p:spPr>
          <a:xfrm>
            <a:off x="7121212" y="1791569"/>
            <a:ext cx="429621" cy="245477"/>
          </a:xfrm>
          <a:prstGeom prst="rightArrow">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10" name="矩形: 圆角 9">
            <a:extLst>
              <a:ext uri="{FF2B5EF4-FFF2-40B4-BE49-F238E27FC236}">
                <a16:creationId xmlns:a16="http://schemas.microsoft.com/office/drawing/2014/main" id="{14519C11-1499-7FB9-79E4-2299D1143D26}"/>
              </a:ext>
            </a:extLst>
          </p:cNvPr>
          <p:cNvSpPr/>
          <p:nvPr/>
        </p:nvSpPr>
        <p:spPr>
          <a:xfrm>
            <a:off x="7657515" y="1425039"/>
            <a:ext cx="1871003" cy="97853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200" dirty="0">
                <a:latin typeface="Times New Roman" panose="02020603050405020304" pitchFamily="18" charset="0"/>
                <a:cs typeface="Times New Roman" panose="02020603050405020304" pitchFamily="18" charset="0"/>
              </a:rPr>
              <a:t>后门水印技术被广泛应用到图像数据集上实现数据集的权属保护</a:t>
            </a:r>
          </a:p>
        </p:txBody>
      </p:sp>
      <p:sp>
        <p:nvSpPr>
          <p:cNvPr id="11" name="箭头: 右 10">
            <a:extLst>
              <a:ext uri="{FF2B5EF4-FFF2-40B4-BE49-F238E27FC236}">
                <a16:creationId xmlns:a16="http://schemas.microsoft.com/office/drawing/2014/main" id="{9F41B337-7A20-9166-0F4C-B735F4A5A4C6}"/>
              </a:ext>
            </a:extLst>
          </p:cNvPr>
          <p:cNvSpPr/>
          <p:nvPr/>
        </p:nvSpPr>
        <p:spPr>
          <a:xfrm>
            <a:off x="9564894" y="1823103"/>
            <a:ext cx="406476" cy="245477"/>
          </a:xfrm>
          <a:prstGeom prst="rightArrow">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12" name="矩形: 圆角 11">
            <a:extLst>
              <a:ext uri="{FF2B5EF4-FFF2-40B4-BE49-F238E27FC236}">
                <a16:creationId xmlns:a16="http://schemas.microsoft.com/office/drawing/2014/main" id="{FD5F6FA4-9641-DBE8-C16C-14F5ED930E00}"/>
              </a:ext>
            </a:extLst>
          </p:cNvPr>
          <p:cNvSpPr/>
          <p:nvPr/>
        </p:nvSpPr>
        <p:spPr>
          <a:xfrm>
            <a:off x="9971370" y="1322364"/>
            <a:ext cx="2050439" cy="110462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200" dirty="0">
                <a:latin typeface="Times New Roman" panose="02020603050405020304" pitchFamily="18" charset="0"/>
                <a:cs typeface="Times New Roman" panose="02020603050405020304" pitchFamily="18" charset="0"/>
              </a:rPr>
              <a:t>现有的后门水印技术存在被攻击者恶意操控后门的风险，会导致训练的模型存在安全隐患，保证不了无害性，现有的后门水印易被检测到，隐蔽性较差</a:t>
            </a:r>
            <a:endParaRPr lang="en-US" altLang="zh-CN" sz="1200" dirty="0">
              <a:latin typeface="Times New Roman" panose="02020603050405020304" pitchFamily="18" charset="0"/>
              <a:cs typeface="Times New Roman" panose="02020603050405020304" pitchFamily="18" charset="0"/>
            </a:endParaRPr>
          </a:p>
        </p:txBody>
      </p:sp>
      <p:sp>
        <p:nvSpPr>
          <p:cNvPr id="13" name="箭头: 右 12">
            <a:extLst>
              <a:ext uri="{FF2B5EF4-FFF2-40B4-BE49-F238E27FC236}">
                <a16:creationId xmlns:a16="http://schemas.microsoft.com/office/drawing/2014/main" id="{015B0D96-ED07-9C4A-5715-F1AEB23AA105}"/>
              </a:ext>
            </a:extLst>
          </p:cNvPr>
          <p:cNvSpPr/>
          <p:nvPr/>
        </p:nvSpPr>
        <p:spPr>
          <a:xfrm rot="5400000">
            <a:off x="10871498" y="2696591"/>
            <a:ext cx="429621" cy="245477"/>
          </a:xfrm>
          <a:prstGeom prst="rightArrow">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14" name="矩形: 圆角 13">
            <a:extLst>
              <a:ext uri="{FF2B5EF4-FFF2-40B4-BE49-F238E27FC236}">
                <a16:creationId xmlns:a16="http://schemas.microsoft.com/office/drawing/2014/main" id="{DF21B156-C7BD-F127-2EC2-44E3804C59E4}"/>
              </a:ext>
            </a:extLst>
          </p:cNvPr>
          <p:cNvSpPr/>
          <p:nvPr/>
        </p:nvSpPr>
        <p:spPr>
          <a:xfrm>
            <a:off x="10150806" y="3197914"/>
            <a:ext cx="1871003" cy="97853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200" dirty="0">
                <a:latin typeface="Times New Roman" panose="02020603050405020304" pitchFamily="18" charset="0"/>
                <a:cs typeface="Times New Roman" panose="02020603050405020304" pitchFamily="18" charset="0"/>
              </a:rPr>
              <a:t>类似</a:t>
            </a:r>
            <a:r>
              <a:rPr lang="en-US" altLang="zh-CN" sz="1200" dirty="0">
                <a:latin typeface="Times New Roman" panose="02020603050405020304" pitchFamily="18" charset="0"/>
                <a:cs typeface="Times New Roman" panose="02020603050405020304" pitchFamily="18" charset="0"/>
              </a:rPr>
              <a:t>NLP</a:t>
            </a:r>
            <a:r>
              <a:rPr lang="zh-CN" altLang="en-US" sz="1200" dirty="0">
                <a:latin typeface="Times New Roman" panose="02020603050405020304" pitchFamily="18" charset="0"/>
                <a:cs typeface="Times New Roman" panose="02020603050405020304" pitchFamily="18" charset="0"/>
              </a:rPr>
              <a:t>中的提示学习技术近期被广泛应用到</a:t>
            </a:r>
            <a:r>
              <a:rPr lang="en-US" altLang="zh-CN" sz="1200" dirty="0">
                <a:latin typeface="Times New Roman" panose="02020603050405020304" pitchFamily="18" charset="0"/>
                <a:cs typeface="Times New Roman" panose="02020603050405020304" pitchFamily="18" charset="0"/>
              </a:rPr>
              <a:t>GNN</a:t>
            </a:r>
            <a:r>
              <a:rPr lang="zh-CN" altLang="en-US" sz="1200" dirty="0">
                <a:latin typeface="Times New Roman" panose="02020603050405020304" pitchFamily="18" charset="0"/>
                <a:cs typeface="Times New Roman" panose="02020603050405020304" pitchFamily="18" charset="0"/>
              </a:rPr>
              <a:t>领域</a:t>
            </a:r>
          </a:p>
        </p:txBody>
      </p:sp>
      <p:sp>
        <p:nvSpPr>
          <p:cNvPr id="15" name="箭头: 右 14">
            <a:extLst>
              <a:ext uri="{FF2B5EF4-FFF2-40B4-BE49-F238E27FC236}">
                <a16:creationId xmlns:a16="http://schemas.microsoft.com/office/drawing/2014/main" id="{D1D33584-4BDC-A4C2-B7B2-E1CA4A1B3B15}"/>
              </a:ext>
            </a:extLst>
          </p:cNvPr>
          <p:cNvSpPr/>
          <p:nvPr/>
        </p:nvSpPr>
        <p:spPr>
          <a:xfrm rot="10800000">
            <a:off x="9541748" y="3564442"/>
            <a:ext cx="429621" cy="245477"/>
          </a:xfrm>
          <a:prstGeom prst="rightArrow">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16" name="矩形: 圆角 15">
            <a:extLst>
              <a:ext uri="{FF2B5EF4-FFF2-40B4-BE49-F238E27FC236}">
                <a16:creationId xmlns:a16="http://schemas.microsoft.com/office/drawing/2014/main" id="{E19AF56F-62AC-5C86-2783-96B7CB1B8A26}"/>
              </a:ext>
            </a:extLst>
          </p:cNvPr>
          <p:cNvSpPr/>
          <p:nvPr/>
        </p:nvSpPr>
        <p:spPr>
          <a:xfrm>
            <a:off x="6886136" y="2870334"/>
            <a:ext cx="2476175" cy="132556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200" dirty="0">
                <a:latin typeface="Times New Roman" panose="02020603050405020304" pitchFamily="18" charset="0"/>
                <a:cs typeface="Times New Roman" panose="02020603050405020304" pitchFamily="18" charset="0"/>
              </a:rPr>
              <a:t>受图提示学习的启发，我们提出了一个图提示学习驱动，考虑嵌入相似性和分布相似性的高隐蔽性数据集权属保护方法，在验证阶段配合假设检验实现数据集权属验证的同时，避免后门引起的安全隐患</a:t>
            </a:r>
          </a:p>
        </p:txBody>
      </p:sp>
      <p:sp>
        <p:nvSpPr>
          <p:cNvPr id="17" name="箭头: 右 16">
            <a:extLst>
              <a:ext uri="{FF2B5EF4-FFF2-40B4-BE49-F238E27FC236}">
                <a16:creationId xmlns:a16="http://schemas.microsoft.com/office/drawing/2014/main" id="{06BB1411-A931-EF6F-6D0A-DCBF74B836E9}"/>
              </a:ext>
            </a:extLst>
          </p:cNvPr>
          <p:cNvSpPr/>
          <p:nvPr/>
        </p:nvSpPr>
        <p:spPr>
          <a:xfrm rot="10800000">
            <a:off x="6151986" y="3405473"/>
            <a:ext cx="429621" cy="245477"/>
          </a:xfrm>
          <a:prstGeom prst="rightArrow">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18" name="矩形: 圆角 17">
            <a:extLst>
              <a:ext uri="{FF2B5EF4-FFF2-40B4-BE49-F238E27FC236}">
                <a16:creationId xmlns:a16="http://schemas.microsoft.com/office/drawing/2014/main" id="{06AFCAA2-0685-0142-B398-2CD595A1E3D6}"/>
              </a:ext>
            </a:extLst>
          </p:cNvPr>
          <p:cNvSpPr/>
          <p:nvPr/>
        </p:nvSpPr>
        <p:spPr>
          <a:xfrm>
            <a:off x="3989913" y="3075173"/>
            <a:ext cx="1871003" cy="97853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200" dirty="0">
                <a:latin typeface="Times New Roman" panose="02020603050405020304" pitchFamily="18" charset="0"/>
                <a:cs typeface="Times New Roman" panose="02020603050405020304" pitchFamily="18" charset="0"/>
              </a:rPr>
              <a:t>对比分析，常见的后门水印技术与我们方案，突出方案的优越性</a:t>
            </a:r>
          </a:p>
        </p:txBody>
      </p:sp>
      <p:sp>
        <p:nvSpPr>
          <p:cNvPr id="19" name="矩形: 圆角 18">
            <a:extLst>
              <a:ext uri="{FF2B5EF4-FFF2-40B4-BE49-F238E27FC236}">
                <a16:creationId xmlns:a16="http://schemas.microsoft.com/office/drawing/2014/main" id="{FD244122-B3FC-189A-10FB-0D4565968D3E}"/>
              </a:ext>
            </a:extLst>
          </p:cNvPr>
          <p:cNvSpPr/>
          <p:nvPr/>
        </p:nvSpPr>
        <p:spPr>
          <a:xfrm>
            <a:off x="914776" y="3161682"/>
            <a:ext cx="1871003" cy="97853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200" dirty="0">
                <a:latin typeface="Times New Roman" panose="02020603050405020304" pitchFamily="18" charset="0"/>
                <a:cs typeface="Times New Roman" panose="02020603050405020304" pitchFamily="18" charset="0"/>
              </a:rPr>
              <a:t>总结方案贡献</a:t>
            </a:r>
          </a:p>
        </p:txBody>
      </p:sp>
      <p:sp>
        <p:nvSpPr>
          <p:cNvPr id="20" name="箭头: 右 19">
            <a:extLst>
              <a:ext uri="{FF2B5EF4-FFF2-40B4-BE49-F238E27FC236}">
                <a16:creationId xmlns:a16="http://schemas.microsoft.com/office/drawing/2014/main" id="{2E69C478-A1DA-1B36-EA86-00CF176F778A}"/>
              </a:ext>
            </a:extLst>
          </p:cNvPr>
          <p:cNvSpPr/>
          <p:nvPr/>
        </p:nvSpPr>
        <p:spPr>
          <a:xfrm rot="10800000">
            <a:off x="3298390" y="3564442"/>
            <a:ext cx="429621" cy="245477"/>
          </a:xfrm>
          <a:prstGeom prst="rightArrow">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21" name="文本框 20">
            <a:extLst>
              <a:ext uri="{FF2B5EF4-FFF2-40B4-BE49-F238E27FC236}">
                <a16:creationId xmlns:a16="http://schemas.microsoft.com/office/drawing/2014/main" id="{5A7CAD95-0CFD-3731-BD3F-CA7E72A38B1A}"/>
              </a:ext>
            </a:extLst>
          </p:cNvPr>
          <p:cNvSpPr txBox="1"/>
          <p:nvPr/>
        </p:nvSpPr>
        <p:spPr>
          <a:xfrm>
            <a:off x="7889097" y="197996"/>
            <a:ext cx="3904920" cy="369332"/>
          </a:xfrm>
          <a:prstGeom prst="rect">
            <a:avLst/>
          </a:prstGeom>
          <a:noFill/>
        </p:spPr>
        <p:txBody>
          <a:bodyPr wrap="square" rtlCol="0">
            <a:spAutoFit/>
          </a:bodyPr>
          <a:lstStyle/>
          <a:p>
            <a:r>
              <a:rPr lang="en-US" altLang="zh-CN" dirty="0"/>
              <a:t>Signature </a:t>
            </a:r>
            <a:r>
              <a:rPr lang="zh-CN" altLang="en-US" dirty="0"/>
              <a:t>签名   指纹 触发器 水印</a:t>
            </a:r>
          </a:p>
        </p:txBody>
      </p:sp>
      <p:sp>
        <p:nvSpPr>
          <p:cNvPr id="23" name="文本框 22">
            <a:extLst>
              <a:ext uri="{FF2B5EF4-FFF2-40B4-BE49-F238E27FC236}">
                <a16:creationId xmlns:a16="http://schemas.microsoft.com/office/drawing/2014/main" id="{6A85DFAE-661E-1EAD-113B-A22F58A121B7}"/>
              </a:ext>
            </a:extLst>
          </p:cNvPr>
          <p:cNvSpPr txBox="1"/>
          <p:nvPr/>
        </p:nvSpPr>
        <p:spPr>
          <a:xfrm>
            <a:off x="7511291" y="953032"/>
            <a:ext cx="3904920" cy="369332"/>
          </a:xfrm>
          <a:prstGeom prst="rect">
            <a:avLst/>
          </a:prstGeom>
          <a:noFill/>
        </p:spPr>
        <p:txBody>
          <a:bodyPr wrap="square">
            <a:spAutoFit/>
          </a:bodyPr>
          <a:lstStyle/>
          <a:p>
            <a:r>
              <a:rPr lang="en-US" altLang="zh-CN" dirty="0"/>
              <a:t>Activatable subgraph  </a:t>
            </a:r>
            <a:r>
              <a:rPr lang="zh-CN" altLang="en-US" dirty="0"/>
              <a:t>可激活的子图</a:t>
            </a:r>
            <a:endParaRPr lang="en-US" altLang="zh-CN" dirty="0"/>
          </a:p>
        </p:txBody>
      </p:sp>
      <p:sp>
        <p:nvSpPr>
          <p:cNvPr id="24" name="文本框 23">
            <a:extLst>
              <a:ext uri="{FF2B5EF4-FFF2-40B4-BE49-F238E27FC236}">
                <a16:creationId xmlns:a16="http://schemas.microsoft.com/office/drawing/2014/main" id="{87777E71-851E-EFE5-6C40-8F66D6C6F5DA}"/>
              </a:ext>
            </a:extLst>
          </p:cNvPr>
          <p:cNvSpPr txBox="1"/>
          <p:nvPr/>
        </p:nvSpPr>
        <p:spPr>
          <a:xfrm>
            <a:off x="4199207" y="314680"/>
            <a:ext cx="2218877" cy="369332"/>
          </a:xfrm>
          <a:prstGeom prst="rect">
            <a:avLst/>
          </a:prstGeom>
          <a:noFill/>
        </p:spPr>
        <p:txBody>
          <a:bodyPr wrap="none" rtlCol="0">
            <a:spAutoFit/>
          </a:bodyPr>
          <a:lstStyle/>
          <a:p>
            <a:r>
              <a:rPr lang="zh-CN" altLang="en-US" dirty="0"/>
              <a:t>代表性节点   有歧义</a:t>
            </a:r>
          </a:p>
        </p:txBody>
      </p:sp>
      <p:sp>
        <p:nvSpPr>
          <p:cNvPr id="25" name="文本框 24">
            <a:extLst>
              <a:ext uri="{FF2B5EF4-FFF2-40B4-BE49-F238E27FC236}">
                <a16:creationId xmlns:a16="http://schemas.microsoft.com/office/drawing/2014/main" id="{CDDE59A5-67AF-1201-9D6F-1857E2BE32B5}"/>
              </a:ext>
            </a:extLst>
          </p:cNvPr>
          <p:cNvSpPr txBox="1"/>
          <p:nvPr/>
        </p:nvSpPr>
        <p:spPr>
          <a:xfrm>
            <a:off x="2356925" y="310990"/>
            <a:ext cx="1569660" cy="369332"/>
          </a:xfrm>
          <a:prstGeom prst="rect">
            <a:avLst/>
          </a:prstGeom>
          <a:noFill/>
        </p:spPr>
        <p:txBody>
          <a:bodyPr wrap="none" rtlCol="0">
            <a:spAutoFit/>
          </a:bodyPr>
          <a:lstStyle/>
          <a:p>
            <a:r>
              <a:rPr lang="zh-CN" altLang="en-US" dirty="0">
                <a:solidFill>
                  <a:srgbClr val="FF0000"/>
                </a:solidFill>
              </a:rPr>
              <a:t>扰动子图结构</a:t>
            </a:r>
          </a:p>
        </p:txBody>
      </p:sp>
      <p:cxnSp>
        <p:nvCxnSpPr>
          <p:cNvPr id="27" name="直接箭头连接符 26">
            <a:extLst>
              <a:ext uri="{FF2B5EF4-FFF2-40B4-BE49-F238E27FC236}">
                <a16:creationId xmlns:a16="http://schemas.microsoft.com/office/drawing/2014/main" id="{F1528E3A-8CE9-1BC5-DCA5-D43AEDF266F7}"/>
              </a:ext>
            </a:extLst>
          </p:cNvPr>
          <p:cNvCxnSpPr>
            <a:cxnSpLocks/>
            <a:stCxn id="25" idx="3"/>
            <a:endCxn id="24" idx="1"/>
          </p:cNvCxnSpPr>
          <p:nvPr/>
        </p:nvCxnSpPr>
        <p:spPr>
          <a:xfrm>
            <a:off x="3926585" y="495656"/>
            <a:ext cx="272622" cy="36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文本框 29">
            <a:extLst>
              <a:ext uri="{FF2B5EF4-FFF2-40B4-BE49-F238E27FC236}">
                <a16:creationId xmlns:a16="http://schemas.microsoft.com/office/drawing/2014/main" id="{B6703F87-89E8-9CEF-E06B-4A6B267F82BB}"/>
              </a:ext>
            </a:extLst>
          </p:cNvPr>
          <p:cNvSpPr txBox="1"/>
          <p:nvPr/>
        </p:nvSpPr>
        <p:spPr>
          <a:xfrm>
            <a:off x="6629318" y="440646"/>
            <a:ext cx="881973" cy="369332"/>
          </a:xfrm>
          <a:prstGeom prst="rect">
            <a:avLst/>
          </a:prstGeom>
          <a:noFill/>
        </p:spPr>
        <p:txBody>
          <a:bodyPr wrap="none" rtlCol="0">
            <a:spAutoFit/>
          </a:bodyPr>
          <a:lstStyle/>
          <a:p>
            <a:r>
              <a:rPr lang="en-US" altLang="zh-CN" dirty="0">
                <a:solidFill>
                  <a:srgbClr val="FF0000"/>
                </a:solidFill>
              </a:rPr>
              <a:t>KL</a:t>
            </a:r>
            <a:r>
              <a:rPr lang="zh-CN" altLang="en-US" dirty="0">
                <a:solidFill>
                  <a:srgbClr val="FF0000"/>
                </a:solidFill>
              </a:rPr>
              <a:t>散度</a:t>
            </a:r>
          </a:p>
        </p:txBody>
      </p:sp>
      <p:sp>
        <p:nvSpPr>
          <p:cNvPr id="31" name="文本框 30">
            <a:extLst>
              <a:ext uri="{FF2B5EF4-FFF2-40B4-BE49-F238E27FC236}">
                <a16:creationId xmlns:a16="http://schemas.microsoft.com/office/drawing/2014/main" id="{007575F3-37F0-5FBF-15BD-9371FCD9FA37}"/>
              </a:ext>
            </a:extLst>
          </p:cNvPr>
          <p:cNvSpPr txBox="1"/>
          <p:nvPr/>
        </p:nvSpPr>
        <p:spPr>
          <a:xfrm>
            <a:off x="4136328" y="830584"/>
            <a:ext cx="2492990" cy="369332"/>
          </a:xfrm>
          <a:prstGeom prst="rect">
            <a:avLst/>
          </a:prstGeom>
          <a:noFill/>
        </p:spPr>
        <p:txBody>
          <a:bodyPr wrap="none" rtlCol="0">
            <a:spAutoFit/>
          </a:bodyPr>
          <a:lstStyle/>
          <a:p>
            <a:r>
              <a:rPr lang="zh-CN" altLang="en-US" dirty="0">
                <a:solidFill>
                  <a:srgbClr val="FF0000"/>
                </a:solidFill>
              </a:rPr>
              <a:t>对模型影响较小的节点</a:t>
            </a:r>
          </a:p>
        </p:txBody>
      </p:sp>
      <p:sp>
        <p:nvSpPr>
          <p:cNvPr id="32" name="文本框 31">
            <a:extLst>
              <a:ext uri="{FF2B5EF4-FFF2-40B4-BE49-F238E27FC236}">
                <a16:creationId xmlns:a16="http://schemas.microsoft.com/office/drawing/2014/main" id="{39156F02-3783-64A6-6F47-A7A569FD6316}"/>
              </a:ext>
            </a:extLst>
          </p:cNvPr>
          <p:cNvSpPr txBox="1"/>
          <p:nvPr/>
        </p:nvSpPr>
        <p:spPr>
          <a:xfrm>
            <a:off x="1062111" y="5725551"/>
            <a:ext cx="2848857" cy="369332"/>
          </a:xfrm>
          <a:prstGeom prst="rect">
            <a:avLst/>
          </a:prstGeom>
          <a:noFill/>
        </p:spPr>
        <p:txBody>
          <a:bodyPr wrap="none" rtlCol="0">
            <a:spAutoFit/>
          </a:bodyPr>
          <a:lstStyle/>
          <a:p>
            <a:r>
              <a:rPr lang="zh-CN" altLang="en-US" dirty="0"/>
              <a:t>分四段或者五段  列小标题</a:t>
            </a:r>
          </a:p>
        </p:txBody>
      </p:sp>
    </p:spTree>
    <p:extLst>
      <p:ext uri="{BB962C8B-B14F-4D97-AF65-F5344CB8AC3E}">
        <p14:creationId xmlns:p14="http://schemas.microsoft.com/office/powerpoint/2010/main" val="308569119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5FE530-5A88-6BFA-6105-B545CB603A59}"/>
            </a:ext>
          </a:extLst>
        </p:cNvPr>
        <p:cNvGrpSpPr/>
        <p:nvPr/>
      </p:nvGrpSpPr>
      <p:grpSpPr>
        <a:xfrm>
          <a:off x="0" y="0"/>
          <a:ext cx="0" cy="0"/>
          <a:chOff x="0" y="0"/>
          <a:chExt cx="0" cy="0"/>
        </a:xfrm>
      </p:grpSpPr>
      <p:sp>
        <p:nvSpPr>
          <p:cNvPr id="1303" name="矩形 1302">
            <a:extLst>
              <a:ext uri="{FF2B5EF4-FFF2-40B4-BE49-F238E27FC236}">
                <a16:creationId xmlns:a16="http://schemas.microsoft.com/office/drawing/2014/main" id="{CE498259-5F12-A95D-2CD5-1CD7B329D2D2}"/>
              </a:ext>
            </a:extLst>
          </p:cNvPr>
          <p:cNvSpPr/>
          <p:nvPr/>
        </p:nvSpPr>
        <p:spPr>
          <a:xfrm>
            <a:off x="6593038" y="198142"/>
            <a:ext cx="5171614" cy="6659858"/>
          </a:xfrm>
          <a:prstGeom prst="rect">
            <a:avLst/>
          </a:prstGeom>
          <a:solidFill>
            <a:srgbClr val="EFF3E2"/>
          </a:solidFill>
          <a:ln>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200" dirty="0">
              <a:latin typeface="Times New Roman" panose="02020603050405020304" pitchFamily="18" charset="0"/>
              <a:cs typeface="Times New Roman" panose="02020603050405020304" pitchFamily="18" charset="0"/>
            </a:endParaRPr>
          </a:p>
        </p:txBody>
      </p:sp>
      <p:sp>
        <p:nvSpPr>
          <p:cNvPr id="377" name="矩形 376">
            <a:extLst>
              <a:ext uri="{FF2B5EF4-FFF2-40B4-BE49-F238E27FC236}">
                <a16:creationId xmlns:a16="http://schemas.microsoft.com/office/drawing/2014/main" id="{8634AE96-E082-EC82-42B3-B5C465CBD15F}"/>
              </a:ext>
            </a:extLst>
          </p:cNvPr>
          <p:cNvSpPr/>
          <p:nvPr/>
        </p:nvSpPr>
        <p:spPr>
          <a:xfrm>
            <a:off x="49216" y="2732268"/>
            <a:ext cx="6450141" cy="4125732"/>
          </a:xfrm>
          <a:prstGeom prst="rect">
            <a:avLst/>
          </a:prstGeom>
          <a:solidFill>
            <a:srgbClr val="E8F8F1"/>
          </a:solidFill>
          <a:ln>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07" name="矩形 906">
            <a:extLst>
              <a:ext uri="{FF2B5EF4-FFF2-40B4-BE49-F238E27FC236}">
                <a16:creationId xmlns:a16="http://schemas.microsoft.com/office/drawing/2014/main" id="{B9F4C04A-9AE1-C091-32A9-3BBEC0225630}"/>
              </a:ext>
            </a:extLst>
          </p:cNvPr>
          <p:cNvSpPr/>
          <p:nvPr/>
        </p:nvSpPr>
        <p:spPr>
          <a:xfrm>
            <a:off x="49337" y="198142"/>
            <a:ext cx="6450141" cy="2340315"/>
          </a:xfrm>
          <a:prstGeom prst="rect">
            <a:avLst/>
          </a:prstGeom>
          <a:solidFill>
            <a:schemeClr val="accent4">
              <a:lumMod val="20000"/>
              <a:lumOff val="80000"/>
            </a:schemeClr>
          </a:solidFill>
          <a:ln>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3" name="梯形 102">
            <a:extLst>
              <a:ext uri="{FF2B5EF4-FFF2-40B4-BE49-F238E27FC236}">
                <a16:creationId xmlns:a16="http://schemas.microsoft.com/office/drawing/2014/main" id="{30E361C8-429B-A81C-9DE6-63932354737F}"/>
              </a:ext>
            </a:extLst>
          </p:cNvPr>
          <p:cNvSpPr/>
          <p:nvPr/>
        </p:nvSpPr>
        <p:spPr>
          <a:xfrm rot="16200000">
            <a:off x="1645072" y="538660"/>
            <a:ext cx="956934" cy="860629"/>
          </a:xfrm>
          <a:prstGeom prst="trapezoid">
            <a:avLst/>
          </a:prstGeom>
          <a:solidFill>
            <a:srgbClr val="F0F8FA"/>
          </a:solidFill>
          <a:ln>
            <a:solidFill>
              <a:srgbClr val="5FB5CD"/>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 name="Google Shape;303;p19">
            <a:extLst>
              <a:ext uri="{FF2B5EF4-FFF2-40B4-BE49-F238E27FC236}">
                <a16:creationId xmlns:a16="http://schemas.microsoft.com/office/drawing/2014/main" id="{5CC0CC24-59E4-B5F0-F6EF-E469A04B7997}"/>
              </a:ext>
            </a:extLst>
          </p:cNvPr>
          <p:cNvSpPr/>
          <p:nvPr/>
        </p:nvSpPr>
        <p:spPr>
          <a:xfrm>
            <a:off x="1771904" y="816280"/>
            <a:ext cx="186031" cy="360549"/>
          </a:xfrm>
          <a:prstGeom prst="cube">
            <a:avLst>
              <a:gd name="adj" fmla="val 25000"/>
            </a:avLst>
          </a:prstGeom>
          <a:solidFill>
            <a:srgbClr val="EBF5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 name="Google Shape;116;p19">
            <a:extLst>
              <a:ext uri="{FF2B5EF4-FFF2-40B4-BE49-F238E27FC236}">
                <a16:creationId xmlns:a16="http://schemas.microsoft.com/office/drawing/2014/main" id="{71849109-4F11-4CCC-DDCD-F1B6EB839422}"/>
              </a:ext>
            </a:extLst>
          </p:cNvPr>
          <p:cNvSpPr/>
          <p:nvPr/>
        </p:nvSpPr>
        <p:spPr>
          <a:xfrm>
            <a:off x="2284155" y="640149"/>
            <a:ext cx="206145" cy="659197"/>
          </a:xfrm>
          <a:prstGeom prst="cube">
            <a:avLst>
              <a:gd name="adj" fmla="val 68741"/>
            </a:avLst>
          </a:prstGeom>
          <a:solidFill>
            <a:srgbClr val="EBF5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 name="Google Shape;303;p19">
            <a:extLst>
              <a:ext uri="{FF2B5EF4-FFF2-40B4-BE49-F238E27FC236}">
                <a16:creationId xmlns:a16="http://schemas.microsoft.com/office/drawing/2014/main" id="{BE7D2EB3-42A4-F4F2-AEB3-7653453A3526}"/>
              </a:ext>
            </a:extLst>
          </p:cNvPr>
          <p:cNvSpPr/>
          <p:nvPr/>
        </p:nvSpPr>
        <p:spPr>
          <a:xfrm>
            <a:off x="2028030" y="711299"/>
            <a:ext cx="186030" cy="547620"/>
          </a:xfrm>
          <a:prstGeom prst="cube">
            <a:avLst>
              <a:gd name="adj" fmla="val 25000"/>
            </a:avLst>
          </a:prstGeom>
          <a:solidFill>
            <a:srgbClr val="EBF5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117" name="直接箭头连接符 116">
            <a:extLst>
              <a:ext uri="{FF2B5EF4-FFF2-40B4-BE49-F238E27FC236}">
                <a16:creationId xmlns:a16="http://schemas.microsoft.com/office/drawing/2014/main" id="{9ECB49D3-F248-B5E0-C07E-516E65ADB721}"/>
              </a:ext>
            </a:extLst>
          </p:cNvPr>
          <p:cNvCxnSpPr>
            <a:cxnSpLocks/>
          </p:cNvCxnSpPr>
          <p:nvPr/>
        </p:nvCxnSpPr>
        <p:spPr>
          <a:xfrm>
            <a:off x="2620693" y="1015164"/>
            <a:ext cx="36467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43" name="文本框 342">
            <a:extLst>
              <a:ext uri="{FF2B5EF4-FFF2-40B4-BE49-F238E27FC236}">
                <a16:creationId xmlns:a16="http://schemas.microsoft.com/office/drawing/2014/main" id="{04B8FB0B-5AC3-5EA1-5F46-CDADF3A67902}"/>
              </a:ext>
            </a:extLst>
          </p:cNvPr>
          <p:cNvSpPr txBox="1"/>
          <p:nvPr/>
        </p:nvSpPr>
        <p:spPr>
          <a:xfrm>
            <a:off x="2558884" y="577140"/>
            <a:ext cx="535724" cy="461665"/>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Score</a:t>
            </a:r>
          </a:p>
          <a:p>
            <a:r>
              <a:rPr lang="en-US" altLang="zh-CN" sz="1200" dirty="0">
                <a:latin typeface="Times New Roman" panose="02020603050405020304" pitchFamily="18" charset="0"/>
                <a:cs typeface="Times New Roman" panose="02020603050405020304" pitchFamily="18" charset="0"/>
              </a:rPr>
              <a:t>top-</a:t>
            </a:r>
            <a:r>
              <a:rPr lang="en-US" altLang="zh-CN" sz="1200" i="1" dirty="0">
                <a:latin typeface="Times New Roman" panose="02020603050405020304" pitchFamily="18" charset="0"/>
                <a:cs typeface="Times New Roman" panose="02020603050405020304" pitchFamily="18" charset="0"/>
              </a:rPr>
              <a:t>k</a:t>
            </a:r>
            <a:r>
              <a:rPr lang="en-US" altLang="zh-CN" sz="1200" dirty="0">
                <a:solidFill>
                  <a:srgbClr val="FF0000"/>
                </a:solidFill>
                <a:latin typeface="Times New Roman" panose="02020603050405020304" pitchFamily="18" charset="0"/>
                <a:cs typeface="Times New Roman" panose="02020603050405020304" pitchFamily="18" charset="0"/>
              </a:rPr>
              <a:t> </a:t>
            </a:r>
          </a:p>
        </p:txBody>
      </p:sp>
      <p:sp>
        <p:nvSpPr>
          <p:cNvPr id="347" name="椭圆 346">
            <a:extLst>
              <a:ext uri="{FF2B5EF4-FFF2-40B4-BE49-F238E27FC236}">
                <a16:creationId xmlns:a16="http://schemas.microsoft.com/office/drawing/2014/main" id="{F5788088-06C2-CF59-DA6E-9BBE125A3A2D}"/>
              </a:ext>
            </a:extLst>
          </p:cNvPr>
          <p:cNvSpPr/>
          <p:nvPr/>
        </p:nvSpPr>
        <p:spPr>
          <a:xfrm>
            <a:off x="3104615" y="862019"/>
            <a:ext cx="829699" cy="349643"/>
          </a:xfrm>
          <a:prstGeom prst="ellipse">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8" name="椭圆 347">
            <a:extLst>
              <a:ext uri="{FF2B5EF4-FFF2-40B4-BE49-F238E27FC236}">
                <a16:creationId xmlns:a16="http://schemas.microsoft.com/office/drawing/2014/main" id="{294BBEC1-F200-B370-E117-57FDF705DD2D}"/>
              </a:ext>
            </a:extLst>
          </p:cNvPr>
          <p:cNvSpPr/>
          <p:nvPr/>
        </p:nvSpPr>
        <p:spPr>
          <a:xfrm>
            <a:off x="3199101" y="968819"/>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349" name="椭圆 348">
            <a:extLst>
              <a:ext uri="{FF2B5EF4-FFF2-40B4-BE49-F238E27FC236}">
                <a16:creationId xmlns:a16="http://schemas.microsoft.com/office/drawing/2014/main" id="{CD85147E-1140-C85B-7C1E-5B187723EDEE}"/>
              </a:ext>
            </a:extLst>
          </p:cNvPr>
          <p:cNvSpPr/>
          <p:nvPr/>
        </p:nvSpPr>
        <p:spPr>
          <a:xfrm>
            <a:off x="3452152" y="968819"/>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350" name="文本框 349">
            <a:extLst>
              <a:ext uri="{FF2B5EF4-FFF2-40B4-BE49-F238E27FC236}">
                <a16:creationId xmlns:a16="http://schemas.microsoft.com/office/drawing/2014/main" id="{2A390636-105D-694C-5780-A819AD1E3327}"/>
              </a:ext>
            </a:extLst>
          </p:cNvPr>
          <p:cNvSpPr txBox="1"/>
          <p:nvPr/>
        </p:nvSpPr>
        <p:spPr>
          <a:xfrm>
            <a:off x="3148613" y="1217303"/>
            <a:ext cx="942538"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Hard</a:t>
            </a:r>
            <a:r>
              <a:rPr lang="zh-CN" altLang="en-US" sz="1200" dirty="0">
                <a:latin typeface="Times New Roman" panose="02020603050405020304" pitchFamily="18" charset="0"/>
                <a:cs typeface="Times New Roman" panose="02020603050405020304" pitchFamily="18" charset="0"/>
              </a:rPr>
              <a:t> node</a:t>
            </a:r>
            <a:r>
              <a:rPr lang="en-US" altLang="zh-CN" sz="1200" dirty="0">
                <a:latin typeface="Times New Roman" panose="02020603050405020304" pitchFamily="18" charset="0"/>
                <a:cs typeface="Times New Roman" panose="02020603050405020304" pitchFamily="18" charset="0"/>
              </a:rPr>
              <a:t>s</a:t>
            </a:r>
            <a:r>
              <a:rPr lang="zh-CN" altLang="en-US" sz="1200" dirty="0">
                <a:latin typeface="Times New Roman" panose="02020603050405020304" pitchFamily="18" charset="0"/>
                <a:cs typeface="Times New Roman" panose="02020603050405020304" pitchFamily="18" charset="0"/>
              </a:rPr>
              <a:t> </a:t>
            </a:r>
            <a:endParaRPr lang="zh-CN" altLang="en-US" sz="1200" dirty="0"/>
          </a:p>
        </p:txBody>
      </p:sp>
      <p:cxnSp>
        <p:nvCxnSpPr>
          <p:cNvPr id="353" name="连接符: 肘形 352">
            <a:extLst>
              <a:ext uri="{FF2B5EF4-FFF2-40B4-BE49-F238E27FC236}">
                <a16:creationId xmlns:a16="http://schemas.microsoft.com/office/drawing/2014/main" id="{B4F68324-269E-1611-C9BF-B102FDED0D95}"/>
              </a:ext>
            </a:extLst>
          </p:cNvPr>
          <p:cNvCxnSpPr>
            <a:cxnSpLocks/>
            <a:stCxn id="347" idx="0"/>
          </p:cNvCxnSpPr>
          <p:nvPr/>
        </p:nvCxnSpPr>
        <p:spPr>
          <a:xfrm rot="5400000" flipH="1" flipV="1">
            <a:off x="3725873" y="410427"/>
            <a:ext cx="245185" cy="658001"/>
          </a:xfrm>
          <a:prstGeom prst="bentConnector2">
            <a:avLst/>
          </a:prstGeom>
          <a:ln>
            <a:tailEnd type="triangle"/>
          </a:ln>
        </p:spPr>
        <p:style>
          <a:lnRef idx="3">
            <a:schemeClr val="dk1"/>
          </a:lnRef>
          <a:fillRef idx="0">
            <a:schemeClr val="dk1"/>
          </a:fillRef>
          <a:effectRef idx="2">
            <a:schemeClr val="dk1"/>
          </a:effectRef>
          <a:fontRef idx="minor">
            <a:schemeClr val="tx1"/>
          </a:fontRef>
        </p:style>
      </p:cxnSp>
      <p:cxnSp>
        <p:nvCxnSpPr>
          <p:cNvPr id="358" name="连接符: 肘形 357">
            <a:extLst>
              <a:ext uri="{FF2B5EF4-FFF2-40B4-BE49-F238E27FC236}">
                <a16:creationId xmlns:a16="http://schemas.microsoft.com/office/drawing/2014/main" id="{4F3A46D3-24B8-74AD-633F-30A245AF02BC}"/>
              </a:ext>
            </a:extLst>
          </p:cNvPr>
          <p:cNvCxnSpPr>
            <a:cxnSpLocks/>
            <a:stCxn id="350" idx="2"/>
          </p:cNvCxnSpPr>
          <p:nvPr/>
        </p:nvCxnSpPr>
        <p:spPr>
          <a:xfrm rot="16200000" flipH="1">
            <a:off x="3742127" y="1372057"/>
            <a:ext cx="313095" cy="557584"/>
          </a:xfrm>
          <a:prstGeom prst="bentConnector2">
            <a:avLst/>
          </a:prstGeom>
          <a:ln>
            <a:tailEnd type="triangle"/>
          </a:ln>
        </p:spPr>
        <p:style>
          <a:lnRef idx="3">
            <a:schemeClr val="dk1"/>
          </a:lnRef>
          <a:fillRef idx="0">
            <a:schemeClr val="dk1"/>
          </a:fillRef>
          <a:effectRef idx="2">
            <a:schemeClr val="dk1"/>
          </a:effectRef>
          <a:fontRef idx="minor">
            <a:schemeClr val="tx1"/>
          </a:fontRef>
        </p:style>
      </p:cxnSp>
      <p:cxnSp>
        <p:nvCxnSpPr>
          <p:cNvPr id="782" name="直接箭头连接符 781">
            <a:extLst>
              <a:ext uri="{FF2B5EF4-FFF2-40B4-BE49-F238E27FC236}">
                <a16:creationId xmlns:a16="http://schemas.microsoft.com/office/drawing/2014/main" id="{7AF872FF-D090-EE1B-835D-15DF52789384}"/>
              </a:ext>
            </a:extLst>
          </p:cNvPr>
          <p:cNvCxnSpPr>
            <a:cxnSpLocks/>
          </p:cNvCxnSpPr>
          <p:nvPr/>
        </p:nvCxnSpPr>
        <p:spPr>
          <a:xfrm>
            <a:off x="4693705" y="732685"/>
            <a:ext cx="273467" cy="16063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784" name="直接箭头连接符 783">
            <a:extLst>
              <a:ext uri="{FF2B5EF4-FFF2-40B4-BE49-F238E27FC236}">
                <a16:creationId xmlns:a16="http://schemas.microsoft.com/office/drawing/2014/main" id="{8DB01E99-E499-B2A4-D29E-B92D917B5F41}"/>
              </a:ext>
            </a:extLst>
          </p:cNvPr>
          <p:cNvCxnSpPr>
            <a:cxnSpLocks/>
          </p:cNvCxnSpPr>
          <p:nvPr/>
        </p:nvCxnSpPr>
        <p:spPr>
          <a:xfrm flipV="1">
            <a:off x="4692774" y="1736549"/>
            <a:ext cx="267423" cy="6350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790" name="文本框 789">
            <a:extLst>
              <a:ext uri="{FF2B5EF4-FFF2-40B4-BE49-F238E27FC236}">
                <a16:creationId xmlns:a16="http://schemas.microsoft.com/office/drawing/2014/main" id="{06403052-3DC5-55F9-AA66-8610B6451C9D}"/>
              </a:ext>
            </a:extLst>
          </p:cNvPr>
          <p:cNvSpPr txBox="1"/>
          <p:nvPr/>
        </p:nvSpPr>
        <p:spPr>
          <a:xfrm>
            <a:off x="1604631" y="1420016"/>
            <a:ext cx="979756" cy="461665"/>
          </a:xfrm>
          <a:prstGeom prst="rect">
            <a:avLst/>
          </a:prstGeom>
          <a:noFill/>
        </p:spPr>
        <p:txBody>
          <a:bodyPr wrap="none" rtlCol="0">
            <a:spAutoFit/>
          </a:bodyPr>
          <a:lstStyle/>
          <a:p>
            <a:pPr algn="ctr"/>
            <a:r>
              <a:rPr lang="en-US" altLang="zh-CN" sz="1200" dirty="0">
                <a:latin typeface="Times New Roman" panose="02020603050405020304" pitchFamily="18" charset="0"/>
                <a:cs typeface="Times New Roman" panose="02020603050405020304" pitchFamily="18" charset="0"/>
              </a:rPr>
              <a:t>Surrogate </a:t>
            </a:r>
          </a:p>
          <a:p>
            <a:pPr algn="ctr"/>
            <a:r>
              <a:rPr lang="en-US" altLang="zh-CN" sz="1200" dirty="0">
                <a:latin typeface="Times New Roman" panose="02020603050405020304" pitchFamily="18" charset="0"/>
                <a:cs typeface="Times New Roman" panose="02020603050405020304" pitchFamily="18" charset="0"/>
              </a:rPr>
              <a:t>GNN model </a:t>
            </a:r>
            <a:endParaRPr lang="zh-CN" altLang="en-US" sz="1200" dirty="0">
              <a:latin typeface="Times New Roman" panose="02020603050405020304" pitchFamily="18" charset="0"/>
              <a:cs typeface="Times New Roman" panose="02020603050405020304" pitchFamily="18" charset="0"/>
            </a:endParaRPr>
          </a:p>
        </p:txBody>
      </p:sp>
      <p:sp>
        <p:nvSpPr>
          <p:cNvPr id="797" name="Google Shape;116;p19">
            <a:extLst>
              <a:ext uri="{FF2B5EF4-FFF2-40B4-BE49-F238E27FC236}">
                <a16:creationId xmlns:a16="http://schemas.microsoft.com/office/drawing/2014/main" id="{E93E12F3-D646-FE63-6EFF-0CA121D68283}"/>
              </a:ext>
            </a:extLst>
          </p:cNvPr>
          <p:cNvSpPr/>
          <p:nvPr/>
        </p:nvSpPr>
        <p:spPr>
          <a:xfrm>
            <a:off x="4175034" y="317539"/>
            <a:ext cx="206145" cy="659197"/>
          </a:xfrm>
          <a:prstGeom prst="cube">
            <a:avLst>
              <a:gd name="adj" fmla="val 68741"/>
            </a:avLst>
          </a:prstGeom>
          <a:solidFill>
            <a:srgbClr val="E2F0D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8" name="Google Shape;303;p19">
            <a:extLst>
              <a:ext uri="{FF2B5EF4-FFF2-40B4-BE49-F238E27FC236}">
                <a16:creationId xmlns:a16="http://schemas.microsoft.com/office/drawing/2014/main" id="{DD704E32-2207-F714-0EEF-2F3C59A6F11F}"/>
              </a:ext>
            </a:extLst>
          </p:cNvPr>
          <p:cNvSpPr/>
          <p:nvPr/>
        </p:nvSpPr>
        <p:spPr>
          <a:xfrm>
            <a:off x="4323379" y="405876"/>
            <a:ext cx="206145" cy="480531"/>
          </a:xfrm>
          <a:prstGeom prst="cube">
            <a:avLst>
              <a:gd name="adj" fmla="val 25000"/>
            </a:avLst>
          </a:prstGeom>
          <a:solidFill>
            <a:srgbClr val="E2F0D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9" name="Google Shape;116;p19">
            <a:extLst>
              <a:ext uri="{FF2B5EF4-FFF2-40B4-BE49-F238E27FC236}">
                <a16:creationId xmlns:a16="http://schemas.microsoft.com/office/drawing/2014/main" id="{2088A383-1AB4-2C6A-AD67-94F3D24787A3}"/>
              </a:ext>
            </a:extLst>
          </p:cNvPr>
          <p:cNvSpPr/>
          <p:nvPr/>
        </p:nvSpPr>
        <p:spPr>
          <a:xfrm>
            <a:off x="4423580" y="317538"/>
            <a:ext cx="206145" cy="659197"/>
          </a:xfrm>
          <a:prstGeom prst="cube">
            <a:avLst>
              <a:gd name="adj" fmla="val 68741"/>
            </a:avLst>
          </a:prstGeom>
          <a:solidFill>
            <a:srgbClr val="E2F0D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0" name="Google Shape;116;p19">
            <a:extLst>
              <a:ext uri="{FF2B5EF4-FFF2-40B4-BE49-F238E27FC236}">
                <a16:creationId xmlns:a16="http://schemas.microsoft.com/office/drawing/2014/main" id="{24363838-CA70-636E-2617-49ED92A24808}"/>
              </a:ext>
            </a:extLst>
          </p:cNvPr>
          <p:cNvSpPr/>
          <p:nvPr/>
        </p:nvSpPr>
        <p:spPr>
          <a:xfrm>
            <a:off x="4176361" y="1434845"/>
            <a:ext cx="206145" cy="659197"/>
          </a:xfrm>
          <a:prstGeom prst="cube">
            <a:avLst>
              <a:gd name="adj" fmla="val 68741"/>
            </a:avLst>
          </a:prstGeom>
          <a:solidFill>
            <a:schemeClr val="accent4">
              <a:lumMod val="40000"/>
              <a:lumOff val="6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1" name="Google Shape;303;p19">
            <a:extLst>
              <a:ext uri="{FF2B5EF4-FFF2-40B4-BE49-F238E27FC236}">
                <a16:creationId xmlns:a16="http://schemas.microsoft.com/office/drawing/2014/main" id="{0A26D195-5F22-50F9-B4CB-D1B48902ABEF}"/>
              </a:ext>
            </a:extLst>
          </p:cNvPr>
          <p:cNvSpPr/>
          <p:nvPr/>
        </p:nvSpPr>
        <p:spPr>
          <a:xfrm>
            <a:off x="4324706" y="1523182"/>
            <a:ext cx="206145" cy="480531"/>
          </a:xfrm>
          <a:prstGeom prst="cube">
            <a:avLst>
              <a:gd name="adj" fmla="val 25000"/>
            </a:avLst>
          </a:prstGeom>
          <a:solidFill>
            <a:schemeClr val="accent4">
              <a:lumMod val="40000"/>
              <a:lumOff val="6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2" name="Google Shape;116;p19">
            <a:extLst>
              <a:ext uri="{FF2B5EF4-FFF2-40B4-BE49-F238E27FC236}">
                <a16:creationId xmlns:a16="http://schemas.microsoft.com/office/drawing/2014/main" id="{73058D54-D35E-2E98-115B-84A6A8B44F2E}"/>
              </a:ext>
            </a:extLst>
          </p:cNvPr>
          <p:cNvSpPr/>
          <p:nvPr/>
        </p:nvSpPr>
        <p:spPr>
          <a:xfrm>
            <a:off x="4424907" y="1434844"/>
            <a:ext cx="206145" cy="659197"/>
          </a:xfrm>
          <a:prstGeom prst="cube">
            <a:avLst>
              <a:gd name="adj" fmla="val 68741"/>
            </a:avLst>
          </a:prstGeom>
          <a:solidFill>
            <a:schemeClr val="accent4">
              <a:lumMod val="40000"/>
              <a:lumOff val="6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831" name="直接箭头连接符 830">
            <a:extLst>
              <a:ext uri="{FF2B5EF4-FFF2-40B4-BE49-F238E27FC236}">
                <a16:creationId xmlns:a16="http://schemas.microsoft.com/office/drawing/2014/main" id="{0F559651-D705-4E6E-84B7-CB3913986D04}"/>
              </a:ext>
            </a:extLst>
          </p:cNvPr>
          <p:cNvCxnSpPr>
            <a:cxnSpLocks/>
          </p:cNvCxnSpPr>
          <p:nvPr/>
        </p:nvCxnSpPr>
        <p:spPr>
          <a:xfrm>
            <a:off x="1402181" y="994391"/>
            <a:ext cx="26269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837" name="文本框 836">
            <a:extLst>
              <a:ext uri="{FF2B5EF4-FFF2-40B4-BE49-F238E27FC236}">
                <a16:creationId xmlns:a16="http://schemas.microsoft.com/office/drawing/2014/main" id="{C8FF02AB-69A1-2DFF-A403-6BE25980A27E}"/>
              </a:ext>
            </a:extLst>
          </p:cNvPr>
          <p:cNvSpPr txBox="1"/>
          <p:nvPr/>
        </p:nvSpPr>
        <p:spPr>
          <a:xfrm>
            <a:off x="3829500" y="939138"/>
            <a:ext cx="1379171" cy="461665"/>
          </a:xfrm>
          <a:prstGeom prst="rect">
            <a:avLst/>
          </a:prstGeom>
          <a:noFill/>
        </p:spPr>
        <p:txBody>
          <a:bodyPr wrap="square">
            <a:spAutoFit/>
          </a:bodyPr>
          <a:lstStyle/>
          <a:p>
            <a:pPr algn="ctr"/>
            <a:r>
              <a:rPr lang="en-US" altLang="zh-CN" sz="1200" dirty="0">
                <a:latin typeface="Times New Roman" panose="02020603050405020304" pitchFamily="18" charset="0"/>
                <a:cs typeface="Times New Roman" panose="02020603050405020304" pitchFamily="18" charset="0"/>
              </a:rPr>
              <a:t>Semantic node selector</a:t>
            </a:r>
            <a:endParaRPr lang="zh-CN" altLang="en-US" sz="1200" dirty="0">
              <a:latin typeface="Times New Roman" panose="02020603050405020304" pitchFamily="18" charset="0"/>
              <a:cs typeface="Times New Roman" panose="02020603050405020304" pitchFamily="18" charset="0"/>
            </a:endParaRPr>
          </a:p>
        </p:txBody>
      </p:sp>
      <p:sp>
        <p:nvSpPr>
          <p:cNvPr id="840" name="文本框 839">
            <a:extLst>
              <a:ext uri="{FF2B5EF4-FFF2-40B4-BE49-F238E27FC236}">
                <a16:creationId xmlns:a16="http://schemas.microsoft.com/office/drawing/2014/main" id="{A2D3A21F-961C-7E28-9EE3-65DE77C5BECD}"/>
              </a:ext>
            </a:extLst>
          </p:cNvPr>
          <p:cNvSpPr txBox="1"/>
          <p:nvPr/>
        </p:nvSpPr>
        <p:spPr>
          <a:xfrm>
            <a:off x="3921394" y="2093416"/>
            <a:ext cx="1277288" cy="461665"/>
          </a:xfrm>
          <a:prstGeom prst="rect">
            <a:avLst/>
          </a:prstGeom>
          <a:noFill/>
        </p:spPr>
        <p:txBody>
          <a:bodyPr wrap="square">
            <a:spAutoFit/>
          </a:bodyPr>
          <a:lstStyle/>
          <a:p>
            <a:pPr algn="ctr"/>
            <a:r>
              <a:rPr lang="en-US" altLang="zh-CN" sz="1200" dirty="0">
                <a:latin typeface="Times New Roman" panose="02020603050405020304" pitchFamily="18" charset="0"/>
                <a:cs typeface="Times New Roman" panose="02020603050405020304" pitchFamily="18" charset="0"/>
              </a:rPr>
              <a:t>Structure-aware edge filter</a:t>
            </a:r>
            <a:endParaRPr lang="zh-CN" altLang="en-US" sz="1200" dirty="0">
              <a:latin typeface="Times New Roman" panose="02020603050405020304" pitchFamily="18" charset="0"/>
              <a:cs typeface="Times New Roman" panose="02020603050405020304" pitchFamily="18" charset="0"/>
            </a:endParaRPr>
          </a:p>
        </p:txBody>
      </p:sp>
      <p:sp>
        <p:nvSpPr>
          <p:cNvPr id="844" name="文本框 843">
            <a:extLst>
              <a:ext uri="{FF2B5EF4-FFF2-40B4-BE49-F238E27FC236}">
                <a16:creationId xmlns:a16="http://schemas.microsoft.com/office/drawing/2014/main" id="{3EC7EAC4-884A-B217-3183-526C7FBDC7A4}"/>
              </a:ext>
            </a:extLst>
          </p:cNvPr>
          <p:cNvSpPr txBox="1"/>
          <p:nvPr/>
        </p:nvSpPr>
        <p:spPr>
          <a:xfrm>
            <a:off x="182115" y="1451730"/>
            <a:ext cx="1088760"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Original graph</a:t>
            </a:r>
            <a:endParaRPr lang="zh-CN" altLang="en-US" sz="1200" dirty="0">
              <a:latin typeface="Times New Roman" panose="02020603050405020304" pitchFamily="18" charset="0"/>
              <a:cs typeface="Times New Roman" panose="02020603050405020304" pitchFamily="18" charset="0"/>
            </a:endParaRPr>
          </a:p>
        </p:txBody>
      </p:sp>
      <p:sp>
        <p:nvSpPr>
          <p:cNvPr id="848" name="文本框 847">
            <a:extLst>
              <a:ext uri="{FF2B5EF4-FFF2-40B4-BE49-F238E27FC236}">
                <a16:creationId xmlns:a16="http://schemas.microsoft.com/office/drawing/2014/main" id="{548A88D4-EFC0-71BC-89EF-0736A60C8375}"/>
              </a:ext>
            </a:extLst>
          </p:cNvPr>
          <p:cNvSpPr txBox="1"/>
          <p:nvPr/>
        </p:nvSpPr>
        <p:spPr>
          <a:xfrm>
            <a:off x="-15929" y="-52396"/>
            <a:ext cx="4000468" cy="276999"/>
          </a:xfrm>
          <a:prstGeom prst="rect">
            <a:avLst/>
          </a:prstGeom>
          <a:noFill/>
        </p:spPr>
        <p:txBody>
          <a:bodyPr wrap="square" rtlCol="0">
            <a:spAutoFit/>
          </a:bodyPr>
          <a:lstStyle/>
          <a:p>
            <a:r>
              <a:rPr lang="en-US" altLang="zh-CN" sz="1200" b="1" dirty="0">
                <a:latin typeface="Times New Roman" panose="02020603050405020304" pitchFamily="18" charset="0"/>
                <a:cs typeface="Times New Roman" panose="02020603050405020304" pitchFamily="18" charset="0"/>
              </a:rPr>
              <a:t>a) Context-aware carrier region generation</a:t>
            </a:r>
          </a:p>
        </p:txBody>
      </p:sp>
      <p:sp>
        <p:nvSpPr>
          <p:cNvPr id="856" name="文本框 855">
            <a:extLst>
              <a:ext uri="{FF2B5EF4-FFF2-40B4-BE49-F238E27FC236}">
                <a16:creationId xmlns:a16="http://schemas.microsoft.com/office/drawing/2014/main" id="{1F86581F-C89D-FB66-8AD2-BCB9FA9307F4}"/>
              </a:ext>
            </a:extLst>
          </p:cNvPr>
          <p:cNvSpPr txBox="1"/>
          <p:nvPr/>
        </p:nvSpPr>
        <p:spPr>
          <a:xfrm>
            <a:off x="5285911" y="1772880"/>
            <a:ext cx="1298467" cy="461665"/>
          </a:xfrm>
          <a:prstGeom prst="rect">
            <a:avLst/>
          </a:prstGeom>
          <a:noFill/>
        </p:spPr>
        <p:txBody>
          <a:bodyPr wrap="square">
            <a:spAutoFit/>
          </a:bodyPr>
          <a:lstStyle/>
          <a:p>
            <a:pPr algn="ctr"/>
            <a:r>
              <a:rPr lang="en-US" altLang="zh-CN" sz="1200" dirty="0">
                <a:solidFill>
                  <a:srgbClr val="FF0000"/>
                </a:solidFill>
                <a:latin typeface="Times New Roman" panose="02020603050405020304" pitchFamily="18" charset="0"/>
                <a:cs typeface="Times New Roman" panose="02020603050405020304" pitchFamily="18" charset="0"/>
              </a:rPr>
              <a:t> Carrier region </a:t>
            </a:r>
          </a:p>
          <a:p>
            <a:pPr algn="ctr"/>
            <a:r>
              <a:rPr lang="en-US" altLang="zh-CN" sz="1200" dirty="0">
                <a:solidFill>
                  <a:srgbClr val="FF0000"/>
                </a:solidFill>
                <a:latin typeface="Times New Roman" panose="02020603050405020304" pitchFamily="18" charset="0"/>
                <a:cs typeface="Times New Roman" panose="02020603050405020304" pitchFamily="18" charset="0"/>
              </a:rPr>
              <a:t>extraction</a:t>
            </a:r>
            <a:endParaRPr lang="zh-CN" altLang="en-US" sz="1200" dirty="0">
              <a:solidFill>
                <a:srgbClr val="FF0000"/>
              </a:solidFill>
              <a:latin typeface="Times New Roman" panose="02020603050405020304" pitchFamily="18" charset="0"/>
              <a:cs typeface="Times New Roman" panose="02020603050405020304" pitchFamily="18" charset="0"/>
            </a:endParaRPr>
          </a:p>
        </p:txBody>
      </p:sp>
      <p:sp>
        <p:nvSpPr>
          <p:cNvPr id="858" name="文本框 857">
            <a:extLst>
              <a:ext uri="{FF2B5EF4-FFF2-40B4-BE49-F238E27FC236}">
                <a16:creationId xmlns:a16="http://schemas.microsoft.com/office/drawing/2014/main" id="{9E37AEEA-C2F6-E2EB-1EFC-36D19B7518A0}"/>
              </a:ext>
            </a:extLst>
          </p:cNvPr>
          <p:cNvSpPr txBox="1"/>
          <p:nvPr/>
        </p:nvSpPr>
        <p:spPr>
          <a:xfrm>
            <a:off x="3322108" y="182877"/>
            <a:ext cx="829699" cy="461665"/>
          </a:xfrm>
          <a:prstGeom prst="rect">
            <a:avLst/>
          </a:prstGeom>
          <a:noFill/>
        </p:spPr>
        <p:txBody>
          <a:bodyPr wrap="square">
            <a:spAutoFit/>
          </a:bodyPr>
          <a:lstStyle/>
          <a:p>
            <a:pPr algn="ctr"/>
            <a:r>
              <a:rPr lang="en-US" altLang="zh-CN" sz="1200" dirty="0">
                <a:latin typeface="Times New Roman" panose="02020603050405020304" pitchFamily="18" charset="0"/>
                <a:cs typeface="Times New Roman" panose="02020603050405020304" pitchFamily="18" charset="0"/>
              </a:rPr>
              <a:t>Semantic </a:t>
            </a:r>
          </a:p>
          <a:p>
            <a:pPr algn="ctr"/>
            <a:r>
              <a:rPr lang="en-US" altLang="zh-CN" sz="1200" dirty="0">
                <a:latin typeface="Times New Roman" panose="02020603050405020304" pitchFamily="18" charset="0"/>
                <a:cs typeface="Times New Roman" panose="02020603050405020304" pitchFamily="18" charset="0"/>
              </a:rPr>
              <a:t>similarity</a:t>
            </a:r>
            <a:endParaRPr lang="zh-CN" altLang="en-US" sz="1200" dirty="0">
              <a:latin typeface="Times New Roman" panose="02020603050405020304" pitchFamily="18" charset="0"/>
              <a:cs typeface="Times New Roman" panose="02020603050405020304" pitchFamily="18" charset="0"/>
            </a:endParaRPr>
          </a:p>
        </p:txBody>
      </p:sp>
      <p:sp>
        <p:nvSpPr>
          <p:cNvPr id="860" name="文本框 859">
            <a:extLst>
              <a:ext uri="{FF2B5EF4-FFF2-40B4-BE49-F238E27FC236}">
                <a16:creationId xmlns:a16="http://schemas.microsoft.com/office/drawing/2014/main" id="{F042ACB8-F3BA-8044-F16F-3B4DA3BDA165}"/>
              </a:ext>
            </a:extLst>
          </p:cNvPr>
          <p:cNvSpPr txBox="1"/>
          <p:nvPr/>
        </p:nvSpPr>
        <p:spPr>
          <a:xfrm>
            <a:off x="3169413" y="1800051"/>
            <a:ext cx="971968" cy="461665"/>
          </a:xfrm>
          <a:prstGeom prst="rect">
            <a:avLst/>
          </a:prstGeom>
          <a:noFill/>
        </p:spPr>
        <p:txBody>
          <a:bodyPr wrap="square">
            <a:spAutoFit/>
          </a:bodyPr>
          <a:lstStyle/>
          <a:p>
            <a:pPr algn="ctr"/>
            <a:r>
              <a:rPr lang="en-US" altLang="zh-CN" sz="1200" dirty="0">
                <a:latin typeface="Times New Roman" panose="02020603050405020304" pitchFamily="18" charset="0"/>
                <a:cs typeface="Times New Roman" panose="02020603050405020304" pitchFamily="18" charset="0"/>
              </a:rPr>
              <a:t>Structural  consistency</a:t>
            </a:r>
            <a:endParaRPr lang="zh-CN" altLang="en-US" sz="1200" dirty="0">
              <a:latin typeface="Times New Roman" panose="02020603050405020304" pitchFamily="18" charset="0"/>
              <a:cs typeface="Times New Roman" panose="02020603050405020304" pitchFamily="18" charset="0"/>
            </a:endParaRPr>
          </a:p>
        </p:txBody>
      </p:sp>
      <p:pic>
        <p:nvPicPr>
          <p:cNvPr id="869" name="图片 868">
            <a:extLst>
              <a:ext uri="{FF2B5EF4-FFF2-40B4-BE49-F238E27FC236}">
                <a16:creationId xmlns:a16="http://schemas.microsoft.com/office/drawing/2014/main" id="{59E135D2-51C0-D107-E07E-37A80361A8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1288" y="3942513"/>
            <a:ext cx="893269" cy="958453"/>
          </a:xfrm>
          <a:prstGeom prst="rect">
            <a:avLst/>
          </a:prstGeom>
        </p:spPr>
      </p:pic>
      <p:cxnSp>
        <p:nvCxnSpPr>
          <p:cNvPr id="913" name="直接箭头连接符 912">
            <a:extLst>
              <a:ext uri="{FF2B5EF4-FFF2-40B4-BE49-F238E27FC236}">
                <a16:creationId xmlns:a16="http://schemas.microsoft.com/office/drawing/2014/main" id="{735B853C-C62B-06F0-6181-31EC401AF7D4}"/>
              </a:ext>
            </a:extLst>
          </p:cNvPr>
          <p:cNvCxnSpPr>
            <a:cxnSpLocks/>
          </p:cNvCxnSpPr>
          <p:nvPr/>
        </p:nvCxnSpPr>
        <p:spPr>
          <a:xfrm>
            <a:off x="1236887" y="4488293"/>
            <a:ext cx="27530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931" name="直接连接符 930">
            <a:extLst>
              <a:ext uri="{FF2B5EF4-FFF2-40B4-BE49-F238E27FC236}">
                <a16:creationId xmlns:a16="http://schemas.microsoft.com/office/drawing/2014/main" id="{3C0AA813-8C02-4A38-B6E5-B313E92E13E2}"/>
              </a:ext>
            </a:extLst>
          </p:cNvPr>
          <p:cNvCxnSpPr>
            <a:cxnSpLocks/>
            <a:stCxn id="935" idx="2"/>
            <a:endCxn id="932" idx="6"/>
          </p:cNvCxnSpPr>
          <p:nvPr/>
        </p:nvCxnSpPr>
        <p:spPr>
          <a:xfrm flipH="1">
            <a:off x="2001697" y="4591586"/>
            <a:ext cx="87444" cy="7257"/>
          </a:xfrm>
          <a:prstGeom prst="line">
            <a:avLst/>
          </a:prstGeom>
          <a:ln w="19050">
            <a:solidFill>
              <a:srgbClr val="00B050"/>
            </a:solidFill>
          </a:ln>
        </p:spPr>
        <p:style>
          <a:lnRef idx="2">
            <a:schemeClr val="dk1"/>
          </a:lnRef>
          <a:fillRef idx="0">
            <a:schemeClr val="dk1"/>
          </a:fillRef>
          <a:effectRef idx="1">
            <a:schemeClr val="dk1"/>
          </a:effectRef>
          <a:fontRef idx="minor">
            <a:schemeClr val="tx1"/>
          </a:fontRef>
        </p:style>
      </p:cxnSp>
      <p:sp>
        <p:nvSpPr>
          <p:cNvPr id="932" name="椭圆 931">
            <a:extLst>
              <a:ext uri="{FF2B5EF4-FFF2-40B4-BE49-F238E27FC236}">
                <a16:creationId xmlns:a16="http://schemas.microsoft.com/office/drawing/2014/main" id="{C09B63DB-D539-E331-09A9-511C452A4782}"/>
              </a:ext>
            </a:extLst>
          </p:cNvPr>
          <p:cNvSpPr/>
          <p:nvPr/>
        </p:nvSpPr>
        <p:spPr>
          <a:xfrm>
            <a:off x="1923725" y="4559857"/>
            <a:ext cx="77972" cy="77972"/>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33" name="直接连接符 932">
            <a:extLst>
              <a:ext uri="{FF2B5EF4-FFF2-40B4-BE49-F238E27FC236}">
                <a16:creationId xmlns:a16="http://schemas.microsoft.com/office/drawing/2014/main" id="{8FBDE78C-62FB-BE4E-E58C-7AED5D36D618}"/>
              </a:ext>
            </a:extLst>
          </p:cNvPr>
          <p:cNvCxnSpPr>
            <a:cxnSpLocks/>
            <a:stCxn id="935" idx="0"/>
            <a:endCxn id="934" idx="5"/>
          </p:cNvCxnSpPr>
          <p:nvPr/>
        </p:nvCxnSpPr>
        <p:spPr>
          <a:xfrm flipH="1" flipV="1">
            <a:off x="2040624" y="4488293"/>
            <a:ext cx="87503" cy="64307"/>
          </a:xfrm>
          <a:prstGeom prst="line">
            <a:avLst/>
          </a:prstGeom>
          <a:ln w="19050">
            <a:solidFill>
              <a:srgbClr val="00B050"/>
            </a:solidFill>
          </a:ln>
        </p:spPr>
        <p:style>
          <a:lnRef idx="2">
            <a:schemeClr val="dk1"/>
          </a:lnRef>
          <a:fillRef idx="0">
            <a:schemeClr val="dk1"/>
          </a:fillRef>
          <a:effectRef idx="1">
            <a:schemeClr val="dk1"/>
          </a:effectRef>
          <a:fontRef idx="minor">
            <a:schemeClr val="tx1"/>
          </a:fontRef>
        </p:style>
      </p:cxnSp>
      <p:sp>
        <p:nvSpPr>
          <p:cNvPr id="934" name="椭圆 933">
            <a:extLst>
              <a:ext uri="{FF2B5EF4-FFF2-40B4-BE49-F238E27FC236}">
                <a16:creationId xmlns:a16="http://schemas.microsoft.com/office/drawing/2014/main" id="{89AED947-106C-136C-D1F8-0FABFA950EF9}"/>
              </a:ext>
            </a:extLst>
          </p:cNvPr>
          <p:cNvSpPr/>
          <p:nvPr/>
        </p:nvSpPr>
        <p:spPr>
          <a:xfrm>
            <a:off x="1974071" y="4421740"/>
            <a:ext cx="77972" cy="77972"/>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5" name="椭圆 934">
            <a:extLst>
              <a:ext uri="{FF2B5EF4-FFF2-40B4-BE49-F238E27FC236}">
                <a16:creationId xmlns:a16="http://schemas.microsoft.com/office/drawing/2014/main" id="{CC4DBFDA-D28A-9834-EE74-AD5361B52E13}"/>
              </a:ext>
            </a:extLst>
          </p:cNvPr>
          <p:cNvSpPr/>
          <p:nvPr/>
        </p:nvSpPr>
        <p:spPr>
          <a:xfrm>
            <a:off x="2089141" y="4552600"/>
            <a:ext cx="77972" cy="77972"/>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8" name="椭圆 937">
            <a:extLst>
              <a:ext uri="{FF2B5EF4-FFF2-40B4-BE49-F238E27FC236}">
                <a16:creationId xmlns:a16="http://schemas.microsoft.com/office/drawing/2014/main" id="{7D5FEE60-E95B-BB4C-01BC-709705CEB509}"/>
              </a:ext>
            </a:extLst>
          </p:cNvPr>
          <p:cNvSpPr/>
          <p:nvPr/>
        </p:nvSpPr>
        <p:spPr>
          <a:xfrm>
            <a:off x="1868615" y="4388380"/>
            <a:ext cx="326220" cy="326725"/>
          </a:xfrm>
          <a:prstGeom prst="ellipse">
            <a:avLst/>
          </a:prstGeom>
          <a:noFill/>
          <a:ln>
            <a:solidFill>
              <a:srgbClr val="00B050"/>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9" name="文本框 938">
            <a:extLst>
              <a:ext uri="{FF2B5EF4-FFF2-40B4-BE49-F238E27FC236}">
                <a16:creationId xmlns:a16="http://schemas.microsoft.com/office/drawing/2014/main" id="{3C2CE99C-617B-E839-FF1A-B080BA4EFC70}"/>
              </a:ext>
            </a:extLst>
          </p:cNvPr>
          <p:cNvSpPr txBox="1"/>
          <p:nvPr/>
        </p:nvSpPr>
        <p:spPr>
          <a:xfrm>
            <a:off x="1867326" y="4050057"/>
            <a:ext cx="389850" cy="461665"/>
          </a:xfrm>
          <a:prstGeom prst="rect">
            <a:avLst/>
          </a:prstGeom>
          <a:noFill/>
        </p:spPr>
        <p:txBody>
          <a:bodyPr wrap="square" rtlCol="0">
            <a:spAutoFit/>
          </a:bodyPr>
          <a:lstStyle/>
          <a:p>
            <a:r>
              <a:rPr lang="en-US" altLang="zh-CN" sz="2400" dirty="0"/>
              <a:t>+</a:t>
            </a:r>
            <a:endParaRPr lang="zh-CN" altLang="en-US" sz="2400" dirty="0"/>
          </a:p>
        </p:txBody>
      </p:sp>
      <p:cxnSp>
        <p:nvCxnSpPr>
          <p:cNvPr id="940" name="直接箭头连接符 939">
            <a:extLst>
              <a:ext uri="{FF2B5EF4-FFF2-40B4-BE49-F238E27FC236}">
                <a16:creationId xmlns:a16="http://schemas.microsoft.com/office/drawing/2014/main" id="{79CA01BC-D619-E7DD-9DD5-510728AC8E08}"/>
              </a:ext>
            </a:extLst>
          </p:cNvPr>
          <p:cNvCxnSpPr>
            <a:cxnSpLocks/>
          </p:cNvCxnSpPr>
          <p:nvPr/>
        </p:nvCxnSpPr>
        <p:spPr>
          <a:xfrm>
            <a:off x="2497600" y="4280889"/>
            <a:ext cx="40985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950" name="流程图: 手动操作 949">
            <a:extLst>
              <a:ext uri="{FF2B5EF4-FFF2-40B4-BE49-F238E27FC236}">
                <a16:creationId xmlns:a16="http://schemas.microsoft.com/office/drawing/2014/main" id="{B0B883F8-3FC4-C80A-0859-720B60B21D9D}"/>
              </a:ext>
            </a:extLst>
          </p:cNvPr>
          <p:cNvSpPr/>
          <p:nvPr/>
        </p:nvSpPr>
        <p:spPr>
          <a:xfrm rot="16200000">
            <a:off x="2323693" y="3764994"/>
            <a:ext cx="1864244" cy="575402"/>
          </a:xfrm>
          <a:prstGeom prst="flowChartManualOperation">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51" name="文本框 950">
            <a:extLst>
              <a:ext uri="{FF2B5EF4-FFF2-40B4-BE49-F238E27FC236}">
                <a16:creationId xmlns:a16="http://schemas.microsoft.com/office/drawing/2014/main" id="{F834739C-D381-9CE6-FD57-86E8843DED56}"/>
              </a:ext>
            </a:extLst>
          </p:cNvPr>
          <p:cNvSpPr txBox="1"/>
          <p:nvPr/>
        </p:nvSpPr>
        <p:spPr>
          <a:xfrm>
            <a:off x="2907450" y="3833592"/>
            <a:ext cx="699230" cy="461665"/>
          </a:xfrm>
          <a:prstGeom prst="rect">
            <a:avLst/>
          </a:prstGeom>
          <a:noFill/>
        </p:spPr>
        <p:txBody>
          <a:bodyPr wrap="square" rtlCol="0">
            <a:spAutoFit/>
          </a:bodyPr>
          <a:lstStyle/>
          <a:p>
            <a:pPr algn="ctr"/>
            <a:r>
              <a:rPr lang="en-US" altLang="zh-CN" sz="1200" dirty="0">
                <a:latin typeface="Times New Roman" panose="02020603050405020304" pitchFamily="18" charset="0"/>
                <a:cs typeface="Times New Roman" panose="02020603050405020304" pitchFamily="18" charset="0"/>
              </a:rPr>
              <a:t>GNN </a:t>
            </a:r>
          </a:p>
          <a:p>
            <a:pPr algn="ctr"/>
            <a:r>
              <a:rPr lang="en-US" altLang="zh-CN" sz="1200" dirty="0">
                <a:latin typeface="Times New Roman" panose="02020603050405020304" pitchFamily="18" charset="0"/>
                <a:cs typeface="Times New Roman" panose="02020603050405020304" pitchFamily="18" charset="0"/>
              </a:rPr>
              <a:t>Encoder</a:t>
            </a:r>
            <a:endParaRPr lang="zh-CN" altLang="en-US" sz="1200" dirty="0">
              <a:latin typeface="Times New Roman" panose="02020603050405020304" pitchFamily="18" charset="0"/>
              <a:cs typeface="Times New Roman" panose="02020603050405020304" pitchFamily="18" charset="0"/>
            </a:endParaRPr>
          </a:p>
        </p:txBody>
      </p:sp>
      <p:sp>
        <p:nvSpPr>
          <p:cNvPr id="962" name="文本框 961">
            <a:extLst>
              <a:ext uri="{FF2B5EF4-FFF2-40B4-BE49-F238E27FC236}">
                <a16:creationId xmlns:a16="http://schemas.microsoft.com/office/drawing/2014/main" id="{726A8F38-BB31-05C7-901D-A59C7FC42E05}"/>
              </a:ext>
            </a:extLst>
          </p:cNvPr>
          <p:cNvSpPr txBox="1"/>
          <p:nvPr/>
        </p:nvSpPr>
        <p:spPr>
          <a:xfrm>
            <a:off x="4683538" y="4738367"/>
            <a:ext cx="1637798"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 Carrier region features</a:t>
            </a:r>
            <a:endParaRPr lang="zh-CN" altLang="en-US" sz="1200" dirty="0">
              <a:latin typeface="Times New Roman" panose="02020603050405020304" pitchFamily="18" charset="0"/>
              <a:cs typeface="Times New Roman" panose="02020603050405020304" pitchFamily="18" charset="0"/>
            </a:endParaRPr>
          </a:p>
        </p:txBody>
      </p:sp>
      <p:sp>
        <p:nvSpPr>
          <p:cNvPr id="963" name="文本框 962">
            <a:extLst>
              <a:ext uri="{FF2B5EF4-FFF2-40B4-BE49-F238E27FC236}">
                <a16:creationId xmlns:a16="http://schemas.microsoft.com/office/drawing/2014/main" id="{AF852BAE-89A9-8394-FFCD-D0C9499211E1}"/>
              </a:ext>
            </a:extLst>
          </p:cNvPr>
          <p:cNvSpPr txBox="1"/>
          <p:nvPr/>
        </p:nvSpPr>
        <p:spPr>
          <a:xfrm>
            <a:off x="4955121" y="4063407"/>
            <a:ext cx="1068002"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CSS features</a:t>
            </a:r>
            <a:endParaRPr lang="zh-CN" altLang="en-US" sz="1200" dirty="0">
              <a:latin typeface="Times New Roman" panose="02020603050405020304" pitchFamily="18" charset="0"/>
              <a:cs typeface="Times New Roman" panose="02020603050405020304" pitchFamily="18" charset="0"/>
            </a:endParaRPr>
          </a:p>
        </p:txBody>
      </p:sp>
      <p:sp>
        <p:nvSpPr>
          <p:cNvPr id="964" name="文本框 963">
            <a:extLst>
              <a:ext uri="{FF2B5EF4-FFF2-40B4-BE49-F238E27FC236}">
                <a16:creationId xmlns:a16="http://schemas.microsoft.com/office/drawing/2014/main" id="{B4C14236-DB21-D718-1835-6007FB77754D}"/>
              </a:ext>
            </a:extLst>
          </p:cNvPr>
          <p:cNvSpPr txBox="1"/>
          <p:nvPr/>
        </p:nvSpPr>
        <p:spPr>
          <a:xfrm>
            <a:off x="4669961" y="3398496"/>
            <a:ext cx="1637798"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Original graph features</a:t>
            </a:r>
            <a:endParaRPr lang="zh-CN" altLang="en-US" sz="1200" dirty="0">
              <a:latin typeface="Times New Roman" panose="02020603050405020304" pitchFamily="18" charset="0"/>
              <a:cs typeface="Times New Roman" panose="02020603050405020304" pitchFamily="18" charset="0"/>
            </a:endParaRPr>
          </a:p>
        </p:txBody>
      </p:sp>
      <p:cxnSp>
        <p:nvCxnSpPr>
          <p:cNvPr id="966" name="直接箭头连接符 965">
            <a:extLst>
              <a:ext uri="{FF2B5EF4-FFF2-40B4-BE49-F238E27FC236}">
                <a16:creationId xmlns:a16="http://schemas.microsoft.com/office/drawing/2014/main" id="{09AB548A-B50C-9E7A-B9EF-C1A2D3D856E0}"/>
              </a:ext>
            </a:extLst>
          </p:cNvPr>
          <p:cNvCxnSpPr>
            <a:cxnSpLocks/>
          </p:cNvCxnSpPr>
          <p:nvPr/>
        </p:nvCxnSpPr>
        <p:spPr>
          <a:xfrm flipV="1">
            <a:off x="5001036" y="3635810"/>
            <a:ext cx="0" cy="28353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970" name="直接箭头连接符 969">
            <a:extLst>
              <a:ext uri="{FF2B5EF4-FFF2-40B4-BE49-F238E27FC236}">
                <a16:creationId xmlns:a16="http://schemas.microsoft.com/office/drawing/2014/main" id="{47ED37EF-DA3C-C16C-2D5C-72D5D49BC1AC}"/>
              </a:ext>
            </a:extLst>
          </p:cNvPr>
          <p:cNvCxnSpPr>
            <a:cxnSpLocks/>
          </p:cNvCxnSpPr>
          <p:nvPr/>
        </p:nvCxnSpPr>
        <p:spPr>
          <a:xfrm>
            <a:off x="5178028" y="4299215"/>
            <a:ext cx="0" cy="29771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971" name="直接箭头连接符 970">
            <a:extLst>
              <a:ext uri="{FF2B5EF4-FFF2-40B4-BE49-F238E27FC236}">
                <a16:creationId xmlns:a16="http://schemas.microsoft.com/office/drawing/2014/main" id="{F95C9ACE-CB06-33D1-FB1E-CD5ACC3EA166}"/>
              </a:ext>
            </a:extLst>
          </p:cNvPr>
          <p:cNvCxnSpPr>
            <a:cxnSpLocks/>
          </p:cNvCxnSpPr>
          <p:nvPr/>
        </p:nvCxnSpPr>
        <p:spPr>
          <a:xfrm>
            <a:off x="4992757" y="4299217"/>
            <a:ext cx="0" cy="29771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984" name="直接箭头连接符 983">
            <a:extLst>
              <a:ext uri="{FF2B5EF4-FFF2-40B4-BE49-F238E27FC236}">
                <a16:creationId xmlns:a16="http://schemas.microsoft.com/office/drawing/2014/main" id="{810EF630-2BEA-DCBB-A89D-C5B121B9443E}"/>
              </a:ext>
            </a:extLst>
          </p:cNvPr>
          <p:cNvCxnSpPr>
            <a:cxnSpLocks/>
          </p:cNvCxnSpPr>
          <p:nvPr/>
        </p:nvCxnSpPr>
        <p:spPr>
          <a:xfrm>
            <a:off x="5342942" y="4299218"/>
            <a:ext cx="0" cy="29771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985" name="直接箭头连接符 984">
            <a:extLst>
              <a:ext uri="{FF2B5EF4-FFF2-40B4-BE49-F238E27FC236}">
                <a16:creationId xmlns:a16="http://schemas.microsoft.com/office/drawing/2014/main" id="{CAEF0154-1633-760A-D953-A2A7EBF24C95}"/>
              </a:ext>
            </a:extLst>
          </p:cNvPr>
          <p:cNvCxnSpPr>
            <a:cxnSpLocks/>
          </p:cNvCxnSpPr>
          <p:nvPr/>
        </p:nvCxnSpPr>
        <p:spPr>
          <a:xfrm>
            <a:off x="5492353" y="4293524"/>
            <a:ext cx="0" cy="29771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986" name="直接箭头连接符 985">
            <a:extLst>
              <a:ext uri="{FF2B5EF4-FFF2-40B4-BE49-F238E27FC236}">
                <a16:creationId xmlns:a16="http://schemas.microsoft.com/office/drawing/2014/main" id="{09C2A329-85D3-4096-182C-49A66507A236}"/>
              </a:ext>
            </a:extLst>
          </p:cNvPr>
          <p:cNvCxnSpPr>
            <a:cxnSpLocks/>
          </p:cNvCxnSpPr>
          <p:nvPr/>
        </p:nvCxnSpPr>
        <p:spPr>
          <a:xfrm>
            <a:off x="5660091" y="4292129"/>
            <a:ext cx="0" cy="29771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987" name="直接箭头连接符 986">
            <a:extLst>
              <a:ext uri="{FF2B5EF4-FFF2-40B4-BE49-F238E27FC236}">
                <a16:creationId xmlns:a16="http://schemas.microsoft.com/office/drawing/2014/main" id="{9A5CB110-8F4F-7957-D24F-A878AD70A5AA}"/>
              </a:ext>
            </a:extLst>
          </p:cNvPr>
          <p:cNvCxnSpPr>
            <a:cxnSpLocks/>
          </p:cNvCxnSpPr>
          <p:nvPr/>
        </p:nvCxnSpPr>
        <p:spPr>
          <a:xfrm>
            <a:off x="5809502" y="4297819"/>
            <a:ext cx="0" cy="29771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989" name="文本框 988">
            <a:extLst>
              <a:ext uri="{FF2B5EF4-FFF2-40B4-BE49-F238E27FC236}">
                <a16:creationId xmlns:a16="http://schemas.microsoft.com/office/drawing/2014/main" id="{E04FC305-F093-AFA8-0049-4D74B5ABF259}"/>
              </a:ext>
            </a:extLst>
          </p:cNvPr>
          <p:cNvSpPr txBox="1"/>
          <p:nvPr/>
        </p:nvSpPr>
        <p:spPr>
          <a:xfrm>
            <a:off x="1525437" y="4682256"/>
            <a:ext cx="1073628" cy="461665"/>
          </a:xfrm>
          <a:prstGeom prst="rect">
            <a:avLst/>
          </a:prstGeom>
          <a:noFill/>
        </p:spPr>
        <p:txBody>
          <a:bodyPr wrap="square">
            <a:spAutoFit/>
          </a:bodyPr>
          <a:lstStyle/>
          <a:p>
            <a:pPr algn="ctr"/>
            <a:r>
              <a:rPr lang="en-US" altLang="zh-CN" sz="1200" dirty="0">
                <a:latin typeface="Times New Roman" panose="02020603050405020304" pitchFamily="18" charset="0"/>
                <a:cs typeface="Times New Roman" panose="02020603050405020304" pitchFamily="18" charset="0"/>
              </a:rPr>
              <a:t>Cue-sensitive   </a:t>
            </a:r>
          </a:p>
          <a:p>
            <a:pPr algn="ctr"/>
            <a:r>
              <a:rPr lang="en-US" altLang="zh-CN" sz="1200" dirty="0">
                <a:latin typeface="Times New Roman" panose="02020603050405020304" pitchFamily="18" charset="0"/>
                <a:cs typeface="Times New Roman" panose="02020603050405020304" pitchFamily="18" charset="0"/>
              </a:rPr>
              <a:t>subgraph</a:t>
            </a:r>
            <a:endParaRPr lang="zh-CN" altLang="en-US" sz="1200" dirty="0">
              <a:latin typeface="Times New Roman" panose="02020603050405020304" pitchFamily="18" charset="0"/>
              <a:cs typeface="Times New Roman" panose="02020603050405020304" pitchFamily="18" charset="0"/>
            </a:endParaRPr>
          </a:p>
        </p:txBody>
      </p:sp>
      <p:cxnSp>
        <p:nvCxnSpPr>
          <p:cNvPr id="999" name="直接箭头连接符 998">
            <a:extLst>
              <a:ext uri="{FF2B5EF4-FFF2-40B4-BE49-F238E27FC236}">
                <a16:creationId xmlns:a16="http://schemas.microsoft.com/office/drawing/2014/main" id="{D6CC0662-C890-89A2-E0AB-008048D9563C}"/>
              </a:ext>
            </a:extLst>
          </p:cNvPr>
          <p:cNvCxnSpPr>
            <a:cxnSpLocks/>
          </p:cNvCxnSpPr>
          <p:nvPr/>
        </p:nvCxnSpPr>
        <p:spPr>
          <a:xfrm flipV="1">
            <a:off x="5162671" y="3641502"/>
            <a:ext cx="0" cy="28353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000" name="直接箭头连接符 999">
            <a:extLst>
              <a:ext uri="{FF2B5EF4-FFF2-40B4-BE49-F238E27FC236}">
                <a16:creationId xmlns:a16="http://schemas.microsoft.com/office/drawing/2014/main" id="{B189BFDA-7F87-6F32-813F-A24A95A4B938}"/>
              </a:ext>
            </a:extLst>
          </p:cNvPr>
          <p:cNvCxnSpPr>
            <a:cxnSpLocks/>
          </p:cNvCxnSpPr>
          <p:nvPr/>
        </p:nvCxnSpPr>
        <p:spPr>
          <a:xfrm flipV="1">
            <a:off x="5339741" y="3643649"/>
            <a:ext cx="0" cy="28353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001" name="直接箭头连接符 1000">
            <a:extLst>
              <a:ext uri="{FF2B5EF4-FFF2-40B4-BE49-F238E27FC236}">
                <a16:creationId xmlns:a16="http://schemas.microsoft.com/office/drawing/2014/main" id="{0B057C9E-75F6-708F-C2AF-1D3B53F305B0}"/>
              </a:ext>
            </a:extLst>
          </p:cNvPr>
          <p:cNvCxnSpPr>
            <a:cxnSpLocks/>
          </p:cNvCxnSpPr>
          <p:nvPr/>
        </p:nvCxnSpPr>
        <p:spPr>
          <a:xfrm flipV="1">
            <a:off x="5492140" y="3637957"/>
            <a:ext cx="0" cy="28353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002" name="直接箭头连接符 1001">
            <a:extLst>
              <a:ext uri="{FF2B5EF4-FFF2-40B4-BE49-F238E27FC236}">
                <a16:creationId xmlns:a16="http://schemas.microsoft.com/office/drawing/2014/main" id="{5314A651-454E-8F39-4C03-865E24B7C1A5}"/>
              </a:ext>
            </a:extLst>
          </p:cNvPr>
          <p:cNvCxnSpPr>
            <a:cxnSpLocks/>
          </p:cNvCxnSpPr>
          <p:nvPr/>
        </p:nvCxnSpPr>
        <p:spPr>
          <a:xfrm flipV="1">
            <a:off x="5658686" y="3641501"/>
            <a:ext cx="0" cy="28353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003" name="直接箭头连接符 1002">
            <a:extLst>
              <a:ext uri="{FF2B5EF4-FFF2-40B4-BE49-F238E27FC236}">
                <a16:creationId xmlns:a16="http://schemas.microsoft.com/office/drawing/2014/main" id="{E6860D7E-59A1-17D9-1873-EF3919273A74}"/>
              </a:ext>
            </a:extLst>
          </p:cNvPr>
          <p:cNvCxnSpPr>
            <a:cxnSpLocks/>
          </p:cNvCxnSpPr>
          <p:nvPr/>
        </p:nvCxnSpPr>
        <p:spPr>
          <a:xfrm flipV="1">
            <a:off x="5812187" y="3637205"/>
            <a:ext cx="0" cy="28353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009" name="连接符: 肘形 1008">
            <a:extLst>
              <a:ext uri="{FF2B5EF4-FFF2-40B4-BE49-F238E27FC236}">
                <a16:creationId xmlns:a16="http://schemas.microsoft.com/office/drawing/2014/main" id="{705C8F77-71D3-7484-84B1-1F707B8DAF39}"/>
              </a:ext>
            </a:extLst>
          </p:cNvPr>
          <p:cNvCxnSpPr>
            <a:cxnSpLocks/>
            <a:endCxn id="869" idx="0"/>
          </p:cNvCxnSpPr>
          <p:nvPr/>
        </p:nvCxnSpPr>
        <p:spPr>
          <a:xfrm rot="16200000" flipH="1" flipV="1">
            <a:off x="2670020" y="1209266"/>
            <a:ext cx="711150" cy="4755343"/>
          </a:xfrm>
          <a:prstGeom prst="bentConnector3">
            <a:avLst>
              <a:gd name="adj1" fmla="val -52351"/>
            </a:avLst>
          </a:prstGeom>
          <a:ln>
            <a:prstDash val="dash"/>
            <a:tailEnd type="triangle"/>
          </a:ln>
        </p:spPr>
        <p:style>
          <a:lnRef idx="2">
            <a:schemeClr val="dk1"/>
          </a:lnRef>
          <a:fillRef idx="0">
            <a:schemeClr val="dk1"/>
          </a:fillRef>
          <a:effectRef idx="1">
            <a:schemeClr val="dk1"/>
          </a:effectRef>
          <a:fontRef idx="minor">
            <a:schemeClr val="tx1"/>
          </a:fontRef>
        </p:style>
      </p:cxnSp>
      <p:cxnSp>
        <p:nvCxnSpPr>
          <p:cNvPr id="1017" name="连接符: 肘形 1016">
            <a:extLst>
              <a:ext uri="{FF2B5EF4-FFF2-40B4-BE49-F238E27FC236}">
                <a16:creationId xmlns:a16="http://schemas.microsoft.com/office/drawing/2014/main" id="{B40ABB6B-7047-BF98-664C-5E0F20B39D78}"/>
              </a:ext>
            </a:extLst>
          </p:cNvPr>
          <p:cNvCxnSpPr>
            <a:cxnSpLocks/>
            <a:stCxn id="962" idx="2"/>
            <a:endCxn id="1021" idx="2"/>
          </p:cNvCxnSpPr>
          <p:nvPr/>
        </p:nvCxnSpPr>
        <p:spPr>
          <a:xfrm rot="5400000" flipH="1">
            <a:off x="3131701" y="2644631"/>
            <a:ext cx="9945" cy="4731526"/>
          </a:xfrm>
          <a:prstGeom prst="bentConnector3">
            <a:avLst>
              <a:gd name="adj1" fmla="val -3413172"/>
            </a:avLst>
          </a:prstGeom>
          <a:ln>
            <a:solidFill>
              <a:schemeClr val="tx1"/>
            </a:solidFill>
            <a:prstDash val="dash"/>
            <a:tailEnd type="triangle"/>
          </a:ln>
        </p:spPr>
        <p:style>
          <a:lnRef idx="2">
            <a:schemeClr val="dk1"/>
          </a:lnRef>
          <a:fillRef idx="0">
            <a:schemeClr val="dk1"/>
          </a:fillRef>
          <a:effectRef idx="1">
            <a:schemeClr val="dk1"/>
          </a:effectRef>
          <a:fontRef idx="minor">
            <a:schemeClr val="tx1"/>
          </a:fontRef>
        </p:style>
      </p:cxnSp>
      <p:sp>
        <p:nvSpPr>
          <p:cNvPr id="1021" name="文本框 1020">
            <a:extLst>
              <a:ext uri="{FF2B5EF4-FFF2-40B4-BE49-F238E27FC236}">
                <a16:creationId xmlns:a16="http://schemas.microsoft.com/office/drawing/2014/main" id="{11B5E118-C4E2-96E4-D982-B13EC8A7BA32}"/>
              </a:ext>
            </a:extLst>
          </p:cNvPr>
          <p:cNvSpPr txBox="1"/>
          <p:nvPr/>
        </p:nvSpPr>
        <p:spPr>
          <a:xfrm>
            <a:off x="231340" y="4728422"/>
            <a:ext cx="1079142" cy="276999"/>
          </a:xfrm>
          <a:prstGeom prst="rect">
            <a:avLst/>
          </a:prstGeom>
          <a:noFill/>
        </p:spPr>
        <p:txBody>
          <a:bodyPr wrap="square" rtlCol="0">
            <a:spAutoFit/>
          </a:bodyPr>
          <a:lstStyle/>
          <a:p>
            <a:r>
              <a:rPr lang="en-US" altLang="zh-CN" sz="1200" dirty="0">
                <a:latin typeface="Times New Roman" panose="02020603050405020304" pitchFamily="18" charset="0"/>
                <a:cs typeface="Times New Roman" panose="02020603050405020304" pitchFamily="18" charset="0"/>
              </a:rPr>
              <a:t>CSS generator</a:t>
            </a:r>
            <a:endParaRPr lang="zh-CN" altLang="en-US" sz="1200" dirty="0">
              <a:latin typeface="Times New Roman" panose="02020603050405020304" pitchFamily="18" charset="0"/>
              <a:cs typeface="Times New Roman" panose="02020603050405020304" pitchFamily="18" charset="0"/>
            </a:endParaRPr>
          </a:p>
        </p:txBody>
      </p:sp>
      <p:cxnSp>
        <p:nvCxnSpPr>
          <p:cNvPr id="1055" name="直接箭头连接符 1054">
            <a:extLst>
              <a:ext uri="{FF2B5EF4-FFF2-40B4-BE49-F238E27FC236}">
                <a16:creationId xmlns:a16="http://schemas.microsoft.com/office/drawing/2014/main" id="{83D9B3CC-1AB8-107D-373D-C8005395E233}"/>
              </a:ext>
            </a:extLst>
          </p:cNvPr>
          <p:cNvCxnSpPr>
            <a:cxnSpLocks/>
          </p:cNvCxnSpPr>
          <p:nvPr/>
        </p:nvCxnSpPr>
        <p:spPr>
          <a:xfrm>
            <a:off x="2038723" y="5180865"/>
            <a:ext cx="0" cy="29015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082" name="椭圆 1081">
            <a:extLst>
              <a:ext uri="{FF2B5EF4-FFF2-40B4-BE49-F238E27FC236}">
                <a16:creationId xmlns:a16="http://schemas.microsoft.com/office/drawing/2014/main" id="{63ECDF61-E3FD-01B5-15A2-B13D0106935C}"/>
              </a:ext>
            </a:extLst>
          </p:cNvPr>
          <p:cNvSpPr/>
          <p:nvPr/>
        </p:nvSpPr>
        <p:spPr>
          <a:xfrm>
            <a:off x="1288457" y="5641839"/>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1083" name="椭圆 1082">
            <a:extLst>
              <a:ext uri="{FF2B5EF4-FFF2-40B4-BE49-F238E27FC236}">
                <a16:creationId xmlns:a16="http://schemas.microsoft.com/office/drawing/2014/main" id="{222B1611-AFE7-5885-55D6-D816E6744469}"/>
              </a:ext>
            </a:extLst>
          </p:cNvPr>
          <p:cNvSpPr/>
          <p:nvPr/>
        </p:nvSpPr>
        <p:spPr>
          <a:xfrm>
            <a:off x="1593257" y="6015100"/>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084" name="椭圆 1083">
            <a:extLst>
              <a:ext uri="{FF2B5EF4-FFF2-40B4-BE49-F238E27FC236}">
                <a16:creationId xmlns:a16="http://schemas.microsoft.com/office/drawing/2014/main" id="{BE7FFE85-440C-5CC3-B897-DF14D95374AA}"/>
              </a:ext>
            </a:extLst>
          </p:cNvPr>
          <p:cNvSpPr/>
          <p:nvPr/>
        </p:nvSpPr>
        <p:spPr>
          <a:xfrm>
            <a:off x="1647171" y="6452994"/>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1085" name="直接连接符 1084">
            <a:extLst>
              <a:ext uri="{FF2B5EF4-FFF2-40B4-BE49-F238E27FC236}">
                <a16:creationId xmlns:a16="http://schemas.microsoft.com/office/drawing/2014/main" id="{7576AC55-6CC5-6FC9-A861-2624D978CE96}"/>
              </a:ext>
            </a:extLst>
          </p:cNvPr>
          <p:cNvCxnSpPr>
            <a:cxnSpLocks/>
            <a:stCxn id="1082" idx="3"/>
          </p:cNvCxnSpPr>
          <p:nvPr/>
        </p:nvCxnSpPr>
        <p:spPr>
          <a:xfrm flipH="1">
            <a:off x="1065810" y="5757693"/>
            <a:ext cx="241478" cy="237530"/>
          </a:xfrm>
          <a:prstGeom prst="line">
            <a:avLst/>
          </a:prstGeom>
        </p:spPr>
        <p:style>
          <a:lnRef idx="2">
            <a:schemeClr val="dk1"/>
          </a:lnRef>
          <a:fillRef idx="0">
            <a:schemeClr val="dk1"/>
          </a:fillRef>
          <a:effectRef idx="1">
            <a:schemeClr val="dk1"/>
          </a:effectRef>
          <a:fontRef idx="minor">
            <a:schemeClr val="tx1"/>
          </a:fontRef>
        </p:style>
      </p:cxnSp>
      <p:cxnSp>
        <p:nvCxnSpPr>
          <p:cNvPr id="1086" name="直接连接符 1085">
            <a:extLst>
              <a:ext uri="{FF2B5EF4-FFF2-40B4-BE49-F238E27FC236}">
                <a16:creationId xmlns:a16="http://schemas.microsoft.com/office/drawing/2014/main" id="{F330D5C4-B518-E76B-FE91-9E013D49E344}"/>
              </a:ext>
            </a:extLst>
          </p:cNvPr>
          <p:cNvCxnSpPr>
            <a:cxnSpLocks/>
            <a:stCxn id="1082" idx="5"/>
            <a:endCxn id="1083" idx="1"/>
          </p:cNvCxnSpPr>
          <p:nvPr/>
        </p:nvCxnSpPr>
        <p:spPr>
          <a:xfrm>
            <a:off x="1398214" y="5757693"/>
            <a:ext cx="213874" cy="277284"/>
          </a:xfrm>
          <a:prstGeom prst="line">
            <a:avLst/>
          </a:prstGeom>
        </p:spPr>
        <p:style>
          <a:lnRef idx="2">
            <a:schemeClr val="dk1"/>
          </a:lnRef>
          <a:fillRef idx="0">
            <a:schemeClr val="dk1"/>
          </a:fillRef>
          <a:effectRef idx="1">
            <a:schemeClr val="dk1"/>
          </a:effectRef>
          <a:fontRef idx="minor">
            <a:schemeClr val="tx1"/>
          </a:fontRef>
        </p:style>
      </p:cxnSp>
      <p:cxnSp>
        <p:nvCxnSpPr>
          <p:cNvPr id="1087" name="直接连接符 1086">
            <a:extLst>
              <a:ext uri="{FF2B5EF4-FFF2-40B4-BE49-F238E27FC236}">
                <a16:creationId xmlns:a16="http://schemas.microsoft.com/office/drawing/2014/main" id="{59758FC6-EF0E-7482-3B77-F6CDB041DD49}"/>
              </a:ext>
            </a:extLst>
          </p:cNvPr>
          <p:cNvCxnSpPr>
            <a:cxnSpLocks/>
          </p:cNvCxnSpPr>
          <p:nvPr/>
        </p:nvCxnSpPr>
        <p:spPr>
          <a:xfrm>
            <a:off x="1111273" y="6111077"/>
            <a:ext cx="131721" cy="292580"/>
          </a:xfrm>
          <a:prstGeom prst="line">
            <a:avLst/>
          </a:prstGeom>
        </p:spPr>
        <p:style>
          <a:lnRef idx="2">
            <a:schemeClr val="dk1"/>
          </a:lnRef>
          <a:fillRef idx="0">
            <a:schemeClr val="dk1"/>
          </a:fillRef>
          <a:effectRef idx="1">
            <a:schemeClr val="dk1"/>
          </a:effectRef>
          <a:fontRef idx="minor">
            <a:schemeClr val="tx1"/>
          </a:fontRef>
        </p:style>
      </p:cxnSp>
      <p:cxnSp>
        <p:nvCxnSpPr>
          <p:cNvPr id="1088" name="直接连接符 1087">
            <a:extLst>
              <a:ext uri="{FF2B5EF4-FFF2-40B4-BE49-F238E27FC236}">
                <a16:creationId xmlns:a16="http://schemas.microsoft.com/office/drawing/2014/main" id="{C4C02810-A84D-3CE4-8480-2D68C689FAE5}"/>
              </a:ext>
            </a:extLst>
          </p:cNvPr>
          <p:cNvCxnSpPr>
            <a:cxnSpLocks/>
            <a:stCxn id="1083" idx="3"/>
          </p:cNvCxnSpPr>
          <p:nvPr/>
        </p:nvCxnSpPr>
        <p:spPr>
          <a:xfrm flipH="1">
            <a:off x="1333920" y="6130954"/>
            <a:ext cx="278168" cy="272703"/>
          </a:xfrm>
          <a:prstGeom prst="line">
            <a:avLst/>
          </a:prstGeom>
        </p:spPr>
        <p:style>
          <a:lnRef idx="2">
            <a:schemeClr val="dk1"/>
          </a:lnRef>
          <a:fillRef idx="0">
            <a:schemeClr val="dk1"/>
          </a:fillRef>
          <a:effectRef idx="1">
            <a:schemeClr val="dk1"/>
          </a:effectRef>
          <a:fontRef idx="minor">
            <a:schemeClr val="tx1"/>
          </a:fontRef>
        </p:style>
      </p:cxnSp>
      <p:cxnSp>
        <p:nvCxnSpPr>
          <p:cNvPr id="1089" name="直接连接符 1088">
            <a:extLst>
              <a:ext uri="{FF2B5EF4-FFF2-40B4-BE49-F238E27FC236}">
                <a16:creationId xmlns:a16="http://schemas.microsoft.com/office/drawing/2014/main" id="{D8DDFE7C-5A28-30F2-6F1A-933DCC0458D0}"/>
              </a:ext>
            </a:extLst>
          </p:cNvPr>
          <p:cNvCxnSpPr>
            <a:cxnSpLocks/>
            <a:stCxn id="1098" idx="2"/>
            <a:endCxn id="1083" idx="7"/>
          </p:cNvCxnSpPr>
          <p:nvPr/>
        </p:nvCxnSpPr>
        <p:spPr>
          <a:xfrm flipH="1">
            <a:off x="1703014" y="6005422"/>
            <a:ext cx="247571" cy="29555"/>
          </a:xfrm>
          <a:prstGeom prst="line">
            <a:avLst/>
          </a:prstGeom>
        </p:spPr>
        <p:style>
          <a:lnRef idx="2">
            <a:schemeClr val="dk1"/>
          </a:lnRef>
          <a:fillRef idx="0">
            <a:schemeClr val="dk1"/>
          </a:fillRef>
          <a:effectRef idx="1">
            <a:schemeClr val="dk1"/>
          </a:effectRef>
          <a:fontRef idx="minor">
            <a:schemeClr val="tx1"/>
          </a:fontRef>
        </p:style>
      </p:cxnSp>
      <p:cxnSp>
        <p:nvCxnSpPr>
          <p:cNvPr id="1090" name="直接连接符 1089">
            <a:extLst>
              <a:ext uri="{FF2B5EF4-FFF2-40B4-BE49-F238E27FC236}">
                <a16:creationId xmlns:a16="http://schemas.microsoft.com/office/drawing/2014/main" id="{B1BDBD57-78D1-7AE5-EAEC-D07B647BCF18}"/>
              </a:ext>
            </a:extLst>
          </p:cNvPr>
          <p:cNvCxnSpPr>
            <a:cxnSpLocks/>
            <a:stCxn id="1084" idx="0"/>
            <a:endCxn id="1083" idx="4"/>
          </p:cNvCxnSpPr>
          <p:nvPr/>
        </p:nvCxnSpPr>
        <p:spPr>
          <a:xfrm flipH="1" flipV="1">
            <a:off x="1657551" y="6150831"/>
            <a:ext cx="53914" cy="302163"/>
          </a:xfrm>
          <a:prstGeom prst="line">
            <a:avLst/>
          </a:prstGeom>
        </p:spPr>
        <p:style>
          <a:lnRef idx="2">
            <a:schemeClr val="dk1"/>
          </a:lnRef>
          <a:fillRef idx="0">
            <a:schemeClr val="dk1"/>
          </a:fillRef>
          <a:effectRef idx="1">
            <a:schemeClr val="dk1"/>
          </a:effectRef>
          <a:fontRef idx="minor">
            <a:schemeClr val="tx1"/>
          </a:fontRef>
        </p:style>
      </p:cxnSp>
      <p:cxnSp>
        <p:nvCxnSpPr>
          <p:cNvPr id="1091" name="直接连接符 1090">
            <a:extLst>
              <a:ext uri="{FF2B5EF4-FFF2-40B4-BE49-F238E27FC236}">
                <a16:creationId xmlns:a16="http://schemas.microsoft.com/office/drawing/2014/main" id="{F4FE6855-5BDE-5535-FBF3-07F4BCB97252}"/>
              </a:ext>
            </a:extLst>
          </p:cNvPr>
          <p:cNvCxnSpPr>
            <a:cxnSpLocks/>
            <a:stCxn id="1097" idx="1"/>
            <a:endCxn id="1083" idx="5"/>
          </p:cNvCxnSpPr>
          <p:nvPr/>
        </p:nvCxnSpPr>
        <p:spPr>
          <a:xfrm flipH="1" flipV="1">
            <a:off x="1703014" y="6130954"/>
            <a:ext cx="341209" cy="144561"/>
          </a:xfrm>
          <a:prstGeom prst="line">
            <a:avLst/>
          </a:prstGeom>
        </p:spPr>
        <p:style>
          <a:lnRef idx="2">
            <a:schemeClr val="dk1"/>
          </a:lnRef>
          <a:fillRef idx="0">
            <a:schemeClr val="dk1"/>
          </a:fillRef>
          <a:effectRef idx="1">
            <a:schemeClr val="dk1"/>
          </a:effectRef>
          <a:fontRef idx="minor">
            <a:schemeClr val="tx1"/>
          </a:fontRef>
        </p:style>
      </p:cxnSp>
      <p:cxnSp>
        <p:nvCxnSpPr>
          <p:cNvPr id="1092" name="直接连接符 1091">
            <a:extLst>
              <a:ext uri="{FF2B5EF4-FFF2-40B4-BE49-F238E27FC236}">
                <a16:creationId xmlns:a16="http://schemas.microsoft.com/office/drawing/2014/main" id="{D9ECE384-987F-7F1A-4881-4AD34F4784D2}"/>
              </a:ext>
            </a:extLst>
          </p:cNvPr>
          <p:cNvCxnSpPr>
            <a:cxnSpLocks/>
            <a:stCxn id="1098" idx="5"/>
            <a:endCxn id="1097" idx="0"/>
          </p:cNvCxnSpPr>
          <p:nvPr/>
        </p:nvCxnSpPr>
        <p:spPr>
          <a:xfrm>
            <a:off x="2060342" y="6053410"/>
            <a:ext cx="29344" cy="202228"/>
          </a:xfrm>
          <a:prstGeom prst="line">
            <a:avLst/>
          </a:prstGeom>
        </p:spPr>
        <p:style>
          <a:lnRef idx="2">
            <a:schemeClr val="dk1"/>
          </a:lnRef>
          <a:fillRef idx="0">
            <a:schemeClr val="dk1"/>
          </a:fillRef>
          <a:effectRef idx="1">
            <a:schemeClr val="dk1"/>
          </a:effectRef>
          <a:fontRef idx="minor">
            <a:schemeClr val="tx1"/>
          </a:fontRef>
        </p:style>
      </p:cxnSp>
      <p:cxnSp>
        <p:nvCxnSpPr>
          <p:cNvPr id="1093" name="直接连接符 1092">
            <a:extLst>
              <a:ext uri="{FF2B5EF4-FFF2-40B4-BE49-F238E27FC236}">
                <a16:creationId xmlns:a16="http://schemas.microsoft.com/office/drawing/2014/main" id="{05C07532-84F8-0872-B712-51402D402662}"/>
              </a:ext>
            </a:extLst>
          </p:cNvPr>
          <p:cNvCxnSpPr>
            <a:cxnSpLocks/>
            <a:stCxn id="1082" idx="4"/>
          </p:cNvCxnSpPr>
          <p:nvPr/>
        </p:nvCxnSpPr>
        <p:spPr>
          <a:xfrm flipH="1">
            <a:off x="1288457" y="5777570"/>
            <a:ext cx="64294" cy="606210"/>
          </a:xfrm>
          <a:prstGeom prst="line">
            <a:avLst/>
          </a:prstGeom>
        </p:spPr>
        <p:style>
          <a:lnRef idx="2">
            <a:schemeClr val="dk1"/>
          </a:lnRef>
          <a:fillRef idx="0">
            <a:schemeClr val="dk1"/>
          </a:fillRef>
          <a:effectRef idx="1">
            <a:schemeClr val="dk1"/>
          </a:effectRef>
          <a:fontRef idx="minor">
            <a:schemeClr val="tx1"/>
          </a:fontRef>
        </p:style>
      </p:cxnSp>
      <p:cxnSp>
        <p:nvCxnSpPr>
          <p:cNvPr id="1094" name="直接连接符 1093">
            <a:extLst>
              <a:ext uri="{FF2B5EF4-FFF2-40B4-BE49-F238E27FC236}">
                <a16:creationId xmlns:a16="http://schemas.microsoft.com/office/drawing/2014/main" id="{A5EB12C4-FA56-2C62-DD7C-EBD4DE1DA961}"/>
              </a:ext>
            </a:extLst>
          </p:cNvPr>
          <p:cNvCxnSpPr>
            <a:cxnSpLocks/>
            <a:endCxn id="1084" idx="2"/>
          </p:cNvCxnSpPr>
          <p:nvPr/>
        </p:nvCxnSpPr>
        <p:spPr>
          <a:xfrm>
            <a:off x="1332201" y="6499504"/>
            <a:ext cx="314970" cy="21356"/>
          </a:xfrm>
          <a:prstGeom prst="line">
            <a:avLst/>
          </a:prstGeom>
        </p:spPr>
        <p:style>
          <a:lnRef idx="2">
            <a:schemeClr val="dk1"/>
          </a:lnRef>
          <a:fillRef idx="0">
            <a:schemeClr val="dk1"/>
          </a:fillRef>
          <a:effectRef idx="1">
            <a:schemeClr val="dk1"/>
          </a:effectRef>
          <a:fontRef idx="minor">
            <a:schemeClr val="tx1"/>
          </a:fontRef>
        </p:style>
      </p:cxnSp>
      <p:sp>
        <p:nvSpPr>
          <p:cNvPr id="1095" name="椭圆 1094">
            <a:extLst>
              <a:ext uri="{FF2B5EF4-FFF2-40B4-BE49-F238E27FC236}">
                <a16:creationId xmlns:a16="http://schemas.microsoft.com/office/drawing/2014/main" id="{33A67ECF-3CF2-8CA9-328D-D3279A668BD8}"/>
              </a:ext>
            </a:extLst>
          </p:cNvPr>
          <p:cNvSpPr/>
          <p:nvPr/>
        </p:nvSpPr>
        <p:spPr>
          <a:xfrm>
            <a:off x="1218919" y="6387251"/>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096" name="椭圆 1095">
            <a:extLst>
              <a:ext uri="{FF2B5EF4-FFF2-40B4-BE49-F238E27FC236}">
                <a16:creationId xmlns:a16="http://schemas.microsoft.com/office/drawing/2014/main" id="{9A8DC351-5973-52F3-451C-FB37EF3EAE38}"/>
              </a:ext>
            </a:extLst>
          </p:cNvPr>
          <p:cNvSpPr/>
          <p:nvPr/>
        </p:nvSpPr>
        <p:spPr>
          <a:xfrm>
            <a:off x="1029355" y="5978235"/>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1097" name="椭圆 1096">
            <a:extLst>
              <a:ext uri="{FF2B5EF4-FFF2-40B4-BE49-F238E27FC236}">
                <a16:creationId xmlns:a16="http://schemas.microsoft.com/office/drawing/2014/main" id="{58D6345A-70E0-68CC-1BD5-03C5A5079516}"/>
              </a:ext>
            </a:extLst>
          </p:cNvPr>
          <p:cNvSpPr/>
          <p:nvPr/>
        </p:nvSpPr>
        <p:spPr>
          <a:xfrm>
            <a:off x="2025392" y="6255638"/>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098" name="椭圆 1097">
            <a:extLst>
              <a:ext uri="{FF2B5EF4-FFF2-40B4-BE49-F238E27FC236}">
                <a16:creationId xmlns:a16="http://schemas.microsoft.com/office/drawing/2014/main" id="{51D3F3B2-BC8A-811B-CFAC-2E0DC9E03E6B}"/>
              </a:ext>
            </a:extLst>
          </p:cNvPr>
          <p:cNvSpPr/>
          <p:nvPr/>
        </p:nvSpPr>
        <p:spPr>
          <a:xfrm>
            <a:off x="1950585" y="5937556"/>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099" name="文本框 1098">
            <a:extLst>
              <a:ext uri="{FF2B5EF4-FFF2-40B4-BE49-F238E27FC236}">
                <a16:creationId xmlns:a16="http://schemas.microsoft.com/office/drawing/2014/main" id="{32AD8C88-CA2B-5F11-EBB6-6D2299EDF1EE}"/>
              </a:ext>
            </a:extLst>
          </p:cNvPr>
          <p:cNvSpPr txBox="1"/>
          <p:nvPr/>
        </p:nvSpPr>
        <p:spPr>
          <a:xfrm>
            <a:off x="1221661" y="5541241"/>
            <a:ext cx="274434" cy="307777"/>
          </a:xfrm>
          <a:prstGeom prst="rect">
            <a:avLst/>
          </a:prstGeom>
          <a:noFill/>
        </p:spPr>
        <p:txBody>
          <a:bodyPr wrap="none" rtlCol="0">
            <a:spAutoFit/>
          </a:bodyPr>
          <a:lstStyle/>
          <a:p>
            <a:r>
              <a:rPr lang="en-US" altLang="zh-CN" sz="1400" b="1" dirty="0"/>
              <a:t>-</a:t>
            </a:r>
            <a:endParaRPr lang="zh-CN" altLang="en-US" sz="1400" b="1" dirty="0"/>
          </a:p>
        </p:txBody>
      </p:sp>
      <p:sp>
        <p:nvSpPr>
          <p:cNvPr id="1100" name="文本框 1099">
            <a:extLst>
              <a:ext uri="{FF2B5EF4-FFF2-40B4-BE49-F238E27FC236}">
                <a16:creationId xmlns:a16="http://schemas.microsoft.com/office/drawing/2014/main" id="{1C5F27E2-2A39-CCB8-DD9C-C4F03C045882}"/>
              </a:ext>
            </a:extLst>
          </p:cNvPr>
          <p:cNvSpPr txBox="1"/>
          <p:nvPr/>
        </p:nvSpPr>
        <p:spPr>
          <a:xfrm>
            <a:off x="1513620" y="5930025"/>
            <a:ext cx="292068" cy="276999"/>
          </a:xfrm>
          <a:prstGeom prst="rect">
            <a:avLst/>
          </a:prstGeom>
          <a:noFill/>
        </p:spPr>
        <p:txBody>
          <a:bodyPr wrap="non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cxnSp>
        <p:nvCxnSpPr>
          <p:cNvPr id="1101" name="直接连接符 1100">
            <a:extLst>
              <a:ext uri="{FF2B5EF4-FFF2-40B4-BE49-F238E27FC236}">
                <a16:creationId xmlns:a16="http://schemas.microsoft.com/office/drawing/2014/main" id="{D8C55925-77C1-E6C8-C93F-F830540D5001}"/>
              </a:ext>
            </a:extLst>
          </p:cNvPr>
          <p:cNvCxnSpPr>
            <a:cxnSpLocks/>
          </p:cNvCxnSpPr>
          <p:nvPr/>
        </p:nvCxnSpPr>
        <p:spPr>
          <a:xfrm flipH="1">
            <a:off x="1668286" y="5712468"/>
            <a:ext cx="34728" cy="311085"/>
          </a:xfrm>
          <a:prstGeom prst="line">
            <a:avLst/>
          </a:prstGeom>
        </p:spPr>
        <p:style>
          <a:lnRef idx="2">
            <a:schemeClr val="dk1"/>
          </a:lnRef>
          <a:fillRef idx="0">
            <a:schemeClr val="dk1"/>
          </a:fillRef>
          <a:effectRef idx="1">
            <a:schemeClr val="dk1"/>
          </a:effectRef>
          <a:fontRef idx="minor">
            <a:schemeClr val="tx1"/>
          </a:fontRef>
        </p:style>
      </p:cxnSp>
      <p:sp>
        <p:nvSpPr>
          <p:cNvPr id="1102" name="椭圆 1101">
            <a:extLst>
              <a:ext uri="{FF2B5EF4-FFF2-40B4-BE49-F238E27FC236}">
                <a16:creationId xmlns:a16="http://schemas.microsoft.com/office/drawing/2014/main" id="{4B790EAD-A4C6-FABA-4288-B74C2F6C23AC}"/>
              </a:ext>
            </a:extLst>
          </p:cNvPr>
          <p:cNvSpPr/>
          <p:nvPr/>
        </p:nvSpPr>
        <p:spPr>
          <a:xfrm>
            <a:off x="1645427" y="5624050"/>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1103" name="文本框 1102">
            <a:extLst>
              <a:ext uri="{FF2B5EF4-FFF2-40B4-BE49-F238E27FC236}">
                <a16:creationId xmlns:a16="http://schemas.microsoft.com/office/drawing/2014/main" id="{15313C2C-6871-6666-04E9-554522BA1342}"/>
              </a:ext>
            </a:extLst>
          </p:cNvPr>
          <p:cNvSpPr txBox="1"/>
          <p:nvPr/>
        </p:nvSpPr>
        <p:spPr>
          <a:xfrm>
            <a:off x="950969" y="5876687"/>
            <a:ext cx="274434" cy="307777"/>
          </a:xfrm>
          <a:prstGeom prst="rect">
            <a:avLst/>
          </a:prstGeom>
          <a:noFill/>
        </p:spPr>
        <p:txBody>
          <a:bodyPr wrap="none" rtlCol="0">
            <a:spAutoFit/>
          </a:bodyPr>
          <a:lstStyle/>
          <a:p>
            <a:r>
              <a:rPr lang="en-US" altLang="zh-CN" sz="1400" b="1" dirty="0"/>
              <a:t>-</a:t>
            </a:r>
            <a:endParaRPr lang="zh-CN" altLang="en-US" sz="1400" b="1" dirty="0"/>
          </a:p>
        </p:txBody>
      </p:sp>
      <p:sp>
        <p:nvSpPr>
          <p:cNvPr id="1104" name="文本框 1103">
            <a:extLst>
              <a:ext uri="{FF2B5EF4-FFF2-40B4-BE49-F238E27FC236}">
                <a16:creationId xmlns:a16="http://schemas.microsoft.com/office/drawing/2014/main" id="{83CE5E6E-577E-4F7B-943D-FF04F1BC9086}"/>
              </a:ext>
            </a:extLst>
          </p:cNvPr>
          <p:cNvSpPr txBox="1"/>
          <p:nvPr/>
        </p:nvSpPr>
        <p:spPr>
          <a:xfrm>
            <a:off x="1872720" y="5857240"/>
            <a:ext cx="292068" cy="276999"/>
          </a:xfrm>
          <a:prstGeom prst="rect">
            <a:avLst/>
          </a:prstGeom>
          <a:noFill/>
        </p:spPr>
        <p:txBody>
          <a:bodyPr wrap="non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cxnSp>
        <p:nvCxnSpPr>
          <p:cNvPr id="1105" name="直接连接符 1104">
            <a:extLst>
              <a:ext uri="{FF2B5EF4-FFF2-40B4-BE49-F238E27FC236}">
                <a16:creationId xmlns:a16="http://schemas.microsoft.com/office/drawing/2014/main" id="{DDB2C8D0-3A34-36A7-EA66-0010FB8770F7}"/>
              </a:ext>
            </a:extLst>
          </p:cNvPr>
          <p:cNvCxnSpPr>
            <a:cxnSpLocks/>
            <a:stCxn id="1109" idx="2"/>
            <a:endCxn id="1106" idx="6"/>
          </p:cNvCxnSpPr>
          <p:nvPr/>
        </p:nvCxnSpPr>
        <p:spPr>
          <a:xfrm flipH="1">
            <a:off x="2247210" y="6079849"/>
            <a:ext cx="87444" cy="7257"/>
          </a:xfrm>
          <a:prstGeom prst="line">
            <a:avLst/>
          </a:prstGeom>
          <a:ln w="19050">
            <a:solidFill>
              <a:srgbClr val="00B050"/>
            </a:solidFill>
          </a:ln>
        </p:spPr>
        <p:style>
          <a:lnRef idx="2">
            <a:schemeClr val="dk1"/>
          </a:lnRef>
          <a:fillRef idx="0">
            <a:schemeClr val="dk1"/>
          </a:fillRef>
          <a:effectRef idx="1">
            <a:schemeClr val="dk1"/>
          </a:effectRef>
          <a:fontRef idx="minor">
            <a:schemeClr val="tx1"/>
          </a:fontRef>
        </p:style>
      </p:cxnSp>
      <p:sp>
        <p:nvSpPr>
          <p:cNvPr id="1106" name="椭圆 1105">
            <a:extLst>
              <a:ext uri="{FF2B5EF4-FFF2-40B4-BE49-F238E27FC236}">
                <a16:creationId xmlns:a16="http://schemas.microsoft.com/office/drawing/2014/main" id="{A9A845DE-030A-D417-F212-15E267B9821B}"/>
              </a:ext>
            </a:extLst>
          </p:cNvPr>
          <p:cNvSpPr/>
          <p:nvPr/>
        </p:nvSpPr>
        <p:spPr>
          <a:xfrm>
            <a:off x="2169238" y="6048120"/>
            <a:ext cx="77972" cy="77972"/>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07" name="直接连接符 1106">
            <a:extLst>
              <a:ext uri="{FF2B5EF4-FFF2-40B4-BE49-F238E27FC236}">
                <a16:creationId xmlns:a16="http://schemas.microsoft.com/office/drawing/2014/main" id="{69C1AE9E-3B80-2053-2619-DC0E472FA8FA}"/>
              </a:ext>
            </a:extLst>
          </p:cNvPr>
          <p:cNvCxnSpPr>
            <a:cxnSpLocks/>
            <a:stCxn id="1109" idx="0"/>
            <a:endCxn id="1108" idx="5"/>
          </p:cNvCxnSpPr>
          <p:nvPr/>
        </p:nvCxnSpPr>
        <p:spPr>
          <a:xfrm flipH="1" flipV="1">
            <a:off x="2286137" y="5976556"/>
            <a:ext cx="87503" cy="64307"/>
          </a:xfrm>
          <a:prstGeom prst="line">
            <a:avLst/>
          </a:prstGeom>
          <a:ln w="19050">
            <a:solidFill>
              <a:srgbClr val="00B050"/>
            </a:solidFill>
          </a:ln>
        </p:spPr>
        <p:style>
          <a:lnRef idx="2">
            <a:schemeClr val="dk1"/>
          </a:lnRef>
          <a:fillRef idx="0">
            <a:schemeClr val="dk1"/>
          </a:fillRef>
          <a:effectRef idx="1">
            <a:schemeClr val="dk1"/>
          </a:effectRef>
          <a:fontRef idx="minor">
            <a:schemeClr val="tx1"/>
          </a:fontRef>
        </p:style>
      </p:cxnSp>
      <p:sp>
        <p:nvSpPr>
          <p:cNvPr id="1108" name="椭圆 1107">
            <a:extLst>
              <a:ext uri="{FF2B5EF4-FFF2-40B4-BE49-F238E27FC236}">
                <a16:creationId xmlns:a16="http://schemas.microsoft.com/office/drawing/2014/main" id="{547CA5F0-7EF5-A006-9B6D-F04E4DF73955}"/>
              </a:ext>
            </a:extLst>
          </p:cNvPr>
          <p:cNvSpPr/>
          <p:nvPr/>
        </p:nvSpPr>
        <p:spPr>
          <a:xfrm>
            <a:off x="2219584" y="5910003"/>
            <a:ext cx="77972" cy="77972"/>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9" name="椭圆 1108">
            <a:extLst>
              <a:ext uri="{FF2B5EF4-FFF2-40B4-BE49-F238E27FC236}">
                <a16:creationId xmlns:a16="http://schemas.microsoft.com/office/drawing/2014/main" id="{34E91DC8-4E05-0753-67B7-B157FA0339F6}"/>
              </a:ext>
            </a:extLst>
          </p:cNvPr>
          <p:cNvSpPr/>
          <p:nvPr/>
        </p:nvSpPr>
        <p:spPr>
          <a:xfrm>
            <a:off x="2334654" y="6040863"/>
            <a:ext cx="77972" cy="77972"/>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10" name="直接连接符 1109">
            <a:extLst>
              <a:ext uri="{FF2B5EF4-FFF2-40B4-BE49-F238E27FC236}">
                <a16:creationId xmlns:a16="http://schemas.microsoft.com/office/drawing/2014/main" id="{540F7521-6FF5-554C-C877-7051CE5A931D}"/>
              </a:ext>
            </a:extLst>
          </p:cNvPr>
          <p:cNvCxnSpPr>
            <a:cxnSpLocks/>
            <a:stCxn id="1106" idx="4"/>
            <a:endCxn id="1097" idx="7"/>
          </p:cNvCxnSpPr>
          <p:nvPr/>
        </p:nvCxnSpPr>
        <p:spPr>
          <a:xfrm flipH="1">
            <a:off x="2135149" y="6126092"/>
            <a:ext cx="73075" cy="149423"/>
          </a:xfrm>
          <a:prstGeom prst="line">
            <a:avLst/>
          </a:prstGeom>
          <a:ln w="19050">
            <a:solidFill>
              <a:srgbClr val="00B050"/>
            </a:solidFill>
          </a:ln>
        </p:spPr>
        <p:style>
          <a:lnRef idx="2">
            <a:schemeClr val="dk1"/>
          </a:lnRef>
          <a:fillRef idx="0">
            <a:schemeClr val="dk1"/>
          </a:fillRef>
          <a:effectRef idx="1">
            <a:schemeClr val="dk1"/>
          </a:effectRef>
          <a:fontRef idx="minor">
            <a:schemeClr val="tx1"/>
          </a:fontRef>
        </p:style>
      </p:cxnSp>
      <p:cxnSp>
        <p:nvCxnSpPr>
          <p:cNvPr id="1111" name="直接连接符 1110">
            <a:extLst>
              <a:ext uri="{FF2B5EF4-FFF2-40B4-BE49-F238E27FC236}">
                <a16:creationId xmlns:a16="http://schemas.microsoft.com/office/drawing/2014/main" id="{2482D338-96B9-26BA-B88A-09C12840BBA2}"/>
              </a:ext>
            </a:extLst>
          </p:cNvPr>
          <p:cNvCxnSpPr>
            <a:cxnSpLocks/>
            <a:stCxn id="1108" idx="2"/>
            <a:endCxn id="1098" idx="7"/>
          </p:cNvCxnSpPr>
          <p:nvPr/>
        </p:nvCxnSpPr>
        <p:spPr>
          <a:xfrm flipH="1">
            <a:off x="2060342" y="5948989"/>
            <a:ext cx="159242" cy="8444"/>
          </a:xfrm>
          <a:prstGeom prst="line">
            <a:avLst/>
          </a:prstGeom>
          <a:ln w="19050">
            <a:solidFill>
              <a:srgbClr val="00B050"/>
            </a:solidFill>
          </a:ln>
        </p:spPr>
        <p:style>
          <a:lnRef idx="2">
            <a:schemeClr val="dk1"/>
          </a:lnRef>
          <a:fillRef idx="0">
            <a:schemeClr val="dk1"/>
          </a:fillRef>
          <a:effectRef idx="1">
            <a:schemeClr val="dk1"/>
          </a:effectRef>
          <a:fontRef idx="minor">
            <a:schemeClr val="tx1"/>
          </a:fontRef>
        </p:style>
      </p:cxnSp>
      <p:sp>
        <p:nvSpPr>
          <p:cNvPr id="1112" name="椭圆 1111">
            <a:extLst>
              <a:ext uri="{FF2B5EF4-FFF2-40B4-BE49-F238E27FC236}">
                <a16:creationId xmlns:a16="http://schemas.microsoft.com/office/drawing/2014/main" id="{D4E4A029-9B68-C3C8-B37E-1F3D851659C4}"/>
              </a:ext>
            </a:extLst>
          </p:cNvPr>
          <p:cNvSpPr/>
          <p:nvPr/>
        </p:nvSpPr>
        <p:spPr>
          <a:xfrm>
            <a:off x="2302387" y="6251376"/>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cxnSp>
        <p:nvCxnSpPr>
          <p:cNvPr id="1113" name="直接连接符 1112">
            <a:extLst>
              <a:ext uri="{FF2B5EF4-FFF2-40B4-BE49-F238E27FC236}">
                <a16:creationId xmlns:a16="http://schemas.microsoft.com/office/drawing/2014/main" id="{3EC11073-C42A-21C3-35E3-AE7095809336}"/>
              </a:ext>
            </a:extLst>
          </p:cNvPr>
          <p:cNvCxnSpPr>
            <a:cxnSpLocks/>
            <a:stCxn id="1109" idx="4"/>
            <a:endCxn id="1112" idx="0"/>
          </p:cNvCxnSpPr>
          <p:nvPr/>
        </p:nvCxnSpPr>
        <p:spPr>
          <a:xfrm flipH="1">
            <a:off x="2366681" y="6118835"/>
            <a:ext cx="6959" cy="132541"/>
          </a:xfrm>
          <a:prstGeom prst="line">
            <a:avLst/>
          </a:prstGeom>
          <a:ln w="19050">
            <a:solidFill>
              <a:srgbClr val="00B050"/>
            </a:solidFill>
          </a:ln>
        </p:spPr>
        <p:style>
          <a:lnRef idx="2">
            <a:schemeClr val="dk1"/>
          </a:lnRef>
          <a:fillRef idx="0">
            <a:schemeClr val="dk1"/>
          </a:fillRef>
          <a:effectRef idx="1">
            <a:schemeClr val="dk1"/>
          </a:effectRef>
          <a:fontRef idx="minor">
            <a:schemeClr val="tx1"/>
          </a:fontRef>
        </p:style>
      </p:cxnSp>
      <p:sp>
        <p:nvSpPr>
          <p:cNvPr id="1114" name="文本框 1113">
            <a:extLst>
              <a:ext uri="{FF2B5EF4-FFF2-40B4-BE49-F238E27FC236}">
                <a16:creationId xmlns:a16="http://schemas.microsoft.com/office/drawing/2014/main" id="{601ECB19-AAEF-2422-EFBF-9E27839917D2}"/>
              </a:ext>
            </a:extLst>
          </p:cNvPr>
          <p:cNvSpPr txBox="1"/>
          <p:nvPr/>
        </p:nvSpPr>
        <p:spPr>
          <a:xfrm>
            <a:off x="1965573" y="6200292"/>
            <a:ext cx="242374" cy="246221"/>
          </a:xfrm>
          <a:prstGeom prst="rect">
            <a:avLst/>
          </a:prstGeom>
          <a:noFill/>
        </p:spPr>
        <p:txBody>
          <a:bodyPr wrap="none" rtlCol="0">
            <a:spAutoFit/>
          </a:bodyPr>
          <a:lstStyle/>
          <a:p>
            <a:r>
              <a:rPr lang="en-US" altLang="zh-CN" sz="1000" dirty="0">
                <a:latin typeface="Times New Roman" panose="02020603050405020304" pitchFamily="18" charset="0"/>
                <a:cs typeface="Times New Roman" panose="02020603050405020304" pitchFamily="18" charset="0"/>
              </a:rPr>
              <a:t>?</a:t>
            </a:r>
            <a:endParaRPr lang="zh-CN" altLang="en-US" sz="1000" dirty="0">
              <a:latin typeface="Times New Roman" panose="02020603050405020304" pitchFamily="18" charset="0"/>
              <a:cs typeface="Times New Roman" panose="02020603050405020304" pitchFamily="18" charset="0"/>
            </a:endParaRPr>
          </a:p>
        </p:txBody>
      </p:sp>
      <p:cxnSp>
        <p:nvCxnSpPr>
          <p:cNvPr id="1115" name="直接连接符 1114">
            <a:extLst>
              <a:ext uri="{FF2B5EF4-FFF2-40B4-BE49-F238E27FC236}">
                <a16:creationId xmlns:a16="http://schemas.microsoft.com/office/drawing/2014/main" id="{8B2058DB-5C1F-A0A0-E557-B1CBB4ABBD39}"/>
              </a:ext>
            </a:extLst>
          </p:cNvPr>
          <p:cNvCxnSpPr>
            <a:cxnSpLocks/>
            <a:stCxn id="1112" idx="2"/>
            <a:endCxn id="1097" idx="5"/>
          </p:cNvCxnSpPr>
          <p:nvPr/>
        </p:nvCxnSpPr>
        <p:spPr>
          <a:xfrm flipH="1">
            <a:off x="2135149" y="6319242"/>
            <a:ext cx="167238" cy="52250"/>
          </a:xfrm>
          <a:prstGeom prst="line">
            <a:avLst/>
          </a:prstGeom>
        </p:spPr>
        <p:style>
          <a:lnRef idx="2">
            <a:schemeClr val="dk1"/>
          </a:lnRef>
          <a:fillRef idx="0">
            <a:schemeClr val="dk1"/>
          </a:fillRef>
          <a:effectRef idx="1">
            <a:schemeClr val="dk1"/>
          </a:effectRef>
          <a:fontRef idx="minor">
            <a:schemeClr val="tx1"/>
          </a:fontRef>
        </p:style>
      </p:cxnSp>
      <p:sp>
        <p:nvSpPr>
          <p:cNvPr id="1117" name="椭圆 1116">
            <a:extLst>
              <a:ext uri="{FF2B5EF4-FFF2-40B4-BE49-F238E27FC236}">
                <a16:creationId xmlns:a16="http://schemas.microsoft.com/office/drawing/2014/main" id="{A396441F-D6DA-AC28-C11B-0D3C445669F4}"/>
              </a:ext>
            </a:extLst>
          </p:cNvPr>
          <p:cNvSpPr/>
          <p:nvPr/>
        </p:nvSpPr>
        <p:spPr>
          <a:xfrm>
            <a:off x="1767213" y="5823478"/>
            <a:ext cx="781104" cy="763257"/>
          </a:xfrm>
          <a:prstGeom prst="ellipse">
            <a:avLst/>
          </a:prstGeom>
          <a:noFill/>
          <a:ln>
            <a:solidFill>
              <a:srgbClr val="00B05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8" name="文本框 1117">
            <a:extLst>
              <a:ext uri="{FF2B5EF4-FFF2-40B4-BE49-F238E27FC236}">
                <a16:creationId xmlns:a16="http://schemas.microsoft.com/office/drawing/2014/main" id="{A1BAEA9A-CF27-669B-7016-296C8AF1899E}"/>
              </a:ext>
            </a:extLst>
          </p:cNvPr>
          <p:cNvSpPr txBox="1"/>
          <p:nvPr/>
        </p:nvSpPr>
        <p:spPr>
          <a:xfrm>
            <a:off x="1146961" y="6283988"/>
            <a:ext cx="274434" cy="307777"/>
          </a:xfrm>
          <a:prstGeom prst="rect">
            <a:avLst/>
          </a:prstGeom>
          <a:noFill/>
        </p:spPr>
        <p:txBody>
          <a:bodyPr wrap="none" rtlCol="0">
            <a:spAutoFit/>
          </a:bodyPr>
          <a:lstStyle/>
          <a:p>
            <a:r>
              <a:rPr lang="en-US" altLang="zh-CN" sz="1400" b="1" dirty="0"/>
              <a:t>-</a:t>
            </a:r>
            <a:endParaRPr lang="zh-CN" altLang="en-US" sz="1400" b="1" dirty="0"/>
          </a:p>
        </p:txBody>
      </p:sp>
      <p:sp>
        <p:nvSpPr>
          <p:cNvPr id="2" name="椭圆 1">
            <a:extLst>
              <a:ext uri="{FF2B5EF4-FFF2-40B4-BE49-F238E27FC236}">
                <a16:creationId xmlns:a16="http://schemas.microsoft.com/office/drawing/2014/main" id="{F6A0C27F-656B-62BD-79D7-E377A803A8DC}"/>
              </a:ext>
            </a:extLst>
          </p:cNvPr>
          <p:cNvSpPr/>
          <p:nvPr/>
        </p:nvSpPr>
        <p:spPr>
          <a:xfrm>
            <a:off x="473980" y="512571"/>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3" name="椭圆 2">
            <a:extLst>
              <a:ext uri="{FF2B5EF4-FFF2-40B4-BE49-F238E27FC236}">
                <a16:creationId xmlns:a16="http://schemas.microsoft.com/office/drawing/2014/main" id="{47C54A28-B659-1C18-30AC-2AEB8664F1EF}"/>
              </a:ext>
            </a:extLst>
          </p:cNvPr>
          <p:cNvSpPr/>
          <p:nvPr/>
        </p:nvSpPr>
        <p:spPr>
          <a:xfrm>
            <a:off x="778780" y="885832"/>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4" name="椭圆 3">
            <a:extLst>
              <a:ext uri="{FF2B5EF4-FFF2-40B4-BE49-F238E27FC236}">
                <a16:creationId xmlns:a16="http://schemas.microsoft.com/office/drawing/2014/main" id="{853E9D62-DB04-47FA-350E-1A22C18B29F9}"/>
              </a:ext>
            </a:extLst>
          </p:cNvPr>
          <p:cNvSpPr/>
          <p:nvPr/>
        </p:nvSpPr>
        <p:spPr>
          <a:xfrm>
            <a:off x="832694" y="1323726"/>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5" name="直接连接符 4">
            <a:extLst>
              <a:ext uri="{FF2B5EF4-FFF2-40B4-BE49-F238E27FC236}">
                <a16:creationId xmlns:a16="http://schemas.microsoft.com/office/drawing/2014/main" id="{FDB586A5-8119-23DC-AACD-333C20CC2514}"/>
              </a:ext>
            </a:extLst>
          </p:cNvPr>
          <p:cNvCxnSpPr>
            <a:cxnSpLocks/>
            <a:stCxn id="2" idx="3"/>
          </p:cNvCxnSpPr>
          <p:nvPr/>
        </p:nvCxnSpPr>
        <p:spPr>
          <a:xfrm flipH="1">
            <a:off x="251333" y="628425"/>
            <a:ext cx="241478" cy="237530"/>
          </a:xfrm>
          <a:prstGeom prst="line">
            <a:avLst/>
          </a:prstGeom>
        </p:spPr>
        <p:style>
          <a:lnRef idx="2">
            <a:schemeClr val="dk1"/>
          </a:lnRef>
          <a:fillRef idx="0">
            <a:schemeClr val="dk1"/>
          </a:fillRef>
          <a:effectRef idx="1">
            <a:schemeClr val="dk1"/>
          </a:effectRef>
          <a:fontRef idx="minor">
            <a:schemeClr val="tx1"/>
          </a:fontRef>
        </p:style>
      </p:cxnSp>
      <p:cxnSp>
        <p:nvCxnSpPr>
          <p:cNvPr id="6" name="直接连接符 5">
            <a:extLst>
              <a:ext uri="{FF2B5EF4-FFF2-40B4-BE49-F238E27FC236}">
                <a16:creationId xmlns:a16="http://schemas.microsoft.com/office/drawing/2014/main" id="{798B2D56-F347-2E4B-1667-4CFD58068C27}"/>
              </a:ext>
            </a:extLst>
          </p:cNvPr>
          <p:cNvCxnSpPr>
            <a:cxnSpLocks/>
            <a:stCxn id="2" idx="5"/>
            <a:endCxn id="3" idx="1"/>
          </p:cNvCxnSpPr>
          <p:nvPr/>
        </p:nvCxnSpPr>
        <p:spPr>
          <a:xfrm>
            <a:off x="583737" y="628425"/>
            <a:ext cx="213874" cy="277284"/>
          </a:xfrm>
          <a:prstGeom prst="line">
            <a:avLst/>
          </a:prstGeom>
        </p:spPr>
        <p:style>
          <a:lnRef idx="2">
            <a:schemeClr val="dk1"/>
          </a:lnRef>
          <a:fillRef idx="0">
            <a:schemeClr val="dk1"/>
          </a:fillRef>
          <a:effectRef idx="1">
            <a:schemeClr val="dk1"/>
          </a:effectRef>
          <a:fontRef idx="minor">
            <a:schemeClr val="tx1"/>
          </a:fontRef>
        </p:style>
      </p:cxnSp>
      <p:cxnSp>
        <p:nvCxnSpPr>
          <p:cNvPr id="7" name="直接连接符 6">
            <a:extLst>
              <a:ext uri="{FF2B5EF4-FFF2-40B4-BE49-F238E27FC236}">
                <a16:creationId xmlns:a16="http://schemas.microsoft.com/office/drawing/2014/main" id="{BFF1E4C8-7562-3EC5-656E-654D049B3B62}"/>
              </a:ext>
            </a:extLst>
          </p:cNvPr>
          <p:cNvCxnSpPr>
            <a:cxnSpLocks/>
          </p:cNvCxnSpPr>
          <p:nvPr/>
        </p:nvCxnSpPr>
        <p:spPr>
          <a:xfrm>
            <a:off x="296796" y="981809"/>
            <a:ext cx="131721" cy="292580"/>
          </a:xfrm>
          <a:prstGeom prst="line">
            <a:avLst/>
          </a:prstGeom>
        </p:spPr>
        <p:style>
          <a:lnRef idx="2">
            <a:schemeClr val="dk1"/>
          </a:lnRef>
          <a:fillRef idx="0">
            <a:schemeClr val="dk1"/>
          </a:fillRef>
          <a:effectRef idx="1">
            <a:schemeClr val="dk1"/>
          </a:effectRef>
          <a:fontRef idx="minor">
            <a:schemeClr val="tx1"/>
          </a:fontRef>
        </p:style>
      </p:cxnSp>
      <p:cxnSp>
        <p:nvCxnSpPr>
          <p:cNvPr id="8" name="直接连接符 7">
            <a:extLst>
              <a:ext uri="{FF2B5EF4-FFF2-40B4-BE49-F238E27FC236}">
                <a16:creationId xmlns:a16="http://schemas.microsoft.com/office/drawing/2014/main" id="{19FE3CFE-4707-35B5-B568-401C61450A01}"/>
              </a:ext>
            </a:extLst>
          </p:cNvPr>
          <p:cNvCxnSpPr>
            <a:cxnSpLocks/>
            <a:stCxn id="3" idx="3"/>
          </p:cNvCxnSpPr>
          <p:nvPr/>
        </p:nvCxnSpPr>
        <p:spPr>
          <a:xfrm flipH="1">
            <a:off x="519443" y="1001686"/>
            <a:ext cx="278168" cy="272703"/>
          </a:xfrm>
          <a:prstGeom prst="line">
            <a:avLst/>
          </a:prstGeom>
        </p:spPr>
        <p:style>
          <a:lnRef idx="2">
            <a:schemeClr val="dk1"/>
          </a:lnRef>
          <a:fillRef idx="0">
            <a:schemeClr val="dk1"/>
          </a:fillRef>
          <a:effectRef idx="1">
            <a:schemeClr val="dk1"/>
          </a:effectRef>
          <a:fontRef idx="minor">
            <a:schemeClr val="tx1"/>
          </a:fontRef>
        </p:style>
      </p:cxnSp>
      <p:cxnSp>
        <p:nvCxnSpPr>
          <p:cNvPr id="9" name="直接连接符 8">
            <a:extLst>
              <a:ext uri="{FF2B5EF4-FFF2-40B4-BE49-F238E27FC236}">
                <a16:creationId xmlns:a16="http://schemas.microsoft.com/office/drawing/2014/main" id="{EE5F5245-4668-E6A3-AC28-200D4F8082A3}"/>
              </a:ext>
            </a:extLst>
          </p:cNvPr>
          <p:cNvCxnSpPr>
            <a:cxnSpLocks/>
            <a:stCxn id="18" idx="2"/>
            <a:endCxn id="3" idx="7"/>
          </p:cNvCxnSpPr>
          <p:nvPr/>
        </p:nvCxnSpPr>
        <p:spPr>
          <a:xfrm flipH="1">
            <a:off x="888537" y="876154"/>
            <a:ext cx="247571" cy="29555"/>
          </a:xfrm>
          <a:prstGeom prst="line">
            <a:avLst/>
          </a:prstGeom>
        </p:spPr>
        <p:style>
          <a:lnRef idx="2">
            <a:schemeClr val="dk1"/>
          </a:lnRef>
          <a:fillRef idx="0">
            <a:schemeClr val="dk1"/>
          </a:fillRef>
          <a:effectRef idx="1">
            <a:schemeClr val="dk1"/>
          </a:effectRef>
          <a:fontRef idx="minor">
            <a:schemeClr val="tx1"/>
          </a:fontRef>
        </p:style>
      </p:cxnSp>
      <p:cxnSp>
        <p:nvCxnSpPr>
          <p:cNvPr id="10" name="直接连接符 9">
            <a:extLst>
              <a:ext uri="{FF2B5EF4-FFF2-40B4-BE49-F238E27FC236}">
                <a16:creationId xmlns:a16="http://schemas.microsoft.com/office/drawing/2014/main" id="{9D659F51-3176-A0FB-5907-28CB6C10FE91}"/>
              </a:ext>
            </a:extLst>
          </p:cNvPr>
          <p:cNvCxnSpPr>
            <a:cxnSpLocks/>
            <a:stCxn id="4" idx="0"/>
            <a:endCxn id="3" idx="4"/>
          </p:cNvCxnSpPr>
          <p:nvPr/>
        </p:nvCxnSpPr>
        <p:spPr>
          <a:xfrm flipH="1" flipV="1">
            <a:off x="843074" y="1021563"/>
            <a:ext cx="53914" cy="302163"/>
          </a:xfrm>
          <a:prstGeom prst="line">
            <a:avLst/>
          </a:prstGeom>
        </p:spPr>
        <p:style>
          <a:lnRef idx="2">
            <a:schemeClr val="dk1"/>
          </a:lnRef>
          <a:fillRef idx="0">
            <a:schemeClr val="dk1"/>
          </a:fillRef>
          <a:effectRef idx="1">
            <a:schemeClr val="dk1"/>
          </a:effectRef>
          <a:fontRef idx="minor">
            <a:schemeClr val="tx1"/>
          </a:fontRef>
        </p:style>
      </p:cxnSp>
      <p:cxnSp>
        <p:nvCxnSpPr>
          <p:cNvPr id="11" name="直接连接符 10">
            <a:extLst>
              <a:ext uri="{FF2B5EF4-FFF2-40B4-BE49-F238E27FC236}">
                <a16:creationId xmlns:a16="http://schemas.microsoft.com/office/drawing/2014/main" id="{ACCCBAA1-FE75-0C95-555A-5190BA762E95}"/>
              </a:ext>
            </a:extLst>
          </p:cNvPr>
          <p:cNvCxnSpPr>
            <a:cxnSpLocks/>
            <a:stCxn id="17" idx="1"/>
            <a:endCxn id="3" idx="5"/>
          </p:cNvCxnSpPr>
          <p:nvPr/>
        </p:nvCxnSpPr>
        <p:spPr>
          <a:xfrm flipH="1" flipV="1">
            <a:off x="888537" y="1001686"/>
            <a:ext cx="341209" cy="144561"/>
          </a:xfrm>
          <a:prstGeom prst="line">
            <a:avLst/>
          </a:prstGeom>
        </p:spPr>
        <p:style>
          <a:lnRef idx="2">
            <a:schemeClr val="dk1"/>
          </a:lnRef>
          <a:fillRef idx="0">
            <a:schemeClr val="dk1"/>
          </a:fillRef>
          <a:effectRef idx="1">
            <a:schemeClr val="dk1"/>
          </a:effectRef>
          <a:fontRef idx="minor">
            <a:schemeClr val="tx1"/>
          </a:fontRef>
        </p:style>
      </p:cxnSp>
      <p:cxnSp>
        <p:nvCxnSpPr>
          <p:cNvPr id="12" name="直接连接符 11">
            <a:extLst>
              <a:ext uri="{FF2B5EF4-FFF2-40B4-BE49-F238E27FC236}">
                <a16:creationId xmlns:a16="http://schemas.microsoft.com/office/drawing/2014/main" id="{925298BE-8F5E-FB42-772F-98237C590CB1}"/>
              </a:ext>
            </a:extLst>
          </p:cNvPr>
          <p:cNvCxnSpPr>
            <a:cxnSpLocks/>
            <a:stCxn id="18" idx="5"/>
            <a:endCxn id="17" idx="0"/>
          </p:cNvCxnSpPr>
          <p:nvPr/>
        </p:nvCxnSpPr>
        <p:spPr>
          <a:xfrm>
            <a:off x="1245865" y="924142"/>
            <a:ext cx="29344" cy="202228"/>
          </a:xfrm>
          <a:prstGeom prst="line">
            <a:avLst/>
          </a:prstGeom>
        </p:spPr>
        <p:style>
          <a:lnRef idx="2">
            <a:schemeClr val="dk1"/>
          </a:lnRef>
          <a:fillRef idx="0">
            <a:schemeClr val="dk1"/>
          </a:fillRef>
          <a:effectRef idx="1">
            <a:schemeClr val="dk1"/>
          </a:effectRef>
          <a:fontRef idx="minor">
            <a:schemeClr val="tx1"/>
          </a:fontRef>
        </p:style>
      </p:cxnSp>
      <p:cxnSp>
        <p:nvCxnSpPr>
          <p:cNvPr id="13" name="直接连接符 12">
            <a:extLst>
              <a:ext uri="{FF2B5EF4-FFF2-40B4-BE49-F238E27FC236}">
                <a16:creationId xmlns:a16="http://schemas.microsoft.com/office/drawing/2014/main" id="{39FC132A-A514-0D3B-6EA1-FCBA0EA1779D}"/>
              </a:ext>
            </a:extLst>
          </p:cNvPr>
          <p:cNvCxnSpPr>
            <a:cxnSpLocks/>
            <a:stCxn id="2" idx="4"/>
          </p:cNvCxnSpPr>
          <p:nvPr/>
        </p:nvCxnSpPr>
        <p:spPr>
          <a:xfrm flipH="1">
            <a:off x="473980" y="648302"/>
            <a:ext cx="64294" cy="606210"/>
          </a:xfrm>
          <a:prstGeom prst="line">
            <a:avLst/>
          </a:prstGeom>
        </p:spPr>
        <p:style>
          <a:lnRef idx="2">
            <a:schemeClr val="dk1"/>
          </a:lnRef>
          <a:fillRef idx="0">
            <a:schemeClr val="dk1"/>
          </a:fillRef>
          <a:effectRef idx="1">
            <a:schemeClr val="dk1"/>
          </a:effectRef>
          <a:fontRef idx="minor">
            <a:schemeClr val="tx1"/>
          </a:fontRef>
        </p:style>
      </p:cxnSp>
      <p:cxnSp>
        <p:nvCxnSpPr>
          <p:cNvPr id="14" name="直接连接符 13">
            <a:extLst>
              <a:ext uri="{FF2B5EF4-FFF2-40B4-BE49-F238E27FC236}">
                <a16:creationId xmlns:a16="http://schemas.microsoft.com/office/drawing/2014/main" id="{BABFE300-C2F6-EAE3-55AF-2757052039A8}"/>
              </a:ext>
            </a:extLst>
          </p:cNvPr>
          <p:cNvCxnSpPr>
            <a:cxnSpLocks/>
            <a:endCxn id="4" idx="2"/>
          </p:cNvCxnSpPr>
          <p:nvPr/>
        </p:nvCxnSpPr>
        <p:spPr>
          <a:xfrm>
            <a:off x="517724" y="1370236"/>
            <a:ext cx="314970" cy="21356"/>
          </a:xfrm>
          <a:prstGeom prst="line">
            <a:avLst/>
          </a:prstGeom>
        </p:spPr>
        <p:style>
          <a:lnRef idx="2">
            <a:schemeClr val="dk1"/>
          </a:lnRef>
          <a:fillRef idx="0">
            <a:schemeClr val="dk1"/>
          </a:fillRef>
          <a:effectRef idx="1">
            <a:schemeClr val="dk1"/>
          </a:effectRef>
          <a:fontRef idx="minor">
            <a:schemeClr val="tx1"/>
          </a:fontRef>
        </p:style>
      </p:cxnSp>
      <p:sp>
        <p:nvSpPr>
          <p:cNvPr id="15" name="椭圆 14">
            <a:extLst>
              <a:ext uri="{FF2B5EF4-FFF2-40B4-BE49-F238E27FC236}">
                <a16:creationId xmlns:a16="http://schemas.microsoft.com/office/drawing/2014/main" id="{22E0E0CC-3149-8568-54A0-560BE0ACE855}"/>
              </a:ext>
            </a:extLst>
          </p:cNvPr>
          <p:cNvSpPr/>
          <p:nvPr/>
        </p:nvSpPr>
        <p:spPr>
          <a:xfrm>
            <a:off x="404442" y="1257983"/>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6" name="椭圆 15">
            <a:extLst>
              <a:ext uri="{FF2B5EF4-FFF2-40B4-BE49-F238E27FC236}">
                <a16:creationId xmlns:a16="http://schemas.microsoft.com/office/drawing/2014/main" id="{A2862EEC-6FB0-1CE5-A643-2690CADCE0CC}"/>
              </a:ext>
            </a:extLst>
          </p:cNvPr>
          <p:cNvSpPr/>
          <p:nvPr/>
        </p:nvSpPr>
        <p:spPr>
          <a:xfrm>
            <a:off x="214878" y="848967"/>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17" name="椭圆 16">
            <a:extLst>
              <a:ext uri="{FF2B5EF4-FFF2-40B4-BE49-F238E27FC236}">
                <a16:creationId xmlns:a16="http://schemas.microsoft.com/office/drawing/2014/main" id="{EE70F2A0-2BFA-CA4D-C665-E6795365454E}"/>
              </a:ext>
            </a:extLst>
          </p:cNvPr>
          <p:cNvSpPr/>
          <p:nvPr/>
        </p:nvSpPr>
        <p:spPr>
          <a:xfrm>
            <a:off x="1210915" y="1126370"/>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8" name="椭圆 17">
            <a:extLst>
              <a:ext uri="{FF2B5EF4-FFF2-40B4-BE49-F238E27FC236}">
                <a16:creationId xmlns:a16="http://schemas.microsoft.com/office/drawing/2014/main" id="{8079FCFF-865A-73DC-6D21-F0C6D206CB45}"/>
              </a:ext>
            </a:extLst>
          </p:cNvPr>
          <p:cNvSpPr/>
          <p:nvPr/>
        </p:nvSpPr>
        <p:spPr>
          <a:xfrm>
            <a:off x="1136108" y="808288"/>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9" name="文本框 18">
            <a:extLst>
              <a:ext uri="{FF2B5EF4-FFF2-40B4-BE49-F238E27FC236}">
                <a16:creationId xmlns:a16="http://schemas.microsoft.com/office/drawing/2014/main" id="{DE51638E-C823-1770-3FBA-BF968C283DA3}"/>
              </a:ext>
            </a:extLst>
          </p:cNvPr>
          <p:cNvSpPr txBox="1"/>
          <p:nvPr/>
        </p:nvSpPr>
        <p:spPr>
          <a:xfrm>
            <a:off x="699143" y="809993"/>
            <a:ext cx="292068" cy="276999"/>
          </a:xfrm>
          <a:prstGeom prst="rect">
            <a:avLst/>
          </a:prstGeom>
          <a:noFill/>
        </p:spPr>
        <p:txBody>
          <a:bodyPr wrap="non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cxnSp>
        <p:nvCxnSpPr>
          <p:cNvPr id="20" name="直接连接符 19">
            <a:extLst>
              <a:ext uri="{FF2B5EF4-FFF2-40B4-BE49-F238E27FC236}">
                <a16:creationId xmlns:a16="http://schemas.microsoft.com/office/drawing/2014/main" id="{C00400C3-3942-C026-7BEB-8B2BD2EB02A5}"/>
              </a:ext>
            </a:extLst>
          </p:cNvPr>
          <p:cNvCxnSpPr>
            <a:cxnSpLocks/>
          </p:cNvCxnSpPr>
          <p:nvPr/>
        </p:nvCxnSpPr>
        <p:spPr>
          <a:xfrm flipH="1">
            <a:off x="853809" y="583200"/>
            <a:ext cx="34728" cy="311085"/>
          </a:xfrm>
          <a:prstGeom prst="line">
            <a:avLst/>
          </a:prstGeom>
        </p:spPr>
        <p:style>
          <a:lnRef idx="2">
            <a:schemeClr val="dk1"/>
          </a:lnRef>
          <a:fillRef idx="0">
            <a:schemeClr val="dk1"/>
          </a:fillRef>
          <a:effectRef idx="1">
            <a:schemeClr val="dk1"/>
          </a:effectRef>
          <a:fontRef idx="minor">
            <a:schemeClr val="tx1"/>
          </a:fontRef>
        </p:style>
      </p:cxnSp>
      <p:sp>
        <p:nvSpPr>
          <p:cNvPr id="21" name="椭圆 20">
            <a:extLst>
              <a:ext uri="{FF2B5EF4-FFF2-40B4-BE49-F238E27FC236}">
                <a16:creationId xmlns:a16="http://schemas.microsoft.com/office/drawing/2014/main" id="{D53D5B9E-51E0-CC43-E2F0-2A8E508DE411}"/>
              </a:ext>
            </a:extLst>
          </p:cNvPr>
          <p:cNvSpPr/>
          <p:nvPr/>
        </p:nvSpPr>
        <p:spPr>
          <a:xfrm>
            <a:off x="830950" y="494782"/>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2" name="文本框 21">
            <a:extLst>
              <a:ext uri="{FF2B5EF4-FFF2-40B4-BE49-F238E27FC236}">
                <a16:creationId xmlns:a16="http://schemas.microsoft.com/office/drawing/2014/main" id="{AFB34CAF-FF81-CCB0-B068-FF8D23FE9DEF}"/>
              </a:ext>
            </a:extLst>
          </p:cNvPr>
          <p:cNvSpPr txBox="1"/>
          <p:nvPr/>
        </p:nvSpPr>
        <p:spPr>
          <a:xfrm>
            <a:off x="145728" y="738183"/>
            <a:ext cx="274434" cy="307777"/>
          </a:xfrm>
          <a:prstGeom prst="rect">
            <a:avLst/>
          </a:prstGeom>
          <a:noFill/>
        </p:spPr>
        <p:txBody>
          <a:bodyPr wrap="none" rtlCol="0">
            <a:spAutoFit/>
          </a:bodyPr>
          <a:lstStyle/>
          <a:p>
            <a:r>
              <a:rPr lang="en-US" altLang="zh-CN" sz="1400" b="1" dirty="0"/>
              <a:t>-</a:t>
            </a:r>
            <a:endParaRPr lang="zh-CN" altLang="en-US" sz="1400" b="1" dirty="0"/>
          </a:p>
        </p:txBody>
      </p:sp>
      <p:sp>
        <p:nvSpPr>
          <p:cNvPr id="23" name="文本框 22">
            <a:extLst>
              <a:ext uri="{FF2B5EF4-FFF2-40B4-BE49-F238E27FC236}">
                <a16:creationId xmlns:a16="http://schemas.microsoft.com/office/drawing/2014/main" id="{26FFBAC4-8363-5C7B-F40D-79F45A21C257}"/>
              </a:ext>
            </a:extLst>
          </p:cNvPr>
          <p:cNvSpPr txBox="1"/>
          <p:nvPr/>
        </p:nvSpPr>
        <p:spPr>
          <a:xfrm>
            <a:off x="1058243" y="737208"/>
            <a:ext cx="292068" cy="276999"/>
          </a:xfrm>
          <a:prstGeom prst="rect">
            <a:avLst/>
          </a:prstGeom>
          <a:noFill/>
        </p:spPr>
        <p:txBody>
          <a:bodyPr wrap="non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sp>
        <p:nvSpPr>
          <p:cNvPr id="37" name="文本框 36">
            <a:extLst>
              <a:ext uri="{FF2B5EF4-FFF2-40B4-BE49-F238E27FC236}">
                <a16:creationId xmlns:a16="http://schemas.microsoft.com/office/drawing/2014/main" id="{587D79BB-B925-5238-D8E1-F9F482C333D6}"/>
              </a:ext>
            </a:extLst>
          </p:cNvPr>
          <p:cNvSpPr txBox="1"/>
          <p:nvPr/>
        </p:nvSpPr>
        <p:spPr>
          <a:xfrm>
            <a:off x="341720" y="1154720"/>
            <a:ext cx="274434" cy="307777"/>
          </a:xfrm>
          <a:prstGeom prst="rect">
            <a:avLst/>
          </a:prstGeom>
          <a:noFill/>
        </p:spPr>
        <p:txBody>
          <a:bodyPr wrap="none" rtlCol="0">
            <a:spAutoFit/>
          </a:bodyPr>
          <a:lstStyle/>
          <a:p>
            <a:r>
              <a:rPr lang="en-US" altLang="zh-CN" sz="1400" b="1" dirty="0"/>
              <a:t>-</a:t>
            </a:r>
            <a:endParaRPr lang="zh-CN" altLang="en-US" sz="1400" b="1" dirty="0"/>
          </a:p>
        </p:txBody>
      </p:sp>
      <p:sp>
        <p:nvSpPr>
          <p:cNvPr id="38" name="矩形 37">
            <a:extLst>
              <a:ext uri="{FF2B5EF4-FFF2-40B4-BE49-F238E27FC236}">
                <a16:creationId xmlns:a16="http://schemas.microsoft.com/office/drawing/2014/main" id="{24ADCF0C-96CB-A992-147A-0729283583F7}"/>
              </a:ext>
            </a:extLst>
          </p:cNvPr>
          <p:cNvSpPr/>
          <p:nvPr/>
        </p:nvSpPr>
        <p:spPr>
          <a:xfrm>
            <a:off x="161249" y="415281"/>
            <a:ext cx="1211944" cy="1065535"/>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文本框 38">
            <a:extLst>
              <a:ext uri="{FF2B5EF4-FFF2-40B4-BE49-F238E27FC236}">
                <a16:creationId xmlns:a16="http://schemas.microsoft.com/office/drawing/2014/main" id="{3ECBA0F7-FEA1-9C33-766B-A83138FD910A}"/>
              </a:ext>
            </a:extLst>
          </p:cNvPr>
          <p:cNvSpPr txBox="1"/>
          <p:nvPr/>
        </p:nvSpPr>
        <p:spPr>
          <a:xfrm>
            <a:off x="3142036" y="911332"/>
            <a:ext cx="242374" cy="246221"/>
          </a:xfrm>
          <a:prstGeom prst="rect">
            <a:avLst/>
          </a:prstGeom>
          <a:noFill/>
        </p:spPr>
        <p:txBody>
          <a:bodyPr wrap="none" rtlCol="0">
            <a:spAutoFit/>
          </a:bodyPr>
          <a:lstStyle/>
          <a:p>
            <a:r>
              <a:rPr lang="en-US" altLang="zh-CN" sz="1000" dirty="0">
                <a:latin typeface="Times New Roman" panose="02020603050405020304" pitchFamily="18" charset="0"/>
                <a:cs typeface="Times New Roman" panose="02020603050405020304" pitchFamily="18" charset="0"/>
              </a:rPr>
              <a:t>?</a:t>
            </a:r>
            <a:endParaRPr lang="zh-CN" altLang="en-US" sz="1000" dirty="0">
              <a:latin typeface="Times New Roman" panose="02020603050405020304" pitchFamily="18" charset="0"/>
              <a:cs typeface="Times New Roman" panose="02020603050405020304" pitchFamily="18" charset="0"/>
            </a:endParaRPr>
          </a:p>
        </p:txBody>
      </p:sp>
      <p:sp>
        <p:nvSpPr>
          <p:cNvPr id="40" name="文本框 39">
            <a:extLst>
              <a:ext uri="{FF2B5EF4-FFF2-40B4-BE49-F238E27FC236}">
                <a16:creationId xmlns:a16="http://schemas.microsoft.com/office/drawing/2014/main" id="{5DD0D590-246B-56EF-0213-DDAC50E8DC77}"/>
              </a:ext>
            </a:extLst>
          </p:cNvPr>
          <p:cNvSpPr txBox="1"/>
          <p:nvPr/>
        </p:nvSpPr>
        <p:spPr>
          <a:xfrm>
            <a:off x="3396715" y="913190"/>
            <a:ext cx="242374" cy="246221"/>
          </a:xfrm>
          <a:prstGeom prst="rect">
            <a:avLst/>
          </a:prstGeom>
          <a:noFill/>
        </p:spPr>
        <p:txBody>
          <a:bodyPr wrap="none" rtlCol="0">
            <a:spAutoFit/>
          </a:bodyPr>
          <a:lstStyle/>
          <a:p>
            <a:r>
              <a:rPr lang="en-US" altLang="zh-CN" sz="1000" dirty="0">
                <a:latin typeface="Times New Roman" panose="02020603050405020304" pitchFamily="18" charset="0"/>
                <a:cs typeface="Times New Roman" panose="02020603050405020304" pitchFamily="18" charset="0"/>
              </a:rPr>
              <a:t>?</a:t>
            </a:r>
            <a:endParaRPr lang="zh-CN" altLang="en-US" sz="1000" dirty="0">
              <a:latin typeface="Times New Roman" panose="02020603050405020304" pitchFamily="18" charset="0"/>
              <a:cs typeface="Times New Roman" panose="02020603050405020304" pitchFamily="18" charset="0"/>
            </a:endParaRPr>
          </a:p>
        </p:txBody>
      </p:sp>
      <p:sp>
        <p:nvSpPr>
          <p:cNvPr id="41" name="椭圆 40">
            <a:extLst>
              <a:ext uri="{FF2B5EF4-FFF2-40B4-BE49-F238E27FC236}">
                <a16:creationId xmlns:a16="http://schemas.microsoft.com/office/drawing/2014/main" id="{7CD004A7-2294-DA38-B531-2CFA9F952749}"/>
              </a:ext>
            </a:extLst>
          </p:cNvPr>
          <p:cNvSpPr/>
          <p:nvPr/>
        </p:nvSpPr>
        <p:spPr>
          <a:xfrm>
            <a:off x="3698755" y="966835"/>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42" name="文本框 41">
            <a:extLst>
              <a:ext uri="{FF2B5EF4-FFF2-40B4-BE49-F238E27FC236}">
                <a16:creationId xmlns:a16="http://schemas.microsoft.com/office/drawing/2014/main" id="{EFF48CD4-4C94-FB67-6EDA-97E794C2CBCB}"/>
              </a:ext>
            </a:extLst>
          </p:cNvPr>
          <p:cNvSpPr txBox="1"/>
          <p:nvPr/>
        </p:nvSpPr>
        <p:spPr>
          <a:xfrm>
            <a:off x="3643360" y="913190"/>
            <a:ext cx="242374" cy="246221"/>
          </a:xfrm>
          <a:prstGeom prst="rect">
            <a:avLst/>
          </a:prstGeom>
          <a:noFill/>
        </p:spPr>
        <p:txBody>
          <a:bodyPr wrap="none" rtlCol="0">
            <a:spAutoFit/>
          </a:bodyPr>
          <a:lstStyle/>
          <a:p>
            <a:r>
              <a:rPr lang="en-US" altLang="zh-CN" sz="1000" dirty="0">
                <a:latin typeface="Times New Roman" panose="02020603050405020304" pitchFamily="18" charset="0"/>
                <a:cs typeface="Times New Roman" panose="02020603050405020304" pitchFamily="18" charset="0"/>
              </a:rPr>
              <a:t>?</a:t>
            </a:r>
            <a:endParaRPr lang="zh-CN" altLang="en-US" sz="1000" dirty="0">
              <a:latin typeface="Times New Roman" panose="02020603050405020304" pitchFamily="18" charset="0"/>
              <a:cs typeface="Times New Roman" panose="02020603050405020304" pitchFamily="18" charset="0"/>
            </a:endParaRPr>
          </a:p>
        </p:txBody>
      </p:sp>
      <p:sp>
        <p:nvSpPr>
          <p:cNvPr id="43" name="椭圆 42">
            <a:extLst>
              <a:ext uri="{FF2B5EF4-FFF2-40B4-BE49-F238E27FC236}">
                <a16:creationId xmlns:a16="http://schemas.microsoft.com/office/drawing/2014/main" id="{41741330-2D4D-C450-16ED-F2A7EDBE58DD}"/>
              </a:ext>
            </a:extLst>
          </p:cNvPr>
          <p:cNvSpPr/>
          <p:nvPr/>
        </p:nvSpPr>
        <p:spPr>
          <a:xfrm>
            <a:off x="5451952" y="853165"/>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44" name="椭圆 43">
            <a:extLst>
              <a:ext uri="{FF2B5EF4-FFF2-40B4-BE49-F238E27FC236}">
                <a16:creationId xmlns:a16="http://schemas.microsoft.com/office/drawing/2014/main" id="{36F4B543-0D6E-AE10-1CC9-10CD136BDF6B}"/>
              </a:ext>
            </a:extLst>
          </p:cNvPr>
          <p:cNvSpPr/>
          <p:nvPr/>
        </p:nvSpPr>
        <p:spPr>
          <a:xfrm>
            <a:off x="5756752" y="1226426"/>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45" name="椭圆 44">
            <a:extLst>
              <a:ext uri="{FF2B5EF4-FFF2-40B4-BE49-F238E27FC236}">
                <a16:creationId xmlns:a16="http://schemas.microsoft.com/office/drawing/2014/main" id="{C1C6AA3B-DD00-C4D6-A262-1712CBA92312}"/>
              </a:ext>
            </a:extLst>
          </p:cNvPr>
          <p:cNvSpPr/>
          <p:nvPr/>
        </p:nvSpPr>
        <p:spPr>
          <a:xfrm>
            <a:off x="5810666" y="1664320"/>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46" name="直接连接符 45">
            <a:extLst>
              <a:ext uri="{FF2B5EF4-FFF2-40B4-BE49-F238E27FC236}">
                <a16:creationId xmlns:a16="http://schemas.microsoft.com/office/drawing/2014/main" id="{72264215-A34C-3690-7814-DC4CFC22F824}"/>
              </a:ext>
            </a:extLst>
          </p:cNvPr>
          <p:cNvCxnSpPr>
            <a:cxnSpLocks/>
            <a:stCxn id="43" idx="3"/>
          </p:cNvCxnSpPr>
          <p:nvPr/>
        </p:nvCxnSpPr>
        <p:spPr>
          <a:xfrm flipH="1">
            <a:off x="5229305" y="969019"/>
            <a:ext cx="241478" cy="237530"/>
          </a:xfrm>
          <a:prstGeom prst="line">
            <a:avLst/>
          </a:prstGeom>
        </p:spPr>
        <p:style>
          <a:lnRef idx="2">
            <a:schemeClr val="dk1"/>
          </a:lnRef>
          <a:fillRef idx="0">
            <a:schemeClr val="dk1"/>
          </a:fillRef>
          <a:effectRef idx="1">
            <a:schemeClr val="dk1"/>
          </a:effectRef>
          <a:fontRef idx="minor">
            <a:schemeClr val="tx1"/>
          </a:fontRef>
        </p:style>
      </p:cxnSp>
      <p:cxnSp>
        <p:nvCxnSpPr>
          <p:cNvPr id="47" name="直接连接符 46">
            <a:extLst>
              <a:ext uri="{FF2B5EF4-FFF2-40B4-BE49-F238E27FC236}">
                <a16:creationId xmlns:a16="http://schemas.microsoft.com/office/drawing/2014/main" id="{4AFC9FD3-C678-88C5-5B97-6D916F09F5AB}"/>
              </a:ext>
            </a:extLst>
          </p:cNvPr>
          <p:cNvCxnSpPr>
            <a:cxnSpLocks/>
            <a:stCxn id="43" idx="5"/>
            <a:endCxn id="44" idx="1"/>
          </p:cNvCxnSpPr>
          <p:nvPr/>
        </p:nvCxnSpPr>
        <p:spPr>
          <a:xfrm>
            <a:off x="5561709" y="969019"/>
            <a:ext cx="213874" cy="277284"/>
          </a:xfrm>
          <a:prstGeom prst="line">
            <a:avLst/>
          </a:prstGeom>
        </p:spPr>
        <p:style>
          <a:lnRef idx="2">
            <a:schemeClr val="dk1"/>
          </a:lnRef>
          <a:fillRef idx="0">
            <a:schemeClr val="dk1"/>
          </a:fillRef>
          <a:effectRef idx="1">
            <a:schemeClr val="dk1"/>
          </a:effectRef>
          <a:fontRef idx="minor">
            <a:schemeClr val="tx1"/>
          </a:fontRef>
        </p:style>
      </p:cxnSp>
      <p:cxnSp>
        <p:nvCxnSpPr>
          <p:cNvPr id="48" name="直接连接符 47">
            <a:extLst>
              <a:ext uri="{FF2B5EF4-FFF2-40B4-BE49-F238E27FC236}">
                <a16:creationId xmlns:a16="http://schemas.microsoft.com/office/drawing/2014/main" id="{1FF1D93B-6D84-9B2C-7238-18CE292C0EE7}"/>
              </a:ext>
            </a:extLst>
          </p:cNvPr>
          <p:cNvCxnSpPr>
            <a:cxnSpLocks/>
          </p:cNvCxnSpPr>
          <p:nvPr/>
        </p:nvCxnSpPr>
        <p:spPr>
          <a:xfrm>
            <a:off x="5274768" y="1322403"/>
            <a:ext cx="131721" cy="292580"/>
          </a:xfrm>
          <a:prstGeom prst="line">
            <a:avLst/>
          </a:prstGeom>
        </p:spPr>
        <p:style>
          <a:lnRef idx="2">
            <a:schemeClr val="dk1"/>
          </a:lnRef>
          <a:fillRef idx="0">
            <a:schemeClr val="dk1"/>
          </a:fillRef>
          <a:effectRef idx="1">
            <a:schemeClr val="dk1"/>
          </a:effectRef>
          <a:fontRef idx="minor">
            <a:schemeClr val="tx1"/>
          </a:fontRef>
        </p:style>
      </p:cxnSp>
      <p:cxnSp>
        <p:nvCxnSpPr>
          <p:cNvPr id="49" name="直接连接符 48">
            <a:extLst>
              <a:ext uri="{FF2B5EF4-FFF2-40B4-BE49-F238E27FC236}">
                <a16:creationId xmlns:a16="http://schemas.microsoft.com/office/drawing/2014/main" id="{1445F162-A5D5-42FE-5E18-5DCFB774007C}"/>
              </a:ext>
            </a:extLst>
          </p:cNvPr>
          <p:cNvCxnSpPr>
            <a:cxnSpLocks/>
            <a:stCxn id="44" idx="3"/>
          </p:cNvCxnSpPr>
          <p:nvPr/>
        </p:nvCxnSpPr>
        <p:spPr>
          <a:xfrm flipH="1">
            <a:off x="5497415" y="1342280"/>
            <a:ext cx="278168" cy="272703"/>
          </a:xfrm>
          <a:prstGeom prst="line">
            <a:avLst/>
          </a:prstGeom>
        </p:spPr>
        <p:style>
          <a:lnRef idx="2">
            <a:schemeClr val="dk1"/>
          </a:lnRef>
          <a:fillRef idx="0">
            <a:schemeClr val="dk1"/>
          </a:fillRef>
          <a:effectRef idx="1">
            <a:schemeClr val="dk1"/>
          </a:effectRef>
          <a:fontRef idx="minor">
            <a:schemeClr val="tx1"/>
          </a:fontRef>
        </p:style>
      </p:cxnSp>
      <p:cxnSp>
        <p:nvCxnSpPr>
          <p:cNvPr id="50" name="直接连接符 49">
            <a:extLst>
              <a:ext uri="{FF2B5EF4-FFF2-40B4-BE49-F238E27FC236}">
                <a16:creationId xmlns:a16="http://schemas.microsoft.com/office/drawing/2014/main" id="{CAA3F673-7D79-9E26-3F7B-667080D1BBB0}"/>
              </a:ext>
            </a:extLst>
          </p:cNvPr>
          <p:cNvCxnSpPr>
            <a:cxnSpLocks/>
            <a:stCxn id="59" idx="2"/>
            <a:endCxn id="44" idx="7"/>
          </p:cNvCxnSpPr>
          <p:nvPr/>
        </p:nvCxnSpPr>
        <p:spPr>
          <a:xfrm flipH="1">
            <a:off x="5866509" y="1216748"/>
            <a:ext cx="247571" cy="29555"/>
          </a:xfrm>
          <a:prstGeom prst="line">
            <a:avLst/>
          </a:prstGeom>
        </p:spPr>
        <p:style>
          <a:lnRef idx="2">
            <a:schemeClr val="dk1"/>
          </a:lnRef>
          <a:fillRef idx="0">
            <a:schemeClr val="dk1"/>
          </a:fillRef>
          <a:effectRef idx="1">
            <a:schemeClr val="dk1"/>
          </a:effectRef>
          <a:fontRef idx="minor">
            <a:schemeClr val="tx1"/>
          </a:fontRef>
        </p:style>
      </p:cxnSp>
      <p:cxnSp>
        <p:nvCxnSpPr>
          <p:cNvPr id="51" name="直接连接符 50">
            <a:extLst>
              <a:ext uri="{FF2B5EF4-FFF2-40B4-BE49-F238E27FC236}">
                <a16:creationId xmlns:a16="http://schemas.microsoft.com/office/drawing/2014/main" id="{DE863F5C-581B-3D31-D5A0-82772645C442}"/>
              </a:ext>
            </a:extLst>
          </p:cNvPr>
          <p:cNvCxnSpPr>
            <a:cxnSpLocks/>
            <a:stCxn id="45" idx="0"/>
            <a:endCxn id="44" idx="4"/>
          </p:cNvCxnSpPr>
          <p:nvPr/>
        </p:nvCxnSpPr>
        <p:spPr>
          <a:xfrm flipH="1" flipV="1">
            <a:off x="5821046" y="1362157"/>
            <a:ext cx="53914" cy="302163"/>
          </a:xfrm>
          <a:prstGeom prst="line">
            <a:avLst/>
          </a:prstGeom>
        </p:spPr>
        <p:style>
          <a:lnRef idx="2">
            <a:schemeClr val="dk1"/>
          </a:lnRef>
          <a:fillRef idx="0">
            <a:schemeClr val="dk1"/>
          </a:fillRef>
          <a:effectRef idx="1">
            <a:schemeClr val="dk1"/>
          </a:effectRef>
          <a:fontRef idx="minor">
            <a:schemeClr val="tx1"/>
          </a:fontRef>
        </p:style>
      </p:cxnSp>
      <p:cxnSp>
        <p:nvCxnSpPr>
          <p:cNvPr id="52" name="直接连接符 51">
            <a:extLst>
              <a:ext uri="{FF2B5EF4-FFF2-40B4-BE49-F238E27FC236}">
                <a16:creationId xmlns:a16="http://schemas.microsoft.com/office/drawing/2014/main" id="{FBED9305-8746-7D9D-6BC4-9AF9CADCD879}"/>
              </a:ext>
            </a:extLst>
          </p:cNvPr>
          <p:cNvCxnSpPr>
            <a:cxnSpLocks/>
            <a:stCxn id="58" idx="1"/>
            <a:endCxn id="44" idx="5"/>
          </p:cNvCxnSpPr>
          <p:nvPr/>
        </p:nvCxnSpPr>
        <p:spPr>
          <a:xfrm flipH="1" flipV="1">
            <a:off x="5866509" y="1342280"/>
            <a:ext cx="341209" cy="144561"/>
          </a:xfrm>
          <a:prstGeom prst="line">
            <a:avLst/>
          </a:prstGeom>
        </p:spPr>
        <p:style>
          <a:lnRef idx="2">
            <a:schemeClr val="dk1"/>
          </a:lnRef>
          <a:fillRef idx="0">
            <a:schemeClr val="dk1"/>
          </a:fillRef>
          <a:effectRef idx="1">
            <a:schemeClr val="dk1"/>
          </a:effectRef>
          <a:fontRef idx="minor">
            <a:schemeClr val="tx1"/>
          </a:fontRef>
        </p:style>
      </p:cxnSp>
      <p:cxnSp>
        <p:nvCxnSpPr>
          <p:cNvPr id="53" name="直接连接符 52">
            <a:extLst>
              <a:ext uri="{FF2B5EF4-FFF2-40B4-BE49-F238E27FC236}">
                <a16:creationId xmlns:a16="http://schemas.microsoft.com/office/drawing/2014/main" id="{DF3AFB56-9709-B20D-FB55-DB600B667A96}"/>
              </a:ext>
            </a:extLst>
          </p:cNvPr>
          <p:cNvCxnSpPr>
            <a:cxnSpLocks/>
            <a:stCxn id="59" idx="5"/>
            <a:endCxn id="58" idx="0"/>
          </p:cNvCxnSpPr>
          <p:nvPr/>
        </p:nvCxnSpPr>
        <p:spPr>
          <a:xfrm>
            <a:off x="6223837" y="1264736"/>
            <a:ext cx="29344" cy="202228"/>
          </a:xfrm>
          <a:prstGeom prst="line">
            <a:avLst/>
          </a:prstGeom>
        </p:spPr>
        <p:style>
          <a:lnRef idx="2">
            <a:schemeClr val="dk1"/>
          </a:lnRef>
          <a:fillRef idx="0">
            <a:schemeClr val="dk1"/>
          </a:fillRef>
          <a:effectRef idx="1">
            <a:schemeClr val="dk1"/>
          </a:effectRef>
          <a:fontRef idx="minor">
            <a:schemeClr val="tx1"/>
          </a:fontRef>
        </p:style>
      </p:cxnSp>
      <p:cxnSp>
        <p:nvCxnSpPr>
          <p:cNvPr id="54" name="直接连接符 53">
            <a:extLst>
              <a:ext uri="{FF2B5EF4-FFF2-40B4-BE49-F238E27FC236}">
                <a16:creationId xmlns:a16="http://schemas.microsoft.com/office/drawing/2014/main" id="{68FFC41F-C834-9A64-769C-588FE57D8FD9}"/>
              </a:ext>
            </a:extLst>
          </p:cNvPr>
          <p:cNvCxnSpPr>
            <a:cxnSpLocks/>
            <a:stCxn id="43" idx="4"/>
          </p:cNvCxnSpPr>
          <p:nvPr/>
        </p:nvCxnSpPr>
        <p:spPr>
          <a:xfrm flipH="1">
            <a:off x="5451952" y="988896"/>
            <a:ext cx="64294" cy="606210"/>
          </a:xfrm>
          <a:prstGeom prst="line">
            <a:avLst/>
          </a:prstGeom>
        </p:spPr>
        <p:style>
          <a:lnRef idx="2">
            <a:schemeClr val="dk1"/>
          </a:lnRef>
          <a:fillRef idx="0">
            <a:schemeClr val="dk1"/>
          </a:fillRef>
          <a:effectRef idx="1">
            <a:schemeClr val="dk1"/>
          </a:effectRef>
          <a:fontRef idx="minor">
            <a:schemeClr val="tx1"/>
          </a:fontRef>
        </p:style>
      </p:cxnSp>
      <p:cxnSp>
        <p:nvCxnSpPr>
          <p:cNvPr id="55" name="直接连接符 54">
            <a:extLst>
              <a:ext uri="{FF2B5EF4-FFF2-40B4-BE49-F238E27FC236}">
                <a16:creationId xmlns:a16="http://schemas.microsoft.com/office/drawing/2014/main" id="{46126038-C92F-249C-D776-31538C66F1EF}"/>
              </a:ext>
            </a:extLst>
          </p:cNvPr>
          <p:cNvCxnSpPr>
            <a:cxnSpLocks/>
            <a:endCxn id="45" idx="2"/>
          </p:cNvCxnSpPr>
          <p:nvPr/>
        </p:nvCxnSpPr>
        <p:spPr>
          <a:xfrm>
            <a:off x="5495696" y="1710830"/>
            <a:ext cx="314970" cy="21356"/>
          </a:xfrm>
          <a:prstGeom prst="line">
            <a:avLst/>
          </a:prstGeom>
        </p:spPr>
        <p:style>
          <a:lnRef idx="2">
            <a:schemeClr val="dk1"/>
          </a:lnRef>
          <a:fillRef idx="0">
            <a:schemeClr val="dk1"/>
          </a:fillRef>
          <a:effectRef idx="1">
            <a:schemeClr val="dk1"/>
          </a:effectRef>
          <a:fontRef idx="minor">
            <a:schemeClr val="tx1"/>
          </a:fontRef>
        </p:style>
      </p:cxnSp>
      <p:sp>
        <p:nvSpPr>
          <p:cNvPr id="56" name="椭圆 55">
            <a:extLst>
              <a:ext uri="{FF2B5EF4-FFF2-40B4-BE49-F238E27FC236}">
                <a16:creationId xmlns:a16="http://schemas.microsoft.com/office/drawing/2014/main" id="{2D8A9A53-CCFC-BB04-B8CF-E707357A31B9}"/>
              </a:ext>
            </a:extLst>
          </p:cNvPr>
          <p:cNvSpPr/>
          <p:nvPr/>
        </p:nvSpPr>
        <p:spPr>
          <a:xfrm>
            <a:off x="5382414" y="1598577"/>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57" name="椭圆 56">
            <a:extLst>
              <a:ext uri="{FF2B5EF4-FFF2-40B4-BE49-F238E27FC236}">
                <a16:creationId xmlns:a16="http://schemas.microsoft.com/office/drawing/2014/main" id="{2A8AC4C6-73E1-39AF-000F-6BCC0B0B05D2}"/>
              </a:ext>
            </a:extLst>
          </p:cNvPr>
          <p:cNvSpPr/>
          <p:nvPr/>
        </p:nvSpPr>
        <p:spPr>
          <a:xfrm>
            <a:off x="5192850" y="1189561"/>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58" name="椭圆 57">
            <a:extLst>
              <a:ext uri="{FF2B5EF4-FFF2-40B4-BE49-F238E27FC236}">
                <a16:creationId xmlns:a16="http://schemas.microsoft.com/office/drawing/2014/main" id="{8A7BBC97-D5C5-9465-6727-9277352D59F3}"/>
              </a:ext>
            </a:extLst>
          </p:cNvPr>
          <p:cNvSpPr/>
          <p:nvPr/>
        </p:nvSpPr>
        <p:spPr>
          <a:xfrm>
            <a:off x="6188887" y="1466964"/>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59" name="椭圆 58">
            <a:extLst>
              <a:ext uri="{FF2B5EF4-FFF2-40B4-BE49-F238E27FC236}">
                <a16:creationId xmlns:a16="http://schemas.microsoft.com/office/drawing/2014/main" id="{62827C53-D1F0-F61D-51C9-3C59272741F8}"/>
              </a:ext>
            </a:extLst>
          </p:cNvPr>
          <p:cNvSpPr/>
          <p:nvPr/>
        </p:nvSpPr>
        <p:spPr>
          <a:xfrm>
            <a:off x="6114080" y="1148882"/>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60" name="文本框 59">
            <a:extLst>
              <a:ext uri="{FF2B5EF4-FFF2-40B4-BE49-F238E27FC236}">
                <a16:creationId xmlns:a16="http://schemas.microsoft.com/office/drawing/2014/main" id="{690D3587-1537-CC88-56E4-BAE19BED3961}"/>
              </a:ext>
            </a:extLst>
          </p:cNvPr>
          <p:cNvSpPr txBox="1"/>
          <p:nvPr/>
        </p:nvSpPr>
        <p:spPr>
          <a:xfrm>
            <a:off x="5677115" y="1141351"/>
            <a:ext cx="292068" cy="276999"/>
          </a:xfrm>
          <a:prstGeom prst="rect">
            <a:avLst/>
          </a:prstGeom>
          <a:noFill/>
        </p:spPr>
        <p:txBody>
          <a:bodyPr wrap="non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cxnSp>
        <p:nvCxnSpPr>
          <p:cNvPr id="61" name="直接连接符 60">
            <a:extLst>
              <a:ext uri="{FF2B5EF4-FFF2-40B4-BE49-F238E27FC236}">
                <a16:creationId xmlns:a16="http://schemas.microsoft.com/office/drawing/2014/main" id="{14ECC976-D7A1-25E3-AE4D-05A0AF28F216}"/>
              </a:ext>
            </a:extLst>
          </p:cNvPr>
          <p:cNvCxnSpPr>
            <a:cxnSpLocks/>
          </p:cNvCxnSpPr>
          <p:nvPr/>
        </p:nvCxnSpPr>
        <p:spPr>
          <a:xfrm flipH="1">
            <a:off x="5831781" y="923794"/>
            <a:ext cx="34728" cy="311085"/>
          </a:xfrm>
          <a:prstGeom prst="line">
            <a:avLst/>
          </a:prstGeom>
        </p:spPr>
        <p:style>
          <a:lnRef idx="2">
            <a:schemeClr val="dk1"/>
          </a:lnRef>
          <a:fillRef idx="0">
            <a:schemeClr val="dk1"/>
          </a:fillRef>
          <a:effectRef idx="1">
            <a:schemeClr val="dk1"/>
          </a:effectRef>
          <a:fontRef idx="minor">
            <a:schemeClr val="tx1"/>
          </a:fontRef>
        </p:style>
      </p:cxnSp>
      <p:sp>
        <p:nvSpPr>
          <p:cNvPr id="62" name="椭圆 61">
            <a:extLst>
              <a:ext uri="{FF2B5EF4-FFF2-40B4-BE49-F238E27FC236}">
                <a16:creationId xmlns:a16="http://schemas.microsoft.com/office/drawing/2014/main" id="{2C1F1F93-D9C3-71AB-F751-3CCD69E3E4B1}"/>
              </a:ext>
            </a:extLst>
          </p:cNvPr>
          <p:cNvSpPr/>
          <p:nvPr/>
        </p:nvSpPr>
        <p:spPr>
          <a:xfrm>
            <a:off x="5808922" y="835376"/>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63" name="文本框 62">
            <a:extLst>
              <a:ext uri="{FF2B5EF4-FFF2-40B4-BE49-F238E27FC236}">
                <a16:creationId xmlns:a16="http://schemas.microsoft.com/office/drawing/2014/main" id="{A4714440-07BC-166F-45B7-C3608A5269EE}"/>
              </a:ext>
            </a:extLst>
          </p:cNvPr>
          <p:cNvSpPr txBox="1"/>
          <p:nvPr/>
        </p:nvSpPr>
        <p:spPr>
          <a:xfrm>
            <a:off x="5114464" y="1088013"/>
            <a:ext cx="274434" cy="307777"/>
          </a:xfrm>
          <a:prstGeom prst="rect">
            <a:avLst/>
          </a:prstGeom>
          <a:noFill/>
        </p:spPr>
        <p:txBody>
          <a:bodyPr wrap="none" rtlCol="0">
            <a:spAutoFit/>
          </a:bodyPr>
          <a:lstStyle/>
          <a:p>
            <a:r>
              <a:rPr lang="en-US" altLang="zh-CN" sz="1400" b="1" dirty="0"/>
              <a:t>-</a:t>
            </a:r>
            <a:endParaRPr lang="zh-CN" altLang="en-US" sz="1400" b="1" dirty="0"/>
          </a:p>
        </p:txBody>
      </p:sp>
      <p:sp>
        <p:nvSpPr>
          <p:cNvPr id="897" name="文本框 896">
            <a:extLst>
              <a:ext uri="{FF2B5EF4-FFF2-40B4-BE49-F238E27FC236}">
                <a16:creationId xmlns:a16="http://schemas.microsoft.com/office/drawing/2014/main" id="{05E8ECE1-077F-2E51-DDEA-8DB72885796A}"/>
              </a:ext>
            </a:extLst>
          </p:cNvPr>
          <p:cNvSpPr txBox="1"/>
          <p:nvPr/>
        </p:nvSpPr>
        <p:spPr>
          <a:xfrm>
            <a:off x="5310456" y="1495314"/>
            <a:ext cx="274434" cy="307777"/>
          </a:xfrm>
          <a:prstGeom prst="rect">
            <a:avLst/>
          </a:prstGeom>
          <a:noFill/>
        </p:spPr>
        <p:txBody>
          <a:bodyPr wrap="none" rtlCol="0">
            <a:spAutoFit/>
          </a:bodyPr>
          <a:lstStyle/>
          <a:p>
            <a:r>
              <a:rPr lang="en-US" altLang="zh-CN" sz="1400" b="1" dirty="0"/>
              <a:t>-</a:t>
            </a:r>
            <a:endParaRPr lang="zh-CN" altLang="en-US" sz="1400" b="1" dirty="0"/>
          </a:p>
        </p:txBody>
      </p:sp>
      <p:sp>
        <p:nvSpPr>
          <p:cNvPr id="898" name="矩形 897">
            <a:extLst>
              <a:ext uri="{FF2B5EF4-FFF2-40B4-BE49-F238E27FC236}">
                <a16:creationId xmlns:a16="http://schemas.microsoft.com/office/drawing/2014/main" id="{31C56B23-E0AD-9EA8-193C-EC7BAA529ED6}"/>
              </a:ext>
            </a:extLst>
          </p:cNvPr>
          <p:cNvSpPr/>
          <p:nvPr/>
        </p:nvSpPr>
        <p:spPr>
          <a:xfrm>
            <a:off x="5139220" y="755875"/>
            <a:ext cx="1289375" cy="1065535"/>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5" name="椭圆 924">
            <a:extLst>
              <a:ext uri="{FF2B5EF4-FFF2-40B4-BE49-F238E27FC236}">
                <a16:creationId xmlns:a16="http://schemas.microsoft.com/office/drawing/2014/main" id="{6125F7DC-162E-DC25-A39E-8DB7492D76CD}"/>
              </a:ext>
            </a:extLst>
          </p:cNvPr>
          <p:cNvSpPr/>
          <p:nvPr/>
        </p:nvSpPr>
        <p:spPr>
          <a:xfrm>
            <a:off x="5897846" y="1110120"/>
            <a:ext cx="521617" cy="542113"/>
          </a:xfrm>
          <a:prstGeom prst="ellipse">
            <a:avLst/>
          </a:prstGeom>
          <a:noFill/>
          <a:ln>
            <a:solidFill>
              <a:schemeClr val="tx1"/>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6" name="椭圆 925">
            <a:extLst>
              <a:ext uri="{FF2B5EF4-FFF2-40B4-BE49-F238E27FC236}">
                <a16:creationId xmlns:a16="http://schemas.microsoft.com/office/drawing/2014/main" id="{A609D9C2-BAC5-B229-067D-1D9AE841A9B5}"/>
              </a:ext>
            </a:extLst>
          </p:cNvPr>
          <p:cNvSpPr/>
          <p:nvPr/>
        </p:nvSpPr>
        <p:spPr>
          <a:xfrm>
            <a:off x="1739123" y="3025854"/>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927" name="椭圆 926">
            <a:extLst>
              <a:ext uri="{FF2B5EF4-FFF2-40B4-BE49-F238E27FC236}">
                <a16:creationId xmlns:a16="http://schemas.microsoft.com/office/drawing/2014/main" id="{4BAE631F-6D2E-FEC2-86F2-381B4D380419}"/>
              </a:ext>
            </a:extLst>
          </p:cNvPr>
          <p:cNvSpPr/>
          <p:nvPr/>
        </p:nvSpPr>
        <p:spPr>
          <a:xfrm>
            <a:off x="2043923" y="3399115"/>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928" name="椭圆 927">
            <a:extLst>
              <a:ext uri="{FF2B5EF4-FFF2-40B4-BE49-F238E27FC236}">
                <a16:creationId xmlns:a16="http://schemas.microsoft.com/office/drawing/2014/main" id="{027B2DE7-0110-5210-B8F2-740CF3BD0303}"/>
              </a:ext>
            </a:extLst>
          </p:cNvPr>
          <p:cNvSpPr/>
          <p:nvPr/>
        </p:nvSpPr>
        <p:spPr>
          <a:xfrm>
            <a:off x="2097837" y="3837009"/>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929" name="直接连接符 928">
            <a:extLst>
              <a:ext uri="{FF2B5EF4-FFF2-40B4-BE49-F238E27FC236}">
                <a16:creationId xmlns:a16="http://schemas.microsoft.com/office/drawing/2014/main" id="{35A5EA9D-4A98-8D52-E1A2-110F0B0C10C7}"/>
              </a:ext>
            </a:extLst>
          </p:cNvPr>
          <p:cNvCxnSpPr>
            <a:cxnSpLocks/>
            <a:stCxn id="926" idx="3"/>
          </p:cNvCxnSpPr>
          <p:nvPr/>
        </p:nvCxnSpPr>
        <p:spPr>
          <a:xfrm flipH="1">
            <a:off x="1516476" y="3141708"/>
            <a:ext cx="241478" cy="237530"/>
          </a:xfrm>
          <a:prstGeom prst="line">
            <a:avLst/>
          </a:prstGeom>
        </p:spPr>
        <p:style>
          <a:lnRef idx="2">
            <a:schemeClr val="dk1"/>
          </a:lnRef>
          <a:fillRef idx="0">
            <a:schemeClr val="dk1"/>
          </a:fillRef>
          <a:effectRef idx="1">
            <a:schemeClr val="dk1"/>
          </a:effectRef>
          <a:fontRef idx="minor">
            <a:schemeClr val="tx1"/>
          </a:fontRef>
        </p:style>
      </p:cxnSp>
      <p:cxnSp>
        <p:nvCxnSpPr>
          <p:cNvPr id="930" name="直接连接符 929">
            <a:extLst>
              <a:ext uri="{FF2B5EF4-FFF2-40B4-BE49-F238E27FC236}">
                <a16:creationId xmlns:a16="http://schemas.microsoft.com/office/drawing/2014/main" id="{75721FBD-EAE4-4C24-AC1D-D7627F379987}"/>
              </a:ext>
            </a:extLst>
          </p:cNvPr>
          <p:cNvCxnSpPr>
            <a:cxnSpLocks/>
            <a:stCxn id="926" idx="5"/>
            <a:endCxn id="927" idx="1"/>
          </p:cNvCxnSpPr>
          <p:nvPr/>
        </p:nvCxnSpPr>
        <p:spPr>
          <a:xfrm>
            <a:off x="1848880" y="3141708"/>
            <a:ext cx="213874" cy="277284"/>
          </a:xfrm>
          <a:prstGeom prst="line">
            <a:avLst/>
          </a:prstGeom>
        </p:spPr>
        <p:style>
          <a:lnRef idx="2">
            <a:schemeClr val="dk1"/>
          </a:lnRef>
          <a:fillRef idx="0">
            <a:schemeClr val="dk1"/>
          </a:fillRef>
          <a:effectRef idx="1">
            <a:schemeClr val="dk1"/>
          </a:effectRef>
          <a:fontRef idx="minor">
            <a:schemeClr val="tx1"/>
          </a:fontRef>
        </p:style>
      </p:cxnSp>
      <p:cxnSp>
        <p:nvCxnSpPr>
          <p:cNvPr id="936" name="直接连接符 935">
            <a:extLst>
              <a:ext uri="{FF2B5EF4-FFF2-40B4-BE49-F238E27FC236}">
                <a16:creationId xmlns:a16="http://schemas.microsoft.com/office/drawing/2014/main" id="{11AD731B-1535-A6BA-61FC-4939AA252240}"/>
              </a:ext>
            </a:extLst>
          </p:cNvPr>
          <p:cNvCxnSpPr>
            <a:cxnSpLocks/>
          </p:cNvCxnSpPr>
          <p:nvPr/>
        </p:nvCxnSpPr>
        <p:spPr>
          <a:xfrm>
            <a:off x="1561939" y="3495092"/>
            <a:ext cx="131721" cy="292580"/>
          </a:xfrm>
          <a:prstGeom prst="line">
            <a:avLst/>
          </a:prstGeom>
        </p:spPr>
        <p:style>
          <a:lnRef idx="2">
            <a:schemeClr val="dk1"/>
          </a:lnRef>
          <a:fillRef idx="0">
            <a:schemeClr val="dk1"/>
          </a:fillRef>
          <a:effectRef idx="1">
            <a:schemeClr val="dk1"/>
          </a:effectRef>
          <a:fontRef idx="minor">
            <a:schemeClr val="tx1"/>
          </a:fontRef>
        </p:style>
      </p:cxnSp>
      <p:cxnSp>
        <p:nvCxnSpPr>
          <p:cNvPr id="937" name="直接连接符 936">
            <a:extLst>
              <a:ext uri="{FF2B5EF4-FFF2-40B4-BE49-F238E27FC236}">
                <a16:creationId xmlns:a16="http://schemas.microsoft.com/office/drawing/2014/main" id="{AC6F3A43-FC91-BB60-D1B2-39C3915F86CD}"/>
              </a:ext>
            </a:extLst>
          </p:cNvPr>
          <p:cNvCxnSpPr>
            <a:cxnSpLocks/>
            <a:stCxn id="927" idx="3"/>
          </p:cNvCxnSpPr>
          <p:nvPr/>
        </p:nvCxnSpPr>
        <p:spPr>
          <a:xfrm flipH="1">
            <a:off x="1784586" y="3514969"/>
            <a:ext cx="278168" cy="272703"/>
          </a:xfrm>
          <a:prstGeom prst="line">
            <a:avLst/>
          </a:prstGeom>
        </p:spPr>
        <p:style>
          <a:lnRef idx="2">
            <a:schemeClr val="dk1"/>
          </a:lnRef>
          <a:fillRef idx="0">
            <a:schemeClr val="dk1"/>
          </a:fillRef>
          <a:effectRef idx="1">
            <a:schemeClr val="dk1"/>
          </a:effectRef>
          <a:fontRef idx="minor">
            <a:schemeClr val="tx1"/>
          </a:fontRef>
        </p:style>
      </p:cxnSp>
      <p:cxnSp>
        <p:nvCxnSpPr>
          <p:cNvPr id="941" name="直接连接符 940">
            <a:extLst>
              <a:ext uri="{FF2B5EF4-FFF2-40B4-BE49-F238E27FC236}">
                <a16:creationId xmlns:a16="http://schemas.microsoft.com/office/drawing/2014/main" id="{E2474B5D-902F-8A47-84BD-04ED256E4008}"/>
              </a:ext>
            </a:extLst>
          </p:cNvPr>
          <p:cNvCxnSpPr>
            <a:cxnSpLocks/>
            <a:stCxn id="959" idx="2"/>
            <a:endCxn id="927" idx="7"/>
          </p:cNvCxnSpPr>
          <p:nvPr/>
        </p:nvCxnSpPr>
        <p:spPr>
          <a:xfrm flipH="1">
            <a:off x="2153680" y="3389437"/>
            <a:ext cx="247571" cy="29555"/>
          </a:xfrm>
          <a:prstGeom prst="line">
            <a:avLst/>
          </a:prstGeom>
        </p:spPr>
        <p:style>
          <a:lnRef idx="2">
            <a:schemeClr val="dk1"/>
          </a:lnRef>
          <a:fillRef idx="0">
            <a:schemeClr val="dk1"/>
          </a:fillRef>
          <a:effectRef idx="1">
            <a:schemeClr val="dk1"/>
          </a:effectRef>
          <a:fontRef idx="minor">
            <a:schemeClr val="tx1"/>
          </a:fontRef>
        </p:style>
      </p:cxnSp>
      <p:cxnSp>
        <p:nvCxnSpPr>
          <p:cNvPr id="948" name="直接连接符 947">
            <a:extLst>
              <a:ext uri="{FF2B5EF4-FFF2-40B4-BE49-F238E27FC236}">
                <a16:creationId xmlns:a16="http://schemas.microsoft.com/office/drawing/2014/main" id="{B37E26CF-0360-89E0-EBF7-9F4166C05D19}"/>
              </a:ext>
            </a:extLst>
          </p:cNvPr>
          <p:cNvCxnSpPr>
            <a:cxnSpLocks/>
            <a:stCxn id="928" idx="0"/>
            <a:endCxn id="927" idx="4"/>
          </p:cNvCxnSpPr>
          <p:nvPr/>
        </p:nvCxnSpPr>
        <p:spPr>
          <a:xfrm flipH="1" flipV="1">
            <a:off x="2108217" y="3534846"/>
            <a:ext cx="53914" cy="302163"/>
          </a:xfrm>
          <a:prstGeom prst="line">
            <a:avLst/>
          </a:prstGeom>
        </p:spPr>
        <p:style>
          <a:lnRef idx="2">
            <a:schemeClr val="dk1"/>
          </a:lnRef>
          <a:fillRef idx="0">
            <a:schemeClr val="dk1"/>
          </a:fillRef>
          <a:effectRef idx="1">
            <a:schemeClr val="dk1"/>
          </a:effectRef>
          <a:fontRef idx="minor">
            <a:schemeClr val="tx1"/>
          </a:fontRef>
        </p:style>
      </p:cxnSp>
      <p:cxnSp>
        <p:nvCxnSpPr>
          <p:cNvPr id="949" name="直接连接符 948">
            <a:extLst>
              <a:ext uri="{FF2B5EF4-FFF2-40B4-BE49-F238E27FC236}">
                <a16:creationId xmlns:a16="http://schemas.microsoft.com/office/drawing/2014/main" id="{5326E2FE-6EA2-D093-0F33-0347A98ACD70}"/>
              </a:ext>
            </a:extLst>
          </p:cNvPr>
          <p:cNvCxnSpPr>
            <a:cxnSpLocks/>
            <a:stCxn id="958" idx="1"/>
            <a:endCxn id="927" idx="5"/>
          </p:cNvCxnSpPr>
          <p:nvPr/>
        </p:nvCxnSpPr>
        <p:spPr>
          <a:xfrm flipH="1" flipV="1">
            <a:off x="2153680" y="3514969"/>
            <a:ext cx="341209" cy="144561"/>
          </a:xfrm>
          <a:prstGeom prst="line">
            <a:avLst/>
          </a:prstGeom>
        </p:spPr>
        <p:style>
          <a:lnRef idx="2">
            <a:schemeClr val="dk1"/>
          </a:lnRef>
          <a:fillRef idx="0">
            <a:schemeClr val="dk1"/>
          </a:fillRef>
          <a:effectRef idx="1">
            <a:schemeClr val="dk1"/>
          </a:effectRef>
          <a:fontRef idx="minor">
            <a:schemeClr val="tx1"/>
          </a:fontRef>
        </p:style>
      </p:cxnSp>
      <p:cxnSp>
        <p:nvCxnSpPr>
          <p:cNvPr id="952" name="直接连接符 951">
            <a:extLst>
              <a:ext uri="{FF2B5EF4-FFF2-40B4-BE49-F238E27FC236}">
                <a16:creationId xmlns:a16="http://schemas.microsoft.com/office/drawing/2014/main" id="{083F9C4B-2857-F6C4-A5FF-FCF1CA18C567}"/>
              </a:ext>
            </a:extLst>
          </p:cNvPr>
          <p:cNvCxnSpPr>
            <a:cxnSpLocks/>
            <a:stCxn id="959" idx="5"/>
            <a:endCxn id="958" idx="0"/>
          </p:cNvCxnSpPr>
          <p:nvPr/>
        </p:nvCxnSpPr>
        <p:spPr>
          <a:xfrm>
            <a:off x="2511008" y="3437425"/>
            <a:ext cx="29344" cy="202228"/>
          </a:xfrm>
          <a:prstGeom prst="line">
            <a:avLst/>
          </a:prstGeom>
        </p:spPr>
        <p:style>
          <a:lnRef idx="2">
            <a:schemeClr val="dk1"/>
          </a:lnRef>
          <a:fillRef idx="0">
            <a:schemeClr val="dk1"/>
          </a:fillRef>
          <a:effectRef idx="1">
            <a:schemeClr val="dk1"/>
          </a:effectRef>
          <a:fontRef idx="minor">
            <a:schemeClr val="tx1"/>
          </a:fontRef>
        </p:style>
      </p:cxnSp>
      <p:cxnSp>
        <p:nvCxnSpPr>
          <p:cNvPr id="954" name="直接连接符 953">
            <a:extLst>
              <a:ext uri="{FF2B5EF4-FFF2-40B4-BE49-F238E27FC236}">
                <a16:creationId xmlns:a16="http://schemas.microsoft.com/office/drawing/2014/main" id="{94C459AD-32D5-E8C3-03F4-C58092631130}"/>
              </a:ext>
            </a:extLst>
          </p:cNvPr>
          <p:cNvCxnSpPr>
            <a:cxnSpLocks/>
            <a:stCxn id="926" idx="4"/>
          </p:cNvCxnSpPr>
          <p:nvPr/>
        </p:nvCxnSpPr>
        <p:spPr>
          <a:xfrm flipH="1">
            <a:off x="1739123" y="3161585"/>
            <a:ext cx="64294" cy="606210"/>
          </a:xfrm>
          <a:prstGeom prst="line">
            <a:avLst/>
          </a:prstGeom>
        </p:spPr>
        <p:style>
          <a:lnRef idx="2">
            <a:schemeClr val="dk1"/>
          </a:lnRef>
          <a:fillRef idx="0">
            <a:schemeClr val="dk1"/>
          </a:fillRef>
          <a:effectRef idx="1">
            <a:schemeClr val="dk1"/>
          </a:effectRef>
          <a:fontRef idx="minor">
            <a:schemeClr val="tx1"/>
          </a:fontRef>
        </p:style>
      </p:cxnSp>
      <p:cxnSp>
        <p:nvCxnSpPr>
          <p:cNvPr id="955" name="直接连接符 954">
            <a:extLst>
              <a:ext uri="{FF2B5EF4-FFF2-40B4-BE49-F238E27FC236}">
                <a16:creationId xmlns:a16="http://schemas.microsoft.com/office/drawing/2014/main" id="{CBC2EA9F-A68A-97BC-FAF0-9404D8E98952}"/>
              </a:ext>
            </a:extLst>
          </p:cNvPr>
          <p:cNvCxnSpPr>
            <a:cxnSpLocks/>
            <a:endCxn id="928" idx="2"/>
          </p:cNvCxnSpPr>
          <p:nvPr/>
        </p:nvCxnSpPr>
        <p:spPr>
          <a:xfrm>
            <a:off x="1782867" y="3883519"/>
            <a:ext cx="314970" cy="21356"/>
          </a:xfrm>
          <a:prstGeom prst="line">
            <a:avLst/>
          </a:prstGeom>
        </p:spPr>
        <p:style>
          <a:lnRef idx="2">
            <a:schemeClr val="dk1"/>
          </a:lnRef>
          <a:fillRef idx="0">
            <a:schemeClr val="dk1"/>
          </a:fillRef>
          <a:effectRef idx="1">
            <a:schemeClr val="dk1"/>
          </a:effectRef>
          <a:fontRef idx="minor">
            <a:schemeClr val="tx1"/>
          </a:fontRef>
        </p:style>
      </p:cxnSp>
      <p:sp>
        <p:nvSpPr>
          <p:cNvPr id="956" name="椭圆 955">
            <a:extLst>
              <a:ext uri="{FF2B5EF4-FFF2-40B4-BE49-F238E27FC236}">
                <a16:creationId xmlns:a16="http://schemas.microsoft.com/office/drawing/2014/main" id="{013517E6-613A-C1AF-F7FE-E7F6170D1CD2}"/>
              </a:ext>
            </a:extLst>
          </p:cNvPr>
          <p:cNvSpPr/>
          <p:nvPr/>
        </p:nvSpPr>
        <p:spPr>
          <a:xfrm>
            <a:off x="1669585" y="3771266"/>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957" name="椭圆 956">
            <a:extLst>
              <a:ext uri="{FF2B5EF4-FFF2-40B4-BE49-F238E27FC236}">
                <a16:creationId xmlns:a16="http://schemas.microsoft.com/office/drawing/2014/main" id="{0F8E5380-FA89-E087-5F67-74DFBEF55E95}"/>
              </a:ext>
            </a:extLst>
          </p:cNvPr>
          <p:cNvSpPr/>
          <p:nvPr/>
        </p:nvSpPr>
        <p:spPr>
          <a:xfrm>
            <a:off x="1480021" y="3362250"/>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958" name="椭圆 957">
            <a:extLst>
              <a:ext uri="{FF2B5EF4-FFF2-40B4-BE49-F238E27FC236}">
                <a16:creationId xmlns:a16="http://schemas.microsoft.com/office/drawing/2014/main" id="{30879D7F-BCF0-2247-1F40-F29015A132A7}"/>
              </a:ext>
            </a:extLst>
          </p:cNvPr>
          <p:cNvSpPr/>
          <p:nvPr/>
        </p:nvSpPr>
        <p:spPr>
          <a:xfrm>
            <a:off x="2476058" y="3639653"/>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959" name="椭圆 958">
            <a:extLst>
              <a:ext uri="{FF2B5EF4-FFF2-40B4-BE49-F238E27FC236}">
                <a16:creationId xmlns:a16="http://schemas.microsoft.com/office/drawing/2014/main" id="{1A1E4A2C-BC7C-AEE5-FE88-42D1F0F79DF8}"/>
              </a:ext>
            </a:extLst>
          </p:cNvPr>
          <p:cNvSpPr/>
          <p:nvPr/>
        </p:nvSpPr>
        <p:spPr>
          <a:xfrm>
            <a:off x="2401251" y="3321571"/>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64" name="文本框 63">
            <a:extLst>
              <a:ext uri="{FF2B5EF4-FFF2-40B4-BE49-F238E27FC236}">
                <a16:creationId xmlns:a16="http://schemas.microsoft.com/office/drawing/2014/main" id="{EF539A3C-F632-3BAD-D89D-DB84B7F69F35}"/>
              </a:ext>
            </a:extLst>
          </p:cNvPr>
          <p:cNvSpPr txBox="1"/>
          <p:nvPr/>
        </p:nvSpPr>
        <p:spPr>
          <a:xfrm>
            <a:off x="1964286" y="3314040"/>
            <a:ext cx="292068" cy="276999"/>
          </a:xfrm>
          <a:prstGeom prst="rect">
            <a:avLst/>
          </a:prstGeom>
          <a:noFill/>
        </p:spPr>
        <p:txBody>
          <a:bodyPr wrap="non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cxnSp>
        <p:nvCxnSpPr>
          <p:cNvPr id="65" name="直接连接符 64">
            <a:extLst>
              <a:ext uri="{FF2B5EF4-FFF2-40B4-BE49-F238E27FC236}">
                <a16:creationId xmlns:a16="http://schemas.microsoft.com/office/drawing/2014/main" id="{C2EB7309-E448-1792-BF74-6A440DD71063}"/>
              </a:ext>
            </a:extLst>
          </p:cNvPr>
          <p:cNvCxnSpPr>
            <a:cxnSpLocks/>
          </p:cNvCxnSpPr>
          <p:nvPr/>
        </p:nvCxnSpPr>
        <p:spPr>
          <a:xfrm flipH="1">
            <a:off x="2118952" y="3096483"/>
            <a:ext cx="34728" cy="311085"/>
          </a:xfrm>
          <a:prstGeom prst="line">
            <a:avLst/>
          </a:prstGeom>
        </p:spPr>
        <p:style>
          <a:lnRef idx="2">
            <a:schemeClr val="dk1"/>
          </a:lnRef>
          <a:fillRef idx="0">
            <a:schemeClr val="dk1"/>
          </a:fillRef>
          <a:effectRef idx="1">
            <a:schemeClr val="dk1"/>
          </a:effectRef>
          <a:fontRef idx="minor">
            <a:schemeClr val="tx1"/>
          </a:fontRef>
        </p:style>
      </p:cxnSp>
      <p:sp>
        <p:nvSpPr>
          <p:cNvPr id="66" name="椭圆 65">
            <a:extLst>
              <a:ext uri="{FF2B5EF4-FFF2-40B4-BE49-F238E27FC236}">
                <a16:creationId xmlns:a16="http://schemas.microsoft.com/office/drawing/2014/main" id="{A957F97F-0036-1EBE-A3EF-F99EFCA23A95}"/>
              </a:ext>
            </a:extLst>
          </p:cNvPr>
          <p:cNvSpPr/>
          <p:nvPr/>
        </p:nvSpPr>
        <p:spPr>
          <a:xfrm>
            <a:off x="2096093" y="3008065"/>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67" name="文本框 66">
            <a:extLst>
              <a:ext uri="{FF2B5EF4-FFF2-40B4-BE49-F238E27FC236}">
                <a16:creationId xmlns:a16="http://schemas.microsoft.com/office/drawing/2014/main" id="{55FFB7E5-281D-7C27-025E-E3EE9DBD7070}"/>
              </a:ext>
            </a:extLst>
          </p:cNvPr>
          <p:cNvSpPr txBox="1"/>
          <p:nvPr/>
        </p:nvSpPr>
        <p:spPr>
          <a:xfrm>
            <a:off x="1401635" y="3260702"/>
            <a:ext cx="274434" cy="307777"/>
          </a:xfrm>
          <a:prstGeom prst="rect">
            <a:avLst/>
          </a:prstGeom>
          <a:noFill/>
        </p:spPr>
        <p:txBody>
          <a:bodyPr wrap="none" rtlCol="0">
            <a:spAutoFit/>
          </a:bodyPr>
          <a:lstStyle/>
          <a:p>
            <a:r>
              <a:rPr lang="en-US" altLang="zh-CN" sz="1400" b="1" dirty="0"/>
              <a:t>-</a:t>
            </a:r>
            <a:endParaRPr lang="zh-CN" altLang="en-US" sz="1400" b="1" dirty="0"/>
          </a:p>
        </p:txBody>
      </p:sp>
      <p:sp>
        <p:nvSpPr>
          <p:cNvPr id="69" name="文本框 68">
            <a:extLst>
              <a:ext uri="{FF2B5EF4-FFF2-40B4-BE49-F238E27FC236}">
                <a16:creationId xmlns:a16="http://schemas.microsoft.com/office/drawing/2014/main" id="{722B142E-DD69-F7D8-30F3-9F3B9986567D}"/>
              </a:ext>
            </a:extLst>
          </p:cNvPr>
          <p:cNvSpPr txBox="1"/>
          <p:nvPr/>
        </p:nvSpPr>
        <p:spPr>
          <a:xfrm>
            <a:off x="1597627" y="3668003"/>
            <a:ext cx="274434" cy="307777"/>
          </a:xfrm>
          <a:prstGeom prst="rect">
            <a:avLst/>
          </a:prstGeom>
          <a:noFill/>
        </p:spPr>
        <p:txBody>
          <a:bodyPr wrap="none" rtlCol="0">
            <a:spAutoFit/>
          </a:bodyPr>
          <a:lstStyle/>
          <a:p>
            <a:r>
              <a:rPr lang="en-US" altLang="zh-CN" sz="1400" b="1" dirty="0"/>
              <a:t>-</a:t>
            </a:r>
            <a:endParaRPr lang="zh-CN" altLang="en-US" sz="1400" b="1" dirty="0"/>
          </a:p>
        </p:txBody>
      </p:sp>
      <p:sp>
        <p:nvSpPr>
          <p:cNvPr id="70" name="矩形 69">
            <a:extLst>
              <a:ext uri="{FF2B5EF4-FFF2-40B4-BE49-F238E27FC236}">
                <a16:creationId xmlns:a16="http://schemas.microsoft.com/office/drawing/2014/main" id="{6916248A-E6D9-1F32-3BF3-EBA46CB2B811}"/>
              </a:ext>
            </a:extLst>
          </p:cNvPr>
          <p:cNvSpPr/>
          <p:nvPr/>
        </p:nvSpPr>
        <p:spPr>
          <a:xfrm>
            <a:off x="1426391" y="2928564"/>
            <a:ext cx="1289375" cy="1065535"/>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a:extLst>
              <a:ext uri="{FF2B5EF4-FFF2-40B4-BE49-F238E27FC236}">
                <a16:creationId xmlns:a16="http://schemas.microsoft.com/office/drawing/2014/main" id="{EEBA5417-B691-EE19-822E-632F2117640B}"/>
              </a:ext>
            </a:extLst>
          </p:cNvPr>
          <p:cNvSpPr/>
          <p:nvPr/>
        </p:nvSpPr>
        <p:spPr>
          <a:xfrm>
            <a:off x="2185017" y="3282809"/>
            <a:ext cx="521617" cy="542113"/>
          </a:xfrm>
          <a:prstGeom prst="ellipse">
            <a:avLst/>
          </a:prstGeom>
          <a:noFill/>
          <a:ln>
            <a:solidFill>
              <a:schemeClr val="tx1"/>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文本框 74">
            <a:extLst>
              <a:ext uri="{FF2B5EF4-FFF2-40B4-BE49-F238E27FC236}">
                <a16:creationId xmlns:a16="http://schemas.microsoft.com/office/drawing/2014/main" id="{1CB1CAE6-BBC2-6ABB-775F-EBB234590AEC}"/>
              </a:ext>
            </a:extLst>
          </p:cNvPr>
          <p:cNvSpPr txBox="1"/>
          <p:nvPr/>
        </p:nvSpPr>
        <p:spPr>
          <a:xfrm>
            <a:off x="1431810" y="3938304"/>
            <a:ext cx="1088760"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Original graph</a:t>
            </a:r>
            <a:endParaRPr lang="zh-CN" altLang="en-US" sz="1200" dirty="0">
              <a:latin typeface="Times New Roman" panose="02020603050405020304" pitchFamily="18" charset="0"/>
              <a:cs typeface="Times New Roman" panose="02020603050405020304" pitchFamily="18" charset="0"/>
            </a:endParaRPr>
          </a:p>
        </p:txBody>
      </p:sp>
      <p:sp>
        <p:nvSpPr>
          <p:cNvPr id="76" name="矩形 75">
            <a:extLst>
              <a:ext uri="{FF2B5EF4-FFF2-40B4-BE49-F238E27FC236}">
                <a16:creationId xmlns:a16="http://schemas.microsoft.com/office/drawing/2014/main" id="{95B1E7C2-6570-51CF-7A17-8E539BBE4F04}"/>
              </a:ext>
            </a:extLst>
          </p:cNvPr>
          <p:cNvSpPr/>
          <p:nvPr/>
        </p:nvSpPr>
        <p:spPr>
          <a:xfrm>
            <a:off x="971049" y="5585170"/>
            <a:ext cx="1656781" cy="1079322"/>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文本框 77">
            <a:extLst>
              <a:ext uri="{FF2B5EF4-FFF2-40B4-BE49-F238E27FC236}">
                <a16:creationId xmlns:a16="http://schemas.microsoft.com/office/drawing/2014/main" id="{3E02582B-A9E7-72B8-B2CC-CCB6182FF692}"/>
              </a:ext>
            </a:extLst>
          </p:cNvPr>
          <p:cNvSpPr txBox="1"/>
          <p:nvPr/>
        </p:nvSpPr>
        <p:spPr>
          <a:xfrm>
            <a:off x="1138653" y="6608600"/>
            <a:ext cx="1470975" cy="276999"/>
          </a:xfrm>
          <a:prstGeom prst="rect">
            <a:avLst/>
          </a:prstGeom>
          <a:noFill/>
        </p:spPr>
        <p:txBody>
          <a:bodyPr wrap="square">
            <a:spAutoFit/>
          </a:bodyPr>
          <a:lstStyle/>
          <a:p>
            <a:r>
              <a:rPr lang="en-US" altLang="zh-CN" sz="1200" i="0" dirty="0">
                <a:solidFill>
                  <a:srgbClr val="2C2C36"/>
                </a:solidFill>
                <a:effectLst/>
                <a:latin typeface="Times New Roman" panose="02020603050405020304" pitchFamily="18" charset="0"/>
                <a:cs typeface="Times New Roman" panose="02020603050405020304" pitchFamily="18" charset="0"/>
              </a:rPr>
              <a:t>Perturbed </a:t>
            </a:r>
            <a:r>
              <a:rPr lang="en-US" altLang="zh-CN" sz="1200" dirty="0">
                <a:latin typeface="Times New Roman" panose="02020603050405020304" pitchFamily="18" charset="0"/>
                <a:cs typeface="Times New Roman" panose="02020603050405020304" pitchFamily="18" charset="0"/>
              </a:rPr>
              <a:t>graph</a:t>
            </a:r>
            <a:endParaRPr lang="zh-CN" altLang="en-US" sz="1200" dirty="0">
              <a:latin typeface="Times New Roman" panose="02020603050405020304" pitchFamily="18" charset="0"/>
              <a:cs typeface="Times New Roman" panose="02020603050405020304" pitchFamily="18" charset="0"/>
            </a:endParaRPr>
          </a:p>
        </p:txBody>
      </p:sp>
      <p:grpSp>
        <p:nvGrpSpPr>
          <p:cNvPr id="82" name="Google Shape;4303;p42">
            <a:extLst>
              <a:ext uri="{FF2B5EF4-FFF2-40B4-BE49-F238E27FC236}">
                <a16:creationId xmlns:a16="http://schemas.microsoft.com/office/drawing/2014/main" id="{23B13F25-D87C-81CB-291E-70923F2860B0}"/>
              </a:ext>
            </a:extLst>
          </p:cNvPr>
          <p:cNvGrpSpPr/>
          <p:nvPr/>
        </p:nvGrpSpPr>
        <p:grpSpPr>
          <a:xfrm rot="16200000">
            <a:off x="5532736" y="5452000"/>
            <a:ext cx="192428" cy="520706"/>
            <a:chOff x="6545125" y="610550"/>
            <a:chExt cx="274900" cy="822600"/>
          </a:xfrm>
          <a:solidFill>
            <a:srgbClr val="E3EEFF"/>
          </a:solidFill>
        </p:grpSpPr>
        <p:sp>
          <p:nvSpPr>
            <p:cNvPr id="83" name="Google Shape;4304;p42">
              <a:extLst>
                <a:ext uri="{FF2B5EF4-FFF2-40B4-BE49-F238E27FC236}">
                  <a16:creationId xmlns:a16="http://schemas.microsoft.com/office/drawing/2014/main" id="{767D54AD-B5EE-EA1D-985E-0C51B042894D}"/>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 name="Google Shape;4305;p42">
              <a:extLst>
                <a:ext uri="{FF2B5EF4-FFF2-40B4-BE49-F238E27FC236}">
                  <a16:creationId xmlns:a16="http://schemas.microsoft.com/office/drawing/2014/main" id="{9663FC9F-EA07-4CBF-82F6-553A719EEEF1}"/>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 name="Google Shape;4306;p42">
              <a:extLst>
                <a:ext uri="{FF2B5EF4-FFF2-40B4-BE49-F238E27FC236}">
                  <a16:creationId xmlns:a16="http://schemas.microsoft.com/office/drawing/2014/main" id="{5F459009-8426-56F3-17FC-E57984712EAB}"/>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6" name="Google Shape;4303;p42">
            <a:extLst>
              <a:ext uri="{FF2B5EF4-FFF2-40B4-BE49-F238E27FC236}">
                <a16:creationId xmlns:a16="http://schemas.microsoft.com/office/drawing/2014/main" id="{DA709FB9-1942-8EA9-CB91-9E3D42435B62}"/>
              </a:ext>
            </a:extLst>
          </p:cNvPr>
          <p:cNvGrpSpPr/>
          <p:nvPr/>
        </p:nvGrpSpPr>
        <p:grpSpPr>
          <a:xfrm rot="16200000">
            <a:off x="5500083" y="5478039"/>
            <a:ext cx="192428" cy="520706"/>
            <a:chOff x="6545125" y="610550"/>
            <a:chExt cx="274900" cy="822600"/>
          </a:xfrm>
          <a:solidFill>
            <a:srgbClr val="E3EEFF"/>
          </a:solidFill>
        </p:grpSpPr>
        <p:sp>
          <p:nvSpPr>
            <p:cNvPr id="87" name="Google Shape;4304;p42">
              <a:extLst>
                <a:ext uri="{FF2B5EF4-FFF2-40B4-BE49-F238E27FC236}">
                  <a16:creationId xmlns:a16="http://schemas.microsoft.com/office/drawing/2014/main" id="{588F68E6-3C0B-70AD-D335-FF27B3767151}"/>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 name="Google Shape;4305;p42">
              <a:extLst>
                <a:ext uri="{FF2B5EF4-FFF2-40B4-BE49-F238E27FC236}">
                  <a16:creationId xmlns:a16="http://schemas.microsoft.com/office/drawing/2014/main" id="{CC6AA784-172E-59F1-05EB-B6CAEB6C9099}"/>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 name="Google Shape;4306;p42">
              <a:extLst>
                <a:ext uri="{FF2B5EF4-FFF2-40B4-BE49-F238E27FC236}">
                  <a16:creationId xmlns:a16="http://schemas.microsoft.com/office/drawing/2014/main" id="{912D77F1-8B78-F3D4-5AD0-E17E60880992}"/>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0" name="Google Shape;4303;p42">
            <a:extLst>
              <a:ext uri="{FF2B5EF4-FFF2-40B4-BE49-F238E27FC236}">
                <a16:creationId xmlns:a16="http://schemas.microsoft.com/office/drawing/2014/main" id="{A8E37F7B-DCCA-2B79-6492-D946E3510265}"/>
              </a:ext>
            </a:extLst>
          </p:cNvPr>
          <p:cNvGrpSpPr/>
          <p:nvPr/>
        </p:nvGrpSpPr>
        <p:grpSpPr>
          <a:xfrm rot="16200000">
            <a:off x="5451107" y="5508586"/>
            <a:ext cx="192428" cy="520706"/>
            <a:chOff x="6545125" y="610550"/>
            <a:chExt cx="274900" cy="822600"/>
          </a:xfrm>
          <a:solidFill>
            <a:srgbClr val="E3EEFF"/>
          </a:solidFill>
        </p:grpSpPr>
        <p:sp>
          <p:nvSpPr>
            <p:cNvPr id="91" name="Google Shape;4304;p42">
              <a:extLst>
                <a:ext uri="{FF2B5EF4-FFF2-40B4-BE49-F238E27FC236}">
                  <a16:creationId xmlns:a16="http://schemas.microsoft.com/office/drawing/2014/main" id="{1457DF64-7E0E-801B-98EE-46B058F26735}"/>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 name="Google Shape;4305;p42">
              <a:extLst>
                <a:ext uri="{FF2B5EF4-FFF2-40B4-BE49-F238E27FC236}">
                  <a16:creationId xmlns:a16="http://schemas.microsoft.com/office/drawing/2014/main" id="{5C5E527D-73E0-4869-61FC-1B5E220B9AF4}"/>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 name="Google Shape;4306;p42">
              <a:extLst>
                <a:ext uri="{FF2B5EF4-FFF2-40B4-BE49-F238E27FC236}">
                  <a16:creationId xmlns:a16="http://schemas.microsoft.com/office/drawing/2014/main" id="{1EE4011B-05AD-3461-12D8-00DFEFF6B18A}"/>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4" name="Google Shape;4303;p42">
            <a:extLst>
              <a:ext uri="{FF2B5EF4-FFF2-40B4-BE49-F238E27FC236}">
                <a16:creationId xmlns:a16="http://schemas.microsoft.com/office/drawing/2014/main" id="{755D933A-BB46-7D47-B05B-B8E9EC827759}"/>
              </a:ext>
            </a:extLst>
          </p:cNvPr>
          <p:cNvGrpSpPr/>
          <p:nvPr/>
        </p:nvGrpSpPr>
        <p:grpSpPr>
          <a:xfrm rot="16200000">
            <a:off x="5409009" y="5541807"/>
            <a:ext cx="192428" cy="520706"/>
            <a:chOff x="6545125" y="610550"/>
            <a:chExt cx="274900" cy="822600"/>
          </a:xfrm>
          <a:solidFill>
            <a:srgbClr val="E3EEFF"/>
          </a:solidFill>
        </p:grpSpPr>
        <p:sp>
          <p:nvSpPr>
            <p:cNvPr id="95" name="Google Shape;4304;p42">
              <a:extLst>
                <a:ext uri="{FF2B5EF4-FFF2-40B4-BE49-F238E27FC236}">
                  <a16:creationId xmlns:a16="http://schemas.microsoft.com/office/drawing/2014/main" id="{322CB567-EF6B-E4E5-05ED-44DBA65F164D}"/>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6" name="Google Shape;4305;p42">
              <a:extLst>
                <a:ext uri="{FF2B5EF4-FFF2-40B4-BE49-F238E27FC236}">
                  <a16:creationId xmlns:a16="http://schemas.microsoft.com/office/drawing/2014/main" id="{4B832E7D-8C6F-1AC2-B8F1-D60DBAA0CDA8}"/>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 name="Google Shape;4306;p42">
              <a:extLst>
                <a:ext uri="{FF2B5EF4-FFF2-40B4-BE49-F238E27FC236}">
                  <a16:creationId xmlns:a16="http://schemas.microsoft.com/office/drawing/2014/main" id="{694B1B0B-0E14-1225-981F-3825DEA7CCA8}"/>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8" name="Google Shape;4303;p42">
            <a:extLst>
              <a:ext uri="{FF2B5EF4-FFF2-40B4-BE49-F238E27FC236}">
                <a16:creationId xmlns:a16="http://schemas.microsoft.com/office/drawing/2014/main" id="{3899858D-6C50-AEEF-4D18-E2DB58FADEAD}"/>
              </a:ext>
            </a:extLst>
          </p:cNvPr>
          <p:cNvGrpSpPr/>
          <p:nvPr/>
        </p:nvGrpSpPr>
        <p:grpSpPr>
          <a:xfrm rot="16200000">
            <a:off x="5550434" y="6014603"/>
            <a:ext cx="192428" cy="520706"/>
            <a:chOff x="6545125" y="610550"/>
            <a:chExt cx="274900" cy="822600"/>
          </a:xfrm>
          <a:solidFill>
            <a:srgbClr val="FFC000"/>
          </a:solidFill>
        </p:grpSpPr>
        <p:sp>
          <p:nvSpPr>
            <p:cNvPr id="99" name="Google Shape;4304;p42">
              <a:extLst>
                <a:ext uri="{FF2B5EF4-FFF2-40B4-BE49-F238E27FC236}">
                  <a16:creationId xmlns:a16="http://schemas.microsoft.com/office/drawing/2014/main" id="{9103D8D8-3B70-B7BC-4544-6F41A766BA19}"/>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 name="Google Shape;4305;p42">
              <a:extLst>
                <a:ext uri="{FF2B5EF4-FFF2-40B4-BE49-F238E27FC236}">
                  <a16:creationId xmlns:a16="http://schemas.microsoft.com/office/drawing/2014/main" id="{95FBB3BF-3030-89B2-BA63-F8129C497D57}"/>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 name="Google Shape;4306;p42">
              <a:extLst>
                <a:ext uri="{FF2B5EF4-FFF2-40B4-BE49-F238E27FC236}">
                  <a16:creationId xmlns:a16="http://schemas.microsoft.com/office/drawing/2014/main" id="{167FC407-D206-560E-5B69-88A3ED92907D}"/>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02" name="Google Shape;4303;p42">
            <a:extLst>
              <a:ext uri="{FF2B5EF4-FFF2-40B4-BE49-F238E27FC236}">
                <a16:creationId xmlns:a16="http://schemas.microsoft.com/office/drawing/2014/main" id="{2C5BE595-DF58-D181-4D29-598F9BC633AA}"/>
              </a:ext>
            </a:extLst>
          </p:cNvPr>
          <p:cNvGrpSpPr/>
          <p:nvPr/>
        </p:nvGrpSpPr>
        <p:grpSpPr>
          <a:xfrm rot="16200000">
            <a:off x="5506892" y="6053119"/>
            <a:ext cx="192428" cy="520706"/>
            <a:chOff x="6545125" y="610550"/>
            <a:chExt cx="274900" cy="822600"/>
          </a:xfrm>
          <a:solidFill>
            <a:srgbClr val="FFC000"/>
          </a:solidFill>
        </p:grpSpPr>
        <p:sp>
          <p:nvSpPr>
            <p:cNvPr id="106" name="Google Shape;4304;p42">
              <a:extLst>
                <a:ext uri="{FF2B5EF4-FFF2-40B4-BE49-F238E27FC236}">
                  <a16:creationId xmlns:a16="http://schemas.microsoft.com/office/drawing/2014/main" id="{9ADFC0A2-C7B1-D8A1-8035-DF7C522941F6}"/>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 name="Google Shape;4305;p42">
              <a:extLst>
                <a:ext uri="{FF2B5EF4-FFF2-40B4-BE49-F238E27FC236}">
                  <a16:creationId xmlns:a16="http://schemas.microsoft.com/office/drawing/2014/main" id="{AF51709C-3DA0-9216-8E05-E7D960FE2A6C}"/>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 name="Google Shape;4306;p42">
              <a:extLst>
                <a:ext uri="{FF2B5EF4-FFF2-40B4-BE49-F238E27FC236}">
                  <a16:creationId xmlns:a16="http://schemas.microsoft.com/office/drawing/2014/main" id="{70CF5E4E-BA77-3C10-0E7A-71FD2B325B0A}"/>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10" name="Google Shape;4303;p42">
            <a:extLst>
              <a:ext uri="{FF2B5EF4-FFF2-40B4-BE49-F238E27FC236}">
                <a16:creationId xmlns:a16="http://schemas.microsoft.com/office/drawing/2014/main" id="{4536D532-A28A-AA6C-4FC0-C221F3AFD6DB}"/>
              </a:ext>
            </a:extLst>
          </p:cNvPr>
          <p:cNvGrpSpPr/>
          <p:nvPr/>
        </p:nvGrpSpPr>
        <p:grpSpPr>
          <a:xfrm rot="16200000">
            <a:off x="5467705" y="6087567"/>
            <a:ext cx="192428" cy="520706"/>
            <a:chOff x="6545125" y="610550"/>
            <a:chExt cx="274901" cy="822600"/>
          </a:xfrm>
          <a:solidFill>
            <a:srgbClr val="FFC000"/>
          </a:solidFill>
        </p:grpSpPr>
        <p:sp>
          <p:nvSpPr>
            <p:cNvPr id="111" name="Google Shape;4304;p42">
              <a:extLst>
                <a:ext uri="{FF2B5EF4-FFF2-40B4-BE49-F238E27FC236}">
                  <a16:creationId xmlns:a16="http://schemas.microsoft.com/office/drawing/2014/main" id="{2D3A779E-C872-1F64-4014-1D1212E5CB0F}"/>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 name="Google Shape;4305;p42">
              <a:extLst>
                <a:ext uri="{FF2B5EF4-FFF2-40B4-BE49-F238E27FC236}">
                  <a16:creationId xmlns:a16="http://schemas.microsoft.com/office/drawing/2014/main" id="{D4B01312-E77F-98B6-C915-DDDE8CD4466F}"/>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 name="Google Shape;4306;p42">
              <a:extLst>
                <a:ext uri="{FF2B5EF4-FFF2-40B4-BE49-F238E27FC236}">
                  <a16:creationId xmlns:a16="http://schemas.microsoft.com/office/drawing/2014/main" id="{E60A4389-CDA6-0E1C-D690-34594BEAC188}"/>
                </a:ext>
              </a:extLst>
            </p:cNvPr>
            <p:cNvSpPr/>
            <p:nvPr/>
          </p:nvSpPr>
          <p:spPr>
            <a:xfrm>
              <a:off x="6545825" y="1158949"/>
              <a:ext cx="274201" cy="274201"/>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14" name="Google Shape;4303;p42">
            <a:extLst>
              <a:ext uri="{FF2B5EF4-FFF2-40B4-BE49-F238E27FC236}">
                <a16:creationId xmlns:a16="http://schemas.microsoft.com/office/drawing/2014/main" id="{3DB49B60-F906-99AB-3FD9-F467B640ABA0}"/>
              </a:ext>
            </a:extLst>
          </p:cNvPr>
          <p:cNvGrpSpPr/>
          <p:nvPr/>
        </p:nvGrpSpPr>
        <p:grpSpPr>
          <a:xfrm rot="16200000">
            <a:off x="5424841" y="6115495"/>
            <a:ext cx="192428" cy="520706"/>
            <a:chOff x="6545125" y="610550"/>
            <a:chExt cx="274900" cy="822600"/>
          </a:xfrm>
          <a:solidFill>
            <a:srgbClr val="FFC000"/>
          </a:solidFill>
        </p:grpSpPr>
        <p:sp>
          <p:nvSpPr>
            <p:cNvPr id="115" name="Google Shape;4304;p42">
              <a:extLst>
                <a:ext uri="{FF2B5EF4-FFF2-40B4-BE49-F238E27FC236}">
                  <a16:creationId xmlns:a16="http://schemas.microsoft.com/office/drawing/2014/main" id="{0382D8A7-1537-8D9A-2D9C-17068D0666E4}"/>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6" name="Google Shape;4305;p42">
              <a:extLst>
                <a:ext uri="{FF2B5EF4-FFF2-40B4-BE49-F238E27FC236}">
                  <a16:creationId xmlns:a16="http://schemas.microsoft.com/office/drawing/2014/main" id="{6CBE79DC-668B-EFF5-C57D-18D07CAF476E}"/>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8" name="Google Shape;4306;p42">
              <a:extLst>
                <a:ext uri="{FF2B5EF4-FFF2-40B4-BE49-F238E27FC236}">
                  <a16:creationId xmlns:a16="http://schemas.microsoft.com/office/drawing/2014/main" id="{26DFF197-A79A-4224-7223-D41D8C887F80}"/>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992" name="图片 991">
            <a:extLst>
              <a:ext uri="{FF2B5EF4-FFF2-40B4-BE49-F238E27FC236}">
                <a16:creationId xmlns:a16="http://schemas.microsoft.com/office/drawing/2014/main" id="{20D1971A-4401-EEF2-ED51-766621FCBF2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69413" y="5617601"/>
            <a:ext cx="892474" cy="957600"/>
          </a:xfrm>
          <a:prstGeom prst="rect">
            <a:avLst/>
          </a:prstGeom>
        </p:spPr>
      </p:pic>
      <p:cxnSp>
        <p:nvCxnSpPr>
          <p:cNvPr id="993" name="直接箭头连接符 992">
            <a:extLst>
              <a:ext uri="{FF2B5EF4-FFF2-40B4-BE49-F238E27FC236}">
                <a16:creationId xmlns:a16="http://schemas.microsoft.com/office/drawing/2014/main" id="{8D6DACE3-5DC7-3849-0256-D849D3A87409}"/>
              </a:ext>
            </a:extLst>
          </p:cNvPr>
          <p:cNvCxnSpPr>
            <a:cxnSpLocks/>
          </p:cNvCxnSpPr>
          <p:nvPr/>
        </p:nvCxnSpPr>
        <p:spPr>
          <a:xfrm>
            <a:off x="2707496" y="6210136"/>
            <a:ext cx="44596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997" name="直接箭头连接符 996">
            <a:extLst>
              <a:ext uri="{FF2B5EF4-FFF2-40B4-BE49-F238E27FC236}">
                <a16:creationId xmlns:a16="http://schemas.microsoft.com/office/drawing/2014/main" id="{F9C98E92-EF7D-C378-2EC6-F7531A767448}"/>
              </a:ext>
            </a:extLst>
          </p:cNvPr>
          <p:cNvCxnSpPr>
            <a:cxnSpLocks/>
          </p:cNvCxnSpPr>
          <p:nvPr/>
        </p:nvCxnSpPr>
        <p:spPr>
          <a:xfrm>
            <a:off x="3710394" y="4050057"/>
            <a:ext cx="902485"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008" name="文本框 1007">
            <a:extLst>
              <a:ext uri="{FF2B5EF4-FFF2-40B4-BE49-F238E27FC236}">
                <a16:creationId xmlns:a16="http://schemas.microsoft.com/office/drawing/2014/main" id="{B376DD34-0F98-F80F-34D4-6EE4CFB469F9}"/>
              </a:ext>
            </a:extLst>
          </p:cNvPr>
          <p:cNvSpPr txBox="1"/>
          <p:nvPr/>
        </p:nvSpPr>
        <p:spPr>
          <a:xfrm>
            <a:off x="3103827" y="2804824"/>
            <a:ext cx="2496879" cy="276999"/>
          </a:xfrm>
          <a:prstGeom prst="rect">
            <a:avLst/>
          </a:prstGeom>
          <a:noFill/>
        </p:spPr>
        <p:txBody>
          <a:bodyPr wrap="square">
            <a:spAutoFit/>
          </a:bodyPr>
          <a:lstStyle/>
          <a:p>
            <a:r>
              <a:rPr lang="en-US" altLang="zh-CN" sz="1200" i="0" dirty="0">
                <a:solidFill>
                  <a:srgbClr val="2C2C36"/>
                </a:solidFill>
                <a:effectLst/>
                <a:latin typeface="Times New Roman" panose="02020603050405020304" pitchFamily="18" charset="0"/>
                <a:cs typeface="Times New Roman" panose="02020603050405020304" pitchFamily="18" charset="0"/>
              </a:rPr>
              <a:t>Distribution similarity alignment</a:t>
            </a:r>
            <a:endParaRPr lang="zh-CN" altLang="en-US" sz="1200" dirty="0">
              <a:latin typeface="Times New Roman" panose="02020603050405020304" pitchFamily="18" charset="0"/>
              <a:cs typeface="Times New Roman" panose="02020603050405020304" pitchFamily="18" charset="0"/>
            </a:endParaRPr>
          </a:p>
        </p:txBody>
      </p:sp>
      <p:sp>
        <p:nvSpPr>
          <p:cNvPr id="1010" name="文本框 1009">
            <a:extLst>
              <a:ext uri="{FF2B5EF4-FFF2-40B4-BE49-F238E27FC236}">
                <a16:creationId xmlns:a16="http://schemas.microsoft.com/office/drawing/2014/main" id="{690E1648-695E-AC1E-63B4-7491BABC8A57}"/>
              </a:ext>
            </a:extLst>
          </p:cNvPr>
          <p:cNvSpPr txBox="1"/>
          <p:nvPr/>
        </p:nvSpPr>
        <p:spPr>
          <a:xfrm>
            <a:off x="3169413" y="5134684"/>
            <a:ext cx="2397741" cy="276999"/>
          </a:xfrm>
          <a:prstGeom prst="rect">
            <a:avLst/>
          </a:prstGeom>
          <a:noFill/>
        </p:spPr>
        <p:txBody>
          <a:bodyPr wrap="square">
            <a:spAutoFit/>
          </a:bodyPr>
          <a:lstStyle/>
          <a:p>
            <a:r>
              <a:rPr lang="en-US" altLang="zh-CN" sz="1200" i="0" dirty="0">
                <a:solidFill>
                  <a:srgbClr val="2C2C36"/>
                </a:solidFill>
                <a:effectLst/>
                <a:latin typeface="Times New Roman" panose="02020603050405020304" pitchFamily="18" charset="0"/>
                <a:cs typeface="Times New Roman" panose="02020603050405020304" pitchFamily="18" charset="0"/>
              </a:rPr>
              <a:t>Semantic similarity</a:t>
            </a:r>
            <a:r>
              <a:rPr lang="en-US" altLang="zh-CN" sz="1200" dirty="0">
                <a:solidFill>
                  <a:srgbClr val="2C2C36"/>
                </a:solidFill>
                <a:latin typeface="Times New Roman" panose="02020603050405020304" pitchFamily="18" charset="0"/>
                <a:cs typeface="Times New Roman" panose="02020603050405020304" pitchFamily="18" charset="0"/>
              </a:rPr>
              <a:t> </a:t>
            </a:r>
            <a:r>
              <a:rPr lang="en-US" altLang="zh-CN" sz="1200" i="0" dirty="0">
                <a:solidFill>
                  <a:srgbClr val="2C2C36"/>
                </a:solidFill>
                <a:effectLst/>
                <a:latin typeface="Times New Roman" panose="02020603050405020304" pitchFamily="18" charset="0"/>
                <a:cs typeface="Times New Roman" panose="02020603050405020304" pitchFamily="18" charset="0"/>
              </a:rPr>
              <a:t>alignment</a:t>
            </a:r>
            <a:endParaRPr lang="zh-CN" altLang="en-US" sz="1200" dirty="0">
              <a:latin typeface="Times New Roman" panose="02020603050405020304" pitchFamily="18" charset="0"/>
              <a:cs typeface="Times New Roman" panose="02020603050405020304" pitchFamily="18" charset="0"/>
            </a:endParaRPr>
          </a:p>
        </p:txBody>
      </p:sp>
      <p:sp>
        <p:nvSpPr>
          <p:cNvPr id="1012" name="文本框 1011">
            <a:extLst>
              <a:ext uri="{FF2B5EF4-FFF2-40B4-BE49-F238E27FC236}">
                <a16:creationId xmlns:a16="http://schemas.microsoft.com/office/drawing/2014/main" id="{D072A9F3-3D3E-D660-7B7D-A17D9E1EB86F}"/>
              </a:ext>
            </a:extLst>
          </p:cNvPr>
          <p:cNvSpPr txBox="1"/>
          <p:nvPr/>
        </p:nvSpPr>
        <p:spPr>
          <a:xfrm>
            <a:off x="3163520" y="6581001"/>
            <a:ext cx="1234680" cy="276999"/>
          </a:xfrm>
          <a:prstGeom prst="rect">
            <a:avLst/>
          </a:prstGeom>
          <a:noFill/>
        </p:spPr>
        <p:txBody>
          <a:bodyPr wrap="square">
            <a:spAutoFit/>
          </a:bodyPr>
          <a:lstStyle/>
          <a:p>
            <a:pPr algn="ctr"/>
            <a:r>
              <a:rPr lang="en-US" altLang="zh-CN" sz="1200" i="0" dirty="0">
                <a:effectLst/>
                <a:latin typeface="Times New Roman" panose="02020603050405020304" pitchFamily="18" charset="0"/>
                <a:cs typeface="Times New Roman" panose="02020603050405020304" pitchFamily="18" charset="0"/>
              </a:rPr>
              <a:t>AP </a:t>
            </a:r>
            <a:r>
              <a:rPr lang="en-US" altLang="zh-CN" sz="1200" dirty="0">
                <a:latin typeface="Times New Roman" panose="02020603050405020304" pitchFamily="18" charset="0"/>
                <a:cs typeface="Times New Roman" panose="02020603050405020304" pitchFamily="18" charset="0"/>
              </a:rPr>
              <a:t>generator</a:t>
            </a:r>
            <a:r>
              <a:rPr lang="en-US" altLang="zh-CN" sz="1200" i="0" dirty="0">
                <a:effectLst/>
                <a:latin typeface="Times New Roman" panose="02020603050405020304" pitchFamily="18" charset="0"/>
                <a:cs typeface="Times New Roman" panose="02020603050405020304" pitchFamily="18" charset="0"/>
              </a:rPr>
              <a:t> </a:t>
            </a:r>
            <a:endParaRPr lang="zh-CN" altLang="en-US" sz="1200" dirty="0">
              <a:latin typeface="Times New Roman" panose="02020603050405020304" pitchFamily="18" charset="0"/>
              <a:cs typeface="Times New Roman" panose="02020603050405020304" pitchFamily="18" charset="0"/>
            </a:endParaRPr>
          </a:p>
        </p:txBody>
      </p:sp>
      <p:sp>
        <p:nvSpPr>
          <p:cNvPr id="1019" name="文本框 1018">
            <a:extLst>
              <a:ext uri="{FF2B5EF4-FFF2-40B4-BE49-F238E27FC236}">
                <a16:creationId xmlns:a16="http://schemas.microsoft.com/office/drawing/2014/main" id="{27547B01-04E2-0947-EDF4-D8CA9150175C}"/>
              </a:ext>
            </a:extLst>
          </p:cNvPr>
          <p:cNvSpPr txBox="1"/>
          <p:nvPr/>
        </p:nvSpPr>
        <p:spPr>
          <a:xfrm>
            <a:off x="3708897" y="3602759"/>
            <a:ext cx="953420" cy="461665"/>
          </a:xfrm>
          <a:prstGeom prst="rect">
            <a:avLst/>
          </a:prstGeom>
          <a:noFill/>
        </p:spPr>
        <p:txBody>
          <a:bodyPr wrap="square">
            <a:spAutoFit/>
          </a:bodyPr>
          <a:lstStyle/>
          <a:p>
            <a:pPr algn="ctr"/>
            <a:r>
              <a:rPr lang="en-US" altLang="zh-CN" sz="1200" dirty="0">
                <a:latin typeface="Times New Roman" panose="02020603050405020304" pitchFamily="18" charset="0"/>
                <a:cs typeface="Times New Roman" panose="02020603050405020304" pitchFamily="18" charset="0"/>
              </a:rPr>
              <a:t>Feature </a:t>
            </a:r>
          </a:p>
          <a:p>
            <a:pPr algn="ctr"/>
            <a:r>
              <a:rPr lang="en-US" altLang="zh-CN" sz="1200" dirty="0">
                <a:latin typeface="Times New Roman" panose="02020603050405020304" pitchFamily="18" charset="0"/>
                <a:cs typeface="Times New Roman" panose="02020603050405020304" pitchFamily="18" charset="0"/>
              </a:rPr>
              <a:t>alignment</a:t>
            </a:r>
            <a:endParaRPr lang="zh-CN" altLang="en-US" sz="1200" dirty="0">
              <a:latin typeface="Times New Roman" panose="02020603050405020304" pitchFamily="18" charset="0"/>
              <a:cs typeface="Times New Roman" panose="02020603050405020304" pitchFamily="18" charset="0"/>
            </a:endParaRPr>
          </a:p>
        </p:txBody>
      </p:sp>
      <p:sp>
        <p:nvSpPr>
          <p:cNvPr id="1022" name="文本框 1021">
            <a:extLst>
              <a:ext uri="{FF2B5EF4-FFF2-40B4-BE49-F238E27FC236}">
                <a16:creationId xmlns:a16="http://schemas.microsoft.com/office/drawing/2014/main" id="{F5DBE9A3-22CA-8EFA-6EDB-FCA43584FA53}"/>
              </a:ext>
            </a:extLst>
          </p:cNvPr>
          <p:cNvSpPr txBox="1"/>
          <p:nvPr/>
        </p:nvSpPr>
        <p:spPr>
          <a:xfrm>
            <a:off x="4905051" y="5896335"/>
            <a:ext cx="1731078"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Regular-aware prompt</a:t>
            </a:r>
            <a:endParaRPr lang="zh-CN" altLang="en-US" sz="1200" dirty="0">
              <a:latin typeface="Times New Roman" panose="02020603050405020304" pitchFamily="18" charset="0"/>
              <a:cs typeface="Times New Roman" panose="02020603050405020304" pitchFamily="18" charset="0"/>
            </a:endParaRPr>
          </a:p>
        </p:txBody>
      </p:sp>
      <p:sp>
        <p:nvSpPr>
          <p:cNvPr id="1023" name="文本框 1022">
            <a:extLst>
              <a:ext uri="{FF2B5EF4-FFF2-40B4-BE49-F238E27FC236}">
                <a16:creationId xmlns:a16="http://schemas.microsoft.com/office/drawing/2014/main" id="{6FFCA820-9752-BBAE-81EC-91BFA5CF7C0B}"/>
              </a:ext>
            </a:extLst>
          </p:cNvPr>
          <p:cNvSpPr txBox="1"/>
          <p:nvPr/>
        </p:nvSpPr>
        <p:spPr>
          <a:xfrm>
            <a:off x="4979572" y="6392095"/>
            <a:ext cx="1496162"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Hard-aware prompt</a:t>
            </a:r>
            <a:endParaRPr lang="zh-CN" altLang="en-US" sz="1200" dirty="0">
              <a:latin typeface="Times New Roman" panose="02020603050405020304" pitchFamily="18" charset="0"/>
              <a:cs typeface="Times New Roman" panose="02020603050405020304" pitchFamily="18" charset="0"/>
            </a:endParaRPr>
          </a:p>
        </p:txBody>
      </p:sp>
      <p:sp>
        <p:nvSpPr>
          <p:cNvPr id="1024" name="矩形 1023">
            <a:extLst>
              <a:ext uri="{FF2B5EF4-FFF2-40B4-BE49-F238E27FC236}">
                <a16:creationId xmlns:a16="http://schemas.microsoft.com/office/drawing/2014/main" id="{3ED9FAF1-4838-B227-CEFD-0CA2CAE41A7E}"/>
              </a:ext>
            </a:extLst>
          </p:cNvPr>
          <p:cNvSpPr/>
          <p:nvPr/>
        </p:nvSpPr>
        <p:spPr>
          <a:xfrm>
            <a:off x="4955121" y="5574684"/>
            <a:ext cx="1431634" cy="1085174"/>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28" name="连接符: 肘形 1027">
            <a:extLst>
              <a:ext uri="{FF2B5EF4-FFF2-40B4-BE49-F238E27FC236}">
                <a16:creationId xmlns:a16="http://schemas.microsoft.com/office/drawing/2014/main" id="{256DB8B7-E32E-C057-EA6E-38AF84839E29}"/>
              </a:ext>
            </a:extLst>
          </p:cNvPr>
          <p:cNvCxnSpPr>
            <a:cxnSpLocks/>
            <a:stCxn id="992" idx="3"/>
            <a:endCxn id="95" idx="0"/>
          </p:cNvCxnSpPr>
          <p:nvPr/>
        </p:nvCxnSpPr>
        <p:spPr>
          <a:xfrm flipV="1">
            <a:off x="4061887" y="5802406"/>
            <a:ext cx="1182983" cy="293995"/>
          </a:xfrm>
          <a:prstGeom prst="bentConnector3">
            <a:avLst>
              <a:gd name="adj1" fmla="val 21220"/>
            </a:avLst>
          </a:prstGeom>
          <a:ln>
            <a:tailEnd type="triangle"/>
          </a:ln>
        </p:spPr>
        <p:style>
          <a:lnRef idx="3">
            <a:schemeClr val="dk1"/>
          </a:lnRef>
          <a:fillRef idx="0">
            <a:schemeClr val="dk1"/>
          </a:fillRef>
          <a:effectRef idx="2">
            <a:schemeClr val="dk1"/>
          </a:effectRef>
          <a:fontRef idx="minor">
            <a:schemeClr val="tx1"/>
          </a:fontRef>
        </p:style>
      </p:cxnSp>
      <p:cxnSp>
        <p:nvCxnSpPr>
          <p:cNvPr id="1032" name="连接符: 肘形 1031">
            <a:extLst>
              <a:ext uri="{FF2B5EF4-FFF2-40B4-BE49-F238E27FC236}">
                <a16:creationId xmlns:a16="http://schemas.microsoft.com/office/drawing/2014/main" id="{892A1FCB-7165-33FC-01B3-659D9315485D}"/>
              </a:ext>
            </a:extLst>
          </p:cNvPr>
          <p:cNvCxnSpPr>
            <a:cxnSpLocks/>
          </p:cNvCxnSpPr>
          <p:nvPr/>
        </p:nvCxnSpPr>
        <p:spPr>
          <a:xfrm>
            <a:off x="4323379" y="6078238"/>
            <a:ext cx="943854" cy="297856"/>
          </a:xfrm>
          <a:prstGeom prst="bentConnector3">
            <a:avLst>
              <a:gd name="adj1" fmla="val -501"/>
            </a:avLst>
          </a:prstGeom>
          <a:ln>
            <a:tailEnd type="triangle"/>
          </a:ln>
        </p:spPr>
        <p:style>
          <a:lnRef idx="3">
            <a:schemeClr val="dk1"/>
          </a:lnRef>
          <a:fillRef idx="0">
            <a:schemeClr val="dk1"/>
          </a:fillRef>
          <a:effectRef idx="2">
            <a:schemeClr val="dk1"/>
          </a:effectRef>
          <a:fontRef idx="minor">
            <a:schemeClr val="tx1"/>
          </a:fontRef>
        </p:style>
      </p:cxnSp>
      <p:sp>
        <p:nvSpPr>
          <p:cNvPr id="1045" name="文本框 1044">
            <a:extLst>
              <a:ext uri="{FF2B5EF4-FFF2-40B4-BE49-F238E27FC236}">
                <a16:creationId xmlns:a16="http://schemas.microsoft.com/office/drawing/2014/main" id="{C85B1EBD-D9CE-4DF6-25BC-51D8A04B2BCA}"/>
              </a:ext>
            </a:extLst>
          </p:cNvPr>
          <p:cNvSpPr txBox="1"/>
          <p:nvPr/>
        </p:nvSpPr>
        <p:spPr>
          <a:xfrm>
            <a:off x="4713939" y="6602967"/>
            <a:ext cx="1889493" cy="276999"/>
          </a:xfrm>
          <a:prstGeom prst="rect">
            <a:avLst/>
          </a:prstGeom>
          <a:noFill/>
        </p:spPr>
        <p:txBody>
          <a:bodyPr wrap="square">
            <a:spAutoFit/>
          </a:bodyPr>
          <a:lstStyle/>
          <a:p>
            <a:pPr algn="ctr"/>
            <a:r>
              <a:rPr lang="en-US" altLang="zh-CN" sz="1200" i="0" dirty="0">
                <a:effectLst/>
                <a:latin typeface="Times New Roman" panose="02020603050405020304" pitchFamily="18" charset="0"/>
                <a:cs typeface="Times New Roman" panose="02020603050405020304" pitchFamily="18" charset="0"/>
              </a:rPr>
              <a:t>Activated prompt</a:t>
            </a:r>
            <a:endParaRPr lang="zh-CN" altLang="en-US" sz="1200" dirty="0">
              <a:latin typeface="Times New Roman" panose="02020603050405020304" pitchFamily="18" charset="0"/>
              <a:cs typeface="Times New Roman" panose="02020603050405020304" pitchFamily="18" charset="0"/>
            </a:endParaRPr>
          </a:p>
        </p:txBody>
      </p:sp>
      <p:graphicFrame>
        <p:nvGraphicFramePr>
          <p:cNvPr id="1052" name="表格 1051">
            <a:extLst>
              <a:ext uri="{FF2B5EF4-FFF2-40B4-BE49-F238E27FC236}">
                <a16:creationId xmlns:a16="http://schemas.microsoft.com/office/drawing/2014/main" id="{AE98677B-E814-7517-6BB4-FA0D28929731}"/>
              </a:ext>
            </a:extLst>
          </p:cNvPr>
          <p:cNvGraphicFramePr>
            <a:graphicFrameLocks noGrp="1"/>
          </p:cNvGraphicFramePr>
          <p:nvPr>
            <p:extLst>
              <p:ext uri="{D42A27DB-BD31-4B8C-83A1-F6EECF244321}">
                <p14:modId xmlns:p14="http://schemas.microsoft.com/office/powerpoint/2010/main" val="4209655271"/>
              </p:ext>
            </p:extLst>
          </p:nvPr>
        </p:nvGraphicFramePr>
        <p:xfrm>
          <a:off x="4005325" y="5363699"/>
          <a:ext cx="1042653" cy="457200"/>
        </p:xfrm>
        <a:graphic>
          <a:graphicData uri="http://schemas.openxmlformats.org/drawingml/2006/table">
            <a:tbl>
              <a:tblPr/>
              <a:tblGrid>
                <a:gridCol w="1042653">
                  <a:extLst>
                    <a:ext uri="{9D8B030D-6E8A-4147-A177-3AD203B41FA5}">
                      <a16:colId xmlns:a16="http://schemas.microsoft.com/office/drawing/2014/main" val="2908606597"/>
                    </a:ext>
                  </a:extLst>
                </a:gridCol>
              </a:tblGrid>
              <a:tr h="0">
                <a:tc>
                  <a:txBody>
                    <a:bodyPr/>
                    <a:lstStyle/>
                    <a:p>
                      <a:pPr algn="ctr"/>
                      <a:r>
                        <a:rPr lang="en-US" altLang="zh-CN" sz="1200" dirty="0">
                          <a:latin typeface="Times New Roman" panose="02020603050405020304" pitchFamily="18" charset="0"/>
                          <a:cs typeface="Times New Roman" panose="02020603050405020304" pitchFamily="18" charset="0"/>
                        </a:rPr>
                        <a:t>Task enhancement</a:t>
                      </a:r>
                      <a:endParaRPr lang="en-US" sz="1200" b="0" dirty="0">
                        <a:solidFill>
                          <a:srgbClr val="FF0000"/>
                        </a:solidFill>
                        <a:latin typeface="Times New Roman" panose="02020603050405020304" pitchFamily="18" charset="0"/>
                        <a:cs typeface="Times New Roman" panose="02020603050405020304" pitchFamily="18" charset="0"/>
                      </a:endParaRPr>
                    </a:p>
                  </a:txBody>
                  <a:tcPr anchor="ctr">
                    <a:lnL>
                      <a:noFill/>
                    </a:lnL>
                    <a:lnR>
                      <a:noFill/>
                    </a:lnR>
                    <a:lnT>
                      <a:noFill/>
                    </a:lnT>
                    <a:lnB>
                      <a:noFill/>
                    </a:lnB>
                    <a:noFill/>
                  </a:tcPr>
                </a:tc>
                <a:extLst>
                  <a:ext uri="{0D108BD9-81ED-4DB2-BD59-A6C34878D82A}">
                    <a16:rowId xmlns:a16="http://schemas.microsoft.com/office/drawing/2014/main" val="1932089866"/>
                  </a:ext>
                </a:extLst>
              </a:tr>
            </a:tbl>
          </a:graphicData>
        </a:graphic>
      </p:graphicFrame>
      <p:graphicFrame>
        <p:nvGraphicFramePr>
          <p:cNvPr id="1057" name="表格 1056">
            <a:extLst>
              <a:ext uri="{FF2B5EF4-FFF2-40B4-BE49-F238E27FC236}">
                <a16:creationId xmlns:a16="http://schemas.microsoft.com/office/drawing/2014/main" id="{A901DBC0-AC15-4A03-97B4-F0F3625DD918}"/>
              </a:ext>
            </a:extLst>
          </p:cNvPr>
          <p:cNvGraphicFramePr>
            <a:graphicFrameLocks noGrp="1"/>
          </p:cNvGraphicFramePr>
          <p:nvPr>
            <p:extLst>
              <p:ext uri="{D42A27DB-BD31-4B8C-83A1-F6EECF244321}">
                <p14:modId xmlns:p14="http://schemas.microsoft.com/office/powerpoint/2010/main" val="2613797369"/>
              </p:ext>
            </p:extLst>
          </p:nvPr>
        </p:nvGraphicFramePr>
        <p:xfrm>
          <a:off x="4027178" y="5956185"/>
          <a:ext cx="1234896" cy="457200"/>
        </p:xfrm>
        <a:graphic>
          <a:graphicData uri="http://schemas.openxmlformats.org/drawingml/2006/table">
            <a:tbl>
              <a:tblPr/>
              <a:tblGrid>
                <a:gridCol w="1234896">
                  <a:extLst>
                    <a:ext uri="{9D8B030D-6E8A-4147-A177-3AD203B41FA5}">
                      <a16:colId xmlns:a16="http://schemas.microsoft.com/office/drawing/2014/main" val="1729289734"/>
                    </a:ext>
                  </a:extLst>
                </a:gridCol>
              </a:tblGrid>
              <a:tr h="309605">
                <a:tc>
                  <a:txBody>
                    <a:bodyPr/>
                    <a:lstStyle/>
                    <a:p>
                      <a:pPr algn="ctr"/>
                      <a:r>
                        <a:rPr lang="en-US" altLang="zh-CN" sz="1200" dirty="0">
                          <a:latin typeface="Times New Roman" panose="02020603050405020304" pitchFamily="18" charset="0"/>
                          <a:cs typeface="Times New Roman" panose="02020603050405020304" pitchFamily="18" charset="0"/>
                        </a:rPr>
                        <a:t>Error </a:t>
                      </a:r>
                    </a:p>
                    <a:p>
                      <a:pPr algn="ctr"/>
                      <a:r>
                        <a:rPr lang="en-US" altLang="zh-CN" sz="1200" dirty="0">
                          <a:latin typeface="Times New Roman" panose="02020603050405020304" pitchFamily="18" charset="0"/>
                          <a:cs typeface="Times New Roman" panose="02020603050405020304" pitchFamily="18" charset="0"/>
                        </a:rPr>
                        <a:t>correction</a:t>
                      </a:r>
                      <a:endParaRPr lang="en-US" sz="1200" b="0" dirty="0">
                        <a:solidFill>
                          <a:srgbClr val="FF0000"/>
                        </a:solidFill>
                        <a:latin typeface="Times New Roman" panose="02020603050405020304" pitchFamily="18" charset="0"/>
                        <a:cs typeface="Times New Roman" panose="02020603050405020304" pitchFamily="18" charset="0"/>
                      </a:endParaRPr>
                    </a:p>
                  </a:txBody>
                  <a:tcPr anchor="ctr">
                    <a:lnL>
                      <a:noFill/>
                    </a:lnL>
                    <a:lnR>
                      <a:noFill/>
                    </a:lnR>
                    <a:lnT>
                      <a:noFill/>
                    </a:lnT>
                    <a:lnB>
                      <a:noFill/>
                    </a:lnB>
                    <a:noFill/>
                  </a:tcPr>
                </a:tc>
                <a:extLst>
                  <a:ext uri="{0D108BD9-81ED-4DB2-BD59-A6C34878D82A}">
                    <a16:rowId xmlns:a16="http://schemas.microsoft.com/office/drawing/2014/main" val="2239148301"/>
                  </a:ext>
                </a:extLst>
              </a:tr>
            </a:tbl>
          </a:graphicData>
        </a:graphic>
      </p:graphicFrame>
      <p:sp>
        <p:nvSpPr>
          <p:cNvPr id="1058" name="文本框 1057">
            <a:extLst>
              <a:ext uri="{FF2B5EF4-FFF2-40B4-BE49-F238E27FC236}">
                <a16:creationId xmlns:a16="http://schemas.microsoft.com/office/drawing/2014/main" id="{9491327E-FEF7-31A0-24F9-2D7F8F5D1539}"/>
              </a:ext>
            </a:extLst>
          </p:cNvPr>
          <p:cNvSpPr txBox="1"/>
          <p:nvPr/>
        </p:nvSpPr>
        <p:spPr>
          <a:xfrm>
            <a:off x="-42300" y="2508919"/>
            <a:ext cx="5119677" cy="276999"/>
          </a:xfrm>
          <a:prstGeom prst="rect">
            <a:avLst/>
          </a:prstGeom>
          <a:noFill/>
        </p:spPr>
        <p:txBody>
          <a:bodyPr wrap="square" rtlCol="0">
            <a:spAutoFit/>
          </a:bodyPr>
          <a:lstStyle/>
          <a:p>
            <a:r>
              <a:rPr lang="en-US" altLang="zh-CN" sz="1200" b="1" dirty="0">
                <a:latin typeface="Times New Roman" panose="02020603050405020304" pitchFamily="18" charset="0"/>
                <a:cs typeface="Times New Roman" panose="02020603050405020304" pitchFamily="18" charset="0"/>
              </a:rPr>
              <a:t>b) Cue-activated dual prompt generation</a:t>
            </a:r>
          </a:p>
        </p:txBody>
      </p:sp>
      <p:sp>
        <p:nvSpPr>
          <p:cNvPr id="1062" name="文本框 1061">
            <a:extLst>
              <a:ext uri="{FF2B5EF4-FFF2-40B4-BE49-F238E27FC236}">
                <a16:creationId xmlns:a16="http://schemas.microsoft.com/office/drawing/2014/main" id="{F65538D3-F616-E07E-80F3-57D87097D0F3}"/>
              </a:ext>
            </a:extLst>
          </p:cNvPr>
          <p:cNvSpPr txBox="1"/>
          <p:nvPr/>
        </p:nvSpPr>
        <p:spPr>
          <a:xfrm>
            <a:off x="6439167" y="-45442"/>
            <a:ext cx="4552106" cy="276999"/>
          </a:xfrm>
          <a:prstGeom prst="rect">
            <a:avLst/>
          </a:prstGeom>
          <a:noFill/>
        </p:spPr>
        <p:txBody>
          <a:bodyPr wrap="square" rtlCol="0">
            <a:spAutoFit/>
          </a:bodyPr>
          <a:lstStyle/>
          <a:p>
            <a:r>
              <a:rPr lang="en-US" altLang="zh-CN" sz="1200" b="1" dirty="0">
                <a:latin typeface="Times New Roman" panose="02020603050405020304" pitchFamily="18" charset="0"/>
                <a:cs typeface="Times New Roman" panose="02020603050405020304" pitchFamily="18" charset="0"/>
              </a:rPr>
              <a:t>c) Prompt-driven trustworthy  dataset ownership verification</a:t>
            </a:r>
          </a:p>
        </p:txBody>
      </p:sp>
      <p:sp>
        <p:nvSpPr>
          <p:cNvPr id="1063" name="椭圆 1062">
            <a:extLst>
              <a:ext uri="{FF2B5EF4-FFF2-40B4-BE49-F238E27FC236}">
                <a16:creationId xmlns:a16="http://schemas.microsoft.com/office/drawing/2014/main" id="{02DF672C-BC53-24C7-239F-6AE2B4FB249A}"/>
              </a:ext>
            </a:extLst>
          </p:cNvPr>
          <p:cNvSpPr/>
          <p:nvPr/>
        </p:nvSpPr>
        <p:spPr>
          <a:xfrm>
            <a:off x="6963078" y="2720957"/>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1064" name="椭圆 1063">
            <a:extLst>
              <a:ext uri="{FF2B5EF4-FFF2-40B4-BE49-F238E27FC236}">
                <a16:creationId xmlns:a16="http://schemas.microsoft.com/office/drawing/2014/main" id="{02503C37-F0DF-8A23-23BF-06E0BDA98BD6}"/>
              </a:ext>
            </a:extLst>
          </p:cNvPr>
          <p:cNvSpPr/>
          <p:nvPr/>
        </p:nvSpPr>
        <p:spPr>
          <a:xfrm>
            <a:off x="7267878" y="3094218"/>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065" name="椭圆 1064">
            <a:extLst>
              <a:ext uri="{FF2B5EF4-FFF2-40B4-BE49-F238E27FC236}">
                <a16:creationId xmlns:a16="http://schemas.microsoft.com/office/drawing/2014/main" id="{F4B01E59-0A30-0B4E-7F29-FB34434C3344}"/>
              </a:ext>
            </a:extLst>
          </p:cNvPr>
          <p:cNvSpPr/>
          <p:nvPr/>
        </p:nvSpPr>
        <p:spPr>
          <a:xfrm>
            <a:off x="7321792" y="3532112"/>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1066" name="直接连接符 1065">
            <a:extLst>
              <a:ext uri="{FF2B5EF4-FFF2-40B4-BE49-F238E27FC236}">
                <a16:creationId xmlns:a16="http://schemas.microsoft.com/office/drawing/2014/main" id="{C7DFC22E-DDF0-5FC4-D28F-D7CBCA3B4589}"/>
              </a:ext>
            </a:extLst>
          </p:cNvPr>
          <p:cNvCxnSpPr>
            <a:cxnSpLocks/>
            <a:stCxn id="1063" idx="3"/>
          </p:cNvCxnSpPr>
          <p:nvPr/>
        </p:nvCxnSpPr>
        <p:spPr>
          <a:xfrm flipH="1">
            <a:off x="6740431" y="2836811"/>
            <a:ext cx="241478" cy="237530"/>
          </a:xfrm>
          <a:prstGeom prst="line">
            <a:avLst/>
          </a:prstGeom>
        </p:spPr>
        <p:style>
          <a:lnRef idx="2">
            <a:schemeClr val="dk1"/>
          </a:lnRef>
          <a:fillRef idx="0">
            <a:schemeClr val="dk1"/>
          </a:fillRef>
          <a:effectRef idx="1">
            <a:schemeClr val="dk1"/>
          </a:effectRef>
          <a:fontRef idx="minor">
            <a:schemeClr val="tx1"/>
          </a:fontRef>
        </p:style>
      </p:cxnSp>
      <p:cxnSp>
        <p:nvCxnSpPr>
          <p:cNvPr id="1067" name="直接连接符 1066">
            <a:extLst>
              <a:ext uri="{FF2B5EF4-FFF2-40B4-BE49-F238E27FC236}">
                <a16:creationId xmlns:a16="http://schemas.microsoft.com/office/drawing/2014/main" id="{FB3FDCAE-5EA9-B66B-5419-260DA4632D5B}"/>
              </a:ext>
            </a:extLst>
          </p:cNvPr>
          <p:cNvCxnSpPr>
            <a:cxnSpLocks/>
            <a:stCxn id="1063" idx="5"/>
            <a:endCxn id="1064" idx="1"/>
          </p:cNvCxnSpPr>
          <p:nvPr/>
        </p:nvCxnSpPr>
        <p:spPr>
          <a:xfrm>
            <a:off x="7072835" y="2836811"/>
            <a:ext cx="213874" cy="277284"/>
          </a:xfrm>
          <a:prstGeom prst="line">
            <a:avLst/>
          </a:prstGeom>
        </p:spPr>
        <p:style>
          <a:lnRef idx="2">
            <a:schemeClr val="dk1"/>
          </a:lnRef>
          <a:fillRef idx="0">
            <a:schemeClr val="dk1"/>
          </a:fillRef>
          <a:effectRef idx="1">
            <a:schemeClr val="dk1"/>
          </a:effectRef>
          <a:fontRef idx="minor">
            <a:schemeClr val="tx1"/>
          </a:fontRef>
        </p:style>
      </p:cxnSp>
      <p:cxnSp>
        <p:nvCxnSpPr>
          <p:cNvPr id="1068" name="直接连接符 1067">
            <a:extLst>
              <a:ext uri="{FF2B5EF4-FFF2-40B4-BE49-F238E27FC236}">
                <a16:creationId xmlns:a16="http://schemas.microsoft.com/office/drawing/2014/main" id="{7A180081-E62D-895A-9C38-3CDE4A06BBD2}"/>
              </a:ext>
            </a:extLst>
          </p:cNvPr>
          <p:cNvCxnSpPr>
            <a:cxnSpLocks/>
          </p:cNvCxnSpPr>
          <p:nvPr/>
        </p:nvCxnSpPr>
        <p:spPr>
          <a:xfrm>
            <a:off x="6785894" y="3190195"/>
            <a:ext cx="131721" cy="292580"/>
          </a:xfrm>
          <a:prstGeom prst="line">
            <a:avLst/>
          </a:prstGeom>
        </p:spPr>
        <p:style>
          <a:lnRef idx="2">
            <a:schemeClr val="dk1"/>
          </a:lnRef>
          <a:fillRef idx="0">
            <a:schemeClr val="dk1"/>
          </a:fillRef>
          <a:effectRef idx="1">
            <a:schemeClr val="dk1"/>
          </a:effectRef>
          <a:fontRef idx="minor">
            <a:schemeClr val="tx1"/>
          </a:fontRef>
        </p:style>
      </p:cxnSp>
      <p:cxnSp>
        <p:nvCxnSpPr>
          <p:cNvPr id="1069" name="直接连接符 1068">
            <a:extLst>
              <a:ext uri="{FF2B5EF4-FFF2-40B4-BE49-F238E27FC236}">
                <a16:creationId xmlns:a16="http://schemas.microsoft.com/office/drawing/2014/main" id="{EB44CEA8-549C-17DB-3E14-9CED92DFB815}"/>
              </a:ext>
            </a:extLst>
          </p:cNvPr>
          <p:cNvCxnSpPr>
            <a:cxnSpLocks/>
            <a:stCxn id="1064" idx="3"/>
          </p:cNvCxnSpPr>
          <p:nvPr/>
        </p:nvCxnSpPr>
        <p:spPr>
          <a:xfrm flipH="1">
            <a:off x="7008541" y="3210072"/>
            <a:ext cx="278168" cy="272703"/>
          </a:xfrm>
          <a:prstGeom prst="line">
            <a:avLst/>
          </a:prstGeom>
        </p:spPr>
        <p:style>
          <a:lnRef idx="2">
            <a:schemeClr val="dk1"/>
          </a:lnRef>
          <a:fillRef idx="0">
            <a:schemeClr val="dk1"/>
          </a:fillRef>
          <a:effectRef idx="1">
            <a:schemeClr val="dk1"/>
          </a:effectRef>
          <a:fontRef idx="minor">
            <a:schemeClr val="tx1"/>
          </a:fontRef>
        </p:style>
      </p:cxnSp>
      <p:cxnSp>
        <p:nvCxnSpPr>
          <p:cNvPr id="1070" name="直接连接符 1069">
            <a:extLst>
              <a:ext uri="{FF2B5EF4-FFF2-40B4-BE49-F238E27FC236}">
                <a16:creationId xmlns:a16="http://schemas.microsoft.com/office/drawing/2014/main" id="{D500529C-5963-2559-6D29-6D2804C08923}"/>
              </a:ext>
            </a:extLst>
          </p:cNvPr>
          <p:cNvCxnSpPr>
            <a:cxnSpLocks/>
            <a:stCxn id="1079" idx="2"/>
            <a:endCxn id="1064" idx="7"/>
          </p:cNvCxnSpPr>
          <p:nvPr/>
        </p:nvCxnSpPr>
        <p:spPr>
          <a:xfrm flipH="1">
            <a:off x="7377635" y="3084540"/>
            <a:ext cx="247571" cy="29555"/>
          </a:xfrm>
          <a:prstGeom prst="line">
            <a:avLst/>
          </a:prstGeom>
        </p:spPr>
        <p:style>
          <a:lnRef idx="2">
            <a:schemeClr val="dk1"/>
          </a:lnRef>
          <a:fillRef idx="0">
            <a:schemeClr val="dk1"/>
          </a:fillRef>
          <a:effectRef idx="1">
            <a:schemeClr val="dk1"/>
          </a:effectRef>
          <a:fontRef idx="minor">
            <a:schemeClr val="tx1"/>
          </a:fontRef>
        </p:style>
      </p:cxnSp>
      <p:cxnSp>
        <p:nvCxnSpPr>
          <p:cNvPr id="1071" name="直接连接符 1070">
            <a:extLst>
              <a:ext uri="{FF2B5EF4-FFF2-40B4-BE49-F238E27FC236}">
                <a16:creationId xmlns:a16="http://schemas.microsoft.com/office/drawing/2014/main" id="{57B871CF-B461-F720-E2BF-DFE33417DF9D}"/>
              </a:ext>
            </a:extLst>
          </p:cNvPr>
          <p:cNvCxnSpPr>
            <a:cxnSpLocks/>
            <a:stCxn id="1065" idx="0"/>
            <a:endCxn id="1064" idx="4"/>
          </p:cNvCxnSpPr>
          <p:nvPr/>
        </p:nvCxnSpPr>
        <p:spPr>
          <a:xfrm flipH="1" flipV="1">
            <a:off x="7332172" y="3229949"/>
            <a:ext cx="53914" cy="302163"/>
          </a:xfrm>
          <a:prstGeom prst="line">
            <a:avLst/>
          </a:prstGeom>
        </p:spPr>
        <p:style>
          <a:lnRef idx="2">
            <a:schemeClr val="dk1"/>
          </a:lnRef>
          <a:fillRef idx="0">
            <a:schemeClr val="dk1"/>
          </a:fillRef>
          <a:effectRef idx="1">
            <a:schemeClr val="dk1"/>
          </a:effectRef>
          <a:fontRef idx="minor">
            <a:schemeClr val="tx1"/>
          </a:fontRef>
        </p:style>
      </p:cxnSp>
      <p:cxnSp>
        <p:nvCxnSpPr>
          <p:cNvPr id="1072" name="直接连接符 1071">
            <a:extLst>
              <a:ext uri="{FF2B5EF4-FFF2-40B4-BE49-F238E27FC236}">
                <a16:creationId xmlns:a16="http://schemas.microsoft.com/office/drawing/2014/main" id="{C2DF1486-CB54-97C6-8DF5-E36B8523CEDC}"/>
              </a:ext>
            </a:extLst>
          </p:cNvPr>
          <p:cNvCxnSpPr>
            <a:cxnSpLocks/>
            <a:stCxn id="1078" idx="1"/>
            <a:endCxn id="1064" idx="5"/>
          </p:cNvCxnSpPr>
          <p:nvPr/>
        </p:nvCxnSpPr>
        <p:spPr>
          <a:xfrm flipH="1" flipV="1">
            <a:off x="7377635" y="3210072"/>
            <a:ext cx="341209" cy="144561"/>
          </a:xfrm>
          <a:prstGeom prst="line">
            <a:avLst/>
          </a:prstGeom>
        </p:spPr>
        <p:style>
          <a:lnRef idx="2">
            <a:schemeClr val="dk1"/>
          </a:lnRef>
          <a:fillRef idx="0">
            <a:schemeClr val="dk1"/>
          </a:fillRef>
          <a:effectRef idx="1">
            <a:schemeClr val="dk1"/>
          </a:effectRef>
          <a:fontRef idx="minor">
            <a:schemeClr val="tx1"/>
          </a:fontRef>
        </p:style>
      </p:cxnSp>
      <p:cxnSp>
        <p:nvCxnSpPr>
          <p:cNvPr id="1073" name="直接连接符 1072">
            <a:extLst>
              <a:ext uri="{FF2B5EF4-FFF2-40B4-BE49-F238E27FC236}">
                <a16:creationId xmlns:a16="http://schemas.microsoft.com/office/drawing/2014/main" id="{667B07DE-518F-888B-ABBA-2D3204B358EA}"/>
              </a:ext>
            </a:extLst>
          </p:cNvPr>
          <p:cNvCxnSpPr>
            <a:cxnSpLocks/>
            <a:stCxn id="1079" idx="5"/>
            <a:endCxn id="1078" idx="0"/>
          </p:cNvCxnSpPr>
          <p:nvPr/>
        </p:nvCxnSpPr>
        <p:spPr>
          <a:xfrm>
            <a:off x="7734963" y="3132528"/>
            <a:ext cx="29344" cy="202228"/>
          </a:xfrm>
          <a:prstGeom prst="line">
            <a:avLst/>
          </a:prstGeom>
        </p:spPr>
        <p:style>
          <a:lnRef idx="2">
            <a:schemeClr val="dk1"/>
          </a:lnRef>
          <a:fillRef idx="0">
            <a:schemeClr val="dk1"/>
          </a:fillRef>
          <a:effectRef idx="1">
            <a:schemeClr val="dk1"/>
          </a:effectRef>
          <a:fontRef idx="minor">
            <a:schemeClr val="tx1"/>
          </a:fontRef>
        </p:style>
      </p:cxnSp>
      <p:cxnSp>
        <p:nvCxnSpPr>
          <p:cNvPr id="1074" name="直接连接符 1073">
            <a:extLst>
              <a:ext uri="{FF2B5EF4-FFF2-40B4-BE49-F238E27FC236}">
                <a16:creationId xmlns:a16="http://schemas.microsoft.com/office/drawing/2014/main" id="{3CED7377-4E90-B97E-7280-BA33E464A23F}"/>
              </a:ext>
            </a:extLst>
          </p:cNvPr>
          <p:cNvCxnSpPr>
            <a:cxnSpLocks/>
            <a:stCxn id="1063" idx="4"/>
          </p:cNvCxnSpPr>
          <p:nvPr/>
        </p:nvCxnSpPr>
        <p:spPr>
          <a:xfrm flipH="1">
            <a:off x="6963078" y="2856688"/>
            <a:ext cx="64294" cy="606210"/>
          </a:xfrm>
          <a:prstGeom prst="line">
            <a:avLst/>
          </a:prstGeom>
        </p:spPr>
        <p:style>
          <a:lnRef idx="2">
            <a:schemeClr val="dk1"/>
          </a:lnRef>
          <a:fillRef idx="0">
            <a:schemeClr val="dk1"/>
          </a:fillRef>
          <a:effectRef idx="1">
            <a:schemeClr val="dk1"/>
          </a:effectRef>
          <a:fontRef idx="minor">
            <a:schemeClr val="tx1"/>
          </a:fontRef>
        </p:style>
      </p:cxnSp>
      <p:cxnSp>
        <p:nvCxnSpPr>
          <p:cNvPr id="1075" name="直接连接符 1074">
            <a:extLst>
              <a:ext uri="{FF2B5EF4-FFF2-40B4-BE49-F238E27FC236}">
                <a16:creationId xmlns:a16="http://schemas.microsoft.com/office/drawing/2014/main" id="{16BA6F84-B3DC-206E-0FB0-6B4AB9968B9A}"/>
              </a:ext>
            </a:extLst>
          </p:cNvPr>
          <p:cNvCxnSpPr>
            <a:cxnSpLocks/>
            <a:endCxn id="1065" idx="2"/>
          </p:cNvCxnSpPr>
          <p:nvPr/>
        </p:nvCxnSpPr>
        <p:spPr>
          <a:xfrm>
            <a:off x="7006822" y="3578622"/>
            <a:ext cx="314970" cy="21356"/>
          </a:xfrm>
          <a:prstGeom prst="line">
            <a:avLst/>
          </a:prstGeom>
        </p:spPr>
        <p:style>
          <a:lnRef idx="2">
            <a:schemeClr val="dk1"/>
          </a:lnRef>
          <a:fillRef idx="0">
            <a:schemeClr val="dk1"/>
          </a:fillRef>
          <a:effectRef idx="1">
            <a:schemeClr val="dk1"/>
          </a:effectRef>
          <a:fontRef idx="minor">
            <a:schemeClr val="tx1"/>
          </a:fontRef>
        </p:style>
      </p:cxnSp>
      <p:sp>
        <p:nvSpPr>
          <p:cNvPr id="1076" name="椭圆 1075">
            <a:extLst>
              <a:ext uri="{FF2B5EF4-FFF2-40B4-BE49-F238E27FC236}">
                <a16:creationId xmlns:a16="http://schemas.microsoft.com/office/drawing/2014/main" id="{0499AF45-DC76-E3F4-1447-6BE534B81441}"/>
              </a:ext>
            </a:extLst>
          </p:cNvPr>
          <p:cNvSpPr/>
          <p:nvPr/>
        </p:nvSpPr>
        <p:spPr>
          <a:xfrm>
            <a:off x="6893540" y="3466369"/>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077" name="椭圆 1076">
            <a:extLst>
              <a:ext uri="{FF2B5EF4-FFF2-40B4-BE49-F238E27FC236}">
                <a16:creationId xmlns:a16="http://schemas.microsoft.com/office/drawing/2014/main" id="{C88EC1C5-7CB8-AD43-48B9-F0D7484F35B5}"/>
              </a:ext>
            </a:extLst>
          </p:cNvPr>
          <p:cNvSpPr/>
          <p:nvPr/>
        </p:nvSpPr>
        <p:spPr>
          <a:xfrm>
            <a:off x="6703976" y="3057353"/>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1078" name="椭圆 1077">
            <a:extLst>
              <a:ext uri="{FF2B5EF4-FFF2-40B4-BE49-F238E27FC236}">
                <a16:creationId xmlns:a16="http://schemas.microsoft.com/office/drawing/2014/main" id="{999ABF0B-740A-DC07-FBFB-51A412060E7F}"/>
              </a:ext>
            </a:extLst>
          </p:cNvPr>
          <p:cNvSpPr/>
          <p:nvPr/>
        </p:nvSpPr>
        <p:spPr>
          <a:xfrm>
            <a:off x="7700013" y="3334756"/>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079" name="椭圆 1078">
            <a:extLst>
              <a:ext uri="{FF2B5EF4-FFF2-40B4-BE49-F238E27FC236}">
                <a16:creationId xmlns:a16="http://schemas.microsoft.com/office/drawing/2014/main" id="{3950D9ED-B813-7A16-C908-482641E3C752}"/>
              </a:ext>
            </a:extLst>
          </p:cNvPr>
          <p:cNvSpPr/>
          <p:nvPr/>
        </p:nvSpPr>
        <p:spPr>
          <a:xfrm>
            <a:off x="7625206" y="3016674"/>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080" name="文本框 1079">
            <a:extLst>
              <a:ext uri="{FF2B5EF4-FFF2-40B4-BE49-F238E27FC236}">
                <a16:creationId xmlns:a16="http://schemas.microsoft.com/office/drawing/2014/main" id="{EEF5664B-D638-8A68-CF41-E0E91E576FCF}"/>
              </a:ext>
            </a:extLst>
          </p:cNvPr>
          <p:cNvSpPr txBox="1"/>
          <p:nvPr/>
        </p:nvSpPr>
        <p:spPr>
          <a:xfrm>
            <a:off x="6890332" y="2621835"/>
            <a:ext cx="274434" cy="307777"/>
          </a:xfrm>
          <a:prstGeom prst="rect">
            <a:avLst/>
          </a:prstGeom>
          <a:noFill/>
        </p:spPr>
        <p:txBody>
          <a:bodyPr wrap="square" rtlCol="0">
            <a:spAutoFit/>
          </a:bodyPr>
          <a:lstStyle/>
          <a:p>
            <a:r>
              <a:rPr lang="en-US" altLang="zh-CN" sz="1400" b="1" dirty="0"/>
              <a:t>-</a:t>
            </a:r>
            <a:endParaRPr lang="zh-CN" altLang="en-US" sz="1400" b="1" dirty="0"/>
          </a:p>
        </p:txBody>
      </p:sp>
      <p:sp>
        <p:nvSpPr>
          <p:cNvPr id="1081" name="文本框 1080">
            <a:extLst>
              <a:ext uri="{FF2B5EF4-FFF2-40B4-BE49-F238E27FC236}">
                <a16:creationId xmlns:a16="http://schemas.microsoft.com/office/drawing/2014/main" id="{BE060D9C-4815-BBCE-E37E-F8354294EBF5}"/>
              </a:ext>
            </a:extLst>
          </p:cNvPr>
          <p:cNvSpPr txBox="1"/>
          <p:nvPr/>
        </p:nvSpPr>
        <p:spPr>
          <a:xfrm>
            <a:off x="7188241" y="3009143"/>
            <a:ext cx="292068" cy="276999"/>
          </a:xfrm>
          <a:prstGeom prst="rect">
            <a:avLst/>
          </a:prstGeom>
          <a:noFill/>
        </p:spPr>
        <p:txBody>
          <a:bodyPr wrap="squar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cxnSp>
        <p:nvCxnSpPr>
          <p:cNvPr id="1119" name="直接连接符 1118">
            <a:extLst>
              <a:ext uri="{FF2B5EF4-FFF2-40B4-BE49-F238E27FC236}">
                <a16:creationId xmlns:a16="http://schemas.microsoft.com/office/drawing/2014/main" id="{26CCE57C-9182-9E6C-8BA0-76BBA812FEC8}"/>
              </a:ext>
            </a:extLst>
          </p:cNvPr>
          <p:cNvCxnSpPr>
            <a:cxnSpLocks/>
          </p:cNvCxnSpPr>
          <p:nvPr/>
        </p:nvCxnSpPr>
        <p:spPr>
          <a:xfrm flipH="1">
            <a:off x="7342907" y="2791586"/>
            <a:ext cx="34728" cy="311085"/>
          </a:xfrm>
          <a:prstGeom prst="line">
            <a:avLst/>
          </a:prstGeom>
        </p:spPr>
        <p:style>
          <a:lnRef idx="2">
            <a:schemeClr val="dk1"/>
          </a:lnRef>
          <a:fillRef idx="0">
            <a:schemeClr val="dk1"/>
          </a:fillRef>
          <a:effectRef idx="1">
            <a:schemeClr val="dk1"/>
          </a:effectRef>
          <a:fontRef idx="minor">
            <a:schemeClr val="tx1"/>
          </a:fontRef>
        </p:style>
      </p:cxnSp>
      <p:sp>
        <p:nvSpPr>
          <p:cNvPr id="1120" name="椭圆 1119">
            <a:extLst>
              <a:ext uri="{FF2B5EF4-FFF2-40B4-BE49-F238E27FC236}">
                <a16:creationId xmlns:a16="http://schemas.microsoft.com/office/drawing/2014/main" id="{2C632F01-9130-9CED-8A14-FF104C793D8F}"/>
              </a:ext>
            </a:extLst>
          </p:cNvPr>
          <p:cNvSpPr/>
          <p:nvPr/>
        </p:nvSpPr>
        <p:spPr>
          <a:xfrm>
            <a:off x="7320048" y="2703168"/>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1121" name="文本框 1120">
            <a:extLst>
              <a:ext uri="{FF2B5EF4-FFF2-40B4-BE49-F238E27FC236}">
                <a16:creationId xmlns:a16="http://schemas.microsoft.com/office/drawing/2014/main" id="{F2B11494-BEB2-79C7-81FD-F7F590E6E1F4}"/>
              </a:ext>
            </a:extLst>
          </p:cNvPr>
          <p:cNvSpPr txBox="1"/>
          <p:nvPr/>
        </p:nvSpPr>
        <p:spPr>
          <a:xfrm>
            <a:off x="6625590" y="2955805"/>
            <a:ext cx="274434" cy="307777"/>
          </a:xfrm>
          <a:prstGeom prst="rect">
            <a:avLst/>
          </a:prstGeom>
          <a:noFill/>
        </p:spPr>
        <p:txBody>
          <a:bodyPr wrap="square" rtlCol="0">
            <a:spAutoFit/>
          </a:bodyPr>
          <a:lstStyle/>
          <a:p>
            <a:r>
              <a:rPr lang="en-US" altLang="zh-CN" sz="1400" b="1" dirty="0"/>
              <a:t>-</a:t>
            </a:r>
            <a:endParaRPr lang="zh-CN" altLang="en-US" sz="1400" b="1" dirty="0"/>
          </a:p>
        </p:txBody>
      </p:sp>
      <p:sp>
        <p:nvSpPr>
          <p:cNvPr id="1122" name="文本框 1121">
            <a:extLst>
              <a:ext uri="{FF2B5EF4-FFF2-40B4-BE49-F238E27FC236}">
                <a16:creationId xmlns:a16="http://schemas.microsoft.com/office/drawing/2014/main" id="{91954415-9FAA-BDDD-454F-062A8A3207DE}"/>
              </a:ext>
            </a:extLst>
          </p:cNvPr>
          <p:cNvSpPr txBox="1"/>
          <p:nvPr/>
        </p:nvSpPr>
        <p:spPr>
          <a:xfrm>
            <a:off x="7547341" y="2936358"/>
            <a:ext cx="292068" cy="276999"/>
          </a:xfrm>
          <a:prstGeom prst="rect">
            <a:avLst/>
          </a:prstGeom>
          <a:noFill/>
        </p:spPr>
        <p:txBody>
          <a:bodyPr wrap="squar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cxnSp>
        <p:nvCxnSpPr>
          <p:cNvPr id="1123" name="直接连接符 1122">
            <a:extLst>
              <a:ext uri="{FF2B5EF4-FFF2-40B4-BE49-F238E27FC236}">
                <a16:creationId xmlns:a16="http://schemas.microsoft.com/office/drawing/2014/main" id="{12140E4D-9E19-A0E3-67C9-D785E2F20274}"/>
              </a:ext>
            </a:extLst>
          </p:cNvPr>
          <p:cNvCxnSpPr>
            <a:cxnSpLocks/>
            <a:stCxn id="1127" idx="2"/>
            <a:endCxn id="1124" idx="6"/>
          </p:cNvCxnSpPr>
          <p:nvPr/>
        </p:nvCxnSpPr>
        <p:spPr>
          <a:xfrm flipH="1">
            <a:off x="7921831" y="3158967"/>
            <a:ext cx="87444" cy="7257"/>
          </a:xfrm>
          <a:prstGeom prst="line">
            <a:avLst/>
          </a:prstGeom>
          <a:ln w="19050">
            <a:solidFill>
              <a:srgbClr val="00B050"/>
            </a:solidFill>
          </a:ln>
        </p:spPr>
        <p:style>
          <a:lnRef idx="2">
            <a:schemeClr val="dk1"/>
          </a:lnRef>
          <a:fillRef idx="0">
            <a:schemeClr val="dk1"/>
          </a:fillRef>
          <a:effectRef idx="1">
            <a:schemeClr val="dk1"/>
          </a:effectRef>
          <a:fontRef idx="minor">
            <a:schemeClr val="tx1"/>
          </a:fontRef>
        </p:style>
      </p:cxnSp>
      <p:sp>
        <p:nvSpPr>
          <p:cNvPr id="1124" name="椭圆 1123">
            <a:extLst>
              <a:ext uri="{FF2B5EF4-FFF2-40B4-BE49-F238E27FC236}">
                <a16:creationId xmlns:a16="http://schemas.microsoft.com/office/drawing/2014/main" id="{6052AE95-45E4-2822-A69C-7EC76F9EBFDA}"/>
              </a:ext>
            </a:extLst>
          </p:cNvPr>
          <p:cNvSpPr/>
          <p:nvPr/>
        </p:nvSpPr>
        <p:spPr>
          <a:xfrm>
            <a:off x="7843859" y="3127238"/>
            <a:ext cx="77972" cy="77972"/>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25" name="直接连接符 1124">
            <a:extLst>
              <a:ext uri="{FF2B5EF4-FFF2-40B4-BE49-F238E27FC236}">
                <a16:creationId xmlns:a16="http://schemas.microsoft.com/office/drawing/2014/main" id="{82091F6E-C6F6-A15F-4447-167A9946439F}"/>
              </a:ext>
            </a:extLst>
          </p:cNvPr>
          <p:cNvCxnSpPr>
            <a:cxnSpLocks/>
            <a:stCxn id="1127" idx="0"/>
            <a:endCxn id="1126" idx="5"/>
          </p:cNvCxnSpPr>
          <p:nvPr/>
        </p:nvCxnSpPr>
        <p:spPr>
          <a:xfrm flipH="1" flipV="1">
            <a:off x="7960758" y="3055674"/>
            <a:ext cx="87503" cy="64307"/>
          </a:xfrm>
          <a:prstGeom prst="line">
            <a:avLst/>
          </a:prstGeom>
          <a:ln w="19050">
            <a:solidFill>
              <a:srgbClr val="00B050"/>
            </a:solidFill>
          </a:ln>
        </p:spPr>
        <p:style>
          <a:lnRef idx="2">
            <a:schemeClr val="dk1"/>
          </a:lnRef>
          <a:fillRef idx="0">
            <a:schemeClr val="dk1"/>
          </a:fillRef>
          <a:effectRef idx="1">
            <a:schemeClr val="dk1"/>
          </a:effectRef>
          <a:fontRef idx="minor">
            <a:schemeClr val="tx1"/>
          </a:fontRef>
        </p:style>
      </p:cxnSp>
      <p:sp>
        <p:nvSpPr>
          <p:cNvPr id="1126" name="椭圆 1125">
            <a:extLst>
              <a:ext uri="{FF2B5EF4-FFF2-40B4-BE49-F238E27FC236}">
                <a16:creationId xmlns:a16="http://schemas.microsoft.com/office/drawing/2014/main" id="{A54CF341-9C09-11D3-A863-6C8289C98E9B}"/>
              </a:ext>
            </a:extLst>
          </p:cNvPr>
          <p:cNvSpPr/>
          <p:nvPr/>
        </p:nvSpPr>
        <p:spPr>
          <a:xfrm>
            <a:off x="7894205" y="2989121"/>
            <a:ext cx="77972" cy="77972"/>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7" name="椭圆 1126">
            <a:extLst>
              <a:ext uri="{FF2B5EF4-FFF2-40B4-BE49-F238E27FC236}">
                <a16:creationId xmlns:a16="http://schemas.microsoft.com/office/drawing/2014/main" id="{51D81E02-15BC-6E4C-22A5-42B2AB1AD883}"/>
              </a:ext>
            </a:extLst>
          </p:cNvPr>
          <p:cNvSpPr/>
          <p:nvPr/>
        </p:nvSpPr>
        <p:spPr>
          <a:xfrm>
            <a:off x="8009275" y="3119981"/>
            <a:ext cx="77972" cy="77972"/>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28" name="直接连接符 1127">
            <a:extLst>
              <a:ext uri="{FF2B5EF4-FFF2-40B4-BE49-F238E27FC236}">
                <a16:creationId xmlns:a16="http://schemas.microsoft.com/office/drawing/2014/main" id="{4D34FE31-880A-717F-26EC-6356AD1EE656}"/>
              </a:ext>
            </a:extLst>
          </p:cNvPr>
          <p:cNvCxnSpPr>
            <a:cxnSpLocks/>
            <a:stCxn id="1124" idx="4"/>
            <a:endCxn id="1078" idx="7"/>
          </p:cNvCxnSpPr>
          <p:nvPr/>
        </p:nvCxnSpPr>
        <p:spPr>
          <a:xfrm flipH="1">
            <a:off x="7809770" y="3205210"/>
            <a:ext cx="73075" cy="149423"/>
          </a:xfrm>
          <a:prstGeom prst="line">
            <a:avLst/>
          </a:prstGeom>
          <a:ln w="19050">
            <a:solidFill>
              <a:srgbClr val="00B050"/>
            </a:solidFill>
          </a:ln>
        </p:spPr>
        <p:style>
          <a:lnRef idx="2">
            <a:schemeClr val="dk1"/>
          </a:lnRef>
          <a:fillRef idx="0">
            <a:schemeClr val="dk1"/>
          </a:fillRef>
          <a:effectRef idx="1">
            <a:schemeClr val="dk1"/>
          </a:effectRef>
          <a:fontRef idx="minor">
            <a:schemeClr val="tx1"/>
          </a:fontRef>
        </p:style>
      </p:cxnSp>
      <p:cxnSp>
        <p:nvCxnSpPr>
          <p:cNvPr id="1129" name="直接连接符 1128">
            <a:extLst>
              <a:ext uri="{FF2B5EF4-FFF2-40B4-BE49-F238E27FC236}">
                <a16:creationId xmlns:a16="http://schemas.microsoft.com/office/drawing/2014/main" id="{AD82D36D-F46C-48B2-2009-03B0F551BBFF}"/>
              </a:ext>
            </a:extLst>
          </p:cNvPr>
          <p:cNvCxnSpPr>
            <a:cxnSpLocks/>
            <a:stCxn id="1126" idx="2"/>
            <a:endCxn id="1079" idx="7"/>
          </p:cNvCxnSpPr>
          <p:nvPr/>
        </p:nvCxnSpPr>
        <p:spPr>
          <a:xfrm flipH="1">
            <a:off x="7734963" y="3028107"/>
            <a:ext cx="159242" cy="8444"/>
          </a:xfrm>
          <a:prstGeom prst="line">
            <a:avLst/>
          </a:prstGeom>
          <a:ln w="19050">
            <a:solidFill>
              <a:srgbClr val="00B050"/>
            </a:solidFill>
          </a:ln>
        </p:spPr>
        <p:style>
          <a:lnRef idx="2">
            <a:schemeClr val="dk1"/>
          </a:lnRef>
          <a:fillRef idx="0">
            <a:schemeClr val="dk1"/>
          </a:fillRef>
          <a:effectRef idx="1">
            <a:schemeClr val="dk1"/>
          </a:effectRef>
          <a:fontRef idx="minor">
            <a:schemeClr val="tx1"/>
          </a:fontRef>
        </p:style>
      </p:cxnSp>
      <p:sp>
        <p:nvSpPr>
          <p:cNvPr id="1130" name="椭圆 1129">
            <a:extLst>
              <a:ext uri="{FF2B5EF4-FFF2-40B4-BE49-F238E27FC236}">
                <a16:creationId xmlns:a16="http://schemas.microsoft.com/office/drawing/2014/main" id="{DB99D8E8-E434-90B6-F48B-F7E17A2B10DB}"/>
              </a:ext>
            </a:extLst>
          </p:cNvPr>
          <p:cNvSpPr/>
          <p:nvPr/>
        </p:nvSpPr>
        <p:spPr>
          <a:xfrm>
            <a:off x="7977008" y="3330494"/>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cxnSp>
        <p:nvCxnSpPr>
          <p:cNvPr id="1131" name="直接连接符 1130">
            <a:extLst>
              <a:ext uri="{FF2B5EF4-FFF2-40B4-BE49-F238E27FC236}">
                <a16:creationId xmlns:a16="http://schemas.microsoft.com/office/drawing/2014/main" id="{F96D46EA-AC8E-F9EC-5F6F-38F80EBFD8B5}"/>
              </a:ext>
            </a:extLst>
          </p:cNvPr>
          <p:cNvCxnSpPr>
            <a:cxnSpLocks/>
            <a:stCxn id="1127" idx="4"/>
            <a:endCxn id="1130" idx="0"/>
          </p:cNvCxnSpPr>
          <p:nvPr/>
        </p:nvCxnSpPr>
        <p:spPr>
          <a:xfrm flipH="1">
            <a:off x="8041302" y="3197953"/>
            <a:ext cx="6959" cy="132541"/>
          </a:xfrm>
          <a:prstGeom prst="line">
            <a:avLst/>
          </a:prstGeom>
          <a:ln w="19050">
            <a:solidFill>
              <a:srgbClr val="00B050"/>
            </a:solidFill>
          </a:ln>
        </p:spPr>
        <p:style>
          <a:lnRef idx="2">
            <a:schemeClr val="dk1"/>
          </a:lnRef>
          <a:fillRef idx="0">
            <a:schemeClr val="dk1"/>
          </a:fillRef>
          <a:effectRef idx="1">
            <a:schemeClr val="dk1"/>
          </a:effectRef>
          <a:fontRef idx="minor">
            <a:schemeClr val="tx1"/>
          </a:fontRef>
        </p:style>
      </p:cxnSp>
      <p:sp>
        <p:nvSpPr>
          <p:cNvPr id="1132" name="文本框 1131">
            <a:extLst>
              <a:ext uri="{FF2B5EF4-FFF2-40B4-BE49-F238E27FC236}">
                <a16:creationId xmlns:a16="http://schemas.microsoft.com/office/drawing/2014/main" id="{773193F9-3601-6D60-B838-D223D5926CA3}"/>
              </a:ext>
            </a:extLst>
          </p:cNvPr>
          <p:cNvSpPr txBox="1"/>
          <p:nvPr/>
        </p:nvSpPr>
        <p:spPr>
          <a:xfrm>
            <a:off x="7640194" y="3279410"/>
            <a:ext cx="242374" cy="246221"/>
          </a:xfrm>
          <a:prstGeom prst="rect">
            <a:avLst/>
          </a:prstGeom>
          <a:noFill/>
        </p:spPr>
        <p:txBody>
          <a:bodyPr wrap="square" rtlCol="0">
            <a:spAutoFit/>
          </a:bodyPr>
          <a:lstStyle/>
          <a:p>
            <a:r>
              <a:rPr lang="en-US" altLang="zh-CN" sz="1000" dirty="0">
                <a:latin typeface="Times New Roman" panose="02020603050405020304" pitchFamily="18" charset="0"/>
                <a:cs typeface="Times New Roman" panose="02020603050405020304" pitchFamily="18" charset="0"/>
              </a:rPr>
              <a:t>?</a:t>
            </a:r>
            <a:endParaRPr lang="zh-CN" altLang="en-US" sz="1000" dirty="0">
              <a:latin typeface="Times New Roman" panose="02020603050405020304" pitchFamily="18" charset="0"/>
              <a:cs typeface="Times New Roman" panose="02020603050405020304" pitchFamily="18" charset="0"/>
            </a:endParaRPr>
          </a:p>
        </p:txBody>
      </p:sp>
      <p:cxnSp>
        <p:nvCxnSpPr>
          <p:cNvPr id="1133" name="直接连接符 1132">
            <a:extLst>
              <a:ext uri="{FF2B5EF4-FFF2-40B4-BE49-F238E27FC236}">
                <a16:creationId xmlns:a16="http://schemas.microsoft.com/office/drawing/2014/main" id="{F54A61BC-01D1-21B6-65B8-4E42AA5166BF}"/>
              </a:ext>
            </a:extLst>
          </p:cNvPr>
          <p:cNvCxnSpPr>
            <a:cxnSpLocks/>
            <a:stCxn id="1130" idx="2"/>
            <a:endCxn id="1078" idx="5"/>
          </p:cNvCxnSpPr>
          <p:nvPr/>
        </p:nvCxnSpPr>
        <p:spPr>
          <a:xfrm flipH="1">
            <a:off x="7809770" y="3398360"/>
            <a:ext cx="167238" cy="52250"/>
          </a:xfrm>
          <a:prstGeom prst="line">
            <a:avLst/>
          </a:prstGeom>
        </p:spPr>
        <p:style>
          <a:lnRef idx="2">
            <a:schemeClr val="dk1"/>
          </a:lnRef>
          <a:fillRef idx="0">
            <a:schemeClr val="dk1"/>
          </a:fillRef>
          <a:effectRef idx="1">
            <a:schemeClr val="dk1"/>
          </a:effectRef>
          <a:fontRef idx="minor">
            <a:schemeClr val="tx1"/>
          </a:fontRef>
        </p:style>
      </p:cxnSp>
      <p:sp>
        <p:nvSpPr>
          <p:cNvPr id="1134" name="文本框 1133">
            <a:extLst>
              <a:ext uri="{FF2B5EF4-FFF2-40B4-BE49-F238E27FC236}">
                <a16:creationId xmlns:a16="http://schemas.microsoft.com/office/drawing/2014/main" id="{343013DD-FD5D-9C81-66D2-3203A01B3645}"/>
              </a:ext>
            </a:extLst>
          </p:cNvPr>
          <p:cNvSpPr txBox="1"/>
          <p:nvPr/>
        </p:nvSpPr>
        <p:spPr>
          <a:xfrm>
            <a:off x="7492827" y="3381766"/>
            <a:ext cx="489278" cy="276999"/>
          </a:xfrm>
          <a:prstGeom prst="rect">
            <a:avLst/>
          </a:prstGeom>
          <a:noFill/>
        </p:spPr>
        <p:txBody>
          <a:bodyPr wrap="square" rtlCol="0">
            <a:spAutoFit/>
          </a:bodyPr>
          <a:lstStyle/>
          <a:p>
            <a:pPr algn="ctr"/>
            <a:r>
              <a:rPr lang="en-US" altLang="zh-CN" sz="1200" dirty="0">
                <a:latin typeface="Times New Roman" panose="02020603050405020304" pitchFamily="18" charset="0"/>
                <a:cs typeface="Times New Roman" panose="02020603050405020304" pitchFamily="18" charset="0"/>
              </a:rPr>
              <a:t>Hard</a:t>
            </a:r>
            <a:endParaRPr lang="zh-CN" altLang="en-US" sz="1200" dirty="0">
              <a:latin typeface="Times New Roman" panose="02020603050405020304" pitchFamily="18" charset="0"/>
              <a:cs typeface="Times New Roman" panose="02020603050405020304" pitchFamily="18" charset="0"/>
            </a:endParaRPr>
          </a:p>
        </p:txBody>
      </p:sp>
      <p:sp>
        <p:nvSpPr>
          <p:cNvPr id="1135" name="椭圆 1134">
            <a:extLst>
              <a:ext uri="{FF2B5EF4-FFF2-40B4-BE49-F238E27FC236}">
                <a16:creationId xmlns:a16="http://schemas.microsoft.com/office/drawing/2014/main" id="{8391B530-915E-84AD-417F-1CD7AD712E99}"/>
              </a:ext>
            </a:extLst>
          </p:cNvPr>
          <p:cNvSpPr/>
          <p:nvPr/>
        </p:nvSpPr>
        <p:spPr>
          <a:xfrm>
            <a:off x="7441834" y="2902596"/>
            <a:ext cx="781104" cy="763257"/>
          </a:xfrm>
          <a:prstGeom prst="ellipse">
            <a:avLst/>
          </a:prstGeom>
          <a:noFill/>
          <a:ln>
            <a:solidFill>
              <a:srgbClr val="00B05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6" name="文本框 1135">
            <a:extLst>
              <a:ext uri="{FF2B5EF4-FFF2-40B4-BE49-F238E27FC236}">
                <a16:creationId xmlns:a16="http://schemas.microsoft.com/office/drawing/2014/main" id="{1B1F0F6C-B263-1C79-3B11-86B6E53EE34C}"/>
              </a:ext>
            </a:extLst>
          </p:cNvPr>
          <p:cNvSpPr txBox="1"/>
          <p:nvPr/>
        </p:nvSpPr>
        <p:spPr>
          <a:xfrm>
            <a:off x="6821582" y="3363106"/>
            <a:ext cx="274434" cy="307777"/>
          </a:xfrm>
          <a:prstGeom prst="rect">
            <a:avLst/>
          </a:prstGeom>
          <a:noFill/>
        </p:spPr>
        <p:txBody>
          <a:bodyPr wrap="square" rtlCol="0">
            <a:spAutoFit/>
          </a:bodyPr>
          <a:lstStyle/>
          <a:p>
            <a:r>
              <a:rPr lang="en-US" altLang="zh-CN" sz="1400" b="1" dirty="0"/>
              <a:t>-</a:t>
            </a:r>
            <a:endParaRPr lang="zh-CN" altLang="en-US" sz="1400" b="1" dirty="0"/>
          </a:p>
        </p:txBody>
      </p:sp>
      <p:sp>
        <p:nvSpPr>
          <p:cNvPr id="1137" name="矩形 1136">
            <a:extLst>
              <a:ext uri="{FF2B5EF4-FFF2-40B4-BE49-F238E27FC236}">
                <a16:creationId xmlns:a16="http://schemas.microsoft.com/office/drawing/2014/main" id="{433B411D-710F-8693-1747-5F9A39EB6997}"/>
              </a:ext>
            </a:extLst>
          </p:cNvPr>
          <p:cNvSpPr/>
          <p:nvPr/>
        </p:nvSpPr>
        <p:spPr>
          <a:xfrm>
            <a:off x="6684582" y="2664288"/>
            <a:ext cx="1602181" cy="1079322"/>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138" name="文本框 1137">
                <a:extLst>
                  <a:ext uri="{FF2B5EF4-FFF2-40B4-BE49-F238E27FC236}">
                    <a16:creationId xmlns:a16="http://schemas.microsoft.com/office/drawing/2014/main" id="{955815C9-3338-7CFC-2846-D99C5E3ABC09}"/>
                  </a:ext>
                </a:extLst>
              </p:cNvPr>
              <p:cNvSpPr txBox="1"/>
              <p:nvPr/>
            </p:nvSpPr>
            <p:spPr>
              <a:xfrm>
                <a:off x="6860522" y="3810645"/>
                <a:ext cx="1470975" cy="291298"/>
              </a:xfrm>
              <a:prstGeom prst="rect">
                <a:avLst/>
              </a:prstGeom>
              <a:noFill/>
            </p:spPr>
            <p:txBody>
              <a:bodyPr wrap="square">
                <a:spAutoFit/>
              </a:bodyPr>
              <a:lstStyle/>
              <a:p>
                <a:r>
                  <a:rPr lang="en-US" altLang="zh-CN" sz="1200" i="0" dirty="0">
                    <a:solidFill>
                      <a:srgbClr val="2C2C36"/>
                    </a:solidFill>
                    <a:effectLst/>
                    <a:latin typeface="Times New Roman" panose="02020603050405020304" pitchFamily="18" charset="0"/>
                    <a:cs typeface="Times New Roman" panose="02020603050405020304" pitchFamily="18" charset="0"/>
                  </a:rPr>
                  <a:t>Perturbed </a:t>
                </a:r>
                <a:r>
                  <a:rPr lang="en-US" altLang="zh-CN" sz="1200" dirty="0">
                    <a:latin typeface="Times New Roman" panose="02020603050405020304" pitchFamily="18" charset="0"/>
                    <a:cs typeface="Times New Roman" panose="02020603050405020304" pitchFamily="18" charset="0"/>
                  </a:rPr>
                  <a:t>graph </a:t>
                </a:r>
                <a14:m>
                  <m:oMath xmlns:m="http://schemas.openxmlformats.org/officeDocument/2006/math">
                    <m:sSub>
                      <m:sSubPr>
                        <m:ctrlPr>
                          <a:rPr lang="en-US" altLang="zh-CN" sz="1200" i="1" smtClean="0">
                            <a:latin typeface="Cambria Math" panose="02040503050406030204" pitchFamily="18" charset="0"/>
                            <a:cs typeface="Times New Roman" panose="02020603050405020304" pitchFamily="18" charset="0"/>
                          </a:rPr>
                        </m:ctrlPr>
                      </m:sSubPr>
                      <m:e>
                        <m:r>
                          <a:rPr lang="en-US" altLang="zh-CN" sz="1200" b="0" i="1" smtClean="0">
                            <a:latin typeface="Cambria Math" panose="02040503050406030204" pitchFamily="18" charset="0"/>
                            <a:cs typeface="Times New Roman" panose="02020603050405020304" pitchFamily="18" charset="0"/>
                          </a:rPr>
                          <m:t>𝐺</m:t>
                        </m:r>
                      </m:e>
                      <m:sub>
                        <m:r>
                          <a:rPr lang="en-US" altLang="zh-CN" sz="1200" b="0" i="1" smtClean="0">
                            <a:latin typeface="Cambria Math" panose="02040503050406030204" pitchFamily="18" charset="0"/>
                            <a:cs typeface="Times New Roman" panose="02020603050405020304" pitchFamily="18" charset="0"/>
                          </a:rPr>
                          <m:t>𝑝</m:t>
                        </m:r>
                      </m:sub>
                    </m:sSub>
                  </m:oMath>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1138" name="文本框 1137">
                <a:extLst>
                  <a:ext uri="{FF2B5EF4-FFF2-40B4-BE49-F238E27FC236}">
                    <a16:creationId xmlns:a16="http://schemas.microsoft.com/office/drawing/2014/main" id="{955815C9-3338-7CFC-2846-D99C5E3ABC09}"/>
                  </a:ext>
                </a:extLst>
              </p:cNvPr>
              <p:cNvSpPr txBox="1">
                <a:spLocks noRot="1" noChangeAspect="1" noMove="1" noResize="1" noEditPoints="1" noAdjustHandles="1" noChangeArrowheads="1" noChangeShapeType="1" noTextEdit="1"/>
              </p:cNvSpPr>
              <p:nvPr/>
            </p:nvSpPr>
            <p:spPr>
              <a:xfrm>
                <a:off x="6860522" y="3810645"/>
                <a:ext cx="1470975" cy="291298"/>
              </a:xfrm>
              <a:prstGeom prst="rect">
                <a:avLst/>
              </a:prstGeom>
              <a:blipFill>
                <a:blip r:embed="rId5"/>
                <a:stretch>
                  <a:fillRect b="-10417"/>
                </a:stretch>
              </a:blipFill>
            </p:spPr>
            <p:txBody>
              <a:bodyPr/>
              <a:lstStyle/>
              <a:p>
                <a:r>
                  <a:rPr lang="zh-CN" altLang="en-US">
                    <a:noFill/>
                  </a:rPr>
                  <a:t> </a:t>
                </a:r>
              </a:p>
            </p:txBody>
          </p:sp>
        </mc:Fallback>
      </mc:AlternateContent>
      <p:sp>
        <p:nvSpPr>
          <p:cNvPr id="1140" name="文本框 1139">
            <a:extLst>
              <a:ext uri="{FF2B5EF4-FFF2-40B4-BE49-F238E27FC236}">
                <a16:creationId xmlns:a16="http://schemas.microsoft.com/office/drawing/2014/main" id="{E0C08AA1-A0C0-D930-DC61-EF2707FC3A00}"/>
              </a:ext>
            </a:extLst>
          </p:cNvPr>
          <p:cNvSpPr txBox="1"/>
          <p:nvPr/>
        </p:nvSpPr>
        <p:spPr>
          <a:xfrm>
            <a:off x="6748238" y="673312"/>
            <a:ext cx="1629733" cy="461665"/>
          </a:xfrm>
          <a:prstGeom prst="rect">
            <a:avLst/>
          </a:prstGeom>
          <a:noFill/>
        </p:spPr>
        <p:txBody>
          <a:bodyPr wrap="square">
            <a:spAutoFit/>
          </a:bodyPr>
          <a:lstStyle/>
          <a:p>
            <a:pPr algn="ctr"/>
            <a:r>
              <a:rPr lang="en-US" altLang="zh-CN" sz="1200" dirty="0">
                <a:solidFill>
                  <a:srgbClr val="2C2C36"/>
                </a:solidFill>
                <a:latin typeface="Times New Roman" panose="02020603050405020304" pitchFamily="18" charset="0"/>
                <a:cs typeface="Times New Roman" panose="02020603050405020304" pitchFamily="18" charset="0"/>
              </a:rPr>
              <a:t>Ownership verification via decision agreement</a:t>
            </a:r>
            <a:endParaRPr lang="zh-CN" altLang="en-US" sz="1200" dirty="0">
              <a:solidFill>
                <a:srgbClr val="FF0000"/>
              </a:solidFill>
              <a:latin typeface="Times New Roman" panose="02020603050405020304" pitchFamily="18" charset="0"/>
              <a:cs typeface="Times New Roman" panose="02020603050405020304" pitchFamily="18" charset="0"/>
            </a:endParaRPr>
          </a:p>
        </p:txBody>
      </p:sp>
      <p:cxnSp>
        <p:nvCxnSpPr>
          <p:cNvPr id="1141" name="直接箭头连接符 1140">
            <a:extLst>
              <a:ext uri="{FF2B5EF4-FFF2-40B4-BE49-F238E27FC236}">
                <a16:creationId xmlns:a16="http://schemas.microsoft.com/office/drawing/2014/main" id="{2E83AA06-2B4E-5917-58E8-9FC6DC87E418}"/>
              </a:ext>
            </a:extLst>
          </p:cNvPr>
          <p:cNvCxnSpPr>
            <a:cxnSpLocks/>
          </p:cNvCxnSpPr>
          <p:nvPr/>
        </p:nvCxnSpPr>
        <p:spPr>
          <a:xfrm>
            <a:off x="8591099" y="907138"/>
            <a:ext cx="40985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143" name="文本框 1142">
            <a:extLst>
              <a:ext uri="{FF2B5EF4-FFF2-40B4-BE49-F238E27FC236}">
                <a16:creationId xmlns:a16="http://schemas.microsoft.com/office/drawing/2014/main" id="{8C5BF003-DE3E-33A0-1124-39095E20D869}"/>
              </a:ext>
            </a:extLst>
          </p:cNvPr>
          <p:cNvSpPr txBox="1"/>
          <p:nvPr/>
        </p:nvSpPr>
        <p:spPr>
          <a:xfrm>
            <a:off x="9266571" y="686346"/>
            <a:ext cx="1938327" cy="461665"/>
          </a:xfrm>
          <a:prstGeom prst="rect">
            <a:avLst/>
          </a:prstGeom>
          <a:noFill/>
        </p:spPr>
        <p:txBody>
          <a:bodyPr wrap="square">
            <a:spAutoFit/>
          </a:bodyPr>
          <a:lstStyle/>
          <a:p>
            <a:pPr algn="ctr"/>
            <a:r>
              <a:rPr lang="en-US" altLang="zh-CN" sz="1200" dirty="0">
                <a:latin typeface="Times New Roman" panose="02020603050405020304" pitchFamily="18" charset="0"/>
                <a:cs typeface="Times New Roman" panose="02020603050405020304" pitchFamily="18" charset="0"/>
              </a:rPr>
              <a:t>B</a:t>
            </a:r>
            <a:r>
              <a:rPr lang="en-US" altLang="zh-CN" sz="1200" i="0" dirty="0">
                <a:effectLst/>
                <a:latin typeface="Times New Roman" panose="02020603050405020304" pitchFamily="18" charset="0"/>
                <a:cs typeface="Times New Roman" panose="02020603050405020304" pitchFamily="18" charset="0"/>
              </a:rPr>
              <a:t>oth models yield identical class predictions</a:t>
            </a:r>
            <a:endParaRPr lang="zh-CN" altLang="en-US" sz="1200" dirty="0">
              <a:latin typeface="Times New Roman" panose="02020603050405020304" pitchFamily="18" charset="0"/>
              <a:cs typeface="Times New Roman" panose="02020603050405020304" pitchFamily="18" charset="0"/>
            </a:endParaRPr>
          </a:p>
        </p:txBody>
      </p:sp>
      <p:sp>
        <p:nvSpPr>
          <p:cNvPr id="1147" name="文本框 1146">
            <a:extLst>
              <a:ext uri="{FF2B5EF4-FFF2-40B4-BE49-F238E27FC236}">
                <a16:creationId xmlns:a16="http://schemas.microsoft.com/office/drawing/2014/main" id="{EF25F54E-A88E-6654-DC15-BC5EF8EADFB4}"/>
              </a:ext>
            </a:extLst>
          </p:cNvPr>
          <p:cNvSpPr txBox="1"/>
          <p:nvPr/>
        </p:nvSpPr>
        <p:spPr>
          <a:xfrm>
            <a:off x="6748238" y="1400182"/>
            <a:ext cx="1836249" cy="461665"/>
          </a:xfrm>
          <a:prstGeom prst="rect">
            <a:avLst/>
          </a:prstGeom>
          <a:noFill/>
        </p:spPr>
        <p:txBody>
          <a:bodyPr wrap="square">
            <a:spAutoFit/>
          </a:bodyPr>
          <a:lstStyle/>
          <a:p>
            <a:pPr algn="ctr"/>
            <a:r>
              <a:rPr lang="en-US" altLang="zh-CN" sz="1200" dirty="0">
                <a:latin typeface="Times New Roman" panose="02020603050405020304" pitchFamily="18" charset="0"/>
                <a:cs typeface="Times New Roman" panose="02020603050405020304" pitchFamily="18" charset="0"/>
              </a:rPr>
              <a:t>Ownership verification via distributional inference</a:t>
            </a:r>
            <a:endParaRPr lang="zh-CN" altLang="en-US" sz="1200" dirty="0">
              <a:solidFill>
                <a:srgbClr val="FF0000"/>
              </a:solidFill>
              <a:latin typeface="Times New Roman" panose="02020603050405020304" pitchFamily="18" charset="0"/>
              <a:cs typeface="Times New Roman" panose="02020603050405020304" pitchFamily="18" charset="0"/>
            </a:endParaRPr>
          </a:p>
        </p:txBody>
      </p:sp>
      <p:cxnSp>
        <p:nvCxnSpPr>
          <p:cNvPr id="1148" name="直接箭头连接符 1147">
            <a:extLst>
              <a:ext uri="{FF2B5EF4-FFF2-40B4-BE49-F238E27FC236}">
                <a16:creationId xmlns:a16="http://schemas.microsoft.com/office/drawing/2014/main" id="{0E800C0A-2898-FACE-848E-E6CDE939F9DE}"/>
              </a:ext>
            </a:extLst>
          </p:cNvPr>
          <p:cNvCxnSpPr>
            <a:cxnSpLocks/>
          </p:cNvCxnSpPr>
          <p:nvPr/>
        </p:nvCxnSpPr>
        <p:spPr>
          <a:xfrm>
            <a:off x="8627842" y="1630683"/>
            <a:ext cx="40985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150" name="文本框 1149">
            <a:extLst>
              <a:ext uri="{FF2B5EF4-FFF2-40B4-BE49-F238E27FC236}">
                <a16:creationId xmlns:a16="http://schemas.microsoft.com/office/drawing/2014/main" id="{D3C33819-8A9F-2635-C94D-48CCFF2C412C}"/>
              </a:ext>
            </a:extLst>
          </p:cNvPr>
          <p:cNvSpPr txBox="1"/>
          <p:nvPr/>
        </p:nvSpPr>
        <p:spPr>
          <a:xfrm>
            <a:off x="9286815" y="1390454"/>
            <a:ext cx="2162640" cy="461665"/>
          </a:xfrm>
          <a:prstGeom prst="rect">
            <a:avLst/>
          </a:prstGeom>
          <a:noFill/>
        </p:spPr>
        <p:txBody>
          <a:bodyPr wrap="square">
            <a:spAutoFit/>
          </a:bodyPr>
          <a:lstStyle/>
          <a:p>
            <a:pPr algn="ctr"/>
            <a:r>
              <a:rPr lang="en-US" altLang="zh-CN" sz="1200" dirty="0">
                <a:latin typeface="Times New Roman" panose="02020603050405020304" pitchFamily="18" charset="0"/>
                <a:cs typeface="Times New Roman" panose="02020603050405020304" pitchFamily="18" charset="0"/>
              </a:rPr>
              <a:t>Both models exhibit similar output probability distributions</a:t>
            </a:r>
            <a:endParaRPr lang="zh-CN" altLang="en-US" sz="1200" dirty="0">
              <a:solidFill>
                <a:srgbClr val="FF0000"/>
              </a:solidFill>
              <a:latin typeface="Times New Roman" panose="02020603050405020304" pitchFamily="18" charset="0"/>
              <a:cs typeface="Times New Roman" panose="02020603050405020304" pitchFamily="18" charset="0"/>
            </a:endParaRPr>
          </a:p>
        </p:txBody>
      </p:sp>
      <p:sp>
        <p:nvSpPr>
          <p:cNvPr id="322" name="文本框 321">
            <a:extLst>
              <a:ext uri="{FF2B5EF4-FFF2-40B4-BE49-F238E27FC236}">
                <a16:creationId xmlns:a16="http://schemas.microsoft.com/office/drawing/2014/main" id="{EEE071A4-B948-750B-A3DB-ECEF82078E41}"/>
              </a:ext>
            </a:extLst>
          </p:cNvPr>
          <p:cNvSpPr txBox="1"/>
          <p:nvPr/>
        </p:nvSpPr>
        <p:spPr>
          <a:xfrm>
            <a:off x="6588071" y="403217"/>
            <a:ext cx="2439197" cy="276999"/>
          </a:xfrm>
          <a:prstGeom prst="rect">
            <a:avLst/>
          </a:prstGeom>
          <a:noFill/>
        </p:spPr>
        <p:txBody>
          <a:bodyPr wrap="square">
            <a:spAutoFit/>
          </a:bodyPr>
          <a:lstStyle/>
          <a:p>
            <a:pPr algn="l"/>
            <a:r>
              <a:rPr lang="en-US" altLang="zh-CN" sz="1200" i="0" dirty="0">
                <a:effectLst/>
                <a:latin typeface="Times New Roman" panose="02020603050405020304" pitchFamily="18" charset="0"/>
                <a:cs typeface="Times New Roman" panose="02020603050405020304" pitchFamily="18" charset="0"/>
              </a:rPr>
              <a:t>1) Behavioral agreement </a:t>
            </a:r>
            <a:r>
              <a:rPr lang="en-US" altLang="zh-CN" sz="1200" dirty="0">
                <a:latin typeface="Times New Roman" panose="02020603050405020304" pitchFamily="18" charset="0"/>
                <a:cs typeface="Times New Roman" panose="02020603050405020304" pitchFamily="18" charset="0"/>
              </a:rPr>
              <a:t>c</a:t>
            </a:r>
            <a:r>
              <a:rPr lang="en-US" altLang="zh-CN" sz="1200" i="0" dirty="0">
                <a:effectLst/>
                <a:latin typeface="Times New Roman" panose="02020603050405020304" pitchFamily="18" charset="0"/>
                <a:cs typeface="Times New Roman" panose="02020603050405020304" pitchFamily="18" charset="0"/>
              </a:rPr>
              <a:t>heck</a:t>
            </a:r>
          </a:p>
        </p:txBody>
      </p:sp>
      <p:sp>
        <p:nvSpPr>
          <p:cNvPr id="324" name="文本框 323">
            <a:extLst>
              <a:ext uri="{FF2B5EF4-FFF2-40B4-BE49-F238E27FC236}">
                <a16:creationId xmlns:a16="http://schemas.microsoft.com/office/drawing/2014/main" id="{090FC7C1-E960-3399-A340-38EAA65E41A0}"/>
              </a:ext>
            </a:extLst>
          </p:cNvPr>
          <p:cNvSpPr txBox="1"/>
          <p:nvPr/>
        </p:nvSpPr>
        <p:spPr>
          <a:xfrm>
            <a:off x="6588071" y="1152959"/>
            <a:ext cx="2653206"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2) Distributional agreement check</a:t>
            </a:r>
            <a:endParaRPr lang="zh-CN" altLang="en-US" sz="1200" dirty="0">
              <a:latin typeface="Times New Roman" panose="02020603050405020304" pitchFamily="18" charset="0"/>
              <a:cs typeface="Times New Roman" panose="02020603050405020304" pitchFamily="18" charset="0"/>
            </a:endParaRPr>
          </a:p>
        </p:txBody>
      </p:sp>
      <p:pic>
        <p:nvPicPr>
          <p:cNvPr id="328" name="图片 327">
            <a:extLst>
              <a:ext uri="{FF2B5EF4-FFF2-40B4-BE49-F238E27FC236}">
                <a16:creationId xmlns:a16="http://schemas.microsoft.com/office/drawing/2014/main" id="{2DC8D004-64E0-ABC7-CC26-14F5BB02957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91655" y="2253958"/>
            <a:ext cx="892473" cy="957600"/>
          </a:xfrm>
          <a:prstGeom prst="rect">
            <a:avLst/>
          </a:prstGeom>
        </p:spPr>
      </p:pic>
      <p:grpSp>
        <p:nvGrpSpPr>
          <p:cNvPr id="333" name="Google Shape;4303;p42">
            <a:extLst>
              <a:ext uri="{FF2B5EF4-FFF2-40B4-BE49-F238E27FC236}">
                <a16:creationId xmlns:a16="http://schemas.microsoft.com/office/drawing/2014/main" id="{C91EE6FD-1DB6-FAF4-0BC1-631B88CA7AE0}"/>
              </a:ext>
            </a:extLst>
          </p:cNvPr>
          <p:cNvGrpSpPr/>
          <p:nvPr/>
        </p:nvGrpSpPr>
        <p:grpSpPr>
          <a:xfrm rot="16200000">
            <a:off x="10025853" y="2580817"/>
            <a:ext cx="192428" cy="520706"/>
            <a:chOff x="6545125" y="610550"/>
            <a:chExt cx="274900" cy="822600"/>
          </a:xfrm>
          <a:solidFill>
            <a:srgbClr val="E3EEFF"/>
          </a:solidFill>
        </p:grpSpPr>
        <p:sp>
          <p:nvSpPr>
            <p:cNvPr id="334" name="Google Shape;4304;p42">
              <a:extLst>
                <a:ext uri="{FF2B5EF4-FFF2-40B4-BE49-F238E27FC236}">
                  <a16:creationId xmlns:a16="http://schemas.microsoft.com/office/drawing/2014/main" id="{A00984C2-9C73-AC62-0D04-629306165BD5}"/>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5" name="Google Shape;4305;p42">
              <a:extLst>
                <a:ext uri="{FF2B5EF4-FFF2-40B4-BE49-F238E27FC236}">
                  <a16:creationId xmlns:a16="http://schemas.microsoft.com/office/drawing/2014/main" id="{8C34187B-4D71-F8DF-1789-12E8B14DC0B7}"/>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6" name="Google Shape;4306;p42">
              <a:extLst>
                <a:ext uri="{FF2B5EF4-FFF2-40B4-BE49-F238E27FC236}">
                  <a16:creationId xmlns:a16="http://schemas.microsoft.com/office/drawing/2014/main" id="{FAB16C66-3C7D-EA65-BEBF-9E021DDE621C}"/>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37" name="Google Shape;4303;p42">
            <a:extLst>
              <a:ext uri="{FF2B5EF4-FFF2-40B4-BE49-F238E27FC236}">
                <a16:creationId xmlns:a16="http://schemas.microsoft.com/office/drawing/2014/main" id="{D27316F5-A6B8-9616-568E-A2DF8BA87562}"/>
              </a:ext>
            </a:extLst>
          </p:cNvPr>
          <p:cNvGrpSpPr/>
          <p:nvPr/>
        </p:nvGrpSpPr>
        <p:grpSpPr>
          <a:xfrm rot="16200000">
            <a:off x="9993200" y="2606856"/>
            <a:ext cx="192428" cy="520706"/>
            <a:chOff x="6545125" y="610550"/>
            <a:chExt cx="274900" cy="822600"/>
          </a:xfrm>
          <a:solidFill>
            <a:srgbClr val="E3EEFF"/>
          </a:solidFill>
        </p:grpSpPr>
        <p:sp>
          <p:nvSpPr>
            <p:cNvPr id="338" name="Google Shape;4304;p42">
              <a:extLst>
                <a:ext uri="{FF2B5EF4-FFF2-40B4-BE49-F238E27FC236}">
                  <a16:creationId xmlns:a16="http://schemas.microsoft.com/office/drawing/2014/main" id="{333A9AAD-122B-B92B-3618-F83EB79B5726}"/>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9" name="Google Shape;4305;p42">
              <a:extLst>
                <a:ext uri="{FF2B5EF4-FFF2-40B4-BE49-F238E27FC236}">
                  <a16:creationId xmlns:a16="http://schemas.microsoft.com/office/drawing/2014/main" id="{13C7E97A-427D-4556-321E-D1A3AE45442A}"/>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0" name="Google Shape;4306;p42">
              <a:extLst>
                <a:ext uri="{FF2B5EF4-FFF2-40B4-BE49-F238E27FC236}">
                  <a16:creationId xmlns:a16="http://schemas.microsoft.com/office/drawing/2014/main" id="{55118697-2078-C352-90C1-97B5AEA9472F}"/>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41" name="Google Shape;4303;p42">
            <a:extLst>
              <a:ext uri="{FF2B5EF4-FFF2-40B4-BE49-F238E27FC236}">
                <a16:creationId xmlns:a16="http://schemas.microsoft.com/office/drawing/2014/main" id="{F1C9687E-B744-8545-D69B-418BE0CCA491}"/>
              </a:ext>
            </a:extLst>
          </p:cNvPr>
          <p:cNvGrpSpPr/>
          <p:nvPr/>
        </p:nvGrpSpPr>
        <p:grpSpPr>
          <a:xfrm rot="16200000">
            <a:off x="9944224" y="2637403"/>
            <a:ext cx="192428" cy="520706"/>
            <a:chOff x="6545125" y="610550"/>
            <a:chExt cx="274900" cy="822600"/>
          </a:xfrm>
          <a:solidFill>
            <a:srgbClr val="E3EEFF"/>
          </a:solidFill>
        </p:grpSpPr>
        <p:sp>
          <p:nvSpPr>
            <p:cNvPr id="342" name="Google Shape;4304;p42">
              <a:extLst>
                <a:ext uri="{FF2B5EF4-FFF2-40B4-BE49-F238E27FC236}">
                  <a16:creationId xmlns:a16="http://schemas.microsoft.com/office/drawing/2014/main" id="{1DFC68DE-AC76-BC17-BA4F-66657A84DA63}"/>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4" name="Google Shape;4305;p42">
              <a:extLst>
                <a:ext uri="{FF2B5EF4-FFF2-40B4-BE49-F238E27FC236}">
                  <a16:creationId xmlns:a16="http://schemas.microsoft.com/office/drawing/2014/main" id="{9F24C1E6-C9FE-DC94-5BA3-22796929EE7B}"/>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1" name="Google Shape;4306;p42">
              <a:extLst>
                <a:ext uri="{FF2B5EF4-FFF2-40B4-BE49-F238E27FC236}">
                  <a16:creationId xmlns:a16="http://schemas.microsoft.com/office/drawing/2014/main" id="{77F73970-2A34-2F30-4CD1-B82BCFD5EE0A}"/>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52" name="Google Shape;4303;p42">
            <a:extLst>
              <a:ext uri="{FF2B5EF4-FFF2-40B4-BE49-F238E27FC236}">
                <a16:creationId xmlns:a16="http://schemas.microsoft.com/office/drawing/2014/main" id="{1E5172F1-32BE-33D1-A4D0-7FE47E721109}"/>
              </a:ext>
            </a:extLst>
          </p:cNvPr>
          <p:cNvGrpSpPr/>
          <p:nvPr/>
        </p:nvGrpSpPr>
        <p:grpSpPr>
          <a:xfrm rot="16200000">
            <a:off x="9911854" y="2670624"/>
            <a:ext cx="192428" cy="520706"/>
            <a:chOff x="6545125" y="610550"/>
            <a:chExt cx="274900" cy="822600"/>
          </a:xfrm>
          <a:solidFill>
            <a:srgbClr val="E3EEFF"/>
          </a:solidFill>
        </p:grpSpPr>
        <p:sp>
          <p:nvSpPr>
            <p:cNvPr id="354" name="Google Shape;4304;p42">
              <a:extLst>
                <a:ext uri="{FF2B5EF4-FFF2-40B4-BE49-F238E27FC236}">
                  <a16:creationId xmlns:a16="http://schemas.microsoft.com/office/drawing/2014/main" id="{FDF17499-63E4-55EC-779A-084D2563AEE0}"/>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5" name="Google Shape;4305;p42">
              <a:extLst>
                <a:ext uri="{FF2B5EF4-FFF2-40B4-BE49-F238E27FC236}">
                  <a16:creationId xmlns:a16="http://schemas.microsoft.com/office/drawing/2014/main" id="{00EB0E77-B384-3FCA-4676-02267F36E8CB}"/>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6" name="Google Shape;4306;p42">
              <a:extLst>
                <a:ext uri="{FF2B5EF4-FFF2-40B4-BE49-F238E27FC236}">
                  <a16:creationId xmlns:a16="http://schemas.microsoft.com/office/drawing/2014/main" id="{F127B7B8-A6BC-D612-70C3-C92A3872D2AD}"/>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57" name="Google Shape;4303;p42">
            <a:extLst>
              <a:ext uri="{FF2B5EF4-FFF2-40B4-BE49-F238E27FC236}">
                <a16:creationId xmlns:a16="http://schemas.microsoft.com/office/drawing/2014/main" id="{5C3DDEAE-180A-1477-06C7-1FB91FAA9F98}"/>
              </a:ext>
            </a:extLst>
          </p:cNvPr>
          <p:cNvGrpSpPr/>
          <p:nvPr/>
        </p:nvGrpSpPr>
        <p:grpSpPr>
          <a:xfrm rot="16200000">
            <a:off x="10013187" y="3184814"/>
            <a:ext cx="192428" cy="520706"/>
            <a:chOff x="6545125" y="610550"/>
            <a:chExt cx="274900" cy="822600"/>
          </a:xfrm>
          <a:solidFill>
            <a:srgbClr val="FFC000"/>
          </a:solidFill>
        </p:grpSpPr>
        <p:sp>
          <p:nvSpPr>
            <p:cNvPr id="359" name="Google Shape;4304;p42">
              <a:extLst>
                <a:ext uri="{FF2B5EF4-FFF2-40B4-BE49-F238E27FC236}">
                  <a16:creationId xmlns:a16="http://schemas.microsoft.com/office/drawing/2014/main" id="{A126B539-9458-8B20-0085-9D52FB30067C}"/>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0" name="Google Shape;4305;p42">
              <a:extLst>
                <a:ext uri="{FF2B5EF4-FFF2-40B4-BE49-F238E27FC236}">
                  <a16:creationId xmlns:a16="http://schemas.microsoft.com/office/drawing/2014/main" id="{2E818957-8DF2-BB96-BF1D-30A73C982E44}"/>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1" name="Google Shape;4306;p42">
              <a:extLst>
                <a:ext uri="{FF2B5EF4-FFF2-40B4-BE49-F238E27FC236}">
                  <a16:creationId xmlns:a16="http://schemas.microsoft.com/office/drawing/2014/main" id="{FA6F3C57-6D53-AAA8-E1D9-674696C8BFF4}"/>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62" name="Google Shape;4303;p42">
            <a:extLst>
              <a:ext uri="{FF2B5EF4-FFF2-40B4-BE49-F238E27FC236}">
                <a16:creationId xmlns:a16="http://schemas.microsoft.com/office/drawing/2014/main" id="{F25895FF-4199-FCC4-4C2D-28642A52B17E}"/>
              </a:ext>
            </a:extLst>
          </p:cNvPr>
          <p:cNvGrpSpPr/>
          <p:nvPr/>
        </p:nvGrpSpPr>
        <p:grpSpPr>
          <a:xfrm rot="16200000">
            <a:off x="9969645" y="3223330"/>
            <a:ext cx="192428" cy="520706"/>
            <a:chOff x="6545125" y="610550"/>
            <a:chExt cx="274900" cy="822600"/>
          </a:xfrm>
          <a:solidFill>
            <a:srgbClr val="FFC000"/>
          </a:solidFill>
        </p:grpSpPr>
        <p:sp>
          <p:nvSpPr>
            <p:cNvPr id="363" name="Google Shape;4304;p42">
              <a:extLst>
                <a:ext uri="{FF2B5EF4-FFF2-40B4-BE49-F238E27FC236}">
                  <a16:creationId xmlns:a16="http://schemas.microsoft.com/office/drawing/2014/main" id="{9038ED47-7486-D0E9-0B23-19ADB712D514}"/>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4" name="Google Shape;4305;p42">
              <a:extLst>
                <a:ext uri="{FF2B5EF4-FFF2-40B4-BE49-F238E27FC236}">
                  <a16:creationId xmlns:a16="http://schemas.microsoft.com/office/drawing/2014/main" id="{2BEA4B1F-543C-52CE-7D6A-A182D9D1D8FB}"/>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5" name="Google Shape;4306;p42">
              <a:extLst>
                <a:ext uri="{FF2B5EF4-FFF2-40B4-BE49-F238E27FC236}">
                  <a16:creationId xmlns:a16="http://schemas.microsoft.com/office/drawing/2014/main" id="{A7274F99-CB23-B285-EA73-4AF0CEC7D862}"/>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66" name="Google Shape;4303;p42">
            <a:extLst>
              <a:ext uri="{FF2B5EF4-FFF2-40B4-BE49-F238E27FC236}">
                <a16:creationId xmlns:a16="http://schemas.microsoft.com/office/drawing/2014/main" id="{B2A601BE-D308-B95A-7240-A1C84466148A}"/>
              </a:ext>
            </a:extLst>
          </p:cNvPr>
          <p:cNvGrpSpPr/>
          <p:nvPr/>
        </p:nvGrpSpPr>
        <p:grpSpPr>
          <a:xfrm rot="16200000">
            <a:off x="9930458" y="3257778"/>
            <a:ext cx="192428" cy="520706"/>
            <a:chOff x="6545125" y="610550"/>
            <a:chExt cx="274901" cy="822600"/>
          </a:xfrm>
          <a:solidFill>
            <a:srgbClr val="FFC000"/>
          </a:solidFill>
        </p:grpSpPr>
        <p:sp>
          <p:nvSpPr>
            <p:cNvPr id="367" name="Google Shape;4304;p42">
              <a:extLst>
                <a:ext uri="{FF2B5EF4-FFF2-40B4-BE49-F238E27FC236}">
                  <a16:creationId xmlns:a16="http://schemas.microsoft.com/office/drawing/2014/main" id="{26AB7B38-2734-1305-4EC2-B947B2F658AE}"/>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8" name="Google Shape;4305;p42">
              <a:extLst>
                <a:ext uri="{FF2B5EF4-FFF2-40B4-BE49-F238E27FC236}">
                  <a16:creationId xmlns:a16="http://schemas.microsoft.com/office/drawing/2014/main" id="{F667D40B-3C54-8BBE-104E-6A606E853A1A}"/>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8" name="Google Shape;4306;p42">
              <a:extLst>
                <a:ext uri="{FF2B5EF4-FFF2-40B4-BE49-F238E27FC236}">
                  <a16:creationId xmlns:a16="http://schemas.microsoft.com/office/drawing/2014/main" id="{AC8D8B38-0314-4CD7-29AF-019C88107190}"/>
                </a:ext>
              </a:extLst>
            </p:cNvPr>
            <p:cNvSpPr/>
            <p:nvPr/>
          </p:nvSpPr>
          <p:spPr>
            <a:xfrm>
              <a:off x="6545825" y="1158949"/>
              <a:ext cx="274201" cy="274201"/>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76" name="Google Shape;4303;p42">
            <a:extLst>
              <a:ext uri="{FF2B5EF4-FFF2-40B4-BE49-F238E27FC236}">
                <a16:creationId xmlns:a16="http://schemas.microsoft.com/office/drawing/2014/main" id="{E0766F19-4904-0F15-654F-EF1E44CE2779}"/>
              </a:ext>
            </a:extLst>
          </p:cNvPr>
          <p:cNvGrpSpPr/>
          <p:nvPr/>
        </p:nvGrpSpPr>
        <p:grpSpPr>
          <a:xfrm rot="16200000">
            <a:off x="9887594" y="3285706"/>
            <a:ext cx="192428" cy="520706"/>
            <a:chOff x="6545125" y="610550"/>
            <a:chExt cx="274900" cy="822600"/>
          </a:xfrm>
          <a:solidFill>
            <a:srgbClr val="FFC000"/>
          </a:solidFill>
        </p:grpSpPr>
        <p:sp>
          <p:nvSpPr>
            <p:cNvPr id="778" name="Google Shape;4304;p42">
              <a:extLst>
                <a:ext uri="{FF2B5EF4-FFF2-40B4-BE49-F238E27FC236}">
                  <a16:creationId xmlns:a16="http://schemas.microsoft.com/office/drawing/2014/main" id="{5154A73D-4F69-4FBB-8FDB-894272AE7700}"/>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9" name="Google Shape;4305;p42">
              <a:extLst>
                <a:ext uri="{FF2B5EF4-FFF2-40B4-BE49-F238E27FC236}">
                  <a16:creationId xmlns:a16="http://schemas.microsoft.com/office/drawing/2014/main" id="{D7773F0D-2BD2-01EF-6AE7-065FEF57DB55}"/>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0" name="Google Shape;4306;p42">
              <a:extLst>
                <a:ext uri="{FF2B5EF4-FFF2-40B4-BE49-F238E27FC236}">
                  <a16:creationId xmlns:a16="http://schemas.microsoft.com/office/drawing/2014/main" id="{5B6D80F0-405D-F076-95CE-A9DC5FD9EDDF}"/>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783" name="矩形 782">
            <a:extLst>
              <a:ext uri="{FF2B5EF4-FFF2-40B4-BE49-F238E27FC236}">
                <a16:creationId xmlns:a16="http://schemas.microsoft.com/office/drawing/2014/main" id="{3FC48676-D825-DE8A-E2C3-1528AAF7014B}"/>
              </a:ext>
            </a:extLst>
          </p:cNvPr>
          <p:cNvSpPr/>
          <p:nvPr/>
        </p:nvSpPr>
        <p:spPr>
          <a:xfrm>
            <a:off x="9611550" y="2587188"/>
            <a:ext cx="936015" cy="1213988"/>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87" name="文本框 786">
            <a:extLst>
              <a:ext uri="{FF2B5EF4-FFF2-40B4-BE49-F238E27FC236}">
                <a16:creationId xmlns:a16="http://schemas.microsoft.com/office/drawing/2014/main" id="{4D4E6829-55B2-7057-C4E2-D44DAA0A077C}"/>
              </a:ext>
            </a:extLst>
          </p:cNvPr>
          <p:cNvSpPr txBox="1"/>
          <p:nvPr/>
        </p:nvSpPr>
        <p:spPr>
          <a:xfrm>
            <a:off x="8514119" y="3071141"/>
            <a:ext cx="1116929"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Legal model</a:t>
            </a:r>
            <a:endParaRPr lang="zh-CN" altLang="en-US" sz="1200" dirty="0"/>
          </a:p>
        </p:txBody>
      </p:sp>
      <p:sp>
        <p:nvSpPr>
          <p:cNvPr id="788" name="文本框 787">
            <a:extLst>
              <a:ext uri="{FF2B5EF4-FFF2-40B4-BE49-F238E27FC236}">
                <a16:creationId xmlns:a16="http://schemas.microsoft.com/office/drawing/2014/main" id="{D90DACEC-2A40-B424-3E96-DDF1D114260A}"/>
              </a:ext>
            </a:extLst>
          </p:cNvPr>
          <p:cNvSpPr txBox="1"/>
          <p:nvPr/>
        </p:nvSpPr>
        <p:spPr>
          <a:xfrm>
            <a:off x="8314281" y="3784272"/>
            <a:ext cx="1267316"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Suspected model</a:t>
            </a:r>
            <a:endParaRPr lang="zh-CN" altLang="en-US" sz="1200" dirty="0"/>
          </a:p>
        </p:txBody>
      </p:sp>
      <mc:AlternateContent xmlns:mc="http://schemas.openxmlformats.org/markup-compatibility/2006" xmlns:a14="http://schemas.microsoft.com/office/drawing/2010/main">
        <mc:Choice Requires="a14">
          <p:sp>
            <p:nvSpPr>
              <p:cNvPr id="795" name="文本框 794">
                <a:extLst>
                  <a:ext uri="{FF2B5EF4-FFF2-40B4-BE49-F238E27FC236}">
                    <a16:creationId xmlns:a16="http://schemas.microsoft.com/office/drawing/2014/main" id="{BF7CD8BC-994B-E25D-A09F-1B25BA3DAFCC}"/>
                  </a:ext>
                </a:extLst>
              </p:cNvPr>
              <p:cNvSpPr txBox="1"/>
              <p:nvPr/>
            </p:nvSpPr>
            <p:spPr>
              <a:xfrm>
                <a:off x="7610194" y="4532738"/>
                <a:ext cx="2176811" cy="276999"/>
              </a:xfrm>
              <a:prstGeom prst="rect">
                <a:avLst/>
              </a:prstGeom>
              <a:noFill/>
            </p:spPr>
            <p:txBody>
              <a:bodyPr wrap="square" rtlCol="0">
                <a:spAutoFit/>
              </a:bodyPr>
              <a:lstStyle/>
              <a:p>
                <a:pPr algn="ctr"/>
                <a:r>
                  <a:rPr lang="en-US" altLang="zh-CN" sz="1200" dirty="0">
                    <a:solidFill>
                      <a:schemeClr val="tx1"/>
                    </a:solidFill>
                    <a:latin typeface="Times New Roman" panose="02020603050405020304" pitchFamily="18" charset="0"/>
                    <a:cs typeface="Times New Roman" panose="02020603050405020304" pitchFamily="18" charset="0"/>
                  </a:rPr>
                  <a:t>Legal model predicted label </a:t>
                </a:r>
                <a14:m>
                  <m:oMath xmlns:m="http://schemas.openxmlformats.org/officeDocument/2006/math">
                    <m:sSub>
                      <m:sSubPr>
                        <m:ctrlPr>
                          <a:rPr lang="en-US" altLang="zh-CN" sz="1200" i="1">
                            <a:solidFill>
                              <a:schemeClr val="tx1"/>
                            </a:solidFill>
                            <a:latin typeface="Cambria Math" panose="02040503050406030204" pitchFamily="18" charset="0"/>
                            <a:cs typeface="Times New Roman" panose="02020603050405020304" pitchFamily="18" charset="0"/>
                          </a:rPr>
                        </m:ctrlPr>
                      </m:sSubPr>
                      <m:e>
                        <m:r>
                          <a:rPr lang="en-US" altLang="zh-CN" sz="1200" i="1">
                            <a:solidFill>
                              <a:schemeClr val="tx1"/>
                            </a:solidFill>
                            <a:latin typeface="Cambria Math" panose="02040503050406030204" pitchFamily="18" charset="0"/>
                            <a:cs typeface="Times New Roman" panose="02020603050405020304" pitchFamily="18" charset="0"/>
                          </a:rPr>
                          <m:t>𝑦</m:t>
                        </m:r>
                      </m:e>
                      <m:sub>
                        <m:r>
                          <a:rPr lang="en-US" altLang="zh-CN" sz="1200" i="1">
                            <a:solidFill>
                              <a:schemeClr val="tx1"/>
                            </a:solidFill>
                            <a:latin typeface="Cambria Math" panose="02040503050406030204" pitchFamily="18" charset="0"/>
                            <a:cs typeface="Times New Roman" panose="02020603050405020304" pitchFamily="18" charset="0"/>
                          </a:rPr>
                          <m:t>𝑙</m:t>
                        </m:r>
                      </m:sub>
                    </m:sSub>
                  </m:oMath>
                </a14:m>
                <a:endParaRPr lang="zh-CN" altLang="en-US" sz="12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795" name="文本框 794">
                <a:extLst>
                  <a:ext uri="{FF2B5EF4-FFF2-40B4-BE49-F238E27FC236}">
                    <a16:creationId xmlns:a16="http://schemas.microsoft.com/office/drawing/2014/main" id="{BF7CD8BC-994B-E25D-A09F-1B25BA3DAFCC}"/>
                  </a:ext>
                </a:extLst>
              </p:cNvPr>
              <p:cNvSpPr txBox="1">
                <a:spLocks noRot="1" noChangeAspect="1" noMove="1" noResize="1" noEditPoints="1" noAdjustHandles="1" noChangeArrowheads="1" noChangeShapeType="1" noTextEdit="1"/>
              </p:cNvSpPr>
              <p:nvPr/>
            </p:nvSpPr>
            <p:spPr>
              <a:xfrm>
                <a:off x="7610194" y="4532738"/>
                <a:ext cx="2176811" cy="276999"/>
              </a:xfrm>
              <a:prstGeom prst="rect">
                <a:avLst/>
              </a:prstGeom>
              <a:blipFill>
                <a:blip r:embed="rId7"/>
                <a:stretch>
                  <a:fillRect t="-2222" b="-1777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96" name="文本框 795">
                <a:extLst>
                  <a:ext uri="{FF2B5EF4-FFF2-40B4-BE49-F238E27FC236}">
                    <a16:creationId xmlns:a16="http://schemas.microsoft.com/office/drawing/2014/main" id="{242C92E8-0A99-8355-D7FA-11A5D8E7826F}"/>
                  </a:ext>
                </a:extLst>
              </p:cNvPr>
              <p:cNvSpPr txBox="1"/>
              <p:nvPr/>
            </p:nvSpPr>
            <p:spPr>
              <a:xfrm>
                <a:off x="7499855" y="4742025"/>
                <a:ext cx="2667885" cy="276999"/>
              </a:xfrm>
              <a:prstGeom prst="rect">
                <a:avLst/>
              </a:prstGeom>
              <a:noFill/>
            </p:spPr>
            <p:txBody>
              <a:bodyPr wrap="square" rtlCol="0">
                <a:spAutoFit/>
              </a:bodyPr>
              <a:lstStyle/>
              <a:p>
                <a:pPr algn="ctr"/>
                <a:r>
                  <a:rPr lang="en-US" altLang="zh-CN" sz="1200" dirty="0">
                    <a:latin typeface="Times New Roman" panose="02020603050405020304" pitchFamily="18" charset="0"/>
                    <a:cs typeface="Times New Roman" panose="02020603050405020304" pitchFamily="18" charset="0"/>
                  </a:rPr>
                  <a:t>Suspected model predicted label </a:t>
                </a:r>
                <a14:m>
                  <m:oMath xmlns:m="http://schemas.openxmlformats.org/officeDocument/2006/math">
                    <m:sSub>
                      <m:sSubPr>
                        <m:ctrlPr>
                          <a:rPr lang="en-US" altLang="zh-CN" sz="1200" i="1" smtClean="0">
                            <a:latin typeface="Cambria Math" panose="02040503050406030204" pitchFamily="18" charset="0"/>
                            <a:cs typeface="Times New Roman" panose="02020603050405020304" pitchFamily="18" charset="0"/>
                          </a:rPr>
                        </m:ctrlPr>
                      </m:sSubPr>
                      <m:e>
                        <m:r>
                          <a:rPr lang="en-US" altLang="zh-CN" sz="1200" b="0" i="1" smtClean="0">
                            <a:latin typeface="Cambria Math" panose="02040503050406030204" pitchFamily="18" charset="0"/>
                            <a:cs typeface="Times New Roman" panose="02020603050405020304" pitchFamily="18" charset="0"/>
                          </a:rPr>
                          <m:t>𝑦</m:t>
                        </m:r>
                      </m:e>
                      <m:sub>
                        <m:r>
                          <a:rPr lang="en-US" altLang="zh-CN" sz="1200" b="0" i="1" smtClean="0">
                            <a:latin typeface="Cambria Math" panose="02040503050406030204" pitchFamily="18" charset="0"/>
                            <a:cs typeface="Times New Roman" panose="02020603050405020304" pitchFamily="18" charset="0"/>
                          </a:rPr>
                          <m:t>𝑠</m:t>
                        </m:r>
                      </m:sub>
                    </m:sSub>
                  </m:oMath>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796" name="文本框 795">
                <a:extLst>
                  <a:ext uri="{FF2B5EF4-FFF2-40B4-BE49-F238E27FC236}">
                    <a16:creationId xmlns:a16="http://schemas.microsoft.com/office/drawing/2014/main" id="{242C92E8-0A99-8355-D7FA-11A5D8E7826F}"/>
                  </a:ext>
                </a:extLst>
              </p:cNvPr>
              <p:cNvSpPr txBox="1">
                <a:spLocks noRot="1" noChangeAspect="1" noMove="1" noResize="1" noEditPoints="1" noAdjustHandles="1" noChangeArrowheads="1" noChangeShapeType="1" noTextEdit="1"/>
              </p:cNvSpPr>
              <p:nvPr/>
            </p:nvSpPr>
            <p:spPr>
              <a:xfrm>
                <a:off x="7499855" y="4742025"/>
                <a:ext cx="2667885" cy="276999"/>
              </a:xfrm>
              <a:prstGeom prst="rect">
                <a:avLst/>
              </a:prstGeom>
              <a:blipFill>
                <a:blip r:embed="rId8"/>
                <a:stretch>
                  <a:fillRect t="-2222" b="-17778"/>
                </a:stretch>
              </a:blipFill>
            </p:spPr>
            <p:txBody>
              <a:bodyPr/>
              <a:lstStyle/>
              <a:p>
                <a:r>
                  <a:rPr lang="zh-CN" altLang="en-US">
                    <a:noFill/>
                  </a:rPr>
                  <a:t> </a:t>
                </a:r>
              </a:p>
            </p:txBody>
          </p:sp>
        </mc:Fallback>
      </mc:AlternateContent>
      <p:sp>
        <p:nvSpPr>
          <p:cNvPr id="827" name="左大括号 826">
            <a:extLst>
              <a:ext uri="{FF2B5EF4-FFF2-40B4-BE49-F238E27FC236}">
                <a16:creationId xmlns:a16="http://schemas.microsoft.com/office/drawing/2014/main" id="{D4729B0B-60B2-0FDC-1291-173D138AB677}"/>
              </a:ext>
            </a:extLst>
          </p:cNvPr>
          <p:cNvSpPr/>
          <p:nvPr/>
        </p:nvSpPr>
        <p:spPr>
          <a:xfrm>
            <a:off x="10341772" y="4472676"/>
            <a:ext cx="114668" cy="457092"/>
          </a:xfrm>
          <a:prstGeom prst="leftBrace">
            <a:avLst>
              <a:gd name="adj1" fmla="val 43996"/>
              <a:gd name="adj2" fmla="val 5441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829" name="文本框 828">
                <a:extLst>
                  <a:ext uri="{FF2B5EF4-FFF2-40B4-BE49-F238E27FC236}">
                    <a16:creationId xmlns:a16="http://schemas.microsoft.com/office/drawing/2014/main" id="{34B0A7DF-8AA0-8D08-47F0-6F69DF7F821A}"/>
                  </a:ext>
                </a:extLst>
              </p:cNvPr>
              <p:cNvSpPr txBox="1"/>
              <p:nvPr/>
            </p:nvSpPr>
            <p:spPr>
              <a:xfrm>
                <a:off x="10102859" y="4421357"/>
                <a:ext cx="1694198" cy="276999"/>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altLang="zh-CN" sz="1200" i="1" smtClean="0">
                              <a:solidFill>
                                <a:schemeClr val="tx1"/>
                              </a:solidFill>
                              <a:latin typeface="Cambria Math" panose="02040503050406030204" pitchFamily="18" charset="0"/>
                              <a:cs typeface="Times New Roman" panose="02020603050405020304" pitchFamily="18" charset="0"/>
                            </a:rPr>
                          </m:ctrlPr>
                        </m:sSubPr>
                        <m:e>
                          <m:r>
                            <a:rPr lang="en-US" altLang="zh-CN" sz="1200" i="1">
                              <a:solidFill>
                                <a:schemeClr val="tx1"/>
                              </a:solidFill>
                              <a:latin typeface="Cambria Math" panose="02040503050406030204" pitchFamily="18" charset="0"/>
                              <a:cs typeface="Times New Roman" panose="02020603050405020304" pitchFamily="18" charset="0"/>
                            </a:rPr>
                            <m:t>𝑦</m:t>
                          </m:r>
                        </m:e>
                        <m:sub>
                          <m:r>
                            <a:rPr lang="en-US" altLang="zh-CN" sz="1200" i="1">
                              <a:solidFill>
                                <a:schemeClr val="tx1"/>
                              </a:solidFill>
                              <a:latin typeface="Cambria Math" panose="02040503050406030204" pitchFamily="18" charset="0"/>
                              <a:cs typeface="Times New Roman" panose="02020603050405020304" pitchFamily="18" charset="0"/>
                            </a:rPr>
                            <m:t>𝑙</m:t>
                          </m:r>
                        </m:sub>
                      </m:sSub>
                      <m:r>
                        <a:rPr lang="en-US" altLang="zh-CN" sz="1200" b="0" i="0" smtClean="0">
                          <a:solidFill>
                            <a:schemeClr val="tx1"/>
                          </a:solidFill>
                          <a:latin typeface="Cambria Math" panose="02040503050406030204" pitchFamily="18" charset="0"/>
                          <a:cs typeface="Times New Roman" panose="02020603050405020304" pitchFamily="18" charset="0"/>
                        </a:rPr>
                        <m:t>=</m:t>
                      </m:r>
                      <m:sSub>
                        <m:sSubPr>
                          <m:ctrlPr>
                            <a:rPr lang="en-US" altLang="zh-CN" sz="1200" i="1">
                              <a:solidFill>
                                <a:schemeClr val="tx1"/>
                              </a:solidFill>
                              <a:latin typeface="Cambria Math" panose="02040503050406030204" pitchFamily="18" charset="0"/>
                              <a:cs typeface="Times New Roman" panose="02020603050405020304" pitchFamily="18" charset="0"/>
                            </a:rPr>
                          </m:ctrlPr>
                        </m:sSubPr>
                        <m:e>
                          <m:r>
                            <a:rPr lang="en-US" altLang="zh-CN" sz="1200" i="1">
                              <a:solidFill>
                                <a:schemeClr val="tx1"/>
                              </a:solidFill>
                              <a:latin typeface="Cambria Math" panose="02040503050406030204" pitchFamily="18" charset="0"/>
                              <a:cs typeface="Times New Roman" panose="02020603050405020304" pitchFamily="18" charset="0"/>
                            </a:rPr>
                            <m:t>𝑦</m:t>
                          </m:r>
                        </m:e>
                        <m:sub>
                          <m:r>
                            <a:rPr lang="en-US" altLang="zh-CN" sz="1200" i="1">
                              <a:solidFill>
                                <a:schemeClr val="tx1"/>
                              </a:solidFill>
                              <a:latin typeface="Cambria Math" panose="02040503050406030204" pitchFamily="18" charset="0"/>
                              <a:cs typeface="Times New Roman" panose="02020603050405020304" pitchFamily="18" charset="0"/>
                            </a:rPr>
                            <m:t>𝑠</m:t>
                          </m:r>
                        </m:sub>
                      </m:sSub>
                      <m:r>
                        <a:rPr lang="en-US" altLang="zh-CN" sz="1200" b="0" i="0" smtClean="0">
                          <a:solidFill>
                            <a:schemeClr val="tx1"/>
                          </a:solidFill>
                          <a:latin typeface="Cambria Math" panose="02040503050406030204" pitchFamily="18" charset="0"/>
                          <a:cs typeface="Times New Roman" panose="02020603050405020304" pitchFamily="18" charset="0"/>
                        </a:rPr>
                        <m:t> </m:t>
                      </m:r>
                    </m:oMath>
                  </m:oMathPara>
                </a14:m>
                <a:endParaRPr lang="zh-CN" altLang="en-US" sz="1200" dirty="0">
                  <a:solidFill>
                    <a:srgbClr val="00B050"/>
                  </a:solidFill>
                  <a:latin typeface="Times New Roman" panose="02020603050405020304" pitchFamily="18" charset="0"/>
                  <a:cs typeface="Times New Roman" panose="02020603050405020304" pitchFamily="18" charset="0"/>
                </a:endParaRPr>
              </a:p>
            </p:txBody>
          </p:sp>
        </mc:Choice>
        <mc:Fallback xmlns="">
          <p:sp>
            <p:nvSpPr>
              <p:cNvPr id="829" name="文本框 828">
                <a:extLst>
                  <a:ext uri="{FF2B5EF4-FFF2-40B4-BE49-F238E27FC236}">
                    <a16:creationId xmlns:a16="http://schemas.microsoft.com/office/drawing/2014/main" id="{34B0A7DF-8AA0-8D08-47F0-6F69DF7F821A}"/>
                  </a:ext>
                </a:extLst>
              </p:cNvPr>
              <p:cNvSpPr txBox="1">
                <a:spLocks noRot="1" noChangeAspect="1" noMove="1" noResize="1" noEditPoints="1" noAdjustHandles="1" noChangeArrowheads="1" noChangeShapeType="1" noTextEdit="1"/>
              </p:cNvSpPr>
              <p:nvPr/>
            </p:nvSpPr>
            <p:spPr>
              <a:xfrm>
                <a:off x="10102859" y="4421357"/>
                <a:ext cx="1694198" cy="276999"/>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05" name="文本框 1204">
                <a:extLst>
                  <a:ext uri="{FF2B5EF4-FFF2-40B4-BE49-F238E27FC236}">
                    <a16:creationId xmlns:a16="http://schemas.microsoft.com/office/drawing/2014/main" id="{146A770B-7173-6B71-8088-9AB719BED4D8}"/>
                  </a:ext>
                </a:extLst>
              </p:cNvPr>
              <p:cNvSpPr txBox="1"/>
              <p:nvPr/>
            </p:nvSpPr>
            <p:spPr>
              <a:xfrm>
                <a:off x="7437283" y="5195392"/>
                <a:ext cx="3049133" cy="276999"/>
              </a:xfrm>
              <a:prstGeom prst="rect">
                <a:avLst/>
              </a:prstGeom>
              <a:noFill/>
            </p:spPr>
            <p:txBody>
              <a:bodyPr wrap="square" rtlCol="0">
                <a:spAutoFit/>
              </a:bodyPr>
              <a:lstStyle/>
              <a:p>
                <a:pPr algn="ctr"/>
                <a:r>
                  <a:rPr lang="en-US" altLang="zh-CN" sz="1200" dirty="0">
                    <a:solidFill>
                      <a:schemeClr val="tx1"/>
                    </a:solidFill>
                    <a:latin typeface="Times New Roman" panose="02020603050405020304" pitchFamily="18" charset="0"/>
                    <a:cs typeface="Times New Roman" panose="02020603050405020304" pitchFamily="18" charset="0"/>
                  </a:rPr>
                  <a:t>Legal model </a:t>
                </a:r>
                <a:r>
                  <a:rPr lang="en-US" altLang="zh-CN" sz="1200" dirty="0">
                    <a:latin typeface="Times New Roman" panose="02020603050405020304" pitchFamily="18" charset="0"/>
                    <a:cs typeface="Times New Roman" panose="02020603050405020304" pitchFamily="18" charset="0"/>
                  </a:rPr>
                  <a:t>predicted</a:t>
                </a:r>
                <a:r>
                  <a:rPr lang="en-US" altLang="zh-CN" sz="1200" dirty="0">
                    <a:solidFill>
                      <a:schemeClr val="tx1"/>
                    </a:solidFill>
                    <a:latin typeface="Times New Roman" panose="02020603050405020304" pitchFamily="18" charset="0"/>
                    <a:cs typeface="Times New Roman" panose="02020603050405020304" pitchFamily="18" charset="0"/>
                  </a:rPr>
                  <a:t> distribution</a:t>
                </a:r>
                <a14:m>
                  <m:oMath xmlns:m="http://schemas.openxmlformats.org/officeDocument/2006/math">
                    <m:sSub>
                      <m:sSubPr>
                        <m:ctrlPr>
                          <a:rPr lang="en-US" altLang="zh-CN" sz="1200" i="1">
                            <a:solidFill>
                              <a:schemeClr val="tx1"/>
                            </a:solidFill>
                            <a:latin typeface="Cambria Math" panose="02040503050406030204" pitchFamily="18" charset="0"/>
                            <a:cs typeface="Times New Roman" panose="02020603050405020304" pitchFamily="18" charset="0"/>
                          </a:rPr>
                        </m:ctrlPr>
                      </m:sSubPr>
                      <m:e>
                        <m:r>
                          <a:rPr lang="en-US" altLang="zh-CN" sz="1200" b="0" i="1" smtClean="0">
                            <a:solidFill>
                              <a:schemeClr val="tx1"/>
                            </a:solidFill>
                            <a:latin typeface="Cambria Math" panose="02040503050406030204" pitchFamily="18" charset="0"/>
                            <a:cs typeface="Times New Roman" panose="02020603050405020304" pitchFamily="18" charset="0"/>
                          </a:rPr>
                          <m:t> </m:t>
                        </m:r>
                        <m:r>
                          <a:rPr lang="en-US" altLang="zh-CN" sz="1200" b="0" i="1" smtClean="0">
                            <a:solidFill>
                              <a:schemeClr val="tx1"/>
                            </a:solidFill>
                            <a:latin typeface="Cambria Math" panose="02040503050406030204" pitchFamily="18" charset="0"/>
                            <a:cs typeface="Times New Roman" panose="02020603050405020304" pitchFamily="18" charset="0"/>
                          </a:rPr>
                          <m:t>𝑝</m:t>
                        </m:r>
                      </m:e>
                      <m:sub>
                        <m:r>
                          <a:rPr lang="en-US" altLang="zh-CN" sz="1200" i="1">
                            <a:solidFill>
                              <a:schemeClr val="tx1"/>
                            </a:solidFill>
                            <a:latin typeface="Cambria Math" panose="02040503050406030204" pitchFamily="18" charset="0"/>
                            <a:cs typeface="Times New Roman" panose="02020603050405020304" pitchFamily="18" charset="0"/>
                          </a:rPr>
                          <m:t>𝑙</m:t>
                        </m:r>
                      </m:sub>
                    </m:sSub>
                  </m:oMath>
                </a14:m>
                <a:endParaRPr lang="zh-CN" altLang="en-US" sz="12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1205" name="文本框 1204">
                <a:extLst>
                  <a:ext uri="{FF2B5EF4-FFF2-40B4-BE49-F238E27FC236}">
                    <a16:creationId xmlns:a16="http://schemas.microsoft.com/office/drawing/2014/main" id="{146A770B-7173-6B71-8088-9AB719BED4D8}"/>
                  </a:ext>
                </a:extLst>
              </p:cNvPr>
              <p:cNvSpPr txBox="1">
                <a:spLocks noRot="1" noChangeAspect="1" noMove="1" noResize="1" noEditPoints="1" noAdjustHandles="1" noChangeArrowheads="1" noChangeShapeType="1" noTextEdit="1"/>
              </p:cNvSpPr>
              <p:nvPr/>
            </p:nvSpPr>
            <p:spPr>
              <a:xfrm>
                <a:off x="7437283" y="5195392"/>
                <a:ext cx="3049133" cy="276999"/>
              </a:xfrm>
              <a:prstGeom prst="rect">
                <a:avLst/>
              </a:prstGeom>
              <a:blipFill>
                <a:blip r:embed="rId10"/>
                <a:stretch>
                  <a:fillRect b="-1521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06" name="文本框 1205">
                <a:extLst>
                  <a:ext uri="{FF2B5EF4-FFF2-40B4-BE49-F238E27FC236}">
                    <a16:creationId xmlns:a16="http://schemas.microsoft.com/office/drawing/2014/main" id="{4BBBE3A3-F070-0643-EED6-2E8615351DAE}"/>
                  </a:ext>
                </a:extLst>
              </p:cNvPr>
              <p:cNvSpPr txBox="1"/>
              <p:nvPr/>
            </p:nvSpPr>
            <p:spPr>
              <a:xfrm>
                <a:off x="7624794" y="5364840"/>
                <a:ext cx="2909261" cy="276999"/>
              </a:xfrm>
              <a:prstGeom prst="rect">
                <a:avLst/>
              </a:prstGeom>
              <a:noFill/>
            </p:spPr>
            <p:txBody>
              <a:bodyPr wrap="square" rtlCol="0">
                <a:spAutoFit/>
              </a:bodyPr>
              <a:lstStyle/>
              <a:p>
                <a:pPr algn="ctr"/>
                <a:r>
                  <a:rPr lang="en-US" altLang="zh-CN" sz="1200" dirty="0">
                    <a:latin typeface="Times New Roman" panose="02020603050405020304" pitchFamily="18" charset="0"/>
                    <a:cs typeface="Times New Roman" panose="02020603050405020304" pitchFamily="18" charset="0"/>
                  </a:rPr>
                  <a:t>Suspected model predicted distribution </a:t>
                </a:r>
                <a14:m>
                  <m:oMath xmlns:m="http://schemas.openxmlformats.org/officeDocument/2006/math">
                    <m:sSub>
                      <m:sSubPr>
                        <m:ctrlPr>
                          <a:rPr lang="en-US" altLang="zh-CN" sz="1200" i="1" smtClean="0">
                            <a:latin typeface="Cambria Math" panose="02040503050406030204" pitchFamily="18" charset="0"/>
                            <a:cs typeface="Times New Roman" panose="02020603050405020304" pitchFamily="18" charset="0"/>
                          </a:rPr>
                        </m:ctrlPr>
                      </m:sSubPr>
                      <m:e>
                        <m:r>
                          <a:rPr lang="en-US" altLang="zh-CN" sz="1200" b="0" i="1" smtClean="0">
                            <a:latin typeface="Cambria Math" panose="02040503050406030204" pitchFamily="18" charset="0"/>
                            <a:cs typeface="Times New Roman" panose="02020603050405020304" pitchFamily="18" charset="0"/>
                          </a:rPr>
                          <m:t>𝑝</m:t>
                        </m:r>
                      </m:e>
                      <m:sub>
                        <m:r>
                          <a:rPr lang="en-US" altLang="zh-CN" sz="1200" b="0" i="1" smtClean="0">
                            <a:latin typeface="Cambria Math" panose="02040503050406030204" pitchFamily="18" charset="0"/>
                            <a:cs typeface="Times New Roman" panose="02020603050405020304" pitchFamily="18" charset="0"/>
                          </a:rPr>
                          <m:t>𝑠</m:t>
                        </m:r>
                      </m:sub>
                    </m:sSub>
                  </m:oMath>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1206" name="文本框 1205">
                <a:extLst>
                  <a:ext uri="{FF2B5EF4-FFF2-40B4-BE49-F238E27FC236}">
                    <a16:creationId xmlns:a16="http://schemas.microsoft.com/office/drawing/2014/main" id="{4BBBE3A3-F070-0643-EED6-2E8615351DAE}"/>
                  </a:ext>
                </a:extLst>
              </p:cNvPr>
              <p:cNvSpPr txBox="1">
                <a:spLocks noRot="1" noChangeAspect="1" noMove="1" noResize="1" noEditPoints="1" noAdjustHandles="1" noChangeArrowheads="1" noChangeShapeType="1" noTextEdit="1"/>
              </p:cNvSpPr>
              <p:nvPr/>
            </p:nvSpPr>
            <p:spPr>
              <a:xfrm>
                <a:off x="7624794" y="5364840"/>
                <a:ext cx="2909261" cy="276999"/>
              </a:xfrm>
              <a:prstGeom prst="rect">
                <a:avLst/>
              </a:prstGeom>
              <a:blipFill>
                <a:blip r:embed="rId11"/>
                <a:stretch>
                  <a:fillRect b="-1777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10" name="文本框 1209">
                <a:extLst>
                  <a:ext uri="{FF2B5EF4-FFF2-40B4-BE49-F238E27FC236}">
                    <a16:creationId xmlns:a16="http://schemas.microsoft.com/office/drawing/2014/main" id="{127A6EBE-50F1-2F4D-A4C6-DB7DDE690BB2}"/>
                  </a:ext>
                </a:extLst>
              </p:cNvPr>
              <p:cNvSpPr txBox="1"/>
              <p:nvPr/>
            </p:nvSpPr>
            <p:spPr>
              <a:xfrm>
                <a:off x="10567559" y="5145622"/>
                <a:ext cx="331864" cy="276999"/>
              </a:xfrm>
              <a:prstGeom prst="rect">
                <a:avLst/>
              </a:prstGeom>
              <a:noFill/>
            </p:spPr>
            <p:txBody>
              <a:bodyPr wrap="square" rtlCol="0">
                <a:spAutoFit/>
              </a:bodyPr>
              <a:lstStyle/>
              <a:p>
                <a:pPr algn="ctr"/>
                <a14:m>
                  <m:oMathPara xmlns:m="http://schemas.openxmlformats.org/officeDocument/2006/math">
                    <m:oMathParaPr>
                      <m:jc m:val="left"/>
                    </m:oMathParaPr>
                    <m:oMath xmlns:m="http://schemas.openxmlformats.org/officeDocument/2006/math">
                      <m:sSub>
                        <m:sSubPr>
                          <m:ctrlPr>
                            <a:rPr lang="en-US" altLang="zh-CN" sz="1200" i="1" smtClean="0">
                              <a:solidFill>
                                <a:schemeClr val="tx1"/>
                              </a:solidFill>
                              <a:latin typeface="Cambria Math" panose="02040503050406030204" pitchFamily="18" charset="0"/>
                              <a:cs typeface="Times New Roman" panose="02020603050405020304" pitchFamily="18" charset="0"/>
                            </a:rPr>
                          </m:ctrlPr>
                        </m:sSubPr>
                        <m:e>
                          <m:r>
                            <a:rPr lang="en-US" altLang="zh-CN" sz="1200" b="0" i="1" smtClean="0">
                              <a:solidFill>
                                <a:schemeClr val="tx1"/>
                              </a:solidFill>
                              <a:latin typeface="Cambria Math" panose="02040503050406030204" pitchFamily="18" charset="0"/>
                              <a:cs typeface="Times New Roman" panose="02020603050405020304" pitchFamily="18" charset="0"/>
                            </a:rPr>
                            <m:t>𝑝</m:t>
                          </m:r>
                        </m:e>
                        <m:sub>
                          <m:r>
                            <a:rPr lang="en-US" altLang="zh-CN" sz="1200" i="1">
                              <a:solidFill>
                                <a:schemeClr val="tx1"/>
                              </a:solidFill>
                              <a:latin typeface="Cambria Math" panose="02040503050406030204" pitchFamily="18" charset="0"/>
                              <a:cs typeface="Times New Roman" panose="02020603050405020304" pitchFamily="18" charset="0"/>
                            </a:rPr>
                            <m:t>𝑙</m:t>
                          </m:r>
                        </m:sub>
                      </m:sSub>
                    </m:oMath>
                  </m:oMathPara>
                </a14:m>
                <a:endParaRPr lang="zh-CN" altLang="en-US" sz="12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1210" name="文本框 1209">
                <a:extLst>
                  <a:ext uri="{FF2B5EF4-FFF2-40B4-BE49-F238E27FC236}">
                    <a16:creationId xmlns:a16="http://schemas.microsoft.com/office/drawing/2014/main" id="{127A6EBE-50F1-2F4D-A4C6-DB7DDE690BB2}"/>
                  </a:ext>
                </a:extLst>
              </p:cNvPr>
              <p:cNvSpPr txBox="1">
                <a:spLocks noRot="1" noChangeAspect="1" noMove="1" noResize="1" noEditPoints="1" noAdjustHandles="1" noChangeArrowheads="1" noChangeShapeType="1" noTextEdit="1"/>
              </p:cNvSpPr>
              <p:nvPr/>
            </p:nvSpPr>
            <p:spPr>
              <a:xfrm>
                <a:off x="10567559" y="5145622"/>
                <a:ext cx="331864" cy="276999"/>
              </a:xfrm>
              <a:prstGeom prst="rect">
                <a:avLst/>
              </a:prstGeom>
              <a:blipFill>
                <a:blip r:embed="rId12"/>
                <a:stretch>
                  <a:fillRect/>
                </a:stretch>
              </a:blipFill>
            </p:spPr>
            <p:txBody>
              <a:bodyPr/>
              <a:lstStyle/>
              <a:p>
                <a:r>
                  <a:rPr lang="zh-CN" altLang="en-US">
                    <a:noFill/>
                  </a:rPr>
                  <a:t> </a:t>
                </a:r>
              </a:p>
            </p:txBody>
          </p:sp>
        </mc:Fallback>
      </mc:AlternateContent>
      <p:sp>
        <p:nvSpPr>
          <p:cNvPr id="1216" name="左大括号 1215">
            <a:extLst>
              <a:ext uri="{FF2B5EF4-FFF2-40B4-BE49-F238E27FC236}">
                <a16:creationId xmlns:a16="http://schemas.microsoft.com/office/drawing/2014/main" id="{F2B2FF69-DFEB-93A2-35B6-9C2B244DFD54}"/>
              </a:ext>
            </a:extLst>
          </p:cNvPr>
          <p:cNvSpPr/>
          <p:nvPr/>
        </p:nvSpPr>
        <p:spPr>
          <a:xfrm>
            <a:off x="10416462" y="5159193"/>
            <a:ext cx="114668" cy="457092"/>
          </a:xfrm>
          <a:prstGeom prst="leftBrace">
            <a:avLst>
              <a:gd name="adj1" fmla="val 43996"/>
              <a:gd name="adj2" fmla="val 5441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1217" name="文本框 1216">
                <a:extLst>
                  <a:ext uri="{FF2B5EF4-FFF2-40B4-BE49-F238E27FC236}">
                    <a16:creationId xmlns:a16="http://schemas.microsoft.com/office/drawing/2014/main" id="{CCA31BE9-AF18-4A65-25D5-0384B1175C86}"/>
                  </a:ext>
                </a:extLst>
              </p:cNvPr>
              <p:cNvSpPr txBox="1"/>
              <p:nvPr/>
            </p:nvSpPr>
            <p:spPr>
              <a:xfrm>
                <a:off x="10124652" y="4637829"/>
                <a:ext cx="1694198" cy="276999"/>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altLang="zh-CN" sz="1200" i="1" smtClean="0">
                              <a:solidFill>
                                <a:schemeClr val="tx1"/>
                              </a:solidFill>
                              <a:latin typeface="Cambria Math" panose="02040503050406030204" pitchFamily="18" charset="0"/>
                              <a:cs typeface="Times New Roman" panose="02020603050405020304" pitchFamily="18" charset="0"/>
                            </a:rPr>
                          </m:ctrlPr>
                        </m:sSubPr>
                        <m:e>
                          <m:r>
                            <a:rPr lang="en-US" altLang="zh-CN" sz="1200" i="1">
                              <a:solidFill>
                                <a:schemeClr val="tx1"/>
                              </a:solidFill>
                              <a:latin typeface="Cambria Math" panose="02040503050406030204" pitchFamily="18" charset="0"/>
                              <a:cs typeface="Times New Roman" panose="02020603050405020304" pitchFamily="18" charset="0"/>
                            </a:rPr>
                            <m:t>𝑦</m:t>
                          </m:r>
                        </m:e>
                        <m:sub>
                          <m:r>
                            <a:rPr lang="en-US" altLang="zh-CN" sz="1200" i="1">
                              <a:solidFill>
                                <a:schemeClr val="tx1"/>
                              </a:solidFill>
                              <a:latin typeface="Cambria Math" panose="02040503050406030204" pitchFamily="18" charset="0"/>
                              <a:cs typeface="Times New Roman" panose="02020603050405020304" pitchFamily="18" charset="0"/>
                            </a:rPr>
                            <m:t>𝑙</m:t>
                          </m:r>
                        </m:sub>
                      </m:sSub>
                      <m:sSub>
                        <m:sSubPr>
                          <m:ctrlPr>
                            <a:rPr lang="en-US" altLang="zh-CN" sz="1200" i="1">
                              <a:solidFill>
                                <a:schemeClr val="tx1"/>
                              </a:solidFill>
                              <a:latin typeface="Cambria Math" panose="02040503050406030204" pitchFamily="18" charset="0"/>
                              <a:cs typeface="Times New Roman" panose="02020603050405020304" pitchFamily="18" charset="0"/>
                            </a:rPr>
                          </m:ctrlPr>
                        </m:sSubPr>
                        <m:e>
                          <m:r>
                            <a:rPr lang="zh-CN" altLang="en-US" sz="1200" i="1" smtClean="0">
                              <a:solidFill>
                                <a:schemeClr val="tx1"/>
                              </a:solidFill>
                              <a:latin typeface="Cambria Math" panose="02040503050406030204" pitchFamily="18" charset="0"/>
                              <a:cs typeface="Times New Roman" panose="02020603050405020304" pitchFamily="18" charset="0"/>
                            </a:rPr>
                            <m:t>≠</m:t>
                          </m:r>
                          <m:r>
                            <a:rPr lang="en-US" altLang="zh-CN" sz="1200" i="1">
                              <a:solidFill>
                                <a:schemeClr val="tx1"/>
                              </a:solidFill>
                              <a:latin typeface="Cambria Math" panose="02040503050406030204" pitchFamily="18" charset="0"/>
                              <a:cs typeface="Times New Roman" panose="02020603050405020304" pitchFamily="18" charset="0"/>
                            </a:rPr>
                            <m:t>𝑦</m:t>
                          </m:r>
                        </m:e>
                        <m:sub>
                          <m:r>
                            <a:rPr lang="en-US" altLang="zh-CN" sz="1200" i="1">
                              <a:solidFill>
                                <a:schemeClr val="tx1"/>
                              </a:solidFill>
                              <a:latin typeface="Cambria Math" panose="02040503050406030204" pitchFamily="18" charset="0"/>
                              <a:cs typeface="Times New Roman" panose="02020603050405020304" pitchFamily="18" charset="0"/>
                            </a:rPr>
                            <m:t>𝑠</m:t>
                          </m:r>
                          <m:r>
                            <a:rPr lang="en-US" altLang="zh-CN" sz="1200" b="0" i="1" smtClean="0">
                              <a:solidFill>
                                <a:schemeClr val="tx1"/>
                              </a:solidFill>
                              <a:latin typeface="Cambria Math" panose="02040503050406030204" pitchFamily="18" charset="0"/>
                              <a:cs typeface="Times New Roman" panose="02020603050405020304" pitchFamily="18" charset="0"/>
                            </a:rPr>
                            <m:t> </m:t>
                          </m:r>
                        </m:sub>
                      </m:sSub>
                    </m:oMath>
                  </m:oMathPara>
                </a14:m>
                <a:endParaRPr lang="zh-CN" altLang="en-US" sz="1200" dirty="0">
                  <a:solidFill>
                    <a:srgbClr val="FF0000"/>
                  </a:solidFill>
                  <a:latin typeface="Times New Roman" panose="02020603050405020304" pitchFamily="18" charset="0"/>
                  <a:cs typeface="Times New Roman" panose="02020603050405020304" pitchFamily="18" charset="0"/>
                </a:endParaRPr>
              </a:p>
            </p:txBody>
          </p:sp>
        </mc:Choice>
        <mc:Fallback xmlns="">
          <p:sp>
            <p:nvSpPr>
              <p:cNvPr id="1217" name="文本框 1216">
                <a:extLst>
                  <a:ext uri="{FF2B5EF4-FFF2-40B4-BE49-F238E27FC236}">
                    <a16:creationId xmlns:a16="http://schemas.microsoft.com/office/drawing/2014/main" id="{CCA31BE9-AF18-4A65-25D5-0384B1175C86}"/>
                  </a:ext>
                </a:extLst>
              </p:cNvPr>
              <p:cNvSpPr txBox="1">
                <a:spLocks noRot="1" noChangeAspect="1" noMove="1" noResize="1" noEditPoints="1" noAdjustHandles="1" noChangeArrowheads="1" noChangeShapeType="1" noTextEdit="1"/>
              </p:cNvSpPr>
              <p:nvPr/>
            </p:nvSpPr>
            <p:spPr>
              <a:xfrm>
                <a:off x="10124652" y="4637829"/>
                <a:ext cx="1694198" cy="276999"/>
              </a:xfrm>
              <a:prstGeom prst="rect">
                <a:avLst/>
              </a:prstGeom>
              <a:blipFill>
                <a:blip r:embed="rId13"/>
                <a:stretch>
                  <a:fillRect/>
                </a:stretch>
              </a:blipFill>
            </p:spPr>
            <p:txBody>
              <a:bodyPr/>
              <a:lstStyle/>
              <a:p>
                <a:r>
                  <a:rPr lang="zh-CN" altLang="en-US">
                    <a:noFill/>
                  </a:rPr>
                  <a:t> </a:t>
                </a:r>
              </a:p>
            </p:txBody>
          </p:sp>
        </mc:Fallback>
      </mc:AlternateContent>
      <p:sp>
        <p:nvSpPr>
          <p:cNvPr id="1218" name="椭圆 1217">
            <a:extLst>
              <a:ext uri="{FF2B5EF4-FFF2-40B4-BE49-F238E27FC236}">
                <a16:creationId xmlns:a16="http://schemas.microsoft.com/office/drawing/2014/main" id="{F76E73A7-AE2D-E9D5-EF11-161801F573E2}"/>
              </a:ext>
            </a:extLst>
          </p:cNvPr>
          <p:cNvSpPr/>
          <p:nvPr/>
        </p:nvSpPr>
        <p:spPr>
          <a:xfrm>
            <a:off x="10510183" y="5462083"/>
            <a:ext cx="142103" cy="142969"/>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19" name="文本框 1218">
            <a:extLst>
              <a:ext uri="{FF2B5EF4-FFF2-40B4-BE49-F238E27FC236}">
                <a16:creationId xmlns:a16="http://schemas.microsoft.com/office/drawing/2014/main" id="{6FD6A0BC-1EAB-4933-0377-9CF7D17E7216}"/>
              </a:ext>
            </a:extLst>
          </p:cNvPr>
          <p:cNvSpPr txBox="1"/>
          <p:nvPr/>
        </p:nvSpPr>
        <p:spPr>
          <a:xfrm>
            <a:off x="10454578" y="5389153"/>
            <a:ext cx="261610"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4</a:t>
            </a:r>
            <a:endParaRPr lang="zh-CN" altLang="en-US" sz="1200" dirty="0">
              <a:latin typeface="Times New Roman" panose="02020603050405020304" pitchFamily="18" charset="0"/>
              <a:cs typeface="Times New Roman" panose="02020603050405020304" pitchFamily="18" charset="0"/>
            </a:endParaRPr>
          </a:p>
        </p:txBody>
      </p:sp>
      <p:sp>
        <p:nvSpPr>
          <p:cNvPr id="1220" name="椭圆 1219">
            <a:extLst>
              <a:ext uri="{FF2B5EF4-FFF2-40B4-BE49-F238E27FC236}">
                <a16:creationId xmlns:a16="http://schemas.microsoft.com/office/drawing/2014/main" id="{BA005F85-62A9-9172-CBB0-E78B9A7AA843}"/>
              </a:ext>
            </a:extLst>
          </p:cNvPr>
          <p:cNvSpPr/>
          <p:nvPr/>
        </p:nvSpPr>
        <p:spPr>
          <a:xfrm>
            <a:off x="10448202" y="4494670"/>
            <a:ext cx="142103" cy="142969"/>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21" name="文本框 1220">
            <a:extLst>
              <a:ext uri="{FF2B5EF4-FFF2-40B4-BE49-F238E27FC236}">
                <a16:creationId xmlns:a16="http://schemas.microsoft.com/office/drawing/2014/main" id="{6BE75F40-5C53-4E34-CD31-2A990FA52825}"/>
              </a:ext>
            </a:extLst>
          </p:cNvPr>
          <p:cNvSpPr txBox="1"/>
          <p:nvPr/>
        </p:nvSpPr>
        <p:spPr>
          <a:xfrm>
            <a:off x="10392597" y="4421740"/>
            <a:ext cx="261610"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1</a:t>
            </a:r>
            <a:endParaRPr lang="zh-CN" altLang="en-US" sz="1200" dirty="0">
              <a:latin typeface="Times New Roman" panose="02020603050405020304" pitchFamily="18" charset="0"/>
              <a:cs typeface="Times New Roman" panose="02020603050405020304" pitchFamily="18" charset="0"/>
            </a:endParaRPr>
          </a:p>
        </p:txBody>
      </p:sp>
      <p:sp>
        <p:nvSpPr>
          <p:cNvPr id="1222" name="椭圆 1221">
            <a:extLst>
              <a:ext uri="{FF2B5EF4-FFF2-40B4-BE49-F238E27FC236}">
                <a16:creationId xmlns:a16="http://schemas.microsoft.com/office/drawing/2014/main" id="{3941892E-57FA-037E-562D-C77C6F9F2654}"/>
              </a:ext>
            </a:extLst>
          </p:cNvPr>
          <p:cNvSpPr/>
          <p:nvPr/>
        </p:nvSpPr>
        <p:spPr>
          <a:xfrm>
            <a:off x="10460558" y="4725699"/>
            <a:ext cx="142103" cy="142969"/>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23" name="文本框 1222">
            <a:extLst>
              <a:ext uri="{FF2B5EF4-FFF2-40B4-BE49-F238E27FC236}">
                <a16:creationId xmlns:a16="http://schemas.microsoft.com/office/drawing/2014/main" id="{273F42C3-FD9B-54D6-4074-F58FE7AA0EEE}"/>
              </a:ext>
            </a:extLst>
          </p:cNvPr>
          <p:cNvSpPr txBox="1"/>
          <p:nvPr/>
        </p:nvSpPr>
        <p:spPr>
          <a:xfrm>
            <a:off x="10404953" y="4652769"/>
            <a:ext cx="261610"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2</a:t>
            </a:r>
            <a:endParaRPr lang="zh-CN" altLang="en-US" sz="1200" dirty="0">
              <a:latin typeface="Times New Roman" panose="02020603050405020304" pitchFamily="18" charset="0"/>
              <a:cs typeface="Times New Roman" panose="02020603050405020304" pitchFamily="18" charset="0"/>
            </a:endParaRPr>
          </a:p>
        </p:txBody>
      </p:sp>
      <p:sp>
        <p:nvSpPr>
          <p:cNvPr id="1230" name="椭圆 1229">
            <a:extLst>
              <a:ext uri="{FF2B5EF4-FFF2-40B4-BE49-F238E27FC236}">
                <a16:creationId xmlns:a16="http://schemas.microsoft.com/office/drawing/2014/main" id="{5F9BFC7D-0DF2-0307-323B-B0EEC04F93BC}"/>
              </a:ext>
            </a:extLst>
          </p:cNvPr>
          <p:cNvSpPr/>
          <p:nvPr/>
        </p:nvSpPr>
        <p:spPr>
          <a:xfrm>
            <a:off x="10508124" y="5235571"/>
            <a:ext cx="142103" cy="142969"/>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31" name="文本框 1230">
            <a:extLst>
              <a:ext uri="{FF2B5EF4-FFF2-40B4-BE49-F238E27FC236}">
                <a16:creationId xmlns:a16="http://schemas.microsoft.com/office/drawing/2014/main" id="{48F2E414-5152-DC1D-78B6-ECD23CD3FB24}"/>
              </a:ext>
            </a:extLst>
          </p:cNvPr>
          <p:cNvSpPr txBox="1"/>
          <p:nvPr/>
        </p:nvSpPr>
        <p:spPr>
          <a:xfrm>
            <a:off x="10452519" y="5162641"/>
            <a:ext cx="261610"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3</a:t>
            </a:r>
            <a:endParaRPr lang="zh-CN" altLang="en-US" sz="1200" dirty="0">
              <a:latin typeface="Times New Roman" panose="02020603050405020304" pitchFamily="18" charset="0"/>
              <a:cs typeface="Times New Roman" panose="02020603050405020304" pitchFamily="18" charset="0"/>
            </a:endParaRPr>
          </a:p>
        </p:txBody>
      </p:sp>
      <p:cxnSp>
        <p:nvCxnSpPr>
          <p:cNvPr id="1233" name="直接箭头连接符 1232">
            <a:extLst>
              <a:ext uri="{FF2B5EF4-FFF2-40B4-BE49-F238E27FC236}">
                <a16:creationId xmlns:a16="http://schemas.microsoft.com/office/drawing/2014/main" id="{070989ED-11FF-A97E-64A8-C15BBD84BB02}"/>
              </a:ext>
            </a:extLst>
          </p:cNvPr>
          <p:cNvCxnSpPr/>
          <p:nvPr/>
        </p:nvCxnSpPr>
        <p:spPr>
          <a:xfrm>
            <a:off x="10788212" y="5333042"/>
            <a:ext cx="562232" cy="0"/>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1235" name="文本框 1234">
                <a:extLst>
                  <a:ext uri="{FF2B5EF4-FFF2-40B4-BE49-F238E27FC236}">
                    <a16:creationId xmlns:a16="http://schemas.microsoft.com/office/drawing/2014/main" id="{D2E6C805-30DD-2292-528E-2DFCAB1BDF69}"/>
                  </a:ext>
                </a:extLst>
              </p:cNvPr>
              <p:cNvSpPr txBox="1"/>
              <p:nvPr/>
            </p:nvSpPr>
            <p:spPr>
              <a:xfrm>
                <a:off x="10546734" y="5087768"/>
                <a:ext cx="1035505"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1200" i="1" smtClean="0">
                          <a:latin typeface="Cambria Math" panose="02040503050406030204" pitchFamily="18" charset="0"/>
                          <a:cs typeface="Times New Roman" panose="02020603050405020304" pitchFamily="18" charset="0"/>
                        </a:rPr>
                        <m:t>𝑠𝑖𝑚𝑖𝑙𝑎𝑟</m:t>
                      </m:r>
                    </m:oMath>
                  </m:oMathPara>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1235" name="文本框 1234">
                <a:extLst>
                  <a:ext uri="{FF2B5EF4-FFF2-40B4-BE49-F238E27FC236}">
                    <a16:creationId xmlns:a16="http://schemas.microsoft.com/office/drawing/2014/main" id="{D2E6C805-30DD-2292-528E-2DFCAB1BDF69}"/>
                  </a:ext>
                </a:extLst>
              </p:cNvPr>
              <p:cNvSpPr txBox="1">
                <a:spLocks noRot="1" noChangeAspect="1" noMove="1" noResize="1" noEditPoints="1" noAdjustHandles="1" noChangeArrowheads="1" noChangeShapeType="1" noTextEdit="1"/>
              </p:cNvSpPr>
              <p:nvPr/>
            </p:nvSpPr>
            <p:spPr>
              <a:xfrm>
                <a:off x="10546734" y="5087768"/>
                <a:ext cx="1035505" cy="276999"/>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36" name="文本框 1235">
                <a:extLst>
                  <a:ext uri="{FF2B5EF4-FFF2-40B4-BE49-F238E27FC236}">
                    <a16:creationId xmlns:a16="http://schemas.microsoft.com/office/drawing/2014/main" id="{73E63DC4-83B6-693F-2CFF-B04E01E89622}"/>
                  </a:ext>
                </a:extLst>
              </p:cNvPr>
              <p:cNvSpPr txBox="1"/>
              <p:nvPr/>
            </p:nvSpPr>
            <p:spPr>
              <a:xfrm>
                <a:off x="11252579" y="5129972"/>
                <a:ext cx="447045" cy="2769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200" i="1" smtClean="0">
                              <a:solidFill>
                                <a:schemeClr val="tx1"/>
                              </a:solidFill>
                              <a:latin typeface="Cambria Math" panose="02040503050406030204" pitchFamily="18" charset="0"/>
                              <a:cs typeface="Times New Roman" panose="02020603050405020304" pitchFamily="18" charset="0"/>
                            </a:rPr>
                          </m:ctrlPr>
                        </m:sSubPr>
                        <m:e>
                          <m:r>
                            <a:rPr lang="en-US" altLang="zh-CN" sz="1200" b="0" i="1" smtClean="0">
                              <a:solidFill>
                                <a:schemeClr val="tx1"/>
                              </a:solidFill>
                              <a:latin typeface="Cambria Math" panose="02040503050406030204" pitchFamily="18" charset="0"/>
                              <a:cs typeface="Times New Roman" panose="02020603050405020304" pitchFamily="18" charset="0"/>
                            </a:rPr>
                            <m:t> </m:t>
                          </m:r>
                          <m:r>
                            <a:rPr lang="en-US" altLang="zh-CN" sz="1200" b="0" i="1" smtClean="0">
                              <a:solidFill>
                                <a:schemeClr val="tx1"/>
                              </a:solidFill>
                              <a:latin typeface="Cambria Math" panose="02040503050406030204" pitchFamily="18" charset="0"/>
                              <a:cs typeface="Times New Roman" panose="02020603050405020304" pitchFamily="18" charset="0"/>
                            </a:rPr>
                            <m:t>𝑝</m:t>
                          </m:r>
                        </m:e>
                        <m:sub>
                          <m:r>
                            <a:rPr lang="en-US" altLang="zh-CN" sz="1200" i="1">
                              <a:solidFill>
                                <a:schemeClr val="tx1"/>
                              </a:solidFill>
                              <a:latin typeface="Cambria Math" panose="02040503050406030204" pitchFamily="18" charset="0"/>
                              <a:cs typeface="Times New Roman" panose="02020603050405020304" pitchFamily="18" charset="0"/>
                            </a:rPr>
                            <m:t>𝑠</m:t>
                          </m:r>
                        </m:sub>
                      </m:sSub>
                      <m:r>
                        <a:rPr lang="en-US" altLang="zh-CN" sz="1200" b="0" i="0" smtClean="0">
                          <a:solidFill>
                            <a:schemeClr val="tx1"/>
                          </a:solidFill>
                          <a:latin typeface="Cambria Math" panose="02040503050406030204" pitchFamily="18" charset="0"/>
                          <a:cs typeface="Times New Roman" panose="02020603050405020304" pitchFamily="18" charset="0"/>
                        </a:rPr>
                        <m:t> </m:t>
                      </m:r>
                    </m:oMath>
                  </m:oMathPara>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1236" name="文本框 1235">
                <a:extLst>
                  <a:ext uri="{FF2B5EF4-FFF2-40B4-BE49-F238E27FC236}">
                    <a16:creationId xmlns:a16="http://schemas.microsoft.com/office/drawing/2014/main" id="{73E63DC4-83B6-693F-2CFF-B04E01E89622}"/>
                  </a:ext>
                </a:extLst>
              </p:cNvPr>
              <p:cNvSpPr txBox="1">
                <a:spLocks noRot="1" noChangeAspect="1" noMove="1" noResize="1" noEditPoints="1" noAdjustHandles="1" noChangeArrowheads="1" noChangeShapeType="1" noTextEdit="1"/>
              </p:cNvSpPr>
              <p:nvPr/>
            </p:nvSpPr>
            <p:spPr>
              <a:xfrm>
                <a:off x="11252579" y="5129972"/>
                <a:ext cx="447045" cy="276999"/>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39" name="文本框 1238">
                <a:extLst>
                  <a:ext uri="{FF2B5EF4-FFF2-40B4-BE49-F238E27FC236}">
                    <a16:creationId xmlns:a16="http://schemas.microsoft.com/office/drawing/2014/main" id="{7E7DD977-F442-4AA3-4B79-70C7B8BDEF50}"/>
                  </a:ext>
                </a:extLst>
              </p:cNvPr>
              <p:cNvSpPr txBox="1"/>
              <p:nvPr/>
            </p:nvSpPr>
            <p:spPr>
              <a:xfrm>
                <a:off x="10571679" y="5389153"/>
                <a:ext cx="331864" cy="276999"/>
              </a:xfrm>
              <a:prstGeom prst="rect">
                <a:avLst/>
              </a:prstGeom>
              <a:noFill/>
            </p:spPr>
            <p:txBody>
              <a:bodyPr wrap="square" rtlCol="0">
                <a:spAutoFit/>
              </a:bodyPr>
              <a:lstStyle/>
              <a:p>
                <a:pPr algn="ctr"/>
                <a14:m>
                  <m:oMathPara xmlns:m="http://schemas.openxmlformats.org/officeDocument/2006/math">
                    <m:oMathParaPr>
                      <m:jc m:val="left"/>
                    </m:oMathParaPr>
                    <m:oMath xmlns:m="http://schemas.openxmlformats.org/officeDocument/2006/math">
                      <m:sSub>
                        <m:sSubPr>
                          <m:ctrlPr>
                            <a:rPr lang="en-US" altLang="zh-CN" sz="1200" i="1" smtClean="0">
                              <a:solidFill>
                                <a:schemeClr val="tx1"/>
                              </a:solidFill>
                              <a:latin typeface="Cambria Math" panose="02040503050406030204" pitchFamily="18" charset="0"/>
                              <a:cs typeface="Times New Roman" panose="02020603050405020304" pitchFamily="18" charset="0"/>
                            </a:rPr>
                          </m:ctrlPr>
                        </m:sSubPr>
                        <m:e>
                          <m:r>
                            <a:rPr lang="en-US" altLang="zh-CN" sz="1200" b="0" i="1" smtClean="0">
                              <a:solidFill>
                                <a:schemeClr val="tx1"/>
                              </a:solidFill>
                              <a:latin typeface="Cambria Math" panose="02040503050406030204" pitchFamily="18" charset="0"/>
                              <a:cs typeface="Times New Roman" panose="02020603050405020304" pitchFamily="18" charset="0"/>
                            </a:rPr>
                            <m:t>𝑝</m:t>
                          </m:r>
                        </m:e>
                        <m:sub>
                          <m:r>
                            <a:rPr lang="en-US" altLang="zh-CN" sz="1200" i="1">
                              <a:solidFill>
                                <a:schemeClr val="tx1"/>
                              </a:solidFill>
                              <a:latin typeface="Cambria Math" panose="02040503050406030204" pitchFamily="18" charset="0"/>
                              <a:cs typeface="Times New Roman" panose="02020603050405020304" pitchFamily="18" charset="0"/>
                            </a:rPr>
                            <m:t>𝑙</m:t>
                          </m:r>
                        </m:sub>
                      </m:sSub>
                    </m:oMath>
                  </m:oMathPara>
                </a14:m>
                <a:endParaRPr lang="zh-CN" altLang="en-US" sz="12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1239" name="文本框 1238">
                <a:extLst>
                  <a:ext uri="{FF2B5EF4-FFF2-40B4-BE49-F238E27FC236}">
                    <a16:creationId xmlns:a16="http://schemas.microsoft.com/office/drawing/2014/main" id="{7E7DD977-F442-4AA3-4B79-70C7B8BDEF50}"/>
                  </a:ext>
                </a:extLst>
              </p:cNvPr>
              <p:cNvSpPr txBox="1">
                <a:spLocks noRot="1" noChangeAspect="1" noMove="1" noResize="1" noEditPoints="1" noAdjustHandles="1" noChangeArrowheads="1" noChangeShapeType="1" noTextEdit="1"/>
              </p:cNvSpPr>
              <p:nvPr/>
            </p:nvSpPr>
            <p:spPr>
              <a:xfrm>
                <a:off x="10571679" y="5389153"/>
                <a:ext cx="331864" cy="276999"/>
              </a:xfrm>
              <a:prstGeom prst="rect">
                <a:avLst/>
              </a:prstGeom>
              <a:blipFill>
                <a:blip r:embed="rId16"/>
                <a:stretch>
                  <a:fillRect b="-2222"/>
                </a:stretch>
              </a:blipFill>
            </p:spPr>
            <p:txBody>
              <a:bodyPr/>
              <a:lstStyle/>
              <a:p>
                <a:r>
                  <a:rPr lang="zh-CN" altLang="en-US">
                    <a:noFill/>
                  </a:rPr>
                  <a:t> </a:t>
                </a:r>
              </a:p>
            </p:txBody>
          </p:sp>
        </mc:Fallback>
      </mc:AlternateContent>
      <p:cxnSp>
        <p:nvCxnSpPr>
          <p:cNvPr id="1240" name="直接箭头连接符 1239">
            <a:extLst>
              <a:ext uri="{FF2B5EF4-FFF2-40B4-BE49-F238E27FC236}">
                <a16:creationId xmlns:a16="http://schemas.microsoft.com/office/drawing/2014/main" id="{7A83276A-4324-319F-7AC5-0BDE3AE8F33E}"/>
              </a:ext>
            </a:extLst>
          </p:cNvPr>
          <p:cNvCxnSpPr>
            <a:cxnSpLocks/>
          </p:cNvCxnSpPr>
          <p:nvPr/>
        </p:nvCxnSpPr>
        <p:spPr>
          <a:xfrm>
            <a:off x="10786154" y="5592474"/>
            <a:ext cx="582825" cy="0"/>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1241" name="文本框 1240">
                <a:extLst>
                  <a:ext uri="{FF2B5EF4-FFF2-40B4-BE49-F238E27FC236}">
                    <a16:creationId xmlns:a16="http://schemas.microsoft.com/office/drawing/2014/main" id="{8AF35460-1776-E49F-D095-0B55F00FF6DA}"/>
                  </a:ext>
                </a:extLst>
              </p:cNvPr>
              <p:cNvSpPr txBox="1"/>
              <p:nvPr/>
            </p:nvSpPr>
            <p:spPr>
              <a:xfrm>
                <a:off x="10595115" y="5315597"/>
                <a:ext cx="1035505"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1200" b="0" i="1" smtClean="0">
                          <a:latin typeface="Cambria Math" panose="02040503050406030204" pitchFamily="18" charset="0"/>
                          <a:cs typeface="Times New Roman" panose="02020603050405020304" pitchFamily="18" charset="0"/>
                        </a:rPr>
                        <m:t>𝑑</m:t>
                      </m:r>
                      <m:r>
                        <a:rPr lang="en-US" altLang="zh-CN" sz="1200" i="1">
                          <a:latin typeface="Cambria Math" panose="02040503050406030204" pitchFamily="18" charset="0"/>
                          <a:cs typeface="Times New Roman" panose="02020603050405020304" pitchFamily="18" charset="0"/>
                        </a:rPr>
                        <m:t>𝑖𝑠𝑠𝑖𝑚𝑖𝑙𝑎𝑟</m:t>
                      </m:r>
                    </m:oMath>
                  </m:oMathPara>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1241" name="文本框 1240">
                <a:extLst>
                  <a:ext uri="{FF2B5EF4-FFF2-40B4-BE49-F238E27FC236}">
                    <a16:creationId xmlns:a16="http://schemas.microsoft.com/office/drawing/2014/main" id="{8AF35460-1776-E49F-D095-0B55F00FF6DA}"/>
                  </a:ext>
                </a:extLst>
              </p:cNvPr>
              <p:cNvSpPr txBox="1">
                <a:spLocks noRot="1" noChangeAspect="1" noMove="1" noResize="1" noEditPoints="1" noAdjustHandles="1" noChangeArrowheads="1" noChangeShapeType="1" noTextEdit="1"/>
              </p:cNvSpPr>
              <p:nvPr/>
            </p:nvSpPr>
            <p:spPr>
              <a:xfrm>
                <a:off x="10595115" y="5315597"/>
                <a:ext cx="1035505" cy="276999"/>
              </a:xfrm>
              <a:prstGeom prst="rect">
                <a:avLst/>
              </a:prstGeom>
              <a:blipFill>
                <a:blip r:embed="rId1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42" name="文本框 1241">
                <a:extLst>
                  <a:ext uri="{FF2B5EF4-FFF2-40B4-BE49-F238E27FC236}">
                    <a16:creationId xmlns:a16="http://schemas.microsoft.com/office/drawing/2014/main" id="{EF77AC8B-ED74-B3B1-45C1-06D1C7FCF151}"/>
                  </a:ext>
                </a:extLst>
              </p:cNvPr>
              <p:cNvSpPr txBox="1"/>
              <p:nvPr/>
            </p:nvSpPr>
            <p:spPr>
              <a:xfrm>
                <a:off x="11293768" y="5389153"/>
                <a:ext cx="447045" cy="2769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200" i="1" smtClean="0">
                              <a:solidFill>
                                <a:schemeClr val="tx1"/>
                              </a:solidFill>
                              <a:latin typeface="Cambria Math" panose="02040503050406030204" pitchFamily="18" charset="0"/>
                              <a:cs typeface="Times New Roman" panose="02020603050405020304" pitchFamily="18" charset="0"/>
                            </a:rPr>
                          </m:ctrlPr>
                        </m:sSubPr>
                        <m:e>
                          <m:r>
                            <a:rPr lang="en-US" altLang="zh-CN" sz="1200" b="0" i="1" smtClean="0">
                              <a:solidFill>
                                <a:schemeClr val="tx1"/>
                              </a:solidFill>
                              <a:latin typeface="Cambria Math" panose="02040503050406030204" pitchFamily="18" charset="0"/>
                              <a:cs typeface="Times New Roman" panose="02020603050405020304" pitchFamily="18" charset="0"/>
                            </a:rPr>
                            <m:t> </m:t>
                          </m:r>
                          <m:r>
                            <a:rPr lang="en-US" altLang="zh-CN" sz="1200" b="0" i="1" smtClean="0">
                              <a:solidFill>
                                <a:schemeClr val="tx1"/>
                              </a:solidFill>
                              <a:latin typeface="Cambria Math" panose="02040503050406030204" pitchFamily="18" charset="0"/>
                              <a:cs typeface="Times New Roman" panose="02020603050405020304" pitchFamily="18" charset="0"/>
                            </a:rPr>
                            <m:t>𝑝</m:t>
                          </m:r>
                        </m:e>
                        <m:sub>
                          <m:r>
                            <a:rPr lang="en-US" altLang="zh-CN" sz="1200" i="1">
                              <a:solidFill>
                                <a:schemeClr val="tx1"/>
                              </a:solidFill>
                              <a:latin typeface="Cambria Math" panose="02040503050406030204" pitchFamily="18" charset="0"/>
                              <a:cs typeface="Times New Roman" panose="02020603050405020304" pitchFamily="18" charset="0"/>
                            </a:rPr>
                            <m:t>𝑠</m:t>
                          </m:r>
                        </m:sub>
                      </m:sSub>
                      <m:r>
                        <a:rPr lang="en-US" altLang="zh-CN" sz="1200" b="0" i="0" smtClean="0">
                          <a:solidFill>
                            <a:schemeClr val="tx1"/>
                          </a:solidFill>
                          <a:latin typeface="Cambria Math" panose="02040503050406030204" pitchFamily="18" charset="0"/>
                          <a:cs typeface="Times New Roman" panose="02020603050405020304" pitchFamily="18" charset="0"/>
                        </a:rPr>
                        <m:t> </m:t>
                      </m:r>
                    </m:oMath>
                  </m:oMathPara>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1242" name="文本框 1241">
                <a:extLst>
                  <a:ext uri="{FF2B5EF4-FFF2-40B4-BE49-F238E27FC236}">
                    <a16:creationId xmlns:a16="http://schemas.microsoft.com/office/drawing/2014/main" id="{EF77AC8B-ED74-B3B1-45C1-06D1C7FCF151}"/>
                  </a:ext>
                </a:extLst>
              </p:cNvPr>
              <p:cNvSpPr txBox="1">
                <a:spLocks noRot="1" noChangeAspect="1" noMove="1" noResize="1" noEditPoints="1" noAdjustHandles="1" noChangeArrowheads="1" noChangeShapeType="1" noTextEdit="1"/>
              </p:cNvSpPr>
              <p:nvPr/>
            </p:nvSpPr>
            <p:spPr>
              <a:xfrm>
                <a:off x="11293768" y="5389153"/>
                <a:ext cx="447045" cy="276999"/>
              </a:xfrm>
              <a:prstGeom prst="rect">
                <a:avLst/>
              </a:prstGeom>
              <a:blipFill>
                <a:blip r:embed="rId18"/>
                <a:stretch>
                  <a:fillRect b="-2222"/>
                </a:stretch>
              </a:blipFill>
            </p:spPr>
            <p:txBody>
              <a:bodyPr/>
              <a:lstStyle/>
              <a:p>
                <a:r>
                  <a:rPr lang="zh-CN" altLang="en-US">
                    <a:noFill/>
                  </a:rPr>
                  <a:t> </a:t>
                </a:r>
              </a:p>
            </p:txBody>
          </p:sp>
        </mc:Fallback>
      </mc:AlternateContent>
      <p:sp>
        <p:nvSpPr>
          <p:cNvPr id="1254" name="椭圆 1253">
            <a:extLst>
              <a:ext uri="{FF2B5EF4-FFF2-40B4-BE49-F238E27FC236}">
                <a16:creationId xmlns:a16="http://schemas.microsoft.com/office/drawing/2014/main" id="{0F0553FC-035C-3691-66D3-BB52AE97784B}"/>
              </a:ext>
            </a:extLst>
          </p:cNvPr>
          <p:cNvSpPr/>
          <p:nvPr/>
        </p:nvSpPr>
        <p:spPr>
          <a:xfrm>
            <a:off x="215413" y="2017422"/>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255" name="文本框 1254">
            <a:extLst>
              <a:ext uri="{FF2B5EF4-FFF2-40B4-BE49-F238E27FC236}">
                <a16:creationId xmlns:a16="http://schemas.microsoft.com/office/drawing/2014/main" id="{42A50BB8-1D3F-789D-3E0E-F16A00C929B5}"/>
              </a:ext>
            </a:extLst>
          </p:cNvPr>
          <p:cNvSpPr txBox="1"/>
          <p:nvPr/>
        </p:nvSpPr>
        <p:spPr>
          <a:xfrm>
            <a:off x="136013" y="1947884"/>
            <a:ext cx="292068" cy="276999"/>
          </a:xfrm>
          <a:prstGeom prst="rect">
            <a:avLst/>
          </a:prstGeom>
          <a:noFill/>
        </p:spPr>
        <p:txBody>
          <a:bodyPr wrap="non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sp>
        <p:nvSpPr>
          <p:cNvPr id="1256" name="椭圆 1255">
            <a:extLst>
              <a:ext uri="{FF2B5EF4-FFF2-40B4-BE49-F238E27FC236}">
                <a16:creationId xmlns:a16="http://schemas.microsoft.com/office/drawing/2014/main" id="{1C453856-0D6D-4341-0D83-CD8426B5CD69}"/>
              </a:ext>
            </a:extLst>
          </p:cNvPr>
          <p:cNvSpPr/>
          <p:nvPr/>
        </p:nvSpPr>
        <p:spPr>
          <a:xfrm>
            <a:off x="382317" y="2020196"/>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1257" name="文本框 1256">
            <a:extLst>
              <a:ext uri="{FF2B5EF4-FFF2-40B4-BE49-F238E27FC236}">
                <a16:creationId xmlns:a16="http://schemas.microsoft.com/office/drawing/2014/main" id="{816125B5-E8F7-4B5D-A379-A1B0CB4D84A9}"/>
              </a:ext>
            </a:extLst>
          </p:cNvPr>
          <p:cNvSpPr txBox="1"/>
          <p:nvPr/>
        </p:nvSpPr>
        <p:spPr>
          <a:xfrm flipH="1">
            <a:off x="312208" y="1917532"/>
            <a:ext cx="227765" cy="307777"/>
          </a:xfrm>
          <a:prstGeom prst="rect">
            <a:avLst/>
          </a:prstGeom>
          <a:noFill/>
        </p:spPr>
        <p:txBody>
          <a:bodyPr wrap="square" rtlCol="0">
            <a:spAutoFit/>
          </a:bodyPr>
          <a:lstStyle/>
          <a:p>
            <a:r>
              <a:rPr lang="en-US" altLang="zh-CN" sz="1400" b="1" dirty="0"/>
              <a:t>-</a:t>
            </a:r>
            <a:endParaRPr lang="zh-CN" altLang="en-US" sz="1400" b="1" dirty="0"/>
          </a:p>
        </p:txBody>
      </p:sp>
      <p:sp>
        <p:nvSpPr>
          <p:cNvPr id="1261" name="文本框 1260">
            <a:extLst>
              <a:ext uri="{FF2B5EF4-FFF2-40B4-BE49-F238E27FC236}">
                <a16:creationId xmlns:a16="http://schemas.microsoft.com/office/drawing/2014/main" id="{0C1B48D0-9CA4-4CEB-B455-88D7A8427E6E}"/>
              </a:ext>
            </a:extLst>
          </p:cNvPr>
          <p:cNvSpPr txBox="1"/>
          <p:nvPr/>
        </p:nvSpPr>
        <p:spPr>
          <a:xfrm>
            <a:off x="452054" y="1957013"/>
            <a:ext cx="2244964"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Labeled (positive or n</a:t>
            </a:r>
            <a:r>
              <a:rPr lang="zh-CN" altLang="en-US" sz="1200" dirty="0">
                <a:latin typeface="Times New Roman" panose="02020603050405020304" pitchFamily="18" charset="0"/>
                <a:cs typeface="Times New Roman" panose="02020603050405020304" pitchFamily="18" charset="0"/>
              </a:rPr>
              <a:t>egative</a:t>
            </a:r>
            <a:r>
              <a:rPr lang="en-US" altLang="zh-CN" sz="1200" dirty="0">
                <a:latin typeface="Times New Roman" panose="02020603050405020304" pitchFamily="18" charset="0"/>
                <a:cs typeface="Times New Roman" panose="02020603050405020304" pitchFamily="18" charset="0"/>
              </a:rPr>
              <a:t>)</a:t>
            </a:r>
            <a:endParaRPr lang="zh-CN" altLang="en-US" sz="1200" dirty="0">
              <a:latin typeface="Times New Roman" panose="02020603050405020304" pitchFamily="18" charset="0"/>
              <a:cs typeface="Times New Roman" panose="02020603050405020304" pitchFamily="18" charset="0"/>
            </a:endParaRPr>
          </a:p>
        </p:txBody>
      </p:sp>
      <p:sp>
        <p:nvSpPr>
          <p:cNvPr id="1263" name="文本框 1262">
            <a:extLst>
              <a:ext uri="{FF2B5EF4-FFF2-40B4-BE49-F238E27FC236}">
                <a16:creationId xmlns:a16="http://schemas.microsoft.com/office/drawing/2014/main" id="{1285AC79-25D8-0218-4408-86CD6B5A236C}"/>
              </a:ext>
            </a:extLst>
          </p:cNvPr>
          <p:cNvSpPr txBox="1"/>
          <p:nvPr/>
        </p:nvSpPr>
        <p:spPr>
          <a:xfrm>
            <a:off x="5867601" y="876989"/>
            <a:ext cx="804987" cy="276999"/>
          </a:xfrm>
          <a:prstGeom prst="rect">
            <a:avLst/>
          </a:prstGeom>
          <a:noFill/>
        </p:spPr>
        <p:txBody>
          <a:bodyPr wrap="square">
            <a:spAutoFit/>
          </a:bodyPr>
          <a:lstStyle/>
          <a:p>
            <a:r>
              <a:rPr lang="en-US" altLang="zh-CN" sz="1200" dirty="0">
                <a:solidFill>
                  <a:srgbClr val="FF0000"/>
                </a:solidFill>
                <a:latin typeface="Times New Roman" panose="02020603050405020304" pitchFamily="18" charset="0"/>
                <a:cs typeface="Times New Roman" panose="02020603050405020304" pitchFamily="18" charset="0"/>
              </a:rPr>
              <a:t>Carrier</a:t>
            </a:r>
            <a:endParaRPr lang="zh-CN" altLang="en-US" sz="1200" dirty="0">
              <a:solidFill>
                <a:srgbClr val="FF0000"/>
              </a:solidFill>
            </a:endParaRPr>
          </a:p>
        </p:txBody>
      </p:sp>
      <p:sp>
        <p:nvSpPr>
          <p:cNvPr id="26" name="矩形 25">
            <a:extLst>
              <a:ext uri="{FF2B5EF4-FFF2-40B4-BE49-F238E27FC236}">
                <a16:creationId xmlns:a16="http://schemas.microsoft.com/office/drawing/2014/main" id="{965F9526-0649-F568-D444-EBB9C6D204D9}"/>
              </a:ext>
            </a:extLst>
          </p:cNvPr>
          <p:cNvSpPr/>
          <p:nvPr/>
        </p:nvSpPr>
        <p:spPr>
          <a:xfrm>
            <a:off x="116407" y="1933769"/>
            <a:ext cx="2309198" cy="461664"/>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文本框 33">
            <a:extLst>
              <a:ext uri="{FF2B5EF4-FFF2-40B4-BE49-F238E27FC236}">
                <a16:creationId xmlns:a16="http://schemas.microsoft.com/office/drawing/2014/main" id="{466CAB5C-6585-E529-EA7E-C54B461838ED}"/>
              </a:ext>
            </a:extLst>
          </p:cNvPr>
          <p:cNvSpPr txBox="1"/>
          <p:nvPr/>
        </p:nvSpPr>
        <p:spPr>
          <a:xfrm>
            <a:off x="6065385" y="1095314"/>
            <a:ext cx="242374" cy="246221"/>
          </a:xfrm>
          <a:prstGeom prst="rect">
            <a:avLst/>
          </a:prstGeom>
          <a:noFill/>
        </p:spPr>
        <p:txBody>
          <a:bodyPr wrap="none" rtlCol="0">
            <a:spAutoFit/>
          </a:bodyPr>
          <a:lstStyle/>
          <a:p>
            <a:r>
              <a:rPr lang="en-US" altLang="zh-CN" sz="1000" dirty="0">
                <a:latin typeface="Times New Roman" panose="02020603050405020304" pitchFamily="18" charset="0"/>
                <a:cs typeface="Times New Roman" panose="02020603050405020304" pitchFamily="18" charset="0"/>
              </a:rPr>
              <a:t>?</a:t>
            </a:r>
            <a:endParaRPr lang="zh-CN" altLang="en-US" sz="1000" dirty="0">
              <a:latin typeface="Times New Roman" panose="02020603050405020304" pitchFamily="18" charset="0"/>
              <a:cs typeface="Times New Roman" panose="02020603050405020304" pitchFamily="18" charset="0"/>
            </a:endParaRPr>
          </a:p>
        </p:txBody>
      </p:sp>
      <p:sp>
        <p:nvSpPr>
          <p:cNvPr id="36" name="椭圆 35">
            <a:extLst>
              <a:ext uri="{FF2B5EF4-FFF2-40B4-BE49-F238E27FC236}">
                <a16:creationId xmlns:a16="http://schemas.microsoft.com/office/drawing/2014/main" id="{CCB9CD29-0334-33DD-CFF1-6EA7A58F4D55}"/>
              </a:ext>
            </a:extLst>
          </p:cNvPr>
          <p:cNvSpPr/>
          <p:nvPr/>
        </p:nvSpPr>
        <p:spPr>
          <a:xfrm>
            <a:off x="376999" y="2185528"/>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899" name="椭圆 898">
            <a:extLst>
              <a:ext uri="{FF2B5EF4-FFF2-40B4-BE49-F238E27FC236}">
                <a16:creationId xmlns:a16="http://schemas.microsoft.com/office/drawing/2014/main" id="{6C28CC25-DB39-110D-C174-C289E09CB004}"/>
              </a:ext>
            </a:extLst>
          </p:cNvPr>
          <p:cNvSpPr/>
          <p:nvPr/>
        </p:nvSpPr>
        <p:spPr>
          <a:xfrm>
            <a:off x="210524" y="2181670"/>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900" name="文本框 899">
            <a:extLst>
              <a:ext uri="{FF2B5EF4-FFF2-40B4-BE49-F238E27FC236}">
                <a16:creationId xmlns:a16="http://schemas.microsoft.com/office/drawing/2014/main" id="{E4206531-D377-3AF7-E37D-4AC7D31EAD52}"/>
              </a:ext>
            </a:extLst>
          </p:cNvPr>
          <p:cNvSpPr txBox="1"/>
          <p:nvPr/>
        </p:nvSpPr>
        <p:spPr>
          <a:xfrm>
            <a:off x="449162" y="2119076"/>
            <a:ext cx="2244964"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Unlabeled </a:t>
            </a:r>
            <a:endParaRPr lang="zh-CN" altLang="en-US" sz="1200" dirty="0">
              <a:latin typeface="Times New Roman" panose="02020603050405020304" pitchFamily="18" charset="0"/>
              <a:cs typeface="Times New Roman" panose="02020603050405020304" pitchFamily="18" charset="0"/>
            </a:endParaRPr>
          </a:p>
        </p:txBody>
      </p:sp>
      <p:cxnSp>
        <p:nvCxnSpPr>
          <p:cNvPr id="901" name="直接箭头连接符 900">
            <a:extLst>
              <a:ext uri="{FF2B5EF4-FFF2-40B4-BE49-F238E27FC236}">
                <a16:creationId xmlns:a16="http://schemas.microsoft.com/office/drawing/2014/main" id="{E5F4D49A-EE29-2212-D6A5-8D808C87E7D4}"/>
              </a:ext>
            </a:extLst>
          </p:cNvPr>
          <p:cNvCxnSpPr>
            <a:cxnSpLocks/>
          </p:cNvCxnSpPr>
          <p:nvPr/>
        </p:nvCxnSpPr>
        <p:spPr>
          <a:xfrm flipV="1">
            <a:off x="4060633" y="336010"/>
            <a:ext cx="0" cy="22888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906" name="直接箭头连接符 905">
            <a:extLst>
              <a:ext uri="{FF2B5EF4-FFF2-40B4-BE49-F238E27FC236}">
                <a16:creationId xmlns:a16="http://schemas.microsoft.com/office/drawing/2014/main" id="{E45080C8-08E0-8751-6219-9B4525DC5D8A}"/>
              </a:ext>
            </a:extLst>
          </p:cNvPr>
          <p:cNvCxnSpPr>
            <a:cxnSpLocks/>
          </p:cNvCxnSpPr>
          <p:nvPr/>
        </p:nvCxnSpPr>
        <p:spPr>
          <a:xfrm flipV="1">
            <a:off x="4044971" y="1891760"/>
            <a:ext cx="0" cy="22888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908" name="文本框 907">
            <a:extLst>
              <a:ext uri="{FF2B5EF4-FFF2-40B4-BE49-F238E27FC236}">
                <a16:creationId xmlns:a16="http://schemas.microsoft.com/office/drawing/2014/main" id="{06745DB7-9258-415F-A87A-51FFCE3DE1E2}"/>
              </a:ext>
            </a:extLst>
          </p:cNvPr>
          <p:cNvSpPr txBox="1"/>
          <p:nvPr/>
        </p:nvSpPr>
        <p:spPr>
          <a:xfrm>
            <a:off x="2147788" y="3040895"/>
            <a:ext cx="804987"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Carrier</a:t>
            </a:r>
            <a:endParaRPr lang="zh-CN" altLang="en-US" sz="1200" dirty="0"/>
          </a:p>
        </p:txBody>
      </p:sp>
      <p:sp>
        <p:nvSpPr>
          <p:cNvPr id="909" name="文本框 908">
            <a:extLst>
              <a:ext uri="{FF2B5EF4-FFF2-40B4-BE49-F238E27FC236}">
                <a16:creationId xmlns:a16="http://schemas.microsoft.com/office/drawing/2014/main" id="{D7A2C6C2-B954-B2D7-110E-83B117AA69A9}"/>
              </a:ext>
            </a:extLst>
          </p:cNvPr>
          <p:cNvSpPr txBox="1"/>
          <p:nvPr/>
        </p:nvSpPr>
        <p:spPr>
          <a:xfrm>
            <a:off x="2347930" y="3268090"/>
            <a:ext cx="242374" cy="246221"/>
          </a:xfrm>
          <a:prstGeom prst="rect">
            <a:avLst/>
          </a:prstGeom>
          <a:noFill/>
        </p:spPr>
        <p:txBody>
          <a:bodyPr wrap="none" rtlCol="0">
            <a:spAutoFit/>
          </a:bodyPr>
          <a:lstStyle/>
          <a:p>
            <a:r>
              <a:rPr lang="en-US" altLang="zh-CN" sz="1000" dirty="0">
                <a:latin typeface="Times New Roman" panose="02020603050405020304" pitchFamily="18" charset="0"/>
                <a:cs typeface="Times New Roman" panose="02020603050405020304" pitchFamily="18" charset="0"/>
              </a:rPr>
              <a:t>?</a:t>
            </a:r>
            <a:endParaRPr lang="zh-CN" altLang="en-US" sz="1000" dirty="0">
              <a:latin typeface="Times New Roman" panose="02020603050405020304" pitchFamily="18" charset="0"/>
              <a:cs typeface="Times New Roman" panose="02020603050405020304" pitchFamily="18" charset="0"/>
            </a:endParaRPr>
          </a:p>
        </p:txBody>
      </p:sp>
      <p:pic>
        <p:nvPicPr>
          <p:cNvPr id="346" name="图片 345">
            <a:extLst>
              <a:ext uri="{FF2B5EF4-FFF2-40B4-BE49-F238E27FC236}">
                <a16:creationId xmlns:a16="http://schemas.microsoft.com/office/drawing/2014/main" id="{93EE8AA7-96A1-20EA-F7B6-507907F16248}"/>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rot="16200000">
            <a:off x="5292566" y="2880335"/>
            <a:ext cx="210591" cy="969828"/>
          </a:xfrm>
          <a:prstGeom prst="rect">
            <a:avLst/>
          </a:prstGeom>
        </p:spPr>
      </p:pic>
      <p:pic>
        <p:nvPicPr>
          <p:cNvPr id="376" name="图片 375">
            <a:extLst>
              <a:ext uri="{FF2B5EF4-FFF2-40B4-BE49-F238E27FC236}">
                <a16:creationId xmlns:a16="http://schemas.microsoft.com/office/drawing/2014/main" id="{9651E017-D08C-BD2A-8CFF-D882454A1AE9}"/>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rot="16200000">
            <a:off x="5298596" y="4214948"/>
            <a:ext cx="210591" cy="980911"/>
          </a:xfrm>
          <a:prstGeom prst="rect">
            <a:avLst/>
          </a:prstGeom>
        </p:spPr>
      </p:pic>
      <p:pic>
        <p:nvPicPr>
          <p:cNvPr id="379" name="图片 378">
            <a:extLst>
              <a:ext uri="{FF2B5EF4-FFF2-40B4-BE49-F238E27FC236}">
                <a16:creationId xmlns:a16="http://schemas.microsoft.com/office/drawing/2014/main" id="{34261EE6-CAE2-0DDB-C263-5778C4C5205B}"/>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rot="16200000">
            <a:off x="5298754" y="3543696"/>
            <a:ext cx="210591" cy="969828"/>
          </a:xfrm>
          <a:prstGeom prst="rect">
            <a:avLst/>
          </a:prstGeom>
        </p:spPr>
      </p:pic>
      <p:pic>
        <p:nvPicPr>
          <p:cNvPr id="1268" name="图片 1267">
            <a:extLst>
              <a:ext uri="{FF2B5EF4-FFF2-40B4-BE49-F238E27FC236}">
                <a16:creationId xmlns:a16="http://schemas.microsoft.com/office/drawing/2014/main" id="{916D47D9-68D7-F256-FA2F-69C31C810BFD}"/>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8670302" y="3331766"/>
            <a:ext cx="545702" cy="545702"/>
          </a:xfrm>
          <a:prstGeom prst="rect">
            <a:avLst/>
          </a:prstGeom>
        </p:spPr>
      </p:pic>
      <p:cxnSp>
        <p:nvCxnSpPr>
          <p:cNvPr id="1272" name="直接箭头连接符 1271">
            <a:extLst>
              <a:ext uri="{FF2B5EF4-FFF2-40B4-BE49-F238E27FC236}">
                <a16:creationId xmlns:a16="http://schemas.microsoft.com/office/drawing/2014/main" id="{5B5D5447-D477-6154-EE3B-4A2B6A7C9896}"/>
              </a:ext>
            </a:extLst>
          </p:cNvPr>
          <p:cNvCxnSpPr>
            <a:cxnSpLocks/>
          </p:cNvCxnSpPr>
          <p:nvPr/>
        </p:nvCxnSpPr>
        <p:spPr>
          <a:xfrm>
            <a:off x="8297871" y="2808292"/>
            <a:ext cx="254587"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274" name="文本框 1273">
            <a:extLst>
              <a:ext uri="{FF2B5EF4-FFF2-40B4-BE49-F238E27FC236}">
                <a16:creationId xmlns:a16="http://schemas.microsoft.com/office/drawing/2014/main" id="{8545B1D9-EDBA-DF41-BAAF-6076D3035828}"/>
              </a:ext>
            </a:extLst>
          </p:cNvPr>
          <p:cNvSpPr txBox="1"/>
          <p:nvPr/>
        </p:nvSpPr>
        <p:spPr>
          <a:xfrm>
            <a:off x="9216004" y="3784272"/>
            <a:ext cx="1889493" cy="276999"/>
          </a:xfrm>
          <a:prstGeom prst="rect">
            <a:avLst/>
          </a:prstGeom>
          <a:noFill/>
        </p:spPr>
        <p:txBody>
          <a:bodyPr wrap="square">
            <a:spAutoFit/>
          </a:bodyPr>
          <a:lstStyle/>
          <a:p>
            <a:pPr algn="ctr"/>
            <a:r>
              <a:rPr lang="en-US" altLang="zh-CN" sz="1200" i="0" dirty="0">
                <a:effectLst/>
                <a:latin typeface="Times New Roman" panose="02020603050405020304" pitchFamily="18" charset="0"/>
                <a:cs typeface="Times New Roman" panose="02020603050405020304" pitchFamily="18" charset="0"/>
              </a:rPr>
              <a:t>Activated prompt</a:t>
            </a:r>
            <a:endParaRPr lang="zh-CN" altLang="en-US" sz="1200" dirty="0">
              <a:latin typeface="Times New Roman" panose="02020603050405020304" pitchFamily="18" charset="0"/>
              <a:cs typeface="Times New Roman" panose="02020603050405020304" pitchFamily="18" charset="0"/>
            </a:endParaRPr>
          </a:p>
        </p:txBody>
      </p:sp>
      <p:cxnSp>
        <p:nvCxnSpPr>
          <p:cNvPr id="1275" name="直接箭头连接符 1274">
            <a:extLst>
              <a:ext uri="{FF2B5EF4-FFF2-40B4-BE49-F238E27FC236}">
                <a16:creationId xmlns:a16="http://schemas.microsoft.com/office/drawing/2014/main" id="{B3FF2F4D-89A5-EBEB-EB36-BBCE82A8ED6B}"/>
              </a:ext>
            </a:extLst>
          </p:cNvPr>
          <p:cNvCxnSpPr>
            <a:cxnSpLocks/>
          </p:cNvCxnSpPr>
          <p:nvPr/>
        </p:nvCxnSpPr>
        <p:spPr>
          <a:xfrm>
            <a:off x="8304354" y="3590984"/>
            <a:ext cx="254587"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276" name="直接箭头连接符 1275">
            <a:extLst>
              <a:ext uri="{FF2B5EF4-FFF2-40B4-BE49-F238E27FC236}">
                <a16:creationId xmlns:a16="http://schemas.microsoft.com/office/drawing/2014/main" id="{1D1BE087-C25D-738A-7029-E997555098FE}"/>
              </a:ext>
            </a:extLst>
          </p:cNvPr>
          <p:cNvCxnSpPr>
            <a:cxnSpLocks/>
          </p:cNvCxnSpPr>
          <p:nvPr/>
        </p:nvCxnSpPr>
        <p:spPr>
          <a:xfrm>
            <a:off x="9401235" y="2935287"/>
            <a:ext cx="123989" cy="9694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278" name="直接箭头连接符 1277">
            <a:extLst>
              <a:ext uri="{FF2B5EF4-FFF2-40B4-BE49-F238E27FC236}">
                <a16:creationId xmlns:a16="http://schemas.microsoft.com/office/drawing/2014/main" id="{7B4AEFB0-3E20-DEB4-DC53-61BF84B00216}"/>
              </a:ext>
            </a:extLst>
          </p:cNvPr>
          <p:cNvCxnSpPr>
            <a:cxnSpLocks/>
          </p:cNvCxnSpPr>
          <p:nvPr/>
        </p:nvCxnSpPr>
        <p:spPr>
          <a:xfrm flipV="1">
            <a:off x="9391716" y="3448975"/>
            <a:ext cx="145116" cy="6182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772" name="文本框 771">
            <a:extLst>
              <a:ext uri="{FF2B5EF4-FFF2-40B4-BE49-F238E27FC236}">
                <a16:creationId xmlns:a16="http://schemas.microsoft.com/office/drawing/2014/main" id="{6B6E0B84-2B4A-BDD7-F155-A9F00B954C95}"/>
              </a:ext>
            </a:extLst>
          </p:cNvPr>
          <p:cNvSpPr txBox="1"/>
          <p:nvPr/>
        </p:nvSpPr>
        <p:spPr>
          <a:xfrm>
            <a:off x="10771125" y="3000529"/>
            <a:ext cx="942822" cy="461665"/>
          </a:xfrm>
          <a:prstGeom prst="rect">
            <a:avLst/>
          </a:prstGeom>
          <a:noFill/>
        </p:spPr>
        <p:txBody>
          <a:bodyPr wrap="square">
            <a:spAutoFit/>
          </a:bodyPr>
          <a:lstStyle/>
          <a:p>
            <a:pPr algn="ctr"/>
            <a:r>
              <a:rPr lang="en-US" altLang="zh-CN" sz="1200" dirty="0">
                <a:solidFill>
                  <a:srgbClr val="2C2C36"/>
                </a:solidFill>
                <a:latin typeface="Times New Roman" panose="02020603050405020304" pitchFamily="18" charset="0"/>
                <a:cs typeface="Times New Roman" panose="02020603050405020304" pitchFamily="18" charset="0"/>
              </a:rPr>
              <a:t>Dataset</a:t>
            </a:r>
          </a:p>
          <a:p>
            <a:pPr algn="ctr"/>
            <a:r>
              <a:rPr lang="en-US" altLang="zh-CN" sz="1200" i="0" dirty="0">
                <a:solidFill>
                  <a:srgbClr val="2C2C36"/>
                </a:solidFill>
                <a:effectLst/>
                <a:latin typeface="Times New Roman" panose="02020603050405020304" pitchFamily="18" charset="0"/>
                <a:cs typeface="Times New Roman" panose="02020603050405020304" pitchFamily="18" charset="0"/>
              </a:rPr>
              <a:t>ownership?</a:t>
            </a:r>
            <a:endParaRPr lang="zh-CN" altLang="en-US" sz="1200" dirty="0"/>
          </a:p>
        </p:txBody>
      </p:sp>
      <p:cxnSp>
        <p:nvCxnSpPr>
          <p:cNvPr id="773" name="直接箭头连接符 772">
            <a:extLst>
              <a:ext uri="{FF2B5EF4-FFF2-40B4-BE49-F238E27FC236}">
                <a16:creationId xmlns:a16="http://schemas.microsoft.com/office/drawing/2014/main" id="{763FE29A-384D-A9B5-4CDC-6D837A6770E2}"/>
              </a:ext>
            </a:extLst>
          </p:cNvPr>
          <p:cNvCxnSpPr>
            <a:cxnSpLocks/>
          </p:cNvCxnSpPr>
          <p:nvPr/>
        </p:nvCxnSpPr>
        <p:spPr>
          <a:xfrm>
            <a:off x="10555583" y="3240863"/>
            <a:ext cx="310212"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803" name="矩形 802">
            <a:extLst>
              <a:ext uri="{FF2B5EF4-FFF2-40B4-BE49-F238E27FC236}">
                <a16:creationId xmlns:a16="http://schemas.microsoft.com/office/drawing/2014/main" id="{36E33C18-6643-2250-2611-976A9E5B056B}"/>
              </a:ext>
            </a:extLst>
          </p:cNvPr>
          <p:cNvSpPr/>
          <p:nvPr/>
        </p:nvSpPr>
        <p:spPr>
          <a:xfrm>
            <a:off x="6638834" y="2266653"/>
            <a:ext cx="4975992" cy="1862930"/>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04" name="矩形 803">
            <a:extLst>
              <a:ext uri="{FF2B5EF4-FFF2-40B4-BE49-F238E27FC236}">
                <a16:creationId xmlns:a16="http://schemas.microsoft.com/office/drawing/2014/main" id="{751BADBC-781C-66F8-3D12-5AE17F6DE5A3}"/>
              </a:ext>
            </a:extLst>
          </p:cNvPr>
          <p:cNvSpPr/>
          <p:nvPr/>
        </p:nvSpPr>
        <p:spPr>
          <a:xfrm>
            <a:off x="6627607" y="4340406"/>
            <a:ext cx="5010211" cy="1417287"/>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05" name="矩形 804">
            <a:extLst>
              <a:ext uri="{FF2B5EF4-FFF2-40B4-BE49-F238E27FC236}">
                <a16:creationId xmlns:a16="http://schemas.microsoft.com/office/drawing/2014/main" id="{BFCFE106-4626-EB98-8768-1849F22093A2}"/>
              </a:ext>
            </a:extLst>
          </p:cNvPr>
          <p:cNvSpPr/>
          <p:nvPr/>
        </p:nvSpPr>
        <p:spPr>
          <a:xfrm>
            <a:off x="6665726" y="451016"/>
            <a:ext cx="4911645" cy="1521292"/>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807" name="直接连接符 806">
            <a:extLst>
              <a:ext uri="{FF2B5EF4-FFF2-40B4-BE49-F238E27FC236}">
                <a16:creationId xmlns:a16="http://schemas.microsoft.com/office/drawing/2014/main" id="{24A8CE8D-4A3A-7E94-82D8-AA70291CC09F}"/>
              </a:ext>
            </a:extLst>
          </p:cNvPr>
          <p:cNvCxnSpPr>
            <a:cxnSpLocks/>
            <a:stCxn id="805" idx="1"/>
            <a:endCxn id="805" idx="3"/>
          </p:cNvCxnSpPr>
          <p:nvPr/>
        </p:nvCxnSpPr>
        <p:spPr>
          <a:xfrm>
            <a:off x="6665726" y="1211662"/>
            <a:ext cx="4911645" cy="0"/>
          </a:xfrm>
          <a:prstGeom prst="line">
            <a:avLst/>
          </a:prstGeom>
          <a:ln w="12700"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811" name="文本框 810">
            <a:extLst>
              <a:ext uri="{FF2B5EF4-FFF2-40B4-BE49-F238E27FC236}">
                <a16:creationId xmlns:a16="http://schemas.microsoft.com/office/drawing/2014/main" id="{313DCA0C-90BF-F293-2D84-22FBA7C99C24}"/>
              </a:ext>
            </a:extLst>
          </p:cNvPr>
          <p:cNvSpPr txBox="1"/>
          <p:nvPr/>
        </p:nvSpPr>
        <p:spPr>
          <a:xfrm>
            <a:off x="6584378" y="181475"/>
            <a:ext cx="1956772" cy="276999"/>
          </a:xfrm>
          <a:prstGeom prst="rect">
            <a:avLst/>
          </a:prstGeom>
          <a:noFill/>
        </p:spPr>
        <p:txBody>
          <a:bodyPr wrap="square">
            <a:spAutoFit/>
          </a:bodyPr>
          <a:lstStyle/>
          <a:p>
            <a:r>
              <a:rPr lang="en-US" altLang="zh-CN" sz="1200" b="1" dirty="0">
                <a:latin typeface="Times New Roman" panose="02020603050405020304" pitchFamily="18" charset="0"/>
                <a:cs typeface="Times New Roman" panose="02020603050405020304" pitchFamily="18" charset="0"/>
              </a:rPr>
              <a:t>Verification criterion</a:t>
            </a:r>
            <a:endParaRPr lang="zh-CN" altLang="en-US" sz="1200" b="1" dirty="0">
              <a:latin typeface="Times New Roman" panose="02020603050405020304" pitchFamily="18" charset="0"/>
              <a:cs typeface="Times New Roman" panose="02020603050405020304" pitchFamily="18" charset="0"/>
            </a:endParaRPr>
          </a:p>
        </p:txBody>
      </p:sp>
      <p:sp>
        <p:nvSpPr>
          <p:cNvPr id="815" name="文本框 814">
            <a:extLst>
              <a:ext uri="{FF2B5EF4-FFF2-40B4-BE49-F238E27FC236}">
                <a16:creationId xmlns:a16="http://schemas.microsoft.com/office/drawing/2014/main" id="{04B5E912-8ECD-AA29-50E8-17393FC40426}"/>
              </a:ext>
            </a:extLst>
          </p:cNvPr>
          <p:cNvSpPr txBox="1"/>
          <p:nvPr/>
        </p:nvSpPr>
        <p:spPr>
          <a:xfrm>
            <a:off x="10520464" y="2982073"/>
            <a:ext cx="311397" cy="276999"/>
          </a:xfrm>
          <a:prstGeom prst="rect">
            <a:avLst/>
          </a:prstGeom>
          <a:noFill/>
        </p:spPr>
        <p:txBody>
          <a:bodyPr wrap="square">
            <a:spAutoFit/>
          </a:bodyPr>
          <a:lstStyle/>
          <a:p>
            <a:r>
              <a:rPr lang="en-US" altLang="zh-CN" sz="1200" i="0" dirty="0">
                <a:solidFill>
                  <a:srgbClr val="2C2C36"/>
                </a:solidFill>
                <a:effectLst/>
                <a:latin typeface="Times New Roman" panose="02020603050405020304" pitchFamily="18" charset="0"/>
                <a:cs typeface="Times New Roman" panose="02020603050405020304" pitchFamily="18" charset="0"/>
              </a:rPr>
              <a:t>1) </a:t>
            </a:r>
            <a:endParaRPr lang="zh-CN" altLang="en-US" sz="1200" dirty="0"/>
          </a:p>
        </p:txBody>
      </p:sp>
      <p:sp>
        <p:nvSpPr>
          <p:cNvPr id="816" name="文本框 815">
            <a:extLst>
              <a:ext uri="{FF2B5EF4-FFF2-40B4-BE49-F238E27FC236}">
                <a16:creationId xmlns:a16="http://schemas.microsoft.com/office/drawing/2014/main" id="{B0DC0650-5CFD-B86A-F5AC-70BD14F02FB1}"/>
              </a:ext>
            </a:extLst>
          </p:cNvPr>
          <p:cNvSpPr txBox="1"/>
          <p:nvPr/>
        </p:nvSpPr>
        <p:spPr>
          <a:xfrm>
            <a:off x="10526950" y="3212801"/>
            <a:ext cx="311397" cy="276999"/>
          </a:xfrm>
          <a:prstGeom prst="rect">
            <a:avLst/>
          </a:prstGeom>
          <a:noFill/>
        </p:spPr>
        <p:txBody>
          <a:bodyPr wrap="square">
            <a:spAutoFit/>
          </a:bodyPr>
          <a:lstStyle/>
          <a:p>
            <a:r>
              <a:rPr lang="en-US" altLang="zh-CN" sz="1200" dirty="0">
                <a:solidFill>
                  <a:srgbClr val="2C2C36"/>
                </a:solidFill>
                <a:latin typeface="Times New Roman" panose="02020603050405020304" pitchFamily="18" charset="0"/>
                <a:cs typeface="Times New Roman" panose="02020603050405020304" pitchFamily="18" charset="0"/>
              </a:rPr>
              <a:t>2</a:t>
            </a:r>
            <a:r>
              <a:rPr lang="en-US" altLang="zh-CN" sz="1200" i="0" dirty="0">
                <a:solidFill>
                  <a:srgbClr val="2C2C36"/>
                </a:solidFill>
                <a:effectLst/>
                <a:latin typeface="Times New Roman" panose="02020603050405020304" pitchFamily="18" charset="0"/>
                <a:cs typeface="Times New Roman" panose="02020603050405020304" pitchFamily="18" charset="0"/>
              </a:rPr>
              <a:t>) </a:t>
            </a:r>
            <a:endParaRPr lang="zh-CN" altLang="en-US" sz="1200" dirty="0"/>
          </a:p>
        </p:txBody>
      </p:sp>
      <p:graphicFrame>
        <p:nvGraphicFramePr>
          <p:cNvPr id="819" name="表格 818">
            <a:extLst>
              <a:ext uri="{FF2B5EF4-FFF2-40B4-BE49-F238E27FC236}">
                <a16:creationId xmlns:a16="http://schemas.microsoft.com/office/drawing/2014/main" id="{574677E8-51BD-0662-A8AB-D50293E5C845}"/>
              </a:ext>
            </a:extLst>
          </p:cNvPr>
          <p:cNvGraphicFramePr>
            <a:graphicFrameLocks noGrp="1"/>
          </p:cNvGraphicFramePr>
          <p:nvPr>
            <p:extLst>
              <p:ext uri="{D42A27DB-BD31-4B8C-83A1-F6EECF244321}">
                <p14:modId xmlns:p14="http://schemas.microsoft.com/office/powerpoint/2010/main" val="1556012539"/>
              </p:ext>
            </p:extLst>
          </p:nvPr>
        </p:nvGraphicFramePr>
        <p:xfrm>
          <a:off x="6564744" y="2014334"/>
          <a:ext cx="1760865" cy="274320"/>
        </p:xfrm>
        <a:graphic>
          <a:graphicData uri="http://schemas.openxmlformats.org/drawingml/2006/table">
            <a:tbl>
              <a:tblPr/>
              <a:tblGrid>
                <a:gridCol w="1760865">
                  <a:extLst>
                    <a:ext uri="{9D8B030D-6E8A-4147-A177-3AD203B41FA5}">
                      <a16:colId xmlns:a16="http://schemas.microsoft.com/office/drawing/2014/main" val="1401554085"/>
                    </a:ext>
                  </a:extLst>
                </a:gridCol>
              </a:tblGrid>
              <a:tr h="0">
                <a:tc>
                  <a:txBody>
                    <a:bodyPr/>
                    <a:lstStyle/>
                    <a:p>
                      <a:r>
                        <a:rPr lang="en-US" sz="1200" b="1" dirty="0">
                          <a:latin typeface="Times New Roman" panose="02020603050405020304" pitchFamily="18" charset="0"/>
                          <a:cs typeface="Times New Roman" panose="02020603050405020304" pitchFamily="18" charset="0"/>
                        </a:rPr>
                        <a:t>Verification </a:t>
                      </a:r>
                      <a:r>
                        <a:rPr lang="en-US" sz="1200" b="1" dirty="0">
                          <a:solidFill>
                            <a:srgbClr val="FF0000"/>
                          </a:solidFill>
                          <a:latin typeface="Times New Roman" panose="02020603050405020304" pitchFamily="18" charset="0"/>
                          <a:cs typeface="Times New Roman" panose="02020603050405020304" pitchFamily="18" charset="0"/>
                        </a:rPr>
                        <a:t>mechanism</a:t>
                      </a:r>
                      <a:endParaRPr lang="en-US" sz="1200" dirty="0">
                        <a:solidFill>
                          <a:srgbClr val="FF0000"/>
                        </a:solidFill>
                        <a:latin typeface="Times New Roman" panose="02020603050405020304" pitchFamily="18" charset="0"/>
                        <a:cs typeface="Times New Roman" panose="02020603050405020304" pitchFamily="18" charset="0"/>
                      </a:endParaRPr>
                    </a:p>
                  </a:txBody>
                  <a:tcPr anchor="ctr">
                    <a:lnL>
                      <a:noFill/>
                    </a:lnL>
                    <a:lnR>
                      <a:noFill/>
                    </a:lnR>
                    <a:lnT>
                      <a:noFill/>
                    </a:lnT>
                    <a:lnB>
                      <a:noFill/>
                    </a:lnB>
                    <a:noFill/>
                  </a:tcPr>
                </a:tc>
                <a:extLst>
                  <a:ext uri="{0D108BD9-81ED-4DB2-BD59-A6C34878D82A}">
                    <a16:rowId xmlns:a16="http://schemas.microsoft.com/office/drawing/2014/main" val="2400580517"/>
                  </a:ext>
                </a:extLst>
              </a:tr>
            </a:tbl>
          </a:graphicData>
        </a:graphic>
      </p:graphicFrame>
      <p:sp>
        <p:nvSpPr>
          <p:cNvPr id="820" name="文本框 819">
            <a:extLst>
              <a:ext uri="{FF2B5EF4-FFF2-40B4-BE49-F238E27FC236}">
                <a16:creationId xmlns:a16="http://schemas.microsoft.com/office/drawing/2014/main" id="{47B28469-21B8-B4A8-EB41-1DCE74690E37}"/>
              </a:ext>
            </a:extLst>
          </p:cNvPr>
          <p:cNvSpPr txBox="1"/>
          <p:nvPr/>
        </p:nvSpPr>
        <p:spPr>
          <a:xfrm>
            <a:off x="1839736" y="6319551"/>
            <a:ext cx="489278" cy="276999"/>
          </a:xfrm>
          <a:prstGeom prst="rect">
            <a:avLst/>
          </a:prstGeom>
          <a:noFill/>
        </p:spPr>
        <p:txBody>
          <a:bodyPr wrap="square" rtlCol="0">
            <a:spAutoFit/>
          </a:bodyPr>
          <a:lstStyle/>
          <a:p>
            <a:pPr algn="ctr"/>
            <a:r>
              <a:rPr lang="en-US" altLang="zh-CN" sz="1200" dirty="0">
                <a:latin typeface="Times New Roman" panose="02020603050405020304" pitchFamily="18" charset="0"/>
                <a:cs typeface="Times New Roman" panose="02020603050405020304" pitchFamily="18" charset="0"/>
              </a:rPr>
              <a:t>Hard</a:t>
            </a:r>
            <a:endParaRPr lang="zh-CN" altLang="en-US" sz="1200" dirty="0">
              <a:latin typeface="Times New Roman" panose="02020603050405020304" pitchFamily="18" charset="0"/>
              <a:cs typeface="Times New Roman" panose="02020603050405020304" pitchFamily="18" charset="0"/>
            </a:endParaRPr>
          </a:p>
        </p:txBody>
      </p:sp>
      <p:pic>
        <p:nvPicPr>
          <p:cNvPr id="822" name="图片 821">
            <a:extLst>
              <a:ext uri="{FF2B5EF4-FFF2-40B4-BE49-F238E27FC236}">
                <a16:creationId xmlns:a16="http://schemas.microsoft.com/office/drawing/2014/main" id="{CDECBFC3-B76A-065A-9122-4B3325F8C71E}"/>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7107108" y="6322774"/>
            <a:ext cx="167978" cy="167978"/>
          </a:xfrm>
          <a:prstGeom prst="rect">
            <a:avLst/>
          </a:prstGeom>
        </p:spPr>
      </p:pic>
      <p:cxnSp>
        <p:nvCxnSpPr>
          <p:cNvPr id="823" name="直接连接符 822">
            <a:extLst>
              <a:ext uri="{FF2B5EF4-FFF2-40B4-BE49-F238E27FC236}">
                <a16:creationId xmlns:a16="http://schemas.microsoft.com/office/drawing/2014/main" id="{F3C2CAAB-E434-ABFA-4A91-4C442D94DDFD}"/>
              </a:ext>
            </a:extLst>
          </p:cNvPr>
          <p:cNvCxnSpPr>
            <a:cxnSpLocks/>
          </p:cNvCxnSpPr>
          <p:nvPr/>
        </p:nvCxnSpPr>
        <p:spPr>
          <a:xfrm>
            <a:off x="6636291" y="5063836"/>
            <a:ext cx="5010992" cy="0"/>
          </a:xfrm>
          <a:prstGeom prst="line">
            <a:avLst/>
          </a:prstGeom>
          <a:ln w="12700"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845" name="文本框 844">
            <a:extLst>
              <a:ext uri="{FF2B5EF4-FFF2-40B4-BE49-F238E27FC236}">
                <a16:creationId xmlns:a16="http://schemas.microsoft.com/office/drawing/2014/main" id="{EADE71FE-716B-8DCB-0886-D35B275CE79D}"/>
              </a:ext>
            </a:extLst>
          </p:cNvPr>
          <p:cNvSpPr txBox="1"/>
          <p:nvPr/>
        </p:nvSpPr>
        <p:spPr>
          <a:xfrm>
            <a:off x="6577329" y="4564301"/>
            <a:ext cx="1339918" cy="461665"/>
          </a:xfrm>
          <a:prstGeom prst="rect">
            <a:avLst/>
          </a:prstGeom>
          <a:noFill/>
        </p:spPr>
        <p:txBody>
          <a:bodyPr wrap="square">
            <a:spAutoFit/>
          </a:bodyPr>
          <a:lstStyle/>
          <a:p>
            <a:pPr algn="l"/>
            <a:r>
              <a:rPr lang="en-US" altLang="zh-CN" sz="1200" i="0" dirty="0">
                <a:effectLst/>
                <a:latin typeface="Times New Roman" panose="02020603050405020304" pitchFamily="18" charset="0"/>
                <a:cs typeface="Times New Roman" panose="02020603050405020304" pitchFamily="18" charset="0"/>
              </a:rPr>
              <a:t>1) Behavioral agreement </a:t>
            </a:r>
            <a:r>
              <a:rPr lang="en-US" altLang="zh-CN" sz="1200" dirty="0">
                <a:latin typeface="Times New Roman" panose="02020603050405020304" pitchFamily="18" charset="0"/>
                <a:cs typeface="Times New Roman" panose="02020603050405020304" pitchFamily="18" charset="0"/>
              </a:rPr>
              <a:t>c</a:t>
            </a:r>
            <a:r>
              <a:rPr lang="en-US" altLang="zh-CN" sz="1200" i="0" dirty="0">
                <a:effectLst/>
                <a:latin typeface="Times New Roman" panose="02020603050405020304" pitchFamily="18" charset="0"/>
                <a:cs typeface="Times New Roman" panose="02020603050405020304" pitchFamily="18" charset="0"/>
              </a:rPr>
              <a:t>heck</a:t>
            </a:r>
          </a:p>
        </p:txBody>
      </p:sp>
      <p:sp>
        <p:nvSpPr>
          <p:cNvPr id="864" name="文本框 863">
            <a:extLst>
              <a:ext uri="{FF2B5EF4-FFF2-40B4-BE49-F238E27FC236}">
                <a16:creationId xmlns:a16="http://schemas.microsoft.com/office/drawing/2014/main" id="{EC31BCA0-E12C-1823-518C-27FB662FE185}"/>
              </a:ext>
            </a:extLst>
          </p:cNvPr>
          <p:cNvSpPr txBox="1"/>
          <p:nvPr/>
        </p:nvSpPr>
        <p:spPr>
          <a:xfrm>
            <a:off x="6584378" y="5186615"/>
            <a:ext cx="1235155" cy="461665"/>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2) Distributional </a:t>
            </a:r>
          </a:p>
          <a:p>
            <a:r>
              <a:rPr lang="en-US" altLang="zh-CN" sz="1200" dirty="0">
                <a:latin typeface="Times New Roman" panose="02020603050405020304" pitchFamily="18" charset="0"/>
                <a:cs typeface="Times New Roman" panose="02020603050405020304" pitchFamily="18" charset="0"/>
              </a:rPr>
              <a:t>agreement check</a:t>
            </a:r>
            <a:endParaRPr lang="zh-CN" altLang="en-US" sz="1200" dirty="0">
              <a:latin typeface="Times New Roman" panose="02020603050405020304" pitchFamily="18" charset="0"/>
              <a:cs typeface="Times New Roman" panose="02020603050405020304" pitchFamily="18" charset="0"/>
            </a:endParaRPr>
          </a:p>
        </p:txBody>
      </p:sp>
      <p:sp>
        <p:nvSpPr>
          <p:cNvPr id="870" name="矩形 869">
            <a:extLst>
              <a:ext uri="{FF2B5EF4-FFF2-40B4-BE49-F238E27FC236}">
                <a16:creationId xmlns:a16="http://schemas.microsoft.com/office/drawing/2014/main" id="{DF58EDB0-EA8C-CD2A-C7E1-7962E2C0EC75}"/>
              </a:ext>
            </a:extLst>
          </p:cNvPr>
          <p:cNvSpPr/>
          <p:nvPr/>
        </p:nvSpPr>
        <p:spPr>
          <a:xfrm>
            <a:off x="6630686" y="5995223"/>
            <a:ext cx="5025605" cy="765796"/>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72" name="文本框 871">
            <a:extLst>
              <a:ext uri="{FF2B5EF4-FFF2-40B4-BE49-F238E27FC236}">
                <a16:creationId xmlns:a16="http://schemas.microsoft.com/office/drawing/2014/main" id="{23D712E0-E147-CCEC-7EB9-F804DBEA624F}"/>
              </a:ext>
            </a:extLst>
          </p:cNvPr>
          <p:cNvSpPr txBox="1"/>
          <p:nvPr/>
        </p:nvSpPr>
        <p:spPr>
          <a:xfrm>
            <a:off x="6542428" y="4115666"/>
            <a:ext cx="1549008" cy="276999"/>
          </a:xfrm>
          <a:prstGeom prst="rect">
            <a:avLst/>
          </a:prstGeom>
          <a:noFill/>
        </p:spPr>
        <p:txBody>
          <a:bodyPr wrap="square">
            <a:spAutoFit/>
          </a:bodyPr>
          <a:lstStyle/>
          <a:p>
            <a:r>
              <a:rPr lang="en-US" altLang="zh-CN" sz="1200" b="1" dirty="0">
                <a:latin typeface="Times New Roman" panose="02020603050405020304" pitchFamily="18" charset="0"/>
                <a:cs typeface="Times New Roman" panose="02020603050405020304" pitchFamily="18" charset="0"/>
              </a:rPr>
              <a:t>Verification </a:t>
            </a:r>
            <a:r>
              <a:rPr lang="en-US" altLang="zh-CN" sz="1200" b="1" dirty="0">
                <a:solidFill>
                  <a:srgbClr val="FF0000"/>
                </a:solidFill>
                <a:latin typeface="Times New Roman" panose="02020603050405020304" pitchFamily="18" charset="0"/>
                <a:cs typeface="Times New Roman" panose="02020603050405020304" pitchFamily="18" charset="0"/>
              </a:rPr>
              <a:t>status</a:t>
            </a:r>
            <a:endParaRPr lang="zh-CN" altLang="en-US" sz="1200" b="1" dirty="0">
              <a:solidFill>
                <a:srgbClr val="FF0000"/>
              </a:solidFill>
              <a:latin typeface="Times New Roman" panose="02020603050405020304" pitchFamily="18" charset="0"/>
              <a:cs typeface="Times New Roman" panose="02020603050405020304" pitchFamily="18" charset="0"/>
            </a:endParaRPr>
          </a:p>
        </p:txBody>
      </p:sp>
      <p:sp>
        <p:nvSpPr>
          <p:cNvPr id="873" name="文本框 872">
            <a:extLst>
              <a:ext uri="{FF2B5EF4-FFF2-40B4-BE49-F238E27FC236}">
                <a16:creationId xmlns:a16="http://schemas.microsoft.com/office/drawing/2014/main" id="{90E31164-A929-CA8A-D01B-9CA54E84F966}"/>
              </a:ext>
            </a:extLst>
          </p:cNvPr>
          <p:cNvSpPr txBox="1"/>
          <p:nvPr/>
        </p:nvSpPr>
        <p:spPr>
          <a:xfrm>
            <a:off x="6546492" y="5757693"/>
            <a:ext cx="1549008" cy="276999"/>
          </a:xfrm>
          <a:prstGeom prst="rect">
            <a:avLst/>
          </a:prstGeom>
          <a:noFill/>
        </p:spPr>
        <p:txBody>
          <a:bodyPr wrap="square">
            <a:spAutoFit/>
          </a:bodyPr>
          <a:lstStyle/>
          <a:p>
            <a:r>
              <a:rPr lang="en-US" altLang="zh-CN" sz="1200" b="1" dirty="0">
                <a:latin typeface="Times New Roman" panose="02020603050405020304" pitchFamily="18" charset="0"/>
                <a:cs typeface="Times New Roman" panose="02020603050405020304" pitchFamily="18" charset="0"/>
              </a:rPr>
              <a:t>Verification results</a:t>
            </a:r>
            <a:endParaRPr lang="zh-CN" altLang="en-US" sz="1200" b="1" dirty="0">
              <a:latin typeface="Times New Roman" panose="02020603050405020304" pitchFamily="18" charset="0"/>
              <a:cs typeface="Times New Roman" panose="02020603050405020304" pitchFamily="18" charset="0"/>
            </a:endParaRPr>
          </a:p>
        </p:txBody>
      </p:sp>
      <p:sp>
        <p:nvSpPr>
          <p:cNvPr id="883" name="左大括号 882">
            <a:extLst>
              <a:ext uri="{FF2B5EF4-FFF2-40B4-BE49-F238E27FC236}">
                <a16:creationId xmlns:a16="http://schemas.microsoft.com/office/drawing/2014/main" id="{36A9D123-B3AD-EE7C-7027-C3973C940DF5}"/>
              </a:ext>
            </a:extLst>
          </p:cNvPr>
          <p:cNvSpPr/>
          <p:nvPr/>
        </p:nvSpPr>
        <p:spPr>
          <a:xfrm>
            <a:off x="7324713" y="6171789"/>
            <a:ext cx="114668" cy="457092"/>
          </a:xfrm>
          <a:prstGeom prst="leftBrace">
            <a:avLst>
              <a:gd name="adj1" fmla="val 43996"/>
              <a:gd name="adj2" fmla="val 5441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884" name="椭圆 883">
            <a:extLst>
              <a:ext uri="{FF2B5EF4-FFF2-40B4-BE49-F238E27FC236}">
                <a16:creationId xmlns:a16="http://schemas.microsoft.com/office/drawing/2014/main" id="{E16A5054-C9F0-7CFA-EFE0-CBFBDDB7CD38}"/>
              </a:ext>
            </a:extLst>
          </p:cNvPr>
          <p:cNvSpPr/>
          <p:nvPr/>
        </p:nvSpPr>
        <p:spPr>
          <a:xfrm>
            <a:off x="7489403" y="6141312"/>
            <a:ext cx="142103" cy="142969"/>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5" name="文本框 884">
            <a:extLst>
              <a:ext uri="{FF2B5EF4-FFF2-40B4-BE49-F238E27FC236}">
                <a16:creationId xmlns:a16="http://schemas.microsoft.com/office/drawing/2014/main" id="{1D2CAFC1-28B8-2104-A64B-3BEB1C8F91E2}"/>
              </a:ext>
            </a:extLst>
          </p:cNvPr>
          <p:cNvSpPr txBox="1"/>
          <p:nvPr/>
        </p:nvSpPr>
        <p:spPr>
          <a:xfrm>
            <a:off x="7433798" y="6068382"/>
            <a:ext cx="261610"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1</a:t>
            </a:r>
            <a:endParaRPr lang="zh-CN" altLang="en-US" sz="1200" dirty="0">
              <a:latin typeface="Times New Roman" panose="02020603050405020304" pitchFamily="18" charset="0"/>
              <a:cs typeface="Times New Roman" panose="02020603050405020304" pitchFamily="18" charset="0"/>
            </a:endParaRPr>
          </a:p>
        </p:txBody>
      </p:sp>
      <p:sp>
        <p:nvSpPr>
          <p:cNvPr id="886" name="椭圆 885">
            <a:extLst>
              <a:ext uri="{FF2B5EF4-FFF2-40B4-BE49-F238E27FC236}">
                <a16:creationId xmlns:a16="http://schemas.microsoft.com/office/drawing/2014/main" id="{4E402FB0-5977-175D-B7F4-FE256068EAA9}"/>
              </a:ext>
            </a:extLst>
          </p:cNvPr>
          <p:cNvSpPr/>
          <p:nvPr/>
        </p:nvSpPr>
        <p:spPr>
          <a:xfrm>
            <a:off x="7666557" y="6139864"/>
            <a:ext cx="142103" cy="142969"/>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7" name="文本框 886">
            <a:extLst>
              <a:ext uri="{FF2B5EF4-FFF2-40B4-BE49-F238E27FC236}">
                <a16:creationId xmlns:a16="http://schemas.microsoft.com/office/drawing/2014/main" id="{AF5A45C6-DFB7-A4C8-2875-19ACF8215184}"/>
              </a:ext>
            </a:extLst>
          </p:cNvPr>
          <p:cNvSpPr txBox="1"/>
          <p:nvPr/>
        </p:nvSpPr>
        <p:spPr>
          <a:xfrm>
            <a:off x="7611310" y="6072172"/>
            <a:ext cx="261610"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3</a:t>
            </a:r>
            <a:endParaRPr lang="zh-CN" altLang="en-US" sz="1200" dirty="0">
              <a:latin typeface="Times New Roman" panose="02020603050405020304" pitchFamily="18" charset="0"/>
              <a:cs typeface="Times New Roman" panose="02020603050405020304" pitchFamily="18" charset="0"/>
            </a:endParaRPr>
          </a:p>
        </p:txBody>
      </p:sp>
      <p:sp>
        <p:nvSpPr>
          <p:cNvPr id="890" name="椭圆 889">
            <a:extLst>
              <a:ext uri="{FF2B5EF4-FFF2-40B4-BE49-F238E27FC236}">
                <a16:creationId xmlns:a16="http://schemas.microsoft.com/office/drawing/2014/main" id="{ADF0C027-A86A-1E4A-97A1-FC5E66E80B59}"/>
              </a:ext>
            </a:extLst>
          </p:cNvPr>
          <p:cNvSpPr/>
          <p:nvPr/>
        </p:nvSpPr>
        <p:spPr>
          <a:xfrm>
            <a:off x="7490662" y="6503123"/>
            <a:ext cx="142103" cy="142969"/>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1" name="椭圆 890">
            <a:extLst>
              <a:ext uri="{FF2B5EF4-FFF2-40B4-BE49-F238E27FC236}">
                <a16:creationId xmlns:a16="http://schemas.microsoft.com/office/drawing/2014/main" id="{CC716F5D-7859-8133-449E-D2AF499AE0F0}"/>
              </a:ext>
            </a:extLst>
          </p:cNvPr>
          <p:cNvSpPr/>
          <p:nvPr/>
        </p:nvSpPr>
        <p:spPr>
          <a:xfrm>
            <a:off x="7667816" y="6501675"/>
            <a:ext cx="142103" cy="142969"/>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2" name="文本框 891">
            <a:extLst>
              <a:ext uri="{FF2B5EF4-FFF2-40B4-BE49-F238E27FC236}">
                <a16:creationId xmlns:a16="http://schemas.microsoft.com/office/drawing/2014/main" id="{E2FB553F-A435-C390-E0AC-F4BF8357ED24}"/>
              </a:ext>
            </a:extLst>
          </p:cNvPr>
          <p:cNvSpPr txBox="1"/>
          <p:nvPr/>
        </p:nvSpPr>
        <p:spPr>
          <a:xfrm>
            <a:off x="7432349" y="6433180"/>
            <a:ext cx="261610"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2</a:t>
            </a:r>
            <a:endParaRPr lang="zh-CN" altLang="en-US" sz="1200" dirty="0">
              <a:latin typeface="Times New Roman" panose="02020603050405020304" pitchFamily="18" charset="0"/>
              <a:cs typeface="Times New Roman" panose="02020603050405020304" pitchFamily="18" charset="0"/>
            </a:endParaRPr>
          </a:p>
        </p:txBody>
      </p:sp>
      <p:sp>
        <p:nvSpPr>
          <p:cNvPr id="893" name="文本框 892">
            <a:extLst>
              <a:ext uri="{FF2B5EF4-FFF2-40B4-BE49-F238E27FC236}">
                <a16:creationId xmlns:a16="http://schemas.microsoft.com/office/drawing/2014/main" id="{0F8937A3-CC23-253A-3909-CF7D89E7A406}"/>
              </a:ext>
            </a:extLst>
          </p:cNvPr>
          <p:cNvSpPr txBox="1"/>
          <p:nvPr/>
        </p:nvSpPr>
        <p:spPr>
          <a:xfrm>
            <a:off x="7614077" y="6429578"/>
            <a:ext cx="261610"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4</a:t>
            </a:r>
            <a:endParaRPr lang="zh-CN" altLang="en-US" sz="1200" dirty="0">
              <a:latin typeface="Times New Roman" panose="02020603050405020304" pitchFamily="18" charset="0"/>
              <a:cs typeface="Times New Roman" panose="02020603050405020304" pitchFamily="18" charset="0"/>
            </a:endParaRPr>
          </a:p>
        </p:txBody>
      </p:sp>
      <p:sp>
        <p:nvSpPr>
          <p:cNvPr id="1281" name="左大括号 1280">
            <a:extLst>
              <a:ext uri="{FF2B5EF4-FFF2-40B4-BE49-F238E27FC236}">
                <a16:creationId xmlns:a16="http://schemas.microsoft.com/office/drawing/2014/main" id="{06A56D85-0394-3464-FB66-BAC09A780F63}"/>
              </a:ext>
            </a:extLst>
          </p:cNvPr>
          <p:cNvSpPr/>
          <p:nvPr/>
        </p:nvSpPr>
        <p:spPr>
          <a:xfrm>
            <a:off x="9407960" y="6153027"/>
            <a:ext cx="114668" cy="457092"/>
          </a:xfrm>
          <a:prstGeom prst="leftBrace">
            <a:avLst>
              <a:gd name="adj1" fmla="val 43996"/>
              <a:gd name="adj2" fmla="val 5441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1282" name="椭圆 1281">
            <a:extLst>
              <a:ext uri="{FF2B5EF4-FFF2-40B4-BE49-F238E27FC236}">
                <a16:creationId xmlns:a16="http://schemas.microsoft.com/office/drawing/2014/main" id="{82F31DEC-F1C5-B534-6591-A642A5C7F6C3}"/>
              </a:ext>
            </a:extLst>
          </p:cNvPr>
          <p:cNvSpPr/>
          <p:nvPr/>
        </p:nvSpPr>
        <p:spPr>
          <a:xfrm>
            <a:off x="9572650" y="6122550"/>
            <a:ext cx="142103" cy="142969"/>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3" name="文本框 1282">
            <a:extLst>
              <a:ext uri="{FF2B5EF4-FFF2-40B4-BE49-F238E27FC236}">
                <a16:creationId xmlns:a16="http://schemas.microsoft.com/office/drawing/2014/main" id="{D645050A-A460-42A7-B98C-371728128D1C}"/>
              </a:ext>
            </a:extLst>
          </p:cNvPr>
          <p:cNvSpPr txBox="1"/>
          <p:nvPr/>
        </p:nvSpPr>
        <p:spPr>
          <a:xfrm>
            <a:off x="9517045" y="6049620"/>
            <a:ext cx="261610"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1</a:t>
            </a:r>
            <a:endParaRPr lang="zh-CN" altLang="en-US" sz="1200" dirty="0">
              <a:latin typeface="Times New Roman" panose="02020603050405020304" pitchFamily="18" charset="0"/>
              <a:cs typeface="Times New Roman" panose="02020603050405020304" pitchFamily="18" charset="0"/>
            </a:endParaRPr>
          </a:p>
        </p:txBody>
      </p:sp>
      <p:sp>
        <p:nvSpPr>
          <p:cNvPr id="1284" name="椭圆 1283">
            <a:extLst>
              <a:ext uri="{FF2B5EF4-FFF2-40B4-BE49-F238E27FC236}">
                <a16:creationId xmlns:a16="http://schemas.microsoft.com/office/drawing/2014/main" id="{517AE9BD-7513-0791-6EAD-DEE061E82AB9}"/>
              </a:ext>
            </a:extLst>
          </p:cNvPr>
          <p:cNvSpPr/>
          <p:nvPr/>
        </p:nvSpPr>
        <p:spPr>
          <a:xfrm>
            <a:off x="9749804" y="6121102"/>
            <a:ext cx="142103" cy="142969"/>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5" name="文本框 1284">
            <a:extLst>
              <a:ext uri="{FF2B5EF4-FFF2-40B4-BE49-F238E27FC236}">
                <a16:creationId xmlns:a16="http://schemas.microsoft.com/office/drawing/2014/main" id="{A4BC8801-4442-4368-C74A-51625575E0B2}"/>
              </a:ext>
            </a:extLst>
          </p:cNvPr>
          <p:cNvSpPr txBox="1"/>
          <p:nvPr/>
        </p:nvSpPr>
        <p:spPr>
          <a:xfrm>
            <a:off x="9694557" y="6053410"/>
            <a:ext cx="261610"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4</a:t>
            </a:r>
            <a:endParaRPr lang="zh-CN" altLang="en-US" sz="1200" dirty="0">
              <a:latin typeface="Times New Roman" panose="02020603050405020304" pitchFamily="18" charset="0"/>
              <a:cs typeface="Times New Roman" panose="02020603050405020304" pitchFamily="18" charset="0"/>
            </a:endParaRPr>
          </a:p>
        </p:txBody>
      </p:sp>
      <p:sp>
        <p:nvSpPr>
          <p:cNvPr id="1286" name="椭圆 1285">
            <a:extLst>
              <a:ext uri="{FF2B5EF4-FFF2-40B4-BE49-F238E27FC236}">
                <a16:creationId xmlns:a16="http://schemas.microsoft.com/office/drawing/2014/main" id="{5412B95E-2327-2821-D618-07680EA45B66}"/>
              </a:ext>
            </a:extLst>
          </p:cNvPr>
          <p:cNvSpPr/>
          <p:nvPr/>
        </p:nvSpPr>
        <p:spPr>
          <a:xfrm>
            <a:off x="9573909" y="6484361"/>
            <a:ext cx="142103" cy="142969"/>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7" name="椭圆 1286">
            <a:extLst>
              <a:ext uri="{FF2B5EF4-FFF2-40B4-BE49-F238E27FC236}">
                <a16:creationId xmlns:a16="http://schemas.microsoft.com/office/drawing/2014/main" id="{C9099376-94CB-1DF8-F47A-2B4B66E30A02}"/>
              </a:ext>
            </a:extLst>
          </p:cNvPr>
          <p:cNvSpPr/>
          <p:nvPr/>
        </p:nvSpPr>
        <p:spPr>
          <a:xfrm>
            <a:off x="9751063" y="6482913"/>
            <a:ext cx="142103" cy="142969"/>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8" name="文本框 1287">
            <a:extLst>
              <a:ext uri="{FF2B5EF4-FFF2-40B4-BE49-F238E27FC236}">
                <a16:creationId xmlns:a16="http://schemas.microsoft.com/office/drawing/2014/main" id="{83F8C33E-A5F6-7DD9-57D6-EF36B3F7949F}"/>
              </a:ext>
            </a:extLst>
          </p:cNvPr>
          <p:cNvSpPr txBox="1"/>
          <p:nvPr/>
        </p:nvSpPr>
        <p:spPr>
          <a:xfrm>
            <a:off x="9515596" y="6414418"/>
            <a:ext cx="261610"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2</a:t>
            </a:r>
            <a:endParaRPr lang="zh-CN" altLang="en-US" sz="1200" dirty="0">
              <a:latin typeface="Times New Roman" panose="02020603050405020304" pitchFamily="18" charset="0"/>
              <a:cs typeface="Times New Roman" panose="02020603050405020304" pitchFamily="18" charset="0"/>
            </a:endParaRPr>
          </a:p>
        </p:txBody>
      </p:sp>
      <p:sp>
        <p:nvSpPr>
          <p:cNvPr id="1289" name="文本框 1288">
            <a:extLst>
              <a:ext uri="{FF2B5EF4-FFF2-40B4-BE49-F238E27FC236}">
                <a16:creationId xmlns:a16="http://schemas.microsoft.com/office/drawing/2014/main" id="{2D565E5E-CFA4-38F2-8A74-03892CC033DC}"/>
              </a:ext>
            </a:extLst>
          </p:cNvPr>
          <p:cNvSpPr txBox="1"/>
          <p:nvPr/>
        </p:nvSpPr>
        <p:spPr>
          <a:xfrm>
            <a:off x="9697324" y="6410816"/>
            <a:ext cx="261610"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3</a:t>
            </a:r>
            <a:endParaRPr lang="zh-CN" altLang="en-US" sz="1200" dirty="0">
              <a:latin typeface="Times New Roman" panose="02020603050405020304" pitchFamily="18" charset="0"/>
              <a:cs typeface="Times New Roman" panose="02020603050405020304" pitchFamily="18" charset="0"/>
            </a:endParaRPr>
          </a:p>
        </p:txBody>
      </p:sp>
      <p:pic>
        <p:nvPicPr>
          <p:cNvPr id="1290" name="图片 1289">
            <a:extLst>
              <a:ext uri="{FF2B5EF4-FFF2-40B4-BE49-F238E27FC236}">
                <a16:creationId xmlns:a16="http://schemas.microsoft.com/office/drawing/2014/main" id="{21A88AE7-EB41-B9B4-CA06-07136CEFD8D0}"/>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9192523" y="6314528"/>
            <a:ext cx="193305" cy="193305"/>
          </a:xfrm>
          <a:prstGeom prst="rect">
            <a:avLst/>
          </a:prstGeom>
        </p:spPr>
      </p:pic>
      <p:sp>
        <p:nvSpPr>
          <p:cNvPr id="1294" name="文本框 1293">
            <a:extLst>
              <a:ext uri="{FF2B5EF4-FFF2-40B4-BE49-F238E27FC236}">
                <a16:creationId xmlns:a16="http://schemas.microsoft.com/office/drawing/2014/main" id="{6B775A1B-F7AC-C694-9930-C88BE55FAE2E}"/>
              </a:ext>
            </a:extLst>
          </p:cNvPr>
          <p:cNvSpPr txBox="1"/>
          <p:nvPr/>
        </p:nvSpPr>
        <p:spPr>
          <a:xfrm>
            <a:off x="7746332" y="6150505"/>
            <a:ext cx="1466937" cy="461665"/>
          </a:xfrm>
          <a:prstGeom prst="rect">
            <a:avLst/>
          </a:prstGeom>
          <a:noFill/>
        </p:spPr>
        <p:txBody>
          <a:bodyPr wrap="square">
            <a:spAutoFit/>
          </a:bodyPr>
          <a:lstStyle/>
          <a:p>
            <a:pPr algn="ctr"/>
            <a:r>
              <a:rPr lang="en-US" altLang="zh-CN" sz="1200" dirty="0">
                <a:latin typeface="Times New Roman" panose="02020603050405020304" pitchFamily="18" charset="0"/>
                <a:cs typeface="Times New Roman" panose="02020603050405020304" pitchFamily="18" charset="0"/>
              </a:rPr>
              <a:t>Prediction similarity </a:t>
            </a:r>
          </a:p>
          <a:p>
            <a:pPr algn="ctr"/>
            <a:r>
              <a:rPr lang="en-US" altLang="zh-CN" sz="1200" dirty="0">
                <a:latin typeface="Times New Roman" panose="02020603050405020304" pitchFamily="18" charset="0"/>
                <a:cs typeface="Times New Roman" panose="02020603050405020304" pitchFamily="18" charset="0"/>
              </a:rPr>
              <a:t>between models</a:t>
            </a:r>
            <a:endParaRPr lang="zh-CN" altLang="en-US" sz="1200" dirty="0">
              <a:latin typeface="Times New Roman" panose="02020603050405020304" pitchFamily="18" charset="0"/>
              <a:cs typeface="Times New Roman" panose="02020603050405020304" pitchFamily="18" charset="0"/>
            </a:endParaRPr>
          </a:p>
        </p:txBody>
      </p:sp>
      <p:sp>
        <p:nvSpPr>
          <p:cNvPr id="1298" name="文本框 1297">
            <a:extLst>
              <a:ext uri="{FF2B5EF4-FFF2-40B4-BE49-F238E27FC236}">
                <a16:creationId xmlns:a16="http://schemas.microsoft.com/office/drawing/2014/main" id="{C6E29001-9538-A0D8-94C9-49116BC49945}"/>
              </a:ext>
            </a:extLst>
          </p:cNvPr>
          <p:cNvSpPr txBox="1"/>
          <p:nvPr/>
        </p:nvSpPr>
        <p:spPr>
          <a:xfrm>
            <a:off x="9816462" y="6132090"/>
            <a:ext cx="1732253" cy="461665"/>
          </a:xfrm>
          <a:prstGeom prst="rect">
            <a:avLst/>
          </a:prstGeom>
          <a:noFill/>
        </p:spPr>
        <p:txBody>
          <a:bodyPr wrap="square">
            <a:spAutoFit/>
          </a:bodyPr>
          <a:lstStyle/>
          <a:p>
            <a:pPr algn="ctr"/>
            <a:r>
              <a:rPr lang="en-US" altLang="zh-CN" sz="1200" dirty="0">
                <a:latin typeface="Times New Roman" panose="02020603050405020304" pitchFamily="18" charset="0"/>
                <a:cs typeface="Times New Roman" panose="02020603050405020304" pitchFamily="18" charset="0"/>
              </a:rPr>
              <a:t>No prediction similarity</a:t>
            </a:r>
          </a:p>
          <a:p>
            <a:pPr algn="ctr"/>
            <a:r>
              <a:rPr lang="en-US" altLang="zh-CN" sz="1200" dirty="0">
                <a:latin typeface="Times New Roman" panose="02020603050405020304" pitchFamily="18" charset="0"/>
                <a:cs typeface="Times New Roman" panose="02020603050405020304" pitchFamily="18" charset="0"/>
              </a:rPr>
              <a:t> between models</a:t>
            </a:r>
            <a:endParaRPr lang="zh-CN" altLang="en-US" sz="1200" dirty="0">
              <a:latin typeface="Times New Roman" panose="02020603050405020304" pitchFamily="18" charset="0"/>
              <a:cs typeface="Times New Roman" panose="02020603050405020304" pitchFamily="18" charset="0"/>
            </a:endParaRPr>
          </a:p>
        </p:txBody>
      </p:sp>
      <p:sp>
        <p:nvSpPr>
          <p:cNvPr id="1300" name="文本框 1299">
            <a:extLst>
              <a:ext uri="{FF2B5EF4-FFF2-40B4-BE49-F238E27FC236}">
                <a16:creationId xmlns:a16="http://schemas.microsoft.com/office/drawing/2014/main" id="{E0A8F09F-7222-2995-7CA4-485B67B0B8C5}"/>
              </a:ext>
            </a:extLst>
          </p:cNvPr>
          <p:cNvSpPr txBox="1"/>
          <p:nvPr/>
        </p:nvSpPr>
        <p:spPr>
          <a:xfrm>
            <a:off x="7997541" y="6499504"/>
            <a:ext cx="1086059" cy="276999"/>
          </a:xfrm>
          <a:prstGeom prst="rect">
            <a:avLst/>
          </a:prstGeom>
          <a:noFill/>
        </p:spPr>
        <p:txBody>
          <a:bodyPr wrap="square">
            <a:spAutoFit/>
          </a:bodyPr>
          <a:lstStyle/>
          <a:p>
            <a:r>
              <a:rPr lang="en-US" altLang="zh-CN" sz="1200" dirty="0">
                <a:solidFill>
                  <a:srgbClr val="00B050"/>
                </a:solidFill>
                <a:latin typeface="Times New Roman" panose="02020603050405020304" pitchFamily="18" charset="0"/>
                <a:cs typeface="Times New Roman" panose="02020603050405020304" pitchFamily="18" charset="0"/>
              </a:rPr>
              <a:t>Confirmable</a:t>
            </a:r>
            <a:r>
              <a:rPr lang="en-US" altLang="zh-CN" sz="1200" dirty="0">
                <a:latin typeface="Times New Roman" panose="02020603050405020304" pitchFamily="18" charset="0"/>
                <a:cs typeface="Times New Roman" panose="02020603050405020304" pitchFamily="18" charset="0"/>
              </a:rPr>
              <a:t> </a:t>
            </a:r>
            <a:endParaRPr lang="zh-CN" altLang="en-US" sz="1200" dirty="0">
              <a:latin typeface="Times New Roman" panose="02020603050405020304" pitchFamily="18" charset="0"/>
              <a:cs typeface="Times New Roman" panose="02020603050405020304" pitchFamily="18" charset="0"/>
            </a:endParaRPr>
          </a:p>
        </p:txBody>
      </p:sp>
      <p:sp>
        <p:nvSpPr>
          <p:cNvPr id="1302" name="文本框 1301">
            <a:extLst>
              <a:ext uri="{FF2B5EF4-FFF2-40B4-BE49-F238E27FC236}">
                <a16:creationId xmlns:a16="http://schemas.microsoft.com/office/drawing/2014/main" id="{A28F9C16-D7DE-5112-891B-33613AAD6FCB}"/>
              </a:ext>
            </a:extLst>
          </p:cNvPr>
          <p:cNvSpPr txBox="1"/>
          <p:nvPr/>
        </p:nvSpPr>
        <p:spPr>
          <a:xfrm>
            <a:off x="10212609" y="6510182"/>
            <a:ext cx="1163170" cy="276999"/>
          </a:xfrm>
          <a:prstGeom prst="rect">
            <a:avLst/>
          </a:prstGeom>
          <a:noFill/>
        </p:spPr>
        <p:txBody>
          <a:bodyPr wrap="square">
            <a:spAutoFit/>
          </a:bodyPr>
          <a:lstStyle/>
          <a:p>
            <a:r>
              <a:rPr lang="en-US" altLang="zh-CN" sz="1200" dirty="0">
                <a:solidFill>
                  <a:srgbClr val="FF0000"/>
                </a:solidFill>
                <a:latin typeface="Times New Roman" panose="02020603050405020304" pitchFamily="18" charset="0"/>
                <a:cs typeface="Times New Roman" panose="02020603050405020304" pitchFamily="18" charset="0"/>
              </a:rPr>
              <a:t>Unidentifiable</a:t>
            </a:r>
            <a:endParaRPr lang="zh-CN" altLang="en-US" sz="1200" dirty="0">
              <a:solidFill>
                <a:srgbClr val="FF0000"/>
              </a:solidFill>
              <a:latin typeface="Times New Roman" panose="02020603050405020304" pitchFamily="18" charset="0"/>
              <a:cs typeface="Times New Roman" panose="02020603050405020304" pitchFamily="18" charset="0"/>
            </a:endParaRPr>
          </a:p>
        </p:txBody>
      </p:sp>
      <p:sp>
        <p:nvSpPr>
          <p:cNvPr id="24" name="文本框 23">
            <a:extLst>
              <a:ext uri="{FF2B5EF4-FFF2-40B4-BE49-F238E27FC236}">
                <a16:creationId xmlns:a16="http://schemas.microsoft.com/office/drawing/2014/main" id="{7F355FBB-9D64-9DB7-3FF8-1400137EEF48}"/>
              </a:ext>
            </a:extLst>
          </p:cNvPr>
          <p:cNvSpPr txBox="1"/>
          <p:nvPr/>
        </p:nvSpPr>
        <p:spPr>
          <a:xfrm>
            <a:off x="4707645" y="289456"/>
            <a:ext cx="1800493" cy="369332"/>
          </a:xfrm>
          <a:prstGeom prst="rect">
            <a:avLst/>
          </a:prstGeom>
          <a:noFill/>
        </p:spPr>
        <p:txBody>
          <a:bodyPr wrap="none" rtlCol="0">
            <a:spAutoFit/>
          </a:bodyPr>
          <a:lstStyle/>
          <a:p>
            <a:r>
              <a:rPr lang="zh-CN" altLang="en-US" dirty="0">
                <a:solidFill>
                  <a:srgbClr val="FF0000"/>
                </a:solidFill>
              </a:rPr>
              <a:t>载体区域的特点</a:t>
            </a:r>
            <a:endParaRPr lang="en-US" altLang="zh-CN" dirty="0">
              <a:solidFill>
                <a:srgbClr val="FF0000"/>
              </a:solidFill>
            </a:endParaRPr>
          </a:p>
        </p:txBody>
      </p:sp>
    </p:spTree>
    <p:extLst>
      <p:ext uri="{BB962C8B-B14F-4D97-AF65-F5344CB8AC3E}">
        <p14:creationId xmlns:p14="http://schemas.microsoft.com/office/powerpoint/2010/main" val="328111075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FD88BA-9C54-8B17-E12C-C34BE2F1800B}"/>
            </a:ext>
          </a:extLst>
        </p:cNvPr>
        <p:cNvGrpSpPr/>
        <p:nvPr/>
      </p:nvGrpSpPr>
      <p:grpSpPr>
        <a:xfrm>
          <a:off x="0" y="0"/>
          <a:ext cx="0" cy="0"/>
          <a:chOff x="0" y="0"/>
          <a:chExt cx="0" cy="0"/>
        </a:xfrm>
      </p:grpSpPr>
      <p:sp>
        <p:nvSpPr>
          <p:cNvPr id="1303" name="矩形 1302">
            <a:extLst>
              <a:ext uri="{FF2B5EF4-FFF2-40B4-BE49-F238E27FC236}">
                <a16:creationId xmlns:a16="http://schemas.microsoft.com/office/drawing/2014/main" id="{8E274EC2-1897-94DD-70A9-6D5A444F5720}"/>
              </a:ext>
            </a:extLst>
          </p:cNvPr>
          <p:cNvSpPr/>
          <p:nvPr/>
        </p:nvSpPr>
        <p:spPr>
          <a:xfrm>
            <a:off x="6593038" y="198142"/>
            <a:ext cx="5171614" cy="6659858"/>
          </a:xfrm>
          <a:prstGeom prst="rect">
            <a:avLst/>
          </a:prstGeom>
          <a:solidFill>
            <a:srgbClr val="EFF3E2"/>
          </a:solidFill>
          <a:ln>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200" dirty="0">
              <a:latin typeface="Times New Roman" panose="02020603050405020304" pitchFamily="18" charset="0"/>
              <a:cs typeface="Times New Roman" panose="02020603050405020304" pitchFamily="18" charset="0"/>
            </a:endParaRPr>
          </a:p>
        </p:txBody>
      </p:sp>
      <p:sp>
        <p:nvSpPr>
          <p:cNvPr id="377" name="矩形 376">
            <a:extLst>
              <a:ext uri="{FF2B5EF4-FFF2-40B4-BE49-F238E27FC236}">
                <a16:creationId xmlns:a16="http://schemas.microsoft.com/office/drawing/2014/main" id="{DA97A76F-AF1F-635A-B806-25CBC42C1BBE}"/>
              </a:ext>
            </a:extLst>
          </p:cNvPr>
          <p:cNvSpPr/>
          <p:nvPr/>
        </p:nvSpPr>
        <p:spPr>
          <a:xfrm>
            <a:off x="49216" y="2732268"/>
            <a:ext cx="6450141" cy="4125732"/>
          </a:xfrm>
          <a:prstGeom prst="rect">
            <a:avLst/>
          </a:prstGeom>
          <a:solidFill>
            <a:srgbClr val="E8F8F1"/>
          </a:solidFill>
          <a:ln>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07" name="矩形 906">
            <a:extLst>
              <a:ext uri="{FF2B5EF4-FFF2-40B4-BE49-F238E27FC236}">
                <a16:creationId xmlns:a16="http://schemas.microsoft.com/office/drawing/2014/main" id="{11025A1F-881D-9440-92A1-8E6B3B4D4D2A}"/>
              </a:ext>
            </a:extLst>
          </p:cNvPr>
          <p:cNvSpPr/>
          <p:nvPr/>
        </p:nvSpPr>
        <p:spPr>
          <a:xfrm>
            <a:off x="49337" y="198142"/>
            <a:ext cx="6450141" cy="2340315"/>
          </a:xfrm>
          <a:prstGeom prst="rect">
            <a:avLst/>
          </a:prstGeom>
          <a:solidFill>
            <a:schemeClr val="accent4">
              <a:lumMod val="20000"/>
              <a:lumOff val="80000"/>
            </a:schemeClr>
          </a:solidFill>
          <a:ln>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3" name="梯形 102">
            <a:extLst>
              <a:ext uri="{FF2B5EF4-FFF2-40B4-BE49-F238E27FC236}">
                <a16:creationId xmlns:a16="http://schemas.microsoft.com/office/drawing/2014/main" id="{1F298F30-6E8A-A954-2EAD-30C6405FB956}"/>
              </a:ext>
            </a:extLst>
          </p:cNvPr>
          <p:cNvSpPr/>
          <p:nvPr/>
        </p:nvSpPr>
        <p:spPr>
          <a:xfrm rot="16200000">
            <a:off x="1645072" y="538660"/>
            <a:ext cx="956934" cy="860629"/>
          </a:xfrm>
          <a:prstGeom prst="trapezoid">
            <a:avLst/>
          </a:prstGeom>
          <a:solidFill>
            <a:srgbClr val="F0F8FA"/>
          </a:solidFill>
          <a:ln>
            <a:solidFill>
              <a:srgbClr val="5FB5CD"/>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 name="Google Shape;303;p19">
            <a:extLst>
              <a:ext uri="{FF2B5EF4-FFF2-40B4-BE49-F238E27FC236}">
                <a16:creationId xmlns:a16="http://schemas.microsoft.com/office/drawing/2014/main" id="{6A1245BE-8A2F-5608-6E0B-B47D9D219485}"/>
              </a:ext>
            </a:extLst>
          </p:cNvPr>
          <p:cNvSpPr/>
          <p:nvPr/>
        </p:nvSpPr>
        <p:spPr>
          <a:xfrm>
            <a:off x="1771904" y="816280"/>
            <a:ext cx="186031" cy="360549"/>
          </a:xfrm>
          <a:prstGeom prst="cube">
            <a:avLst>
              <a:gd name="adj" fmla="val 25000"/>
            </a:avLst>
          </a:prstGeom>
          <a:solidFill>
            <a:srgbClr val="EBF5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 name="Google Shape;116;p19">
            <a:extLst>
              <a:ext uri="{FF2B5EF4-FFF2-40B4-BE49-F238E27FC236}">
                <a16:creationId xmlns:a16="http://schemas.microsoft.com/office/drawing/2014/main" id="{247164EF-B169-E14E-84B0-2C7F9E8913F3}"/>
              </a:ext>
            </a:extLst>
          </p:cNvPr>
          <p:cNvSpPr/>
          <p:nvPr/>
        </p:nvSpPr>
        <p:spPr>
          <a:xfrm>
            <a:off x="2284155" y="640149"/>
            <a:ext cx="206145" cy="659197"/>
          </a:xfrm>
          <a:prstGeom prst="cube">
            <a:avLst>
              <a:gd name="adj" fmla="val 68741"/>
            </a:avLst>
          </a:prstGeom>
          <a:solidFill>
            <a:srgbClr val="EBF5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 name="Google Shape;303;p19">
            <a:extLst>
              <a:ext uri="{FF2B5EF4-FFF2-40B4-BE49-F238E27FC236}">
                <a16:creationId xmlns:a16="http://schemas.microsoft.com/office/drawing/2014/main" id="{800B1403-0700-BDC1-FD6B-8DBC2E2AFDEA}"/>
              </a:ext>
            </a:extLst>
          </p:cNvPr>
          <p:cNvSpPr/>
          <p:nvPr/>
        </p:nvSpPr>
        <p:spPr>
          <a:xfrm>
            <a:off x="2028030" y="711299"/>
            <a:ext cx="186030" cy="547620"/>
          </a:xfrm>
          <a:prstGeom prst="cube">
            <a:avLst>
              <a:gd name="adj" fmla="val 25000"/>
            </a:avLst>
          </a:prstGeom>
          <a:solidFill>
            <a:srgbClr val="EBF5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117" name="直接箭头连接符 116">
            <a:extLst>
              <a:ext uri="{FF2B5EF4-FFF2-40B4-BE49-F238E27FC236}">
                <a16:creationId xmlns:a16="http://schemas.microsoft.com/office/drawing/2014/main" id="{119EBC12-0C11-4721-45F7-E529CE697068}"/>
              </a:ext>
            </a:extLst>
          </p:cNvPr>
          <p:cNvCxnSpPr>
            <a:cxnSpLocks/>
          </p:cNvCxnSpPr>
          <p:nvPr/>
        </p:nvCxnSpPr>
        <p:spPr>
          <a:xfrm>
            <a:off x="2620693" y="1015164"/>
            <a:ext cx="36467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43" name="文本框 342">
            <a:extLst>
              <a:ext uri="{FF2B5EF4-FFF2-40B4-BE49-F238E27FC236}">
                <a16:creationId xmlns:a16="http://schemas.microsoft.com/office/drawing/2014/main" id="{465BA561-0A9F-6D37-AA4C-8BE0C0F1BF7C}"/>
              </a:ext>
            </a:extLst>
          </p:cNvPr>
          <p:cNvSpPr txBox="1"/>
          <p:nvPr/>
        </p:nvSpPr>
        <p:spPr>
          <a:xfrm>
            <a:off x="2558884" y="577140"/>
            <a:ext cx="548548" cy="461665"/>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Top-</a:t>
            </a:r>
            <a:r>
              <a:rPr lang="en-US" altLang="zh-CN" sz="1200" i="1" dirty="0">
                <a:latin typeface="Times New Roman" panose="02020603050405020304" pitchFamily="18" charset="0"/>
                <a:cs typeface="Times New Roman" panose="02020603050405020304" pitchFamily="18" charset="0"/>
              </a:rPr>
              <a:t>k</a:t>
            </a:r>
          </a:p>
          <a:p>
            <a:r>
              <a:rPr lang="en-US" altLang="zh-CN" sz="1200" dirty="0">
                <a:latin typeface="Times New Roman" panose="02020603050405020304" pitchFamily="18" charset="0"/>
                <a:cs typeface="Times New Roman" panose="02020603050405020304" pitchFamily="18" charset="0"/>
              </a:rPr>
              <a:t>score</a:t>
            </a:r>
            <a:r>
              <a:rPr lang="en-US" altLang="zh-CN" sz="1200" dirty="0">
                <a:solidFill>
                  <a:srgbClr val="FF0000"/>
                </a:solidFill>
                <a:latin typeface="Times New Roman" panose="02020603050405020304" pitchFamily="18" charset="0"/>
                <a:cs typeface="Times New Roman" panose="02020603050405020304" pitchFamily="18" charset="0"/>
              </a:rPr>
              <a:t> </a:t>
            </a:r>
          </a:p>
        </p:txBody>
      </p:sp>
      <p:sp>
        <p:nvSpPr>
          <p:cNvPr id="347" name="椭圆 346">
            <a:extLst>
              <a:ext uri="{FF2B5EF4-FFF2-40B4-BE49-F238E27FC236}">
                <a16:creationId xmlns:a16="http://schemas.microsoft.com/office/drawing/2014/main" id="{7E7ECE46-CD5A-35D6-E0F5-4B76E9B73BC0}"/>
              </a:ext>
            </a:extLst>
          </p:cNvPr>
          <p:cNvSpPr/>
          <p:nvPr/>
        </p:nvSpPr>
        <p:spPr>
          <a:xfrm>
            <a:off x="3104615" y="862020"/>
            <a:ext cx="615641" cy="311560"/>
          </a:xfrm>
          <a:prstGeom prst="ellipse">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8" name="椭圆 347">
            <a:extLst>
              <a:ext uri="{FF2B5EF4-FFF2-40B4-BE49-F238E27FC236}">
                <a16:creationId xmlns:a16="http://schemas.microsoft.com/office/drawing/2014/main" id="{4502CCA9-36A9-46C8-2AC3-BD6F436B5EB9}"/>
              </a:ext>
            </a:extLst>
          </p:cNvPr>
          <p:cNvSpPr/>
          <p:nvPr/>
        </p:nvSpPr>
        <p:spPr>
          <a:xfrm>
            <a:off x="3199101" y="968819"/>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349" name="椭圆 348">
            <a:extLst>
              <a:ext uri="{FF2B5EF4-FFF2-40B4-BE49-F238E27FC236}">
                <a16:creationId xmlns:a16="http://schemas.microsoft.com/office/drawing/2014/main" id="{A05CC7F4-FAFF-5D5E-45F0-E57FA9FD4FB2}"/>
              </a:ext>
            </a:extLst>
          </p:cNvPr>
          <p:cNvSpPr/>
          <p:nvPr/>
        </p:nvSpPr>
        <p:spPr>
          <a:xfrm>
            <a:off x="3452152" y="968819"/>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350" name="文本框 349">
            <a:extLst>
              <a:ext uri="{FF2B5EF4-FFF2-40B4-BE49-F238E27FC236}">
                <a16:creationId xmlns:a16="http://schemas.microsoft.com/office/drawing/2014/main" id="{7763F462-91BE-6917-19F3-F3F7EEA73247}"/>
              </a:ext>
            </a:extLst>
          </p:cNvPr>
          <p:cNvSpPr txBox="1"/>
          <p:nvPr/>
        </p:nvSpPr>
        <p:spPr>
          <a:xfrm>
            <a:off x="2980883" y="1170706"/>
            <a:ext cx="942538"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Hard</a:t>
            </a:r>
            <a:r>
              <a:rPr lang="zh-CN" altLang="en-US" sz="1200" dirty="0">
                <a:latin typeface="Times New Roman" panose="02020603050405020304" pitchFamily="18" charset="0"/>
                <a:cs typeface="Times New Roman" panose="02020603050405020304" pitchFamily="18" charset="0"/>
              </a:rPr>
              <a:t> node</a:t>
            </a:r>
            <a:r>
              <a:rPr lang="en-US" altLang="zh-CN" sz="1200" dirty="0">
                <a:latin typeface="Times New Roman" panose="02020603050405020304" pitchFamily="18" charset="0"/>
                <a:cs typeface="Times New Roman" panose="02020603050405020304" pitchFamily="18" charset="0"/>
              </a:rPr>
              <a:t>s</a:t>
            </a:r>
            <a:r>
              <a:rPr lang="zh-CN" altLang="en-US" sz="1200" dirty="0">
                <a:latin typeface="Times New Roman" panose="02020603050405020304" pitchFamily="18" charset="0"/>
                <a:cs typeface="Times New Roman" panose="02020603050405020304" pitchFamily="18" charset="0"/>
              </a:rPr>
              <a:t> </a:t>
            </a:r>
            <a:endParaRPr lang="zh-CN" altLang="en-US" sz="1200" dirty="0"/>
          </a:p>
        </p:txBody>
      </p:sp>
      <p:cxnSp>
        <p:nvCxnSpPr>
          <p:cNvPr id="353" name="连接符: 肘形 352">
            <a:extLst>
              <a:ext uri="{FF2B5EF4-FFF2-40B4-BE49-F238E27FC236}">
                <a16:creationId xmlns:a16="http://schemas.microsoft.com/office/drawing/2014/main" id="{DF1FAA8D-3429-911E-1587-35AECF11A4CB}"/>
              </a:ext>
            </a:extLst>
          </p:cNvPr>
          <p:cNvCxnSpPr>
            <a:cxnSpLocks/>
            <a:stCxn id="347" idx="0"/>
          </p:cNvCxnSpPr>
          <p:nvPr/>
        </p:nvCxnSpPr>
        <p:spPr>
          <a:xfrm rot="5400000" flipH="1" flipV="1">
            <a:off x="3672358" y="356914"/>
            <a:ext cx="245184" cy="765028"/>
          </a:xfrm>
          <a:prstGeom prst="bentConnector2">
            <a:avLst/>
          </a:prstGeom>
          <a:ln>
            <a:tailEnd type="triangle"/>
          </a:ln>
        </p:spPr>
        <p:style>
          <a:lnRef idx="3">
            <a:schemeClr val="dk1"/>
          </a:lnRef>
          <a:fillRef idx="0">
            <a:schemeClr val="dk1"/>
          </a:fillRef>
          <a:effectRef idx="2">
            <a:schemeClr val="dk1"/>
          </a:effectRef>
          <a:fontRef idx="minor">
            <a:schemeClr val="tx1"/>
          </a:fontRef>
        </p:style>
      </p:cxnSp>
      <p:cxnSp>
        <p:nvCxnSpPr>
          <p:cNvPr id="358" name="连接符: 肘形 357">
            <a:extLst>
              <a:ext uri="{FF2B5EF4-FFF2-40B4-BE49-F238E27FC236}">
                <a16:creationId xmlns:a16="http://schemas.microsoft.com/office/drawing/2014/main" id="{58DB3785-6666-E980-079F-46DBC2B91322}"/>
              </a:ext>
            </a:extLst>
          </p:cNvPr>
          <p:cNvCxnSpPr>
            <a:cxnSpLocks/>
            <a:stCxn id="350" idx="2"/>
          </p:cNvCxnSpPr>
          <p:nvPr/>
        </p:nvCxnSpPr>
        <p:spPr>
          <a:xfrm rot="16200000" flipH="1">
            <a:off x="3626140" y="1273717"/>
            <a:ext cx="374908" cy="722884"/>
          </a:xfrm>
          <a:prstGeom prst="bentConnector2">
            <a:avLst/>
          </a:prstGeom>
          <a:ln>
            <a:tailEnd type="triangle"/>
          </a:ln>
        </p:spPr>
        <p:style>
          <a:lnRef idx="3">
            <a:schemeClr val="dk1"/>
          </a:lnRef>
          <a:fillRef idx="0">
            <a:schemeClr val="dk1"/>
          </a:fillRef>
          <a:effectRef idx="2">
            <a:schemeClr val="dk1"/>
          </a:effectRef>
          <a:fontRef idx="minor">
            <a:schemeClr val="tx1"/>
          </a:fontRef>
        </p:style>
      </p:cxnSp>
      <p:cxnSp>
        <p:nvCxnSpPr>
          <p:cNvPr id="782" name="直接箭头连接符 781">
            <a:extLst>
              <a:ext uri="{FF2B5EF4-FFF2-40B4-BE49-F238E27FC236}">
                <a16:creationId xmlns:a16="http://schemas.microsoft.com/office/drawing/2014/main" id="{29393199-F5DD-41A2-1DEB-8D970196E600}"/>
              </a:ext>
            </a:extLst>
          </p:cNvPr>
          <p:cNvCxnSpPr>
            <a:cxnSpLocks/>
          </p:cNvCxnSpPr>
          <p:nvPr/>
        </p:nvCxnSpPr>
        <p:spPr>
          <a:xfrm>
            <a:off x="4693705" y="732685"/>
            <a:ext cx="273467" cy="16063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784" name="直接箭头连接符 783">
            <a:extLst>
              <a:ext uri="{FF2B5EF4-FFF2-40B4-BE49-F238E27FC236}">
                <a16:creationId xmlns:a16="http://schemas.microsoft.com/office/drawing/2014/main" id="{7AB68AB4-5BEE-5EDB-7D26-8626D7C9AD3A}"/>
              </a:ext>
            </a:extLst>
          </p:cNvPr>
          <p:cNvCxnSpPr>
            <a:cxnSpLocks/>
          </p:cNvCxnSpPr>
          <p:nvPr/>
        </p:nvCxnSpPr>
        <p:spPr>
          <a:xfrm flipV="1">
            <a:off x="4692774" y="1736549"/>
            <a:ext cx="267423" cy="6350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790" name="文本框 789">
            <a:extLst>
              <a:ext uri="{FF2B5EF4-FFF2-40B4-BE49-F238E27FC236}">
                <a16:creationId xmlns:a16="http://schemas.microsoft.com/office/drawing/2014/main" id="{7D9D3A3D-30E8-4D0B-A700-436A0B2F49CA}"/>
              </a:ext>
            </a:extLst>
          </p:cNvPr>
          <p:cNvSpPr txBox="1"/>
          <p:nvPr/>
        </p:nvSpPr>
        <p:spPr>
          <a:xfrm>
            <a:off x="1604631" y="1420016"/>
            <a:ext cx="979756" cy="461665"/>
          </a:xfrm>
          <a:prstGeom prst="rect">
            <a:avLst/>
          </a:prstGeom>
          <a:noFill/>
        </p:spPr>
        <p:txBody>
          <a:bodyPr wrap="none" rtlCol="0">
            <a:spAutoFit/>
          </a:bodyPr>
          <a:lstStyle/>
          <a:p>
            <a:pPr algn="ctr"/>
            <a:r>
              <a:rPr lang="en-US" altLang="zh-CN" sz="1200" dirty="0">
                <a:latin typeface="Times New Roman" panose="02020603050405020304" pitchFamily="18" charset="0"/>
                <a:cs typeface="Times New Roman" panose="02020603050405020304" pitchFamily="18" charset="0"/>
              </a:rPr>
              <a:t>Surrogate </a:t>
            </a:r>
          </a:p>
          <a:p>
            <a:pPr algn="ctr"/>
            <a:r>
              <a:rPr lang="en-US" altLang="zh-CN" sz="1200" dirty="0">
                <a:latin typeface="Times New Roman" panose="02020603050405020304" pitchFamily="18" charset="0"/>
                <a:cs typeface="Times New Roman" panose="02020603050405020304" pitchFamily="18" charset="0"/>
              </a:rPr>
              <a:t>GNN model </a:t>
            </a:r>
            <a:endParaRPr lang="zh-CN" altLang="en-US" sz="1200" dirty="0">
              <a:latin typeface="Times New Roman" panose="02020603050405020304" pitchFamily="18" charset="0"/>
              <a:cs typeface="Times New Roman" panose="02020603050405020304" pitchFamily="18" charset="0"/>
            </a:endParaRPr>
          </a:p>
        </p:txBody>
      </p:sp>
      <p:sp>
        <p:nvSpPr>
          <p:cNvPr id="797" name="Google Shape;116;p19">
            <a:extLst>
              <a:ext uri="{FF2B5EF4-FFF2-40B4-BE49-F238E27FC236}">
                <a16:creationId xmlns:a16="http://schemas.microsoft.com/office/drawing/2014/main" id="{270D4B35-1981-13E3-39C7-786CC2605037}"/>
              </a:ext>
            </a:extLst>
          </p:cNvPr>
          <p:cNvSpPr/>
          <p:nvPr/>
        </p:nvSpPr>
        <p:spPr>
          <a:xfrm>
            <a:off x="4175034" y="317539"/>
            <a:ext cx="206145" cy="659197"/>
          </a:xfrm>
          <a:prstGeom prst="cube">
            <a:avLst>
              <a:gd name="adj" fmla="val 68741"/>
            </a:avLst>
          </a:prstGeom>
          <a:solidFill>
            <a:srgbClr val="E2F0D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8" name="Google Shape;303;p19">
            <a:extLst>
              <a:ext uri="{FF2B5EF4-FFF2-40B4-BE49-F238E27FC236}">
                <a16:creationId xmlns:a16="http://schemas.microsoft.com/office/drawing/2014/main" id="{4443BB09-C395-6143-3601-2671C941FD42}"/>
              </a:ext>
            </a:extLst>
          </p:cNvPr>
          <p:cNvSpPr/>
          <p:nvPr/>
        </p:nvSpPr>
        <p:spPr>
          <a:xfrm>
            <a:off x="4323379" y="405876"/>
            <a:ext cx="206145" cy="480531"/>
          </a:xfrm>
          <a:prstGeom prst="cube">
            <a:avLst>
              <a:gd name="adj" fmla="val 25000"/>
            </a:avLst>
          </a:prstGeom>
          <a:solidFill>
            <a:srgbClr val="E2F0D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9" name="Google Shape;116;p19">
            <a:extLst>
              <a:ext uri="{FF2B5EF4-FFF2-40B4-BE49-F238E27FC236}">
                <a16:creationId xmlns:a16="http://schemas.microsoft.com/office/drawing/2014/main" id="{27205252-2790-431C-12B7-94E078A5A416}"/>
              </a:ext>
            </a:extLst>
          </p:cNvPr>
          <p:cNvSpPr/>
          <p:nvPr/>
        </p:nvSpPr>
        <p:spPr>
          <a:xfrm>
            <a:off x="4423580" y="317538"/>
            <a:ext cx="206145" cy="659197"/>
          </a:xfrm>
          <a:prstGeom prst="cube">
            <a:avLst>
              <a:gd name="adj" fmla="val 68741"/>
            </a:avLst>
          </a:prstGeom>
          <a:solidFill>
            <a:srgbClr val="E2F0D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0" name="Google Shape;116;p19">
            <a:extLst>
              <a:ext uri="{FF2B5EF4-FFF2-40B4-BE49-F238E27FC236}">
                <a16:creationId xmlns:a16="http://schemas.microsoft.com/office/drawing/2014/main" id="{D8FE7A45-C7A7-6692-02B1-6B4FBFBF326A}"/>
              </a:ext>
            </a:extLst>
          </p:cNvPr>
          <p:cNvSpPr/>
          <p:nvPr/>
        </p:nvSpPr>
        <p:spPr>
          <a:xfrm>
            <a:off x="4176361" y="1434845"/>
            <a:ext cx="206145" cy="659197"/>
          </a:xfrm>
          <a:prstGeom prst="cube">
            <a:avLst>
              <a:gd name="adj" fmla="val 68741"/>
            </a:avLst>
          </a:prstGeom>
          <a:solidFill>
            <a:schemeClr val="accent4">
              <a:lumMod val="40000"/>
              <a:lumOff val="6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1" name="Google Shape;303;p19">
            <a:extLst>
              <a:ext uri="{FF2B5EF4-FFF2-40B4-BE49-F238E27FC236}">
                <a16:creationId xmlns:a16="http://schemas.microsoft.com/office/drawing/2014/main" id="{DB448404-BBCB-7934-BD49-408B1ACA0D86}"/>
              </a:ext>
            </a:extLst>
          </p:cNvPr>
          <p:cNvSpPr/>
          <p:nvPr/>
        </p:nvSpPr>
        <p:spPr>
          <a:xfrm>
            <a:off x="4324706" y="1523182"/>
            <a:ext cx="206145" cy="480531"/>
          </a:xfrm>
          <a:prstGeom prst="cube">
            <a:avLst>
              <a:gd name="adj" fmla="val 25000"/>
            </a:avLst>
          </a:prstGeom>
          <a:solidFill>
            <a:schemeClr val="accent4">
              <a:lumMod val="40000"/>
              <a:lumOff val="6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2" name="Google Shape;116;p19">
            <a:extLst>
              <a:ext uri="{FF2B5EF4-FFF2-40B4-BE49-F238E27FC236}">
                <a16:creationId xmlns:a16="http://schemas.microsoft.com/office/drawing/2014/main" id="{99633425-99D4-7259-963B-F7A5F11732C0}"/>
              </a:ext>
            </a:extLst>
          </p:cNvPr>
          <p:cNvSpPr/>
          <p:nvPr/>
        </p:nvSpPr>
        <p:spPr>
          <a:xfrm>
            <a:off x="4424907" y="1434844"/>
            <a:ext cx="206145" cy="659197"/>
          </a:xfrm>
          <a:prstGeom prst="cube">
            <a:avLst>
              <a:gd name="adj" fmla="val 68741"/>
            </a:avLst>
          </a:prstGeom>
          <a:solidFill>
            <a:schemeClr val="accent4">
              <a:lumMod val="40000"/>
              <a:lumOff val="6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831" name="直接箭头连接符 830">
            <a:extLst>
              <a:ext uri="{FF2B5EF4-FFF2-40B4-BE49-F238E27FC236}">
                <a16:creationId xmlns:a16="http://schemas.microsoft.com/office/drawing/2014/main" id="{65B94175-7B52-4418-34DD-A3E3DF8471E9}"/>
              </a:ext>
            </a:extLst>
          </p:cNvPr>
          <p:cNvCxnSpPr>
            <a:cxnSpLocks/>
          </p:cNvCxnSpPr>
          <p:nvPr/>
        </p:nvCxnSpPr>
        <p:spPr>
          <a:xfrm>
            <a:off x="1402181" y="994391"/>
            <a:ext cx="26269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837" name="文本框 836">
            <a:extLst>
              <a:ext uri="{FF2B5EF4-FFF2-40B4-BE49-F238E27FC236}">
                <a16:creationId xmlns:a16="http://schemas.microsoft.com/office/drawing/2014/main" id="{62295F89-0862-CD0C-FBFD-686720831B57}"/>
              </a:ext>
            </a:extLst>
          </p:cNvPr>
          <p:cNvSpPr txBox="1"/>
          <p:nvPr/>
        </p:nvSpPr>
        <p:spPr>
          <a:xfrm>
            <a:off x="3829500" y="939138"/>
            <a:ext cx="1379171" cy="461665"/>
          </a:xfrm>
          <a:prstGeom prst="rect">
            <a:avLst/>
          </a:prstGeom>
          <a:noFill/>
        </p:spPr>
        <p:txBody>
          <a:bodyPr wrap="square">
            <a:spAutoFit/>
          </a:bodyPr>
          <a:lstStyle/>
          <a:p>
            <a:pPr algn="ctr"/>
            <a:r>
              <a:rPr lang="en-US" altLang="zh-CN" sz="1200" dirty="0">
                <a:latin typeface="Times New Roman" panose="02020603050405020304" pitchFamily="18" charset="0"/>
                <a:cs typeface="Times New Roman" panose="02020603050405020304" pitchFamily="18" charset="0"/>
              </a:rPr>
              <a:t>Semantic node selector</a:t>
            </a:r>
            <a:endParaRPr lang="zh-CN" altLang="en-US" sz="1200" dirty="0">
              <a:latin typeface="Times New Roman" panose="02020603050405020304" pitchFamily="18" charset="0"/>
              <a:cs typeface="Times New Roman" panose="02020603050405020304" pitchFamily="18" charset="0"/>
            </a:endParaRPr>
          </a:p>
        </p:txBody>
      </p:sp>
      <p:sp>
        <p:nvSpPr>
          <p:cNvPr id="840" name="文本框 839">
            <a:extLst>
              <a:ext uri="{FF2B5EF4-FFF2-40B4-BE49-F238E27FC236}">
                <a16:creationId xmlns:a16="http://schemas.microsoft.com/office/drawing/2014/main" id="{695B539D-A87F-F86B-FAF8-2D2EFDD691FB}"/>
              </a:ext>
            </a:extLst>
          </p:cNvPr>
          <p:cNvSpPr txBox="1"/>
          <p:nvPr/>
        </p:nvSpPr>
        <p:spPr>
          <a:xfrm>
            <a:off x="3921394" y="2093416"/>
            <a:ext cx="1277288" cy="461665"/>
          </a:xfrm>
          <a:prstGeom prst="rect">
            <a:avLst/>
          </a:prstGeom>
          <a:noFill/>
        </p:spPr>
        <p:txBody>
          <a:bodyPr wrap="square">
            <a:spAutoFit/>
          </a:bodyPr>
          <a:lstStyle/>
          <a:p>
            <a:pPr algn="ctr"/>
            <a:r>
              <a:rPr lang="en-US" altLang="zh-CN" sz="1200" dirty="0">
                <a:latin typeface="Times New Roman" panose="02020603050405020304" pitchFamily="18" charset="0"/>
                <a:cs typeface="Times New Roman" panose="02020603050405020304" pitchFamily="18" charset="0"/>
              </a:rPr>
              <a:t>Structure-aware edge filter</a:t>
            </a:r>
            <a:endParaRPr lang="zh-CN" altLang="en-US" sz="1200" dirty="0">
              <a:latin typeface="Times New Roman" panose="02020603050405020304" pitchFamily="18" charset="0"/>
              <a:cs typeface="Times New Roman" panose="02020603050405020304" pitchFamily="18" charset="0"/>
            </a:endParaRPr>
          </a:p>
        </p:txBody>
      </p:sp>
      <p:sp>
        <p:nvSpPr>
          <p:cNvPr id="844" name="文本框 843">
            <a:extLst>
              <a:ext uri="{FF2B5EF4-FFF2-40B4-BE49-F238E27FC236}">
                <a16:creationId xmlns:a16="http://schemas.microsoft.com/office/drawing/2014/main" id="{BC455A16-9FFA-0B44-F6D9-7D926C66B670}"/>
              </a:ext>
            </a:extLst>
          </p:cNvPr>
          <p:cNvSpPr txBox="1"/>
          <p:nvPr/>
        </p:nvSpPr>
        <p:spPr>
          <a:xfrm>
            <a:off x="182115" y="1451730"/>
            <a:ext cx="1088760"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Original graph</a:t>
            </a:r>
            <a:endParaRPr lang="zh-CN" altLang="en-US" sz="1200" dirty="0">
              <a:latin typeface="Times New Roman" panose="02020603050405020304" pitchFamily="18" charset="0"/>
              <a:cs typeface="Times New Roman" panose="02020603050405020304" pitchFamily="18" charset="0"/>
            </a:endParaRPr>
          </a:p>
        </p:txBody>
      </p:sp>
      <p:sp>
        <p:nvSpPr>
          <p:cNvPr id="848" name="文本框 847">
            <a:extLst>
              <a:ext uri="{FF2B5EF4-FFF2-40B4-BE49-F238E27FC236}">
                <a16:creationId xmlns:a16="http://schemas.microsoft.com/office/drawing/2014/main" id="{411D8D56-906F-130F-1F4B-5DE27DCF28AD}"/>
              </a:ext>
            </a:extLst>
          </p:cNvPr>
          <p:cNvSpPr txBox="1"/>
          <p:nvPr/>
        </p:nvSpPr>
        <p:spPr>
          <a:xfrm>
            <a:off x="-15929" y="-52396"/>
            <a:ext cx="4000468" cy="276999"/>
          </a:xfrm>
          <a:prstGeom prst="rect">
            <a:avLst/>
          </a:prstGeom>
          <a:noFill/>
        </p:spPr>
        <p:txBody>
          <a:bodyPr wrap="square" rtlCol="0">
            <a:spAutoFit/>
          </a:bodyPr>
          <a:lstStyle/>
          <a:p>
            <a:r>
              <a:rPr lang="en-US" altLang="zh-CN" sz="1200" b="1" dirty="0">
                <a:latin typeface="Times New Roman" panose="02020603050405020304" pitchFamily="18" charset="0"/>
                <a:cs typeface="Times New Roman" panose="02020603050405020304" pitchFamily="18" charset="0"/>
              </a:rPr>
              <a:t>a) Context-aware carrier region </a:t>
            </a:r>
            <a:r>
              <a:rPr lang="en-US" altLang="zh-CN" sz="1200" b="1" dirty="0">
                <a:solidFill>
                  <a:srgbClr val="FF0000"/>
                </a:solidFill>
                <a:latin typeface="Times New Roman" panose="02020603050405020304" pitchFamily="18" charset="0"/>
                <a:cs typeface="Times New Roman" panose="02020603050405020304" pitchFamily="18" charset="0"/>
              </a:rPr>
              <a:t>extraction</a:t>
            </a:r>
          </a:p>
        </p:txBody>
      </p:sp>
      <p:sp>
        <p:nvSpPr>
          <p:cNvPr id="856" name="文本框 855">
            <a:extLst>
              <a:ext uri="{FF2B5EF4-FFF2-40B4-BE49-F238E27FC236}">
                <a16:creationId xmlns:a16="http://schemas.microsoft.com/office/drawing/2014/main" id="{30A45706-A5DF-065D-3919-922E4DDA1923}"/>
              </a:ext>
            </a:extLst>
          </p:cNvPr>
          <p:cNvSpPr txBox="1"/>
          <p:nvPr/>
        </p:nvSpPr>
        <p:spPr>
          <a:xfrm>
            <a:off x="5285911" y="1772880"/>
            <a:ext cx="1298467" cy="461665"/>
          </a:xfrm>
          <a:prstGeom prst="rect">
            <a:avLst/>
          </a:prstGeom>
          <a:noFill/>
        </p:spPr>
        <p:txBody>
          <a:bodyPr wrap="square">
            <a:spAutoFit/>
          </a:bodyPr>
          <a:lstStyle/>
          <a:p>
            <a:pPr algn="ctr"/>
            <a:r>
              <a:rPr lang="en-US" altLang="zh-CN" sz="1200" dirty="0">
                <a:solidFill>
                  <a:srgbClr val="FF0000"/>
                </a:solidFill>
                <a:latin typeface="Times New Roman" panose="02020603050405020304" pitchFamily="18" charset="0"/>
                <a:cs typeface="Times New Roman" panose="02020603050405020304" pitchFamily="18" charset="0"/>
              </a:rPr>
              <a:t> Carrier region </a:t>
            </a:r>
          </a:p>
          <a:p>
            <a:pPr algn="ctr"/>
            <a:r>
              <a:rPr lang="en-US" altLang="zh-CN" sz="1200" dirty="0">
                <a:solidFill>
                  <a:srgbClr val="FF0000"/>
                </a:solidFill>
                <a:latin typeface="Times New Roman" panose="02020603050405020304" pitchFamily="18" charset="0"/>
                <a:cs typeface="Times New Roman" panose="02020603050405020304" pitchFamily="18" charset="0"/>
              </a:rPr>
              <a:t>extraction</a:t>
            </a:r>
            <a:endParaRPr lang="zh-CN" altLang="en-US" sz="1200" dirty="0">
              <a:solidFill>
                <a:srgbClr val="FF0000"/>
              </a:solidFill>
              <a:latin typeface="Times New Roman" panose="02020603050405020304" pitchFamily="18" charset="0"/>
              <a:cs typeface="Times New Roman" panose="02020603050405020304" pitchFamily="18" charset="0"/>
            </a:endParaRPr>
          </a:p>
        </p:txBody>
      </p:sp>
      <p:sp>
        <p:nvSpPr>
          <p:cNvPr id="858" name="文本框 857">
            <a:extLst>
              <a:ext uri="{FF2B5EF4-FFF2-40B4-BE49-F238E27FC236}">
                <a16:creationId xmlns:a16="http://schemas.microsoft.com/office/drawing/2014/main" id="{70336A99-5830-9749-C53A-664D69985AA2}"/>
              </a:ext>
            </a:extLst>
          </p:cNvPr>
          <p:cNvSpPr txBox="1"/>
          <p:nvPr/>
        </p:nvSpPr>
        <p:spPr>
          <a:xfrm>
            <a:off x="3322108" y="182877"/>
            <a:ext cx="829699" cy="461665"/>
          </a:xfrm>
          <a:prstGeom prst="rect">
            <a:avLst/>
          </a:prstGeom>
          <a:noFill/>
        </p:spPr>
        <p:txBody>
          <a:bodyPr wrap="square">
            <a:spAutoFit/>
          </a:bodyPr>
          <a:lstStyle/>
          <a:p>
            <a:pPr algn="ctr"/>
            <a:r>
              <a:rPr lang="en-US" altLang="zh-CN" sz="1200" dirty="0">
                <a:latin typeface="Times New Roman" panose="02020603050405020304" pitchFamily="18" charset="0"/>
                <a:cs typeface="Times New Roman" panose="02020603050405020304" pitchFamily="18" charset="0"/>
              </a:rPr>
              <a:t>Semantic </a:t>
            </a:r>
          </a:p>
          <a:p>
            <a:pPr algn="ctr"/>
            <a:r>
              <a:rPr lang="en-US" altLang="zh-CN" sz="1200" dirty="0">
                <a:latin typeface="Times New Roman" panose="02020603050405020304" pitchFamily="18" charset="0"/>
                <a:cs typeface="Times New Roman" panose="02020603050405020304" pitchFamily="18" charset="0"/>
              </a:rPr>
              <a:t>similarity</a:t>
            </a:r>
            <a:endParaRPr lang="zh-CN" altLang="en-US" sz="1200" dirty="0">
              <a:latin typeface="Times New Roman" panose="02020603050405020304" pitchFamily="18" charset="0"/>
              <a:cs typeface="Times New Roman" panose="02020603050405020304" pitchFamily="18" charset="0"/>
            </a:endParaRPr>
          </a:p>
        </p:txBody>
      </p:sp>
      <p:sp>
        <p:nvSpPr>
          <p:cNvPr id="860" name="文本框 859">
            <a:extLst>
              <a:ext uri="{FF2B5EF4-FFF2-40B4-BE49-F238E27FC236}">
                <a16:creationId xmlns:a16="http://schemas.microsoft.com/office/drawing/2014/main" id="{4B264F9E-4C56-9E99-A894-6763E9551AC2}"/>
              </a:ext>
            </a:extLst>
          </p:cNvPr>
          <p:cNvSpPr txBox="1"/>
          <p:nvPr/>
        </p:nvSpPr>
        <p:spPr>
          <a:xfrm>
            <a:off x="3169413" y="1800051"/>
            <a:ext cx="971968" cy="461665"/>
          </a:xfrm>
          <a:prstGeom prst="rect">
            <a:avLst/>
          </a:prstGeom>
          <a:noFill/>
        </p:spPr>
        <p:txBody>
          <a:bodyPr wrap="square">
            <a:spAutoFit/>
          </a:bodyPr>
          <a:lstStyle/>
          <a:p>
            <a:pPr algn="ctr"/>
            <a:r>
              <a:rPr lang="en-US" altLang="zh-CN" sz="1200" dirty="0">
                <a:latin typeface="Times New Roman" panose="02020603050405020304" pitchFamily="18" charset="0"/>
                <a:cs typeface="Times New Roman" panose="02020603050405020304" pitchFamily="18" charset="0"/>
              </a:rPr>
              <a:t>Structural  consistency</a:t>
            </a:r>
            <a:endParaRPr lang="zh-CN" altLang="en-US" sz="1200" dirty="0">
              <a:latin typeface="Times New Roman" panose="02020603050405020304" pitchFamily="18" charset="0"/>
              <a:cs typeface="Times New Roman" panose="02020603050405020304" pitchFamily="18" charset="0"/>
            </a:endParaRPr>
          </a:p>
        </p:txBody>
      </p:sp>
      <p:pic>
        <p:nvPicPr>
          <p:cNvPr id="869" name="图片 868">
            <a:extLst>
              <a:ext uri="{FF2B5EF4-FFF2-40B4-BE49-F238E27FC236}">
                <a16:creationId xmlns:a16="http://schemas.microsoft.com/office/drawing/2014/main" id="{7DDDAE5E-5813-2991-7065-7C5359413B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1288" y="3942513"/>
            <a:ext cx="893269" cy="958453"/>
          </a:xfrm>
          <a:prstGeom prst="rect">
            <a:avLst/>
          </a:prstGeom>
        </p:spPr>
      </p:pic>
      <p:cxnSp>
        <p:nvCxnSpPr>
          <p:cNvPr id="913" name="直接箭头连接符 912">
            <a:extLst>
              <a:ext uri="{FF2B5EF4-FFF2-40B4-BE49-F238E27FC236}">
                <a16:creationId xmlns:a16="http://schemas.microsoft.com/office/drawing/2014/main" id="{0B15E441-4246-806C-7684-0D69D8C7AFDE}"/>
              </a:ext>
            </a:extLst>
          </p:cNvPr>
          <p:cNvCxnSpPr>
            <a:cxnSpLocks/>
          </p:cNvCxnSpPr>
          <p:nvPr/>
        </p:nvCxnSpPr>
        <p:spPr>
          <a:xfrm>
            <a:off x="1236887" y="4488293"/>
            <a:ext cx="27530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931" name="直接连接符 930">
            <a:extLst>
              <a:ext uri="{FF2B5EF4-FFF2-40B4-BE49-F238E27FC236}">
                <a16:creationId xmlns:a16="http://schemas.microsoft.com/office/drawing/2014/main" id="{E6848547-4EDB-6197-6718-870A0706BA43}"/>
              </a:ext>
            </a:extLst>
          </p:cNvPr>
          <p:cNvCxnSpPr>
            <a:cxnSpLocks/>
            <a:stCxn id="935" idx="2"/>
            <a:endCxn id="932" idx="6"/>
          </p:cNvCxnSpPr>
          <p:nvPr/>
        </p:nvCxnSpPr>
        <p:spPr>
          <a:xfrm flipH="1">
            <a:off x="2001697" y="4591586"/>
            <a:ext cx="87444" cy="7257"/>
          </a:xfrm>
          <a:prstGeom prst="line">
            <a:avLst/>
          </a:prstGeom>
          <a:ln w="19050">
            <a:solidFill>
              <a:srgbClr val="00B050"/>
            </a:solidFill>
          </a:ln>
        </p:spPr>
        <p:style>
          <a:lnRef idx="2">
            <a:schemeClr val="dk1"/>
          </a:lnRef>
          <a:fillRef idx="0">
            <a:schemeClr val="dk1"/>
          </a:fillRef>
          <a:effectRef idx="1">
            <a:schemeClr val="dk1"/>
          </a:effectRef>
          <a:fontRef idx="minor">
            <a:schemeClr val="tx1"/>
          </a:fontRef>
        </p:style>
      </p:cxnSp>
      <p:sp>
        <p:nvSpPr>
          <p:cNvPr id="932" name="椭圆 931">
            <a:extLst>
              <a:ext uri="{FF2B5EF4-FFF2-40B4-BE49-F238E27FC236}">
                <a16:creationId xmlns:a16="http://schemas.microsoft.com/office/drawing/2014/main" id="{EFB4E2E8-175A-3F4C-5728-FFCBC179A767}"/>
              </a:ext>
            </a:extLst>
          </p:cNvPr>
          <p:cNvSpPr/>
          <p:nvPr/>
        </p:nvSpPr>
        <p:spPr>
          <a:xfrm>
            <a:off x="1923725" y="4559857"/>
            <a:ext cx="77972" cy="77972"/>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33" name="直接连接符 932">
            <a:extLst>
              <a:ext uri="{FF2B5EF4-FFF2-40B4-BE49-F238E27FC236}">
                <a16:creationId xmlns:a16="http://schemas.microsoft.com/office/drawing/2014/main" id="{F134073B-7A9C-8C97-7D7D-6FA8BFDB0243}"/>
              </a:ext>
            </a:extLst>
          </p:cNvPr>
          <p:cNvCxnSpPr>
            <a:cxnSpLocks/>
            <a:stCxn id="935" idx="0"/>
            <a:endCxn id="934" idx="5"/>
          </p:cNvCxnSpPr>
          <p:nvPr/>
        </p:nvCxnSpPr>
        <p:spPr>
          <a:xfrm flipH="1" flipV="1">
            <a:off x="2040624" y="4488293"/>
            <a:ext cx="87503" cy="64307"/>
          </a:xfrm>
          <a:prstGeom prst="line">
            <a:avLst/>
          </a:prstGeom>
          <a:ln w="19050">
            <a:solidFill>
              <a:srgbClr val="00B050"/>
            </a:solidFill>
          </a:ln>
        </p:spPr>
        <p:style>
          <a:lnRef idx="2">
            <a:schemeClr val="dk1"/>
          </a:lnRef>
          <a:fillRef idx="0">
            <a:schemeClr val="dk1"/>
          </a:fillRef>
          <a:effectRef idx="1">
            <a:schemeClr val="dk1"/>
          </a:effectRef>
          <a:fontRef idx="minor">
            <a:schemeClr val="tx1"/>
          </a:fontRef>
        </p:style>
      </p:cxnSp>
      <p:sp>
        <p:nvSpPr>
          <p:cNvPr id="934" name="椭圆 933">
            <a:extLst>
              <a:ext uri="{FF2B5EF4-FFF2-40B4-BE49-F238E27FC236}">
                <a16:creationId xmlns:a16="http://schemas.microsoft.com/office/drawing/2014/main" id="{E62A3639-E48B-D3BA-18A0-9FC3E5E86308}"/>
              </a:ext>
            </a:extLst>
          </p:cNvPr>
          <p:cNvSpPr/>
          <p:nvPr/>
        </p:nvSpPr>
        <p:spPr>
          <a:xfrm>
            <a:off x="1974071" y="4421740"/>
            <a:ext cx="77972" cy="77972"/>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5" name="椭圆 934">
            <a:extLst>
              <a:ext uri="{FF2B5EF4-FFF2-40B4-BE49-F238E27FC236}">
                <a16:creationId xmlns:a16="http://schemas.microsoft.com/office/drawing/2014/main" id="{2994D57A-E9E6-DDC9-FBB4-C62654D48880}"/>
              </a:ext>
            </a:extLst>
          </p:cNvPr>
          <p:cNvSpPr/>
          <p:nvPr/>
        </p:nvSpPr>
        <p:spPr>
          <a:xfrm>
            <a:off x="2089141" y="4552600"/>
            <a:ext cx="77972" cy="77972"/>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8" name="椭圆 937">
            <a:extLst>
              <a:ext uri="{FF2B5EF4-FFF2-40B4-BE49-F238E27FC236}">
                <a16:creationId xmlns:a16="http://schemas.microsoft.com/office/drawing/2014/main" id="{A7F54D62-6373-4419-3C00-F7950F115AF0}"/>
              </a:ext>
            </a:extLst>
          </p:cNvPr>
          <p:cNvSpPr/>
          <p:nvPr/>
        </p:nvSpPr>
        <p:spPr>
          <a:xfrm>
            <a:off x="1868615" y="4388380"/>
            <a:ext cx="326220" cy="326725"/>
          </a:xfrm>
          <a:prstGeom prst="ellipse">
            <a:avLst/>
          </a:prstGeom>
          <a:noFill/>
          <a:ln>
            <a:solidFill>
              <a:srgbClr val="00B050"/>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9" name="文本框 938">
            <a:extLst>
              <a:ext uri="{FF2B5EF4-FFF2-40B4-BE49-F238E27FC236}">
                <a16:creationId xmlns:a16="http://schemas.microsoft.com/office/drawing/2014/main" id="{FE545F2E-49B6-67E9-76AC-0713304DD472}"/>
              </a:ext>
            </a:extLst>
          </p:cNvPr>
          <p:cNvSpPr txBox="1"/>
          <p:nvPr/>
        </p:nvSpPr>
        <p:spPr>
          <a:xfrm>
            <a:off x="1867326" y="4050057"/>
            <a:ext cx="389850" cy="461665"/>
          </a:xfrm>
          <a:prstGeom prst="rect">
            <a:avLst/>
          </a:prstGeom>
          <a:noFill/>
        </p:spPr>
        <p:txBody>
          <a:bodyPr wrap="square" rtlCol="0">
            <a:spAutoFit/>
          </a:bodyPr>
          <a:lstStyle/>
          <a:p>
            <a:r>
              <a:rPr lang="en-US" altLang="zh-CN" sz="2400" dirty="0"/>
              <a:t>+</a:t>
            </a:r>
            <a:endParaRPr lang="zh-CN" altLang="en-US" sz="2400" dirty="0"/>
          </a:p>
        </p:txBody>
      </p:sp>
      <p:cxnSp>
        <p:nvCxnSpPr>
          <p:cNvPr id="940" name="直接箭头连接符 939">
            <a:extLst>
              <a:ext uri="{FF2B5EF4-FFF2-40B4-BE49-F238E27FC236}">
                <a16:creationId xmlns:a16="http://schemas.microsoft.com/office/drawing/2014/main" id="{ECAE19D8-F0D4-1CE4-EF08-84192F0B4CE0}"/>
              </a:ext>
            </a:extLst>
          </p:cNvPr>
          <p:cNvCxnSpPr>
            <a:cxnSpLocks/>
          </p:cNvCxnSpPr>
          <p:nvPr/>
        </p:nvCxnSpPr>
        <p:spPr>
          <a:xfrm>
            <a:off x="2497600" y="4280889"/>
            <a:ext cx="40985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950" name="流程图: 手动操作 949">
            <a:extLst>
              <a:ext uri="{FF2B5EF4-FFF2-40B4-BE49-F238E27FC236}">
                <a16:creationId xmlns:a16="http://schemas.microsoft.com/office/drawing/2014/main" id="{31DD81FF-CCDC-FEC5-BCB4-A7053C8076E8}"/>
              </a:ext>
            </a:extLst>
          </p:cNvPr>
          <p:cNvSpPr/>
          <p:nvPr/>
        </p:nvSpPr>
        <p:spPr>
          <a:xfrm rot="16200000">
            <a:off x="2323693" y="3764994"/>
            <a:ext cx="1864244" cy="575402"/>
          </a:xfrm>
          <a:prstGeom prst="flowChartManualOperation">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51" name="文本框 950">
            <a:extLst>
              <a:ext uri="{FF2B5EF4-FFF2-40B4-BE49-F238E27FC236}">
                <a16:creationId xmlns:a16="http://schemas.microsoft.com/office/drawing/2014/main" id="{95CEF565-37AC-63A1-A762-70C79CDEDB1F}"/>
              </a:ext>
            </a:extLst>
          </p:cNvPr>
          <p:cNvSpPr txBox="1"/>
          <p:nvPr/>
        </p:nvSpPr>
        <p:spPr>
          <a:xfrm>
            <a:off x="2907450" y="3833592"/>
            <a:ext cx="699230" cy="461665"/>
          </a:xfrm>
          <a:prstGeom prst="rect">
            <a:avLst/>
          </a:prstGeom>
          <a:noFill/>
        </p:spPr>
        <p:txBody>
          <a:bodyPr wrap="square" rtlCol="0">
            <a:spAutoFit/>
          </a:bodyPr>
          <a:lstStyle/>
          <a:p>
            <a:pPr algn="ctr"/>
            <a:r>
              <a:rPr lang="en-US" altLang="zh-CN" sz="1200" dirty="0">
                <a:latin typeface="Times New Roman" panose="02020603050405020304" pitchFamily="18" charset="0"/>
                <a:cs typeface="Times New Roman" panose="02020603050405020304" pitchFamily="18" charset="0"/>
              </a:rPr>
              <a:t>GNN </a:t>
            </a:r>
          </a:p>
          <a:p>
            <a:pPr algn="ctr"/>
            <a:r>
              <a:rPr lang="en-US" altLang="zh-CN" sz="1200" dirty="0">
                <a:latin typeface="Times New Roman" panose="02020603050405020304" pitchFamily="18" charset="0"/>
                <a:cs typeface="Times New Roman" panose="02020603050405020304" pitchFamily="18" charset="0"/>
              </a:rPr>
              <a:t>Encoder</a:t>
            </a:r>
            <a:endParaRPr lang="zh-CN" altLang="en-US" sz="1200" dirty="0">
              <a:latin typeface="Times New Roman" panose="02020603050405020304" pitchFamily="18" charset="0"/>
              <a:cs typeface="Times New Roman" panose="02020603050405020304" pitchFamily="18" charset="0"/>
            </a:endParaRPr>
          </a:p>
        </p:txBody>
      </p:sp>
      <p:sp>
        <p:nvSpPr>
          <p:cNvPr id="962" name="文本框 961">
            <a:extLst>
              <a:ext uri="{FF2B5EF4-FFF2-40B4-BE49-F238E27FC236}">
                <a16:creationId xmlns:a16="http://schemas.microsoft.com/office/drawing/2014/main" id="{395484CB-9E48-0C18-EBAC-AE795A0EF7C3}"/>
              </a:ext>
            </a:extLst>
          </p:cNvPr>
          <p:cNvSpPr txBox="1"/>
          <p:nvPr/>
        </p:nvSpPr>
        <p:spPr>
          <a:xfrm>
            <a:off x="4683538" y="4738367"/>
            <a:ext cx="1637798" cy="276999"/>
          </a:xfrm>
          <a:prstGeom prst="rect">
            <a:avLst/>
          </a:prstGeom>
          <a:noFill/>
        </p:spPr>
        <p:txBody>
          <a:bodyPr wrap="square">
            <a:spAutoFit/>
          </a:bodyPr>
          <a:lstStyle/>
          <a:p>
            <a:r>
              <a:rPr lang="en-US" altLang="zh-CN" sz="1200" dirty="0">
                <a:solidFill>
                  <a:srgbClr val="FF0000"/>
                </a:solidFill>
                <a:latin typeface="Times New Roman" panose="02020603050405020304" pitchFamily="18" charset="0"/>
                <a:cs typeface="Times New Roman" panose="02020603050405020304" pitchFamily="18" charset="0"/>
              </a:rPr>
              <a:t> Carrier region features</a:t>
            </a:r>
            <a:endParaRPr lang="zh-CN" altLang="en-US" sz="1200" dirty="0">
              <a:solidFill>
                <a:srgbClr val="FF0000"/>
              </a:solidFill>
              <a:latin typeface="Times New Roman" panose="02020603050405020304" pitchFamily="18" charset="0"/>
              <a:cs typeface="Times New Roman" panose="02020603050405020304" pitchFamily="18" charset="0"/>
            </a:endParaRPr>
          </a:p>
        </p:txBody>
      </p:sp>
      <p:sp>
        <p:nvSpPr>
          <p:cNvPr id="963" name="文本框 962">
            <a:extLst>
              <a:ext uri="{FF2B5EF4-FFF2-40B4-BE49-F238E27FC236}">
                <a16:creationId xmlns:a16="http://schemas.microsoft.com/office/drawing/2014/main" id="{CFE2C5F0-6BB0-0D0D-5594-D25BB50ED332}"/>
              </a:ext>
            </a:extLst>
          </p:cNvPr>
          <p:cNvSpPr txBox="1"/>
          <p:nvPr/>
        </p:nvSpPr>
        <p:spPr>
          <a:xfrm>
            <a:off x="4955121" y="4063407"/>
            <a:ext cx="1068002"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CSS features</a:t>
            </a:r>
            <a:endParaRPr lang="zh-CN" altLang="en-US" sz="1200" dirty="0">
              <a:latin typeface="Times New Roman" panose="02020603050405020304" pitchFamily="18" charset="0"/>
              <a:cs typeface="Times New Roman" panose="02020603050405020304" pitchFamily="18" charset="0"/>
            </a:endParaRPr>
          </a:p>
        </p:txBody>
      </p:sp>
      <p:sp>
        <p:nvSpPr>
          <p:cNvPr id="964" name="文本框 963">
            <a:extLst>
              <a:ext uri="{FF2B5EF4-FFF2-40B4-BE49-F238E27FC236}">
                <a16:creationId xmlns:a16="http://schemas.microsoft.com/office/drawing/2014/main" id="{6016BA59-F1B1-D35F-1EE3-4E7B42611A06}"/>
              </a:ext>
            </a:extLst>
          </p:cNvPr>
          <p:cNvSpPr txBox="1"/>
          <p:nvPr/>
        </p:nvSpPr>
        <p:spPr>
          <a:xfrm>
            <a:off x="4669961" y="3398496"/>
            <a:ext cx="1637798"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Original graph features</a:t>
            </a:r>
            <a:endParaRPr lang="zh-CN" altLang="en-US" sz="1200" dirty="0">
              <a:latin typeface="Times New Roman" panose="02020603050405020304" pitchFamily="18" charset="0"/>
              <a:cs typeface="Times New Roman" panose="02020603050405020304" pitchFamily="18" charset="0"/>
            </a:endParaRPr>
          </a:p>
        </p:txBody>
      </p:sp>
      <p:cxnSp>
        <p:nvCxnSpPr>
          <p:cNvPr id="966" name="直接箭头连接符 965">
            <a:extLst>
              <a:ext uri="{FF2B5EF4-FFF2-40B4-BE49-F238E27FC236}">
                <a16:creationId xmlns:a16="http://schemas.microsoft.com/office/drawing/2014/main" id="{CEE46BCC-277C-0D8B-23D4-0621052FC00B}"/>
              </a:ext>
            </a:extLst>
          </p:cNvPr>
          <p:cNvCxnSpPr>
            <a:cxnSpLocks/>
          </p:cNvCxnSpPr>
          <p:nvPr/>
        </p:nvCxnSpPr>
        <p:spPr>
          <a:xfrm flipV="1">
            <a:off x="5001036" y="3635810"/>
            <a:ext cx="0" cy="28353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970" name="直接箭头连接符 969">
            <a:extLst>
              <a:ext uri="{FF2B5EF4-FFF2-40B4-BE49-F238E27FC236}">
                <a16:creationId xmlns:a16="http://schemas.microsoft.com/office/drawing/2014/main" id="{9974BD69-4018-F19D-EA71-332A703E481E}"/>
              </a:ext>
            </a:extLst>
          </p:cNvPr>
          <p:cNvCxnSpPr>
            <a:cxnSpLocks/>
          </p:cNvCxnSpPr>
          <p:nvPr/>
        </p:nvCxnSpPr>
        <p:spPr>
          <a:xfrm>
            <a:off x="5178028" y="4299215"/>
            <a:ext cx="0" cy="29771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971" name="直接箭头连接符 970">
            <a:extLst>
              <a:ext uri="{FF2B5EF4-FFF2-40B4-BE49-F238E27FC236}">
                <a16:creationId xmlns:a16="http://schemas.microsoft.com/office/drawing/2014/main" id="{C2F096DF-AB79-9775-7991-E11D33A70C04}"/>
              </a:ext>
            </a:extLst>
          </p:cNvPr>
          <p:cNvCxnSpPr>
            <a:cxnSpLocks/>
          </p:cNvCxnSpPr>
          <p:nvPr/>
        </p:nvCxnSpPr>
        <p:spPr>
          <a:xfrm>
            <a:off x="4992757" y="4299217"/>
            <a:ext cx="0" cy="29771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984" name="直接箭头连接符 983">
            <a:extLst>
              <a:ext uri="{FF2B5EF4-FFF2-40B4-BE49-F238E27FC236}">
                <a16:creationId xmlns:a16="http://schemas.microsoft.com/office/drawing/2014/main" id="{D55E5F37-B96E-C5F3-9E3A-34F8429254B0}"/>
              </a:ext>
            </a:extLst>
          </p:cNvPr>
          <p:cNvCxnSpPr>
            <a:cxnSpLocks/>
          </p:cNvCxnSpPr>
          <p:nvPr/>
        </p:nvCxnSpPr>
        <p:spPr>
          <a:xfrm>
            <a:off x="5342942" y="4299218"/>
            <a:ext cx="0" cy="29771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985" name="直接箭头连接符 984">
            <a:extLst>
              <a:ext uri="{FF2B5EF4-FFF2-40B4-BE49-F238E27FC236}">
                <a16:creationId xmlns:a16="http://schemas.microsoft.com/office/drawing/2014/main" id="{0669EFA1-B14D-5265-F8F6-E8B63460FB15}"/>
              </a:ext>
            </a:extLst>
          </p:cNvPr>
          <p:cNvCxnSpPr>
            <a:cxnSpLocks/>
          </p:cNvCxnSpPr>
          <p:nvPr/>
        </p:nvCxnSpPr>
        <p:spPr>
          <a:xfrm>
            <a:off x="5492353" y="4293524"/>
            <a:ext cx="0" cy="29771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986" name="直接箭头连接符 985">
            <a:extLst>
              <a:ext uri="{FF2B5EF4-FFF2-40B4-BE49-F238E27FC236}">
                <a16:creationId xmlns:a16="http://schemas.microsoft.com/office/drawing/2014/main" id="{5237D67D-0601-93CF-67B1-0285A084A60F}"/>
              </a:ext>
            </a:extLst>
          </p:cNvPr>
          <p:cNvCxnSpPr>
            <a:cxnSpLocks/>
          </p:cNvCxnSpPr>
          <p:nvPr/>
        </p:nvCxnSpPr>
        <p:spPr>
          <a:xfrm>
            <a:off x="5660091" y="4292129"/>
            <a:ext cx="0" cy="29771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987" name="直接箭头连接符 986">
            <a:extLst>
              <a:ext uri="{FF2B5EF4-FFF2-40B4-BE49-F238E27FC236}">
                <a16:creationId xmlns:a16="http://schemas.microsoft.com/office/drawing/2014/main" id="{366E2ED5-120F-0A23-8331-396DDA990AA3}"/>
              </a:ext>
            </a:extLst>
          </p:cNvPr>
          <p:cNvCxnSpPr>
            <a:cxnSpLocks/>
          </p:cNvCxnSpPr>
          <p:nvPr/>
        </p:nvCxnSpPr>
        <p:spPr>
          <a:xfrm>
            <a:off x="5809502" y="4297819"/>
            <a:ext cx="0" cy="29771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989" name="文本框 988">
            <a:extLst>
              <a:ext uri="{FF2B5EF4-FFF2-40B4-BE49-F238E27FC236}">
                <a16:creationId xmlns:a16="http://schemas.microsoft.com/office/drawing/2014/main" id="{65CEE3AF-E4D4-D395-8121-5DAB16A5FC72}"/>
              </a:ext>
            </a:extLst>
          </p:cNvPr>
          <p:cNvSpPr txBox="1"/>
          <p:nvPr/>
        </p:nvSpPr>
        <p:spPr>
          <a:xfrm>
            <a:off x="1525437" y="4682256"/>
            <a:ext cx="1073628" cy="461665"/>
          </a:xfrm>
          <a:prstGeom prst="rect">
            <a:avLst/>
          </a:prstGeom>
          <a:noFill/>
        </p:spPr>
        <p:txBody>
          <a:bodyPr wrap="square">
            <a:spAutoFit/>
          </a:bodyPr>
          <a:lstStyle/>
          <a:p>
            <a:pPr algn="ctr"/>
            <a:r>
              <a:rPr lang="en-US" altLang="zh-CN" sz="1200" dirty="0">
                <a:latin typeface="Times New Roman" panose="02020603050405020304" pitchFamily="18" charset="0"/>
                <a:cs typeface="Times New Roman" panose="02020603050405020304" pitchFamily="18" charset="0"/>
              </a:rPr>
              <a:t>Cue-sensitive   </a:t>
            </a:r>
          </a:p>
          <a:p>
            <a:pPr algn="ctr"/>
            <a:r>
              <a:rPr lang="en-US" altLang="zh-CN" sz="1200" dirty="0">
                <a:latin typeface="Times New Roman" panose="02020603050405020304" pitchFamily="18" charset="0"/>
                <a:cs typeface="Times New Roman" panose="02020603050405020304" pitchFamily="18" charset="0"/>
              </a:rPr>
              <a:t>subgraph</a:t>
            </a:r>
            <a:endParaRPr lang="zh-CN" altLang="en-US" sz="1200" dirty="0">
              <a:latin typeface="Times New Roman" panose="02020603050405020304" pitchFamily="18" charset="0"/>
              <a:cs typeface="Times New Roman" panose="02020603050405020304" pitchFamily="18" charset="0"/>
            </a:endParaRPr>
          </a:p>
        </p:txBody>
      </p:sp>
      <p:cxnSp>
        <p:nvCxnSpPr>
          <p:cNvPr id="999" name="直接箭头连接符 998">
            <a:extLst>
              <a:ext uri="{FF2B5EF4-FFF2-40B4-BE49-F238E27FC236}">
                <a16:creationId xmlns:a16="http://schemas.microsoft.com/office/drawing/2014/main" id="{A4CA1C0D-5679-BADC-9051-789129F28051}"/>
              </a:ext>
            </a:extLst>
          </p:cNvPr>
          <p:cNvCxnSpPr>
            <a:cxnSpLocks/>
          </p:cNvCxnSpPr>
          <p:nvPr/>
        </p:nvCxnSpPr>
        <p:spPr>
          <a:xfrm flipV="1">
            <a:off x="5162671" y="3641502"/>
            <a:ext cx="0" cy="28353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000" name="直接箭头连接符 999">
            <a:extLst>
              <a:ext uri="{FF2B5EF4-FFF2-40B4-BE49-F238E27FC236}">
                <a16:creationId xmlns:a16="http://schemas.microsoft.com/office/drawing/2014/main" id="{FBCBD44A-31C3-4FC1-74EB-84FF1EB8098F}"/>
              </a:ext>
            </a:extLst>
          </p:cNvPr>
          <p:cNvCxnSpPr>
            <a:cxnSpLocks/>
          </p:cNvCxnSpPr>
          <p:nvPr/>
        </p:nvCxnSpPr>
        <p:spPr>
          <a:xfrm flipV="1">
            <a:off x="5339741" y="3643649"/>
            <a:ext cx="0" cy="28353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001" name="直接箭头连接符 1000">
            <a:extLst>
              <a:ext uri="{FF2B5EF4-FFF2-40B4-BE49-F238E27FC236}">
                <a16:creationId xmlns:a16="http://schemas.microsoft.com/office/drawing/2014/main" id="{28166BFC-9580-F29B-A7EB-7368FF10F59F}"/>
              </a:ext>
            </a:extLst>
          </p:cNvPr>
          <p:cNvCxnSpPr>
            <a:cxnSpLocks/>
          </p:cNvCxnSpPr>
          <p:nvPr/>
        </p:nvCxnSpPr>
        <p:spPr>
          <a:xfrm flipV="1">
            <a:off x="5492140" y="3637957"/>
            <a:ext cx="0" cy="28353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002" name="直接箭头连接符 1001">
            <a:extLst>
              <a:ext uri="{FF2B5EF4-FFF2-40B4-BE49-F238E27FC236}">
                <a16:creationId xmlns:a16="http://schemas.microsoft.com/office/drawing/2014/main" id="{C8858D6D-D90F-76D8-9446-A33600F8AE80}"/>
              </a:ext>
            </a:extLst>
          </p:cNvPr>
          <p:cNvCxnSpPr>
            <a:cxnSpLocks/>
          </p:cNvCxnSpPr>
          <p:nvPr/>
        </p:nvCxnSpPr>
        <p:spPr>
          <a:xfrm flipV="1">
            <a:off x="5658686" y="3641501"/>
            <a:ext cx="0" cy="28353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003" name="直接箭头连接符 1002">
            <a:extLst>
              <a:ext uri="{FF2B5EF4-FFF2-40B4-BE49-F238E27FC236}">
                <a16:creationId xmlns:a16="http://schemas.microsoft.com/office/drawing/2014/main" id="{F02F978C-B251-B0A4-7CB6-C1EE99EE7D95}"/>
              </a:ext>
            </a:extLst>
          </p:cNvPr>
          <p:cNvCxnSpPr>
            <a:cxnSpLocks/>
          </p:cNvCxnSpPr>
          <p:nvPr/>
        </p:nvCxnSpPr>
        <p:spPr>
          <a:xfrm flipV="1">
            <a:off x="5812187" y="3637205"/>
            <a:ext cx="0" cy="28353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009" name="连接符: 肘形 1008">
            <a:extLst>
              <a:ext uri="{FF2B5EF4-FFF2-40B4-BE49-F238E27FC236}">
                <a16:creationId xmlns:a16="http://schemas.microsoft.com/office/drawing/2014/main" id="{A368667C-1345-8C45-3CB6-B0D2B82A9998}"/>
              </a:ext>
            </a:extLst>
          </p:cNvPr>
          <p:cNvCxnSpPr>
            <a:cxnSpLocks/>
            <a:endCxn id="869" idx="0"/>
          </p:cNvCxnSpPr>
          <p:nvPr/>
        </p:nvCxnSpPr>
        <p:spPr>
          <a:xfrm rot="16200000" flipH="1" flipV="1">
            <a:off x="2670020" y="1209266"/>
            <a:ext cx="711150" cy="4755343"/>
          </a:xfrm>
          <a:prstGeom prst="bentConnector3">
            <a:avLst>
              <a:gd name="adj1" fmla="val -52351"/>
            </a:avLst>
          </a:prstGeom>
          <a:ln>
            <a:prstDash val="dash"/>
            <a:tailEnd type="triangle"/>
          </a:ln>
        </p:spPr>
        <p:style>
          <a:lnRef idx="2">
            <a:schemeClr val="dk1"/>
          </a:lnRef>
          <a:fillRef idx="0">
            <a:schemeClr val="dk1"/>
          </a:fillRef>
          <a:effectRef idx="1">
            <a:schemeClr val="dk1"/>
          </a:effectRef>
          <a:fontRef idx="minor">
            <a:schemeClr val="tx1"/>
          </a:fontRef>
        </p:style>
      </p:cxnSp>
      <p:cxnSp>
        <p:nvCxnSpPr>
          <p:cNvPr id="1017" name="连接符: 肘形 1016">
            <a:extLst>
              <a:ext uri="{FF2B5EF4-FFF2-40B4-BE49-F238E27FC236}">
                <a16:creationId xmlns:a16="http://schemas.microsoft.com/office/drawing/2014/main" id="{C0ADB016-C1EB-803A-41FC-112609A517CC}"/>
              </a:ext>
            </a:extLst>
          </p:cNvPr>
          <p:cNvCxnSpPr>
            <a:cxnSpLocks/>
            <a:stCxn id="962" idx="2"/>
            <a:endCxn id="1021" idx="2"/>
          </p:cNvCxnSpPr>
          <p:nvPr/>
        </p:nvCxnSpPr>
        <p:spPr>
          <a:xfrm rot="5400000" flipH="1">
            <a:off x="3131701" y="2644631"/>
            <a:ext cx="9945" cy="4731526"/>
          </a:xfrm>
          <a:prstGeom prst="bentConnector3">
            <a:avLst>
              <a:gd name="adj1" fmla="val -3413172"/>
            </a:avLst>
          </a:prstGeom>
          <a:ln>
            <a:solidFill>
              <a:schemeClr val="tx1"/>
            </a:solidFill>
            <a:prstDash val="dash"/>
            <a:tailEnd type="triangle"/>
          </a:ln>
        </p:spPr>
        <p:style>
          <a:lnRef idx="2">
            <a:schemeClr val="dk1"/>
          </a:lnRef>
          <a:fillRef idx="0">
            <a:schemeClr val="dk1"/>
          </a:fillRef>
          <a:effectRef idx="1">
            <a:schemeClr val="dk1"/>
          </a:effectRef>
          <a:fontRef idx="minor">
            <a:schemeClr val="tx1"/>
          </a:fontRef>
        </p:style>
      </p:cxnSp>
      <p:sp>
        <p:nvSpPr>
          <p:cNvPr id="1021" name="文本框 1020">
            <a:extLst>
              <a:ext uri="{FF2B5EF4-FFF2-40B4-BE49-F238E27FC236}">
                <a16:creationId xmlns:a16="http://schemas.microsoft.com/office/drawing/2014/main" id="{B4E526F8-5D10-1EF7-65D7-EFFE5178660D}"/>
              </a:ext>
            </a:extLst>
          </p:cNvPr>
          <p:cNvSpPr txBox="1"/>
          <p:nvPr/>
        </p:nvSpPr>
        <p:spPr>
          <a:xfrm>
            <a:off x="231340" y="4728422"/>
            <a:ext cx="1079142" cy="276999"/>
          </a:xfrm>
          <a:prstGeom prst="rect">
            <a:avLst/>
          </a:prstGeom>
          <a:noFill/>
        </p:spPr>
        <p:txBody>
          <a:bodyPr wrap="square" rtlCol="0">
            <a:spAutoFit/>
          </a:bodyPr>
          <a:lstStyle/>
          <a:p>
            <a:r>
              <a:rPr lang="en-US" altLang="zh-CN" sz="1200" dirty="0">
                <a:latin typeface="Times New Roman" panose="02020603050405020304" pitchFamily="18" charset="0"/>
                <a:cs typeface="Times New Roman" panose="02020603050405020304" pitchFamily="18" charset="0"/>
              </a:rPr>
              <a:t>CSS generator</a:t>
            </a:r>
            <a:endParaRPr lang="zh-CN" altLang="en-US" sz="1200" dirty="0">
              <a:latin typeface="Times New Roman" panose="02020603050405020304" pitchFamily="18" charset="0"/>
              <a:cs typeface="Times New Roman" panose="02020603050405020304" pitchFamily="18" charset="0"/>
            </a:endParaRPr>
          </a:p>
        </p:txBody>
      </p:sp>
      <p:cxnSp>
        <p:nvCxnSpPr>
          <p:cNvPr id="1055" name="直接箭头连接符 1054">
            <a:extLst>
              <a:ext uri="{FF2B5EF4-FFF2-40B4-BE49-F238E27FC236}">
                <a16:creationId xmlns:a16="http://schemas.microsoft.com/office/drawing/2014/main" id="{B1545A4C-957B-4861-5CD8-7B5C1362EBD8}"/>
              </a:ext>
            </a:extLst>
          </p:cNvPr>
          <p:cNvCxnSpPr>
            <a:cxnSpLocks/>
          </p:cNvCxnSpPr>
          <p:nvPr/>
        </p:nvCxnSpPr>
        <p:spPr>
          <a:xfrm>
            <a:off x="2038723" y="5180865"/>
            <a:ext cx="0" cy="29015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082" name="椭圆 1081">
            <a:extLst>
              <a:ext uri="{FF2B5EF4-FFF2-40B4-BE49-F238E27FC236}">
                <a16:creationId xmlns:a16="http://schemas.microsoft.com/office/drawing/2014/main" id="{4B16C2A7-A68B-EA6F-7D89-CD8CFF69457A}"/>
              </a:ext>
            </a:extLst>
          </p:cNvPr>
          <p:cNvSpPr/>
          <p:nvPr/>
        </p:nvSpPr>
        <p:spPr>
          <a:xfrm>
            <a:off x="1288457" y="5641839"/>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1083" name="椭圆 1082">
            <a:extLst>
              <a:ext uri="{FF2B5EF4-FFF2-40B4-BE49-F238E27FC236}">
                <a16:creationId xmlns:a16="http://schemas.microsoft.com/office/drawing/2014/main" id="{402B23F8-FACF-957B-B92D-178F92760CF5}"/>
              </a:ext>
            </a:extLst>
          </p:cNvPr>
          <p:cNvSpPr/>
          <p:nvPr/>
        </p:nvSpPr>
        <p:spPr>
          <a:xfrm>
            <a:off x="1593257" y="6015100"/>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084" name="椭圆 1083">
            <a:extLst>
              <a:ext uri="{FF2B5EF4-FFF2-40B4-BE49-F238E27FC236}">
                <a16:creationId xmlns:a16="http://schemas.microsoft.com/office/drawing/2014/main" id="{51C80A02-EE70-40C9-606B-94225128160C}"/>
              </a:ext>
            </a:extLst>
          </p:cNvPr>
          <p:cNvSpPr/>
          <p:nvPr/>
        </p:nvSpPr>
        <p:spPr>
          <a:xfrm>
            <a:off x="1647171" y="6452994"/>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1085" name="直接连接符 1084">
            <a:extLst>
              <a:ext uri="{FF2B5EF4-FFF2-40B4-BE49-F238E27FC236}">
                <a16:creationId xmlns:a16="http://schemas.microsoft.com/office/drawing/2014/main" id="{5F8E351B-5276-8829-2C37-AB14D04A65D9}"/>
              </a:ext>
            </a:extLst>
          </p:cNvPr>
          <p:cNvCxnSpPr>
            <a:cxnSpLocks/>
            <a:stCxn id="1082" idx="3"/>
          </p:cNvCxnSpPr>
          <p:nvPr/>
        </p:nvCxnSpPr>
        <p:spPr>
          <a:xfrm flipH="1">
            <a:off x="1065810" y="5757693"/>
            <a:ext cx="241478" cy="237530"/>
          </a:xfrm>
          <a:prstGeom prst="line">
            <a:avLst/>
          </a:prstGeom>
        </p:spPr>
        <p:style>
          <a:lnRef idx="2">
            <a:schemeClr val="dk1"/>
          </a:lnRef>
          <a:fillRef idx="0">
            <a:schemeClr val="dk1"/>
          </a:fillRef>
          <a:effectRef idx="1">
            <a:schemeClr val="dk1"/>
          </a:effectRef>
          <a:fontRef idx="minor">
            <a:schemeClr val="tx1"/>
          </a:fontRef>
        </p:style>
      </p:cxnSp>
      <p:cxnSp>
        <p:nvCxnSpPr>
          <p:cNvPr id="1086" name="直接连接符 1085">
            <a:extLst>
              <a:ext uri="{FF2B5EF4-FFF2-40B4-BE49-F238E27FC236}">
                <a16:creationId xmlns:a16="http://schemas.microsoft.com/office/drawing/2014/main" id="{F714F861-7D92-62A4-0FEE-EA4CA9006084}"/>
              </a:ext>
            </a:extLst>
          </p:cNvPr>
          <p:cNvCxnSpPr>
            <a:cxnSpLocks/>
            <a:stCxn id="1082" idx="5"/>
            <a:endCxn id="1083" idx="1"/>
          </p:cNvCxnSpPr>
          <p:nvPr/>
        </p:nvCxnSpPr>
        <p:spPr>
          <a:xfrm>
            <a:off x="1398214" y="5757693"/>
            <a:ext cx="213874" cy="277284"/>
          </a:xfrm>
          <a:prstGeom prst="line">
            <a:avLst/>
          </a:prstGeom>
        </p:spPr>
        <p:style>
          <a:lnRef idx="2">
            <a:schemeClr val="dk1"/>
          </a:lnRef>
          <a:fillRef idx="0">
            <a:schemeClr val="dk1"/>
          </a:fillRef>
          <a:effectRef idx="1">
            <a:schemeClr val="dk1"/>
          </a:effectRef>
          <a:fontRef idx="minor">
            <a:schemeClr val="tx1"/>
          </a:fontRef>
        </p:style>
      </p:cxnSp>
      <p:cxnSp>
        <p:nvCxnSpPr>
          <p:cNvPr id="1087" name="直接连接符 1086">
            <a:extLst>
              <a:ext uri="{FF2B5EF4-FFF2-40B4-BE49-F238E27FC236}">
                <a16:creationId xmlns:a16="http://schemas.microsoft.com/office/drawing/2014/main" id="{D29B743A-C1CA-2E50-762E-8EBBA49E668A}"/>
              </a:ext>
            </a:extLst>
          </p:cNvPr>
          <p:cNvCxnSpPr>
            <a:cxnSpLocks/>
          </p:cNvCxnSpPr>
          <p:nvPr/>
        </p:nvCxnSpPr>
        <p:spPr>
          <a:xfrm>
            <a:off x="1111273" y="6111077"/>
            <a:ext cx="131721" cy="292580"/>
          </a:xfrm>
          <a:prstGeom prst="line">
            <a:avLst/>
          </a:prstGeom>
        </p:spPr>
        <p:style>
          <a:lnRef idx="2">
            <a:schemeClr val="dk1"/>
          </a:lnRef>
          <a:fillRef idx="0">
            <a:schemeClr val="dk1"/>
          </a:fillRef>
          <a:effectRef idx="1">
            <a:schemeClr val="dk1"/>
          </a:effectRef>
          <a:fontRef idx="minor">
            <a:schemeClr val="tx1"/>
          </a:fontRef>
        </p:style>
      </p:cxnSp>
      <p:cxnSp>
        <p:nvCxnSpPr>
          <p:cNvPr id="1088" name="直接连接符 1087">
            <a:extLst>
              <a:ext uri="{FF2B5EF4-FFF2-40B4-BE49-F238E27FC236}">
                <a16:creationId xmlns:a16="http://schemas.microsoft.com/office/drawing/2014/main" id="{3600DE6D-32C8-EDFE-D0A9-F5109A8C1364}"/>
              </a:ext>
            </a:extLst>
          </p:cNvPr>
          <p:cNvCxnSpPr>
            <a:cxnSpLocks/>
            <a:stCxn id="1083" idx="3"/>
          </p:cNvCxnSpPr>
          <p:nvPr/>
        </p:nvCxnSpPr>
        <p:spPr>
          <a:xfrm flipH="1">
            <a:off x="1333920" y="6130954"/>
            <a:ext cx="278168" cy="272703"/>
          </a:xfrm>
          <a:prstGeom prst="line">
            <a:avLst/>
          </a:prstGeom>
        </p:spPr>
        <p:style>
          <a:lnRef idx="2">
            <a:schemeClr val="dk1"/>
          </a:lnRef>
          <a:fillRef idx="0">
            <a:schemeClr val="dk1"/>
          </a:fillRef>
          <a:effectRef idx="1">
            <a:schemeClr val="dk1"/>
          </a:effectRef>
          <a:fontRef idx="minor">
            <a:schemeClr val="tx1"/>
          </a:fontRef>
        </p:style>
      </p:cxnSp>
      <p:cxnSp>
        <p:nvCxnSpPr>
          <p:cNvPr id="1089" name="直接连接符 1088">
            <a:extLst>
              <a:ext uri="{FF2B5EF4-FFF2-40B4-BE49-F238E27FC236}">
                <a16:creationId xmlns:a16="http://schemas.microsoft.com/office/drawing/2014/main" id="{EEAD58E3-F7CD-EDEF-F477-2356980B0533}"/>
              </a:ext>
            </a:extLst>
          </p:cNvPr>
          <p:cNvCxnSpPr>
            <a:cxnSpLocks/>
            <a:stCxn id="1098" idx="2"/>
            <a:endCxn id="1083" idx="7"/>
          </p:cNvCxnSpPr>
          <p:nvPr/>
        </p:nvCxnSpPr>
        <p:spPr>
          <a:xfrm flipH="1">
            <a:off x="1703014" y="6005422"/>
            <a:ext cx="247571" cy="29555"/>
          </a:xfrm>
          <a:prstGeom prst="line">
            <a:avLst/>
          </a:prstGeom>
        </p:spPr>
        <p:style>
          <a:lnRef idx="2">
            <a:schemeClr val="dk1"/>
          </a:lnRef>
          <a:fillRef idx="0">
            <a:schemeClr val="dk1"/>
          </a:fillRef>
          <a:effectRef idx="1">
            <a:schemeClr val="dk1"/>
          </a:effectRef>
          <a:fontRef idx="minor">
            <a:schemeClr val="tx1"/>
          </a:fontRef>
        </p:style>
      </p:cxnSp>
      <p:cxnSp>
        <p:nvCxnSpPr>
          <p:cNvPr id="1090" name="直接连接符 1089">
            <a:extLst>
              <a:ext uri="{FF2B5EF4-FFF2-40B4-BE49-F238E27FC236}">
                <a16:creationId xmlns:a16="http://schemas.microsoft.com/office/drawing/2014/main" id="{5826E576-6FD5-9EF1-679E-E422A55B40E4}"/>
              </a:ext>
            </a:extLst>
          </p:cNvPr>
          <p:cNvCxnSpPr>
            <a:cxnSpLocks/>
            <a:stCxn id="1084" idx="0"/>
            <a:endCxn id="1083" idx="4"/>
          </p:cNvCxnSpPr>
          <p:nvPr/>
        </p:nvCxnSpPr>
        <p:spPr>
          <a:xfrm flipH="1" flipV="1">
            <a:off x="1657551" y="6150831"/>
            <a:ext cx="53914" cy="302163"/>
          </a:xfrm>
          <a:prstGeom prst="line">
            <a:avLst/>
          </a:prstGeom>
        </p:spPr>
        <p:style>
          <a:lnRef idx="2">
            <a:schemeClr val="dk1"/>
          </a:lnRef>
          <a:fillRef idx="0">
            <a:schemeClr val="dk1"/>
          </a:fillRef>
          <a:effectRef idx="1">
            <a:schemeClr val="dk1"/>
          </a:effectRef>
          <a:fontRef idx="minor">
            <a:schemeClr val="tx1"/>
          </a:fontRef>
        </p:style>
      </p:cxnSp>
      <p:cxnSp>
        <p:nvCxnSpPr>
          <p:cNvPr id="1091" name="直接连接符 1090">
            <a:extLst>
              <a:ext uri="{FF2B5EF4-FFF2-40B4-BE49-F238E27FC236}">
                <a16:creationId xmlns:a16="http://schemas.microsoft.com/office/drawing/2014/main" id="{692A50ED-B6B4-A8C1-6BB6-BC202D2B8175}"/>
              </a:ext>
            </a:extLst>
          </p:cNvPr>
          <p:cNvCxnSpPr>
            <a:cxnSpLocks/>
            <a:stCxn id="1097" idx="1"/>
            <a:endCxn id="1083" idx="5"/>
          </p:cNvCxnSpPr>
          <p:nvPr/>
        </p:nvCxnSpPr>
        <p:spPr>
          <a:xfrm flipH="1" flipV="1">
            <a:off x="1703014" y="6130954"/>
            <a:ext cx="341209" cy="144561"/>
          </a:xfrm>
          <a:prstGeom prst="line">
            <a:avLst/>
          </a:prstGeom>
        </p:spPr>
        <p:style>
          <a:lnRef idx="2">
            <a:schemeClr val="dk1"/>
          </a:lnRef>
          <a:fillRef idx="0">
            <a:schemeClr val="dk1"/>
          </a:fillRef>
          <a:effectRef idx="1">
            <a:schemeClr val="dk1"/>
          </a:effectRef>
          <a:fontRef idx="minor">
            <a:schemeClr val="tx1"/>
          </a:fontRef>
        </p:style>
      </p:cxnSp>
      <p:cxnSp>
        <p:nvCxnSpPr>
          <p:cNvPr id="1092" name="直接连接符 1091">
            <a:extLst>
              <a:ext uri="{FF2B5EF4-FFF2-40B4-BE49-F238E27FC236}">
                <a16:creationId xmlns:a16="http://schemas.microsoft.com/office/drawing/2014/main" id="{868B864B-30DB-D1CF-D756-7D65FA54E3D5}"/>
              </a:ext>
            </a:extLst>
          </p:cNvPr>
          <p:cNvCxnSpPr>
            <a:cxnSpLocks/>
            <a:stCxn id="1098" idx="5"/>
            <a:endCxn id="1097" idx="0"/>
          </p:cNvCxnSpPr>
          <p:nvPr/>
        </p:nvCxnSpPr>
        <p:spPr>
          <a:xfrm>
            <a:off x="2060342" y="6053410"/>
            <a:ext cx="29344" cy="202228"/>
          </a:xfrm>
          <a:prstGeom prst="line">
            <a:avLst/>
          </a:prstGeom>
        </p:spPr>
        <p:style>
          <a:lnRef idx="2">
            <a:schemeClr val="dk1"/>
          </a:lnRef>
          <a:fillRef idx="0">
            <a:schemeClr val="dk1"/>
          </a:fillRef>
          <a:effectRef idx="1">
            <a:schemeClr val="dk1"/>
          </a:effectRef>
          <a:fontRef idx="minor">
            <a:schemeClr val="tx1"/>
          </a:fontRef>
        </p:style>
      </p:cxnSp>
      <p:cxnSp>
        <p:nvCxnSpPr>
          <p:cNvPr id="1093" name="直接连接符 1092">
            <a:extLst>
              <a:ext uri="{FF2B5EF4-FFF2-40B4-BE49-F238E27FC236}">
                <a16:creationId xmlns:a16="http://schemas.microsoft.com/office/drawing/2014/main" id="{7A240CF9-4E12-C0DC-BF04-068C761D586C}"/>
              </a:ext>
            </a:extLst>
          </p:cNvPr>
          <p:cNvCxnSpPr>
            <a:cxnSpLocks/>
            <a:stCxn id="1082" idx="4"/>
          </p:cNvCxnSpPr>
          <p:nvPr/>
        </p:nvCxnSpPr>
        <p:spPr>
          <a:xfrm flipH="1">
            <a:off x="1288457" y="5777570"/>
            <a:ext cx="64294" cy="606210"/>
          </a:xfrm>
          <a:prstGeom prst="line">
            <a:avLst/>
          </a:prstGeom>
        </p:spPr>
        <p:style>
          <a:lnRef idx="2">
            <a:schemeClr val="dk1"/>
          </a:lnRef>
          <a:fillRef idx="0">
            <a:schemeClr val="dk1"/>
          </a:fillRef>
          <a:effectRef idx="1">
            <a:schemeClr val="dk1"/>
          </a:effectRef>
          <a:fontRef idx="minor">
            <a:schemeClr val="tx1"/>
          </a:fontRef>
        </p:style>
      </p:cxnSp>
      <p:cxnSp>
        <p:nvCxnSpPr>
          <p:cNvPr id="1094" name="直接连接符 1093">
            <a:extLst>
              <a:ext uri="{FF2B5EF4-FFF2-40B4-BE49-F238E27FC236}">
                <a16:creationId xmlns:a16="http://schemas.microsoft.com/office/drawing/2014/main" id="{806E0AFB-98E3-B869-063E-5AFE13ADDA67}"/>
              </a:ext>
            </a:extLst>
          </p:cNvPr>
          <p:cNvCxnSpPr>
            <a:cxnSpLocks/>
            <a:endCxn id="1084" idx="2"/>
          </p:cNvCxnSpPr>
          <p:nvPr/>
        </p:nvCxnSpPr>
        <p:spPr>
          <a:xfrm>
            <a:off x="1332201" y="6499504"/>
            <a:ext cx="314970" cy="21356"/>
          </a:xfrm>
          <a:prstGeom prst="line">
            <a:avLst/>
          </a:prstGeom>
        </p:spPr>
        <p:style>
          <a:lnRef idx="2">
            <a:schemeClr val="dk1"/>
          </a:lnRef>
          <a:fillRef idx="0">
            <a:schemeClr val="dk1"/>
          </a:fillRef>
          <a:effectRef idx="1">
            <a:schemeClr val="dk1"/>
          </a:effectRef>
          <a:fontRef idx="minor">
            <a:schemeClr val="tx1"/>
          </a:fontRef>
        </p:style>
      </p:cxnSp>
      <p:sp>
        <p:nvSpPr>
          <p:cNvPr id="1095" name="椭圆 1094">
            <a:extLst>
              <a:ext uri="{FF2B5EF4-FFF2-40B4-BE49-F238E27FC236}">
                <a16:creationId xmlns:a16="http://schemas.microsoft.com/office/drawing/2014/main" id="{5EE76A9B-EA15-912F-3C39-97481A484B48}"/>
              </a:ext>
            </a:extLst>
          </p:cNvPr>
          <p:cNvSpPr/>
          <p:nvPr/>
        </p:nvSpPr>
        <p:spPr>
          <a:xfrm>
            <a:off x="1218919" y="6387251"/>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096" name="椭圆 1095">
            <a:extLst>
              <a:ext uri="{FF2B5EF4-FFF2-40B4-BE49-F238E27FC236}">
                <a16:creationId xmlns:a16="http://schemas.microsoft.com/office/drawing/2014/main" id="{F038C499-7589-5B63-3F70-D712BC7E5239}"/>
              </a:ext>
            </a:extLst>
          </p:cNvPr>
          <p:cNvSpPr/>
          <p:nvPr/>
        </p:nvSpPr>
        <p:spPr>
          <a:xfrm>
            <a:off x="1029355" y="5978235"/>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1097" name="椭圆 1096">
            <a:extLst>
              <a:ext uri="{FF2B5EF4-FFF2-40B4-BE49-F238E27FC236}">
                <a16:creationId xmlns:a16="http://schemas.microsoft.com/office/drawing/2014/main" id="{FF9D6D7B-B2FA-6819-9FC0-8114DEE3243C}"/>
              </a:ext>
            </a:extLst>
          </p:cNvPr>
          <p:cNvSpPr/>
          <p:nvPr/>
        </p:nvSpPr>
        <p:spPr>
          <a:xfrm>
            <a:off x="2025392" y="6255638"/>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098" name="椭圆 1097">
            <a:extLst>
              <a:ext uri="{FF2B5EF4-FFF2-40B4-BE49-F238E27FC236}">
                <a16:creationId xmlns:a16="http://schemas.microsoft.com/office/drawing/2014/main" id="{798D32DC-4134-82C2-2C68-920E853600FC}"/>
              </a:ext>
            </a:extLst>
          </p:cNvPr>
          <p:cNvSpPr/>
          <p:nvPr/>
        </p:nvSpPr>
        <p:spPr>
          <a:xfrm>
            <a:off x="1950585" y="5937556"/>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099" name="文本框 1098">
            <a:extLst>
              <a:ext uri="{FF2B5EF4-FFF2-40B4-BE49-F238E27FC236}">
                <a16:creationId xmlns:a16="http://schemas.microsoft.com/office/drawing/2014/main" id="{F77B6945-6493-2324-5602-FD7169D17384}"/>
              </a:ext>
            </a:extLst>
          </p:cNvPr>
          <p:cNvSpPr txBox="1"/>
          <p:nvPr/>
        </p:nvSpPr>
        <p:spPr>
          <a:xfrm>
            <a:off x="1221661" y="5541241"/>
            <a:ext cx="274434" cy="307777"/>
          </a:xfrm>
          <a:prstGeom prst="rect">
            <a:avLst/>
          </a:prstGeom>
          <a:noFill/>
        </p:spPr>
        <p:txBody>
          <a:bodyPr wrap="none" rtlCol="0">
            <a:spAutoFit/>
          </a:bodyPr>
          <a:lstStyle/>
          <a:p>
            <a:r>
              <a:rPr lang="en-US" altLang="zh-CN" sz="1400" b="1" dirty="0"/>
              <a:t>-</a:t>
            </a:r>
            <a:endParaRPr lang="zh-CN" altLang="en-US" sz="1400" b="1" dirty="0"/>
          </a:p>
        </p:txBody>
      </p:sp>
      <p:sp>
        <p:nvSpPr>
          <p:cNvPr id="1100" name="文本框 1099">
            <a:extLst>
              <a:ext uri="{FF2B5EF4-FFF2-40B4-BE49-F238E27FC236}">
                <a16:creationId xmlns:a16="http://schemas.microsoft.com/office/drawing/2014/main" id="{ABCF9632-9FF2-74F6-7893-7DA1648655E4}"/>
              </a:ext>
            </a:extLst>
          </p:cNvPr>
          <p:cNvSpPr txBox="1"/>
          <p:nvPr/>
        </p:nvSpPr>
        <p:spPr>
          <a:xfrm>
            <a:off x="1513620" y="5930025"/>
            <a:ext cx="292068" cy="276999"/>
          </a:xfrm>
          <a:prstGeom prst="rect">
            <a:avLst/>
          </a:prstGeom>
          <a:noFill/>
        </p:spPr>
        <p:txBody>
          <a:bodyPr wrap="non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cxnSp>
        <p:nvCxnSpPr>
          <p:cNvPr id="1101" name="直接连接符 1100">
            <a:extLst>
              <a:ext uri="{FF2B5EF4-FFF2-40B4-BE49-F238E27FC236}">
                <a16:creationId xmlns:a16="http://schemas.microsoft.com/office/drawing/2014/main" id="{CB53195B-B86F-B196-DFBE-6173069B44F2}"/>
              </a:ext>
            </a:extLst>
          </p:cNvPr>
          <p:cNvCxnSpPr>
            <a:cxnSpLocks/>
          </p:cNvCxnSpPr>
          <p:nvPr/>
        </p:nvCxnSpPr>
        <p:spPr>
          <a:xfrm flipH="1">
            <a:off x="1668286" y="5712468"/>
            <a:ext cx="34728" cy="311085"/>
          </a:xfrm>
          <a:prstGeom prst="line">
            <a:avLst/>
          </a:prstGeom>
        </p:spPr>
        <p:style>
          <a:lnRef idx="2">
            <a:schemeClr val="dk1"/>
          </a:lnRef>
          <a:fillRef idx="0">
            <a:schemeClr val="dk1"/>
          </a:fillRef>
          <a:effectRef idx="1">
            <a:schemeClr val="dk1"/>
          </a:effectRef>
          <a:fontRef idx="minor">
            <a:schemeClr val="tx1"/>
          </a:fontRef>
        </p:style>
      </p:cxnSp>
      <p:sp>
        <p:nvSpPr>
          <p:cNvPr id="1102" name="椭圆 1101">
            <a:extLst>
              <a:ext uri="{FF2B5EF4-FFF2-40B4-BE49-F238E27FC236}">
                <a16:creationId xmlns:a16="http://schemas.microsoft.com/office/drawing/2014/main" id="{6603A827-7598-1830-C6E7-BB3C23FC904F}"/>
              </a:ext>
            </a:extLst>
          </p:cNvPr>
          <p:cNvSpPr/>
          <p:nvPr/>
        </p:nvSpPr>
        <p:spPr>
          <a:xfrm>
            <a:off x="1645427" y="5624050"/>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1103" name="文本框 1102">
            <a:extLst>
              <a:ext uri="{FF2B5EF4-FFF2-40B4-BE49-F238E27FC236}">
                <a16:creationId xmlns:a16="http://schemas.microsoft.com/office/drawing/2014/main" id="{50A854D4-334F-50FF-39DB-4C2AB253065E}"/>
              </a:ext>
            </a:extLst>
          </p:cNvPr>
          <p:cNvSpPr txBox="1"/>
          <p:nvPr/>
        </p:nvSpPr>
        <p:spPr>
          <a:xfrm>
            <a:off x="950969" y="5876687"/>
            <a:ext cx="274434" cy="307777"/>
          </a:xfrm>
          <a:prstGeom prst="rect">
            <a:avLst/>
          </a:prstGeom>
          <a:noFill/>
        </p:spPr>
        <p:txBody>
          <a:bodyPr wrap="none" rtlCol="0">
            <a:spAutoFit/>
          </a:bodyPr>
          <a:lstStyle/>
          <a:p>
            <a:r>
              <a:rPr lang="en-US" altLang="zh-CN" sz="1400" b="1" dirty="0"/>
              <a:t>-</a:t>
            </a:r>
            <a:endParaRPr lang="zh-CN" altLang="en-US" sz="1400" b="1" dirty="0"/>
          </a:p>
        </p:txBody>
      </p:sp>
      <p:sp>
        <p:nvSpPr>
          <p:cNvPr id="1104" name="文本框 1103">
            <a:extLst>
              <a:ext uri="{FF2B5EF4-FFF2-40B4-BE49-F238E27FC236}">
                <a16:creationId xmlns:a16="http://schemas.microsoft.com/office/drawing/2014/main" id="{CD643217-5C96-D15D-36D4-D6C884F53557}"/>
              </a:ext>
            </a:extLst>
          </p:cNvPr>
          <p:cNvSpPr txBox="1"/>
          <p:nvPr/>
        </p:nvSpPr>
        <p:spPr>
          <a:xfrm>
            <a:off x="1872720" y="5857240"/>
            <a:ext cx="292068" cy="276999"/>
          </a:xfrm>
          <a:prstGeom prst="rect">
            <a:avLst/>
          </a:prstGeom>
          <a:noFill/>
        </p:spPr>
        <p:txBody>
          <a:bodyPr wrap="non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cxnSp>
        <p:nvCxnSpPr>
          <p:cNvPr id="1105" name="直接连接符 1104">
            <a:extLst>
              <a:ext uri="{FF2B5EF4-FFF2-40B4-BE49-F238E27FC236}">
                <a16:creationId xmlns:a16="http://schemas.microsoft.com/office/drawing/2014/main" id="{DB2DD423-C975-9E1A-613B-04BE0F015258}"/>
              </a:ext>
            </a:extLst>
          </p:cNvPr>
          <p:cNvCxnSpPr>
            <a:cxnSpLocks/>
            <a:stCxn id="1109" idx="2"/>
            <a:endCxn id="1106" idx="6"/>
          </p:cNvCxnSpPr>
          <p:nvPr/>
        </p:nvCxnSpPr>
        <p:spPr>
          <a:xfrm flipH="1">
            <a:off x="2247210" y="6079849"/>
            <a:ext cx="87444" cy="7257"/>
          </a:xfrm>
          <a:prstGeom prst="line">
            <a:avLst/>
          </a:prstGeom>
          <a:ln w="19050">
            <a:solidFill>
              <a:srgbClr val="00B050"/>
            </a:solidFill>
          </a:ln>
        </p:spPr>
        <p:style>
          <a:lnRef idx="2">
            <a:schemeClr val="dk1"/>
          </a:lnRef>
          <a:fillRef idx="0">
            <a:schemeClr val="dk1"/>
          </a:fillRef>
          <a:effectRef idx="1">
            <a:schemeClr val="dk1"/>
          </a:effectRef>
          <a:fontRef idx="minor">
            <a:schemeClr val="tx1"/>
          </a:fontRef>
        </p:style>
      </p:cxnSp>
      <p:sp>
        <p:nvSpPr>
          <p:cNvPr id="1106" name="椭圆 1105">
            <a:extLst>
              <a:ext uri="{FF2B5EF4-FFF2-40B4-BE49-F238E27FC236}">
                <a16:creationId xmlns:a16="http://schemas.microsoft.com/office/drawing/2014/main" id="{4A9A70ED-525E-172B-8F9C-A1CCD8645792}"/>
              </a:ext>
            </a:extLst>
          </p:cNvPr>
          <p:cNvSpPr/>
          <p:nvPr/>
        </p:nvSpPr>
        <p:spPr>
          <a:xfrm>
            <a:off x="2169238" y="6048120"/>
            <a:ext cx="77972" cy="77972"/>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07" name="直接连接符 1106">
            <a:extLst>
              <a:ext uri="{FF2B5EF4-FFF2-40B4-BE49-F238E27FC236}">
                <a16:creationId xmlns:a16="http://schemas.microsoft.com/office/drawing/2014/main" id="{1426B1BA-8A88-F092-E957-62E926C92DC2}"/>
              </a:ext>
            </a:extLst>
          </p:cNvPr>
          <p:cNvCxnSpPr>
            <a:cxnSpLocks/>
            <a:stCxn id="1109" idx="0"/>
            <a:endCxn id="1108" idx="5"/>
          </p:cNvCxnSpPr>
          <p:nvPr/>
        </p:nvCxnSpPr>
        <p:spPr>
          <a:xfrm flipH="1" flipV="1">
            <a:off x="2286137" y="5976556"/>
            <a:ext cx="87503" cy="64307"/>
          </a:xfrm>
          <a:prstGeom prst="line">
            <a:avLst/>
          </a:prstGeom>
          <a:ln w="19050">
            <a:solidFill>
              <a:srgbClr val="00B050"/>
            </a:solidFill>
          </a:ln>
        </p:spPr>
        <p:style>
          <a:lnRef idx="2">
            <a:schemeClr val="dk1"/>
          </a:lnRef>
          <a:fillRef idx="0">
            <a:schemeClr val="dk1"/>
          </a:fillRef>
          <a:effectRef idx="1">
            <a:schemeClr val="dk1"/>
          </a:effectRef>
          <a:fontRef idx="minor">
            <a:schemeClr val="tx1"/>
          </a:fontRef>
        </p:style>
      </p:cxnSp>
      <p:sp>
        <p:nvSpPr>
          <p:cNvPr id="1108" name="椭圆 1107">
            <a:extLst>
              <a:ext uri="{FF2B5EF4-FFF2-40B4-BE49-F238E27FC236}">
                <a16:creationId xmlns:a16="http://schemas.microsoft.com/office/drawing/2014/main" id="{A3362E4C-073D-2F1F-2FC0-98F86C03F1B2}"/>
              </a:ext>
            </a:extLst>
          </p:cNvPr>
          <p:cNvSpPr/>
          <p:nvPr/>
        </p:nvSpPr>
        <p:spPr>
          <a:xfrm>
            <a:off x="2219584" y="5910003"/>
            <a:ext cx="77972" cy="77972"/>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9" name="椭圆 1108">
            <a:extLst>
              <a:ext uri="{FF2B5EF4-FFF2-40B4-BE49-F238E27FC236}">
                <a16:creationId xmlns:a16="http://schemas.microsoft.com/office/drawing/2014/main" id="{72FC2CC7-68BB-39E7-1854-2046287528C1}"/>
              </a:ext>
            </a:extLst>
          </p:cNvPr>
          <p:cNvSpPr/>
          <p:nvPr/>
        </p:nvSpPr>
        <p:spPr>
          <a:xfrm>
            <a:off x="2334654" y="6040863"/>
            <a:ext cx="77972" cy="77972"/>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10" name="直接连接符 1109">
            <a:extLst>
              <a:ext uri="{FF2B5EF4-FFF2-40B4-BE49-F238E27FC236}">
                <a16:creationId xmlns:a16="http://schemas.microsoft.com/office/drawing/2014/main" id="{C88FC4FF-94AE-B3BE-204D-E69736602AED}"/>
              </a:ext>
            </a:extLst>
          </p:cNvPr>
          <p:cNvCxnSpPr>
            <a:cxnSpLocks/>
            <a:stCxn id="1106" idx="4"/>
            <a:endCxn id="1097" idx="7"/>
          </p:cNvCxnSpPr>
          <p:nvPr/>
        </p:nvCxnSpPr>
        <p:spPr>
          <a:xfrm flipH="1">
            <a:off x="2135149" y="6126092"/>
            <a:ext cx="73075" cy="149423"/>
          </a:xfrm>
          <a:prstGeom prst="line">
            <a:avLst/>
          </a:prstGeom>
          <a:ln w="19050">
            <a:solidFill>
              <a:srgbClr val="00B050"/>
            </a:solidFill>
          </a:ln>
        </p:spPr>
        <p:style>
          <a:lnRef idx="2">
            <a:schemeClr val="dk1"/>
          </a:lnRef>
          <a:fillRef idx="0">
            <a:schemeClr val="dk1"/>
          </a:fillRef>
          <a:effectRef idx="1">
            <a:schemeClr val="dk1"/>
          </a:effectRef>
          <a:fontRef idx="minor">
            <a:schemeClr val="tx1"/>
          </a:fontRef>
        </p:style>
      </p:cxnSp>
      <p:cxnSp>
        <p:nvCxnSpPr>
          <p:cNvPr id="1111" name="直接连接符 1110">
            <a:extLst>
              <a:ext uri="{FF2B5EF4-FFF2-40B4-BE49-F238E27FC236}">
                <a16:creationId xmlns:a16="http://schemas.microsoft.com/office/drawing/2014/main" id="{F61183B2-AE76-9A7D-F77C-EBEB6BF0A21A}"/>
              </a:ext>
            </a:extLst>
          </p:cNvPr>
          <p:cNvCxnSpPr>
            <a:cxnSpLocks/>
            <a:stCxn id="1108" idx="2"/>
            <a:endCxn id="1098" idx="7"/>
          </p:cNvCxnSpPr>
          <p:nvPr/>
        </p:nvCxnSpPr>
        <p:spPr>
          <a:xfrm flipH="1">
            <a:off x="2060342" y="5948989"/>
            <a:ext cx="159242" cy="8444"/>
          </a:xfrm>
          <a:prstGeom prst="line">
            <a:avLst/>
          </a:prstGeom>
          <a:ln w="19050">
            <a:solidFill>
              <a:srgbClr val="00B050"/>
            </a:solidFill>
          </a:ln>
        </p:spPr>
        <p:style>
          <a:lnRef idx="2">
            <a:schemeClr val="dk1"/>
          </a:lnRef>
          <a:fillRef idx="0">
            <a:schemeClr val="dk1"/>
          </a:fillRef>
          <a:effectRef idx="1">
            <a:schemeClr val="dk1"/>
          </a:effectRef>
          <a:fontRef idx="minor">
            <a:schemeClr val="tx1"/>
          </a:fontRef>
        </p:style>
      </p:cxnSp>
      <p:sp>
        <p:nvSpPr>
          <p:cNvPr id="1112" name="椭圆 1111">
            <a:extLst>
              <a:ext uri="{FF2B5EF4-FFF2-40B4-BE49-F238E27FC236}">
                <a16:creationId xmlns:a16="http://schemas.microsoft.com/office/drawing/2014/main" id="{AF399B27-B0E8-7E27-3779-7F78662BE357}"/>
              </a:ext>
            </a:extLst>
          </p:cNvPr>
          <p:cNvSpPr/>
          <p:nvPr/>
        </p:nvSpPr>
        <p:spPr>
          <a:xfrm>
            <a:off x="2302387" y="6251376"/>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cxnSp>
        <p:nvCxnSpPr>
          <p:cNvPr id="1113" name="直接连接符 1112">
            <a:extLst>
              <a:ext uri="{FF2B5EF4-FFF2-40B4-BE49-F238E27FC236}">
                <a16:creationId xmlns:a16="http://schemas.microsoft.com/office/drawing/2014/main" id="{15FE9CB2-B1E5-2B73-D651-E8E059B98932}"/>
              </a:ext>
            </a:extLst>
          </p:cNvPr>
          <p:cNvCxnSpPr>
            <a:cxnSpLocks/>
            <a:stCxn id="1109" idx="4"/>
            <a:endCxn id="1112" idx="0"/>
          </p:cNvCxnSpPr>
          <p:nvPr/>
        </p:nvCxnSpPr>
        <p:spPr>
          <a:xfrm flipH="1">
            <a:off x="2366681" y="6118835"/>
            <a:ext cx="6959" cy="132541"/>
          </a:xfrm>
          <a:prstGeom prst="line">
            <a:avLst/>
          </a:prstGeom>
          <a:ln w="19050">
            <a:solidFill>
              <a:srgbClr val="00B050"/>
            </a:solidFill>
          </a:ln>
        </p:spPr>
        <p:style>
          <a:lnRef idx="2">
            <a:schemeClr val="dk1"/>
          </a:lnRef>
          <a:fillRef idx="0">
            <a:schemeClr val="dk1"/>
          </a:fillRef>
          <a:effectRef idx="1">
            <a:schemeClr val="dk1"/>
          </a:effectRef>
          <a:fontRef idx="minor">
            <a:schemeClr val="tx1"/>
          </a:fontRef>
        </p:style>
      </p:cxnSp>
      <p:sp>
        <p:nvSpPr>
          <p:cNvPr id="1114" name="文本框 1113">
            <a:extLst>
              <a:ext uri="{FF2B5EF4-FFF2-40B4-BE49-F238E27FC236}">
                <a16:creationId xmlns:a16="http://schemas.microsoft.com/office/drawing/2014/main" id="{5C88187B-CD9D-41A0-0742-2987469532DF}"/>
              </a:ext>
            </a:extLst>
          </p:cNvPr>
          <p:cNvSpPr txBox="1"/>
          <p:nvPr/>
        </p:nvSpPr>
        <p:spPr>
          <a:xfrm>
            <a:off x="1965573" y="6200292"/>
            <a:ext cx="242374" cy="246221"/>
          </a:xfrm>
          <a:prstGeom prst="rect">
            <a:avLst/>
          </a:prstGeom>
          <a:noFill/>
        </p:spPr>
        <p:txBody>
          <a:bodyPr wrap="none" rtlCol="0">
            <a:spAutoFit/>
          </a:bodyPr>
          <a:lstStyle/>
          <a:p>
            <a:r>
              <a:rPr lang="en-US" altLang="zh-CN" sz="1000" dirty="0">
                <a:latin typeface="Times New Roman" panose="02020603050405020304" pitchFamily="18" charset="0"/>
                <a:cs typeface="Times New Roman" panose="02020603050405020304" pitchFamily="18" charset="0"/>
              </a:rPr>
              <a:t>?</a:t>
            </a:r>
            <a:endParaRPr lang="zh-CN" altLang="en-US" sz="1000" dirty="0">
              <a:latin typeface="Times New Roman" panose="02020603050405020304" pitchFamily="18" charset="0"/>
              <a:cs typeface="Times New Roman" panose="02020603050405020304" pitchFamily="18" charset="0"/>
            </a:endParaRPr>
          </a:p>
        </p:txBody>
      </p:sp>
      <p:cxnSp>
        <p:nvCxnSpPr>
          <p:cNvPr id="1115" name="直接连接符 1114">
            <a:extLst>
              <a:ext uri="{FF2B5EF4-FFF2-40B4-BE49-F238E27FC236}">
                <a16:creationId xmlns:a16="http://schemas.microsoft.com/office/drawing/2014/main" id="{8521E8A5-21DF-D672-4BAB-D288103A96F3}"/>
              </a:ext>
            </a:extLst>
          </p:cNvPr>
          <p:cNvCxnSpPr>
            <a:cxnSpLocks/>
            <a:stCxn id="1112" idx="2"/>
            <a:endCxn id="1097" idx="5"/>
          </p:cNvCxnSpPr>
          <p:nvPr/>
        </p:nvCxnSpPr>
        <p:spPr>
          <a:xfrm flipH="1">
            <a:off x="2135149" y="6319242"/>
            <a:ext cx="167238" cy="52250"/>
          </a:xfrm>
          <a:prstGeom prst="line">
            <a:avLst/>
          </a:prstGeom>
        </p:spPr>
        <p:style>
          <a:lnRef idx="2">
            <a:schemeClr val="dk1"/>
          </a:lnRef>
          <a:fillRef idx="0">
            <a:schemeClr val="dk1"/>
          </a:fillRef>
          <a:effectRef idx="1">
            <a:schemeClr val="dk1"/>
          </a:effectRef>
          <a:fontRef idx="minor">
            <a:schemeClr val="tx1"/>
          </a:fontRef>
        </p:style>
      </p:cxnSp>
      <p:sp>
        <p:nvSpPr>
          <p:cNvPr id="1117" name="椭圆 1116">
            <a:extLst>
              <a:ext uri="{FF2B5EF4-FFF2-40B4-BE49-F238E27FC236}">
                <a16:creationId xmlns:a16="http://schemas.microsoft.com/office/drawing/2014/main" id="{A60063F7-224E-EDFA-8648-8F7D5BFA9605}"/>
              </a:ext>
            </a:extLst>
          </p:cNvPr>
          <p:cNvSpPr/>
          <p:nvPr/>
        </p:nvSpPr>
        <p:spPr>
          <a:xfrm>
            <a:off x="1767213" y="5823478"/>
            <a:ext cx="781104" cy="763257"/>
          </a:xfrm>
          <a:prstGeom prst="ellipse">
            <a:avLst/>
          </a:prstGeom>
          <a:noFill/>
          <a:ln>
            <a:solidFill>
              <a:srgbClr val="00B05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8" name="文本框 1117">
            <a:extLst>
              <a:ext uri="{FF2B5EF4-FFF2-40B4-BE49-F238E27FC236}">
                <a16:creationId xmlns:a16="http://schemas.microsoft.com/office/drawing/2014/main" id="{6C02A708-8AC6-6ECE-0960-FA179AAEA87B}"/>
              </a:ext>
            </a:extLst>
          </p:cNvPr>
          <p:cNvSpPr txBox="1"/>
          <p:nvPr/>
        </p:nvSpPr>
        <p:spPr>
          <a:xfrm>
            <a:off x="1146961" y="6283988"/>
            <a:ext cx="274434" cy="307777"/>
          </a:xfrm>
          <a:prstGeom prst="rect">
            <a:avLst/>
          </a:prstGeom>
          <a:noFill/>
        </p:spPr>
        <p:txBody>
          <a:bodyPr wrap="none" rtlCol="0">
            <a:spAutoFit/>
          </a:bodyPr>
          <a:lstStyle/>
          <a:p>
            <a:r>
              <a:rPr lang="en-US" altLang="zh-CN" sz="1400" b="1" dirty="0"/>
              <a:t>-</a:t>
            </a:r>
            <a:endParaRPr lang="zh-CN" altLang="en-US" sz="1400" b="1" dirty="0"/>
          </a:p>
        </p:txBody>
      </p:sp>
      <p:sp>
        <p:nvSpPr>
          <p:cNvPr id="2" name="椭圆 1">
            <a:extLst>
              <a:ext uri="{FF2B5EF4-FFF2-40B4-BE49-F238E27FC236}">
                <a16:creationId xmlns:a16="http://schemas.microsoft.com/office/drawing/2014/main" id="{1DA8AB3D-41B8-5007-FD43-913218570D22}"/>
              </a:ext>
            </a:extLst>
          </p:cNvPr>
          <p:cNvSpPr/>
          <p:nvPr/>
        </p:nvSpPr>
        <p:spPr>
          <a:xfrm>
            <a:off x="473980" y="512571"/>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3" name="椭圆 2">
            <a:extLst>
              <a:ext uri="{FF2B5EF4-FFF2-40B4-BE49-F238E27FC236}">
                <a16:creationId xmlns:a16="http://schemas.microsoft.com/office/drawing/2014/main" id="{19C4E599-1B8F-5BC4-60FE-C2B4C724BD90}"/>
              </a:ext>
            </a:extLst>
          </p:cNvPr>
          <p:cNvSpPr/>
          <p:nvPr/>
        </p:nvSpPr>
        <p:spPr>
          <a:xfrm>
            <a:off x="778780" y="885832"/>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4" name="椭圆 3">
            <a:extLst>
              <a:ext uri="{FF2B5EF4-FFF2-40B4-BE49-F238E27FC236}">
                <a16:creationId xmlns:a16="http://schemas.microsoft.com/office/drawing/2014/main" id="{0DBE549D-E669-7E4E-E350-1ABE6C0938BF}"/>
              </a:ext>
            </a:extLst>
          </p:cNvPr>
          <p:cNvSpPr/>
          <p:nvPr/>
        </p:nvSpPr>
        <p:spPr>
          <a:xfrm>
            <a:off x="832694" y="1323726"/>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5" name="直接连接符 4">
            <a:extLst>
              <a:ext uri="{FF2B5EF4-FFF2-40B4-BE49-F238E27FC236}">
                <a16:creationId xmlns:a16="http://schemas.microsoft.com/office/drawing/2014/main" id="{38CD047C-8BB6-F24E-BB9A-E05998B1D3F8}"/>
              </a:ext>
            </a:extLst>
          </p:cNvPr>
          <p:cNvCxnSpPr>
            <a:cxnSpLocks/>
            <a:stCxn id="2" idx="3"/>
          </p:cNvCxnSpPr>
          <p:nvPr/>
        </p:nvCxnSpPr>
        <p:spPr>
          <a:xfrm flipH="1">
            <a:off x="251333" y="628425"/>
            <a:ext cx="241478" cy="237530"/>
          </a:xfrm>
          <a:prstGeom prst="line">
            <a:avLst/>
          </a:prstGeom>
        </p:spPr>
        <p:style>
          <a:lnRef idx="2">
            <a:schemeClr val="dk1"/>
          </a:lnRef>
          <a:fillRef idx="0">
            <a:schemeClr val="dk1"/>
          </a:fillRef>
          <a:effectRef idx="1">
            <a:schemeClr val="dk1"/>
          </a:effectRef>
          <a:fontRef idx="minor">
            <a:schemeClr val="tx1"/>
          </a:fontRef>
        </p:style>
      </p:cxnSp>
      <p:cxnSp>
        <p:nvCxnSpPr>
          <p:cNvPr id="6" name="直接连接符 5">
            <a:extLst>
              <a:ext uri="{FF2B5EF4-FFF2-40B4-BE49-F238E27FC236}">
                <a16:creationId xmlns:a16="http://schemas.microsoft.com/office/drawing/2014/main" id="{9A515CCF-7982-B8E1-7911-651640772526}"/>
              </a:ext>
            </a:extLst>
          </p:cNvPr>
          <p:cNvCxnSpPr>
            <a:cxnSpLocks/>
            <a:stCxn id="2" idx="5"/>
            <a:endCxn id="3" idx="1"/>
          </p:cNvCxnSpPr>
          <p:nvPr/>
        </p:nvCxnSpPr>
        <p:spPr>
          <a:xfrm>
            <a:off x="583737" y="628425"/>
            <a:ext cx="213874" cy="277284"/>
          </a:xfrm>
          <a:prstGeom prst="line">
            <a:avLst/>
          </a:prstGeom>
        </p:spPr>
        <p:style>
          <a:lnRef idx="2">
            <a:schemeClr val="dk1"/>
          </a:lnRef>
          <a:fillRef idx="0">
            <a:schemeClr val="dk1"/>
          </a:fillRef>
          <a:effectRef idx="1">
            <a:schemeClr val="dk1"/>
          </a:effectRef>
          <a:fontRef idx="minor">
            <a:schemeClr val="tx1"/>
          </a:fontRef>
        </p:style>
      </p:cxnSp>
      <p:cxnSp>
        <p:nvCxnSpPr>
          <p:cNvPr id="7" name="直接连接符 6">
            <a:extLst>
              <a:ext uri="{FF2B5EF4-FFF2-40B4-BE49-F238E27FC236}">
                <a16:creationId xmlns:a16="http://schemas.microsoft.com/office/drawing/2014/main" id="{B9A1C811-5718-3334-3CD7-BD9B8C24A408}"/>
              </a:ext>
            </a:extLst>
          </p:cNvPr>
          <p:cNvCxnSpPr>
            <a:cxnSpLocks/>
          </p:cNvCxnSpPr>
          <p:nvPr/>
        </p:nvCxnSpPr>
        <p:spPr>
          <a:xfrm>
            <a:off x="296796" y="981809"/>
            <a:ext cx="131721" cy="292580"/>
          </a:xfrm>
          <a:prstGeom prst="line">
            <a:avLst/>
          </a:prstGeom>
        </p:spPr>
        <p:style>
          <a:lnRef idx="2">
            <a:schemeClr val="dk1"/>
          </a:lnRef>
          <a:fillRef idx="0">
            <a:schemeClr val="dk1"/>
          </a:fillRef>
          <a:effectRef idx="1">
            <a:schemeClr val="dk1"/>
          </a:effectRef>
          <a:fontRef idx="minor">
            <a:schemeClr val="tx1"/>
          </a:fontRef>
        </p:style>
      </p:cxnSp>
      <p:cxnSp>
        <p:nvCxnSpPr>
          <p:cNvPr id="8" name="直接连接符 7">
            <a:extLst>
              <a:ext uri="{FF2B5EF4-FFF2-40B4-BE49-F238E27FC236}">
                <a16:creationId xmlns:a16="http://schemas.microsoft.com/office/drawing/2014/main" id="{6F440EA2-6AB2-D314-63E1-0104103DCECB}"/>
              </a:ext>
            </a:extLst>
          </p:cNvPr>
          <p:cNvCxnSpPr>
            <a:cxnSpLocks/>
            <a:stCxn id="3" idx="3"/>
          </p:cNvCxnSpPr>
          <p:nvPr/>
        </p:nvCxnSpPr>
        <p:spPr>
          <a:xfrm flipH="1">
            <a:off x="519443" y="1001686"/>
            <a:ext cx="278168" cy="272703"/>
          </a:xfrm>
          <a:prstGeom prst="line">
            <a:avLst/>
          </a:prstGeom>
        </p:spPr>
        <p:style>
          <a:lnRef idx="2">
            <a:schemeClr val="dk1"/>
          </a:lnRef>
          <a:fillRef idx="0">
            <a:schemeClr val="dk1"/>
          </a:fillRef>
          <a:effectRef idx="1">
            <a:schemeClr val="dk1"/>
          </a:effectRef>
          <a:fontRef idx="minor">
            <a:schemeClr val="tx1"/>
          </a:fontRef>
        </p:style>
      </p:cxnSp>
      <p:cxnSp>
        <p:nvCxnSpPr>
          <p:cNvPr id="9" name="直接连接符 8">
            <a:extLst>
              <a:ext uri="{FF2B5EF4-FFF2-40B4-BE49-F238E27FC236}">
                <a16:creationId xmlns:a16="http://schemas.microsoft.com/office/drawing/2014/main" id="{5F003021-B656-702F-5294-59FAB2FF9BC6}"/>
              </a:ext>
            </a:extLst>
          </p:cNvPr>
          <p:cNvCxnSpPr>
            <a:cxnSpLocks/>
            <a:stCxn id="18" idx="2"/>
            <a:endCxn id="3" idx="7"/>
          </p:cNvCxnSpPr>
          <p:nvPr/>
        </p:nvCxnSpPr>
        <p:spPr>
          <a:xfrm flipH="1">
            <a:off x="888537" y="876154"/>
            <a:ext cx="247571" cy="29555"/>
          </a:xfrm>
          <a:prstGeom prst="line">
            <a:avLst/>
          </a:prstGeom>
        </p:spPr>
        <p:style>
          <a:lnRef idx="2">
            <a:schemeClr val="dk1"/>
          </a:lnRef>
          <a:fillRef idx="0">
            <a:schemeClr val="dk1"/>
          </a:fillRef>
          <a:effectRef idx="1">
            <a:schemeClr val="dk1"/>
          </a:effectRef>
          <a:fontRef idx="minor">
            <a:schemeClr val="tx1"/>
          </a:fontRef>
        </p:style>
      </p:cxnSp>
      <p:cxnSp>
        <p:nvCxnSpPr>
          <p:cNvPr id="10" name="直接连接符 9">
            <a:extLst>
              <a:ext uri="{FF2B5EF4-FFF2-40B4-BE49-F238E27FC236}">
                <a16:creationId xmlns:a16="http://schemas.microsoft.com/office/drawing/2014/main" id="{13392E3A-62B5-3FB3-CD9B-1A823E6B024B}"/>
              </a:ext>
            </a:extLst>
          </p:cNvPr>
          <p:cNvCxnSpPr>
            <a:cxnSpLocks/>
            <a:stCxn id="4" idx="0"/>
            <a:endCxn id="3" idx="4"/>
          </p:cNvCxnSpPr>
          <p:nvPr/>
        </p:nvCxnSpPr>
        <p:spPr>
          <a:xfrm flipH="1" flipV="1">
            <a:off x="843074" y="1021563"/>
            <a:ext cx="53914" cy="302163"/>
          </a:xfrm>
          <a:prstGeom prst="line">
            <a:avLst/>
          </a:prstGeom>
        </p:spPr>
        <p:style>
          <a:lnRef idx="2">
            <a:schemeClr val="dk1"/>
          </a:lnRef>
          <a:fillRef idx="0">
            <a:schemeClr val="dk1"/>
          </a:fillRef>
          <a:effectRef idx="1">
            <a:schemeClr val="dk1"/>
          </a:effectRef>
          <a:fontRef idx="minor">
            <a:schemeClr val="tx1"/>
          </a:fontRef>
        </p:style>
      </p:cxnSp>
      <p:cxnSp>
        <p:nvCxnSpPr>
          <p:cNvPr id="11" name="直接连接符 10">
            <a:extLst>
              <a:ext uri="{FF2B5EF4-FFF2-40B4-BE49-F238E27FC236}">
                <a16:creationId xmlns:a16="http://schemas.microsoft.com/office/drawing/2014/main" id="{DE8F48A5-40C1-B259-D719-E2EB1983766C}"/>
              </a:ext>
            </a:extLst>
          </p:cNvPr>
          <p:cNvCxnSpPr>
            <a:cxnSpLocks/>
            <a:stCxn id="17" idx="1"/>
            <a:endCxn id="3" idx="5"/>
          </p:cNvCxnSpPr>
          <p:nvPr/>
        </p:nvCxnSpPr>
        <p:spPr>
          <a:xfrm flipH="1" flipV="1">
            <a:off x="888537" y="1001686"/>
            <a:ext cx="341209" cy="144561"/>
          </a:xfrm>
          <a:prstGeom prst="line">
            <a:avLst/>
          </a:prstGeom>
        </p:spPr>
        <p:style>
          <a:lnRef idx="2">
            <a:schemeClr val="dk1"/>
          </a:lnRef>
          <a:fillRef idx="0">
            <a:schemeClr val="dk1"/>
          </a:fillRef>
          <a:effectRef idx="1">
            <a:schemeClr val="dk1"/>
          </a:effectRef>
          <a:fontRef idx="minor">
            <a:schemeClr val="tx1"/>
          </a:fontRef>
        </p:style>
      </p:cxnSp>
      <p:cxnSp>
        <p:nvCxnSpPr>
          <p:cNvPr id="12" name="直接连接符 11">
            <a:extLst>
              <a:ext uri="{FF2B5EF4-FFF2-40B4-BE49-F238E27FC236}">
                <a16:creationId xmlns:a16="http://schemas.microsoft.com/office/drawing/2014/main" id="{2B2612BC-A3E3-0041-D1DD-C540FB4CABC4}"/>
              </a:ext>
            </a:extLst>
          </p:cNvPr>
          <p:cNvCxnSpPr>
            <a:cxnSpLocks/>
            <a:stCxn id="18" idx="5"/>
            <a:endCxn id="17" idx="0"/>
          </p:cNvCxnSpPr>
          <p:nvPr/>
        </p:nvCxnSpPr>
        <p:spPr>
          <a:xfrm>
            <a:off x="1245865" y="924142"/>
            <a:ext cx="29344" cy="202228"/>
          </a:xfrm>
          <a:prstGeom prst="line">
            <a:avLst/>
          </a:prstGeom>
        </p:spPr>
        <p:style>
          <a:lnRef idx="2">
            <a:schemeClr val="dk1"/>
          </a:lnRef>
          <a:fillRef idx="0">
            <a:schemeClr val="dk1"/>
          </a:fillRef>
          <a:effectRef idx="1">
            <a:schemeClr val="dk1"/>
          </a:effectRef>
          <a:fontRef idx="minor">
            <a:schemeClr val="tx1"/>
          </a:fontRef>
        </p:style>
      </p:cxnSp>
      <p:cxnSp>
        <p:nvCxnSpPr>
          <p:cNvPr id="13" name="直接连接符 12">
            <a:extLst>
              <a:ext uri="{FF2B5EF4-FFF2-40B4-BE49-F238E27FC236}">
                <a16:creationId xmlns:a16="http://schemas.microsoft.com/office/drawing/2014/main" id="{6407AEDD-E861-00B4-6F56-74D238C41054}"/>
              </a:ext>
            </a:extLst>
          </p:cNvPr>
          <p:cNvCxnSpPr>
            <a:cxnSpLocks/>
            <a:stCxn id="2" idx="4"/>
          </p:cNvCxnSpPr>
          <p:nvPr/>
        </p:nvCxnSpPr>
        <p:spPr>
          <a:xfrm flipH="1">
            <a:off x="473980" y="648302"/>
            <a:ext cx="64294" cy="606210"/>
          </a:xfrm>
          <a:prstGeom prst="line">
            <a:avLst/>
          </a:prstGeom>
        </p:spPr>
        <p:style>
          <a:lnRef idx="2">
            <a:schemeClr val="dk1"/>
          </a:lnRef>
          <a:fillRef idx="0">
            <a:schemeClr val="dk1"/>
          </a:fillRef>
          <a:effectRef idx="1">
            <a:schemeClr val="dk1"/>
          </a:effectRef>
          <a:fontRef idx="minor">
            <a:schemeClr val="tx1"/>
          </a:fontRef>
        </p:style>
      </p:cxnSp>
      <p:cxnSp>
        <p:nvCxnSpPr>
          <p:cNvPr id="14" name="直接连接符 13">
            <a:extLst>
              <a:ext uri="{FF2B5EF4-FFF2-40B4-BE49-F238E27FC236}">
                <a16:creationId xmlns:a16="http://schemas.microsoft.com/office/drawing/2014/main" id="{9C73ED06-21BF-7625-3A9E-FDC6A9C5A3C8}"/>
              </a:ext>
            </a:extLst>
          </p:cNvPr>
          <p:cNvCxnSpPr>
            <a:cxnSpLocks/>
            <a:endCxn id="4" idx="2"/>
          </p:cNvCxnSpPr>
          <p:nvPr/>
        </p:nvCxnSpPr>
        <p:spPr>
          <a:xfrm>
            <a:off x="517724" y="1370236"/>
            <a:ext cx="314970" cy="21356"/>
          </a:xfrm>
          <a:prstGeom prst="line">
            <a:avLst/>
          </a:prstGeom>
        </p:spPr>
        <p:style>
          <a:lnRef idx="2">
            <a:schemeClr val="dk1"/>
          </a:lnRef>
          <a:fillRef idx="0">
            <a:schemeClr val="dk1"/>
          </a:fillRef>
          <a:effectRef idx="1">
            <a:schemeClr val="dk1"/>
          </a:effectRef>
          <a:fontRef idx="minor">
            <a:schemeClr val="tx1"/>
          </a:fontRef>
        </p:style>
      </p:cxnSp>
      <p:sp>
        <p:nvSpPr>
          <p:cNvPr id="15" name="椭圆 14">
            <a:extLst>
              <a:ext uri="{FF2B5EF4-FFF2-40B4-BE49-F238E27FC236}">
                <a16:creationId xmlns:a16="http://schemas.microsoft.com/office/drawing/2014/main" id="{73EE0F5D-CF57-1A1F-166E-BD862089A7A2}"/>
              </a:ext>
            </a:extLst>
          </p:cNvPr>
          <p:cNvSpPr/>
          <p:nvPr/>
        </p:nvSpPr>
        <p:spPr>
          <a:xfrm>
            <a:off x="404442" y="1257983"/>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6" name="椭圆 15">
            <a:extLst>
              <a:ext uri="{FF2B5EF4-FFF2-40B4-BE49-F238E27FC236}">
                <a16:creationId xmlns:a16="http://schemas.microsoft.com/office/drawing/2014/main" id="{28DC690D-8F80-BF8C-5922-A672062CBBC4}"/>
              </a:ext>
            </a:extLst>
          </p:cNvPr>
          <p:cNvSpPr/>
          <p:nvPr/>
        </p:nvSpPr>
        <p:spPr>
          <a:xfrm>
            <a:off x="214878" y="848967"/>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17" name="椭圆 16">
            <a:extLst>
              <a:ext uri="{FF2B5EF4-FFF2-40B4-BE49-F238E27FC236}">
                <a16:creationId xmlns:a16="http://schemas.microsoft.com/office/drawing/2014/main" id="{BE65DDEF-AFBA-0E56-E4AF-0A4B2EFC6390}"/>
              </a:ext>
            </a:extLst>
          </p:cNvPr>
          <p:cNvSpPr/>
          <p:nvPr/>
        </p:nvSpPr>
        <p:spPr>
          <a:xfrm>
            <a:off x="1210915" y="1126370"/>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8" name="椭圆 17">
            <a:extLst>
              <a:ext uri="{FF2B5EF4-FFF2-40B4-BE49-F238E27FC236}">
                <a16:creationId xmlns:a16="http://schemas.microsoft.com/office/drawing/2014/main" id="{345863C4-C2DA-08C3-6752-8FFAC1AB1B43}"/>
              </a:ext>
            </a:extLst>
          </p:cNvPr>
          <p:cNvSpPr/>
          <p:nvPr/>
        </p:nvSpPr>
        <p:spPr>
          <a:xfrm>
            <a:off x="1136108" y="808288"/>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9" name="文本框 18">
            <a:extLst>
              <a:ext uri="{FF2B5EF4-FFF2-40B4-BE49-F238E27FC236}">
                <a16:creationId xmlns:a16="http://schemas.microsoft.com/office/drawing/2014/main" id="{C0B5C6B3-B01C-214B-F3E1-B38A54DB4F6D}"/>
              </a:ext>
            </a:extLst>
          </p:cNvPr>
          <p:cNvSpPr txBox="1"/>
          <p:nvPr/>
        </p:nvSpPr>
        <p:spPr>
          <a:xfrm>
            <a:off x="699143" y="809993"/>
            <a:ext cx="292068" cy="276999"/>
          </a:xfrm>
          <a:prstGeom prst="rect">
            <a:avLst/>
          </a:prstGeom>
          <a:noFill/>
        </p:spPr>
        <p:txBody>
          <a:bodyPr wrap="non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cxnSp>
        <p:nvCxnSpPr>
          <p:cNvPr id="20" name="直接连接符 19">
            <a:extLst>
              <a:ext uri="{FF2B5EF4-FFF2-40B4-BE49-F238E27FC236}">
                <a16:creationId xmlns:a16="http://schemas.microsoft.com/office/drawing/2014/main" id="{67D84D84-A76E-6F1F-AB83-369AF41CE349}"/>
              </a:ext>
            </a:extLst>
          </p:cNvPr>
          <p:cNvCxnSpPr>
            <a:cxnSpLocks/>
          </p:cNvCxnSpPr>
          <p:nvPr/>
        </p:nvCxnSpPr>
        <p:spPr>
          <a:xfrm flipH="1">
            <a:off x="853809" y="583200"/>
            <a:ext cx="34728" cy="311085"/>
          </a:xfrm>
          <a:prstGeom prst="line">
            <a:avLst/>
          </a:prstGeom>
        </p:spPr>
        <p:style>
          <a:lnRef idx="2">
            <a:schemeClr val="dk1"/>
          </a:lnRef>
          <a:fillRef idx="0">
            <a:schemeClr val="dk1"/>
          </a:fillRef>
          <a:effectRef idx="1">
            <a:schemeClr val="dk1"/>
          </a:effectRef>
          <a:fontRef idx="minor">
            <a:schemeClr val="tx1"/>
          </a:fontRef>
        </p:style>
      </p:cxnSp>
      <p:sp>
        <p:nvSpPr>
          <p:cNvPr id="21" name="椭圆 20">
            <a:extLst>
              <a:ext uri="{FF2B5EF4-FFF2-40B4-BE49-F238E27FC236}">
                <a16:creationId xmlns:a16="http://schemas.microsoft.com/office/drawing/2014/main" id="{3282BF4A-34E5-1B03-D70C-018BB6308EC8}"/>
              </a:ext>
            </a:extLst>
          </p:cNvPr>
          <p:cNvSpPr/>
          <p:nvPr/>
        </p:nvSpPr>
        <p:spPr>
          <a:xfrm>
            <a:off x="830950" y="494782"/>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2" name="文本框 21">
            <a:extLst>
              <a:ext uri="{FF2B5EF4-FFF2-40B4-BE49-F238E27FC236}">
                <a16:creationId xmlns:a16="http://schemas.microsoft.com/office/drawing/2014/main" id="{C18D8301-8181-E802-3138-6D476D07FC0B}"/>
              </a:ext>
            </a:extLst>
          </p:cNvPr>
          <p:cNvSpPr txBox="1"/>
          <p:nvPr/>
        </p:nvSpPr>
        <p:spPr>
          <a:xfrm>
            <a:off x="145728" y="738183"/>
            <a:ext cx="274434" cy="307777"/>
          </a:xfrm>
          <a:prstGeom prst="rect">
            <a:avLst/>
          </a:prstGeom>
          <a:noFill/>
        </p:spPr>
        <p:txBody>
          <a:bodyPr wrap="none" rtlCol="0">
            <a:spAutoFit/>
          </a:bodyPr>
          <a:lstStyle/>
          <a:p>
            <a:r>
              <a:rPr lang="en-US" altLang="zh-CN" sz="1400" b="1" dirty="0"/>
              <a:t>-</a:t>
            </a:r>
            <a:endParaRPr lang="zh-CN" altLang="en-US" sz="1400" b="1" dirty="0"/>
          </a:p>
        </p:txBody>
      </p:sp>
      <p:sp>
        <p:nvSpPr>
          <p:cNvPr id="23" name="文本框 22">
            <a:extLst>
              <a:ext uri="{FF2B5EF4-FFF2-40B4-BE49-F238E27FC236}">
                <a16:creationId xmlns:a16="http://schemas.microsoft.com/office/drawing/2014/main" id="{1375E1ED-2CB4-795F-D19F-89021C972E2B}"/>
              </a:ext>
            </a:extLst>
          </p:cNvPr>
          <p:cNvSpPr txBox="1"/>
          <p:nvPr/>
        </p:nvSpPr>
        <p:spPr>
          <a:xfrm>
            <a:off x="1058243" y="737208"/>
            <a:ext cx="292068" cy="276999"/>
          </a:xfrm>
          <a:prstGeom prst="rect">
            <a:avLst/>
          </a:prstGeom>
          <a:noFill/>
        </p:spPr>
        <p:txBody>
          <a:bodyPr wrap="non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sp>
        <p:nvSpPr>
          <p:cNvPr id="37" name="文本框 36">
            <a:extLst>
              <a:ext uri="{FF2B5EF4-FFF2-40B4-BE49-F238E27FC236}">
                <a16:creationId xmlns:a16="http://schemas.microsoft.com/office/drawing/2014/main" id="{943807FD-8F53-EF9E-6397-E6976278E759}"/>
              </a:ext>
            </a:extLst>
          </p:cNvPr>
          <p:cNvSpPr txBox="1"/>
          <p:nvPr/>
        </p:nvSpPr>
        <p:spPr>
          <a:xfrm>
            <a:off x="341720" y="1154720"/>
            <a:ext cx="274434" cy="307777"/>
          </a:xfrm>
          <a:prstGeom prst="rect">
            <a:avLst/>
          </a:prstGeom>
          <a:noFill/>
        </p:spPr>
        <p:txBody>
          <a:bodyPr wrap="none" rtlCol="0">
            <a:spAutoFit/>
          </a:bodyPr>
          <a:lstStyle/>
          <a:p>
            <a:r>
              <a:rPr lang="en-US" altLang="zh-CN" sz="1400" b="1" dirty="0"/>
              <a:t>-</a:t>
            </a:r>
            <a:endParaRPr lang="zh-CN" altLang="en-US" sz="1400" b="1" dirty="0"/>
          </a:p>
        </p:txBody>
      </p:sp>
      <p:sp>
        <p:nvSpPr>
          <p:cNvPr id="38" name="矩形 37">
            <a:extLst>
              <a:ext uri="{FF2B5EF4-FFF2-40B4-BE49-F238E27FC236}">
                <a16:creationId xmlns:a16="http://schemas.microsoft.com/office/drawing/2014/main" id="{24360E85-E290-CCAD-BACA-0CF085AE1CCB}"/>
              </a:ext>
            </a:extLst>
          </p:cNvPr>
          <p:cNvSpPr/>
          <p:nvPr/>
        </p:nvSpPr>
        <p:spPr>
          <a:xfrm>
            <a:off x="161249" y="415281"/>
            <a:ext cx="1211944" cy="1065535"/>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文本框 38">
            <a:extLst>
              <a:ext uri="{FF2B5EF4-FFF2-40B4-BE49-F238E27FC236}">
                <a16:creationId xmlns:a16="http://schemas.microsoft.com/office/drawing/2014/main" id="{983832E5-8F17-C2F6-BB1F-4F754FA7F854}"/>
              </a:ext>
            </a:extLst>
          </p:cNvPr>
          <p:cNvSpPr txBox="1"/>
          <p:nvPr/>
        </p:nvSpPr>
        <p:spPr>
          <a:xfrm>
            <a:off x="3142036" y="911332"/>
            <a:ext cx="242374" cy="246221"/>
          </a:xfrm>
          <a:prstGeom prst="rect">
            <a:avLst/>
          </a:prstGeom>
          <a:noFill/>
        </p:spPr>
        <p:txBody>
          <a:bodyPr wrap="none" rtlCol="0">
            <a:spAutoFit/>
          </a:bodyPr>
          <a:lstStyle/>
          <a:p>
            <a:r>
              <a:rPr lang="en-US" altLang="zh-CN" sz="1000" dirty="0">
                <a:latin typeface="Times New Roman" panose="02020603050405020304" pitchFamily="18" charset="0"/>
                <a:cs typeface="Times New Roman" panose="02020603050405020304" pitchFamily="18" charset="0"/>
              </a:rPr>
              <a:t>?</a:t>
            </a:r>
            <a:endParaRPr lang="zh-CN" altLang="en-US" sz="1000" dirty="0">
              <a:latin typeface="Times New Roman" panose="02020603050405020304" pitchFamily="18" charset="0"/>
              <a:cs typeface="Times New Roman" panose="02020603050405020304" pitchFamily="18" charset="0"/>
            </a:endParaRPr>
          </a:p>
        </p:txBody>
      </p:sp>
      <p:sp>
        <p:nvSpPr>
          <p:cNvPr id="40" name="文本框 39">
            <a:extLst>
              <a:ext uri="{FF2B5EF4-FFF2-40B4-BE49-F238E27FC236}">
                <a16:creationId xmlns:a16="http://schemas.microsoft.com/office/drawing/2014/main" id="{F040C5CE-CC57-D4AA-4B41-44D933A2398E}"/>
              </a:ext>
            </a:extLst>
          </p:cNvPr>
          <p:cNvSpPr txBox="1"/>
          <p:nvPr/>
        </p:nvSpPr>
        <p:spPr>
          <a:xfrm>
            <a:off x="3396715" y="913190"/>
            <a:ext cx="242374" cy="246221"/>
          </a:xfrm>
          <a:prstGeom prst="rect">
            <a:avLst/>
          </a:prstGeom>
          <a:noFill/>
        </p:spPr>
        <p:txBody>
          <a:bodyPr wrap="none" rtlCol="0">
            <a:spAutoFit/>
          </a:bodyPr>
          <a:lstStyle/>
          <a:p>
            <a:r>
              <a:rPr lang="en-US" altLang="zh-CN" sz="1000" dirty="0">
                <a:latin typeface="Times New Roman" panose="02020603050405020304" pitchFamily="18" charset="0"/>
                <a:cs typeface="Times New Roman" panose="02020603050405020304" pitchFamily="18" charset="0"/>
              </a:rPr>
              <a:t>?</a:t>
            </a:r>
            <a:endParaRPr lang="zh-CN" altLang="en-US" sz="1000" dirty="0">
              <a:latin typeface="Times New Roman" panose="02020603050405020304" pitchFamily="18" charset="0"/>
              <a:cs typeface="Times New Roman" panose="02020603050405020304" pitchFamily="18" charset="0"/>
            </a:endParaRPr>
          </a:p>
        </p:txBody>
      </p:sp>
      <p:sp>
        <p:nvSpPr>
          <p:cNvPr id="43" name="椭圆 42">
            <a:extLst>
              <a:ext uri="{FF2B5EF4-FFF2-40B4-BE49-F238E27FC236}">
                <a16:creationId xmlns:a16="http://schemas.microsoft.com/office/drawing/2014/main" id="{D422C6E1-B7B2-25CD-23D5-392A98D46B42}"/>
              </a:ext>
            </a:extLst>
          </p:cNvPr>
          <p:cNvSpPr/>
          <p:nvPr/>
        </p:nvSpPr>
        <p:spPr>
          <a:xfrm>
            <a:off x="5451952" y="853165"/>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44" name="椭圆 43">
            <a:extLst>
              <a:ext uri="{FF2B5EF4-FFF2-40B4-BE49-F238E27FC236}">
                <a16:creationId xmlns:a16="http://schemas.microsoft.com/office/drawing/2014/main" id="{1535EEAC-B293-5EF1-40FD-D57307D47826}"/>
              </a:ext>
            </a:extLst>
          </p:cNvPr>
          <p:cNvSpPr/>
          <p:nvPr/>
        </p:nvSpPr>
        <p:spPr>
          <a:xfrm>
            <a:off x="5756752" y="1226426"/>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45" name="椭圆 44">
            <a:extLst>
              <a:ext uri="{FF2B5EF4-FFF2-40B4-BE49-F238E27FC236}">
                <a16:creationId xmlns:a16="http://schemas.microsoft.com/office/drawing/2014/main" id="{94774E49-EFFD-7911-91FB-88893065C426}"/>
              </a:ext>
            </a:extLst>
          </p:cNvPr>
          <p:cNvSpPr/>
          <p:nvPr/>
        </p:nvSpPr>
        <p:spPr>
          <a:xfrm>
            <a:off x="5810666" y="1664320"/>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46" name="直接连接符 45">
            <a:extLst>
              <a:ext uri="{FF2B5EF4-FFF2-40B4-BE49-F238E27FC236}">
                <a16:creationId xmlns:a16="http://schemas.microsoft.com/office/drawing/2014/main" id="{FEA9F5A6-9F6A-4E1E-5A3E-81C689C13E8A}"/>
              </a:ext>
            </a:extLst>
          </p:cNvPr>
          <p:cNvCxnSpPr>
            <a:cxnSpLocks/>
            <a:stCxn id="43" idx="3"/>
          </p:cNvCxnSpPr>
          <p:nvPr/>
        </p:nvCxnSpPr>
        <p:spPr>
          <a:xfrm flipH="1">
            <a:off x="5229305" y="969019"/>
            <a:ext cx="241478" cy="237530"/>
          </a:xfrm>
          <a:prstGeom prst="line">
            <a:avLst/>
          </a:prstGeom>
        </p:spPr>
        <p:style>
          <a:lnRef idx="2">
            <a:schemeClr val="dk1"/>
          </a:lnRef>
          <a:fillRef idx="0">
            <a:schemeClr val="dk1"/>
          </a:fillRef>
          <a:effectRef idx="1">
            <a:schemeClr val="dk1"/>
          </a:effectRef>
          <a:fontRef idx="minor">
            <a:schemeClr val="tx1"/>
          </a:fontRef>
        </p:style>
      </p:cxnSp>
      <p:cxnSp>
        <p:nvCxnSpPr>
          <p:cNvPr id="47" name="直接连接符 46">
            <a:extLst>
              <a:ext uri="{FF2B5EF4-FFF2-40B4-BE49-F238E27FC236}">
                <a16:creationId xmlns:a16="http://schemas.microsoft.com/office/drawing/2014/main" id="{FD6FBF39-6577-C872-711B-AE97C8679999}"/>
              </a:ext>
            </a:extLst>
          </p:cNvPr>
          <p:cNvCxnSpPr>
            <a:cxnSpLocks/>
            <a:stCxn id="43" idx="5"/>
            <a:endCxn id="44" idx="1"/>
          </p:cNvCxnSpPr>
          <p:nvPr/>
        </p:nvCxnSpPr>
        <p:spPr>
          <a:xfrm>
            <a:off x="5561709" y="969019"/>
            <a:ext cx="213874" cy="277284"/>
          </a:xfrm>
          <a:prstGeom prst="line">
            <a:avLst/>
          </a:prstGeom>
        </p:spPr>
        <p:style>
          <a:lnRef idx="2">
            <a:schemeClr val="dk1"/>
          </a:lnRef>
          <a:fillRef idx="0">
            <a:schemeClr val="dk1"/>
          </a:fillRef>
          <a:effectRef idx="1">
            <a:schemeClr val="dk1"/>
          </a:effectRef>
          <a:fontRef idx="minor">
            <a:schemeClr val="tx1"/>
          </a:fontRef>
        </p:style>
      </p:cxnSp>
      <p:cxnSp>
        <p:nvCxnSpPr>
          <p:cNvPr id="48" name="直接连接符 47">
            <a:extLst>
              <a:ext uri="{FF2B5EF4-FFF2-40B4-BE49-F238E27FC236}">
                <a16:creationId xmlns:a16="http://schemas.microsoft.com/office/drawing/2014/main" id="{375C8128-5BAB-5ECA-87B4-904F742320DE}"/>
              </a:ext>
            </a:extLst>
          </p:cNvPr>
          <p:cNvCxnSpPr>
            <a:cxnSpLocks/>
          </p:cNvCxnSpPr>
          <p:nvPr/>
        </p:nvCxnSpPr>
        <p:spPr>
          <a:xfrm>
            <a:off x="5274768" y="1322403"/>
            <a:ext cx="131721" cy="292580"/>
          </a:xfrm>
          <a:prstGeom prst="line">
            <a:avLst/>
          </a:prstGeom>
        </p:spPr>
        <p:style>
          <a:lnRef idx="2">
            <a:schemeClr val="dk1"/>
          </a:lnRef>
          <a:fillRef idx="0">
            <a:schemeClr val="dk1"/>
          </a:fillRef>
          <a:effectRef idx="1">
            <a:schemeClr val="dk1"/>
          </a:effectRef>
          <a:fontRef idx="minor">
            <a:schemeClr val="tx1"/>
          </a:fontRef>
        </p:style>
      </p:cxnSp>
      <p:cxnSp>
        <p:nvCxnSpPr>
          <p:cNvPr id="49" name="直接连接符 48">
            <a:extLst>
              <a:ext uri="{FF2B5EF4-FFF2-40B4-BE49-F238E27FC236}">
                <a16:creationId xmlns:a16="http://schemas.microsoft.com/office/drawing/2014/main" id="{74E6AFB5-B90D-B2A5-9F65-297901E3467B}"/>
              </a:ext>
            </a:extLst>
          </p:cNvPr>
          <p:cNvCxnSpPr>
            <a:cxnSpLocks/>
            <a:stCxn id="44" idx="3"/>
          </p:cNvCxnSpPr>
          <p:nvPr/>
        </p:nvCxnSpPr>
        <p:spPr>
          <a:xfrm flipH="1">
            <a:off x="5497415" y="1342280"/>
            <a:ext cx="278168" cy="272703"/>
          </a:xfrm>
          <a:prstGeom prst="line">
            <a:avLst/>
          </a:prstGeom>
        </p:spPr>
        <p:style>
          <a:lnRef idx="2">
            <a:schemeClr val="dk1"/>
          </a:lnRef>
          <a:fillRef idx="0">
            <a:schemeClr val="dk1"/>
          </a:fillRef>
          <a:effectRef idx="1">
            <a:schemeClr val="dk1"/>
          </a:effectRef>
          <a:fontRef idx="minor">
            <a:schemeClr val="tx1"/>
          </a:fontRef>
        </p:style>
      </p:cxnSp>
      <p:cxnSp>
        <p:nvCxnSpPr>
          <p:cNvPr id="50" name="直接连接符 49">
            <a:extLst>
              <a:ext uri="{FF2B5EF4-FFF2-40B4-BE49-F238E27FC236}">
                <a16:creationId xmlns:a16="http://schemas.microsoft.com/office/drawing/2014/main" id="{250FF87B-F7E8-5E7E-4F8A-4D48A35B6998}"/>
              </a:ext>
            </a:extLst>
          </p:cNvPr>
          <p:cNvCxnSpPr>
            <a:cxnSpLocks/>
            <a:stCxn id="59" idx="2"/>
            <a:endCxn id="44" idx="7"/>
          </p:cNvCxnSpPr>
          <p:nvPr/>
        </p:nvCxnSpPr>
        <p:spPr>
          <a:xfrm flipH="1">
            <a:off x="5866509" y="1216748"/>
            <a:ext cx="247571" cy="29555"/>
          </a:xfrm>
          <a:prstGeom prst="line">
            <a:avLst/>
          </a:prstGeom>
        </p:spPr>
        <p:style>
          <a:lnRef idx="2">
            <a:schemeClr val="dk1"/>
          </a:lnRef>
          <a:fillRef idx="0">
            <a:schemeClr val="dk1"/>
          </a:fillRef>
          <a:effectRef idx="1">
            <a:schemeClr val="dk1"/>
          </a:effectRef>
          <a:fontRef idx="minor">
            <a:schemeClr val="tx1"/>
          </a:fontRef>
        </p:style>
      </p:cxnSp>
      <p:cxnSp>
        <p:nvCxnSpPr>
          <p:cNvPr id="51" name="直接连接符 50">
            <a:extLst>
              <a:ext uri="{FF2B5EF4-FFF2-40B4-BE49-F238E27FC236}">
                <a16:creationId xmlns:a16="http://schemas.microsoft.com/office/drawing/2014/main" id="{4F05AEF2-20E3-21D1-A203-C2D4A717C1F5}"/>
              </a:ext>
            </a:extLst>
          </p:cNvPr>
          <p:cNvCxnSpPr>
            <a:cxnSpLocks/>
            <a:stCxn id="45" idx="0"/>
            <a:endCxn id="44" idx="4"/>
          </p:cNvCxnSpPr>
          <p:nvPr/>
        </p:nvCxnSpPr>
        <p:spPr>
          <a:xfrm flipH="1" flipV="1">
            <a:off x="5821046" y="1362157"/>
            <a:ext cx="53914" cy="302163"/>
          </a:xfrm>
          <a:prstGeom prst="line">
            <a:avLst/>
          </a:prstGeom>
        </p:spPr>
        <p:style>
          <a:lnRef idx="2">
            <a:schemeClr val="dk1"/>
          </a:lnRef>
          <a:fillRef idx="0">
            <a:schemeClr val="dk1"/>
          </a:fillRef>
          <a:effectRef idx="1">
            <a:schemeClr val="dk1"/>
          </a:effectRef>
          <a:fontRef idx="minor">
            <a:schemeClr val="tx1"/>
          </a:fontRef>
        </p:style>
      </p:cxnSp>
      <p:cxnSp>
        <p:nvCxnSpPr>
          <p:cNvPr id="52" name="直接连接符 51">
            <a:extLst>
              <a:ext uri="{FF2B5EF4-FFF2-40B4-BE49-F238E27FC236}">
                <a16:creationId xmlns:a16="http://schemas.microsoft.com/office/drawing/2014/main" id="{2F37F0FB-D335-F5DD-1322-14DB099AAC3D}"/>
              </a:ext>
            </a:extLst>
          </p:cNvPr>
          <p:cNvCxnSpPr>
            <a:cxnSpLocks/>
            <a:stCxn id="58" idx="1"/>
            <a:endCxn id="44" idx="5"/>
          </p:cNvCxnSpPr>
          <p:nvPr/>
        </p:nvCxnSpPr>
        <p:spPr>
          <a:xfrm flipH="1" flipV="1">
            <a:off x="5866509" y="1342280"/>
            <a:ext cx="341209" cy="144561"/>
          </a:xfrm>
          <a:prstGeom prst="line">
            <a:avLst/>
          </a:prstGeom>
        </p:spPr>
        <p:style>
          <a:lnRef idx="2">
            <a:schemeClr val="dk1"/>
          </a:lnRef>
          <a:fillRef idx="0">
            <a:schemeClr val="dk1"/>
          </a:fillRef>
          <a:effectRef idx="1">
            <a:schemeClr val="dk1"/>
          </a:effectRef>
          <a:fontRef idx="minor">
            <a:schemeClr val="tx1"/>
          </a:fontRef>
        </p:style>
      </p:cxnSp>
      <p:cxnSp>
        <p:nvCxnSpPr>
          <p:cNvPr id="53" name="直接连接符 52">
            <a:extLst>
              <a:ext uri="{FF2B5EF4-FFF2-40B4-BE49-F238E27FC236}">
                <a16:creationId xmlns:a16="http://schemas.microsoft.com/office/drawing/2014/main" id="{951E4627-FF16-3615-2248-EBD1E111A40C}"/>
              </a:ext>
            </a:extLst>
          </p:cNvPr>
          <p:cNvCxnSpPr>
            <a:cxnSpLocks/>
            <a:stCxn id="59" idx="5"/>
            <a:endCxn id="58" idx="0"/>
          </p:cNvCxnSpPr>
          <p:nvPr/>
        </p:nvCxnSpPr>
        <p:spPr>
          <a:xfrm>
            <a:off x="6223837" y="1264736"/>
            <a:ext cx="29344" cy="202228"/>
          </a:xfrm>
          <a:prstGeom prst="line">
            <a:avLst/>
          </a:prstGeom>
        </p:spPr>
        <p:style>
          <a:lnRef idx="2">
            <a:schemeClr val="dk1"/>
          </a:lnRef>
          <a:fillRef idx="0">
            <a:schemeClr val="dk1"/>
          </a:fillRef>
          <a:effectRef idx="1">
            <a:schemeClr val="dk1"/>
          </a:effectRef>
          <a:fontRef idx="minor">
            <a:schemeClr val="tx1"/>
          </a:fontRef>
        </p:style>
      </p:cxnSp>
      <p:cxnSp>
        <p:nvCxnSpPr>
          <p:cNvPr id="54" name="直接连接符 53">
            <a:extLst>
              <a:ext uri="{FF2B5EF4-FFF2-40B4-BE49-F238E27FC236}">
                <a16:creationId xmlns:a16="http://schemas.microsoft.com/office/drawing/2014/main" id="{E04EB289-6EFE-94E6-3575-763806D8C7D2}"/>
              </a:ext>
            </a:extLst>
          </p:cNvPr>
          <p:cNvCxnSpPr>
            <a:cxnSpLocks/>
            <a:stCxn id="43" idx="4"/>
          </p:cNvCxnSpPr>
          <p:nvPr/>
        </p:nvCxnSpPr>
        <p:spPr>
          <a:xfrm flipH="1">
            <a:off x="5451952" y="988896"/>
            <a:ext cx="64294" cy="606210"/>
          </a:xfrm>
          <a:prstGeom prst="line">
            <a:avLst/>
          </a:prstGeom>
        </p:spPr>
        <p:style>
          <a:lnRef idx="2">
            <a:schemeClr val="dk1"/>
          </a:lnRef>
          <a:fillRef idx="0">
            <a:schemeClr val="dk1"/>
          </a:fillRef>
          <a:effectRef idx="1">
            <a:schemeClr val="dk1"/>
          </a:effectRef>
          <a:fontRef idx="minor">
            <a:schemeClr val="tx1"/>
          </a:fontRef>
        </p:style>
      </p:cxnSp>
      <p:cxnSp>
        <p:nvCxnSpPr>
          <p:cNvPr id="55" name="直接连接符 54">
            <a:extLst>
              <a:ext uri="{FF2B5EF4-FFF2-40B4-BE49-F238E27FC236}">
                <a16:creationId xmlns:a16="http://schemas.microsoft.com/office/drawing/2014/main" id="{A8EE7FCD-4E7F-319B-7C1F-AF73972D07B9}"/>
              </a:ext>
            </a:extLst>
          </p:cNvPr>
          <p:cNvCxnSpPr>
            <a:cxnSpLocks/>
            <a:endCxn id="45" idx="2"/>
          </p:cNvCxnSpPr>
          <p:nvPr/>
        </p:nvCxnSpPr>
        <p:spPr>
          <a:xfrm>
            <a:off x="5495696" y="1710830"/>
            <a:ext cx="314970" cy="21356"/>
          </a:xfrm>
          <a:prstGeom prst="line">
            <a:avLst/>
          </a:prstGeom>
        </p:spPr>
        <p:style>
          <a:lnRef idx="2">
            <a:schemeClr val="dk1"/>
          </a:lnRef>
          <a:fillRef idx="0">
            <a:schemeClr val="dk1"/>
          </a:fillRef>
          <a:effectRef idx="1">
            <a:schemeClr val="dk1"/>
          </a:effectRef>
          <a:fontRef idx="minor">
            <a:schemeClr val="tx1"/>
          </a:fontRef>
        </p:style>
      </p:cxnSp>
      <p:sp>
        <p:nvSpPr>
          <p:cNvPr id="56" name="椭圆 55">
            <a:extLst>
              <a:ext uri="{FF2B5EF4-FFF2-40B4-BE49-F238E27FC236}">
                <a16:creationId xmlns:a16="http://schemas.microsoft.com/office/drawing/2014/main" id="{20F1DCA0-14DD-BC9F-6B1D-04EE8D90C168}"/>
              </a:ext>
            </a:extLst>
          </p:cNvPr>
          <p:cNvSpPr/>
          <p:nvPr/>
        </p:nvSpPr>
        <p:spPr>
          <a:xfrm>
            <a:off x="5382414" y="1598577"/>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57" name="椭圆 56">
            <a:extLst>
              <a:ext uri="{FF2B5EF4-FFF2-40B4-BE49-F238E27FC236}">
                <a16:creationId xmlns:a16="http://schemas.microsoft.com/office/drawing/2014/main" id="{46A6EBE5-5452-7A19-EF69-14DFEEA2EA79}"/>
              </a:ext>
            </a:extLst>
          </p:cNvPr>
          <p:cNvSpPr/>
          <p:nvPr/>
        </p:nvSpPr>
        <p:spPr>
          <a:xfrm>
            <a:off x="5192850" y="1189561"/>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58" name="椭圆 57">
            <a:extLst>
              <a:ext uri="{FF2B5EF4-FFF2-40B4-BE49-F238E27FC236}">
                <a16:creationId xmlns:a16="http://schemas.microsoft.com/office/drawing/2014/main" id="{836FB270-77CC-9662-74A3-045FA97B711F}"/>
              </a:ext>
            </a:extLst>
          </p:cNvPr>
          <p:cNvSpPr/>
          <p:nvPr/>
        </p:nvSpPr>
        <p:spPr>
          <a:xfrm>
            <a:off x="6188887" y="1466964"/>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59" name="椭圆 58">
            <a:extLst>
              <a:ext uri="{FF2B5EF4-FFF2-40B4-BE49-F238E27FC236}">
                <a16:creationId xmlns:a16="http://schemas.microsoft.com/office/drawing/2014/main" id="{D050BFDC-F1AF-A4C8-4112-AA43498EBBCE}"/>
              </a:ext>
            </a:extLst>
          </p:cNvPr>
          <p:cNvSpPr/>
          <p:nvPr/>
        </p:nvSpPr>
        <p:spPr>
          <a:xfrm>
            <a:off x="6114080" y="1148882"/>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60" name="文本框 59">
            <a:extLst>
              <a:ext uri="{FF2B5EF4-FFF2-40B4-BE49-F238E27FC236}">
                <a16:creationId xmlns:a16="http://schemas.microsoft.com/office/drawing/2014/main" id="{88ED391A-648F-2A6F-499A-87CB1DE36270}"/>
              </a:ext>
            </a:extLst>
          </p:cNvPr>
          <p:cNvSpPr txBox="1"/>
          <p:nvPr/>
        </p:nvSpPr>
        <p:spPr>
          <a:xfrm>
            <a:off x="5677115" y="1141351"/>
            <a:ext cx="292068" cy="276999"/>
          </a:xfrm>
          <a:prstGeom prst="rect">
            <a:avLst/>
          </a:prstGeom>
          <a:noFill/>
        </p:spPr>
        <p:txBody>
          <a:bodyPr wrap="non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cxnSp>
        <p:nvCxnSpPr>
          <p:cNvPr id="61" name="直接连接符 60">
            <a:extLst>
              <a:ext uri="{FF2B5EF4-FFF2-40B4-BE49-F238E27FC236}">
                <a16:creationId xmlns:a16="http://schemas.microsoft.com/office/drawing/2014/main" id="{65C4E9B9-2A3E-93D2-E44F-344A3BFF1E22}"/>
              </a:ext>
            </a:extLst>
          </p:cNvPr>
          <p:cNvCxnSpPr>
            <a:cxnSpLocks/>
          </p:cNvCxnSpPr>
          <p:nvPr/>
        </p:nvCxnSpPr>
        <p:spPr>
          <a:xfrm flipH="1">
            <a:off x="5831781" y="923794"/>
            <a:ext cx="34728" cy="311085"/>
          </a:xfrm>
          <a:prstGeom prst="line">
            <a:avLst/>
          </a:prstGeom>
        </p:spPr>
        <p:style>
          <a:lnRef idx="2">
            <a:schemeClr val="dk1"/>
          </a:lnRef>
          <a:fillRef idx="0">
            <a:schemeClr val="dk1"/>
          </a:fillRef>
          <a:effectRef idx="1">
            <a:schemeClr val="dk1"/>
          </a:effectRef>
          <a:fontRef idx="minor">
            <a:schemeClr val="tx1"/>
          </a:fontRef>
        </p:style>
      </p:cxnSp>
      <p:sp>
        <p:nvSpPr>
          <p:cNvPr id="62" name="椭圆 61">
            <a:extLst>
              <a:ext uri="{FF2B5EF4-FFF2-40B4-BE49-F238E27FC236}">
                <a16:creationId xmlns:a16="http://schemas.microsoft.com/office/drawing/2014/main" id="{6260958B-6DAD-CFDA-3D1A-6761BD349EAE}"/>
              </a:ext>
            </a:extLst>
          </p:cNvPr>
          <p:cNvSpPr/>
          <p:nvPr/>
        </p:nvSpPr>
        <p:spPr>
          <a:xfrm>
            <a:off x="5808922" y="835376"/>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63" name="文本框 62">
            <a:extLst>
              <a:ext uri="{FF2B5EF4-FFF2-40B4-BE49-F238E27FC236}">
                <a16:creationId xmlns:a16="http://schemas.microsoft.com/office/drawing/2014/main" id="{4C84C6B5-0F2E-F8D6-D37A-853FEE01A494}"/>
              </a:ext>
            </a:extLst>
          </p:cNvPr>
          <p:cNvSpPr txBox="1"/>
          <p:nvPr/>
        </p:nvSpPr>
        <p:spPr>
          <a:xfrm>
            <a:off x="5114464" y="1088013"/>
            <a:ext cx="274434" cy="307777"/>
          </a:xfrm>
          <a:prstGeom prst="rect">
            <a:avLst/>
          </a:prstGeom>
          <a:noFill/>
        </p:spPr>
        <p:txBody>
          <a:bodyPr wrap="none" rtlCol="0">
            <a:spAutoFit/>
          </a:bodyPr>
          <a:lstStyle/>
          <a:p>
            <a:r>
              <a:rPr lang="en-US" altLang="zh-CN" sz="1400" b="1" dirty="0"/>
              <a:t>-</a:t>
            </a:r>
            <a:endParaRPr lang="zh-CN" altLang="en-US" sz="1400" b="1" dirty="0"/>
          </a:p>
        </p:txBody>
      </p:sp>
      <p:sp>
        <p:nvSpPr>
          <p:cNvPr id="897" name="文本框 896">
            <a:extLst>
              <a:ext uri="{FF2B5EF4-FFF2-40B4-BE49-F238E27FC236}">
                <a16:creationId xmlns:a16="http://schemas.microsoft.com/office/drawing/2014/main" id="{BE2E80FC-E73A-2499-DB1A-DAA35CEFFD3C}"/>
              </a:ext>
            </a:extLst>
          </p:cNvPr>
          <p:cNvSpPr txBox="1"/>
          <p:nvPr/>
        </p:nvSpPr>
        <p:spPr>
          <a:xfrm>
            <a:off x="5310456" y="1495314"/>
            <a:ext cx="274434" cy="307777"/>
          </a:xfrm>
          <a:prstGeom prst="rect">
            <a:avLst/>
          </a:prstGeom>
          <a:noFill/>
        </p:spPr>
        <p:txBody>
          <a:bodyPr wrap="none" rtlCol="0">
            <a:spAutoFit/>
          </a:bodyPr>
          <a:lstStyle/>
          <a:p>
            <a:r>
              <a:rPr lang="en-US" altLang="zh-CN" sz="1400" b="1" dirty="0"/>
              <a:t>-</a:t>
            </a:r>
            <a:endParaRPr lang="zh-CN" altLang="en-US" sz="1400" b="1" dirty="0"/>
          </a:p>
        </p:txBody>
      </p:sp>
      <p:sp>
        <p:nvSpPr>
          <p:cNvPr id="898" name="矩形 897">
            <a:extLst>
              <a:ext uri="{FF2B5EF4-FFF2-40B4-BE49-F238E27FC236}">
                <a16:creationId xmlns:a16="http://schemas.microsoft.com/office/drawing/2014/main" id="{FE385C10-C640-287B-2FD2-A588E7B5C013}"/>
              </a:ext>
            </a:extLst>
          </p:cNvPr>
          <p:cNvSpPr/>
          <p:nvPr/>
        </p:nvSpPr>
        <p:spPr>
          <a:xfrm>
            <a:off x="5139220" y="755875"/>
            <a:ext cx="1289375" cy="1065535"/>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5" name="椭圆 924">
            <a:extLst>
              <a:ext uri="{FF2B5EF4-FFF2-40B4-BE49-F238E27FC236}">
                <a16:creationId xmlns:a16="http://schemas.microsoft.com/office/drawing/2014/main" id="{B51B2466-F3B9-16F1-B366-EEC43208A7F9}"/>
              </a:ext>
            </a:extLst>
          </p:cNvPr>
          <p:cNvSpPr/>
          <p:nvPr/>
        </p:nvSpPr>
        <p:spPr>
          <a:xfrm>
            <a:off x="5897846" y="1110120"/>
            <a:ext cx="521617" cy="542113"/>
          </a:xfrm>
          <a:prstGeom prst="ellipse">
            <a:avLst/>
          </a:prstGeom>
          <a:noFill/>
          <a:ln>
            <a:solidFill>
              <a:schemeClr val="tx1"/>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6" name="椭圆 925">
            <a:extLst>
              <a:ext uri="{FF2B5EF4-FFF2-40B4-BE49-F238E27FC236}">
                <a16:creationId xmlns:a16="http://schemas.microsoft.com/office/drawing/2014/main" id="{D4114D2F-F378-5038-36E2-5A2E7DFA8411}"/>
              </a:ext>
            </a:extLst>
          </p:cNvPr>
          <p:cNvSpPr/>
          <p:nvPr/>
        </p:nvSpPr>
        <p:spPr>
          <a:xfrm>
            <a:off x="1739123" y="3025854"/>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927" name="椭圆 926">
            <a:extLst>
              <a:ext uri="{FF2B5EF4-FFF2-40B4-BE49-F238E27FC236}">
                <a16:creationId xmlns:a16="http://schemas.microsoft.com/office/drawing/2014/main" id="{A3CF3635-992A-BA2E-6F31-183F5CF1D23D}"/>
              </a:ext>
            </a:extLst>
          </p:cNvPr>
          <p:cNvSpPr/>
          <p:nvPr/>
        </p:nvSpPr>
        <p:spPr>
          <a:xfrm>
            <a:off x="2043923" y="3399115"/>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928" name="椭圆 927">
            <a:extLst>
              <a:ext uri="{FF2B5EF4-FFF2-40B4-BE49-F238E27FC236}">
                <a16:creationId xmlns:a16="http://schemas.microsoft.com/office/drawing/2014/main" id="{1238D02B-AA6A-79C3-45C1-4AAD1257026D}"/>
              </a:ext>
            </a:extLst>
          </p:cNvPr>
          <p:cNvSpPr/>
          <p:nvPr/>
        </p:nvSpPr>
        <p:spPr>
          <a:xfrm>
            <a:off x="2097837" y="3837009"/>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929" name="直接连接符 928">
            <a:extLst>
              <a:ext uri="{FF2B5EF4-FFF2-40B4-BE49-F238E27FC236}">
                <a16:creationId xmlns:a16="http://schemas.microsoft.com/office/drawing/2014/main" id="{37F00AC5-5463-1036-9E60-2754BC4BFA05}"/>
              </a:ext>
            </a:extLst>
          </p:cNvPr>
          <p:cNvCxnSpPr>
            <a:cxnSpLocks/>
            <a:stCxn id="926" idx="3"/>
          </p:cNvCxnSpPr>
          <p:nvPr/>
        </p:nvCxnSpPr>
        <p:spPr>
          <a:xfrm flipH="1">
            <a:off x="1516476" y="3141708"/>
            <a:ext cx="241478" cy="237530"/>
          </a:xfrm>
          <a:prstGeom prst="line">
            <a:avLst/>
          </a:prstGeom>
        </p:spPr>
        <p:style>
          <a:lnRef idx="2">
            <a:schemeClr val="dk1"/>
          </a:lnRef>
          <a:fillRef idx="0">
            <a:schemeClr val="dk1"/>
          </a:fillRef>
          <a:effectRef idx="1">
            <a:schemeClr val="dk1"/>
          </a:effectRef>
          <a:fontRef idx="minor">
            <a:schemeClr val="tx1"/>
          </a:fontRef>
        </p:style>
      </p:cxnSp>
      <p:cxnSp>
        <p:nvCxnSpPr>
          <p:cNvPr id="930" name="直接连接符 929">
            <a:extLst>
              <a:ext uri="{FF2B5EF4-FFF2-40B4-BE49-F238E27FC236}">
                <a16:creationId xmlns:a16="http://schemas.microsoft.com/office/drawing/2014/main" id="{C9DEA8A6-B8A4-3185-6D30-D4808C587AC2}"/>
              </a:ext>
            </a:extLst>
          </p:cNvPr>
          <p:cNvCxnSpPr>
            <a:cxnSpLocks/>
            <a:stCxn id="926" idx="5"/>
            <a:endCxn id="927" idx="1"/>
          </p:cNvCxnSpPr>
          <p:nvPr/>
        </p:nvCxnSpPr>
        <p:spPr>
          <a:xfrm>
            <a:off x="1848880" y="3141708"/>
            <a:ext cx="213874" cy="277284"/>
          </a:xfrm>
          <a:prstGeom prst="line">
            <a:avLst/>
          </a:prstGeom>
        </p:spPr>
        <p:style>
          <a:lnRef idx="2">
            <a:schemeClr val="dk1"/>
          </a:lnRef>
          <a:fillRef idx="0">
            <a:schemeClr val="dk1"/>
          </a:fillRef>
          <a:effectRef idx="1">
            <a:schemeClr val="dk1"/>
          </a:effectRef>
          <a:fontRef idx="minor">
            <a:schemeClr val="tx1"/>
          </a:fontRef>
        </p:style>
      </p:cxnSp>
      <p:cxnSp>
        <p:nvCxnSpPr>
          <p:cNvPr id="936" name="直接连接符 935">
            <a:extLst>
              <a:ext uri="{FF2B5EF4-FFF2-40B4-BE49-F238E27FC236}">
                <a16:creationId xmlns:a16="http://schemas.microsoft.com/office/drawing/2014/main" id="{796575A2-342F-A222-C51B-454663F9D782}"/>
              </a:ext>
            </a:extLst>
          </p:cNvPr>
          <p:cNvCxnSpPr>
            <a:cxnSpLocks/>
          </p:cNvCxnSpPr>
          <p:nvPr/>
        </p:nvCxnSpPr>
        <p:spPr>
          <a:xfrm>
            <a:off x="1561939" y="3495092"/>
            <a:ext cx="131721" cy="292580"/>
          </a:xfrm>
          <a:prstGeom prst="line">
            <a:avLst/>
          </a:prstGeom>
        </p:spPr>
        <p:style>
          <a:lnRef idx="2">
            <a:schemeClr val="dk1"/>
          </a:lnRef>
          <a:fillRef idx="0">
            <a:schemeClr val="dk1"/>
          </a:fillRef>
          <a:effectRef idx="1">
            <a:schemeClr val="dk1"/>
          </a:effectRef>
          <a:fontRef idx="minor">
            <a:schemeClr val="tx1"/>
          </a:fontRef>
        </p:style>
      </p:cxnSp>
      <p:cxnSp>
        <p:nvCxnSpPr>
          <p:cNvPr id="937" name="直接连接符 936">
            <a:extLst>
              <a:ext uri="{FF2B5EF4-FFF2-40B4-BE49-F238E27FC236}">
                <a16:creationId xmlns:a16="http://schemas.microsoft.com/office/drawing/2014/main" id="{53408753-D1B4-AB6C-D1C2-395D7D6C523B}"/>
              </a:ext>
            </a:extLst>
          </p:cNvPr>
          <p:cNvCxnSpPr>
            <a:cxnSpLocks/>
            <a:stCxn id="927" idx="3"/>
          </p:cNvCxnSpPr>
          <p:nvPr/>
        </p:nvCxnSpPr>
        <p:spPr>
          <a:xfrm flipH="1">
            <a:off x="1784586" y="3514969"/>
            <a:ext cx="278168" cy="272703"/>
          </a:xfrm>
          <a:prstGeom prst="line">
            <a:avLst/>
          </a:prstGeom>
        </p:spPr>
        <p:style>
          <a:lnRef idx="2">
            <a:schemeClr val="dk1"/>
          </a:lnRef>
          <a:fillRef idx="0">
            <a:schemeClr val="dk1"/>
          </a:fillRef>
          <a:effectRef idx="1">
            <a:schemeClr val="dk1"/>
          </a:effectRef>
          <a:fontRef idx="minor">
            <a:schemeClr val="tx1"/>
          </a:fontRef>
        </p:style>
      </p:cxnSp>
      <p:cxnSp>
        <p:nvCxnSpPr>
          <p:cNvPr id="941" name="直接连接符 940">
            <a:extLst>
              <a:ext uri="{FF2B5EF4-FFF2-40B4-BE49-F238E27FC236}">
                <a16:creationId xmlns:a16="http://schemas.microsoft.com/office/drawing/2014/main" id="{C05EC39C-2056-9BA9-3211-402E9E6CB27A}"/>
              </a:ext>
            </a:extLst>
          </p:cNvPr>
          <p:cNvCxnSpPr>
            <a:cxnSpLocks/>
            <a:stCxn id="959" idx="2"/>
            <a:endCxn id="927" idx="7"/>
          </p:cNvCxnSpPr>
          <p:nvPr/>
        </p:nvCxnSpPr>
        <p:spPr>
          <a:xfrm flipH="1">
            <a:off x="2153680" y="3389437"/>
            <a:ext cx="247571" cy="29555"/>
          </a:xfrm>
          <a:prstGeom prst="line">
            <a:avLst/>
          </a:prstGeom>
        </p:spPr>
        <p:style>
          <a:lnRef idx="2">
            <a:schemeClr val="dk1"/>
          </a:lnRef>
          <a:fillRef idx="0">
            <a:schemeClr val="dk1"/>
          </a:fillRef>
          <a:effectRef idx="1">
            <a:schemeClr val="dk1"/>
          </a:effectRef>
          <a:fontRef idx="minor">
            <a:schemeClr val="tx1"/>
          </a:fontRef>
        </p:style>
      </p:cxnSp>
      <p:cxnSp>
        <p:nvCxnSpPr>
          <p:cNvPr id="948" name="直接连接符 947">
            <a:extLst>
              <a:ext uri="{FF2B5EF4-FFF2-40B4-BE49-F238E27FC236}">
                <a16:creationId xmlns:a16="http://schemas.microsoft.com/office/drawing/2014/main" id="{708EA442-DAE3-6337-583C-90EC8DBB14DA}"/>
              </a:ext>
            </a:extLst>
          </p:cNvPr>
          <p:cNvCxnSpPr>
            <a:cxnSpLocks/>
            <a:stCxn id="928" idx="0"/>
            <a:endCxn id="927" idx="4"/>
          </p:cNvCxnSpPr>
          <p:nvPr/>
        </p:nvCxnSpPr>
        <p:spPr>
          <a:xfrm flipH="1" flipV="1">
            <a:off x="2108217" y="3534846"/>
            <a:ext cx="53914" cy="302163"/>
          </a:xfrm>
          <a:prstGeom prst="line">
            <a:avLst/>
          </a:prstGeom>
        </p:spPr>
        <p:style>
          <a:lnRef idx="2">
            <a:schemeClr val="dk1"/>
          </a:lnRef>
          <a:fillRef idx="0">
            <a:schemeClr val="dk1"/>
          </a:fillRef>
          <a:effectRef idx="1">
            <a:schemeClr val="dk1"/>
          </a:effectRef>
          <a:fontRef idx="minor">
            <a:schemeClr val="tx1"/>
          </a:fontRef>
        </p:style>
      </p:cxnSp>
      <p:cxnSp>
        <p:nvCxnSpPr>
          <p:cNvPr id="949" name="直接连接符 948">
            <a:extLst>
              <a:ext uri="{FF2B5EF4-FFF2-40B4-BE49-F238E27FC236}">
                <a16:creationId xmlns:a16="http://schemas.microsoft.com/office/drawing/2014/main" id="{3FF36FD4-F73D-8FBC-04E3-7D4E2AAFB418}"/>
              </a:ext>
            </a:extLst>
          </p:cNvPr>
          <p:cNvCxnSpPr>
            <a:cxnSpLocks/>
            <a:stCxn id="958" idx="1"/>
            <a:endCxn id="927" idx="5"/>
          </p:cNvCxnSpPr>
          <p:nvPr/>
        </p:nvCxnSpPr>
        <p:spPr>
          <a:xfrm flipH="1" flipV="1">
            <a:off x="2153680" y="3514969"/>
            <a:ext cx="341209" cy="144561"/>
          </a:xfrm>
          <a:prstGeom prst="line">
            <a:avLst/>
          </a:prstGeom>
        </p:spPr>
        <p:style>
          <a:lnRef idx="2">
            <a:schemeClr val="dk1"/>
          </a:lnRef>
          <a:fillRef idx="0">
            <a:schemeClr val="dk1"/>
          </a:fillRef>
          <a:effectRef idx="1">
            <a:schemeClr val="dk1"/>
          </a:effectRef>
          <a:fontRef idx="minor">
            <a:schemeClr val="tx1"/>
          </a:fontRef>
        </p:style>
      </p:cxnSp>
      <p:cxnSp>
        <p:nvCxnSpPr>
          <p:cNvPr id="952" name="直接连接符 951">
            <a:extLst>
              <a:ext uri="{FF2B5EF4-FFF2-40B4-BE49-F238E27FC236}">
                <a16:creationId xmlns:a16="http://schemas.microsoft.com/office/drawing/2014/main" id="{11C8EB3E-218C-F339-2D34-892C02D4B36F}"/>
              </a:ext>
            </a:extLst>
          </p:cNvPr>
          <p:cNvCxnSpPr>
            <a:cxnSpLocks/>
            <a:stCxn id="959" idx="5"/>
            <a:endCxn id="958" idx="0"/>
          </p:cNvCxnSpPr>
          <p:nvPr/>
        </p:nvCxnSpPr>
        <p:spPr>
          <a:xfrm>
            <a:off x="2511008" y="3437425"/>
            <a:ext cx="29344" cy="202228"/>
          </a:xfrm>
          <a:prstGeom prst="line">
            <a:avLst/>
          </a:prstGeom>
        </p:spPr>
        <p:style>
          <a:lnRef idx="2">
            <a:schemeClr val="dk1"/>
          </a:lnRef>
          <a:fillRef idx="0">
            <a:schemeClr val="dk1"/>
          </a:fillRef>
          <a:effectRef idx="1">
            <a:schemeClr val="dk1"/>
          </a:effectRef>
          <a:fontRef idx="minor">
            <a:schemeClr val="tx1"/>
          </a:fontRef>
        </p:style>
      </p:cxnSp>
      <p:cxnSp>
        <p:nvCxnSpPr>
          <p:cNvPr id="954" name="直接连接符 953">
            <a:extLst>
              <a:ext uri="{FF2B5EF4-FFF2-40B4-BE49-F238E27FC236}">
                <a16:creationId xmlns:a16="http://schemas.microsoft.com/office/drawing/2014/main" id="{B9DE7CED-F966-1AF3-C0D3-56E86329874A}"/>
              </a:ext>
            </a:extLst>
          </p:cNvPr>
          <p:cNvCxnSpPr>
            <a:cxnSpLocks/>
            <a:stCxn id="926" idx="4"/>
          </p:cNvCxnSpPr>
          <p:nvPr/>
        </p:nvCxnSpPr>
        <p:spPr>
          <a:xfrm flipH="1">
            <a:off x="1739123" y="3161585"/>
            <a:ext cx="64294" cy="606210"/>
          </a:xfrm>
          <a:prstGeom prst="line">
            <a:avLst/>
          </a:prstGeom>
        </p:spPr>
        <p:style>
          <a:lnRef idx="2">
            <a:schemeClr val="dk1"/>
          </a:lnRef>
          <a:fillRef idx="0">
            <a:schemeClr val="dk1"/>
          </a:fillRef>
          <a:effectRef idx="1">
            <a:schemeClr val="dk1"/>
          </a:effectRef>
          <a:fontRef idx="minor">
            <a:schemeClr val="tx1"/>
          </a:fontRef>
        </p:style>
      </p:cxnSp>
      <p:cxnSp>
        <p:nvCxnSpPr>
          <p:cNvPr id="955" name="直接连接符 954">
            <a:extLst>
              <a:ext uri="{FF2B5EF4-FFF2-40B4-BE49-F238E27FC236}">
                <a16:creationId xmlns:a16="http://schemas.microsoft.com/office/drawing/2014/main" id="{2D634BB5-B22D-9893-DAAD-3B3C3A2970F5}"/>
              </a:ext>
            </a:extLst>
          </p:cNvPr>
          <p:cNvCxnSpPr>
            <a:cxnSpLocks/>
            <a:endCxn id="928" idx="2"/>
          </p:cNvCxnSpPr>
          <p:nvPr/>
        </p:nvCxnSpPr>
        <p:spPr>
          <a:xfrm>
            <a:off x="1782867" y="3883519"/>
            <a:ext cx="314970" cy="21356"/>
          </a:xfrm>
          <a:prstGeom prst="line">
            <a:avLst/>
          </a:prstGeom>
        </p:spPr>
        <p:style>
          <a:lnRef idx="2">
            <a:schemeClr val="dk1"/>
          </a:lnRef>
          <a:fillRef idx="0">
            <a:schemeClr val="dk1"/>
          </a:fillRef>
          <a:effectRef idx="1">
            <a:schemeClr val="dk1"/>
          </a:effectRef>
          <a:fontRef idx="minor">
            <a:schemeClr val="tx1"/>
          </a:fontRef>
        </p:style>
      </p:cxnSp>
      <p:sp>
        <p:nvSpPr>
          <p:cNvPr id="956" name="椭圆 955">
            <a:extLst>
              <a:ext uri="{FF2B5EF4-FFF2-40B4-BE49-F238E27FC236}">
                <a16:creationId xmlns:a16="http://schemas.microsoft.com/office/drawing/2014/main" id="{8DA1453E-76EF-57DC-071D-2D7B5D3A1A76}"/>
              </a:ext>
            </a:extLst>
          </p:cNvPr>
          <p:cNvSpPr/>
          <p:nvPr/>
        </p:nvSpPr>
        <p:spPr>
          <a:xfrm>
            <a:off x="1669585" y="3771266"/>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957" name="椭圆 956">
            <a:extLst>
              <a:ext uri="{FF2B5EF4-FFF2-40B4-BE49-F238E27FC236}">
                <a16:creationId xmlns:a16="http://schemas.microsoft.com/office/drawing/2014/main" id="{E3F1E2AA-A570-0C69-63DA-6B05CD04CAE2}"/>
              </a:ext>
            </a:extLst>
          </p:cNvPr>
          <p:cNvSpPr/>
          <p:nvPr/>
        </p:nvSpPr>
        <p:spPr>
          <a:xfrm>
            <a:off x="1480021" y="3362250"/>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958" name="椭圆 957">
            <a:extLst>
              <a:ext uri="{FF2B5EF4-FFF2-40B4-BE49-F238E27FC236}">
                <a16:creationId xmlns:a16="http://schemas.microsoft.com/office/drawing/2014/main" id="{9C407B3E-25B4-AB89-6922-DE88E15A4099}"/>
              </a:ext>
            </a:extLst>
          </p:cNvPr>
          <p:cNvSpPr/>
          <p:nvPr/>
        </p:nvSpPr>
        <p:spPr>
          <a:xfrm>
            <a:off x="2476058" y="3639653"/>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959" name="椭圆 958">
            <a:extLst>
              <a:ext uri="{FF2B5EF4-FFF2-40B4-BE49-F238E27FC236}">
                <a16:creationId xmlns:a16="http://schemas.microsoft.com/office/drawing/2014/main" id="{48B18DCB-E18A-3CCD-3218-368323682419}"/>
              </a:ext>
            </a:extLst>
          </p:cNvPr>
          <p:cNvSpPr/>
          <p:nvPr/>
        </p:nvSpPr>
        <p:spPr>
          <a:xfrm>
            <a:off x="2401251" y="3321571"/>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64" name="文本框 63">
            <a:extLst>
              <a:ext uri="{FF2B5EF4-FFF2-40B4-BE49-F238E27FC236}">
                <a16:creationId xmlns:a16="http://schemas.microsoft.com/office/drawing/2014/main" id="{057F5A68-20F2-D11C-FEFB-15B928102F0B}"/>
              </a:ext>
            </a:extLst>
          </p:cNvPr>
          <p:cNvSpPr txBox="1"/>
          <p:nvPr/>
        </p:nvSpPr>
        <p:spPr>
          <a:xfrm>
            <a:off x="1964286" y="3314040"/>
            <a:ext cx="292068" cy="276999"/>
          </a:xfrm>
          <a:prstGeom prst="rect">
            <a:avLst/>
          </a:prstGeom>
          <a:noFill/>
        </p:spPr>
        <p:txBody>
          <a:bodyPr wrap="non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cxnSp>
        <p:nvCxnSpPr>
          <p:cNvPr id="65" name="直接连接符 64">
            <a:extLst>
              <a:ext uri="{FF2B5EF4-FFF2-40B4-BE49-F238E27FC236}">
                <a16:creationId xmlns:a16="http://schemas.microsoft.com/office/drawing/2014/main" id="{07AE4FB2-96B8-0BA8-8994-32F6A2294F2C}"/>
              </a:ext>
            </a:extLst>
          </p:cNvPr>
          <p:cNvCxnSpPr>
            <a:cxnSpLocks/>
          </p:cNvCxnSpPr>
          <p:nvPr/>
        </p:nvCxnSpPr>
        <p:spPr>
          <a:xfrm flipH="1">
            <a:off x="2118952" y="3096483"/>
            <a:ext cx="34728" cy="311085"/>
          </a:xfrm>
          <a:prstGeom prst="line">
            <a:avLst/>
          </a:prstGeom>
        </p:spPr>
        <p:style>
          <a:lnRef idx="2">
            <a:schemeClr val="dk1"/>
          </a:lnRef>
          <a:fillRef idx="0">
            <a:schemeClr val="dk1"/>
          </a:fillRef>
          <a:effectRef idx="1">
            <a:schemeClr val="dk1"/>
          </a:effectRef>
          <a:fontRef idx="minor">
            <a:schemeClr val="tx1"/>
          </a:fontRef>
        </p:style>
      </p:cxnSp>
      <p:sp>
        <p:nvSpPr>
          <p:cNvPr id="66" name="椭圆 65">
            <a:extLst>
              <a:ext uri="{FF2B5EF4-FFF2-40B4-BE49-F238E27FC236}">
                <a16:creationId xmlns:a16="http://schemas.microsoft.com/office/drawing/2014/main" id="{F12B6EF0-60CF-FF5F-3B68-2D586E9C6DCC}"/>
              </a:ext>
            </a:extLst>
          </p:cNvPr>
          <p:cNvSpPr/>
          <p:nvPr/>
        </p:nvSpPr>
        <p:spPr>
          <a:xfrm>
            <a:off x="2096093" y="3008065"/>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67" name="文本框 66">
            <a:extLst>
              <a:ext uri="{FF2B5EF4-FFF2-40B4-BE49-F238E27FC236}">
                <a16:creationId xmlns:a16="http://schemas.microsoft.com/office/drawing/2014/main" id="{DE80AC88-1EDB-8523-550B-361A90748D75}"/>
              </a:ext>
            </a:extLst>
          </p:cNvPr>
          <p:cNvSpPr txBox="1"/>
          <p:nvPr/>
        </p:nvSpPr>
        <p:spPr>
          <a:xfrm>
            <a:off x="1401635" y="3260702"/>
            <a:ext cx="274434" cy="307777"/>
          </a:xfrm>
          <a:prstGeom prst="rect">
            <a:avLst/>
          </a:prstGeom>
          <a:noFill/>
        </p:spPr>
        <p:txBody>
          <a:bodyPr wrap="none" rtlCol="0">
            <a:spAutoFit/>
          </a:bodyPr>
          <a:lstStyle/>
          <a:p>
            <a:r>
              <a:rPr lang="en-US" altLang="zh-CN" sz="1400" b="1" dirty="0"/>
              <a:t>-</a:t>
            </a:r>
            <a:endParaRPr lang="zh-CN" altLang="en-US" sz="1400" b="1" dirty="0"/>
          </a:p>
        </p:txBody>
      </p:sp>
      <p:sp>
        <p:nvSpPr>
          <p:cNvPr id="69" name="文本框 68">
            <a:extLst>
              <a:ext uri="{FF2B5EF4-FFF2-40B4-BE49-F238E27FC236}">
                <a16:creationId xmlns:a16="http://schemas.microsoft.com/office/drawing/2014/main" id="{259111DE-9150-1297-7562-F14B16DEFE5E}"/>
              </a:ext>
            </a:extLst>
          </p:cNvPr>
          <p:cNvSpPr txBox="1"/>
          <p:nvPr/>
        </p:nvSpPr>
        <p:spPr>
          <a:xfrm>
            <a:off x="1597627" y="3668003"/>
            <a:ext cx="274434" cy="307777"/>
          </a:xfrm>
          <a:prstGeom prst="rect">
            <a:avLst/>
          </a:prstGeom>
          <a:noFill/>
        </p:spPr>
        <p:txBody>
          <a:bodyPr wrap="none" rtlCol="0">
            <a:spAutoFit/>
          </a:bodyPr>
          <a:lstStyle/>
          <a:p>
            <a:r>
              <a:rPr lang="en-US" altLang="zh-CN" sz="1400" b="1" dirty="0"/>
              <a:t>-</a:t>
            </a:r>
            <a:endParaRPr lang="zh-CN" altLang="en-US" sz="1400" b="1" dirty="0"/>
          </a:p>
        </p:txBody>
      </p:sp>
      <p:sp>
        <p:nvSpPr>
          <p:cNvPr id="70" name="矩形 69">
            <a:extLst>
              <a:ext uri="{FF2B5EF4-FFF2-40B4-BE49-F238E27FC236}">
                <a16:creationId xmlns:a16="http://schemas.microsoft.com/office/drawing/2014/main" id="{BD5B9E7C-1820-950C-F6EF-6B3B3DE7A18C}"/>
              </a:ext>
            </a:extLst>
          </p:cNvPr>
          <p:cNvSpPr/>
          <p:nvPr/>
        </p:nvSpPr>
        <p:spPr>
          <a:xfrm>
            <a:off x="1426391" y="2928564"/>
            <a:ext cx="1289375" cy="1065535"/>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a:extLst>
              <a:ext uri="{FF2B5EF4-FFF2-40B4-BE49-F238E27FC236}">
                <a16:creationId xmlns:a16="http://schemas.microsoft.com/office/drawing/2014/main" id="{6FC39613-C50A-B441-F99E-335E76BD4731}"/>
              </a:ext>
            </a:extLst>
          </p:cNvPr>
          <p:cNvSpPr/>
          <p:nvPr/>
        </p:nvSpPr>
        <p:spPr>
          <a:xfrm>
            <a:off x="2185017" y="3282809"/>
            <a:ext cx="521617" cy="542113"/>
          </a:xfrm>
          <a:prstGeom prst="ellipse">
            <a:avLst/>
          </a:prstGeom>
          <a:noFill/>
          <a:ln>
            <a:solidFill>
              <a:schemeClr val="tx1"/>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文本框 74">
            <a:extLst>
              <a:ext uri="{FF2B5EF4-FFF2-40B4-BE49-F238E27FC236}">
                <a16:creationId xmlns:a16="http://schemas.microsoft.com/office/drawing/2014/main" id="{1A42397B-3033-6E4F-2159-D23AD14A3A89}"/>
              </a:ext>
            </a:extLst>
          </p:cNvPr>
          <p:cNvSpPr txBox="1"/>
          <p:nvPr/>
        </p:nvSpPr>
        <p:spPr>
          <a:xfrm>
            <a:off x="1431810" y="3938304"/>
            <a:ext cx="1088760"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Original graph</a:t>
            </a:r>
            <a:endParaRPr lang="zh-CN" altLang="en-US" sz="1200" dirty="0">
              <a:latin typeface="Times New Roman" panose="02020603050405020304" pitchFamily="18" charset="0"/>
              <a:cs typeface="Times New Roman" panose="02020603050405020304" pitchFamily="18" charset="0"/>
            </a:endParaRPr>
          </a:p>
        </p:txBody>
      </p:sp>
      <p:sp>
        <p:nvSpPr>
          <p:cNvPr id="76" name="矩形 75">
            <a:extLst>
              <a:ext uri="{FF2B5EF4-FFF2-40B4-BE49-F238E27FC236}">
                <a16:creationId xmlns:a16="http://schemas.microsoft.com/office/drawing/2014/main" id="{36B94285-9743-DF22-2BC6-2C3FF7E022BC}"/>
              </a:ext>
            </a:extLst>
          </p:cNvPr>
          <p:cNvSpPr/>
          <p:nvPr/>
        </p:nvSpPr>
        <p:spPr>
          <a:xfrm>
            <a:off x="971049" y="5585170"/>
            <a:ext cx="1656781" cy="1079322"/>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文本框 77">
            <a:extLst>
              <a:ext uri="{FF2B5EF4-FFF2-40B4-BE49-F238E27FC236}">
                <a16:creationId xmlns:a16="http://schemas.microsoft.com/office/drawing/2014/main" id="{C5292CB3-C593-7654-D8D0-D90C1057EC01}"/>
              </a:ext>
            </a:extLst>
          </p:cNvPr>
          <p:cNvSpPr txBox="1"/>
          <p:nvPr/>
        </p:nvSpPr>
        <p:spPr>
          <a:xfrm>
            <a:off x="1138653" y="6608600"/>
            <a:ext cx="1470975" cy="276999"/>
          </a:xfrm>
          <a:prstGeom prst="rect">
            <a:avLst/>
          </a:prstGeom>
          <a:noFill/>
        </p:spPr>
        <p:txBody>
          <a:bodyPr wrap="square">
            <a:spAutoFit/>
          </a:bodyPr>
          <a:lstStyle/>
          <a:p>
            <a:r>
              <a:rPr lang="en-US" altLang="zh-CN" sz="1200" i="0" dirty="0">
                <a:solidFill>
                  <a:srgbClr val="2C2C36"/>
                </a:solidFill>
                <a:effectLst/>
                <a:latin typeface="Times New Roman" panose="02020603050405020304" pitchFamily="18" charset="0"/>
                <a:cs typeface="Times New Roman" panose="02020603050405020304" pitchFamily="18" charset="0"/>
              </a:rPr>
              <a:t>Perturbed </a:t>
            </a:r>
            <a:r>
              <a:rPr lang="en-US" altLang="zh-CN" sz="1200" dirty="0">
                <a:latin typeface="Times New Roman" panose="02020603050405020304" pitchFamily="18" charset="0"/>
                <a:cs typeface="Times New Roman" panose="02020603050405020304" pitchFamily="18" charset="0"/>
              </a:rPr>
              <a:t>graph</a:t>
            </a:r>
            <a:endParaRPr lang="zh-CN" altLang="en-US" sz="1200" dirty="0">
              <a:latin typeface="Times New Roman" panose="02020603050405020304" pitchFamily="18" charset="0"/>
              <a:cs typeface="Times New Roman" panose="02020603050405020304" pitchFamily="18" charset="0"/>
            </a:endParaRPr>
          </a:p>
        </p:txBody>
      </p:sp>
      <p:grpSp>
        <p:nvGrpSpPr>
          <p:cNvPr id="82" name="Google Shape;4303;p42">
            <a:extLst>
              <a:ext uri="{FF2B5EF4-FFF2-40B4-BE49-F238E27FC236}">
                <a16:creationId xmlns:a16="http://schemas.microsoft.com/office/drawing/2014/main" id="{92A3926A-9D54-92FC-31D1-0FEE3846A612}"/>
              </a:ext>
            </a:extLst>
          </p:cNvPr>
          <p:cNvGrpSpPr/>
          <p:nvPr/>
        </p:nvGrpSpPr>
        <p:grpSpPr>
          <a:xfrm rot="16200000">
            <a:off x="5532736" y="5452000"/>
            <a:ext cx="192428" cy="520706"/>
            <a:chOff x="6545125" y="610550"/>
            <a:chExt cx="274900" cy="822600"/>
          </a:xfrm>
          <a:solidFill>
            <a:srgbClr val="E3EEFF"/>
          </a:solidFill>
        </p:grpSpPr>
        <p:sp>
          <p:nvSpPr>
            <p:cNvPr id="83" name="Google Shape;4304;p42">
              <a:extLst>
                <a:ext uri="{FF2B5EF4-FFF2-40B4-BE49-F238E27FC236}">
                  <a16:creationId xmlns:a16="http://schemas.microsoft.com/office/drawing/2014/main" id="{E6D63E94-0806-2E75-C33D-F4CD9E41EA0A}"/>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 name="Google Shape;4305;p42">
              <a:extLst>
                <a:ext uri="{FF2B5EF4-FFF2-40B4-BE49-F238E27FC236}">
                  <a16:creationId xmlns:a16="http://schemas.microsoft.com/office/drawing/2014/main" id="{C4789CCD-7E3F-0EE6-0EAA-42CE3B38A8B3}"/>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 name="Google Shape;4306;p42">
              <a:extLst>
                <a:ext uri="{FF2B5EF4-FFF2-40B4-BE49-F238E27FC236}">
                  <a16:creationId xmlns:a16="http://schemas.microsoft.com/office/drawing/2014/main" id="{19AC9916-0326-C2C1-3729-35B65999FFDF}"/>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6" name="Google Shape;4303;p42">
            <a:extLst>
              <a:ext uri="{FF2B5EF4-FFF2-40B4-BE49-F238E27FC236}">
                <a16:creationId xmlns:a16="http://schemas.microsoft.com/office/drawing/2014/main" id="{F782F6D2-1376-2D9D-F7DF-14F71B890C09}"/>
              </a:ext>
            </a:extLst>
          </p:cNvPr>
          <p:cNvGrpSpPr/>
          <p:nvPr/>
        </p:nvGrpSpPr>
        <p:grpSpPr>
          <a:xfrm rot="16200000">
            <a:off x="5500083" y="5478039"/>
            <a:ext cx="192428" cy="520706"/>
            <a:chOff x="6545125" y="610550"/>
            <a:chExt cx="274900" cy="822600"/>
          </a:xfrm>
          <a:solidFill>
            <a:srgbClr val="E3EEFF"/>
          </a:solidFill>
        </p:grpSpPr>
        <p:sp>
          <p:nvSpPr>
            <p:cNvPr id="87" name="Google Shape;4304;p42">
              <a:extLst>
                <a:ext uri="{FF2B5EF4-FFF2-40B4-BE49-F238E27FC236}">
                  <a16:creationId xmlns:a16="http://schemas.microsoft.com/office/drawing/2014/main" id="{61CAF3E7-B2A2-A701-502F-9AE218DA7813}"/>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 name="Google Shape;4305;p42">
              <a:extLst>
                <a:ext uri="{FF2B5EF4-FFF2-40B4-BE49-F238E27FC236}">
                  <a16:creationId xmlns:a16="http://schemas.microsoft.com/office/drawing/2014/main" id="{C09AE372-C600-BD89-0871-810894C97393}"/>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 name="Google Shape;4306;p42">
              <a:extLst>
                <a:ext uri="{FF2B5EF4-FFF2-40B4-BE49-F238E27FC236}">
                  <a16:creationId xmlns:a16="http://schemas.microsoft.com/office/drawing/2014/main" id="{6340D5A5-6F9D-1305-CCBB-5CF84A7BD7D8}"/>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0" name="Google Shape;4303;p42">
            <a:extLst>
              <a:ext uri="{FF2B5EF4-FFF2-40B4-BE49-F238E27FC236}">
                <a16:creationId xmlns:a16="http://schemas.microsoft.com/office/drawing/2014/main" id="{A4AC34B3-5828-BEC9-5720-5629EFBA208B}"/>
              </a:ext>
            </a:extLst>
          </p:cNvPr>
          <p:cNvGrpSpPr/>
          <p:nvPr/>
        </p:nvGrpSpPr>
        <p:grpSpPr>
          <a:xfrm rot="16200000">
            <a:off x="5451107" y="5508586"/>
            <a:ext cx="192428" cy="520706"/>
            <a:chOff x="6545125" y="610550"/>
            <a:chExt cx="274900" cy="822600"/>
          </a:xfrm>
          <a:solidFill>
            <a:srgbClr val="E3EEFF"/>
          </a:solidFill>
        </p:grpSpPr>
        <p:sp>
          <p:nvSpPr>
            <p:cNvPr id="91" name="Google Shape;4304;p42">
              <a:extLst>
                <a:ext uri="{FF2B5EF4-FFF2-40B4-BE49-F238E27FC236}">
                  <a16:creationId xmlns:a16="http://schemas.microsoft.com/office/drawing/2014/main" id="{CD89E026-33BF-5CD1-751D-FBB5EE24368D}"/>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 name="Google Shape;4305;p42">
              <a:extLst>
                <a:ext uri="{FF2B5EF4-FFF2-40B4-BE49-F238E27FC236}">
                  <a16:creationId xmlns:a16="http://schemas.microsoft.com/office/drawing/2014/main" id="{245EB2E9-1024-7673-3B96-DC37E35225FA}"/>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 name="Google Shape;4306;p42">
              <a:extLst>
                <a:ext uri="{FF2B5EF4-FFF2-40B4-BE49-F238E27FC236}">
                  <a16:creationId xmlns:a16="http://schemas.microsoft.com/office/drawing/2014/main" id="{842FF3B7-2B71-6161-2336-FC2886949D9F}"/>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4" name="Google Shape;4303;p42">
            <a:extLst>
              <a:ext uri="{FF2B5EF4-FFF2-40B4-BE49-F238E27FC236}">
                <a16:creationId xmlns:a16="http://schemas.microsoft.com/office/drawing/2014/main" id="{CC403EEE-BD7A-4F70-7592-B51FC66CD2D8}"/>
              </a:ext>
            </a:extLst>
          </p:cNvPr>
          <p:cNvGrpSpPr/>
          <p:nvPr/>
        </p:nvGrpSpPr>
        <p:grpSpPr>
          <a:xfrm rot="16200000">
            <a:off x="5409009" y="5541807"/>
            <a:ext cx="192428" cy="520706"/>
            <a:chOff x="6545125" y="610550"/>
            <a:chExt cx="274900" cy="822600"/>
          </a:xfrm>
          <a:solidFill>
            <a:srgbClr val="E3EEFF"/>
          </a:solidFill>
        </p:grpSpPr>
        <p:sp>
          <p:nvSpPr>
            <p:cNvPr id="95" name="Google Shape;4304;p42">
              <a:extLst>
                <a:ext uri="{FF2B5EF4-FFF2-40B4-BE49-F238E27FC236}">
                  <a16:creationId xmlns:a16="http://schemas.microsoft.com/office/drawing/2014/main" id="{8F171612-DFBF-F0C6-2612-9EA00E5E15F9}"/>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6" name="Google Shape;4305;p42">
              <a:extLst>
                <a:ext uri="{FF2B5EF4-FFF2-40B4-BE49-F238E27FC236}">
                  <a16:creationId xmlns:a16="http://schemas.microsoft.com/office/drawing/2014/main" id="{3270798F-D3C9-B082-B8BB-BF633488A8C7}"/>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 name="Google Shape;4306;p42">
              <a:extLst>
                <a:ext uri="{FF2B5EF4-FFF2-40B4-BE49-F238E27FC236}">
                  <a16:creationId xmlns:a16="http://schemas.microsoft.com/office/drawing/2014/main" id="{B2C192E8-0BF6-7517-67F5-9A79ECB691A9}"/>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8" name="Google Shape;4303;p42">
            <a:extLst>
              <a:ext uri="{FF2B5EF4-FFF2-40B4-BE49-F238E27FC236}">
                <a16:creationId xmlns:a16="http://schemas.microsoft.com/office/drawing/2014/main" id="{5FE38D00-7EC7-603D-9B4D-FA917A611E6D}"/>
              </a:ext>
            </a:extLst>
          </p:cNvPr>
          <p:cNvGrpSpPr/>
          <p:nvPr/>
        </p:nvGrpSpPr>
        <p:grpSpPr>
          <a:xfrm rot="16200000">
            <a:off x="5550434" y="6014603"/>
            <a:ext cx="192428" cy="520706"/>
            <a:chOff x="6545125" y="610550"/>
            <a:chExt cx="274900" cy="822600"/>
          </a:xfrm>
          <a:solidFill>
            <a:srgbClr val="FFC000"/>
          </a:solidFill>
        </p:grpSpPr>
        <p:sp>
          <p:nvSpPr>
            <p:cNvPr id="99" name="Google Shape;4304;p42">
              <a:extLst>
                <a:ext uri="{FF2B5EF4-FFF2-40B4-BE49-F238E27FC236}">
                  <a16:creationId xmlns:a16="http://schemas.microsoft.com/office/drawing/2014/main" id="{2315D15C-E6B6-BE8B-4BA1-4DCABD41A9CE}"/>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 name="Google Shape;4305;p42">
              <a:extLst>
                <a:ext uri="{FF2B5EF4-FFF2-40B4-BE49-F238E27FC236}">
                  <a16:creationId xmlns:a16="http://schemas.microsoft.com/office/drawing/2014/main" id="{427A85CB-7F08-72A1-2992-9E436D4EAE5E}"/>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 name="Google Shape;4306;p42">
              <a:extLst>
                <a:ext uri="{FF2B5EF4-FFF2-40B4-BE49-F238E27FC236}">
                  <a16:creationId xmlns:a16="http://schemas.microsoft.com/office/drawing/2014/main" id="{F02CB291-1861-CE53-C8DB-712312143C3E}"/>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02" name="Google Shape;4303;p42">
            <a:extLst>
              <a:ext uri="{FF2B5EF4-FFF2-40B4-BE49-F238E27FC236}">
                <a16:creationId xmlns:a16="http://schemas.microsoft.com/office/drawing/2014/main" id="{7EFFF24A-C270-3C0F-50CB-DEE8EDB630F1}"/>
              </a:ext>
            </a:extLst>
          </p:cNvPr>
          <p:cNvGrpSpPr/>
          <p:nvPr/>
        </p:nvGrpSpPr>
        <p:grpSpPr>
          <a:xfrm rot="16200000">
            <a:off x="5506892" y="6053119"/>
            <a:ext cx="192428" cy="520706"/>
            <a:chOff x="6545125" y="610550"/>
            <a:chExt cx="274900" cy="822600"/>
          </a:xfrm>
          <a:solidFill>
            <a:srgbClr val="FFC000"/>
          </a:solidFill>
        </p:grpSpPr>
        <p:sp>
          <p:nvSpPr>
            <p:cNvPr id="106" name="Google Shape;4304;p42">
              <a:extLst>
                <a:ext uri="{FF2B5EF4-FFF2-40B4-BE49-F238E27FC236}">
                  <a16:creationId xmlns:a16="http://schemas.microsoft.com/office/drawing/2014/main" id="{DF228AB2-2AF5-636F-6AE2-9FB2365B5935}"/>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 name="Google Shape;4305;p42">
              <a:extLst>
                <a:ext uri="{FF2B5EF4-FFF2-40B4-BE49-F238E27FC236}">
                  <a16:creationId xmlns:a16="http://schemas.microsoft.com/office/drawing/2014/main" id="{E4236FB0-F386-36D3-3576-78EA9E831F4A}"/>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 name="Google Shape;4306;p42">
              <a:extLst>
                <a:ext uri="{FF2B5EF4-FFF2-40B4-BE49-F238E27FC236}">
                  <a16:creationId xmlns:a16="http://schemas.microsoft.com/office/drawing/2014/main" id="{F8E3DE41-3E22-2F01-CFA3-D5F71F07FFF3}"/>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10" name="Google Shape;4303;p42">
            <a:extLst>
              <a:ext uri="{FF2B5EF4-FFF2-40B4-BE49-F238E27FC236}">
                <a16:creationId xmlns:a16="http://schemas.microsoft.com/office/drawing/2014/main" id="{4E1862D4-C823-9274-C078-086CB36A5886}"/>
              </a:ext>
            </a:extLst>
          </p:cNvPr>
          <p:cNvGrpSpPr/>
          <p:nvPr/>
        </p:nvGrpSpPr>
        <p:grpSpPr>
          <a:xfrm rot="16200000">
            <a:off x="5467705" y="6087567"/>
            <a:ext cx="192428" cy="520706"/>
            <a:chOff x="6545125" y="610550"/>
            <a:chExt cx="274901" cy="822600"/>
          </a:xfrm>
          <a:solidFill>
            <a:srgbClr val="FFC000"/>
          </a:solidFill>
        </p:grpSpPr>
        <p:sp>
          <p:nvSpPr>
            <p:cNvPr id="111" name="Google Shape;4304;p42">
              <a:extLst>
                <a:ext uri="{FF2B5EF4-FFF2-40B4-BE49-F238E27FC236}">
                  <a16:creationId xmlns:a16="http://schemas.microsoft.com/office/drawing/2014/main" id="{44CFDF91-FF2A-8E05-54B0-4835C43AD756}"/>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 name="Google Shape;4305;p42">
              <a:extLst>
                <a:ext uri="{FF2B5EF4-FFF2-40B4-BE49-F238E27FC236}">
                  <a16:creationId xmlns:a16="http://schemas.microsoft.com/office/drawing/2014/main" id="{0A58DA0D-9B4B-B716-D9E6-14EED81965DA}"/>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 name="Google Shape;4306;p42">
              <a:extLst>
                <a:ext uri="{FF2B5EF4-FFF2-40B4-BE49-F238E27FC236}">
                  <a16:creationId xmlns:a16="http://schemas.microsoft.com/office/drawing/2014/main" id="{3182036F-0B53-5E68-AFDF-8357FEB84567}"/>
                </a:ext>
              </a:extLst>
            </p:cNvPr>
            <p:cNvSpPr/>
            <p:nvPr/>
          </p:nvSpPr>
          <p:spPr>
            <a:xfrm>
              <a:off x="6545825" y="1158949"/>
              <a:ext cx="274201" cy="274201"/>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14" name="Google Shape;4303;p42">
            <a:extLst>
              <a:ext uri="{FF2B5EF4-FFF2-40B4-BE49-F238E27FC236}">
                <a16:creationId xmlns:a16="http://schemas.microsoft.com/office/drawing/2014/main" id="{88ABCF36-2D5E-E331-92A1-C5C5E6F15713}"/>
              </a:ext>
            </a:extLst>
          </p:cNvPr>
          <p:cNvGrpSpPr/>
          <p:nvPr/>
        </p:nvGrpSpPr>
        <p:grpSpPr>
          <a:xfrm rot="16200000">
            <a:off x="5424841" y="6115495"/>
            <a:ext cx="192428" cy="520706"/>
            <a:chOff x="6545125" y="610550"/>
            <a:chExt cx="274900" cy="822600"/>
          </a:xfrm>
          <a:solidFill>
            <a:srgbClr val="FFC000"/>
          </a:solidFill>
        </p:grpSpPr>
        <p:sp>
          <p:nvSpPr>
            <p:cNvPr id="115" name="Google Shape;4304;p42">
              <a:extLst>
                <a:ext uri="{FF2B5EF4-FFF2-40B4-BE49-F238E27FC236}">
                  <a16:creationId xmlns:a16="http://schemas.microsoft.com/office/drawing/2014/main" id="{66D60B38-4A93-3B8A-C450-D744C84CBBE5}"/>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6" name="Google Shape;4305;p42">
              <a:extLst>
                <a:ext uri="{FF2B5EF4-FFF2-40B4-BE49-F238E27FC236}">
                  <a16:creationId xmlns:a16="http://schemas.microsoft.com/office/drawing/2014/main" id="{4BB90F8C-28CD-3615-C40B-AFBA05D91207}"/>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8" name="Google Shape;4306;p42">
              <a:extLst>
                <a:ext uri="{FF2B5EF4-FFF2-40B4-BE49-F238E27FC236}">
                  <a16:creationId xmlns:a16="http://schemas.microsoft.com/office/drawing/2014/main" id="{B5C84989-DB06-8C99-E71C-AA562E830CFB}"/>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992" name="图片 991">
            <a:extLst>
              <a:ext uri="{FF2B5EF4-FFF2-40B4-BE49-F238E27FC236}">
                <a16:creationId xmlns:a16="http://schemas.microsoft.com/office/drawing/2014/main" id="{F24E893C-4DB1-02F8-9194-3E71209E1A5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69413" y="5617601"/>
            <a:ext cx="892474" cy="957600"/>
          </a:xfrm>
          <a:prstGeom prst="rect">
            <a:avLst/>
          </a:prstGeom>
        </p:spPr>
      </p:pic>
      <p:cxnSp>
        <p:nvCxnSpPr>
          <p:cNvPr id="993" name="直接箭头连接符 992">
            <a:extLst>
              <a:ext uri="{FF2B5EF4-FFF2-40B4-BE49-F238E27FC236}">
                <a16:creationId xmlns:a16="http://schemas.microsoft.com/office/drawing/2014/main" id="{313E81E5-F416-2240-D0BB-37540E344521}"/>
              </a:ext>
            </a:extLst>
          </p:cNvPr>
          <p:cNvCxnSpPr>
            <a:cxnSpLocks/>
          </p:cNvCxnSpPr>
          <p:nvPr/>
        </p:nvCxnSpPr>
        <p:spPr>
          <a:xfrm>
            <a:off x="2707496" y="6210136"/>
            <a:ext cx="44596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997" name="直接箭头连接符 996">
            <a:extLst>
              <a:ext uri="{FF2B5EF4-FFF2-40B4-BE49-F238E27FC236}">
                <a16:creationId xmlns:a16="http://schemas.microsoft.com/office/drawing/2014/main" id="{0CEB5519-2BBE-7279-5C6D-73037872DCDE}"/>
              </a:ext>
            </a:extLst>
          </p:cNvPr>
          <p:cNvCxnSpPr>
            <a:cxnSpLocks/>
          </p:cNvCxnSpPr>
          <p:nvPr/>
        </p:nvCxnSpPr>
        <p:spPr>
          <a:xfrm>
            <a:off x="3710394" y="4050057"/>
            <a:ext cx="902485"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008" name="文本框 1007">
            <a:extLst>
              <a:ext uri="{FF2B5EF4-FFF2-40B4-BE49-F238E27FC236}">
                <a16:creationId xmlns:a16="http://schemas.microsoft.com/office/drawing/2014/main" id="{0DC031F9-70E7-88B4-1EFE-E5BD6669B945}"/>
              </a:ext>
            </a:extLst>
          </p:cNvPr>
          <p:cNvSpPr txBox="1"/>
          <p:nvPr/>
        </p:nvSpPr>
        <p:spPr>
          <a:xfrm>
            <a:off x="3103827" y="2804824"/>
            <a:ext cx="2496879" cy="276999"/>
          </a:xfrm>
          <a:prstGeom prst="rect">
            <a:avLst/>
          </a:prstGeom>
          <a:noFill/>
        </p:spPr>
        <p:txBody>
          <a:bodyPr wrap="square">
            <a:spAutoFit/>
          </a:bodyPr>
          <a:lstStyle/>
          <a:p>
            <a:r>
              <a:rPr lang="en-US" altLang="zh-CN" sz="1200" i="0" dirty="0">
                <a:solidFill>
                  <a:srgbClr val="2C2C36"/>
                </a:solidFill>
                <a:effectLst/>
                <a:latin typeface="Times New Roman" panose="02020603050405020304" pitchFamily="18" charset="0"/>
                <a:cs typeface="Times New Roman" panose="02020603050405020304" pitchFamily="18" charset="0"/>
              </a:rPr>
              <a:t>Distribution similarity alignment</a:t>
            </a:r>
            <a:endParaRPr lang="zh-CN" altLang="en-US" sz="1200" dirty="0">
              <a:latin typeface="Times New Roman" panose="02020603050405020304" pitchFamily="18" charset="0"/>
              <a:cs typeface="Times New Roman" panose="02020603050405020304" pitchFamily="18" charset="0"/>
            </a:endParaRPr>
          </a:p>
        </p:txBody>
      </p:sp>
      <p:sp>
        <p:nvSpPr>
          <p:cNvPr id="1010" name="文本框 1009">
            <a:extLst>
              <a:ext uri="{FF2B5EF4-FFF2-40B4-BE49-F238E27FC236}">
                <a16:creationId xmlns:a16="http://schemas.microsoft.com/office/drawing/2014/main" id="{8D83F480-D558-67B0-790E-4B48C6C8331F}"/>
              </a:ext>
            </a:extLst>
          </p:cNvPr>
          <p:cNvSpPr txBox="1"/>
          <p:nvPr/>
        </p:nvSpPr>
        <p:spPr>
          <a:xfrm>
            <a:off x="3169413" y="5134684"/>
            <a:ext cx="2397741" cy="276999"/>
          </a:xfrm>
          <a:prstGeom prst="rect">
            <a:avLst/>
          </a:prstGeom>
          <a:noFill/>
        </p:spPr>
        <p:txBody>
          <a:bodyPr wrap="square">
            <a:spAutoFit/>
          </a:bodyPr>
          <a:lstStyle/>
          <a:p>
            <a:r>
              <a:rPr lang="en-US" altLang="zh-CN" sz="1200" i="0" dirty="0">
                <a:solidFill>
                  <a:srgbClr val="2C2C36"/>
                </a:solidFill>
                <a:effectLst/>
                <a:latin typeface="Times New Roman" panose="02020603050405020304" pitchFamily="18" charset="0"/>
                <a:cs typeface="Times New Roman" panose="02020603050405020304" pitchFamily="18" charset="0"/>
              </a:rPr>
              <a:t>Semantic similarity</a:t>
            </a:r>
            <a:r>
              <a:rPr lang="en-US" altLang="zh-CN" sz="1200" dirty="0">
                <a:solidFill>
                  <a:srgbClr val="2C2C36"/>
                </a:solidFill>
                <a:latin typeface="Times New Roman" panose="02020603050405020304" pitchFamily="18" charset="0"/>
                <a:cs typeface="Times New Roman" panose="02020603050405020304" pitchFamily="18" charset="0"/>
              </a:rPr>
              <a:t> </a:t>
            </a:r>
            <a:r>
              <a:rPr lang="en-US" altLang="zh-CN" sz="1200" i="0" dirty="0">
                <a:solidFill>
                  <a:srgbClr val="2C2C36"/>
                </a:solidFill>
                <a:effectLst/>
                <a:latin typeface="Times New Roman" panose="02020603050405020304" pitchFamily="18" charset="0"/>
                <a:cs typeface="Times New Roman" panose="02020603050405020304" pitchFamily="18" charset="0"/>
              </a:rPr>
              <a:t>alignment</a:t>
            </a:r>
            <a:endParaRPr lang="zh-CN" altLang="en-US" sz="1200" dirty="0">
              <a:latin typeface="Times New Roman" panose="02020603050405020304" pitchFamily="18" charset="0"/>
              <a:cs typeface="Times New Roman" panose="02020603050405020304" pitchFamily="18" charset="0"/>
            </a:endParaRPr>
          </a:p>
        </p:txBody>
      </p:sp>
      <p:sp>
        <p:nvSpPr>
          <p:cNvPr id="1012" name="文本框 1011">
            <a:extLst>
              <a:ext uri="{FF2B5EF4-FFF2-40B4-BE49-F238E27FC236}">
                <a16:creationId xmlns:a16="http://schemas.microsoft.com/office/drawing/2014/main" id="{4BE7A646-F086-CEEC-05B4-CAF56D1E087B}"/>
              </a:ext>
            </a:extLst>
          </p:cNvPr>
          <p:cNvSpPr txBox="1"/>
          <p:nvPr/>
        </p:nvSpPr>
        <p:spPr>
          <a:xfrm>
            <a:off x="3163520" y="6581001"/>
            <a:ext cx="1234680" cy="276999"/>
          </a:xfrm>
          <a:prstGeom prst="rect">
            <a:avLst/>
          </a:prstGeom>
          <a:noFill/>
        </p:spPr>
        <p:txBody>
          <a:bodyPr wrap="square">
            <a:spAutoFit/>
          </a:bodyPr>
          <a:lstStyle/>
          <a:p>
            <a:pPr algn="ctr"/>
            <a:r>
              <a:rPr lang="en-US" altLang="zh-CN" sz="1200" i="0" dirty="0">
                <a:effectLst/>
                <a:latin typeface="Times New Roman" panose="02020603050405020304" pitchFamily="18" charset="0"/>
                <a:cs typeface="Times New Roman" panose="02020603050405020304" pitchFamily="18" charset="0"/>
              </a:rPr>
              <a:t>AP </a:t>
            </a:r>
            <a:r>
              <a:rPr lang="en-US" altLang="zh-CN" sz="1200" dirty="0">
                <a:latin typeface="Times New Roman" panose="02020603050405020304" pitchFamily="18" charset="0"/>
                <a:cs typeface="Times New Roman" panose="02020603050405020304" pitchFamily="18" charset="0"/>
              </a:rPr>
              <a:t>generator</a:t>
            </a:r>
            <a:r>
              <a:rPr lang="en-US" altLang="zh-CN" sz="1200" i="0" dirty="0">
                <a:effectLst/>
                <a:latin typeface="Times New Roman" panose="02020603050405020304" pitchFamily="18" charset="0"/>
                <a:cs typeface="Times New Roman" panose="02020603050405020304" pitchFamily="18" charset="0"/>
              </a:rPr>
              <a:t> </a:t>
            </a:r>
            <a:endParaRPr lang="zh-CN" altLang="en-US" sz="1200" dirty="0">
              <a:latin typeface="Times New Roman" panose="02020603050405020304" pitchFamily="18" charset="0"/>
              <a:cs typeface="Times New Roman" panose="02020603050405020304" pitchFamily="18" charset="0"/>
            </a:endParaRPr>
          </a:p>
        </p:txBody>
      </p:sp>
      <p:sp>
        <p:nvSpPr>
          <p:cNvPr id="1019" name="文本框 1018">
            <a:extLst>
              <a:ext uri="{FF2B5EF4-FFF2-40B4-BE49-F238E27FC236}">
                <a16:creationId xmlns:a16="http://schemas.microsoft.com/office/drawing/2014/main" id="{1AD37EED-AFB9-6E29-A52E-CBACD8C7FABD}"/>
              </a:ext>
            </a:extLst>
          </p:cNvPr>
          <p:cNvSpPr txBox="1"/>
          <p:nvPr/>
        </p:nvSpPr>
        <p:spPr>
          <a:xfrm>
            <a:off x="3708897" y="3602759"/>
            <a:ext cx="953420" cy="461665"/>
          </a:xfrm>
          <a:prstGeom prst="rect">
            <a:avLst/>
          </a:prstGeom>
          <a:noFill/>
        </p:spPr>
        <p:txBody>
          <a:bodyPr wrap="square">
            <a:spAutoFit/>
          </a:bodyPr>
          <a:lstStyle/>
          <a:p>
            <a:pPr algn="ctr"/>
            <a:r>
              <a:rPr lang="en-US" altLang="zh-CN" sz="1200" dirty="0">
                <a:latin typeface="Times New Roman" panose="02020603050405020304" pitchFamily="18" charset="0"/>
                <a:cs typeface="Times New Roman" panose="02020603050405020304" pitchFamily="18" charset="0"/>
              </a:rPr>
              <a:t>Feature </a:t>
            </a:r>
          </a:p>
          <a:p>
            <a:pPr algn="ctr"/>
            <a:r>
              <a:rPr lang="en-US" altLang="zh-CN" sz="1200" dirty="0">
                <a:latin typeface="Times New Roman" panose="02020603050405020304" pitchFamily="18" charset="0"/>
                <a:cs typeface="Times New Roman" panose="02020603050405020304" pitchFamily="18" charset="0"/>
              </a:rPr>
              <a:t>alignment</a:t>
            </a:r>
            <a:endParaRPr lang="zh-CN" altLang="en-US" sz="1200" dirty="0">
              <a:latin typeface="Times New Roman" panose="02020603050405020304" pitchFamily="18" charset="0"/>
              <a:cs typeface="Times New Roman" panose="02020603050405020304" pitchFamily="18" charset="0"/>
            </a:endParaRPr>
          </a:p>
        </p:txBody>
      </p:sp>
      <p:sp>
        <p:nvSpPr>
          <p:cNvPr id="1022" name="文本框 1021">
            <a:extLst>
              <a:ext uri="{FF2B5EF4-FFF2-40B4-BE49-F238E27FC236}">
                <a16:creationId xmlns:a16="http://schemas.microsoft.com/office/drawing/2014/main" id="{C760E4FF-A92C-9661-0AC7-670A8C633987}"/>
              </a:ext>
            </a:extLst>
          </p:cNvPr>
          <p:cNvSpPr txBox="1"/>
          <p:nvPr/>
        </p:nvSpPr>
        <p:spPr>
          <a:xfrm>
            <a:off x="4905051" y="5896335"/>
            <a:ext cx="1731078" cy="276999"/>
          </a:xfrm>
          <a:prstGeom prst="rect">
            <a:avLst/>
          </a:prstGeom>
          <a:noFill/>
        </p:spPr>
        <p:txBody>
          <a:bodyPr wrap="square">
            <a:spAutoFit/>
          </a:bodyPr>
          <a:lstStyle/>
          <a:p>
            <a:r>
              <a:rPr lang="en-US" altLang="zh-CN" sz="1200" dirty="0">
                <a:solidFill>
                  <a:srgbClr val="FF0000"/>
                </a:solidFill>
                <a:latin typeface="Times New Roman" panose="02020603050405020304" pitchFamily="18" charset="0"/>
                <a:cs typeface="Times New Roman" panose="02020603050405020304" pitchFamily="18" charset="0"/>
              </a:rPr>
              <a:t>Regular-aware prompt</a:t>
            </a:r>
            <a:endParaRPr lang="zh-CN" altLang="en-US" sz="1200" dirty="0">
              <a:solidFill>
                <a:srgbClr val="FF0000"/>
              </a:solidFill>
              <a:latin typeface="Times New Roman" panose="02020603050405020304" pitchFamily="18" charset="0"/>
              <a:cs typeface="Times New Roman" panose="02020603050405020304" pitchFamily="18" charset="0"/>
            </a:endParaRPr>
          </a:p>
        </p:txBody>
      </p:sp>
      <p:sp>
        <p:nvSpPr>
          <p:cNvPr id="1023" name="文本框 1022">
            <a:extLst>
              <a:ext uri="{FF2B5EF4-FFF2-40B4-BE49-F238E27FC236}">
                <a16:creationId xmlns:a16="http://schemas.microsoft.com/office/drawing/2014/main" id="{92A3C39C-95C1-09E2-7A61-2DB5029D24BD}"/>
              </a:ext>
            </a:extLst>
          </p:cNvPr>
          <p:cNvSpPr txBox="1"/>
          <p:nvPr/>
        </p:nvSpPr>
        <p:spPr>
          <a:xfrm>
            <a:off x="4979572" y="6392095"/>
            <a:ext cx="1496162" cy="276999"/>
          </a:xfrm>
          <a:prstGeom prst="rect">
            <a:avLst/>
          </a:prstGeom>
          <a:noFill/>
        </p:spPr>
        <p:txBody>
          <a:bodyPr wrap="square">
            <a:spAutoFit/>
          </a:bodyPr>
          <a:lstStyle/>
          <a:p>
            <a:r>
              <a:rPr lang="en-US" altLang="zh-CN" sz="1200" dirty="0">
                <a:solidFill>
                  <a:srgbClr val="FF0000"/>
                </a:solidFill>
                <a:latin typeface="Times New Roman" panose="02020603050405020304" pitchFamily="18" charset="0"/>
                <a:cs typeface="Times New Roman" panose="02020603050405020304" pitchFamily="18" charset="0"/>
              </a:rPr>
              <a:t>Hard-aware prompt</a:t>
            </a:r>
            <a:endParaRPr lang="zh-CN" altLang="en-US" sz="1200" dirty="0">
              <a:solidFill>
                <a:srgbClr val="FF0000"/>
              </a:solidFill>
              <a:latin typeface="Times New Roman" panose="02020603050405020304" pitchFamily="18" charset="0"/>
              <a:cs typeface="Times New Roman" panose="02020603050405020304" pitchFamily="18" charset="0"/>
            </a:endParaRPr>
          </a:p>
        </p:txBody>
      </p:sp>
      <p:sp>
        <p:nvSpPr>
          <p:cNvPr id="1024" name="矩形 1023">
            <a:extLst>
              <a:ext uri="{FF2B5EF4-FFF2-40B4-BE49-F238E27FC236}">
                <a16:creationId xmlns:a16="http://schemas.microsoft.com/office/drawing/2014/main" id="{53CCC0D3-E877-AC3C-4878-0861CB553CED}"/>
              </a:ext>
            </a:extLst>
          </p:cNvPr>
          <p:cNvSpPr/>
          <p:nvPr/>
        </p:nvSpPr>
        <p:spPr>
          <a:xfrm>
            <a:off x="4955121" y="5574684"/>
            <a:ext cx="1431634" cy="1085174"/>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28" name="连接符: 肘形 1027">
            <a:extLst>
              <a:ext uri="{FF2B5EF4-FFF2-40B4-BE49-F238E27FC236}">
                <a16:creationId xmlns:a16="http://schemas.microsoft.com/office/drawing/2014/main" id="{D5F9862C-6081-384E-F71C-6924EA77BA21}"/>
              </a:ext>
            </a:extLst>
          </p:cNvPr>
          <p:cNvCxnSpPr>
            <a:cxnSpLocks/>
            <a:stCxn id="992" idx="3"/>
            <a:endCxn id="95" idx="0"/>
          </p:cNvCxnSpPr>
          <p:nvPr/>
        </p:nvCxnSpPr>
        <p:spPr>
          <a:xfrm flipV="1">
            <a:off x="4061887" y="5802406"/>
            <a:ext cx="1182983" cy="293995"/>
          </a:xfrm>
          <a:prstGeom prst="bentConnector3">
            <a:avLst>
              <a:gd name="adj1" fmla="val 21220"/>
            </a:avLst>
          </a:prstGeom>
          <a:ln>
            <a:tailEnd type="triangle"/>
          </a:ln>
        </p:spPr>
        <p:style>
          <a:lnRef idx="3">
            <a:schemeClr val="dk1"/>
          </a:lnRef>
          <a:fillRef idx="0">
            <a:schemeClr val="dk1"/>
          </a:fillRef>
          <a:effectRef idx="2">
            <a:schemeClr val="dk1"/>
          </a:effectRef>
          <a:fontRef idx="minor">
            <a:schemeClr val="tx1"/>
          </a:fontRef>
        </p:style>
      </p:cxnSp>
      <p:cxnSp>
        <p:nvCxnSpPr>
          <p:cNvPr id="1032" name="连接符: 肘形 1031">
            <a:extLst>
              <a:ext uri="{FF2B5EF4-FFF2-40B4-BE49-F238E27FC236}">
                <a16:creationId xmlns:a16="http://schemas.microsoft.com/office/drawing/2014/main" id="{793E22A1-78E2-2FB2-F270-0BB406D3D032}"/>
              </a:ext>
            </a:extLst>
          </p:cNvPr>
          <p:cNvCxnSpPr>
            <a:cxnSpLocks/>
          </p:cNvCxnSpPr>
          <p:nvPr/>
        </p:nvCxnSpPr>
        <p:spPr>
          <a:xfrm>
            <a:off x="4323379" y="6078238"/>
            <a:ext cx="943854" cy="297856"/>
          </a:xfrm>
          <a:prstGeom prst="bentConnector3">
            <a:avLst>
              <a:gd name="adj1" fmla="val -501"/>
            </a:avLst>
          </a:prstGeom>
          <a:ln>
            <a:tailEnd type="triangle"/>
          </a:ln>
        </p:spPr>
        <p:style>
          <a:lnRef idx="3">
            <a:schemeClr val="dk1"/>
          </a:lnRef>
          <a:fillRef idx="0">
            <a:schemeClr val="dk1"/>
          </a:fillRef>
          <a:effectRef idx="2">
            <a:schemeClr val="dk1"/>
          </a:effectRef>
          <a:fontRef idx="minor">
            <a:schemeClr val="tx1"/>
          </a:fontRef>
        </p:style>
      </p:cxnSp>
      <p:sp>
        <p:nvSpPr>
          <p:cNvPr id="1045" name="文本框 1044">
            <a:extLst>
              <a:ext uri="{FF2B5EF4-FFF2-40B4-BE49-F238E27FC236}">
                <a16:creationId xmlns:a16="http://schemas.microsoft.com/office/drawing/2014/main" id="{7613A42F-23B0-680E-7A13-FC9975557B26}"/>
              </a:ext>
            </a:extLst>
          </p:cNvPr>
          <p:cNvSpPr txBox="1"/>
          <p:nvPr/>
        </p:nvSpPr>
        <p:spPr>
          <a:xfrm>
            <a:off x="4713939" y="6602967"/>
            <a:ext cx="1889493" cy="276999"/>
          </a:xfrm>
          <a:prstGeom prst="rect">
            <a:avLst/>
          </a:prstGeom>
          <a:noFill/>
        </p:spPr>
        <p:txBody>
          <a:bodyPr wrap="square">
            <a:spAutoFit/>
          </a:bodyPr>
          <a:lstStyle/>
          <a:p>
            <a:pPr algn="ctr"/>
            <a:r>
              <a:rPr lang="en-US" altLang="zh-CN" sz="1200" i="0" dirty="0">
                <a:effectLst/>
                <a:latin typeface="Times New Roman" panose="02020603050405020304" pitchFamily="18" charset="0"/>
                <a:cs typeface="Times New Roman" panose="02020603050405020304" pitchFamily="18" charset="0"/>
              </a:rPr>
              <a:t>Activated prompt</a:t>
            </a:r>
            <a:endParaRPr lang="zh-CN" altLang="en-US" sz="1200" dirty="0">
              <a:latin typeface="Times New Roman" panose="02020603050405020304" pitchFamily="18" charset="0"/>
              <a:cs typeface="Times New Roman" panose="02020603050405020304" pitchFamily="18" charset="0"/>
            </a:endParaRPr>
          </a:p>
        </p:txBody>
      </p:sp>
      <p:graphicFrame>
        <p:nvGraphicFramePr>
          <p:cNvPr id="1052" name="表格 1051">
            <a:extLst>
              <a:ext uri="{FF2B5EF4-FFF2-40B4-BE49-F238E27FC236}">
                <a16:creationId xmlns:a16="http://schemas.microsoft.com/office/drawing/2014/main" id="{DE175809-D99E-6C10-B9DE-40AAAF474E8D}"/>
              </a:ext>
            </a:extLst>
          </p:cNvPr>
          <p:cNvGraphicFramePr>
            <a:graphicFrameLocks noGrp="1"/>
          </p:cNvGraphicFramePr>
          <p:nvPr>
            <p:extLst>
              <p:ext uri="{D42A27DB-BD31-4B8C-83A1-F6EECF244321}">
                <p14:modId xmlns:p14="http://schemas.microsoft.com/office/powerpoint/2010/main" val="2990357928"/>
              </p:ext>
            </p:extLst>
          </p:nvPr>
        </p:nvGraphicFramePr>
        <p:xfrm>
          <a:off x="4005325" y="5363699"/>
          <a:ext cx="1042653" cy="457200"/>
        </p:xfrm>
        <a:graphic>
          <a:graphicData uri="http://schemas.openxmlformats.org/drawingml/2006/table">
            <a:tbl>
              <a:tblPr/>
              <a:tblGrid>
                <a:gridCol w="1042653">
                  <a:extLst>
                    <a:ext uri="{9D8B030D-6E8A-4147-A177-3AD203B41FA5}">
                      <a16:colId xmlns:a16="http://schemas.microsoft.com/office/drawing/2014/main" val="2908606597"/>
                    </a:ext>
                  </a:extLst>
                </a:gridCol>
              </a:tblGrid>
              <a:tr h="0">
                <a:tc>
                  <a:txBody>
                    <a:bodyPr/>
                    <a:lstStyle/>
                    <a:p>
                      <a:pPr algn="ctr"/>
                      <a:r>
                        <a:rPr lang="en-US" altLang="zh-CN" sz="1200" dirty="0">
                          <a:solidFill>
                            <a:srgbClr val="FF0000"/>
                          </a:solidFill>
                          <a:latin typeface="Times New Roman" panose="02020603050405020304" pitchFamily="18" charset="0"/>
                          <a:cs typeface="Times New Roman" panose="02020603050405020304" pitchFamily="18" charset="0"/>
                        </a:rPr>
                        <a:t>Task enhancement</a:t>
                      </a:r>
                      <a:endParaRPr lang="en-US" sz="1200" b="0" dirty="0">
                        <a:solidFill>
                          <a:srgbClr val="FF0000"/>
                        </a:solidFill>
                        <a:latin typeface="Times New Roman" panose="02020603050405020304" pitchFamily="18" charset="0"/>
                        <a:cs typeface="Times New Roman" panose="02020603050405020304" pitchFamily="18" charset="0"/>
                      </a:endParaRPr>
                    </a:p>
                  </a:txBody>
                  <a:tcPr anchor="ctr">
                    <a:lnL>
                      <a:noFill/>
                    </a:lnL>
                    <a:lnR>
                      <a:noFill/>
                    </a:lnR>
                    <a:lnT>
                      <a:noFill/>
                    </a:lnT>
                    <a:lnB>
                      <a:noFill/>
                    </a:lnB>
                    <a:noFill/>
                  </a:tcPr>
                </a:tc>
                <a:extLst>
                  <a:ext uri="{0D108BD9-81ED-4DB2-BD59-A6C34878D82A}">
                    <a16:rowId xmlns:a16="http://schemas.microsoft.com/office/drawing/2014/main" val="1932089866"/>
                  </a:ext>
                </a:extLst>
              </a:tr>
            </a:tbl>
          </a:graphicData>
        </a:graphic>
      </p:graphicFrame>
      <p:graphicFrame>
        <p:nvGraphicFramePr>
          <p:cNvPr id="1057" name="表格 1056">
            <a:extLst>
              <a:ext uri="{FF2B5EF4-FFF2-40B4-BE49-F238E27FC236}">
                <a16:creationId xmlns:a16="http://schemas.microsoft.com/office/drawing/2014/main" id="{9A65981D-1754-ED99-9738-83BCE226AC49}"/>
              </a:ext>
            </a:extLst>
          </p:cNvPr>
          <p:cNvGraphicFramePr>
            <a:graphicFrameLocks noGrp="1"/>
          </p:cNvGraphicFramePr>
          <p:nvPr>
            <p:extLst>
              <p:ext uri="{D42A27DB-BD31-4B8C-83A1-F6EECF244321}">
                <p14:modId xmlns:p14="http://schemas.microsoft.com/office/powerpoint/2010/main" val="2722364344"/>
              </p:ext>
            </p:extLst>
          </p:nvPr>
        </p:nvGraphicFramePr>
        <p:xfrm>
          <a:off x="4027178" y="5956185"/>
          <a:ext cx="1234896" cy="457200"/>
        </p:xfrm>
        <a:graphic>
          <a:graphicData uri="http://schemas.openxmlformats.org/drawingml/2006/table">
            <a:tbl>
              <a:tblPr/>
              <a:tblGrid>
                <a:gridCol w="1234896">
                  <a:extLst>
                    <a:ext uri="{9D8B030D-6E8A-4147-A177-3AD203B41FA5}">
                      <a16:colId xmlns:a16="http://schemas.microsoft.com/office/drawing/2014/main" val="1729289734"/>
                    </a:ext>
                  </a:extLst>
                </a:gridCol>
              </a:tblGrid>
              <a:tr h="309605">
                <a:tc>
                  <a:txBody>
                    <a:bodyPr/>
                    <a:lstStyle/>
                    <a:p>
                      <a:pPr algn="ctr"/>
                      <a:r>
                        <a:rPr lang="en-US" altLang="zh-CN" sz="1200" dirty="0">
                          <a:solidFill>
                            <a:srgbClr val="FF0000"/>
                          </a:solidFill>
                          <a:latin typeface="Times New Roman" panose="02020603050405020304" pitchFamily="18" charset="0"/>
                          <a:cs typeface="Times New Roman" panose="02020603050405020304" pitchFamily="18" charset="0"/>
                        </a:rPr>
                        <a:t>Error </a:t>
                      </a:r>
                    </a:p>
                    <a:p>
                      <a:pPr algn="ctr"/>
                      <a:r>
                        <a:rPr lang="en-US" altLang="zh-CN" sz="1200" dirty="0">
                          <a:solidFill>
                            <a:srgbClr val="FF0000"/>
                          </a:solidFill>
                          <a:latin typeface="Times New Roman" panose="02020603050405020304" pitchFamily="18" charset="0"/>
                          <a:cs typeface="Times New Roman" panose="02020603050405020304" pitchFamily="18" charset="0"/>
                        </a:rPr>
                        <a:t>correction</a:t>
                      </a:r>
                      <a:endParaRPr lang="en-US" sz="1200" b="0" dirty="0">
                        <a:solidFill>
                          <a:srgbClr val="FF0000"/>
                        </a:solidFill>
                        <a:latin typeface="Times New Roman" panose="02020603050405020304" pitchFamily="18" charset="0"/>
                        <a:cs typeface="Times New Roman" panose="02020603050405020304" pitchFamily="18" charset="0"/>
                      </a:endParaRPr>
                    </a:p>
                  </a:txBody>
                  <a:tcPr anchor="ctr">
                    <a:lnL>
                      <a:noFill/>
                    </a:lnL>
                    <a:lnR>
                      <a:noFill/>
                    </a:lnR>
                    <a:lnT>
                      <a:noFill/>
                    </a:lnT>
                    <a:lnB>
                      <a:noFill/>
                    </a:lnB>
                    <a:noFill/>
                  </a:tcPr>
                </a:tc>
                <a:extLst>
                  <a:ext uri="{0D108BD9-81ED-4DB2-BD59-A6C34878D82A}">
                    <a16:rowId xmlns:a16="http://schemas.microsoft.com/office/drawing/2014/main" val="2239148301"/>
                  </a:ext>
                </a:extLst>
              </a:tr>
            </a:tbl>
          </a:graphicData>
        </a:graphic>
      </p:graphicFrame>
      <p:sp>
        <p:nvSpPr>
          <p:cNvPr id="1058" name="文本框 1057">
            <a:extLst>
              <a:ext uri="{FF2B5EF4-FFF2-40B4-BE49-F238E27FC236}">
                <a16:creationId xmlns:a16="http://schemas.microsoft.com/office/drawing/2014/main" id="{51F2B888-A1BA-046B-2DB5-B25C043CF785}"/>
              </a:ext>
            </a:extLst>
          </p:cNvPr>
          <p:cNvSpPr txBox="1"/>
          <p:nvPr/>
        </p:nvSpPr>
        <p:spPr>
          <a:xfrm>
            <a:off x="-42300" y="2508919"/>
            <a:ext cx="5119677" cy="276999"/>
          </a:xfrm>
          <a:prstGeom prst="rect">
            <a:avLst/>
          </a:prstGeom>
          <a:noFill/>
        </p:spPr>
        <p:txBody>
          <a:bodyPr wrap="square" rtlCol="0">
            <a:spAutoFit/>
          </a:bodyPr>
          <a:lstStyle/>
          <a:p>
            <a:r>
              <a:rPr lang="en-US" altLang="zh-CN" sz="1200" b="1" dirty="0">
                <a:latin typeface="Times New Roman" panose="02020603050405020304" pitchFamily="18" charset="0"/>
                <a:cs typeface="Times New Roman" panose="02020603050405020304" pitchFamily="18" charset="0"/>
              </a:rPr>
              <a:t>b) Cue-activated dual prompt </a:t>
            </a:r>
            <a:r>
              <a:rPr lang="en-US" altLang="zh-CN" sz="1200" b="1" dirty="0">
                <a:solidFill>
                  <a:srgbClr val="FF0000"/>
                </a:solidFill>
                <a:latin typeface="Times New Roman" panose="02020603050405020304" pitchFamily="18" charset="0"/>
                <a:cs typeface="Times New Roman" panose="02020603050405020304" pitchFamily="18" charset="0"/>
              </a:rPr>
              <a:t>generation</a:t>
            </a:r>
          </a:p>
        </p:txBody>
      </p:sp>
      <p:sp>
        <p:nvSpPr>
          <p:cNvPr id="1062" name="文本框 1061">
            <a:extLst>
              <a:ext uri="{FF2B5EF4-FFF2-40B4-BE49-F238E27FC236}">
                <a16:creationId xmlns:a16="http://schemas.microsoft.com/office/drawing/2014/main" id="{98C480C5-4BFF-BBCD-626B-EBC24EA0CFA5}"/>
              </a:ext>
            </a:extLst>
          </p:cNvPr>
          <p:cNvSpPr txBox="1"/>
          <p:nvPr/>
        </p:nvSpPr>
        <p:spPr>
          <a:xfrm>
            <a:off x="6439167" y="-45442"/>
            <a:ext cx="4552106" cy="276999"/>
          </a:xfrm>
          <a:prstGeom prst="rect">
            <a:avLst/>
          </a:prstGeom>
          <a:noFill/>
        </p:spPr>
        <p:txBody>
          <a:bodyPr wrap="square" rtlCol="0">
            <a:spAutoFit/>
          </a:bodyPr>
          <a:lstStyle/>
          <a:p>
            <a:r>
              <a:rPr lang="en-US" altLang="zh-CN" sz="1200" b="1" dirty="0">
                <a:latin typeface="Times New Roman" panose="02020603050405020304" pitchFamily="18" charset="0"/>
                <a:cs typeface="Times New Roman" panose="02020603050405020304" pitchFamily="18" charset="0"/>
              </a:rPr>
              <a:t>c) </a:t>
            </a:r>
            <a:r>
              <a:rPr lang="en-US" altLang="zh-CN" sz="1200" b="1" dirty="0">
                <a:solidFill>
                  <a:srgbClr val="FF0000"/>
                </a:solidFill>
                <a:latin typeface="Times New Roman" panose="02020603050405020304" pitchFamily="18" charset="0"/>
                <a:cs typeface="Times New Roman" panose="02020603050405020304" pitchFamily="18" charset="0"/>
              </a:rPr>
              <a:t>Prompt-driven</a:t>
            </a:r>
            <a:r>
              <a:rPr lang="en-US" altLang="zh-CN" sz="1200" b="1" dirty="0">
                <a:latin typeface="Times New Roman" panose="02020603050405020304" pitchFamily="18" charset="0"/>
                <a:cs typeface="Times New Roman" panose="02020603050405020304" pitchFamily="18" charset="0"/>
              </a:rPr>
              <a:t> </a:t>
            </a:r>
            <a:r>
              <a:rPr lang="en-US" altLang="zh-CN" sz="1200" b="1" dirty="0">
                <a:solidFill>
                  <a:srgbClr val="FF0000"/>
                </a:solidFill>
                <a:latin typeface="Times New Roman" panose="02020603050405020304" pitchFamily="18" charset="0"/>
                <a:cs typeface="Times New Roman" panose="02020603050405020304" pitchFamily="18" charset="0"/>
              </a:rPr>
              <a:t>trustworthy</a:t>
            </a:r>
            <a:r>
              <a:rPr lang="en-US" altLang="zh-CN" sz="1200" b="1" dirty="0">
                <a:latin typeface="Times New Roman" panose="02020603050405020304" pitchFamily="18" charset="0"/>
                <a:cs typeface="Times New Roman" panose="02020603050405020304" pitchFamily="18" charset="0"/>
              </a:rPr>
              <a:t> dataset ownership verification</a:t>
            </a:r>
          </a:p>
        </p:txBody>
      </p:sp>
      <p:sp>
        <p:nvSpPr>
          <p:cNvPr id="1063" name="椭圆 1062">
            <a:extLst>
              <a:ext uri="{FF2B5EF4-FFF2-40B4-BE49-F238E27FC236}">
                <a16:creationId xmlns:a16="http://schemas.microsoft.com/office/drawing/2014/main" id="{C459D61D-8A2C-3532-FCC5-167866981723}"/>
              </a:ext>
            </a:extLst>
          </p:cNvPr>
          <p:cNvSpPr/>
          <p:nvPr/>
        </p:nvSpPr>
        <p:spPr>
          <a:xfrm>
            <a:off x="6963078" y="2720957"/>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1064" name="椭圆 1063">
            <a:extLst>
              <a:ext uri="{FF2B5EF4-FFF2-40B4-BE49-F238E27FC236}">
                <a16:creationId xmlns:a16="http://schemas.microsoft.com/office/drawing/2014/main" id="{2EA0FDD6-683F-65F9-80D0-A5CD43E29F6B}"/>
              </a:ext>
            </a:extLst>
          </p:cNvPr>
          <p:cNvSpPr/>
          <p:nvPr/>
        </p:nvSpPr>
        <p:spPr>
          <a:xfrm>
            <a:off x="7267878" y="3094218"/>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065" name="椭圆 1064">
            <a:extLst>
              <a:ext uri="{FF2B5EF4-FFF2-40B4-BE49-F238E27FC236}">
                <a16:creationId xmlns:a16="http://schemas.microsoft.com/office/drawing/2014/main" id="{AE1F98E3-4BC6-9F44-F495-F463E871ADFF}"/>
              </a:ext>
            </a:extLst>
          </p:cNvPr>
          <p:cNvSpPr/>
          <p:nvPr/>
        </p:nvSpPr>
        <p:spPr>
          <a:xfrm>
            <a:off x="7321792" y="3532112"/>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1066" name="直接连接符 1065">
            <a:extLst>
              <a:ext uri="{FF2B5EF4-FFF2-40B4-BE49-F238E27FC236}">
                <a16:creationId xmlns:a16="http://schemas.microsoft.com/office/drawing/2014/main" id="{1C536BC9-4209-70F2-4484-4EAAF520F0BE}"/>
              </a:ext>
            </a:extLst>
          </p:cNvPr>
          <p:cNvCxnSpPr>
            <a:cxnSpLocks/>
            <a:stCxn id="1063" idx="3"/>
          </p:cNvCxnSpPr>
          <p:nvPr/>
        </p:nvCxnSpPr>
        <p:spPr>
          <a:xfrm flipH="1">
            <a:off x="6740431" y="2836811"/>
            <a:ext cx="241478" cy="237530"/>
          </a:xfrm>
          <a:prstGeom prst="line">
            <a:avLst/>
          </a:prstGeom>
        </p:spPr>
        <p:style>
          <a:lnRef idx="2">
            <a:schemeClr val="dk1"/>
          </a:lnRef>
          <a:fillRef idx="0">
            <a:schemeClr val="dk1"/>
          </a:fillRef>
          <a:effectRef idx="1">
            <a:schemeClr val="dk1"/>
          </a:effectRef>
          <a:fontRef idx="minor">
            <a:schemeClr val="tx1"/>
          </a:fontRef>
        </p:style>
      </p:cxnSp>
      <p:cxnSp>
        <p:nvCxnSpPr>
          <p:cNvPr id="1067" name="直接连接符 1066">
            <a:extLst>
              <a:ext uri="{FF2B5EF4-FFF2-40B4-BE49-F238E27FC236}">
                <a16:creationId xmlns:a16="http://schemas.microsoft.com/office/drawing/2014/main" id="{674A3CAA-C8C2-4430-4742-E13DEA09F58F}"/>
              </a:ext>
            </a:extLst>
          </p:cNvPr>
          <p:cNvCxnSpPr>
            <a:cxnSpLocks/>
            <a:stCxn id="1063" idx="5"/>
            <a:endCxn id="1064" idx="1"/>
          </p:cNvCxnSpPr>
          <p:nvPr/>
        </p:nvCxnSpPr>
        <p:spPr>
          <a:xfrm>
            <a:off x="7072835" y="2836811"/>
            <a:ext cx="213874" cy="277284"/>
          </a:xfrm>
          <a:prstGeom prst="line">
            <a:avLst/>
          </a:prstGeom>
        </p:spPr>
        <p:style>
          <a:lnRef idx="2">
            <a:schemeClr val="dk1"/>
          </a:lnRef>
          <a:fillRef idx="0">
            <a:schemeClr val="dk1"/>
          </a:fillRef>
          <a:effectRef idx="1">
            <a:schemeClr val="dk1"/>
          </a:effectRef>
          <a:fontRef idx="minor">
            <a:schemeClr val="tx1"/>
          </a:fontRef>
        </p:style>
      </p:cxnSp>
      <p:cxnSp>
        <p:nvCxnSpPr>
          <p:cNvPr id="1068" name="直接连接符 1067">
            <a:extLst>
              <a:ext uri="{FF2B5EF4-FFF2-40B4-BE49-F238E27FC236}">
                <a16:creationId xmlns:a16="http://schemas.microsoft.com/office/drawing/2014/main" id="{B9E8D3E8-342E-C004-3B89-497B3FD8C0FE}"/>
              </a:ext>
            </a:extLst>
          </p:cNvPr>
          <p:cNvCxnSpPr>
            <a:cxnSpLocks/>
          </p:cNvCxnSpPr>
          <p:nvPr/>
        </p:nvCxnSpPr>
        <p:spPr>
          <a:xfrm>
            <a:off x="6785894" y="3190195"/>
            <a:ext cx="131721" cy="292580"/>
          </a:xfrm>
          <a:prstGeom prst="line">
            <a:avLst/>
          </a:prstGeom>
        </p:spPr>
        <p:style>
          <a:lnRef idx="2">
            <a:schemeClr val="dk1"/>
          </a:lnRef>
          <a:fillRef idx="0">
            <a:schemeClr val="dk1"/>
          </a:fillRef>
          <a:effectRef idx="1">
            <a:schemeClr val="dk1"/>
          </a:effectRef>
          <a:fontRef idx="minor">
            <a:schemeClr val="tx1"/>
          </a:fontRef>
        </p:style>
      </p:cxnSp>
      <p:cxnSp>
        <p:nvCxnSpPr>
          <p:cNvPr id="1069" name="直接连接符 1068">
            <a:extLst>
              <a:ext uri="{FF2B5EF4-FFF2-40B4-BE49-F238E27FC236}">
                <a16:creationId xmlns:a16="http://schemas.microsoft.com/office/drawing/2014/main" id="{DF121589-85D9-313D-574C-DDA373AE7120}"/>
              </a:ext>
            </a:extLst>
          </p:cNvPr>
          <p:cNvCxnSpPr>
            <a:cxnSpLocks/>
            <a:stCxn id="1064" idx="3"/>
          </p:cNvCxnSpPr>
          <p:nvPr/>
        </p:nvCxnSpPr>
        <p:spPr>
          <a:xfrm flipH="1">
            <a:off x="7008541" y="3210072"/>
            <a:ext cx="278168" cy="272703"/>
          </a:xfrm>
          <a:prstGeom prst="line">
            <a:avLst/>
          </a:prstGeom>
        </p:spPr>
        <p:style>
          <a:lnRef idx="2">
            <a:schemeClr val="dk1"/>
          </a:lnRef>
          <a:fillRef idx="0">
            <a:schemeClr val="dk1"/>
          </a:fillRef>
          <a:effectRef idx="1">
            <a:schemeClr val="dk1"/>
          </a:effectRef>
          <a:fontRef idx="minor">
            <a:schemeClr val="tx1"/>
          </a:fontRef>
        </p:style>
      </p:cxnSp>
      <p:cxnSp>
        <p:nvCxnSpPr>
          <p:cNvPr id="1070" name="直接连接符 1069">
            <a:extLst>
              <a:ext uri="{FF2B5EF4-FFF2-40B4-BE49-F238E27FC236}">
                <a16:creationId xmlns:a16="http://schemas.microsoft.com/office/drawing/2014/main" id="{EC706A45-8484-4766-AAD9-A453CA62A9A1}"/>
              </a:ext>
            </a:extLst>
          </p:cNvPr>
          <p:cNvCxnSpPr>
            <a:cxnSpLocks/>
            <a:stCxn id="1079" idx="2"/>
            <a:endCxn id="1064" idx="7"/>
          </p:cNvCxnSpPr>
          <p:nvPr/>
        </p:nvCxnSpPr>
        <p:spPr>
          <a:xfrm flipH="1">
            <a:off x="7377635" y="3084540"/>
            <a:ext cx="247571" cy="29555"/>
          </a:xfrm>
          <a:prstGeom prst="line">
            <a:avLst/>
          </a:prstGeom>
        </p:spPr>
        <p:style>
          <a:lnRef idx="2">
            <a:schemeClr val="dk1"/>
          </a:lnRef>
          <a:fillRef idx="0">
            <a:schemeClr val="dk1"/>
          </a:fillRef>
          <a:effectRef idx="1">
            <a:schemeClr val="dk1"/>
          </a:effectRef>
          <a:fontRef idx="minor">
            <a:schemeClr val="tx1"/>
          </a:fontRef>
        </p:style>
      </p:cxnSp>
      <p:cxnSp>
        <p:nvCxnSpPr>
          <p:cNvPr id="1071" name="直接连接符 1070">
            <a:extLst>
              <a:ext uri="{FF2B5EF4-FFF2-40B4-BE49-F238E27FC236}">
                <a16:creationId xmlns:a16="http://schemas.microsoft.com/office/drawing/2014/main" id="{8FFCF047-413E-9B48-EECB-1B3C6F98C2F3}"/>
              </a:ext>
            </a:extLst>
          </p:cNvPr>
          <p:cNvCxnSpPr>
            <a:cxnSpLocks/>
            <a:stCxn id="1065" idx="0"/>
            <a:endCxn id="1064" idx="4"/>
          </p:cNvCxnSpPr>
          <p:nvPr/>
        </p:nvCxnSpPr>
        <p:spPr>
          <a:xfrm flipH="1" flipV="1">
            <a:off x="7332172" y="3229949"/>
            <a:ext cx="53914" cy="302163"/>
          </a:xfrm>
          <a:prstGeom prst="line">
            <a:avLst/>
          </a:prstGeom>
        </p:spPr>
        <p:style>
          <a:lnRef idx="2">
            <a:schemeClr val="dk1"/>
          </a:lnRef>
          <a:fillRef idx="0">
            <a:schemeClr val="dk1"/>
          </a:fillRef>
          <a:effectRef idx="1">
            <a:schemeClr val="dk1"/>
          </a:effectRef>
          <a:fontRef idx="minor">
            <a:schemeClr val="tx1"/>
          </a:fontRef>
        </p:style>
      </p:cxnSp>
      <p:cxnSp>
        <p:nvCxnSpPr>
          <p:cNvPr id="1072" name="直接连接符 1071">
            <a:extLst>
              <a:ext uri="{FF2B5EF4-FFF2-40B4-BE49-F238E27FC236}">
                <a16:creationId xmlns:a16="http://schemas.microsoft.com/office/drawing/2014/main" id="{98F2B3AD-7FE8-FFC3-7A7F-D4A9A1A651BF}"/>
              </a:ext>
            </a:extLst>
          </p:cNvPr>
          <p:cNvCxnSpPr>
            <a:cxnSpLocks/>
            <a:stCxn id="1078" idx="1"/>
            <a:endCxn id="1064" idx="5"/>
          </p:cNvCxnSpPr>
          <p:nvPr/>
        </p:nvCxnSpPr>
        <p:spPr>
          <a:xfrm flipH="1" flipV="1">
            <a:off x="7377635" y="3210072"/>
            <a:ext cx="341209" cy="144561"/>
          </a:xfrm>
          <a:prstGeom prst="line">
            <a:avLst/>
          </a:prstGeom>
        </p:spPr>
        <p:style>
          <a:lnRef idx="2">
            <a:schemeClr val="dk1"/>
          </a:lnRef>
          <a:fillRef idx="0">
            <a:schemeClr val="dk1"/>
          </a:fillRef>
          <a:effectRef idx="1">
            <a:schemeClr val="dk1"/>
          </a:effectRef>
          <a:fontRef idx="minor">
            <a:schemeClr val="tx1"/>
          </a:fontRef>
        </p:style>
      </p:cxnSp>
      <p:cxnSp>
        <p:nvCxnSpPr>
          <p:cNvPr id="1073" name="直接连接符 1072">
            <a:extLst>
              <a:ext uri="{FF2B5EF4-FFF2-40B4-BE49-F238E27FC236}">
                <a16:creationId xmlns:a16="http://schemas.microsoft.com/office/drawing/2014/main" id="{4F5ED072-B7C3-C7F2-D9E7-C7EC818BCFE2}"/>
              </a:ext>
            </a:extLst>
          </p:cNvPr>
          <p:cNvCxnSpPr>
            <a:cxnSpLocks/>
            <a:stCxn id="1079" idx="5"/>
            <a:endCxn id="1078" idx="0"/>
          </p:cNvCxnSpPr>
          <p:nvPr/>
        </p:nvCxnSpPr>
        <p:spPr>
          <a:xfrm>
            <a:off x="7734963" y="3132528"/>
            <a:ext cx="29344" cy="202228"/>
          </a:xfrm>
          <a:prstGeom prst="line">
            <a:avLst/>
          </a:prstGeom>
        </p:spPr>
        <p:style>
          <a:lnRef idx="2">
            <a:schemeClr val="dk1"/>
          </a:lnRef>
          <a:fillRef idx="0">
            <a:schemeClr val="dk1"/>
          </a:fillRef>
          <a:effectRef idx="1">
            <a:schemeClr val="dk1"/>
          </a:effectRef>
          <a:fontRef idx="minor">
            <a:schemeClr val="tx1"/>
          </a:fontRef>
        </p:style>
      </p:cxnSp>
      <p:cxnSp>
        <p:nvCxnSpPr>
          <p:cNvPr id="1074" name="直接连接符 1073">
            <a:extLst>
              <a:ext uri="{FF2B5EF4-FFF2-40B4-BE49-F238E27FC236}">
                <a16:creationId xmlns:a16="http://schemas.microsoft.com/office/drawing/2014/main" id="{F9AE0922-3192-7BC5-3213-85AD18CB3E84}"/>
              </a:ext>
            </a:extLst>
          </p:cNvPr>
          <p:cNvCxnSpPr>
            <a:cxnSpLocks/>
            <a:stCxn id="1063" idx="4"/>
          </p:cNvCxnSpPr>
          <p:nvPr/>
        </p:nvCxnSpPr>
        <p:spPr>
          <a:xfrm flipH="1">
            <a:off x="6963078" y="2856688"/>
            <a:ext cx="64294" cy="606210"/>
          </a:xfrm>
          <a:prstGeom prst="line">
            <a:avLst/>
          </a:prstGeom>
        </p:spPr>
        <p:style>
          <a:lnRef idx="2">
            <a:schemeClr val="dk1"/>
          </a:lnRef>
          <a:fillRef idx="0">
            <a:schemeClr val="dk1"/>
          </a:fillRef>
          <a:effectRef idx="1">
            <a:schemeClr val="dk1"/>
          </a:effectRef>
          <a:fontRef idx="minor">
            <a:schemeClr val="tx1"/>
          </a:fontRef>
        </p:style>
      </p:cxnSp>
      <p:cxnSp>
        <p:nvCxnSpPr>
          <p:cNvPr id="1075" name="直接连接符 1074">
            <a:extLst>
              <a:ext uri="{FF2B5EF4-FFF2-40B4-BE49-F238E27FC236}">
                <a16:creationId xmlns:a16="http://schemas.microsoft.com/office/drawing/2014/main" id="{F62AB6FC-2B46-3F40-5AE8-6DF51CF4C870}"/>
              </a:ext>
            </a:extLst>
          </p:cNvPr>
          <p:cNvCxnSpPr>
            <a:cxnSpLocks/>
            <a:endCxn id="1065" idx="2"/>
          </p:cNvCxnSpPr>
          <p:nvPr/>
        </p:nvCxnSpPr>
        <p:spPr>
          <a:xfrm>
            <a:off x="7006822" y="3578622"/>
            <a:ext cx="314970" cy="21356"/>
          </a:xfrm>
          <a:prstGeom prst="line">
            <a:avLst/>
          </a:prstGeom>
        </p:spPr>
        <p:style>
          <a:lnRef idx="2">
            <a:schemeClr val="dk1"/>
          </a:lnRef>
          <a:fillRef idx="0">
            <a:schemeClr val="dk1"/>
          </a:fillRef>
          <a:effectRef idx="1">
            <a:schemeClr val="dk1"/>
          </a:effectRef>
          <a:fontRef idx="minor">
            <a:schemeClr val="tx1"/>
          </a:fontRef>
        </p:style>
      </p:cxnSp>
      <p:sp>
        <p:nvSpPr>
          <p:cNvPr id="1076" name="椭圆 1075">
            <a:extLst>
              <a:ext uri="{FF2B5EF4-FFF2-40B4-BE49-F238E27FC236}">
                <a16:creationId xmlns:a16="http://schemas.microsoft.com/office/drawing/2014/main" id="{945B0A04-FB26-9E80-41DF-DC2754A8EB7B}"/>
              </a:ext>
            </a:extLst>
          </p:cNvPr>
          <p:cNvSpPr/>
          <p:nvPr/>
        </p:nvSpPr>
        <p:spPr>
          <a:xfrm>
            <a:off x="6893540" y="3466369"/>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077" name="椭圆 1076">
            <a:extLst>
              <a:ext uri="{FF2B5EF4-FFF2-40B4-BE49-F238E27FC236}">
                <a16:creationId xmlns:a16="http://schemas.microsoft.com/office/drawing/2014/main" id="{0D78228F-9E34-ED09-678A-A6C9FDBC3638}"/>
              </a:ext>
            </a:extLst>
          </p:cNvPr>
          <p:cNvSpPr/>
          <p:nvPr/>
        </p:nvSpPr>
        <p:spPr>
          <a:xfrm>
            <a:off x="6703976" y="3057353"/>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1078" name="椭圆 1077">
            <a:extLst>
              <a:ext uri="{FF2B5EF4-FFF2-40B4-BE49-F238E27FC236}">
                <a16:creationId xmlns:a16="http://schemas.microsoft.com/office/drawing/2014/main" id="{A115DE5C-F1C6-A55E-1A04-522272C5669B}"/>
              </a:ext>
            </a:extLst>
          </p:cNvPr>
          <p:cNvSpPr/>
          <p:nvPr/>
        </p:nvSpPr>
        <p:spPr>
          <a:xfrm>
            <a:off x="7700013" y="3334756"/>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079" name="椭圆 1078">
            <a:extLst>
              <a:ext uri="{FF2B5EF4-FFF2-40B4-BE49-F238E27FC236}">
                <a16:creationId xmlns:a16="http://schemas.microsoft.com/office/drawing/2014/main" id="{BF863112-3FC1-6DD4-C3C2-415AC6FF5CAF}"/>
              </a:ext>
            </a:extLst>
          </p:cNvPr>
          <p:cNvSpPr/>
          <p:nvPr/>
        </p:nvSpPr>
        <p:spPr>
          <a:xfrm>
            <a:off x="7625206" y="3016674"/>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080" name="文本框 1079">
            <a:extLst>
              <a:ext uri="{FF2B5EF4-FFF2-40B4-BE49-F238E27FC236}">
                <a16:creationId xmlns:a16="http://schemas.microsoft.com/office/drawing/2014/main" id="{CBA77BA9-73FB-FFC4-833A-81D90B1DE7B9}"/>
              </a:ext>
            </a:extLst>
          </p:cNvPr>
          <p:cNvSpPr txBox="1"/>
          <p:nvPr/>
        </p:nvSpPr>
        <p:spPr>
          <a:xfrm>
            <a:off x="6890332" y="2621835"/>
            <a:ext cx="274434" cy="307777"/>
          </a:xfrm>
          <a:prstGeom prst="rect">
            <a:avLst/>
          </a:prstGeom>
          <a:noFill/>
        </p:spPr>
        <p:txBody>
          <a:bodyPr wrap="square" rtlCol="0">
            <a:spAutoFit/>
          </a:bodyPr>
          <a:lstStyle/>
          <a:p>
            <a:r>
              <a:rPr lang="en-US" altLang="zh-CN" sz="1400" b="1" dirty="0"/>
              <a:t>-</a:t>
            </a:r>
            <a:endParaRPr lang="zh-CN" altLang="en-US" sz="1400" b="1" dirty="0"/>
          </a:p>
        </p:txBody>
      </p:sp>
      <p:sp>
        <p:nvSpPr>
          <p:cNvPr id="1081" name="文本框 1080">
            <a:extLst>
              <a:ext uri="{FF2B5EF4-FFF2-40B4-BE49-F238E27FC236}">
                <a16:creationId xmlns:a16="http://schemas.microsoft.com/office/drawing/2014/main" id="{0FD45FDE-7258-D73A-1AF4-BE698055F1EA}"/>
              </a:ext>
            </a:extLst>
          </p:cNvPr>
          <p:cNvSpPr txBox="1"/>
          <p:nvPr/>
        </p:nvSpPr>
        <p:spPr>
          <a:xfrm>
            <a:off x="7188241" y="3009143"/>
            <a:ext cx="292068" cy="276999"/>
          </a:xfrm>
          <a:prstGeom prst="rect">
            <a:avLst/>
          </a:prstGeom>
          <a:noFill/>
        </p:spPr>
        <p:txBody>
          <a:bodyPr wrap="squar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cxnSp>
        <p:nvCxnSpPr>
          <p:cNvPr id="1119" name="直接连接符 1118">
            <a:extLst>
              <a:ext uri="{FF2B5EF4-FFF2-40B4-BE49-F238E27FC236}">
                <a16:creationId xmlns:a16="http://schemas.microsoft.com/office/drawing/2014/main" id="{B6080C53-E07D-D79B-C62A-E7FC565CB894}"/>
              </a:ext>
            </a:extLst>
          </p:cNvPr>
          <p:cNvCxnSpPr>
            <a:cxnSpLocks/>
          </p:cNvCxnSpPr>
          <p:nvPr/>
        </p:nvCxnSpPr>
        <p:spPr>
          <a:xfrm flipH="1">
            <a:off x="7342907" y="2791586"/>
            <a:ext cx="34728" cy="311085"/>
          </a:xfrm>
          <a:prstGeom prst="line">
            <a:avLst/>
          </a:prstGeom>
        </p:spPr>
        <p:style>
          <a:lnRef idx="2">
            <a:schemeClr val="dk1"/>
          </a:lnRef>
          <a:fillRef idx="0">
            <a:schemeClr val="dk1"/>
          </a:fillRef>
          <a:effectRef idx="1">
            <a:schemeClr val="dk1"/>
          </a:effectRef>
          <a:fontRef idx="minor">
            <a:schemeClr val="tx1"/>
          </a:fontRef>
        </p:style>
      </p:cxnSp>
      <p:sp>
        <p:nvSpPr>
          <p:cNvPr id="1120" name="椭圆 1119">
            <a:extLst>
              <a:ext uri="{FF2B5EF4-FFF2-40B4-BE49-F238E27FC236}">
                <a16:creationId xmlns:a16="http://schemas.microsoft.com/office/drawing/2014/main" id="{FFD541BD-EB6E-6CFD-E3D1-38ADC6254FCB}"/>
              </a:ext>
            </a:extLst>
          </p:cNvPr>
          <p:cNvSpPr/>
          <p:nvPr/>
        </p:nvSpPr>
        <p:spPr>
          <a:xfrm>
            <a:off x="7320048" y="2703168"/>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1121" name="文本框 1120">
            <a:extLst>
              <a:ext uri="{FF2B5EF4-FFF2-40B4-BE49-F238E27FC236}">
                <a16:creationId xmlns:a16="http://schemas.microsoft.com/office/drawing/2014/main" id="{43A9A0B7-624D-DF1D-0383-A590AE6567BE}"/>
              </a:ext>
            </a:extLst>
          </p:cNvPr>
          <p:cNvSpPr txBox="1"/>
          <p:nvPr/>
        </p:nvSpPr>
        <p:spPr>
          <a:xfrm>
            <a:off x="6625590" y="2955805"/>
            <a:ext cx="274434" cy="307777"/>
          </a:xfrm>
          <a:prstGeom prst="rect">
            <a:avLst/>
          </a:prstGeom>
          <a:noFill/>
        </p:spPr>
        <p:txBody>
          <a:bodyPr wrap="square" rtlCol="0">
            <a:spAutoFit/>
          </a:bodyPr>
          <a:lstStyle/>
          <a:p>
            <a:r>
              <a:rPr lang="en-US" altLang="zh-CN" sz="1400" b="1" dirty="0"/>
              <a:t>-</a:t>
            </a:r>
            <a:endParaRPr lang="zh-CN" altLang="en-US" sz="1400" b="1" dirty="0"/>
          </a:p>
        </p:txBody>
      </p:sp>
      <p:sp>
        <p:nvSpPr>
          <p:cNvPr id="1122" name="文本框 1121">
            <a:extLst>
              <a:ext uri="{FF2B5EF4-FFF2-40B4-BE49-F238E27FC236}">
                <a16:creationId xmlns:a16="http://schemas.microsoft.com/office/drawing/2014/main" id="{1E463222-B9D2-FC03-F206-4027410D46C8}"/>
              </a:ext>
            </a:extLst>
          </p:cNvPr>
          <p:cNvSpPr txBox="1"/>
          <p:nvPr/>
        </p:nvSpPr>
        <p:spPr>
          <a:xfrm>
            <a:off x="7547341" y="2936358"/>
            <a:ext cx="292068" cy="276999"/>
          </a:xfrm>
          <a:prstGeom prst="rect">
            <a:avLst/>
          </a:prstGeom>
          <a:noFill/>
        </p:spPr>
        <p:txBody>
          <a:bodyPr wrap="squar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cxnSp>
        <p:nvCxnSpPr>
          <p:cNvPr id="1123" name="直接连接符 1122">
            <a:extLst>
              <a:ext uri="{FF2B5EF4-FFF2-40B4-BE49-F238E27FC236}">
                <a16:creationId xmlns:a16="http://schemas.microsoft.com/office/drawing/2014/main" id="{7BBA4267-9E8D-7197-E59C-BC476C606231}"/>
              </a:ext>
            </a:extLst>
          </p:cNvPr>
          <p:cNvCxnSpPr>
            <a:cxnSpLocks/>
            <a:stCxn id="1127" idx="2"/>
            <a:endCxn id="1124" idx="6"/>
          </p:cNvCxnSpPr>
          <p:nvPr/>
        </p:nvCxnSpPr>
        <p:spPr>
          <a:xfrm flipH="1">
            <a:off x="7921831" y="3158967"/>
            <a:ext cx="87444" cy="7257"/>
          </a:xfrm>
          <a:prstGeom prst="line">
            <a:avLst/>
          </a:prstGeom>
          <a:ln w="19050">
            <a:solidFill>
              <a:srgbClr val="00B050"/>
            </a:solidFill>
          </a:ln>
        </p:spPr>
        <p:style>
          <a:lnRef idx="2">
            <a:schemeClr val="dk1"/>
          </a:lnRef>
          <a:fillRef idx="0">
            <a:schemeClr val="dk1"/>
          </a:fillRef>
          <a:effectRef idx="1">
            <a:schemeClr val="dk1"/>
          </a:effectRef>
          <a:fontRef idx="minor">
            <a:schemeClr val="tx1"/>
          </a:fontRef>
        </p:style>
      </p:cxnSp>
      <p:sp>
        <p:nvSpPr>
          <p:cNvPr id="1124" name="椭圆 1123">
            <a:extLst>
              <a:ext uri="{FF2B5EF4-FFF2-40B4-BE49-F238E27FC236}">
                <a16:creationId xmlns:a16="http://schemas.microsoft.com/office/drawing/2014/main" id="{7D6D046A-9115-17E7-7F35-DA3EB6CED119}"/>
              </a:ext>
            </a:extLst>
          </p:cNvPr>
          <p:cNvSpPr/>
          <p:nvPr/>
        </p:nvSpPr>
        <p:spPr>
          <a:xfrm>
            <a:off x="7843859" y="3127238"/>
            <a:ext cx="77972" cy="77972"/>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25" name="直接连接符 1124">
            <a:extLst>
              <a:ext uri="{FF2B5EF4-FFF2-40B4-BE49-F238E27FC236}">
                <a16:creationId xmlns:a16="http://schemas.microsoft.com/office/drawing/2014/main" id="{CFE065DA-B154-075F-ED7F-CE5043F401C4}"/>
              </a:ext>
            </a:extLst>
          </p:cNvPr>
          <p:cNvCxnSpPr>
            <a:cxnSpLocks/>
            <a:stCxn id="1127" idx="0"/>
            <a:endCxn id="1126" idx="5"/>
          </p:cNvCxnSpPr>
          <p:nvPr/>
        </p:nvCxnSpPr>
        <p:spPr>
          <a:xfrm flipH="1" flipV="1">
            <a:off x="7960758" y="3055674"/>
            <a:ext cx="87503" cy="64307"/>
          </a:xfrm>
          <a:prstGeom prst="line">
            <a:avLst/>
          </a:prstGeom>
          <a:ln w="19050">
            <a:solidFill>
              <a:srgbClr val="00B050"/>
            </a:solidFill>
          </a:ln>
        </p:spPr>
        <p:style>
          <a:lnRef idx="2">
            <a:schemeClr val="dk1"/>
          </a:lnRef>
          <a:fillRef idx="0">
            <a:schemeClr val="dk1"/>
          </a:fillRef>
          <a:effectRef idx="1">
            <a:schemeClr val="dk1"/>
          </a:effectRef>
          <a:fontRef idx="minor">
            <a:schemeClr val="tx1"/>
          </a:fontRef>
        </p:style>
      </p:cxnSp>
      <p:sp>
        <p:nvSpPr>
          <p:cNvPr id="1126" name="椭圆 1125">
            <a:extLst>
              <a:ext uri="{FF2B5EF4-FFF2-40B4-BE49-F238E27FC236}">
                <a16:creationId xmlns:a16="http://schemas.microsoft.com/office/drawing/2014/main" id="{D4272143-6E2B-5FF4-2D43-0034DBBEECF9}"/>
              </a:ext>
            </a:extLst>
          </p:cNvPr>
          <p:cNvSpPr/>
          <p:nvPr/>
        </p:nvSpPr>
        <p:spPr>
          <a:xfrm>
            <a:off x="7894205" y="2989121"/>
            <a:ext cx="77972" cy="77972"/>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7" name="椭圆 1126">
            <a:extLst>
              <a:ext uri="{FF2B5EF4-FFF2-40B4-BE49-F238E27FC236}">
                <a16:creationId xmlns:a16="http://schemas.microsoft.com/office/drawing/2014/main" id="{5FDA1AFE-C6BF-145E-31F9-3DF20CFB820B}"/>
              </a:ext>
            </a:extLst>
          </p:cNvPr>
          <p:cNvSpPr/>
          <p:nvPr/>
        </p:nvSpPr>
        <p:spPr>
          <a:xfrm>
            <a:off x="8009275" y="3119981"/>
            <a:ext cx="77972" cy="77972"/>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28" name="直接连接符 1127">
            <a:extLst>
              <a:ext uri="{FF2B5EF4-FFF2-40B4-BE49-F238E27FC236}">
                <a16:creationId xmlns:a16="http://schemas.microsoft.com/office/drawing/2014/main" id="{56E059CC-A27C-8677-9AE8-7F26A46DA96E}"/>
              </a:ext>
            </a:extLst>
          </p:cNvPr>
          <p:cNvCxnSpPr>
            <a:cxnSpLocks/>
            <a:stCxn id="1124" idx="4"/>
            <a:endCxn id="1078" idx="7"/>
          </p:cNvCxnSpPr>
          <p:nvPr/>
        </p:nvCxnSpPr>
        <p:spPr>
          <a:xfrm flipH="1">
            <a:off x="7809770" y="3205210"/>
            <a:ext cx="73075" cy="149423"/>
          </a:xfrm>
          <a:prstGeom prst="line">
            <a:avLst/>
          </a:prstGeom>
          <a:ln w="19050">
            <a:solidFill>
              <a:srgbClr val="00B050"/>
            </a:solidFill>
          </a:ln>
        </p:spPr>
        <p:style>
          <a:lnRef idx="2">
            <a:schemeClr val="dk1"/>
          </a:lnRef>
          <a:fillRef idx="0">
            <a:schemeClr val="dk1"/>
          </a:fillRef>
          <a:effectRef idx="1">
            <a:schemeClr val="dk1"/>
          </a:effectRef>
          <a:fontRef idx="minor">
            <a:schemeClr val="tx1"/>
          </a:fontRef>
        </p:style>
      </p:cxnSp>
      <p:cxnSp>
        <p:nvCxnSpPr>
          <p:cNvPr id="1129" name="直接连接符 1128">
            <a:extLst>
              <a:ext uri="{FF2B5EF4-FFF2-40B4-BE49-F238E27FC236}">
                <a16:creationId xmlns:a16="http://schemas.microsoft.com/office/drawing/2014/main" id="{5D5FBAB3-7136-7F34-CD43-7124B30B4084}"/>
              </a:ext>
            </a:extLst>
          </p:cNvPr>
          <p:cNvCxnSpPr>
            <a:cxnSpLocks/>
            <a:stCxn id="1126" idx="2"/>
            <a:endCxn id="1079" idx="7"/>
          </p:cNvCxnSpPr>
          <p:nvPr/>
        </p:nvCxnSpPr>
        <p:spPr>
          <a:xfrm flipH="1">
            <a:off x="7734963" y="3028107"/>
            <a:ext cx="159242" cy="8444"/>
          </a:xfrm>
          <a:prstGeom prst="line">
            <a:avLst/>
          </a:prstGeom>
          <a:ln w="19050">
            <a:solidFill>
              <a:srgbClr val="00B050"/>
            </a:solidFill>
          </a:ln>
        </p:spPr>
        <p:style>
          <a:lnRef idx="2">
            <a:schemeClr val="dk1"/>
          </a:lnRef>
          <a:fillRef idx="0">
            <a:schemeClr val="dk1"/>
          </a:fillRef>
          <a:effectRef idx="1">
            <a:schemeClr val="dk1"/>
          </a:effectRef>
          <a:fontRef idx="minor">
            <a:schemeClr val="tx1"/>
          </a:fontRef>
        </p:style>
      </p:cxnSp>
      <p:sp>
        <p:nvSpPr>
          <p:cNvPr id="1130" name="椭圆 1129">
            <a:extLst>
              <a:ext uri="{FF2B5EF4-FFF2-40B4-BE49-F238E27FC236}">
                <a16:creationId xmlns:a16="http://schemas.microsoft.com/office/drawing/2014/main" id="{C9792C53-C08F-E052-C5D3-39C77C33F5EA}"/>
              </a:ext>
            </a:extLst>
          </p:cNvPr>
          <p:cNvSpPr/>
          <p:nvPr/>
        </p:nvSpPr>
        <p:spPr>
          <a:xfrm>
            <a:off x="7977008" y="3330494"/>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cxnSp>
        <p:nvCxnSpPr>
          <p:cNvPr id="1131" name="直接连接符 1130">
            <a:extLst>
              <a:ext uri="{FF2B5EF4-FFF2-40B4-BE49-F238E27FC236}">
                <a16:creationId xmlns:a16="http://schemas.microsoft.com/office/drawing/2014/main" id="{ED3399C2-D5B8-99BB-279A-1035582C341F}"/>
              </a:ext>
            </a:extLst>
          </p:cNvPr>
          <p:cNvCxnSpPr>
            <a:cxnSpLocks/>
            <a:stCxn id="1127" idx="4"/>
            <a:endCxn id="1130" idx="0"/>
          </p:cNvCxnSpPr>
          <p:nvPr/>
        </p:nvCxnSpPr>
        <p:spPr>
          <a:xfrm flipH="1">
            <a:off x="8041302" y="3197953"/>
            <a:ext cx="6959" cy="132541"/>
          </a:xfrm>
          <a:prstGeom prst="line">
            <a:avLst/>
          </a:prstGeom>
          <a:ln w="19050">
            <a:solidFill>
              <a:srgbClr val="00B050"/>
            </a:solidFill>
          </a:ln>
        </p:spPr>
        <p:style>
          <a:lnRef idx="2">
            <a:schemeClr val="dk1"/>
          </a:lnRef>
          <a:fillRef idx="0">
            <a:schemeClr val="dk1"/>
          </a:fillRef>
          <a:effectRef idx="1">
            <a:schemeClr val="dk1"/>
          </a:effectRef>
          <a:fontRef idx="minor">
            <a:schemeClr val="tx1"/>
          </a:fontRef>
        </p:style>
      </p:cxnSp>
      <p:sp>
        <p:nvSpPr>
          <p:cNvPr id="1132" name="文本框 1131">
            <a:extLst>
              <a:ext uri="{FF2B5EF4-FFF2-40B4-BE49-F238E27FC236}">
                <a16:creationId xmlns:a16="http://schemas.microsoft.com/office/drawing/2014/main" id="{91FD2C40-1575-14D8-F014-1725B1E86D1A}"/>
              </a:ext>
            </a:extLst>
          </p:cNvPr>
          <p:cNvSpPr txBox="1"/>
          <p:nvPr/>
        </p:nvSpPr>
        <p:spPr>
          <a:xfrm>
            <a:off x="7640194" y="3279410"/>
            <a:ext cx="242374" cy="246221"/>
          </a:xfrm>
          <a:prstGeom prst="rect">
            <a:avLst/>
          </a:prstGeom>
          <a:noFill/>
        </p:spPr>
        <p:txBody>
          <a:bodyPr wrap="square" rtlCol="0">
            <a:spAutoFit/>
          </a:bodyPr>
          <a:lstStyle/>
          <a:p>
            <a:r>
              <a:rPr lang="en-US" altLang="zh-CN" sz="1000" dirty="0">
                <a:latin typeface="Times New Roman" panose="02020603050405020304" pitchFamily="18" charset="0"/>
                <a:cs typeface="Times New Roman" panose="02020603050405020304" pitchFamily="18" charset="0"/>
              </a:rPr>
              <a:t>?</a:t>
            </a:r>
            <a:endParaRPr lang="zh-CN" altLang="en-US" sz="1000" dirty="0">
              <a:latin typeface="Times New Roman" panose="02020603050405020304" pitchFamily="18" charset="0"/>
              <a:cs typeface="Times New Roman" panose="02020603050405020304" pitchFamily="18" charset="0"/>
            </a:endParaRPr>
          </a:p>
        </p:txBody>
      </p:sp>
      <p:cxnSp>
        <p:nvCxnSpPr>
          <p:cNvPr id="1133" name="直接连接符 1132">
            <a:extLst>
              <a:ext uri="{FF2B5EF4-FFF2-40B4-BE49-F238E27FC236}">
                <a16:creationId xmlns:a16="http://schemas.microsoft.com/office/drawing/2014/main" id="{D3C4DE62-3C9F-1BC8-45D8-DB37A228B9CB}"/>
              </a:ext>
            </a:extLst>
          </p:cNvPr>
          <p:cNvCxnSpPr>
            <a:cxnSpLocks/>
            <a:stCxn id="1130" idx="2"/>
            <a:endCxn id="1078" idx="5"/>
          </p:cNvCxnSpPr>
          <p:nvPr/>
        </p:nvCxnSpPr>
        <p:spPr>
          <a:xfrm flipH="1">
            <a:off x="7809770" y="3398360"/>
            <a:ext cx="167238" cy="52250"/>
          </a:xfrm>
          <a:prstGeom prst="line">
            <a:avLst/>
          </a:prstGeom>
        </p:spPr>
        <p:style>
          <a:lnRef idx="2">
            <a:schemeClr val="dk1"/>
          </a:lnRef>
          <a:fillRef idx="0">
            <a:schemeClr val="dk1"/>
          </a:fillRef>
          <a:effectRef idx="1">
            <a:schemeClr val="dk1"/>
          </a:effectRef>
          <a:fontRef idx="minor">
            <a:schemeClr val="tx1"/>
          </a:fontRef>
        </p:style>
      </p:cxnSp>
      <p:sp>
        <p:nvSpPr>
          <p:cNvPr id="1134" name="文本框 1133">
            <a:extLst>
              <a:ext uri="{FF2B5EF4-FFF2-40B4-BE49-F238E27FC236}">
                <a16:creationId xmlns:a16="http://schemas.microsoft.com/office/drawing/2014/main" id="{39735636-E990-5FFE-F945-D9A269156A82}"/>
              </a:ext>
            </a:extLst>
          </p:cNvPr>
          <p:cNvSpPr txBox="1"/>
          <p:nvPr/>
        </p:nvSpPr>
        <p:spPr>
          <a:xfrm>
            <a:off x="7492827" y="3381766"/>
            <a:ext cx="489278" cy="276999"/>
          </a:xfrm>
          <a:prstGeom prst="rect">
            <a:avLst/>
          </a:prstGeom>
          <a:noFill/>
        </p:spPr>
        <p:txBody>
          <a:bodyPr wrap="square" rtlCol="0">
            <a:spAutoFit/>
          </a:bodyPr>
          <a:lstStyle/>
          <a:p>
            <a:pPr algn="ctr"/>
            <a:r>
              <a:rPr lang="en-US" altLang="zh-CN" sz="1200" dirty="0">
                <a:latin typeface="Times New Roman" panose="02020603050405020304" pitchFamily="18" charset="0"/>
                <a:cs typeface="Times New Roman" panose="02020603050405020304" pitchFamily="18" charset="0"/>
              </a:rPr>
              <a:t>Hard</a:t>
            </a:r>
            <a:endParaRPr lang="zh-CN" altLang="en-US" sz="1200" dirty="0">
              <a:latin typeface="Times New Roman" panose="02020603050405020304" pitchFamily="18" charset="0"/>
              <a:cs typeface="Times New Roman" panose="02020603050405020304" pitchFamily="18" charset="0"/>
            </a:endParaRPr>
          </a:p>
        </p:txBody>
      </p:sp>
      <p:sp>
        <p:nvSpPr>
          <p:cNvPr id="1135" name="椭圆 1134">
            <a:extLst>
              <a:ext uri="{FF2B5EF4-FFF2-40B4-BE49-F238E27FC236}">
                <a16:creationId xmlns:a16="http://schemas.microsoft.com/office/drawing/2014/main" id="{57FC6046-0F0E-DC6D-F2EC-3AAA9C3983CA}"/>
              </a:ext>
            </a:extLst>
          </p:cNvPr>
          <p:cNvSpPr/>
          <p:nvPr/>
        </p:nvSpPr>
        <p:spPr>
          <a:xfrm>
            <a:off x="7441834" y="2902596"/>
            <a:ext cx="781104" cy="763257"/>
          </a:xfrm>
          <a:prstGeom prst="ellipse">
            <a:avLst/>
          </a:prstGeom>
          <a:noFill/>
          <a:ln>
            <a:solidFill>
              <a:srgbClr val="00B05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6" name="文本框 1135">
            <a:extLst>
              <a:ext uri="{FF2B5EF4-FFF2-40B4-BE49-F238E27FC236}">
                <a16:creationId xmlns:a16="http://schemas.microsoft.com/office/drawing/2014/main" id="{B4D051B7-E269-068E-44A7-8F75C9F1E020}"/>
              </a:ext>
            </a:extLst>
          </p:cNvPr>
          <p:cNvSpPr txBox="1"/>
          <p:nvPr/>
        </p:nvSpPr>
        <p:spPr>
          <a:xfrm>
            <a:off x="6821582" y="3363106"/>
            <a:ext cx="274434" cy="307777"/>
          </a:xfrm>
          <a:prstGeom prst="rect">
            <a:avLst/>
          </a:prstGeom>
          <a:noFill/>
        </p:spPr>
        <p:txBody>
          <a:bodyPr wrap="square" rtlCol="0">
            <a:spAutoFit/>
          </a:bodyPr>
          <a:lstStyle/>
          <a:p>
            <a:r>
              <a:rPr lang="en-US" altLang="zh-CN" sz="1400" b="1" dirty="0"/>
              <a:t>-</a:t>
            </a:r>
            <a:endParaRPr lang="zh-CN" altLang="en-US" sz="1400" b="1" dirty="0"/>
          </a:p>
        </p:txBody>
      </p:sp>
      <p:sp>
        <p:nvSpPr>
          <p:cNvPr id="1137" name="矩形 1136">
            <a:extLst>
              <a:ext uri="{FF2B5EF4-FFF2-40B4-BE49-F238E27FC236}">
                <a16:creationId xmlns:a16="http://schemas.microsoft.com/office/drawing/2014/main" id="{B9A2CD56-BCCF-252C-3607-0D13271880C0}"/>
              </a:ext>
            </a:extLst>
          </p:cNvPr>
          <p:cNvSpPr/>
          <p:nvPr/>
        </p:nvSpPr>
        <p:spPr>
          <a:xfrm>
            <a:off x="6684582" y="2664288"/>
            <a:ext cx="1602181" cy="1079322"/>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8" name="文本框 1137">
            <a:extLst>
              <a:ext uri="{FF2B5EF4-FFF2-40B4-BE49-F238E27FC236}">
                <a16:creationId xmlns:a16="http://schemas.microsoft.com/office/drawing/2014/main" id="{A13A97D4-6B76-1861-46CF-B68C02519821}"/>
              </a:ext>
            </a:extLst>
          </p:cNvPr>
          <p:cNvSpPr txBox="1"/>
          <p:nvPr/>
        </p:nvSpPr>
        <p:spPr>
          <a:xfrm>
            <a:off x="6860522" y="3810645"/>
            <a:ext cx="1470975" cy="276999"/>
          </a:xfrm>
          <a:prstGeom prst="rect">
            <a:avLst/>
          </a:prstGeom>
          <a:noFill/>
        </p:spPr>
        <p:txBody>
          <a:bodyPr wrap="square">
            <a:spAutoFit/>
          </a:bodyPr>
          <a:lstStyle/>
          <a:p>
            <a:r>
              <a:rPr lang="en-US" altLang="zh-CN" sz="1200" i="0" dirty="0">
                <a:solidFill>
                  <a:srgbClr val="2C2C36"/>
                </a:solidFill>
                <a:effectLst/>
                <a:latin typeface="Times New Roman" panose="02020603050405020304" pitchFamily="18" charset="0"/>
                <a:cs typeface="Times New Roman" panose="02020603050405020304" pitchFamily="18" charset="0"/>
              </a:rPr>
              <a:t>Perturbed </a:t>
            </a:r>
            <a:r>
              <a:rPr lang="en-US" altLang="zh-CN" sz="1200" dirty="0">
                <a:latin typeface="Times New Roman" panose="02020603050405020304" pitchFamily="18" charset="0"/>
                <a:cs typeface="Times New Roman" panose="02020603050405020304" pitchFamily="18" charset="0"/>
              </a:rPr>
              <a:t>graph</a:t>
            </a:r>
            <a:endParaRPr lang="zh-CN" altLang="en-US" sz="1200" dirty="0">
              <a:latin typeface="Times New Roman" panose="02020603050405020304" pitchFamily="18" charset="0"/>
              <a:cs typeface="Times New Roman" panose="02020603050405020304" pitchFamily="18" charset="0"/>
            </a:endParaRPr>
          </a:p>
        </p:txBody>
      </p:sp>
      <p:sp>
        <p:nvSpPr>
          <p:cNvPr id="1140" name="文本框 1139">
            <a:extLst>
              <a:ext uri="{FF2B5EF4-FFF2-40B4-BE49-F238E27FC236}">
                <a16:creationId xmlns:a16="http://schemas.microsoft.com/office/drawing/2014/main" id="{4120EFCE-CEBA-BA4C-2536-F371186BCA76}"/>
              </a:ext>
            </a:extLst>
          </p:cNvPr>
          <p:cNvSpPr txBox="1"/>
          <p:nvPr/>
        </p:nvSpPr>
        <p:spPr>
          <a:xfrm>
            <a:off x="6748238" y="673312"/>
            <a:ext cx="1629733" cy="461665"/>
          </a:xfrm>
          <a:prstGeom prst="rect">
            <a:avLst/>
          </a:prstGeom>
          <a:noFill/>
        </p:spPr>
        <p:txBody>
          <a:bodyPr wrap="square">
            <a:spAutoFit/>
          </a:bodyPr>
          <a:lstStyle/>
          <a:p>
            <a:pPr algn="ctr"/>
            <a:r>
              <a:rPr lang="en-US" altLang="zh-CN" sz="1200" dirty="0">
                <a:solidFill>
                  <a:srgbClr val="2C2C36"/>
                </a:solidFill>
                <a:latin typeface="Times New Roman" panose="02020603050405020304" pitchFamily="18" charset="0"/>
                <a:cs typeface="Times New Roman" panose="02020603050405020304" pitchFamily="18" charset="0"/>
              </a:rPr>
              <a:t>Ownership verification via decision </a:t>
            </a:r>
            <a:r>
              <a:rPr lang="en-US" altLang="zh-CN" sz="1200" dirty="0">
                <a:solidFill>
                  <a:srgbClr val="FF0000"/>
                </a:solidFill>
                <a:latin typeface="Times New Roman" panose="02020603050405020304" pitchFamily="18" charset="0"/>
                <a:cs typeface="Times New Roman" panose="02020603050405020304" pitchFamily="18" charset="0"/>
              </a:rPr>
              <a:t>agreement</a:t>
            </a:r>
            <a:endParaRPr lang="zh-CN" altLang="en-US" sz="1200" dirty="0">
              <a:solidFill>
                <a:srgbClr val="FF0000"/>
              </a:solidFill>
              <a:latin typeface="Times New Roman" panose="02020603050405020304" pitchFamily="18" charset="0"/>
              <a:cs typeface="Times New Roman" panose="02020603050405020304" pitchFamily="18" charset="0"/>
            </a:endParaRPr>
          </a:p>
        </p:txBody>
      </p:sp>
      <p:cxnSp>
        <p:nvCxnSpPr>
          <p:cNvPr id="1141" name="直接箭头连接符 1140">
            <a:extLst>
              <a:ext uri="{FF2B5EF4-FFF2-40B4-BE49-F238E27FC236}">
                <a16:creationId xmlns:a16="http://schemas.microsoft.com/office/drawing/2014/main" id="{F2259163-4DCF-29FC-F3BF-7537D8B62BCA}"/>
              </a:ext>
            </a:extLst>
          </p:cNvPr>
          <p:cNvCxnSpPr>
            <a:cxnSpLocks/>
          </p:cNvCxnSpPr>
          <p:nvPr/>
        </p:nvCxnSpPr>
        <p:spPr>
          <a:xfrm>
            <a:off x="8591099" y="907138"/>
            <a:ext cx="40985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143" name="文本框 1142">
            <a:extLst>
              <a:ext uri="{FF2B5EF4-FFF2-40B4-BE49-F238E27FC236}">
                <a16:creationId xmlns:a16="http://schemas.microsoft.com/office/drawing/2014/main" id="{2BCE3BD6-B722-C4A3-5EF5-46F84BB0D10D}"/>
              </a:ext>
            </a:extLst>
          </p:cNvPr>
          <p:cNvSpPr txBox="1"/>
          <p:nvPr/>
        </p:nvSpPr>
        <p:spPr>
          <a:xfrm>
            <a:off x="9266571" y="686346"/>
            <a:ext cx="1938327" cy="461665"/>
          </a:xfrm>
          <a:prstGeom prst="rect">
            <a:avLst/>
          </a:prstGeom>
          <a:noFill/>
        </p:spPr>
        <p:txBody>
          <a:bodyPr wrap="square">
            <a:spAutoFit/>
          </a:bodyPr>
          <a:lstStyle/>
          <a:p>
            <a:pPr algn="ctr"/>
            <a:r>
              <a:rPr lang="en-US" altLang="zh-CN" sz="1200" dirty="0">
                <a:latin typeface="Times New Roman" panose="02020603050405020304" pitchFamily="18" charset="0"/>
                <a:cs typeface="Times New Roman" panose="02020603050405020304" pitchFamily="18" charset="0"/>
              </a:rPr>
              <a:t>B</a:t>
            </a:r>
            <a:r>
              <a:rPr lang="en-US" altLang="zh-CN" sz="1200" i="0" dirty="0">
                <a:effectLst/>
                <a:latin typeface="Times New Roman" panose="02020603050405020304" pitchFamily="18" charset="0"/>
                <a:cs typeface="Times New Roman" panose="02020603050405020304" pitchFamily="18" charset="0"/>
              </a:rPr>
              <a:t>oth models yield identical class predictions</a:t>
            </a:r>
            <a:endParaRPr lang="zh-CN" altLang="en-US" sz="1200" dirty="0">
              <a:latin typeface="Times New Roman" panose="02020603050405020304" pitchFamily="18" charset="0"/>
              <a:cs typeface="Times New Roman" panose="02020603050405020304" pitchFamily="18" charset="0"/>
            </a:endParaRPr>
          </a:p>
        </p:txBody>
      </p:sp>
      <p:sp>
        <p:nvSpPr>
          <p:cNvPr id="1147" name="文本框 1146">
            <a:extLst>
              <a:ext uri="{FF2B5EF4-FFF2-40B4-BE49-F238E27FC236}">
                <a16:creationId xmlns:a16="http://schemas.microsoft.com/office/drawing/2014/main" id="{9CC06DFF-90C7-9221-0425-60337D7CBF00}"/>
              </a:ext>
            </a:extLst>
          </p:cNvPr>
          <p:cNvSpPr txBox="1"/>
          <p:nvPr/>
        </p:nvSpPr>
        <p:spPr>
          <a:xfrm>
            <a:off x="6748238" y="1400182"/>
            <a:ext cx="1836249" cy="461665"/>
          </a:xfrm>
          <a:prstGeom prst="rect">
            <a:avLst/>
          </a:prstGeom>
          <a:noFill/>
        </p:spPr>
        <p:txBody>
          <a:bodyPr wrap="square">
            <a:spAutoFit/>
          </a:bodyPr>
          <a:lstStyle/>
          <a:p>
            <a:pPr algn="ctr"/>
            <a:r>
              <a:rPr lang="en-US" altLang="zh-CN" sz="1200" dirty="0">
                <a:latin typeface="Times New Roman" panose="02020603050405020304" pitchFamily="18" charset="0"/>
                <a:cs typeface="Times New Roman" panose="02020603050405020304" pitchFamily="18" charset="0"/>
              </a:rPr>
              <a:t>Ownership verification via distributional </a:t>
            </a:r>
            <a:r>
              <a:rPr lang="en-US" altLang="zh-CN" sz="1200" dirty="0">
                <a:solidFill>
                  <a:srgbClr val="FF0000"/>
                </a:solidFill>
                <a:latin typeface="Times New Roman" panose="02020603050405020304" pitchFamily="18" charset="0"/>
                <a:cs typeface="Times New Roman" panose="02020603050405020304" pitchFamily="18" charset="0"/>
              </a:rPr>
              <a:t>inference</a:t>
            </a:r>
            <a:endParaRPr lang="zh-CN" altLang="en-US" sz="1200" dirty="0">
              <a:solidFill>
                <a:srgbClr val="FF0000"/>
              </a:solidFill>
              <a:latin typeface="Times New Roman" panose="02020603050405020304" pitchFamily="18" charset="0"/>
              <a:cs typeface="Times New Roman" panose="02020603050405020304" pitchFamily="18" charset="0"/>
            </a:endParaRPr>
          </a:p>
        </p:txBody>
      </p:sp>
      <p:cxnSp>
        <p:nvCxnSpPr>
          <p:cNvPr id="1148" name="直接箭头连接符 1147">
            <a:extLst>
              <a:ext uri="{FF2B5EF4-FFF2-40B4-BE49-F238E27FC236}">
                <a16:creationId xmlns:a16="http://schemas.microsoft.com/office/drawing/2014/main" id="{C803FE85-044C-6B13-6473-706B675D38AD}"/>
              </a:ext>
            </a:extLst>
          </p:cNvPr>
          <p:cNvCxnSpPr>
            <a:cxnSpLocks/>
          </p:cNvCxnSpPr>
          <p:nvPr/>
        </p:nvCxnSpPr>
        <p:spPr>
          <a:xfrm>
            <a:off x="8627842" y="1630683"/>
            <a:ext cx="40985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150" name="文本框 1149">
            <a:extLst>
              <a:ext uri="{FF2B5EF4-FFF2-40B4-BE49-F238E27FC236}">
                <a16:creationId xmlns:a16="http://schemas.microsoft.com/office/drawing/2014/main" id="{FC0F85CB-0EDB-9064-32A3-526A4D1D8764}"/>
              </a:ext>
            </a:extLst>
          </p:cNvPr>
          <p:cNvSpPr txBox="1"/>
          <p:nvPr/>
        </p:nvSpPr>
        <p:spPr>
          <a:xfrm>
            <a:off x="9286815" y="1390454"/>
            <a:ext cx="2162640" cy="461665"/>
          </a:xfrm>
          <a:prstGeom prst="rect">
            <a:avLst/>
          </a:prstGeom>
          <a:noFill/>
        </p:spPr>
        <p:txBody>
          <a:bodyPr wrap="square">
            <a:spAutoFit/>
          </a:bodyPr>
          <a:lstStyle/>
          <a:p>
            <a:pPr algn="ctr"/>
            <a:r>
              <a:rPr lang="en-US" altLang="zh-CN" sz="1200" dirty="0">
                <a:latin typeface="Times New Roman" panose="02020603050405020304" pitchFamily="18" charset="0"/>
                <a:cs typeface="Times New Roman" panose="02020603050405020304" pitchFamily="18" charset="0"/>
              </a:rPr>
              <a:t>Both models exhibit similar probability distributions</a:t>
            </a:r>
            <a:endParaRPr lang="zh-CN" altLang="en-US" sz="1200" dirty="0">
              <a:solidFill>
                <a:srgbClr val="FF0000"/>
              </a:solidFill>
              <a:latin typeface="Times New Roman" panose="02020603050405020304" pitchFamily="18" charset="0"/>
              <a:cs typeface="Times New Roman" panose="02020603050405020304" pitchFamily="18" charset="0"/>
            </a:endParaRPr>
          </a:p>
        </p:txBody>
      </p:sp>
      <p:sp>
        <p:nvSpPr>
          <p:cNvPr id="322" name="文本框 321">
            <a:extLst>
              <a:ext uri="{FF2B5EF4-FFF2-40B4-BE49-F238E27FC236}">
                <a16:creationId xmlns:a16="http://schemas.microsoft.com/office/drawing/2014/main" id="{0CEE33BC-F89E-F4C3-140C-5AE8665E3C6F}"/>
              </a:ext>
            </a:extLst>
          </p:cNvPr>
          <p:cNvSpPr txBox="1"/>
          <p:nvPr/>
        </p:nvSpPr>
        <p:spPr>
          <a:xfrm>
            <a:off x="6588071" y="403217"/>
            <a:ext cx="2439197" cy="276999"/>
          </a:xfrm>
          <a:prstGeom prst="rect">
            <a:avLst/>
          </a:prstGeom>
          <a:noFill/>
        </p:spPr>
        <p:txBody>
          <a:bodyPr wrap="square">
            <a:spAutoFit/>
          </a:bodyPr>
          <a:lstStyle/>
          <a:p>
            <a:pPr algn="l"/>
            <a:r>
              <a:rPr lang="en-US" altLang="zh-CN" sz="1200" i="0" dirty="0">
                <a:effectLst/>
                <a:latin typeface="Times New Roman" panose="02020603050405020304" pitchFamily="18" charset="0"/>
                <a:cs typeface="Times New Roman" panose="02020603050405020304" pitchFamily="18" charset="0"/>
              </a:rPr>
              <a:t>1) Behavioral </a:t>
            </a:r>
            <a:r>
              <a:rPr lang="en-US" altLang="zh-CN" sz="1200" i="0" dirty="0">
                <a:solidFill>
                  <a:srgbClr val="FF0000"/>
                </a:solidFill>
                <a:effectLst/>
                <a:latin typeface="Times New Roman" panose="02020603050405020304" pitchFamily="18" charset="0"/>
                <a:cs typeface="Times New Roman" panose="02020603050405020304" pitchFamily="18" charset="0"/>
              </a:rPr>
              <a:t>agreement</a:t>
            </a:r>
            <a:r>
              <a:rPr lang="en-US" altLang="zh-CN" sz="1200" i="0" dirty="0">
                <a:effectLst/>
                <a:latin typeface="Times New Roman" panose="02020603050405020304" pitchFamily="18" charset="0"/>
                <a:cs typeface="Times New Roman" panose="02020603050405020304" pitchFamily="18" charset="0"/>
              </a:rPr>
              <a:t> </a:t>
            </a:r>
            <a:r>
              <a:rPr lang="en-US" altLang="zh-CN" sz="1200" dirty="0">
                <a:latin typeface="Times New Roman" panose="02020603050405020304" pitchFamily="18" charset="0"/>
                <a:cs typeface="Times New Roman" panose="02020603050405020304" pitchFamily="18" charset="0"/>
              </a:rPr>
              <a:t>c</a:t>
            </a:r>
            <a:r>
              <a:rPr lang="en-US" altLang="zh-CN" sz="1200" i="0" dirty="0">
                <a:effectLst/>
                <a:latin typeface="Times New Roman" panose="02020603050405020304" pitchFamily="18" charset="0"/>
                <a:cs typeface="Times New Roman" panose="02020603050405020304" pitchFamily="18" charset="0"/>
              </a:rPr>
              <a:t>heck</a:t>
            </a:r>
          </a:p>
        </p:txBody>
      </p:sp>
      <p:sp>
        <p:nvSpPr>
          <p:cNvPr id="324" name="文本框 323">
            <a:extLst>
              <a:ext uri="{FF2B5EF4-FFF2-40B4-BE49-F238E27FC236}">
                <a16:creationId xmlns:a16="http://schemas.microsoft.com/office/drawing/2014/main" id="{4A2E1D87-9E56-8058-8D48-2BDD42115D13}"/>
              </a:ext>
            </a:extLst>
          </p:cNvPr>
          <p:cNvSpPr txBox="1"/>
          <p:nvPr/>
        </p:nvSpPr>
        <p:spPr>
          <a:xfrm>
            <a:off x="6588071" y="1152959"/>
            <a:ext cx="2653206"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2) Distributional </a:t>
            </a:r>
            <a:r>
              <a:rPr lang="en-US" altLang="zh-CN" sz="1200" dirty="0">
                <a:solidFill>
                  <a:srgbClr val="FF0000"/>
                </a:solidFill>
                <a:latin typeface="Times New Roman" panose="02020603050405020304" pitchFamily="18" charset="0"/>
                <a:cs typeface="Times New Roman" panose="02020603050405020304" pitchFamily="18" charset="0"/>
              </a:rPr>
              <a:t>agreement</a:t>
            </a:r>
            <a:r>
              <a:rPr lang="en-US" altLang="zh-CN" sz="1200" dirty="0">
                <a:latin typeface="Times New Roman" panose="02020603050405020304" pitchFamily="18" charset="0"/>
                <a:cs typeface="Times New Roman" panose="02020603050405020304" pitchFamily="18" charset="0"/>
              </a:rPr>
              <a:t> check</a:t>
            </a:r>
            <a:endParaRPr lang="zh-CN" altLang="en-US" sz="1200" dirty="0">
              <a:latin typeface="Times New Roman" panose="02020603050405020304" pitchFamily="18" charset="0"/>
              <a:cs typeface="Times New Roman" panose="02020603050405020304" pitchFamily="18" charset="0"/>
            </a:endParaRPr>
          </a:p>
        </p:txBody>
      </p:sp>
      <p:pic>
        <p:nvPicPr>
          <p:cNvPr id="328" name="图片 327">
            <a:extLst>
              <a:ext uri="{FF2B5EF4-FFF2-40B4-BE49-F238E27FC236}">
                <a16:creationId xmlns:a16="http://schemas.microsoft.com/office/drawing/2014/main" id="{D13B5113-4925-87FA-7D3E-7DA6431DD82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91655" y="2253958"/>
            <a:ext cx="892473" cy="957600"/>
          </a:xfrm>
          <a:prstGeom prst="rect">
            <a:avLst/>
          </a:prstGeom>
        </p:spPr>
      </p:pic>
      <p:grpSp>
        <p:nvGrpSpPr>
          <p:cNvPr id="333" name="Google Shape;4303;p42">
            <a:extLst>
              <a:ext uri="{FF2B5EF4-FFF2-40B4-BE49-F238E27FC236}">
                <a16:creationId xmlns:a16="http://schemas.microsoft.com/office/drawing/2014/main" id="{2DC7844D-B714-9929-AF19-B46804CA242E}"/>
              </a:ext>
            </a:extLst>
          </p:cNvPr>
          <p:cNvGrpSpPr/>
          <p:nvPr/>
        </p:nvGrpSpPr>
        <p:grpSpPr>
          <a:xfrm rot="16200000">
            <a:off x="10025853" y="2580817"/>
            <a:ext cx="192428" cy="520706"/>
            <a:chOff x="6545125" y="610550"/>
            <a:chExt cx="274900" cy="822600"/>
          </a:xfrm>
          <a:solidFill>
            <a:srgbClr val="E3EEFF"/>
          </a:solidFill>
        </p:grpSpPr>
        <p:sp>
          <p:nvSpPr>
            <p:cNvPr id="334" name="Google Shape;4304;p42">
              <a:extLst>
                <a:ext uri="{FF2B5EF4-FFF2-40B4-BE49-F238E27FC236}">
                  <a16:creationId xmlns:a16="http://schemas.microsoft.com/office/drawing/2014/main" id="{3A6EB055-8A57-B1BB-4DF7-496859C72C52}"/>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5" name="Google Shape;4305;p42">
              <a:extLst>
                <a:ext uri="{FF2B5EF4-FFF2-40B4-BE49-F238E27FC236}">
                  <a16:creationId xmlns:a16="http://schemas.microsoft.com/office/drawing/2014/main" id="{4264DD4C-9124-48EE-9A64-2B71039BE1FC}"/>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6" name="Google Shape;4306;p42">
              <a:extLst>
                <a:ext uri="{FF2B5EF4-FFF2-40B4-BE49-F238E27FC236}">
                  <a16:creationId xmlns:a16="http://schemas.microsoft.com/office/drawing/2014/main" id="{3C8C0911-F5DD-C8BE-E646-587770AC464B}"/>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37" name="Google Shape;4303;p42">
            <a:extLst>
              <a:ext uri="{FF2B5EF4-FFF2-40B4-BE49-F238E27FC236}">
                <a16:creationId xmlns:a16="http://schemas.microsoft.com/office/drawing/2014/main" id="{C321EF73-58C2-0972-CD00-94A9E1E8C24C}"/>
              </a:ext>
            </a:extLst>
          </p:cNvPr>
          <p:cNvGrpSpPr/>
          <p:nvPr/>
        </p:nvGrpSpPr>
        <p:grpSpPr>
          <a:xfrm rot="16200000">
            <a:off x="9993200" y="2606856"/>
            <a:ext cx="192428" cy="520706"/>
            <a:chOff x="6545125" y="610550"/>
            <a:chExt cx="274900" cy="822600"/>
          </a:xfrm>
          <a:solidFill>
            <a:srgbClr val="E3EEFF"/>
          </a:solidFill>
        </p:grpSpPr>
        <p:sp>
          <p:nvSpPr>
            <p:cNvPr id="338" name="Google Shape;4304;p42">
              <a:extLst>
                <a:ext uri="{FF2B5EF4-FFF2-40B4-BE49-F238E27FC236}">
                  <a16:creationId xmlns:a16="http://schemas.microsoft.com/office/drawing/2014/main" id="{1B474642-DF28-7135-D30D-CC2A6A6EC6F0}"/>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9" name="Google Shape;4305;p42">
              <a:extLst>
                <a:ext uri="{FF2B5EF4-FFF2-40B4-BE49-F238E27FC236}">
                  <a16:creationId xmlns:a16="http://schemas.microsoft.com/office/drawing/2014/main" id="{EFA036F4-26B2-E480-013D-91F7C775AF37}"/>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0" name="Google Shape;4306;p42">
              <a:extLst>
                <a:ext uri="{FF2B5EF4-FFF2-40B4-BE49-F238E27FC236}">
                  <a16:creationId xmlns:a16="http://schemas.microsoft.com/office/drawing/2014/main" id="{ECF576E1-E7C0-4477-C006-75437ADA5A00}"/>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41" name="Google Shape;4303;p42">
            <a:extLst>
              <a:ext uri="{FF2B5EF4-FFF2-40B4-BE49-F238E27FC236}">
                <a16:creationId xmlns:a16="http://schemas.microsoft.com/office/drawing/2014/main" id="{6DAEBBA3-A9F5-281B-ACC3-D32C8EC9F270}"/>
              </a:ext>
            </a:extLst>
          </p:cNvPr>
          <p:cNvGrpSpPr/>
          <p:nvPr/>
        </p:nvGrpSpPr>
        <p:grpSpPr>
          <a:xfrm rot="16200000">
            <a:off x="9944224" y="2637403"/>
            <a:ext cx="192428" cy="520706"/>
            <a:chOff x="6545125" y="610550"/>
            <a:chExt cx="274900" cy="822600"/>
          </a:xfrm>
          <a:solidFill>
            <a:srgbClr val="E3EEFF"/>
          </a:solidFill>
        </p:grpSpPr>
        <p:sp>
          <p:nvSpPr>
            <p:cNvPr id="342" name="Google Shape;4304;p42">
              <a:extLst>
                <a:ext uri="{FF2B5EF4-FFF2-40B4-BE49-F238E27FC236}">
                  <a16:creationId xmlns:a16="http://schemas.microsoft.com/office/drawing/2014/main" id="{BE52A81C-B813-31DA-621C-F13B9000D34C}"/>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4" name="Google Shape;4305;p42">
              <a:extLst>
                <a:ext uri="{FF2B5EF4-FFF2-40B4-BE49-F238E27FC236}">
                  <a16:creationId xmlns:a16="http://schemas.microsoft.com/office/drawing/2014/main" id="{BCF2FF25-961F-B034-C550-3F0076AF9B60}"/>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1" name="Google Shape;4306;p42">
              <a:extLst>
                <a:ext uri="{FF2B5EF4-FFF2-40B4-BE49-F238E27FC236}">
                  <a16:creationId xmlns:a16="http://schemas.microsoft.com/office/drawing/2014/main" id="{3332C68A-193D-4636-9F93-462257FF558B}"/>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52" name="Google Shape;4303;p42">
            <a:extLst>
              <a:ext uri="{FF2B5EF4-FFF2-40B4-BE49-F238E27FC236}">
                <a16:creationId xmlns:a16="http://schemas.microsoft.com/office/drawing/2014/main" id="{645B2EBC-38F6-3007-32DB-BA27EA1B2907}"/>
              </a:ext>
            </a:extLst>
          </p:cNvPr>
          <p:cNvGrpSpPr/>
          <p:nvPr/>
        </p:nvGrpSpPr>
        <p:grpSpPr>
          <a:xfrm rot="16200000">
            <a:off x="9911854" y="2670624"/>
            <a:ext cx="192428" cy="520706"/>
            <a:chOff x="6545125" y="610550"/>
            <a:chExt cx="274900" cy="822600"/>
          </a:xfrm>
          <a:solidFill>
            <a:srgbClr val="E3EEFF"/>
          </a:solidFill>
        </p:grpSpPr>
        <p:sp>
          <p:nvSpPr>
            <p:cNvPr id="354" name="Google Shape;4304;p42">
              <a:extLst>
                <a:ext uri="{FF2B5EF4-FFF2-40B4-BE49-F238E27FC236}">
                  <a16:creationId xmlns:a16="http://schemas.microsoft.com/office/drawing/2014/main" id="{F5471502-A33A-FA38-822D-7ED6C7DE4F4D}"/>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5" name="Google Shape;4305;p42">
              <a:extLst>
                <a:ext uri="{FF2B5EF4-FFF2-40B4-BE49-F238E27FC236}">
                  <a16:creationId xmlns:a16="http://schemas.microsoft.com/office/drawing/2014/main" id="{29C413D1-9D60-B1FF-2A42-474B6DED3608}"/>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6" name="Google Shape;4306;p42">
              <a:extLst>
                <a:ext uri="{FF2B5EF4-FFF2-40B4-BE49-F238E27FC236}">
                  <a16:creationId xmlns:a16="http://schemas.microsoft.com/office/drawing/2014/main" id="{C66C312E-6068-50B9-8872-FC63C5869F2B}"/>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57" name="Google Shape;4303;p42">
            <a:extLst>
              <a:ext uri="{FF2B5EF4-FFF2-40B4-BE49-F238E27FC236}">
                <a16:creationId xmlns:a16="http://schemas.microsoft.com/office/drawing/2014/main" id="{05C48C30-7446-F954-F587-ABED4A124A98}"/>
              </a:ext>
            </a:extLst>
          </p:cNvPr>
          <p:cNvGrpSpPr/>
          <p:nvPr/>
        </p:nvGrpSpPr>
        <p:grpSpPr>
          <a:xfrm rot="16200000">
            <a:off x="10013187" y="3184814"/>
            <a:ext cx="192428" cy="520706"/>
            <a:chOff x="6545125" y="610550"/>
            <a:chExt cx="274900" cy="822600"/>
          </a:xfrm>
          <a:solidFill>
            <a:srgbClr val="FFC000"/>
          </a:solidFill>
        </p:grpSpPr>
        <p:sp>
          <p:nvSpPr>
            <p:cNvPr id="359" name="Google Shape;4304;p42">
              <a:extLst>
                <a:ext uri="{FF2B5EF4-FFF2-40B4-BE49-F238E27FC236}">
                  <a16:creationId xmlns:a16="http://schemas.microsoft.com/office/drawing/2014/main" id="{D3FEBE38-BDDA-1B8C-3647-02D1071B0C2D}"/>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0" name="Google Shape;4305;p42">
              <a:extLst>
                <a:ext uri="{FF2B5EF4-FFF2-40B4-BE49-F238E27FC236}">
                  <a16:creationId xmlns:a16="http://schemas.microsoft.com/office/drawing/2014/main" id="{DD2D2EB8-040D-6D97-C1C2-8EB56D709D53}"/>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1" name="Google Shape;4306;p42">
              <a:extLst>
                <a:ext uri="{FF2B5EF4-FFF2-40B4-BE49-F238E27FC236}">
                  <a16:creationId xmlns:a16="http://schemas.microsoft.com/office/drawing/2014/main" id="{4DE9891D-1B20-E053-61B5-735DF94FA113}"/>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62" name="Google Shape;4303;p42">
            <a:extLst>
              <a:ext uri="{FF2B5EF4-FFF2-40B4-BE49-F238E27FC236}">
                <a16:creationId xmlns:a16="http://schemas.microsoft.com/office/drawing/2014/main" id="{CA594FB6-5290-0297-18E1-84E8683B15FC}"/>
              </a:ext>
            </a:extLst>
          </p:cNvPr>
          <p:cNvGrpSpPr/>
          <p:nvPr/>
        </p:nvGrpSpPr>
        <p:grpSpPr>
          <a:xfrm rot="16200000">
            <a:off x="9969645" y="3223330"/>
            <a:ext cx="192428" cy="520706"/>
            <a:chOff x="6545125" y="610550"/>
            <a:chExt cx="274900" cy="822600"/>
          </a:xfrm>
          <a:solidFill>
            <a:srgbClr val="FFC000"/>
          </a:solidFill>
        </p:grpSpPr>
        <p:sp>
          <p:nvSpPr>
            <p:cNvPr id="363" name="Google Shape;4304;p42">
              <a:extLst>
                <a:ext uri="{FF2B5EF4-FFF2-40B4-BE49-F238E27FC236}">
                  <a16:creationId xmlns:a16="http://schemas.microsoft.com/office/drawing/2014/main" id="{0DF629D5-5013-15B9-F9A2-AB4161F09C06}"/>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4" name="Google Shape;4305;p42">
              <a:extLst>
                <a:ext uri="{FF2B5EF4-FFF2-40B4-BE49-F238E27FC236}">
                  <a16:creationId xmlns:a16="http://schemas.microsoft.com/office/drawing/2014/main" id="{17F970B2-C984-1716-0BBE-577C56C7658F}"/>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5" name="Google Shape;4306;p42">
              <a:extLst>
                <a:ext uri="{FF2B5EF4-FFF2-40B4-BE49-F238E27FC236}">
                  <a16:creationId xmlns:a16="http://schemas.microsoft.com/office/drawing/2014/main" id="{9B1BF755-5030-622A-ED5A-D9BB61483AD5}"/>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66" name="Google Shape;4303;p42">
            <a:extLst>
              <a:ext uri="{FF2B5EF4-FFF2-40B4-BE49-F238E27FC236}">
                <a16:creationId xmlns:a16="http://schemas.microsoft.com/office/drawing/2014/main" id="{B5FC0C18-19FA-F403-CA12-FF0031E0F200}"/>
              </a:ext>
            </a:extLst>
          </p:cNvPr>
          <p:cNvGrpSpPr/>
          <p:nvPr/>
        </p:nvGrpSpPr>
        <p:grpSpPr>
          <a:xfrm rot="16200000">
            <a:off x="9930458" y="3257778"/>
            <a:ext cx="192428" cy="520706"/>
            <a:chOff x="6545125" y="610550"/>
            <a:chExt cx="274901" cy="822600"/>
          </a:xfrm>
          <a:solidFill>
            <a:srgbClr val="FFC000"/>
          </a:solidFill>
        </p:grpSpPr>
        <p:sp>
          <p:nvSpPr>
            <p:cNvPr id="367" name="Google Shape;4304;p42">
              <a:extLst>
                <a:ext uri="{FF2B5EF4-FFF2-40B4-BE49-F238E27FC236}">
                  <a16:creationId xmlns:a16="http://schemas.microsoft.com/office/drawing/2014/main" id="{AADC357B-EEA6-8331-92ED-929E01ECA63B}"/>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8" name="Google Shape;4305;p42">
              <a:extLst>
                <a:ext uri="{FF2B5EF4-FFF2-40B4-BE49-F238E27FC236}">
                  <a16:creationId xmlns:a16="http://schemas.microsoft.com/office/drawing/2014/main" id="{B84323E2-721B-A77A-1863-3F44F213E393}"/>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8" name="Google Shape;4306;p42">
              <a:extLst>
                <a:ext uri="{FF2B5EF4-FFF2-40B4-BE49-F238E27FC236}">
                  <a16:creationId xmlns:a16="http://schemas.microsoft.com/office/drawing/2014/main" id="{C6DB401A-1B08-804F-64B1-84526BE35DB0}"/>
                </a:ext>
              </a:extLst>
            </p:cNvPr>
            <p:cNvSpPr/>
            <p:nvPr/>
          </p:nvSpPr>
          <p:spPr>
            <a:xfrm>
              <a:off x="6545825" y="1158949"/>
              <a:ext cx="274201" cy="274201"/>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76" name="Google Shape;4303;p42">
            <a:extLst>
              <a:ext uri="{FF2B5EF4-FFF2-40B4-BE49-F238E27FC236}">
                <a16:creationId xmlns:a16="http://schemas.microsoft.com/office/drawing/2014/main" id="{00A2ABF9-D92F-B890-C8EB-69C2E4D1184A}"/>
              </a:ext>
            </a:extLst>
          </p:cNvPr>
          <p:cNvGrpSpPr/>
          <p:nvPr/>
        </p:nvGrpSpPr>
        <p:grpSpPr>
          <a:xfrm rot="16200000">
            <a:off x="9887594" y="3285706"/>
            <a:ext cx="192428" cy="520706"/>
            <a:chOff x="6545125" y="610550"/>
            <a:chExt cx="274900" cy="822600"/>
          </a:xfrm>
          <a:solidFill>
            <a:srgbClr val="FFC000"/>
          </a:solidFill>
        </p:grpSpPr>
        <p:sp>
          <p:nvSpPr>
            <p:cNvPr id="778" name="Google Shape;4304;p42">
              <a:extLst>
                <a:ext uri="{FF2B5EF4-FFF2-40B4-BE49-F238E27FC236}">
                  <a16:creationId xmlns:a16="http://schemas.microsoft.com/office/drawing/2014/main" id="{F34858C9-48D3-01CC-2439-A27836559E10}"/>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9" name="Google Shape;4305;p42">
              <a:extLst>
                <a:ext uri="{FF2B5EF4-FFF2-40B4-BE49-F238E27FC236}">
                  <a16:creationId xmlns:a16="http://schemas.microsoft.com/office/drawing/2014/main" id="{D1F52BE8-7144-D811-0182-FC3414DE3F45}"/>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0" name="Google Shape;4306;p42">
              <a:extLst>
                <a:ext uri="{FF2B5EF4-FFF2-40B4-BE49-F238E27FC236}">
                  <a16:creationId xmlns:a16="http://schemas.microsoft.com/office/drawing/2014/main" id="{5B89241F-4A26-B44E-D12E-ED1FADBD1FF5}"/>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783" name="矩形 782">
            <a:extLst>
              <a:ext uri="{FF2B5EF4-FFF2-40B4-BE49-F238E27FC236}">
                <a16:creationId xmlns:a16="http://schemas.microsoft.com/office/drawing/2014/main" id="{1586B9CD-5EFC-1B8B-8004-8AEFA212B05B}"/>
              </a:ext>
            </a:extLst>
          </p:cNvPr>
          <p:cNvSpPr/>
          <p:nvPr/>
        </p:nvSpPr>
        <p:spPr>
          <a:xfrm>
            <a:off x="9611550" y="2587188"/>
            <a:ext cx="936015" cy="1213988"/>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87" name="文本框 786">
            <a:extLst>
              <a:ext uri="{FF2B5EF4-FFF2-40B4-BE49-F238E27FC236}">
                <a16:creationId xmlns:a16="http://schemas.microsoft.com/office/drawing/2014/main" id="{3373EAC1-BF71-667A-BD62-4BE358F796B8}"/>
              </a:ext>
            </a:extLst>
          </p:cNvPr>
          <p:cNvSpPr txBox="1"/>
          <p:nvPr/>
        </p:nvSpPr>
        <p:spPr>
          <a:xfrm>
            <a:off x="8514119" y="3071141"/>
            <a:ext cx="1116929"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Legal model</a:t>
            </a:r>
            <a:endParaRPr lang="zh-CN" altLang="en-US" sz="1200" dirty="0"/>
          </a:p>
        </p:txBody>
      </p:sp>
      <p:sp>
        <p:nvSpPr>
          <p:cNvPr id="788" name="文本框 787">
            <a:extLst>
              <a:ext uri="{FF2B5EF4-FFF2-40B4-BE49-F238E27FC236}">
                <a16:creationId xmlns:a16="http://schemas.microsoft.com/office/drawing/2014/main" id="{321A89E7-8CA6-E7B0-5581-34CE14393204}"/>
              </a:ext>
            </a:extLst>
          </p:cNvPr>
          <p:cNvSpPr txBox="1"/>
          <p:nvPr/>
        </p:nvSpPr>
        <p:spPr>
          <a:xfrm>
            <a:off x="8314281" y="3784272"/>
            <a:ext cx="1267316"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Suspected model</a:t>
            </a:r>
            <a:endParaRPr lang="zh-CN" altLang="en-US" sz="1200" dirty="0"/>
          </a:p>
        </p:txBody>
      </p:sp>
      <mc:AlternateContent xmlns:mc="http://schemas.openxmlformats.org/markup-compatibility/2006" xmlns:a14="http://schemas.microsoft.com/office/drawing/2010/main">
        <mc:Choice Requires="a14">
          <p:sp>
            <p:nvSpPr>
              <p:cNvPr id="795" name="文本框 794">
                <a:extLst>
                  <a:ext uri="{FF2B5EF4-FFF2-40B4-BE49-F238E27FC236}">
                    <a16:creationId xmlns:a16="http://schemas.microsoft.com/office/drawing/2014/main" id="{2D2967FF-3E75-87EA-2704-D4A5C2C958EF}"/>
                  </a:ext>
                </a:extLst>
              </p:cNvPr>
              <p:cNvSpPr txBox="1"/>
              <p:nvPr/>
            </p:nvSpPr>
            <p:spPr>
              <a:xfrm>
                <a:off x="7610194" y="4532738"/>
                <a:ext cx="2176811" cy="276999"/>
              </a:xfrm>
              <a:prstGeom prst="rect">
                <a:avLst/>
              </a:prstGeom>
              <a:noFill/>
            </p:spPr>
            <p:txBody>
              <a:bodyPr wrap="square" rtlCol="0">
                <a:spAutoFit/>
              </a:bodyPr>
              <a:lstStyle/>
              <a:p>
                <a:pPr algn="ctr"/>
                <a:r>
                  <a:rPr lang="en-US" altLang="zh-CN" sz="1200" dirty="0">
                    <a:solidFill>
                      <a:schemeClr val="tx1"/>
                    </a:solidFill>
                    <a:latin typeface="Times New Roman" panose="02020603050405020304" pitchFamily="18" charset="0"/>
                    <a:cs typeface="Times New Roman" panose="02020603050405020304" pitchFamily="18" charset="0"/>
                  </a:rPr>
                  <a:t>Legal model predicted label </a:t>
                </a:r>
                <a14:m>
                  <m:oMath xmlns:m="http://schemas.openxmlformats.org/officeDocument/2006/math">
                    <m:sSub>
                      <m:sSubPr>
                        <m:ctrlPr>
                          <a:rPr lang="en-US" altLang="zh-CN" sz="1200" i="1">
                            <a:solidFill>
                              <a:schemeClr val="tx1"/>
                            </a:solidFill>
                            <a:latin typeface="Cambria Math" panose="02040503050406030204" pitchFamily="18" charset="0"/>
                            <a:cs typeface="Times New Roman" panose="02020603050405020304" pitchFamily="18" charset="0"/>
                          </a:rPr>
                        </m:ctrlPr>
                      </m:sSubPr>
                      <m:e>
                        <m:r>
                          <a:rPr lang="en-US" altLang="zh-CN" sz="1200" i="1">
                            <a:solidFill>
                              <a:schemeClr val="tx1"/>
                            </a:solidFill>
                            <a:latin typeface="Cambria Math" panose="02040503050406030204" pitchFamily="18" charset="0"/>
                            <a:cs typeface="Times New Roman" panose="02020603050405020304" pitchFamily="18" charset="0"/>
                          </a:rPr>
                          <m:t>𝑦</m:t>
                        </m:r>
                      </m:e>
                      <m:sub>
                        <m:r>
                          <a:rPr lang="en-US" altLang="zh-CN" sz="1200" i="1">
                            <a:solidFill>
                              <a:schemeClr val="tx1"/>
                            </a:solidFill>
                            <a:latin typeface="Cambria Math" panose="02040503050406030204" pitchFamily="18" charset="0"/>
                            <a:cs typeface="Times New Roman" panose="02020603050405020304" pitchFamily="18" charset="0"/>
                          </a:rPr>
                          <m:t>𝑙</m:t>
                        </m:r>
                      </m:sub>
                    </m:sSub>
                  </m:oMath>
                </a14:m>
                <a:endParaRPr lang="zh-CN" altLang="en-US" sz="12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795" name="文本框 794">
                <a:extLst>
                  <a:ext uri="{FF2B5EF4-FFF2-40B4-BE49-F238E27FC236}">
                    <a16:creationId xmlns:a16="http://schemas.microsoft.com/office/drawing/2014/main" id="{2D2967FF-3E75-87EA-2704-D4A5C2C958EF}"/>
                  </a:ext>
                </a:extLst>
              </p:cNvPr>
              <p:cNvSpPr txBox="1">
                <a:spLocks noRot="1" noChangeAspect="1" noMove="1" noResize="1" noEditPoints="1" noAdjustHandles="1" noChangeArrowheads="1" noChangeShapeType="1" noTextEdit="1"/>
              </p:cNvSpPr>
              <p:nvPr/>
            </p:nvSpPr>
            <p:spPr>
              <a:xfrm>
                <a:off x="7610194" y="4532738"/>
                <a:ext cx="2176811" cy="276999"/>
              </a:xfrm>
              <a:prstGeom prst="rect">
                <a:avLst/>
              </a:prstGeom>
              <a:blipFill>
                <a:blip r:embed="rId6"/>
                <a:stretch>
                  <a:fillRect t="-2222" b="-1777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96" name="文本框 795">
                <a:extLst>
                  <a:ext uri="{FF2B5EF4-FFF2-40B4-BE49-F238E27FC236}">
                    <a16:creationId xmlns:a16="http://schemas.microsoft.com/office/drawing/2014/main" id="{B6B20A27-BCE2-40BA-32C6-4BB329DA8492}"/>
                  </a:ext>
                </a:extLst>
              </p:cNvPr>
              <p:cNvSpPr txBox="1"/>
              <p:nvPr/>
            </p:nvSpPr>
            <p:spPr>
              <a:xfrm>
                <a:off x="7499855" y="4742025"/>
                <a:ext cx="2667885" cy="276999"/>
              </a:xfrm>
              <a:prstGeom prst="rect">
                <a:avLst/>
              </a:prstGeom>
              <a:noFill/>
            </p:spPr>
            <p:txBody>
              <a:bodyPr wrap="square" rtlCol="0">
                <a:spAutoFit/>
              </a:bodyPr>
              <a:lstStyle/>
              <a:p>
                <a:pPr algn="ctr"/>
                <a:r>
                  <a:rPr lang="en-US" altLang="zh-CN" sz="1200" dirty="0">
                    <a:latin typeface="Times New Roman" panose="02020603050405020304" pitchFamily="18" charset="0"/>
                    <a:cs typeface="Times New Roman" panose="02020603050405020304" pitchFamily="18" charset="0"/>
                  </a:rPr>
                  <a:t>Suspected model predicted label </a:t>
                </a:r>
                <a14:m>
                  <m:oMath xmlns:m="http://schemas.openxmlformats.org/officeDocument/2006/math">
                    <m:sSub>
                      <m:sSubPr>
                        <m:ctrlPr>
                          <a:rPr lang="en-US" altLang="zh-CN" sz="1200" i="1" smtClean="0">
                            <a:latin typeface="Cambria Math" panose="02040503050406030204" pitchFamily="18" charset="0"/>
                            <a:cs typeface="Times New Roman" panose="02020603050405020304" pitchFamily="18" charset="0"/>
                          </a:rPr>
                        </m:ctrlPr>
                      </m:sSubPr>
                      <m:e>
                        <m:r>
                          <a:rPr lang="en-US" altLang="zh-CN" sz="1200" b="0" i="1" smtClean="0">
                            <a:latin typeface="Cambria Math" panose="02040503050406030204" pitchFamily="18" charset="0"/>
                            <a:cs typeface="Times New Roman" panose="02020603050405020304" pitchFamily="18" charset="0"/>
                          </a:rPr>
                          <m:t>𝑦</m:t>
                        </m:r>
                      </m:e>
                      <m:sub>
                        <m:r>
                          <a:rPr lang="en-US" altLang="zh-CN" sz="1200" b="0" i="1" smtClean="0">
                            <a:latin typeface="Cambria Math" panose="02040503050406030204" pitchFamily="18" charset="0"/>
                            <a:cs typeface="Times New Roman" panose="02020603050405020304" pitchFamily="18" charset="0"/>
                          </a:rPr>
                          <m:t>𝑠</m:t>
                        </m:r>
                      </m:sub>
                    </m:sSub>
                  </m:oMath>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796" name="文本框 795">
                <a:extLst>
                  <a:ext uri="{FF2B5EF4-FFF2-40B4-BE49-F238E27FC236}">
                    <a16:creationId xmlns:a16="http://schemas.microsoft.com/office/drawing/2014/main" id="{B6B20A27-BCE2-40BA-32C6-4BB329DA8492}"/>
                  </a:ext>
                </a:extLst>
              </p:cNvPr>
              <p:cNvSpPr txBox="1">
                <a:spLocks noRot="1" noChangeAspect="1" noMove="1" noResize="1" noEditPoints="1" noAdjustHandles="1" noChangeArrowheads="1" noChangeShapeType="1" noTextEdit="1"/>
              </p:cNvSpPr>
              <p:nvPr/>
            </p:nvSpPr>
            <p:spPr>
              <a:xfrm>
                <a:off x="7499855" y="4742025"/>
                <a:ext cx="2667885" cy="276999"/>
              </a:xfrm>
              <a:prstGeom prst="rect">
                <a:avLst/>
              </a:prstGeom>
              <a:blipFill>
                <a:blip r:embed="rId7"/>
                <a:stretch>
                  <a:fillRect t="-2222" b="-17778"/>
                </a:stretch>
              </a:blipFill>
            </p:spPr>
            <p:txBody>
              <a:bodyPr/>
              <a:lstStyle/>
              <a:p>
                <a:r>
                  <a:rPr lang="zh-CN" altLang="en-US">
                    <a:noFill/>
                  </a:rPr>
                  <a:t> </a:t>
                </a:r>
              </a:p>
            </p:txBody>
          </p:sp>
        </mc:Fallback>
      </mc:AlternateContent>
      <p:sp>
        <p:nvSpPr>
          <p:cNvPr id="827" name="左大括号 826">
            <a:extLst>
              <a:ext uri="{FF2B5EF4-FFF2-40B4-BE49-F238E27FC236}">
                <a16:creationId xmlns:a16="http://schemas.microsoft.com/office/drawing/2014/main" id="{2BEA09D5-E017-420D-F24D-DB01CEC88257}"/>
              </a:ext>
            </a:extLst>
          </p:cNvPr>
          <p:cNvSpPr/>
          <p:nvPr/>
        </p:nvSpPr>
        <p:spPr>
          <a:xfrm>
            <a:off x="10341772" y="4472676"/>
            <a:ext cx="114668" cy="457092"/>
          </a:xfrm>
          <a:prstGeom prst="leftBrace">
            <a:avLst>
              <a:gd name="adj1" fmla="val 43996"/>
              <a:gd name="adj2" fmla="val 5441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829" name="文本框 828">
                <a:extLst>
                  <a:ext uri="{FF2B5EF4-FFF2-40B4-BE49-F238E27FC236}">
                    <a16:creationId xmlns:a16="http://schemas.microsoft.com/office/drawing/2014/main" id="{0C4CDCFD-CB19-9248-8D8A-A1C8AD188462}"/>
                  </a:ext>
                </a:extLst>
              </p:cNvPr>
              <p:cNvSpPr txBox="1"/>
              <p:nvPr/>
            </p:nvSpPr>
            <p:spPr>
              <a:xfrm>
                <a:off x="10102859" y="4421357"/>
                <a:ext cx="1694198" cy="276999"/>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altLang="zh-CN" sz="1200" i="1" smtClean="0">
                              <a:solidFill>
                                <a:schemeClr val="tx1"/>
                              </a:solidFill>
                              <a:latin typeface="Cambria Math" panose="02040503050406030204" pitchFamily="18" charset="0"/>
                              <a:cs typeface="Times New Roman" panose="02020603050405020304" pitchFamily="18" charset="0"/>
                            </a:rPr>
                          </m:ctrlPr>
                        </m:sSubPr>
                        <m:e>
                          <m:r>
                            <a:rPr lang="en-US" altLang="zh-CN" sz="1200" i="1">
                              <a:solidFill>
                                <a:schemeClr val="tx1"/>
                              </a:solidFill>
                              <a:latin typeface="Cambria Math" panose="02040503050406030204" pitchFamily="18" charset="0"/>
                              <a:cs typeface="Times New Roman" panose="02020603050405020304" pitchFamily="18" charset="0"/>
                            </a:rPr>
                            <m:t>𝑦</m:t>
                          </m:r>
                        </m:e>
                        <m:sub>
                          <m:r>
                            <a:rPr lang="en-US" altLang="zh-CN" sz="1200" i="1">
                              <a:solidFill>
                                <a:schemeClr val="tx1"/>
                              </a:solidFill>
                              <a:latin typeface="Cambria Math" panose="02040503050406030204" pitchFamily="18" charset="0"/>
                              <a:cs typeface="Times New Roman" panose="02020603050405020304" pitchFamily="18" charset="0"/>
                            </a:rPr>
                            <m:t>𝑙</m:t>
                          </m:r>
                        </m:sub>
                      </m:sSub>
                      <m:r>
                        <a:rPr lang="en-US" altLang="zh-CN" sz="1200" b="0" i="0" smtClean="0">
                          <a:solidFill>
                            <a:schemeClr val="tx1"/>
                          </a:solidFill>
                          <a:latin typeface="Cambria Math" panose="02040503050406030204" pitchFamily="18" charset="0"/>
                          <a:cs typeface="Times New Roman" panose="02020603050405020304" pitchFamily="18" charset="0"/>
                        </a:rPr>
                        <m:t>=</m:t>
                      </m:r>
                      <m:sSub>
                        <m:sSubPr>
                          <m:ctrlPr>
                            <a:rPr lang="en-US" altLang="zh-CN" sz="1200" i="1">
                              <a:solidFill>
                                <a:schemeClr val="tx1"/>
                              </a:solidFill>
                              <a:latin typeface="Cambria Math" panose="02040503050406030204" pitchFamily="18" charset="0"/>
                              <a:cs typeface="Times New Roman" panose="02020603050405020304" pitchFamily="18" charset="0"/>
                            </a:rPr>
                          </m:ctrlPr>
                        </m:sSubPr>
                        <m:e>
                          <m:r>
                            <a:rPr lang="en-US" altLang="zh-CN" sz="1200" i="1">
                              <a:solidFill>
                                <a:schemeClr val="tx1"/>
                              </a:solidFill>
                              <a:latin typeface="Cambria Math" panose="02040503050406030204" pitchFamily="18" charset="0"/>
                              <a:cs typeface="Times New Roman" panose="02020603050405020304" pitchFamily="18" charset="0"/>
                            </a:rPr>
                            <m:t>𝑦</m:t>
                          </m:r>
                        </m:e>
                        <m:sub>
                          <m:r>
                            <a:rPr lang="en-US" altLang="zh-CN" sz="1200" i="1">
                              <a:solidFill>
                                <a:schemeClr val="tx1"/>
                              </a:solidFill>
                              <a:latin typeface="Cambria Math" panose="02040503050406030204" pitchFamily="18" charset="0"/>
                              <a:cs typeface="Times New Roman" panose="02020603050405020304" pitchFamily="18" charset="0"/>
                            </a:rPr>
                            <m:t>𝑠</m:t>
                          </m:r>
                        </m:sub>
                      </m:sSub>
                      <m:r>
                        <a:rPr lang="en-US" altLang="zh-CN" sz="1200" b="0" i="0" smtClean="0">
                          <a:solidFill>
                            <a:schemeClr val="tx1"/>
                          </a:solidFill>
                          <a:latin typeface="Cambria Math" panose="02040503050406030204" pitchFamily="18" charset="0"/>
                          <a:cs typeface="Times New Roman" panose="02020603050405020304" pitchFamily="18" charset="0"/>
                        </a:rPr>
                        <m:t> </m:t>
                      </m:r>
                    </m:oMath>
                  </m:oMathPara>
                </a14:m>
                <a:endParaRPr lang="zh-CN" altLang="en-US" sz="1200" dirty="0">
                  <a:solidFill>
                    <a:srgbClr val="00B050"/>
                  </a:solidFill>
                  <a:latin typeface="Times New Roman" panose="02020603050405020304" pitchFamily="18" charset="0"/>
                  <a:cs typeface="Times New Roman" panose="02020603050405020304" pitchFamily="18" charset="0"/>
                </a:endParaRPr>
              </a:p>
            </p:txBody>
          </p:sp>
        </mc:Choice>
        <mc:Fallback xmlns="">
          <p:sp>
            <p:nvSpPr>
              <p:cNvPr id="829" name="文本框 828">
                <a:extLst>
                  <a:ext uri="{FF2B5EF4-FFF2-40B4-BE49-F238E27FC236}">
                    <a16:creationId xmlns:a16="http://schemas.microsoft.com/office/drawing/2014/main" id="{0C4CDCFD-CB19-9248-8D8A-A1C8AD188462}"/>
                  </a:ext>
                </a:extLst>
              </p:cNvPr>
              <p:cNvSpPr txBox="1">
                <a:spLocks noRot="1" noChangeAspect="1" noMove="1" noResize="1" noEditPoints="1" noAdjustHandles="1" noChangeArrowheads="1" noChangeShapeType="1" noTextEdit="1"/>
              </p:cNvSpPr>
              <p:nvPr/>
            </p:nvSpPr>
            <p:spPr>
              <a:xfrm>
                <a:off x="10102859" y="4421357"/>
                <a:ext cx="1694198" cy="276999"/>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05" name="文本框 1204">
                <a:extLst>
                  <a:ext uri="{FF2B5EF4-FFF2-40B4-BE49-F238E27FC236}">
                    <a16:creationId xmlns:a16="http://schemas.microsoft.com/office/drawing/2014/main" id="{3C42F3B0-C2F6-B753-C0A1-B756E76E18AE}"/>
                  </a:ext>
                </a:extLst>
              </p:cNvPr>
              <p:cNvSpPr txBox="1"/>
              <p:nvPr/>
            </p:nvSpPr>
            <p:spPr>
              <a:xfrm>
                <a:off x="7437283" y="5195392"/>
                <a:ext cx="3049133" cy="276999"/>
              </a:xfrm>
              <a:prstGeom prst="rect">
                <a:avLst/>
              </a:prstGeom>
              <a:noFill/>
            </p:spPr>
            <p:txBody>
              <a:bodyPr wrap="square" rtlCol="0">
                <a:spAutoFit/>
              </a:bodyPr>
              <a:lstStyle/>
              <a:p>
                <a:pPr algn="ctr"/>
                <a:r>
                  <a:rPr lang="en-US" altLang="zh-CN" sz="1200" dirty="0">
                    <a:solidFill>
                      <a:schemeClr val="tx1"/>
                    </a:solidFill>
                    <a:latin typeface="Times New Roman" panose="02020603050405020304" pitchFamily="18" charset="0"/>
                    <a:cs typeface="Times New Roman" panose="02020603050405020304" pitchFamily="18" charset="0"/>
                  </a:rPr>
                  <a:t>Legal model </a:t>
                </a:r>
                <a:r>
                  <a:rPr lang="en-US" altLang="zh-CN" sz="1200" dirty="0">
                    <a:latin typeface="Times New Roman" panose="02020603050405020304" pitchFamily="18" charset="0"/>
                    <a:cs typeface="Times New Roman" panose="02020603050405020304" pitchFamily="18" charset="0"/>
                  </a:rPr>
                  <a:t>predicted</a:t>
                </a:r>
                <a:r>
                  <a:rPr lang="en-US" altLang="zh-CN" sz="1200" dirty="0">
                    <a:solidFill>
                      <a:schemeClr val="tx1"/>
                    </a:solidFill>
                    <a:latin typeface="Times New Roman" panose="02020603050405020304" pitchFamily="18" charset="0"/>
                    <a:cs typeface="Times New Roman" panose="02020603050405020304" pitchFamily="18" charset="0"/>
                  </a:rPr>
                  <a:t> distribution</a:t>
                </a:r>
                <a14:m>
                  <m:oMath xmlns:m="http://schemas.openxmlformats.org/officeDocument/2006/math">
                    <m:sSub>
                      <m:sSubPr>
                        <m:ctrlPr>
                          <a:rPr lang="en-US" altLang="zh-CN" sz="1200" i="1">
                            <a:solidFill>
                              <a:schemeClr val="tx1"/>
                            </a:solidFill>
                            <a:latin typeface="Cambria Math" panose="02040503050406030204" pitchFamily="18" charset="0"/>
                            <a:cs typeface="Times New Roman" panose="02020603050405020304" pitchFamily="18" charset="0"/>
                          </a:rPr>
                        </m:ctrlPr>
                      </m:sSubPr>
                      <m:e>
                        <m:r>
                          <a:rPr lang="en-US" altLang="zh-CN" sz="1200" b="0" i="1" smtClean="0">
                            <a:solidFill>
                              <a:schemeClr val="tx1"/>
                            </a:solidFill>
                            <a:latin typeface="Cambria Math" panose="02040503050406030204" pitchFamily="18" charset="0"/>
                            <a:cs typeface="Times New Roman" panose="02020603050405020304" pitchFamily="18" charset="0"/>
                          </a:rPr>
                          <m:t> </m:t>
                        </m:r>
                        <m:r>
                          <a:rPr lang="en-US" altLang="zh-CN" sz="1200" b="0" i="1" smtClean="0">
                            <a:solidFill>
                              <a:schemeClr val="tx1"/>
                            </a:solidFill>
                            <a:latin typeface="Cambria Math" panose="02040503050406030204" pitchFamily="18" charset="0"/>
                            <a:cs typeface="Times New Roman" panose="02020603050405020304" pitchFamily="18" charset="0"/>
                          </a:rPr>
                          <m:t>𝑝</m:t>
                        </m:r>
                      </m:e>
                      <m:sub>
                        <m:r>
                          <a:rPr lang="en-US" altLang="zh-CN" sz="1200" i="1">
                            <a:solidFill>
                              <a:schemeClr val="tx1"/>
                            </a:solidFill>
                            <a:latin typeface="Cambria Math" panose="02040503050406030204" pitchFamily="18" charset="0"/>
                            <a:cs typeface="Times New Roman" panose="02020603050405020304" pitchFamily="18" charset="0"/>
                          </a:rPr>
                          <m:t>𝑙</m:t>
                        </m:r>
                      </m:sub>
                    </m:sSub>
                  </m:oMath>
                </a14:m>
                <a:endParaRPr lang="zh-CN" altLang="en-US" sz="12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1205" name="文本框 1204">
                <a:extLst>
                  <a:ext uri="{FF2B5EF4-FFF2-40B4-BE49-F238E27FC236}">
                    <a16:creationId xmlns:a16="http://schemas.microsoft.com/office/drawing/2014/main" id="{3C42F3B0-C2F6-B753-C0A1-B756E76E18AE}"/>
                  </a:ext>
                </a:extLst>
              </p:cNvPr>
              <p:cNvSpPr txBox="1">
                <a:spLocks noRot="1" noChangeAspect="1" noMove="1" noResize="1" noEditPoints="1" noAdjustHandles="1" noChangeArrowheads="1" noChangeShapeType="1" noTextEdit="1"/>
              </p:cNvSpPr>
              <p:nvPr/>
            </p:nvSpPr>
            <p:spPr>
              <a:xfrm>
                <a:off x="7437283" y="5195392"/>
                <a:ext cx="3049133" cy="276999"/>
              </a:xfrm>
              <a:prstGeom prst="rect">
                <a:avLst/>
              </a:prstGeom>
              <a:blipFill>
                <a:blip r:embed="rId9"/>
                <a:stretch>
                  <a:fillRect b="-1521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06" name="文本框 1205">
                <a:extLst>
                  <a:ext uri="{FF2B5EF4-FFF2-40B4-BE49-F238E27FC236}">
                    <a16:creationId xmlns:a16="http://schemas.microsoft.com/office/drawing/2014/main" id="{0546715C-7563-3A85-97F6-842A19803863}"/>
                  </a:ext>
                </a:extLst>
              </p:cNvPr>
              <p:cNvSpPr txBox="1"/>
              <p:nvPr/>
            </p:nvSpPr>
            <p:spPr>
              <a:xfrm>
                <a:off x="7624794" y="5364840"/>
                <a:ext cx="2909261" cy="276999"/>
              </a:xfrm>
              <a:prstGeom prst="rect">
                <a:avLst/>
              </a:prstGeom>
              <a:noFill/>
            </p:spPr>
            <p:txBody>
              <a:bodyPr wrap="square" rtlCol="0">
                <a:spAutoFit/>
              </a:bodyPr>
              <a:lstStyle/>
              <a:p>
                <a:pPr algn="ctr"/>
                <a:r>
                  <a:rPr lang="en-US" altLang="zh-CN" sz="1200" dirty="0">
                    <a:latin typeface="Times New Roman" panose="02020603050405020304" pitchFamily="18" charset="0"/>
                    <a:cs typeface="Times New Roman" panose="02020603050405020304" pitchFamily="18" charset="0"/>
                  </a:rPr>
                  <a:t>Suspected model predicted distribution </a:t>
                </a:r>
                <a14:m>
                  <m:oMath xmlns:m="http://schemas.openxmlformats.org/officeDocument/2006/math">
                    <m:sSub>
                      <m:sSubPr>
                        <m:ctrlPr>
                          <a:rPr lang="en-US" altLang="zh-CN" sz="1200" i="1" smtClean="0">
                            <a:latin typeface="Cambria Math" panose="02040503050406030204" pitchFamily="18" charset="0"/>
                            <a:cs typeface="Times New Roman" panose="02020603050405020304" pitchFamily="18" charset="0"/>
                          </a:rPr>
                        </m:ctrlPr>
                      </m:sSubPr>
                      <m:e>
                        <m:r>
                          <a:rPr lang="en-US" altLang="zh-CN" sz="1200" b="0" i="1" smtClean="0">
                            <a:latin typeface="Cambria Math" panose="02040503050406030204" pitchFamily="18" charset="0"/>
                            <a:cs typeface="Times New Roman" panose="02020603050405020304" pitchFamily="18" charset="0"/>
                          </a:rPr>
                          <m:t>𝑝</m:t>
                        </m:r>
                      </m:e>
                      <m:sub>
                        <m:r>
                          <a:rPr lang="en-US" altLang="zh-CN" sz="1200" b="0" i="1" smtClean="0">
                            <a:latin typeface="Cambria Math" panose="02040503050406030204" pitchFamily="18" charset="0"/>
                            <a:cs typeface="Times New Roman" panose="02020603050405020304" pitchFamily="18" charset="0"/>
                          </a:rPr>
                          <m:t>𝑠</m:t>
                        </m:r>
                      </m:sub>
                    </m:sSub>
                  </m:oMath>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1206" name="文本框 1205">
                <a:extLst>
                  <a:ext uri="{FF2B5EF4-FFF2-40B4-BE49-F238E27FC236}">
                    <a16:creationId xmlns:a16="http://schemas.microsoft.com/office/drawing/2014/main" id="{0546715C-7563-3A85-97F6-842A19803863}"/>
                  </a:ext>
                </a:extLst>
              </p:cNvPr>
              <p:cNvSpPr txBox="1">
                <a:spLocks noRot="1" noChangeAspect="1" noMove="1" noResize="1" noEditPoints="1" noAdjustHandles="1" noChangeArrowheads="1" noChangeShapeType="1" noTextEdit="1"/>
              </p:cNvSpPr>
              <p:nvPr/>
            </p:nvSpPr>
            <p:spPr>
              <a:xfrm>
                <a:off x="7624794" y="5364840"/>
                <a:ext cx="2909261" cy="276999"/>
              </a:xfrm>
              <a:prstGeom prst="rect">
                <a:avLst/>
              </a:prstGeom>
              <a:blipFill>
                <a:blip r:embed="rId10"/>
                <a:stretch>
                  <a:fillRect b="-1777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10" name="文本框 1209">
                <a:extLst>
                  <a:ext uri="{FF2B5EF4-FFF2-40B4-BE49-F238E27FC236}">
                    <a16:creationId xmlns:a16="http://schemas.microsoft.com/office/drawing/2014/main" id="{9C8E2954-54AC-A888-04E7-6E2B8B4A8049}"/>
                  </a:ext>
                </a:extLst>
              </p:cNvPr>
              <p:cNvSpPr txBox="1"/>
              <p:nvPr/>
            </p:nvSpPr>
            <p:spPr>
              <a:xfrm>
                <a:off x="10567559" y="5145622"/>
                <a:ext cx="331864" cy="276999"/>
              </a:xfrm>
              <a:prstGeom prst="rect">
                <a:avLst/>
              </a:prstGeom>
              <a:noFill/>
            </p:spPr>
            <p:txBody>
              <a:bodyPr wrap="square" rtlCol="0">
                <a:spAutoFit/>
              </a:bodyPr>
              <a:lstStyle/>
              <a:p>
                <a:pPr algn="ctr"/>
                <a14:m>
                  <m:oMathPara xmlns:m="http://schemas.openxmlformats.org/officeDocument/2006/math">
                    <m:oMathParaPr>
                      <m:jc m:val="left"/>
                    </m:oMathParaPr>
                    <m:oMath xmlns:m="http://schemas.openxmlformats.org/officeDocument/2006/math">
                      <m:sSub>
                        <m:sSubPr>
                          <m:ctrlPr>
                            <a:rPr lang="en-US" altLang="zh-CN" sz="1200" i="1" smtClean="0">
                              <a:solidFill>
                                <a:schemeClr val="tx1"/>
                              </a:solidFill>
                              <a:latin typeface="Cambria Math" panose="02040503050406030204" pitchFamily="18" charset="0"/>
                              <a:cs typeface="Times New Roman" panose="02020603050405020304" pitchFamily="18" charset="0"/>
                            </a:rPr>
                          </m:ctrlPr>
                        </m:sSubPr>
                        <m:e>
                          <m:r>
                            <a:rPr lang="en-US" altLang="zh-CN" sz="1200" b="0" i="1" smtClean="0">
                              <a:solidFill>
                                <a:schemeClr val="tx1"/>
                              </a:solidFill>
                              <a:latin typeface="Cambria Math" panose="02040503050406030204" pitchFamily="18" charset="0"/>
                              <a:cs typeface="Times New Roman" panose="02020603050405020304" pitchFamily="18" charset="0"/>
                            </a:rPr>
                            <m:t>𝑝</m:t>
                          </m:r>
                        </m:e>
                        <m:sub>
                          <m:r>
                            <a:rPr lang="en-US" altLang="zh-CN" sz="1200" i="1">
                              <a:solidFill>
                                <a:schemeClr val="tx1"/>
                              </a:solidFill>
                              <a:latin typeface="Cambria Math" panose="02040503050406030204" pitchFamily="18" charset="0"/>
                              <a:cs typeface="Times New Roman" panose="02020603050405020304" pitchFamily="18" charset="0"/>
                            </a:rPr>
                            <m:t>𝑙</m:t>
                          </m:r>
                        </m:sub>
                      </m:sSub>
                    </m:oMath>
                  </m:oMathPara>
                </a14:m>
                <a:endParaRPr lang="zh-CN" altLang="en-US" sz="12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1210" name="文本框 1209">
                <a:extLst>
                  <a:ext uri="{FF2B5EF4-FFF2-40B4-BE49-F238E27FC236}">
                    <a16:creationId xmlns:a16="http://schemas.microsoft.com/office/drawing/2014/main" id="{9C8E2954-54AC-A888-04E7-6E2B8B4A8049}"/>
                  </a:ext>
                </a:extLst>
              </p:cNvPr>
              <p:cNvSpPr txBox="1">
                <a:spLocks noRot="1" noChangeAspect="1" noMove="1" noResize="1" noEditPoints="1" noAdjustHandles="1" noChangeArrowheads="1" noChangeShapeType="1" noTextEdit="1"/>
              </p:cNvSpPr>
              <p:nvPr/>
            </p:nvSpPr>
            <p:spPr>
              <a:xfrm>
                <a:off x="10567559" y="5145622"/>
                <a:ext cx="331864" cy="276999"/>
              </a:xfrm>
              <a:prstGeom prst="rect">
                <a:avLst/>
              </a:prstGeom>
              <a:blipFill>
                <a:blip r:embed="rId11"/>
                <a:stretch>
                  <a:fillRect/>
                </a:stretch>
              </a:blipFill>
            </p:spPr>
            <p:txBody>
              <a:bodyPr/>
              <a:lstStyle/>
              <a:p>
                <a:r>
                  <a:rPr lang="zh-CN" altLang="en-US">
                    <a:noFill/>
                  </a:rPr>
                  <a:t> </a:t>
                </a:r>
              </a:p>
            </p:txBody>
          </p:sp>
        </mc:Fallback>
      </mc:AlternateContent>
      <p:sp>
        <p:nvSpPr>
          <p:cNvPr id="1216" name="左大括号 1215">
            <a:extLst>
              <a:ext uri="{FF2B5EF4-FFF2-40B4-BE49-F238E27FC236}">
                <a16:creationId xmlns:a16="http://schemas.microsoft.com/office/drawing/2014/main" id="{F313DE74-ED53-14E6-4990-4BBFCB34FFC4}"/>
              </a:ext>
            </a:extLst>
          </p:cNvPr>
          <p:cNvSpPr/>
          <p:nvPr/>
        </p:nvSpPr>
        <p:spPr>
          <a:xfrm>
            <a:off x="10416462" y="5159193"/>
            <a:ext cx="114668" cy="457092"/>
          </a:xfrm>
          <a:prstGeom prst="leftBrace">
            <a:avLst>
              <a:gd name="adj1" fmla="val 43996"/>
              <a:gd name="adj2" fmla="val 5441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1217" name="文本框 1216">
                <a:extLst>
                  <a:ext uri="{FF2B5EF4-FFF2-40B4-BE49-F238E27FC236}">
                    <a16:creationId xmlns:a16="http://schemas.microsoft.com/office/drawing/2014/main" id="{E26317D7-1CE5-6BAF-630B-461A1FC37859}"/>
                  </a:ext>
                </a:extLst>
              </p:cNvPr>
              <p:cNvSpPr txBox="1"/>
              <p:nvPr/>
            </p:nvSpPr>
            <p:spPr>
              <a:xfrm>
                <a:off x="10124652" y="4637829"/>
                <a:ext cx="1694198" cy="276999"/>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altLang="zh-CN" sz="1200" i="1" smtClean="0">
                              <a:solidFill>
                                <a:schemeClr val="tx1"/>
                              </a:solidFill>
                              <a:latin typeface="Cambria Math" panose="02040503050406030204" pitchFamily="18" charset="0"/>
                              <a:cs typeface="Times New Roman" panose="02020603050405020304" pitchFamily="18" charset="0"/>
                            </a:rPr>
                          </m:ctrlPr>
                        </m:sSubPr>
                        <m:e>
                          <m:r>
                            <a:rPr lang="en-US" altLang="zh-CN" sz="1200" i="1">
                              <a:solidFill>
                                <a:schemeClr val="tx1"/>
                              </a:solidFill>
                              <a:latin typeface="Cambria Math" panose="02040503050406030204" pitchFamily="18" charset="0"/>
                              <a:cs typeface="Times New Roman" panose="02020603050405020304" pitchFamily="18" charset="0"/>
                            </a:rPr>
                            <m:t>𝑦</m:t>
                          </m:r>
                        </m:e>
                        <m:sub>
                          <m:r>
                            <a:rPr lang="en-US" altLang="zh-CN" sz="1200" i="1">
                              <a:solidFill>
                                <a:schemeClr val="tx1"/>
                              </a:solidFill>
                              <a:latin typeface="Cambria Math" panose="02040503050406030204" pitchFamily="18" charset="0"/>
                              <a:cs typeface="Times New Roman" panose="02020603050405020304" pitchFamily="18" charset="0"/>
                            </a:rPr>
                            <m:t>𝑙</m:t>
                          </m:r>
                        </m:sub>
                      </m:sSub>
                      <m:sSub>
                        <m:sSubPr>
                          <m:ctrlPr>
                            <a:rPr lang="en-US" altLang="zh-CN" sz="1200" i="1">
                              <a:solidFill>
                                <a:schemeClr val="tx1"/>
                              </a:solidFill>
                              <a:latin typeface="Cambria Math" panose="02040503050406030204" pitchFamily="18" charset="0"/>
                              <a:cs typeface="Times New Roman" panose="02020603050405020304" pitchFamily="18" charset="0"/>
                            </a:rPr>
                          </m:ctrlPr>
                        </m:sSubPr>
                        <m:e>
                          <m:r>
                            <a:rPr lang="zh-CN" altLang="en-US" sz="1200" i="1" smtClean="0">
                              <a:solidFill>
                                <a:schemeClr val="tx1"/>
                              </a:solidFill>
                              <a:latin typeface="Cambria Math" panose="02040503050406030204" pitchFamily="18" charset="0"/>
                              <a:cs typeface="Times New Roman" panose="02020603050405020304" pitchFamily="18" charset="0"/>
                            </a:rPr>
                            <m:t>≠</m:t>
                          </m:r>
                          <m:r>
                            <a:rPr lang="en-US" altLang="zh-CN" sz="1200" i="1">
                              <a:solidFill>
                                <a:schemeClr val="tx1"/>
                              </a:solidFill>
                              <a:latin typeface="Cambria Math" panose="02040503050406030204" pitchFamily="18" charset="0"/>
                              <a:cs typeface="Times New Roman" panose="02020603050405020304" pitchFamily="18" charset="0"/>
                            </a:rPr>
                            <m:t>𝑦</m:t>
                          </m:r>
                        </m:e>
                        <m:sub>
                          <m:r>
                            <a:rPr lang="en-US" altLang="zh-CN" sz="1200" i="1">
                              <a:solidFill>
                                <a:schemeClr val="tx1"/>
                              </a:solidFill>
                              <a:latin typeface="Cambria Math" panose="02040503050406030204" pitchFamily="18" charset="0"/>
                              <a:cs typeface="Times New Roman" panose="02020603050405020304" pitchFamily="18" charset="0"/>
                            </a:rPr>
                            <m:t>𝑠</m:t>
                          </m:r>
                          <m:r>
                            <a:rPr lang="en-US" altLang="zh-CN" sz="1200" b="0" i="1" smtClean="0">
                              <a:solidFill>
                                <a:schemeClr val="tx1"/>
                              </a:solidFill>
                              <a:latin typeface="Cambria Math" panose="02040503050406030204" pitchFamily="18" charset="0"/>
                              <a:cs typeface="Times New Roman" panose="02020603050405020304" pitchFamily="18" charset="0"/>
                            </a:rPr>
                            <m:t> </m:t>
                          </m:r>
                        </m:sub>
                      </m:sSub>
                    </m:oMath>
                  </m:oMathPara>
                </a14:m>
                <a:endParaRPr lang="zh-CN" altLang="en-US" sz="1200" dirty="0">
                  <a:solidFill>
                    <a:srgbClr val="FF0000"/>
                  </a:solidFill>
                  <a:latin typeface="Times New Roman" panose="02020603050405020304" pitchFamily="18" charset="0"/>
                  <a:cs typeface="Times New Roman" panose="02020603050405020304" pitchFamily="18" charset="0"/>
                </a:endParaRPr>
              </a:p>
            </p:txBody>
          </p:sp>
        </mc:Choice>
        <mc:Fallback xmlns="">
          <p:sp>
            <p:nvSpPr>
              <p:cNvPr id="1217" name="文本框 1216">
                <a:extLst>
                  <a:ext uri="{FF2B5EF4-FFF2-40B4-BE49-F238E27FC236}">
                    <a16:creationId xmlns:a16="http://schemas.microsoft.com/office/drawing/2014/main" id="{E26317D7-1CE5-6BAF-630B-461A1FC37859}"/>
                  </a:ext>
                </a:extLst>
              </p:cNvPr>
              <p:cNvSpPr txBox="1">
                <a:spLocks noRot="1" noChangeAspect="1" noMove="1" noResize="1" noEditPoints="1" noAdjustHandles="1" noChangeArrowheads="1" noChangeShapeType="1" noTextEdit="1"/>
              </p:cNvSpPr>
              <p:nvPr/>
            </p:nvSpPr>
            <p:spPr>
              <a:xfrm>
                <a:off x="10124652" y="4637829"/>
                <a:ext cx="1694198" cy="276999"/>
              </a:xfrm>
              <a:prstGeom prst="rect">
                <a:avLst/>
              </a:prstGeom>
              <a:blipFill>
                <a:blip r:embed="rId12"/>
                <a:stretch>
                  <a:fillRect/>
                </a:stretch>
              </a:blipFill>
            </p:spPr>
            <p:txBody>
              <a:bodyPr/>
              <a:lstStyle/>
              <a:p>
                <a:r>
                  <a:rPr lang="zh-CN" altLang="en-US">
                    <a:noFill/>
                  </a:rPr>
                  <a:t> </a:t>
                </a:r>
              </a:p>
            </p:txBody>
          </p:sp>
        </mc:Fallback>
      </mc:AlternateContent>
      <p:sp>
        <p:nvSpPr>
          <p:cNvPr id="1218" name="椭圆 1217">
            <a:extLst>
              <a:ext uri="{FF2B5EF4-FFF2-40B4-BE49-F238E27FC236}">
                <a16:creationId xmlns:a16="http://schemas.microsoft.com/office/drawing/2014/main" id="{D2811007-05C2-70DA-456A-C97F4FA31A84}"/>
              </a:ext>
            </a:extLst>
          </p:cNvPr>
          <p:cNvSpPr/>
          <p:nvPr/>
        </p:nvSpPr>
        <p:spPr>
          <a:xfrm>
            <a:off x="10510183" y="5462083"/>
            <a:ext cx="142103" cy="142969"/>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19" name="文本框 1218">
            <a:extLst>
              <a:ext uri="{FF2B5EF4-FFF2-40B4-BE49-F238E27FC236}">
                <a16:creationId xmlns:a16="http://schemas.microsoft.com/office/drawing/2014/main" id="{524E9C2E-E9F1-EEBD-437B-BA1A3D85C282}"/>
              </a:ext>
            </a:extLst>
          </p:cNvPr>
          <p:cNvSpPr txBox="1"/>
          <p:nvPr/>
        </p:nvSpPr>
        <p:spPr>
          <a:xfrm>
            <a:off x="10454578" y="5389153"/>
            <a:ext cx="261610"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4</a:t>
            </a:r>
            <a:endParaRPr lang="zh-CN" altLang="en-US" sz="1200" dirty="0">
              <a:latin typeface="Times New Roman" panose="02020603050405020304" pitchFamily="18" charset="0"/>
              <a:cs typeface="Times New Roman" panose="02020603050405020304" pitchFamily="18" charset="0"/>
            </a:endParaRPr>
          </a:p>
        </p:txBody>
      </p:sp>
      <p:sp>
        <p:nvSpPr>
          <p:cNvPr id="1220" name="椭圆 1219">
            <a:extLst>
              <a:ext uri="{FF2B5EF4-FFF2-40B4-BE49-F238E27FC236}">
                <a16:creationId xmlns:a16="http://schemas.microsoft.com/office/drawing/2014/main" id="{1264618E-E13B-645E-92FB-9F68AE6F15FB}"/>
              </a:ext>
            </a:extLst>
          </p:cNvPr>
          <p:cNvSpPr/>
          <p:nvPr/>
        </p:nvSpPr>
        <p:spPr>
          <a:xfrm>
            <a:off x="10448202" y="4494670"/>
            <a:ext cx="142103" cy="142969"/>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21" name="文本框 1220">
            <a:extLst>
              <a:ext uri="{FF2B5EF4-FFF2-40B4-BE49-F238E27FC236}">
                <a16:creationId xmlns:a16="http://schemas.microsoft.com/office/drawing/2014/main" id="{8E5863DB-EA40-4740-3DF0-3E8EF7EAB5A9}"/>
              </a:ext>
            </a:extLst>
          </p:cNvPr>
          <p:cNvSpPr txBox="1"/>
          <p:nvPr/>
        </p:nvSpPr>
        <p:spPr>
          <a:xfrm>
            <a:off x="10392597" y="4421740"/>
            <a:ext cx="261610"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1</a:t>
            </a:r>
            <a:endParaRPr lang="zh-CN" altLang="en-US" sz="1200" dirty="0">
              <a:latin typeface="Times New Roman" panose="02020603050405020304" pitchFamily="18" charset="0"/>
              <a:cs typeface="Times New Roman" panose="02020603050405020304" pitchFamily="18" charset="0"/>
            </a:endParaRPr>
          </a:p>
        </p:txBody>
      </p:sp>
      <p:sp>
        <p:nvSpPr>
          <p:cNvPr id="1222" name="椭圆 1221">
            <a:extLst>
              <a:ext uri="{FF2B5EF4-FFF2-40B4-BE49-F238E27FC236}">
                <a16:creationId xmlns:a16="http://schemas.microsoft.com/office/drawing/2014/main" id="{62B67655-F026-D7CE-FDBA-F783203BD533}"/>
              </a:ext>
            </a:extLst>
          </p:cNvPr>
          <p:cNvSpPr/>
          <p:nvPr/>
        </p:nvSpPr>
        <p:spPr>
          <a:xfrm>
            <a:off x="10460558" y="4725699"/>
            <a:ext cx="142103" cy="142969"/>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23" name="文本框 1222">
            <a:extLst>
              <a:ext uri="{FF2B5EF4-FFF2-40B4-BE49-F238E27FC236}">
                <a16:creationId xmlns:a16="http://schemas.microsoft.com/office/drawing/2014/main" id="{5F998B9A-7239-5350-FE72-75316DF90F88}"/>
              </a:ext>
            </a:extLst>
          </p:cNvPr>
          <p:cNvSpPr txBox="1"/>
          <p:nvPr/>
        </p:nvSpPr>
        <p:spPr>
          <a:xfrm>
            <a:off x="10404953" y="4652769"/>
            <a:ext cx="261610"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2</a:t>
            </a:r>
            <a:endParaRPr lang="zh-CN" altLang="en-US" sz="1200" dirty="0">
              <a:latin typeface="Times New Roman" panose="02020603050405020304" pitchFamily="18" charset="0"/>
              <a:cs typeface="Times New Roman" panose="02020603050405020304" pitchFamily="18" charset="0"/>
            </a:endParaRPr>
          </a:p>
        </p:txBody>
      </p:sp>
      <p:sp>
        <p:nvSpPr>
          <p:cNvPr id="1230" name="椭圆 1229">
            <a:extLst>
              <a:ext uri="{FF2B5EF4-FFF2-40B4-BE49-F238E27FC236}">
                <a16:creationId xmlns:a16="http://schemas.microsoft.com/office/drawing/2014/main" id="{EBE154CF-04EC-4797-C281-894A434FB967}"/>
              </a:ext>
            </a:extLst>
          </p:cNvPr>
          <p:cNvSpPr/>
          <p:nvPr/>
        </p:nvSpPr>
        <p:spPr>
          <a:xfrm>
            <a:off x="10508124" y="5235571"/>
            <a:ext cx="142103" cy="142969"/>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31" name="文本框 1230">
            <a:extLst>
              <a:ext uri="{FF2B5EF4-FFF2-40B4-BE49-F238E27FC236}">
                <a16:creationId xmlns:a16="http://schemas.microsoft.com/office/drawing/2014/main" id="{E69C6BAD-044D-0259-ECBE-5A1BC86C2991}"/>
              </a:ext>
            </a:extLst>
          </p:cNvPr>
          <p:cNvSpPr txBox="1"/>
          <p:nvPr/>
        </p:nvSpPr>
        <p:spPr>
          <a:xfrm>
            <a:off x="10452519" y="5162641"/>
            <a:ext cx="261610"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3</a:t>
            </a:r>
            <a:endParaRPr lang="zh-CN" altLang="en-US" sz="1200" dirty="0">
              <a:latin typeface="Times New Roman" panose="02020603050405020304" pitchFamily="18" charset="0"/>
              <a:cs typeface="Times New Roman" panose="02020603050405020304" pitchFamily="18" charset="0"/>
            </a:endParaRPr>
          </a:p>
        </p:txBody>
      </p:sp>
      <p:cxnSp>
        <p:nvCxnSpPr>
          <p:cNvPr id="1233" name="直接箭头连接符 1232">
            <a:extLst>
              <a:ext uri="{FF2B5EF4-FFF2-40B4-BE49-F238E27FC236}">
                <a16:creationId xmlns:a16="http://schemas.microsoft.com/office/drawing/2014/main" id="{FBE72BA5-B434-1235-6FE3-1A0C39CD7F3F}"/>
              </a:ext>
            </a:extLst>
          </p:cNvPr>
          <p:cNvCxnSpPr/>
          <p:nvPr/>
        </p:nvCxnSpPr>
        <p:spPr>
          <a:xfrm>
            <a:off x="10788212" y="5333042"/>
            <a:ext cx="562232" cy="0"/>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1235" name="文本框 1234">
                <a:extLst>
                  <a:ext uri="{FF2B5EF4-FFF2-40B4-BE49-F238E27FC236}">
                    <a16:creationId xmlns:a16="http://schemas.microsoft.com/office/drawing/2014/main" id="{5D390D66-9637-D69B-83C6-2369741B7D43}"/>
                  </a:ext>
                </a:extLst>
              </p:cNvPr>
              <p:cNvSpPr txBox="1"/>
              <p:nvPr/>
            </p:nvSpPr>
            <p:spPr>
              <a:xfrm>
                <a:off x="10719911" y="5085155"/>
                <a:ext cx="1035505" cy="276999"/>
              </a:xfrm>
              <a:prstGeom prst="rect">
                <a:avLst/>
              </a:prstGeom>
              <a:noFill/>
            </p:spPr>
            <p:txBody>
              <a:bodyPr wrap="square">
                <a:spAutoFit/>
              </a:bodyPr>
              <a:lstStyle/>
              <a:p>
                <a:r>
                  <a:rPr lang="en-US" altLang="zh-CN" sz="1200" dirty="0">
                    <a:cs typeface="Times New Roman" panose="02020603050405020304" pitchFamily="18" charset="0"/>
                  </a:rPr>
                  <a:t>S</a:t>
                </a:r>
                <a14:m>
                  <m:oMath xmlns:m="http://schemas.openxmlformats.org/officeDocument/2006/math">
                    <m:r>
                      <m:rPr>
                        <m:sty m:val="p"/>
                      </m:rPr>
                      <a:rPr lang="en-US" altLang="zh-CN" sz="1200" i="0" smtClean="0">
                        <a:latin typeface="Cambria Math" panose="02040503050406030204" pitchFamily="18" charset="0"/>
                        <a:cs typeface="Times New Roman" panose="02020603050405020304" pitchFamily="18" charset="0"/>
                      </a:rPr>
                      <m:t>imilar</m:t>
                    </m:r>
                  </m:oMath>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1235" name="文本框 1234">
                <a:extLst>
                  <a:ext uri="{FF2B5EF4-FFF2-40B4-BE49-F238E27FC236}">
                    <a16:creationId xmlns:a16="http://schemas.microsoft.com/office/drawing/2014/main" id="{5D390D66-9637-D69B-83C6-2369741B7D43}"/>
                  </a:ext>
                </a:extLst>
              </p:cNvPr>
              <p:cNvSpPr txBox="1">
                <a:spLocks noRot="1" noChangeAspect="1" noMove="1" noResize="1" noEditPoints="1" noAdjustHandles="1" noChangeArrowheads="1" noChangeShapeType="1" noTextEdit="1"/>
              </p:cNvSpPr>
              <p:nvPr/>
            </p:nvSpPr>
            <p:spPr>
              <a:xfrm>
                <a:off x="10719911" y="5085155"/>
                <a:ext cx="1035505" cy="276999"/>
              </a:xfrm>
              <a:prstGeom prst="rect">
                <a:avLst/>
              </a:prstGeom>
              <a:blipFill>
                <a:blip r:embed="rId13"/>
                <a:stretch>
                  <a:fillRect l="-592" b="-1739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36" name="文本框 1235">
                <a:extLst>
                  <a:ext uri="{FF2B5EF4-FFF2-40B4-BE49-F238E27FC236}">
                    <a16:creationId xmlns:a16="http://schemas.microsoft.com/office/drawing/2014/main" id="{EBD70BFB-1515-8289-09BA-6A2CD82EE4E2}"/>
                  </a:ext>
                </a:extLst>
              </p:cNvPr>
              <p:cNvSpPr txBox="1"/>
              <p:nvPr/>
            </p:nvSpPr>
            <p:spPr>
              <a:xfrm>
                <a:off x="11252579" y="5129972"/>
                <a:ext cx="447045" cy="2769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200" i="1" smtClean="0">
                              <a:solidFill>
                                <a:schemeClr val="tx1"/>
                              </a:solidFill>
                              <a:latin typeface="Cambria Math" panose="02040503050406030204" pitchFamily="18" charset="0"/>
                              <a:cs typeface="Times New Roman" panose="02020603050405020304" pitchFamily="18" charset="0"/>
                            </a:rPr>
                          </m:ctrlPr>
                        </m:sSubPr>
                        <m:e>
                          <m:r>
                            <a:rPr lang="en-US" altLang="zh-CN" sz="1200" b="0" i="1" smtClean="0">
                              <a:solidFill>
                                <a:schemeClr val="tx1"/>
                              </a:solidFill>
                              <a:latin typeface="Cambria Math" panose="02040503050406030204" pitchFamily="18" charset="0"/>
                              <a:cs typeface="Times New Roman" panose="02020603050405020304" pitchFamily="18" charset="0"/>
                            </a:rPr>
                            <m:t> </m:t>
                          </m:r>
                          <m:r>
                            <a:rPr lang="en-US" altLang="zh-CN" sz="1200" b="0" i="1" smtClean="0">
                              <a:solidFill>
                                <a:schemeClr val="tx1"/>
                              </a:solidFill>
                              <a:latin typeface="Cambria Math" panose="02040503050406030204" pitchFamily="18" charset="0"/>
                              <a:cs typeface="Times New Roman" panose="02020603050405020304" pitchFamily="18" charset="0"/>
                            </a:rPr>
                            <m:t>𝑝</m:t>
                          </m:r>
                        </m:e>
                        <m:sub>
                          <m:r>
                            <a:rPr lang="en-US" altLang="zh-CN" sz="1200" i="1">
                              <a:solidFill>
                                <a:schemeClr val="tx1"/>
                              </a:solidFill>
                              <a:latin typeface="Cambria Math" panose="02040503050406030204" pitchFamily="18" charset="0"/>
                              <a:cs typeface="Times New Roman" panose="02020603050405020304" pitchFamily="18" charset="0"/>
                            </a:rPr>
                            <m:t>𝑠</m:t>
                          </m:r>
                        </m:sub>
                      </m:sSub>
                      <m:r>
                        <a:rPr lang="en-US" altLang="zh-CN" sz="1200" b="0" i="0" smtClean="0">
                          <a:solidFill>
                            <a:schemeClr val="tx1"/>
                          </a:solidFill>
                          <a:latin typeface="Cambria Math" panose="02040503050406030204" pitchFamily="18" charset="0"/>
                          <a:cs typeface="Times New Roman" panose="02020603050405020304" pitchFamily="18" charset="0"/>
                        </a:rPr>
                        <m:t> </m:t>
                      </m:r>
                    </m:oMath>
                  </m:oMathPara>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1236" name="文本框 1235">
                <a:extLst>
                  <a:ext uri="{FF2B5EF4-FFF2-40B4-BE49-F238E27FC236}">
                    <a16:creationId xmlns:a16="http://schemas.microsoft.com/office/drawing/2014/main" id="{EBD70BFB-1515-8289-09BA-6A2CD82EE4E2}"/>
                  </a:ext>
                </a:extLst>
              </p:cNvPr>
              <p:cNvSpPr txBox="1">
                <a:spLocks noRot="1" noChangeAspect="1" noMove="1" noResize="1" noEditPoints="1" noAdjustHandles="1" noChangeArrowheads="1" noChangeShapeType="1" noTextEdit="1"/>
              </p:cNvSpPr>
              <p:nvPr/>
            </p:nvSpPr>
            <p:spPr>
              <a:xfrm>
                <a:off x="11252579" y="5129972"/>
                <a:ext cx="447045" cy="276999"/>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39" name="文本框 1238">
                <a:extLst>
                  <a:ext uri="{FF2B5EF4-FFF2-40B4-BE49-F238E27FC236}">
                    <a16:creationId xmlns:a16="http://schemas.microsoft.com/office/drawing/2014/main" id="{10299C51-5115-E4EC-EE2A-7630EEA90B4D}"/>
                  </a:ext>
                </a:extLst>
              </p:cNvPr>
              <p:cNvSpPr txBox="1"/>
              <p:nvPr/>
            </p:nvSpPr>
            <p:spPr>
              <a:xfrm>
                <a:off x="10571679" y="5389153"/>
                <a:ext cx="331864" cy="276999"/>
              </a:xfrm>
              <a:prstGeom prst="rect">
                <a:avLst/>
              </a:prstGeom>
              <a:noFill/>
            </p:spPr>
            <p:txBody>
              <a:bodyPr wrap="square" rtlCol="0">
                <a:spAutoFit/>
              </a:bodyPr>
              <a:lstStyle/>
              <a:p>
                <a:pPr algn="ctr"/>
                <a14:m>
                  <m:oMathPara xmlns:m="http://schemas.openxmlformats.org/officeDocument/2006/math">
                    <m:oMathParaPr>
                      <m:jc m:val="left"/>
                    </m:oMathParaPr>
                    <m:oMath xmlns:m="http://schemas.openxmlformats.org/officeDocument/2006/math">
                      <m:sSub>
                        <m:sSubPr>
                          <m:ctrlPr>
                            <a:rPr lang="en-US" altLang="zh-CN" sz="1200" i="1" smtClean="0">
                              <a:solidFill>
                                <a:schemeClr val="tx1"/>
                              </a:solidFill>
                              <a:latin typeface="Cambria Math" panose="02040503050406030204" pitchFamily="18" charset="0"/>
                              <a:cs typeface="Times New Roman" panose="02020603050405020304" pitchFamily="18" charset="0"/>
                            </a:rPr>
                          </m:ctrlPr>
                        </m:sSubPr>
                        <m:e>
                          <m:r>
                            <a:rPr lang="en-US" altLang="zh-CN" sz="1200" b="0" i="1" smtClean="0">
                              <a:solidFill>
                                <a:schemeClr val="tx1"/>
                              </a:solidFill>
                              <a:latin typeface="Cambria Math" panose="02040503050406030204" pitchFamily="18" charset="0"/>
                              <a:cs typeface="Times New Roman" panose="02020603050405020304" pitchFamily="18" charset="0"/>
                            </a:rPr>
                            <m:t>𝑝</m:t>
                          </m:r>
                        </m:e>
                        <m:sub>
                          <m:r>
                            <a:rPr lang="en-US" altLang="zh-CN" sz="1200" i="1">
                              <a:solidFill>
                                <a:schemeClr val="tx1"/>
                              </a:solidFill>
                              <a:latin typeface="Cambria Math" panose="02040503050406030204" pitchFamily="18" charset="0"/>
                              <a:cs typeface="Times New Roman" panose="02020603050405020304" pitchFamily="18" charset="0"/>
                            </a:rPr>
                            <m:t>𝑙</m:t>
                          </m:r>
                        </m:sub>
                      </m:sSub>
                    </m:oMath>
                  </m:oMathPara>
                </a14:m>
                <a:endParaRPr lang="zh-CN" altLang="en-US" sz="12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1239" name="文本框 1238">
                <a:extLst>
                  <a:ext uri="{FF2B5EF4-FFF2-40B4-BE49-F238E27FC236}">
                    <a16:creationId xmlns:a16="http://schemas.microsoft.com/office/drawing/2014/main" id="{10299C51-5115-E4EC-EE2A-7630EEA90B4D}"/>
                  </a:ext>
                </a:extLst>
              </p:cNvPr>
              <p:cNvSpPr txBox="1">
                <a:spLocks noRot="1" noChangeAspect="1" noMove="1" noResize="1" noEditPoints="1" noAdjustHandles="1" noChangeArrowheads="1" noChangeShapeType="1" noTextEdit="1"/>
              </p:cNvSpPr>
              <p:nvPr/>
            </p:nvSpPr>
            <p:spPr>
              <a:xfrm>
                <a:off x="10571679" y="5389153"/>
                <a:ext cx="331864" cy="276999"/>
              </a:xfrm>
              <a:prstGeom prst="rect">
                <a:avLst/>
              </a:prstGeom>
              <a:blipFill>
                <a:blip r:embed="rId15"/>
                <a:stretch>
                  <a:fillRect b="-2222"/>
                </a:stretch>
              </a:blipFill>
            </p:spPr>
            <p:txBody>
              <a:bodyPr/>
              <a:lstStyle/>
              <a:p>
                <a:r>
                  <a:rPr lang="zh-CN" altLang="en-US">
                    <a:noFill/>
                  </a:rPr>
                  <a:t> </a:t>
                </a:r>
              </a:p>
            </p:txBody>
          </p:sp>
        </mc:Fallback>
      </mc:AlternateContent>
      <p:cxnSp>
        <p:nvCxnSpPr>
          <p:cNvPr id="1240" name="直接箭头连接符 1239">
            <a:extLst>
              <a:ext uri="{FF2B5EF4-FFF2-40B4-BE49-F238E27FC236}">
                <a16:creationId xmlns:a16="http://schemas.microsoft.com/office/drawing/2014/main" id="{5C99CC94-D7DD-FDB5-116D-C334DE5A9713}"/>
              </a:ext>
            </a:extLst>
          </p:cNvPr>
          <p:cNvCxnSpPr>
            <a:cxnSpLocks/>
          </p:cNvCxnSpPr>
          <p:nvPr/>
        </p:nvCxnSpPr>
        <p:spPr>
          <a:xfrm>
            <a:off x="10786154" y="5592474"/>
            <a:ext cx="582825" cy="0"/>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1241" name="文本框 1240">
                <a:extLst>
                  <a:ext uri="{FF2B5EF4-FFF2-40B4-BE49-F238E27FC236}">
                    <a16:creationId xmlns:a16="http://schemas.microsoft.com/office/drawing/2014/main" id="{3745E17C-DC36-6F9C-7040-3FB8C756F89E}"/>
                  </a:ext>
                </a:extLst>
              </p:cNvPr>
              <p:cNvSpPr txBox="1"/>
              <p:nvPr/>
            </p:nvSpPr>
            <p:spPr>
              <a:xfrm>
                <a:off x="10595115" y="5315597"/>
                <a:ext cx="1035505"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altLang="zh-CN" sz="1200">
                          <a:latin typeface="Cambria Math" panose="02040503050406030204" pitchFamily="18" charset="0"/>
                          <a:cs typeface="Times New Roman" panose="02020603050405020304" pitchFamily="18" charset="0"/>
                        </a:rPr>
                        <m:t>D</m:t>
                      </m:r>
                      <m:r>
                        <m:rPr>
                          <m:sty m:val="p"/>
                        </m:rPr>
                        <a:rPr lang="en-US" altLang="zh-CN" sz="1200" i="0">
                          <a:latin typeface="Cambria Math" panose="02040503050406030204" pitchFamily="18" charset="0"/>
                          <a:cs typeface="Times New Roman" panose="02020603050405020304" pitchFamily="18" charset="0"/>
                        </a:rPr>
                        <m:t>issimilar</m:t>
                      </m:r>
                    </m:oMath>
                  </m:oMathPara>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1241" name="文本框 1240">
                <a:extLst>
                  <a:ext uri="{FF2B5EF4-FFF2-40B4-BE49-F238E27FC236}">
                    <a16:creationId xmlns:a16="http://schemas.microsoft.com/office/drawing/2014/main" id="{3745E17C-DC36-6F9C-7040-3FB8C756F89E}"/>
                  </a:ext>
                </a:extLst>
              </p:cNvPr>
              <p:cNvSpPr txBox="1">
                <a:spLocks noRot="1" noChangeAspect="1" noMove="1" noResize="1" noEditPoints="1" noAdjustHandles="1" noChangeArrowheads="1" noChangeShapeType="1" noTextEdit="1"/>
              </p:cNvSpPr>
              <p:nvPr/>
            </p:nvSpPr>
            <p:spPr>
              <a:xfrm>
                <a:off x="10595115" y="5315597"/>
                <a:ext cx="1035505" cy="276999"/>
              </a:xfrm>
              <a:prstGeom prst="rect">
                <a:avLst/>
              </a:prstGeom>
              <a:blipFill>
                <a:blip r:embed="rId1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42" name="文本框 1241">
                <a:extLst>
                  <a:ext uri="{FF2B5EF4-FFF2-40B4-BE49-F238E27FC236}">
                    <a16:creationId xmlns:a16="http://schemas.microsoft.com/office/drawing/2014/main" id="{55D3D3E6-E58F-112A-5F31-80389E1C44D6}"/>
                  </a:ext>
                </a:extLst>
              </p:cNvPr>
              <p:cNvSpPr txBox="1"/>
              <p:nvPr/>
            </p:nvSpPr>
            <p:spPr>
              <a:xfrm>
                <a:off x="11293768" y="5389153"/>
                <a:ext cx="447045" cy="2769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200" i="1" smtClean="0">
                              <a:solidFill>
                                <a:schemeClr val="tx1"/>
                              </a:solidFill>
                              <a:latin typeface="Cambria Math" panose="02040503050406030204" pitchFamily="18" charset="0"/>
                              <a:cs typeface="Times New Roman" panose="02020603050405020304" pitchFamily="18" charset="0"/>
                            </a:rPr>
                          </m:ctrlPr>
                        </m:sSubPr>
                        <m:e>
                          <m:r>
                            <a:rPr lang="en-US" altLang="zh-CN" sz="1200" b="0" i="1" smtClean="0">
                              <a:solidFill>
                                <a:schemeClr val="tx1"/>
                              </a:solidFill>
                              <a:latin typeface="Cambria Math" panose="02040503050406030204" pitchFamily="18" charset="0"/>
                              <a:cs typeface="Times New Roman" panose="02020603050405020304" pitchFamily="18" charset="0"/>
                            </a:rPr>
                            <m:t> </m:t>
                          </m:r>
                          <m:r>
                            <a:rPr lang="en-US" altLang="zh-CN" sz="1200" b="0" i="1" smtClean="0">
                              <a:solidFill>
                                <a:schemeClr val="tx1"/>
                              </a:solidFill>
                              <a:latin typeface="Cambria Math" panose="02040503050406030204" pitchFamily="18" charset="0"/>
                              <a:cs typeface="Times New Roman" panose="02020603050405020304" pitchFamily="18" charset="0"/>
                            </a:rPr>
                            <m:t>𝑝</m:t>
                          </m:r>
                        </m:e>
                        <m:sub>
                          <m:r>
                            <a:rPr lang="en-US" altLang="zh-CN" sz="1200" i="1">
                              <a:solidFill>
                                <a:schemeClr val="tx1"/>
                              </a:solidFill>
                              <a:latin typeface="Cambria Math" panose="02040503050406030204" pitchFamily="18" charset="0"/>
                              <a:cs typeface="Times New Roman" panose="02020603050405020304" pitchFamily="18" charset="0"/>
                            </a:rPr>
                            <m:t>𝑠</m:t>
                          </m:r>
                        </m:sub>
                      </m:sSub>
                      <m:r>
                        <a:rPr lang="en-US" altLang="zh-CN" sz="1200" b="0" i="0" smtClean="0">
                          <a:solidFill>
                            <a:schemeClr val="tx1"/>
                          </a:solidFill>
                          <a:latin typeface="Cambria Math" panose="02040503050406030204" pitchFamily="18" charset="0"/>
                          <a:cs typeface="Times New Roman" panose="02020603050405020304" pitchFamily="18" charset="0"/>
                        </a:rPr>
                        <m:t> </m:t>
                      </m:r>
                    </m:oMath>
                  </m:oMathPara>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1242" name="文本框 1241">
                <a:extLst>
                  <a:ext uri="{FF2B5EF4-FFF2-40B4-BE49-F238E27FC236}">
                    <a16:creationId xmlns:a16="http://schemas.microsoft.com/office/drawing/2014/main" id="{55D3D3E6-E58F-112A-5F31-80389E1C44D6}"/>
                  </a:ext>
                </a:extLst>
              </p:cNvPr>
              <p:cNvSpPr txBox="1">
                <a:spLocks noRot="1" noChangeAspect="1" noMove="1" noResize="1" noEditPoints="1" noAdjustHandles="1" noChangeArrowheads="1" noChangeShapeType="1" noTextEdit="1"/>
              </p:cNvSpPr>
              <p:nvPr/>
            </p:nvSpPr>
            <p:spPr>
              <a:xfrm>
                <a:off x="11293768" y="5389153"/>
                <a:ext cx="447045" cy="276999"/>
              </a:xfrm>
              <a:prstGeom prst="rect">
                <a:avLst/>
              </a:prstGeom>
              <a:blipFill>
                <a:blip r:embed="rId17"/>
                <a:stretch>
                  <a:fillRect b="-2222"/>
                </a:stretch>
              </a:blipFill>
            </p:spPr>
            <p:txBody>
              <a:bodyPr/>
              <a:lstStyle/>
              <a:p>
                <a:r>
                  <a:rPr lang="zh-CN" altLang="en-US">
                    <a:noFill/>
                  </a:rPr>
                  <a:t> </a:t>
                </a:r>
              </a:p>
            </p:txBody>
          </p:sp>
        </mc:Fallback>
      </mc:AlternateContent>
      <p:sp>
        <p:nvSpPr>
          <p:cNvPr id="1254" name="椭圆 1253">
            <a:extLst>
              <a:ext uri="{FF2B5EF4-FFF2-40B4-BE49-F238E27FC236}">
                <a16:creationId xmlns:a16="http://schemas.microsoft.com/office/drawing/2014/main" id="{1238A47C-30E9-A411-6EE2-FDD744F3E2AE}"/>
              </a:ext>
            </a:extLst>
          </p:cNvPr>
          <p:cNvSpPr/>
          <p:nvPr/>
        </p:nvSpPr>
        <p:spPr>
          <a:xfrm>
            <a:off x="215413" y="2017422"/>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255" name="文本框 1254">
            <a:extLst>
              <a:ext uri="{FF2B5EF4-FFF2-40B4-BE49-F238E27FC236}">
                <a16:creationId xmlns:a16="http://schemas.microsoft.com/office/drawing/2014/main" id="{C84A2193-0BB2-83A3-A17A-8EA9903F1E2F}"/>
              </a:ext>
            </a:extLst>
          </p:cNvPr>
          <p:cNvSpPr txBox="1"/>
          <p:nvPr/>
        </p:nvSpPr>
        <p:spPr>
          <a:xfrm>
            <a:off x="136013" y="1947884"/>
            <a:ext cx="292068" cy="276999"/>
          </a:xfrm>
          <a:prstGeom prst="rect">
            <a:avLst/>
          </a:prstGeom>
          <a:noFill/>
        </p:spPr>
        <p:txBody>
          <a:bodyPr wrap="non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sp>
        <p:nvSpPr>
          <p:cNvPr id="1256" name="椭圆 1255">
            <a:extLst>
              <a:ext uri="{FF2B5EF4-FFF2-40B4-BE49-F238E27FC236}">
                <a16:creationId xmlns:a16="http://schemas.microsoft.com/office/drawing/2014/main" id="{59E2BC02-B36A-7079-1581-F650DE783224}"/>
              </a:ext>
            </a:extLst>
          </p:cNvPr>
          <p:cNvSpPr/>
          <p:nvPr/>
        </p:nvSpPr>
        <p:spPr>
          <a:xfrm>
            <a:off x="382317" y="2020196"/>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1257" name="文本框 1256">
            <a:extLst>
              <a:ext uri="{FF2B5EF4-FFF2-40B4-BE49-F238E27FC236}">
                <a16:creationId xmlns:a16="http://schemas.microsoft.com/office/drawing/2014/main" id="{C9F93BA1-8EEA-AB2A-1E6B-089F7F0B0FD4}"/>
              </a:ext>
            </a:extLst>
          </p:cNvPr>
          <p:cNvSpPr txBox="1"/>
          <p:nvPr/>
        </p:nvSpPr>
        <p:spPr>
          <a:xfrm flipH="1">
            <a:off x="312208" y="1917532"/>
            <a:ext cx="227765" cy="307777"/>
          </a:xfrm>
          <a:prstGeom prst="rect">
            <a:avLst/>
          </a:prstGeom>
          <a:noFill/>
        </p:spPr>
        <p:txBody>
          <a:bodyPr wrap="square" rtlCol="0">
            <a:spAutoFit/>
          </a:bodyPr>
          <a:lstStyle/>
          <a:p>
            <a:r>
              <a:rPr lang="en-US" altLang="zh-CN" sz="1400" b="1" dirty="0"/>
              <a:t>-</a:t>
            </a:r>
            <a:endParaRPr lang="zh-CN" altLang="en-US" sz="1400" b="1" dirty="0"/>
          </a:p>
        </p:txBody>
      </p:sp>
      <p:sp>
        <p:nvSpPr>
          <p:cNvPr id="1261" name="文本框 1260">
            <a:extLst>
              <a:ext uri="{FF2B5EF4-FFF2-40B4-BE49-F238E27FC236}">
                <a16:creationId xmlns:a16="http://schemas.microsoft.com/office/drawing/2014/main" id="{AD07FC2B-CFF3-93C8-D7B2-7D9BEB758C24}"/>
              </a:ext>
            </a:extLst>
          </p:cNvPr>
          <p:cNvSpPr txBox="1"/>
          <p:nvPr/>
        </p:nvSpPr>
        <p:spPr>
          <a:xfrm>
            <a:off x="452054" y="1957013"/>
            <a:ext cx="2244964"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Labeled (Positive or n</a:t>
            </a:r>
            <a:r>
              <a:rPr lang="zh-CN" altLang="en-US" sz="1200" dirty="0">
                <a:latin typeface="Times New Roman" panose="02020603050405020304" pitchFamily="18" charset="0"/>
                <a:cs typeface="Times New Roman" panose="02020603050405020304" pitchFamily="18" charset="0"/>
              </a:rPr>
              <a:t>egative</a:t>
            </a:r>
            <a:r>
              <a:rPr lang="en-US" altLang="zh-CN" sz="1200" dirty="0">
                <a:latin typeface="Times New Roman" panose="02020603050405020304" pitchFamily="18" charset="0"/>
                <a:cs typeface="Times New Roman" panose="02020603050405020304" pitchFamily="18" charset="0"/>
              </a:rPr>
              <a:t>)</a:t>
            </a:r>
            <a:endParaRPr lang="zh-CN" altLang="en-US" sz="1200" dirty="0">
              <a:latin typeface="Times New Roman" panose="02020603050405020304" pitchFamily="18" charset="0"/>
              <a:cs typeface="Times New Roman" panose="02020603050405020304" pitchFamily="18" charset="0"/>
            </a:endParaRPr>
          </a:p>
        </p:txBody>
      </p:sp>
      <p:sp>
        <p:nvSpPr>
          <p:cNvPr id="1263" name="文本框 1262">
            <a:extLst>
              <a:ext uri="{FF2B5EF4-FFF2-40B4-BE49-F238E27FC236}">
                <a16:creationId xmlns:a16="http://schemas.microsoft.com/office/drawing/2014/main" id="{78287BA1-3C98-5FB0-8B52-39E4669935A2}"/>
              </a:ext>
            </a:extLst>
          </p:cNvPr>
          <p:cNvSpPr txBox="1"/>
          <p:nvPr/>
        </p:nvSpPr>
        <p:spPr>
          <a:xfrm>
            <a:off x="5867601" y="876989"/>
            <a:ext cx="804987" cy="276999"/>
          </a:xfrm>
          <a:prstGeom prst="rect">
            <a:avLst/>
          </a:prstGeom>
          <a:noFill/>
        </p:spPr>
        <p:txBody>
          <a:bodyPr wrap="square">
            <a:spAutoFit/>
          </a:bodyPr>
          <a:lstStyle/>
          <a:p>
            <a:r>
              <a:rPr lang="en-US" altLang="zh-CN" sz="1200" dirty="0">
                <a:solidFill>
                  <a:srgbClr val="FF0000"/>
                </a:solidFill>
                <a:latin typeface="Times New Roman" panose="02020603050405020304" pitchFamily="18" charset="0"/>
                <a:cs typeface="Times New Roman" panose="02020603050405020304" pitchFamily="18" charset="0"/>
              </a:rPr>
              <a:t>Carrier</a:t>
            </a:r>
            <a:endParaRPr lang="zh-CN" altLang="en-US" sz="1200" dirty="0">
              <a:solidFill>
                <a:srgbClr val="FF0000"/>
              </a:solidFill>
            </a:endParaRPr>
          </a:p>
        </p:txBody>
      </p:sp>
      <p:sp>
        <p:nvSpPr>
          <p:cNvPr id="26" name="矩形 25">
            <a:extLst>
              <a:ext uri="{FF2B5EF4-FFF2-40B4-BE49-F238E27FC236}">
                <a16:creationId xmlns:a16="http://schemas.microsoft.com/office/drawing/2014/main" id="{728FF01D-54D0-47C7-890F-6DCDA93BE046}"/>
              </a:ext>
            </a:extLst>
          </p:cNvPr>
          <p:cNvSpPr/>
          <p:nvPr/>
        </p:nvSpPr>
        <p:spPr>
          <a:xfrm>
            <a:off x="116407" y="1933769"/>
            <a:ext cx="2309198" cy="461664"/>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文本框 33">
            <a:extLst>
              <a:ext uri="{FF2B5EF4-FFF2-40B4-BE49-F238E27FC236}">
                <a16:creationId xmlns:a16="http://schemas.microsoft.com/office/drawing/2014/main" id="{9D389E59-A130-65B2-7919-15CA3374F64D}"/>
              </a:ext>
            </a:extLst>
          </p:cNvPr>
          <p:cNvSpPr txBox="1"/>
          <p:nvPr/>
        </p:nvSpPr>
        <p:spPr>
          <a:xfrm>
            <a:off x="6065385" y="1095314"/>
            <a:ext cx="242374" cy="246221"/>
          </a:xfrm>
          <a:prstGeom prst="rect">
            <a:avLst/>
          </a:prstGeom>
          <a:noFill/>
        </p:spPr>
        <p:txBody>
          <a:bodyPr wrap="none" rtlCol="0">
            <a:spAutoFit/>
          </a:bodyPr>
          <a:lstStyle/>
          <a:p>
            <a:r>
              <a:rPr lang="en-US" altLang="zh-CN" sz="1000" dirty="0">
                <a:latin typeface="Times New Roman" panose="02020603050405020304" pitchFamily="18" charset="0"/>
                <a:cs typeface="Times New Roman" panose="02020603050405020304" pitchFamily="18" charset="0"/>
              </a:rPr>
              <a:t>?</a:t>
            </a:r>
            <a:endParaRPr lang="zh-CN" altLang="en-US" sz="1000" dirty="0">
              <a:latin typeface="Times New Roman" panose="02020603050405020304" pitchFamily="18" charset="0"/>
              <a:cs typeface="Times New Roman" panose="02020603050405020304" pitchFamily="18" charset="0"/>
            </a:endParaRPr>
          </a:p>
        </p:txBody>
      </p:sp>
      <p:sp>
        <p:nvSpPr>
          <p:cNvPr id="36" name="椭圆 35">
            <a:extLst>
              <a:ext uri="{FF2B5EF4-FFF2-40B4-BE49-F238E27FC236}">
                <a16:creationId xmlns:a16="http://schemas.microsoft.com/office/drawing/2014/main" id="{7FEB8BB4-2C97-873C-054D-B916595FF807}"/>
              </a:ext>
            </a:extLst>
          </p:cNvPr>
          <p:cNvSpPr/>
          <p:nvPr/>
        </p:nvSpPr>
        <p:spPr>
          <a:xfrm>
            <a:off x="376999" y="2185528"/>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899" name="椭圆 898">
            <a:extLst>
              <a:ext uri="{FF2B5EF4-FFF2-40B4-BE49-F238E27FC236}">
                <a16:creationId xmlns:a16="http://schemas.microsoft.com/office/drawing/2014/main" id="{A9A535BA-B384-8746-F3CD-11BCD9D4ED11}"/>
              </a:ext>
            </a:extLst>
          </p:cNvPr>
          <p:cNvSpPr/>
          <p:nvPr/>
        </p:nvSpPr>
        <p:spPr>
          <a:xfrm>
            <a:off x="210524" y="2181670"/>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900" name="文本框 899">
            <a:extLst>
              <a:ext uri="{FF2B5EF4-FFF2-40B4-BE49-F238E27FC236}">
                <a16:creationId xmlns:a16="http://schemas.microsoft.com/office/drawing/2014/main" id="{7A386943-03B8-7F18-AEAF-3B5CE862409A}"/>
              </a:ext>
            </a:extLst>
          </p:cNvPr>
          <p:cNvSpPr txBox="1"/>
          <p:nvPr/>
        </p:nvSpPr>
        <p:spPr>
          <a:xfrm>
            <a:off x="449162" y="2119076"/>
            <a:ext cx="2244964"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Unlabeled </a:t>
            </a:r>
            <a:endParaRPr lang="zh-CN" altLang="en-US" sz="1200" dirty="0">
              <a:latin typeface="Times New Roman" panose="02020603050405020304" pitchFamily="18" charset="0"/>
              <a:cs typeface="Times New Roman" panose="02020603050405020304" pitchFamily="18" charset="0"/>
            </a:endParaRPr>
          </a:p>
        </p:txBody>
      </p:sp>
      <p:sp>
        <p:nvSpPr>
          <p:cNvPr id="908" name="文本框 907">
            <a:extLst>
              <a:ext uri="{FF2B5EF4-FFF2-40B4-BE49-F238E27FC236}">
                <a16:creationId xmlns:a16="http://schemas.microsoft.com/office/drawing/2014/main" id="{EB91BAB6-D07D-4838-1A8D-6C39A6BBA2D0}"/>
              </a:ext>
            </a:extLst>
          </p:cNvPr>
          <p:cNvSpPr txBox="1"/>
          <p:nvPr/>
        </p:nvSpPr>
        <p:spPr>
          <a:xfrm>
            <a:off x="2147788" y="3040895"/>
            <a:ext cx="804987"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Carrier</a:t>
            </a:r>
            <a:endParaRPr lang="zh-CN" altLang="en-US" sz="1200" dirty="0"/>
          </a:p>
        </p:txBody>
      </p:sp>
      <p:sp>
        <p:nvSpPr>
          <p:cNvPr id="909" name="文本框 908">
            <a:extLst>
              <a:ext uri="{FF2B5EF4-FFF2-40B4-BE49-F238E27FC236}">
                <a16:creationId xmlns:a16="http://schemas.microsoft.com/office/drawing/2014/main" id="{43C6C7D0-3831-E9B4-DC9E-4FDBDB0AECA0}"/>
              </a:ext>
            </a:extLst>
          </p:cNvPr>
          <p:cNvSpPr txBox="1"/>
          <p:nvPr/>
        </p:nvSpPr>
        <p:spPr>
          <a:xfrm>
            <a:off x="2347930" y="3268090"/>
            <a:ext cx="242374" cy="246221"/>
          </a:xfrm>
          <a:prstGeom prst="rect">
            <a:avLst/>
          </a:prstGeom>
          <a:noFill/>
        </p:spPr>
        <p:txBody>
          <a:bodyPr wrap="none" rtlCol="0">
            <a:spAutoFit/>
          </a:bodyPr>
          <a:lstStyle/>
          <a:p>
            <a:r>
              <a:rPr lang="en-US" altLang="zh-CN" sz="1000" dirty="0">
                <a:latin typeface="Times New Roman" panose="02020603050405020304" pitchFamily="18" charset="0"/>
                <a:cs typeface="Times New Roman" panose="02020603050405020304" pitchFamily="18" charset="0"/>
              </a:rPr>
              <a:t>?</a:t>
            </a:r>
            <a:endParaRPr lang="zh-CN" altLang="en-US" sz="1000" dirty="0">
              <a:latin typeface="Times New Roman" panose="02020603050405020304" pitchFamily="18" charset="0"/>
              <a:cs typeface="Times New Roman" panose="02020603050405020304" pitchFamily="18" charset="0"/>
            </a:endParaRPr>
          </a:p>
        </p:txBody>
      </p:sp>
      <p:pic>
        <p:nvPicPr>
          <p:cNvPr id="346" name="图片 345">
            <a:extLst>
              <a:ext uri="{FF2B5EF4-FFF2-40B4-BE49-F238E27FC236}">
                <a16:creationId xmlns:a16="http://schemas.microsoft.com/office/drawing/2014/main" id="{0089BA35-B986-4721-68B7-27335C1D7C40}"/>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rot="16200000">
            <a:off x="5292566" y="2880335"/>
            <a:ext cx="210591" cy="969828"/>
          </a:xfrm>
          <a:prstGeom prst="rect">
            <a:avLst/>
          </a:prstGeom>
        </p:spPr>
      </p:pic>
      <p:pic>
        <p:nvPicPr>
          <p:cNvPr id="376" name="图片 375">
            <a:extLst>
              <a:ext uri="{FF2B5EF4-FFF2-40B4-BE49-F238E27FC236}">
                <a16:creationId xmlns:a16="http://schemas.microsoft.com/office/drawing/2014/main" id="{28A3FAD4-9F9F-284D-5578-C7E4D951F719}"/>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rot="16200000">
            <a:off x="5298596" y="4214948"/>
            <a:ext cx="210591" cy="980911"/>
          </a:xfrm>
          <a:prstGeom prst="rect">
            <a:avLst/>
          </a:prstGeom>
        </p:spPr>
      </p:pic>
      <p:pic>
        <p:nvPicPr>
          <p:cNvPr id="379" name="图片 378">
            <a:extLst>
              <a:ext uri="{FF2B5EF4-FFF2-40B4-BE49-F238E27FC236}">
                <a16:creationId xmlns:a16="http://schemas.microsoft.com/office/drawing/2014/main" id="{722EF377-578C-6223-FD8A-BFB2D6EB679D}"/>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rot="16200000">
            <a:off x="5298754" y="3543696"/>
            <a:ext cx="210591" cy="969828"/>
          </a:xfrm>
          <a:prstGeom prst="rect">
            <a:avLst/>
          </a:prstGeom>
        </p:spPr>
      </p:pic>
      <p:pic>
        <p:nvPicPr>
          <p:cNvPr id="1268" name="图片 1267">
            <a:extLst>
              <a:ext uri="{FF2B5EF4-FFF2-40B4-BE49-F238E27FC236}">
                <a16:creationId xmlns:a16="http://schemas.microsoft.com/office/drawing/2014/main" id="{9E904655-7A12-906C-10A6-2F89277E88BD}"/>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8670302" y="3331766"/>
            <a:ext cx="545702" cy="545702"/>
          </a:xfrm>
          <a:prstGeom prst="rect">
            <a:avLst/>
          </a:prstGeom>
        </p:spPr>
      </p:pic>
      <p:cxnSp>
        <p:nvCxnSpPr>
          <p:cNvPr id="1272" name="直接箭头连接符 1271">
            <a:extLst>
              <a:ext uri="{FF2B5EF4-FFF2-40B4-BE49-F238E27FC236}">
                <a16:creationId xmlns:a16="http://schemas.microsoft.com/office/drawing/2014/main" id="{DB912D35-57DE-043D-9905-C008957C6E6D}"/>
              </a:ext>
            </a:extLst>
          </p:cNvPr>
          <p:cNvCxnSpPr>
            <a:cxnSpLocks/>
          </p:cNvCxnSpPr>
          <p:nvPr/>
        </p:nvCxnSpPr>
        <p:spPr>
          <a:xfrm>
            <a:off x="8297871" y="2808292"/>
            <a:ext cx="254587"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274" name="文本框 1273">
            <a:extLst>
              <a:ext uri="{FF2B5EF4-FFF2-40B4-BE49-F238E27FC236}">
                <a16:creationId xmlns:a16="http://schemas.microsoft.com/office/drawing/2014/main" id="{D3248E6A-D858-CD6B-6F94-DA9D3B71B01F}"/>
              </a:ext>
            </a:extLst>
          </p:cNvPr>
          <p:cNvSpPr txBox="1"/>
          <p:nvPr/>
        </p:nvSpPr>
        <p:spPr>
          <a:xfrm>
            <a:off x="9216004" y="3784272"/>
            <a:ext cx="1889493" cy="276999"/>
          </a:xfrm>
          <a:prstGeom prst="rect">
            <a:avLst/>
          </a:prstGeom>
          <a:noFill/>
        </p:spPr>
        <p:txBody>
          <a:bodyPr wrap="square">
            <a:spAutoFit/>
          </a:bodyPr>
          <a:lstStyle/>
          <a:p>
            <a:pPr algn="ctr"/>
            <a:r>
              <a:rPr lang="en-US" altLang="zh-CN" sz="1200" i="0" dirty="0">
                <a:effectLst/>
                <a:latin typeface="Times New Roman" panose="02020603050405020304" pitchFamily="18" charset="0"/>
                <a:cs typeface="Times New Roman" panose="02020603050405020304" pitchFamily="18" charset="0"/>
              </a:rPr>
              <a:t>Activated prompt</a:t>
            </a:r>
            <a:endParaRPr lang="zh-CN" altLang="en-US" sz="1200" dirty="0">
              <a:latin typeface="Times New Roman" panose="02020603050405020304" pitchFamily="18" charset="0"/>
              <a:cs typeface="Times New Roman" panose="02020603050405020304" pitchFamily="18" charset="0"/>
            </a:endParaRPr>
          </a:p>
        </p:txBody>
      </p:sp>
      <p:cxnSp>
        <p:nvCxnSpPr>
          <p:cNvPr id="1275" name="直接箭头连接符 1274">
            <a:extLst>
              <a:ext uri="{FF2B5EF4-FFF2-40B4-BE49-F238E27FC236}">
                <a16:creationId xmlns:a16="http://schemas.microsoft.com/office/drawing/2014/main" id="{2C14B3CD-17D3-A44A-C4A6-482534644145}"/>
              </a:ext>
            </a:extLst>
          </p:cNvPr>
          <p:cNvCxnSpPr>
            <a:cxnSpLocks/>
          </p:cNvCxnSpPr>
          <p:nvPr/>
        </p:nvCxnSpPr>
        <p:spPr>
          <a:xfrm>
            <a:off x="8304354" y="3590984"/>
            <a:ext cx="254587"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276" name="直接箭头连接符 1275">
            <a:extLst>
              <a:ext uri="{FF2B5EF4-FFF2-40B4-BE49-F238E27FC236}">
                <a16:creationId xmlns:a16="http://schemas.microsoft.com/office/drawing/2014/main" id="{81295A49-92D2-1159-CBCA-14BCE1893C00}"/>
              </a:ext>
            </a:extLst>
          </p:cNvPr>
          <p:cNvCxnSpPr>
            <a:cxnSpLocks/>
          </p:cNvCxnSpPr>
          <p:nvPr/>
        </p:nvCxnSpPr>
        <p:spPr>
          <a:xfrm>
            <a:off x="9401235" y="2935287"/>
            <a:ext cx="123989" cy="9694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278" name="直接箭头连接符 1277">
            <a:extLst>
              <a:ext uri="{FF2B5EF4-FFF2-40B4-BE49-F238E27FC236}">
                <a16:creationId xmlns:a16="http://schemas.microsoft.com/office/drawing/2014/main" id="{5872C8A3-1D4E-69D2-1836-69C4447FFF9E}"/>
              </a:ext>
            </a:extLst>
          </p:cNvPr>
          <p:cNvCxnSpPr>
            <a:cxnSpLocks/>
          </p:cNvCxnSpPr>
          <p:nvPr/>
        </p:nvCxnSpPr>
        <p:spPr>
          <a:xfrm flipV="1">
            <a:off x="9391716" y="3448975"/>
            <a:ext cx="145116" cy="6182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772" name="文本框 771">
            <a:extLst>
              <a:ext uri="{FF2B5EF4-FFF2-40B4-BE49-F238E27FC236}">
                <a16:creationId xmlns:a16="http://schemas.microsoft.com/office/drawing/2014/main" id="{9E15B288-99A4-097C-2AEB-1B54CF05D8D7}"/>
              </a:ext>
            </a:extLst>
          </p:cNvPr>
          <p:cNvSpPr txBox="1"/>
          <p:nvPr/>
        </p:nvSpPr>
        <p:spPr>
          <a:xfrm>
            <a:off x="10771125" y="3000529"/>
            <a:ext cx="942822" cy="461665"/>
          </a:xfrm>
          <a:prstGeom prst="rect">
            <a:avLst/>
          </a:prstGeom>
          <a:noFill/>
        </p:spPr>
        <p:txBody>
          <a:bodyPr wrap="square">
            <a:spAutoFit/>
          </a:bodyPr>
          <a:lstStyle/>
          <a:p>
            <a:pPr algn="ctr"/>
            <a:r>
              <a:rPr lang="en-US" altLang="zh-CN" sz="1200" dirty="0">
                <a:solidFill>
                  <a:srgbClr val="2C2C36"/>
                </a:solidFill>
                <a:latin typeface="Times New Roman" panose="02020603050405020304" pitchFamily="18" charset="0"/>
                <a:cs typeface="Times New Roman" panose="02020603050405020304" pitchFamily="18" charset="0"/>
              </a:rPr>
              <a:t>Dataset</a:t>
            </a:r>
          </a:p>
          <a:p>
            <a:pPr algn="ctr"/>
            <a:r>
              <a:rPr lang="en-US" altLang="zh-CN" sz="1200" i="0" dirty="0">
                <a:solidFill>
                  <a:srgbClr val="2C2C36"/>
                </a:solidFill>
                <a:effectLst/>
                <a:latin typeface="Times New Roman" panose="02020603050405020304" pitchFamily="18" charset="0"/>
                <a:cs typeface="Times New Roman" panose="02020603050405020304" pitchFamily="18" charset="0"/>
              </a:rPr>
              <a:t>ownership?</a:t>
            </a:r>
            <a:endParaRPr lang="zh-CN" altLang="en-US" sz="1200" dirty="0"/>
          </a:p>
        </p:txBody>
      </p:sp>
      <p:cxnSp>
        <p:nvCxnSpPr>
          <p:cNvPr id="773" name="直接箭头连接符 772">
            <a:extLst>
              <a:ext uri="{FF2B5EF4-FFF2-40B4-BE49-F238E27FC236}">
                <a16:creationId xmlns:a16="http://schemas.microsoft.com/office/drawing/2014/main" id="{96702848-20A8-0952-FC04-8CB1B229EFF1}"/>
              </a:ext>
            </a:extLst>
          </p:cNvPr>
          <p:cNvCxnSpPr>
            <a:cxnSpLocks/>
          </p:cNvCxnSpPr>
          <p:nvPr/>
        </p:nvCxnSpPr>
        <p:spPr>
          <a:xfrm>
            <a:off x="10555583" y="3240863"/>
            <a:ext cx="310212"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803" name="矩形 802">
            <a:extLst>
              <a:ext uri="{FF2B5EF4-FFF2-40B4-BE49-F238E27FC236}">
                <a16:creationId xmlns:a16="http://schemas.microsoft.com/office/drawing/2014/main" id="{EBA012F5-361A-BF08-39C5-49EECF3F3568}"/>
              </a:ext>
            </a:extLst>
          </p:cNvPr>
          <p:cNvSpPr/>
          <p:nvPr/>
        </p:nvSpPr>
        <p:spPr>
          <a:xfrm>
            <a:off x="6638834" y="2266653"/>
            <a:ext cx="4975992" cy="1862930"/>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04" name="矩形 803">
            <a:extLst>
              <a:ext uri="{FF2B5EF4-FFF2-40B4-BE49-F238E27FC236}">
                <a16:creationId xmlns:a16="http://schemas.microsoft.com/office/drawing/2014/main" id="{023CFDB7-D131-9C11-E8F4-7D897D9BF082}"/>
              </a:ext>
            </a:extLst>
          </p:cNvPr>
          <p:cNvSpPr/>
          <p:nvPr/>
        </p:nvSpPr>
        <p:spPr>
          <a:xfrm>
            <a:off x="6627607" y="4340406"/>
            <a:ext cx="5010211" cy="1417287"/>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05" name="矩形 804">
            <a:extLst>
              <a:ext uri="{FF2B5EF4-FFF2-40B4-BE49-F238E27FC236}">
                <a16:creationId xmlns:a16="http://schemas.microsoft.com/office/drawing/2014/main" id="{177BC5F4-EA03-18B1-87D6-17CB28DE8DBD}"/>
              </a:ext>
            </a:extLst>
          </p:cNvPr>
          <p:cNvSpPr/>
          <p:nvPr/>
        </p:nvSpPr>
        <p:spPr>
          <a:xfrm>
            <a:off x="6665726" y="451016"/>
            <a:ext cx="4911645" cy="1521292"/>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807" name="直接连接符 806">
            <a:extLst>
              <a:ext uri="{FF2B5EF4-FFF2-40B4-BE49-F238E27FC236}">
                <a16:creationId xmlns:a16="http://schemas.microsoft.com/office/drawing/2014/main" id="{4C6A90AB-10BF-D692-D200-B819E5C8DAEB}"/>
              </a:ext>
            </a:extLst>
          </p:cNvPr>
          <p:cNvCxnSpPr>
            <a:cxnSpLocks/>
            <a:stCxn id="805" idx="1"/>
            <a:endCxn id="805" idx="3"/>
          </p:cNvCxnSpPr>
          <p:nvPr/>
        </p:nvCxnSpPr>
        <p:spPr>
          <a:xfrm>
            <a:off x="6665726" y="1211662"/>
            <a:ext cx="4911645" cy="0"/>
          </a:xfrm>
          <a:prstGeom prst="line">
            <a:avLst/>
          </a:prstGeom>
          <a:ln w="12700"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811" name="文本框 810">
            <a:extLst>
              <a:ext uri="{FF2B5EF4-FFF2-40B4-BE49-F238E27FC236}">
                <a16:creationId xmlns:a16="http://schemas.microsoft.com/office/drawing/2014/main" id="{16E1F66C-8F21-B301-C061-0E6E6DB790B9}"/>
              </a:ext>
            </a:extLst>
          </p:cNvPr>
          <p:cNvSpPr txBox="1"/>
          <p:nvPr/>
        </p:nvSpPr>
        <p:spPr>
          <a:xfrm>
            <a:off x="6584378" y="181475"/>
            <a:ext cx="1956772" cy="276999"/>
          </a:xfrm>
          <a:prstGeom prst="rect">
            <a:avLst/>
          </a:prstGeom>
          <a:noFill/>
        </p:spPr>
        <p:txBody>
          <a:bodyPr wrap="square">
            <a:spAutoFit/>
          </a:bodyPr>
          <a:lstStyle/>
          <a:p>
            <a:r>
              <a:rPr lang="en-US" altLang="zh-CN" sz="1200" b="1" dirty="0">
                <a:latin typeface="Times New Roman" panose="02020603050405020304" pitchFamily="18" charset="0"/>
                <a:cs typeface="Times New Roman" panose="02020603050405020304" pitchFamily="18" charset="0"/>
              </a:rPr>
              <a:t>Verification criterion</a:t>
            </a:r>
            <a:endParaRPr lang="zh-CN" altLang="en-US" sz="1200" b="1" dirty="0">
              <a:latin typeface="Times New Roman" panose="02020603050405020304" pitchFamily="18" charset="0"/>
              <a:cs typeface="Times New Roman" panose="02020603050405020304" pitchFamily="18" charset="0"/>
            </a:endParaRPr>
          </a:p>
        </p:txBody>
      </p:sp>
      <p:sp>
        <p:nvSpPr>
          <p:cNvPr id="815" name="文本框 814">
            <a:extLst>
              <a:ext uri="{FF2B5EF4-FFF2-40B4-BE49-F238E27FC236}">
                <a16:creationId xmlns:a16="http://schemas.microsoft.com/office/drawing/2014/main" id="{0428F866-FBE0-97F7-2889-0CA962EDF802}"/>
              </a:ext>
            </a:extLst>
          </p:cNvPr>
          <p:cNvSpPr txBox="1"/>
          <p:nvPr/>
        </p:nvSpPr>
        <p:spPr>
          <a:xfrm>
            <a:off x="10520464" y="2982073"/>
            <a:ext cx="311397" cy="276999"/>
          </a:xfrm>
          <a:prstGeom prst="rect">
            <a:avLst/>
          </a:prstGeom>
          <a:noFill/>
        </p:spPr>
        <p:txBody>
          <a:bodyPr wrap="square">
            <a:spAutoFit/>
          </a:bodyPr>
          <a:lstStyle/>
          <a:p>
            <a:r>
              <a:rPr lang="en-US" altLang="zh-CN" sz="1200" i="0" dirty="0">
                <a:solidFill>
                  <a:srgbClr val="2C2C36"/>
                </a:solidFill>
                <a:effectLst/>
                <a:latin typeface="Times New Roman" panose="02020603050405020304" pitchFamily="18" charset="0"/>
                <a:cs typeface="Times New Roman" panose="02020603050405020304" pitchFamily="18" charset="0"/>
              </a:rPr>
              <a:t>1) </a:t>
            </a:r>
            <a:endParaRPr lang="zh-CN" altLang="en-US" sz="1200" dirty="0"/>
          </a:p>
        </p:txBody>
      </p:sp>
      <p:sp>
        <p:nvSpPr>
          <p:cNvPr id="816" name="文本框 815">
            <a:extLst>
              <a:ext uri="{FF2B5EF4-FFF2-40B4-BE49-F238E27FC236}">
                <a16:creationId xmlns:a16="http://schemas.microsoft.com/office/drawing/2014/main" id="{D0008506-7C42-B71C-80F3-FB6DB4162FC3}"/>
              </a:ext>
            </a:extLst>
          </p:cNvPr>
          <p:cNvSpPr txBox="1"/>
          <p:nvPr/>
        </p:nvSpPr>
        <p:spPr>
          <a:xfrm>
            <a:off x="10526950" y="3212801"/>
            <a:ext cx="311397" cy="276999"/>
          </a:xfrm>
          <a:prstGeom prst="rect">
            <a:avLst/>
          </a:prstGeom>
          <a:noFill/>
        </p:spPr>
        <p:txBody>
          <a:bodyPr wrap="square">
            <a:spAutoFit/>
          </a:bodyPr>
          <a:lstStyle/>
          <a:p>
            <a:r>
              <a:rPr lang="en-US" altLang="zh-CN" sz="1200" dirty="0">
                <a:solidFill>
                  <a:srgbClr val="2C2C36"/>
                </a:solidFill>
                <a:latin typeface="Times New Roman" panose="02020603050405020304" pitchFamily="18" charset="0"/>
                <a:cs typeface="Times New Roman" panose="02020603050405020304" pitchFamily="18" charset="0"/>
              </a:rPr>
              <a:t>2</a:t>
            </a:r>
            <a:r>
              <a:rPr lang="en-US" altLang="zh-CN" sz="1200" i="0" dirty="0">
                <a:solidFill>
                  <a:srgbClr val="2C2C36"/>
                </a:solidFill>
                <a:effectLst/>
                <a:latin typeface="Times New Roman" panose="02020603050405020304" pitchFamily="18" charset="0"/>
                <a:cs typeface="Times New Roman" panose="02020603050405020304" pitchFamily="18" charset="0"/>
              </a:rPr>
              <a:t>) </a:t>
            </a:r>
            <a:endParaRPr lang="zh-CN" altLang="en-US" sz="1200" dirty="0"/>
          </a:p>
        </p:txBody>
      </p:sp>
      <p:graphicFrame>
        <p:nvGraphicFramePr>
          <p:cNvPr id="819" name="表格 818">
            <a:extLst>
              <a:ext uri="{FF2B5EF4-FFF2-40B4-BE49-F238E27FC236}">
                <a16:creationId xmlns:a16="http://schemas.microsoft.com/office/drawing/2014/main" id="{499B37E6-7E23-1580-73E7-9D8C85CB78D1}"/>
              </a:ext>
            </a:extLst>
          </p:cNvPr>
          <p:cNvGraphicFramePr>
            <a:graphicFrameLocks noGrp="1"/>
          </p:cNvGraphicFramePr>
          <p:nvPr/>
        </p:nvGraphicFramePr>
        <p:xfrm>
          <a:off x="6564744" y="2014334"/>
          <a:ext cx="1760865" cy="274320"/>
        </p:xfrm>
        <a:graphic>
          <a:graphicData uri="http://schemas.openxmlformats.org/drawingml/2006/table">
            <a:tbl>
              <a:tblPr/>
              <a:tblGrid>
                <a:gridCol w="1760865">
                  <a:extLst>
                    <a:ext uri="{9D8B030D-6E8A-4147-A177-3AD203B41FA5}">
                      <a16:colId xmlns:a16="http://schemas.microsoft.com/office/drawing/2014/main" val="1401554085"/>
                    </a:ext>
                  </a:extLst>
                </a:gridCol>
              </a:tblGrid>
              <a:tr h="0">
                <a:tc>
                  <a:txBody>
                    <a:bodyPr/>
                    <a:lstStyle/>
                    <a:p>
                      <a:r>
                        <a:rPr lang="en-US" sz="1200" b="1" dirty="0">
                          <a:latin typeface="Times New Roman" panose="02020603050405020304" pitchFamily="18" charset="0"/>
                          <a:cs typeface="Times New Roman" panose="02020603050405020304" pitchFamily="18" charset="0"/>
                        </a:rPr>
                        <a:t>Verification mechanism</a:t>
                      </a:r>
                      <a:endParaRPr lang="en-US" sz="1200" dirty="0">
                        <a:latin typeface="Times New Roman" panose="02020603050405020304" pitchFamily="18" charset="0"/>
                        <a:cs typeface="Times New Roman" panose="02020603050405020304" pitchFamily="18" charset="0"/>
                      </a:endParaRPr>
                    </a:p>
                  </a:txBody>
                  <a:tcPr anchor="ctr">
                    <a:lnL>
                      <a:noFill/>
                    </a:lnL>
                    <a:lnR>
                      <a:noFill/>
                    </a:lnR>
                    <a:lnT>
                      <a:noFill/>
                    </a:lnT>
                    <a:lnB>
                      <a:noFill/>
                    </a:lnB>
                    <a:noFill/>
                  </a:tcPr>
                </a:tc>
                <a:extLst>
                  <a:ext uri="{0D108BD9-81ED-4DB2-BD59-A6C34878D82A}">
                    <a16:rowId xmlns:a16="http://schemas.microsoft.com/office/drawing/2014/main" val="2400580517"/>
                  </a:ext>
                </a:extLst>
              </a:tr>
            </a:tbl>
          </a:graphicData>
        </a:graphic>
      </p:graphicFrame>
      <p:sp>
        <p:nvSpPr>
          <p:cNvPr id="820" name="文本框 819">
            <a:extLst>
              <a:ext uri="{FF2B5EF4-FFF2-40B4-BE49-F238E27FC236}">
                <a16:creationId xmlns:a16="http://schemas.microsoft.com/office/drawing/2014/main" id="{E119660D-CB4A-8DD3-519F-84E3AFC5B2B9}"/>
              </a:ext>
            </a:extLst>
          </p:cNvPr>
          <p:cNvSpPr txBox="1"/>
          <p:nvPr/>
        </p:nvSpPr>
        <p:spPr>
          <a:xfrm>
            <a:off x="1839736" y="6319551"/>
            <a:ext cx="489278" cy="276999"/>
          </a:xfrm>
          <a:prstGeom prst="rect">
            <a:avLst/>
          </a:prstGeom>
          <a:noFill/>
        </p:spPr>
        <p:txBody>
          <a:bodyPr wrap="square" rtlCol="0">
            <a:spAutoFit/>
          </a:bodyPr>
          <a:lstStyle/>
          <a:p>
            <a:pPr algn="ctr"/>
            <a:r>
              <a:rPr lang="en-US" altLang="zh-CN" sz="1200" dirty="0">
                <a:latin typeface="Times New Roman" panose="02020603050405020304" pitchFamily="18" charset="0"/>
                <a:cs typeface="Times New Roman" panose="02020603050405020304" pitchFamily="18" charset="0"/>
              </a:rPr>
              <a:t>Hard</a:t>
            </a:r>
            <a:endParaRPr lang="zh-CN" altLang="en-US" sz="1200" dirty="0">
              <a:latin typeface="Times New Roman" panose="02020603050405020304" pitchFamily="18" charset="0"/>
              <a:cs typeface="Times New Roman" panose="02020603050405020304" pitchFamily="18" charset="0"/>
            </a:endParaRPr>
          </a:p>
        </p:txBody>
      </p:sp>
      <p:pic>
        <p:nvPicPr>
          <p:cNvPr id="822" name="图片 821">
            <a:extLst>
              <a:ext uri="{FF2B5EF4-FFF2-40B4-BE49-F238E27FC236}">
                <a16:creationId xmlns:a16="http://schemas.microsoft.com/office/drawing/2014/main" id="{A0A2A398-5FEA-A26C-801D-784121716D34}"/>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7107108" y="6322774"/>
            <a:ext cx="167978" cy="167978"/>
          </a:xfrm>
          <a:prstGeom prst="rect">
            <a:avLst/>
          </a:prstGeom>
        </p:spPr>
      </p:pic>
      <p:cxnSp>
        <p:nvCxnSpPr>
          <p:cNvPr id="823" name="直接连接符 822">
            <a:extLst>
              <a:ext uri="{FF2B5EF4-FFF2-40B4-BE49-F238E27FC236}">
                <a16:creationId xmlns:a16="http://schemas.microsoft.com/office/drawing/2014/main" id="{0D755FC9-8BF8-7AE0-15D2-B3F0C0EF438B}"/>
              </a:ext>
            </a:extLst>
          </p:cNvPr>
          <p:cNvCxnSpPr>
            <a:cxnSpLocks/>
          </p:cNvCxnSpPr>
          <p:nvPr/>
        </p:nvCxnSpPr>
        <p:spPr>
          <a:xfrm>
            <a:off x="6636291" y="5063836"/>
            <a:ext cx="5010992" cy="0"/>
          </a:xfrm>
          <a:prstGeom prst="line">
            <a:avLst/>
          </a:prstGeom>
          <a:ln w="12700"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845" name="文本框 844">
            <a:extLst>
              <a:ext uri="{FF2B5EF4-FFF2-40B4-BE49-F238E27FC236}">
                <a16:creationId xmlns:a16="http://schemas.microsoft.com/office/drawing/2014/main" id="{D10EADB0-BC71-1F65-704D-9A37FAC107C9}"/>
              </a:ext>
            </a:extLst>
          </p:cNvPr>
          <p:cNvSpPr txBox="1"/>
          <p:nvPr/>
        </p:nvSpPr>
        <p:spPr>
          <a:xfrm>
            <a:off x="6577329" y="4564301"/>
            <a:ext cx="1339918" cy="461665"/>
          </a:xfrm>
          <a:prstGeom prst="rect">
            <a:avLst/>
          </a:prstGeom>
          <a:noFill/>
        </p:spPr>
        <p:txBody>
          <a:bodyPr wrap="square">
            <a:spAutoFit/>
          </a:bodyPr>
          <a:lstStyle/>
          <a:p>
            <a:pPr algn="l"/>
            <a:r>
              <a:rPr lang="en-US" altLang="zh-CN" sz="1200" i="0" dirty="0">
                <a:solidFill>
                  <a:srgbClr val="FF0000"/>
                </a:solidFill>
                <a:effectLst/>
                <a:latin typeface="Times New Roman" panose="02020603050405020304" pitchFamily="18" charset="0"/>
                <a:cs typeface="Times New Roman" panose="02020603050405020304" pitchFamily="18" charset="0"/>
              </a:rPr>
              <a:t>1) Behavioral agreement </a:t>
            </a:r>
            <a:r>
              <a:rPr lang="en-US" altLang="zh-CN" sz="1200" dirty="0">
                <a:solidFill>
                  <a:srgbClr val="FF0000"/>
                </a:solidFill>
                <a:latin typeface="Times New Roman" panose="02020603050405020304" pitchFamily="18" charset="0"/>
                <a:cs typeface="Times New Roman" panose="02020603050405020304" pitchFamily="18" charset="0"/>
              </a:rPr>
              <a:t>c</a:t>
            </a:r>
            <a:r>
              <a:rPr lang="en-US" altLang="zh-CN" sz="1200" i="0" dirty="0">
                <a:solidFill>
                  <a:srgbClr val="FF0000"/>
                </a:solidFill>
                <a:effectLst/>
                <a:latin typeface="Times New Roman" panose="02020603050405020304" pitchFamily="18" charset="0"/>
                <a:cs typeface="Times New Roman" panose="02020603050405020304" pitchFamily="18" charset="0"/>
              </a:rPr>
              <a:t>heck</a:t>
            </a:r>
          </a:p>
        </p:txBody>
      </p:sp>
      <p:sp>
        <p:nvSpPr>
          <p:cNvPr id="864" name="文本框 863">
            <a:extLst>
              <a:ext uri="{FF2B5EF4-FFF2-40B4-BE49-F238E27FC236}">
                <a16:creationId xmlns:a16="http://schemas.microsoft.com/office/drawing/2014/main" id="{CEB02B31-5944-00B9-C1EE-410A9CB4BAB2}"/>
              </a:ext>
            </a:extLst>
          </p:cNvPr>
          <p:cNvSpPr txBox="1"/>
          <p:nvPr/>
        </p:nvSpPr>
        <p:spPr>
          <a:xfrm>
            <a:off x="6584378" y="5186615"/>
            <a:ext cx="1235155" cy="461665"/>
          </a:xfrm>
          <a:prstGeom prst="rect">
            <a:avLst/>
          </a:prstGeom>
          <a:noFill/>
        </p:spPr>
        <p:txBody>
          <a:bodyPr wrap="square">
            <a:spAutoFit/>
          </a:bodyPr>
          <a:lstStyle/>
          <a:p>
            <a:r>
              <a:rPr lang="en-US" altLang="zh-CN" sz="1200" dirty="0">
                <a:solidFill>
                  <a:srgbClr val="FF0000"/>
                </a:solidFill>
                <a:latin typeface="Times New Roman" panose="02020603050405020304" pitchFamily="18" charset="0"/>
                <a:cs typeface="Times New Roman" panose="02020603050405020304" pitchFamily="18" charset="0"/>
              </a:rPr>
              <a:t>2) Distributional </a:t>
            </a:r>
          </a:p>
          <a:p>
            <a:r>
              <a:rPr lang="en-US" altLang="zh-CN" sz="1200" dirty="0">
                <a:solidFill>
                  <a:srgbClr val="FF0000"/>
                </a:solidFill>
                <a:latin typeface="Times New Roman" panose="02020603050405020304" pitchFamily="18" charset="0"/>
                <a:cs typeface="Times New Roman" panose="02020603050405020304" pitchFamily="18" charset="0"/>
              </a:rPr>
              <a:t>agreement check</a:t>
            </a:r>
            <a:endParaRPr lang="zh-CN" altLang="en-US" sz="1200" dirty="0">
              <a:solidFill>
                <a:srgbClr val="FF0000"/>
              </a:solidFill>
              <a:latin typeface="Times New Roman" panose="02020603050405020304" pitchFamily="18" charset="0"/>
              <a:cs typeface="Times New Roman" panose="02020603050405020304" pitchFamily="18" charset="0"/>
            </a:endParaRPr>
          </a:p>
        </p:txBody>
      </p:sp>
      <p:sp>
        <p:nvSpPr>
          <p:cNvPr id="870" name="矩形 869">
            <a:extLst>
              <a:ext uri="{FF2B5EF4-FFF2-40B4-BE49-F238E27FC236}">
                <a16:creationId xmlns:a16="http://schemas.microsoft.com/office/drawing/2014/main" id="{3822F9F2-8F3E-3456-CE49-001CE24E036F}"/>
              </a:ext>
            </a:extLst>
          </p:cNvPr>
          <p:cNvSpPr/>
          <p:nvPr/>
        </p:nvSpPr>
        <p:spPr>
          <a:xfrm>
            <a:off x="6630686" y="5995223"/>
            <a:ext cx="5025605" cy="765796"/>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72" name="文本框 871">
            <a:extLst>
              <a:ext uri="{FF2B5EF4-FFF2-40B4-BE49-F238E27FC236}">
                <a16:creationId xmlns:a16="http://schemas.microsoft.com/office/drawing/2014/main" id="{E2D9E87C-A3A7-7E50-F02F-194F2860FEFC}"/>
              </a:ext>
            </a:extLst>
          </p:cNvPr>
          <p:cNvSpPr txBox="1"/>
          <p:nvPr/>
        </p:nvSpPr>
        <p:spPr>
          <a:xfrm>
            <a:off x="6542428" y="4115666"/>
            <a:ext cx="1549008" cy="276999"/>
          </a:xfrm>
          <a:prstGeom prst="rect">
            <a:avLst/>
          </a:prstGeom>
          <a:noFill/>
        </p:spPr>
        <p:txBody>
          <a:bodyPr wrap="square">
            <a:spAutoFit/>
          </a:bodyPr>
          <a:lstStyle/>
          <a:p>
            <a:r>
              <a:rPr lang="en-US" altLang="zh-CN" sz="1200" b="1" dirty="0">
                <a:latin typeface="Times New Roman" panose="02020603050405020304" pitchFamily="18" charset="0"/>
                <a:cs typeface="Times New Roman" panose="02020603050405020304" pitchFamily="18" charset="0"/>
              </a:rPr>
              <a:t>Verification status</a:t>
            </a:r>
            <a:endParaRPr lang="zh-CN" altLang="en-US" sz="1200" b="1" dirty="0">
              <a:latin typeface="Times New Roman" panose="02020603050405020304" pitchFamily="18" charset="0"/>
              <a:cs typeface="Times New Roman" panose="02020603050405020304" pitchFamily="18" charset="0"/>
            </a:endParaRPr>
          </a:p>
        </p:txBody>
      </p:sp>
      <p:sp>
        <p:nvSpPr>
          <p:cNvPr id="873" name="文本框 872">
            <a:extLst>
              <a:ext uri="{FF2B5EF4-FFF2-40B4-BE49-F238E27FC236}">
                <a16:creationId xmlns:a16="http://schemas.microsoft.com/office/drawing/2014/main" id="{9253DE66-9DFB-4764-B8E5-35770B8D5812}"/>
              </a:ext>
            </a:extLst>
          </p:cNvPr>
          <p:cNvSpPr txBox="1"/>
          <p:nvPr/>
        </p:nvSpPr>
        <p:spPr>
          <a:xfrm>
            <a:off x="6546492" y="5757693"/>
            <a:ext cx="1549008" cy="276999"/>
          </a:xfrm>
          <a:prstGeom prst="rect">
            <a:avLst/>
          </a:prstGeom>
          <a:noFill/>
        </p:spPr>
        <p:txBody>
          <a:bodyPr wrap="square">
            <a:spAutoFit/>
          </a:bodyPr>
          <a:lstStyle/>
          <a:p>
            <a:r>
              <a:rPr lang="en-US" altLang="zh-CN" sz="1200" b="1" dirty="0">
                <a:latin typeface="Times New Roman" panose="02020603050405020304" pitchFamily="18" charset="0"/>
                <a:cs typeface="Times New Roman" panose="02020603050405020304" pitchFamily="18" charset="0"/>
              </a:rPr>
              <a:t>Verification results</a:t>
            </a:r>
            <a:endParaRPr lang="zh-CN" altLang="en-US" sz="1200" b="1" dirty="0">
              <a:latin typeface="Times New Roman" panose="02020603050405020304" pitchFamily="18" charset="0"/>
              <a:cs typeface="Times New Roman" panose="02020603050405020304" pitchFamily="18" charset="0"/>
            </a:endParaRPr>
          </a:p>
        </p:txBody>
      </p:sp>
      <p:sp>
        <p:nvSpPr>
          <p:cNvPr id="883" name="左大括号 882">
            <a:extLst>
              <a:ext uri="{FF2B5EF4-FFF2-40B4-BE49-F238E27FC236}">
                <a16:creationId xmlns:a16="http://schemas.microsoft.com/office/drawing/2014/main" id="{5DB5021B-CDAB-B980-72DD-83D8EBC78A5D}"/>
              </a:ext>
            </a:extLst>
          </p:cNvPr>
          <p:cNvSpPr/>
          <p:nvPr/>
        </p:nvSpPr>
        <p:spPr>
          <a:xfrm>
            <a:off x="7324713" y="6171789"/>
            <a:ext cx="114668" cy="457092"/>
          </a:xfrm>
          <a:prstGeom prst="leftBrace">
            <a:avLst>
              <a:gd name="adj1" fmla="val 43996"/>
              <a:gd name="adj2" fmla="val 5441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884" name="椭圆 883">
            <a:extLst>
              <a:ext uri="{FF2B5EF4-FFF2-40B4-BE49-F238E27FC236}">
                <a16:creationId xmlns:a16="http://schemas.microsoft.com/office/drawing/2014/main" id="{DA32D015-CE24-432B-6896-1DE388AFB521}"/>
              </a:ext>
            </a:extLst>
          </p:cNvPr>
          <p:cNvSpPr/>
          <p:nvPr/>
        </p:nvSpPr>
        <p:spPr>
          <a:xfrm>
            <a:off x="7489403" y="6141312"/>
            <a:ext cx="142103" cy="142969"/>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5" name="文本框 884">
            <a:extLst>
              <a:ext uri="{FF2B5EF4-FFF2-40B4-BE49-F238E27FC236}">
                <a16:creationId xmlns:a16="http://schemas.microsoft.com/office/drawing/2014/main" id="{378111DF-5041-7CB5-4AC6-F91138273369}"/>
              </a:ext>
            </a:extLst>
          </p:cNvPr>
          <p:cNvSpPr txBox="1"/>
          <p:nvPr/>
        </p:nvSpPr>
        <p:spPr>
          <a:xfrm>
            <a:off x="7433798" y="6068382"/>
            <a:ext cx="261610"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1</a:t>
            </a:r>
            <a:endParaRPr lang="zh-CN" altLang="en-US" sz="1200" dirty="0">
              <a:latin typeface="Times New Roman" panose="02020603050405020304" pitchFamily="18" charset="0"/>
              <a:cs typeface="Times New Roman" panose="02020603050405020304" pitchFamily="18" charset="0"/>
            </a:endParaRPr>
          </a:p>
        </p:txBody>
      </p:sp>
      <p:sp>
        <p:nvSpPr>
          <p:cNvPr id="886" name="椭圆 885">
            <a:extLst>
              <a:ext uri="{FF2B5EF4-FFF2-40B4-BE49-F238E27FC236}">
                <a16:creationId xmlns:a16="http://schemas.microsoft.com/office/drawing/2014/main" id="{4099216F-D203-05AA-F136-9915B270356C}"/>
              </a:ext>
            </a:extLst>
          </p:cNvPr>
          <p:cNvSpPr/>
          <p:nvPr/>
        </p:nvSpPr>
        <p:spPr>
          <a:xfrm>
            <a:off x="7666557" y="6139864"/>
            <a:ext cx="142103" cy="142969"/>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7" name="文本框 886">
            <a:extLst>
              <a:ext uri="{FF2B5EF4-FFF2-40B4-BE49-F238E27FC236}">
                <a16:creationId xmlns:a16="http://schemas.microsoft.com/office/drawing/2014/main" id="{2E6F1BFA-AC04-0576-05A4-DE96628BBB63}"/>
              </a:ext>
            </a:extLst>
          </p:cNvPr>
          <p:cNvSpPr txBox="1"/>
          <p:nvPr/>
        </p:nvSpPr>
        <p:spPr>
          <a:xfrm>
            <a:off x="7611310" y="6072172"/>
            <a:ext cx="261610"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3</a:t>
            </a:r>
            <a:endParaRPr lang="zh-CN" altLang="en-US" sz="1200" dirty="0">
              <a:latin typeface="Times New Roman" panose="02020603050405020304" pitchFamily="18" charset="0"/>
              <a:cs typeface="Times New Roman" panose="02020603050405020304" pitchFamily="18" charset="0"/>
            </a:endParaRPr>
          </a:p>
        </p:txBody>
      </p:sp>
      <p:sp>
        <p:nvSpPr>
          <p:cNvPr id="890" name="椭圆 889">
            <a:extLst>
              <a:ext uri="{FF2B5EF4-FFF2-40B4-BE49-F238E27FC236}">
                <a16:creationId xmlns:a16="http://schemas.microsoft.com/office/drawing/2014/main" id="{D2F861E3-66B1-2C71-37CA-112A45120313}"/>
              </a:ext>
            </a:extLst>
          </p:cNvPr>
          <p:cNvSpPr/>
          <p:nvPr/>
        </p:nvSpPr>
        <p:spPr>
          <a:xfrm>
            <a:off x="7490662" y="6503123"/>
            <a:ext cx="142103" cy="142969"/>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1" name="椭圆 890">
            <a:extLst>
              <a:ext uri="{FF2B5EF4-FFF2-40B4-BE49-F238E27FC236}">
                <a16:creationId xmlns:a16="http://schemas.microsoft.com/office/drawing/2014/main" id="{7EDBECFB-4991-29A3-AE19-A8F6FC472A6F}"/>
              </a:ext>
            </a:extLst>
          </p:cNvPr>
          <p:cNvSpPr/>
          <p:nvPr/>
        </p:nvSpPr>
        <p:spPr>
          <a:xfrm>
            <a:off x="7667816" y="6501675"/>
            <a:ext cx="142103" cy="142969"/>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2" name="文本框 891">
            <a:extLst>
              <a:ext uri="{FF2B5EF4-FFF2-40B4-BE49-F238E27FC236}">
                <a16:creationId xmlns:a16="http://schemas.microsoft.com/office/drawing/2014/main" id="{2A9D4DAB-4DEB-07BA-1BD2-12CBEB9EE0EC}"/>
              </a:ext>
            </a:extLst>
          </p:cNvPr>
          <p:cNvSpPr txBox="1"/>
          <p:nvPr/>
        </p:nvSpPr>
        <p:spPr>
          <a:xfrm>
            <a:off x="7432349" y="6433180"/>
            <a:ext cx="261610"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2</a:t>
            </a:r>
            <a:endParaRPr lang="zh-CN" altLang="en-US" sz="1200" dirty="0">
              <a:latin typeface="Times New Roman" panose="02020603050405020304" pitchFamily="18" charset="0"/>
              <a:cs typeface="Times New Roman" panose="02020603050405020304" pitchFamily="18" charset="0"/>
            </a:endParaRPr>
          </a:p>
        </p:txBody>
      </p:sp>
      <p:sp>
        <p:nvSpPr>
          <p:cNvPr id="893" name="文本框 892">
            <a:extLst>
              <a:ext uri="{FF2B5EF4-FFF2-40B4-BE49-F238E27FC236}">
                <a16:creationId xmlns:a16="http://schemas.microsoft.com/office/drawing/2014/main" id="{A19207A1-D494-E2BE-DCD2-45D19E2A19C6}"/>
              </a:ext>
            </a:extLst>
          </p:cNvPr>
          <p:cNvSpPr txBox="1"/>
          <p:nvPr/>
        </p:nvSpPr>
        <p:spPr>
          <a:xfrm>
            <a:off x="7614077" y="6429578"/>
            <a:ext cx="261610"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4</a:t>
            </a:r>
            <a:endParaRPr lang="zh-CN" altLang="en-US" sz="1200" dirty="0">
              <a:latin typeface="Times New Roman" panose="02020603050405020304" pitchFamily="18" charset="0"/>
              <a:cs typeface="Times New Roman" panose="02020603050405020304" pitchFamily="18" charset="0"/>
            </a:endParaRPr>
          </a:p>
        </p:txBody>
      </p:sp>
      <p:sp>
        <p:nvSpPr>
          <p:cNvPr id="1281" name="左大括号 1280">
            <a:extLst>
              <a:ext uri="{FF2B5EF4-FFF2-40B4-BE49-F238E27FC236}">
                <a16:creationId xmlns:a16="http://schemas.microsoft.com/office/drawing/2014/main" id="{95F99AEC-B870-1BA9-3396-FDE0C4B7F552}"/>
              </a:ext>
            </a:extLst>
          </p:cNvPr>
          <p:cNvSpPr/>
          <p:nvPr/>
        </p:nvSpPr>
        <p:spPr>
          <a:xfrm>
            <a:off x="9407960" y="6153027"/>
            <a:ext cx="114668" cy="457092"/>
          </a:xfrm>
          <a:prstGeom prst="leftBrace">
            <a:avLst>
              <a:gd name="adj1" fmla="val 43996"/>
              <a:gd name="adj2" fmla="val 5441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1282" name="椭圆 1281">
            <a:extLst>
              <a:ext uri="{FF2B5EF4-FFF2-40B4-BE49-F238E27FC236}">
                <a16:creationId xmlns:a16="http://schemas.microsoft.com/office/drawing/2014/main" id="{3FC6C67C-21CF-3935-0A70-69540DB9837A}"/>
              </a:ext>
            </a:extLst>
          </p:cNvPr>
          <p:cNvSpPr/>
          <p:nvPr/>
        </p:nvSpPr>
        <p:spPr>
          <a:xfrm>
            <a:off x="9572650" y="6122550"/>
            <a:ext cx="142103" cy="142969"/>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3" name="文本框 1282">
            <a:extLst>
              <a:ext uri="{FF2B5EF4-FFF2-40B4-BE49-F238E27FC236}">
                <a16:creationId xmlns:a16="http://schemas.microsoft.com/office/drawing/2014/main" id="{552DADDE-8B5D-0486-BA71-E92F6D1135D6}"/>
              </a:ext>
            </a:extLst>
          </p:cNvPr>
          <p:cNvSpPr txBox="1"/>
          <p:nvPr/>
        </p:nvSpPr>
        <p:spPr>
          <a:xfrm>
            <a:off x="9517045" y="6049620"/>
            <a:ext cx="261610"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1</a:t>
            </a:r>
            <a:endParaRPr lang="zh-CN" altLang="en-US" sz="1200" dirty="0">
              <a:latin typeface="Times New Roman" panose="02020603050405020304" pitchFamily="18" charset="0"/>
              <a:cs typeface="Times New Roman" panose="02020603050405020304" pitchFamily="18" charset="0"/>
            </a:endParaRPr>
          </a:p>
        </p:txBody>
      </p:sp>
      <p:sp>
        <p:nvSpPr>
          <p:cNvPr id="1284" name="椭圆 1283">
            <a:extLst>
              <a:ext uri="{FF2B5EF4-FFF2-40B4-BE49-F238E27FC236}">
                <a16:creationId xmlns:a16="http://schemas.microsoft.com/office/drawing/2014/main" id="{7E0DE5AE-48ED-3DA9-A30F-5881967615AB}"/>
              </a:ext>
            </a:extLst>
          </p:cNvPr>
          <p:cNvSpPr/>
          <p:nvPr/>
        </p:nvSpPr>
        <p:spPr>
          <a:xfrm>
            <a:off x="9749804" y="6121102"/>
            <a:ext cx="142103" cy="142969"/>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5" name="文本框 1284">
            <a:extLst>
              <a:ext uri="{FF2B5EF4-FFF2-40B4-BE49-F238E27FC236}">
                <a16:creationId xmlns:a16="http://schemas.microsoft.com/office/drawing/2014/main" id="{32DE6408-44BA-D37D-91B1-1A80F2550E79}"/>
              </a:ext>
            </a:extLst>
          </p:cNvPr>
          <p:cNvSpPr txBox="1"/>
          <p:nvPr/>
        </p:nvSpPr>
        <p:spPr>
          <a:xfrm>
            <a:off x="9694557" y="6053410"/>
            <a:ext cx="261610"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4</a:t>
            </a:r>
            <a:endParaRPr lang="zh-CN" altLang="en-US" sz="1200" dirty="0">
              <a:latin typeface="Times New Roman" panose="02020603050405020304" pitchFamily="18" charset="0"/>
              <a:cs typeface="Times New Roman" panose="02020603050405020304" pitchFamily="18" charset="0"/>
            </a:endParaRPr>
          </a:p>
        </p:txBody>
      </p:sp>
      <p:sp>
        <p:nvSpPr>
          <p:cNvPr id="1286" name="椭圆 1285">
            <a:extLst>
              <a:ext uri="{FF2B5EF4-FFF2-40B4-BE49-F238E27FC236}">
                <a16:creationId xmlns:a16="http://schemas.microsoft.com/office/drawing/2014/main" id="{DBAF4B7B-5359-3905-2FE0-191B4302B9F2}"/>
              </a:ext>
            </a:extLst>
          </p:cNvPr>
          <p:cNvSpPr/>
          <p:nvPr/>
        </p:nvSpPr>
        <p:spPr>
          <a:xfrm>
            <a:off x="9573909" y="6484361"/>
            <a:ext cx="142103" cy="142969"/>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7" name="椭圆 1286">
            <a:extLst>
              <a:ext uri="{FF2B5EF4-FFF2-40B4-BE49-F238E27FC236}">
                <a16:creationId xmlns:a16="http://schemas.microsoft.com/office/drawing/2014/main" id="{00221F3E-6225-5512-83A0-F61A387BF12B}"/>
              </a:ext>
            </a:extLst>
          </p:cNvPr>
          <p:cNvSpPr/>
          <p:nvPr/>
        </p:nvSpPr>
        <p:spPr>
          <a:xfrm>
            <a:off x="9751063" y="6482913"/>
            <a:ext cx="142103" cy="142969"/>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8" name="文本框 1287">
            <a:extLst>
              <a:ext uri="{FF2B5EF4-FFF2-40B4-BE49-F238E27FC236}">
                <a16:creationId xmlns:a16="http://schemas.microsoft.com/office/drawing/2014/main" id="{DD649732-D529-1AA5-BA35-8929F43EC095}"/>
              </a:ext>
            </a:extLst>
          </p:cNvPr>
          <p:cNvSpPr txBox="1"/>
          <p:nvPr/>
        </p:nvSpPr>
        <p:spPr>
          <a:xfrm>
            <a:off x="9515596" y="6414418"/>
            <a:ext cx="261610"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2</a:t>
            </a:r>
            <a:endParaRPr lang="zh-CN" altLang="en-US" sz="1200" dirty="0">
              <a:latin typeface="Times New Roman" panose="02020603050405020304" pitchFamily="18" charset="0"/>
              <a:cs typeface="Times New Roman" panose="02020603050405020304" pitchFamily="18" charset="0"/>
            </a:endParaRPr>
          </a:p>
        </p:txBody>
      </p:sp>
      <p:sp>
        <p:nvSpPr>
          <p:cNvPr id="1289" name="文本框 1288">
            <a:extLst>
              <a:ext uri="{FF2B5EF4-FFF2-40B4-BE49-F238E27FC236}">
                <a16:creationId xmlns:a16="http://schemas.microsoft.com/office/drawing/2014/main" id="{076B78E4-64B8-1800-85A4-3E62EA222027}"/>
              </a:ext>
            </a:extLst>
          </p:cNvPr>
          <p:cNvSpPr txBox="1"/>
          <p:nvPr/>
        </p:nvSpPr>
        <p:spPr>
          <a:xfrm>
            <a:off x="9697324" y="6410816"/>
            <a:ext cx="261610"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3</a:t>
            </a:r>
            <a:endParaRPr lang="zh-CN" altLang="en-US" sz="1200" dirty="0">
              <a:latin typeface="Times New Roman" panose="02020603050405020304" pitchFamily="18" charset="0"/>
              <a:cs typeface="Times New Roman" panose="02020603050405020304" pitchFamily="18" charset="0"/>
            </a:endParaRPr>
          </a:p>
        </p:txBody>
      </p:sp>
      <p:pic>
        <p:nvPicPr>
          <p:cNvPr id="1290" name="图片 1289">
            <a:extLst>
              <a:ext uri="{FF2B5EF4-FFF2-40B4-BE49-F238E27FC236}">
                <a16:creationId xmlns:a16="http://schemas.microsoft.com/office/drawing/2014/main" id="{4570F713-6EB6-9C12-FB02-934AEFD8F473}"/>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9192523" y="6314528"/>
            <a:ext cx="193305" cy="193305"/>
          </a:xfrm>
          <a:prstGeom prst="rect">
            <a:avLst/>
          </a:prstGeom>
        </p:spPr>
      </p:pic>
      <p:sp>
        <p:nvSpPr>
          <p:cNvPr id="1294" name="文本框 1293">
            <a:extLst>
              <a:ext uri="{FF2B5EF4-FFF2-40B4-BE49-F238E27FC236}">
                <a16:creationId xmlns:a16="http://schemas.microsoft.com/office/drawing/2014/main" id="{4C939A79-5E8B-EA60-FBF6-DF959C1F52AE}"/>
              </a:ext>
            </a:extLst>
          </p:cNvPr>
          <p:cNvSpPr txBox="1"/>
          <p:nvPr/>
        </p:nvSpPr>
        <p:spPr>
          <a:xfrm>
            <a:off x="7746332" y="6150505"/>
            <a:ext cx="1466937" cy="461665"/>
          </a:xfrm>
          <a:prstGeom prst="rect">
            <a:avLst/>
          </a:prstGeom>
          <a:noFill/>
        </p:spPr>
        <p:txBody>
          <a:bodyPr wrap="square">
            <a:spAutoFit/>
          </a:bodyPr>
          <a:lstStyle/>
          <a:p>
            <a:pPr algn="ctr"/>
            <a:r>
              <a:rPr lang="en-US" altLang="zh-CN" sz="1200" dirty="0">
                <a:solidFill>
                  <a:srgbClr val="FF0000"/>
                </a:solidFill>
                <a:latin typeface="Times New Roman" panose="02020603050405020304" pitchFamily="18" charset="0"/>
                <a:cs typeface="Times New Roman" panose="02020603050405020304" pitchFamily="18" charset="0"/>
              </a:rPr>
              <a:t>Prediction similarity </a:t>
            </a:r>
          </a:p>
          <a:p>
            <a:pPr algn="ctr"/>
            <a:r>
              <a:rPr lang="en-US" altLang="zh-CN" sz="1200" dirty="0">
                <a:solidFill>
                  <a:srgbClr val="FF0000"/>
                </a:solidFill>
                <a:latin typeface="Times New Roman" panose="02020603050405020304" pitchFamily="18" charset="0"/>
                <a:cs typeface="Times New Roman" panose="02020603050405020304" pitchFamily="18" charset="0"/>
              </a:rPr>
              <a:t>between models</a:t>
            </a:r>
            <a:endParaRPr lang="zh-CN" altLang="en-US" sz="1200" dirty="0">
              <a:solidFill>
                <a:srgbClr val="FF0000"/>
              </a:solidFill>
              <a:latin typeface="Times New Roman" panose="02020603050405020304" pitchFamily="18" charset="0"/>
              <a:cs typeface="Times New Roman" panose="02020603050405020304" pitchFamily="18" charset="0"/>
            </a:endParaRPr>
          </a:p>
        </p:txBody>
      </p:sp>
      <p:sp>
        <p:nvSpPr>
          <p:cNvPr id="1298" name="文本框 1297">
            <a:extLst>
              <a:ext uri="{FF2B5EF4-FFF2-40B4-BE49-F238E27FC236}">
                <a16:creationId xmlns:a16="http://schemas.microsoft.com/office/drawing/2014/main" id="{24F6B86D-EC1E-51CC-969B-863F00A5474A}"/>
              </a:ext>
            </a:extLst>
          </p:cNvPr>
          <p:cNvSpPr txBox="1"/>
          <p:nvPr/>
        </p:nvSpPr>
        <p:spPr>
          <a:xfrm>
            <a:off x="9816462" y="6132090"/>
            <a:ext cx="1732253" cy="461665"/>
          </a:xfrm>
          <a:prstGeom prst="rect">
            <a:avLst/>
          </a:prstGeom>
          <a:noFill/>
        </p:spPr>
        <p:txBody>
          <a:bodyPr wrap="square">
            <a:spAutoFit/>
          </a:bodyPr>
          <a:lstStyle/>
          <a:p>
            <a:pPr algn="ctr"/>
            <a:r>
              <a:rPr lang="en-US" altLang="zh-CN" sz="1200" dirty="0">
                <a:solidFill>
                  <a:srgbClr val="FF0000"/>
                </a:solidFill>
                <a:latin typeface="Times New Roman" panose="02020603050405020304" pitchFamily="18" charset="0"/>
                <a:cs typeface="Times New Roman" panose="02020603050405020304" pitchFamily="18" charset="0"/>
              </a:rPr>
              <a:t>No prediction similarity</a:t>
            </a:r>
          </a:p>
          <a:p>
            <a:pPr algn="ctr"/>
            <a:r>
              <a:rPr lang="en-US" altLang="zh-CN" sz="1200" dirty="0">
                <a:solidFill>
                  <a:srgbClr val="FF0000"/>
                </a:solidFill>
                <a:latin typeface="Times New Roman" panose="02020603050405020304" pitchFamily="18" charset="0"/>
                <a:cs typeface="Times New Roman" panose="02020603050405020304" pitchFamily="18" charset="0"/>
              </a:rPr>
              <a:t> between models</a:t>
            </a:r>
            <a:endParaRPr lang="zh-CN" altLang="en-US" sz="1200" dirty="0">
              <a:solidFill>
                <a:srgbClr val="FF0000"/>
              </a:solidFill>
              <a:latin typeface="Times New Roman" panose="02020603050405020304" pitchFamily="18" charset="0"/>
              <a:cs typeface="Times New Roman" panose="02020603050405020304" pitchFamily="18" charset="0"/>
            </a:endParaRPr>
          </a:p>
        </p:txBody>
      </p:sp>
      <p:sp>
        <p:nvSpPr>
          <p:cNvPr id="24" name="文本框 23">
            <a:extLst>
              <a:ext uri="{FF2B5EF4-FFF2-40B4-BE49-F238E27FC236}">
                <a16:creationId xmlns:a16="http://schemas.microsoft.com/office/drawing/2014/main" id="{14FD8BE1-22CE-F207-5E29-B36416A883B4}"/>
              </a:ext>
            </a:extLst>
          </p:cNvPr>
          <p:cNvSpPr txBox="1"/>
          <p:nvPr/>
        </p:nvSpPr>
        <p:spPr>
          <a:xfrm>
            <a:off x="8349281" y="230520"/>
            <a:ext cx="3842719" cy="2585323"/>
          </a:xfrm>
          <a:prstGeom prst="rect">
            <a:avLst/>
          </a:prstGeom>
          <a:noFill/>
        </p:spPr>
        <p:txBody>
          <a:bodyPr wrap="none" rtlCol="0">
            <a:spAutoFit/>
          </a:bodyPr>
          <a:lstStyle/>
          <a:p>
            <a:r>
              <a:rPr lang="zh-CN" altLang="en-US" dirty="0">
                <a:solidFill>
                  <a:srgbClr val="FF0000"/>
                </a:solidFill>
              </a:rPr>
              <a:t>载体区域的特点 </a:t>
            </a:r>
            <a:endParaRPr lang="en-US" altLang="zh-CN" dirty="0">
              <a:solidFill>
                <a:srgbClr val="FF0000"/>
              </a:solidFill>
            </a:endParaRPr>
          </a:p>
          <a:p>
            <a:r>
              <a:rPr lang="zh-CN" altLang="en-US" dirty="0">
                <a:solidFill>
                  <a:srgbClr val="FF0000"/>
                </a:solidFill>
              </a:rPr>
              <a:t>子图 </a:t>
            </a:r>
            <a:endParaRPr lang="en-US" altLang="zh-CN" dirty="0">
              <a:solidFill>
                <a:srgbClr val="FF0000"/>
              </a:solidFill>
            </a:endParaRPr>
          </a:p>
          <a:p>
            <a:r>
              <a:rPr lang="zh-CN" altLang="en-US" dirty="0">
                <a:solidFill>
                  <a:srgbClr val="FF0000"/>
                </a:solidFill>
              </a:rPr>
              <a:t>三种特征概括所有的情况</a:t>
            </a:r>
            <a:endParaRPr lang="en-US" altLang="zh-CN" dirty="0">
              <a:solidFill>
                <a:srgbClr val="FF0000"/>
              </a:solidFill>
            </a:endParaRPr>
          </a:p>
          <a:p>
            <a:r>
              <a:rPr lang="zh-CN" altLang="en-US" dirty="0">
                <a:solidFill>
                  <a:srgbClr val="FF0000"/>
                </a:solidFill>
              </a:rPr>
              <a:t>匹配</a:t>
            </a:r>
            <a:endParaRPr lang="en-US" altLang="zh-CN" dirty="0">
              <a:solidFill>
                <a:srgbClr val="FF0000"/>
              </a:solidFill>
            </a:endParaRPr>
          </a:p>
          <a:p>
            <a:r>
              <a:rPr lang="zh-CN" altLang="en-US" dirty="0">
                <a:solidFill>
                  <a:srgbClr val="FF0000"/>
                </a:solidFill>
              </a:rPr>
              <a:t>名词保持不一样</a:t>
            </a:r>
            <a:endParaRPr lang="en-US" altLang="zh-CN" dirty="0">
              <a:solidFill>
                <a:srgbClr val="FF0000"/>
              </a:solidFill>
            </a:endParaRPr>
          </a:p>
          <a:p>
            <a:endParaRPr lang="en-US" altLang="zh-CN" dirty="0">
              <a:solidFill>
                <a:srgbClr val="FF0000"/>
              </a:solidFill>
            </a:endParaRPr>
          </a:p>
          <a:p>
            <a:r>
              <a:rPr lang="zh-CN" altLang="en-US" dirty="0">
                <a:solidFill>
                  <a:srgbClr val="FF0000"/>
                </a:solidFill>
              </a:rPr>
              <a:t>第三个标题 合成的形容词 </a:t>
            </a:r>
            <a:r>
              <a:rPr lang="en-US" altLang="zh-CN" dirty="0">
                <a:solidFill>
                  <a:srgbClr val="FF0000"/>
                </a:solidFill>
              </a:rPr>
              <a:t>+ </a:t>
            </a:r>
            <a:r>
              <a:rPr lang="zh-CN" altLang="en-US" dirty="0">
                <a:solidFill>
                  <a:srgbClr val="FF0000"/>
                </a:solidFill>
              </a:rPr>
              <a:t>形容词</a:t>
            </a:r>
            <a:endParaRPr lang="en-US" altLang="zh-CN" dirty="0">
              <a:solidFill>
                <a:srgbClr val="FF0000"/>
              </a:solidFill>
            </a:endParaRPr>
          </a:p>
          <a:p>
            <a:endParaRPr lang="en-US" altLang="zh-CN" dirty="0">
              <a:solidFill>
                <a:srgbClr val="FF0000"/>
              </a:solidFill>
            </a:endParaRPr>
          </a:p>
          <a:p>
            <a:r>
              <a:rPr lang="zh-CN" altLang="en-US" dirty="0">
                <a:solidFill>
                  <a:srgbClr val="FF0000"/>
                </a:solidFill>
              </a:rPr>
              <a:t>按照全部数据</a:t>
            </a:r>
            <a:r>
              <a:rPr lang="en-US" altLang="zh-CN" dirty="0">
                <a:solidFill>
                  <a:srgbClr val="FF0000"/>
                </a:solidFill>
              </a:rPr>
              <a:t>/</a:t>
            </a:r>
            <a:r>
              <a:rPr lang="zh-CN" altLang="en-US" dirty="0">
                <a:solidFill>
                  <a:srgbClr val="FF0000"/>
                </a:solidFill>
              </a:rPr>
              <a:t>部分数据情况展开</a:t>
            </a:r>
            <a:endParaRPr lang="en-US" altLang="zh-CN" dirty="0">
              <a:solidFill>
                <a:srgbClr val="FF0000"/>
              </a:solidFill>
            </a:endParaRPr>
          </a:p>
        </p:txBody>
      </p:sp>
    </p:spTree>
    <p:extLst>
      <p:ext uri="{BB962C8B-B14F-4D97-AF65-F5344CB8AC3E}">
        <p14:creationId xmlns:p14="http://schemas.microsoft.com/office/powerpoint/2010/main" val="18562696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070A7DD3-8E8F-850F-9D06-BFA54CACD95A}"/>
              </a:ext>
            </a:extLst>
          </p:cNvPr>
          <p:cNvSpPr/>
          <p:nvPr/>
        </p:nvSpPr>
        <p:spPr>
          <a:xfrm>
            <a:off x="1184649" y="906551"/>
            <a:ext cx="1628751" cy="128587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sp>
        <p:nvSpPr>
          <p:cNvPr id="3" name="文本框 2">
            <a:extLst>
              <a:ext uri="{FF2B5EF4-FFF2-40B4-BE49-F238E27FC236}">
                <a16:creationId xmlns:a16="http://schemas.microsoft.com/office/drawing/2014/main" id="{8CDAF7B8-D299-7C94-2047-F01A95413B31}"/>
              </a:ext>
            </a:extLst>
          </p:cNvPr>
          <p:cNvSpPr txBox="1"/>
          <p:nvPr/>
        </p:nvSpPr>
        <p:spPr>
          <a:xfrm>
            <a:off x="1058591" y="517310"/>
            <a:ext cx="1681871"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Downstream Datasets G</a:t>
            </a:r>
            <a:endParaRPr lang="zh-CN" altLang="en-US" sz="1200" dirty="0">
              <a:latin typeface="Times New Roman" panose="02020603050405020304" pitchFamily="18" charset="0"/>
              <a:cs typeface="Times New Roman" panose="02020603050405020304" pitchFamily="18" charset="0"/>
            </a:endParaRPr>
          </a:p>
        </p:txBody>
      </p:sp>
      <p:sp>
        <p:nvSpPr>
          <p:cNvPr id="5" name="椭圆 4">
            <a:extLst>
              <a:ext uri="{FF2B5EF4-FFF2-40B4-BE49-F238E27FC236}">
                <a16:creationId xmlns:a16="http://schemas.microsoft.com/office/drawing/2014/main" id="{6F8A844C-160C-4518-3ED7-D6637A1CDF30}"/>
              </a:ext>
            </a:extLst>
          </p:cNvPr>
          <p:cNvSpPr/>
          <p:nvPr/>
        </p:nvSpPr>
        <p:spPr>
          <a:xfrm>
            <a:off x="1410013" y="1367687"/>
            <a:ext cx="128588" cy="135731"/>
          </a:xfrm>
          <a:prstGeom prst="ellipse">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200" dirty="0">
              <a:latin typeface="Times New Roman" panose="02020603050405020304" pitchFamily="18" charset="0"/>
              <a:cs typeface="Times New Roman" panose="02020603050405020304" pitchFamily="18" charset="0"/>
            </a:endParaRPr>
          </a:p>
        </p:txBody>
      </p:sp>
      <p:sp>
        <p:nvSpPr>
          <p:cNvPr id="16" name="椭圆 15">
            <a:extLst>
              <a:ext uri="{FF2B5EF4-FFF2-40B4-BE49-F238E27FC236}">
                <a16:creationId xmlns:a16="http://schemas.microsoft.com/office/drawing/2014/main" id="{8825C72F-365B-A701-FEBC-05B2A054E030}"/>
              </a:ext>
            </a:extLst>
          </p:cNvPr>
          <p:cNvSpPr/>
          <p:nvPr/>
        </p:nvSpPr>
        <p:spPr>
          <a:xfrm>
            <a:off x="1696954" y="1014303"/>
            <a:ext cx="128588" cy="135731"/>
          </a:xfrm>
          <a:prstGeom prst="ellipse">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sp>
        <p:nvSpPr>
          <p:cNvPr id="19" name="椭圆 18">
            <a:extLst>
              <a:ext uri="{FF2B5EF4-FFF2-40B4-BE49-F238E27FC236}">
                <a16:creationId xmlns:a16="http://schemas.microsoft.com/office/drawing/2014/main" id="{54900879-561A-63EA-FCC4-8FFF658AFBB9}"/>
              </a:ext>
            </a:extLst>
          </p:cNvPr>
          <p:cNvSpPr/>
          <p:nvPr/>
        </p:nvSpPr>
        <p:spPr>
          <a:xfrm>
            <a:off x="1632660" y="1756244"/>
            <a:ext cx="128588" cy="135731"/>
          </a:xfrm>
          <a:prstGeom prst="ellipse">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20" name="椭圆 19">
            <a:extLst>
              <a:ext uri="{FF2B5EF4-FFF2-40B4-BE49-F238E27FC236}">
                <a16:creationId xmlns:a16="http://schemas.microsoft.com/office/drawing/2014/main" id="{F907BC2F-D538-5E33-7CFB-C9451ECAEEBD}"/>
              </a:ext>
            </a:extLst>
          </p:cNvPr>
          <p:cNvSpPr/>
          <p:nvPr/>
        </p:nvSpPr>
        <p:spPr>
          <a:xfrm>
            <a:off x="2001754" y="1387564"/>
            <a:ext cx="128588" cy="135731"/>
          </a:xfrm>
          <a:prstGeom prst="ellipse">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21" name="椭圆 20">
            <a:extLst>
              <a:ext uri="{FF2B5EF4-FFF2-40B4-BE49-F238E27FC236}">
                <a16:creationId xmlns:a16="http://schemas.microsoft.com/office/drawing/2014/main" id="{E8287A12-C7E5-C029-98AD-1336A7F76D0C}"/>
              </a:ext>
            </a:extLst>
          </p:cNvPr>
          <p:cNvSpPr/>
          <p:nvPr/>
        </p:nvSpPr>
        <p:spPr>
          <a:xfrm>
            <a:off x="2289888" y="1035914"/>
            <a:ext cx="128588" cy="135731"/>
          </a:xfrm>
          <a:prstGeom prst="ellipse">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sp>
        <p:nvSpPr>
          <p:cNvPr id="23" name="椭圆 22">
            <a:extLst>
              <a:ext uri="{FF2B5EF4-FFF2-40B4-BE49-F238E27FC236}">
                <a16:creationId xmlns:a16="http://schemas.microsoft.com/office/drawing/2014/main" id="{E8ECDF2F-739E-24D6-C982-2F9D55E5B9A0}"/>
              </a:ext>
            </a:extLst>
          </p:cNvPr>
          <p:cNvSpPr/>
          <p:nvPr/>
        </p:nvSpPr>
        <p:spPr>
          <a:xfrm>
            <a:off x="2423241" y="1726089"/>
            <a:ext cx="128588" cy="135731"/>
          </a:xfrm>
          <a:prstGeom prst="ellipse">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27" name="椭圆 26">
            <a:extLst>
              <a:ext uri="{FF2B5EF4-FFF2-40B4-BE49-F238E27FC236}">
                <a16:creationId xmlns:a16="http://schemas.microsoft.com/office/drawing/2014/main" id="{13C1B86B-1D6F-23A2-D0F1-7FAE77377206}"/>
              </a:ext>
            </a:extLst>
          </p:cNvPr>
          <p:cNvSpPr/>
          <p:nvPr/>
        </p:nvSpPr>
        <p:spPr>
          <a:xfrm>
            <a:off x="2503004" y="1469715"/>
            <a:ext cx="128588" cy="135731"/>
          </a:xfrm>
          <a:prstGeom prst="ellipse">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sp>
        <p:nvSpPr>
          <p:cNvPr id="57" name="椭圆 56">
            <a:extLst>
              <a:ext uri="{FF2B5EF4-FFF2-40B4-BE49-F238E27FC236}">
                <a16:creationId xmlns:a16="http://schemas.microsoft.com/office/drawing/2014/main" id="{9BFFBE4C-0FF9-CDDD-5F4C-8E5D4CEE16DD}"/>
              </a:ext>
            </a:extLst>
          </p:cNvPr>
          <p:cNvSpPr/>
          <p:nvPr/>
        </p:nvSpPr>
        <p:spPr>
          <a:xfrm>
            <a:off x="2133910" y="1939807"/>
            <a:ext cx="128588" cy="135731"/>
          </a:xfrm>
          <a:prstGeom prst="ellipse">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cxnSp>
        <p:nvCxnSpPr>
          <p:cNvPr id="59" name="直接连接符 58">
            <a:extLst>
              <a:ext uri="{FF2B5EF4-FFF2-40B4-BE49-F238E27FC236}">
                <a16:creationId xmlns:a16="http://schemas.microsoft.com/office/drawing/2014/main" id="{E189F25F-F7D2-8986-589A-325FB767FA89}"/>
              </a:ext>
            </a:extLst>
          </p:cNvPr>
          <p:cNvCxnSpPr>
            <a:stCxn id="16" idx="3"/>
            <a:endCxn id="5" idx="0"/>
          </p:cNvCxnSpPr>
          <p:nvPr/>
        </p:nvCxnSpPr>
        <p:spPr>
          <a:xfrm flipH="1">
            <a:off x="1474307" y="1130157"/>
            <a:ext cx="241478" cy="237530"/>
          </a:xfrm>
          <a:prstGeom prst="line">
            <a:avLst/>
          </a:prstGeom>
        </p:spPr>
        <p:style>
          <a:lnRef idx="1">
            <a:schemeClr val="dk1"/>
          </a:lnRef>
          <a:fillRef idx="0">
            <a:schemeClr val="dk1"/>
          </a:fillRef>
          <a:effectRef idx="0">
            <a:schemeClr val="dk1"/>
          </a:effectRef>
          <a:fontRef idx="minor">
            <a:schemeClr val="tx1"/>
          </a:fontRef>
        </p:style>
      </p:cxnSp>
      <p:cxnSp>
        <p:nvCxnSpPr>
          <p:cNvPr id="62" name="直接连接符 61">
            <a:extLst>
              <a:ext uri="{FF2B5EF4-FFF2-40B4-BE49-F238E27FC236}">
                <a16:creationId xmlns:a16="http://schemas.microsoft.com/office/drawing/2014/main" id="{3307C903-B835-6B30-C69B-EEDDCEDA4715}"/>
              </a:ext>
            </a:extLst>
          </p:cNvPr>
          <p:cNvCxnSpPr>
            <a:cxnSpLocks/>
            <a:endCxn id="20" idx="1"/>
          </p:cNvCxnSpPr>
          <p:nvPr/>
        </p:nvCxnSpPr>
        <p:spPr>
          <a:xfrm>
            <a:off x="1804113" y="1046165"/>
            <a:ext cx="216472" cy="361276"/>
          </a:xfrm>
          <a:prstGeom prst="line">
            <a:avLst/>
          </a:prstGeom>
        </p:spPr>
        <p:style>
          <a:lnRef idx="1">
            <a:schemeClr val="dk1"/>
          </a:lnRef>
          <a:fillRef idx="0">
            <a:schemeClr val="dk1"/>
          </a:fillRef>
          <a:effectRef idx="0">
            <a:schemeClr val="dk1"/>
          </a:effectRef>
          <a:fontRef idx="minor">
            <a:schemeClr val="tx1"/>
          </a:fontRef>
        </p:style>
      </p:cxnSp>
      <p:cxnSp>
        <p:nvCxnSpPr>
          <p:cNvPr id="66" name="直接连接符 65">
            <a:extLst>
              <a:ext uri="{FF2B5EF4-FFF2-40B4-BE49-F238E27FC236}">
                <a16:creationId xmlns:a16="http://schemas.microsoft.com/office/drawing/2014/main" id="{52487F4C-EA79-5BE1-33BA-AEC33210F2B0}"/>
              </a:ext>
            </a:extLst>
          </p:cNvPr>
          <p:cNvCxnSpPr>
            <a:cxnSpLocks/>
            <a:stCxn id="5" idx="5"/>
            <a:endCxn id="19" idx="1"/>
          </p:cNvCxnSpPr>
          <p:nvPr/>
        </p:nvCxnSpPr>
        <p:spPr>
          <a:xfrm>
            <a:off x="1519770" y="1483541"/>
            <a:ext cx="131721" cy="292580"/>
          </a:xfrm>
          <a:prstGeom prst="line">
            <a:avLst/>
          </a:prstGeom>
        </p:spPr>
        <p:style>
          <a:lnRef idx="1">
            <a:schemeClr val="dk1"/>
          </a:lnRef>
          <a:fillRef idx="0">
            <a:schemeClr val="dk1"/>
          </a:fillRef>
          <a:effectRef idx="0">
            <a:schemeClr val="dk1"/>
          </a:effectRef>
          <a:fontRef idx="minor">
            <a:schemeClr val="tx1"/>
          </a:fontRef>
        </p:style>
      </p:cxnSp>
      <p:cxnSp>
        <p:nvCxnSpPr>
          <p:cNvPr id="67" name="直接连接符 66">
            <a:extLst>
              <a:ext uri="{FF2B5EF4-FFF2-40B4-BE49-F238E27FC236}">
                <a16:creationId xmlns:a16="http://schemas.microsoft.com/office/drawing/2014/main" id="{4A40EB8E-5E54-78DA-7902-8FA8E881B1E5}"/>
              </a:ext>
            </a:extLst>
          </p:cNvPr>
          <p:cNvCxnSpPr>
            <a:cxnSpLocks/>
            <a:stCxn id="20" idx="3"/>
            <a:endCxn id="19" idx="7"/>
          </p:cNvCxnSpPr>
          <p:nvPr/>
        </p:nvCxnSpPr>
        <p:spPr>
          <a:xfrm flipH="1">
            <a:off x="1742417" y="1503418"/>
            <a:ext cx="278168" cy="272703"/>
          </a:xfrm>
          <a:prstGeom prst="line">
            <a:avLst/>
          </a:prstGeom>
        </p:spPr>
        <p:style>
          <a:lnRef idx="1">
            <a:schemeClr val="dk1"/>
          </a:lnRef>
          <a:fillRef idx="0">
            <a:schemeClr val="dk1"/>
          </a:fillRef>
          <a:effectRef idx="0">
            <a:schemeClr val="dk1"/>
          </a:effectRef>
          <a:fontRef idx="minor">
            <a:schemeClr val="tx1"/>
          </a:fontRef>
        </p:style>
      </p:cxnSp>
      <p:cxnSp>
        <p:nvCxnSpPr>
          <p:cNvPr id="69" name="直接连接符 68">
            <a:extLst>
              <a:ext uri="{FF2B5EF4-FFF2-40B4-BE49-F238E27FC236}">
                <a16:creationId xmlns:a16="http://schemas.microsoft.com/office/drawing/2014/main" id="{60AE0872-9BAD-C97A-976A-962A887E9FEB}"/>
              </a:ext>
            </a:extLst>
          </p:cNvPr>
          <p:cNvCxnSpPr>
            <a:cxnSpLocks/>
            <a:stCxn id="21" idx="5"/>
            <a:endCxn id="20" idx="6"/>
          </p:cNvCxnSpPr>
          <p:nvPr/>
        </p:nvCxnSpPr>
        <p:spPr>
          <a:xfrm flipH="1">
            <a:off x="2130342" y="1151768"/>
            <a:ext cx="269303" cy="303662"/>
          </a:xfrm>
          <a:prstGeom prst="line">
            <a:avLst/>
          </a:prstGeom>
        </p:spPr>
        <p:style>
          <a:lnRef idx="1">
            <a:schemeClr val="dk1"/>
          </a:lnRef>
          <a:fillRef idx="0">
            <a:schemeClr val="dk1"/>
          </a:fillRef>
          <a:effectRef idx="0">
            <a:schemeClr val="dk1"/>
          </a:effectRef>
          <a:fontRef idx="minor">
            <a:schemeClr val="tx1"/>
          </a:fontRef>
        </p:style>
      </p:cxnSp>
      <p:cxnSp>
        <p:nvCxnSpPr>
          <p:cNvPr id="70" name="直接连接符 69">
            <a:extLst>
              <a:ext uri="{FF2B5EF4-FFF2-40B4-BE49-F238E27FC236}">
                <a16:creationId xmlns:a16="http://schemas.microsoft.com/office/drawing/2014/main" id="{684E75EE-7ED4-C88E-835B-1BDCE4A83EFF}"/>
              </a:ext>
            </a:extLst>
          </p:cNvPr>
          <p:cNvCxnSpPr>
            <a:cxnSpLocks/>
            <a:stCxn id="57" idx="0"/>
            <a:endCxn id="20" idx="4"/>
          </p:cNvCxnSpPr>
          <p:nvPr/>
        </p:nvCxnSpPr>
        <p:spPr>
          <a:xfrm flipH="1" flipV="1">
            <a:off x="2066048" y="1523295"/>
            <a:ext cx="132156" cy="416512"/>
          </a:xfrm>
          <a:prstGeom prst="line">
            <a:avLst/>
          </a:prstGeom>
        </p:spPr>
        <p:style>
          <a:lnRef idx="1">
            <a:schemeClr val="dk1"/>
          </a:lnRef>
          <a:fillRef idx="0">
            <a:schemeClr val="dk1"/>
          </a:fillRef>
          <a:effectRef idx="0">
            <a:schemeClr val="dk1"/>
          </a:effectRef>
          <a:fontRef idx="minor">
            <a:schemeClr val="tx1"/>
          </a:fontRef>
        </p:style>
      </p:cxnSp>
      <p:cxnSp>
        <p:nvCxnSpPr>
          <p:cNvPr id="71" name="直接连接符 70">
            <a:extLst>
              <a:ext uri="{FF2B5EF4-FFF2-40B4-BE49-F238E27FC236}">
                <a16:creationId xmlns:a16="http://schemas.microsoft.com/office/drawing/2014/main" id="{E65FE8CA-DB06-D596-3EDE-4D23185357B5}"/>
              </a:ext>
            </a:extLst>
          </p:cNvPr>
          <p:cNvCxnSpPr>
            <a:cxnSpLocks/>
            <a:stCxn id="23" idx="2"/>
            <a:endCxn id="20" idx="4"/>
          </p:cNvCxnSpPr>
          <p:nvPr/>
        </p:nvCxnSpPr>
        <p:spPr>
          <a:xfrm flipH="1" flipV="1">
            <a:off x="2066048" y="1523295"/>
            <a:ext cx="357193" cy="270660"/>
          </a:xfrm>
          <a:prstGeom prst="line">
            <a:avLst/>
          </a:prstGeom>
        </p:spPr>
        <p:style>
          <a:lnRef idx="1">
            <a:schemeClr val="dk1"/>
          </a:lnRef>
          <a:fillRef idx="0">
            <a:schemeClr val="dk1"/>
          </a:fillRef>
          <a:effectRef idx="0">
            <a:schemeClr val="dk1"/>
          </a:effectRef>
          <a:fontRef idx="minor">
            <a:schemeClr val="tx1"/>
          </a:fontRef>
        </p:style>
      </p:cxnSp>
      <p:cxnSp>
        <p:nvCxnSpPr>
          <p:cNvPr id="72" name="直接连接符 71">
            <a:extLst>
              <a:ext uri="{FF2B5EF4-FFF2-40B4-BE49-F238E27FC236}">
                <a16:creationId xmlns:a16="http://schemas.microsoft.com/office/drawing/2014/main" id="{F6EFFF18-548B-7CF1-D9C1-979035C1250C}"/>
              </a:ext>
            </a:extLst>
          </p:cNvPr>
          <p:cNvCxnSpPr>
            <a:cxnSpLocks/>
            <a:stCxn id="21" idx="5"/>
            <a:endCxn id="27" idx="1"/>
          </p:cNvCxnSpPr>
          <p:nvPr/>
        </p:nvCxnSpPr>
        <p:spPr>
          <a:xfrm>
            <a:off x="2399645" y="1151768"/>
            <a:ext cx="122190" cy="337824"/>
          </a:xfrm>
          <a:prstGeom prst="line">
            <a:avLst/>
          </a:prstGeom>
        </p:spPr>
        <p:style>
          <a:lnRef idx="1">
            <a:schemeClr val="dk1"/>
          </a:lnRef>
          <a:fillRef idx="0">
            <a:schemeClr val="dk1"/>
          </a:fillRef>
          <a:effectRef idx="0">
            <a:schemeClr val="dk1"/>
          </a:effectRef>
          <a:fontRef idx="minor">
            <a:schemeClr val="tx1"/>
          </a:fontRef>
        </p:style>
      </p:cxnSp>
      <p:sp>
        <p:nvSpPr>
          <p:cNvPr id="73" name="文本框 72">
            <a:extLst>
              <a:ext uri="{FF2B5EF4-FFF2-40B4-BE49-F238E27FC236}">
                <a16:creationId xmlns:a16="http://schemas.microsoft.com/office/drawing/2014/main" id="{794380C1-737E-D944-7609-FB1952F77BE3}"/>
              </a:ext>
            </a:extLst>
          </p:cNvPr>
          <p:cNvSpPr txBox="1"/>
          <p:nvPr/>
        </p:nvSpPr>
        <p:spPr>
          <a:xfrm>
            <a:off x="1314891" y="1252607"/>
            <a:ext cx="230677" cy="338554"/>
          </a:xfrm>
          <a:prstGeom prst="rect">
            <a:avLst/>
          </a:prstGeom>
          <a:noFill/>
        </p:spPr>
        <p:txBody>
          <a:bodyPr wrap="square" rtlCol="0">
            <a:spAutoFit/>
          </a:bodyPr>
          <a:lstStyle/>
          <a:p>
            <a:r>
              <a:rPr lang="en-US" altLang="zh-CN" sz="1600" dirty="0">
                <a:latin typeface="Times New Roman" panose="02020603050405020304" pitchFamily="18" charset="0"/>
                <a:cs typeface="Times New Roman" panose="02020603050405020304" pitchFamily="18" charset="0"/>
              </a:rPr>
              <a:t>+</a:t>
            </a:r>
            <a:endParaRPr lang="zh-CN" altLang="en-US" sz="1600" dirty="0">
              <a:latin typeface="Times New Roman" panose="02020603050405020304" pitchFamily="18" charset="0"/>
              <a:cs typeface="Times New Roman" panose="02020603050405020304" pitchFamily="18" charset="0"/>
            </a:endParaRPr>
          </a:p>
        </p:txBody>
      </p:sp>
      <p:sp>
        <p:nvSpPr>
          <p:cNvPr id="74" name="文本框 73">
            <a:extLst>
              <a:ext uri="{FF2B5EF4-FFF2-40B4-BE49-F238E27FC236}">
                <a16:creationId xmlns:a16="http://schemas.microsoft.com/office/drawing/2014/main" id="{B6928B8C-6DA1-D0DB-0BCE-860B0A3E6D85}"/>
              </a:ext>
            </a:extLst>
          </p:cNvPr>
          <p:cNvSpPr txBox="1"/>
          <p:nvPr/>
        </p:nvSpPr>
        <p:spPr>
          <a:xfrm>
            <a:off x="2439257" y="1327091"/>
            <a:ext cx="261610"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a:t>
            </a:r>
            <a:endParaRPr lang="zh-CN" altLang="en-US" dirty="0">
              <a:latin typeface="Times New Roman" panose="02020603050405020304" pitchFamily="18" charset="0"/>
              <a:cs typeface="Times New Roman" panose="02020603050405020304" pitchFamily="18" charset="0"/>
            </a:endParaRPr>
          </a:p>
        </p:txBody>
      </p:sp>
      <p:sp>
        <p:nvSpPr>
          <p:cNvPr id="75" name="矩形 74">
            <a:extLst>
              <a:ext uri="{FF2B5EF4-FFF2-40B4-BE49-F238E27FC236}">
                <a16:creationId xmlns:a16="http://schemas.microsoft.com/office/drawing/2014/main" id="{48EE967B-4CC1-3CC3-AE99-106169383DAA}"/>
              </a:ext>
            </a:extLst>
          </p:cNvPr>
          <p:cNvSpPr/>
          <p:nvPr/>
        </p:nvSpPr>
        <p:spPr>
          <a:xfrm>
            <a:off x="1227195" y="3105361"/>
            <a:ext cx="1628751" cy="148092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sp>
        <p:nvSpPr>
          <p:cNvPr id="79" name="文本框 78">
            <a:extLst>
              <a:ext uri="{FF2B5EF4-FFF2-40B4-BE49-F238E27FC236}">
                <a16:creationId xmlns:a16="http://schemas.microsoft.com/office/drawing/2014/main" id="{BC200BC5-7990-70F2-F286-188322F70274}"/>
              </a:ext>
            </a:extLst>
          </p:cNvPr>
          <p:cNvSpPr txBox="1"/>
          <p:nvPr/>
        </p:nvSpPr>
        <p:spPr>
          <a:xfrm>
            <a:off x="1278023" y="2790973"/>
            <a:ext cx="164019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Disturbance Datasets G</a:t>
            </a:r>
            <a:endParaRPr lang="zh-CN" altLang="en-US" sz="1200" dirty="0">
              <a:latin typeface="Times New Roman" panose="02020603050405020304" pitchFamily="18" charset="0"/>
              <a:cs typeface="Times New Roman" panose="02020603050405020304" pitchFamily="18" charset="0"/>
            </a:endParaRPr>
          </a:p>
        </p:txBody>
      </p:sp>
      <p:sp>
        <p:nvSpPr>
          <p:cNvPr id="80" name="椭圆 79">
            <a:extLst>
              <a:ext uri="{FF2B5EF4-FFF2-40B4-BE49-F238E27FC236}">
                <a16:creationId xmlns:a16="http://schemas.microsoft.com/office/drawing/2014/main" id="{DC6F7545-B3C2-1DFE-7427-12BA2F8E78BD}"/>
              </a:ext>
            </a:extLst>
          </p:cNvPr>
          <p:cNvSpPr/>
          <p:nvPr/>
        </p:nvSpPr>
        <p:spPr>
          <a:xfrm>
            <a:off x="1474307" y="3554997"/>
            <a:ext cx="128588" cy="135731"/>
          </a:xfrm>
          <a:prstGeom prst="ellipse">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200" dirty="0">
              <a:latin typeface="Times New Roman" panose="02020603050405020304" pitchFamily="18" charset="0"/>
              <a:cs typeface="Times New Roman" panose="02020603050405020304" pitchFamily="18" charset="0"/>
            </a:endParaRPr>
          </a:p>
        </p:txBody>
      </p:sp>
      <p:sp>
        <p:nvSpPr>
          <p:cNvPr id="81" name="椭圆 80">
            <a:extLst>
              <a:ext uri="{FF2B5EF4-FFF2-40B4-BE49-F238E27FC236}">
                <a16:creationId xmlns:a16="http://schemas.microsoft.com/office/drawing/2014/main" id="{FD8AB1F8-3550-722C-1449-78A4918CEEB8}"/>
              </a:ext>
            </a:extLst>
          </p:cNvPr>
          <p:cNvSpPr/>
          <p:nvPr/>
        </p:nvSpPr>
        <p:spPr>
          <a:xfrm>
            <a:off x="1761248" y="3201613"/>
            <a:ext cx="128588" cy="135731"/>
          </a:xfrm>
          <a:prstGeom prst="ellipse">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sp>
        <p:nvSpPr>
          <p:cNvPr id="82" name="椭圆 81">
            <a:extLst>
              <a:ext uri="{FF2B5EF4-FFF2-40B4-BE49-F238E27FC236}">
                <a16:creationId xmlns:a16="http://schemas.microsoft.com/office/drawing/2014/main" id="{736233EA-C775-79D1-653D-D17D1B2CEF34}"/>
              </a:ext>
            </a:extLst>
          </p:cNvPr>
          <p:cNvSpPr/>
          <p:nvPr/>
        </p:nvSpPr>
        <p:spPr>
          <a:xfrm>
            <a:off x="1696954" y="3943554"/>
            <a:ext cx="128588" cy="135731"/>
          </a:xfrm>
          <a:prstGeom prst="ellipse">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85" name="椭圆 84">
            <a:extLst>
              <a:ext uri="{FF2B5EF4-FFF2-40B4-BE49-F238E27FC236}">
                <a16:creationId xmlns:a16="http://schemas.microsoft.com/office/drawing/2014/main" id="{9DE1B711-F556-1051-BB7D-91D01A4E4AF2}"/>
              </a:ext>
            </a:extLst>
          </p:cNvPr>
          <p:cNvSpPr/>
          <p:nvPr/>
        </p:nvSpPr>
        <p:spPr>
          <a:xfrm>
            <a:off x="2066048" y="3574874"/>
            <a:ext cx="128588" cy="135731"/>
          </a:xfrm>
          <a:prstGeom prst="ellipse">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86" name="椭圆 85">
            <a:extLst>
              <a:ext uri="{FF2B5EF4-FFF2-40B4-BE49-F238E27FC236}">
                <a16:creationId xmlns:a16="http://schemas.microsoft.com/office/drawing/2014/main" id="{5A49A80F-48B5-E1BC-7CBD-DF1373AF3428}"/>
              </a:ext>
            </a:extLst>
          </p:cNvPr>
          <p:cNvSpPr/>
          <p:nvPr/>
        </p:nvSpPr>
        <p:spPr>
          <a:xfrm>
            <a:off x="2354182" y="3223224"/>
            <a:ext cx="128588" cy="135731"/>
          </a:xfrm>
          <a:prstGeom prst="ellipse">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sp>
        <p:nvSpPr>
          <p:cNvPr id="88" name="椭圆 87">
            <a:extLst>
              <a:ext uri="{FF2B5EF4-FFF2-40B4-BE49-F238E27FC236}">
                <a16:creationId xmlns:a16="http://schemas.microsoft.com/office/drawing/2014/main" id="{186B4BBC-6F40-63AA-4D54-3A57747FA2E8}"/>
              </a:ext>
            </a:extLst>
          </p:cNvPr>
          <p:cNvSpPr/>
          <p:nvPr/>
        </p:nvSpPr>
        <p:spPr>
          <a:xfrm>
            <a:off x="2487535" y="3913399"/>
            <a:ext cx="128588" cy="135731"/>
          </a:xfrm>
          <a:prstGeom prst="ellipse">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89" name="椭圆 88">
            <a:extLst>
              <a:ext uri="{FF2B5EF4-FFF2-40B4-BE49-F238E27FC236}">
                <a16:creationId xmlns:a16="http://schemas.microsoft.com/office/drawing/2014/main" id="{CD055749-3358-F339-6165-2D0612EC6044}"/>
              </a:ext>
            </a:extLst>
          </p:cNvPr>
          <p:cNvSpPr/>
          <p:nvPr/>
        </p:nvSpPr>
        <p:spPr>
          <a:xfrm>
            <a:off x="2567298" y="3657025"/>
            <a:ext cx="128588" cy="135731"/>
          </a:xfrm>
          <a:prstGeom prst="ellipse">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sp>
        <p:nvSpPr>
          <p:cNvPr id="91" name="椭圆 90">
            <a:extLst>
              <a:ext uri="{FF2B5EF4-FFF2-40B4-BE49-F238E27FC236}">
                <a16:creationId xmlns:a16="http://schemas.microsoft.com/office/drawing/2014/main" id="{BFD63BBA-700B-271E-DD96-BCF9E89D2FFE}"/>
              </a:ext>
            </a:extLst>
          </p:cNvPr>
          <p:cNvSpPr/>
          <p:nvPr/>
        </p:nvSpPr>
        <p:spPr>
          <a:xfrm>
            <a:off x="2198204" y="4127117"/>
            <a:ext cx="128588" cy="135731"/>
          </a:xfrm>
          <a:prstGeom prst="ellipse">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cxnSp>
        <p:nvCxnSpPr>
          <p:cNvPr id="92" name="直接连接符 91">
            <a:extLst>
              <a:ext uri="{FF2B5EF4-FFF2-40B4-BE49-F238E27FC236}">
                <a16:creationId xmlns:a16="http://schemas.microsoft.com/office/drawing/2014/main" id="{1EC41A3D-EAA3-78B4-E954-9EC69AB359EA}"/>
              </a:ext>
            </a:extLst>
          </p:cNvPr>
          <p:cNvCxnSpPr>
            <a:stCxn id="81" idx="3"/>
            <a:endCxn id="80" idx="0"/>
          </p:cNvCxnSpPr>
          <p:nvPr/>
        </p:nvCxnSpPr>
        <p:spPr>
          <a:xfrm flipH="1">
            <a:off x="1538601" y="3317467"/>
            <a:ext cx="241478" cy="237530"/>
          </a:xfrm>
          <a:prstGeom prst="line">
            <a:avLst/>
          </a:prstGeom>
        </p:spPr>
        <p:style>
          <a:lnRef idx="1">
            <a:schemeClr val="dk1"/>
          </a:lnRef>
          <a:fillRef idx="0">
            <a:schemeClr val="dk1"/>
          </a:fillRef>
          <a:effectRef idx="0">
            <a:schemeClr val="dk1"/>
          </a:effectRef>
          <a:fontRef idx="minor">
            <a:schemeClr val="tx1"/>
          </a:fontRef>
        </p:style>
      </p:cxnSp>
      <p:cxnSp>
        <p:nvCxnSpPr>
          <p:cNvPr id="93" name="直接连接符 92">
            <a:extLst>
              <a:ext uri="{FF2B5EF4-FFF2-40B4-BE49-F238E27FC236}">
                <a16:creationId xmlns:a16="http://schemas.microsoft.com/office/drawing/2014/main" id="{806715B1-EF91-60B4-8F0F-6E77776EB0B4}"/>
              </a:ext>
            </a:extLst>
          </p:cNvPr>
          <p:cNvCxnSpPr>
            <a:cxnSpLocks/>
            <a:endCxn id="85" idx="1"/>
          </p:cNvCxnSpPr>
          <p:nvPr/>
        </p:nvCxnSpPr>
        <p:spPr>
          <a:xfrm>
            <a:off x="1868407" y="3233475"/>
            <a:ext cx="216472" cy="361276"/>
          </a:xfrm>
          <a:prstGeom prst="line">
            <a:avLst/>
          </a:prstGeom>
        </p:spPr>
        <p:style>
          <a:lnRef idx="1">
            <a:schemeClr val="dk1"/>
          </a:lnRef>
          <a:fillRef idx="0">
            <a:schemeClr val="dk1"/>
          </a:fillRef>
          <a:effectRef idx="0">
            <a:schemeClr val="dk1"/>
          </a:effectRef>
          <a:fontRef idx="minor">
            <a:schemeClr val="tx1"/>
          </a:fontRef>
        </p:style>
      </p:cxnSp>
      <p:cxnSp>
        <p:nvCxnSpPr>
          <p:cNvPr id="95" name="直接连接符 94">
            <a:extLst>
              <a:ext uri="{FF2B5EF4-FFF2-40B4-BE49-F238E27FC236}">
                <a16:creationId xmlns:a16="http://schemas.microsoft.com/office/drawing/2014/main" id="{8EF4A7B4-363D-EAF6-072F-C36A79D4283B}"/>
              </a:ext>
            </a:extLst>
          </p:cNvPr>
          <p:cNvCxnSpPr>
            <a:cxnSpLocks/>
            <a:stCxn id="80" idx="5"/>
            <a:endCxn id="82" idx="1"/>
          </p:cNvCxnSpPr>
          <p:nvPr/>
        </p:nvCxnSpPr>
        <p:spPr>
          <a:xfrm>
            <a:off x="1584064" y="3670851"/>
            <a:ext cx="131721" cy="292580"/>
          </a:xfrm>
          <a:prstGeom prst="line">
            <a:avLst/>
          </a:prstGeom>
        </p:spPr>
        <p:style>
          <a:lnRef idx="1">
            <a:schemeClr val="dk1"/>
          </a:lnRef>
          <a:fillRef idx="0">
            <a:schemeClr val="dk1"/>
          </a:fillRef>
          <a:effectRef idx="0">
            <a:schemeClr val="dk1"/>
          </a:effectRef>
          <a:fontRef idx="minor">
            <a:schemeClr val="tx1"/>
          </a:fontRef>
        </p:style>
      </p:cxnSp>
      <p:cxnSp>
        <p:nvCxnSpPr>
          <p:cNvPr id="96" name="直接连接符 95">
            <a:extLst>
              <a:ext uri="{FF2B5EF4-FFF2-40B4-BE49-F238E27FC236}">
                <a16:creationId xmlns:a16="http://schemas.microsoft.com/office/drawing/2014/main" id="{B14FEEBA-71AE-17D7-0740-472227C3ABA7}"/>
              </a:ext>
            </a:extLst>
          </p:cNvPr>
          <p:cNvCxnSpPr>
            <a:cxnSpLocks/>
            <a:stCxn id="85" idx="3"/>
            <a:endCxn id="82" idx="7"/>
          </p:cNvCxnSpPr>
          <p:nvPr/>
        </p:nvCxnSpPr>
        <p:spPr>
          <a:xfrm flipH="1">
            <a:off x="1806711" y="3690728"/>
            <a:ext cx="278168" cy="272703"/>
          </a:xfrm>
          <a:prstGeom prst="line">
            <a:avLst/>
          </a:prstGeom>
        </p:spPr>
        <p:style>
          <a:lnRef idx="1">
            <a:schemeClr val="dk1"/>
          </a:lnRef>
          <a:fillRef idx="0">
            <a:schemeClr val="dk1"/>
          </a:fillRef>
          <a:effectRef idx="0">
            <a:schemeClr val="dk1"/>
          </a:effectRef>
          <a:fontRef idx="minor">
            <a:schemeClr val="tx1"/>
          </a:fontRef>
        </p:style>
      </p:cxnSp>
      <p:cxnSp>
        <p:nvCxnSpPr>
          <p:cNvPr id="97" name="直接连接符 96">
            <a:extLst>
              <a:ext uri="{FF2B5EF4-FFF2-40B4-BE49-F238E27FC236}">
                <a16:creationId xmlns:a16="http://schemas.microsoft.com/office/drawing/2014/main" id="{5FF76DD0-35A5-BA30-9581-1E76B06F66FD}"/>
              </a:ext>
            </a:extLst>
          </p:cNvPr>
          <p:cNvCxnSpPr>
            <a:cxnSpLocks/>
            <a:stCxn id="86" idx="5"/>
            <a:endCxn id="85" idx="6"/>
          </p:cNvCxnSpPr>
          <p:nvPr/>
        </p:nvCxnSpPr>
        <p:spPr>
          <a:xfrm flipH="1">
            <a:off x="2194636" y="3339078"/>
            <a:ext cx="269303" cy="303662"/>
          </a:xfrm>
          <a:prstGeom prst="line">
            <a:avLst/>
          </a:prstGeom>
        </p:spPr>
        <p:style>
          <a:lnRef idx="1">
            <a:schemeClr val="dk1"/>
          </a:lnRef>
          <a:fillRef idx="0">
            <a:schemeClr val="dk1"/>
          </a:fillRef>
          <a:effectRef idx="0">
            <a:schemeClr val="dk1"/>
          </a:effectRef>
          <a:fontRef idx="minor">
            <a:schemeClr val="tx1"/>
          </a:fontRef>
        </p:style>
      </p:cxnSp>
      <p:cxnSp>
        <p:nvCxnSpPr>
          <p:cNvPr id="98" name="直接连接符 97">
            <a:extLst>
              <a:ext uri="{FF2B5EF4-FFF2-40B4-BE49-F238E27FC236}">
                <a16:creationId xmlns:a16="http://schemas.microsoft.com/office/drawing/2014/main" id="{A15EC971-1452-F0B2-F785-D105A85ADD43}"/>
              </a:ext>
            </a:extLst>
          </p:cNvPr>
          <p:cNvCxnSpPr>
            <a:cxnSpLocks/>
            <a:stCxn id="91" idx="0"/>
            <a:endCxn id="85" idx="4"/>
          </p:cNvCxnSpPr>
          <p:nvPr/>
        </p:nvCxnSpPr>
        <p:spPr>
          <a:xfrm flipH="1" flipV="1">
            <a:off x="2130342" y="3710605"/>
            <a:ext cx="132156" cy="416512"/>
          </a:xfrm>
          <a:prstGeom prst="line">
            <a:avLst/>
          </a:prstGeom>
        </p:spPr>
        <p:style>
          <a:lnRef idx="1">
            <a:schemeClr val="dk1"/>
          </a:lnRef>
          <a:fillRef idx="0">
            <a:schemeClr val="dk1"/>
          </a:fillRef>
          <a:effectRef idx="0">
            <a:schemeClr val="dk1"/>
          </a:effectRef>
          <a:fontRef idx="minor">
            <a:schemeClr val="tx1"/>
          </a:fontRef>
        </p:style>
      </p:cxnSp>
      <p:cxnSp>
        <p:nvCxnSpPr>
          <p:cNvPr id="99" name="直接连接符 98">
            <a:extLst>
              <a:ext uri="{FF2B5EF4-FFF2-40B4-BE49-F238E27FC236}">
                <a16:creationId xmlns:a16="http://schemas.microsoft.com/office/drawing/2014/main" id="{C22E5FFA-BDA0-09AF-1024-6AA68C67B3E2}"/>
              </a:ext>
            </a:extLst>
          </p:cNvPr>
          <p:cNvCxnSpPr>
            <a:cxnSpLocks/>
            <a:stCxn id="88" idx="2"/>
            <a:endCxn id="85" idx="4"/>
          </p:cNvCxnSpPr>
          <p:nvPr/>
        </p:nvCxnSpPr>
        <p:spPr>
          <a:xfrm flipH="1" flipV="1">
            <a:off x="2130342" y="3710605"/>
            <a:ext cx="357193" cy="270660"/>
          </a:xfrm>
          <a:prstGeom prst="line">
            <a:avLst/>
          </a:prstGeom>
        </p:spPr>
        <p:style>
          <a:lnRef idx="1">
            <a:schemeClr val="dk1"/>
          </a:lnRef>
          <a:fillRef idx="0">
            <a:schemeClr val="dk1"/>
          </a:fillRef>
          <a:effectRef idx="0">
            <a:schemeClr val="dk1"/>
          </a:effectRef>
          <a:fontRef idx="minor">
            <a:schemeClr val="tx1"/>
          </a:fontRef>
        </p:style>
      </p:cxnSp>
      <p:cxnSp>
        <p:nvCxnSpPr>
          <p:cNvPr id="105" name="直接连接符 104">
            <a:extLst>
              <a:ext uri="{FF2B5EF4-FFF2-40B4-BE49-F238E27FC236}">
                <a16:creationId xmlns:a16="http://schemas.microsoft.com/office/drawing/2014/main" id="{7D7A0386-BD6C-90BF-76AE-1E9F4E57F7D9}"/>
              </a:ext>
            </a:extLst>
          </p:cNvPr>
          <p:cNvCxnSpPr>
            <a:cxnSpLocks/>
            <a:stCxn id="86" idx="5"/>
            <a:endCxn id="89" idx="1"/>
          </p:cNvCxnSpPr>
          <p:nvPr/>
        </p:nvCxnSpPr>
        <p:spPr>
          <a:xfrm>
            <a:off x="2463939" y="3339078"/>
            <a:ext cx="122190" cy="337824"/>
          </a:xfrm>
          <a:prstGeom prst="line">
            <a:avLst/>
          </a:prstGeom>
        </p:spPr>
        <p:style>
          <a:lnRef idx="1">
            <a:schemeClr val="dk1"/>
          </a:lnRef>
          <a:fillRef idx="0">
            <a:schemeClr val="dk1"/>
          </a:fillRef>
          <a:effectRef idx="0">
            <a:schemeClr val="dk1"/>
          </a:effectRef>
          <a:fontRef idx="minor">
            <a:schemeClr val="tx1"/>
          </a:fontRef>
        </p:style>
      </p:cxnSp>
      <p:sp>
        <p:nvSpPr>
          <p:cNvPr id="106" name="文本框 105">
            <a:extLst>
              <a:ext uri="{FF2B5EF4-FFF2-40B4-BE49-F238E27FC236}">
                <a16:creationId xmlns:a16="http://schemas.microsoft.com/office/drawing/2014/main" id="{975AF3B7-3020-4E85-E2C7-38C5C5A14424}"/>
              </a:ext>
            </a:extLst>
          </p:cNvPr>
          <p:cNvSpPr txBox="1"/>
          <p:nvPr/>
        </p:nvSpPr>
        <p:spPr>
          <a:xfrm>
            <a:off x="1379185" y="3439917"/>
            <a:ext cx="230677" cy="338554"/>
          </a:xfrm>
          <a:prstGeom prst="rect">
            <a:avLst/>
          </a:prstGeom>
          <a:noFill/>
        </p:spPr>
        <p:txBody>
          <a:bodyPr wrap="square" rtlCol="0">
            <a:spAutoFit/>
          </a:bodyPr>
          <a:lstStyle/>
          <a:p>
            <a:r>
              <a:rPr lang="en-US" altLang="zh-CN" sz="1600" dirty="0">
                <a:latin typeface="Times New Roman" panose="02020603050405020304" pitchFamily="18" charset="0"/>
                <a:cs typeface="Times New Roman" panose="02020603050405020304" pitchFamily="18" charset="0"/>
              </a:rPr>
              <a:t>+</a:t>
            </a:r>
            <a:endParaRPr lang="zh-CN" altLang="en-US" sz="1600" dirty="0">
              <a:latin typeface="Times New Roman" panose="02020603050405020304" pitchFamily="18" charset="0"/>
              <a:cs typeface="Times New Roman" panose="02020603050405020304" pitchFamily="18" charset="0"/>
            </a:endParaRPr>
          </a:p>
        </p:txBody>
      </p:sp>
      <p:sp>
        <p:nvSpPr>
          <p:cNvPr id="107" name="文本框 106">
            <a:extLst>
              <a:ext uri="{FF2B5EF4-FFF2-40B4-BE49-F238E27FC236}">
                <a16:creationId xmlns:a16="http://schemas.microsoft.com/office/drawing/2014/main" id="{EF4ABD18-BE89-5C41-6682-6AB6D0BD34B4}"/>
              </a:ext>
            </a:extLst>
          </p:cNvPr>
          <p:cNvSpPr txBox="1"/>
          <p:nvPr/>
        </p:nvSpPr>
        <p:spPr>
          <a:xfrm>
            <a:off x="2503551" y="3514401"/>
            <a:ext cx="261610"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a:t>
            </a:r>
            <a:endParaRPr lang="zh-CN" altLang="en-US" dirty="0">
              <a:latin typeface="Times New Roman" panose="02020603050405020304" pitchFamily="18" charset="0"/>
              <a:cs typeface="Times New Roman" panose="02020603050405020304" pitchFamily="18" charset="0"/>
            </a:endParaRPr>
          </a:p>
        </p:txBody>
      </p:sp>
      <p:sp>
        <p:nvSpPr>
          <p:cNvPr id="108" name="矩形: 圆角 107">
            <a:extLst>
              <a:ext uri="{FF2B5EF4-FFF2-40B4-BE49-F238E27FC236}">
                <a16:creationId xmlns:a16="http://schemas.microsoft.com/office/drawing/2014/main" id="{7069B4B7-3617-DFBD-7B04-CC9595DF2A47}"/>
              </a:ext>
            </a:extLst>
          </p:cNvPr>
          <p:cNvSpPr/>
          <p:nvPr/>
        </p:nvSpPr>
        <p:spPr>
          <a:xfrm>
            <a:off x="3635735" y="1415434"/>
            <a:ext cx="900736" cy="280511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200" dirty="0">
                <a:latin typeface="Times New Roman" panose="02020603050405020304" pitchFamily="18" charset="0"/>
                <a:cs typeface="Times New Roman" panose="02020603050405020304" pitchFamily="18" charset="0"/>
              </a:rPr>
              <a:t>Pre-Train</a:t>
            </a:r>
          </a:p>
          <a:p>
            <a:pPr algn="ctr"/>
            <a:r>
              <a:rPr lang="en-US" altLang="zh-CN" sz="1200" dirty="0">
                <a:latin typeface="Times New Roman" panose="02020603050405020304" pitchFamily="18" charset="0"/>
                <a:cs typeface="Times New Roman" panose="02020603050405020304" pitchFamily="18" charset="0"/>
              </a:rPr>
              <a:t>Model</a:t>
            </a:r>
            <a:endParaRPr lang="zh-CN" altLang="en-US" sz="1200" dirty="0">
              <a:latin typeface="Times New Roman" panose="02020603050405020304" pitchFamily="18" charset="0"/>
              <a:cs typeface="Times New Roman" panose="02020603050405020304" pitchFamily="18" charset="0"/>
            </a:endParaRPr>
          </a:p>
        </p:txBody>
      </p:sp>
      <p:graphicFrame>
        <p:nvGraphicFramePr>
          <p:cNvPr id="109" name="表格 108">
            <a:extLst>
              <a:ext uri="{FF2B5EF4-FFF2-40B4-BE49-F238E27FC236}">
                <a16:creationId xmlns:a16="http://schemas.microsoft.com/office/drawing/2014/main" id="{ECC94B14-01A5-AFC5-428A-80DAF1D84D16}"/>
              </a:ext>
            </a:extLst>
          </p:cNvPr>
          <p:cNvGraphicFramePr>
            <a:graphicFrameLocks noGrp="1"/>
          </p:cNvGraphicFramePr>
          <p:nvPr>
            <p:extLst>
              <p:ext uri="{D42A27DB-BD31-4B8C-83A1-F6EECF244321}">
                <p14:modId xmlns:p14="http://schemas.microsoft.com/office/powerpoint/2010/main" val="1772102124"/>
              </p:ext>
            </p:extLst>
          </p:nvPr>
        </p:nvGraphicFramePr>
        <p:xfrm>
          <a:off x="5238999" y="2091258"/>
          <a:ext cx="2159000" cy="365760"/>
        </p:xfrm>
        <a:graphic>
          <a:graphicData uri="http://schemas.openxmlformats.org/drawingml/2006/table">
            <a:tbl>
              <a:tblPr firstRow="1" bandRow="1">
                <a:tableStyleId>{21E4AEA4-8DFA-4A89-87EB-49C32662AFE0}</a:tableStyleId>
              </a:tblPr>
              <a:tblGrid>
                <a:gridCol w="208280">
                  <a:extLst>
                    <a:ext uri="{9D8B030D-6E8A-4147-A177-3AD203B41FA5}">
                      <a16:colId xmlns:a16="http://schemas.microsoft.com/office/drawing/2014/main" val="1923799692"/>
                    </a:ext>
                  </a:extLst>
                </a:gridCol>
                <a:gridCol w="208280">
                  <a:extLst>
                    <a:ext uri="{9D8B030D-6E8A-4147-A177-3AD203B41FA5}">
                      <a16:colId xmlns:a16="http://schemas.microsoft.com/office/drawing/2014/main" val="3479001255"/>
                    </a:ext>
                  </a:extLst>
                </a:gridCol>
                <a:gridCol w="208280">
                  <a:extLst>
                    <a:ext uri="{9D8B030D-6E8A-4147-A177-3AD203B41FA5}">
                      <a16:colId xmlns:a16="http://schemas.microsoft.com/office/drawing/2014/main" val="1069490510"/>
                    </a:ext>
                  </a:extLst>
                </a:gridCol>
                <a:gridCol w="208280">
                  <a:extLst>
                    <a:ext uri="{9D8B030D-6E8A-4147-A177-3AD203B41FA5}">
                      <a16:colId xmlns:a16="http://schemas.microsoft.com/office/drawing/2014/main" val="2030114845"/>
                    </a:ext>
                  </a:extLst>
                </a:gridCol>
                <a:gridCol w="208280">
                  <a:extLst>
                    <a:ext uri="{9D8B030D-6E8A-4147-A177-3AD203B41FA5}">
                      <a16:colId xmlns:a16="http://schemas.microsoft.com/office/drawing/2014/main" val="3368444135"/>
                    </a:ext>
                  </a:extLst>
                </a:gridCol>
                <a:gridCol w="246380">
                  <a:extLst>
                    <a:ext uri="{9D8B030D-6E8A-4147-A177-3AD203B41FA5}">
                      <a16:colId xmlns:a16="http://schemas.microsoft.com/office/drawing/2014/main" val="2430847542"/>
                    </a:ext>
                  </a:extLst>
                </a:gridCol>
                <a:gridCol w="246380">
                  <a:extLst>
                    <a:ext uri="{9D8B030D-6E8A-4147-A177-3AD203B41FA5}">
                      <a16:colId xmlns:a16="http://schemas.microsoft.com/office/drawing/2014/main" val="3500608298"/>
                    </a:ext>
                  </a:extLst>
                </a:gridCol>
                <a:gridCol w="208280">
                  <a:extLst>
                    <a:ext uri="{9D8B030D-6E8A-4147-A177-3AD203B41FA5}">
                      <a16:colId xmlns:a16="http://schemas.microsoft.com/office/drawing/2014/main" val="4059097926"/>
                    </a:ext>
                  </a:extLst>
                </a:gridCol>
                <a:gridCol w="208280">
                  <a:extLst>
                    <a:ext uri="{9D8B030D-6E8A-4147-A177-3AD203B41FA5}">
                      <a16:colId xmlns:a16="http://schemas.microsoft.com/office/drawing/2014/main" val="1549850014"/>
                    </a:ext>
                  </a:extLst>
                </a:gridCol>
                <a:gridCol w="208280">
                  <a:extLst>
                    <a:ext uri="{9D8B030D-6E8A-4147-A177-3AD203B41FA5}">
                      <a16:colId xmlns:a16="http://schemas.microsoft.com/office/drawing/2014/main" val="2294249219"/>
                    </a:ext>
                  </a:extLst>
                </a:gridCol>
              </a:tblGrid>
              <a:tr h="341030">
                <a:tc>
                  <a:txBody>
                    <a:bodyPr/>
                    <a:lstStyle/>
                    <a:p>
                      <a:endParaRPr lang="zh-CN" altLang="en-US"/>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extLst>
                  <a:ext uri="{0D108BD9-81ED-4DB2-BD59-A6C34878D82A}">
                    <a16:rowId xmlns:a16="http://schemas.microsoft.com/office/drawing/2014/main" val="3384835053"/>
                  </a:ext>
                </a:extLst>
              </a:tr>
            </a:tbl>
          </a:graphicData>
        </a:graphic>
      </p:graphicFrame>
      <p:sp>
        <p:nvSpPr>
          <p:cNvPr id="112" name="箭头: 右 111">
            <a:extLst>
              <a:ext uri="{FF2B5EF4-FFF2-40B4-BE49-F238E27FC236}">
                <a16:creationId xmlns:a16="http://schemas.microsoft.com/office/drawing/2014/main" id="{89D4FE23-EA27-FD3C-6DBC-AFFE93632BFF}"/>
              </a:ext>
            </a:extLst>
          </p:cNvPr>
          <p:cNvSpPr/>
          <p:nvPr/>
        </p:nvSpPr>
        <p:spPr>
          <a:xfrm>
            <a:off x="3072791" y="1467356"/>
            <a:ext cx="429621" cy="245477"/>
          </a:xfrm>
          <a:prstGeom prst="rightArrow">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14" name="文本框 113">
                <a:extLst>
                  <a:ext uri="{FF2B5EF4-FFF2-40B4-BE49-F238E27FC236}">
                    <a16:creationId xmlns:a16="http://schemas.microsoft.com/office/drawing/2014/main" id="{903AFC14-CC2E-FA67-D821-C10528C60F6D}"/>
                  </a:ext>
                </a:extLst>
              </p:cNvPr>
              <p:cNvSpPr txBox="1"/>
              <p:nvPr/>
            </p:nvSpPr>
            <p:spPr>
              <a:xfrm>
                <a:off x="5239531" y="1753059"/>
                <a:ext cx="2074788" cy="307777"/>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P</a:t>
                </a:r>
                <a14:m>
                  <m:oMath xmlns:m="http://schemas.openxmlformats.org/officeDocument/2006/math">
                    <m:r>
                      <m:rPr>
                        <m:sty m:val="p"/>
                      </m:rPr>
                      <a:rPr lang="en-US" altLang="zh-CN" sz="1400" b="0" i="0" smtClean="0">
                        <a:latin typeface="Cambria Math" panose="02040503050406030204" pitchFamily="18" charset="0"/>
                      </a:rPr>
                      <m:t>rompt</m:t>
                    </m:r>
                    <m:r>
                      <a:rPr lang="en-US" altLang="zh-CN" sz="1400" b="0" i="0" smtClean="0">
                        <a:latin typeface="Cambria Math" panose="02040503050406030204" pitchFamily="18" charset="0"/>
                      </a:rPr>
                      <m:t> </m:t>
                    </m:r>
                    <m:r>
                      <m:rPr>
                        <m:sty m:val="p"/>
                      </m:rPr>
                      <a:rPr lang="en-US" altLang="zh-CN" sz="1400" b="0" i="0" smtClean="0">
                        <a:latin typeface="Cambria Math" panose="02040503050406030204" pitchFamily="18" charset="0"/>
                      </a:rPr>
                      <m:t>Learning</m:t>
                    </m:r>
                    <m:r>
                      <a:rPr lang="en-US" altLang="zh-CN" sz="1400" b="0" i="0" smtClean="0">
                        <a:latin typeface="Cambria Math" panose="02040503050406030204" pitchFamily="18" charset="0"/>
                      </a:rPr>
                      <m:t> </m:t>
                    </m:r>
                    <m:r>
                      <a:rPr lang="en-US" altLang="zh-CN" sz="1400" b="0" i="1" dirty="0" smtClean="0">
                        <a:latin typeface="Cambria Math" panose="02040503050406030204" pitchFamily="18" charset="0"/>
                      </a:rPr>
                      <m:t>𝑝</m:t>
                    </m:r>
                  </m:oMath>
                </a14:m>
                <a:endParaRPr lang="zh-CN" altLang="en-US" sz="1400" dirty="0">
                  <a:latin typeface="Times New Roman" panose="02020603050405020304" pitchFamily="18" charset="0"/>
                  <a:cs typeface="Times New Roman" panose="02020603050405020304" pitchFamily="18" charset="0"/>
                </a:endParaRPr>
              </a:p>
            </p:txBody>
          </p:sp>
        </mc:Choice>
        <mc:Fallback xmlns="">
          <p:sp>
            <p:nvSpPr>
              <p:cNvPr id="114" name="文本框 113">
                <a:extLst>
                  <a:ext uri="{FF2B5EF4-FFF2-40B4-BE49-F238E27FC236}">
                    <a16:creationId xmlns:a16="http://schemas.microsoft.com/office/drawing/2014/main" id="{903AFC14-CC2E-FA67-D821-C10528C60F6D}"/>
                  </a:ext>
                </a:extLst>
              </p:cNvPr>
              <p:cNvSpPr txBox="1">
                <a:spLocks noRot="1" noChangeAspect="1" noMove="1" noResize="1" noEditPoints="1" noAdjustHandles="1" noChangeArrowheads="1" noChangeShapeType="1" noTextEdit="1"/>
              </p:cNvSpPr>
              <p:nvPr/>
            </p:nvSpPr>
            <p:spPr>
              <a:xfrm>
                <a:off x="5239531" y="1753059"/>
                <a:ext cx="2074788" cy="307777"/>
              </a:xfrm>
              <a:prstGeom prst="rect">
                <a:avLst/>
              </a:prstGeom>
              <a:blipFill>
                <a:blip r:embed="rId2"/>
                <a:stretch>
                  <a:fillRect t="-4000" b="-20000"/>
                </a:stretch>
              </a:blipFill>
            </p:spPr>
            <p:txBody>
              <a:bodyPr/>
              <a:lstStyle/>
              <a:p>
                <a:r>
                  <a:rPr lang="zh-CN" altLang="en-US">
                    <a:noFill/>
                  </a:rPr>
                  <a:t> </a:t>
                </a:r>
              </a:p>
            </p:txBody>
          </p:sp>
        </mc:Fallback>
      </mc:AlternateContent>
      <p:graphicFrame>
        <p:nvGraphicFramePr>
          <p:cNvPr id="115" name="表格 114">
            <a:extLst>
              <a:ext uri="{FF2B5EF4-FFF2-40B4-BE49-F238E27FC236}">
                <a16:creationId xmlns:a16="http://schemas.microsoft.com/office/drawing/2014/main" id="{E0375B2C-6CA8-3966-27B4-E8B89CA212BA}"/>
              </a:ext>
            </a:extLst>
          </p:cNvPr>
          <p:cNvGraphicFramePr>
            <a:graphicFrameLocks noGrp="1"/>
          </p:cNvGraphicFramePr>
          <p:nvPr>
            <p:extLst>
              <p:ext uri="{D42A27DB-BD31-4B8C-83A1-F6EECF244321}">
                <p14:modId xmlns:p14="http://schemas.microsoft.com/office/powerpoint/2010/main" val="2173772326"/>
              </p:ext>
            </p:extLst>
          </p:nvPr>
        </p:nvGraphicFramePr>
        <p:xfrm>
          <a:off x="5231519" y="1001995"/>
          <a:ext cx="2082800" cy="365760"/>
        </p:xfrm>
        <a:graphic>
          <a:graphicData uri="http://schemas.openxmlformats.org/drawingml/2006/table">
            <a:tbl>
              <a:tblPr firstRow="1" bandRow="1">
                <a:tableStyleId>{5C22544A-7EE6-4342-B048-85BDC9FD1C3A}</a:tableStyleId>
              </a:tblPr>
              <a:tblGrid>
                <a:gridCol w="208280">
                  <a:extLst>
                    <a:ext uri="{9D8B030D-6E8A-4147-A177-3AD203B41FA5}">
                      <a16:colId xmlns:a16="http://schemas.microsoft.com/office/drawing/2014/main" val="1923799692"/>
                    </a:ext>
                  </a:extLst>
                </a:gridCol>
                <a:gridCol w="208280">
                  <a:extLst>
                    <a:ext uri="{9D8B030D-6E8A-4147-A177-3AD203B41FA5}">
                      <a16:colId xmlns:a16="http://schemas.microsoft.com/office/drawing/2014/main" val="3479001255"/>
                    </a:ext>
                  </a:extLst>
                </a:gridCol>
                <a:gridCol w="208280">
                  <a:extLst>
                    <a:ext uri="{9D8B030D-6E8A-4147-A177-3AD203B41FA5}">
                      <a16:colId xmlns:a16="http://schemas.microsoft.com/office/drawing/2014/main" val="1069490510"/>
                    </a:ext>
                  </a:extLst>
                </a:gridCol>
                <a:gridCol w="208280">
                  <a:extLst>
                    <a:ext uri="{9D8B030D-6E8A-4147-A177-3AD203B41FA5}">
                      <a16:colId xmlns:a16="http://schemas.microsoft.com/office/drawing/2014/main" val="2030114845"/>
                    </a:ext>
                  </a:extLst>
                </a:gridCol>
                <a:gridCol w="208280">
                  <a:extLst>
                    <a:ext uri="{9D8B030D-6E8A-4147-A177-3AD203B41FA5}">
                      <a16:colId xmlns:a16="http://schemas.microsoft.com/office/drawing/2014/main" val="3368444135"/>
                    </a:ext>
                  </a:extLst>
                </a:gridCol>
                <a:gridCol w="208280">
                  <a:extLst>
                    <a:ext uri="{9D8B030D-6E8A-4147-A177-3AD203B41FA5}">
                      <a16:colId xmlns:a16="http://schemas.microsoft.com/office/drawing/2014/main" val="2430847542"/>
                    </a:ext>
                  </a:extLst>
                </a:gridCol>
                <a:gridCol w="208280">
                  <a:extLst>
                    <a:ext uri="{9D8B030D-6E8A-4147-A177-3AD203B41FA5}">
                      <a16:colId xmlns:a16="http://schemas.microsoft.com/office/drawing/2014/main" val="3500608298"/>
                    </a:ext>
                  </a:extLst>
                </a:gridCol>
                <a:gridCol w="208280">
                  <a:extLst>
                    <a:ext uri="{9D8B030D-6E8A-4147-A177-3AD203B41FA5}">
                      <a16:colId xmlns:a16="http://schemas.microsoft.com/office/drawing/2014/main" val="4059097926"/>
                    </a:ext>
                  </a:extLst>
                </a:gridCol>
                <a:gridCol w="208280">
                  <a:extLst>
                    <a:ext uri="{9D8B030D-6E8A-4147-A177-3AD203B41FA5}">
                      <a16:colId xmlns:a16="http://schemas.microsoft.com/office/drawing/2014/main" val="1549850014"/>
                    </a:ext>
                  </a:extLst>
                </a:gridCol>
                <a:gridCol w="208280">
                  <a:extLst>
                    <a:ext uri="{9D8B030D-6E8A-4147-A177-3AD203B41FA5}">
                      <a16:colId xmlns:a16="http://schemas.microsoft.com/office/drawing/2014/main" val="2294249219"/>
                    </a:ext>
                  </a:extLst>
                </a:gridCol>
              </a:tblGrid>
              <a:tr h="341030">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tc>
                  <a:txBody>
                    <a:bodyPr/>
                    <a:lstStyle/>
                    <a:p>
                      <a:endParaRPr lang="zh-CN" altLang="en-US"/>
                    </a:p>
                  </a:txBody>
                  <a:tcPr/>
                </a:tc>
                <a:tc>
                  <a:txBody>
                    <a:bodyPr/>
                    <a:lstStyle/>
                    <a:p>
                      <a:endParaRPr lang="zh-CN" altLang="en-US" dirty="0"/>
                    </a:p>
                  </a:txBody>
                  <a:tcPr/>
                </a:tc>
                <a:tc>
                  <a:txBody>
                    <a:bodyPr/>
                    <a:lstStyle/>
                    <a:p>
                      <a:endParaRPr lang="zh-CN" altLang="en-US" dirty="0"/>
                    </a:p>
                  </a:txBody>
                  <a:tcPr/>
                </a:tc>
                <a:extLst>
                  <a:ext uri="{0D108BD9-81ED-4DB2-BD59-A6C34878D82A}">
                    <a16:rowId xmlns:a16="http://schemas.microsoft.com/office/drawing/2014/main" val="3384835053"/>
                  </a:ext>
                </a:extLst>
              </a:tr>
            </a:tbl>
          </a:graphicData>
        </a:graphic>
      </p:graphicFrame>
      <mc:AlternateContent xmlns:mc="http://schemas.openxmlformats.org/markup-compatibility/2006" xmlns:a14="http://schemas.microsoft.com/office/drawing/2010/main">
        <mc:Choice Requires="a14">
          <p:sp>
            <p:nvSpPr>
              <p:cNvPr id="116" name="文本框 115">
                <a:extLst>
                  <a:ext uri="{FF2B5EF4-FFF2-40B4-BE49-F238E27FC236}">
                    <a16:creationId xmlns:a16="http://schemas.microsoft.com/office/drawing/2014/main" id="{3C83E17E-37B8-4EF2-4607-27FF3A0C933D}"/>
                  </a:ext>
                </a:extLst>
              </p:cNvPr>
              <p:cNvSpPr txBox="1"/>
              <p:nvPr/>
            </p:nvSpPr>
            <p:spPr>
              <a:xfrm>
                <a:off x="5223723" y="640420"/>
                <a:ext cx="2074788" cy="307777"/>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G</a:t>
                </a:r>
                <a14:m>
                  <m:oMath xmlns:m="http://schemas.openxmlformats.org/officeDocument/2006/math">
                    <m:r>
                      <m:rPr>
                        <m:sty m:val="p"/>
                      </m:rPr>
                      <a:rPr lang="en-US" altLang="zh-CN" sz="1400" b="0" i="0" dirty="0" smtClean="0">
                        <a:latin typeface="Cambria Math" panose="02040503050406030204" pitchFamily="18" charset="0"/>
                      </a:rPr>
                      <m:t>NN</m:t>
                    </m:r>
                    <m:r>
                      <a:rPr lang="en-US" altLang="zh-CN" sz="1400" b="0" i="1" dirty="0" smtClean="0">
                        <a:latin typeface="Cambria Math" panose="02040503050406030204" pitchFamily="18" charset="0"/>
                      </a:rPr>
                      <m:t> </m:t>
                    </m:r>
                  </m:oMath>
                </a14:m>
                <a:r>
                  <a:rPr lang="en-US" altLang="zh-CN" sz="1400" dirty="0">
                    <a:latin typeface="Times New Roman" panose="02020603050405020304" pitchFamily="18" charset="0"/>
                    <a:cs typeface="Times New Roman" panose="02020603050405020304" pitchFamily="18" charset="0"/>
                  </a:rPr>
                  <a:t>Embedding</a:t>
                </a:r>
              </a:p>
            </p:txBody>
          </p:sp>
        </mc:Choice>
        <mc:Fallback xmlns="">
          <p:sp>
            <p:nvSpPr>
              <p:cNvPr id="116" name="文本框 115">
                <a:extLst>
                  <a:ext uri="{FF2B5EF4-FFF2-40B4-BE49-F238E27FC236}">
                    <a16:creationId xmlns:a16="http://schemas.microsoft.com/office/drawing/2014/main" id="{3C83E17E-37B8-4EF2-4607-27FF3A0C933D}"/>
                  </a:ext>
                </a:extLst>
              </p:cNvPr>
              <p:cNvSpPr txBox="1">
                <a:spLocks noRot="1" noChangeAspect="1" noMove="1" noResize="1" noEditPoints="1" noAdjustHandles="1" noChangeArrowheads="1" noChangeShapeType="1" noTextEdit="1"/>
              </p:cNvSpPr>
              <p:nvPr/>
            </p:nvSpPr>
            <p:spPr>
              <a:xfrm>
                <a:off x="5223723" y="640420"/>
                <a:ext cx="2074788" cy="307777"/>
              </a:xfrm>
              <a:prstGeom prst="rect">
                <a:avLst/>
              </a:prstGeom>
              <a:blipFill>
                <a:blip r:embed="rId3"/>
                <a:stretch>
                  <a:fillRect t="-3922" b="-19608"/>
                </a:stretch>
              </a:blipFill>
            </p:spPr>
            <p:txBody>
              <a:bodyPr/>
              <a:lstStyle/>
              <a:p>
                <a:r>
                  <a:rPr lang="zh-CN" altLang="en-US">
                    <a:noFill/>
                  </a:rPr>
                  <a:t> </a:t>
                </a:r>
              </a:p>
            </p:txBody>
          </p:sp>
        </mc:Fallback>
      </mc:AlternateContent>
      <p:sp>
        <p:nvSpPr>
          <p:cNvPr id="120" name="加号 119">
            <a:extLst>
              <a:ext uri="{FF2B5EF4-FFF2-40B4-BE49-F238E27FC236}">
                <a16:creationId xmlns:a16="http://schemas.microsoft.com/office/drawing/2014/main" id="{FE30103A-9F48-8815-118F-5839FC30A1D5}"/>
              </a:ext>
            </a:extLst>
          </p:cNvPr>
          <p:cNvSpPr/>
          <p:nvPr/>
        </p:nvSpPr>
        <p:spPr>
          <a:xfrm>
            <a:off x="6096000" y="1494501"/>
            <a:ext cx="242887" cy="270660"/>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1" name="箭头: 右 120">
            <a:extLst>
              <a:ext uri="{FF2B5EF4-FFF2-40B4-BE49-F238E27FC236}">
                <a16:creationId xmlns:a16="http://schemas.microsoft.com/office/drawing/2014/main" id="{AEC2795B-CBF8-F266-45AB-96396FF87A0C}"/>
              </a:ext>
            </a:extLst>
          </p:cNvPr>
          <p:cNvSpPr/>
          <p:nvPr/>
        </p:nvSpPr>
        <p:spPr>
          <a:xfrm rot="19474622">
            <a:off x="4657987" y="1238761"/>
            <a:ext cx="429621" cy="245477"/>
          </a:xfrm>
          <a:prstGeom prst="rightArrow">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127" name="椭圆 126">
            <a:extLst>
              <a:ext uri="{FF2B5EF4-FFF2-40B4-BE49-F238E27FC236}">
                <a16:creationId xmlns:a16="http://schemas.microsoft.com/office/drawing/2014/main" id="{5BB3D194-896A-B745-5160-07BF2CB0D869}"/>
              </a:ext>
            </a:extLst>
          </p:cNvPr>
          <p:cNvSpPr/>
          <p:nvPr/>
        </p:nvSpPr>
        <p:spPr>
          <a:xfrm>
            <a:off x="1375619" y="4192678"/>
            <a:ext cx="128588" cy="135731"/>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sp>
        <p:nvSpPr>
          <p:cNvPr id="129" name="椭圆 128">
            <a:extLst>
              <a:ext uri="{FF2B5EF4-FFF2-40B4-BE49-F238E27FC236}">
                <a16:creationId xmlns:a16="http://schemas.microsoft.com/office/drawing/2014/main" id="{44834967-258A-D891-C612-A846BEE6F032}"/>
              </a:ext>
            </a:extLst>
          </p:cNvPr>
          <p:cNvSpPr/>
          <p:nvPr/>
        </p:nvSpPr>
        <p:spPr>
          <a:xfrm>
            <a:off x="1528019" y="4345078"/>
            <a:ext cx="128588" cy="135731"/>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sp>
        <p:nvSpPr>
          <p:cNvPr id="130" name="椭圆 129">
            <a:extLst>
              <a:ext uri="{FF2B5EF4-FFF2-40B4-BE49-F238E27FC236}">
                <a16:creationId xmlns:a16="http://schemas.microsoft.com/office/drawing/2014/main" id="{35381962-9818-5581-FED8-272D6CC7E4D7}"/>
              </a:ext>
            </a:extLst>
          </p:cNvPr>
          <p:cNvSpPr/>
          <p:nvPr/>
        </p:nvSpPr>
        <p:spPr>
          <a:xfrm>
            <a:off x="1286820" y="4436721"/>
            <a:ext cx="128588" cy="135731"/>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cxnSp>
        <p:nvCxnSpPr>
          <p:cNvPr id="131" name="直接连接符 130">
            <a:extLst>
              <a:ext uri="{FF2B5EF4-FFF2-40B4-BE49-F238E27FC236}">
                <a16:creationId xmlns:a16="http://schemas.microsoft.com/office/drawing/2014/main" id="{320152A5-2A4C-D85D-A8FA-5035DABCD5D8}"/>
              </a:ext>
            </a:extLst>
          </p:cNvPr>
          <p:cNvCxnSpPr>
            <a:cxnSpLocks/>
            <a:stCxn id="127" idx="5"/>
            <a:endCxn id="129" idx="1"/>
          </p:cNvCxnSpPr>
          <p:nvPr/>
        </p:nvCxnSpPr>
        <p:spPr>
          <a:xfrm>
            <a:off x="1485376" y="4308532"/>
            <a:ext cx="61474" cy="56423"/>
          </a:xfrm>
          <a:prstGeom prst="line">
            <a:avLst/>
          </a:prstGeom>
        </p:spPr>
        <p:style>
          <a:lnRef idx="1">
            <a:schemeClr val="dk1"/>
          </a:lnRef>
          <a:fillRef idx="0">
            <a:schemeClr val="dk1"/>
          </a:fillRef>
          <a:effectRef idx="0">
            <a:schemeClr val="dk1"/>
          </a:effectRef>
          <a:fontRef idx="minor">
            <a:schemeClr val="tx1"/>
          </a:fontRef>
        </p:style>
      </p:cxnSp>
      <p:cxnSp>
        <p:nvCxnSpPr>
          <p:cNvPr id="135" name="直接连接符 134">
            <a:extLst>
              <a:ext uri="{FF2B5EF4-FFF2-40B4-BE49-F238E27FC236}">
                <a16:creationId xmlns:a16="http://schemas.microsoft.com/office/drawing/2014/main" id="{4F19980E-5F3F-4F12-24C4-3EDBD3D66032}"/>
              </a:ext>
            </a:extLst>
          </p:cNvPr>
          <p:cNvCxnSpPr>
            <a:cxnSpLocks/>
            <a:stCxn id="127" idx="3"/>
            <a:endCxn id="130" idx="1"/>
          </p:cNvCxnSpPr>
          <p:nvPr/>
        </p:nvCxnSpPr>
        <p:spPr>
          <a:xfrm flipH="1">
            <a:off x="1305651" y="4308532"/>
            <a:ext cx="88799" cy="148066"/>
          </a:xfrm>
          <a:prstGeom prst="line">
            <a:avLst/>
          </a:prstGeom>
        </p:spPr>
        <p:style>
          <a:lnRef idx="1">
            <a:schemeClr val="dk1"/>
          </a:lnRef>
          <a:fillRef idx="0">
            <a:schemeClr val="dk1"/>
          </a:fillRef>
          <a:effectRef idx="0">
            <a:schemeClr val="dk1"/>
          </a:effectRef>
          <a:fontRef idx="minor">
            <a:schemeClr val="tx1"/>
          </a:fontRef>
        </p:style>
      </p:cxnSp>
      <p:cxnSp>
        <p:nvCxnSpPr>
          <p:cNvPr id="145" name="直接连接符 144">
            <a:extLst>
              <a:ext uri="{FF2B5EF4-FFF2-40B4-BE49-F238E27FC236}">
                <a16:creationId xmlns:a16="http://schemas.microsoft.com/office/drawing/2014/main" id="{ACF5E364-6E0A-70C4-9C60-8F407040A2BD}"/>
              </a:ext>
            </a:extLst>
          </p:cNvPr>
          <p:cNvCxnSpPr>
            <a:cxnSpLocks/>
            <a:stCxn id="129" idx="3"/>
            <a:endCxn id="130" idx="6"/>
          </p:cNvCxnSpPr>
          <p:nvPr/>
        </p:nvCxnSpPr>
        <p:spPr>
          <a:xfrm flipH="1">
            <a:off x="1415408" y="4460932"/>
            <a:ext cx="131442" cy="43655"/>
          </a:xfrm>
          <a:prstGeom prst="line">
            <a:avLst/>
          </a:prstGeom>
        </p:spPr>
        <p:style>
          <a:lnRef idx="1">
            <a:schemeClr val="dk1"/>
          </a:lnRef>
          <a:fillRef idx="0">
            <a:schemeClr val="dk1"/>
          </a:fillRef>
          <a:effectRef idx="0">
            <a:schemeClr val="dk1"/>
          </a:effectRef>
          <a:fontRef idx="minor">
            <a:schemeClr val="tx1"/>
          </a:fontRef>
        </p:style>
      </p:cxnSp>
      <p:cxnSp>
        <p:nvCxnSpPr>
          <p:cNvPr id="148" name="直接连接符 147">
            <a:extLst>
              <a:ext uri="{FF2B5EF4-FFF2-40B4-BE49-F238E27FC236}">
                <a16:creationId xmlns:a16="http://schemas.microsoft.com/office/drawing/2014/main" id="{9215FB0E-2231-F7DC-DDAD-134F16C3A5E4}"/>
              </a:ext>
            </a:extLst>
          </p:cNvPr>
          <p:cNvCxnSpPr>
            <a:cxnSpLocks/>
            <a:endCxn id="127" idx="7"/>
          </p:cNvCxnSpPr>
          <p:nvPr/>
        </p:nvCxnSpPr>
        <p:spPr>
          <a:xfrm flipH="1">
            <a:off x="1485376" y="4060335"/>
            <a:ext cx="207300" cy="152220"/>
          </a:xfrm>
          <a:prstGeom prst="line">
            <a:avLst/>
          </a:prstGeom>
          <a:ln>
            <a:solidFill>
              <a:srgbClr val="FF0000"/>
            </a:solidFill>
          </a:ln>
        </p:spPr>
        <p:style>
          <a:lnRef idx="3">
            <a:schemeClr val="accent2"/>
          </a:lnRef>
          <a:fillRef idx="0">
            <a:schemeClr val="accent2"/>
          </a:fillRef>
          <a:effectRef idx="2">
            <a:schemeClr val="accent2"/>
          </a:effectRef>
          <a:fontRef idx="minor">
            <a:schemeClr val="tx1"/>
          </a:fontRef>
        </p:style>
      </p:cxnSp>
      <p:sp>
        <p:nvSpPr>
          <p:cNvPr id="153" name="箭头: 右 152">
            <a:extLst>
              <a:ext uri="{FF2B5EF4-FFF2-40B4-BE49-F238E27FC236}">
                <a16:creationId xmlns:a16="http://schemas.microsoft.com/office/drawing/2014/main" id="{73186C32-D734-6D2B-9A2D-518DD9083B7C}"/>
              </a:ext>
            </a:extLst>
          </p:cNvPr>
          <p:cNvSpPr/>
          <p:nvPr/>
        </p:nvSpPr>
        <p:spPr>
          <a:xfrm>
            <a:off x="3060825" y="3696368"/>
            <a:ext cx="429621" cy="245477"/>
          </a:xfrm>
          <a:prstGeom prst="rightArrow">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154" name="箭头: 右 153">
            <a:extLst>
              <a:ext uri="{FF2B5EF4-FFF2-40B4-BE49-F238E27FC236}">
                <a16:creationId xmlns:a16="http://schemas.microsoft.com/office/drawing/2014/main" id="{7E6630DF-0E80-E1BD-A01A-8AC682A7F154}"/>
              </a:ext>
            </a:extLst>
          </p:cNvPr>
          <p:cNvSpPr/>
          <p:nvPr/>
        </p:nvSpPr>
        <p:spPr>
          <a:xfrm rot="1192489">
            <a:off x="4800333" y="4257560"/>
            <a:ext cx="429621" cy="245477"/>
          </a:xfrm>
          <a:prstGeom prst="rightArrow">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graphicFrame>
        <p:nvGraphicFramePr>
          <p:cNvPr id="155" name="表格 154">
            <a:extLst>
              <a:ext uri="{FF2B5EF4-FFF2-40B4-BE49-F238E27FC236}">
                <a16:creationId xmlns:a16="http://schemas.microsoft.com/office/drawing/2014/main" id="{ADDC1324-57DF-A542-1569-89834FE8557D}"/>
              </a:ext>
            </a:extLst>
          </p:cNvPr>
          <p:cNvGraphicFramePr>
            <a:graphicFrameLocks noGrp="1"/>
          </p:cNvGraphicFramePr>
          <p:nvPr>
            <p:extLst>
              <p:ext uri="{D42A27DB-BD31-4B8C-83A1-F6EECF244321}">
                <p14:modId xmlns:p14="http://schemas.microsoft.com/office/powerpoint/2010/main" val="452982216"/>
              </p:ext>
            </p:extLst>
          </p:nvPr>
        </p:nvGraphicFramePr>
        <p:xfrm>
          <a:off x="5238999" y="4297929"/>
          <a:ext cx="2202241" cy="365760"/>
        </p:xfrm>
        <a:graphic>
          <a:graphicData uri="http://schemas.openxmlformats.org/drawingml/2006/table">
            <a:tbl>
              <a:tblPr firstRow="1" bandRow="1">
                <a:tableStyleId>{F5AB1C69-6EDB-4FF4-983F-18BD219EF322}</a:tableStyleId>
              </a:tblPr>
              <a:tblGrid>
                <a:gridCol w="216268">
                  <a:extLst>
                    <a:ext uri="{9D8B030D-6E8A-4147-A177-3AD203B41FA5}">
                      <a16:colId xmlns:a16="http://schemas.microsoft.com/office/drawing/2014/main" val="1923799692"/>
                    </a:ext>
                  </a:extLst>
                </a:gridCol>
                <a:gridCol w="216268">
                  <a:extLst>
                    <a:ext uri="{9D8B030D-6E8A-4147-A177-3AD203B41FA5}">
                      <a16:colId xmlns:a16="http://schemas.microsoft.com/office/drawing/2014/main" val="3479001255"/>
                    </a:ext>
                  </a:extLst>
                </a:gridCol>
                <a:gridCol w="216268">
                  <a:extLst>
                    <a:ext uri="{9D8B030D-6E8A-4147-A177-3AD203B41FA5}">
                      <a16:colId xmlns:a16="http://schemas.microsoft.com/office/drawing/2014/main" val="1069490510"/>
                    </a:ext>
                  </a:extLst>
                </a:gridCol>
                <a:gridCol w="216268">
                  <a:extLst>
                    <a:ext uri="{9D8B030D-6E8A-4147-A177-3AD203B41FA5}">
                      <a16:colId xmlns:a16="http://schemas.microsoft.com/office/drawing/2014/main" val="2030114845"/>
                    </a:ext>
                  </a:extLst>
                </a:gridCol>
                <a:gridCol w="216268">
                  <a:extLst>
                    <a:ext uri="{9D8B030D-6E8A-4147-A177-3AD203B41FA5}">
                      <a16:colId xmlns:a16="http://schemas.microsoft.com/office/drawing/2014/main" val="3368444135"/>
                    </a:ext>
                  </a:extLst>
                </a:gridCol>
                <a:gridCol w="216268">
                  <a:extLst>
                    <a:ext uri="{9D8B030D-6E8A-4147-A177-3AD203B41FA5}">
                      <a16:colId xmlns:a16="http://schemas.microsoft.com/office/drawing/2014/main" val="2430847542"/>
                    </a:ext>
                  </a:extLst>
                </a:gridCol>
                <a:gridCol w="255829">
                  <a:extLst>
                    <a:ext uri="{9D8B030D-6E8A-4147-A177-3AD203B41FA5}">
                      <a16:colId xmlns:a16="http://schemas.microsoft.com/office/drawing/2014/main" val="3500608298"/>
                    </a:ext>
                  </a:extLst>
                </a:gridCol>
                <a:gridCol w="216268">
                  <a:extLst>
                    <a:ext uri="{9D8B030D-6E8A-4147-A177-3AD203B41FA5}">
                      <a16:colId xmlns:a16="http://schemas.microsoft.com/office/drawing/2014/main" val="4059097926"/>
                    </a:ext>
                  </a:extLst>
                </a:gridCol>
                <a:gridCol w="216268">
                  <a:extLst>
                    <a:ext uri="{9D8B030D-6E8A-4147-A177-3AD203B41FA5}">
                      <a16:colId xmlns:a16="http://schemas.microsoft.com/office/drawing/2014/main" val="1549850014"/>
                    </a:ext>
                  </a:extLst>
                </a:gridCol>
                <a:gridCol w="216268">
                  <a:extLst>
                    <a:ext uri="{9D8B030D-6E8A-4147-A177-3AD203B41FA5}">
                      <a16:colId xmlns:a16="http://schemas.microsoft.com/office/drawing/2014/main" val="2294249219"/>
                    </a:ext>
                  </a:extLst>
                </a:gridCol>
              </a:tblGrid>
              <a:tr h="341030">
                <a:tc>
                  <a:txBody>
                    <a:bodyPr/>
                    <a:lstStyle/>
                    <a:p>
                      <a:endParaRPr lang="zh-CN" altLang="en-US"/>
                    </a:p>
                  </a:txBody>
                  <a:tcPr/>
                </a:tc>
                <a:tc>
                  <a:txBody>
                    <a:bodyPr/>
                    <a:lstStyle/>
                    <a:p>
                      <a:endParaRPr lang="zh-CN" altLang="en-US"/>
                    </a:p>
                  </a:txBody>
                  <a:tcPr/>
                </a:tc>
                <a:tc>
                  <a:txBody>
                    <a:bodyPr/>
                    <a:lstStyle/>
                    <a:p>
                      <a:endParaRPr lang="zh-CN" altLang="en-US" dirty="0"/>
                    </a:p>
                  </a:txBody>
                  <a:tcPr/>
                </a:tc>
                <a:tc>
                  <a:txBody>
                    <a:bodyPr/>
                    <a:lstStyle/>
                    <a:p>
                      <a:endParaRPr lang="zh-CN" altLang="en-US"/>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tc>
                  <a:txBody>
                    <a:bodyPr/>
                    <a:lstStyle/>
                    <a:p>
                      <a:endParaRPr lang="zh-CN" altLang="en-US"/>
                    </a:p>
                  </a:txBody>
                  <a:tcPr/>
                </a:tc>
                <a:tc>
                  <a:txBody>
                    <a:bodyPr/>
                    <a:lstStyle/>
                    <a:p>
                      <a:endParaRPr lang="zh-CN" altLang="en-US" dirty="0"/>
                    </a:p>
                  </a:txBody>
                  <a:tcPr/>
                </a:tc>
                <a:tc>
                  <a:txBody>
                    <a:bodyPr/>
                    <a:lstStyle/>
                    <a:p>
                      <a:endParaRPr lang="zh-CN" altLang="en-US" dirty="0"/>
                    </a:p>
                  </a:txBody>
                  <a:tcPr/>
                </a:tc>
                <a:extLst>
                  <a:ext uri="{0D108BD9-81ED-4DB2-BD59-A6C34878D82A}">
                    <a16:rowId xmlns:a16="http://schemas.microsoft.com/office/drawing/2014/main" val="3384835053"/>
                  </a:ext>
                </a:extLst>
              </a:tr>
            </a:tbl>
          </a:graphicData>
        </a:graphic>
      </p:graphicFrame>
      <mc:AlternateContent xmlns:mc="http://schemas.openxmlformats.org/markup-compatibility/2006" xmlns:a14="http://schemas.microsoft.com/office/drawing/2010/main">
        <mc:Choice Requires="a14">
          <p:sp>
            <p:nvSpPr>
              <p:cNvPr id="156" name="文本框 155">
                <a:extLst>
                  <a:ext uri="{FF2B5EF4-FFF2-40B4-BE49-F238E27FC236}">
                    <a16:creationId xmlns:a16="http://schemas.microsoft.com/office/drawing/2014/main" id="{F72490A0-043D-B7B9-53B2-2DFB0B12042C}"/>
                  </a:ext>
                </a:extLst>
              </p:cNvPr>
              <p:cNvSpPr txBox="1"/>
              <p:nvPr/>
            </p:nvSpPr>
            <p:spPr>
              <a:xfrm>
                <a:off x="5384912" y="4003751"/>
                <a:ext cx="2074788" cy="307777"/>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G</a:t>
                </a:r>
                <a14:m>
                  <m:oMath xmlns:m="http://schemas.openxmlformats.org/officeDocument/2006/math">
                    <m:r>
                      <m:rPr>
                        <m:sty m:val="p"/>
                      </m:rPr>
                      <a:rPr lang="en-US" altLang="zh-CN" sz="1400" b="0" i="0" dirty="0" smtClean="0">
                        <a:latin typeface="Cambria Math" panose="02040503050406030204" pitchFamily="18" charset="0"/>
                      </a:rPr>
                      <m:t>NN</m:t>
                    </m:r>
                    <m:r>
                      <a:rPr lang="en-US" altLang="zh-CN" sz="1400" b="0" i="1" dirty="0" smtClean="0">
                        <a:latin typeface="Cambria Math" panose="02040503050406030204" pitchFamily="18" charset="0"/>
                      </a:rPr>
                      <m:t> </m:t>
                    </m:r>
                  </m:oMath>
                </a14:m>
                <a:r>
                  <a:rPr lang="en-US" altLang="zh-CN" sz="1400" dirty="0">
                    <a:latin typeface="Times New Roman" panose="02020603050405020304" pitchFamily="18" charset="0"/>
                    <a:cs typeface="Times New Roman" panose="02020603050405020304" pitchFamily="18" charset="0"/>
                  </a:rPr>
                  <a:t>Embedding</a:t>
                </a:r>
              </a:p>
            </p:txBody>
          </p:sp>
        </mc:Choice>
        <mc:Fallback xmlns="">
          <p:sp>
            <p:nvSpPr>
              <p:cNvPr id="156" name="文本框 155">
                <a:extLst>
                  <a:ext uri="{FF2B5EF4-FFF2-40B4-BE49-F238E27FC236}">
                    <a16:creationId xmlns:a16="http://schemas.microsoft.com/office/drawing/2014/main" id="{F72490A0-043D-B7B9-53B2-2DFB0B12042C}"/>
                  </a:ext>
                </a:extLst>
              </p:cNvPr>
              <p:cNvSpPr txBox="1">
                <a:spLocks noRot="1" noChangeAspect="1" noMove="1" noResize="1" noEditPoints="1" noAdjustHandles="1" noChangeArrowheads="1" noChangeShapeType="1" noTextEdit="1"/>
              </p:cNvSpPr>
              <p:nvPr/>
            </p:nvSpPr>
            <p:spPr>
              <a:xfrm>
                <a:off x="5384912" y="4003751"/>
                <a:ext cx="2074788" cy="307777"/>
              </a:xfrm>
              <a:prstGeom prst="rect">
                <a:avLst/>
              </a:prstGeom>
              <a:blipFill>
                <a:blip r:embed="rId4"/>
                <a:stretch>
                  <a:fillRect t="-4000" b="-2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7" name="文本框 156">
                <a:extLst>
                  <a:ext uri="{FF2B5EF4-FFF2-40B4-BE49-F238E27FC236}">
                    <a16:creationId xmlns:a16="http://schemas.microsoft.com/office/drawing/2014/main" id="{1CA1C6F1-14C0-5996-53BA-E8551276E794}"/>
                  </a:ext>
                </a:extLst>
              </p:cNvPr>
              <p:cNvSpPr txBox="1"/>
              <p:nvPr/>
            </p:nvSpPr>
            <p:spPr>
              <a:xfrm>
                <a:off x="5297763" y="3039837"/>
                <a:ext cx="2074788" cy="307777"/>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P</a:t>
                </a:r>
                <a14:m>
                  <m:oMath xmlns:m="http://schemas.openxmlformats.org/officeDocument/2006/math">
                    <m:r>
                      <m:rPr>
                        <m:sty m:val="p"/>
                      </m:rPr>
                      <a:rPr lang="en-US" altLang="zh-CN" sz="1400" b="0" i="0" smtClean="0">
                        <a:latin typeface="Cambria Math" panose="02040503050406030204" pitchFamily="18" charset="0"/>
                      </a:rPr>
                      <m:t>rompt</m:t>
                    </m:r>
                    <m:r>
                      <a:rPr lang="en-US" altLang="zh-CN" sz="1400" b="0" i="0" smtClean="0">
                        <a:latin typeface="Cambria Math" panose="02040503050406030204" pitchFamily="18" charset="0"/>
                      </a:rPr>
                      <m:t> </m:t>
                    </m:r>
                    <m:r>
                      <m:rPr>
                        <m:sty m:val="p"/>
                      </m:rPr>
                      <a:rPr lang="en-US" altLang="zh-CN" sz="1400" b="0" i="0" smtClean="0">
                        <a:latin typeface="Cambria Math" panose="02040503050406030204" pitchFamily="18" charset="0"/>
                      </a:rPr>
                      <m:t>Learning</m:t>
                    </m:r>
                    <m:r>
                      <a:rPr lang="en-US" altLang="zh-CN" sz="1400" b="0" i="0" smtClean="0">
                        <a:latin typeface="Cambria Math" panose="02040503050406030204" pitchFamily="18" charset="0"/>
                      </a:rPr>
                      <m:t> </m:t>
                    </m:r>
                    <m:sSup>
                      <m:sSupPr>
                        <m:ctrlPr>
                          <a:rPr lang="en-US" altLang="zh-CN" sz="1400" b="0" i="1" dirty="0" smtClean="0">
                            <a:latin typeface="Cambria Math" panose="02040503050406030204" pitchFamily="18" charset="0"/>
                          </a:rPr>
                        </m:ctrlPr>
                      </m:sSupPr>
                      <m:e>
                        <m:r>
                          <a:rPr lang="en-US" altLang="zh-CN" sz="1400" b="0" i="1" dirty="0" smtClean="0">
                            <a:latin typeface="Cambria Math" panose="02040503050406030204" pitchFamily="18" charset="0"/>
                          </a:rPr>
                          <m:t>𝑝</m:t>
                        </m:r>
                      </m:e>
                      <m:sup>
                        <m:r>
                          <a:rPr lang="en-US" altLang="zh-CN" sz="1400" b="0" i="1" dirty="0" smtClean="0">
                            <a:latin typeface="Cambria Math" panose="02040503050406030204" pitchFamily="18" charset="0"/>
                          </a:rPr>
                          <m:t>′</m:t>
                        </m:r>
                      </m:sup>
                    </m:sSup>
                  </m:oMath>
                </a14:m>
                <a:endParaRPr lang="zh-CN" altLang="en-US" sz="1400" dirty="0">
                  <a:latin typeface="Times New Roman" panose="02020603050405020304" pitchFamily="18" charset="0"/>
                  <a:cs typeface="Times New Roman" panose="02020603050405020304" pitchFamily="18" charset="0"/>
                </a:endParaRPr>
              </a:p>
            </p:txBody>
          </p:sp>
        </mc:Choice>
        <mc:Fallback xmlns="">
          <p:sp>
            <p:nvSpPr>
              <p:cNvPr id="157" name="文本框 156">
                <a:extLst>
                  <a:ext uri="{FF2B5EF4-FFF2-40B4-BE49-F238E27FC236}">
                    <a16:creationId xmlns:a16="http://schemas.microsoft.com/office/drawing/2014/main" id="{1CA1C6F1-14C0-5996-53BA-E8551276E794}"/>
                  </a:ext>
                </a:extLst>
              </p:cNvPr>
              <p:cNvSpPr txBox="1">
                <a:spLocks noRot="1" noChangeAspect="1" noMove="1" noResize="1" noEditPoints="1" noAdjustHandles="1" noChangeArrowheads="1" noChangeShapeType="1" noTextEdit="1"/>
              </p:cNvSpPr>
              <p:nvPr/>
            </p:nvSpPr>
            <p:spPr>
              <a:xfrm>
                <a:off x="5297763" y="3039837"/>
                <a:ext cx="2074788" cy="307777"/>
              </a:xfrm>
              <a:prstGeom prst="rect">
                <a:avLst/>
              </a:prstGeom>
              <a:blipFill>
                <a:blip r:embed="rId5"/>
                <a:stretch>
                  <a:fillRect t="-4000" b="-20000"/>
                </a:stretch>
              </a:blipFill>
            </p:spPr>
            <p:txBody>
              <a:bodyPr/>
              <a:lstStyle/>
              <a:p>
                <a:r>
                  <a:rPr lang="zh-CN" altLang="en-US">
                    <a:noFill/>
                  </a:rPr>
                  <a:t> </a:t>
                </a:r>
              </a:p>
            </p:txBody>
          </p:sp>
        </mc:Fallback>
      </mc:AlternateContent>
      <p:graphicFrame>
        <p:nvGraphicFramePr>
          <p:cNvPr id="158" name="表格 157">
            <a:extLst>
              <a:ext uri="{FF2B5EF4-FFF2-40B4-BE49-F238E27FC236}">
                <a16:creationId xmlns:a16="http://schemas.microsoft.com/office/drawing/2014/main" id="{A9F1BE7D-5872-4D80-A0D2-3106EB0ECB58}"/>
              </a:ext>
            </a:extLst>
          </p:cNvPr>
          <p:cNvGraphicFramePr>
            <a:graphicFrameLocks noGrp="1"/>
          </p:cNvGraphicFramePr>
          <p:nvPr>
            <p:extLst>
              <p:ext uri="{D42A27DB-BD31-4B8C-83A1-F6EECF244321}">
                <p14:modId xmlns:p14="http://schemas.microsoft.com/office/powerpoint/2010/main" val="3797219914"/>
              </p:ext>
            </p:extLst>
          </p:nvPr>
        </p:nvGraphicFramePr>
        <p:xfrm>
          <a:off x="5217379" y="3341814"/>
          <a:ext cx="2228396" cy="365760"/>
        </p:xfrm>
        <a:graphic>
          <a:graphicData uri="http://schemas.openxmlformats.org/drawingml/2006/table">
            <a:tbl>
              <a:tblPr firstRow="1" bandRow="1">
                <a:tableStyleId>{00A15C55-8517-42AA-B614-E9B94910E393}</a:tableStyleId>
              </a:tblPr>
              <a:tblGrid>
                <a:gridCol w="220224">
                  <a:extLst>
                    <a:ext uri="{9D8B030D-6E8A-4147-A177-3AD203B41FA5}">
                      <a16:colId xmlns:a16="http://schemas.microsoft.com/office/drawing/2014/main" val="1923799692"/>
                    </a:ext>
                  </a:extLst>
                </a:gridCol>
                <a:gridCol w="220224">
                  <a:extLst>
                    <a:ext uri="{9D8B030D-6E8A-4147-A177-3AD203B41FA5}">
                      <a16:colId xmlns:a16="http://schemas.microsoft.com/office/drawing/2014/main" val="3479001255"/>
                    </a:ext>
                  </a:extLst>
                </a:gridCol>
                <a:gridCol w="220224">
                  <a:extLst>
                    <a:ext uri="{9D8B030D-6E8A-4147-A177-3AD203B41FA5}">
                      <a16:colId xmlns:a16="http://schemas.microsoft.com/office/drawing/2014/main" val="1069490510"/>
                    </a:ext>
                  </a:extLst>
                </a:gridCol>
                <a:gridCol w="246380">
                  <a:extLst>
                    <a:ext uri="{9D8B030D-6E8A-4147-A177-3AD203B41FA5}">
                      <a16:colId xmlns:a16="http://schemas.microsoft.com/office/drawing/2014/main" val="2030114845"/>
                    </a:ext>
                  </a:extLst>
                </a:gridCol>
                <a:gridCol w="220224">
                  <a:extLst>
                    <a:ext uri="{9D8B030D-6E8A-4147-A177-3AD203B41FA5}">
                      <a16:colId xmlns:a16="http://schemas.microsoft.com/office/drawing/2014/main" val="3368444135"/>
                    </a:ext>
                  </a:extLst>
                </a:gridCol>
                <a:gridCol w="220224">
                  <a:extLst>
                    <a:ext uri="{9D8B030D-6E8A-4147-A177-3AD203B41FA5}">
                      <a16:colId xmlns:a16="http://schemas.microsoft.com/office/drawing/2014/main" val="2430847542"/>
                    </a:ext>
                  </a:extLst>
                </a:gridCol>
                <a:gridCol w="220224">
                  <a:extLst>
                    <a:ext uri="{9D8B030D-6E8A-4147-A177-3AD203B41FA5}">
                      <a16:colId xmlns:a16="http://schemas.microsoft.com/office/drawing/2014/main" val="3500608298"/>
                    </a:ext>
                  </a:extLst>
                </a:gridCol>
                <a:gridCol w="220224">
                  <a:extLst>
                    <a:ext uri="{9D8B030D-6E8A-4147-A177-3AD203B41FA5}">
                      <a16:colId xmlns:a16="http://schemas.microsoft.com/office/drawing/2014/main" val="4059097926"/>
                    </a:ext>
                  </a:extLst>
                </a:gridCol>
                <a:gridCol w="220224">
                  <a:extLst>
                    <a:ext uri="{9D8B030D-6E8A-4147-A177-3AD203B41FA5}">
                      <a16:colId xmlns:a16="http://schemas.microsoft.com/office/drawing/2014/main" val="1549850014"/>
                    </a:ext>
                  </a:extLst>
                </a:gridCol>
                <a:gridCol w="220224">
                  <a:extLst>
                    <a:ext uri="{9D8B030D-6E8A-4147-A177-3AD203B41FA5}">
                      <a16:colId xmlns:a16="http://schemas.microsoft.com/office/drawing/2014/main" val="2294249219"/>
                    </a:ext>
                  </a:extLst>
                </a:gridCol>
              </a:tblGrid>
              <a:tr h="341030">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extLst>
                  <a:ext uri="{0D108BD9-81ED-4DB2-BD59-A6C34878D82A}">
                    <a16:rowId xmlns:a16="http://schemas.microsoft.com/office/drawing/2014/main" val="3384835053"/>
                  </a:ext>
                </a:extLst>
              </a:tr>
            </a:tbl>
          </a:graphicData>
        </a:graphic>
      </p:graphicFrame>
      <p:sp>
        <p:nvSpPr>
          <p:cNvPr id="161" name="加号 160">
            <a:extLst>
              <a:ext uri="{FF2B5EF4-FFF2-40B4-BE49-F238E27FC236}">
                <a16:creationId xmlns:a16="http://schemas.microsoft.com/office/drawing/2014/main" id="{0B46AA27-4E79-55AD-2D45-2E294CD7A63B}"/>
              </a:ext>
            </a:extLst>
          </p:cNvPr>
          <p:cNvSpPr/>
          <p:nvPr/>
        </p:nvSpPr>
        <p:spPr>
          <a:xfrm>
            <a:off x="6279002" y="3755213"/>
            <a:ext cx="242887" cy="270660"/>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2" name="文本框 171">
            <a:extLst>
              <a:ext uri="{FF2B5EF4-FFF2-40B4-BE49-F238E27FC236}">
                <a16:creationId xmlns:a16="http://schemas.microsoft.com/office/drawing/2014/main" id="{C4510959-55A7-0314-89ED-E8C06C4518F5}"/>
              </a:ext>
            </a:extLst>
          </p:cNvPr>
          <p:cNvSpPr txBox="1"/>
          <p:nvPr/>
        </p:nvSpPr>
        <p:spPr>
          <a:xfrm>
            <a:off x="7127109" y="2814962"/>
            <a:ext cx="950544" cy="307777"/>
          </a:xfrm>
          <a:prstGeom prst="rect">
            <a:avLst/>
          </a:prstGeom>
          <a:noFill/>
        </p:spPr>
        <p:txBody>
          <a:bodyPr wrap="square" rtlCol="0">
            <a:spAutoFit/>
          </a:bodyPr>
          <a:lstStyle/>
          <a:p>
            <a:r>
              <a:rPr lang="en-US" altLang="zh-CN" sz="1400" dirty="0">
                <a:solidFill>
                  <a:srgbClr val="FF0000"/>
                </a:solidFill>
              </a:rPr>
              <a:t>Dissimilar</a:t>
            </a:r>
            <a:endParaRPr lang="zh-CN" altLang="en-US" sz="1400" dirty="0">
              <a:solidFill>
                <a:srgbClr val="FF0000"/>
              </a:solidFill>
            </a:endParaRPr>
          </a:p>
        </p:txBody>
      </p:sp>
      <mc:AlternateContent xmlns:mc="http://schemas.openxmlformats.org/markup-compatibility/2006" xmlns:a14="http://schemas.microsoft.com/office/drawing/2010/main">
        <mc:Choice Requires="a14">
          <p:sp>
            <p:nvSpPr>
              <p:cNvPr id="173" name="文本框 172">
                <a:extLst>
                  <a:ext uri="{FF2B5EF4-FFF2-40B4-BE49-F238E27FC236}">
                    <a16:creationId xmlns:a16="http://schemas.microsoft.com/office/drawing/2014/main" id="{EC6B0C11-8CC2-E06D-92C1-267A99E78199}"/>
                  </a:ext>
                </a:extLst>
              </p:cNvPr>
              <p:cNvSpPr txBox="1"/>
              <p:nvPr/>
            </p:nvSpPr>
            <p:spPr>
              <a:xfrm>
                <a:off x="1987384" y="4702142"/>
                <a:ext cx="19499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𝛿</m:t>
                      </m:r>
                    </m:oMath>
                  </m:oMathPara>
                </a14:m>
                <a:endParaRPr lang="zh-CN" altLang="en-US" dirty="0"/>
              </a:p>
            </p:txBody>
          </p:sp>
        </mc:Choice>
        <mc:Fallback xmlns="">
          <p:sp>
            <p:nvSpPr>
              <p:cNvPr id="173" name="文本框 172">
                <a:extLst>
                  <a:ext uri="{FF2B5EF4-FFF2-40B4-BE49-F238E27FC236}">
                    <a16:creationId xmlns:a16="http://schemas.microsoft.com/office/drawing/2014/main" id="{EC6B0C11-8CC2-E06D-92C1-267A99E78199}"/>
                  </a:ext>
                </a:extLst>
              </p:cNvPr>
              <p:cNvSpPr txBox="1">
                <a:spLocks noRot="1" noChangeAspect="1" noMove="1" noResize="1" noEditPoints="1" noAdjustHandles="1" noChangeArrowheads="1" noChangeShapeType="1" noTextEdit="1"/>
              </p:cNvSpPr>
              <p:nvPr/>
            </p:nvSpPr>
            <p:spPr>
              <a:xfrm>
                <a:off x="1987384" y="4702142"/>
                <a:ext cx="194990" cy="276999"/>
              </a:xfrm>
              <a:prstGeom prst="rect">
                <a:avLst/>
              </a:prstGeom>
              <a:blipFill>
                <a:blip r:embed="rId6"/>
                <a:stretch>
                  <a:fillRect l="-28125" r="-21875" b="-6522"/>
                </a:stretch>
              </a:blipFill>
            </p:spPr>
            <p:txBody>
              <a:bodyPr/>
              <a:lstStyle/>
              <a:p>
                <a:r>
                  <a:rPr lang="zh-CN" altLang="en-US">
                    <a:noFill/>
                  </a:rPr>
                  <a:t> </a:t>
                </a:r>
              </a:p>
            </p:txBody>
          </p:sp>
        </mc:Fallback>
      </mc:AlternateContent>
      <p:sp>
        <p:nvSpPr>
          <p:cNvPr id="179" name="矩形 178">
            <a:extLst>
              <a:ext uri="{FF2B5EF4-FFF2-40B4-BE49-F238E27FC236}">
                <a16:creationId xmlns:a16="http://schemas.microsoft.com/office/drawing/2014/main" id="{3C381C78-53BB-0CC4-39D1-B6A6A6D4852E}"/>
              </a:ext>
            </a:extLst>
          </p:cNvPr>
          <p:cNvSpPr/>
          <p:nvPr/>
        </p:nvSpPr>
        <p:spPr>
          <a:xfrm>
            <a:off x="1206209" y="5008262"/>
            <a:ext cx="1628751" cy="148092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sp>
        <p:nvSpPr>
          <p:cNvPr id="180" name="椭圆 179">
            <a:extLst>
              <a:ext uri="{FF2B5EF4-FFF2-40B4-BE49-F238E27FC236}">
                <a16:creationId xmlns:a16="http://schemas.microsoft.com/office/drawing/2014/main" id="{5551017B-03C5-F174-C72B-FB3AB1F27157}"/>
              </a:ext>
            </a:extLst>
          </p:cNvPr>
          <p:cNvSpPr/>
          <p:nvPr/>
        </p:nvSpPr>
        <p:spPr>
          <a:xfrm>
            <a:off x="2008900" y="5502583"/>
            <a:ext cx="128588" cy="135731"/>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sp>
        <p:nvSpPr>
          <p:cNvPr id="181" name="椭圆 180">
            <a:extLst>
              <a:ext uri="{FF2B5EF4-FFF2-40B4-BE49-F238E27FC236}">
                <a16:creationId xmlns:a16="http://schemas.microsoft.com/office/drawing/2014/main" id="{7E1538BB-0474-A887-3028-683968E30840}"/>
              </a:ext>
            </a:extLst>
          </p:cNvPr>
          <p:cNvSpPr/>
          <p:nvPr/>
        </p:nvSpPr>
        <p:spPr>
          <a:xfrm>
            <a:off x="2161300" y="5654983"/>
            <a:ext cx="128588" cy="135731"/>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sp>
        <p:nvSpPr>
          <p:cNvPr id="182" name="椭圆 181">
            <a:extLst>
              <a:ext uri="{FF2B5EF4-FFF2-40B4-BE49-F238E27FC236}">
                <a16:creationId xmlns:a16="http://schemas.microsoft.com/office/drawing/2014/main" id="{C093CAFC-9793-E4F1-794A-CB1010250A0B}"/>
              </a:ext>
            </a:extLst>
          </p:cNvPr>
          <p:cNvSpPr/>
          <p:nvPr/>
        </p:nvSpPr>
        <p:spPr>
          <a:xfrm>
            <a:off x="1920101" y="5746626"/>
            <a:ext cx="128588" cy="135731"/>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cxnSp>
        <p:nvCxnSpPr>
          <p:cNvPr id="183" name="直接连接符 182">
            <a:extLst>
              <a:ext uri="{FF2B5EF4-FFF2-40B4-BE49-F238E27FC236}">
                <a16:creationId xmlns:a16="http://schemas.microsoft.com/office/drawing/2014/main" id="{4488E74A-2585-533C-3183-2533A9ED0FAD}"/>
              </a:ext>
            </a:extLst>
          </p:cNvPr>
          <p:cNvCxnSpPr>
            <a:cxnSpLocks/>
            <a:stCxn id="180" idx="5"/>
            <a:endCxn id="181" idx="1"/>
          </p:cNvCxnSpPr>
          <p:nvPr/>
        </p:nvCxnSpPr>
        <p:spPr>
          <a:xfrm>
            <a:off x="2118657" y="5618437"/>
            <a:ext cx="61474" cy="56423"/>
          </a:xfrm>
          <a:prstGeom prst="line">
            <a:avLst/>
          </a:prstGeom>
        </p:spPr>
        <p:style>
          <a:lnRef idx="1">
            <a:schemeClr val="dk1"/>
          </a:lnRef>
          <a:fillRef idx="0">
            <a:schemeClr val="dk1"/>
          </a:fillRef>
          <a:effectRef idx="0">
            <a:schemeClr val="dk1"/>
          </a:effectRef>
          <a:fontRef idx="minor">
            <a:schemeClr val="tx1"/>
          </a:fontRef>
        </p:style>
      </p:cxnSp>
      <p:cxnSp>
        <p:nvCxnSpPr>
          <p:cNvPr id="184" name="直接连接符 183">
            <a:extLst>
              <a:ext uri="{FF2B5EF4-FFF2-40B4-BE49-F238E27FC236}">
                <a16:creationId xmlns:a16="http://schemas.microsoft.com/office/drawing/2014/main" id="{D83B83B6-A6CD-475D-ED3F-30C4FBF8F5EE}"/>
              </a:ext>
            </a:extLst>
          </p:cNvPr>
          <p:cNvCxnSpPr>
            <a:cxnSpLocks/>
            <a:stCxn id="180" idx="3"/>
            <a:endCxn id="182" idx="1"/>
          </p:cNvCxnSpPr>
          <p:nvPr/>
        </p:nvCxnSpPr>
        <p:spPr>
          <a:xfrm flipH="1">
            <a:off x="1938932" y="5618437"/>
            <a:ext cx="88799" cy="148066"/>
          </a:xfrm>
          <a:prstGeom prst="line">
            <a:avLst/>
          </a:prstGeom>
        </p:spPr>
        <p:style>
          <a:lnRef idx="1">
            <a:schemeClr val="dk1"/>
          </a:lnRef>
          <a:fillRef idx="0">
            <a:schemeClr val="dk1"/>
          </a:fillRef>
          <a:effectRef idx="0">
            <a:schemeClr val="dk1"/>
          </a:effectRef>
          <a:fontRef idx="minor">
            <a:schemeClr val="tx1"/>
          </a:fontRef>
        </p:style>
      </p:cxnSp>
      <p:cxnSp>
        <p:nvCxnSpPr>
          <p:cNvPr id="185" name="直接连接符 184">
            <a:extLst>
              <a:ext uri="{FF2B5EF4-FFF2-40B4-BE49-F238E27FC236}">
                <a16:creationId xmlns:a16="http://schemas.microsoft.com/office/drawing/2014/main" id="{D266A37C-561C-7D99-2061-946A6C365136}"/>
              </a:ext>
            </a:extLst>
          </p:cNvPr>
          <p:cNvCxnSpPr>
            <a:cxnSpLocks/>
            <a:stCxn id="181" idx="3"/>
            <a:endCxn id="182" idx="6"/>
          </p:cNvCxnSpPr>
          <p:nvPr/>
        </p:nvCxnSpPr>
        <p:spPr>
          <a:xfrm flipH="1">
            <a:off x="2048689" y="5770837"/>
            <a:ext cx="131442" cy="43655"/>
          </a:xfrm>
          <a:prstGeom prst="line">
            <a:avLst/>
          </a:prstGeom>
        </p:spPr>
        <p:style>
          <a:lnRef idx="1">
            <a:schemeClr val="dk1"/>
          </a:lnRef>
          <a:fillRef idx="0">
            <a:schemeClr val="dk1"/>
          </a:fillRef>
          <a:effectRef idx="0">
            <a:schemeClr val="dk1"/>
          </a:effectRef>
          <a:fontRef idx="minor">
            <a:schemeClr val="tx1"/>
          </a:fontRef>
        </p:style>
      </p:cxnSp>
      <p:sp>
        <p:nvSpPr>
          <p:cNvPr id="192" name="文本框 191">
            <a:extLst>
              <a:ext uri="{FF2B5EF4-FFF2-40B4-BE49-F238E27FC236}">
                <a16:creationId xmlns:a16="http://schemas.microsoft.com/office/drawing/2014/main" id="{2E3A0210-3FCF-00A3-5957-720F5565CCC3}"/>
              </a:ext>
            </a:extLst>
          </p:cNvPr>
          <p:cNvSpPr txBox="1"/>
          <p:nvPr/>
        </p:nvSpPr>
        <p:spPr>
          <a:xfrm rot="5400000">
            <a:off x="9192917" y="4632667"/>
            <a:ext cx="2157963" cy="307777"/>
          </a:xfrm>
          <a:prstGeom prst="rect">
            <a:avLst/>
          </a:prstGeom>
          <a:noFill/>
        </p:spPr>
        <p:txBody>
          <a:bodyPr wrap="none" rtlCol="0">
            <a:spAutoFit/>
          </a:bodyPr>
          <a:lstStyle/>
          <a:p>
            <a:r>
              <a:rPr lang="en-US" altLang="zh-CN" sz="1400" dirty="0"/>
              <a:t>Optimize the Disturbance</a:t>
            </a:r>
            <a:endParaRPr lang="zh-CN" altLang="en-US" sz="1400" dirty="0"/>
          </a:p>
        </p:txBody>
      </p:sp>
      <p:cxnSp>
        <p:nvCxnSpPr>
          <p:cNvPr id="232" name="连接符: 肘形 231">
            <a:extLst>
              <a:ext uri="{FF2B5EF4-FFF2-40B4-BE49-F238E27FC236}">
                <a16:creationId xmlns:a16="http://schemas.microsoft.com/office/drawing/2014/main" id="{14F3D59E-F4E4-AC37-DA73-B68F535945E7}"/>
              </a:ext>
            </a:extLst>
          </p:cNvPr>
          <p:cNvCxnSpPr>
            <a:cxnSpLocks/>
            <a:stCxn id="109" idx="3"/>
            <a:endCxn id="172" idx="0"/>
          </p:cNvCxnSpPr>
          <p:nvPr/>
        </p:nvCxnSpPr>
        <p:spPr>
          <a:xfrm>
            <a:off x="7397999" y="2274138"/>
            <a:ext cx="204382" cy="540824"/>
          </a:xfrm>
          <a:prstGeom prst="bentConnector2">
            <a:avLst/>
          </a:prstGeom>
          <a:ln>
            <a:tailEnd type="triangle"/>
          </a:ln>
        </p:spPr>
        <p:style>
          <a:lnRef idx="2">
            <a:schemeClr val="dk1"/>
          </a:lnRef>
          <a:fillRef idx="0">
            <a:schemeClr val="dk1"/>
          </a:fillRef>
          <a:effectRef idx="1">
            <a:schemeClr val="dk1"/>
          </a:effectRef>
          <a:fontRef idx="minor">
            <a:schemeClr val="tx1"/>
          </a:fontRef>
        </p:style>
      </p:cxnSp>
      <p:cxnSp>
        <p:nvCxnSpPr>
          <p:cNvPr id="235" name="连接符: 肘形 234">
            <a:extLst>
              <a:ext uri="{FF2B5EF4-FFF2-40B4-BE49-F238E27FC236}">
                <a16:creationId xmlns:a16="http://schemas.microsoft.com/office/drawing/2014/main" id="{45CFB6DF-BD4E-EE82-600A-FA537B06B41B}"/>
              </a:ext>
            </a:extLst>
          </p:cNvPr>
          <p:cNvCxnSpPr>
            <a:endCxn id="172" idx="2"/>
          </p:cNvCxnSpPr>
          <p:nvPr/>
        </p:nvCxnSpPr>
        <p:spPr>
          <a:xfrm rot="5400000" flipH="1" flipV="1">
            <a:off x="7236424" y="3295968"/>
            <a:ext cx="539185" cy="192729"/>
          </a:xfrm>
          <a:prstGeom prst="bentConnector3">
            <a:avLst>
              <a:gd name="adj1" fmla="val -347"/>
            </a:avLst>
          </a:prstGeom>
          <a:ln>
            <a:tailEnd type="triangle"/>
          </a:ln>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4" name="矩形: 圆角 3">
                <a:extLst>
                  <a:ext uri="{FF2B5EF4-FFF2-40B4-BE49-F238E27FC236}">
                    <a16:creationId xmlns:a16="http://schemas.microsoft.com/office/drawing/2014/main" id="{9FB3739F-31CC-670A-9DA1-F9D8E5137517}"/>
                  </a:ext>
                </a:extLst>
              </p:cNvPr>
              <p:cNvSpPr/>
              <p:nvPr/>
            </p:nvSpPr>
            <p:spPr>
              <a:xfrm>
                <a:off x="5660830" y="5988078"/>
                <a:ext cx="1416007" cy="62608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200" dirty="0">
                    <a:latin typeface="Times New Roman" panose="02020603050405020304" pitchFamily="18" charset="0"/>
                    <a:cs typeface="Times New Roman" panose="02020603050405020304" pitchFamily="18" charset="0"/>
                  </a:rPr>
                  <a:t>Disturbance</a:t>
                </a:r>
                <a:r>
                  <a:rPr lang="en-US" altLang="zh-CN" sz="1200" dirty="0"/>
                  <a:t> </a:t>
                </a:r>
                <a:r>
                  <a:rPr lang="en-US" altLang="zh-CN" sz="1200" dirty="0">
                    <a:latin typeface="Times New Roman" panose="02020603050405020304" pitchFamily="18" charset="0"/>
                    <a:cs typeface="Times New Roman" panose="02020603050405020304" pitchFamily="18" charset="0"/>
                  </a:rPr>
                  <a:t>Generator </a:t>
                </a:r>
                <a14:m>
                  <m:oMath xmlns:m="http://schemas.openxmlformats.org/officeDocument/2006/math">
                    <m:sSub>
                      <m:sSubPr>
                        <m:ctrlPr>
                          <a:rPr lang="en-US" altLang="zh-CN" sz="1200" i="1" smtClean="0">
                            <a:latin typeface="Cambria Math" panose="02040503050406030204" pitchFamily="18" charset="0"/>
                          </a:rPr>
                        </m:ctrlPr>
                      </m:sSubPr>
                      <m:e>
                        <m:r>
                          <a:rPr lang="en-US" altLang="zh-CN" sz="1200" b="0" i="1" smtClean="0">
                            <a:latin typeface="Cambria Math" panose="02040503050406030204" pitchFamily="18" charset="0"/>
                          </a:rPr>
                          <m:t>𝑓</m:t>
                        </m:r>
                      </m:e>
                      <m:sub>
                        <m:r>
                          <a:rPr lang="en-US" altLang="zh-CN" sz="1200" b="0" i="1" smtClean="0">
                            <a:latin typeface="Cambria Math" panose="02040503050406030204" pitchFamily="18" charset="0"/>
                          </a:rPr>
                          <m:t>𝑔</m:t>
                        </m:r>
                      </m:sub>
                    </m:sSub>
                  </m:oMath>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4" name="矩形: 圆角 3">
                <a:extLst>
                  <a:ext uri="{FF2B5EF4-FFF2-40B4-BE49-F238E27FC236}">
                    <a16:creationId xmlns:a16="http://schemas.microsoft.com/office/drawing/2014/main" id="{9FB3739F-31CC-670A-9DA1-F9D8E5137517}"/>
                  </a:ext>
                </a:extLst>
              </p:cNvPr>
              <p:cNvSpPr>
                <a:spLocks noRot="1" noChangeAspect="1" noMove="1" noResize="1" noEditPoints="1" noAdjustHandles="1" noChangeArrowheads="1" noChangeShapeType="1" noTextEdit="1"/>
              </p:cNvSpPr>
              <p:nvPr/>
            </p:nvSpPr>
            <p:spPr>
              <a:xfrm>
                <a:off x="5660830" y="5988078"/>
                <a:ext cx="1416007" cy="626087"/>
              </a:xfrm>
              <a:prstGeom prst="roundRect">
                <a:avLst/>
              </a:prstGeom>
              <a:blipFill>
                <a:blip r:embed="rId7"/>
                <a:stretch>
                  <a:fillRect/>
                </a:stretch>
              </a:blipFill>
            </p:spPr>
            <p:txBody>
              <a:bodyPr/>
              <a:lstStyle/>
              <a:p>
                <a:r>
                  <a:rPr lang="zh-CN" altLang="en-US">
                    <a:noFill/>
                  </a:rPr>
                  <a:t> </a:t>
                </a:r>
              </a:p>
            </p:txBody>
          </p:sp>
        </mc:Fallback>
      </mc:AlternateContent>
      <p:cxnSp>
        <p:nvCxnSpPr>
          <p:cNvPr id="8" name="连接符: 肘形 7">
            <a:extLst>
              <a:ext uri="{FF2B5EF4-FFF2-40B4-BE49-F238E27FC236}">
                <a16:creationId xmlns:a16="http://schemas.microsoft.com/office/drawing/2014/main" id="{84283C33-F611-FB90-1A7A-3DB4205E5CFC}"/>
              </a:ext>
            </a:extLst>
          </p:cNvPr>
          <p:cNvCxnSpPr>
            <a:cxnSpLocks/>
            <a:stCxn id="172" idx="3"/>
            <a:endCxn id="4" idx="3"/>
          </p:cNvCxnSpPr>
          <p:nvPr/>
        </p:nvCxnSpPr>
        <p:spPr>
          <a:xfrm flipH="1">
            <a:off x="7076837" y="2968851"/>
            <a:ext cx="1000816" cy="3332271"/>
          </a:xfrm>
          <a:prstGeom prst="bentConnector3">
            <a:avLst>
              <a:gd name="adj1" fmla="val -59958"/>
            </a:avLst>
          </a:prstGeom>
          <a:ln>
            <a:tailEnd type="triangle"/>
          </a:ln>
        </p:spPr>
        <p:style>
          <a:lnRef idx="2">
            <a:schemeClr val="dk1"/>
          </a:lnRef>
          <a:fillRef idx="0">
            <a:schemeClr val="dk1"/>
          </a:fillRef>
          <a:effectRef idx="1">
            <a:schemeClr val="dk1"/>
          </a:effectRef>
          <a:fontRef idx="minor">
            <a:schemeClr val="tx1"/>
          </a:fontRef>
        </p:style>
      </p:cxnSp>
      <p:cxnSp>
        <p:nvCxnSpPr>
          <p:cNvPr id="10" name="直接箭头连接符 9">
            <a:extLst>
              <a:ext uri="{FF2B5EF4-FFF2-40B4-BE49-F238E27FC236}">
                <a16:creationId xmlns:a16="http://schemas.microsoft.com/office/drawing/2014/main" id="{9EC57330-0860-8DCA-B891-9EDFD8A6C264}"/>
              </a:ext>
            </a:extLst>
          </p:cNvPr>
          <p:cNvCxnSpPr>
            <a:cxnSpLocks/>
            <a:stCxn id="4" idx="1"/>
          </p:cNvCxnSpPr>
          <p:nvPr/>
        </p:nvCxnSpPr>
        <p:spPr>
          <a:xfrm flipH="1">
            <a:off x="2855946" y="6301122"/>
            <a:ext cx="2804884" cy="1049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1" name="文本框 10">
            <a:extLst>
              <a:ext uri="{FF2B5EF4-FFF2-40B4-BE49-F238E27FC236}">
                <a16:creationId xmlns:a16="http://schemas.microsoft.com/office/drawing/2014/main" id="{5EDE261D-FADF-FAA6-ECC1-FECBCCD3D17E}"/>
              </a:ext>
            </a:extLst>
          </p:cNvPr>
          <p:cNvSpPr txBox="1"/>
          <p:nvPr/>
        </p:nvSpPr>
        <p:spPr>
          <a:xfrm>
            <a:off x="6089020" y="5728468"/>
            <a:ext cx="553357"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MLP</a:t>
            </a:r>
          </a:p>
        </p:txBody>
      </p:sp>
      <mc:AlternateContent xmlns:mc="http://schemas.openxmlformats.org/markup-compatibility/2006" xmlns:a14="http://schemas.microsoft.com/office/drawing/2010/main">
        <mc:Choice Requires="a14">
          <p:sp>
            <p:nvSpPr>
              <p:cNvPr id="18" name="矩形: 圆角 17">
                <a:extLst>
                  <a:ext uri="{FF2B5EF4-FFF2-40B4-BE49-F238E27FC236}">
                    <a16:creationId xmlns:a16="http://schemas.microsoft.com/office/drawing/2014/main" id="{2042FCA5-F0BC-DAB8-377E-FAB8F86E8297}"/>
                  </a:ext>
                </a:extLst>
              </p:cNvPr>
              <p:cNvSpPr/>
              <p:nvPr/>
            </p:nvSpPr>
            <p:spPr>
              <a:xfrm>
                <a:off x="5604289" y="4910399"/>
                <a:ext cx="1522820" cy="62608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200" dirty="0">
                    <a:latin typeface="Times New Roman" panose="02020603050405020304" pitchFamily="18" charset="0"/>
                    <a:cs typeface="Times New Roman" panose="02020603050405020304" pitchFamily="18" charset="0"/>
                  </a:rPr>
                  <a:t>Disturbance</a:t>
                </a:r>
              </a:p>
              <a:p>
                <a:pPr algn="ctr"/>
                <a:r>
                  <a:rPr lang="en-US" altLang="zh-CN" sz="1200" dirty="0">
                    <a:latin typeface="Times New Roman" panose="02020603050405020304" pitchFamily="18" charset="0"/>
                    <a:cs typeface="Times New Roman" panose="02020603050405020304" pitchFamily="18" charset="0"/>
                  </a:rPr>
                  <a:t>Detector </a:t>
                </a:r>
                <a14:m>
                  <m:oMath xmlns:m="http://schemas.openxmlformats.org/officeDocument/2006/math">
                    <m:sSub>
                      <m:sSubPr>
                        <m:ctrlPr>
                          <a:rPr lang="en-US" altLang="zh-CN" sz="1200" i="1" smtClean="0">
                            <a:latin typeface="Cambria Math" panose="02040503050406030204" pitchFamily="18" charset="0"/>
                          </a:rPr>
                        </m:ctrlPr>
                      </m:sSubPr>
                      <m:e>
                        <m:r>
                          <a:rPr lang="en-US" altLang="zh-CN" sz="1200" b="0" i="1" smtClean="0">
                            <a:latin typeface="Cambria Math" panose="02040503050406030204" pitchFamily="18" charset="0"/>
                          </a:rPr>
                          <m:t>𝑓</m:t>
                        </m:r>
                      </m:e>
                      <m:sub>
                        <m:r>
                          <a:rPr lang="en-US" altLang="zh-CN" sz="1200" b="0" i="1" smtClean="0">
                            <a:latin typeface="Cambria Math" panose="02040503050406030204" pitchFamily="18" charset="0"/>
                          </a:rPr>
                          <m:t>𝑑</m:t>
                        </m:r>
                      </m:sub>
                    </m:sSub>
                  </m:oMath>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18" name="矩形: 圆角 17">
                <a:extLst>
                  <a:ext uri="{FF2B5EF4-FFF2-40B4-BE49-F238E27FC236}">
                    <a16:creationId xmlns:a16="http://schemas.microsoft.com/office/drawing/2014/main" id="{2042FCA5-F0BC-DAB8-377E-FAB8F86E8297}"/>
                  </a:ext>
                </a:extLst>
              </p:cNvPr>
              <p:cNvSpPr>
                <a:spLocks noRot="1" noChangeAspect="1" noMove="1" noResize="1" noEditPoints="1" noAdjustHandles="1" noChangeArrowheads="1" noChangeShapeType="1" noTextEdit="1"/>
              </p:cNvSpPr>
              <p:nvPr/>
            </p:nvSpPr>
            <p:spPr>
              <a:xfrm>
                <a:off x="5604289" y="4910399"/>
                <a:ext cx="1522820" cy="626087"/>
              </a:xfrm>
              <a:prstGeom prst="roundRect">
                <a:avLst/>
              </a:prstGeom>
              <a:blipFill>
                <a:blip r:embed="rId8"/>
                <a:stretch>
                  <a:fillRect/>
                </a:stretch>
              </a:blipFill>
            </p:spPr>
            <p:txBody>
              <a:bodyPr/>
              <a:lstStyle/>
              <a:p>
                <a:r>
                  <a:rPr lang="zh-CN" altLang="en-US">
                    <a:noFill/>
                  </a:rPr>
                  <a:t> </a:t>
                </a:r>
              </a:p>
            </p:txBody>
          </p:sp>
        </mc:Fallback>
      </mc:AlternateContent>
      <p:cxnSp>
        <p:nvCxnSpPr>
          <p:cNvPr id="30" name="直接箭头连接符 29">
            <a:extLst>
              <a:ext uri="{FF2B5EF4-FFF2-40B4-BE49-F238E27FC236}">
                <a16:creationId xmlns:a16="http://schemas.microsoft.com/office/drawing/2014/main" id="{1CB075BC-AF9E-5CA5-EB54-7159FCFD5B72}"/>
              </a:ext>
            </a:extLst>
          </p:cNvPr>
          <p:cNvCxnSpPr>
            <a:cxnSpLocks/>
          </p:cNvCxnSpPr>
          <p:nvPr/>
        </p:nvCxnSpPr>
        <p:spPr>
          <a:xfrm flipV="1">
            <a:off x="6658548" y="5536486"/>
            <a:ext cx="0" cy="45159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2" name="直接箭头连接符 31">
            <a:extLst>
              <a:ext uri="{FF2B5EF4-FFF2-40B4-BE49-F238E27FC236}">
                <a16:creationId xmlns:a16="http://schemas.microsoft.com/office/drawing/2014/main" id="{89A75493-392D-1051-0732-82CD709FE038}"/>
              </a:ext>
            </a:extLst>
          </p:cNvPr>
          <p:cNvCxnSpPr>
            <a:cxnSpLocks/>
          </p:cNvCxnSpPr>
          <p:nvPr/>
        </p:nvCxnSpPr>
        <p:spPr>
          <a:xfrm>
            <a:off x="6025135" y="5536486"/>
            <a:ext cx="0" cy="45159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51" name="文本框 50">
            <a:extLst>
              <a:ext uri="{FF2B5EF4-FFF2-40B4-BE49-F238E27FC236}">
                <a16:creationId xmlns:a16="http://schemas.microsoft.com/office/drawing/2014/main" id="{5E449E58-0162-3023-AEF3-71C4647807B2}"/>
              </a:ext>
            </a:extLst>
          </p:cNvPr>
          <p:cNvSpPr txBox="1"/>
          <p:nvPr/>
        </p:nvSpPr>
        <p:spPr>
          <a:xfrm>
            <a:off x="4298072" y="123000"/>
            <a:ext cx="3595856"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Optimization for Disturbance Graph </a:t>
            </a:r>
            <a:endParaRPr lang="zh-CN" alt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26" name="文本框 225">
                <a:extLst>
                  <a:ext uri="{FF2B5EF4-FFF2-40B4-BE49-F238E27FC236}">
                    <a16:creationId xmlns:a16="http://schemas.microsoft.com/office/drawing/2014/main" id="{BA250160-49F3-81D6-40C3-055E9F4127EA}"/>
                  </a:ext>
                </a:extLst>
              </p:cNvPr>
              <p:cNvSpPr txBox="1"/>
              <p:nvPr/>
            </p:nvSpPr>
            <p:spPr>
              <a:xfrm rot="16200000">
                <a:off x="9721700" y="1493735"/>
                <a:ext cx="2179148" cy="292068"/>
              </a:xfrm>
              <a:prstGeom prst="rect">
                <a:avLst/>
              </a:prstGeom>
              <a:noFill/>
            </p:spPr>
            <p:txBody>
              <a:bodyPr wrap="square">
                <a:spAutoFit/>
              </a:bodyPr>
              <a:lstStyle/>
              <a:p>
                <a:pPr algn="ctr"/>
                <a:r>
                  <a:rPr lang="en-US" altLang="zh-CN" sz="1200" dirty="0">
                    <a:latin typeface="Times New Roman" panose="02020603050405020304" pitchFamily="18" charset="0"/>
                    <a:cs typeface="Times New Roman" panose="02020603050405020304" pitchFamily="18" charset="0"/>
                  </a:rPr>
                  <a:t>Disturbance</a:t>
                </a:r>
                <a:r>
                  <a:rPr lang="en-US" altLang="zh-CN" sz="1200" dirty="0"/>
                  <a:t> </a:t>
                </a:r>
                <a:r>
                  <a:rPr lang="en-US" altLang="zh-CN" sz="1200" dirty="0">
                    <a:latin typeface="Times New Roman" panose="02020603050405020304" pitchFamily="18" charset="0"/>
                    <a:cs typeface="Times New Roman" panose="02020603050405020304" pitchFamily="18" charset="0"/>
                  </a:rPr>
                  <a:t>Generator </a:t>
                </a:r>
                <a14:m>
                  <m:oMath xmlns:m="http://schemas.openxmlformats.org/officeDocument/2006/math">
                    <m:sSub>
                      <m:sSubPr>
                        <m:ctrlPr>
                          <a:rPr lang="en-US" altLang="zh-CN" sz="1200" i="1" smtClean="0">
                            <a:latin typeface="Cambria Math" panose="02040503050406030204" pitchFamily="18" charset="0"/>
                          </a:rPr>
                        </m:ctrlPr>
                      </m:sSubPr>
                      <m:e>
                        <m:r>
                          <a:rPr lang="en-US" altLang="zh-CN" sz="1200" b="0" i="1" smtClean="0">
                            <a:latin typeface="Cambria Math" panose="02040503050406030204" pitchFamily="18" charset="0"/>
                          </a:rPr>
                          <m:t>𝑓</m:t>
                        </m:r>
                      </m:e>
                      <m:sub>
                        <m:r>
                          <a:rPr lang="en-US" altLang="zh-CN" sz="1200" b="0" i="1" smtClean="0">
                            <a:latin typeface="Cambria Math" panose="02040503050406030204" pitchFamily="18" charset="0"/>
                          </a:rPr>
                          <m:t>𝑔</m:t>
                        </m:r>
                      </m:sub>
                    </m:sSub>
                  </m:oMath>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226" name="文本框 225">
                <a:extLst>
                  <a:ext uri="{FF2B5EF4-FFF2-40B4-BE49-F238E27FC236}">
                    <a16:creationId xmlns:a16="http://schemas.microsoft.com/office/drawing/2014/main" id="{BA250160-49F3-81D6-40C3-055E9F4127EA}"/>
                  </a:ext>
                </a:extLst>
              </p:cNvPr>
              <p:cNvSpPr txBox="1">
                <a:spLocks noRot="1" noChangeAspect="1" noMove="1" noResize="1" noEditPoints="1" noAdjustHandles="1" noChangeArrowheads="1" noChangeShapeType="1" noTextEdit="1"/>
              </p:cNvSpPr>
              <p:nvPr/>
            </p:nvSpPr>
            <p:spPr>
              <a:xfrm rot="16200000">
                <a:off x="9721700" y="1493735"/>
                <a:ext cx="2179148" cy="292068"/>
              </a:xfrm>
              <a:prstGeom prst="rect">
                <a:avLst/>
              </a:prstGeom>
              <a:blipFill>
                <a:blip r:embed="rId9"/>
                <a:stretch>
                  <a:fillRect l="-2128" r="-12766"/>
                </a:stretch>
              </a:blipFill>
            </p:spPr>
            <p:txBody>
              <a:bodyPr/>
              <a:lstStyle/>
              <a:p>
                <a:r>
                  <a:rPr lang="zh-CN" altLang="en-US">
                    <a:noFill/>
                  </a:rPr>
                  <a:t> </a:t>
                </a:r>
              </a:p>
            </p:txBody>
          </p:sp>
        </mc:Fallback>
      </mc:AlternateContent>
      <p:sp>
        <p:nvSpPr>
          <p:cNvPr id="300" name="矩形: 圆角 299">
            <a:extLst>
              <a:ext uri="{FF2B5EF4-FFF2-40B4-BE49-F238E27FC236}">
                <a16:creationId xmlns:a16="http://schemas.microsoft.com/office/drawing/2014/main" id="{10E1C228-2FCC-2EB2-1ED3-3D822BF84D69}"/>
              </a:ext>
            </a:extLst>
          </p:cNvPr>
          <p:cNvSpPr/>
          <p:nvPr/>
        </p:nvSpPr>
        <p:spPr>
          <a:xfrm>
            <a:off x="8790319" y="711842"/>
            <a:ext cx="1884238" cy="178720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椭圆 5">
            <a:extLst>
              <a:ext uri="{FF2B5EF4-FFF2-40B4-BE49-F238E27FC236}">
                <a16:creationId xmlns:a16="http://schemas.microsoft.com/office/drawing/2014/main" id="{177F2FFC-47E4-65E0-CD03-D00F091C2658}"/>
              </a:ext>
            </a:extLst>
          </p:cNvPr>
          <p:cNvSpPr/>
          <p:nvPr/>
        </p:nvSpPr>
        <p:spPr>
          <a:xfrm>
            <a:off x="8843266" y="1460413"/>
            <a:ext cx="275155" cy="276999"/>
          </a:xfrm>
          <a:prstGeom prst="ellipse">
            <a:avLst/>
          </a:prstGeom>
          <a:solidFill>
            <a:srgbClr val="F39D3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a:extLst>
              <a:ext uri="{FF2B5EF4-FFF2-40B4-BE49-F238E27FC236}">
                <a16:creationId xmlns:a16="http://schemas.microsoft.com/office/drawing/2014/main" id="{19E6D7B0-6C8D-6666-4B56-78789CAE1368}"/>
              </a:ext>
            </a:extLst>
          </p:cNvPr>
          <p:cNvSpPr/>
          <p:nvPr/>
        </p:nvSpPr>
        <p:spPr>
          <a:xfrm>
            <a:off x="8835478" y="1923102"/>
            <a:ext cx="275155" cy="276999"/>
          </a:xfrm>
          <a:prstGeom prst="ellipse">
            <a:avLst/>
          </a:prstGeom>
          <a:solidFill>
            <a:srgbClr val="F39D3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60D4FA41-751A-BA68-28A2-7EA4C352279B}"/>
              </a:ext>
            </a:extLst>
          </p:cNvPr>
          <p:cNvSpPr/>
          <p:nvPr/>
        </p:nvSpPr>
        <p:spPr>
          <a:xfrm>
            <a:off x="9603729" y="722778"/>
            <a:ext cx="275155" cy="276999"/>
          </a:xfrm>
          <a:prstGeom prst="ellipse">
            <a:avLst/>
          </a:prstGeom>
          <a:solidFill>
            <a:srgbClr val="9EC4D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a:extLst>
              <a:ext uri="{FF2B5EF4-FFF2-40B4-BE49-F238E27FC236}">
                <a16:creationId xmlns:a16="http://schemas.microsoft.com/office/drawing/2014/main" id="{E5338DC4-90B2-F377-1C3A-EFD45DB49CCA}"/>
              </a:ext>
            </a:extLst>
          </p:cNvPr>
          <p:cNvSpPr/>
          <p:nvPr/>
        </p:nvSpPr>
        <p:spPr>
          <a:xfrm>
            <a:off x="9603729" y="1094698"/>
            <a:ext cx="275155" cy="276999"/>
          </a:xfrm>
          <a:prstGeom prst="ellipse">
            <a:avLst/>
          </a:prstGeom>
          <a:solidFill>
            <a:srgbClr val="9EC4D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C6982646-B232-23EE-C110-0BEEB24067DD}"/>
              </a:ext>
            </a:extLst>
          </p:cNvPr>
          <p:cNvSpPr/>
          <p:nvPr/>
        </p:nvSpPr>
        <p:spPr>
          <a:xfrm>
            <a:off x="9608771" y="1477471"/>
            <a:ext cx="275155" cy="276999"/>
          </a:xfrm>
          <a:prstGeom prst="ellipse">
            <a:avLst/>
          </a:prstGeom>
          <a:solidFill>
            <a:srgbClr val="9EC4D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a:extLst>
              <a:ext uri="{FF2B5EF4-FFF2-40B4-BE49-F238E27FC236}">
                <a16:creationId xmlns:a16="http://schemas.microsoft.com/office/drawing/2014/main" id="{E397A4DF-89F1-05E9-0342-E3849B438AC2}"/>
              </a:ext>
            </a:extLst>
          </p:cNvPr>
          <p:cNvSpPr/>
          <p:nvPr/>
        </p:nvSpPr>
        <p:spPr>
          <a:xfrm>
            <a:off x="9603729" y="1844903"/>
            <a:ext cx="275155" cy="276999"/>
          </a:xfrm>
          <a:prstGeom prst="ellipse">
            <a:avLst/>
          </a:prstGeom>
          <a:solidFill>
            <a:srgbClr val="9EC4D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a:extLst>
              <a:ext uri="{FF2B5EF4-FFF2-40B4-BE49-F238E27FC236}">
                <a16:creationId xmlns:a16="http://schemas.microsoft.com/office/drawing/2014/main" id="{8C09663B-ED83-A9DD-F1FF-4E6CC66B6F1E}"/>
              </a:ext>
            </a:extLst>
          </p:cNvPr>
          <p:cNvSpPr/>
          <p:nvPr/>
        </p:nvSpPr>
        <p:spPr>
          <a:xfrm>
            <a:off x="9603729" y="2222051"/>
            <a:ext cx="275155" cy="276999"/>
          </a:xfrm>
          <a:prstGeom prst="ellipse">
            <a:avLst/>
          </a:prstGeom>
          <a:solidFill>
            <a:srgbClr val="9EC4D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a:extLst>
              <a:ext uri="{FF2B5EF4-FFF2-40B4-BE49-F238E27FC236}">
                <a16:creationId xmlns:a16="http://schemas.microsoft.com/office/drawing/2014/main" id="{5DAE0E0D-CA1B-36C9-F54D-60C683383C9A}"/>
              </a:ext>
            </a:extLst>
          </p:cNvPr>
          <p:cNvSpPr/>
          <p:nvPr/>
        </p:nvSpPr>
        <p:spPr>
          <a:xfrm>
            <a:off x="10326634" y="897571"/>
            <a:ext cx="275155" cy="276999"/>
          </a:xfrm>
          <a:prstGeom prst="ellipse">
            <a:avLst/>
          </a:prstGeom>
          <a:solidFill>
            <a:srgbClr val="2A88C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椭圆 12">
            <a:extLst>
              <a:ext uri="{FF2B5EF4-FFF2-40B4-BE49-F238E27FC236}">
                <a16:creationId xmlns:a16="http://schemas.microsoft.com/office/drawing/2014/main" id="{2E18341C-7F85-2B8F-62F5-8CE8DE1E216F}"/>
              </a:ext>
            </a:extLst>
          </p:cNvPr>
          <p:cNvSpPr/>
          <p:nvPr/>
        </p:nvSpPr>
        <p:spPr>
          <a:xfrm>
            <a:off x="10342769" y="1286518"/>
            <a:ext cx="275155" cy="276999"/>
          </a:xfrm>
          <a:prstGeom prst="ellipse">
            <a:avLst/>
          </a:prstGeom>
          <a:solidFill>
            <a:srgbClr val="2A88C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a:extLst>
              <a:ext uri="{FF2B5EF4-FFF2-40B4-BE49-F238E27FC236}">
                <a16:creationId xmlns:a16="http://schemas.microsoft.com/office/drawing/2014/main" id="{B6F8BCAB-B7F3-CEFD-6A6C-8E400E0107DB}"/>
              </a:ext>
            </a:extLst>
          </p:cNvPr>
          <p:cNvSpPr/>
          <p:nvPr/>
        </p:nvSpPr>
        <p:spPr>
          <a:xfrm>
            <a:off x="10326634" y="1675466"/>
            <a:ext cx="275155" cy="276999"/>
          </a:xfrm>
          <a:prstGeom prst="ellipse">
            <a:avLst/>
          </a:prstGeom>
          <a:solidFill>
            <a:srgbClr val="2A88C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a:extLst>
              <a:ext uri="{FF2B5EF4-FFF2-40B4-BE49-F238E27FC236}">
                <a16:creationId xmlns:a16="http://schemas.microsoft.com/office/drawing/2014/main" id="{45D94FDC-D637-2345-C2B6-B8DFC1102B7E}"/>
              </a:ext>
            </a:extLst>
          </p:cNvPr>
          <p:cNvSpPr/>
          <p:nvPr/>
        </p:nvSpPr>
        <p:spPr>
          <a:xfrm>
            <a:off x="10326634" y="2053947"/>
            <a:ext cx="275155" cy="276999"/>
          </a:xfrm>
          <a:prstGeom prst="ellipse">
            <a:avLst/>
          </a:prstGeom>
          <a:solidFill>
            <a:srgbClr val="2A88C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a:extLst>
              <a:ext uri="{FF2B5EF4-FFF2-40B4-BE49-F238E27FC236}">
                <a16:creationId xmlns:a16="http://schemas.microsoft.com/office/drawing/2014/main" id="{9C8CC1D8-2810-B62A-0EA1-ED81B576621F}"/>
              </a:ext>
            </a:extLst>
          </p:cNvPr>
          <p:cNvSpPr/>
          <p:nvPr/>
        </p:nvSpPr>
        <p:spPr>
          <a:xfrm>
            <a:off x="8815678" y="1029101"/>
            <a:ext cx="275155" cy="276999"/>
          </a:xfrm>
          <a:prstGeom prst="ellipse">
            <a:avLst/>
          </a:prstGeom>
          <a:solidFill>
            <a:srgbClr val="F39D3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8" name="直接连接符 47">
            <a:extLst>
              <a:ext uri="{FF2B5EF4-FFF2-40B4-BE49-F238E27FC236}">
                <a16:creationId xmlns:a16="http://schemas.microsoft.com/office/drawing/2014/main" id="{A8A0E118-6A0D-F7AA-A34B-BF8DF0A6CFE3}"/>
              </a:ext>
            </a:extLst>
          </p:cNvPr>
          <p:cNvCxnSpPr>
            <a:cxnSpLocks/>
            <a:stCxn id="14" idx="3"/>
            <a:endCxn id="44" idx="6"/>
          </p:cNvCxnSpPr>
          <p:nvPr/>
        </p:nvCxnSpPr>
        <p:spPr>
          <a:xfrm flipH="1">
            <a:off x="9090833" y="959211"/>
            <a:ext cx="553192" cy="208390"/>
          </a:xfrm>
          <a:prstGeom prst="line">
            <a:avLst/>
          </a:prstGeom>
        </p:spPr>
        <p:style>
          <a:lnRef idx="2">
            <a:schemeClr val="dk1"/>
          </a:lnRef>
          <a:fillRef idx="0">
            <a:schemeClr val="dk1"/>
          </a:fillRef>
          <a:effectRef idx="1">
            <a:schemeClr val="dk1"/>
          </a:effectRef>
          <a:fontRef idx="minor">
            <a:schemeClr val="tx1"/>
          </a:fontRef>
        </p:style>
      </p:cxnSp>
      <p:cxnSp>
        <p:nvCxnSpPr>
          <p:cNvPr id="53" name="直接连接符 52">
            <a:extLst>
              <a:ext uri="{FF2B5EF4-FFF2-40B4-BE49-F238E27FC236}">
                <a16:creationId xmlns:a16="http://schemas.microsoft.com/office/drawing/2014/main" id="{90BD88A1-4F4D-4C1E-F4BC-92BBE07AB83E}"/>
              </a:ext>
            </a:extLst>
          </p:cNvPr>
          <p:cNvCxnSpPr>
            <a:cxnSpLocks/>
            <a:stCxn id="15" idx="2"/>
            <a:endCxn id="44" idx="6"/>
          </p:cNvCxnSpPr>
          <p:nvPr/>
        </p:nvCxnSpPr>
        <p:spPr>
          <a:xfrm flipH="1" flipV="1">
            <a:off x="9090833" y="1167601"/>
            <a:ext cx="512896" cy="65597"/>
          </a:xfrm>
          <a:prstGeom prst="line">
            <a:avLst/>
          </a:prstGeom>
        </p:spPr>
        <p:style>
          <a:lnRef idx="2">
            <a:schemeClr val="dk1"/>
          </a:lnRef>
          <a:fillRef idx="0">
            <a:schemeClr val="dk1"/>
          </a:fillRef>
          <a:effectRef idx="1">
            <a:schemeClr val="dk1"/>
          </a:effectRef>
          <a:fontRef idx="minor">
            <a:schemeClr val="tx1"/>
          </a:fontRef>
        </p:style>
      </p:cxnSp>
      <p:cxnSp>
        <p:nvCxnSpPr>
          <p:cNvPr id="56" name="直接连接符 55">
            <a:extLst>
              <a:ext uri="{FF2B5EF4-FFF2-40B4-BE49-F238E27FC236}">
                <a16:creationId xmlns:a16="http://schemas.microsoft.com/office/drawing/2014/main" id="{26D2AFEF-4753-219A-1614-9A1AFF8A4931}"/>
              </a:ext>
            </a:extLst>
          </p:cNvPr>
          <p:cNvCxnSpPr>
            <a:cxnSpLocks/>
            <a:stCxn id="17" idx="2"/>
            <a:endCxn id="44" idx="6"/>
          </p:cNvCxnSpPr>
          <p:nvPr/>
        </p:nvCxnSpPr>
        <p:spPr>
          <a:xfrm flipH="1" flipV="1">
            <a:off x="9090833" y="1167601"/>
            <a:ext cx="517938" cy="448370"/>
          </a:xfrm>
          <a:prstGeom prst="line">
            <a:avLst/>
          </a:prstGeom>
        </p:spPr>
        <p:style>
          <a:lnRef idx="2">
            <a:schemeClr val="dk1"/>
          </a:lnRef>
          <a:fillRef idx="0">
            <a:schemeClr val="dk1"/>
          </a:fillRef>
          <a:effectRef idx="1">
            <a:schemeClr val="dk1"/>
          </a:effectRef>
          <a:fontRef idx="minor">
            <a:schemeClr val="tx1"/>
          </a:fontRef>
        </p:style>
      </p:cxnSp>
      <p:cxnSp>
        <p:nvCxnSpPr>
          <p:cNvPr id="61" name="直接连接符 60">
            <a:extLst>
              <a:ext uri="{FF2B5EF4-FFF2-40B4-BE49-F238E27FC236}">
                <a16:creationId xmlns:a16="http://schemas.microsoft.com/office/drawing/2014/main" id="{8586479B-A289-7125-E8C8-3213864F796A}"/>
              </a:ext>
            </a:extLst>
          </p:cNvPr>
          <p:cNvCxnSpPr>
            <a:cxnSpLocks/>
            <a:stCxn id="7" idx="2"/>
            <a:endCxn id="44" idx="6"/>
          </p:cNvCxnSpPr>
          <p:nvPr/>
        </p:nvCxnSpPr>
        <p:spPr>
          <a:xfrm flipH="1" flipV="1">
            <a:off x="9090833" y="1167601"/>
            <a:ext cx="512896" cy="815802"/>
          </a:xfrm>
          <a:prstGeom prst="line">
            <a:avLst/>
          </a:prstGeom>
        </p:spPr>
        <p:style>
          <a:lnRef idx="2">
            <a:schemeClr val="dk1"/>
          </a:lnRef>
          <a:fillRef idx="0">
            <a:schemeClr val="dk1"/>
          </a:fillRef>
          <a:effectRef idx="1">
            <a:schemeClr val="dk1"/>
          </a:effectRef>
          <a:fontRef idx="minor">
            <a:schemeClr val="tx1"/>
          </a:fontRef>
        </p:style>
      </p:cxnSp>
      <p:cxnSp>
        <p:nvCxnSpPr>
          <p:cNvPr id="68" name="直接连接符 67">
            <a:extLst>
              <a:ext uri="{FF2B5EF4-FFF2-40B4-BE49-F238E27FC236}">
                <a16:creationId xmlns:a16="http://schemas.microsoft.com/office/drawing/2014/main" id="{60430ADD-ABF6-7F4B-66CF-4404232BB994}"/>
              </a:ext>
            </a:extLst>
          </p:cNvPr>
          <p:cNvCxnSpPr>
            <a:cxnSpLocks/>
            <a:stCxn id="28" idx="2"/>
            <a:endCxn id="44" idx="6"/>
          </p:cNvCxnSpPr>
          <p:nvPr/>
        </p:nvCxnSpPr>
        <p:spPr>
          <a:xfrm flipH="1" flipV="1">
            <a:off x="9090833" y="1167601"/>
            <a:ext cx="512896" cy="1192950"/>
          </a:xfrm>
          <a:prstGeom prst="line">
            <a:avLst/>
          </a:prstGeom>
        </p:spPr>
        <p:style>
          <a:lnRef idx="2">
            <a:schemeClr val="dk1"/>
          </a:lnRef>
          <a:fillRef idx="0">
            <a:schemeClr val="dk1"/>
          </a:fillRef>
          <a:effectRef idx="1">
            <a:schemeClr val="dk1"/>
          </a:effectRef>
          <a:fontRef idx="minor">
            <a:schemeClr val="tx1"/>
          </a:fontRef>
        </p:style>
      </p:cxnSp>
      <p:cxnSp>
        <p:nvCxnSpPr>
          <p:cNvPr id="22" name="直接连接符 21">
            <a:extLst>
              <a:ext uri="{FF2B5EF4-FFF2-40B4-BE49-F238E27FC236}">
                <a16:creationId xmlns:a16="http://schemas.microsoft.com/office/drawing/2014/main" id="{7FA43B1D-E117-3300-E7F5-290BBBB53773}"/>
              </a:ext>
            </a:extLst>
          </p:cNvPr>
          <p:cNvCxnSpPr>
            <a:cxnSpLocks/>
            <a:stCxn id="14" idx="3"/>
            <a:endCxn id="6" idx="6"/>
          </p:cNvCxnSpPr>
          <p:nvPr/>
        </p:nvCxnSpPr>
        <p:spPr>
          <a:xfrm flipH="1">
            <a:off x="9118421" y="959211"/>
            <a:ext cx="525604" cy="639702"/>
          </a:xfrm>
          <a:prstGeom prst="line">
            <a:avLst/>
          </a:prstGeom>
        </p:spPr>
        <p:style>
          <a:lnRef idx="2">
            <a:schemeClr val="dk1"/>
          </a:lnRef>
          <a:fillRef idx="0">
            <a:schemeClr val="dk1"/>
          </a:fillRef>
          <a:effectRef idx="1">
            <a:schemeClr val="dk1"/>
          </a:effectRef>
          <a:fontRef idx="minor">
            <a:schemeClr val="tx1"/>
          </a:fontRef>
        </p:style>
      </p:cxnSp>
      <p:cxnSp>
        <p:nvCxnSpPr>
          <p:cNvPr id="24" name="直接连接符 23">
            <a:extLst>
              <a:ext uri="{FF2B5EF4-FFF2-40B4-BE49-F238E27FC236}">
                <a16:creationId xmlns:a16="http://schemas.microsoft.com/office/drawing/2014/main" id="{9D3F94CA-54F8-4339-4AE2-634C70E7AA28}"/>
              </a:ext>
            </a:extLst>
          </p:cNvPr>
          <p:cNvCxnSpPr>
            <a:cxnSpLocks/>
            <a:stCxn id="15" idx="2"/>
            <a:endCxn id="6" idx="6"/>
          </p:cNvCxnSpPr>
          <p:nvPr/>
        </p:nvCxnSpPr>
        <p:spPr>
          <a:xfrm flipH="1">
            <a:off x="9118421" y="1233198"/>
            <a:ext cx="485308" cy="365715"/>
          </a:xfrm>
          <a:prstGeom prst="line">
            <a:avLst/>
          </a:prstGeom>
        </p:spPr>
        <p:style>
          <a:lnRef idx="2">
            <a:schemeClr val="dk1"/>
          </a:lnRef>
          <a:fillRef idx="0">
            <a:schemeClr val="dk1"/>
          </a:fillRef>
          <a:effectRef idx="1">
            <a:schemeClr val="dk1"/>
          </a:effectRef>
          <a:fontRef idx="minor">
            <a:schemeClr val="tx1"/>
          </a:fontRef>
        </p:style>
      </p:cxnSp>
      <p:cxnSp>
        <p:nvCxnSpPr>
          <p:cNvPr id="25" name="直接连接符 24">
            <a:extLst>
              <a:ext uri="{FF2B5EF4-FFF2-40B4-BE49-F238E27FC236}">
                <a16:creationId xmlns:a16="http://schemas.microsoft.com/office/drawing/2014/main" id="{4F93062B-0F5D-BE28-41FC-9B5FDCD9CC5A}"/>
              </a:ext>
            </a:extLst>
          </p:cNvPr>
          <p:cNvCxnSpPr>
            <a:cxnSpLocks/>
            <a:stCxn id="7" idx="2"/>
            <a:endCxn id="6" idx="6"/>
          </p:cNvCxnSpPr>
          <p:nvPr/>
        </p:nvCxnSpPr>
        <p:spPr>
          <a:xfrm flipH="1" flipV="1">
            <a:off x="9118421" y="1598913"/>
            <a:ext cx="485308" cy="384490"/>
          </a:xfrm>
          <a:prstGeom prst="line">
            <a:avLst/>
          </a:prstGeom>
        </p:spPr>
        <p:style>
          <a:lnRef idx="2">
            <a:schemeClr val="dk1"/>
          </a:lnRef>
          <a:fillRef idx="0">
            <a:schemeClr val="dk1"/>
          </a:fillRef>
          <a:effectRef idx="1">
            <a:schemeClr val="dk1"/>
          </a:effectRef>
          <a:fontRef idx="minor">
            <a:schemeClr val="tx1"/>
          </a:fontRef>
        </p:style>
      </p:cxnSp>
      <p:cxnSp>
        <p:nvCxnSpPr>
          <p:cNvPr id="26" name="直接连接符 25">
            <a:extLst>
              <a:ext uri="{FF2B5EF4-FFF2-40B4-BE49-F238E27FC236}">
                <a16:creationId xmlns:a16="http://schemas.microsoft.com/office/drawing/2014/main" id="{C4127151-7715-B1D5-BBE7-C3175241CAA7}"/>
              </a:ext>
            </a:extLst>
          </p:cNvPr>
          <p:cNvCxnSpPr>
            <a:cxnSpLocks/>
            <a:stCxn id="28" idx="2"/>
            <a:endCxn id="6" idx="6"/>
          </p:cNvCxnSpPr>
          <p:nvPr/>
        </p:nvCxnSpPr>
        <p:spPr>
          <a:xfrm flipH="1" flipV="1">
            <a:off x="9118421" y="1598913"/>
            <a:ext cx="485308" cy="761638"/>
          </a:xfrm>
          <a:prstGeom prst="line">
            <a:avLst/>
          </a:prstGeom>
        </p:spPr>
        <p:style>
          <a:lnRef idx="2">
            <a:schemeClr val="dk1"/>
          </a:lnRef>
          <a:fillRef idx="0">
            <a:schemeClr val="dk1"/>
          </a:fillRef>
          <a:effectRef idx="1">
            <a:schemeClr val="dk1"/>
          </a:effectRef>
          <a:fontRef idx="minor">
            <a:schemeClr val="tx1"/>
          </a:fontRef>
        </p:style>
      </p:cxnSp>
      <p:cxnSp>
        <p:nvCxnSpPr>
          <p:cNvPr id="94" name="直接连接符 93">
            <a:extLst>
              <a:ext uri="{FF2B5EF4-FFF2-40B4-BE49-F238E27FC236}">
                <a16:creationId xmlns:a16="http://schemas.microsoft.com/office/drawing/2014/main" id="{6BF71306-368C-33ED-8A5F-173DD1BCEB77}"/>
              </a:ext>
            </a:extLst>
          </p:cNvPr>
          <p:cNvCxnSpPr>
            <a:cxnSpLocks/>
            <a:stCxn id="14" idx="3"/>
            <a:endCxn id="12" idx="6"/>
          </p:cNvCxnSpPr>
          <p:nvPr/>
        </p:nvCxnSpPr>
        <p:spPr>
          <a:xfrm flipH="1">
            <a:off x="9110633" y="959211"/>
            <a:ext cx="533392" cy="1102391"/>
          </a:xfrm>
          <a:prstGeom prst="line">
            <a:avLst/>
          </a:prstGeom>
        </p:spPr>
        <p:style>
          <a:lnRef idx="2">
            <a:schemeClr val="dk1"/>
          </a:lnRef>
          <a:fillRef idx="0">
            <a:schemeClr val="dk1"/>
          </a:fillRef>
          <a:effectRef idx="1">
            <a:schemeClr val="dk1"/>
          </a:effectRef>
          <a:fontRef idx="minor">
            <a:schemeClr val="tx1"/>
          </a:fontRef>
        </p:style>
      </p:cxnSp>
      <p:cxnSp>
        <p:nvCxnSpPr>
          <p:cNvPr id="29" name="直接连接符 28">
            <a:extLst>
              <a:ext uri="{FF2B5EF4-FFF2-40B4-BE49-F238E27FC236}">
                <a16:creationId xmlns:a16="http://schemas.microsoft.com/office/drawing/2014/main" id="{49EEF065-6D44-AA39-2EFA-6C1759783064}"/>
              </a:ext>
            </a:extLst>
          </p:cNvPr>
          <p:cNvCxnSpPr>
            <a:cxnSpLocks/>
            <a:stCxn id="15" idx="2"/>
            <a:endCxn id="12" idx="6"/>
          </p:cNvCxnSpPr>
          <p:nvPr/>
        </p:nvCxnSpPr>
        <p:spPr>
          <a:xfrm flipH="1">
            <a:off x="9110633" y="1233198"/>
            <a:ext cx="493096" cy="828404"/>
          </a:xfrm>
          <a:prstGeom prst="line">
            <a:avLst/>
          </a:prstGeom>
        </p:spPr>
        <p:style>
          <a:lnRef idx="2">
            <a:schemeClr val="dk1"/>
          </a:lnRef>
          <a:fillRef idx="0">
            <a:schemeClr val="dk1"/>
          </a:fillRef>
          <a:effectRef idx="1">
            <a:schemeClr val="dk1"/>
          </a:effectRef>
          <a:fontRef idx="minor">
            <a:schemeClr val="tx1"/>
          </a:fontRef>
        </p:style>
      </p:cxnSp>
      <p:cxnSp>
        <p:nvCxnSpPr>
          <p:cNvPr id="102" name="直接连接符 101">
            <a:extLst>
              <a:ext uri="{FF2B5EF4-FFF2-40B4-BE49-F238E27FC236}">
                <a16:creationId xmlns:a16="http://schemas.microsoft.com/office/drawing/2014/main" id="{CF51F999-AF5F-1425-6846-61384CEF7AA0}"/>
              </a:ext>
            </a:extLst>
          </p:cNvPr>
          <p:cNvCxnSpPr>
            <a:cxnSpLocks/>
            <a:stCxn id="17" idx="2"/>
            <a:endCxn id="12" idx="6"/>
          </p:cNvCxnSpPr>
          <p:nvPr/>
        </p:nvCxnSpPr>
        <p:spPr>
          <a:xfrm flipH="1">
            <a:off x="9110633" y="1615971"/>
            <a:ext cx="498138" cy="445631"/>
          </a:xfrm>
          <a:prstGeom prst="line">
            <a:avLst/>
          </a:prstGeom>
        </p:spPr>
        <p:style>
          <a:lnRef idx="2">
            <a:schemeClr val="dk1"/>
          </a:lnRef>
          <a:fillRef idx="0">
            <a:schemeClr val="dk1"/>
          </a:fillRef>
          <a:effectRef idx="1">
            <a:schemeClr val="dk1"/>
          </a:effectRef>
          <a:fontRef idx="minor">
            <a:schemeClr val="tx1"/>
          </a:fontRef>
        </p:style>
      </p:cxnSp>
      <p:cxnSp>
        <p:nvCxnSpPr>
          <p:cNvPr id="31" name="直接连接符 30">
            <a:extLst>
              <a:ext uri="{FF2B5EF4-FFF2-40B4-BE49-F238E27FC236}">
                <a16:creationId xmlns:a16="http://schemas.microsoft.com/office/drawing/2014/main" id="{74830F4F-4EF3-011A-CC06-8DDA3FEBA507}"/>
              </a:ext>
            </a:extLst>
          </p:cNvPr>
          <p:cNvCxnSpPr>
            <a:cxnSpLocks/>
            <a:stCxn id="7" idx="2"/>
            <a:endCxn id="12" idx="6"/>
          </p:cNvCxnSpPr>
          <p:nvPr/>
        </p:nvCxnSpPr>
        <p:spPr>
          <a:xfrm flipH="1">
            <a:off x="9110633" y="1983403"/>
            <a:ext cx="493096" cy="78199"/>
          </a:xfrm>
          <a:prstGeom prst="line">
            <a:avLst/>
          </a:prstGeom>
        </p:spPr>
        <p:style>
          <a:lnRef idx="2">
            <a:schemeClr val="dk1"/>
          </a:lnRef>
          <a:fillRef idx="0">
            <a:schemeClr val="dk1"/>
          </a:fillRef>
          <a:effectRef idx="1">
            <a:schemeClr val="dk1"/>
          </a:effectRef>
          <a:fontRef idx="minor">
            <a:schemeClr val="tx1"/>
          </a:fontRef>
        </p:style>
      </p:cxnSp>
      <p:cxnSp>
        <p:nvCxnSpPr>
          <p:cNvPr id="110" name="直接连接符 109">
            <a:extLst>
              <a:ext uri="{FF2B5EF4-FFF2-40B4-BE49-F238E27FC236}">
                <a16:creationId xmlns:a16="http://schemas.microsoft.com/office/drawing/2014/main" id="{B74C0614-835E-AD1C-4D20-47AA97AFBCF1}"/>
              </a:ext>
            </a:extLst>
          </p:cNvPr>
          <p:cNvCxnSpPr>
            <a:cxnSpLocks/>
            <a:stCxn id="28" idx="2"/>
            <a:endCxn id="12" idx="6"/>
          </p:cNvCxnSpPr>
          <p:nvPr/>
        </p:nvCxnSpPr>
        <p:spPr>
          <a:xfrm flipH="1" flipV="1">
            <a:off x="9110633" y="2061602"/>
            <a:ext cx="493096" cy="298949"/>
          </a:xfrm>
          <a:prstGeom prst="line">
            <a:avLst/>
          </a:prstGeom>
        </p:spPr>
        <p:style>
          <a:lnRef idx="2">
            <a:schemeClr val="dk1"/>
          </a:lnRef>
          <a:fillRef idx="0">
            <a:schemeClr val="dk1"/>
          </a:fillRef>
          <a:effectRef idx="1">
            <a:schemeClr val="dk1"/>
          </a:effectRef>
          <a:fontRef idx="minor">
            <a:schemeClr val="tx1"/>
          </a:fontRef>
        </p:style>
      </p:cxnSp>
      <p:cxnSp>
        <p:nvCxnSpPr>
          <p:cNvPr id="113" name="直接连接符 112">
            <a:extLst>
              <a:ext uri="{FF2B5EF4-FFF2-40B4-BE49-F238E27FC236}">
                <a16:creationId xmlns:a16="http://schemas.microsoft.com/office/drawing/2014/main" id="{0AF72AA2-5DB1-99F8-F2BC-CB226BEA867A}"/>
              </a:ext>
            </a:extLst>
          </p:cNvPr>
          <p:cNvCxnSpPr>
            <a:cxnSpLocks/>
            <a:stCxn id="9" idx="2"/>
            <a:endCxn id="14" idx="6"/>
          </p:cNvCxnSpPr>
          <p:nvPr/>
        </p:nvCxnSpPr>
        <p:spPr>
          <a:xfrm flipH="1" flipV="1">
            <a:off x="9878884" y="861278"/>
            <a:ext cx="447750" cy="174793"/>
          </a:xfrm>
          <a:prstGeom prst="line">
            <a:avLst/>
          </a:prstGeom>
        </p:spPr>
        <p:style>
          <a:lnRef idx="2">
            <a:schemeClr val="dk1"/>
          </a:lnRef>
          <a:fillRef idx="0">
            <a:schemeClr val="dk1"/>
          </a:fillRef>
          <a:effectRef idx="1">
            <a:schemeClr val="dk1"/>
          </a:effectRef>
          <a:fontRef idx="minor">
            <a:schemeClr val="tx1"/>
          </a:fontRef>
        </p:style>
      </p:cxnSp>
      <p:cxnSp>
        <p:nvCxnSpPr>
          <p:cNvPr id="117" name="直接连接符 116">
            <a:extLst>
              <a:ext uri="{FF2B5EF4-FFF2-40B4-BE49-F238E27FC236}">
                <a16:creationId xmlns:a16="http://schemas.microsoft.com/office/drawing/2014/main" id="{1A277D88-EE5C-503F-CF15-D9735BA56693}"/>
              </a:ext>
            </a:extLst>
          </p:cNvPr>
          <p:cNvCxnSpPr>
            <a:cxnSpLocks/>
            <a:stCxn id="13" idx="2"/>
            <a:endCxn id="14" idx="6"/>
          </p:cNvCxnSpPr>
          <p:nvPr/>
        </p:nvCxnSpPr>
        <p:spPr>
          <a:xfrm flipH="1" flipV="1">
            <a:off x="9878884" y="861278"/>
            <a:ext cx="463885" cy="563740"/>
          </a:xfrm>
          <a:prstGeom prst="line">
            <a:avLst/>
          </a:prstGeom>
        </p:spPr>
        <p:style>
          <a:lnRef idx="2">
            <a:schemeClr val="dk1"/>
          </a:lnRef>
          <a:fillRef idx="0">
            <a:schemeClr val="dk1"/>
          </a:fillRef>
          <a:effectRef idx="1">
            <a:schemeClr val="dk1"/>
          </a:effectRef>
          <a:fontRef idx="minor">
            <a:schemeClr val="tx1"/>
          </a:fontRef>
        </p:style>
      </p:cxnSp>
      <p:cxnSp>
        <p:nvCxnSpPr>
          <p:cNvPr id="33" name="直接连接符 32">
            <a:extLst>
              <a:ext uri="{FF2B5EF4-FFF2-40B4-BE49-F238E27FC236}">
                <a16:creationId xmlns:a16="http://schemas.microsoft.com/office/drawing/2014/main" id="{F65F3A24-557F-F313-916F-759A2BDC19E3}"/>
              </a:ext>
            </a:extLst>
          </p:cNvPr>
          <p:cNvCxnSpPr>
            <a:cxnSpLocks/>
            <a:stCxn id="40" idx="2"/>
            <a:endCxn id="14" idx="6"/>
          </p:cNvCxnSpPr>
          <p:nvPr/>
        </p:nvCxnSpPr>
        <p:spPr>
          <a:xfrm flipH="1" flipV="1">
            <a:off x="9878884" y="861278"/>
            <a:ext cx="447750" cy="952688"/>
          </a:xfrm>
          <a:prstGeom prst="line">
            <a:avLst/>
          </a:prstGeom>
        </p:spPr>
        <p:style>
          <a:lnRef idx="2">
            <a:schemeClr val="dk1"/>
          </a:lnRef>
          <a:fillRef idx="0">
            <a:schemeClr val="dk1"/>
          </a:fillRef>
          <a:effectRef idx="1">
            <a:schemeClr val="dk1"/>
          </a:effectRef>
          <a:fontRef idx="minor">
            <a:schemeClr val="tx1"/>
          </a:fontRef>
        </p:style>
      </p:cxnSp>
      <p:cxnSp>
        <p:nvCxnSpPr>
          <p:cNvPr id="133" name="直接连接符 132">
            <a:extLst>
              <a:ext uri="{FF2B5EF4-FFF2-40B4-BE49-F238E27FC236}">
                <a16:creationId xmlns:a16="http://schemas.microsoft.com/office/drawing/2014/main" id="{0D5CE886-547F-F709-264F-99914C5AEEF1}"/>
              </a:ext>
            </a:extLst>
          </p:cNvPr>
          <p:cNvCxnSpPr>
            <a:cxnSpLocks/>
            <a:stCxn id="43" idx="2"/>
            <a:endCxn id="14" idx="6"/>
          </p:cNvCxnSpPr>
          <p:nvPr/>
        </p:nvCxnSpPr>
        <p:spPr>
          <a:xfrm flipH="1" flipV="1">
            <a:off x="9878884" y="861278"/>
            <a:ext cx="447750" cy="1331169"/>
          </a:xfrm>
          <a:prstGeom prst="line">
            <a:avLst/>
          </a:prstGeom>
        </p:spPr>
        <p:style>
          <a:lnRef idx="2">
            <a:schemeClr val="dk1"/>
          </a:lnRef>
          <a:fillRef idx="0">
            <a:schemeClr val="dk1"/>
          </a:fillRef>
          <a:effectRef idx="1">
            <a:schemeClr val="dk1"/>
          </a:effectRef>
          <a:fontRef idx="minor">
            <a:schemeClr val="tx1"/>
          </a:fontRef>
        </p:style>
      </p:cxnSp>
      <p:cxnSp>
        <p:nvCxnSpPr>
          <p:cNvPr id="137" name="直接连接符 136">
            <a:extLst>
              <a:ext uri="{FF2B5EF4-FFF2-40B4-BE49-F238E27FC236}">
                <a16:creationId xmlns:a16="http://schemas.microsoft.com/office/drawing/2014/main" id="{97F96461-12E9-60BA-C46E-C08600DC4D68}"/>
              </a:ext>
            </a:extLst>
          </p:cNvPr>
          <p:cNvCxnSpPr>
            <a:cxnSpLocks/>
            <a:stCxn id="13" idx="2"/>
            <a:endCxn id="15" idx="6"/>
          </p:cNvCxnSpPr>
          <p:nvPr/>
        </p:nvCxnSpPr>
        <p:spPr>
          <a:xfrm flipH="1" flipV="1">
            <a:off x="9878884" y="1233198"/>
            <a:ext cx="463885" cy="191820"/>
          </a:xfrm>
          <a:prstGeom prst="line">
            <a:avLst/>
          </a:prstGeom>
        </p:spPr>
        <p:style>
          <a:lnRef idx="2">
            <a:schemeClr val="dk1"/>
          </a:lnRef>
          <a:fillRef idx="0">
            <a:schemeClr val="dk1"/>
          </a:fillRef>
          <a:effectRef idx="1">
            <a:schemeClr val="dk1"/>
          </a:effectRef>
          <a:fontRef idx="minor">
            <a:schemeClr val="tx1"/>
          </a:fontRef>
        </p:style>
      </p:cxnSp>
      <p:cxnSp>
        <p:nvCxnSpPr>
          <p:cNvPr id="140" name="直接连接符 139">
            <a:extLst>
              <a:ext uri="{FF2B5EF4-FFF2-40B4-BE49-F238E27FC236}">
                <a16:creationId xmlns:a16="http://schemas.microsoft.com/office/drawing/2014/main" id="{4A77BA3C-6BE8-616B-1255-76FEC10D5166}"/>
              </a:ext>
            </a:extLst>
          </p:cNvPr>
          <p:cNvCxnSpPr>
            <a:cxnSpLocks/>
            <a:stCxn id="9" idx="2"/>
            <a:endCxn id="15" idx="6"/>
          </p:cNvCxnSpPr>
          <p:nvPr/>
        </p:nvCxnSpPr>
        <p:spPr>
          <a:xfrm flipH="1">
            <a:off x="9878884" y="1036071"/>
            <a:ext cx="447750" cy="197127"/>
          </a:xfrm>
          <a:prstGeom prst="line">
            <a:avLst/>
          </a:prstGeom>
        </p:spPr>
        <p:style>
          <a:lnRef idx="2">
            <a:schemeClr val="dk1"/>
          </a:lnRef>
          <a:fillRef idx="0">
            <a:schemeClr val="dk1"/>
          </a:fillRef>
          <a:effectRef idx="1">
            <a:schemeClr val="dk1"/>
          </a:effectRef>
          <a:fontRef idx="minor">
            <a:schemeClr val="tx1"/>
          </a:fontRef>
        </p:style>
      </p:cxnSp>
      <p:cxnSp>
        <p:nvCxnSpPr>
          <p:cNvPr id="143" name="直接连接符 142">
            <a:extLst>
              <a:ext uri="{FF2B5EF4-FFF2-40B4-BE49-F238E27FC236}">
                <a16:creationId xmlns:a16="http://schemas.microsoft.com/office/drawing/2014/main" id="{8331746E-FE0A-7867-BE55-201D92DB5C73}"/>
              </a:ext>
            </a:extLst>
          </p:cNvPr>
          <p:cNvCxnSpPr>
            <a:cxnSpLocks/>
            <a:stCxn id="40" idx="2"/>
            <a:endCxn id="15" idx="6"/>
          </p:cNvCxnSpPr>
          <p:nvPr/>
        </p:nvCxnSpPr>
        <p:spPr>
          <a:xfrm flipH="1" flipV="1">
            <a:off x="9878884" y="1233198"/>
            <a:ext cx="447750" cy="580768"/>
          </a:xfrm>
          <a:prstGeom prst="line">
            <a:avLst/>
          </a:prstGeom>
        </p:spPr>
        <p:style>
          <a:lnRef idx="2">
            <a:schemeClr val="dk1"/>
          </a:lnRef>
          <a:fillRef idx="0">
            <a:schemeClr val="dk1"/>
          </a:fillRef>
          <a:effectRef idx="1">
            <a:schemeClr val="dk1"/>
          </a:effectRef>
          <a:fontRef idx="minor">
            <a:schemeClr val="tx1"/>
          </a:fontRef>
        </p:style>
      </p:cxnSp>
      <p:cxnSp>
        <p:nvCxnSpPr>
          <p:cNvPr id="147" name="直接连接符 146">
            <a:extLst>
              <a:ext uri="{FF2B5EF4-FFF2-40B4-BE49-F238E27FC236}">
                <a16:creationId xmlns:a16="http://schemas.microsoft.com/office/drawing/2014/main" id="{6B548CE6-B4C5-7C73-B227-BCD6786DB381}"/>
              </a:ext>
            </a:extLst>
          </p:cNvPr>
          <p:cNvCxnSpPr>
            <a:cxnSpLocks/>
            <a:stCxn id="43" idx="2"/>
            <a:endCxn id="15" idx="6"/>
          </p:cNvCxnSpPr>
          <p:nvPr/>
        </p:nvCxnSpPr>
        <p:spPr>
          <a:xfrm flipH="1" flipV="1">
            <a:off x="9878884" y="1233198"/>
            <a:ext cx="447750" cy="959249"/>
          </a:xfrm>
          <a:prstGeom prst="line">
            <a:avLst/>
          </a:prstGeom>
        </p:spPr>
        <p:style>
          <a:lnRef idx="2">
            <a:schemeClr val="dk1"/>
          </a:lnRef>
          <a:fillRef idx="0">
            <a:schemeClr val="dk1"/>
          </a:fillRef>
          <a:effectRef idx="1">
            <a:schemeClr val="dk1"/>
          </a:effectRef>
          <a:fontRef idx="minor">
            <a:schemeClr val="tx1"/>
          </a:fontRef>
        </p:style>
      </p:cxnSp>
      <p:cxnSp>
        <p:nvCxnSpPr>
          <p:cNvPr id="150" name="直接连接符 149">
            <a:extLst>
              <a:ext uri="{FF2B5EF4-FFF2-40B4-BE49-F238E27FC236}">
                <a16:creationId xmlns:a16="http://schemas.microsoft.com/office/drawing/2014/main" id="{DFD4903F-F984-D05E-172E-8A047817DF73}"/>
              </a:ext>
            </a:extLst>
          </p:cNvPr>
          <p:cNvCxnSpPr>
            <a:cxnSpLocks/>
            <a:stCxn id="9" idx="2"/>
            <a:endCxn id="17" idx="6"/>
          </p:cNvCxnSpPr>
          <p:nvPr/>
        </p:nvCxnSpPr>
        <p:spPr>
          <a:xfrm flipH="1">
            <a:off x="9883926" y="1036071"/>
            <a:ext cx="442708" cy="579900"/>
          </a:xfrm>
          <a:prstGeom prst="line">
            <a:avLst/>
          </a:prstGeom>
        </p:spPr>
        <p:style>
          <a:lnRef idx="2">
            <a:schemeClr val="dk1"/>
          </a:lnRef>
          <a:fillRef idx="0">
            <a:schemeClr val="dk1"/>
          </a:fillRef>
          <a:effectRef idx="1">
            <a:schemeClr val="dk1"/>
          </a:effectRef>
          <a:fontRef idx="minor">
            <a:schemeClr val="tx1"/>
          </a:fontRef>
        </p:style>
      </p:cxnSp>
      <p:cxnSp>
        <p:nvCxnSpPr>
          <p:cNvPr id="34" name="直接连接符 33">
            <a:extLst>
              <a:ext uri="{FF2B5EF4-FFF2-40B4-BE49-F238E27FC236}">
                <a16:creationId xmlns:a16="http://schemas.microsoft.com/office/drawing/2014/main" id="{8997FDEE-386E-A7E0-11EE-3D367E56CD46}"/>
              </a:ext>
            </a:extLst>
          </p:cNvPr>
          <p:cNvCxnSpPr>
            <a:cxnSpLocks/>
            <a:stCxn id="13" idx="2"/>
            <a:endCxn id="17" idx="6"/>
          </p:cNvCxnSpPr>
          <p:nvPr/>
        </p:nvCxnSpPr>
        <p:spPr>
          <a:xfrm flipH="1">
            <a:off x="9883926" y="1425018"/>
            <a:ext cx="458843" cy="190953"/>
          </a:xfrm>
          <a:prstGeom prst="line">
            <a:avLst/>
          </a:prstGeom>
        </p:spPr>
        <p:style>
          <a:lnRef idx="2">
            <a:schemeClr val="dk1"/>
          </a:lnRef>
          <a:fillRef idx="0">
            <a:schemeClr val="dk1"/>
          </a:fillRef>
          <a:effectRef idx="1">
            <a:schemeClr val="dk1"/>
          </a:effectRef>
          <a:fontRef idx="minor">
            <a:schemeClr val="tx1"/>
          </a:fontRef>
        </p:style>
      </p:cxnSp>
      <p:cxnSp>
        <p:nvCxnSpPr>
          <p:cNvPr id="35" name="直接连接符 34">
            <a:extLst>
              <a:ext uri="{FF2B5EF4-FFF2-40B4-BE49-F238E27FC236}">
                <a16:creationId xmlns:a16="http://schemas.microsoft.com/office/drawing/2014/main" id="{57E40E4D-8751-6D64-A187-240C9783AE9C}"/>
              </a:ext>
            </a:extLst>
          </p:cNvPr>
          <p:cNvCxnSpPr>
            <a:cxnSpLocks/>
            <a:stCxn id="17" idx="6"/>
            <a:endCxn id="40" idx="2"/>
          </p:cNvCxnSpPr>
          <p:nvPr/>
        </p:nvCxnSpPr>
        <p:spPr>
          <a:xfrm>
            <a:off x="9883926" y="1615971"/>
            <a:ext cx="442708" cy="197995"/>
          </a:xfrm>
          <a:prstGeom prst="line">
            <a:avLst/>
          </a:prstGeom>
        </p:spPr>
        <p:style>
          <a:lnRef idx="2">
            <a:schemeClr val="dk1"/>
          </a:lnRef>
          <a:fillRef idx="0">
            <a:schemeClr val="dk1"/>
          </a:fillRef>
          <a:effectRef idx="1">
            <a:schemeClr val="dk1"/>
          </a:effectRef>
          <a:fontRef idx="minor">
            <a:schemeClr val="tx1"/>
          </a:fontRef>
        </p:style>
      </p:cxnSp>
      <p:cxnSp>
        <p:nvCxnSpPr>
          <p:cNvPr id="36" name="直接连接符 35">
            <a:extLst>
              <a:ext uri="{FF2B5EF4-FFF2-40B4-BE49-F238E27FC236}">
                <a16:creationId xmlns:a16="http://schemas.microsoft.com/office/drawing/2014/main" id="{0918E67A-3DB0-C2E0-2E2E-F198F6CC53D5}"/>
              </a:ext>
            </a:extLst>
          </p:cNvPr>
          <p:cNvCxnSpPr>
            <a:cxnSpLocks/>
            <a:stCxn id="17" idx="6"/>
            <a:endCxn id="43" idx="2"/>
          </p:cNvCxnSpPr>
          <p:nvPr/>
        </p:nvCxnSpPr>
        <p:spPr>
          <a:xfrm>
            <a:off x="9883926" y="1615971"/>
            <a:ext cx="442708" cy="576476"/>
          </a:xfrm>
          <a:prstGeom prst="line">
            <a:avLst/>
          </a:prstGeom>
        </p:spPr>
        <p:style>
          <a:lnRef idx="2">
            <a:schemeClr val="dk1"/>
          </a:lnRef>
          <a:fillRef idx="0">
            <a:schemeClr val="dk1"/>
          </a:fillRef>
          <a:effectRef idx="1">
            <a:schemeClr val="dk1"/>
          </a:effectRef>
          <a:fontRef idx="minor">
            <a:schemeClr val="tx1"/>
          </a:fontRef>
        </p:style>
      </p:cxnSp>
      <p:cxnSp>
        <p:nvCxnSpPr>
          <p:cNvPr id="164" name="直接连接符 163">
            <a:extLst>
              <a:ext uri="{FF2B5EF4-FFF2-40B4-BE49-F238E27FC236}">
                <a16:creationId xmlns:a16="http://schemas.microsoft.com/office/drawing/2014/main" id="{E46A2E21-3E36-E8AB-9DB3-9FA39DE61CCE}"/>
              </a:ext>
            </a:extLst>
          </p:cNvPr>
          <p:cNvCxnSpPr>
            <a:cxnSpLocks/>
            <a:stCxn id="9" idx="2"/>
            <a:endCxn id="7" idx="6"/>
          </p:cNvCxnSpPr>
          <p:nvPr/>
        </p:nvCxnSpPr>
        <p:spPr>
          <a:xfrm flipH="1">
            <a:off x="9878884" y="1036071"/>
            <a:ext cx="447750" cy="947332"/>
          </a:xfrm>
          <a:prstGeom prst="line">
            <a:avLst/>
          </a:prstGeom>
        </p:spPr>
        <p:style>
          <a:lnRef idx="2">
            <a:schemeClr val="dk1"/>
          </a:lnRef>
          <a:fillRef idx="0">
            <a:schemeClr val="dk1"/>
          </a:fillRef>
          <a:effectRef idx="1">
            <a:schemeClr val="dk1"/>
          </a:effectRef>
          <a:fontRef idx="minor">
            <a:schemeClr val="tx1"/>
          </a:fontRef>
        </p:style>
      </p:cxnSp>
      <p:cxnSp>
        <p:nvCxnSpPr>
          <p:cNvPr id="169" name="直接连接符 168">
            <a:extLst>
              <a:ext uri="{FF2B5EF4-FFF2-40B4-BE49-F238E27FC236}">
                <a16:creationId xmlns:a16="http://schemas.microsoft.com/office/drawing/2014/main" id="{FD5D3AFC-E73B-A64A-BA32-DFE23FB81F79}"/>
              </a:ext>
            </a:extLst>
          </p:cNvPr>
          <p:cNvCxnSpPr>
            <a:cxnSpLocks/>
            <a:stCxn id="9" idx="2"/>
            <a:endCxn id="7" idx="6"/>
          </p:cNvCxnSpPr>
          <p:nvPr/>
        </p:nvCxnSpPr>
        <p:spPr>
          <a:xfrm flipH="1">
            <a:off x="9878884" y="1036071"/>
            <a:ext cx="447750" cy="947332"/>
          </a:xfrm>
          <a:prstGeom prst="line">
            <a:avLst/>
          </a:prstGeom>
        </p:spPr>
        <p:style>
          <a:lnRef idx="2">
            <a:schemeClr val="dk1"/>
          </a:lnRef>
          <a:fillRef idx="0">
            <a:schemeClr val="dk1"/>
          </a:fillRef>
          <a:effectRef idx="1">
            <a:schemeClr val="dk1"/>
          </a:effectRef>
          <a:fontRef idx="minor">
            <a:schemeClr val="tx1"/>
          </a:fontRef>
        </p:style>
      </p:cxnSp>
      <p:cxnSp>
        <p:nvCxnSpPr>
          <p:cNvPr id="37" name="直接连接符 36">
            <a:extLst>
              <a:ext uri="{FF2B5EF4-FFF2-40B4-BE49-F238E27FC236}">
                <a16:creationId xmlns:a16="http://schemas.microsoft.com/office/drawing/2014/main" id="{CE088AC4-97DA-66A6-78A8-A8DF7BAF078C}"/>
              </a:ext>
            </a:extLst>
          </p:cNvPr>
          <p:cNvCxnSpPr>
            <a:cxnSpLocks/>
            <a:stCxn id="13" idx="2"/>
            <a:endCxn id="7" idx="6"/>
          </p:cNvCxnSpPr>
          <p:nvPr/>
        </p:nvCxnSpPr>
        <p:spPr>
          <a:xfrm flipH="1">
            <a:off x="9878884" y="1425018"/>
            <a:ext cx="463885" cy="558385"/>
          </a:xfrm>
          <a:prstGeom prst="line">
            <a:avLst/>
          </a:prstGeom>
        </p:spPr>
        <p:style>
          <a:lnRef idx="2">
            <a:schemeClr val="dk1"/>
          </a:lnRef>
          <a:fillRef idx="0">
            <a:schemeClr val="dk1"/>
          </a:fillRef>
          <a:effectRef idx="1">
            <a:schemeClr val="dk1"/>
          </a:effectRef>
          <a:fontRef idx="minor">
            <a:schemeClr val="tx1"/>
          </a:fontRef>
        </p:style>
      </p:cxnSp>
      <p:cxnSp>
        <p:nvCxnSpPr>
          <p:cNvPr id="38" name="直接连接符 37">
            <a:extLst>
              <a:ext uri="{FF2B5EF4-FFF2-40B4-BE49-F238E27FC236}">
                <a16:creationId xmlns:a16="http://schemas.microsoft.com/office/drawing/2014/main" id="{35AF35BB-D46A-D2FA-3959-83EEE8C631CE}"/>
              </a:ext>
            </a:extLst>
          </p:cNvPr>
          <p:cNvCxnSpPr>
            <a:cxnSpLocks/>
            <a:stCxn id="40" idx="2"/>
            <a:endCxn id="7" idx="6"/>
          </p:cNvCxnSpPr>
          <p:nvPr/>
        </p:nvCxnSpPr>
        <p:spPr>
          <a:xfrm flipH="1">
            <a:off x="9878884" y="1813966"/>
            <a:ext cx="447750" cy="169437"/>
          </a:xfrm>
          <a:prstGeom prst="line">
            <a:avLst/>
          </a:prstGeom>
        </p:spPr>
        <p:style>
          <a:lnRef idx="2">
            <a:schemeClr val="dk1"/>
          </a:lnRef>
          <a:fillRef idx="0">
            <a:schemeClr val="dk1"/>
          </a:fillRef>
          <a:effectRef idx="1">
            <a:schemeClr val="dk1"/>
          </a:effectRef>
          <a:fontRef idx="minor">
            <a:schemeClr val="tx1"/>
          </a:fontRef>
        </p:style>
      </p:cxnSp>
      <p:cxnSp>
        <p:nvCxnSpPr>
          <p:cNvPr id="39" name="直接连接符 38">
            <a:extLst>
              <a:ext uri="{FF2B5EF4-FFF2-40B4-BE49-F238E27FC236}">
                <a16:creationId xmlns:a16="http://schemas.microsoft.com/office/drawing/2014/main" id="{6A4F40E1-F681-096A-A745-A42B70A0212D}"/>
              </a:ext>
            </a:extLst>
          </p:cNvPr>
          <p:cNvCxnSpPr>
            <a:cxnSpLocks/>
            <a:stCxn id="43" idx="2"/>
            <a:endCxn id="7" idx="6"/>
          </p:cNvCxnSpPr>
          <p:nvPr/>
        </p:nvCxnSpPr>
        <p:spPr>
          <a:xfrm flipH="1" flipV="1">
            <a:off x="9878884" y="1983403"/>
            <a:ext cx="447750" cy="209044"/>
          </a:xfrm>
          <a:prstGeom prst="line">
            <a:avLst/>
          </a:prstGeom>
        </p:spPr>
        <p:style>
          <a:lnRef idx="2">
            <a:schemeClr val="dk1"/>
          </a:lnRef>
          <a:fillRef idx="0">
            <a:schemeClr val="dk1"/>
          </a:fillRef>
          <a:effectRef idx="1">
            <a:schemeClr val="dk1"/>
          </a:effectRef>
          <a:fontRef idx="minor">
            <a:schemeClr val="tx1"/>
          </a:fontRef>
        </p:style>
      </p:cxnSp>
      <p:cxnSp>
        <p:nvCxnSpPr>
          <p:cNvPr id="41" name="直接连接符 40">
            <a:extLst>
              <a:ext uri="{FF2B5EF4-FFF2-40B4-BE49-F238E27FC236}">
                <a16:creationId xmlns:a16="http://schemas.microsoft.com/office/drawing/2014/main" id="{08878EAD-8758-78EA-A77A-1BE149BB7127}"/>
              </a:ext>
            </a:extLst>
          </p:cNvPr>
          <p:cNvCxnSpPr>
            <a:cxnSpLocks/>
            <a:stCxn id="9" idx="2"/>
            <a:endCxn id="28" idx="6"/>
          </p:cNvCxnSpPr>
          <p:nvPr/>
        </p:nvCxnSpPr>
        <p:spPr>
          <a:xfrm flipH="1">
            <a:off x="9878884" y="1036071"/>
            <a:ext cx="447750" cy="1324480"/>
          </a:xfrm>
          <a:prstGeom prst="line">
            <a:avLst/>
          </a:prstGeom>
        </p:spPr>
        <p:style>
          <a:lnRef idx="2">
            <a:schemeClr val="dk1"/>
          </a:lnRef>
          <a:fillRef idx="0">
            <a:schemeClr val="dk1"/>
          </a:fillRef>
          <a:effectRef idx="1">
            <a:schemeClr val="dk1"/>
          </a:effectRef>
          <a:fontRef idx="minor">
            <a:schemeClr val="tx1"/>
          </a:fontRef>
        </p:style>
      </p:cxnSp>
      <p:cxnSp>
        <p:nvCxnSpPr>
          <p:cNvPr id="190" name="直接连接符 189">
            <a:extLst>
              <a:ext uri="{FF2B5EF4-FFF2-40B4-BE49-F238E27FC236}">
                <a16:creationId xmlns:a16="http://schemas.microsoft.com/office/drawing/2014/main" id="{BD6922B6-EFA8-8F85-2576-F8E6C8E43175}"/>
              </a:ext>
            </a:extLst>
          </p:cNvPr>
          <p:cNvCxnSpPr>
            <a:cxnSpLocks/>
            <a:stCxn id="13" idx="2"/>
            <a:endCxn id="28" idx="6"/>
          </p:cNvCxnSpPr>
          <p:nvPr/>
        </p:nvCxnSpPr>
        <p:spPr>
          <a:xfrm flipH="1">
            <a:off x="9878884" y="1425018"/>
            <a:ext cx="463885" cy="935533"/>
          </a:xfrm>
          <a:prstGeom prst="line">
            <a:avLst/>
          </a:prstGeom>
        </p:spPr>
        <p:style>
          <a:lnRef idx="2">
            <a:schemeClr val="dk1"/>
          </a:lnRef>
          <a:fillRef idx="0">
            <a:schemeClr val="dk1"/>
          </a:fillRef>
          <a:effectRef idx="1">
            <a:schemeClr val="dk1"/>
          </a:effectRef>
          <a:fontRef idx="minor">
            <a:schemeClr val="tx1"/>
          </a:fontRef>
        </p:style>
      </p:cxnSp>
      <p:cxnSp>
        <p:nvCxnSpPr>
          <p:cNvPr id="193" name="直接连接符 192">
            <a:extLst>
              <a:ext uri="{FF2B5EF4-FFF2-40B4-BE49-F238E27FC236}">
                <a16:creationId xmlns:a16="http://schemas.microsoft.com/office/drawing/2014/main" id="{C0A3B0C7-BAE8-D5A5-BCE9-9D35B15F75B8}"/>
              </a:ext>
            </a:extLst>
          </p:cNvPr>
          <p:cNvCxnSpPr>
            <a:cxnSpLocks/>
            <a:stCxn id="40" idx="2"/>
            <a:endCxn id="28" idx="6"/>
          </p:cNvCxnSpPr>
          <p:nvPr/>
        </p:nvCxnSpPr>
        <p:spPr>
          <a:xfrm flipH="1">
            <a:off x="9878884" y="1813966"/>
            <a:ext cx="447750" cy="546585"/>
          </a:xfrm>
          <a:prstGeom prst="line">
            <a:avLst/>
          </a:prstGeom>
        </p:spPr>
        <p:style>
          <a:lnRef idx="2">
            <a:schemeClr val="dk1"/>
          </a:lnRef>
          <a:fillRef idx="0">
            <a:schemeClr val="dk1"/>
          </a:fillRef>
          <a:effectRef idx="1">
            <a:schemeClr val="dk1"/>
          </a:effectRef>
          <a:fontRef idx="minor">
            <a:schemeClr val="tx1"/>
          </a:fontRef>
        </p:style>
      </p:cxnSp>
      <p:cxnSp>
        <p:nvCxnSpPr>
          <p:cNvPr id="197" name="直接连接符 196">
            <a:extLst>
              <a:ext uri="{FF2B5EF4-FFF2-40B4-BE49-F238E27FC236}">
                <a16:creationId xmlns:a16="http://schemas.microsoft.com/office/drawing/2014/main" id="{E39DF731-081A-00A6-BF7C-8AE433511FEF}"/>
              </a:ext>
            </a:extLst>
          </p:cNvPr>
          <p:cNvCxnSpPr>
            <a:cxnSpLocks/>
            <a:stCxn id="43" idx="2"/>
            <a:endCxn id="28" idx="6"/>
          </p:cNvCxnSpPr>
          <p:nvPr/>
        </p:nvCxnSpPr>
        <p:spPr>
          <a:xfrm flipH="1">
            <a:off x="9878884" y="2192447"/>
            <a:ext cx="447750" cy="168104"/>
          </a:xfrm>
          <a:prstGeom prst="line">
            <a:avLst/>
          </a:prstGeom>
        </p:spPr>
        <p:style>
          <a:lnRef idx="2">
            <a:schemeClr val="dk1"/>
          </a:lnRef>
          <a:fillRef idx="0">
            <a:schemeClr val="dk1"/>
          </a:fillRef>
          <a:effectRef idx="1">
            <a:schemeClr val="dk1"/>
          </a:effectRef>
          <a:fontRef idx="minor">
            <a:schemeClr val="tx1"/>
          </a:fontRef>
        </p:style>
      </p:cxnSp>
      <p:sp>
        <p:nvSpPr>
          <p:cNvPr id="302" name="文本框 301">
            <a:extLst>
              <a:ext uri="{FF2B5EF4-FFF2-40B4-BE49-F238E27FC236}">
                <a16:creationId xmlns:a16="http://schemas.microsoft.com/office/drawing/2014/main" id="{8C92F69C-1B0A-E74F-D9BB-C8A6F67F95B2}"/>
              </a:ext>
            </a:extLst>
          </p:cNvPr>
          <p:cNvSpPr txBox="1"/>
          <p:nvPr/>
        </p:nvSpPr>
        <p:spPr>
          <a:xfrm rot="16200000">
            <a:off x="8357482" y="1520125"/>
            <a:ext cx="501849"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MLP</a:t>
            </a:r>
            <a:endParaRPr lang="zh-CN" altLang="en-US" sz="1200" dirty="0"/>
          </a:p>
        </p:txBody>
      </p:sp>
    </p:spTree>
    <p:extLst>
      <p:ext uri="{BB962C8B-B14F-4D97-AF65-F5344CB8AC3E}">
        <p14:creationId xmlns:p14="http://schemas.microsoft.com/office/powerpoint/2010/main" val="188937337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A53BBE-0E89-32E2-D90D-10F753112662}"/>
            </a:ext>
          </a:extLst>
        </p:cNvPr>
        <p:cNvGrpSpPr/>
        <p:nvPr/>
      </p:nvGrpSpPr>
      <p:grpSpPr>
        <a:xfrm>
          <a:off x="0" y="0"/>
          <a:ext cx="0" cy="0"/>
          <a:chOff x="0" y="0"/>
          <a:chExt cx="0" cy="0"/>
        </a:xfrm>
      </p:grpSpPr>
      <p:sp>
        <p:nvSpPr>
          <p:cNvPr id="1303" name="矩形 1302">
            <a:extLst>
              <a:ext uri="{FF2B5EF4-FFF2-40B4-BE49-F238E27FC236}">
                <a16:creationId xmlns:a16="http://schemas.microsoft.com/office/drawing/2014/main" id="{71DC2B9B-6022-1FDF-96A0-0024088C80B1}"/>
              </a:ext>
            </a:extLst>
          </p:cNvPr>
          <p:cNvSpPr/>
          <p:nvPr/>
        </p:nvSpPr>
        <p:spPr>
          <a:xfrm>
            <a:off x="6593038" y="198142"/>
            <a:ext cx="5171614" cy="6659858"/>
          </a:xfrm>
          <a:prstGeom prst="rect">
            <a:avLst/>
          </a:prstGeom>
          <a:solidFill>
            <a:srgbClr val="EFF3E2"/>
          </a:solidFill>
          <a:ln>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200" dirty="0">
              <a:latin typeface="Times New Roman" panose="02020603050405020304" pitchFamily="18" charset="0"/>
              <a:cs typeface="Times New Roman" panose="02020603050405020304" pitchFamily="18" charset="0"/>
            </a:endParaRPr>
          </a:p>
        </p:txBody>
      </p:sp>
      <p:sp>
        <p:nvSpPr>
          <p:cNvPr id="377" name="矩形 376">
            <a:extLst>
              <a:ext uri="{FF2B5EF4-FFF2-40B4-BE49-F238E27FC236}">
                <a16:creationId xmlns:a16="http://schemas.microsoft.com/office/drawing/2014/main" id="{F99956B0-408D-C13D-17C5-7227838445B6}"/>
              </a:ext>
            </a:extLst>
          </p:cNvPr>
          <p:cNvSpPr/>
          <p:nvPr/>
        </p:nvSpPr>
        <p:spPr>
          <a:xfrm>
            <a:off x="49216" y="2732268"/>
            <a:ext cx="6450141" cy="4125732"/>
          </a:xfrm>
          <a:prstGeom prst="rect">
            <a:avLst/>
          </a:prstGeom>
          <a:solidFill>
            <a:srgbClr val="E8F8F1"/>
          </a:solidFill>
          <a:ln>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07" name="矩形 906">
            <a:extLst>
              <a:ext uri="{FF2B5EF4-FFF2-40B4-BE49-F238E27FC236}">
                <a16:creationId xmlns:a16="http://schemas.microsoft.com/office/drawing/2014/main" id="{7874699D-FA26-1E57-196C-005816C4C0AF}"/>
              </a:ext>
            </a:extLst>
          </p:cNvPr>
          <p:cNvSpPr/>
          <p:nvPr/>
        </p:nvSpPr>
        <p:spPr>
          <a:xfrm>
            <a:off x="49337" y="198142"/>
            <a:ext cx="6450141" cy="2340315"/>
          </a:xfrm>
          <a:prstGeom prst="rect">
            <a:avLst/>
          </a:prstGeom>
          <a:solidFill>
            <a:schemeClr val="accent4">
              <a:lumMod val="20000"/>
              <a:lumOff val="80000"/>
            </a:schemeClr>
          </a:solidFill>
          <a:ln>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3" name="梯形 102">
            <a:extLst>
              <a:ext uri="{FF2B5EF4-FFF2-40B4-BE49-F238E27FC236}">
                <a16:creationId xmlns:a16="http://schemas.microsoft.com/office/drawing/2014/main" id="{EF4DA22E-6F1F-667B-97A3-A63A37A95BB2}"/>
              </a:ext>
            </a:extLst>
          </p:cNvPr>
          <p:cNvSpPr/>
          <p:nvPr/>
        </p:nvSpPr>
        <p:spPr>
          <a:xfrm rot="16200000">
            <a:off x="1645072" y="538660"/>
            <a:ext cx="956934" cy="860629"/>
          </a:xfrm>
          <a:prstGeom prst="trapezoid">
            <a:avLst/>
          </a:prstGeom>
          <a:solidFill>
            <a:srgbClr val="F0F8FA"/>
          </a:solidFill>
          <a:ln>
            <a:solidFill>
              <a:srgbClr val="5FB5CD"/>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 name="Google Shape;303;p19">
            <a:extLst>
              <a:ext uri="{FF2B5EF4-FFF2-40B4-BE49-F238E27FC236}">
                <a16:creationId xmlns:a16="http://schemas.microsoft.com/office/drawing/2014/main" id="{ED05E31D-A930-F192-E4EB-2AD58422A072}"/>
              </a:ext>
            </a:extLst>
          </p:cNvPr>
          <p:cNvSpPr/>
          <p:nvPr/>
        </p:nvSpPr>
        <p:spPr>
          <a:xfrm>
            <a:off x="1771904" y="816280"/>
            <a:ext cx="186031" cy="360549"/>
          </a:xfrm>
          <a:prstGeom prst="cube">
            <a:avLst>
              <a:gd name="adj" fmla="val 25000"/>
            </a:avLst>
          </a:prstGeom>
          <a:solidFill>
            <a:srgbClr val="EBF5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 name="Google Shape;116;p19">
            <a:extLst>
              <a:ext uri="{FF2B5EF4-FFF2-40B4-BE49-F238E27FC236}">
                <a16:creationId xmlns:a16="http://schemas.microsoft.com/office/drawing/2014/main" id="{B4BC09D2-E026-DE17-4504-CF576676DE55}"/>
              </a:ext>
            </a:extLst>
          </p:cNvPr>
          <p:cNvSpPr/>
          <p:nvPr/>
        </p:nvSpPr>
        <p:spPr>
          <a:xfrm>
            <a:off x="2284155" y="640149"/>
            <a:ext cx="206145" cy="659197"/>
          </a:xfrm>
          <a:prstGeom prst="cube">
            <a:avLst>
              <a:gd name="adj" fmla="val 68741"/>
            </a:avLst>
          </a:prstGeom>
          <a:solidFill>
            <a:srgbClr val="EBF5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 name="Google Shape;303;p19">
            <a:extLst>
              <a:ext uri="{FF2B5EF4-FFF2-40B4-BE49-F238E27FC236}">
                <a16:creationId xmlns:a16="http://schemas.microsoft.com/office/drawing/2014/main" id="{199D7F29-3113-C707-5A3D-4F97184B6239}"/>
              </a:ext>
            </a:extLst>
          </p:cNvPr>
          <p:cNvSpPr/>
          <p:nvPr/>
        </p:nvSpPr>
        <p:spPr>
          <a:xfrm>
            <a:off x="2028030" y="711299"/>
            <a:ext cx="186030" cy="547620"/>
          </a:xfrm>
          <a:prstGeom prst="cube">
            <a:avLst>
              <a:gd name="adj" fmla="val 25000"/>
            </a:avLst>
          </a:prstGeom>
          <a:solidFill>
            <a:srgbClr val="EBF5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117" name="直接箭头连接符 116">
            <a:extLst>
              <a:ext uri="{FF2B5EF4-FFF2-40B4-BE49-F238E27FC236}">
                <a16:creationId xmlns:a16="http://schemas.microsoft.com/office/drawing/2014/main" id="{7A9A7F67-7D97-4479-7C78-FFAE881F0C64}"/>
              </a:ext>
            </a:extLst>
          </p:cNvPr>
          <p:cNvCxnSpPr>
            <a:cxnSpLocks/>
          </p:cNvCxnSpPr>
          <p:nvPr/>
        </p:nvCxnSpPr>
        <p:spPr>
          <a:xfrm>
            <a:off x="2620693" y="1015164"/>
            <a:ext cx="36467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43" name="文本框 342">
            <a:extLst>
              <a:ext uri="{FF2B5EF4-FFF2-40B4-BE49-F238E27FC236}">
                <a16:creationId xmlns:a16="http://schemas.microsoft.com/office/drawing/2014/main" id="{7C4FF714-5033-E38E-CD11-8CC8D8126336}"/>
              </a:ext>
            </a:extLst>
          </p:cNvPr>
          <p:cNvSpPr txBox="1"/>
          <p:nvPr/>
        </p:nvSpPr>
        <p:spPr>
          <a:xfrm>
            <a:off x="2558884" y="577140"/>
            <a:ext cx="548548" cy="461665"/>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Top-</a:t>
            </a:r>
            <a:r>
              <a:rPr lang="en-US" altLang="zh-CN" sz="1200" i="1" dirty="0">
                <a:latin typeface="Times New Roman" panose="02020603050405020304" pitchFamily="18" charset="0"/>
                <a:cs typeface="Times New Roman" panose="02020603050405020304" pitchFamily="18" charset="0"/>
              </a:rPr>
              <a:t>k</a:t>
            </a:r>
          </a:p>
          <a:p>
            <a:r>
              <a:rPr lang="en-US" altLang="zh-CN" sz="1200" dirty="0">
                <a:latin typeface="Times New Roman" panose="02020603050405020304" pitchFamily="18" charset="0"/>
                <a:cs typeface="Times New Roman" panose="02020603050405020304" pitchFamily="18" charset="0"/>
              </a:rPr>
              <a:t>score</a:t>
            </a:r>
            <a:r>
              <a:rPr lang="en-US" altLang="zh-CN" sz="1200" dirty="0">
                <a:solidFill>
                  <a:srgbClr val="FF0000"/>
                </a:solidFill>
                <a:latin typeface="Times New Roman" panose="02020603050405020304" pitchFamily="18" charset="0"/>
                <a:cs typeface="Times New Roman" panose="02020603050405020304" pitchFamily="18" charset="0"/>
              </a:rPr>
              <a:t> </a:t>
            </a:r>
          </a:p>
        </p:txBody>
      </p:sp>
      <p:sp>
        <p:nvSpPr>
          <p:cNvPr id="347" name="椭圆 346">
            <a:extLst>
              <a:ext uri="{FF2B5EF4-FFF2-40B4-BE49-F238E27FC236}">
                <a16:creationId xmlns:a16="http://schemas.microsoft.com/office/drawing/2014/main" id="{1AC096C2-EAC1-F4D8-F56B-8EEF854D5968}"/>
              </a:ext>
            </a:extLst>
          </p:cNvPr>
          <p:cNvSpPr/>
          <p:nvPr/>
        </p:nvSpPr>
        <p:spPr>
          <a:xfrm>
            <a:off x="3104615" y="921540"/>
            <a:ext cx="615641" cy="252039"/>
          </a:xfrm>
          <a:prstGeom prst="ellipse">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8" name="椭圆 347">
            <a:extLst>
              <a:ext uri="{FF2B5EF4-FFF2-40B4-BE49-F238E27FC236}">
                <a16:creationId xmlns:a16="http://schemas.microsoft.com/office/drawing/2014/main" id="{ED2A532B-BBAF-433A-DB18-43F80DF20066}"/>
              </a:ext>
            </a:extLst>
          </p:cNvPr>
          <p:cNvSpPr/>
          <p:nvPr/>
        </p:nvSpPr>
        <p:spPr>
          <a:xfrm>
            <a:off x="3199101" y="968819"/>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349" name="椭圆 348">
            <a:extLst>
              <a:ext uri="{FF2B5EF4-FFF2-40B4-BE49-F238E27FC236}">
                <a16:creationId xmlns:a16="http://schemas.microsoft.com/office/drawing/2014/main" id="{998543D4-F732-1524-EB32-8127F0136D30}"/>
              </a:ext>
            </a:extLst>
          </p:cNvPr>
          <p:cNvSpPr/>
          <p:nvPr/>
        </p:nvSpPr>
        <p:spPr>
          <a:xfrm>
            <a:off x="3452152" y="968819"/>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350" name="文本框 349">
            <a:extLst>
              <a:ext uri="{FF2B5EF4-FFF2-40B4-BE49-F238E27FC236}">
                <a16:creationId xmlns:a16="http://schemas.microsoft.com/office/drawing/2014/main" id="{B52BBB31-5A20-8B2F-DBF8-9CBED47C9F0F}"/>
              </a:ext>
            </a:extLst>
          </p:cNvPr>
          <p:cNvSpPr txBox="1"/>
          <p:nvPr/>
        </p:nvSpPr>
        <p:spPr>
          <a:xfrm>
            <a:off x="2980883" y="1170706"/>
            <a:ext cx="942538"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Hard</a:t>
            </a:r>
            <a:r>
              <a:rPr lang="zh-CN" altLang="en-US" sz="1200" dirty="0">
                <a:latin typeface="Times New Roman" panose="02020603050405020304" pitchFamily="18" charset="0"/>
                <a:cs typeface="Times New Roman" panose="02020603050405020304" pitchFamily="18" charset="0"/>
              </a:rPr>
              <a:t> node</a:t>
            </a:r>
            <a:r>
              <a:rPr lang="en-US" altLang="zh-CN" sz="1200" dirty="0">
                <a:latin typeface="Times New Roman" panose="02020603050405020304" pitchFamily="18" charset="0"/>
                <a:cs typeface="Times New Roman" panose="02020603050405020304" pitchFamily="18" charset="0"/>
              </a:rPr>
              <a:t>s</a:t>
            </a:r>
            <a:r>
              <a:rPr lang="zh-CN" altLang="en-US" sz="1200" dirty="0">
                <a:latin typeface="Times New Roman" panose="02020603050405020304" pitchFamily="18" charset="0"/>
                <a:cs typeface="Times New Roman" panose="02020603050405020304" pitchFamily="18" charset="0"/>
              </a:rPr>
              <a:t> </a:t>
            </a:r>
            <a:endParaRPr lang="zh-CN" altLang="en-US" sz="1200" dirty="0"/>
          </a:p>
        </p:txBody>
      </p:sp>
      <p:cxnSp>
        <p:nvCxnSpPr>
          <p:cNvPr id="353" name="连接符: 肘形 352">
            <a:extLst>
              <a:ext uri="{FF2B5EF4-FFF2-40B4-BE49-F238E27FC236}">
                <a16:creationId xmlns:a16="http://schemas.microsoft.com/office/drawing/2014/main" id="{11842BD3-26FF-4125-44EB-47D11E37A67C}"/>
              </a:ext>
            </a:extLst>
          </p:cNvPr>
          <p:cNvCxnSpPr>
            <a:cxnSpLocks/>
            <a:stCxn id="347" idx="0"/>
          </p:cNvCxnSpPr>
          <p:nvPr/>
        </p:nvCxnSpPr>
        <p:spPr>
          <a:xfrm rot="5400000" flipH="1" flipV="1">
            <a:off x="3642598" y="386674"/>
            <a:ext cx="304704" cy="765028"/>
          </a:xfrm>
          <a:prstGeom prst="bentConnector2">
            <a:avLst/>
          </a:prstGeom>
          <a:ln>
            <a:tailEnd type="triangle"/>
          </a:ln>
        </p:spPr>
        <p:style>
          <a:lnRef idx="3">
            <a:schemeClr val="dk1"/>
          </a:lnRef>
          <a:fillRef idx="0">
            <a:schemeClr val="dk1"/>
          </a:fillRef>
          <a:effectRef idx="2">
            <a:schemeClr val="dk1"/>
          </a:effectRef>
          <a:fontRef idx="minor">
            <a:schemeClr val="tx1"/>
          </a:fontRef>
        </p:style>
      </p:cxnSp>
      <p:cxnSp>
        <p:nvCxnSpPr>
          <p:cNvPr id="358" name="连接符: 肘形 357">
            <a:extLst>
              <a:ext uri="{FF2B5EF4-FFF2-40B4-BE49-F238E27FC236}">
                <a16:creationId xmlns:a16="http://schemas.microsoft.com/office/drawing/2014/main" id="{60640C49-E8FC-E270-DCF1-0C8E89EA82FC}"/>
              </a:ext>
            </a:extLst>
          </p:cNvPr>
          <p:cNvCxnSpPr>
            <a:cxnSpLocks/>
            <a:stCxn id="350" idx="2"/>
          </p:cNvCxnSpPr>
          <p:nvPr/>
        </p:nvCxnSpPr>
        <p:spPr>
          <a:xfrm rot="16200000" flipH="1">
            <a:off x="3626140" y="1273717"/>
            <a:ext cx="374908" cy="722884"/>
          </a:xfrm>
          <a:prstGeom prst="bentConnector2">
            <a:avLst/>
          </a:prstGeom>
          <a:ln>
            <a:tailEnd type="triangle"/>
          </a:ln>
        </p:spPr>
        <p:style>
          <a:lnRef idx="3">
            <a:schemeClr val="dk1"/>
          </a:lnRef>
          <a:fillRef idx="0">
            <a:schemeClr val="dk1"/>
          </a:fillRef>
          <a:effectRef idx="2">
            <a:schemeClr val="dk1"/>
          </a:effectRef>
          <a:fontRef idx="minor">
            <a:schemeClr val="tx1"/>
          </a:fontRef>
        </p:style>
      </p:cxnSp>
      <p:cxnSp>
        <p:nvCxnSpPr>
          <p:cNvPr id="782" name="直接箭头连接符 781">
            <a:extLst>
              <a:ext uri="{FF2B5EF4-FFF2-40B4-BE49-F238E27FC236}">
                <a16:creationId xmlns:a16="http://schemas.microsoft.com/office/drawing/2014/main" id="{DD02A5EB-C55C-FCE1-E727-18CCFFF288B3}"/>
              </a:ext>
            </a:extLst>
          </p:cNvPr>
          <p:cNvCxnSpPr>
            <a:cxnSpLocks/>
          </p:cNvCxnSpPr>
          <p:nvPr/>
        </p:nvCxnSpPr>
        <p:spPr>
          <a:xfrm>
            <a:off x="4693705" y="732685"/>
            <a:ext cx="273467" cy="16063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784" name="直接箭头连接符 783">
            <a:extLst>
              <a:ext uri="{FF2B5EF4-FFF2-40B4-BE49-F238E27FC236}">
                <a16:creationId xmlns:a16="http://schemas.microsoft.com/office/drawing/2014/main" id="{E7ABC18F-B258-7133-6829-D1C8F5FBDF9B}"/>
              </a:ext>
            </a:extLst>
          </p:cNvPr>
          <p:cNvCxnSpPr>
            <a:cxnSpLocks/>
          </p:cNvCxnSpPr>
          <p:nvPr/>
        </p:nvCxnSpPr>
        <p:spPr>
          <a:xfrm flipV="1">
            <a:off x="4692774" y="1736549"/>
            <a:ext cx="267423" cy="6350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790" name="文本框 789">
            <a:extLst>
              <a:ext uri="{FF2B5EF4-FFF2-40B4-BE49-F238E27FC236}">
                <a16:creationId xmlns:a16="http://schemas.microsoft.com/office/drawing/2014/main" id="{FE9C968D-E246-6E8D-DAEF-9957954F1EB4}"/>
              </a:ext>
            </a:extLst>
          </p:cNvPr>
          <p:cNvSpPr txBox="1"/>
          <p:nvPr/>
        </p:nvSpPr>
        <p:spPr>
          <a:xfrm>
            <a:off x="1604631" y="1420016"/>
            <a:ext cx="979756" cy="461665"/>
          </a:xfrm>
          <a:prstGeom prst="rect">
            <a:avLst/>
          </a:prstGeom>
          <a:noFill/>
        </p:spPr>
        <p:txBody>
          <a:bodyPr wrap="none" rtlCol="0">
            <a:spAutoFit/>
          </a:bodyPr>
          <a:lstStyle/>
          <a:p>
            <a:pPr algn="ctr"/>
            <a:r>
              <a:rPr lang="en-US" altLang="zh-CN" sz="1200" dirty="0">
                <a:latin typeface="Times New Roman" panose="02020603050405020304" pitchFamily="18" charset="0"/>
                <a:cs typeface="Times New Roman" panose="02020603050405020304" pitchFamily="18" charset="0"/>
              </a:rPr>
              <a:t>Surrogate </a:t>
            </a:r>
          </a:p>
          <a:p>
            <a:pPr algn="ctr"/>
            <a:r>
              <a:rPr lang="en-US" altLang="zh-CN" sz="1200" dirty="0">
                <a:latin typeface="Times New Roman" panose="02020603050405020304" pitchFamily="18" charset="0"/>
                <a:cs typeface="Times New Roman" panose="02020603050405020304" pitchFamily="18" charset="0"/>
              </a:rPr>
              <a:t>GNN model </a:t>
            </a:r>
            <a:endParaRPr lang="zh-CN" altLang="en-US" sz="1200" dirty="0">
              <a:latin typeface="Times New Roman" panose="02020603050405020304" pitchFamily="18" charset="0"/>
              <a:cs typeface="Times New Roman" panose="02020603050405020304" pitchFamily="18" charset="0"/>
            </a:endParaRPr>
          </a:p>
        </p:txBody>
      </p:sp>
      <p:sp>
        <p:nvSpPr>
          <p:cNvPr id="797" name="Google Shape;116;p19">
            <a:extLst>
              <a:ext uri="{FF2B5EF4-FFF2-40B4-BE49-F238E27FC236}">
                <a16:creationId xmlns:a16="http://schemas.microsoft.com/office/drawing/2014/main" id="{D7B8C167-90BB-E0EC-0290-3A7A38C277A1}"/>
              </a:ext>
            </a:extLst>
          </p:cNvPr>
          <p:cNvSpPr/>
          <p:nvPr/>
        </p:nvSpPr>
        <p:spPr>
          <a:xfrm>
            <a:off x="4175034" y="317539"/>
            <a:ext cx="206145" cy="659197"/>
          </a:xfrm>
          <a:prstGeom prst="cube">
            <a:avLst>
              <a:gd name="adj" fmla="val 68741"/>
            </a:avLst>
          </a:prstGeom>
          <a:solidFill>
            <a:srgbClr val="E2F0D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8" name="Google Shape;303;p19">
            <a:extLst>
              <a:ext uri="{FF2B5EF4-FFF2-40B4-BE49-F238E27FC236}">
                <a16:creationId xmlns:a16="http://schemas.microsoft.com/office/drawing/2014/main" id="{85C3A08C-7589-C5A4-94C0-D0D872121A69}"/>
              </a:ext>
            </a:extLst>
          </p:cNvPr>
          <p:cNvSpPr/>
          <p:nvPr/>
        </p:nvSpPr>
        <p:spPr>
          <a:xfrm>
            <a:off x="4323379" y="405876"/>
            <a:ext cx="206145" cy="480531"/>
          </a:xfrm>
          <a:prstGeom prst="cube">
            <a:avLst>
              <a:gd name="adj" fmla="val 25000"/>
            </a:avLst>
          </a:prstGeom>
          <a:solidFill>
            <a:srgbClr val="E2F0D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9" name="Google Shape;116;p19">
            <a:extLst>
              <a:ext uri="{FF2B5EF4-FFF2-40B4-BE49-F238E27FC236}">
                <a16:creationId xmlns:a16="http://schemas.microsoft.com/office/drawing/2014/main" id="{F48170D3-724C-2C89-C167-782314BFC00A}"/>
              </a:ext>
            </a:extLst>
          </p:cNvPr>
          <p:cNvSpPr/>
          <p:nvPr/>
        </p:nvSpPr>
        <p:spPr>
          <a:xfrm>
            <a:off x="4423580" y="317538"/>
            <a:ext cx="206145" cy="659197"/>
          </a:xfrm>
          <a:prstGeom prst="cube">
            <a:avLst>
              <a:gd name="adj" fmla="val 68741"/>
            </a:avLst>
          </a:prstGeom>
          <a:solidFill>
            <a:srgbClr val="E2F0D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0" name="Google Shape;116;p19">
            <a:extLst>
              <a:ext uri="{FF2B5EF4-FFF2-40B4-BE49-F238E27FC236}">
                <a16:creationId xmlns:a16="http://schemas.microsoft.com/office/drawing/2014/main" id="{E4D6194A-7747-8BE2-B8E8-5B0DF122BD51}"/>
              </a:ext>
            </a:extLst>
          </p:cNvPr>
          <p:cNvSpPr/>
          <p:nvPr/>
        </p:nvSpPr>
        <p:spPr>
          <a:xfrm>
            <a:off x="4176361" y="1434845"/>
            <a:ext cx="206145" cy="659197"/>
          </a:xfrm>
          <a:prstGeom prst="cube">
            <a:avLst>
              <a:gd name="adj" fmla="val 68741"/>
            </a:avLst>
          </a:prstGeom>
          <a:solidFill>
            <a:schemeClr val="accent4">
              <a:lumMod val="40000"/>
              <a:lumOff val="6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1" name="Google Shape;303;p19">
            <a:extLst>
              <a:ext uri="{FF2B5EF4-FFF2-40B4-BE49-F238E27FC236}">
                <a16:creationId xmlns:a16="http://schemas.microsoft.com/office/drawing/2014/main" id="{203250DF-CF94-EE07-494E-54C8B7882BA5}"/>
              </a:ext>
            </a:extLst>
          </p:cNvPr>
          <p:cNvSpPr/>
          <p:nvPr/>
        </p:nvSpPr>
        <p:spPr>
          <a:xfrm>
            <a:off x="4324706" y="1523182"/>
            <a:ext cx="206145" cy="480531"/>
          </a:xfrm>
          <a:prstGeom prst="cube">
            <a:avLst>
              <a:gd name="adj" fmla="val 25000"/>
            </a:avLst>
          </a:prstGeom>
          <a:solidFill>
            <a:schemeClr val="accent4">
              <a:lumMod val="40000"/>
              <a:lumOff val="6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2" name="Google Shape;116;p19">
            <a:extLst>
              <a:ext uri="{FF2B5EF4-FFF2-40B4-BE49-F238E27FC236}">
                <a16:creationId xmlns:a16="http://schemas.microsoft.com/office/drawing/2014/main" id="{0D475983-6151-3ACD-EDF1-9CA3E019100B}"/>
              </a:ext>
            </a:extLst>
          </p:cNvPr>
          <p:cNvSpPr/>
          <p:nvPr/>
        </p:nvSpPr>
        <p:spPr>
          <a:xfrm>
            <a:off x="4424907" y="1434844"/>
            <a:ext cx="206145" cy="659197"/>
          </a:xfrm>
          <a:prstGeom prst="cube">
            <a:avLst>
              <a:gd name="adj" fmla="val 68741"/>
            </a:avLst>
          </a:prstGeom>
          <a:solidFill>
            <a:schemeClr val="accent4">
              <a:lumMod val="40000"/>
              <a:lumOff val="6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831" name="直接箭头连接符 830">
            <a:extLst>
              <a:ext uri="{FF2B5EF4-FFF2-40B4-BE49-F238E27FC236}">
                <a16:creationId xmlns:a16="http://schemas.microsoft.com/office/drawing/2014/main" id="{39D873E2-E2F0-39A7-C762-F3122FD399D5}"/>
              </a:ext>
            </a:extLst>
          </p:cNvPr>
          <p:cNvCxnSpPr>
            <a:cxnSpLocks/>
          </p:cNvCxnSpPr>
          <p:nvPr/>
        </p:nvCxnSpPr>
        <p:spPr>
          <a:xfrm>
            <a:off x="1402181" y="994391"/>
            <a:ext cx="26269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837" name="文本框 836">
            <a:extLst>
              <a:ext uri="{FF2B5EF4-FFF2-40B4-BE49-F238E27FC236}">
                <a16:creationId xmlns:a16="http://schemas.microsoft.com/office/drawing/2014/main" id="{A9925CDB-0848-B555-B8DF-3C5E230374CC}"/>
              </a:ext>
            </a:extLst>
          </p:cNvPr>
          <p:cNvSpPr txBox="1"/>
          <p:nvPr/>
        </p:nvSpPr>
        <p:spPr>
          <a:xfrm>
            <a:off x="3829500" y="939138"/>
            <a:ext cx="1379171" cy="461665"/>
          </a:xfrm>
          <a:prstGeom prst="rect">
            <a:avLst/>
          </a:prstGeom>
          <a:noFill/>
        </p:spPr>
        <p:txBody>
          <a:bodyPr wrap="square">
            <a:spAutoFit/>
          </a:bodyPr>
          <a:lstStyle/>
          <a:p>
            <a:pPr algn="ctr"/>
            <a:r>
              <a:rPr lang="en-US" altLang="zh-CN" sz="1200" dirty="0">
                <a:latin typeface="Times New Roman" panose="02020603050405020304" pitchFamily="18" charset="0"/>
                <a:cs typeface="Times New Roman" panose="02020603050405020304" pitchFamily="18" charset="0"/>
              </a:rPr>
              <a:t>Semantic node sampler</a:t>
            </a:r>
            <a:endParaRPr lang="zh-CN" altLang="en-US" sz="1200" dirty="0">
              <a:latin typeface="Times New Roman" panose="02020603050405020304" pitchFamily="18" charset="0"/>
              <a:cs typeface="Times New Roman" panose="02020603050405020304" pitchFamily="18" charset="0"/>
            </a:endParaRPr>
          </a:p>
        </p:txBody>
      </p:sp>
      <p:sp>
        <p:nvSpPr>
          <p:cNvPr id="840" name="文本框 839">
            <a:extLst>
              <a:ext uri="{FF2B5EF4-FFF2-40B4-BE49-F238E27FC236}">
                <a16:creationId xmlns:a16="http://schemas.microsoft.com/office/drawing/2014/main" id="{387CBE0D-31D2-D5D8-505C-4458E9A4C0DF}"/>
              </a:ext>
            </a:extLst>
          </p:cNvPr>
          <p:cNvSpPr txBox="1"/>
          <p:nvPr/>
        </p:nvSpPr>
        <p:spPr>
          <a:xfrm>
            <a:off x="3921394" y="2093416"/>
            <a:ext cx="1277288" cy="461665"/>
          </a:xfrm>
          <a:prstGeom prst="rect">
            <a:avLst/>
          </a:prstGeom>
          <a:noFill/>
        </p:spPr>
        <p:txBody>
          <a:bodyPr wrap="square">
            <a:spAutoFit/>
          </a:bodyPr>
          <a:lstStyle/>
          <a:p>
            <a:pPr algn="ctr"/>
            <a:r>
              <a:rPr lang="en-US" altLang="zh-CN" sz="1200" dirty="0">
                <a:latin typeface="Times New Roman" panose="02020603050405020304" pitchFamily="18" charset="0"/>
                <a:cs typeface="Times New Roman" panose="02020603050405020304" pitchFamily="18" charset="0"/>
              </a:rPr>
              <a:t>Structure-aware edge filter</a:t>
            </a:r>
            <a:endParaRPr lang="zh-CN" altLang="en-US" sz="1200" dirty="0">
              <a:latin typeface="Times New Roman" panose="02020603050405020304" pitchFamily="18" charset="0"/>
              <a:cs typeface="Times New Roman" panose="02020603050405020304" pitchFamily="18" charset="0"/>
            </a:endParaRPr>
          </a:p>
        </p:txBody>
      </p:sp>
      <p:sp>
        <p:nvSpPr>
          <p:cNvPr id="844" name="文本框 843">
            <a:extLst>
              <a:ext uri="{FF2B5EF4-FFF2-40B4-BE49-F238E27FC236}">
                <a16:creationId xmlns:a16="http://schemas.microsoft.com/office/drawing/2014/main" id="{DBF66CB8-02C4-7022-4D3E-0D5E77DF8913}"/>
              </a:ext>
            </a:extLst>
          </p:cNvPr>
          <p:cNvSpPr txBox="1"/>
          <p:nvPr/>
        </p:nvSpPr>
        <p:spPr>
          <a:xfrm>
            <a:off x="182115" y="1451730"/>
            <a:ext cx="1088760"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Original graph</a:t>
            </a:r>
            <a:endParaRPr lang="zh-CN" altLang="en-US" sz="1200" dirty="0">
              <a:latin typeface="Times New Roman" panose="02020603050405020304" pitchFamily="18" charset="0"/>
              <a:cs typeface="Times New Roman" panose="02020603050405020304" pitchFamily="18" charset="0"/>
            </a:endParaRPr>
          </a:p>
        </p:txBody>
      </p:sp>
      <p:sp>
        <p:nvSpPr>
          <p:cNvPr id="848" name="文本框 847">
            <a:extLst>
              <a:ext uri="{FF2B5EF4-FFF2-40B4-BE49-F238E27FC236}">
                <a16:creationId xmlns:a16="http://schemas.microsoft.com/office/drawing/2014/main" id="{D1FFDE2E-86B4-D81E-4A67-F527CBBCF1C2}"/>
              </a:ext>
            </a:extLst>
          </p:cNvPr>
          <p:cNvSpPr txBox="1"/>
          <p:nvPr/>
        </p:nvSpPr>
        <p:spPr>
          <a:xfrm>
            <a:off x="-15929" y="-52396"/>
            <a:ext cx="4000468" cy="276999"/>
          </a:xfrm>
          <a:prstGeom prst="rect">
            <a:avLst/>
          </a:prstGeom>
          <a:noFill/>
        </p:spPr>
        <p:txBody>
          <a:bodyPr wrap="square" rtlCol="0">
            <a:spAutoFit/>
          </a:bodyPr>
          <a:lstStyle/>
          <a:p>
            <a:r>
              <a:rPr lang="en-US" altLang="zh-CN" sz="1200" b="1" dirty="0">
                <a:latin typeface="Times New Roman" panose="02020603050405020304" pitchFamily="18" charset="0"/>
                <a:cs typeface="Times New Roman" panose="02020603050405020304" pitchFamily="18" charset="0"/>
              </a:rPr>
              <a:t>a) Context-aware stealth-anchoring selection</a:t>
            </a:r>
          </a:p>
        </p:txBody>
      </p:sp>
      <p:sp>
        <p:nvSpPr>
          <p:cNvPr id="856" name="文本框 855">
            <a:extLst>
              <a:ext uri="{FF2B5EF4-FFF2-40B4-BE49-F238E27FC236}">
                <a16:creationId xmlns:a16="http://schemas.microsoft.com/office/drawing/2014/main" id="{91FE908A-0C70-5B1E-403D-4604ACE35956}"/>
              </a:ext>
            </a:extLst>
          </p:cNvPr>
          <p:cNvSpPr txBox="1"/>
          <p:nvPr/>
        </p:nvSpPr>
        <p:spPr>
          <a:xfrm>
            <a:off x="4803939" y="1807189"/>
            <a:ext cx="2011126" cy="461665"/>
          </a:xfrm>
          <a:prstGeom prst="rect">
            <a:avLst/>
          </a:prstGeom>
          <a:noFill/>
        </p:spPr>
        <p:txBody>
          <a:bodyPr wrap="square">
            <a:spAutoFit/>
          </a:bodyPr>
          <a:lstStyle/>
          <a:p>
            <a:pPr algn="ctr"/>
            <a:r>
              <a:rPr lang="en-US" altLang="zh-CN" sz="1200" dirty="0">
                <a:latin typeface="Times New Roman" panose="02020603050405020304" pitchFamily="18" charset="0"/>
                <a:cs typeface="Times New Roman" panose="02020603050405020304" pitchFamily="18" charset="0"/>
              </a:rPr>
              <a:t> Stealth-anchoring</a:t>
            </a:r>
          </a:p>
          <a:p>
            <a:pPr algn="ctr"/>
            <a:r>
              <a:rPr lang="en-US" altLang="zh-CN" sz="1200" dirty="0">
                <a:latin typeface="Times New Roman" panose="02020603050405020304" pitchFamily="18" charset="0"/>
                <a:cs typeface="Times New Roman" panose="02020603050405020304" pitchFamily="18" charset="0"/>
              </a:rPr>
              <a:t>region selection</a:t>
            </a:r>
            <a:endParaRPr lang="zh-CN" altLang="en-US" sz="1200" dirty="0">
              <a:latin typeface="Times New Roman" panose="02020603050405020304" pitchFamily="18" charset="0"/>
              <a:cs typeface="Times New Roman" panose="02020603050405020304" pitchFamily="18" charset="0"/>
            </a:endParaRPr>
          </a:p>
        </p:txBody>
      </p:sp>
      <p:sp>
        <p:nvSpPr>
          <p:cNvPr id="858" name="文本框 857">
            <a:extLst>
              <a:ext uri="{FF2B5EF4-FFF2-40B4-BE49-F238E27FC236}">
                <a16:creationId xmlns:a16="http://schemas.microsoft.com/office/drawing/2014/main" id="{0DAB45C6-DAC9-1D42-5C64-9505522C3912}"/>
              </a:ext>
            </a:extLst>
          </p:cNvPr>
          <p:cNvSpPr txBox="1"/>
          <p:nvPr/>
        </p:nvSpPr>
        <p:spPr>
          <a:xfrm>
            <a:off x="3322108" y="182877"/>
            <a:ext cx="829699" cy="461665"/>
          </a:xfrm>
          <a:prstGeom prst="rect">
            <a:avLst/>
          </a:prstGeom>
          <a:noFill/>
        </p:spPr>
        <p:txBody>
          <a:bodyPr wrap="square">
            <a:spAutoFit/>
          </a:bodyPr>
          <a:lstStyle/>
          <a:p>
            <a:pPr algn="ctr"/>
            <a:r>
              <a:rPr lang="en-US" altLang="zh-CN" sz="1200" dirty="0">
                <a:latin typeface="Times New Roman" panose="02020603050405020304" pitchFamily="18" charset="0"/>
                <a:cs typeface="Times New Roman" panose="02020603050405020304" pitchFamily="18" charset="0"/>
              </a:rPr>
              <a:t>Semantic </a:t>
            </a:r>
          </a:p>
          <a:p>
            <a:pPr algn="ctr"/>
            <a:r>
              <a:rPr lang="en-US" altLang="zh-CN" sz="1200" dirty="0">
                <a:latin typeface="Times New Roman" panose="02020603050405020304" pitchFamily="18" charset="0"/>
                <a:cs typeface="Times New Roman" panose="02020603050405020304" pitchFamily="18" charset="0"/>
              </a:rPr>
              <a:t>similarity</a:t>
            </a:r>
            <a:endParaRPr lang="zh-CN" altLang="en-US" sz="1200" dirty="0">
              <a:latin typeface="Times New Roman" panose="02020603050405020304" pitchFamily="18" charset="0"/>
              <a:cs typeface="Times New Roman" panose="02020603050405020304" pitchFamily="18" charset="0"/>
            </a:endParaRPr>
          </a:p>
        </p:txBody>
      </p:sp>
      <p:sp>
        <p:nvSpPr>
          <p:cNvPr id="860" name="文本框 859">
            <a:extLst>
              <a:ext uri="{FF2B5EF4-FFF2-40B4-BE49-F238E27FC236}">
                <a16:creationId xmlns:a16="http://schemas.microsoft.com/office/drawing/2014/main" id="{9F4AC153-3E06-7E65-F582-E20D71DA0036}"/>
              </a:ext>
            </a:extLst>
          </p:cNvPr>
          <p:cNvSpPr txBox="1"/>
          <p:nvPr/>
        </p:nvSpPr>
        <p:spPr>
          <a:xfrm>
            <a:off x="3169413" y="1800051"/>
            <a:ext cx="971968" cy="461665"/>
          </a:xfrm>
          <a:prstGeom prst="rect">
            <a:avLst/>
          </a:prstGeom>
          <a:noFill/>
        </p:spPr>
        <p:txBody>
          <a:bodyPr wrap="square">
            <a:spAutoFit/>
          </a:bodyPr>
          <a:lstStyle/>
          <a:p>
            <a:pPr algn="ctr"/>
            <a:r>
              <a:rPr lang="en-US" altLang="zh-CN" sz="1200" dirty="0">
                <a:latin typeface="Times New Roman" panose="02020603050405020304" pitchFamily="18" charset="0"/>
                <a:cs typeface="Times New Roman" panose="02020603050405020304" pitchFamily="18" charset="0"/>
              </a:rPr>
              <a:t>Structural  consistency</a:t>
            </a:r>
            <a:endParaRPr lang="zh-CN" altLang="en-US" sz="1200" dirty="0">
              <a:latin typeface="Times New Roman" panose="02020603050405020304" pitchFamily="18" charset="0"/>
              <a:cs typeface="Times New Roman" panose="02020603050405020304" pitchFamily="18" charset="0"/>
            </a:endParaRPr>
          </a:p>
        </p:txBody>
      </p:sp>
      <p:pic>
        <p:nvPicPr>
          <p:cNvPr id="869" name="图片 868">
            <a:extLst>
              <a:ext uri="{FF2B5EF4-FFF2-40B4-BE49-F238E27FC236}">
                <a16:creationId xmlns:a16="http://schemas.microsoft.com/office/drawing/2014/main" id="{A90D9195-F9EB-728B-AAEF-FDE2705E15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1288" y="3942513"/>
            <a:ext cx="893269" cy="958453"/>
          </a:xfrm>
          <a:prstGeom prst="rect">
            <a:avLst/>
          </a:prstGeom>
        </p:spPr>
      </p:pic>
      <p:cxnSp>
        <p:nvCxnSpPr>
          <p:cNvPr id="913" name="直接箭头连接符 912">
            <a:extLst>
              <a:ext uri="{FF2B5EF4-FFF2-40B4-BE49-F238E27FC236}">
                <a16:creationId xmlns:a16="http://schemas.microsoft.com/office/drawing/2014/main" id="{BF5BF38E-1453-DD59-914A-DCF6AB98AB39}"/>
              </a:ext>
            </a:extLst>
          </p:cNvPr>
          <p:cNvCxnSpPr>
            <a:cxnSpLocks/>
          </p:cNvCxnSpPr>
          <p:nvPr/>
        </p:nvCxnSpPr>
        <p:spPr>
          <a:xfrm>
            <a:off x="1236887" y="4488293"/>
            <a:ext cx="27530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931" name="直接连接符 930">
            <a:extLst>
              <a:ext uri="{FF2B5EF4-FFF2-40B4-BE49-F238E27FC236}">
                <a16:creationId xmlns:a16="http://schemas.microsoft.com/office/drawing/2014/main" id="{DFBA3C9E-446C-9562-63DA-34581DD9736A}"/>
              </a:ext>
            </a:extLst>
          </p:cNvPr>
          <p:cNvCxnSpPr>
            <a:cxnSpLocks/>
            <a:stCxn id="935" idx="2"/>
            <a:endCxn id="932" idx="6"/>
          </p:cNvCxnSpPr>
          <p:nvPr/>
        </p:nvCxnSpPr>
        <p:spPr>
          <a:xfrm flipH="1">
            <a:off x="2001697" y="4591586"/>
            <a:ext cx="87444" cy="7257"/>
          </a:xfrm>
          <a:prstGeom prst="line">
            <a:avLst/>
          </a:prstGeom>
          <a:ln w="19050">
            <a:solidFill>
              <a:srgbClr val="00B050"/>
            </a:solidFill>
          </a:ln>
        </p:spPr>
        <p:style>
          <a:lnRef idx="2">
            <a:schemeClr val="dk1"/>
          </a:lnRef>
          <a:fillRef idx="0">
            <a:schemeClr val="dk1"/>
          </a:fillRef>
          <a:effectRef idx="1">
            <a:schemeClr val="dk1"/>
          </a:effectRef>
          <a:fontRef idx="minor">
            <a:schemeClr val="tx1"/>
          </a:fontRef>
        </p:style>
      </p:cxnSp>
      <p:sp>
        <p:nvSpPr>
          <p:cNvPr id="932" name="椭圆 931">
            <a:extLst>
              <a:ext uri="{FF2B5EF4-FFF2-40B4-BE49-F238E27FC236}">
                <a16:creationId xmlns:a16="http://schemas.microsoft.com/office/drawing/2014/main" id="{5DE70711-6D49-42D7-43CA-FF44A3B8F329}"/>
              </a:ext>
            </a:extLst>
          </p:cNvPr>
          <p:cNvSpPr/>
          <p:nvPr/>
        </p:nvSpPr>
        <p:spPr>
          <a:xfrm>
            <a:off x="1923725" y="4559857"/>
            <a:ext cx="77972" cy="77972"/>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33" name="直接连接符 932">
            <a:extLst>
              <a:ext uri="{FF2B5EF4-FFF2-40B4-BE49-F238E27FC236}">
                <a16:creationId xmlns:a16="http://schemas.microsoft.com/office/drawing/2014/main" id="{B0439C9B-BA44-3FFD-926E-FA9151E44615}"/>
              </a:ext>
            </a:extLst>
          </p:cNvPr>
          <p:cNvCxnSpPr>
            <a:cxnSpLocks/>
            <a:stCxn id="935" idx="0"/>
            <a:endCxn id="934" idx="5"/>
          </p:cNvCxnSpPr>
          <p:nvPr/>
        </p:nvCxnSpPr>
        <p:spPr>
          <a:xfrm flipH="1" flipV="1">
            <a:off x="2040624" y="4488293"/>
            <a:ext cx="87503" cy="64307"/>
          </a:xfrm>
          <a:prstGeom prst="line">
            <a:avLst/>
          </a:prstGeom>
          <a:ln w="19050">
            <a:solidFill>
              <a:srgbClr val="00B050"/>
            </a:solidFill>
          </a:ln>
        </p:spPr>
        <p:style>
          <a:lnRef idx="2">
            <a:schemeClr val="dk1"/>
          </a:lnRef>
          <a:fillRef idx="0">
            <a:schemeClr val="dk1"/>
          </a:fillRef>
          <a:effectRef idx="1">
            <a:schemeClr val="dk1"/>
          </a:effectRef>
          <a:fontRef idx="minor">
            <a:schemeClr val="tx1"/>
          </a:fontRef>
        </p:style>
      </p:cxnSp>
      <p:sp>
        <p:nvSpPr>
          <p:cNvPr id="934" name="椭圆 933">
            <a:extLst>
              <a:ext uri="{FF2B5EF4-FFF2-40B4-BE49-F238E27FC236}">
                <a16:creationId xmlns:a16="http://schemas.microsoft.com/office/drawing/2014/main" id="{7206A62C-980B-F30B-370B-E1B2AED03338}"/>
              </a:ext>
            </a:extLst>
          </p:cNvPr>
          <p:cNvSpPr/>
          <p:nvPr/>
        </p:nvSpPr>
        <p:spPr>
          <a:xfrm>
            <a:off x="1974071" y="4421740"/>
            <a:ext cx="77972" cy="77972"/>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5" name="椭圆 934">
            <a:extLst>
              <a:ext uri="{FF2B5EF4-FFF2-40B4-BE49-F238E27FC236}">
                <a16:creationId xmlns:a16="http://schemas.microsoft.com/office/drawing/2014/main" id="{E4F6583D-A8F6-D3A3-BCDE-7AFB49BC305E}"/>
              </a:ext>
            </a:extLst>
          </p:cNvPr>
          <p:cNvSpPr/>
          <p:nvPr/>
        </p:nvSpPr>
        <p:spPr>
          <a:xfrm>
            <a:off x="2089141" y="4552600"/>
            <a:ext cx="77972" cy="77972"/>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8" name="椭圆 937">
            <a:extLst>
              <a:ext uri="{FF2B5EF4-FFF2-40B4-BE49-F238E27FC236}">
                <a16:creationId xmlns:a16="http://schemas.microsoft.com/office/drawing/2014/main" id="{B500CE88-F77A-4BA8-89D2-21FAC484A5E5}"/>
              </a:ext>
            </a:extLst>
          </p:cNvPr>
          <p:cNvSpPr/>
          <p:nvPr/>
        </p:nvSpPr>
        <p:spPr>
          <a:xfrm>
            <a:off x="1868615" y="4388380"/>
            <a:ext cx="326220" cy="326725"/>
          </a:xfrm>
          <a:prstGeom prst="ellipse">
            <a:avLst/>
          </a:prstGeom>
          <a:noFill/>
          <a:ln>
            <a:solidFill>
              <a:srgbClr val="00B050"/>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9" name="文本框 938">
            <a:extLst>
              <a:ext uri="{FF2B5EF4-FFF2-40B4-BE49-F238E27FC236}">
                <a16:creationId xmlns:a16="http://schemas.microsoft.com/office/drawing/2014/main" id="{04A735D5-846A-D177-F8AF-5BBD9590003C}"/>
              </a:ext>
            </a:extLst>
          </p:cNvPr>
          <p:cNvSpPr txBox="1"/>
          <p:nvPr/>
        </p:nvSpPr>
        <p:spPr>
          <a:xfrm>
            <a:off x="1867326" y="4050057"/>
            <a:ext cx="389850" cy="461665"/>
          </a:xfrm>
          <a:prstGeom prst="rect">
            <a:avLst/>
          </a:prstGeom>
          <a:noFill/>
        </p:spPr>
        <p:txBody>
          <a:bodyPr wrap="square" rtlCol="0">
            <a:spAutoFit/>
          </a:bodyPr>
          <a:lstStyle/>
          <a:p>
            <a:r>
              <a:rPr lang="en-US" altLang="zh-CN" sz="2400" dirty="0"/>
              <a:t>+</a:t>
            </a:r>
            <a:endParaRPr lang="zh-CN" altLang="en-US" sz="2400" dirty="0"/>
          </a:p>
        </p:txBody>
      </p:sp>
      <p:cxnSp>
        <p:nvCxnSpPr>
          <p:cNvPr id="940" name="直接箭头连接符 939">
            <a:extLst>
              <a:ext uri="{FF2B5EF4-FFF2-40B4-BE49-F238E27FC236}">
                <a16:creationId xmlns:a16="http://schemas.microsoft.com/office/drawing/2014/main" id="{C4F727AC-9C61-DAC2-C2C9-1DD533E3C12D}"/>
              </a:ext>
            </a:extLst>
          </p:cNvPr>
          <p:cNvCxnSpPr>
            <a:cxnSpLocks/>
          </p:cNvCxnSpPr>
          <p:nvPr/>
        </p:nvCxnSpPr>
        <p:spPr>
          <a:xfrm>
            <a:off x="2497600" y="4280889"/>
            <a:ext cx="40985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950" name="流程图: 手动操作 949">
            <a:extLst>
              <a:ext uri="{FF2B5EF4-FFF2-40B4-BE49-F238E27FC236}">
                <a16:creationId xmlns:a16="http://schemas.microsoft.com/office/drawing/2014/main" id="{BAB3AD4C-B5F3-8826-6FE0-4BD8418DFB36}"/>
              </a:ext>
            </a:extLst>
          </p:cNvPr>
          <p:cNvSpPr/>
          <p:nvPr/>
        </p:nvSpPr>
        <p:spPr>
          <a:xfrm rot="16200000">
            <a:off x="2323693" y="3764994"/>
            <a:ext cx="1864244" cy="575402"/>
          </a:xfrm>
          <a:prstGeom prst="flowChartManualOperation">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51" name="文本框 950">
            <a:extLst>
              <a:ext uri="{FF2B5EF4-FFF2-40B4-BE49-F238E27FC236}">
                <a16:creationId xmlns:a16="http://schemas.microsoft.com/office/drawing/2014/main" id="{8AFFF5B3-F328-7B7F-FEF5-D1A5AA0C674A}"/>
              </a:ext>
            </a:extLst>
          </p:cNvPr>
          <p:cNvSpPr txBox="1"/>
          <p:nvPr/>
        </p:nvSpPr>
        <p:spPr>
          <a:xfrm>
            <a:off x="2907450" y="3833592"/>
            <a:ext cx="699230" cy="461665"/>
          </a:xfrm>
          <a:prstGeom prst="rect">
            <a:avLst/>
          </a:prstGeom>
          <a:noFill/>
        </p:spPr>
        <p:txBody>
          <a:bodyPr wrap="square" rtlCol="0">
            <a:spAutoFit/>
          </a:bodyPr>
          <a:lstStyle/>
          <a:p>
            <a:pPr algn="ctr"/>
            <a:r>
              <a:rPr lang="en-US" altLang="zh-CN" sz="1200" dirty="0">
                <a:latin typeface="Times New Roman" panose="02020603050405020304" pitchFamily="18" charset="0"/>
                <a:cs typeface="Times New Roman" panose="02020603050405020304" pitchFamily="18" charset="0"/>
              </a:rPr>
              <a:t>GNN </a:t>
            </a:r>
          </a:p>
          <a:p>
            <a:pPr algn="ctr"/>
            <a:r>
              <a:rPr lang="en-US" altLang="zh-CN" sz="1200" dirty="0">
                <a:latin typeface="Times New Roman" panose="02020603050405020304" pitchFamily="18" charset="0"/>
                <a:cs typeface="Times New Roman" panose="02020603050405020304" pitchFamily="18" charset="0"/>
              </a:rPr>
              <a:t>Encoder</a:t>
            </a:r>
            <a:endParaRPr lang="zh-CN" altLang="en-US" sz="1200" dirty="0">
              <a:latin typeface="Times New Roman" panose="02020603050405020304" pitchFamily="18" charset="0"/>
              <a:cs typeface="Times New Roman" panose="02020603050405020304" pitchFamily="18" charset="0"/>
            </a:endParaRPr>
          </a:p>
        </p:txBody>
      </p:sp>
      <p:sp>
        <p:nvSpPr>
          <p:cNvPr id="962" name="文本框 961">
            <a:extLst>
              <a:ext uri="{FF2B5EF4-FFF2-40B4-BE49-F238E27FC236}">
                <a16:creationId xmlns:a16="http://schemas.microsoft.com/office/drawing/2014/main" id="{B942572A-CC43-286E-59A2-4221CDF5E2A2}"/>
              </a:ext>
            </a:extLst>
          </p:cNvPr>
          <p:cNvSpPr txBox="1"/>
          <p:nvPr/>
        </p:nvSpPr>
        <p:spPr>
          <a:xfrm>
            <a:off x="4278106" y="4783652"/>
            <a:ext cx="2363807"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  Stealth-anchoring region features</a:t>
            </a:r>
            <a:endParaRPr lang="zh-CN" altLang="en-US" sz="1200" dirty="0">
              <a:latin typeface="Times New Roman" panose="02020603050405020304" pitchFamily="18" charset="0"/>
              <a:cs typeface="Times New Roman" panose="02020603050405020304" pitchFamily="18" charset="0"/>
            </a:endParaRPr>
          </a:p>
        </p:txBody>
      </p:sp>
      <p:sp>
        <p:nvSpPr>
          <p:cNvPr id="963" name="文本框 962">
            <a:extLst>
              <a:ext uri="{FF2B5EF4-FFF2-40B4-BE49-F238E27FC236}">
                <a16:creationId xmlns:a16="http://schemas.microsoft.com/office/drawing/2014/main" id="{F97D8EAC-18EE-4EC7-C946-46F8A0F2957C}"/>
              </a:ext>
            </a:extLst>
          </p:cNvPr>
          <p:cNvSpPr txBox="1"/>
          <p:nvPr/>
        </p:nvSpPr>
        <p:spPr>
          <a:xfrm>
            <a:off x="4955121" y="4063407"/>
            <a:ext cx="1068002"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CSS features</a:t>
            </a:r>
            <a:endParaRPr lang="zh-CN" altLang="en-US" sz="1200" dirty="0">
              <a:latin typeface="Times New Roman" panose="02020603050405020304" pitchFamily="18" charset="0"/>
              <a:cs typeface="Times New Roman" panose="02020603050405020304" pitchFamily="18" charset="0"/>
            </a:endParaRPr>
          </a:p>
        </p:txBody>
      </p:sp>
      <p:sp>
        <p:nvSpPr>
          <p:cNvPr id="964" name="文本框 963">
            <a:extLst>
              <a:ext uri="{FF2B5EF4-FFF2-40B4-BE49-F238E27FC236}">
                <a16:creationId xmlns:a16="http://schemas.microsoft.com/office/drawing/2014/main" id="{1852EEA1-5C70-8B5D-FC53-3FE290E2912C}"/>
              </a:ext>
            </a:extLst>
          </p:cNvPr>
          <p:cNvSpPr txBox="1"/>
          <p:nvPr/>
        </p:nvSpPr>
        <p:spPr>
          <a:xfrm>
            <a:off x="4669961" y="3398496"/>
            <a:ext cx="1637798"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Original graph features</a:t>
            </a:r>
            <a:endParaRPr lang="zh-CN" altLang="en-US" sz="1200" dirty="0">
              <a:latin typeface="Times New Roman" panose="02020603050405020304" pitchFamily="18" charset="0"/>
              <a:cs typeface="Times New Roman" panose="02020603050405020304" pitchFamily="18" charset="0"/>
            </a:endParaRPr>
          </a:p>
        </p:txBody>
      </p:sp>
      <p:cxnSp>
        <p:nvCxnSpPr>
          <p:cNvPr id="966" name="直接箭头连接符 965">
            <a:extLst>
              <a:ext uri="{FF2B5EF4-FFF2-40B4-BE49-F238E27FC236}">
                <a16:creationId xmlns:a16="http://schemas.microsoft.com/office/drawing/2014/main" id="{092FD5E2-6498-C04A-366F-68B63C3D7696}"/>
              </a:ext>
            </a:extLst>
          </p:cNvPr>
          <p:cNvCxnSpPr>
            <a:cxnSpLocks/>
          </p:cNvCxnSpPr>
          <p:nvPr/>
        </p:nvCxnSpPr>
        <p:spPr>
          <a:xfrm flipV="1">
            <a:off x="5001036" y="3635810"/>
            <a:ext cx="0" cy="28353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970" name="直接箭头连接符 969">
            <a:extLst>
              <a:ext uri="{FF2B5EF4-FFF2-40B4-BE49-F238E27FC236}">
                <a16:creationId xmlns:a16="http://schemas.microsoft.com/office/drawing/2014/main" id="{7880B7E5-A208-7160-8574-8356F430FEC1}"/>
              </a:ext>
            </a:extLst>
          </p:cNvPr>
          <p:cNvCxnSpPr>
            <a:cxnSpLocks/>
          </p:cNvCxnSpPr>
          <p:nvPr/>
        </p:nvCxnSpPr>
        <p:spPr>
          <a:xfrm>
            <a:off x="5178028" y="4299215"/>
            <a:ext cx="0" cy="29771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971" name="直接箭头连接符 970">
            <a:extLst>
              <a:ext uri="{FF2B5EF4-FFF2-40B4-BE49-F238E27FC236}">
                <a16:creationId xmlns:a16="http://schemas.microsoft.com/office/drawing/2014/main" id="{12AACFF2-FA8C-9D9F-80EF-A4776EE41D49}"/>
              </a:ext>
            </a:extLst>
          </p:cNvPr>
          <p:cNvCxnSpPr>
            <a:cxnSpLocks/>
          </p:cNvCxnSpPr>
          <p:nvPr/>
        </p:nvCxnSpPr>
        <p:spPr>
          <a:xfrm>
            <a:off x="4992757" y="4299217"/>
            <a:ext cx="0" cy="29771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984" name="直接箭头连接符 983">
            <a:extLst>
              <a:ext uri="{FF2B5EF4-FFF2-40B4-BE49-F238E27FC236}">
                <a16:creationId xmlns:a16="http://schemas.microsoft.com/office/drawing/2014/main" id="{30089345-A376-E9E2-AEBB-4E8852B00E5B}"/>
              </a:ext>
            </a:extLst>
          </p:cNvPr>
          <p:cNvCxnSpPr>
            <a:cxnSpLocks/>
          </p:cNvCxnSpPr>
          <p:nvPr/>
        </p:nvCxnSpPr>
        <p:spPr>
          <a:xfrm>
            <a:off x="5342942" y="4299218"/>
            <a:ext cx="0" cy="29771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985" name="直接箭头连接符 984">
            <a:extLst>
              <a:ext uri="{FF2B5EF4-FFF2-40B4-BE49-F238E27FC236}">
                <a16:creationId xmlns:a16="http://schemas.microsoft.com/office/drawing/2014/main" id="{B54331D4-485D-37CF-C21E-4A38C8411E20}"/>
              </a:ext>
            </a:extLst>
          </p:cNvPr>
          <p:cNvCxnSpPr>
            <a:cxnSpLocks/>
          </p:cNvCxnSpPr>
          <p:nvPr/>
        </p:nvCxnSpPr>
        <p:spPr>
          <a:xfrm>
            <a:off x="5492353" y="4293524"/>
            <a:ext cx="0" cy="29771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986" name="直接箭头连接符 985">
            <a:extLst>
              <a:ext uri="{FF2B5EF4-FFF2-40B4-BE49-F238E27FC236}">
                <a16:creationId xmlns:a16="http://schemas.microsoft.com/office/drawing/2014/main" id="{D33574DB-0DEE-CBA3-0060-1EC9B1E4337C}"/>
              </a:ext>
            </a:extLst>
          </p:cNvPr>
          <p:cNvCxnSpPr>
            <a:cxnSpLocks/>
          </p:cNvCxnSpPr>
          <p:nvPr/>
        </p:nvCxnSpPr>
        <p:spPr>
          <a:xfrm>
            <a:off x="5660091" y="4292129"/>
            <a:ext cx="0" cy="29771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987" name="直接箭头连接符 986">
            <a:extLst>
              <a:ext uri="{FF2B5EF4-FFF2-40B4-BE49-F238E27FC236}">
                <a16:creationId xmlns:a16="http://schemas.microsoft.com/office/drawing/2014/main" id="{20A273EA-9AC6-4FDA-7C01-FA3287DC6B8E}"/>
              </a:ext>
            </a:extLst>
          </p:cNvPr>
          <p:cNvCxnSpPr>
            <a:cxnSpLocks/>
          </p:cNvCxnSpPr>
          <p:nvPr/>
        </p:nvCxnSpPr>
        <p:spPr>
          <a:xfrm>
            <a:off x="5809502" y="4297819"/>
            <a:ext cx="0" cy="29771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989" name="文本框 988">
            <a:extLst>
              <a:ext uri="{FF2B5EF4-FFF2-40B4-BE49-F238E27FC236}">
                <a16:creationId xmlns:a16="http://schemas.microsoft.com/office/drawing/2014/main" id="{36A07491-A667-69EB-7E55-096595FC273C}"/>
              </a:ext>
            </a:extLst>
          </p:cNvPr>
          <p:cNvSpPr txBox="1"/>
          <p:nvPr/>
        </p:nvSpPr>
        <p:spPr>
          <a:xfrm>
            <a:off x="1525437" y="4682256"/>
            <a:ext cx="1073628" cy="461665"/>
          </a:xfrm>
          <a:prstGeom prst="rect">
            <a:avLst/>
          </a:prstGeom>
          <a:noFill/>
        </p:spPr>
        <p:txBody>
          <a:bodyPr wrap="square">
            <a:spAutoFit/>
          </a:bodyPr>
          <a:lstStyle/>
          <a:p>
            <a:pPr algn="ctr"/>
            <a:r>
              <a:rPr lang="en-US" altLang="zh-CN" sz="1200" dirty="0">
                <a:latin typeface="Times New Roman" panose="02020603050405020304" pitchFamily="18" charset="0"/>
                <a:cs typeface="Times New Roman" panose="02020603050405020304" pitchFamily="18" charset="0"/>
              </a:rPr>
              <a:t>Cue-sensitive   </a:t>
            </a:r>
          </a:p>
          <a:p>
            <a:pPr algn="ctr"/>
            <a:r>
              <a:rPr lang="en-US" altLang="zh-CN" sz="1200" dirty="0">
                <a:latin typeface="Times New Roman" panose="02020603050405020304" pitchFamily="18" charset="0"/>
                <a:cs typeface="Times New Roman" panose="02020603050405020304" pitchFamily="18" charset="0"/>
              </a:rPr>
              <a:t>subgraph</a:t>
            </a:r>
            <a:endParaRPr lang="zh-CN" altLang="en-US" sz="1200" dirty="0">
              <a:latin typeface="Times New Roman" panose="02020603050405020304" pitchFamily="18" charset="0"/>
              <a:cs typeface="Times New Roman" panose="02020603050405020304" pitchFamily="18" charset="0"/>
            </a:endParaRPr>
          </a:p>
        </p:txBody>
      </p:sp>
      <p:cxnSp>
        <p:nvCxnSpPr>
          <p:cNvPr id="999" name="直接箭头连接符 998">
            <a:extLst>
              <a:ext uri="{FF2B5EF4-FFF2-40B4-BE49-F238E27FC236}">
                <a16:creationId xmlns:a16="http://schemas.microsoft.com/office/drawing/2014/main" id="{EE41EBCF-CECA-F9D1-7C1C-A664F339457A}"/>
              </a:ext>
            </a:extLst>
          </p:cNvPr>
          <p:cNvCxnSpPr>
            <a:cxnSpLocks/>
          </p:cNvCxnSpPr>
          <p:nvPr/>
        </p:nvCxnSpPr>
        <p:spPr>
          <a:xfrm flipV="1">
            <a:off x="5162671" y="3641502"/>
            <a:ext cx="0" cy="28353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000" name="直接箭头连接符 999">
            <a:extLst>
              <a:ext uri="{FF2B5EF4-FFF2-40B4-BE49-F238E27FC236}">
                <a16:creationId xmlns:a16="http://schemas.microsoft.com/office/drawing/2014/main" id="{A2159384-1D9B-1E02-8ED6-EED452F8D8C3}"/>
              </a:ext>
            </a:extLst>
          </p:cNvPr>
          <p:cNvCxnSpPr>
            <a:cxnSpLocks/>
          </p:cNvCxnSpPr>
          <p:nvPr/>
        </p:nvCxnSpPr>
        <p:spPr>
          <a:xfrm flipV="1">
            <a:off x="5339741" y="3643649"/>
            <a:ext cx="0" cy="28353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001" name="直接箭头连接符 1000">
            <a:extLst>
              <a:ext uri="{FF2B5EF4-FFF2-40B4-BE49-F238E27FC236}">
                <a16:creationId xmlns:a16="http://schemas.microsoft.com/office/drawing/2014/main" id="{BB6196D0-B71E-8B98-AC0C-D811F0CE1103}"/>
              </a:ext>
            </a:extLst>
          </p:cNvPr>
          <p:cNvCxnSpPr>
            <a:cxnSpLocks/>
          </p:cNvCxnSpPr>
          <p:nvPr/>
        </p:nvCxnSpPr>
        <p:spPr>
          <a:xfrm flipV="1">
            <a:off x="5492140" y="3637957"/>
            <a:ext cx="0" cy="28353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002" name="直接箭头连接符 1001">
            <a:extLst>
              <a:ext uri="{FF2B5EF4-FFF2-40B4-BE49-F238E27FC236}">
                <a16:creationId xmlns:a16="http://schemas.microsoft.com/office/drawing/2014/main" id="{30814CE9-F14C-E511-AB87-BCCE6BADD7E9}"/>
              </a:ext>
            </a:extLst>
          </p:cNvPr>
          <p:cNvCxnSpPr>
            <a:cxnSpLocks/>
          </p:cNvCxnSpPr>
          <p:nvPr/>
        </p:nvCxnSpPr>
        <p:spPr>
          <a:xfrm flipV="1">
            <a:off x="5658686" y="3641501"/>
            <a:ext cx="0" cy="28353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003" name="直接箭头连接符 1002">
            <a:extLst>
              <a:ext uri="{FF2B5EF4-FFF2-40B4-BE49-F238E27FC236}">
                <a16:creationId xmlns:a16="http://schemas.microsoft.com/office/drawing/2014/main" id="{8DEF63C7-E053-9E3B-5DD1-8C97694E0509}"/>
              </a:ext>
            </a:extLst>
          </p:cNvPr>
          <p:cNvCxnSpPr>
            <a:cxnSpLocks/>
          </p:cNvCxnSpPr>
          <p:nvPr/>
        </p:nvCxnSpPr>
        <p:spPr>
          <a:xfrm flipV="1">
            <a:off x="5812187" y="3637205"/>
            <a:ext cx="0" cy="28353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009" name="连接符: 肘形 1008">
            <a:extLst>
              <a:ext uri="{FF2B5EF4-FFF2-40B4-BE49-F238E27FC236}">
                <a16:creationId xmlns:a16="http://schemas.microsoft.com/office/drawing/2014/main" id="{6863E777-E211-53FB-1A59-D4624A37AFC2}"/>
              </a:ext>
            </a:extLst>
          </p:cNvPr>
          <p:cNvCxnSpPr>
            <a:cxnSpLocks/>
            <a:endCxn id="869" idx="0"/>
          </p:cNvCxnSpPr>
          <p:nvPr/>
        </p:nvCxnSpPr>
        <p:spPr>
          <a:xfrm rot="16200000" flipH="1" flipV="1">
            <a:off x="2670020" y="1209266"/>
            <a:ext cx="711150" cy="4755343"/>
          </a:xfrm>
          <a:prstGeom prst="bentConnector3">
            <a:avLst>
              <a:gd name="adj1" fmla="val -52351"/>
            </a:avLst>
          </a:prstGeom>
          <a:ln>
            <a:prstDash val="dash"/>
            <a:tailEnd type="triangle"/>
          </a:ln>
        </p:spPr>
        <p:style>
          <a:lnRef idx="2">
            <a:schemeClr val="dk1"/>
          </a:lnRef>
          <a:fillRef idx="0">
            <a:schemeClr val="dk1"/>
          </a:fillRef>
          <a:effectRef idx="1">
            <a:schemeClr val="dk1"/>
          </a:effectRef>
          <a:fontRef idx="minor">
            <a:schemeClr val="tx1"/>
          </a:fontRef>
        </p:style>
      </p:cxnSp>
      <p:cxnSp>
        <p:nvCxnSpPr>
          <p:cNvPr id="1017" name="连接符: 肘形 1016">
            <a:extLst>
              <a:ext uri="{FF2B5EF4-FFF2-40B4-BE49-F238E27FC236}">
                <a16:creationId xmlns:a16="http://schemas.microsoft.com/office/drawing/2014/main" id="{1E6A5552-F692-7E96-871A-2E614EFD790B}"/>
              </a:ext>
            </a:extLst>
          </p:cNvPr>
          <p:cNvCxnSpPr>
            <a:cxnSpLocks/>
            <a:stCxn id="962" idx="2"/>
            <a:endCxn id="1021" idx="2"/>
          </p:cNvCxnSpPr>
          <p:nvPr/>
        </p:nvCxnSpPr>
        <p:spPr>
          <a:xfrm rot="5400000" flipH="1">
            <a:off x="3087846" y="2688487"/>
            <a:ext cx="55230" cy="4689099"/>
          </a:xfrm>
          <a:prstGeom prst="bentConnector3">
            <a:avLst>
              <a:gd name="adj1" fmla="val -497527"/>
            </a:avLst>
          </a:prstGeom>
          <a:ln>
            <a:solidFill>
              <a:schemeClr val="tx1"/>
            </a:solidFill>
            <a:prstDash val="dash"/>
            <a:tailEnd type="triangle"/>
          </a:ln>
        </p:spPr>
        <p:style>
          <a:lnRef idx="2">
            <a:schemeClr val="dk1"/>
          </a:lnRef>
          <a:fillRef idx="0">
            <a:schemeClr val="dk1"/>
          </a:fillRef>
          <a:effectRef idx="1">
            <a:schemeClr val="dk1"/>
          </a:effectRef>
          <a:fontRef idx="minor">
            <a:schemeClr val="tx1"/>
          </a:fontRef>
        </p:style>
      </p:cxnSp>
      <p:sp>
        <p:nvSpPr>
          <p:cNvPr id="1021" name="文本框 1020">
            <a:extLst>
              <a:ext uri="{FF2B5EF4-FFF2-40B4-BE49-F238E27FC236}">
                <a16:creationId xmlns:a16="http://schemas.microsoft.com/office/drawing/2014/main" id="{E3C30A13-37FC-67A7-CFD9-22515330AB7B}"/>
              </a:ext>
            </a:extLst>
          </p:cNvPr>
          <p:cNvSpPr txBox="1"/>
          <p:nvPr/>
        </p:nvSpPr>
        <p:spPr>
          <a:xfrm>
            <a:off x="231340" y="4728422"/>
            <a:ext cx="1079142" cy="276999"/>
          </a:xfrm>
          <a:prstGeom prst="rect">
            <a:avLst/>
          </a:prstGeom>
          <a:noFill/>
        </p:spPr>
        <p:txBody>
          <a:bodyPr wrap="square" rtlCol="0">
            <a:spAutoFit/>
          </a:bodyPr>
          <a:lstStyle/>
          <a:p>
            <a:r>
              <a:rPr lang="en-US" altLang="zh-CN" sz="1200" dirty="0">
                <a:latin typeface="Times New Roman" panose="02020603050405020304" pitchFamily="18" charset="0"/>
                <a:cs typeface="Times New Roman" panose="02020603050405020304" pitchFamily="18" charset="0"/>
              </a:rPr>
              <a:t>CSS generator</a:t>
            </a:r>
            <a:endParaRPr lang="zh-CN" altLang="en-US" sz="1200" dirty="0">
              <a:latin typeface="Times New Roman" panose="02020603050405020304" pitchFamily="18" charset="0"/>
              <a:cs typeface="Times New Roman" panose="02020603050405020304" pitchFamily="18" charset="0"/>
            </a:endParaRPr>
          </a:p>
        </p:txBody>
      </p:sp>
      <p:cxnSp>
        <p:nvCxnSpPr>
          <p:cNvPr id="1055" name="直接箭头连接符 1054">
            <a:extLst>
              <a:ext uri="{FF2B5EF4-FFF2-40B4-BE49-F238E27FC236}">
                <a16:creationId xmlns:a16="http://schemas.microsoft.com/office/drawing/2014/main" id="{4C52BB96-FA6D-FA66-B531-0726BD2AB07B}"/>
              </a:ext>
            </a:extLst>
          </p:cNvPr>
          <p:cNvCxnSpPr>
            <a:cxnSpLocks/>
          </p:cNvCxnSpPr>
          <p:nvPr/>
        </p:nvCxnSpPr>
        <p:spPr>
          <a:xfrm>
            <a:off x="2038723" y="5180865"/>
            <a:ext cx="0" cy="29015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082" name="椭圆 1081">
            <a:extLst>
              <a:ext uri="{FF2B5EF4-FFF2-40B4-BE49-F238E27FC236}">
                <a16:creationId xmlns:a16="http://schemas.microsoft.com/office/drawing/2014/main" id="{50C6787C-9F49-10EC-53A3-AD95DD1BF8B7}"/>
              </a:ext>
            </a:extLst>
          </p:cNvPr>
          <p:cNvSpPr/>
          <p:nvPr/>
        </p:nvSpPr>
        <p:spPr>
          <a:xfrm>
            <a:off x="1288457" y="5641839"/>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1083" name="椭圆 1082">
            <a:extLst>
              <a:ext uri="{FF2B5EF4-FFF2-40B4-BE49-F238E27FC236}">
                <a16:creationId xmlns:a16="http://schemas.microsoft.com/office/drawing/2014/main" id="{5F3FC0FF-3E1F-C3C7-F0CA-444DFD57AF19}"/>
              </a:ext>
            </a:extLst>
          </p:cNvPr>
          <p:cNvSpPr/>
          <p:nvPr/>
        </p:nvSpPr>
        <p:spPr>
          <a:xfrm>
            <a:off x="1593257" y="6015100"/>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084" name="椭圆 1083">
            <a:extLst>
              <a:ext uri="{FF2B5EF4-FFF2-40B4-BE49-F238E27FC236}">
                <a16:creationId xmlns:a16="http://schemas.microsoft.com/office/drawing/2014/main" id="{A850C9AC-414F-8BDC-77A8-6062420F478C}"/>
              </a:ext>
            </a:extLst>
          </p:cNvPr>
          <p:cNvSpPr/>
          <p:nvPr/>
        </p:nvSpPr>
        <p:spPr>
          <a:xfrm>
            <a:off x="1647171" y="6452994"/>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1085" name="直接连接符 1084">
            <a:extLst>
              <a:ext uri="{FF2B5EF4-FFF2-40B4-BE49-F238E27FC236}">
                <a16:creationId xmlns:a16="http://schemas.microsoft.com/office/drawing/2014/main" id="{80FD3F50-E299-71C4-DBCA-BAD5E02E77A3}"/>
              </a:ext>
            </a:extLst>
          </p:cNvPr>
          <p:cNvCxnSpPr>
            <a:cxnSpLocks/>
            <a:stCxn id="1082" idx="3"/>
          </p:cNvCxnSpPr>
          <p:nvPr/>
        </p:nvCxnSpPr>
        <p:spPr>
          <a:xfrm flipH="1">
            <a:off x="1065810" y="5757693"/>
            <a:ext cx="241478" cy="237530"/>
          </a:xfrm>
          <a:prstGeom prst="line">
            <a:avLst/>
          </a:prstGeom>
        </p:spPr>
        <p:style>
          <a:lnRef idx="2">
            <a:schemeClr val="dk1"/>
          </a:lnRef>
          <a:fillRef idx="0">
            <a:schemeClr val="dk1"/>
          </a:fillRef>
          <a:effectRef idx="1">
            <a:schemeClr val="dk1"/>
          </a:effectRef>
          <a:fontRef idx="minor">
            <a:schemeClr val="tx1"/>
          </a:fontRef>
        </p:style>
      </p:cxnSp>
      <p:cxnSp>
        <p:nvCxnSpPr>
          <p:cNvPr id="1086" name="直接连接符 1085">
            <a:extLst>
              <a:ext uri="{FF2B5EF4-FFF2-40B4-BE49-F238E27FC236}">
                <a16:creationId xmlns:a16="http://schemas.microsoft.com/office/drawing/2014/main" id="{3CD707A1-F694-38AE-E92F-92B07E28B46C}"/>
              </a:ext>
            </a:extLst>
          </p:cNvPr>
          <p:cNvCxnSpPr>
            <a:cxnSpLocks/>
            <a:stCxn id="1082" idx="5"/>
            <a:endCxn id="1083" idx="1"/>
          </p:cNvCxnSpPr>
          <p:nvPr/>
        </p:nvCxnSpPr>
        <p:spPr>
          <a:xfrm>
            <a:off x="1398214" y="5757693"/>
            <a:ext cx="213874" cy="277284"/>
          </a:xfrm>
          <a:prstGeom prst="line">
            <a:avLst/>
          </a:prstGeom>
        </p:spPr>
        <p:style>
          <a:lnRef idx="2">
            <a:schemeClr val="dk1"/>
          </a:lnRef>
          <a:fillRef idx="0">
            <a:schemeClr val="dk1"/>
          </a:fillRef>
          <a:effectRef idx="1">
            <a:schemeClr val="dk1"/>
          </a:effectRef>
          <a:fontRef idx="minor">
            <a:schemeClr val="tx1"/>
          </a:fontRef>
        </p:style>
      </p:cxnSp>
      <p:cxnSp>
        <p:nvCxnSpPr>
          <p:cNvPr id="1087" name="直接连接符 1086">
            <a:extLst>
              <a:ext uri="{FF2B5EF4-FFF2-40B4-BE49-F238E27FC236}">
                <a16:creationId xmlns:a16="http://schemas.microsoft.com/office/drawing/2014/main" id="{1A9DA17B-9CE7-3BCB-381E-CDEF8EAD4DC6}"/>
              </a:ext>
            </a:extLst>
          </p:cNvPr>
          <p:cNvCxnSpPr>
            <a:cxnSpLocks/>
          </p:cNvCxnSpPr>
          <p:nvPr/>
        </p:nvCxnSpPr>
        <p:spPr>
          <a:xfrm>
            <a:off x="1111273" y="6111077"/>
            <a:ext cx="131721" cy="292580"/>
          </a:xfrm>
          <a:prstGeom prst="line">
            <a:avLst/>
          </a:prstGeom>
        </p:spPr>
        <p:style>
          <a:lnRef idx="2">
            <a:schemeClr val="dk1"/>
          </a:lnRef>
          <a:fillRef idx="0">
            <a:schemeClr val="dk1"/>
          </a:fillRef>
          <a:effectRef idx="1">
            <a:schemeClr val="dk1"/>
          </a:effectRef>
          <a:fontRef idx="minor">
            <a:schemeClr val="tx1"/>
          </a:fontRef>
        </p:style>
      </p:cxnSp>
      <p:cxnSp>
        <p:nvCxnSpPr>
          <p:cNvPr id="1088" name="直接连接符 1087">
            <a:extLst>
              <a:ext uri="{FF2B5EF4-FFF2-40B4-BE49-F238E27FC236}">
                <a16:creationId xmlns:a16="http://schemas.microsoft.com/office/drawing/2014/main" id="{402051FF-6937-A5FF-A80A-7A60D000439A}"/>
              </a:ext>
            </a:extLst>
          </p:cNvPr>
          <p:cNvCxnSpPr>
            <a:cxnSpLocks/>
            <a:stCxn id="1083" idx="3"/>
          </p:cNvCxnSpPr>
          <p:nvPr/>
        </p:nvCxnSpPr>
        <p:spPr>
          <a:xfrm flipH="1">
            <a:off x="1333920" y="6130954"/>
            <a:ext cx="278168" cy="272703"/>
          </a:xfrm>
          <a:prstGeom prst="line">
            <a:avLst/>
          </a:prstGeom>
        </p:spPr>
        <p:style>
          <a:lnRef idx="2">
            <a:schemeClr val="dk1"/>
          </a:lnRef>
          <a:fillRef idx="0">
            <a:schemeClr val="dk1"/>
          </a:fillRef>
          <a:effectRef idx="1">
            <a:schemeClr val="dk1"/>
          </a:effectRef>
          <a:fontRef idx="minor">
            <a:schemeClr val="tx1"/>
          </a:fontRef>
        </p:style>
      </p:cxnSp>
      <p:cxnSp>
        <p:nvCxnSpPr>
          <p:cNvPr id="1089" name="直接连接符 1088">
            <a:extLst>
              <a:ext uri="{FF2B5EF4-FFF2-40B4-BE49-F238E27FC236}">
                <a16:creationId xmlns:a16="http://schemas.microsoft.com/office/drawing/2014/main" id="{EC0AF466-9F84-6159-B39B-2667C6B39EDD}"/>
              </a:ext>
            </a:extLst>
          </p:cNvPr>
          <p:cNvCxnSpPr>
            <a:cxnSpLocks/>
            <a:stCxn id="1098" idx="2"/>
            <a:endCxn id="1083" idx="7"/>
          </p:cNvCxnSpPr>
          <p:nvPr/>
        </p:nvCxnSpPr>
        <p:spPr>
          <a:xfrm flipH="1">
            <a:off x="1703014" y="6005422"/>
            <a:ext cx="247571" cy="29555"/>
          </a:xfrm>
          <a:prstGeom prst="line">
            <a:avLst/>
          </a:prstGeom>
        </p:spPr>
        <p:style>
          <a:lnRef idx="2">
            <a:schemeClr val="dk1"/>
          </a:lnRef>
          <a:fillRef idx="0">
            <a:schemeClr val="dk1"/>
          </a:fillRef>
          <a:effectRef idx="1">
            <a:schemeClr val="dk1"/>
          </a:effectRef>
          <a:fontRef idx="minor">
            <a:schemeClr val="tx1"/>
          </a:fontRef>
        </p:style>
      </p:cxnSp>
      <p:cxnSp>
        <p:nvCxnSpPr>
          <p:cNvPr id="1090" name="直接连接符 1089">
            <a:extLst>
              <a:ext uri="{FF2B5EF4-FFF2-40B4-BE49-F238E27FC236}">
                <a16:creationId xmlns:a16="http://schemas.microsoft.com/office/drawing/2014/main" id="{EACE21E0-5408-5996-CE31-66894C61109D}"/>
              </a:ext>
            </a:extLst>
          </p:cNvPr>
          <p:cNvCxnSpPr>
            <a:cxnSpLocks/>
            <a:stCxn id="1084" idx="0"/>
            <a:endCxn id="1083" idx="4"/>
          </p:cNvCxnSpPr>
          <p:nvPr/>
        </p:nvCxnSpPr>
        <p:spPr>
          <a:xfrm flipH="1" flipV="1">
            <a:off x="1657551" y="6150831"/>
            <a:ext cx="53914" cy="302163"/>
          </a:xfrm>
          <a:prstGeom prst="line">
            <a:avLst/>
          </a:prstGeom>
        </p:spPr>
        <p:style>
          <a:lnRef idx="2">
            <a:schemeClr val="dk1"/>
          </a:lnRef>
          <a:fillRef idx="0">
            <a:schemeClr val="dk1"/>
          </a:fillRef>
          <a:effectRef idx="1">
            <a:schemeClr val="dk1"/>
          </a:effectRef>
          <a:fontRef idx="minor">
            <a:schemeClr val="tx1"/>
          </a:fontRef>
        </p:style>
      </p:cxnSp>
      <p:cxnSp>
        <p:nvCxnSpPr>
          <p:cNvPr id="1091" name="直接连接符 1090">
            <a:extLst>
              <a:ext uri="{FF2B5EF4-FFF2-40B4-BE49-F238E27FC236}">
                <a16:creationId xmlns:a16="http://schemas.microsoft.com/office/drawing/2014/main" id="{9B283227-A7B9-76A1-7BAD-FF9C0EE22587}"/>
              </a:ext>
            </a:extLst>
          </p:cNvPr>
          <p:cNvCxnSpPr>
            <a:cxnSpLocks/>
            <a:stCxn id="1097" idx="1"/>
            <a:endCxn id="1083" idx="5"/>
          </p:cNvCxnSpPr>
          <p:nvPr/>
        </p:nvCxnSpPr>
        <p:spPr>
          <a:xfrm flipH="1" flipV="1">
            <a:off x="1703014" y="6130954"/>
            <a:ext cx="341209" cy="144561"/>
          </a:xfrm>
          <a:prstGeom prst="line">
            <a:avLst/>
          </a:prstGeom>
        </p:spPr>
        <p:style>
          <a:lnRef idx="2">
            <a:schemeClr val="dk1"/>
          </a:lnRef>
          <a:fillRef idx="0">
            <a:schemeClr val="dk1"/>
          </a:fillRef>
          <a:effectRef idx="1">
            <a:schemeClr val="dk1"/>
          </a:effectRef>
          <a:fontRef idx="minor">
            <a:schemeClr val="tx1"/>
          </a:fontRef>
        </p:style>
      </p:cxnSp>
      <p:cxnSp>
        <p:nvCxnSpPr>
          <p:cNvPr id="1092" name="直接连接符 1091">
            <a:extLst>
              <a:ext uri="{FF2B5EF4-FFF2-40B4-BE49-F238E27FC236}">
                <a16:creationId xmlns:a16="http://schemas.microsoft.com/office/drawing/2014/main" id="{E1B08950-D643-EE53-70D5-C92C79A3B4CE}"/>
              </a:ext>
            </a:extLst>
          </p:cNvPr>
          <p:cNvCxnSpPr>
            <a:cxnSpLocks/>
            <a:stCxn id="1098" idx="5"/>
            <a:endCxn id="1097" idx="0"/>
          </p:cNvCxnSpPr>
          <p:nvPr/>
        </p:nvCxnSpPr>
        <p:spPr>
          <a:xfrm>
            <a:off x="2060342" y="6053410"/>
            <a:ext cx="29344" cy="202228"/>
          </a:xfrm>
          <a:prstGeom prst="line">
            <a:avLst/>
          </a:prstGeom>
        </p:spPr>
        <p:style>
          <a:lnRef idx="2">
            <a:schemeClr val="dk1"/>
          </a:lnRef>
          <a:fillRef idx="0">
            <a:schemeClr val="dk1"/>
          </a:fillRef>
          <a:effectRef idx="1">
            <a:schemeClr val="dk1"/>
          </a:effectRef>
          <a:fontRef idx="minor">
            <a:schemeClr val="tx1"/>
          </a:fontRef>
        </p:style>
      </p:cxnSp>
      <p:cxnSp>
        <p:nvCxnSpPr>
          <p:cNvPr id="1093" name="直接连接符 1092">
            <a:extLst>
              <a:ext uri="{FF2B5EF4-FFF2-40B4-BE49-F238E27FC236}">
                <a16:creationId xmlns:a16="http://schemas.microsoft.com/office/drawing/2014/main" id="{A7A4F040-86E6-034D-0CAD-F725C6472098}"/>
              </a:ext>
            </a:extLst>
          </p:cNvPr>
          <p:cNvCxnSpPr>
            <a:cxnSpLocks/>
            <a:stCxn id="1082" idx="4"/>
          </p:cNvCxnSpPr>
          <p:nvPr/>
        </p:nvCxnSpPr>
        <p:spPr>
          <a:xfrm flipH="1">
            <a:off x="1288457" y="5777570"/>
            <a:ext cx="64294" cy="606210"/>
          </a:xfrm>
          <a:prstGeom prst="line">
            <a:avLst/>
          </a:prstGeom>
        </p:spPr>
        <p:style>
          <a:lnRef idx="2">
            <a:schemeClr val="dk1"/>
          </a:lnRef>
          <a:fillRef idx="0">
            <a:schemeClr val="dk1"/>
          </a:fillRef>
          <a:effectRef idx="1">
            <a:schemeClr val="dk1"/>
          </a:effectRef>
          <a:fontRef idx="minor">
            <a:schemeClr val="tx1"/>
          </a:fontRef>
        </p:style>
      </p:cxnSp>
      <p:cxnSp>
        <p:nvCxnSpPr>
          <p:cNvPr id="1094" name="直接连接符 1093">
            <a:extLst>
              <a:ext uri="{FF2B5EF4-FFF2-40B4-BE49-F238E27FC236}">
                <a16:creationId xmlns:a16="http://schemas.microsoft.com/office/drawing/2014/main" id="{1E27CC9A-6C8D-BB98-CFBC-3F722439C574}"/>
              </a:ext>
            </a:extLst>
          </p:cNvPr>
          <p:cNvCxnSpPr>
            <a:cxnSpLocks/>
            <a:endCxn id="1084" idx="2"/>
          </p:cNvCxnSpPr>
          <p:nvPr/>
        </p:nvCxnSpPr>
        <p:spPr>
          <a:xfrm>
            <a:off x="1332201" y="6499504"/>
            <a:ext cx="314970" cy="21356"/>
          </a:xfrm>
          <a:prstGeom prst="line">
            <a:avLst/>
          </a:prstGeom>
        </p:spPr>
        <p:style>
          <a:lnRef idx="2">
            <a:schemeClr val="dk1"/>
          </a:lnRef>
          <a:fillRef idx="0">
            <a:schemeClr val="dk1"/>
          </a:fillRef>
          <a:effectRef idx="1">
            <a:schemeClr val="dk1"/>
          </a:effectRef>
          <a:fontRef idx="minor">
            <a:schemeClr val="tx1"/>
          </a:fontRef>
        </p:style>
      </p:cxnSp>
      <p:sp>
        <p:nvSpPr>
          <p:cNvPr id="1095" name="椭圆 1094">
            <a:extLst>
              <a:ext uri="{FF2B5EF4-FFF2-40B4-BE49-F238E27FC236}">
                <a16:creationId xmlns:a16="http://schemas.microsoft.com/office/drawing/2014/main" id="{44C01CD2-41D3-2097-E816-2A865A3D6B99}"/>
              </a:ext>
            </a:extLst>
          </p:cNvPr>
          <p:cNvSpPr/>
          <p:nvPr/>
        </p:nvSpPr>
        <p:spPr>
          <a:xfrm>
            <a:off x="1218919" y="6387251"/>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096" name="椭圆 1095">
            <a:extLst>
              <a:ext uri="{FF2B5EF4-FFF2-40B4-BE49-F238E27FC236}">
                <a16:creationId xmlns:a16="http://schemas.microsoft.com/office/drawing/2014/main" id="{F755BAEA-4B41-3128-F3A1-203036FE856F}"/>
              </a:ext>
            </a:extLst>
          </p:cNvPr>
          <p:cNvSpPr/>
          <p:nvPr/>
        </p:nvSpPr>
        <p:spPr>
          <a:xfrm>
            <a:off x="1029355" y="5978235"/>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1097" name="椭圆 1096">
            <a:extLst>
              <a:ext uri="{FF2B5EF4-FFF2-40B4-BE49-F238E27FC236}">
                <a16:creationId xmlns:a16="http://schemas.microsoft.com/office/drawing/2014/main" id="{141A8385-B374-C0AB-6EAF-2317F1029E0B}"/>
              </a:ext>
            </a:extLst>
          </p:cNvPr>
          <p:cNvSpPr/>
          <p:nvPr/>
        </p:nvSpPr>
        <p:spPr>
          <a:xfrm>
            <a:off x="2025392" y="6255638"/>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098" name="椭圆 1097">
            <a:extLst>
              <a:ext uri="{FF2B5EF4-FFF2-40B4-BE49-F238E27FC236}">
                <a16:creationId xmlns:a16="http://schemas.microsoft.com/office/drawing/2014/main" id="{2C1AB7FD-D1F0-8CC7-F74F-00A163AD6460}"/>
              </a:ext>
            </a:extLst>
          </p:cNvPr>
          <p:cNvSpPr/>
          <p:nvPr/>
        </p:nvSpPr>
        <p:spPr>
          <a:xfrm>
            <a:off x="1950585" y="5937556"/>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099" name="文本框 1098">
            <a:extLst>
              <a:ext uri="{FF2B5EF4-FFF2-40B4-BE49-F238E27FC236}">
                <a16:creationId xmlns:a16="http://schemas.microsoft.com/office/drawing/2014/main" id="{CA0341EC-F8F3-3A40-4381-DFFBC7A0A7C7}"/>
              </a:ext>
            </a:extLst>
          </p:cNvPr>
          <p:cNvSpPr txBox="1"/>
          <p:nvPr/>
        </p:nvSpPr>
        <p:spPr>
          <a:xfrm>
            <a:off x="1221661" y="5541241"/>
            <a:ext cx="274434" cy="307777"/>
          </a:xfrm>
          <a:prstGeom prst="rect">
            <a:avLst/>
          </a:prstGeom>
          <a:noFill/>
        </p:spPr>
        <p:txBody>
          <a:bodyPr wrap="none" rtlCol="0">
            <a:spAutoFit/>
          </a:bodyPr>
          <a:lstStyle/>
          <a:p>
            <a:r>
              <a:rPr lang="en-US" altLang="zh-CN" sz="1400" b="1" dirty="0"/>
              <a:t>-</a:t>
            </a:r>
            <a:endParaRPr lang="zh-CN" altLang="en-US" sz="1400" b="1" dirty="0"/>
          </a:p>
        </p:txBody>
      </p:sp>
      <p:sp>
        <p:nvSpPr>
          <p:cNvPr id="1100" name="文本框 1099">
            <a:extLst>
              <a:ext uri="{FF2B5EF4-FFF2-40B4-BE49-F238E27FC236}">
                <a16:creationId xmlns:a16="http://schemas.microsoft.com/office/drawing/2014/main" id="{8FF59497-1FA2-AAF5-95F6-8D1A766ABB6B}"/>
              </a:ext>
            </a:extLst>
          </p:cNvPr>
          <p:cNvSpPr txBox="1"/>
          <p:nvPr/>
        </p:nvSpPr>
        <p:spPr>
          <a:xfrm>
            <a:off x="1513620" y="5930025"/>
            <a:ext cx="292068" cy="276999"/>
          </a:xfrm>
          <a:prstGeom prst="rect">
            <a:avLst/>
          </a:prstGeom>
          <a:noFill/>
        </p:spPr>
        <p:txBody>
          <a:bodyPr wrap="non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cxnSp>
        <p:nvCxnSpPr>
          <p:cNvPr id="1101" name="直接连接符 1100">
            <a:extLst>
              <a:ext uri="{FF2B5EF4-FFF2-40B4-BE49-F238E27FC236}">
                <a16:creationId xmlns:a16="http://schemas.microsoft.com/office/drawing/2014/main" id="{2FFA93FB-B146-124B-2106-444BB4D9EDFC}"/>
              </a:ext>
            </a:extLst>
          </p:cNvPr>
          <p:cNvCxnSpPr>
            <a:cxnSpLocks/>
          </p:cNvCxnSpPr>
          <p:nvPr/>
        </p:nvCxnSpPr>
        <p:spPr>
          <a:xfrm flipH="1">
            <a:off x="1668286" y="5712468"/>
            <a:ext cx="34728" cy="311085"/>
          </a:xfrm>
          <a:prstGeom prst="line">
            <a:avLst/>
          </a:prstGeom>
        </p:spPr>
        <p:style>
          <a:lnRef idx="2">
            <a:schemeClr val="dk1"/>
          </a:lnRef>
          <a:fillRef idx="0">
            <a:schemeClr val="dk1"/>
          </a:fillRef>
          <a:effectRef idx="1">
            <a:schemeClr val="dk1"/>
          </a:effectRef>
          <a:fontRef idx="minor">
            <a:schemeClr val="tx1"/>
          </a:fontRef>
        </p:style>
      </p:cxnSp>
      <p:sp>
        <p:nvSpPr>
          <p:cNvPr id="1102" name="椭圆 1101">
            <a:extLst>
              <a:ext uri="{FF2B5EF4-FFF2-40B4-BE49-F238E27FC236}">
                <a16:creationId xmlns:a16="http://schemas.microsoft.com/office/drawing/2014/main" id="{57D47AA6-D5A9-F566-6EDC-BCCB20FE1081}"/>
              </a:ext>
            </a:extLst>
          </p:cNvPr>
          <p:cNvSpPr/>
          <p:nvPr/>
        </p:nvSpPr>
        <p:spPr>
          <a:xfrm>
            <a:off x="1645427" y="5624050"/>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1103" name="文本框 1102">
            <a:extLst>
              <a:ext uri="{FF2B5EF4-FFF2-40B4-BE49-F238E27FC236}">
                <a16:creationId xmlns:a16="http://schemas.microsoft.com/office/drawing/2014/main" id="{3A3254C9-D0C5-20F6-52D0-1652B5875BB2}"/>
              </a:ext>
            </a:extLst>
          </p:cNvPr>
          <p:cNvSpPr txBox="1"/>
          <p:nvPr/>
        </p:nvSpPr>
        <p:spPr>
          <a:xfrm>
            <a:off x="950969" y="5876687"/>
            <a:ext cx="274434" cy="307777"/>
          </a:xfrm>
          <a:prstGeom prst="rect">
            <a:avLst/>
          </a:prstGeom>
          <a:noFill/>
        </p:spPr>
        <p:txBody>
          <a:bodyPr wrap="none" rtlCol="0">
            <a:spAutoFit/>
          </a:bodyPr>
          <a:lstStyle/>
          <a:p>
            <a:r>
              <a:rPr lang="en-US" altLang="zh-CN" sz="1400" b="1" dirty="0"/>
              <a:t>-</a:t>
            </a:r>
            <a:endParaRPr lang="zh-CN" altLang="en-US" sz="1400" b="1" dirty="0"/>
          </a:p>
        </p:txBody>
      </p:sp>
      <p:sp>
        <p:nvSpPr>
          <p:cNvPr id="1104" name="文本框 1103">
            <a:extLst>
              <a:ext uri="{FF2B5EF4-FFF2-40B4-BE49-F238E27FC236}">
                <a16:creationId xmlns:a16="http://schemas.microsoft.com/office/drawing/2014/main" id="{A89F8B56-F9D6-E700-D95B-D90C22C41124}"/>
              </a:ext>
            </a:extLst>
          </p:cNvPr>
          <p:cNvSpPr txBox="1"/>
          <p:nvPr/>
        </p:nvSpPr>
        <p:spPr>
          <a:xfrm>
            <a:off x="1872720" y="5857240"/>
            <a:ext cx="292068" cy="276999"/>
          </a:xfrm>
          <a:prstGeom prst="rect">
            <a:avLst/>
          </a:prstGeom>
          <a:noFill/>
        </p:spPr>
        <p:txBody>
          <a:bodyPr wrap="non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cxnSp>
        <p:nvCxnSpPr>
          <p:cNvPr id="1105" name="直接连接符 1104">
            <a:extLst>
              <a:ext uri="{FF2B5EF4-FFF2-40B4-BE49-F238E27FC236}">
                <a16:creationId xmlns:a16="http://schemas.microsoft.com/office/drawing/2014/main" id="{59511FD6-67C6-C760-A418-B5B48B533202}"/>
              </a:ext>
            </a:extLst>
          </p:cNvPr>
          <p:cNvCxnSpPr>
            <a:cxnSpLocks/>
            <a:stCxn id="1109" idx="2"/>
            <a:endCxn id="1106" idx="6"/>
          </p:cNvCxnSpPr>
          <p:nvPr/>
        </p:nvCxnSpPr>
        <p:spPr>
          <a:xfrm flipH="1">
            <a:off x="2247210" y="6079849"/>
            <a:ext cx="87444" cy="7257"/>
          </a:xfrm>
          <a:prstGeom prst="line">
            <a:avLst/>
          </a:prstGeom>
          <a:ln w="19050">
            <a:solidFill>
              <a:srgbClr val="00B050"/>
            </a:solidFill>
          </a:ln>
        </p:spPr>
        <p:style>
          <a:lnRef idx="2">
            <a:schemeClr val="dk1"/>
          </a:lnRef>
          <a:fillRef idx="0">
            <a:schemeClr val="dk1"/>
          </a:fillRef>
          <a:effectRef idx="1">
            <a:schemeClr val="dk1"/>
          </a:effectRef>
          <a:fontRef idx="minor">
            <a:schemeClr val="tx1"/>
          </a:fontRef>
        </p:style>
      </p:cxnSp>
      <p:sp>
        <p:nvSpPr>
          <p:cNvPr id="1106" name="椭圆 1105">
            <a:extLst>
              <a:ext uri="{FF2B5EF4-FFF2-40B4-BE49-F238E27FC236}">
                <a16:creationId xmlns:a16="http://schemas.microsoft.com/office/drawing/2014/main" id="{14ED38CD-D952-9372-9F59-6AB45F07AF9B}"/>
              </a:ext>
            </a:extLst>
          </p:cNvPr>
          <p:cNvSpPr/>
          <p:nvPr/>
        </p:nvSpPr>
        <p:spPr>
          <a:xfrm>
            <a:off x="2169238" y="6048120"/>
            <a:ext cx="77972" cy="77972"/>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07" name="直接连接符 1106">
            <a:extLst>
              <a:ext uri="{FF2B5EF4-FFF2-40B4-BE49-F238E27FC236}">
                <a16:creationId xmlns:a16="http://schemas.microsoft.com/office/drawing/2014/main" id="{CFAD383D-70F7-2A44-965D-C329008ABFBA}"/>
              </a:ext>
            </a:extLst>
          </p:cNvPr>
          <p:cNvCxnSpPr>
            <a:cxnSpLocks/>
            <a:stCxn id="1109" idx="0"/>
            <a:endCxn id="1108" idx="5"/>
          </p:cNvCxnSpPr>
          <p:nvPr/>
        </p:nvCxnSpPr>
        <p:spPr>
          <a:xfrm flipH="1" flipV="1">
            <a:off x="2286137" y="5976556"/>
            <a:ext cx="87503" cy="64307"/>
          </a:xfrm>
          <a:prstGeom prst="line">
            <a:avLst/>
          </a:prstGeom>
          <a:ln w="19050">
            <a:solidFill>
              <a:srgbClr val="00B050"/>
            </a:solidFill>
          </a:ln>
        </p:spPr>
        <p:style>
          <a:lnRef idx="2">
            <a:schemeClr val="dk1"/>
          </a:lnRef>
          <a:fillRef idx="0">
            <a:schemeClr val="dk1"/>
          </a:fillRef>
          <a:effectRef idx="1">
            <a:schemeClr val="dk1"/>
          </a:effectRef>
          <a:fontRef idx="minor">
            <a:schemeClr val="tx1"/>
          </a:fontRef>
        </p:style>
      </p:cxnSp>
      <p:sp>
        <p:nvSpPr>
          <p:cNvPr id="1108" name="椭圆 1107">
            <a:extLst>
              <a:ext uri="{FF2B5EF4-FFF2-40B4-BE49-F238E27FC236}">
                <a16:creationId xmlns:a16="http://schemas.microsoft.com/office/drawing/2014/main" id="{0D9F4CDB-3539-CB61-F113-FDB63643B235}"/>
              </a:ext>
            </a:extLst>
          </p:cNvPr>
          <p:cNvSpPr/>
          <p:nvPr/>
        </p:nvSpPr>
        <p:spPr>
          <a:xfrm>
            <a:off x="2219584" y="5910003"/>
            <a:ext cx="77972" cy="77972"/>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9" name="椭圆 1108">
            <a:extLst>
              <a:ext uri="{FF2B5EF4-FFF2-40B4-BE49-F238E27FC236}">
                <a16:creationId xmlns:a16="http://schemas.microsoft.com/office/drawing/2014/main" id="{1B57DA82-A70C-3280-BC5F-FABD30CC522C}"/>
              </a:ext>
            </a:extLst>
          </p:cNvPr>
          <p:cNvSpPr/>
          <p:nvPr/>
        </p:nvSpPr>
        <p:spPr>
          <a:xfrm>
            <a:off x="2334654" y="6040863"/>
            <a:ext cx="77972" cy="77972"/>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10" name="直接连接符 1109">
            <a:extLst>
              <a:ext uri="{FF2B5EF4-FFF2-40B4-BE49-F238E27FC236}">
                <a16:creationId xmlns:a16="http://schemas.microsoft.com/office/drawing/2014/main" id="{AD144A1B-A2C6-D4B4-CEB5-E33EC021CA4A}"/>
              </a:ext>
            </a:extLst>
          </p:cNvPr>
          <p:cNvCxnSpPr>
            <a:cxnSpLocks/>
            <a:stCxn id="1106" idx="4"/>
            <a:endCxn id="1097" idx="7"/>
          </p:cNvCxnSpPr>
          <p:nvPr/>
        </p:nvCxnSpPr>
        <p:spPr>
          <a:xfrm flipH="1">
            <a:off x="2135149" y="6126092"/>
            <a:ext cx="73075" cy="149423"/>
          </a:xfrm>
          <a:prstGeom prst="line">
            <a:avLst/>
          </a:prstGeom>
          <a:ln w="19050">
            <a:solidFill>
              <a:srgbClr val="00B050"/>
            </a:solidFill>
          </a:ln>
        </p:spPr>
        <p:style>
          <a:lnRef idx="2">
            <a:schemeClr val="dk1"/>
          </a:lnRef>
          <a:fillRef idx="0">
            <a:schemeClr val="dk1"/>
          </a:fillRef>
          <a:effectRef idx="1">
            <a:schemeClr val="dk1"/>
          </a:effectRef>
          <a:fontRef idx="minor">
            <a:schemeClr val="tx1"/>
          </a:fontRef>
        </p:style>
      </p:cxnSp>
      <p:cxnSp>
        <p:nvCxnSpPr>
          <p:cNvPr id="1111" name="直接连接符 1110">
            <a:extLst>
              <a:ext uri="{FF2B5EF4-FFF2-40B4-BE49-F238E27FC236}">
                <a16:creationId xmlns:a16="http://schemas.microsoft.com/office/drawing/2014/main" id="{4EE83E3B-0343-27EB-BAA9-64731393E6DE}"/>
              </a:ext>
            </a:extLst>
          </p:cNvPr>
          <p:cNvCxnSpPr>
            <a:cxnSpLocks/>
            <a:stCxn id="1108" idx="2"/>
            <a:endCxn id="1098" idx="7"/>
          </p:cNvCxnSpPr>
          <p:nvPr/>
        </p:nvCxnSpPr>
        <p:spPr>
          <a:xfrm flipH="1">
            <a:off x="2060342" y="5948989"/>
            <a:ext cx="159242" cy="8444"/>
          </a:xfrm>
          <a:prstGeom prst="line">
            <a:avLst/>
          </a:prstGeom>
          <a:ln w="19050">
            <a:solidFill>
              <a:srgbClr val="00B050"/>
            </a:solidFill>
          </a:ln>
        </p:spPr>
        <p:style>
          <a:lnRef idx="2">
            <a:schemeClr val="dk1"/>
          </a:lnRef>
          <a:fillRef idx="0">
            <a:schemeClr val="dk1"/>
          </a:fillRef>
          <a:effectRef idx="1">
            <a:schemeClr val="dk1"/>
          </a:effectRef>
          <a:fontRef idx="minor">
            <a:schemeClr val="tx1"/>
          </a:fontRef>
        </p:style>
      </p:cxnSp>
      <p:sp>
        <p:nvSpPr>
          <p:cNvPr id="1112" name="椭圆 1111">
            <a:extLst>
              <a:ext uri="{FF2B5EF4-FFF2-40B4-BE49-F238E27FC236}">
                <a16:creationId xmlns:a16="http://schemas.microsoft.com/office/drawing/2014/main" id="{D54889AA-6754-05ED-0BE7-A4E583A149FD}"/>
              </a:ext>
            </a:extLst>
          </p:cNvPr>
          <p:cNvSpPr/>
          <p:nvPr/>
        </p:nvSpPr>
        <p:spPr>
          <a:xfrm>
            <a:off x="2302387" y="6251376"/>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cxnSp>
        <p:nvCxnSpPr>
          <p:cNvPr id="1113" name="直接连接符 1112">
            <a:extLst>
              <a:ext uri="{FF2B5EF4-FFF2-40B4-BE49-F238E27FC236}">
                <a16:creationId xmlns:a16="http://schemas.microsoft.com/office/drawing/2014/main" id="{08999F6E-7C67-00DB-9773-6711BE83FD45}"/>
              </a:ext>
            </a:extLst>
          </p:cNvPr>
          <p:cNvCxnSpPr>
            <a:cxnSpLocks/>
            <a:stCxn id="1109" idx="4"/>
            <a:endCxn id="1112" idx="0"/>
          </p:cNvCxnSpPr>
          <p:nvPr/>
        </p:nvCxnSpPr>
        <p:spPr>
          <a:xfrm flipH="1">
            <a:off x="2366681" y="6118835"/>
            <a:ext cx="6959" cy="132541"/>
          </a:xfrm>
          <a:prstGeom prst="line">
            <a:avLst/>
          </a:prstGeom>
          <a:ln w="19050">
            <a:solidFill>
              <a:srgbClr val="00B050"/>
            </a:solidFill>
          </a:ln>
        </p:spPr>
        <p:style>
          <a:lnRef idx="2">
            <a:schemeClr val="dk1"/>
          </a:lnRef>
          <a:fillRef idx="0">
            <a:schemeClr val="dk1"/>
          </a:fillRef>
          <a:effectRef idx="1">
            <a:schemeClr val="dk1"/>
          </a:effectRef>
          <a:fontRef idx="minor">
            <a:schemeClr val="tx1"/>
          </a:fontRef>
        </p:style>
      </p:cxnSp>
      <p:sp>
        <p:nvSpPr>
          <p:cNvPr id="1114" name="文本框 1113">
            <a:extLst>
              <a:ext uri="{FF2B5EF4-FFF2-40B4-BE49-F238E27FC236}">
                <a16:creationId xmlns:a16="http://schemas.microsoft.com/office/drawing/2014/main" id="{78879D2E-CF65-8DDA-D205-929B969D8AAC}"/>
              </a:ext>
            </a:extLst>
          </p:cNvPr>
          <p:cNvSpPr txBox="1"/>
          <p:nvPr/>
        </p:nvSpPr>
        <p:spPr>
          <a:xfrm>
            <a:off x="1965573" y="6200292"/>
            <a:ext cx="242374" cy="246221"/>
          </a:xfrm>
          <a:prstGeom prst="rect">
            <a:avLst/>
          </a:prstGeom>
          <a:noFill/>
        </p:spPr>
        <p:txBody>
          <a:bodyPr wrap="none" rtlCol="0">
            <a:spAutoFit/>
          </a:bodyPr>
          <a:lstStyle/>
          <a:p>
            <a:r>
              <a:rPr lang="en-US" altLang="zh-CN" sz="1000" dirty="0">
                <a:latin typeface="Times New Roman" panose="02020603050405020304" pitchFamily="18" charset="0"/>
                <a:cs typeface="Times New Roman" panose="02020603050405020304" pitchFamily="18" charset="0"/>
              </a:rPr>
              <a:t>?</a:t>
            </a:r>
            <a:endParaRPr lang="zh-CN" altLang="en-US" sz="1000" dirty="0">
              <a:latin typeface="Times New Roman" panose="02020603050405020304" pitchFamily="18" charset="0"/>
              <a:cs typeface="Times New Roman" panose="02020603050405020304" pitchFamily="18" charset="0"/>
            </a:endParaRPr>
          </a:p>
        </p:txBody>
      </p:sp>
      <p:cxnSp>
        <p:nvCxnSpPr>
          <p:cNvPr id="1115" name="直接连接符 1114">
            <a:extLst>
              <a:ext uri="{FF2B5EF4-FFF2-40B4-BE49-F238E27FC236}">
                <a16:creationId xmlns:a16="http://schemas.microsoft.com/office/drawing/2014/main" id="{CD172E97-C607-D404-9212-E253D0E908FE}"/>
              </a:ext>
            </a:extLst>
          </p:cNvPr>
          <p:cNvCxnSpPr>
            <a:cxnSpLocks/>
            <a:stCxn id="1112" idx="2"/>
            <a:endCxn id="1097" idx="5"/>
          </p:cNvCxnSpPr>
          <p:nvPr/>
        </p:nvCxnSpPr>
        <p:spPr>
          <a:xfrm flipH="1">
            <a:off x="2135149" y="6319242"/>
            <a:ext cx="167238" cy="52250"/>
          </a:xfrm>
          <a:prstGeom prst="line">
            <a:avLst/>
          </a:prstGeom>
        </p:spPr>
        <p:style>
          <a:lnRef idx="2">
            <a:schemeClr val="dk1"/>
          </a:lnRef>
          <a:fillRef idx="0">
            <a:schemeClr val="dk1"/>
          </a:fillRef>
          <a:effectRef idx="1">
            <a:schemeClr val="dk1"/>
          </a:effectRef>
          <a:fontRef idx="minor">
            <a:schemeClr val="tx1"/>
          </a:fontRef>
        </p:style>
      </p:cxnSp>
      <p:sp>
        <p:nvSpPr>
          <p:cNvPr id="1117" name="椭圆 1116">
            <a:extLst>
              <a:ext uri="{FF2B5EF4-FFF2-40B4-BE49-F238E27FC236}">
                <a16:creationId xmlns:a16="http://schemas.microsoft.com/office/drawing/2014/main" id="{CF5B5315-7200-CB6D-38F6-53427B1E3F64}"/>
              </a:ext>
            </a:extLst>
          </p:cNvPr>
          <p:cNvSpPr/>
          <p:nvPr/>
        </p:nvSpPr>
        <p:spPr>
          <a:xfrm>
            <a:off x="1767213" y="5823478"/>
            <a:ext cx="781104" cy="763257"/>
          </a:xfrm>
          <a:prstGeom prst="ellipse">
            <a:avLst/>
          </a:prstGeom>
          <a:noFill/>
          <a:ln>
            <a:solidFill>
              <a:srgbClr val="00B05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8" name="文本框 1117">
            <a:extLst>
              <a:ext uri="{FF2B5EF4-FFF2-40B4-BE49-F238E27FC236}">
                <a16:creationId xmlns:a16="http://schemas.microsoft.com/office/drawing/2014/main" id="{699D9526-96CE-E8F5-418F-6D634D22F3DE}"/>
              </a:ext>
            </a:extLst>
          </p:cNvPr>
          <p:cNvSpPr txBox="1"/>
          <p:nvPr/>
        </p:nvSpPr>
        <p:spPr>
          <a:xfrm>
            <a:off x="1146961" y="6283988"/>
            <a:ext cx="274434" cy="307777"/>
          </a:xfrm>
          <a:prstGeom prst="rect">
            <a:avLst/>
          </a:prstGeom>
          <a:noFill/>
        </p:spPr>
        <p:txBody>
          <a:bodyPr wrap="none" rtlCol="0">
            <a:spAutoFit/>
          </a:bodyPr>
          <a:lstStyle/>
          <a:p>
            <a:r>
              <a:rPr lang="en-US" altLang="zh-CN" sz="1400" b="1" dirty="0"/>
              <a:t>-</a:t>
            </a:r>
            <a:endParaRPr lang="zh-CN" altLang="en-US" sz="1400" b="1" dirty="0"/>
          </a:p>
        </p:txBody>
      </p:sp>
      <p:sp>
        <p:nvSpPr>
          <p:cNvPr id="2" name="椭圆 1">
            <a:extLst>
              <a:ext uri="{FF2B5EF4-FFF2-40B4-BE49-F238E27FC236}">
                <a16:creationId xmlns:a16="http://schemas.microsoft.com/office/drawing/2014/main" id="{456ADBA2-A286-4E54-F032-4EB1DE04A1A6}"/>
              </a:ext>
            </a:extLst>
          </p:cNvPr>
          <p:cNvSpPr/>
          <p:nvPr/>
        </p:nvSpPr>
        <p:spPr>
          <a:xfrm>
            <a:off x="473980" y="512571"/>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3" name="椭圆 2">
            <a:extLst>
              <a:ext uri="{FF2B5EF4-FFF2-40B4-BE49-F238E27FC236}">
                <a16:creationId xmlns:a16="http://schemas.microsoft.com/office/drawing/2014/main" id="{206A091A-5C86-EB66-079E-86C920A0B113}"/>
              </a:ext>
            </a:extLst>
          </p:cNvPr>
          <p:cNvSpPr/>
          <p:nvPr/>
        </p:nvSpPr>
        <p:spPr>
          <a:xfrm>
            <a:off x="778780" y="885832"/>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4" name="椭圆 3">
            <a:extLst>
              <a:ext uri="{FF2B5EF4-FFF2-40B4-BE49-F238E27FC236}">
                <a16:creationId xmlns:a16="http://schemas.microsoft.com/office/drawing/2014/main" id="{609968DE-F09E-390F-8230-E61574B774C3}"/>
              </a:ext>
            </a:extLst>
          </p:cNvPr>
          <p:cNvSpPr/>
          <p:nvPr/>
        </p:nvSpPr>
        <p:spPr>
          <a:xfrm>
            <a:off x="832694" y="1323726"/>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5" name="直接连接符 4">
            <a:extLst>
              <a:ext uri="{FF2B5EF4-FFF2-40B4-BE49-F238E27FC236}">
                <a16:creationId xmlns:a16="http://schemas.microsoft.com/office/drawing/2014/main" id="{93380B0F-356C-17ED-211B-42651181DBA4}"/>
              </a:ext>
            </a:extLst>
          </p:cNvPr>
          <p:cNvCxnSpPr>
            <a:cxnSpLocks/>
            <a:stCxn id="2" idx="3"/>
          </p:cNvCxnSpPr>
          <p:nvPr/>
        </p:nvCxnSpPr>
        <p:spPr>
          <a:xfrm flipH="1">
            <a:off x="251333" y="628425"/>
            <a:ext cx="241478" cy="237530"/>
          </a:xfrm>
          <a:prstGeom prst="line">
            <a:avLst/>
          </a:prstGeom>
        </p:spPr>
        <p:style>
          <a:lnRef idx="2">
            <a:schemeClr val="dk1"/>
          </a:lnRef>
          <a:fillRef idx="0">
            <a:schemeClr val="dk1"/>
          </a:fillRef>
          <a:effectRef idx="1">
            <a:schemeClr val="dk1"/>
          </a:effectRef>
          <a:fontRef idx="minor">
            <a:schemeClr val="tx1"/>
          </a:fontRef>
        </p:style>
      </p:cxnSp>
      <p:cxnSp>
        <p:nvCxnSpPr>
          <p:cNvPr id="6" name="直接连接符 5">
            <a:extLst>
              <a:ext uri="{FF2B5EF4-FFF2-40B4-BE49-F238E27FC236}">
                <a16:creationId xmlns:a16="http://schemas.microsoft.com/office/drawing/2014/main" id="{4F7518D0-5DE0-C54E-71A9-6407FB892455}"/>
              </a:ext>
            </a:extLst>
          </p:cNvPr>
          <p:cNvCxnSpPr>
            <a:cxnSpLocks/>
            <a:stCxn id="2" idx="5"/>
            <a:endCxn id="3" idx="1"/>
          </p:cNvCxnSpPr>
          <p:nvPr/>
        </p:nvCxnSpPr>
        <p:spPr>
          <a:xfrm>
            <a:off x="583737" y="628425"/>
            <a:ext cx="213874" cy="277284"/>
          </a:xfrm>
          <a:prstGeom prst="line">
            <a:avLst/>
          </a:prstGeom>
        </p:spPr>
        <p:style>
          <a:lnRef idx="2">
            <a:schemeClr val="dk1"/>
          </a:lnRef>
          <a:fillRef idx="0">
            <a:schemeClr val="dk1"/>
          </a:fillRef>
          <a:effectRef idx="1">
            <a:schemeClr val="dk1"/>
          </a:effectRef>
          <a:fontRef idx="minor">
            <a:schemeClr val="tx1"/>
          </a:fontRef>
        </p:style>
      </p:cxnSp>
      <p:cxnSp>
        <p:nvCxnSpPr>
          <p:cNvPr id="7" name="直接连接符 6">
            <a:extLst>
              <a:ext uri="{FF2B5EF4-FFF2-40B4-BE49-F238E27FC236}">
                <a16:creationId xmlns:a16="http://schemas.microsoft.com/office/drawing/2014/main" id="{C60CB9F0-695B-7261-FA3D-A34A664E8142}"/>
              </a:ext>
            </a:extLst>
          </p:cNvPr>
          <p:cNvCxnSpPr>
            <a:cxnSpLocks/>
          </p:cNvCxnSpPr>
          <p:nvPr/>
        </p:nvCxnSpPr>
        <p:spPr>
          <a:xfrm>
            <a:off x="296796" y="981809"/>
            <a:ext cx="131721" cy="292580"/>
          </a:xfrm>
          <a:prstGeom prst="line">
            <a:avLst/>
          </a:prstGeom>
        </p:spPr>
        <p:style>
          <a:lnRef idx="2">
            <a:schemeClr val="dk1"/>
          </a:lnRef>
          <a:fillRef idx="0">
            <a:schemeClr val="dk1"/>
          </a:fillRef>
          <a:effectRef idx="1">
            <a:schemeClr val="dk1"/>
          </a:effectRef>
          <a:fontRef idx="minor">
            <a:schemeClr val="tx1"/>
          </a:fontRef>
        </p:style>
      </p:cxnSp>
      <p:cxnSp>
        <p:nvCxnSpPr>
          <p:cNvPr id="8" name="直接连接符 7">
            <a:extLst>
              <a:ext uri="{FF2B5EF4-FFF2-40B4-BE49-F238E27FC236}">
                <a16:creationId xmlns:a16="http://schemas.microsoft.com/office/drawing/2014/main" id="{7CA3ADD7-C92D-E467-B247-90D1755933C8}"/>
              </a:ext>
            </a:extLst>
          </p:cNvPr>
          <p:cNvCxnSpPr>
            <a:cxnSpLocks/>
            <a:stCxn id="3" idx="3"/>
          </p:cNvCxnSpPr>
          <p:nvPr/>
        </p:nvCxnSpPr>
        <p:spPr>
          <a:xfrm flipH="1">
            <a:off x="519443" y="1001686"/>
            <a:ext cx="278168" cy="272703"/>
          </a:xfrm>
          <a:prstGeom prst="line">
            <a:avLst/>
          </a:prstGeom>
        </p:spPr>
        <p:style>
          <a:lnRef idx="2">
            <a:schemeClr val="dk1"/>
          </a:lnRef>
          <a:fillRef idx="0">
            <a:schemeClr val="dk1"/>
          </a:fillRef>
          <a:effectRef idx="1">
            <a:schemeClr val="dk1"/>
          </a:effectRef>
          <a:fontRef idx="minor">
            <a:schemeClr val="tx1"/>
          </a:fontRef>
        </p:style>
      </p:cxnSp>
      <p:cxnSp>
        <p:nvCxnSpPr>
          <p:cNvPr id="9" name="直接连接符 8">
            <a:extLst>
              <a:ext uri="{FF2B5EF4-FFF2-40B4-BE49-F238E27FC236}">
                <a16:creationId xmlns:a16="http://schemas.microsoft.com/office/drawing/2014/main" id="{D64288FA-E448-E708-0E80-0B5217A8D6A7}"/>
              </a:ext>
            </a:extLst>
          </p:cNvPr>
          <p:cNvCxnSpPr>
            <a:cxnSpLocks/>
            <a:stCxn id="18" idx="2"/>
            <a:endCxn id="3" idx="7"/>
          </p:cNvCxnSpPr>
          <p:nvPr/>
        </p:nvCxnSpPr>
        <p:spPr>
          <a:xfrm flipH="1">
            <a:off x="888537" y="876154"/>
            <a:ext cx="247571" cy="29555"/>
          </a:xfrm>
          <a:prstGeom prst="line">
            <a:avLst/>
          </a:prstGeom>
        </p:spPr>
        <p:style>
          <a:lnRef idx="2">
            <a:schemeClr val="dk1"/>
          </a:lnRef>
          <a:fillRef idx="0">
            <a:schemeClr val="dk1"/>
          </a:fillRef>
          <a:effectRef idx="1">
            <a:schemeClr val="dk1"/>
          </a:effectRef>
          <a:fontRef idx="minor">
            <a:schemeClr val="tx1"/>
          </a:fontRef>
        </p:style>
      </p:cxnSp>
      <p:cxnSp>
        <p:nvCxnSpPr>
          <p:cNvPr id="10" name="直接连接符 9">
            <a:extLst>
              <a:ext uri="{FF2B5EF4-FFF2-40B4-BE49-F238E27FC236}">
                <a16:creationId xmlns:a16="http://schemas.microsoft.com/office/drawing/2014/main" id="{3AF04607-F0D1-97EC-6746-96350D07748B}"/>
              </a:ext>
            </a:extLst>
          </p:cNvPr>
          <p:cNvCxnSpPr>
            <a:cxnSpLocks/>
            <a:stCxn id="4" idx="0"/>
            <a:endCxn id="3" idx="4"/>
          </p:cNvCxnSpPr>
          <p:nvPr/>
        </p:nvCxnSpPr>
        <p:spPr>
          <a:xfrm flipH="1" flipV="1">
            <a:off x="843074" y="1021563"/>
            <a:ext cx="53914" cy="302163"/>
          </a:xfrm>
          <a:prstGeom prst="line">
            <a:avLst/>
          </a:prstGeom>
        </p:spPr>
        <p:style>
          <a:lnRef idx="2">
            <a:schemeClr val="dk1"/>
          </a:lnRef>
          <a:fillRef idx="0">
            <a:schemeClr val="dk1"/>
          </a:fillRef>
          <a:effectRef idx="1">
            <a:schemeClr val="dk1"/>
          </a:effectRef>
          <a:fontRef idx="minor">
            <a:schemeClr val="tx1"/>
          </a:fontRef>
        </p:style>
      </p:cxnSp>
      <p:cxnSp>
        <p:nvCxnSpPr>
          <p:cNvPr id="11" name="直接连接符 10">
            <a:extLst>
              <a:ext uri="{FF2B5EF4-FFF2-40B4-BE49-F238E27FC236}">
                <a16:creationId xmlns:a16="http://schemas.microsoft.com/office/drawing/2014/main" id="{C5AC0991-FA16-A0EA-E13C-7E98DCFCAF0E}"/>
              </a:ext>
            </a:extLst>
          </p:cNvPr>
          <p:cNvCxnSpPr>
            <a:cxnSpLocks/>
            <a:stCxn id="17" idx="1"/>
            <a:endCxn id="3" idx="5"/>
          </p:cNvCxnSpPr>
          <p:nvPr/>
        </p:nvCxnSpPr>
        <p:spPr>
          <a:xfrm flipH="1" flipV="1">
            <a:off x="888537" y="1001686"/>
            <a:ext cx="341209" cy="144561"/>
          </a:xfrm>
          <a:prstGeom prst="line">
            <a:avLst/>
          </a:prstGeom>
        </p:spPr>
        <p:style>
          <a:lnRef idx="2">
            <a:schemeClr val="dk1"/>
          </a:lnRef>
          <a:fillRef idx="0">
            <a:schemeClr val="dk1"/>
          </a:fillRef>
          <a:effectRef idx="1">
            <a:schemeClr val="dk1"/>
          </a:effectRef>
          <a:fontRef idx="minor">
            <a:schemeClr val="tx1"/>
          </a:fontRef>
        </p:style>
      </p:cxnSp>
      <p:cxnSp>
        <p:nvCxnSpPr>
          <p:cNvPr id="12" name="直接连接符 11">
            <a:extLst>
              <a:ext uri="{FF2B5EF4-FFF2-40B4-BE49-F238E27FC236}">
                <a16:creationId xmlns:a16="http://schemas.microsoft.com/office/drawing/2014/main" id="{1EC05696-8ED7-CD77-5110-F2A191B51C37}"/>
              </a:ext>
            </a:extLst>
          </p:cNvPr>
          <p:cNvCxnSpPr>
            <a:cxnSpLocks/>
            <a:stCxn id="18" idx="5"/>
            <a:endCxn id="17" idx="0"/>
          </p:cNvCxnSpPr>
          <p:nvPr/>
        </p:nvCxnSpPr>
        <p:spPr>
          <a:xfrm>
            <a:off x="1245865" y="924142"/>
            <a:ext cx="29344" cy="202228"/>
          </a:xfrm>
          <a:prstGeom prst="line">
            <a:avLst/>
          </a:prstGeom>
        </p:spPr>
        <p:style>
          <a:lnRef idx="2">
            <a:schemeClr val="dk1"/>
          </a:lnRef>
          <a:fillRef idx="0">
            <a:schemeClr val="dk1"/>
          </a:fillRef>
          <a:effectRef idx="1">
            <a:schemeClr val="dk1"/>
          </a:effectRef>
          <a:fontRef idx="minor">
            <a:schemeClr val="tx1"/>
          </a:fontRef>
        </p:style>
      </p:cxnSp>
      <p:cxnSp>
        <p:nvCxnSpPr>
          <p:cNvPr id="13" name="直接连接符 12">
            <a:extLst>
              <a:ext uri="{FF2B5EF4-FFF2-40B4-BE49-F238E27FC236}">
                <a16:creationId xmlns:a16="http://schemas.microsoft.com/office/drawing/2014/main" id="{0E05F89A-92D4-54CF-097C-104CD13DDF3D}"/>
              </a:ext>
            </a:extLst>
          </p:cNvPr>
          <p:cNvCxnSpPr>
            <a:cxnSpLocks/>
            <a:stCxn id="2" idx="4"/>
          </p:cNvCxnSpPr>
          <p:nvPr/>
        </p:nvCxnSpPr>
        <p:spPr>
          <a:xfrm flipH="1">
            <a:off x="473980" y="648302"/>
            <a:ext cx="64294" cy="606210"/>
          </a:xfrm>
          <a:prstGeom prst="line">
            <a:avLst/>
          </a:prstGeom>
        </p:spPr>
        <p:style>
          <a:lnRef idx="2">
            <a:schemeClr val="dk1"/>
          </a:lnRef>
          <a:fillRef idx="0">
            <a:schemeClr val="dk1"/>
          </a:fillRef>
          <a:effectRef idx="1">
            <a:schemeClr val="dk1"/>
          </a:effectRef>
          <a:fontRef idx="minor">
            <a:schemeClr val="tx1"/>
          </a:fontRef>
        </p:style>
      </p:cxnSp>
      <p:cxnSp>
        <p:nvCxnSpPr>
          <p:cNvPr id="14" name="直接连接符 13">
            <a:extLst>
              <a:ext uri="{FF2B5EF4-FFF2-40B4-BE49-F238E27FC236}">
                <a16:creationId xmlns:a16="http://schemas.microsoft.com/office/drawing/2014/main" id="{D85FF4CB-C855-1F8B-85B1-3F659D4B594F}"/>
              </a:ext>
            </a:extLst>
          </p:cNvPr>
          <p:cNvCxnSpPr>
            <a:cxnSpLocks/>
            <a:endCxn id="4" idx="2"/>
          </p:cNvCxnSpPr>
          <p:nvPr/>
        </p:nvCxnSpPr>
        <p:spPr>
          <a:xfrm>
            <a:off x="517724" y="1370236"/>
            <a:ext cx="314970" cy="21356"/>
          </a:xfrm>
          <a:prstGeom prst="line">
            <a:avLst/>
          </a:prstGeom>
        </p:spPr>
        <p:style>
          <a:lnRef idx="2">
            <a:schemeClr val="dk1"/>
          </a:lnRef>
          <a:fillRef idx="0">
            <a:schemeClr val="dk1"/>
          </a:fillRef>
          <a:effectRef idx="1">
            <a:schemeClr val="dk1"/>
          </a:effectRef>
          <a:fontRef idx="minor">
            <a:schemeClr val="tx1"/>
          </a:fontRef>
        </p:style>
      </p:cxnSp>
      <p:sp>
        <p:nvSpPr>
          <p:cNvPr id="15" name="椭圆 14">
            <a:extLst>
              <a:ext uri="{FF2B5EF4-FFF2-40B4-BE49-F238E27FC236}">
                <a16:creationId xmlns:a16="http://schemas.microsoft.com/office/drawing/2014/main" id="{F81AF74B-3E55-698C-237F-0B968C22BA88}"/>
              </a:ext>
            </a:extLst>
          </p:cNvPr>
          <p:cNvSpPr/>
          <p:nvPr/>
        </p:nvSpPr>
        <p:spPr>
          <a:xfrm>
            <a:off x="404442" y="1257983"/>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6" name="椭圆 15">
            <a:extLst>
              <a:ext uri="{FF2B5EF4-FFF2-40B4-BE49-F238E27FC236}">
                <a16:creationId xmlns:a16="http://schemas.microsoft.com/office/drawing/2014/main" id="{02380783-A6AB-073C-AC79-A1813F0DF8F4}"/>
              </a:ext>
            </a:extLst>
          </p:cNvPr>
          <p:cNvSpPr/>
          <p:nvPr/>
        </p:nvSpPr>
        <p:spPr>
          <a:xfrm>
            <a:off x="214878" y="848967"/>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17" name="椭圆 16">
            <a:extLst>
              <a:ext uri="{FF2B5EF4-FFF2-40B4-BE49-F238E27FC236}">
                <a16:creationId xmlns:a16="http://schemas.microsoft.com/office/drawing/2014/main" id="{0D3A6D60-5E58-14B4-894E-BE0F8A1C1A90}"/>
              </a:ext>
            </a:extLst>
          </p:cNvPr>
          <p:cNvSpPr/>
          <p:nvPr/>
        </p:nvSpPr>
        <p:spPr>
          <a:xfrm>
            <a:off x="1210915" y="1126370"/>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8" name="椭圆 17">
            <a:extLst>
              <a:ext uri="{FF2B5EF4-FFF2-40B4-BE49-F238E27FC236}">
                <a16:creationId xmlns:a16="http://schemas.microsoft.com/office/drawing/2014/main" id="{7A13D865-4796-AB0A-A4EF-C612279A9AD5}"/>
              </a:ext>
            </a:extLst>
          </p:cNvPr>
          <p:cNvSpPr/>
          <p:nvPr/>
        </p:nvSpPr>
        <p:spPr>
          <a:xfrm>
            <a:off x="1136108" y="808288"/>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9" name="文本框 18">
            <a:extLst>
              <a:ext uri="{FF2B5EF4-FFF2-40B4-BE49-F238E27FC236}">
                <a16:creationId xmlns:a16="http://schemas.microsoft.com/office/drawing/2014/main" id="{E2EAFFBF-9429-1951-61D6-3E6C4E3827A9}"/>
              </a:ext>
            </a:extLst>
          </p:cNvPr>
          <p:cNvSpPr txBox="1"/>
          <p:nvPr/>
        </p:nvSpPr>
        <p:spPr>
          <a:xfrm>
            <a:off x="699143" y="809993"/>
            <a:ext cx="292068" cy="276999"/>
          </a:xfrm>
          <a:prstGeom prst="rect">
            <a:avLst/>
          </a:prstGeom>
          <a:noFill/>
        </p:spPr>
        <p:txBody>
          <a:bodyPr wrap="non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cxnSp>
        <p:nvCxnSpPr>
          <p:cNvPr id="20" name="直接连接符 19">
            <a:extLst>
              <a:ext uri="{FF2B5EF4-FFF2-40B4-BE49-F238E27FC236}">
                <a16:creationId xmlns:a16="http://schemas.microsoft.com/office/drawing/2014/main" id="{490180C3-989B-211D-E7C0-7AC9D9DEF115}"/>
              </a:ext>
            </a:extLst>
          </p:cNvPr>
          <p:cNvCxnSpPr>
            <a:cxnSpLocks/>
          </p:cNvCxnSpPr>
          <p:nvPr/>
        </p:nvCxnSpPr>
        <p:spPr>
          <a:xfrm flipH="1">
            <a:off x="853809" y="583200"/>
            <a:ext cx="34728" cy="311085"/>
          </a:xfrm>
          <a:prstGeom prst="line">
            <a:avLst/>
          </a:prstGeom>
        </p:spPr>
        <p:style>
          <a:lnRef idx="2">
            <a:schemeClr val="dk1"/>
          </a:lnRef>
          <a:fillRef idx="0">
            <a:schemeClr val="dk1"/>
          </a:fillRef>
          <a:effectRef idx="1">
            <a:schemeClr val="dk1"/>
          </a:effectRef>
          <a:fontRef idx="minor">
            <a:schemeClr val="tx1"/>
          </a:fontRef>
        </p:style>
      </p:cxnSp>
      <p:sp>
        <p:nvSpPr>
          <p:cNvPr id="21" name="椭圆 20">
            <a:extLst>
              <a:ext uri="{FF2B5EF4-FFF2-40B4-BE49-F238E27FC236}">
                <a16:creationId xmlns:a16="http://schemas.microsoft.com/office/drawing/2014/main" id="{250F3212-8099-1E43-04B1-5E4D3A74E1DC}"/>
              </a:ext>
            </a:extLst>
          </p:cNvPr>
          <p:cNvSpPr/>
          <p:nvPr/>
        </p:nvSpPr>
        <p:spPr>
          <a:xfrm>
            <a:off x="830950" y="494782"/>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2" name="文本框 21">
            <a:extLst>
              <a:ext uri="{FF2B5EF4-FFF2-40B4-BE49-F238E27FC236}">
                <a16:creationId xmlns:a16="http://schemas.microsoft.com/office/drawing/2014/main" id="{722AF429-73AE-0695-7CD5-9EFA6742248B}"/>
              </a:ext>
            </a:extLst>
          </p:cNvPr>
          <p:cNvSpPr txBox="1"/>
          <p:nvPr/>
        </p:nvSpPr>
        <p:spPr>
          <a:xfrm>
            <a:off x="145728" y="738183"/>
            <a:ext cx="274434" cy="307777"/>
          </a:xfrm>
          <a:prstGeom prst="rect">
            <a:avLst/>
          </a:prstGeom>
          <a:noFill/>
        </p:spPr>
        <p:txBody>
          <a:bodyPr wrap="none" rtlCol="0">
            <a:spAutoFit/>
          </a:bodyPr>
          <a:lstStyle/>
          <a:p>
            <a:r>
              <a:rPr lang="en-US" altLang="zh-CN" sz="1400" b="1" dirty="0"/>
              <a:t>-</a:t>
            </a:r>
            <a:endParaRPr lang="zh-CN" altLang="en-US" sz="1400" b="1" dirty="0"/>
          </a:p>
        </p:txBody>
      </p:sp>
      <p:sp>
        <p:nvSpPr>
          <p:cNvPr id="23" name="文本框 22">
            <a:extLst>
              <a:ext uri="{FF2B5EF4-FFF2-40B4-BE49-F238E27FC236}">
                <a16:creationId xmlns:a16="http://schemas.microsoft.com/office/drawing/2014/main" id="{ED749464-30F3-CA3F-1C5E-EA1544F8CFA6}"/>
              </a:ext>
            </a:extLst>
          </p:cNvPr>
          <p:cNvSpPr txBox="1"/>
          <p:nvPr/>
        </p:nvSpPr>
        <p:spPr>
          <a:xfrm>
            <a:off x="1058243" y="737208"/>
            <a:ext cx="292068" cy="276999"/>
          </a:xfrm>
          <a:prstGeom prst="rect">
            <a:avLst/>
          </a:prstGeom>
          <a:noFill/>
        </p:spPr>
        <p:txBody>
          <a:bodyPr wrap="non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sp>
        <p:nvSpPr>
          <p:cNvPr id="37" name="文本框 36">
            <a:extLst>
              <a:ext uri="{FF2B5EF4-FFF2-40B4-BE49-F238E27FC236}">
                <a16:creationId xmlns:a16="http://schemas.microsoft.com/office/drawing/2014/main" id="{34DFCF19-CD2E-5D34-94EB-8C1D270AFD00}"/>
              </a:ext>
            </a:extLst>
          </p:cNvPr>
          <p:cNvSpPr txBox="1"/>
          <p:nvPr/>
        </p:nvSpPr>
        <p:spPr>
          <a:xfrm>
            <a:off x="341720" y="1154720"/>
            <a:ext cx="274434" cy="307777"/>
          </a:xfrm>
          <a:prstGeom prst="rect">
            <a:avLst/>
          </a:prstGeom>
          <a:noFill/>
        </p:spPr>
        <p:txBody>
          <a:bodyPr wrap="none" rtlCol="0">
            <a:spAutoFit/>
          </a:bodyPr>
          <a:lstStyle/>
          <a:p>
            <a:r>
              <a:rPr lang="en-US" altLang="zh-CN" sz="1400" b="1" dirty="0"/>
              <a:t>-</a:t>
            </a:r>
            <a:endParaRPr lang="zh-CN" altLang="en-US" sz="1400" b="1" dirty="0"/>
          </a:p>
        </p:txBody>
      </p:sp>
      <p:sp>
        <p:nvSpPr>
          <p:cNvPr id="38" name="矩形 37">
            <a:extLst>
              <a:ext uri="{FF2B5EF4-FFF2-40B4-BE49-F238E27FC236}">
                <a16:creationId xmlns:a16="http://schemas.microsoft.com/office/drawing/2014/main" id="{F47899E2-B3A9-71FC-2E59-664CD47CBCA4}"/>
              </a:ext>
            </a:extLst>
          </p:cNvPr>
          <p:cNvSpPr/>
          <p:nvPr/>
        </p:nvSpPr>
        <p:spPr>
          <a:xfrm>
            <a:off x="161249" y="415281"/>
            <a:ext cx="1211944" cy="1065535"/>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文本框 38">
            <a:extLst>
              <a:ext uri="{FF2B5EF4-FFF2-40B4-BE49-F238E27FC236}">
                <a16:creationId xmlns:a16="http://schemas.microsoft.com/office/drawing/2014/main" id="{2774D572-4BB7-E10B-B4D4-14D54DC6C054}"/>
              </a:ext>
            </a:extLst>
          </p:cNvPr>
          <p:cNvSpPr txBox="1"/>
          <p:nvPr/>
        </p:nvSpPr>
        <p:spPr>
          <a:xfrm>
            <a:off x="3142036" y="911332"/>
            <a:ext cx="242374" cy="246221"/>
          </a:xfrm>
          <a:prstGeom prst="rect">
            <a:avLst/>
          </a:prstGeom>
          <a:noFill/>
        </p:spPr>
        <p:txBody>
          <a:bodyPr wrap="none" rtlCol="0">
            <a:spAutoFit/>
          </a:bodyPr>
          <a:lstStyle/>
          <a:p>
            <a:r>
              <a:rPr lang="en-US" altLang="zh-CN" sz="1000" dirty="0">
                <a:latin typeface="Times New Roman" panose="02020603050405020304" pitchFamily="18" charset="0"/>
                <a:cs typeface="Times New Roman" panose="02020603050405020304" pitchFamily="18" charset="0"/>
              </a:rPr>
              <a:t>?</a:t>
            </a:r>
            <a:endParaRPr lang="zh-CN" altLang="en-US" sz="1000" dirty="0">
              <a:latin typeface="Times New Roman" panose="02020603050405020304" pitchFamily="18" charset="0"/>
              <a:cs typeface="Times New Roman" panose="02020603050405020304" pitchFamily="18" charset="0"/>
            </a:endParaRPr>
          </a:p>
        </p:txBody>
      </p:sp>
      <p:sp>
        <p:nvSpPr>
          <p:cNvPr id="40" name="文本框 39">
            <a:extLst>
              <a:ext uri="{FF2B5EF4-FFF2-40B4-BE49-F238E27FC236}">
                <a16:creationId xmlns:a16="http://schemas.microsoft.com/office/drawing/2014/main" id="{7C861469-7610-35BB-6850-B75F4BCE02CD}"/>
              </a:ext>
            </a:extLst>
          </p:cNvPr>
          <p:cNvSpPr txBox="1"/>
          <p:nvPr/>
        </p:nvSpPr>
        <p:spPr>
          <a:xfrm>
            <a:off x="3396715" y="913190"/>
            <a:ext cx="242374" cy="246221"/>
          </a:xfrm>
          <a:prstGeom prst="rect">
            <a:avLst/>
          </a:prstGeom>
          <a:noFill/>
        </p:spPr>
        <p:txBody>
          <a:bodyPr wrap="none" rtlCol="0">
            <a:spAutoFit/>
          </a:bodyPr>
          <a:lstStyle/>
          <a:p>
            <a:r>
              <a:rPr lang="en-US" altLang="zh-CN" sz="1000" dirty="0">
                <a:latin typeface="Times New Roman" panose="02020603050405020304" pitchFamily="18" charset="0"/>
                <a:cs typeface="Times New Roman" panose="02020603050405020304" pitchFamily="18" charset="0"/>
              </a:rPr>
              <a:t>?</a:t>
            </a:r>
            <a:endParaRPr lang="zh-CN" altLang="en-US" sz="1000" dirty="0">
              <a:latin typeface="Times New Roman" panose="02020603050405020304" pitchFamily="18" charset="0"/>
              <a:cs typeface="Times New Roman" panose="02020603050405020304" pitchFamily="18" charset="0"/>
            </a:endParaRPr>
          </a:p>
        </p:txBody>
      </p:sp>
      <p:sp>
        <p:nvSpPr>
          <p:cNvPr id="43" name="椭圆 42">
            <a:extLst>
              <a:ext uri="{FF2B5EF4-FFF2-40B4-BE49-F238E27FC236}">
                <a16:creationId xmlns:a16="http://schemas.microsoft.com/office/drawing/2014/main" id="{69A1882F-D243-3492-BE5C-6E0535501F2F}"/>
              </a:ext>
            </a:extLst>
          </p:cNvPr>
          <p:cNvSpPr/>
          <p:nvPr/>
        </p:nvSpPr>
        <p:spPr>
          <a:xfrm>
            <a:off x="5451952" y="853165"/>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44" name="椭圆 43">
            <a:extLst>
              <a:ext uri="{FF2B5EF4-FFF2-40B4-BE49-F238E27FC236}">
                <a16:creationId xmlns:a16="http://schemas.microsoft.com/office/drawing/2014/main" id="{B083F7B2-FD45-4D53-FACA-3204C3CB42A8}"/>
              </a:ext>
            </a:extLst>
          </p:cNvPr>
          <p:cNvSpPr/>
          <p:nvPr/>
        </p:nvSpPr>
        <p:spPr>
          <a:xfrm>
            <a:off x="5756752" y="1226426"/>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45" name="椭圆 44">
            <a:extLst>
              <a:ext uri="{FF2B5EF4-FFF2-40B4-BE49-F238E27FC236}">
                <a16:creationId xmlns:a16="http://schemas.microsoft.com/office/drawing/2014/main" id="{0BA3E22A-F63F-FBE6-3C79-EBF3E618019D}"/>
              </a:ext>
            </a:extLst>
          </p:cNvPr>
          <p:cNvSpPr/>
          <p:nvPr/>
        </p:nvSpPr>
        <p:spPr>
          <a:xfrm>
            <a:off x="5810666" y="1664320"/>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46" name="直接连接符 45">
            <a:extLst>
              <a:ext uri="{FF2B5EF4-FFF2-40B4-BE49-F238E27FC236}">
                <a16:creationId xmlns:a16="http://schemas.microsoft.com/office/drawing/2014/main" id="{85623E2E-1CCC-8FFF-B684-DADC12562331}"/>
              </a:ext>
            </a:extLst>
          </p:cNvPr>
          <p:cNvCxnSpPr>
            <a:cxnSpLocks/>
            <a:stCxn id="43" idx="3"/>
          </p:cNvCxnSpPr>
          <p:nvPr/>
        </p:nvCxnSpPr>
        <p:spPr>
          <a:xfrm flipH="1">
            <a:off x="5229305" y="969019"/>
            <a:ext cx="241478" cy="237530"/>
          </a:xfrm>
          <a:prstGeom prst="line">
            <a:avLst/>
          </a:prstGeom>
        </p:spPr>
        <p:style>
          <a:lnRef idx="2">
            <a:schemeClr val="dk1"/>
          </a:lnRef>
          <a:fillRef idx="0">
            <a:schemeClr val="dk1"/>
          </a:fillRef>
          <a:effectRef idx="1">
            <a:schemeClr val="dk1"/>
          </a:effectRef>
          <a:fontRef idx="minor">
            <a:schemeClr val="tx1"/>
          </a:fontRef>
        </p:style>
      </p:cxnSp>
      <p:cxnSp>
        <p:nvCxnSpPr>
          <p:cNvPr id="47" name="直接连接符 46">
            <a:extLst>
              <a:ext uri="{FF2B5EF4-FFF2-40B4-BE49-F238E27FC236}">
                <a16:creationId xmlns:a16="http://schemas.microsoft.com/office/drawing/2014/main" id="{FDD9A50B-ED9B-EE6E-B4B0-53A8BD8E7F7A}"/>
              </a:ext>
            </a:extLst>
          </p:cNvPr>
          <p:cNvCxnSpPr>
            <a:cxnSpLocks/>
            <a:stCxn id="43" idx="5"/>
            <a:endCxn id="44" idx="1"/>
          </p:cNvCxnSpPr>
          <p:nvPr/>
        </p:nvCxnSpPr>
        <p:spPr>
          <a:xfrm>
            <a:off x="5561709" y="969019"/>
            <a:ext cx="213874" cy="277284"/>
          </a:xfrm>
          <a:prstGeom prst="line">
            <a:avLst/>
          </a:prstGeom>
        </p:spPr>
        <p:style>
          <a:lnRef idx="2">
            <a:schemeClr val="dk1"/>
          </a:lnRef>
          <a:fillRef idx="0">
            <a:schemeClr val="dk1"/>
          </a:fillRef>
          <a:effectRef idx="1">
            <a:schemeClr val="dk1"/>
          </a:effectRef>
          <a:fontRef idx="minor">
            <a:schemeClr val="tx1"/>
          </a:fontRef>
        </p:style>
      </p:cxnSp>
      <p:cxnSp>
        <p:nvCxnSpPr>
          <p:cNvPr id="48" name="直接连接符 47">
            <a:extLst>
              <a:ext uri="{FF2B5EF4-FFF2-40B4-BE49-F238E27FC236}">
                <a16:creationId xmlns:a16="http://schemas.microsoft.com/office/drawing/2014/main" id="{FE822D8E-27E1-6985-516B-6857C848B174}"/>
              </a:ext>
            </a:extLst>
          </p:cNvPr>
          <p:cNvCxnSpPr>
            <a:cxnSpLocks/>
          </p:cNvCxnSpPr>
          <p:nvPr/>
        </p:nvCxnSpPr>
        <p:spPr>
          <a:xfrm>
            <a:off x="5274768" y="1322403"/>
            <a:ext cx="131721" cy="292580"/>
          </a:xfrm>
          <a:prstGeom prst="line">
            <a:avLst/>
          </a:prstGeom>
        </p:spPr>
        <p:style>
          <a:lnRef idx="2">
            <a:schemeClr val="dk1"/>
          </a:lnRef>
          <a:fillRef idx="0">
            <a:schemeClr val="dk1"/>
          </a:fillRef>
          <a:effectRef idx="1">
            <a:schemeClr val="dk1"/>
          </a:effectRef>
          <a:fontRef idx="minor">
            <a:schemeClr val="tx1"/>
          </a:fontRef>
        </p:style>
      </p:cxnSp>
      <p:cxnSp>
        <p:nvCxnSpPr>
          <p:cNvPr id="49" name="直接连接符 48">
            <a:extLst>
              <a:ext uri="{FF2B5EF4-FFF2-40B4-BE49-F238E27FC236}">
                <a16:creationId xmlns:a16="http://schemas.microsoft.com/office/drawing/2014/main" id="{06712EF5-4CDD-4958-2B54-4C2DA08AD404}"/>
              </a:ext>
            </a:extLst>
          </p:cNvPr>
          <p:cNvCxnSpPr>
            <a:cxnSpLocks/>
            <a:stCxn id="44" idx="3"/>
          </p:cNvCxnSpPr>
          <p:nvPr/>
        </p:nvCxnSpPr>
        <p:spPr>
          <a:xfrm flipH="1">
            <a:off x="5497415" y="1342280"/>
            <a:ext cx="278168" cy="272703"/>
          </a:xfrm>
          <a:prstGeom prst="line">
            <a:avLst/>
          </a:prstGeom>
        </p:spPr>
        <p:style>
          <a:lnRef idx="2">
            <a:schemeClr val="dk1"/>
          </a:lnRef>
          <a:fillRef idx="0">
            <a:schemeClr val="dk1"/>
          </a:fillRef>
          <a:effectRef idx="1">
            <a:schemeClr val="dk1"/>
          </a:effectRef>
          <a:fontRef idx="minor">
            <a:schemeClr val="tx1"/>
          </a:fontRef>
        </p:style>
      </p:cxnSp>
      <p:cxnSp>
        <p:nvCxnSpPr>
          <p:cNvPr id="50" name="直接连接符 49">
            <a:extLst>
              <a:ext uri="{FF2B5EF4-FFF2-40B4-BE49-F238E27FC236}">
                <a16:creationId xmlns:a16="http://schemas.microsoft.com/office/drawing/2014/main" id="{6444535A-F9DB-3AF0-5AE3-4394B403994D}"/>
              </a:ext>
            </a:extLst>
          </p:cNvPr>
          <p:cNvCxnSpPr>
            <a:cxnSpLocks/>
            <a:stCxn id="59" idx="2"/>
            <a:endCxn id="44" idx="7"/>
          </p:cNvCxnSpPr>
          <p:nvPr/>
        </p:nvCxnSpPr>
        <p:spPr>
          <a:xfrm flipH="1">
            <a:off x="5866509" y="1216748"/>
            <a:ext cx="247571" cy="29555"/>
          </a:xfrm>
          <a:prstGeom prst="line">
            <a:avLst/>
          </a:prstGeom>
        </p:spPr>
        <p:style>
          <a:lnRef idx="2">
            <a:schemeClr val="dk1"/>
          </a:lnRef>
          <a:fillRef idx="0">
            <a:schemeClr val="dk1"/>
          </a:fillRef>
          <a:effectRef idx="1">
            <a:schemeClr val="dk1"/>
          </a:effectRef>
          <a:fontRef idx="minor">
            <a:schemeClr val="tx1"/>
          </a:fontRef>
        </p:style>
      </p:cxnSp>
      <p:cxnSp>
        <p:nvCxnSpPr>
          <p:cNvPr id="51" name="直接连接符 50">
            <a:extLst>
              <a:ext uri="{FF2B5EF4-FFF2-40B4-BE49-F238E27FC236}">
                <a16:creationId xmlns:a16="http://schemas.microsoft.com/office/drawing/2014/main" id="{CCF32398-4344-C31A-B424-F160970C7370}"/>
              </a:ext>
            </a:extLst>
          </p:cNvPr>
          <p:cNvCxnSpPr>
            <a:cxnSpLocks/>
            <a:stCxn id="45" idx="0"/>
            <a:endCxn id="44" idx="4"/>
          </p:cNvCxnSpPr>
          <p:nvPr/>
        </p:nvCxnSpPr>
        <p:spPr>
          <a:xfrm flipH="1" flipV="1">
            <a:off x="5821046" y="1362157"/>
            <a:ext cx="53914" cy="302163"/>
          </a:xfrm>
          <a:prstGeom prst="line">
            <a:avLst/>
          </a:prstGeom>
        </p:spPr>
        <p:style>
          <a:lnRef idx="2">
            <a:schemeClr val="dk1"/>
          </a:lnRef>
          <a:fillRef idx="0">
            <a:schemeClr val="dk1"/>
          </a:fillRef>
          <a:effectRef idx="1">
            <a:schemeClr val="dk1"/>
          </a:effectRef>
          <a:fontRef idx="minor">
            <a:schemeClr val="tx1"/>
          </a:fontRef>
        </p:style>
      </p:cxnSp>
      <p:cxnSp>
        <p:nvCxnSpPr>
          <p:cNvPr id="52" name="直接连接符 51">
            <a:extLst>
              <a:ext uri="{FF2B5EF4-FFF2-40B4-BE49-F238E27FC236}">
                <a16:creationId xmlns:a16="http://schemas.microsoft.com/office/drawing/2014/main" id="{4A13FF58-F362-601F-556A-CF32E7E338BE}"/>
              </a:ext>
            </a:extLst>
          </p:cNvPr>
          <p:cNvCxnSpPr>
            <a:cxnSpLocks/>
            <a:stCxn id="58" idx="1"/>
            <a:endCxn id="44" idx="5"/>
          </p:cNvCxnSpPr>
          <p:nvPr/>
        </p:nvCxnSpPr>
        <p:spPr>
          <a:xfrm flipH="1" flipV="1">
            <a:off x="5866509" y="1342280"/>
            <a:ext cx="341209" cy="144561"/>
          </a:xfrm>
          <a:prstGeom prst="line">
            <a:avLst/>
          </a:prstGeom>
        </p:spPr>
        <p:style>
          <a:lnRef idx="2">
            <a:schemeClr val="dk1"/>
          </a:lnRef>
          <a:fillRef idx="0">
            <a:schemeClr val="dk1"/>
          </a:fillRef>
          <a:effectRef idx="1">
            <a:schemeClr val="dk1"/>
          </a:effectRef>
          <a:fontRef idx="minor">
            <a:schemeClr val="tx1"/>
          </a:fontRef>
        </p:style>
      </p:cxnSp>
      <p:cxnSp>
        <p:nvCxnSpPr>
          <p:cNvPr id="53" name="直接连接符 52">
            <a:extLst>
              <a:ext uri="{FF2B5EF4-FFF2-40B4-BE49-F238E27FC236}">
                <a16:creationId xmlns:a16="http://schemas.microsoft.com/office/drawing/2014/main" id="{4565725C-DF77-28B3-6358-87D5B1456331}"/>
              </a:ext>
            </a:extLst>
          </p:cNvPr>
          <p:cNvCxnSpPr>
            <a:cxnSpLocks/>
            <a:stCxn id="59" idx="5"/>
            <a:endCxn id="58" idx="0"/>
          </p:cNvCxnSpPr>
          <p:nvPr/>
        </p:nvCxnSpPr>
        <p:spPr>
          <a:xfrm>
            <a:off x="6223837" y="1264736"/>
            <a:ext cx="29344" cy="202228"/>
          </a:xfrm>
          <a:prstGeom prst="line">
            <a:avLst/>
          </a:prstGeom>
        </p:spPr>
        <p:style>
          <a:lnRef idx="2">
            <a:schemeClr val="dk1"/>
          </a:lnRef>
          <a:fillRef idx="0">
            <a:schemeClr val="dk1"/>
          </a:fillRef>
          <a:effectRef idx="1">
            <a:schemeClr val="dk1"/>
          </a:effectRef>
          <a:fontRef idx="minor">
            <a:schemeClr val="tx1"/>
          </a:fontRef>
        </p:style>
      </p:cxnSp>
      <p:cxnSp>
        <p:nvCxnSpPr>
          <p:cNvPr id="54" name="直接连接符 53">
            <a:extLst>
              <a:ext uri="{FF2B5EF4-FFF2-40B4-BE49-F238E27FC236}">
                <a16:creationId xmlns:a16="http://schemas.microsoft.com/office/drawing/2014/main" id="{EFF08F9C-835C-5133-C3CF-7926DF68D5AA}"/>
              </a:ext>
            </a:extLst>
          </p:cNvPr>
          <p:cNvCxnSpPr>
            <a:cxnSpLocks/>
            <a:stCxn id="43" idx="4"/>
          </p:cNvCxnSpPr>
          <p:nvPr/>
        </p:nvCxnSpPr>
        <p:spPr>
          <a:xfrm flipH="1">
            <a:off x="5451952" y="988896"/>
            <a:ext cx="64294" cy="606210"/>
          </a:xfrm>
          <a:prstGeom prst="line">
            <a:avLst/>
          </a:prstGeom>
        </p:spPr>
        <p:style>
          <a:lnRef idx="2">
            <a:schemeClr val="dk1"/>
          </a:lnRef>
          <a:fillRef idx="0">
            <a:schemeClr val="dk1"/>
          </a:fillRef>
          <a:effectRef idx="1">
            <a:schemeClr val="dk1"/>
          </a:effectRef>
          <a:fontRef idx="minor">
            <a:schemeClr val="tx1"/>
          </a:fontRef>
        </p:style>
      </p:cxnSp>
      <p:cxnSp>
        <p:nvCxnSpPr>
          <p:cNvPr id="55" name="直接连接符 54">
            <a:extLst>
              <a:ext uri="{FF2B5EF4-FFF2-40B4-BE49-F238E27FC236}">
                <a16:creationId xmlns:a16="http://schemas.microsoft.com/office/drawing/2014/main" id="{8B321326-7927-B009-F15F-07575700E5E8}"/>
              </a:ext>
            </a:extLst>
          </p:cNvPr>
          <p:cNvCxnSpPr>
            <a:cxnSpLocks/>
            <a:endCxn id="45" idx="2"/>
          </p:cNvCxnSpPr>
          <p:nvPr/>
        </p:nvCxnSpPr>
        <p:spPr>
          <a:xfrm>
            <a:off x="5495696" y="1710830"/>
            <a:ext cx="314970" cy="21356"/>
          </a:xfrm>
          <a:prstGeom prst="line">
            <a:avLst/>
          </a:prstGeom>
        </p:spPr>
        <p:style>
          <a:lnRef idx="2">
            <a:schemeClr val="dk1"/>
          </a:lnRef>
          <a:fillRef idx="0">
            <a:schemeClr val="dk1"/>
          </a:fillRef>
          <a:effectRef idx="1">
            <a:schemeClr val="dk1"/>
          </a:effectRef>
          <a:fontRef idx="minor">
            <a:schemeClr val="tx1"/>
          </a:fontRef>
        </p:style>
      </p:cxnSp>
      <p:sp>
        <p:nvSpPr>
          <p:cNvPr id="56" name="椭圆 55">
            <a:extLst>
              <a:ext uri="{FF2B5EF4-FFF2-40B4-BE49-F238E27FC236}">
                <a16:creationId xmlns:a16="http://schemas.microsoft.com/office/drawing/2014/main" id="{39FB003E-F5AB-B07E-5249-BB868F59CC02}"/>
              </a:ext>
            </a:extLst>
          </p:cNvPr>
          <p:cNvSpPr/>
          <p:nvPr/>
        </p:nvSpPr>
        <p:spPr>
          <a:xfrm>
            <a:off x="5382414" y="1598577"/>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57" name="椭圆 56">
            <a:extLst>
              <a:ext uri="{FF2B5EF4-FFF2-40B4-BE49-F238E27FC236}">
                <a16:creationId xmlns:a16="http://schemas.microsoft.com/office/drawing/2014/main" id="{B867683B-BA83-0AB2-C6C6-FC08F45B0B55}"/>
              </a:ext>
            </a:extLst>
          </p:cNvPr>
          <p:cNvSpPr/>
          <p:nvPr/>
        </p:nvSpPr>
        <p:spPr>
          <a:xfrm>
            <a:off x="5192850" y="1189561"/>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58" name="椭圆 57">
            <a:extLst>
              <a:ext uri="{FF2B5EF4-FFF2-40B4-BE49-F238E27FC236}">
                <a16:creationId xmlns:a16="http://schemas.microsoft.com/office/drawing/2014/main" id="{BE533674-7B15-8FBA-C959-1CC2228FE3C4}"/>
              </a:ext>
            </a:extLst>
          </p:cNvPr>
          <p:cNvSpPr/>
          <p:nvPr/>
        </p:nvSpPr>
        <p:spPr>
          <a:xfrm>
            <a:off x="6188887" y="1466964"/>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59" name="椭圆 58">
            <a:extLst>
              <a:ext uri="{FF2B5EF4-FFF2-40B4-BE49-F238E27FC236}">
                <a16:creationId xmlns:a16="http://schemas.microsoft.com/office/drawing/2014/main" id="{C5518A16-3704-B223-A1EB-A6FCDD66B660}"/>
              </a:ext>
            </a:extLst>
          </p:cNvPr>
          <p:cNvSpPr/>
          <p:nvPr/>
        </p:nvSpPr>
        <p:spPr>
          <a:xfrm>
            <a:off x="6114080" y="1148882"/>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60" name="文本框 59">
            <a:extLst>
              <a:ext uri="{FF2B5EF4-FFF2-40B4-BE49-F238E27FC236}">
                <a16:creationId xmlns:a16="http://schemas.microsoft.com/office/drawing/2014/main" id="{8470314F-2865-DB09-39B9-BC0FA390F3E7}"/>
              </a:ext>
            </a:extLst>
          </p:cNvPr>
          <p:cNvSpPr txBox="1"/>
          <p:nvPr/>
        </p:nvSpPr>
        <p:spPr>
          <a:xfrm>
            <a:off x="5677115" y="1141351"/>
            <a:ext cx="292068" cy="276999"/>
          </a:xfrm>
          <a:prstGeom prst="rect">
            <a:avLst/>
          </a:prstGeom>
          <a:noFill/>
        </p:spPr>
        <p:txBody>
          <a:bodyPr wrap="non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cxnSp>
        <p:nvCxnSpPr>
          <p:cNvPr id="61" name="直接连接符 60">
            <a:extLst>
              <a:ext uri="{FF2B5EF4-FFF2-40B4-BE49-F238E27FC236}">
                <a16:creationId xmlns:a16="http://schemas.microsoft.com/office/drawing/2014/main" id="{33ACB750-7E96-D7EE-1724-89D4B1025E3A}"/>
              </a:ext>
            </a:extLst>
          </p:cNvPr>
          <p:cNvCxnSpPr>
            <a:cxnSpLocks/>
          </p:cNvCxnSpPr>
          <p:nvPr/>
        </p:nvCxnSpPr>
        <p:spPr>
          <a:xfrm flipH="1">
            <a:off x="5831781" y="923794"/>
            <a:ext cx="34728" cy="311085"/>
          </a:xfrm>
          <a:prstGeom prst="line">
            <a:avLst/>
          </a:prstGeom>
        </p:spPr>
        <p:style>
          <a:lnRef idx="2">
            <a:schemeClr val="dk1"/>
          </a:lnRef>
          <a:fillRef idx="0">
            <a:schemeClr val="dk1"/>
          </a:fillRef>
          <a:effectRef idx="1">
            <a:schemeClr val="dk1"/>
          </a:effectRef>
          <a:fontRef idx="minor">
            <a:schemeClr val="tx1"/>
          </a:fontRef>
        </p:style>
      </p:cxnSp>
      <p:sp>
        <p:nvSpPr>
          <p:cNvPr id="62" name="椭圆 61">
            <a:extLst>
              <a:ext uri="{FF2B5EF4-FFF2-40B4-BE49-F238E27FC236}">
                <a16:creationId xmlns:a16="http://schemas.microsoft.com/office/drawing/2014/main" id="{07C4FFFE-D569-2954-4789-485B5D76574F}"/>
              </a:ext>
            </a:extLst>
          </p:cNvPr>
          <p:cNvSpPr/>
          <p:nvPr/>
        </p:nvSpPr>
        <p:spPr>
          <a:xfrm>
            <a:off x="5808922" y="835376"/>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63" name="文本框 62">
            <a:extLst>
              <a:ext uri="{FF2B5EF4-FFF2-40B4-BE49-F238E27FC236}">
                <a16:creationId xmlns:a16="http://schemas.microsoft.com/office/drawing/2014/main" id="{3481EB06-4FD7-D796-2CC9-01C2EBC1012B}"/>
              </a:ext>
            </a:extLst>
          </p:cNvPr>
          <p:cNvSpPr txBox="1"/>
          <p:nvPr/>
        </p:nvSpPr>
        <p:spPr>
          <a:xfrm>
            <a:off x="5114464" y="1088013"/>
            <a:ext cx="274434" cy="307777"/>
          </a:xfrm>
          <a:prstGeom prst="rect">
            <a:avLst/>
          </a:prstGeom>
          <a:noFill/>
        </p:spPr>
        <p:txBody>
          <a:bodyPr wrap="none" rtlCol="0">
            <a:spAutoFit/>
          </a:bodyPr>
          <a:lstStyle/>
          <a:p>
            <a:r>
              <a:rPr lang="en-US" altLang="zh-CN" sz="1400" b="1" dirty="0"/>
              <a:t>-</a:t>
            </a:r>
            <a:endParaRPr lang="zh-CN" altLang="en-US" sz="1400" b="1" dirty="0"/>
          </a:p>
        </p:txBody>
      </p:sp>
      <p:sp>
        <p:nvSpPr>
          <p:cNvPr id="897" name="文本框 896">
            <a:extLst>
              <a:ext uri="{FF2B5EF4-FFF2-40B4-BE49-F238E27FC236}">
                <a16:creationId xmlns:a16="http://schemas.microsoft.com/office/drawing/2014/main" id="{EF5DDBE5-63C0-8DE7-831A-ADEC26BB6C7F}"/>
              </a:ext>
            </a:extLst>
          </p:cNvPr>
          <p:cNvSpPr txBox="1"/>
          <p:nvPr/>
        </p:nvSpPr>
        <p:spPr>
          <a:xfrm>
            <a:off x="5310456" y="1495314"/>
            <a:ext cx="274434" cy="307777"/>
          </a:xfrm>
          <a:prstGeom prst="rect">
            <a:avLst/>
          </a:prstGeom>
          <a:noFill/>
        </p:spPr>
        <p:txBody>
          <a:bodyPr wrap="none" rtlCol="0">
            <a:spAutoFit/>
          </a:bodyPr>
          <a:lstStyle/>
          <a:p>
            <a:r>
              <a:rPr lang="en-US" altLang="zh-CN" sz="1400" b="1" dirty="0"/>
              <a:t>-</a:t>
            </a:r>
            <a:endParaRPr lang="zh-CN" altLang="en-US" sz="1400" b="1" dirty="0"/>
          </a:p>
        </p:txBody>
      </p:sp>
      <p:sp>
        <p:nvSpPr>
          <p:cNvPr id="898" name="矩形 897">
            <a:extLst>
              <a:ext uri="{FF2B5EF4-FFF2-40B4-BE49-F238E27FC236}">
                <a16:creationId xmlns:a16="http://schemas.microsoft.com/office/drawing/2014/main" id="{7AF6C4EF-06DE-92E3-7AA1-C9BA34B7F4CD}"/>
              </a:ext>
            </a:extLst>
          </p:cNvPr>
          <p:cNvSpPr/>
          <p:nvPr/>
        </p:nvSpPr>
        <p:spPr>
          <a:xfrm>
            <a:off x="5139220" y="755875"/>
            <a:ext cx="1289375" cy="1065535"/>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5" name="椭圆 924">
            <a:extLst>
              <a:ext uri="{FF2B5EF4-FFF2-40B4-BE49-F238E27FC236}">
                <a16:creationId xmlns:a16="http://schemas.microsoft.com/office/drawing/2014/main" id="{0C5B78AB-D988-E59B-78AF-D34B4A234ED4}"/>
              </a:ext>
            </a:extLst>
          </p:cNvPr>
          <p:cNvSpPr/>
          <p:nvPr/>
        </p:nvSpPr>
        <p:spPr>
          <a:xfrm>
            <a:off x="5897846" y="1110120"/>
            <a:ext cx="521617" cy="542113"/>
          </a:xfrm>
          <a:prstGeom prst="ellipse">
            <a:avLst/>
          </a:prstGeom>
          <a:noFill/>
          <a:ln>
            <a:solidFill>
              <a:schemeClr val="tx1"/>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6" name="椭圆 925">
            <a:extLst>
              <a:ext uri="{FF2B5EF4-FFF2-40B4-BE49-F238E27FC236}">
                <a16:creationId xmlns:a16="http://schemas.microsoft.com/office/drawing/2014/main" id="{B956B705-0810-AD4D-4255-21998BD74A9B}"/>
              </a:ext>
            </a:extLst>
          </p:cNvPr>
          <p:cNvSpPr/>
          <p:nvPr/>
        </p:nvSpPr>
        <p:spPr>
          <a:xfrm>
            <a:off x="1739123" y="3025854"/>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927" name="椭圆 926">
            <a:extLst>
              <a:ext uri="{FF2B5EF4-FFF2-40B4-BE49-F238E27FC236}">
                <a16:creationId xmlns:a16="http://schemas.microsoft.com/office/drawing/2014/main" id="{C651DC6C-1E75-C0E4-60B8-E87DD1624C54}"/>
              </a:ext>
            </a:extLst>
          </p:cNvPr>
          <p:cNvSpPr/>
          <p:nvPr/>
        </p:nvSpPr>
        <p:spPr>
          <a:xfrm>
            <a:off x="2043923" y="3399115"/>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928" name="椭圆 927">
            <a:extLst>
              <a:ext uri="{FF2B5EF4-FFF2-40B4-BE49-F238E27FC236}">
                <a16:creationId xmlns:a16="http://schemas.microsoft.com/office/drawing/2014/main" id="{7D49222D-3AE5-EEED-DE0D-33D243CF30B5}"/>
              </a:ext>
            </a:extLst>
          </p:cNvPr>
          <p:cNvSpPr/>
          <p:nvPr/>
        </p:nvSpPr>
        <p:spPr>
          <a:xfrm>
            <a:off x="2097837" y="3837009"/>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929" name="直接连接符 928">
            <a:extLst>
              <a:ext uri="{FF2B5EF4-FFF2-40B4-BE49-F238E27FC236}">
                <a16:creationId xmlns:a16="http://schemas.microsoft.com/office/drawing/2014/main" id="{A6C1B06C-D299-8ED2-A8D6-FE7C1D994882}"/>
              </a:ext>
            </a:extLst>
          </p:cNvPr>
          <p:cNvCxnSpPr>
            <a:cxnSpLocks/>
            <a:stCxn id="926" idx="3"/>
          </p:cNvCxnSpPr>
          <p:nvPr/>
        </p:nvCxnSpPr>
        <p:spPr>
          <a:xfrm flipH="1">
            <a:off x="1516476" y="3141708"/>
            <a:ext cx="241478" cy="237530"/>
          </a:xfrm>
          <a:prstGeom prst="line">
            <a:avLst/>
          </a:prstGeom>
        </p:spPr>
        <p:style>
          <a:lnRef idx="2">
            <a:schemeClr val="dk1"/>
          </a:lnRef>
          <a:fillRef idx="0">
            <a:schemeClr val="dk1"/>
          </a:fillRef>
          <a:effectRef idx="1">
            <a:schemeClr val="dk1"/>
          </a:effectRef>
          <a:fontRef idx="minor">
            <a:schemeClr val="tx1"/>
          </a:fontRef>
        </p:style>
      </p:cxnSp>
      <p:cxnSp>
        <p:nvCxnSpPr>
          <p:cNvPr id="930" name="直接连接符 929">
            <a:extLst>
              <a:ext uri="{FF2B5EF4-FFF2-40B4-BE49-F238E27FC236}">
                <a16:creationId xmlns:a16="http://schemas.microsoft.com/office/drawing/2014/main" id="{01A1F462-2C32-2005-BCF4-655A8FB02E3A}"/>
              </a:ext>
            </a:extLst>
          </p:cNvPr>
          <p:cNvCxnSpPr>
            <a:cxnSpLocks/>
            <a:stCxn id="926" idx="5"/>
            <a:endCxn id="927" idx="1"/>
          </p:cNvCxnSpPr>
          <p:nvPr/>
        </p:nvCxnSpPr>
        <p:spPr>
          <a:xfrm>
            <a:off x="1848880" y="3141708"/>
            <a:ext cx="213874" cy="277284"/>
          </a:xfrm>
          <a:prstGeom prst="line">
            <a:avLst/>
          </a:prstGeom>
        </p:spPr>
        <p:style>
          <a:lnRef idx="2">
            <a:schemeClr val="dk1"/>
          </a:lnRef>
          <a:fillRef idx="0">
            <a:schemeClr val="dk1"/>
          </a:fillRef>
          <a:effectRef idx="1">
            <a:schemeClr val="dk1"/>
          </a:effectRef>
          <a:fontRef idx="minor">
            <a:schemeClr val="tx1"/>
          </a:fontRef>
        </p:style>
      </p:cxnSp>
      <p:cxnSp>
        <p:nvCxnSpPr>
          <p:cNvPr id="936" name="直接连接符 935">
            <a:extLst>
              <a:ext uri="{FF2B5EF4-FFF2-40B4-BE49-F238E27FC236}">
                <a16:creationId xmlns:a16="http://schemas.microsoft.com/office/drawing/2014/main" id="{D7E294F4-BEBD-0515-604B-561C664DB720}"/>
              </a:ext>
            </a:extLst>
          </p:cNvPr>
          <p:cNvCxnSpPr>
            <a:cxnSpLocks/>
          </p:cNvCxnSpPr>
          <p:nvPr/>
        </p:nvCxnSpPr>
        <p:spPr>
          <a:xfrm>
            <a:off x="1561939" y="3495092"/>
            <a:ext cx="131721" cy="292580"/>
          </a:xfrm>
          <a:prstGeom prst="line">
            <a:avLst/>
          </a:prstGeom>
        </p:spPr>
        <p:style>
          <a:lnRef idx="2">
            <a:schemeClr val="dk1"/>
          </a:lnRef>
          <a:fillRef idx="0">
            <a:schemeClr val="dk1"/>
          </a:fillRef>
          <a:effectRef idx="1">
            <a:schemeClr val="dk1"/>
          </a:effectRef>
          <a:fontRef idx="minor">
            <a:schemeClr val="tx1"/>
          </a:fontRef>
        </p:style>
      </p:cxnSp>
      <p:cxnSp>
        <p:nvCxnSpPr>
          <p:cNvPr id="937" name="直接连接符 936">
            <a:extLst>
              <a:ext uri="{FF2B5EF4-FFF2-40B4-BE49-F238E27FC236}">
                <a16:creationId xmlns:a16="http://schemas.microsoft.com/office/drawing/2014/main" id="{43A3596E-EF6E-E7EE-5990-76EAE26A2951}"/>
              </a:ext>
            </a:extLst>
          </p:cNvPr>
          <p:cNvCxnSpPr>
            <a:cxnSpLocks/>
            <a:stCxn id="927" idx="3"/>
          </p:cNvCxnSpPr>
          <p:nvPr/>
        </p:nvCxnSpPr>
        <p:spPr>
          <a:xfrm flipH="1">
            <a:off x="1784586" y="3514969"/>
            <a:ext cx="278168" cy="272703"/>
          </a:xfrm>
          <a:prstGeom prst="line">
            <a:avLst/>
          </a:prstGeom>
        </p:spPr>
        <p:style>
          <a:lnRef idx="2">
            <a:schemeClr val="dk1"/>
          </a:lnRef>
          <a:fillRef idx="0">
            <a:schemeClr val="dk1"/>
          </a:fillRef>
          <a:effectRef idx="1">
            <a:schemeClr val="dk1"/>
          </a:effectRef>
          <a:fontRef idx="minor">
            <a:schemeClr val="tx1"/>
          </a:fontRef>
        </p:style>
      </p:cxnSp>
      <p:cxnSp>
        <p:nvCxnSpPr>
          <p:cNvPr id="941" name="直接连接符 940">
            <a:extLst>
              <a:ext uri="{FF2B5EF4-FFF2-40B4-BE49-F238E27FC236}">
                <a16:creationId xmlns:a16="http://schemas.microsoft.com/office/drawing/2014/main" id="{7829D213-3F21-58B7-F805-48E057D03F54}"/>
              </a:ext>
            </a:extLst>
          </p:cNvPr>
          <p:cNvCxnSpPr>
            <a:cxnSpLocks/>
            <a:stCxn id="959" idx="2"/>
            <a:endCxn id="927" idx="7"/>
          </p:cNvCxnSpPr>
          <p:nvPr/>
        </p:nvCxnSpPr>
        <p:spPr>
          <a:xfrm flipH="1">
            <a:off x="2153680" y="3389437"/>
            <a:ext cx="247571" cy="29555"/>
          </a:xfrm>
          <a:prstGeom prst="line">
            <a:avLst/>
          </a:prstGeom>
        </p:spPr>
        <p:style>
          <a:lnRef idx="2">
            <a:schemeClr val="dk1"/>
          </a:lnRef>
          <a:fillRef idx="0">
            <a:schemeClr val="dk1"/>
          </a:fillRef>
          <a:effectRef idx="1">
            <a:schemeClr val="dk1"/>
          </a:effectRef>
          <a:fontRef idx="minor">
            <a:schemeClr val="tx1"/>
          </a:fontRef>
        </p:style>
      </p:cxnSp>
      <p:cxnSp>
        <p:nvCxnSpPr>
          <p:cNvPr id="948" name="直接连接符 947">
            <a:extLst>
              <a:ext uri="{FF2B5EF4-FFF2-40B4-BE49-F238E27FC236}">
                <a16:creationId xmlns:a16="http://schemas.microsoft.com/office/drawing/2014/main" id="{E444D6F3-BC2B-C2F4-C407-24A72F978F5C}"/>
              </a:ext>
            </a:extLst>
          </p:cNvPr>
          <p:cNvCxnSpPr>
            <a:cxnSpLocks/>
            <a:stCxn id="928" idx="0"/>
            <a:endCxn id="927" idx="4"/>
          </p:cNvCxnSpPr>
          <p:nvPr/>
        </p:nvCxnSpPr>
        <p:spPr>
          <a:xfrm flipH="1" flipV="1">
            <a:off x="2108217" y="3534846"/>
            <a:ext cx="53914" cy="302163"/>
          </a:xfrm>
          <a:prstGeom prst="line">
            <a:avLst/>
          </a:prstGeom>
        </p:spPr>
        <p:style>
          <a:lnRef idx="2">
            <a:schemeClr val="dk1"/>
          </a:lnRef>
          <a:fillRef idx="0">
            <a:schemeClr val="dk1"/>
          </a:fillRef>
          <a:effectRef idx="1">
            <a:schemeClr val="dk1"/>
          </a:effectRef>
          <a:fontRef idx="minor">
            <a:schemeClr val="tx1"/>
          </a:fontRef>
        </p:style>
      </p:cxnSp>
      <p:cxnSp>
        <p:nvCxnSpPr>
          <p:cNvPr id="949" name="直接连接符 948">
            <a:extLst>
              <a:ext uri="{FF2B5EF4-FFF2-40B4-BE49-F238E27FC236}">
                <a16:creationId xmlns:a16="http://schemas.microsoft.com/office/drawing/2014/main" id="{3D8CD2C3-8F21-1B58-84AD-72825F99DFB8}"/>
              </a:ext>
            </a:extLst>
          </p:cNvPr>
          <p:cNvCxnSpPr>
            <a:cxnSpLocks/>
            <a:stCxn id="958" idx="1"/>
            <a:endCxn id="927" idx="5"/>
          </p:cNvCxnSpPr>
          <p:nvPr/>
        </p:nvCxnSpPr>
        <p:spPr>
          <a:xfrm flipH="1" flipV="1">
            <a:off x="2153680" y="3514969"/>
            <a:ext cx="341209" cy="144561"/>
          </a:xfrm>
          <a:prstGeom prst="line">
            <a:avLst/>
          </a:prstGeom>
        </p:spPr>
        <p:style>
          <a:lnRef idx="2">
            <a:schemeClr val="dk1"/>
          </a:lnRef>
          <a:fillRef idx="0">
            <a:schemeClr val="dk1"/>
          </a:fillRef>
          <a:effectRef idx="1">
            <a:schemeClr val="dk1"/>
          </a:effectRef>
          <a:fontRef idx="minor">
            <a:schemeClr val="tx1"/>
          </a:fontRef>
        </p:style>
      </p:cxnSp>
      <p:cxnSp>
        <p:nvCxnSpPr>
          <p:cNvPr id="952" name="直接连接符 951">
            <a:extLst>
              <a:ext uri="{FF2B5EF4-FFF2-40B4-BE49-F238E27FC236}">
                <a16:creationId xmlns:a16="http://schemas.microsoft.com/office/drawing/2014/main" id="{C51F7ADF-8B6B-A0FB-81C3-33A51962F23A}"/>
              </a:ext>
            </a:extLst>
          </p:cNvPr>
          <p:cNvCxnSpPr>
            <a:cxnSpLocks/>
            <a:stCxn id="959" idx="5"/>
            <a:endCxn id="958" idx="0"/>
          </p:cNvCxnSpPr>
          <p:nvPr/>
        </p:nvCxnSpPr>
        <p:spPr>
          <a:xfrm>
            <a:off x="2511008" y="3437425"/>
            <a:ext cx="29344" cy="202228"/>
          </a:xfrm>
          <a:prstGeom prst="line">
            <a:avLst/>
          </a:prstGeom>
        </p:spPr>
        <p:style>
          <a:lnRef idx="2">
            <a:schemeClr val="dk1"/>
          </a:lnRef>
          <a:fillRef idx="0">
            <a:schemeClr val="dk1"/>
          </a:fillRef>
          <a:effectRef idx="1">
            <a:schemeClr val="dk1"/>
          </a:effectRef>
          <a:fontRef idx="minor">
            <a:schemeClr val="tx1"/>
          </a:fontRef>
        </p:style>
      </p:cxnSp>
      <p:cxnSp>
        <p:nvCxnSpPr>
          <p:cNvPr id="954" name="直接连接符 953">
            <a:extLst>
              <a:ext uri="{FF2B5EF4-FFF2-40B4-BE49-F238E27FC236}">
                <a16:creationId xmlns:a16="http://schemas.microsoft.com/office/drawing/2014/main" id="{3784242E-8777-50B0-B0B5-17ECF539415E}"/>
              </a:ext>
            </a:extLst>
          </p:cNvPr>
          <p:cNvCxnSpPr>
            <a:cxnSpLocks/>
            <a:stCxn id="926" idx="4"/>
          </p:cNvCxnSpPr>
          <p:nvPr/>
        </p:nvCxnSpPr>
        <p:spPr>
          <a:xfrm flipH="1">
            <a:off x="1739123" y="3161585"/>
            <a:ext cx="64294" cy="606210"/>
          </a:xfrm>
          <a:prstGeom prst="line">
            <a:avLst/>
          </a:prstGeom>
        </p:spPr>
        <p:style>
          <a:lnRef idx="2">
            <a:schemeClr val="dk1"/>
          </a:lnRef>
          <a:fillRef idx="0">
            <a:schemeClr val="dk1"/>
          </a:fillRef>
          <a:effectRef idx="1">
            <a:schemeClr val="dk1"/>
          </a:effectRef>
          <a:fontRef idx="minor">
            <a:schemeClr val="tx1"/>
          </a:fontRef>
        </p:style>
      </p:cxnSp>
      <p:cxnSp>
        <p:nvCxnSpPr>
          <p:cNvPr id="955" name="直接连接符 954">
            <a:extLst>
              <a:ext uri="{FF2B5EF4-FFF2-40B4-BE49-F238E27FC236}">
                <a16:creationId xmlns:a16="http://schemas.microsoft.com/office/drawing/2014/main" id="{09D07934-988C-870F-9539-3387C4A92C7C}"/>
              </a:ext>
            </a:extLst>
          </p:cNvPr>
          <p:cNvCxnSpPr>
            <a:cxnSpLocks/>
            <a:endCxn id="928" idx="2"/>
          </p:cNvCxnSpPr>
          <p:nvPr/>
        </p:nvCxnSpPr>
        <p:spPr>
          <a:xfrm>
            <a:off x="1782867" y="3883519"/>
            <a:ext cx="314970" cy="21356"/>
          </a:xfrm>
          <a:prstGeom prst="line">
            <a:avLst/>
          </a:prstGeom>
        </p:spPr>
        <p:style>
          <a:lnRef idx="2">
            <a:schemeClr val="dk1"/>
          </a:lnRef>
          <a:fillRef idx="0">
            <a:schemeClr val="dk1"/>
          </a:fillRef>
          <a:effectRef idx="1">
            <a:schemeClr val="dk1"/>
          </a:effectRef>
          <a:fontRef idx="minor">
            <a:schemeClr val="tx1"/>
          </a:fontRef>
        </p:style>
      </p:cxnSp>
      <p:sp>
        <p:nvSpPr>
          <p:cNvPr id="956" name="椭圆 955">
            <a:extLst>
              <a:ext uri="{FF2B5EF4-FFF2-40B4-BE49-F238E27FC236}">
                <a16:creationId xmlns:a16="http://schemas.microsoft.com/office/drawing/2014/main" id="{F99F1207-8C9F-015B-D565-EDD6818F1650}"/>
              </a:ext>
            </a:extLst>
          </p:cNvPr>
          <p:cNvSpPr/>
          <p:nvPr/>
        </p:nvSpPr>
        <p:spPr>
          <a:xfrm>
            <a:off x="1669585" y="3771266"/>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957" name="椭圆 956">
            <a:extLst>
              <a:ext uri="{FF2B5EF4-FFF2-40B4-BE49-F238E27FC236}">
                <a16:creationId xmlns:a16="http://schemas.microsoft.com/office/drawing/2014/main" id="{857639C9-075C-2BA4-7E9D-EA6F2B2B6A2C}"/>
              </a:ext>
            </a:extLst>
          </p:cNvPr>
          <p:cNvSpPr/>
          <p:nvPr/>
        </p:nvSpPr>
        <p:spPr>
          <a:xfrm>
            <a:off x="1480021" y="3362250"/>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958" name="椭圆 957">
            <a:extLst>
              <a:ext uri="{FF2B5EF4-FFF2-40B4-BE49-F238E27FC236}">
                <a16:creationId xmlns:a16="http://schemas.microsoft.com/office/drawing/2014/main" id="{B9C8EEC9-4785-5A41-6C50-3A10AEA821F0}"/>
              </a:ext>
            </a:extLst>
          </p:cNvPr>
          <p:cNvSpPr/>
          <p:nvPr/>
        </p:nvSpPr>
        <p:spPr>
          <a:xfrm>
            <a:off x="2476058" y="3639653"/>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959" name="椭圆 958">
            <a:extLst>
              <a:ext uri="{FF2B5EF4-FFF2-40B4-BE49-F238E27FC236}">
                <a16:creationId xmlns:a16="http://schemas.microsoft.com/office/drawing/2014/main" id="{073E7AF4-D68C-EFAF-3B85-C363D754DF85}"/>
              </a:ext>
            </a:extLst>
          </p:cNvPr>
          <p:cNvSpPr/>
          <p:nvPr/>
        </p:nvSpPr>
        <p:spPr>
          <a:xfrm>
            <a:off x="2401251" y="3321571"/>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64" name="文本框 63">
            <a:extLst>
              <a:ext uri="{FF2B5EF4-FFF2-40B4-BE49-F238E27FC236}">
                <a16:creationId xmlns:a16="http://schemas.microsoft.com/office/drawing/2014/main" id="{C8215BA2-70B0-7CB1-092A-E37A486B928E}"/>
              </a:ext>
            </a:extLst>
          </p:cNvPr>
          <p:cNvSpPr txBox="1"/>
          <p:nvPr/>
        </p:nvSpPr>
        <p:spPr>
          <a:xfrm>
            <a:off x="1964286" y="3314040"/>
            <a:ext cx="292068" cy="276999"/>
          </a:xfrm>
          <a:prstGeom prst="rect">
            <a:avLst/>
          </a:prstGeom>
          <a:noFill/>
        </p:spPr>
        <p:txBody>
          <a:bodyPr wrap="non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cxnSp>
        <p:nvCxnSpPr>
          <p:cNvPr id="65" name="直接连接符 64">
            <a:extLst>
              <a:ext uri="{FF2B5EF4-FFF2-40B4-BE49-F238E27FC236}">
                <a16:creationId xmlns:a16="http://schemas.microsoft.com/office/drawing/2014/main" id="{DC1EFC69-4BC0-5A15-8806-5B1E1D8B7377}"/>
              </a:ext>
            </a:extLst>
          </p:cNvPr>
          <p:cNvCxnSpPr>
            <a:cxnSpLocks/>
          </p:cNvCxnSpPr>
          <p:nvPr/>
        </p:nvCxnSpPr>
        <p:spPr>
          <a:xfrm flipH="1">
            <a:off x="2118952" y="3096483"/>
            <a:ext cx="34728" cy="311085"/>
          </a:xfrm>
          <a:prstGeom prst="line">
            <a:avLst/>
          </a:prstGeom>
        </p:spPr>
        <p:style>
          <a:lnRef idx="2">
            <a:schemeClr val="dk1"/>
          </a:lnRef>
          <a:fillRef idx="0">
            <a:schemeClr val="dk1"/>
          </a:fillRef>
          <a:effectRef idx="1">
            <a:schemeClr val="dk1"/>
          </a:effectRef>
          <a:fontRef idx="minor">
            <a:schemeClr val="tx1"/>
          </a:fontRef>
        </p:style>
      </p:cxnSp>
      <p:sp>
        <p:nvSpPr>
          <p:cNvPr id="66" name="椭圆 65">
            <a:extLst>
              <a:ext uri="{FF2B5EF4-FFF2-40B4-BE49-F238E27FC236}">
                <a16:creationId xmlns:a16="http://schemas.microsoft.com/office/drawing/2014/main" id="{0DCDB09A-8584-F29C-08C4-A4A34F28ACDA}"/>
              </a:ext>
            </a:extLst>
          </p:cNvPr>
          <p:cNvSpPr/>
          <p:nvPr/>
        </p:nvSpPr>
        <p:spPr>
          <a:xfrm>
            <a:off x="2096093" y="3008065"/>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67" name="文本框 66">
            <a:extLst>
              <a:ext uri="{FF2B5EF4-FFF2-40B4-BE49-F238E27FC236}">
                <a16:creationId xmlns:a16="http://schemas.microsoft.com/office/drawing/2014/main" id="{8873F959-00C0-D292-E909-85354EF7CA85}"/>
              </a:ext>
            </a:extLst>
          </p:cNvPr>
          <p:cNvSpPr txBox="1"/>
          <p:nvPr/>
        </p:nvSpPr>
        <p:spPr>
          <a:xfrm>
            <a:off x="1401635" y="3260702"/>
            <a:ext cx="274434" cy="307777"/>
          </a:xfrm>
          <a:prstGeom prst="rect">
            <a:avLst/>
          </a:prstGeom>
          <a:noFill/>
        </p:spPr>
        <p:txBody>
          <a:bodyPr wrap="none" rtlCol="0">
            <a:spAutoFit/>
          </a:bodyPr>
          <a:lstStyle/>
          <a:p>
            <a:r>
              <a:rPr lang="en-US" altLang="zh-CN" sz="1400" b="1" dirty="0"/>
              <a:t>-</a:t>
            </a:r>
            <a:endParaRPr lang="zh-CN" altLang="en-US" sz="1400" b="1" dirty="0"/>
          </a:p>
        </p:txBody>
      </p:sp>
      <p:sp>
        <p:nvSpPr>
          <p:cNvPr id="69" name="文本框 68">
            <a:extLst>
              <a:ext uri="{FF2B5EF4-FFF2-40B4-BE49-F238E27FC236}">
                <a16:creationId xmlns:a16="http://schemas.microsoft.com/office/drawing/2014/main" id="{A8FF13A9-F256-271F-D353-C1D19EAE5D41}"/>
              </a:ext>
            </a:extLst>
          </p:cNvPr>
          <p:cNvSpPr txBox="1"/>
          <p:nvPr/>
        </p:nvSpPr>
        <p:spPr>
          <a:xfrm>
            <a:off x="1597627" y="3668003"/>
            <a:ext cx="274434" cy="307777"/>
          </a:xfrm>
          <a:prstGeom prst="rect">
            <a:avLst/>
          </a:prstGeom>
          <a:noFill/>
        </p:spPr>
        <p:txBody>
          <a:bodyPr wrap="none" rtlCol="0">
            <a:spAutoFit/>
          </a:bodyPr>
          <a:lstStyle/>
          <a:p>
            <a:r>
              <a:rPr lang="en-US" altLang="zh-CN" sz="1400" b="1" dirty="0"/>
              <a:t>-</a:t>
            </a:r>
            <a:endParaRPr lang="zh-CN" altLang="en-US" sz="1400" b="1" dirty="0"/>
          </a:p>
        </p:txBody>
      </p:sp>
      <p:sp>
        <p:nvSpPr>
          <p:cNvPr id="70" name="矩形 69">
            <a:extLst>
              <a:ext uri="{FF2B5EF4-FFF2-40B4-BE49-F238E27FC236}">
                <a16:creationId xmlns:a16="http://schemas.microsoft.com/office/drawing/2014/main" id="{3788C0C1-2726-74BB-E7BB-82E53FC52B36}"/>
              </a:ext>
            </a:extLst>
          </p:cNvPr>
          <p:cNvSpPr/>
          <p:nvPr/>
        </p:nvSpPr>
        <p:spPr>
          <a:xfrm>
            <a:off x="1426391" y="2928564"/>
            <a:ext cx="1289375" cy="1065535"/>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a:extLst>
              <a:ext uri="{FF2B5EF4-FFF2-40B4-BE49-F238E27FC236}">
                <a16:creationId xmlns:a16="http://schemas.microsoft.com/office/drawing/2014/main" id="{4D6FE5BA-6783-4BBA-D0DB-7310CCD643FE}"/>
              </a:ext>
            </a:extLst>
          </p:cNvPr>
          <p:cNvSpPr/>
          <p:nvPr/>
        </p:nvSpPr>
        <p:spPr>
          <a:xfrm>
            <a:off x="2185017" y="3282809"/>
            <a:ext cx="521617" cy="542113"/>
          </a:xfrm>
          <a:prstGeom prst="ellipse">
            <a:avLst/>
          </a:prstGeom>
          <a:noFill/>
          <a:ln>
            <a:solidFill>
              <a:schemeClr val="tx1"/>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文本框 74">
            <a:extLst>
              <a:ext uri="{FF2B5EF4-FFF2-40B4-BE49-F238E27FC236}">
                <a16:creationId xmlns:a16="http://schemas.microsoft.com/office/drawing/2014/main" id="{DA628811-4989-FD0F-85CF-85B2EC6D227A}"/>
              </a:ext>
            </a:extLst>
          </p:cNvPr>
          <p:cNvSpPr txBox="1"/>
          <p:nvPr/>
        </p:nvSpPr>
        <p:spPr>
          <a:xfrm>
            <a:off x="1431810" y="3938304"/>
            <a:ext cx="1088760"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Original graph</a:t>
            </a:r>
            <a:endParaRPr lang="zh-CN" altLang="en-US" sz="1200" dirty="0">
              <a:latin typeface="Times New Roman" panose="02020603050405020304" pitchFamily="18" charset="0"/>
              <a:cs typeface="Times New Roman" panose="02020603050405020304" pitchFamily="18" charset="0"/>
            </a:endParaRPr>
          </a:p>
        </p:txBody>
      </p:sp>
      <p:sp>
        <p:nvSpPr>
          <p:cNvPr id="76" name="矩形 75">
            <a:extLst>
              <a:ext uri="{FF2B5EF4-FFF2-40B4-BE49-F238E27FC236}">
                <a16:creationId xmlns:a16="http://schemas.microsoft.com/office/drawing/2014/main" id="{7CD8E52F-DF4D-4E50-CD19-1047464385D8}"/>
              </a:ext>
            </a:extLst>
          </p:cNvPr>
          <p:cNvSpPr/>
          <p:nvPr/>
        </p:nvSpPr>
        <p:spPr>
          <a:xfrm>
            <a:off x="971049" y="5585170"/>
            <a:ext cx="1656781" cy="1079322"/>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文本框 77">
            <a:extLst>
              <a:ext uri="{FF2B5EF4-FFF2-40B4-BE49-F238E27FC236}">
                <a16:creationId xmlns:a16="http://schemas.microsoft.com/office/drawing/2014/main" id="{449EFF3C-52D2-405E-E76B-170EFC162F10}"/>
              </a:ext>
            </a:extLst>
          </p:cNvPr>
          <p:cNvSpPr txBox="1"/>
          <p:nvPr/>
        </p:nvSpPr>
        <p:spPr>
          <a:xfrm>
            <a:off x="1138653" y="6608600"/>
            <a:ext cx="1470975" cy="276999"/>
          </a:xfrm>
          <a:prstGeom prst="rect">
            <a:avLst/>
          </a:prstGeom>
          <a:noFill/>
        </p:spPr>
        <p:txBody>
          <a:bodyPr wrap="square">
            <a:spAutoFit/>
          </a:bodyPr>
          <a:lstStyle/>
          <a:p>
            <a:r>
              <a:rPr lang="en-US" altLang="zh-CN" sz="1200" i="0" dirty="0">
                <a:solidFill>
                  <a:srgbClr val="2C2C36"/>
                </a:solidFill>
                <a:effectLst/>
                <a:latin typeface="Times New Roman" panose="02020603050405020304" pitchFamily="18" charset="0"/>
                <a:cs typeface="Times New Roman" panose="02020603050405020304" pitchFamily="18" charset="0"/>
              </a:rPr>
              <a:t>Perturbed </a:t>
            </a:r>
            <a:r>
              <a:rPr lang="en-US" altLang="zh-CN" sz="1200" dirty="0">
                <a:latin typeface="Times New Roman" panose="02020603050405020304" pitchFamily="18" charset="0"/>
                <a:cs typeface="Times New Roman" panose="02020603050405020304" pitchFamily="18" charset="0"/>
              </a:rPr>
              <a:t>graph</a:t>
            </a:r>
            <a:endParaRPr lang="zh-CN" altLang="en-US" sz="1200" dirty="0">
              <a:latin typeface="Times New Roman" panose="02020603050405020304" pitchFamily="18" charset="0"/>
              <a:cs typeface="Times New Roman" panose="02020603050405020304" pitchFamily="18" charset="0"/>
            </a:endParaRPr>
          </a:p>
        </p:txBody>
      </p:sp>
      <p:grpSp>
        <p:nvGrpSpPr>
          <p:cNvPr id="82" name="Google Shape;4303;p42">
            <a:extLst>
              <a:ext uri="{FF2B5EF4-FFF2-40B4-BE49-F238E27FC236}">
                <a16:creationId xmlns:a16="http://schemas.microsoft.com/office/drawing/2014/main" id="{776E17FD-A878-0F14-4494-3DA590C0F9CE}"/>
              </a:ext>
            </a:extLst>
          </p:cNvPr>
          <p:cNvGrpSpPr/>
          <p:nvPr/>
        </p:nvGrpSpPr>
        <p:grpSpPr>
          <a:xfrm rot="16200000">
            <a:off x="5532736" y="5452000"/>
            <a:ext cx="192428" cy="520706"/>
            <a:chOff x="6545125" y="610550"/>
            <a:chExt cx="274900" cy="822600"/>
          </a:xfrm>
          <a:solidFill>
            <a:srgbClr val="E3EEFF"/>
          </a:solidFill>
        </p:grpSpPr>
        <p:sp>
          <p:nvSpPr>
            <p:cNvPr id="83" name="Google Shape;4304;p42">
              <a:extLst>
                <a:ext uri="{FF2B5EF4-FFF2-40B4-BE49-F238E27FC236}">
                  <a16:creationId xmlns:a16="http://schemas.microsoft.com/office/drawing/2014/main" id="{C5F26E03-CAC0-E60A-76A3-0F72D37A199B}"/>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 name="Google Shape;4305;p42">
              <a:extLst>
                <a:ext uri="{FF2B5EF4-FFF2-40B4-BE49-F238E27FC236}">
                  <a16:creationId xmlns:a16="http://schemas.microsoft.com/office/drawing/2014/main" id="{9125374C-D678-32D9-CBCA-FFD32465D057}"/>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 name="Google Shape;4306;p42">
              <a:extLst>
                <a:ext uri="{FF2B5EF4-FFF2-40B4-BE49-F238E27FC236}">
                  <a16:creationId xmlns:a16="http://schemas.microsoft.com/office/drawing/2014/main" id="{3C2A1D6D-2AE7-AD7B-5F98-0193208B51F5}"/>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6" name="Google Shape;4303;p42">
            <a:extLst>
              <a:ext uri="{FF2B5EF4-FFF2-40B4-BE49-F238E27FC236}">
                <a16:creationId xmlns:a16="http://schemas.microsoft.com/office/drawing/2014/main" id="{68D82DFD-057E-BD0E-6924-6FC1283EDF13}"/>
              </a:ext>
            </a:extLst>
          </p:cNvPr>
          <p:cNvGrpSpPr/>
          <p:nvPr/>
        </p:nvGrpSpPr>
        <p:grpSpPr>
          <a:xfrm rot="16200000">
            <a:off x="5500083" y="5478039"/>
            <a:ext cx="192428" cy="520706"/>
            <a:chOff x="6545125" y="610550"/>
            <a:chExt cx="274900" cy="822600"/>
          </a:xfrm>
          <a:solidFill>
            <a:srgbClr val="E3EEFF"/>
          </a:solidFill>
        </p:grpSpPr>
        <p:sp>
          <p:nvSpPr>
            <p:cNvPr id="87" name="Google Shape;4304;p42">
              <a:extLst>
                <a:ext uri="{FF2B5EF4-FFF2-40B4-BE49-F238E27FC236}">
                  <a16:creationId xmlns:a16="http://schemas.microsoft.com/office/drawing/2014/main" id="{44B946A4-68FA-62D9-1316-516523A321CF}"/>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 name="Google Shape;4305;p42">
              <a:extLst>
                <a:ext uri="{FF2B5EF4-FFF2-40B4-BE49-F238E27FC236}">
                  <a16:creationId xmlns:a16="http://schemas.microsoft.com/office/drawing/2014/main" id="{8ADD54E2-0145-A2C7-86D0-7DD94C91ACE1}"/>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 name="Google Shape;4306;p42">
              <a:extLst>
                <a:ext uri="{FF2B5EF4-FFF2-40B4-BE49-F238E27FC236}">
                  <a16:creationId xmlns:a16="http://schemas.microsoft.com/office/drawing/2014/main" id="{CDE00681-188C-2F8F-7317-F8901560FEEC}"/>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0" name="Google Shape;4303;p42">
            <a:extLst>
              <a:ext uri="{FF2B5EF4-FFF2-40B4-BE49-F238E27FC236}">
                <a16:creationId xmlns:a16="http://schemas.microsoft.com/office/drawing/2014/main" id="{3E55E71F-FA4F-09B0-4D9C-CC94854A2F4A}"/>
              </a:ext>
            </a:extLst>
          </p:cNvPr>
          <p:cNvGrpSpPr/>
          <p:nvPr/>
        </p:nvGrpSpPr>
        <p:grpSpPr>
          <a:xfrm rot="16200000">
            <a:off x="5451107" y="5508586"/>
            <a:ext cx="192428" cy="520706"/>
            <a:chOff x="6545125" y="610550"/>
            <a:chExt cx="274900" cy="822600"/>
          </a:xfrm>
          <a:solidFill>
            <a:srgbClr val="E3EEFF"/>
          </a:solidFill>
        </p:grpSpPr>
        <p:sp>
          <p:nvSpPr>
            <p:cNvPr id="91" name="Google Shape;4304;p42">
              <a:extLst>
                <a:ext uri="{FF2B5EF4-FFF2-40B4-BE49-F238E27FC236}">
                  <a16:creationId xmlns:a16="http://schemas.microsoft.com/office/drawing/2014/main" id="{D93608BA-B840-2F37-39D6-BA6A417EA145}"/>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 name="Google Shape;4305;p42">
              <a:extLst>
                <a:ext uri="{FF2B5EF4-FFF2-40B4-BE49-F238E27FC236}">
                  <a16:creationId xmlns:a16="http://schemas.microsoft.com/office/drawing/2014/main" id="{8315DD8A-C296-84B4-CBCF-2708D5393711}"/>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 name="Google Shape;4306;p42">
              <a:extLst>
                <a:ext uri="{FF2B5EF4-FFF2-40B4-BE49-F238E27FC236}">
                  <a16:creationId xmlns:a16="http://schemas.microsoft.com/office/drawing/2014/main" id="{E69E474B-F3E2-B025-AD51-E811BE614AED}"/>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4" name="Google Shape;4303;p42">
            <a:extLst>
              <a:ext uri="{FF2B5EF4-FFF2-40B4-BE49-F238E27FC236}">
                <a16:creationId xmlns:a16="http://schemas.microsoft.com/office/drawing/2014/main" id="{F9A7A392-F3FD-7F6F-1F97-4A658E429F80}"/>
              </a:ext>
            </a:extLst>
          </p:cNvPr>
          <p:cNvGrpSpPr/>
          <p:nvPr/>
        </p:nvGrpSpPr>
        <p:grpSpPr>
          <a:xfrm rot="16200000">
            <a:off x="5409009" y="5541807"/>
            <a:ext cx="192428" cy="520706"/>
            <a:chOff x="6545125" y="610550"/>
            <a:chExt cx="274900" cy="822600"/>
          </a:xfrm>
          <a:solidFill>
            <a:srgbClr val="E3EEFF"/>
          </a:solidFill>
        </p:grpSpPr>
        <p:sp>
          <p:nvSpPr>
            <p:cNvPr id="95" name="Google Shape;4304;p42">
              <a:extLst>
                <a:ext uri="{FF2B5EF4-FFF2-40B4-BE49-F238E27FC236}">
                  <a16:creationId xmlns:a16="http://schemas.microsoft.com/office/drawing/2014/main" id="{3C6E43F8-6B31-3780-D1E4-350A0509D636}"/>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6" name="Google Shape;4305;p42">
              <a:extLst>
                <a:ext uri="{FF2B5EF4-FFF2-40B4-BE49-F238E27FC236}">
                  <a16:creationId xmlns:a16="http://schemas.microsoft.com/office/drawing/2014/main" id="{10109EA2-9A99-A6DA-45E9-F4F279EE7850}"/>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 name="Google Shape;4306;p42">
              <a:extLst>
                <a:ext uri="{FF2B5EF4-FFF2-40B4-BE49-F238E27FC236}">
                  <a16:creationId xmlns:a16="http://schemas.microsoft.com/office/drawing/2014/main" id="{586F5C9E-4505-BB8E-5827-D9B58ADA1086}"/>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8" name="Google Shape;4303;p42">
            <a:extLst>
              <a:ext uri="{FF2B5EF4-FFF2-40B4-BE49-F238E27FC236}">
                <a16:creationId xmlns:a16="http://schemas.microsoft.com/office/drawing/2014/main" id="{204BF81D-DE6E-A82C-C121-92538D020570}"/>
              </a:ext>
            </a:extLst>
          </p:cNvPr>
          <p:cNvGrpSpPr/>
          <p:nvPr/>
        </p:nvGrpSpPr>
        <p:grpSpPr>
          <a:xfrm rot="16200000">
            <a:off x="5550434" y="6014603"/>
            <a:ext cx="192428" cy="520706"/>
            <a:chOff x="6545125" y="610550"/>
            <a:chExt cx="274900" cy="822600"/>
          </a:xfrm>
          <a:solidFill>
            <a:srgbClr val="FFC000"/>
          </a:solidFill>
        </p:grpSpPr>
        <p:sp>
          <p:nvSpPr>
            <p:cNvPr id="99" name="Google Shape;4304;p42">
              <a:extLst>
                <a:ext uri="{FF2B5EF4-FFF2-40B4-BE49-F238E27FC236}">
                  <a16:creationId xmlns:a16="http://schemas.microsoft.com/office/drawing/2014/main" id="{87ECEC09-A5FC-8074-2CB9-C9700DB4A499}"/>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 name="Google Shape;4305;p42">
              <a:extLst>
                <a:ext uri="{FF2B5EF4-FFF2-40B4-BE49-F238E27FC236}">
                  <a16:creationId xmlns:a16="http://schemas.microsoft.com/office/drawing/2014/main" id="{5AF66F72-3B33-F854-058B-48622791EB60}"/>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 name="Google Shape;4306;p42">
              <a:extLst>
                <a:ext uri="{FF2B5EF4-FFF2-40B4-BE49-F238E27FC236}">
                  <a16:creationId xmlns:a16="http://schemas.microsoft.com/office/drawing/2014/main" id="{E09B722D-2747-D8F4-CB0B-62CD201A0B6B}"/>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02" name="Google Shape;4303;p42">
            <a:extLst>
              <a:ext uri="{FF2B5EF4-FFF2-40B4-BE49-F238E27FC236}">
                <a16:creationId xmlns:a16="http://schemas.microsoft.com/office/drawing/2014/main" id="{43EFF4AE-94CD-3ED5-090C-4C0C21E0AB37}"/>
              </a:ext>
            </a:extLst>
          </p:cNvPr>
          <p:cNvGrpSpPr/>
          <p:nvPr/>
        </p:nvGrpSpPr>
        <p:grpSpPr>
          <a:xfrm rot="16200000">
            <a:off x="5506892" y="6053119"/>
            <a:ext cx="192428" cy="520706"/>
            <a:chOff x="6545125" y="610550"/>
            <a:chExt cx="274900" cy="822600"/>
          </a:xfrm>
          <a:solidFill>
            <a:srgbClr val="FFC000"/>
          </a:solidFill>
        </p:grpSpPr>
        <p:sp>
          <p:nvSpPr>
            <p:cNvPr id="106" name="Google Shape;4304;p42">
              <a:extLst>
                <a:ext uri="{FF2B5EF4-FFF2-40B4-BE49-F238E27FC236}">
                  <a16:creationId xmlns:a16="http://schemas.microsoft.com/office/drawing/2014/main" id="{4425220F-AE2E-1A39-BD98-5D0120172B85}"/>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 name="Google Shape;4305;p42">
              <a:extLst>
                <a:ext uri="{FF2B5EF4-FFF2-40B4-BE49-F238E27FC236}">
                  <a16:creationId xmlns:a16="http://schemas.microsoft.com/office/drawing/2014/main" id="{10AB4C2B-4420-5E0C-C37C-4228E841966D}"/>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 name="Google Shape;4306;p42">
              <a:extLst>
                <a:ext uri="{FF2B5EF4-FFF2-40B4-BE49-F238E27FC236}">
                  <a16:creationId xmlns:a16="http://schemas.microsoft.com/office/drawing/2014/main" id="{3724CEDF-BB44-4DBD-1D79-D2C06105F331}"/>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10" name="Google Shape;4303;p42">
            <a:extLst>
              <a:ext uri="{FF2B5EF4-FFF2-40B4-BE49-F238E27FC236}">
                <a16:creationId xmlns:a16="http://schemas.microsoft.com/office/drawing/2014/main" id="{5307BA9A-2F98-99E3-C2C7-B725ACF10410}"/>
              </a:ext>
            </a:extLst>
          </p:cNvPr>
          <p:cNvGrpSpPr/>
          <p:nvPr/>
        </p:nvGrpSpPr>
        <p:grpSpPr>
          <a:xfrm rot="16200000">
            <a:off x="5467705" y="6087567"/>
            <a:ext cx="192428" cy="520706"/>
            <a:chOff x="6545125" y="610550"/>
            <a:chExt cx="274901" cy="822600"/>
          </a:xfrm>
          <a:solidFill>
            <a:srgbClr val="FFC000"/>
          </a:solidFill>
        </p:grpSpPr>
        <p:sp>
          <p:nvSpPr>
            <p:cNvPr id="111" name="Google Shape;4304;p42">
              <a:extLst>
                <a:ext uri="{FF2B5EF4-FFF2-40B4-BE49-F238E27FC236}">
                  <a16:creationId xmlns:a16="http://schemas.microsoft.com/office/drawing/2014/main" id="{3E15703A-BA6B-DEEB-C44B-BA6CD386C215}"/>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 name="Google Shape;4305;p42">
              <a:extLst>
                <a:ext uri="{FF2B5EF4-FFF2-40B4-BE49-F238E27FC236}">
                  <a16:creationId xmlns:a16="http://schemas.microsoft.com/office/drawing/2014/main" id="{1DC7A440-935B-43EF-F700-A8AFB2D4998A}"/>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 name="Google Shape;4306;p42">
              <a:extLst>
                <a:ext uri="{FF2B5EF4-FFF2-40B4-BE49-F238E27FC236}">
                  <a16:creationId xmlns:a16="http://schemas.microsoft.com/office/drawing/2014/main" id="{CFB91713-015C-4507-F0B4-A9DAC031BD38}"/>
                </a:ext>
              </a:extLst>
            </p:cNvPr>
            <p:cNvSpPr/>
            <p:nvPr/>
          </p:nvSpPr>
          <p:spPr>
            <a:xfrm>
              <a:off x="6545825" y="1158949"/>
              <a:ext cx="274201" cy="274201"/>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14" name="Google Shape;4303;p42">
            <a:extLst>
              <a:ext uri="{FF2B5EF4-FFF2-40B4-BE49-F238E27FC236}">
                <a16:creationId xmlns:a16="http://schemas.microsoft.com/office/drawing/2014/main" id="{2FA4AFC2-57B6-3011-AA54-CE04406B9067}"/>
              </a:ext>
            </a:extLst>
          </p:cNvPr>
          <p:cNvGrpSpPr/>
          <p:nvPr/>
        </p:nvGrpSpPr>
        <p:grpSpPr>
          <a:xfrm rot="16200000">
            <a:off x="5424841" y="6115495"/>
            <a:ext cx="192428" cy="520706"/>
            <a:chOff x="6545125" y="610550"/>
            <a:chExt cx="274900" cy="822600"/>
          </a:xfrm>
          <a:solidFill>
            <a:srgbClr val="FFC000"/>
          </a:solidFill>
        </p:grpSpPr>
        <p:sp>
          <p:nvSpPr>
            <p:cNvPr id="115" name="Google Shape;4304;p42">
              <a:extLst>
                <a:ext uri="{FF2B5EF4-FFF2-40B4-BE49-F238E27FC236}">
                  <a16:creationId xmlns:a16="http://schemas.microsoft.com/office/drawing/2014/main" id="{FC0BECA3-8F00-FFA4-A590-6D2C8E335FB2}"/>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6" name="Google Shape;4305;p42">
              <a:extLst>
                <a:ext uri="{FF2B5EF4-FFF2-40B4-BE49-F238E27FC236}">
                  <a16:creationId xmlns:a16="http://schemas.microsoft.com/office/drawing/2014/main" id="{23BE2C4B-B8E8-6330-B197-33D7651191E7}"/>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8" name="Google Shape;4306;p42">
              <a:extLst>
                <a:ext uri="{FF2B5EF4-FFF2-40B4-BE49-F238E27FC236}">
                  <a16:creationId xmlns:a16="http://schemas.microsoft.com/office/drawing/2014/main" id="{2425F182-1DCC-9E7E-BAF7-4FA7E01D9CC3}"/>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992" name="图片 991">
            <a:extLst>
              <a:ext uri="{FF2B5EF4-FFF2-40B4-BE49-F238E27FC236}">
                <a16:creationId xmlns:a16="http://schemas.microsoft.com/office/drawing/2014/main" id="{061A622F-2216-99A6-7435-9ACB46479AA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69413" y="5617601"/>
            <a:ext cx="892474" cy="957600"/>
          </a:xfrm>
          <a:prstGeom prst="rect">
            <a:avLst/>
          </a:prstGeom>
        </p:spPr>
      </p:pic>
      <p:cxnSp>
        <p:nvCxnSpPr>
          <p:cNvPr id="993" name="直接箭头连接符 992">
            <a:extLst>
              <a:ext uri="{FF2B5EF4-FFF2-40B4-BE49-F238E27FC236}">
                <a16:creationId xmlns:a16="http://schemas.microsoft.com/office/drawing/2014/main" id="{C34B2DB8-FB1E-A193-F62A-7AB7A90CE530}"/>
              </a:ext>
            </a:extLst>
          </p:cNvPr>
          <p:cNvCxnSpPr>
            <a:cxnSpLocks/>
          </p:cNvCxnSpPr>
          <p:nvPr/>
        </p:nvCxnSpPr>
        <p:spPr>
          <a:xfrm>
            <a:off x="2707496" y="6210136"/>
            <a:ext cx="44596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997" name="直接箭头连接符 996">
            <a:extLst>
              <a:ext uri="{FF2B5EF4-FFF2-40B4-BE49-F238E27FC236}">
                <a16:creationId xmlns:a16="http://schemas.microsoft.com/office/drawing/2014/main" id="{538AD065-94BC-D8A7-01D1-E589CB53C446}"/>
              </a:ext>
            </a:extLst>
          </p:cNvPr>
          <p:cNvCxnSpPr>
            <a:cxnSpLocks/>
          </p:cNvCxnSpPr>
          <p:nvPr/>
        </p:nvCxnSpPr>
        <p:spPr>
          <a:xfrm>
            <a:off x="3710394" y="4050057"/>
            <a:ext cx="902485"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008" name="文本框 1007">
            <a:extLst>
              <a:ext uri="{FF2B5EF4-FFF2-40B4-BE49-F238E27FC236}">
                <a16:creationId xmlns:a16="http://schemas.microsoft.com/office/drawing/2014/main" id="{6F883383-C415-06E4-A9DF-15D6D53E456B}"/>
              </a:ext>
            </a:extLst>
          </p:cNvPr>
          <p:cNvSpPr txBox="1"/>
          <p:nvPr/>
        </p:nvSpPr>
        <p:spPr>
          <a:xfrm>
            <a:off x="3103827" y="2804824"/>
            <a:ext cx="2496879" cy="276999"/>
          </a:xfrm>
          <a:prstGeom prst="rect">
            <a:avLst/>
          </a:prstGeom>
          <a:noFill/>
        </p:spPr>
        <p:txBody>
          <a:bodyPr wrap="square">
            <a:spAutoFit/>
          </a:bodyPr>
          <a:lstStyle/>
          <a:p>
            <a:r>
              <a:rPr lang="en-US" altLang="zh-CN" sz="1200" i="0" dirty="0">
                <a:solidFill>
                  <a:srgbClr val="2C2C36"/>
                </a:solidFill>
                <a:effectLst/>
                <a:latin typeface="Times New Roman" panose="02020603050405020304" pitchFamily="18" charset="0"/>
                <a:cs typeface="Times New Roman" panose="02020603050405020304" pitchFamily="18" charset="0"/>
              </a:rPr>
              <a:t>Distribution similarity alignment</a:t>
            </a:r>
            <a:endParaRPr lang="zh-CN" altLang="en-US" sz="1200" dirty="0">
              <a:latin typeface="Times New Roman" panose="02020603050405020304" pitchFamily="18" charset="0"/>
              <a:cs typeface="Times New Roman" panose="02020603050405020304" pitchFamily="18" charset="0"/>
            </a:endParaRPr>
          </a:p>
        </p:txBody>
      </p:sp>
      <p:sp>
        <p:nvSpPr>
          <p:cNvPr id="1010" name="文本框 1009">
            <a:extLst>
              <a:ext uri="{FF2B5EF4-FFF2-40B4-BE49-F238E27FC236}">
                <a16:creationId xmlns:a16="http://schemas.microsoft.com/office/drawing/2014/main" id="{66D8AAD5-3728-E990-EED3-81FABCCB5EA4}"/>
              </a:ext>
            </a:extLst>
          </p:cNvPr>
          <p:cNvSpPr txBox="1"/>
          <p:nvPr/>
        </p:nvSpPr>
        <p:spPr>
          <a:xfrm>
            <a:off x="3186274" y="5069313"/>
            <a:ext cx="2397741" cy="276999"/>
          </a:xfrm>
          <a:prstGeom prst="rect">
            <a:avLst/>
          </a:prstGeom>
          <a:noFill/>
        </p:spPr>
        <p:txBody>
          <a:bodyPr wrap="square">
            <a:spAutoFit/>
          </a:bodyPr>
          <a:lstStyle/>
          <a:p>
            <a:r>
              <a:rPr lang="en-US" altLang="zh-CN" sz="1200" i="0" dirty="0">
                <a:solidFill>
                  <a:srgbClr val="2C2C36"/>
                </a:solidFill>
                <a:effectLst/>
                <a:latin typeface="Times New Roman" panose="02020603050405020304" pitchFamily="18" charset="0"/>
                <a:cs typeface="Times New Roman" panose="02020603050405020304" pitchFamily="18" charset="0"/>
              </a:rPr>
              <a:t>Semantic similarity</a:t>
            </a:r>
            <a:r>
              <a:rPr lang="en-US" altLang="zh-CN" sz="1200" dirty="0">
                <a:solidFill>
                  <a:srgbClr val="2C2C36"/>
                </a:solidFill>
                <a:latin typeface="Times New Roman" panose="02020603050405020304" pitchFamily="18" charset="0"/>
                <a:cs typeface="Times New Roman" panose="02020603050405020304" pitchFamily="18" charset="0"/>
              </a:rPr>
              <a:t> </a:t>
            </a:r>
            <a:r>
              <a:rPr lang="en-US" altLang="zh-CN" sz="1200" i="0" dirty="0">
                <a:solidFill>
                  <a:srgbClr val="2C2C36"/>
                </a:solidFill>
                <a:effectLst/>
                <a:latin typeface="Times New Roman" panose="02020603050405020304" pitchFamily="18" charset="0"/>
                <a:cs typeface="Times New Roman" panose="02020603050405020304" pitchFamily="18" charset="0"/>
              </a:rPr>
              <a:t>alignment</a:t>
            </a:r>
            <a:endParaRPr lang="zh-CN" altLang="en-US" sz="1200" dirty="0">
              <a:latin typeface="Times New Roman" panose="02020603050405020304" pitchFamily="18" charset="0"/>
              <a:cs typeface="Times New Roman" panose="02020603050405020304" pitchFamily="18" charset="0"/>
            </a:endParaRPr>
          </a:p>
        </p:txBody>
      </p:sp>
      <p:sp>
        <p:nvSpPr>
          <p:cNvPr id="1012" name="文本框 1011">
            <a:extLst>
              <a:ext uri="{FF2B5EF4-FFF2-40B4-BE49-F238E27FC236}">
                <a16:creationId xmlns:a16="http://schemas.microsoft.com/office/drawing/2014/main" id="{40DA0D92-74DB-A291-C98D-9864885B6A82}"/>
              </a:ext>
            </a:extLst>
          </p:cNvPr>
          <p:cNvSpPr txBox="1"/>
          <p:nvPr/>
        </p:nvSpPr>
        <p:spPr>
          <a:xfrm>
            <a:off x="3163520" y="6581001"/>
            <a:ext cx="1234680" cy="276999"/>
          </a:xfrm>
          <a:prstGeom prst="rect">
            <a:avLst/>
          </a:prstGeom>
          <a:noFill/>
        </p:spPr>
        <p:txBody>
          <a:bodyPr wrap="square">
            <a:spAutoFit/>
          </a:bodyPr>
          <a:lstStyle/>
          <a:p>
            <a:pPr algn="ctr"/>
            <a:r>
              <a:rPr lang="en-US" altLang="zh-CN" sz="1200" i="0" dirty="0">
                <a:effectLst/>
                <a:latin typeface="Times New Roman" panose="02020603050405020304" pitchFamily="18" charset="0"/>
                <a:cs typeface="Times New Roman" panose="02020603050405020304" pitchFamily="18" charset="0"/>
              </a:rPr>
              <a:t>AP </a:t>
            </a:r>
            <a:r>
              <a:rPr lang="en-US" altLang="zh-CN" sz="1200" dirty="0">
                <a:latin typeface="Times New Roman" panose="02020603050405020304" pitchFamily="18" charset="0"/>
                <a:cs typeface="Times New Roman" panose="02020603050405020304" pitchFamily="18" charset="0"/>
              </a:rPr>
              <a:t>generator</a:t>
            </a:r>
            <a:r>
              <a:rPr lang="en-US" altLang="zh-CN" sz="1200" i="0" dirty="0">
                <a:effectLst/>
                <a:latin typeface="Times New Roman" panose="02020603050405020304" pitchFamily="18" charset="0"/>
                <a:cs typeface="Times New Roman" panose="02020603050405020304" pitchFamily="18" charset="0"/>
              </a:rPr>
              <a:t> </a:t>
            </a:r>
            <a:endParaRPr lang="zh-CN" altLang="en-US" sz="1200" dirty="0">
              <a:latin typeface="Times New Roman" panose="02020603050405020304" pitchFamily="18" charset="0"/>
              <a:cs typeface="Times New Roman" panose="02020603050405020304" pitchFamily="18" charset="0"/>
            </a:endParaRPr>
          </a:p>
        </p:txBody>
      </p:sp>
      <p:sp>
        <p:nvSpPr>
          <p:cNvPr id="1019" name="文本框 1018">
            <a:extLst>
              <a:ext uri="{FF2B5EF4-FFF2-40B4-BE49-F238E27FC236}">
                <a16:creationId xmlns:a16="http://schemas.microsoft.com/office/drawing/2014/main" id="{7FEAD9C1-5197-BEB3-7A3E-E4224BD12806}"/>
              </a:ext>
            </a:extLst>
          </p:cNvPr>
          <p:cNvSpPr txBox="1"/>
          <p:nvPr/>
        </p:nvSpPr>
        <p:spPr>
          <a:xfrm>
            <a:off x="3708897" y="3602759"/>
            <a:ext cx="953420" cy="461665"/>
          </a:xfrm>
          <a:prstGeom prst="rect">
            <a:avLst/>
          </a:prstGeom>
          <a:noFill/>
        </p:spPr>
        <p:txBody>
          <a:bodyPr wrap="square">
            <a:spAutoFit/>
          </a:bodyPr>
          <a:lstStyle/>
          <a:p>
            <a:pPr algn="ctr"/>
            <a:r>
              <a:rPr lang="en-US" altLang="zh-CN" sz="1200" dirty="0">
                <a:latin typeface="Times New Roman" panose="02020603050405020304" pitchFamily="18" charset="0"/>
                <a:cs typeface="Times New Roman" panose="02020603050405020304" pitchFamily="18" charset="0"/>
              </a:rPr>
              <a:t>Feature </a:t>
            </a:r>
          </a:p>
          <a:p>
            <a:pPr algn="ctr"/>
            <a:r>
              <a:rPr lang="en-US" altLang="zh-CN" sz="1200" dirty="0">
                <a:latin typeface="Times New Roman" panose="02020603050405020304" pitchFamily="18" charset="0"/>
                <a:cs typeface="Times New Roman" panose="02020603050405020304" pitchFamily="18" charset="0"/>
              </a:rPr>
              <a:t>alignment</a:t>
            </a:r>
            <a:endParaRPr lang="zh-CN" altLang="en-US" sz="1200" dirty="0">
              <a:latin typeface="Times New Roman" panose="02020603050405020304" pitchFamily="18" charset="0"/>
              <a:cs typeface="Times New Roman" panose="02020603050405020304" pitchFamily="18" charset="0"/>
            </a:endParaRPr>
          </a:p>
        </p:txBody>
      </p:sp>
      <p:sp>
        <p:nvSpPr>
          <p:cNvPr id="1022" name="文本框 1021">
            <a:extLst>
              <a:ext uri="{FF2B5EF4-FFF2-40B4-BE49-F238E27FC236}">
                <a16:creationId xmlns:a16="http://schemas.microsoft.com/office/drawing/2014/main" id="{CA57C374-636E-48D3-7A4E-E3491FB00258}"/>
              </a:ext>
            </a:extLst>
          </p:cNvPr>
          <p:cNvSpPr txBox="1"/>
          <p:nvPr/>
        </p:nvSpPr>
        <p:spPr>
          <a:xfrm>
            <a:off x="4905051" y="5896335"/>
            <a:ext cx="1731078" cy="276999"/>
          </a:xfrm>
          <a:prstGeom prst="rect">
            <a:avLst/>
          </a:prstGeom>
          <a:noFill/>
        </p:spPr>
        <p:txBody>
          <a:bodyPr wrap="square">
            <a:spAutoFit/>
          </a:bodyPr>
          <a:lstStyle/>
          <a:p>
            <a:r>
              <a:rPr lang="en-US" altLang="zh-CN" sz="1200" dirty="0">
                <a:solidFill>
                  <a:srgbClr val="FF0000"/>
                </a:solidFill>
                <a:latin typeface="Times New Roman" panose="02020603050405020304" pitchFamily="18" charset="0"/>
                <a:cs typeface="Times New Roman" panose="02020603050405020304" pitchFamily="18" charset="0"/>
              </a:rPr>
              <a:t>Clear-aware prompt</a:t>
            </a:r>
            <a:endParaRPr lang="zh-CN" altLang="en-US" sz="1200" dirty="0">
              <a:solidFill>
                <a:srgbClr val="FF0000"/>
              </a:solidFill>
              <a:latin typeface="Times New Roman" panose="02020603050405020304" pitchFamily="18" charset="0"/>
              <a:cs typeface="Times New Roman" panose="02020603050405020304" pitchFamily="18" charset="0"/>
            </a:endParaRPr>
          </a:p>
        </p:txBody>
      </p:sp>
      <p:sp>
        <p:nvSpPr>
          <p:cNvPr id="1023" name="文本框 1022">
            <a:extLst>
              <a:ext uri="{FF2B5EF4-FFF2-40B4-BE49-F238E27FC236}">
                <a16:creationId xmlns:a16="http://schemas.microsoft.com/office/drawing/2014/main" id="{DDD57F7F-B874-13DD-1981-AEDD51F912C7}"/>
              </a:ext>
            </a:extLst>
          </p:cNvPr>
          <p:cNvSpPr txBox="1"/>
          <p:nvPr/>
        </p:nvSpPr>
        <p:spPr>
          <a:xfrm>
            <a:off x="4979572" y="6392095"/>
            <a:ext cx="1496162" cy="276999"/>
          </a:xfrm>
          <a:prstGeom prst="rect">
            <a:avLst/>
          </a:prstGeom>
          <a:noFill/>
        </p:spPr>
        <p:txBody>
          <a:bodyPr wrap="square">
            <a:spAutoFit/>
          </a:bodyPr>
          <a:lstStyle/>
          <a:p>
            <a:r>
              <a:rPr lang="en-US" altLang="zh-CN" sz="1200" dirty="0">
                <a:solidFill>
                  <a:srgbClr val="FF0000"/>
                </a:solidFill>
                <a:latin typeface="Times New Roman" panose="02020603050405020304" pitchFamily="18" charset="0"/>
                <a:cs typeface="Times New Roman" panose="02020603050405020304" pitchFamily="18" charset="0"/>
              </a:rPr>
              <a:t>Hard-aware prompt</a:t>
            </a:r>
            <a:endParaRPr lang="zh-CN" altLang="en-US" sz="1200" dirty="0">
              <a:solidFill>
                <a:srgbClr val="FF0000"/>
              </a:solidFill>
              <a:latin typeface="Times New Roman" panose="02020603050405020304" pitchFamily="18" charset="0"/>
              <a:cs typeface="Times New Roman" panose="02020603050405020304" pitchFamily="18" charset="0"/>
            </a:endParaRPr>
          </a:p>
        </p:txBody>
      </p:sp>
      <p:sp>
        <p:nvSpPr>
          <p:cNvPr id="1024" name="矩形 1023">
            <a:extLst>
              <a:ext uri="{FF2B5EF4-FFF2-40B4-BE49-F238E27FC236}">
                <a16:creationId xmlns:a16="http://schemas.microsoft.com/office/drawing/2014/main" id="{AE926834-992A-25B7-E9AE-EB4D69170D8C}"/>
              </a:ext>
            </a:extLst>
          </p:cNvPr>
          <p:cNvSpPr/>
          <p:nvPr/>
        </p:nvSpPr>
        <p:spPr>
          <a:xfrm>
            <a:off x="4955121" y="5574684"/>
            <a:ext cx="1431634" cy="1085174"/>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28" name="连接符: 肘形 1027">
            <a:extLst>
              <a:ext uri="{FF2B5EF4-FFF2-40B4-BE49-F238E27FC236}">
                <a16:creationId xmlns:a16="http://schemas.microsoft.com/office/drawing/2014/main" id="{FB7ABFB2-466E-5D7E-D8A2-5675A9396DE3}"/>
              </a:ext>
            </a:extLst>
          </p:cNvPr>
          <p:cNvCxnSpPr>
            <a:cxnSpLocks/>
            <a:stCxn id="992" idx="3"/>
            <a:endCxn id="95" idx="0"/>
          </p:cNvCxnSpPr>
          <p:nvPr/>
        </p:nvCxnSpPr>
        <p:spPr>
          <a:xfrm flipV="1">
            <a:off x="4061887" y="5802406"/>
            <a:ext cx="1182983" cy="293995"/>
          </a:xfrm>
          <a:prstGeom prst="bentConnector3">
            <a:avLst>
              <a:gd name="adj1" fmla="val 21220"/>
            </a:avLst>
          </a:prstGeom>
          <a:ln>
            <a:tailEnd type="triangle"/>
          </a:ln>
        </p:spPr>
        <p:style>
          <a:lnRef idx="3">
            <a:schemeClr val="dk1"/>
          </a:lnRef>
          <a:fillRef idx="0">
            <a:schemeClr val="dk1"/>
          </a:fillRef>
          <a:effectRef idx="2">
            <a:schemeClr val="dk1"/>
          </a:effectRef>
          <a:fontRef idx="minor">
            <a:schemeClr val="tx1"/>
          </a:fontRef>
        </p:style>
      </p:cxnSp>
      <p:cxnSp>
        <p:nvCxnSpPr>
          <p:cNvPr id="1032" name="连接符: 肘形 1031">
            <a:extLst>
              <a:ext uri="{FF2B5EF4-FFF2-40B4-BE49-F238E27FC236}">
                <a16:creationId xmlns:a16="http://schemas.microsoft.com/office/drawing/2014/main" id="{9DFF84AB-BD6C-FD61-CBD1-B6BFA6D61137}"/>
              </a:ext>
            </a:extLst>
          </p:cNvPr>
          <p:cNvCxnSpPr>
            <a:cxnSpLocks/>
          </p:cNvCxnSpPr>
          <p:nvPr/>
        </p:nvCxnSpPr>
        <p:spPr>
          <a:xfrm>
            <a:off x="4323379" y="6078238"/>
            <a:ext cx="943854" cy="297856"/>
          </a:xfrm>
          <a:prstGeom prst="bentConnector3">
            <a:avLst>
              <a:gd name="adj1" fmla="val -501"/>
            </a:avLst>
          </a:prstGeom>
          <a:ln>
            <a:tailEnd type="triangle"/>
          </a:ln>
        </p:spPr>
        <p:style>
          <a:lnRef idx="3">
            <a:schemeClr val="dk1"/>
          </a:lnRef>
          <a:fillRef idx="0">
            <a:schemeClr val="dk1"/>
          </a:fillRef>
          <a:effectRef idx="2">
            <a:schemeClr val="dk1"/>
          </a:effectRef>
          <a:fontRef idx="minor">
            <a:schemeClr val="tx1"/>
          </a:fontRef>
        </p:style>
      </p:cxnSp>
      <p:sp>
        <p:nvSpPr>
          <p:cNvPr id="1045" name="文本框 1044">
            <a:extLst>
              <a:ext uri="{FF2B5EF4-FFF2-40B4-BE49-F238E27FC236}">
                <a16:creationId xmlns:a16="http://schemas.microsoft.com/office/drawing/2014/main" id="{FF81347F-162E-5AA7-C475-853124BEFA05}"/>
              </a:ext>
            </a:extLst>
          </p:cNvPr>
          <p:cNvSpPr txBox="1"/>
          <p:nvPr/>
        </p:nvSpPr>
        <p:spPr>
          <a:xfrm>
            <a:off x="4713939" y="6602967"/>
            <a:ext cx="1889493" cy="276999"/>
          </a:xfrm>
          <a:prstGeom prst="rect">
            <a:avLst/>
          </a:prstGeom>
          <a:noFill/>
        </p:spPr>
        <p:txBody>
          <a:bodyPr wrap="square">
            <a:spAutoFit/>
          </a:bodyPr>
          <a:lstStyle/>
          <a:p>
            <a:pPr algn="ctr"/>
            <a:r>
              <a:rPr lang="en-US" altLang="zh-CN" sz="1200" i="0" dirty="0">
                <a:effectLst/>
                <a:latin typeface="Times New Roman" panose="02020603050405020304" pitchFamily="18" charset="0"/>
                <a:cs typeface="Times New Roman" panose="02020603050405020304" pitchFamily="18" charset="0"/>
              </a:rPr>
              <a:t>Activated prompt</a:t>
            </a:r>
            <a:endParaRPr lang="zh-CN" altLang="en-US" sz="1200" dirty="0">
              <a:latin typeface="Times New Roman" panose="02020603050405020304" pitchFamily="18" charset="0"/>
              <a:cs typeface="Times New Roman" panose="02020603050405020304" pitchFamily="18" charset="0"/>
            </a:endParaRPr>
          </a:p>
        </p:txBody>
      </p:sp>
      <p:graphicFrame>
        <p:nvGraphicFramePr>
          <p:cNvPr id="1052" name="表格 1051">
            <a:extLst>
              <a:ext uri="{FF2B5EF4-FFF2-40B4-BE49-F238E27FC236}">
                <a16:creationId xmlns:a16="http://schemas.microsoft.com/office/drawing/2014/main" id="{22C95DED-8C83-B5DA-5FC0-D252075255EC}"/>
              </a:ext>
            </a:extLst>
          </p:cNvPr>
          <p:cNvGraphicFramePr>
            <a:graphicFrameLocks noGrp="1"/>
          </p:cNvGraphicFramePr>
          <p:nvPr>
            <p:extLst>
              <p:ext uri="{D42A27DB-BD31-4B8C-83A1-F6EECF244321}">
                <p14:modId xmlns:p14="http://schemas.microsoft.com/office/powerpoint/2010/main" val="773434621"/>
              </p:ext>
            </p:extLst>
          </p:nvPr>
        </p:nvGraphicFramePr>
        <p:xfrm>
          <a:off x="3545321" y="5349178"/>
          <a:ext cx="1653361" cy="457200"/>
        </p:xfrm>
        <a:graphic>
          <a:graphicData uri="http://schemas.openxmlformats.org/drawingml/2006/table">
            <a:tbl>
              <a:tblPr/>
              <a:tblGrid>
                <a:gridCol w="1653361">
                  <a:extLst>
                    <a:ext uri="{9D8B030D-6E8A-4147-A177-3AD203B41FA5}">
                      <a16:colId xmlns:a16="http://schemas.microsoft.com/office/drawing/2014/main" val="2908606597"/>
                    </a:ext>
                  </a:extLst>
                </a:gridCol>
              </a:tblGrid>
              <a:tr h="0">
                <a:tc>
                  <a:txBody>
                    <a:bodyPr/>
                    <a:lstStyle/>
                    <a:p>
                      <a:pPr algn="ctr"/>
                      <a:r>
                        <a:rPr lang="en-US" altLang="zh-CN" sz="1200" dirty="0">
                          <a:solidFill>
                            <a:srgbClr val="FF0000"/>
                          </a:solidFill>
                          <a:latin typeface="Times New Roman" panose="02020603050405020304" pitchFamily="18" charset="0"/>
                          <a:cs typeface="Times New Roman" panose="02020603050405020304" pitchFamily="18" charset="0"/>
                        </a:rPr>
                        <a:t>Clear</a:t>
                      </a:r>
                    </a:p>
                    <a:p>
                      <a:pPr algn="ctr"/>
                      <a:r>
                        <a:rPr lang="en-US" altLang="zh-CN" sz="1200" dirty="0">
                          <a:solidFill>
                            <a:srgbClr val="FF0000"/>
                          </a:solidFill>
                          <a:latin typeface="Times New Roman" panose="02020603050405020304" pitchFamily="18" charset="0"/>
                          <a:cs typeface="Times New Roman" panose="02020603050405020304" pitchFamily="18" charset="0"/>
                        </a:rPr>
                        <a:t>performance align</a:t>
                      </a:r>
                      <a:endParaRPr lang="en-US" sz="1200" b="0" dirty="0">
                        <a:solidFill>
                          <a:srgbClr val="FF0000"/>
                        </a:solidFill>
                        <a:latin typeface="Times New Roman" panose="02020603050405020304" pitchFamily="18" charset="0"/>
                        <a:cs typeface="Times New Roman" panose="02020603050405020304" pitchFamily="18" charset="0"/>
                      </a:endParaRPr>
                    </a:p>
                  </a:txBody>
                  <a:tcPr anchor="ctr">
                    <a:lnL>
                      <a:noFill/>
                    </a:lnL>
                    <a:lnR>
                      <a:noFill/>
                    </a:lnR>
                    <a:lnT>
                      <a:noFill/>
                    </a:lnT>
                    <a:lnB>
                      <a:noFill/>
                    </a:lnB>
                    <a:noFill/>
                  </a:tcPr>
                </a:tc>
                <a:extLst>
                  <a:ext uri="{0D108BD9-81ED-4DB2-BD59-A6C34878D82A}">
                    <a16:rowId xmlns:a16="http://schemas.microsoft.com/office/drawing/2014/main" val="1932089866"/>
                  </a:ext>
                </a:extLst>
              </a:tr>
            </a:tbl>
          </a:graphicData>
        </a:graphic>
      </p:graphicFrame>
      <p:graphicFrame>
        <p:nvGraphicFramePr>
          <p:cNvPr id="1057" name="表格 1056">
            <a:extLst>
              <a:ext uri="{FF2B5EF4-FFF2-40B4-BE49-F238E27FC236}">
                <a16:creationId xmlns:a16="http://schemas.microsoft.com/office/drawing/2014/main" id="{5DDE3FE7-BBD5-1AD3-AECF-296687C71C8C}"/>
              </a:ext>
            </a:extLst>
          </p:cNvPr>
          <p:cNvGraphicFramePr>
            <a:graphicFrameLocks noGrp="1"/>
          </p:cNvGraphicFramePr>
          <p:nvPr>
            <p:extLst>
              <p:ext uri="{D42A27DB-BD31-4B8C-83A1-F6EECF244321}">
                <p14:modId xmlns:p14="http://schemas.microsoft.com/office/powerpoint/2010/main" val="2859264317"/>
              </p:ext>
            </p:extLst>
          </p:nvPr>
        </p:nvGraphicFramePr>
        <p:xfrm>
          <a:off x="4075326" y="5926580"/>
          <a:ext cx="1234896" cy="457200"/>
        </p:xfrm>
        <a:graphic>
          <a:graphicData uri="http://schemas.openxmlformats.org/drawingml/2006/table">
            <a:tbl>
              <a:tblPr/>
              <a:tblGrid>
                <a:gridCol w="1234896">
                  <a:extLst>
                    <a:ext uri="{9D8B030D-6E8A-4147-A177-3AD203B41FA5}">
                      <a16:colId xmlns:a16="http://schemas.microsoft.com/office/drawing/2014/main" val="1729289734"/>
                    </a:ext>
                  </a:extLst>
                </a:gridCol>
              </a:tblGrid>
              <a:tr h="309605">
                <a:tc>
                  <a:txBody>
                    <a:bodyPr/>
                    <a:lstStyle/>
                    <a:p>
                      <a:pPr algn="ctr"/>
                      <a:r>
                        <a:rPr lang="en-US" altLang="zh-CN" sz="1200" dirty="0">
                          <a:solidFill>
                            <a:srgbClr val="FF0000"/>
                          </a:solidFill>
                          <a:latin typeface="Times New Roman" panose="02020603050405020304" pitchFamily="18" charset="0"/>
                          <a:cs typeface="Times New Roman" panose="02020603050405020304" pitchFamily="18" charset="0"/>
                        </a:rPr>
                        <a:t>Hard</a:t>
                      </a:r>
                    </a:p>
                    <a:p>
                      <a:pPr algn="ctr"/>
                      <a:r>
                        <a:rPr lang="en-US" altLang="zh-CN" sz="1200" dirty="0">
                          <a:solidFill>
                            <a:srgbClr val="FF0000"/>
                          </a:solidFill>
                          <a:latin typeface="Times New Roman" panose="02020603050405020304" pitchFamily="18" charset="0"/>
                          <a:cs typeface="Times New Roman" panose="02020603050405020304" pitchFamily="18" charset="0"/>
                        </a:rPr>
                        <a:t>prediction flip</a:t>
                      </a:r>
                      <a:endParaRPr lang="en-US" sz="1200" b="0" dirty="0">
                        <a:solidFill>
                          <a:srgbClr val="FF0000"/>
                        </a:solidFill>
                        <a:latin typeface="Times New Roman" panose="02020603050405020304" pitchFamily="18" charset="0"/>
                        <a:cs typeface="Times New Roman" panose="02020603050405020304" pitchFamily="18" charset="0"/>
                      </a:endParaRPr>
                    </a:p>
                  </a:txBody>
                  <a:tcPr anchor="ctr">
                    <a:lnL>
                      <a:noFill/>
                    </a:lnL>
                    <a:lnR>
                      <a:noFill/>
                    </a:lnR>
                    <a:lnT>
                      <a:noFill/>
                    </a:lnT>
                    <a:lnB>
                      <a:noFill/>
                    </a:lnB>
                    <a:noFill/>
                  </a:tcPr>
                </a:tc>
                <a:extLst>
                  <a:ext uri="{0D108BD9-81ED-4DB2-BD59-A6C34878D82A}">
                    <a16:rowId xmlns:a16="http://schemas.microsoft.com/office/drawing/2014/main" val="2239148301"/>
                  </a:ext>
                </a:extLst>
              </a:tr>
            </a:tbl>
          </a:graphicData>
        </a:graphic>
      </p:graphicFrame>
      <p:sp>
        <p:nvSpPr>
          <p:cNvPr id="1058" name="文本框 1057">
            <a:extLst>
              <a:ext uri="{FF2B5EF4-FFF2-40B4-BE49-F238E27FC236}">
                <a16:creationId xmlns:a16="http://schemas.microsoft.com/office/drawing/2014/main" id="{87B683F2-233A-F773-F55F-5D2625D31D09}"/>
              </a:ext>
            </a:extLst>
          </p:cNvPr>
          <p:cNvSpPr txBox="1"/>
          <p:nvPr/>
        </p:nvSpPr>
        <p:spPr>
          <a:xfrm>
            <a:off x="-32801" y="2489712"/>
            <a:ext cx="5119677" cy="276999"/>
          </a:xfrm>
          <a:prstGeom prst="rect">
            <a:avLst/>
          </a:prstGeom>
          <a:noFill/>
        </p:spPr>
        <p:txBody>
          <a:bodyPr wrap="square" rtlCol="0">
            <a:spAutoFit/>
          </a:bodyPr>
          <a:lstStyle/>
          <a:p>
            <a:r>
              <a:rPr lang="en-US" altLang="zh-CN" sz="1200" b="1" dirty="0">
                <a:latin typeface="Times New Roman" panose="02020603050405020304" pitchFamily="18" charset="0"/>
                <a:cs typeface="Times New Roman" panose="02020603050405020304" pitchFamily="18" charset="0"/>
              </a:rPr>
              <a:t>b) Cue-activated dual prompt generation</a:t>
            </a:r>
          </a:p>
        </p:txBody>
      </p:sp>
      <p:sp>
        <p:nvSpPr>
          <p:cNvPr id="1062" name="文本框 1061">
            <a:extLst>
              <a:ext uri="{FF2B5EF4-FFF2-40B4-BE49-F238E27FC236}">
                <a16:creationId xmlns:a16="http://schemas.microsoft.com/office/drawing/2014/main" id="{1B117DFE-804E-1407-E77E-A88200D876D1}"/>
              </a:ext>
            </a:extLst>
          </p:cNvPr>
          <p:cNvSpPr txBox="1"/>
          <p:nvPr/>
        </p:nvSpPr>
        <p:spPr>
          <a:xfrm>
            <a:off x="6439167" y="-45442"/>
            <a:ext cx="4552106" cy="276999"/>
          </a:xfrm>
          <a:prstGeom prst="rect">
            <a:avLst/>
          </a:prstGeom>
          <a:noFill/>
        </p:spPr>
        <p:txBody>
          <a:bodyPr wrap="square" rtlCol="0">
            <a:spAutoFit/>
          </a:bodyPr>
          <a:lstStyle/>
          <a:p>
            <a:r>
              <a:rPr lang="en-US" altLang="zh-CN" sz="1200" b="1" dirty="0">
                <a:latin typeface="Times New Roman" panose="02020603050405020304" pitchFamily="18" charset="0"/>
                <a:cs typeface="Times New Roman" panose="02020603050405020304" pitchFamily="18" charset="0"/>
              </a:rPr>
              <a:t>c) </a:t>
            </a:r>
            <a:r>
              <a:rPr lang="en-US" altLang="zh-CN" sz="1200" b="1" dirty="0">
                <a:solidFill>
                  <a:srgbClr val="FF0000"/>
                </a:solidFill>
                <a:latin typeface="Times New Roman" panose="02020603050405020304" pitchFamily="18" charset="0"/>
                <a:cs typeface="Times New Roman" panose="02020603050405020304" pitchFamily="18" charset="0"/>
              </a:rPr>
              <a:t>Prompt-driven</a:t>
            </a:r>
            <a:r>
              <a:rPr lang="en-US" altLang="zh-CN" sz="1200" b="1" dirty="0">
                <a:latin typeface="Times New Roman" panose="02020603050405020304" pitchFamily="18" charset="0"/>
                <a:cs typeface="Times New Roman" panose="02020603050405020304" pitchFamily="18" charset="0"/>
              </a:rPr>
              <a:t> </a:t>
            </a:r>
            <a:r>
              <a:rPr lang="en-US" altLang="zh-CN" sz="1200" b="1" dirty="0">
                <a:solidFill>
                  <a:srgbClr val="FF0000"/>
                </a:solidFill>
                <a:latin typeface="Times New Roman" panose="02020603050405020304" pitchFamily="18" charset="0"/>
                <a:cs typeface="Times New Roman" panose="02020603050405020304" pitchFamily="18" charset="0"/>
              </a:rPr>
              <a:t>trustworthy</a:t>
            </a:r>
            <a:r>
              <a:rPr lang="en-US" altLang="zh-CN" sz="1200" b="1" dirty="0">
                <a:latin typeface="Times New Roman" panose="02020603050405020304" pitchFamily="18" charset="0"/>
                <a:cs typeface="Times New Roman" panose="02020603050405020304" pitchFamily="18" charset="0"/>
              </a:rPr>
              <a:t> dataset ownership verification</a:t>
            </a:r>
          </a:p>
        </p:txBody>
      </p:sp>
      <p:sp>
        <p:nvSpPr>
          <p:cNvPr id="1063" name="椭圆 1062">
            <a:extLst>
              <a:ext uri="{FF2B5EF4-FFF2-40B4-BE49-F238E27FC236}">
                <a16:creationId xmlns:a16="http://schemas.microsoft.com/office/drawing/2014/main" id="{3CD06C6E-2079-219F-B8D5-9B8E5FF97C81}"/>
              </a:ext>
            </a:extLst>
          </p:cNvPr>
          <p:cNvSpPr/>
          <p:nvPr/>
        </p:nvSpPr>
        <p:spPr>
          <a:xfrm>
            <a:off x="6963078" y="2720957"/>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1064" name="椭圆 1063">
            <a:extLst>
              <a:ext uri="{FF2B5EF4-FFF2-40B4-BE49-F238E27FC236}">
                <a16:creationId xmlns:a16="http://schemas.microsoft.com/office/drawing/2014/main" id="{254FA7DB-EB6C-E255-ED22-577D1877FFC9}"/>
              </a:ext>
            </a:extLst>
          </p:cNvPr>
          <p:cNvSpPr/>
          <p:nvPr/>
        </p:nvSpPr>
        <p:spPr>
          <a:xfrm>
            <a:off x="7267878" y="3094218"/>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065" name="椭圆 1064">
            <a:extLst>
              <a:ext uri="{FF2B5EF4-FFF2-40B4-BE49-F238E27FC236}">
                <a16:creationId xmlns:a16="http://schemas.microsoft.com/office/drawing/2014/main" id="{60D4558C-E59C-EF2B-1F20-51C2C46FEF19}"/>
              </a:ext>
            </a:extLst>
          </p:cNvPr>
          <p:cNvSpPr/>
          <p:nvPr/>
        </p:nvSpPr>
        <p:spPr>
          <a:xfrm>
            <a:off x="7321792" y="3532112"/>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1066" name="直接连接符 1065">
            <a:extLst>
              <a:ext uri="{FF2B5EF4-FFF2-40B4-BE49-F238E27FC236}">
                <a16:creationId xmlns:a16="http://schemas.microsoft.com/office/drawing/2014/main" id="{27CEABC2-B154-F89C-5D73-9DD52FA21AAE}"/>
              </a:ext>
            </a:extLst>
          </p:cNvPr>
          <p:cNvCxnSpPr>
            <a:cxnSpLocks/>
            <a:stCxn id="1063" idx="3"/>
          </p:cNvCxnSpPr>
          <p:nvPr/>
        </p:nvCxnSpPr>
        <p:spPr>
          <a:xfrm flipH="1">
            <a:off x="6740431" y="2836811"/>
            <a:ext cx="241478" cy="237530"/>
          </a:xfrm>
          <a:prstGeom prst="line">
            <a:avLst/>
          </a:prstGeom>
        </p:spPr>
        <p:style>
          <a:lnRef idx="2">
            <a:schemeClr val="dk1"/>
          </a:lnRef>
          <a:fillRef idx="0">
            <a:schemeClr val="dk1"/>
          </a:fillRef>
          <a:effectRef idx="1">
            <a:schemeClr val="dk1"/>
          </a:effectRef>
          <a:fontRef idx="minor">
            <a:schemeClr val="tx1"/>
          </a:fontRef>
        </p:style>
      </p:cxnSp>
      <p:cxnSp>
        <p:nvCxnSpPr>
          <p:cNvPr id="1067" name="直接连接符 1066">
            <a:extLst>
              <a:ext uri="{FF2B5EF4-FFF2-40B4-BE49-F238E27FC236}">
                <a16:creationId xmlns:a16="http://schemas.microsoft.com/office/drawing/2014/main" id="{41E830C5-5A20-81CB-7CE0-38ABAA3BADBD}"/>
              </a:ext>
            </a:extLst>
          </p:cNvPr>
          <p:cNvCxnSpPr>
            <a:cxnSpLocks/>
            <a:stCxn id="1063" idx="5"/>
            <a:endCxn id="1064" idx="1"/>
          </p:cNvCxnSpPr>
          <p:nvPr/>
        </p:nvCxnSpPr>
        <p:spPr>
          <a:xfrm>
            <a:off x="7072835" y="2836811"/>
            <a:ext cx="213874" cy="277284"/>
          </a:xfrm>
          <a:prstGeom prst="line">
            <a:avLst/>
          </a:prstGeom>
        </p:spPr>
        <p:style>
          <a:lnRef idx="2">
            <a:schemeClr val="dk1"/>
          </a:lnRef>
          <a:fillRef idx="0">
            <a:schemeClr val="dk1"/>
          </a:fillRef>
          <a:effectRef idx="1">
            <a:schemeClr val="dk1"/>
          </a:effectRef>
          <a:fontRef idx="minor">
            <a:schemeClr val="tx1"/>
          </a:fontRef>
        </p:style>
      </p:cxnSp>
      <p:cxnSp>
        <p:nvCxnSpPr>
          <p:cNvPr id="1068" name="直接连接符 1067">
            <a:extLst>
              <a:ext uri="{FF2B5EF4-FFF2-40B4-BE49-F238E27FC236}">
                <a16:creationId xmlns:a16="http://schemas.microsoft.com/office/drawing/2014/main" id="{CDA48100-8B7E-887E-3E41-B20FF5B5B070}"/>
              </a:ext>
            </a:extLst>
          </p:cNvPr>
          <p:cNvCxnSpPr>
            <a:cxnSpLocks/>
          </p:cNvCxnSpPr>
          <p:nvPr/>
        </p:nvCxnSpPr>
        <p:spPr>
          <a:xfrm>
            <a:off x="6785894" y="3190195"/>
            <a:ext cx="131721" cy="292580"/>
          </a:xfrm>
          <a:prstGeom prst="line">
            <a:avLst/>
          </a:prstGeom>
        </p:spPr>
        <p:style>
          <a:lnRef idx="2">
            <a:schemeClr val="dk1"/>
          </a:lnRef>
          <a:fillRef idx="0">
            <a:schemeClr val="dk1"/>
          </a:fillRef>
          <a:effectRef idx="1">
            <a:schemeClr val="dk1"/>
          </a:effectRef>
          <a:fontRef idx="minor">
            <a:schemeClr val="tx1"/>
          </a:fontRef>
        </p:style>
      </p:cxnSp>
      <p:cxnSp>
        <p:nvCxnSpPr>
          <p:cNvPr id="1069" name="直接连接符 1068">
            <a:extLst>
              <a:ext uri="{FF2B5EF4-FFF2-40B4-BE49-F238E27FC236}">
                <a16:creationId xmlns:a16="http://schemas.microsoft.com/office/drawing/2014/main" id="{FB94D6F6-8B9E-6618-C957-F3CDB76B6D2A}"/>
              </a:ext>
            </a:extLst>
          </p:cNvPr>
          <p:cNvCxnSpPr>
            <a:cxnSpLocks/>
            <a:stCxn id="1064" idx="3"/>
          </p:cNvCxnSpPr>
          <p:nvPr/>
        </p:nvCxnSpPr>
        <p:spPr>
          <a:xfrm flipH="1">
            <a:off x="7008541" y="3210072"/>
            <a:ext cx="278168" cy="272703"/>
          </a:xfrm>
          <a:prstGeom prst="line">
            <a:avLst/>
          </a:prstGeom>
        </p:spPr>
        <p:style>
          <a:lnRef idx="2">
            <a:schemeClr val="dk1"/>
          </a:lnRef>
          <a:fillRef idx="0">
            <a:schemeClr val="dk1"/>
          </a:fillRef>
          <a:effectRef idx="1">
            <a:schemeClr val="dk1"/>
          </a:effectRef>
          <a:fontRef idx="minor">
            <a:schemeClr val="tx1"/>
          </a:fontRef>
        </p:style>
      </p:cxnSp>
      <p:cxnSp>
        <p:nvCxnSpPr>
          <p:cNvPr id="1070" name="直接连接符 1069">
            <a:extLst>
              <a:ext uri="{FF2B5EF4-FFF2-40B4-BE49-F238E27FC236}">
                <a16:creationId xmlns:a16="http://schemas.microsoft.com/office/drawing/2014/main" id="{78329A05-057A-5D97-EDF8-EFFBF4455683}"/>
              </a:ext>
            </a:extLst>
          </p:cNvPr>
          <p:cNvCxnSpPr>
            <a:cxnSpLocks/>
            <a:stCxn id="1079" idx="2"/>
            <a:endCxn id="1064" idx="7"/>
          </p:cNvCxnSpPr>
          <p:nvPr/>
        </p:nvCxnSpPr>
        <p:spPr>
          <a:xfrm flipH="1">
            <a:off x="7377635" y="3084540"/>
            <a:ext cx="247571" cy="29555"/>
          </a:xfrm>
          <a:prstGeom prst="line">
            <a:avLst/>
          </a:prstGeom>
        </p:spPr>
        <p:style>
          <a:lnRef idx="2">
            <a:schemeClr val="dk1"/>
          </a:lnRef>
          <a:fillRef idx="0">
            <a:schemeClr val="dk1"/>
          </a:fillRef>
          <a:effectRef idx="1">
            <a:schemeClr val="dk1"/>
          </a:effectRef>
          <a:fontRef idx="minor">
            <a:schemeClr val="tx1"/>
          </a:fontRef>
        </p:style>
      </p:cxnSp>
      <p:cxnSp>
        <p:nvCxnSpPr>
          <p:cNvPr id="1071" name="直接连接符 1070">
            <a:extLst>
              <a:ext uri="{FF2B5EF4-FFF2-40B4-BE49-F238E27FC236}">
                <a16:creationId xmlns:a16="http://schemas.microsoft.com/office/drawing/2014/main" id="{DC1A7C43-9713-421A-1EB8-9BAA4FA5F040}"/>
              </a:ext>
            </a:extLst>
          </p:cNvPr>
          <p:cNvCxnSpPr>
            <a:cxnSpLocks/>
            <a:stCxn id="1065" idx="0"/>
            <a:endCxn id="1064" idx="4"/>
          </p:cNvCxnSpPr>
          <p:nvPr/>
        </p:nvCxnSpPr>
        <p:spPr>
          <a:xfrm flipH="1" flipV="1">
            <a:off x="7332172" y="3229949"/>
            <a:ext cx="53914" cy="302163"/>
          </a:xfrm>
          <a:prstGeom prst="line">
            <a:avLst/>
          </a:prstGeom>
        </p:spPr>
        <p:style>
          <a:lnRef idx="2">
            <a:schemeClr val="dk1"/>
          </a:lnRef>
          <a:fillRef idx="0">
            <a:schemeClr val="dk1"/>
          </a:fillRef>
          <a:effectRef idx="1">
            <a:schemeClr val="dk1"/>
          </a:effectRef>
          <a:fontRef idx="minor">
            <a:schemeClr val="tx1"/>
          </a:fontRef>
        </p:style>
      </p:cxnSp>
      <p:cxnSp>
        <p:nvCxnSpPr>
          <p:cNvPr id="1072" name="直接连接符 1071">
            <a:extLst>
              <a:ext uri="{FF2B5EF4-FFF2-40B4-BE49-F238E27FC236}">
                <a16:creationId xmlns:a16="http://schemas.microsoft.com/office/drawing/2014/main" id="{AB8E11C6-9F64-C213-1690-5E82BEDA677E}"/>
              </a:ext>
            </a:extLst>
          </p:cNvPr>
          <p:cNvCxnSpPr>
            <a:cxnSpLocks/>
            <a:stCxn id="1078" idx="1"/>
            <a:endCxn id="1064" idx="5"/>
          </p:cNvCxnSpPr>
          <p:nvPr/>
        </p:nvCxnSpPr>
        <p:spPr>
          <a:xfrm flipH="1" flipV="1">
            <a:off x="7377635" y="3210072"/>
            <a:ext cx="341209" cy="144561"/>
          </a:xfrm>
          <a:prstGeom prst="line">
            <a:avLst/>
          </a:prstGeom>
        </p:spPr>
        <p:style>
          <a:lnRef idx="2">
            <a:schemeClr val="dk1"/>
          </a:lnRef>
          <a:fillRef idx="0">
            <a:schemeClr val="dk1"/>
          </a:fillRef>
          <a:effectRef idx="1">
            <a:schemeClr val="dk1"/>
          </a:effectRef>
          <a:fontRef idx="minor">
            <a:schemeClr val="tx1"/>
          </a:fontRef>
        </p:style>
      </p:cxnSp>
      <p:cxnSp>
        <p:nvCxnSpPr>
          <p:cNvPr id="1073" name="直接连接符 1072">
            <a:extLst>
              <a:ext uri="{FF2B5EF4-FFF2-40B4-BE49-F238E27FC236}">
                <a16:creationId xmlns:a16="http://schemas.microsoft.com/office/drawing/2014/main" id="{8632210E-B4D1-DCC8-4CA0-3F659D2F5539}"/>
              </a:ext>
            </a:extLst>
          </p:cNvPr>
          <p:cNvCxnSpPr>
            <a:cxnSpLocks/>
            <a:stCxn id="1079" idx="5"/>
            <a:endCxn id="1078" idx="0"/>
          </p:cNvCxnSpPr>
          <p:nvPr/>
        </p:nvCxnSpPr>
        <p:spPr>
          <a:xfrm>
            <a:off x="7734963" y="3132528"/>
            <a:ext cx="29344" cy="202228"/>
          </a:xfrm>
          <a:prstGeom prst="line">
            <a:avLst/>
          </a:prstGeom>
        </p:spPr>
        <p:style>
          <a:lnRef idx="2">
            <a:schemeClr val="dk1"/>
          </a:lnRef>
          <a:fillRef idx="0">
            <a:schemeClr val="dk1"/>
          </a:fillRef>
          <a:effectRef idx="1">
            <a:schemeClr val="dk1"/>
          </a:effectRef>
          <a:fontRef idx="minor">
            <a:schemeClr val="tx1"/>
          </a:fontRef>
        </p:style>
      </p:cxnSp>
      <p:cxnSp>
        <p:nvCxnSpPr>
          <p:cNvPr id="1074" name="直接连接符 1073">
            <a:extLst>
              <a:ext uri="{FF2B5EF4-FFF2-40B4-BE49-F238E27FC236}">
                <a16:creationId xmlns:a16="http://schemas.microsoft.com/office/drawing/2014/main" id="{0BAAE96A-C269-C84E-4FD6-4F2C2E731983}"/>
              </a:ext>
            </a:extLst>
          </p:cNvPr>
          <p:cNvCxnSpPr>
            <a:cxnSpLocks/>
            <a:stCxn id="1063" idx="4"/>
          </p:cNvCxnSpPr>
          <p:nvPr/>
        </p:nvCxnSpPr>
        <p:spPr>
          <a:xfrm flipH="1">
            <a:off x="6963078" y="2856688"/>
            <a:ext cx="64294" cy="606210"/>
          </a:xfrm>
          <a:prstGeom prst="line">
            <a:avLst/>
          </a:prstGeom>
        </p:spPr>
        <p:style>
          <a:lnRef idx="2">
            <a:schemeClr val="dk1"/>
          </a:lnRef>
          <a:fillRef idx="0">
            <a:schemeClr val="dk1"/>
          </a:fillRef>
          <a:effectRef idx="1">
            <a:schemeClr val="dk1"/>
          </a:effectRef>
          <a:fontRef idx="minor">
            <a:schemeClr val="tx1"/>
          </a:fontRef>
        </p:style>
      </p:cxnSp>
      <p:cxnSp>
        <p:nvCxnSpPr>
          <p:cNvPr id="1075" name="直接连接符 1074">
            <a:extLst>
              <a:ext uri="{FF2B5EF4-FFF2-40B4-BE49-F238E27FC236}">
                <a16:creationId xmlns:a16="http://schemas.microsoft.com/office/drawing/2014/main" id="{668AF1F5-6B38-4ACB-62D0-60AEF4A2B75A}"/>
              </a:ext>
            </a:extLst>
          </p:cNvPr>
          <p:cNvCxnSpPr>
            <a:cxnSpLocks/>
            <a:endCxn id="1065" idx="2"/>
          </p:cNvCxnSpPr>
          <p:nvPr/>
        </p:nvCxnSpPr>
        <p:spPr>
          <a:xfrm>
            <a:off x="7006822" y="3578622"/>
            <a:ext cx="314970" cy="21356"/>
          </a:xfrm>
          <a:prstGeom prst="line">
            <a:avLst/>
          </a:prstGeom>
        </p:spPr>
        <p:style>
          <a:lnRef idx="2">
            <a:schemeClr val="dk1"/>
          </a:lnRef>
          <a:fillRef idx="0">
            <a:schemeClr val="dk1"/>
          </a:fillRef>
          <a:effectRef idx="1">
            <a:schemeClr val="dk1"/>
          </a:effectRef>
          <a:fontRef idx="minor">
            <a:schemeClr val="tx1"/>
          </a:fontRef>
        </p:style>
      </p:cxnSp>
      <p:sp>
        <p:nvSpPr>
          <p:cNvPr id="1076" name="椭圆 1075">
            <a:extLst>
              <a:ext uri="{FF2B5EF4-FFF2-40B4-BE49-F238E27FC236}">
                <a16:creationId xmlns:a16="http://schemas.microsoft.com/office/drawing/2014/main" id="{6A22DE92-1BE8-E9F5-37B0-523226921B72}"/>
              </a:ext>
            </a:extLst>
          </p:cNvPr>
          <p:cNvSpPr/>
          <p:nvPr/>
        </p:nvSpPr>
        <p:spPr>
          <a:xfrm>
            <a:off x="6893540" y="3466369"/>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077" name="椭圆 1076">
            <a:extLst>
              <a:ext uri="{FF2B5EF4-FFF2-40B4-BE49-F238E27FC236}">
                <a16:creationId xmlns:a16="http://schemas.microsoft.com/office/drawing/2014/main" id="{F043D0ED-8082-6E6F-B6A8-A9F9C063C1EE}"/>
              </a:ext>
            </a:extLst>
          </p:cNvPr>
          <p:cNvSpPr/>
          <p:nvPr/>
        </p:nvSpPr>
        <p:spPr>
          <a:xfrm>
            <a:off x="6703976" y="3057353"/>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1078" name="椭圆 1077">
            <a:extLst>
              <a:ext uri="{FF2B5EF4-FFF2-40B4-BE49-F238E27FC236}">
                <a16:creationId xmlns:a16="http://schemas.microsoft.com/office/drawing/2014/main" id="{0D98C9E3-D489-8D65-3DB3-88460AE5DE62}"/>
              </a:ext>
            </a:extLst>
          </p:cNvPr>
          <p:cNvSpPr/>
          <p:nvPr/>
        </p:nvSpPr>
        <p:spPr>
          <a:xfrm>
            <a:off x="7700013" y="3334756"/>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079" name="椭圆 1078">
            <a:extLst>
              <a:ext uri="{FF2B5EF4-FFF2-40B4-BE49-F238E27FC236}">
                <a16:creationId xmlns:a16="http://schemas.microsoft.com/office/drawing/2014/main" id="{6432EBB1-9010-9BCD-137C-268879A86F97}"/>
              </a:ext>
            </a:extLst>
          </p:cNvPr>
          <p:cNvSpPr/>
          <p:nvPr/>
        </p:nvSpPr>
        <p:spPr>
          <a:xfrm>
            <a:off x="7625206" y="3016674"/>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080" name="文本框 1079">
            <a:extLst>
              <a:ext uri="{FF2B5EF4-FFF2-40B4-BE49-F238E27FC236}">
                <a16:creationId xmlns:a16="http://schemas.microsoft.com/office/drawing/2014/main" id="{4684775A-EC65-5B4A-586C-C2EF83114FDD}"/>
              </a:ext>
            </a:extLst>
          </p:cNvPr>
          <p:cNvSpPr txBox="1"/>
          <p:nvPr/>
        </p:nvSpPr>
        <p:spPr>
          <a:xfrm>
            <a:off x="6890332" y="2621835"/>
            <a:ext cx="274434" cy="307777"/>
          </a:xfrm>
          <a:prstGeom prst="rect">
            <a:avLst/>
          </a:prstGeom>
          <a:noFill/>
        </p:spPr>
        <p:txBody>
          <a:bodyPr wrap="square" rtlCol="0">
            <a:spAutoFit/>
          </a:bodyPr>
          <a:lstStyle/>
          <a:p>
            <a:r>
              <a:rPr lang="en-US" altLang="zh-CN" sz="1400" b="1" dirty="0"/>
              <a:t>-</a:t>
            </a:r>
            <a:endParaRPr lang="zh-CN" altLang="en-US" sz="1400" b="1" dirty="0"/>
          </a:p>
        </p:txBody>
      </p:sp>
      <p:sp>
        <p:nvSpPr>
          <p:cNvPr id="1081" name="文本框 1080">
            <a:extLst>
              <a:ext uri="{FF2B5EF4-FFF2-40B4-BE49-F238E27FC236}">
                <a16:creationId xmlns:a16="http://schemas.microsoft.com/office/drawing/2014/main" id="{EF7B7ECD-7E19-ABB7-38B8-B3709D8098E3}"/>
              </a:ext>
            </a:extLst>
          </p:cNvPr>
          <p:cNvSpPr txBox="1"/>
          <p:nvPr/>
        </p:nvSpPr>
        <p:spPr>
          <a:xfrm>
            <a:off x="7188241" y="3009143"/>
            <a:ext cx="292068" cy="276999"/>
          </a:xfrm>
          <a:prstGeom prst="rect">
            <a:avLst/>
          </a:prstGeom>
          <a:noFill/>
        </p:spPr>
        <p:txBody>
          <a:bodyPr wrap="squar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cxnSp>
        <p:nvCxnSpPr>
          <p:cNvPr id="1119" name="直接连接符 1118">
            <a:extLst>
              <a:ext uri="{FF2B5EF4-FFF2-40B4-BE49-F238E27FC236}">
                <a16:creationId xmlns:a16="http://schemas.microsoft.com/office/drawing/2014/main" id="{1381AA0C-A601-4C65-6BD9-8574E661A436}"/>
              </a:ext>
            </a:extLst>
          </p:cNvPr>
          <p:cNvCxnSpPr>
            <a:cxnSpLocks/>
          </p:cNvCxnSpPr>
          <p:nvPr/>
        </p:nvCxnSpPr>
        <p:spPr>
          <a:xfrm flipH="1">
            <a:off x="7342907" y="2791586"/>
            <a:ext cx="34728" cy="311085"/>
          </a:xfrm>
          <a:prstGeom prst="line">
            <a:avLst/>
          </a:prstGeom>
        </p:spPr>
        <p:style>
          <a:lnRef idx="2">
            <a:schemeClr val="dk1"/>
          </a:lnRef>
          <a:fillRef idx="0">
            <a:schemeClr val="dk1"/>
          </a:fillRef>
          <a:effectRef idx="1">
            <a:schemeClr val="dk1"/>
          </a:effectRef>
          <a:fontRef idx="minor">
            <a:schemeClr val="tx1"/>
          </a:fontRef>
        </p:style>
      </p:cxnSp>
      <p:sp>
        <p:nvSpPr>
          <p:cNvPr id="1120" name="椭圆 1119">
            <a:extLst>
              <a:ext uri="{FF2B5EF4-FFF2-40B4-BE49-F238E27FC236}">
                <a16:creationId xmlns:a16="http://schemas.microsoft.com/office/drawing/2014/main" id="{6A14903D-B958-AC90-E20A-9D468916048F}"/>
              </a:ext>
            </a:extLst>
          </p:cNvPr>
          <p:cNvSpPr/>
          <p:nvPr/>
        </p:nvSpPr>
        <p:spPr>
          <a:xfrm>
            <a:off x="7320048" y="2703168"/>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1121" name="文本框 1120">
            <a:extLst>
              <a:ext uri="{FF2B5EF4-FFF2-40B4-BE49-F238E27FC236}">
                <a16:creationId xmlns:a16="http://schemas.microsoft.com/office/drawing/2014/main" id="{208B06D5-E2B0-24EB-5AAD-E54E19EA01D7}"/>
              </a:ext>
            </a:extLst>
          </p:cNvPr>
          <p:cNvSpPr txBox="1"/>
          <p:nvPr/>
        </p:nvSpPr>
        <p:spPr>
          <a:xfrm>
            <a:off x="6625590" y="2955805"/>
            <a:ext cx="274434" cy="307777"/>
          </a:xfrm>
          <a:prstGeom prst="rect">
            <a:avLst/>
          </a:prstGeom>
          <a:noFill/>
        </p:spPr>
        <p:txBody>
          <a:bodyPr wrap="square" rtlCol="0">
            <a:spAutoFit/>
          </a:bodyPr>
          <a:lstStyle/>
          <a:p>
            <a:r>
              <a:rPr lang="en-US" altLang="zh-CN" sz="1400" b="1" dirty="0"/>
              <a:t>-</a:t>
            </a:r>
            <a:endParaRPr lang="zh-CN" altLang="en-US" sz="1400" b="1" dirty="0"/>
          </a:p>
        </p:txBody>
      </p:sp>
      <p:sp>
        <p:nvSpPr>
          <p:cNvPr id="1122" name="文本框 1121">
            <a:extLst>
              <a:ext uri="{FF2B5EF4-FFF2-40B4-BE49-F238E27FC236}">
                <a16:creationId xmlns:a16="http://schemas.microsoft.com/office/drawing/2014/main" id="{1C5347CF-E16F-6D4D-5810-DE8E8F0E0FD2}"/>
              </a:ext>
            </a:extLst>
          </p:cNvPr>
          <p:cNvSpPr txBox="1"/>
          <p:nvPr/>
        </p:nvSpPr>
        <p:spPr>
          <a:xfrm>
            <a:off x="7547341" y="2936358"/>
            <a:ext cx="292068" cy="276999"/>
          </a:xfrm>
          <a:prstGeom prst="rect">
            <a:avLst/>
          </a:prstGeom>
          <a:noFill/>
        </p:spPr>
        <p:txBody>
          <a:bodyPr wrap="squar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cxnSp>
        <p:nvCxnSpPr>
          <p:cNvPr id="1123" name="直接连接符 1122">
            <a:extLst>
              <a:ext uri="{FF2B5EF4-FFF2-40B4-BE49-F238E27FC236}">
                <a16:creationId xmlns:a16="http://schemas.microsoft.com/office/drawing/2014/main" id="{CE1C6A26-03E5-4D0F-C391-FF113CA1D8D2}"/>
              </a:ext>
            </a:extLst>
          </p:cNvPr>
          <p:cNvCxnSpPr>
            <a:cxnSpLocks/>
            <a:stCxn id="1127" idx="2"/>
            <a:endCxn id="1124" idx="6"/>
          </p:cNvCxnSpPr>
          <p:nvPr/>
        </p:nvCxnSpPr>
        <p:spPr>
          <a:xfrm flipH="1">
            <a:off x="7921831" y="3158967"/>
            <a:ext cx="87444" cy="7257"/>
          </a:xfrm>
          <a:prstGeom prst="line">
            <a:avLst/>
          </a:prstGeom>
          <a:ln w="19050">
            <a:solidFill>
              <a:srgbClr val="00B050"/>
            </a:solidFill>
          </a:ln>
        </p:spPr>
        <p:style>
          <a:lnRef idx="2">
            <a:schemeClr val="dk1"/>
          </a:lnRef>
          <a:fillRef idx="0">
            <a:schemeClr val="dk1"/>
          </a:fillRef>
          <a:effectRef idx="1">
            <a:schemeClr val="dk1"/>
          </a:effectRef>
          <a:fontRef idx="minor">
            <a:schemeClr val="tx1"/>
          </a:fontRef>
        </p:style>
      </p:cxnSp>
      <p:sp>
        <p:nvSpPr>
          <p:cNvPr id="1124" name="椭圆 1123">
            <a:extLst>
              <a:ext uri="{FF2B5EF4-FFF2-40B4-BE49-F238E27FC236}">
                <a16:creationId xmlns:a16="http://schemas.microsoft.com/office/drawing/2014/main" id="{1EEA2A80-8A2A-40F1-7DD2-D4B67A57E223}"/>
              </a:ext>
            </a:extLst>
          </p:cNvPr>
          <p:cNvSpPr/>
          <p:nvPr/>
        </p:nvSpPr>
        <p:spPr>
          <a:xfrm>
            <a:off x="7843859" y="3127238"/>
            <a:ext cx="77972" cy="77972"/>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25" name="直接连接符 1124">
            <a:extLst>
              <a:ext uri="{FF2B5EF4-FFF2-40B4-BE49-F238E27FC236}">
                <a16:creationId xmlns:a16="http://schemas.microsoft.com/office/drawing/2014/main" id="{67C9C4D6-806E-A74A-0F0A-44263BD07CAA}"/>
              </a:ext>
            </a:extLst>
          </p:cNvPr>
          <p:cNvCxnSpPr>
            <a:cxnSpLocks/>
            <a:stCxn id="1127" idx="0"/>
            <a:endCxn id="1126" idx="5"/>
          </p:cNvCxnSpPr>
          <p:nvPr/>
        </p:nvCxnSpPr>
        <p:spPr>
          <a:xfrm flipH="1" flipV="1">
            <a:off x="7960758" y="3055674"/>
            <a:ext cx="87503" cy="64307"/>
          </a:xfrm>
          <a:prstGeom prst="line">
            <a:avLst/>
          </a:prstGeom>
          <a:ln w="19050">
            <a:solidFill>
              <a:srgbClr val="00B050"/>
            </a:solidFill>
          </a:ln>
        </p:spPr>
        <p:style>
          <a:lnRef idx="2">
            <a:schemeClr val="dk1"/>
          </a:lnRef>
          <a:fillRef idx="0">
            <a:schemeClr val="dk1"/>
          </a:fillRef>
          <a:effectRef idx="1">
            <a:schemeClr val="dk1"/>
          </a:effectRef>
          <a:fontRef idx="minor">
            <a:schemeClr val="tx1"/>
          </a:fontRef>
        </p:style>
      </p:cxnSp>
      <p:sp>
        <p:nvSpPr>
          <p:cNvPr id="1126" name="椭圆 1125">
            <a:extLst>
              <a:ext uri="{FF2B5EF4-FFF2-40B4-BE49-F238E27FC236}">
                <a16:creationId xmlns:a16="http://schemas.microsoft.com/office/drawing/2014/main" id="{30C6D309-E03F-B897-4087-89FD11E8391C}"/>
              </a:ext>
            </a:extLst>
          </p:cNvPr>
          <p:cNvSpPr/>
          <p:nvPr/>
        </p:nvSpPr>
        <p:spPr>
          <a:xfrm>
            <a:off x="7894205" y="2989121"/>
            <a:ext cx="77972" cy="77972"/>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7" name="椭圆 1126">
            <a:extLst>
              <a:ext uri="{FF2B5EF4-FFF2-40B4-BE49-F238E27FC236}">
                <a16:creationId xmlns:a16="http://schemas.microsoft.com/office/drawing/2014/main" id="{2E3CF743-A4C6-1C75-C7DF-00BE03369989}"/>
              </a:ext>
            </a:extLst>
          </p:cNvPr>
          <p:cNvSpPr/>
          <p:nvPr/>
        </p:nvSpPr>
        <p:spPr>
          <a:xfrm>
            <a:off x="8009275" y="3119981"/>
            <a:ext cx="77972" cy="77972"/>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28" name="直接连接符 1127">
            <a:extLst>
              <a:ext uri="{FF2B5EF4-FFF2-40B4-BE49-F238E27FC236}">
                <a16:creationId xmlns:a16="http://schemas.microsoft.com/office/drawing/2014/main" id="{A9829B72-98CE-820E-685F-94BD35AD7204}"/>
              </a:ext>
            </a:extLst>
          </p:cNvPr>
          <p:cNvCxnSpPr>
            <a:cxnSpLocks/>
            <a:stCxn id="1124" idx="4"/>
            <a:endCxn id="1078" idx="7"/>
          </p:cNvCxnSpPr>
          <p:nvPr/>
        </p:nvCxnSpPr>
        <p:spPr>
          <a:xfrm flipH="1">
            <a:off x="7809770" y="3205210"/>
            <a:ext cx="73075" cy="149423"/>
          </a:xfrm>
          <a:prstGeom prst="line">
            <a:avLst/>
          </a:prstGeom>
          <a:ln w="19050">
            <a:solidFill>
              <a:srgbClr val="00B050"/>
            </a:solidFill>
          </a:ln>
        </p:spPr>
        <p:style>
          <a:lnRef idx="2">
            <a:schemeClr val="dk1"/>
          </a:lnRef>
          <a:fillRef idx="0">
            <a:schemeClr val="dk1"/>
          </a:fillRef>
          <a:effectRef idx="1">
            <a:schemeClr val="dk1"/>
          </a:effectRef>
          <a:fontRef idx="minor">
            <a:schemeClr val="tx1"/>
          </a:fontRef>
        </p:style>
      </p:cxnSp>
      <p:cxnSp>
        <p:nvCxnSpPr>
          <p:cNvPr id="1129" name="直接连接符 1128">
            <a:extLst>
              <a:ext uri="{FF2B5EF4-FFF2-40B4-BE49-F238E27FC236}">
                <a16:creationId xmlns:a16="http://schemas.microsoft.com/office/drawing/2014/main" id="{159E72E4-CEA9-1C14-643E-B7EDA2DDE4AE}"/>
              </a:ext>
            </a:extLst>
          </p:cNvPr>
          <p:cNvCxnSpPr>
            <a:cxnSpLocks/>
            <a:stCxn id="1126" idx="2"/>
            <a:endCxn id="1079" idx="7"/>
          </p:cNvCxnSpPr>
          <p:nvPr/>
        </p:nvCxnSpPr>
        <p:spPr>
          <a:xfrm flipH="1">
            <a:off x="7734963" y="3028107"/>
            <a:ext cx="159242" cy="8444"/>
          </a:xfrm>
          <a:prstGeom prst="line">
            <a:avLst/>
          </a:prstGeom>
          <a:ln w="19050">
            <a:solidFill>
              <a:srgbClr val="00B050"/>
            </a:solidFill>
          </a:ln>
        </p:spPr>
        <p:style>
          <a:lnRef idx="2">
            <a:schemeClr val="dk1"/>
          </a:lnRef>
          <a:fillRef idx="0">
            <a:schemeClr val="dk1"/>
          </a:fillRef>
          <a:effectRef idx="1">
            <a:schemeClr val="dk1"/>
          </a:effectRef>
          <a:fontRef idx="minor">
            <a:schemeClr val="tx1"/>
          </a:fontRef>
        </p:style>
      </p:cxnSp>
      <p:sp>
        <p:nvSpPr>
          <p:cNvPr id="1130" name="椭圆 1129">
            <a:extLst>
              <a:ext uri="{FF2B5EF4-FFF2-40B4-BE49-F238E27FC236}">
                <a16:creationId xmlns:a16="http://schemas.microsoft.com/office/drawing/2014/main" id="{E310D094-CEE3-5393-F2D5-FAB20D3C4AB0}"/>
              </a:ext>
            </a:extLst>
          </p:cNvPr>
          <p:cNvSpPr/>
          <p:nvPr/>
        </p:nvSpPr>
        <p:spPr>
          <a:xfrm>
            <a:off x="7977008" y="3330494"/>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cxnSp>
        <p:nvCxnSpPr>
          <p:cNvPr id="1131" name="直接连接符 1130">
            <a:extLst>
              <a:ext uri="{FF2B5EF4-FFF2-40B4-BE49-F238E27FC236}">
                <a16:creationId xmlns:a16="http://schemas.microsoft.com/office/drawing/2014/main" id="{51D40A1A-F861-308B-E4D9-898153F2280F}"/>
              </a:ext>
            </a:extLst>
          </p:cNvPr>
          <p:cNvCxnSpPr>
            <a:cxnSpLocks/>
            <a:stCxn id="1127" idx="4"/>
            <a:endCxn id="1130" idx="0"/>
          </p:cNvCxnSpPr>
          <p:nvPr/>
        </p:nvCxnSpPr>
        <p:spPr>
          <a:xfrm flipH="1">
            <a:off x="8041302" y="3197953"/>
            <a:ext cx="6959" cy="132541"/>
          </a:xfrm>
          <a:prstGeom prst="line">
            <a:avLst/>
          </a:prstGeom>
          <a:ln w="19050">
            <a:solidFill>
              <a:srgbClr val="00B050"/>
            </a:solidFill>
          </a:ln>
        </p:spPr>
        <p:style>
          <a:lnRef idx="2">
            <a:schemeClr val="dk1"/>
          </a:lnRef>
          <a:fillRef idx="0">
            <a:schemeClr val="dk1"/>
          </a:fillRef>
          <a:effectRef idx="1">
            <a:schemeClr val="dk1"/>
          </a:effectRef>
          <a:fontRef idx="minor">
            <a:schemeClr val="tx1"/>
          </a:fontRef>
        </p:style>
      </p:cxnSp>
      <p:sp>
        <p:nvSpPr>
          <p:cNvPr id="1132" name="文本框 1131">
            <a:extLst>
              <a:ext uri="{FF2B5EF4-FFF2-40B4-BE49-F238E27FC236}">
                <a16:creationId xmlns:a16="http://schemas.microsoft.com/office/drawing/2014/main" id="{2F59C6F4-9EE1-D20C-0305-F259640560B3}"/>
              </a:ext>
            </a:extLst>
          </p:cNvPr>
          <p:cNvSpPr txBox="1"/>
          <p:nvPr/>
        </p:nvSpPr>
        <p:spPr>
          <a:xfrm>
            <a:off x="7640194" y="3279410"/>
            <a:ext cx="242374" cy="246221"/>
          </a:xfrm>
          <a:prstGeom prst="rect">
            <a:avLst/>
          </a:prstGeom>
          <a:noFill/>
        </p:spPr>
        <p:txBody>
          <a:bodyPr wrap="square" rtlCol="0">
            <a:spAutoFit/>
          </a:bodyPr>
          <a:lstStyle/>
          <a:p>
            <a:r>
              <a:rPr lang="en-US" altLang="zh-CN" sz="1000" dirty="0">
                <a:latin typeface="Times New Roman" panose="02020603050405020304" pitchFamily="18" charset="0"/>
                <a:cs typeface="Times New Roman" panose="02020603050405020304" pitchFamily="18" charset="0"/>
              </a:rPr>
              <a:t>?</a:t>
            </a:r>
            <a:endParaRPr lang="zh-CN" altLang="en-US" sz="1000" dirty="0">
              <a:latin typeface="Times New Roman" panose="02020603050405020304" pitchFamily="18" charset="0"/>
              <a:cs typeface="Times New Roman" panose="02020603050405020304" pitchFamily="18" charset="0"/>
            </a:endParaRPr>
          </a:p>
        </p:txBody>
      </p:sp>
      <p:cxnSp>
        <p:nvCxnSpPr>
          <p:cNvPr id="1133" name="直接连接符 1132">
            <a:extLst>
              <a:ext uri="{FF2B5EF4-FFF2-40B4-BE49-F238E27FC236}">
                <a16:creationId xmlns:a16="http://schemas.microsoft.com/office/drawing/2014/main" id="{7D9FD9FF-53F0-413C-FEA9-A7E846A04B6F}"/>
              </a:ext>
            </a:extLst>
          </p:cNvPr>
          <p:cNvCxnSpPr>
            <a:cxnSpLocks/>
            <a:stCxn id="1130" idx="2"/>
            <a:endCxn id="1078" idx="5"/>
          </p:cNvCxnSpPr>
          <p:nvPr/>
        </p:nvCxnSpPr>
        <p:spPr>
          <a:xfrm flipH="1">
            <a:off x="7809770" y="3398360"/>
            <a:ext cx="167238" cy="52250"/>
          </a:xfrm>
          <a:prstGeom prst="line">
            <a:avLst/>
          </a:prstGeom>
        </p:spPr>
        <p:style>
          <a:lnRef idx="2">
            <a:schemeClr val="dk1"/>
          </a:lnRef>
          <a:fillRef idx="0">
            <a:schemeClr val="dk1"/>
          </a:fillRef>
          <a:effectRef idx="1">
            <a:schemeClr val="dk1"/>
          </a:effectRef>
          <a:fontRef idx="minor">
            <a:schemeClr val="tx1"/>
          </a:fontRef>
        </p:style>
      </p:cxnSp>
      <p:sp>
        <p:nvSpPr>
          <p:cNvPr id="1134" name="文本框 1133">
            <a:extLst>
              <a:ext uri="{FF2B5EF4-FFF2-40B4-BE49-F238E27FC236}">
                <a16:creationId xmlns:a16="http://schemas.microsoft.com/office/drawing/2014/main" id="{00C6A85F-05ED-D8D0-D19E-D89C43739DFD}"/>
              </a:ext>
            </a:extLst>
          </p:cNvPr>
          <p:cNvSpPr txBox="1"/>
          <p:nvPr/>
        </p:nvSpPr>
        <p:spPr>
          <a:xfrm>
            <a:off x="7492827" y="3381766"/>
            <a:ext cx="489278" cy="276999"/>
          </a:xfrm>
          <a:prstGeom prst="rect">
            <a:avLst/>
          </a:prstGeom>
          <a:noFill/>
        </p:spPr>
        <p:txBody>
          <a:bodyPr wrap="square" rtlCol="0">
            <a:spAutoFit/>
          </a:bodyPr>
          <a:lstStyle/>
          <a:p>
            <a:pPr algn="ctr"/>
            <a:r>
              <a:rPr lang="en-US" altLang="zh-CN" sz="1200" dirty="0">
                <a:latin typeface="Times New Roman" panose="02020603050405020304" pitchFamily="18" charset="0"/>
                <a:cs typeface="Times New Roman" panose="02020603050405020304" pitchFamily="18" charset="0"/>
              </a:rPr>
              <a:t>Hard</a:t>
            </a:r>
            <a:endParaRPr lang="zh-CN" altLang="en-US" sz="1200" dirty="0">
              <a:latin typeface="Times New Roman" panose="02020603050405020304" pitchFamily="18" charset="0"/>
              <a:cs typeface="Times New Roman" panose="02020603050405020304" pitchFamily="18" charset="0"/>
            </a:endParaRPr>
          </a:p>
        </p:txBody>
      </p:sp>
      <p:sp>
        <p:nvSpPr>
          <p:cNvPr id="1135" name="椭圆 1134">
            <a:extLst>
              <a:ext uri="{FF2B5EF4-FFF2-40B4-BE49-F238E27FC236}">
                <a16:creationId xmlns:a16="http://schemas.microsoft.com/office/drawing/2014/main" id="{9DCB3ED6-0FEF-F7CC-31FF-3F1C0E9C9797}"/>
              </a:ext>
            </a:extLst>
          </p:cNvPr>
          <p:cNvSpPr/>
          <p:nvPr/>
        </p:nvSpPr>
        <p:spPr>
          <a:xfrm>
            <a:off x="7441834" y="2902596"/>
            <a:ext cx="781104" cy="763257"/>
          </a:xfrm>
          <a:prstGeom prst="ellipse">
            <a:avLst/>
          </a:prstGeom>
          <a:noFill/>
          <a:ln>
            <a:solidFill>
              <a:srgbClr val="00B05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6" name="文本框 1135">
            <a:extLst>
              <a:ext uri="{FF2B5EF4-FFF2-40B4-BE49-F238E27FC236}">
                <a16:creationId xmlns:a16="http://schemas.microsoft.com/office/drawing/2014/main" id="{3256D744-DD39-1B88-0574-558A8993729F}"/>
              </a:ext>
            </a:extLst>
          </p:cNvPr>
          <p:cNvSpPr txBox="1"/>
          <p:nvPr/>
        </p:nvSpPr>
        <p:spPr>
          <a:xfrm>
            <a:off x="6821582" y="3363106"/>
            <a:ext cx="274434" cy="307777"/>
          </a:xfrm>
          <a:prstGeom prst="rect">
            <a:avLst/>
          </a:prstGeom>
          <a:noFill/>
        </p:spPr>
        <p:txBody>
          <a:bodyPr wrap="square" rtlCol="0">
            <a:spAutoFit/>
          </a:bodyPr>
          <a:lstStyle/>
          <a:p>
            <a:r>
              <a:rPr lang="en-US" altLang="zh-CN" sz="1400" b="1" dirty="0"/>
              <a:t>-</a:t>
            </a:r>
            <a:endParaRPr lang="zh-CN" altLang="en-US" sz="1400" b="1" dirty="0"/>
          </a:p>
        </p:txBody>
      </p:sp>
      <p:sp>
        <p:nvSpPr>
          <p:cNvPr id="1137" name="矩形 1136">
            <a:extLst>
              <a:ext uri="{FF2B5EF4-FFF2-40B4-BE49-F238E27FC236}">
                <a16:creationId xmlns:a16="http://schemas.microsoft.com/office/drawing/2014/main" id="{FE77EFA3-6897-825B-4DFB-743D870216EE}"/>
              </a:ext>
            </a:extLst>
          </p:cNvPr>
          <p:cNvSpPr/>
          <p:nvPr/>
        </p:nvSpPr>
        <p:spPr>
          <a:xfrm>
            <a:off x="6684582" y="2664288"/>
            <a:ext cx="1602181" cy="1079322"/>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8" name="文本框 1137">
            <a:extLst>
              <a:ext uri="{FF2B5EF4-FFF2-40B4-BE49-F238E27FC236}">
                <a16:creationId xmlns:a16="http://schemas.microsoft.com/office/drawing/2014/main" id="{4BB7D21A-EA46-3C00-9ABF-6122860D326A}"/>
              </a:ext>
            </a:extLst>
          </p:cNvPr>
          <p:cNvSpPr txBox="1"/>
          <p:nvPr/>
        </p:nvSpPr>
        <p:spPr>
          <a:xfrm>
            <a:off x="6860522" y="3810645"/>
            <a:ext cx="1470975" cy="276999"/>
          </a:xfrm>
          <a:prstGeom prst="rect">
            <a:avLst/>
          </a:prstGeom>
          <a:noFill/>
        </p:spPr>
        <p:txBody>
          <a:bodyPr wrap="square">
            <a:spAutoFit/>
          </a:bodyPr>
          <a:lstStyle/>
          <a:p>
            <a:r>
              <a:rPr lang="en-US" altLang="zh-CN" sz="1200" i="0" dirty="0">
                <a:solidFill>
                  <a:srgbClr val="2C2C36"/>
                </a:solidFill>
                <a:effectLst/>
                <a:latin typeface="Times New Roman" panose="02020603050405020304" pitchFamily="18" charset="0"/>
                <a:cs typeface="Times New Roman" panose="02020603050405020304" pitchFamily="18" charset="0"/>
              </a:rPr>
              <a:t>Perturbed </a:t>
            </a:r>
            <a:r>
              <a:rPr lang="en-US" altLang="zh-CN" sz="1200" dirty="0">
                <a:latin typeface="Times New Roman" panose="02020603050405020304" pitchFamily="18" charset="0"/>
                <a:cs typeface="Times New Roman" panose="02020603050405020304" pitchFamily="18" charset="0"/>
              </a:rPr>
              <a:t>graph</a:t>
            </a:r>
            <a:endParaRPr lang="zh-CN" altLang="en-US" sz="1200" dirty="0">
              <a:latin typeface="Times New Roman" panose="02020603050405020304" pitchFamily="18" charset="0"/>
              <a:cs typeface="Times New Roman" panose="02020603050405020304" pitchFamily="18" charset="0"/>
            </a:endParaRPr>
          </a:p>
        </p:txBody>
      </p:sp>
      <p:sp>
        <p:nvSpPr>
          <p:cNvPr id="1140" name="文本框 1139">
            <a:extLst>
              <a:ext uri="{FF2B5EF4-FFF2-40B4-BE49-F238E27FC236}">
                <a16:creationId xmlns:a16="http://schemas.microsoft.com/office/drawing/2014/main" id="{60B7F45B-883F-2722-CDA1-3D4D4E50CCD7}"/>
              </a:ext>
            </a:extLst>
          </p:cNvPr>
          <p:cNvSpPr txBox="1"/>
          <p:nvPr/>
        </p:nvSpPr>
        <p:spPr>
          <a:xfrm>
            <a:off x="6748238" y="673312"/>
            <a:ext cx="1629733" cy="461665"/>
          </a:xfrm>
          <a:prstGeom prst="rect">
            <a:avLst/>
          </a:prstGeom>
          <a:noFill/>
        </p:spPr>
        <p:txBody>
          <a:bodyPr wrap="square">
            <a:spAutoFit/>
          </a:bodyPr>
          <a:lstStyle/>
          <a:p>
            <a:pPr algn="ctr"/>
            <a:r>
              <a:rPr lang="en-US" altLang="zh-CN" sz="1200" dirty="0">
                <a:solidFill>
                  <a:srgbClr val="2C2C36"/>
                </a:solidFill>
                <a:latin typeface="Times New Roman" panose="02020603050405020304" pitchFamily="18" charset="0"/>
                <a:cs typeface="Times New Roman" panose="02020603050405020304" pitchFamily="18" charset="0"/>
              </a:rPr>
              <a:t>Ownership verification via decision </a:t>
            </a:r>
            <a:r>
              <a:rPr lang="en-US" altLang="zh-CN" sz="1200" dirty="0">
                <a:solidFill>
                  <a:srgbClr val="FF0000"/>
                </a:solidFill>
                <a:latin typeface="Times New Roman" panose="02020603050405020304" pitchFamily="18" charset="0"/>
                <a:cs typeface="Times New Roman" panose="02020603050405020304" pitchFamily="18" charset="0"/>
              </a:rPr>
              <a:t>agreement</a:t>
            </a:r>
            <a:endParaRPr lang="zh-CN" altLang="en-US" sz="1200" dirty="0">
              <a:solidFill>
                <a:srgbClr val="FF0000"/>
              </a:solidFill>
              <a:latin typeface="Times New Roman" panose="02020603050405020304" pitchFamily="18" charset="0"/>
              <a:cs typeface="Times New Roman" panose="02020603050405020304" pitchFamily="18" charset="0"/>
            </a:endParaRPr>
          </a:p>
        </p:txBody>
      </p:sp>
      <p:cxnSp>
        <p:nvCxnSpPr>
          <p:cNvPr id="1141" name="直接箭头连接符 1140">
            <a:extLst>
              <a:ext uri="{FF2B5EF4-FFF2-40B4-BE49-F238E27FC236}">
                <a16:creationId xmlns:a16="http://schemas.microsoft.com/office/drawing/2014/main" id="{4E2D7D90-C838-BC75-E4F7-CA3E9F8EABFF}"/>
              </a:ext>
            </a:extLst>
          </p:cNvPr>
          <p:cNvCxnSpPr>
            <a:cxnSpLocks/>
          </p:cNvCxnSpPr>
          <p:nvPr/>
        </p:nvCxnSpPr>
        <p:spPr>
          <a:xfrm>
            <a:off x="8591099" y="907138"/>
            <a:ext cx="40985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143" name="文本框 1142">
            <a:extLst>
              <a:ext uri="{FF2B5EF4-FFF2-40B4-BE49-F238E27FC236}">
                <a16:creationId xmlns:a16="http://schemas.microsoft.com/office/drawing/2014/main" id="{EE98A091-D80B-26B0-C590-BF846AA1EAA5}"/>
              </a:ext>
            </a:extLst>
          </p:cNvPr>
          <p:cNvSpPr txBox="1"/>
          <p:nvPr/>
        </p:nvSpPr>
        <p:spPr>
          <a:xfrm>
            <a:off x="9266571" y="686346"/>
            <a:ext cx="1938327" cy="461665"/>
          </a:xfrm>
          <a:prstGeom prst="rect">
            <a:avLst/>
          </a:prstGeom>
          <a:noFill/>
        </p:spPr>
        <p:txBody>
          <a:bodyPr wrap="square">
            <a:spAutoFit/>
          </a:bodyPr>
          <a:lstStyle/>
          <a:p>
            <a:pPr algn="ctr"/>
            <a:r>
              <a:rPr lang="en-US" altLang="zh-CN" sz="1200" dirty="0">
                <a:latin typeface="Times New Roman" panose="02020603050405020304" pitchFamily="18" charset="0"/>
                <a:cs typeface="Times New Roman" panose="02020603050405020304" pitchFamily="18" charset="0"/>
              </a:rPr>
              <a:t>B</a:t>
            </a:r>
            <a:r>
              <a:rPr lang="en-US" altLang="zh-CN" sz="1200" i="0" dirty="0">
                <a:effectLst/>
                <a:latin typeface="Times New Roman" panose="02020603050405020304" pitchFamily="18" charset="0"/>
                <a:cs typeface="Times New Roman" panose="02020603050405020304" pitchFamily="18" charset="0"/>
              </a:rPr>
              <a:t>oth models yield identical class predictions</a:t>
            </a:r>
            <a:endParaRPr lang="zh-CN" altLang="en-US" sz="1200" dirty="0">
              <a:latin typeface="Times New Roman" panose="02020603050405020304" pitchFamily="18" charset="0"/>
              <a:cs typeface="Times New Roman" panose="02020603050405020304" pitchFamily="18" charset="0"/>
            </a:endParaRPr>
          </a:p>
        </p:txBody>
      </p:sp>
      <p:sp>
        <p:nvSpPr>
          <p:cNvPr id="1147" name="文本框 1146">
            <a:extLst>
              <a:ext uri="{FF2B5EF4-FFF2-40B4-BE49-F238E27FC236}">
                <a16:creationId xmlns:a16="http://schemas.microsoft.com/office/drawing/2014/main" id="{52A7AC6D-95E5-CBB4-6B73-7281DA45AAC6}"/>
              </a:ext>
            </a:extLst>
          </p:cNvPr>
          <p:cNvSpPr txBox="1"/>
          <p:nvPr/>
        </p:nvSpPr>
        <p:spPr>
          <a:xfrm>
            <a:off x="6748238" y="1400182"/>
            <a:ext cx="1836249" cy="461665"/>
          </a:xfrm>
          <a:prstGeom prst="rect">
            <a:avLst/>
          </a:prstGeom>
          <a:noFill/>
        </p:spPr>
        <p:txBody>
          <a:bodyPr wrap="square">
            <a:spAutoFit/>
          </a:bodyPr>
          <a:lstStyle/>
          <a:p>
            <a:pPr algn="ctr"/>
            <a:r>
              <a:rPr lang="en-US" altLang="zh-CN" sz="1200" dirty="0">
                <a:latin typeface="Times New Roman" panose="02020603050405020304" pitchFamily="18" charset="0"/>
                <a:cs typeface="Times New Roman" panose="02020603050405020304" pitchFamily="18" charset="0"/>
              </a:rPr>
              <a:t>Ownership verification via distributional </a:t>
            </a:r>
            <a:r>
              <a:rPr lang="en-US" altLang="zh-CN" sz="1200" dirty="0">
                <a:solidFill>
                  <a:srgbClr val="FF0000"/>
                </a:solidFill>
                <a:latin typeface="Times New Roman" panose="02020603050405020304" pitchFamily="18" charset="0"/>
                <a:cs typeface="Times New Roman" panose="02020603050405020304" pitchFamily="18" charset="0"/>
              </a:rPr>
              <a:t>inference</a:t>
            </a:r>
            <a:endParaRPr lang="zh-CN" altLang="en-US" sz="1200" dirty="0">
              <a:solidFill>
                <a:srgbClr val="FF0000"/>
              </a:solidFill>
              <a:latin typeface="Times New Roman" panose="02020603050405020304" pitchFamily="18" charset="0"/>
              <a:cs typeface="Times New Roman" panose="02020603050405020304" pitchFamily="18" charset="0"/>
            </a:endParaRPr>
          </a:p>
        </p:txBody>
      </p:sp>
      <p:cxnSp>
        <p:nvCxnSpPr>
          <p:cNvPr id="1148" name="直接箭头连接符 1147">
            <a:extLst>
              <a:ext uri="{FF2B5EF4-FFF2-40B4-BE49-F238E27FC236}">
                <a16:creationId xmlns:a16="http://schemas.microsoft.com/office/drawing/2014/main" id="{925626AE-2794-4C49-5670-A546EDF7B4F5}"/>
              </a:ext>
            </a:extLst>
          </p:cNvPr>
          <p:cNvCxnSpPr>
            <a:cxnSpLocks/>
          </p:cNvCxnSpPr>
          <p:nvPr/>
        </p:nvCxnSpPr>
        <p:spPr>
          <a:xfrm>
            <a:off x="8627842" y="1630683"/>
            <a:ext cx="40985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150" name="文本框 1149">
            <a:extLst>
              <a:ext uri="{FF2B5EF4-FFF2-40B4-BE49-F238E27FC236}">
                <a16:creationId xmlns:a16="http://schemas.microsoft.com/office/drawing/2014/main" id="{7DD03B68-A8C3-D944-8D86-48DF48E1D826}"/>
              </a:ext>
            </a:extLst>
          </p:cNvPr>
          <p:cNvSpPr txBox="1"/>
          <p:nvPr/>
        </p:nvSpPr>
        <p:spPr>
          <a:xfrm>
            <a:off x="9286815" y="1390454"/>
            <a:ext cx="2162640" cy="461665"/>
          </a:xfrm>
          <a:prstGeom prst="rect">
            <a:avLst/>
          </a:prstGeom>
          <a:noFill/>
        </p:spPr>
        <p:txBody>
          <a:bodyPr wrap="square">
            <a:spAutoFit/>
          </a:bodyPr>
          <a:lstStyle/>
          <a:p>
            <a:pPr algn="ctr"/>
            <a:r>
              <a:rPr lang="en-US" altLang="zh-CN" sz="1200" dirty="0">
                <a:latin typeface="Times New Roman" panose="02020603050405020304" pitchFamily="18" charset="0"/>
                <a:cs typeface="Times New Roman" panose="02020603050405020304" pitchFamily="18" charset="0"/>
              </a:rPr>
              <a:t>Both models exhibit similar probability distributions</a:t>
            </a:r>
            <a:endParaRPr lang="zh-CN" altLang="en-US" sz="1200" dirty="0">
              <a:solidFill>
                <a:srgbClr val="FF0000"/>
              </a:solidFill>
              <a:latin typeface="Times New Roman" panose="02020603050405020304" pitchFamily="18" charset="0"/>
              <a:cs typeface="Times New Roman" panose="02020603050405020304" pitchFamily="18" charset="0"/>
            </a:endParaRPr>
          </a:p>
        </p:txBody>
      </p:sp>
      <p:sp>
        <p:nvSpPr>
          <p:cNvPr id="322" name="文本框 321">
            <a:extLst>
              <a:ext uri="{FF2B5EF4-FFF2-40B4-BE49-F238E27FC236}">
                <a16:creationId xmlns:a16="http://schemas.microsoft.com/office/drawing/2014/main" id="{B0C82831-9077-452A-1769-8795DE9681F0}"/>
              </a:ext>
            </a:extLst>
          </p:cNvPr>
          <p:cNvSpPr txBox="1"/>
          <p:nvPr/>
        </p:nvSpPr>
        <p:spPr>
          <a:xfrm>
            <a:off x="6588071" y="403217"/>
            <a:ext cx="2439197" cy="276999"/>
          </a:xfrm>
          <a:prstGeom prst="rect">
            <a:avLst/>
          </a:prstGeom>
          <a:noFill/>
        </p:spPr>
        <p:txBody>
          <a:bodyPr wrap="square">
            <a:spAutoFit/>
          </a:bodyPr>
          <a:lstStyle/>
          <a:p>
            <a:pPr algn="l"/>
            <a:r>
              <a:rPr lang="en-US" altLang="zh-CN" sz="1200" i="0" dirty="0">
                <a:effectLst/>
                <a:latin typeface="Times New Roman" panose="02020603050405020304" pitchFamily="18" charset="0"/>
                <a:cs typeface="Times New Roman" panose="02020603050405020304" pitchFamily="18" charset="0"/>
              </a:rPr>
              <a:t>1) Behavioral </a:t>
            </a:r>
            <a:r>
              <a:rPr lang="en-US" altLang="zh-CN" sz="1200" i="0" dirty="0">
                <a:solidFill>
                  <a:srgbClr val="FF0000"/>
                </a:solidFill>
                <a:effectLst/>
                <a:latin typeface="Times New Roman" panose="02020603050405020304" pitchFamily="18" charset="0"/>
                <a:cs typeface="Times New Roman" panose="02020603050405020304" pitchFamily="18" charset="0"/>
              </a:rPr>
              <a:t>agreement</a:t>
            </a:r>
            <a:r>
              <a:rPr lang="en-US" altLang="zh-CN" sz="1200" i="0" dirty="0">
                <a:effectLst/>
                <a:latin typeface="Times New Roman" panose="02020603050405020304" pitchFamily="18" charset="0"/>
                <a:cs typeface="Times New Roman" panose="02020603050405020304" pitchFamily="18" charset="0"/>
              </a:rPr>
              <a:t> </a:t>
            </a:r>
            <a:r>
              <a:rPr lang="en-US" altLang="zh-CN" sz="1200" dirty="0">
                <a:latin typeface="Times New Roman" panose="02020603050405020304" pitchFamily="18" charset="0"/>
                <a:cs typeface="Times New Roman" panose="02020603050405020304" pitchFamily="18" charset="0"/>
              </a:rPr>
              <a:t>c</a:t>
            </a:r>
            <a:r>
              <a:rPr lang="en-US" altLang="zh-CN" sz="1200" i="0" dirty="0">
                <a:effectLst/>
                <a:latin typeface="Times New Roman" panose="02020603050405020304" pitchFamily="18" charset="0"/>
                <a:cs typeface="Times New Roman" panose="02020603050405020304" pitchFamily="18" charset="0"/>
              </a:rPr>
              <a:t>heck</a:t>
            </a:r>
          </a:p>
        </p:txBody>
      </p:sp>
      <p:sp>
        <p:nvSpPr>
          <p:cNvPr id="324" name="文本框 323">
            <a:extLst>
              <a:ext uri="{FF2B5EF4-FFF2-40B4-BE49-F238E27FC236}">
                <a16:creationId xmlns:a16="http://schemas.microsoft.com/office/drawing/2014/main" id="{3B9FD5B5-618A-6A1D-AC6C-431E43375CEA}"/>
              </a:ext>
            </a:extLst>
          </p:cNvPr>
          <p:cNvSpPr txBox="1"/>
          <p:nvPr/>
        </p:nvSpPr>
        <p:spPr>
          <a:xfrm>
            <a:off x="6588071" y="1152959"/>
            <a:ext cx="2653206"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2) Distributional </a:t>
            </a:r>
            <a:r>
              <a:rPr lang="en-US" altLang="zh-CN" sz="1200" dirty="0">
                <a:solidFill>
                  <a:srgbClr val="FF0000"/>
                </a:solidFill>
                <a:latin typeface="Times New Roman" panose="02020603050405020304" pitchFamily="18" charset="0"/>
                <a:cs typeface="Times New Roman" panose="02020603050405020304" pitchFamily="18" charset="0"/>
              </a:rPr>
              <a:t>agreement</a:t>
            </a:r>
            <a:r>
              <a:rPr lang="en-US" altLang="zh-CN" sz="1200" dirty="0">
                <a:latin typeface="Times New Roman" panose="02020603050405020304" pitchFamily="18" charset="0"/>
                <a:cs typeface="Times New Roman" panose="02020603050405020304" pitchFamily="18" charset="0"/>
              </a:rPr>
              <a:t> check</a:t>
            </a:r>
            <a:endParaRPr lang="zh-CN" altLang="en-US" sz="1200" dirty="0">
              <a:latin typeface="Times New Roman" panose="02020603050405020304" pitchFamily="18" charset="0"/>
              <a:cs typeface="Times New Roman" panose="02020603050405020304" pitchFamily="18" charset="0"/>
            </a:endParaRPr>
          </a:p>
        </p:txBody>
      </p:sp>
      <p:pic>
        <p:nvPicPr>
          <p:cNvPr id="328" name="图片 327">
            <a:extLst>
              <a:ext uri="{FF2B5EF4-FFF2-40B4-BE49-F238E27FC236}">
                <a16:creationId xmlns:a16="http://schemas.microsoft.com/office/drawing/2014/main" id="{7216FE31-AB21-91E8-0813-9FC083DF823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91655" y="2253958"/>
            <a:ext cx="892473" cy="957600"/>
          </a:xfrm>
          <a:prstGeom prst="rect">
            <a:avLst/>
          </a:prstGeom>
        </p:spPr>
      </p:pic>
      <p:grpSp>
        <p:nvGrpSpPr>
          <p:cNvPr id="333" name="Google Shape;4303;p42">
            <a:extLst>
              <a:ext uri="{FF2B5EF4-FFF2-40B4-BE49-F238E27FC236}">
                <a16:creationId xmlns:a16="http://schemas.microsoft.com/office/drawing/2014/main" id="{B67F12C6-40AE-4431-51F5-DD966A6FB8A3}"/>
              </a:ext>
            </a:extLst>
          </p:cNvPr>
          <p:cNvGrpSpPr/>
          <p:nvPr/>
        </p:nvGrpSpPr>
        <p:grpSpPr>
          <a:xfrm rot="16200000">
            <a:off x="10025853" y="2580817"/>
            <a:ext cx="192428" cy="520706"/>
            <a:chOff x="6545125" y="610550"/>
            <a:chExt cx="274900" cy="822600"/>
          </a:xfrm>
          <a:solidFill>
            <a:srgbClr val="E3EEFF"/>
          </a:solidFill>
        </p:grpSpPr>
        <p:sp>
          <p:nvSpPr>
            <p:cNvPr id="334" name="Google Shape;4304;p42">
              <a:extLst>
                <a:ext uri="{FF2B5EF4-FFF2-40B4-BE49-F238E27FC236}">
                  <a16:creationId xmlns:a16="http://schemas.microsoft.com/office/drawing/2014/main" id="{FF9848D6-D0FA-88EC-829B-F4DDA434D84E}"/>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5" name="Google Shape;4305;p42">
              <a:extLst>
                <a:ext uri="{FF2B5EF4-FFF2-40B4-BE49-F238E27FC236}">
                  <a16:creationId xmlns:a16="http://schemas.microsoft.com/office/drawing/2014/main" id="{389FC524-78BC-8067-EBB5-1EB22DA54163}"/>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6" name="Google Shape;4306;p42">
              <a:extLst>
                <a:ext uri="{FF2B5EF4-FFF2-40B4-BE49-F238E27FC236}">
                  <a16:creationId xmlns:a16="http://schemas.microsoft.com/office/drawing/2014/main" id="{72264A65-F022-7571-590D-76CDEAA28A09}"/>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37" name="Google Shape;4303;p42">
            <a:extLst>
              <a:ext uri="{FF2B5EF4-FFF2-40B4-BE49-F238E27FC236}">
                <a16:creationId xmlns:a16="http://schemas.microsoft.com/office/drawing/2014/main" id="{791C0D0C-6899-F53E-9404-49B3F6783DB1}"/>
              </a:ext>
            </a:extLst>
          </p:cNvPr>
          <p:cNvGrpSpPr/>
          <p:nvPr/>
        </p:nvGrpSpPr>
        <p:grpSpPr>
          <a:xfrm rot="16200000">
            <a:off x="9993200" y="2606856"/>
            <a:ext cx="192428" cy="520706"/>
            <a:chOff x="6545125" y="610550"/>
            <a:chExt cx="274900" cy="822600"/>
          </a:xfrm>
          <a:solidFill>
            <a:srgbClr val="E3EEFF"/>
          </a:solidFill>
        </p:grpSpPr>
        <p:sp>
          <p:nvSpPr>
            <p:cNvPr id="338" name="Google Shape;4304;p42">
              <a:extLst>
                <a:ext uri="{FF2B5EF4-FFF2-40B4-BE49-F238E27FC236}">
                  <a16:creationId xmlns:a16="http://schemas.microsoft.com/office/drawing/2014/main" id="{9EE1AFA4-7B1E-16E7-4FA1-47171355C5ED}"/>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9" name="Google Shape;4305;p42">
              <a:extLst>
                <a:ext uri="{FF2B5EF4-FFF2-40B4-BE49-F238E27FC236}">
                  <a16:creationId xmlns:a16="http://schemas.microsoft.com/office/drawing/2014/main" id="{F1521DD1-5D1B-AD93-3292-3FED21E6284F}"/>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0" name="Google Shape;4306;p42">
              <a:extLst>
                <a:ext uri="{FF2B5EF4-FFF2-40B4-BE49-F238E27FC236}">
                  <a16:creationId xmlns:a16="http://schemas.microsoft.com/office/drawing/2014/main" id="{DD27ADD8-4904-117E-DD47-8C2FCB81F3F4}"/>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41" name="Google Shape;4303;p42">
            <a:extLst>
              <a:ext uri="{FF2B5EF4-FFF2-40B4-BE49-F238E27FC236}">
                <a16:creationId xmlns:a16="http://schemas.microsoft.com/office/drawing/2014/main" id="{5FC0B292-F5FB-C103-74B3-D2BE35E5209F}"/>
              </a:ext>
            </a:extLst>
          </p:cNvPr>
          <p:cNvGrpSpPr/>
          <p:nvPr/>
        </p:nvGrpSpPr>
        <p:grpSpPr>
          <a:xfrm rot="16200000">
            <a:off x="9944224" y="2637403"/>
            <a:ext cx="192428" cy="520706"/>
            <a:chOff x="6545125" y="610550"/>
            <a:chExt cx="274900" cy="822600"/>
          </a:xfrm>
          <a:solidFill>
            <a:srgbClr val="E3EEFF"/>
          </a:solidFill>
        </p:grpSpPr>
        <p:sp>
          <p:nvSpPr>
            <p:cNvPr id="342" name="Google Shape;4304;p42">
              <a:extLst>
                <a:ext uri="{FF2B5EF4-FFF2-40B4-BE49-F238E27FC236}">
                  <a16:creationId xmlns:a16="http://schemas.microsoft.com/office/drawing/2014/main" id="{074359A1-5A29-DB4B-C509-D6A60C420697}"/>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4" name="Google Shape;4305;p42">
              <a:extLst>
                <a:ext uri="{FF2B5EF4-FFF2-40B4-BE49-F238E27FC236}">
                  <a16:creationId xmlns:a16="http://schemas.microsoft.com/office/drawing/2014/main" id="{21A84ABA-CF2C-66B7-DF9C-AEDA24B9F563}"/>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1" name="Google Shape;4306;p42">
              <a:extLst>
                <a:ext uri="{FF2B5EF4-FFF2-40B4-BE49-F238E27FC236}">
                  <a16:creationId xmlns:a16="http://schemas.microsoft.com/office/drawing/2014/main" id="{BD784ABE-896E-6A23-DCBD-08B8055F5444}"/>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52" name="Google Shape;4303;p42">
            <a:extLst>
              <a:ext uri="{FF2B5EF4-FFF2-40B4-BE49-F238E27FC236}">
                <a16:creationId xmlns:a16="http://schemas.microsoft.com/office/drawing/2014/main" id="{E5E7BDFD-AEF0-B3DF-2726-B91E28BE21EE}"/>
              </a:ext>
            </a:extLst>
          </p:cNvPr>
          <p:cNvGrpSpPr/>
          <p:nvPr/>
        </p:nvGrpSpPr>
        <p:grpSpPr>
          <a:xfrm rot="16200000">
            <a:off x="9911854" y="2670624"/>
            <a:ext cx="192428" cy="520706"/>
            <a:chOff x="6545125" y="610550"/>
            <a:chExt cx="274900" cy="822600"/>
          </a:xfrm>
          <a:solidFill>
            <a:srgbClr val="E3EEFF"/>
          </a:solidFill>
        </p:grpSpPr>
        <p:sp>
          <p:nvSpPr>
            <p:cNvPr id="354" name="Google Shape;4304;p42">
              <a:extLst>
                <a:ext uri="{FF2B5EF4-FFF2-40B4-BE49-F238E27FC236}">
                  <a16:creationId xmlns:a16="http://schemas.microsoft.com/office/drawing/2014/main" id="{F052E06A-ED7F-8B3A-1E71-A268E6955F5B}"/>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5" name="Google Shape;4305;p42">
              <a:extLst>
                <a:ext uri="{FF2B5EF4-FFF2-40B4-BE49-F238E27FC236}">
                  <a16:creationId xmlns:a16="http://schemas.microsoft.com/office/drawing/2014/main" id="{678DCA4F-55FB-89F2-0362-881298DA14C8}"/>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6" name="Google Shape;4306;p42">
              <a:extLst>
                <a:ext uri="{FF2B5EF4-FFF2-40B4-BE49-F238E27FC236}">
                  <a16:creationId xmlns:a16="http://schemas.microsoft.com/office/drawing/2014/main" id="{4F7EA70B-51E8-FC6E-F686-030609ED7CDC}"/>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57" name="Google Shape;4303;p42">
            <a:extLst>
              <a:ext uri="{FF2B5EF4-FFF2-40B4-BE49-F238E27FC236}">
                <a16:creationId xmlns:a16="http://schemas.microsoft.com/office/drawing/2014/main" id="{0B639B54-CCA9-83A4-34AF-AD6472B37903}"/>
              </a:ext>
            </a:extLst>
          </p:cNvPr>
          <p:cNvGrpSpPr/>
          <p:nvPr/>
        </p:nvGrpSpPr>
        <p:grpSpPr>
          <a:xfrm rot="16200000">
            <a:off x="10013187" y="3184814"/>
            <a:ext cx="192428" cy="520706"/>
            <a:chOff x="6545125" y="610550"/>
            <a:chExt cx="274900" cy="822600"/>
          </a:xfrm>
          <a:solidFill>
            <a:srgbClr val="FFC000"/>
          </a:solidFill>
        </p:grpSpPr>
        <p:sp>
          <p:nvSpPr>
            <p:cNvPr id="359" name="Google Shape;4304;p42">
              <a:extLst>
                <a:ext uri="{FF2B5EF4-FFF2-40B4-BE49-F238E27FC236}">
                  <a16:creationId xmlns:a16="http://schemas.microsoft.com/office/drawing/2014/main" id="{1EE260C2-83BF-A944-5E20-94C1F47248B8}"/>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0" name="Google Shape;4305;p42">
              <a:extLst>
                <a:ext uri="{FF2B5EF4-FFF2-40B4-BE49-F238E27FC236}">
                  <a16:creationId xmlns:a16="http://schemas.microsoft.com/office/drawing/2014/main" id="{DEEBBB32-C684-063B-49AF-16052EDA9C7B}"/>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1" name="Google Shape;4306;p42">
              <a:extLst>
                <a:ext uri="{FF2B5EF4-FFF2-40B4-BE49-F238E27FC236}">
                  <a16:creationId xmlns:a16="http://schemas.microsoft.com/office/drawing/2014/main" id="{BAAA0A9B-EE39-033C-6981-69029D1F4C2E}"/>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62" name="Google Shape;4303;p42">
            <a:extLst>
              <a:ext uri="{FF2B5EF4-FFF2-40B4-BE49-F238E27FC236}">
                <a16:creationId xmlns:a16="http://schemas.microsoft.com/office/drawing/2014/main" id="{AAE89CF5-571B-6C91-99B5-B9ADFC146AC6}"/>
              </a:ext>
            </a:extLst>
          </p:cNvPr>
          <p:cNvGrpSpPr/>
          <p:nvPr/>
        </p:nvGrpSpPr>
        <p:grpSpPr>
          <a:xfrm rot="16200000">
            <a:off x="9969645" y="3223330"/>
            <a:ext cx="192428" cy="520706"/>
            <a:chOff x="6545125" y="610550"/>
            <a:chExt cx="274900" cy="822600"/>
          </a:xfrm>
          <a:solidFill>
            <a:srgbClr val="FFC000"/>
          </a:solidFill>
        </p:grpSpPr>
        <p:sp>
          <p:nvSpPr>
            <p:cNvPr id="363" name="Google Shape;4304;p42">
              <a:extLst>
                <a:ext uri="{FF2B5EF4-FFF2-40B4-BE49-F238E27FC236}">
                  <a16:creationId xmlns:a16="http://schemas.microsoft.com/office/drawing/2014/main" id="{C2FD4D2E-CCEA-C17E-ECFA-BB85703AEA08}"/>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4" name="Google Shape;4305;p42">
              <a:extLst>
                <a:ext uri="{FF2B5EF4-FFF2-40B4-BE49-F238E27FC236}">
                  <a16:creationId xmlns:a16="http://schemas.microsoft.com/office/drawing/2014/main" id="{28C5B0FA-2EEB-0063-C8AF-02B002160A06}"/>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5" name="Google Shape;4306;p42">
              <a:extLst>
                <a:ext uri="{FF2B5EF4-FFF2-40B4-BE49-F238E27FC236}">
                  <a16:creationId xmlns:a16="http://schemas.microsoft.com/office/drawing/2014/main" id="{546EF070-8F3D-AB1A-8D54-37F87ED128CC}"/>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66" name="Google Shape;4303;p42">
            <a:extLst>
              <a:ext uri="{FF2B5EF4-FFF2-40B4-BE49-F238E27FC236}">
                <a16:creationId xmlns:a16="http://schemas.microsoft.com/office/drawing/2014/main" id="{AF34BC31-B1C9-3289-6E7D-049697A278F1}"/>
              </a:ext>
            </a:extLst>
          </p:cNvPr>
          <p:cNvGrpSpPr/>
          <p:nvPr/>
        </p:nvGrpSpPr>
        <p:grpSpPr>
          <a:xfrm rot="16200000">
            <a:off x="9930458" y="3257778"/>
            <a:ext cx="192428" cy="520706"/>
            <a:chOff x="6545125" y="610550"/>
            <a:chExt cx="274901" cy="822600"/>
          </a:xfrm>
          <a:solidFill>
            <a:srgbClr val="FFC000"/>
          </a:solidFill>
        </p:grpSpPr>
        <p:sp>
          <p:nvSpPr>
            <p:cNvPr id="367" name="Google Shape;4304;p42">
              <a:extLst>
                <a:ext uri="{FF2B5EF4-FFF2-40B4-BE49-F238E27FC236}">
                  <a16:creationId xmlns:a16="http://schemas.microsoft.com/office/drawing/2014/main" id="{990E46E1-F8C7-5465-5189-1EFA76DABC45}"/>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8" name="Google Shape;4305;p42">
              <a:extLst>
                <a:ext uri="{FF2B5EF4-FFF2-40B4-BE49-F238E27FC236}">
                  <a16:creationId xmlns:a16="http://schemas.microsoft.com/office/drawing/2014/main" id="{F85E9848-6279-5D74-063B-EAB6FB69468E}"/>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8" name="Google Shape;4306;p42">
              <a:extLst>
                <a:ext uri="{FF2B5EF4-FFF2-40B4-BE49-F238E27FC236}">
                  <a16:creationId xmlns:a16="http://schemas.microsoft.com/office/drawing/2014/main" id="{072FC98E-FD97-75F2-723F-A325B496E018}"/>
                </a:ext>
              </a:extLst>
            </p:cNvPr>
            <p:cNvSpPr/>
            <p:nvPr/>
          </p:nvSpPr>
          <p:spPr>
            <a:xfrm>
              <a:off x="6545825" y="1158949"/>
              <a:ext cx="274201" cy="274201"/>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76" name="Google Shape;4303;p42">
            <a:extLst>
              <a:ext uri="{FF2B5EF4-FFF2-40B4-BE49-F238E27FC236}">
                <a16:creationId xmlns:a16="http://schemas.microsoft.com/office/drawing/2014/main" id="{4735CCC8-E49B-F87F-2337-80BE23E8A03B}"/>
              </a:ext>
            </a:extLst>
          </p:cNvPr>
          <p:cNvGrpSpPr/>
          <p:nvPr/>
        </p:nvGrpSpPr>
        <p:grpSpPr>
          <a:xfrm rot="16200000">
            <a:off x="9887594" y="3285706"/>
            <a:ext cx="192428" cy="520706"/>
            <a:chOff x="6545125" y="610550"/>
            <a:chExt cx="274900" cy="822600"/>
          </a:xfrm>
          <a:solidFill>
            <a:srgbClr val="FFC000"/>
          </a:solidFill>
        </p:grpSpPr>
        <p:sp>
          <p:nvSpPr>
            <p:cNvPr id="778" name="Google Shape;4304;p42">
              <a:extLst>
                <a:ext uri="{FF2B5EF4-FFF2-40B4-BE49-F238E27FC236}">
                  <a16:creationId xmlns:a16="http://schemas.microsoft.com/office/drawing/2014/main" id="{A402C42D-147D-AC15-5ECD-3EF062BC920E}"/>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9" name="Google Shape;4305;p42">
              <a:extLst>
                <a:ext uri="{FF2B5EF4-FFF2-40B4-BE49-F238E27FC236}">
                  <a16:creationId xmlns:a16="http://schemas.microsoft.com/office/drawing/2014/main" id="{2BCFBE29-D884-E8C1-F08D-5863DD11CAB4}"/>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0" name="Google Shape;4306;p42">
              <a:extLst>
                <a:ext uri="{FF2B5EF4-FFF2-40B4-BE49-F238E27FC236}">
                  <a16:creationId xmlns:a16="http://schemas.microsoft.com/office/drawing/2014/main" id="{1B01B265-F32A-6DAA-283C-2816319DAE97}"/>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783" name="矩形 782">
            <a:extLst>
              <a:ext uri="{FF2B5EF4-FFF2-40B4-BE49-F238E27FC236}">
                <a16:creationId xmlns:a16="http://schemas.microsoft.com/office/drawing/2014/main" id="{52DB7903-30B9-F9DE-9784-99B498967AE7}"/>
              </a:ext>
            </a:extLst>
          </p:cNvPr>
          <p:cNvSpPr/>
          <p:nvPr/>
        </p:nvSpPr>
        <p:spPr>
          <a:xfrm>
            <a:off x="9611550" y="2587188"/>
            <a:ext cx="936015" cy="1213988"/>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87" name="文本框 786">
            <a:extLst>
              <a:ext uri="{FF2B5EF4-FFF2-40B4-BE49-F238E27FC236}">
                <a16:creationId xmlns:a16="http://schemas.microsoft.com/office/drawing/2014/main" id="{061DEBD5-7652-7202-654C-1EE35AB2FA32}"/>
              </a:ext>
            </a:extLst>
          </p:cNvPr>
          <p:cNvSpPr txBox="1"/>
          <p:nvPr/>
        </p:nvSpPr>
        <p:spPr>
          <a:xfrm>
            <a:off x="8514119" y="3071141"/>
            <a:ext cx="1116929"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Legal model</a:t>
            </a:r>
            <a:endParaRPr lang="zh-CN" altLang="en-US" sz="1200" dirty="0"/>
          </a:p>
        </p:txBody>
      </p:sp>
      <p:sp>
        <p:nvSpPr>
          <p:cNvPr id="788" name="文本框 787">
            <a:extLst>
              <a:ext uri="{FF2B5EF4-FFF2-40B4-BE49-F238E27FC236}">
                <a16:creationId xmlns:a16="http://schemas.microsoft.com/office/drawing/2014/main" id="{779C4532-6D1E-9473-02AA-94170E91B0AC}"/>
              </a:ext>
            </a:extLst>
          </p:cNvPr>
          <p:cNvSpPr txBox="1"/>
          <p:nvPr/>
        </p:nvSpPr>
        <p:spPr>
          <a:xfrm>
            <a:off x="8314281" y="3784272"/>
            <a:ext cx="1267316"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Suspected model</a:t>
            </a:r>
            <a:endParaRPr lang="zh-CN" altLang="en-US" sz="1200" dirty="0"/>
          </a:p>
        </p:txBody>
      </p:sp>
      <mc:AlternateContent xmlns:mc="http://schemas.openxmlformats.org/markup-compatibility/2006" xmlns:a14="http://schemas.microsoft.com/office/drawing/2010/main">
        <mc:Choice Requires="a14">
          <p:sp>
            <p:nvSpPr>
              <p:cNvPr id="795" name="文本框 794">
                <a:extLst>
                  <a:ext uri="{FF2B5EF4-FFF2-40B4-BE49-F238E27FC236}">
                    <a16:creationId xmlns:a16="http://schemas.microsoft.com/office/drawing/2014/main" id="{D25D9FF4-B65A-9BBA-1183-34DB63F6B309}"/>
                  </a:ext>
                </a:extLst>
              </p:cNvPr>
              <p:cNvSpPr txBox="1"/>
              <p:nvPr/>
            </p:nvSpPr>
            <p:spPr>
              <a:xfrm>
                <a:off x="7610194" y="4532738"/>
                <a:ext cx="2176811" cy="276999"/>
              </a:xfrm>
              <a:prstGeom prst="rect">
                <a:avLst/>
              </a:prstGeom>
              <a:noFill/>
            </p:spPr>
            <p:txBody>
              <a:bodyPr wrap="square" rtlCol="0">
                <a:spAutoFit/>
              </a:bodyPr>
              <a:lstStyle/>
              <a:p>
                <a:pPr algn="ctr"/>
                <a:r>
                  <a:rPr lang="en-US" altLang="zh-CN" sz="1200" dirty="0">
                    <a:solidFill>
                      <a:schemeClr val="tx1"/>
                    </a:solidFill>
                    <a:latin typeface="Times New Roman" panose="02020603050405020304" pitchFamily="18" charset="0"/>
                    <a:cs typeface="Times New Roman" panose="02020603050405020304" pitchFamily="18" charset="0"/>
                  </a:rPr>
                  <a:t>Legal model predicted label </a:t>
                </a:r>
                <a14:m>
                  <m:oMath xmlns:m="http://schemas.openxmlformats.org/officeDocument/2006/math">
                    <m:sSub>
                      <m:sSubPr>
                        <m:ctrlPr>
                          <a:rPr lang="en-US" altLang="zh-CN" sz="1200" i="1">
                            <a:solidFill>
                              <a:schemeClr val="tx1"/>
                            </a:solidFill>
                            <a:latin typeface="Cambria Math" panose="02040503050406030204" pitchFamily="18" charset="0"/>
                            <a:cs typeface="Times New Roman" panose="02020603050405020304" pitchFamily="18" charset="0"/>
                          </a:rPr>
                        </m:ctrlPr>
                      </m:sSubPr>
                      <m:e>
                        <m:r>
                          <a:rPr lang="en-US" altLang="zh-CN" sz="1200" i="1">
                            <a:solidFill>
                              <a:schemeClr val="tx1"/>
                            </a:solidFill>
                            <a:latin typeface="Cambria Math" panose="02040503050406030204" pitchFamily="18" charset="0"/>
                            <a:cs typeface="Times New Roman" panose="02020603050405020304" pitchFamily="18" charset="0"/>
                          </a:rPr>
                          <m:t>𝑦</m:t>
                        </m:r>
                      </m:e>
                      <m:sub>
                        <m:r>
                          <a:rPr lang="en-US" altLang="zh-CN" sz="1200" i="1">
                            <a:solidFill>
                              <a:schemeClr val="tx1"/>
                            </a:solidFill>
                            <a:latin typeface="Cambria Math" panose="02040503050406030204" pitchFamily="18" charset="0"/>
                            <a:cs typeface="Times New Roman" panose="02020603050405020304" pitchFamily="18" charset="0"/>
                          </a:rPr>
                          <m:t>𝑙</m:t>
                        </m:r>
                      </m:sub>
                    </m:sSub>
                  </m:oMath>
                </a14:m>
                <a:endParaRPr lang="zh-CN" altLang="en-US" sz="12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795" name="文本框 794">
                <a:extLst>
                  <a:ext uri="{FF2B5EF4-FFF2-40B4-BE49-F238E27FC236}">
                    <a16:creationId xmlns:a16="http://schemas.microsoft.com/office/drawing/2014/main" id="{D25D9FF4-B65A-9BBA-1183-34DB63F6B309}"/>
                  </a:ext>
                </a:extLst>
              </p:cNvPr>
              <p:cNvSpPr txBox="1">
                <a:spLocks noRot="1" noChangeAspect="1" noMove="1" noResize="1" noEditPoints="1" noAdjustHandles="1" noChangeArrowheads="1" noChangeShapeType="1" noTextEdit="1"/>
              </p:cNvSpPr>
              <p:nvPr/>
            </p:nvSpPr>
            <p:spPr>
              <a:xfrm>
                <a:off x="7610194" y="4532738"/>
                <a:ext cx="2176811" cy="276999"/>
              </a:xfrm>
              <a:prstGeom prst="rect">
                <a:avLst/>
              </a:prstGeom>
              <a:blipFill>
                <a:blip r:embed="rId6"/>
                <a:stretch>
                  <a:fillRect t="-2222" b="-1777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96" name="文本框 795">
                <a:extLst>
                  <a:ext uri="{FF2B5EF4-FFF2-40B4-BE49-F238E27FC236}">
                    <a16:creationId xmlns:a16="http://schemas.microsoft.com/office/drawing/2014/main" id="{A0AC0B53-8BC8-8076-91E9-861F72F51C88}"/>
                  </a:ext>
                </a:extLst>
              </p:cNvPr>
              <p:cNvSpPr txBox="1"/>
              <p:nvPr/>
            </p:nvSpPr>
            <p:spPr>
              <a:xfrm>
                <a:off x="7499855" y="4742025"/>
                <a:ext cx="2667885" cy="276999"/>
              </a:xfrm>
              <a:prstGeom prst="rect">
                <a:avLst/>
              </a:prstGeom>
              <a:noFill/>
            </p:spPr>
            <p:txBody>
              <a:bodyPr wrap="square" rtlCol="0">
                <a:spAutoFit/>
              </a:bodyPr>
              <a:lstStyle/>
              <a:p>
                <a:pPr algn="ctr"/>
                <a:r>
                  <a:rPr lang="en-US" altLang="zh-CN" sz="1200" dirty="0">
                    <a:latin typeface="Times New Roman" panose="02020603050405020304" pitchFamily="18" charset="0"/>
                    <a:cs typeface="Times New Roman" panose="02020603050405020304" pitchFamily="18" charset="0"/>
                  </a:rPr>
                  <a:t>Suspected model predicted label </a:t>
                </a:r>
                <a14:m>
                  <m:oMath xmlns:m="http://schemas.openxmlformats.org/officeDocument/2006/math">
                    <m:sSub>
                      <m:sSubPr>
                        <m:ctrlPr>
                          <a:rPr lang="en-US" altLang="zh-CN" sz="1200" i="1" smtClean="0">
                            <a:latin typeface="Cambria Math" panose="02040503050406030204" pitchFamily="18" charset="0"/>
                            <a:cs typeface="Times New Roman" panose="02020603050405020304" pitchFamily="18" charset="0"/>
                          </a:rPr>
                        </m:ctrlPr>
                      </m:sSubPr>
                      <m:e>
                        <m:r>
                          <a:rPr lang="en-US" altLang="zh-CN" sz="1200" b="0" i="1" smtClean="0">
                            <a:latin typeface="Cambria Math" panose="02040503050406030204" pitchFamily="18" charset="0"/>
                            <a:cs typeface="Times New Roman" panose="02020603050405020304" pitchFamily="18" charset="0"/>
                          </a:rPr>
                          <m:t>𝑦</m:t>
                        </m:r>
                      </m:e>
                      <m:sub>
                        <m:r>
                          <a:rPr lang="en-US" altLang="zh-CN" sz="1200" b="0" i="1" smtClean="0">
                            <a:latin typeface="Cambria Math" panose="02040503050406030204" pitchFamily="18" charset="0"/>
                            <a:cs typeface="Times New Roman" panose="02020603050405020304" pitchFamily="18" charset="0"/>
                          </a:rPr>
                          <m:t>𝑠</m:t>
                        </m:r>
                      </m:sub>
                    </m:sSub>
                  </m:oMath>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796" name="文本框 795">
                <a:extLst>
                  <a:ext uri="{FF2B5EF4-FFF2-40B4-BE49-F238E27FC236}">
                    <a16:creationId xmlns:a16="http://schemas.microsoft.com/office/drawing/2014/main" id="{A0AC0B53-8BC8-8076-91E9-861F72F51C88}"/>
                  </a:ext>
                </a:extLst>
              </p:cNvPr>
              <p:cNvSpPr txBox="1">
                <a:spLocks noRot="1" noChangeAspect="1" noMove="1" noResize="1" noEditPoints="1" noAdjustHandles="1" noChangeArrowheads="1" noChangeShapeType="1" noTextEdit="1"/>
              </p:cNvSpPr>
              <p:nvPr/>
            </p:nvSpPr>
            <p:spPr>
              <a:xfrm>
                <a:off x="7499855" y="4742025"/>
                <a:ext cx="2667885" cy="276999"/>
              </a:xfrm>
              <a:prstGeom prst="rect">
                <a:avLst/>
              </a:prstGeom>
              <a:blipFill>
                <a:blip r:embed="rId7"/>
                <a:stretch>
                  <a:fillRect t="-2222" b="-17778"/>
                </a:stretch>
              </a:blipFill>
            </p:spPr>
            <p:txBody>
              <a:bodyPr/>
              <a:lstStyle/>
              <a:p>
                <a:r>
                  <a:rPr lang="zh-CN" altLang="en-US">
                    <a:noFill/>
                  </a:rPr>
                  <a:t> </a:t>
                </a:r>
              </a:p>
            </p:txBody>
          </p:sp>
        </mc:Fallback>
      </mc:AlternateContent>
      <p:sp>
        <p:nvSpPr>
          <p:cNvPr id="827" name="左大括号 826">
            <a:extLst>
              <a:ext uri="{FF2B5EF4-FFF2-40B4-BE49-F238E27FC236}">
                <a16:creationId xmlns:a16="http://schemas.microsoft.com/office/drawing/2014/main" id="{768A1DD1-3E7B-F5E6-2B19-D0DD77E32A8D}"/>
              </a:ext>
            </a:extLst>
          </p:cNvPr>
          <p:cNvSpPr/>
          <p:nvPr/>
        </p:nvSpPr>
        <p:spPr>
          <a:xfrm>
            <a:off x="10341772" y="4472676"/>
            <a:ext cx="114668" cy="457092"/>
          </a:xfrm>
          <a:prstGeom prst="leftBrace">
            <a:avLst>
              <a:gd name="adj1" fmla="val 43996"/>
              <a:gd name="adj2" fmla="val 5441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829" name="文本框 828">
                <a:extLst>
                  <a:ext uri="{FF2B5EF4-FFF2-40B4-BE49-F238E27FC236}">
                    <a16:creationId xmlns:a16="http://schemas.microsoft.com/office/drawing/2014/main" id="{5CB5C99C-AED4-2C2B-0EED-B2B19F0285FD}"/>
                  </a:ext>
                </a:extLst>
              </p:cNvPr>
              <p:cNvSpPr txBox="1"/>
              <p:nvPr/>
            </p:nvSpPr>
            <p:spPr>
              <a:xfrm>
                <a:off x="10102859" y="4421357"/>
                <a:ext cx="1694198" cy="276999"/>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altLang="zh-CN" sz="1200" i="1" smtClean="0">
                              <a:solidFill>
                                <a:schemeClr val="tx1"/>
                              </a:solidFill>
                              <a:latin typeface="Cambria Math" panose="02040503050406030204" pitchFamily="18" charset="0"/>
                              <a:cs typeface="Times New Roman" panose="02020603050405020304" pitchFamily="18" charset="0"/>
                            </a:rPr>
                          </m:ctrlPr>
                        </m:sSubPr>
                        <m:e>
                          <m:r>
                            <a:rPr lang="en-US" altLang="zh-CN" sz="1200" i="1">
                              <a:solidFill>
                                <a:schemeClr val="tx1"/>
                              </a:solidFill>
                              <a:latin typeface="Cambria Math" panose="02040503050406030204" pitchFamily="18" charset="0"/>
                              <a:cs typeface="Times New Roman" panose="02020603050405020304" pitchFamily="18" charset="0"/>
                            </a:rPr>
                            <m:t>𝑦</m:t>
                          </m:r>
                        </m:e>
                        <m:sub>
                          <m:r>
                            <a:rPr lang="en-US" altLang="zh-CN" sz="1200" i="1">
                              <a:solidFill>
                                <a:schemeClr val="tx1"/>
                              </a:solidFill>
                              <a:latin typeface="Cambria Math" panose="02040503050406030204" pitchFamily="18" charset="0"/>
                              <a:cs typeface="Times New Roman" panose="02020603050405020304" pitchFamily="18" charset="0"/>
                            </a:rPr>
                            <m:t>𝑙</m:t>
                          </m:r>
                        </m:sub>
                      </m:sSub>
                      <m:r>
                        <a:rPr lang="en-US" altLang="zh-CN" sz="1200" b="0" i="0" smtClean="0">
                          <a:solidFill>
                            <a:schemeClr val="tx1"/>
                          </a:solidFill>
                          <a:latin typeface="Cambria Math" panose="02040503050406030204" pitchFamily="18" charset="0"/>
                          <a:cs typeface="Times New Roman" panose="02020603050405020304" pitchFamily="18" charset="0"/>
                        </a:rPr>
                        <m:t>=</m:t>
                      </m:r>
                      <m:sSub>
                        <m:sSubPr>
                          <m:ctrlPr>
                            <a:rPr lang="en-US" altLang="zh-CN" sz="1200" i="1">
                              <a:solidFill>
                                <a:schemeClr val="tx1"/>
                              </a:solidFill>
                              <a:latin typeface="Cambria Math" panose="02040503050406030204" pitchFamily="18" charset="0"/>
                              <a:cs typeface="Times New Roman" panose="02020603050405020304" pitchFamily="18" charset="0"/>
                            </a:rPr>
                          </m:ctrlPr>
                        </m:sSubPr>
                        <m:e>
                          <m:r>
                            <a:rPr lang="en-US" altLang="zh-CN" sz="1200" i="1">
                              <a:solidFill>
                                <a:schemeClr val="tx1"/>
                              </a:solidFill>
                              <a:latin typeface="Cambria Math" panose="02040503050406030204" pitchFamily="18" charset="0"/>
                              <a:cs typeface="Times New Roman" panose="02020603050405020304" pitchFamily="18" charset="0"/>
                            </a:rPr>
                            <m:t>𝑦</m:t>
                          </m:r>
                        </m:e>
                        <m:sub>
                          <m:r>
                            <a:rPr lang="en-US" altLang="zh-CN" sz="1200" i="1">
                              <a:solidFill>
                                <a:schemeClr val="tx1"/>
                              </a:solidFill>
                              <a:latin typeface="Cambria Math" panose="02040503050406030204" pitchFamily="18" charset="0"/>
                              <a:cs typeface="Times New Roman" panose="02020603050405020304" pitchFamily="18" charset="0"/>
                            </a:rPr>
                            <m:t>𝑠</m:t>
                          </m:r>
                        </m:sub>
                      </m:sSub>
                      <m:r>
                        <a:rPr lang="en-US" altLang="zh-CN" sz="1200" b="0" i="0" smtClean="0">
                          <a:solidFill>
                            <a:schemeClr val="tx1"/>
                          </a:solidFill>
                          <a:latin typeface="Cambria Math" panose="02040503050406030204" pitchFamily="18" charset="0"/>
                          <a:cs typeface="Times New Roman" panose="02020603050405020304" pitchFamily="18" charset="0"/>
                        </a:rPr>
                        <m:t> </m:t>
                      </m:r>
                    </m:oMath>
                  </m:oMathPara>
                </a14:m>
                <a:endParaRPr lang="zh-CN" altLang="en-US" sz="1200" dirty="0">
                  <a:solidFill>
                    <a:srgbClr val="00B050"/>
                  </a:solidFill>
                  <a:latin typeface="Times New Roman" panose="02020603050405020304" pitchFamily="18" charset="0"/>
                  <a:cs typeface="Times New Roman" panose="02020603050405020304" pitchFamily="18" charset="0"/>
                </a:endParaRPr>
              </a:p>
            </p:txBody>
          </p:sp>
        </mc:Choice>
        <mc:Fallback xmlns="">
          <p:sp>
            <p:nvSpPr>
              <p:cNvPr id="829" name="文本框 828">
                <a:extLst>
                  <a:ext uri="{FF2B5EF4-FFF2-40B4-BE49-F238E27FC236}">
                    <a16:creationId xmlns:a16="http://schemas.microsoft.com/office/drawing/2014/main" id="{5CB5C99C-AED4-2C2B-0EED-B2B19F0285FD}"/>
                  </a:ext>
                </a:extLst>
              </p:cNvPr>
              <p:cNvSpPr txBox="1">
                <a:spLocks noRot="1" noChangeAspect="1" noMove="1" noResize="1" noEditPoints="1" noAdjustHandles="1" noChangeArrowheads="1" noChangeShapeType="1" noTextEdit="1"/>
              </p:cNvSpPr>
              <p:nvPr/>
            </p:nvSpPr>
            <p:spPr>
              <a:xfrm>
                <a:off x="10102859" y="4421357"/>
                <a:ext cx="1694198" cy="276999"/>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05" name="文本框 1204">
                <a:extLst>
                  <a:ext uri="{FF2B5EF4-FFF2-40B4-BE49-F238E27FC236}">
                    <a16:creationId xmlns:a16="http://schemas.microsoft.com/office/drawing/2014/main" id="{1FF817B5-0783-AF58-9CCE-B8BC9D5249B0}"/>
                  </a:ext>
                </a:extLst>
              </p:cNvPr>
              <p:cNvSpPr txBox="1"/>
              <p:nvPr/>
            </p:nvSpPr>
            <p:spPr>
              <a:xfrm>
                <a:off x="7437283" y="5195392"/>
                <a:ext cx="3049133" cy="276999"/>
              </a:xfrm>
              <a:prstGeom prst="rect">
                <a:avLst/>
              </a:prstGeom>
              <a:noFill/>
            </p:spPr>
            <p:txBody>
              <a:bodyPr wrap="square" rtlCol="0">
                <a:spAutoFit/>
              </a:bodyPr>
              <a:lstStyle/>
              <a:p>
                <a:pPr algn="ctr"/>
                <a:r>
                  <a:rPr lang="en-US" altLang="zh-CN" sz="1200" dirty="0">
                    <a:solidFill>
                      <a:schemeClr val="tx1"/>
                    </a:solidFill>
                    <a:latin typeface="Times New Roman" panose="02020603050405020304" pitchFamily="18" charset="0"/>
                    <a:cs typeface="Times New Roman" panose="02020603050405020304" pitchFamily="18" charset="0"/>
                  </a:rPr>
                  <a:t>Legal model </a:t>
                </a:r>
                <a:r>
                  <a:rPr lang="en-US" altLang="zh-CN" sz="1200" dirty="0">
                    <a:latin typeface="Times New Roman" panose="02020603050405020304" pitchFamily="18" charset="0"/>
                    <a:cs typeface="Times New Roman" panose="02020603050405020304" pitchFamily="18" charset="0"/>
                  </a:rPr>
                  <a:t>predicted</a:t>
                </a:r>
                <a:r>
                  <a:rPr lang="en-US" altLang="zh-CN" sz="1200" dirty="0">
                    <a:solidFill>
                      <a:schemeClr val="tx1"/>
                    </a:solidFill>
                    <a:latin typeface="Times New Roman" panose="02020603050405020304" pitchFamily="18" charset="0"/>
                    <a:cs typeface="Times New Roman" panose="02020603050405020304" pitchFamily="18" charset="0"/>
                  </a:rPr>
                  <a:t> distribution</a:t>
                </a:r>
                <a14:m>
                  <m:oMath xmlns:m="http://schemas.openxmlformats.org/officeDocument/2006/math">
                    <m:sSub>
                      <m:sSubPr>
                        <m:ctrlPr>
                          <a:rPr lang="en-US" altLang="zh-CN" sz="1200" i="1">
                            <a:solidFill>
                              <a:schemeClr val="tx1"/>
                            </a:solidFill>
                            <a:latin typeface="Cambria Math" panose="02040503050406030204" pitchFamily="18" charset="0"/>
                            <a:cs typeface="Times New Roman" panose="02020603050405020304" pitchFamily="18" charset="0"/>
                          </a:rPr>
                        </m:ctrlPr>
                      </m:sSubPr>
                      <m:e>
                        <m:r>
                          <a:rPr lang="en-US" altLang="zh-CN" sz="1200" b="0" i="1" smtClean="0">
                            <a:solidFill>
                              <a:schemeClr val="tx1"/>
                            </a:solidFill>
                            <a:latin typeface="Cambria Math" panose="02040503050406030204" pitchFamily="18" charset="0"/>
                            <a:cs typeface="Times New Roman" panose="02020603050405020304" pitchFamily="18" charset="0"/>
                          </a:rPr>
                          <m:t> </m:t>
                        </m:r>
                        <m:r>
                          <a:rPr lang="en-US" altLang="zh-CN" sz="1200" b="0" i="1" smtClean="0">
                            <a:solidFill>
                              <a:schemeClr val="tx1"/>
                            </a:solidFill>
                            <a:latin typeface="Cambria Math" panose="02040503050406030204" pitchFamily="18" charset="0"/>
                            <a:cs typeface="Times New Roman" panose="02020603050405020304" pitchFamily="18" charset="0"/>
                          </a:rPr>
                          <m:t>𝑝</m:t>
                        </m:r>
                      </m:e>
                      <m:sub>
                        <m:r>
                          <a:rPr lang="en-US" altLang="zh-CN" sz="1200" i="1">
                            <a:solidFill>
                              <a:schemeClr val="tx1"/>
                            </a:solidFill>
                            <a:latin typeface="Cambria Math" panose="02040503050406030204" pitchFamily="18" charset="0"/>
                            <a:cs typeface="Times New Roman" panose="02020603050405020304" pitchFamily="18" charset="0"/>
                          </a:rPr>
                          <m:t>𝑙</m:t>
                        </m:r>
                      </m:sub>
                    </m:sSub>
                  </m:oMath>
                </a14:m>
                <a:endParaRPr lang="zh-CN" altLang="en-US" sz="12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1205" name="文本框 1204">
                <a:extLst>
                  <a:ext uri="{FF2B5EF4-FFF2-40B4-BE49-F238E27FC236}">
                    <a16:creationId xmlns:a16="http://schemas.microsoft.com/office/drawing/2014/main" id="{1FF817B5-0783-AF58-9CCE-B8BC9D5249B0}"/>
                  </a:ext>
                </a:extLst>
              </p:cNvPr>
              <p:cNvSpPr txBox="1">
                <a:spLocks noRot="1" noChangeAspect="1" noMove="1" noResize="1" noEditPoints="1" noAdjustHandles="1" noChangeArrowheads="1" noChangeShapeType="1" noTextEdit="1"/>
              </p:cNvSpPr>
              <p:nvPr/>
            </p:nvSpPr>
            <p:spPr>
              <a:xfrm>
                <a:off x="7437283" y="5195392"/>
                <a:ext cx="3049133" cy="276999"/>
              </a:xfrm>
              <a:prstGeom prst="rect">
                <a:avLst/>
              </a:prstGeom>
              <a:blipFill>
                <a:blip r:embed="rId9"/>
                <a:stretch>
                  <a:fillRect b="-1521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06" name="文本框 1205">
                <a:extLst>
                  <a:ext uri="{FF2B5EF4-FFF2-40B4-BE49-F238E27FC236}">
                    <a16:creationId xmlns:a16="http://schemas.microsoft.com/office/drawing/2014/main" id="{8911BB02-DD25-6719-4800-2BB65A38EEE5}"/>
                  </a:ext>
                </a:extLst>
              </p:cNvPr>
              <p:cNvSpPr txBox="1"/>
              <p:nvPr/>
            </p:nvSpPr>
            <p:spPr>
              <a:xfrm>
                <a:off x="7624794" y="5364840"/>
                <a:ext cx="2909261" cy="276999"/>
              </a:xfrm>
              <a:prstGeom prst="rect">
                <a:avLst/>
              </a:prstGeom>
              <a:noFill/>
            </p:spPr>
            <p:txBody>
              <a:bodyPr wrap="square" rtlCol="0">
                <a:spAutoFit/>
              </a:bodyPr>
              <a:lstStyle/>
              <a:p>
                <a:pPr algn="ctr"/>
                <a:r>
                  <a:rPr lang="en-US" altLang="zh-CN" sz="1200" dirty="0">
                    <a:latin typeface="Times New Roman" panose="02020603050405020304" pitchFamily="18" charset="0"/>
                    <a:cs typeface="Times New Roman" panose="02020603050405020304" pitchFamily="18" charset="0"/>
                  </a:rPr>
                  <a:t>Suspected model predicted distribution </a:t>
                </a:r>
                <a14:m>
                  <m:oMath xmlns:m="http://schemas.openxmlformats.org/officeDocument/2006/math">
                    <m:sSub>
                      <m:sSubPr>
                        <m:ctrlPr>
                          <a:rPr lang="en-US" altLang="zh-CN" sz="1200" i="1" smtClean="0">
                            <a:latin typeface="Cambria Math" panose="02040503050406030204" pitchFamily="18" charset="0"/>
                            <a:cs typeface="Times New Roman" panose="02020603050405020304" pitchFamily="18" charset="0"/>
                          </a:rPr>
                        </m:ctrlPr>
                      </m:sSubPr>
                      <m:e>
                        <m:r>
                          <a:rPr lang="en-US" altLang="zh-CN" sz="1200" b="0" i="1" smtClean="0">
                            <a:latin typeface="Cambria Math" panose="02040503050406030204" pitchFamily="18" charset="0"/>
                            <a:cs typeface="Times New Roman" panose="02020603050405020304" pitchFamily="18" charset="0"/>
                          </a:rPr>
                          <m:t>𝑝</m:t>
                        </m:r>
                      </m:e>
                      <m:sub>
                        <m:r>
                          <a:rPr lang="en-US" altLang="zh-CN" sz="1200" b="0" i="1" smtClean="0">
                            <a:latin typeface="Cambria Math" panose="02040503050406030204" pitchFamily="18" charset="0"/>
                            <a:cs typeface="Times New Roman" panose="02020603050405020304" pitchFamily="18" charset="0"/>
                          </a:rPr>
                          <m:t>𝑠</m:t>
                        </m:r>
                      </m:sub>
                    </m:sSub>
                  </m:oMath>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1206" name="文本框 1205">
                <a:extLst>
                  <a:ext uri="{FF2B5EF4-FFF2-40B4-BE49-F238E27FC236}">
                    <a16:creationId xmlns:a16="http://schemas.microsoft.com/office/drawing/2014/main" id="{8911BB02-DD25-6719-4800-2BB65A38EEE5}"/>
                  </a:ext>
                </a:extLst>
              </p:cNvPr>
              <p:cNvSpPr txBox="1">
                <a:spLocks noRot="1" noChangeAspect="1" noMove="1" noResize="1" noEditPoints="1" noAdjustHandles="1" noChangeArrowheads="1" noChangeShapeType="1" noTextEdit="1"/>
              </p:cNvSpPr>
              <p:nvPr/>
            </p:nvSpPr>
            <p:spPr>
              <a:xfrm>
                <a:off x="7624794" y="5364840"/>
                <a:ext cx="2909261" cy="276999"/>
              </a:xfrm>
              <a:prstGeom prst="rect">
                <a:avLst/>
              </a:prstGeom>
              <a:blipFill>
                <a:blip r:embed="rId10"/>
                <a:stretch>
                  <a:fillRect b="-1777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10" name="文本框 1209">
                <a:extLst>
                  <a:ext uri="{FF2B5EF4-FFF2-40B4-BE49-F238E27FC236}">
                    <a16:creationId xmlns:a16="http://schemas.microsoft.com/office/drawing/2014/main" id="{75ED4A6E-7961-CCB3-3A8C-AB41E8ED58EF}"/>
                  </a:ext>
                </a:extLst>
              </p:cNvPr>
              <p:cNvSpPr txBox="1"/>
              <p:nvPr/>
            </p:nvSpPr>
            <p:spPr>
              <a:xfrm>
                <a:off x="10567559" y="5145622"/>
                <a:ext cx="331864" cy="276999"/>
              </a:xfrm>
              <a:prstGeom prst="rect">
                <a:avLst/>
              </a:prstGeom>
              <a:noFill/>
            </p:spPr>
            <p:txBody>
              <a:bodyPr wrap="square" rtlCol="0">
                <a:spAutoFit/>
              </a:bodyPr>
              <a:lstStyle/>
              <a:p>
                <a:pPr algn="ctr"/>
                <a14:m>
                  <m:oMathPara xmlns:m="http://schemas.openxmlformats.org/officeDocument/2006/math">
                    <m:oMathParaPr>
                      <m:jc m:val="left"/>
                    </m:oMathParaPr>
                    <m:oMath xmlns:m="http://schemas.openxmlformats.org/officeDocument/2006/math">
                      <m:sSub>
                        <m:sSubPr>
                          <m:ctrlPr>
                            <a:rPr lang="en-US" altLang="zh-CN" sz="1200" i="1" smtClean="0">
                              <a:solidFill>
                                <a:schemeClr val="tx1"/>
                              </a:solidFill>
                              <a:latin typeface="Cambria Math" panose="02040503050406030204" pitchFamily="18" charset="0"/>
                              <a:cs typeface="Times New Roman" panose="02020603050405020304" pitchFamily="18" charset="0"/>
                            </a:rPr>
                          </m:ctrlPr>
                        </m:sSubPr>
                        <m:e>
                          <m:r>
                            <a:rPr lang="en-US" altLang="zh-CN" sz="1200" b="0" i="1" smtClean="0">
                              <a:solidFill>
                                <a:schemeClr val="tx1"/>
                              </a:solidFill>
                              <a:latin typeface="Cambria Math" panose="02040503050406030204" pitchFamily="18" charset="0"/>
                              <a:cs typeface="Times New Roman" panose="02020603050405020304" pitchFamily="18" charset="0"/>
                            </a:rPr>
                            <m:t>𝑝</m:t>
                          </m:r>
                        </m:e>
                        <m:sub>
                          <m:r>
                            <a:rPr lang="en-US" altLang="zh-CN" sz="1200" i="1">
                              <a:solidFill>
                                <a:schemeClr val="tx1"/>
                              </a:solidFill>
                              <a:latin typeface="Cambria Math" panose="02040503050406030204" pitchFamily="18" charset="0"/>
                              <a:cs typeface="Times New Roman" panose="02020603050405020304" pitchFamily="18" charset="0"/>
                            </a:rPr>
                            <m:t>𝑙</m:t>
                          </m:r>
                        </m:sub>
                      </m:sSub>
                    </m:oMath>
                  </m:oMathPara>
                </a14:m>
                <a:endParaRPr lang="zh-CN" altLang="en-US" sz="12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1210" name="文本框 1209">
                <a:extLst>
                  <a:ext uri="{FF2B5EF4-FFF2-40B4-BE49-F238E27FC236}">
                    <a16:creationId xmlns:a16="http://schemas.microsoft.com/office/drawing/2014/main" id="{75ED4A6E-7961-CCB3-3A8C-AB41E8ED58EF}"/>
                  </a:ext>
                </a:extLst>
              </p:cNvPr>
              <p:cNvSpPr txBox="1">
                <a:spLocks noRot="1" noChangeAspect="1" noMove="1" noResize="1" noEditPoints="1" noAdjustHandles="1" noChangeArrowheads="1" noChangeShapeType="1" noTextEdit="1"/>
              </p:cNvSpPr>
              <p:nvPr/>
            </p:nvSpPr>
            <p:spPr>
              <a:xfrm>
                <a:off x="10567559" y="5145622"/>
                <a:ext cx="331864" cy="276999"/>
              </a:xfrm>
              <a:prstGeom prst="rect">
                <a:avLst/>
              </a:prstGeom>
              <a:blipFill>
                <a:blip r:embed="rId11"/>
                <a:stretch>
                  <a:fillRect/>
                </a:stretch>
              </a:blipFill>
            </p:spPr>
            <p:txBody>
              <a:bodyPr/>
              <a:lstStyle/>
              <a:p>
                <a:r>
                  <a:rPr lang="zh-CN" altLang="en-US">
                    <a:noFill/>
                  </a:rPr>
                  <a:t> </a:t>
                </a:r>
              </a:p>
            </p:txBody>
          </p:sp>
        </mc:Fallback>
      </mc:AlternateContent>
      <p:sp>
        <p:nvSpPr>
          <p:cNvPr id="1216" name="左大括号 1215">
            <a:extLst>
              <a:ext uri="{FF2B5EF4-FFF2-40B4-BE49-F238E27FC236}">
                <a16:creationId xmlns:a16="http://schemas.microsoft.com/office/drawing/2014/main" id="{A39B0A7D-3463-5461-8C08-8A186D4A9585}"/>
              </a:ext>
            </a:extLst>
          </p:cNvPr>
          <p:cNvSpPr/>
          <p:nvPr/>
        </p:nvSpPr>
        <p:spPr>
          <a:xfrm>
            <a:off x="10416462" y="5159193"/>
            <a:ext cx="114668" cy="457092"/>
          </a:xfrm>
          <a:prstGeom prst="leftBrace">
            <a:avLst>
              <a:gd name="adj1" fmla="val 43996"/>
              <a:gd name="adj2" fmla="val 5441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1217" name="文本框 1216">
                <a:extLst>
                  <a:ext uri="{FF2B5EF4-FFF2-40B4-BE49-F238E27FC236}">
                    <a16:creationId xmlns:a16="http://schemas.microsoft.com/office/drawing/2014/main" id="{542746BF-C1F1-62A6-81E5-C80F1EFD4066}"/>
                  </a:ext>
                </a:extLst>
              </p:cNvPr>
              <p:cNvSpPr txBox="1"/>
              <p:nvPr/>
            </p:nvSpPr>
            <p:spPr>
              <a:xfrm>
                <a:off x="10124652" y="4637829"/>
                <a:ext cx="1694198" cy="276999"/>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altLang="zh-CN" sz="1200" i="1" smtClean="0">
                              <a:solidFill>
                                <a:schemeClr val="tx1"/>
                              </a:solidFill>
                              <a:latin typeface="Cambria Math" panose="02040503050406030204" pitchFamily="18" charset="0"/>
                              <a:cs typeface="Times New Roman" panose="02020603050405020304" pitchFamily="18" charset="0"/>
                            </a:rPr>
                          </m:ctrlPr>
                        </m:sSubPr>
                        <m:e>
                          <m:r>
                            <a:rPr lang="en-US" altLang="zh-CN" sz="1200" i="1">
                              <a:solidFill>
                                <a:schemeClr val="tx1"/>
                              </a:solidFill>
                              <a:latin typeface="Cambria Math" panose="02040503050406030204" pitchFamily="18" charset="0"/>
                              <a:cs typeface="Times New Roman" panose="02020603050405020304" pitchFamily="18" charset="0"/>
                            </a:rPr>
                            <m:t>𝑦</m:t>
                          </m:r>
                        </m:e>
                        <m:sub>
                          <m:r>
                            <a:rPr lang="en-US" altLang="zh-CN" sz="1200" i="1">
                              <a:solidFill>
                                <a:schemeClr val="tx1"/>
                              </a:solidFill>
                              <a:latin typeface="Cambria Math" panose="02040503050406030204" pitchFamily="18" charset="0"/>
                              <a:cs typeface="Times New Roman" panose="02020603050405020304" pitchFamily="18" charset="0"/>
                            </a:rPr>
                            <m:t>𝑙</m:t>
                          </m:r>
                        </m:sub>
                      </m:sSub>
                      <m:sSub>
                        <m:sSubPr>
                          <m:ctrlPr>
                            <a:rPr lang="en-US" altLang="zh-CN" sz="1200" i="1">
                              <a:solidFill>
                                <a:schemeClr val="tx1"/>
                              </a:solidFill>
                              <a:latin typeface="Cambria Math" panose="02040503050406030204" pitchFamily="18" charset="0"/>
                              <a:cs typeface="Times New Roman" panose="02020603050405020304" pitchFamily="18" charset="0"/>
                            </a:rPr>
                          </m:ctrlPr>
                        </m:sSubPr>
                        <m:e>
                          <m:r>
                            <a:rPr lang="zh-CN" altLang="en-US" sz="1200" i="1" smtClean="0">
                              <a:solidFill>
                                <a:schemeClr val="tx1"/>
                              </a:solidFill>
                              <a:latin typeface="Cambria Math" panose="02040503050406030204" pitchFamily="18" charset="0"/>
                              <a:cs typeface="Times New Roman" panose="02020603050405020304" pitchFamily="18" charset="0"/>
                            </a:rPr>
                            <m:t>≠</m:t>
                          </m:r>
                          <m:r>
                            <a:rPr lang="en-US" altLang="zh-CN" sz="1200" i="1">
                              <a:solidFill>
                                <a:schemeClr val="tx1"/>
                              </a:solidFill>
                              <a:latin typeface="Cambria Math" panose="02040503050406030204" pitchFamily="18" charset="0"/>
                              <a:cs typeface="Times New Roman" panose="02020603050405020304" pitchFamily="18" charset="0"/>
                            </a:rPr>
                            <m:t>𝑦</m:t>
                          </m:r>
                        </m:e>
                        <m:sub>
                          <m:r>
                            <a:rPr lang="en-US" altLang="zh-CN" sz="1200" i="1">
                              <a:solidFill>
                                <a:schemeClr val="tx1"/>
                              </a:solidFill>
                              <a:latin typeface="Cambria Math" panose="02040503050406030204" pitchFamily="18" charset="0"/>
                              <a:cs typeface="Times New Roman" panose="02020603050405020304" pitchFamily="18" charset="0"/>
                            </a:rPr>
                            <m:t>𝑠</m:t>
                          </m:r>
                          <m:r>
                            <a:rPr lang="en-US" altLang="zh-CN" sz="1200" b="0" i="1" smtClean="0">
                              <a:solidFill>
                                <a:schemeClr val="tx1"/>
                              </a:solidFill>
                              <a:latin typeface="Cambria Math" panose="02040503050406030204" pitchFamily="18" charset="0"/>
                              <a:cs typeface="Times New Roman" panose="02020603050405020304" pitchFamily="18" charset="0"/>
                            </a:rPr>
                            <m:t> </m:t>
                          </m:r>
                        </m:sub>
                      </m:sSub>
                    </m:oMath>
                  </m:oMathPara>
                </a14:m>
                <a:endParaRPr lang="zh-CN" altLang="en-US" sz="1200" dirty="0">
                  <a:solidFill>
                    <a:srgbClr val="FF0000"/>
                  </a:solidFill>
                  <a:latin typeface="Times New Roman" panose="02020603050405020304" pitchFamily="18" charset="0"/>
                  <a:cs typeface="Times New Roman" panose="02020603050405020304" pitchFamily="18" charset="0"/>
                </a:endParaRPr>
              </a:p>
            </p:txBody>
          </p:sp>
        </mc:Choice>
        <mc:Fallback xmlns="">
          <p:sp>
            <p:nvSpPr>
              <p:cNvPr id="1217" name="文本框 1216">
                <a:extLst>
                  <a:ext uri="{FF2B5EF4-FFF2-40B4-BE49-F238E27FC236}">
                    <a16:creationId xmlns:a16="http://schemas.microsoft.com/office/drawing/2014/main" id="{542746BF-C1F1-62A6-81E5-C80F1EFD4066}"/>
                  </a:ext>
                </a:extLst>
              </p:cNvPr>
              <p:cNvSpPr txBox="1">
                <a:spLocks noRot="1" noChangeAspect="1" noMove="1" noResize="1" noEditPoints="1" noAdjustHandles="1" noChangeArrowheads="1" noChangeShapeType="1" noTextEdit="1"/>
              </p:cNvSpPr>
              <p:nvPr/>
            </p:nvSpPr>
            <p:spPr>
              <a:xfrm>
                <a:off x="10124652" y="4637829"/>
                <a:ext cx="1694198" cy="276999"/>
              </a:xfrm>
              <a:prstGeom prst="rect">
                <a:avLst/>
              </a:prstGeom>
              <a:blipFill>
                <a:blip r:embed="rId12"/>
                <a:stretch>
                  <a:fillRect/>
                </a:stretch>
              </a:blipFill>
            </p:spPr>
            <p:txBody>
              <a:bodyPr/>
              <a:lstStyle/>
              <a:p>
                <a:r>
                  <a:rPr lang="zh-CN" altLang="en-US">
                    <a:noFill/>
                  </a:rPr>
                  <a:t> </a:t>
                </a:r>
              </a:p>
            </p:txBody>
          </p:sp>
        </mc:Fallback>
      </mc:AlternateContent>
      <p:sp>
        <p:nvSpPr>
          <p:cNvPr id="1218" name="椭圆 1217">
            <a:extLst>
              <a:ext uri="{FF2B5EF4-FFF2-40B4-BE49-F238E27FC236}">
                <a16:creationId xmlns:a16="http://schemas.microsoft.com/office/drawing/2014/main" id="{6FCE794D-A2F4-867A-8668-FC9573E0DAEC}"/>
              </a:ext>
            </a:extLst>
          </p:cNvPr>
          <p:cNvSpPr/>
          <p:nvPr/>
        </p:nvSpPr>
        <p:spPr>
          <a:xfrm>
            <a:off x="10510183" y="5462083"/>
            <a:ext cx="142103" cy="142969"/>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19" name="文本框 1218">
            <a:extLst>
              <a:ext uri="{FF2B5EF4-FFF2-40B4-BE49-F238E27FC236}">
                <a16:creationId xmlns:a16="http://schemas.microsoft.com/office/drawing/2014/main" id="{D5347965-2773-C06B-119C-9583B6A67C2A}"/>
              </a:ext>
            </a:extLst>
          </p:cNvPr>
          <p:cNvSpPr txBox="1"/>
          <p:nvPr/>
        </p:nvSpPr>
        <p:spPr>
          <a:xfrm>
            <a:off x="10454578" y="5389153"/>
            <a:ext cx="261610"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4</a:t>
            </a:r>
            <a:endParaRPr lang="zh-CN" altLang="en-US" sz="1200" dirty="0">
              <a:latin typeface="Times New Roman" panose="02020603050405020304" pitchFamily="18" charset="0"/>
              <a:cs typeface="Times New Roman" panose="02020603050405020304" pitchFamily="18" charset="0"/>
            </a:endParaRPr>
          </a:p>
        </p:txBody>
      </p:sp>
      <p:sp>
        <p:nvSpPr>
          <p:cNvPr id="1220" name="椭圆 1219">
            <a:extLst>
              <a:ext uri="{FF2B5EF4-FFF2-40B4-BE49-F238E27FC236}">
                <a16:creationId xmlns:a16="http://schemas.microsoft.com/office/drawing/2014/main" id="{B435FFFF-B757-47FB-6031-3038616A1952}"/>
              </a:ext>
            </a:extLst>
          </p:cNvPr>
          <p:cNvSpPr/>
          <p:nvPr/>
        </p:nvSpPr>
        <p:spPr>
          <a:xfrm>
            <a:off x="10448202" y="4494670"/>
            <a:ext cx="142103" cy="142969"/>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21" name="文本框 1220">
            <a:extLst>
              <a:ext uri="{FF2B5EF4-FFF2-40B4-BE49-F238E27FC236}">
                <a16:creationId xmlns:a16="http://schemas.microsoft.com/office/drawing/2014/main" id="{860AD3D0-23CF-C77D-C039-A4D74FE9C600}"/>
              </a:ext>
            </a:extLst>
          </p:cNvPr>
          <p:cNvSpPr txBox="1"/>
          <p:nvPr/>
        </p:nvSpPr>
        <p:spPr>
          <a:xfrm>
            <a:off x="10392597" y="4421740"/>
            <a:ext cx="261610"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1</a:t>
            </a:r>
            <a:endParaRPr lang="zh-CN" altLang="en-US" sz="1200" dirty="0">
              <a:latin typeface="Times New Roman" panose="02020603050405020304" pitchFamily="18" charset="0"/>
              <a:cs typeface="Times New Roman" panose="02020603050405020304" pitchFamily="18" charset="0"/>
            </a:endParaRPr>
          </a:p>
        </p:txBody>
      </p:sp>
      <p:sp>
        <p:nvSpPr>
          <p:cNvPr id="1222" name="椭圆 1221">
            <a:extLst>
              <a:ext uri="{FF2B5EF4-FFF2-40B4-BE49-F238E27FC236}">
                <a16:creationId xmlns:a16="http://schemas.microsoft.com/office/drawing/2014/main" id="{BC1A9FFB-F47C-FA9B-416F-BC8DD7618C47}"/>
              </a:ext>
            </a:extLst>
          </p:cNvPr>
          <p:cNvSpPr/>
          <p:nvPr/>
        </p:nvSpPr>
        <p:spPr>
          <a:xfrm>
            <a:off x="10460558" y="4725699"/>
            <a:ext cx="142103" cy="142969"/>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23" name="文本框 1222">
            <a:extLst>
              <a:ext uri="{FF2B5EF4-FFF2-40B4-BE49-F238E27FC236}">
                <a16:creationId xmlns:a16="http://schemas.microsoft.com/office/drawing/2014/main" id="{1CCCE0DE-B14E-88CD-6B6F-FC43B0AE82D0}"/>
              </a:ext>
            </a:extLst>
          </p:cNvPr>
          <p:cNvSpPr txBox="1"/>
          <p:nvPr/>
        </p:nvSpPr>
        <p:spPr>
          <a:xfrm>
            <a:off x="10404953" y="4652769"/>
            <a:ext cx="261610"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2</a:t>
            </a:r>
            <a:endParaRPr lang="zh-CN" altLang="en-US" sz="1200" dirty="0">
              <a:latin typeface="Times New Roman" panose="02020603050405020304" pitchFamily="18" charset="0"/>
              <a:cs typeface="Times New Roman" panose="02020603050405020304" pitchFamily="18" charset="0"/>
            </a:endParaRPr>
          </a:p>
        </p:txBody>
      </p:sp>
      <p:sp>
        <p:nvSpPr>
          <p:cNvPr id="1230" name="椭圆 1229">
            <a:extLst>
              <a:ext uri="{FF2B5EF4-FFF2-40B4-BE49-F238E27FC236}">
                <a16:creationId xmlns:a16="http://schemas.microsoft.com/office/drawing/2014/main" id="{765CEE10-5FD7-E369-A4A7-FD9C060F2CD3}"/>
              </a:ext>
            </a:extLst>
          </p:cNvPr>
          <p:cNvSpPr/>
          <p:nvPr/>
        </p:nvSpPr>
        <p:spPr>
          <a:xfrm>
            <a:off x="10508124" y="5235571"/>
            <a:ext cx="142103" cy="142969"/>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31" name="文本框 1230">
            <a:extLst>
              <a:ext uri="{FF2B5EF4-FFF2-40B4-BE49-F238E27FC236}">
                <a16:creationId xmlns:a16="http://schemas.microsoft.com/office/drawing/2014/main" id="{B74B6665-2145-9ED0-949B-B3BA03095ED2}"/>
              </a:ext>
            </a:extLst>
          </p:cNvPr>
          <p:cNvSpPr txBox="1"/>
          <p:nvPr/>
        </p:nvSpPr>
        <p:spPr>
          <a:xfrm>
            <a:off x="10452519" y="5162641"/>
            <a:ext cx="261610"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3</a:t>
            </a:r>
            <a:endParaRPr lang="zh-CN" altLang="en-US" sz="1200" dirty="0">
              <a:latin typeface="Times New Roman" panose="02020603050405020304" pitchFamily="18" charset="0"/>
              <a:cs typeface="Times New Roman" panose="02020603050405020304" pitchFamily="18" charset="0"/>
            </a:endParaRPr>
          </a:p>
        </p:txBody>
      </p:sp>
      <p:cxnSp>
        <p:nvCxnSpPr>
          <p:cNvPr id="1233" name="直接箭头连接符 1232">
            <a:extLst>
              <a:ext uri="{FF2B5EF4-FFF2-40B4-BE49-F238E27FC236}">
                <a16:creationId xmlns:a16="http://schemas.microsoft.com/office/drawing/2014/main" id="{2BDBDB12-0857-D3D7-E324-0A8A11E3AE3A}"/>
              </a:ext>
            </a:extLst>
          </p:cNvPr>
          <p:cNvCxnSpPr/>
          <p:nvPr/>
        </p:nvCxnSpPr>
        <p:spPr>
          <a:xfrm>
            <a:off x="10788212" y="5333042"/>
            <a:ext cx="562232" cy="0"/>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1235" name="文本框 1234">
                <a:extLst>
                  <a:ext uri="{FF2B5EF4-FFF2-40B4-BE49-F238E27FC236}">
                    <a16:creationId xmlns:a16="http://schemas.microsoft.com/office/drawing/2014/main" id="{7A6E930E-C607-F87C-2445-3BA84D45139A}"/>
                  </a:ext>
                </a:extLst>
              </p:cNvPr>
              <p:cNvSpPr txBox="1"/>
              <p:nvPr/>
            </p:nvSpPr>
            <p:spPr>
              <a:xfrm>
                <a:off x="10719911" y="5085155"/>
                <a:ext cx="1035505" cy="276999"/>
              </a:xfrm>
              <a:prstGeom prst="rect">
                <a:avLst/>
              </a:prstGeom>
              <a:noFill/>
            </p:spPr>
            <p:txBody>
              <a:bodyPr wrap="square">
                <a:spAutoFit/>
              </a:bodyPr>
              <a:lstStyle/>
              <a:p>
                <a:r>
                  <a:rPr lang="en-US" altLang="zh-CN" sz="1200" dirty="0">
                    <a:cs typeface="Times New Roman" panose="02020603050405020304" pitchFamily="18" charset="0"/>
                  </a:rPr>
                  <a:t>S</a:t>
                </a:r>
                <a14:m>
                  <m:oMath xmlns:m="http://schemas.openxmlformats.org/officeDocument/2006/math">
                    <m:r>
                      <m:rPr>
                        <m:sty m:val="p"/>
                      </m:rPr>
                      <a:rPr lang="en-US" altLang="zh-CN" sz="1200" i="0" smtClean="0">
                        <a:latin typeface="Cambria Math" panose="02040503050406030204" pitchFamily="18" charset="0"/>
                        <a:cs typeface="Times New Roman" panose="02020603050405020304" pitchFamily="18" charset="0"/>
                      </a:rPr>
                      <m:t>imilar</m:t>
                    </m:r>
                  </m:oMath>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1235" name="文本框 1234">
                <a:extLst>
                  <a:ext uri="{FF2B5EF4-FFF2-40B4-BE49-F238E27FC236}">
                    <a16:creationId xmlns:a16="http://schemas.microsoft.com/office/drawing/2014/main" id="{7A6E930E-C607-F87C-2445-3BA84D45139A}"/>
                  </a:ext>
                </a:extLst>
              </p:cNvPr>
              <p:cNvSpPr txBox="1">
                <a:spLocks noRot="1" noChangeAspect="1" noMove="1" noResize="1" noEditPoints="1" noAdjustHandles="1" noChangeArrowheads="1" noChangeShapeType="1" noTextEdit="1"/>
              </p:cNvSpPr>
              <p:nvPr/>
            </p:nvSpPr>
            <p:spPr>
              <a:xfrm>
                <a:off x="10719911" y="5085155"/>
                <a:ext cx="1035505" cy="276999"/>
              </a:xfrm>
              <a:prstGeom prst="rect">
                <a:avLst/>
              </a:prstGeom>
              <a:blipFill>
                <a:blip r:embed="rId13"/>
                <a:stretch>
                  <a:fillRect l="-592" b="-1739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36" name="文本框 1235">
                <a:extLst>
                  <a:ext uri="{FF2B5EF4-FFF2-40B4-BE49-F238E27FC236}">
                    <a16:creationId xmlns:a16="http://schemas.microsoft.com/office/drawing/2014/main" id="{2314DFDE-A003-0488-2957-A67F7E83D7D6}"/>
                  </a:ext>
                </a:extLst>
              </p:cNvPr>
              <p:cNvSpPr txBox="1"/>
              <p:nvPr/>
            </p:nvSpPr>
            <p:spPr>
              <a:xfrm>
                <a:off x="11252579" y="5129972"/>
                <a:ext cx="447045" cy="2769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200" i="1" smtClean="0">
                              <a:solidFill>
                                <a:schemeClr val="tx1"/>
                              </a:solidFill>
                              <a:latin typeface="Cambria Math" panose="02040503050406030204" pitchFamily="18" charset="0"/>
                              <a:cs typeface="Times New Roman" panose="02020603050405020304" pitchFamily="18" charset="0"/>
                            </a:rPr>
                          </m:ctrlPr>
                        </m:sSubPr>
                        <m:e>
                          <m:r>
                            <a:rPr lang="en-US" altLang="zh-CN" sz="1200" b="0" i="1" smtClean="0">
                              <a:solidFill>
                                <a:schemeClr val="tx1"/>
                              </a:solidFill>
                              <a:latin typeface="Cambria Math" panose="02040503050406030204" pitchFamily="18" charset="0"/>
                              <a:cs typeface="Times New Roman" panose="02020603050405020304" pitchFamily="18" charset="0"/>
                            </a:rPr>
                            <m:t> </m:t>
                          </m:r>
                          <m:r>
                            <a:rPr lang="en-US" altLang="zh-CN" sz="1200" b="0" i="1" smtClean="0">
                              <a:solidFill>
                                <a:schemeClr val="tx1"/>
                              </a:solidFill>
                              <a:latin typeface="Cambria Math" panose="02040503050406030204" pitchFamily="18" charset="0"/>
                              <a:cs typeface="Times New Roman" panose="02020603050405020304" pitchFamily="18" charset="0"/>
                            </a:rPr>
                            <m:t>𝑝</m:t>
                          </m:r>
                        </m:e>
                        <m:sub>
                          <m:r>
                            <a:rPr lang="en-US" altLang="zh-CN" sz="1200" i="1">
                              <a:solidFill>
                                <a:schemeClr val="tx1"/>
                              </a:solidFill>
                              <a:latin typeface="Cambria Math" panose="02040503050406030204" pitchFamily="18" charset="0"/>
                              <a:cs typeface="Times New Roman" panose="02020603050405020304" pitchFamily="18" charset="0"/>
                            </a:rPr>
                            <m:t>𝑠</m:t>
                          </m:r>
                        </m:sub>
                      </m:sSub>
                      <m:r>
                        <a:rPr lang="en-US" altLang="zh-CN" sz="1200" b="0" i="0" smtClean="0">
                          <a:solidFill>
                            <a:schemeClr val="tx1"/>
                          </a:solidFill>
                          <a:latin typeface="Cambria Math" panose="02040503050406030204" pitchFamily="18" charset="0"/>
                          <a:cs typeface="Times New Roman" panose="02020603050405020304" pitchFamily="18" charset="0"/>
                        </a:rPr>
                        <m:t> </m:t>
                      </m:r>
                    </m:oMath>
                  </m:oMathPara>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1236" name="文本框 1235">
                <a:extLst>
                  <a:ext uri="{FF2B5EF4-FFF2-40B4-BE49-F238E27FC236}">
                    <a16:creationId xmlns:a16="http://schemas.microsoft.com/office/drawing/2014/main" id="{2314DFDE-A003-0488-2957-A67F7E83D7D6}"/>
                  </a:ext>
                </a:extLst>
              </p:cNvPr>
              <p:cNvSpPr txBox="1">
                <a:spLocks noRot="1" noChangeAspect="1" noMove="1" noResize="1" noEditPoints="1" noAdjustHandles="1" noChangeArrowheads="1" noChangeShapeType="1" noTextEdit="1"/>
              </p:cNvSpPr>
              <p:nvPr/>
            </p:nvSpPr>
            <p:spPr>
              <a:xfrm>
                <a:off x="11252579" y="5129972"/>
                <a:ext cx="447045" cy="276999"/>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39" name="文本框 1238">
                <a:extLst>
                  <a:ext uri="{FF2B5EF4-FFF2-40B4-BE49-F238E27FC236}">
                    <a16:creationId xmlns:a16="http://schemas.microsoft.com/office/drawing/2014/main" id="{8EBA2B33-076D-27D5-4C43-62E38A15A01C}"/>
                  </a:ext>
                </a:extLst>
              </p:cNvPr>
              <p:cNvSpPr txBox="1"/>
              <p:nvPr/>
            </p:nvSpPr>
            <p:spPr>
              <a:xfrm>
                <a:off x="10571679" y="5389153"/>
                <a:ext cx="331864" cy="276999"/>
              </a:xfrm>
              <a:prstGeom prst="rect">
                <a:avLst/>
              </a:prstGeom>
              <a:noFill/>
            </p:spPr>
            <p:txBody>
              <a:bodyPr wrap="square" rtlCol="0">
                <a:spAutoFit/>
              </a:bodyPr>
              <a:lstStyle/>
              <a:p>
                <a:pPr algn="ctr"/>
                <a14:m>
                  <m:oMathPara xmlns:m="http://schemas.openxmlformats.org/officeDocument/2006/math">
                    <m:oMathParaPr>
                      <m:jc m:val="left"/>
                    </m:oMathParaPr>
                    <m:oMath xmlns:m="http://schemas.openxmlformats.org/officeDocument/2006/math">
                      <m:sSub>
                        <m:sSubPr>
                          <m:ctrlPr>
                            <a:rPr lang="en-US" altLang="zh-CN" sz="1200" i="1" smtClean="0">
                              <a:solidFill>
                                <a:schemeClr val="tx1"/>
                              </a:solidFill>
                              <a:latin typeface="Cambria Math" panose="02040503050406030204" pitchFamily="18" charset="0"/>
                              <a:cs typeface="Times New Roman" panose="02020603050405020304" pitchFamily="18" charset="0"/>
                            </a:rPr>
                          </m:ctrlPr>
                        </m:sSubPr>
                        <m:e>
                          <m:r>
                            <a:rPr lang="en-US" altLang="zh-CN" sz="1200" b="0" i="1" smtClean="0">
                              <a:solidFill>
                                <a:schemeClr val="tx1"/>
                              </a:solidFill>
                              <a:latin typeface="Cambria Math" panose="02040503050406030204" pitchFamily="18" charset="0"/>
                              <a:cs typeface="Times New Roman" panose="02020603050405020304" pitchFamily="18" charset="0"/>
                            </a:rPr>
                            <m:t>𝑝</m:t>
                          </m:r>
                        </m:e>
                        <m:sub>
                          <m:r>
                            <a:rPr lang="en-US" altLang="zh-CN" sz="1200" i="1">
                              <a:solidFill>
                                <a:schemeClr val="tx1"/>
                              </a:solidFill>
                              <a:latin typeface="Cambria Math" panose="02040503050406030204" pitchFamily="18" charset="0"/>
                              <a:cs typeface="Times New Roman" panose="02020603050405020304" pitchFamily="18" charset="0"/>
                            </a:rPr>
                            <m:t>𝑙</m:t>
                          </m:r>
                        </m:sub>
                      </m:sSub>
                    </m:oMath>
                  </m:oMathPara>
                </a14:m>
                <a:endParaRPr lang="zh-CN" altLang="en-US" sz="12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1239" name="文本框 1238">
                <a:extLst>
                  <a:ext uri="{FF2B5EF4-FFF2-40B4-BE49-F238E27FC236}">
                    <a16:creationId xmlns:a16="http://schemas.microsoft.com/office/drawing/2014/main" id="{8EBA2B33-076D-27D5-4C43-62E38A15A01C}"/>
                  </a:ext>
                </a:extLst>
              </p:cNvPr>
              <p:cNvSpPr txBox="1">
                <a:spLocks noRot="1" noChangeAspect="1" noMove="1" noResize="1" noEditPoints="1" noAdjustHandles="1" noChangeArrowheads="1" noChangeShapeType="1" noTextEdit="1"/>
              </p:cNvSpPr>
              <p:nvPr/>
            </p:nvSpPr>
            <p:spPr>
              <a:xfrm>
                <a:off x="10571679" y="5389153"/>
                <a:ext cx="331864" cy="276999"/>
              </a:xfrm>
              <a:prstGeom prst="rect">
                <a:avLst/>
              </a:prstGeom>
              <a:blipFill>
                <a:blip r:embed="rId15"/>
                <a:stretch>
                  <a:fillRect b="-2222"/>
                </a:stretch>
              </a:blipFill>
            </p:spPr>
            <p:txBody>
              <a:bodyPr/>
              <a:lstStyle/>
              <a:p>
                <a:r>
                  <a:rPr lang="zh-CN" altLang="en-US">
                    <a:noFill/>
                  </a:rPr>
                  <a:t> </a:t>
                </a:r>
              </a:p>
            </p:txBody>
          </p:sp>
        </mc:Fallback>
      </mc:AlternateContent>
      <p:cxnSp>
        <p:nvCxnSpPr>
          <p:cNvPr id="1240" name="直接箭头连接符 1239">
            <a:extLst>
              <a:ext uri="{FF2B5EF4-FFF2-40B4-BE49-F238E27FC236}">
                <a16:creationId xmlns:a16="http://schemas.microsoft.com/office/drawing/2014/main" id="{17D3AF8E-768E-6FFF-A2DD-ED6B26C1F47E}"/>
              </a:ext>
            </a:extLst>
          </p:cNvPr>
          <p:cNvCxnSpPr>
            <a:cxnSpLocks/>
          </p:cNvCxnSpPr>
          <p:nvPr/>
        </p:nvCxnSpPr>
        <p:spPr>
          <a:xfrm>
            <a:off x="10786154" y="5592474"/>
            <a:ext cx="582825" cy="0"/>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1241" name="文本框 1240">
                <a:extLst>
                  <a:ext uri="{FF2B5EF4-FFF2-40B4-BE49-F238E27FC236}">
                    <a16:creationId xmlns:a16="http://schemas.microsoft.com/office/drawing/2014/main" id="{CA658DD6-0561-7064-93C7-1AA6FF4E851F}"/>
                  </a:ext>
                </a:extLst>
              </p:cNvPr>
              <p:cNvSpPr txBox="1"/>
              <p:nvPr/>
            </p:nvSpPr>
            <p:spPr>
              <a:xfrm>
                <a:off x="10595115" y="5315597"/>
                <a:ext cx="1035505"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altLang="zh-CN" sz="1200">
                          <a:latin typeface="Cambria Math" panose="02040503050406030204" pitchFamily="18" charset="0"/>
                          <a:cs typeface="Times New Roman" panose="02020603050405020304" pitchFamily="18" charset="0"/>
                        </a:rPr>
                        <m:t>D</m:t>
                      </m:r>
                      <m:r>
                        <m:rPr>
                          <m:sty m:val="p"/>
                        </m:rPr>
                        <a:rPr lang="en-US" altLang="zh-CN" sz="1200" i="0">
                          <a:latin typeface="Cambria Math" panose="02040503050406030204" pitchFamily="18" charset="0"/>
                          <a:cs typeface="Times New Roman" panose="02020603050405020304" pitchFamily="18" charset="0"/>
                        </a:rPr>
                        <m:t>issimilar</m:t>
                      </m:r>
                    </m:oMath>
                  </m:oMathPara>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1241" name="文本框 1240">
                <a:extLst>
                  <a:ext uri="{FF2B5EF4-FFF2-40B4-BE49-F238E27FC236}">
                    <a16:creationId xmlns:a16="http://schemas.microsoft.com/office/drawing/2014/main" id="{CA658DD6-0561-7064-93C7-1AA6FF4E851F}"/>
                  </a:ext>
                </a:extLst>
              </p:cNvPr>
              <p:cNvSpPr txBox="1">
                <a:spLocks noRot="1" noChangeAspect="1" noMove="1" noResize="1" noEditPoints="1" noAdjustHandles="1" noChangeArrowheads="1" noChangeShapeType="1" noTextEdit="1"/>
              </p:cNvSpPr>
              <p:nvPr/>
            </p:nvSpPr>
            <p:spPr>
              <a:xfrm>
                <a:off x="10595115" y="5315597"/>
                <a:ext cx="1035505" cy="276999"/>
              </a:xfrm>
              <a:prstGeom prst="rect">
                <a:avLst/>
              </a:prstGeom>
              <a:blipFill>
                <a:blip r:embed="rId1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42" name="文本框 1241">
                <a:extLst>
                  <a:ext uri="{FF2B5EF4-FFF2-40B4-BE49-F238E27FC236}">
                    <a16:creationId xmlns:a16="http://schemas.microsoft.com/office/drawing/2014/main" id="{7EEB4FEA-FB7C-FC55-FE5E-06B1B3976A5C}"/>
                  </a:ext>
                </a:extLst>
              </p:cNvPr>
              <p:cNvSpPr txBox="1"/>
              <p:nvPr/>
            </p:nvSpPr>
            <p:spPr>
              <a:xfrm>
                <a:off x="11293768" y="5389153"/>
                <a:ext cx="447045" cy="2769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200" i="1" smtClean="0">
                              <a:solidFill>
                                <a:schemeClr val="tx1"/>
                              </a:solidFill>
                              <a:latin typeface="Cambria Math" panose="02040503050406030204" pitchFamily="18" charset="0"/>
                              <a:cs typeface="Times New Roman" panose="02020603050405020304" pitchFamily="18" charset="0"/>
                            </a:rPr>
                          </m:ctrlPr>
                        </m:sSubPr>
                        <m:e>
                          <m:r>
                            <a:rPr lang="en-US" altLang="zh-CN" sz="1200" b="0" i="1" smtClean="0">
                              <a:solidFill>
                                <a:schemeClr val="tx1"/>
                              </a:solidFill>
                              <a:latin typeface="Cambria Math" panose="02040503050406030204" pitchFamily="18" charset="0"/>
                              <a:cs typeface="Times New Roman" panose="02020603050405020304" pitchFamily="18" charset="0"/>
                            </a:rPr>
                            <m:t> </m:t>
                          </m:r>
                          <m:r>
                            <a:rPr lang="en-US" altLang="zh-CN" sz="1200" b="0" i="1" smtClean="0">
                              <a:solidFill>
                                <a:schemeClr val="tx1"/>
                              </a:solidFill>
                              <a:latin typeface="Cambria Math" panose="02040503050406030204" pitchFamily="18" charset="0"/>
                              <a:cs typeface="Times New Roman" panose="02020603050405020304" pitchFamily="18" charset="0"/>
                            </a:rPr>
                            <m:t>𝑝</m:t>
                          </m:r>
                        </m:e>
                        <m:sub>
                          <m:r>
                            <a:rPr lang="en-US" altLang="zh-CN" sz="1200" i="1">
                              <a:solidFill>
                                <a:schemeClr val="tx1"/>
                              </a:solidFill>
                              <a:latin typeface="Cambria Math" panose="02040503050406030204" pitchFamily="18" charset="0"/>
                              <a:cs typeface="Times New Roman" panose="02020603050405020304" pitchFamily="18" charset="0"/>
                            </a:rPr>
                            <m:t>𝑠</m:t>
                          </m:r>
                        </m:sub>
                      </m:sSub>
                      <m:r>
                        <a:rPr lang="en-US" altLang="zh-CN" sz="1200" b="0" i="0" smtClean="0">
                          <a:solidFill>
                            <a:schemeClr val="tx1"/>
                          </a:solidFill>
                          <a:latin typeface="Cambria Math" panose="02040503050406030204" pitchFamily="18" charset="0"/>
                          <a:cs typeface="Times New Roman" panose="02020603050405020304" pitchFamily="18" charset="0"/>
                        </a:rPr>
                        <m:t> </m:t>
                      </m:r>
                    </m:oMath>
                  </m:oMathPara>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1242" name="文本框 1241">
                <a:extLst>
                  <a:ext uri="{FF2B5EF4-FFF2-40B4-BE49-F238E27FC236}">
                    <a16:creationId xmlns:a16="http://schemas.microsoft.com/office/drawing/2014/main" id="{7EEB4FEA-FB7C-FC55-FE5E-06B1B3976A5C}"/>
                  </a:ext>
                </a:extLst>
              </p:cNvPr>
              <p:cNvSpPr txBox="1">
                <a:spLocks noRot="1" noChangeAspect="1" noMove="1" noResize="1" noEditPoints="1" noAdjustHandles="1" noChangeArrowheads="1" noChangeShapeType="1" noTextEdit="1"/>
              </p:cNvSpPr>
              <p:nvPr/>
            </p:nvSpPr>
            <p:spPr>
              <a:xfrm>
                <a:off x="11293768" y="5389153"/>
                <a:ext cx="447045" cy="276999"/>
              </a:xfrm>
              <a:prstGeom prst="rect">
                <a:avLst/>
              </a:prstGeom>
              <a:blipFill>
                <a:blip r:embed="rId17"/>
                <a:stretch>
                  <a:fillRect b="-2222"/>
                </a:stretch>
              </a:blipFill>
            </p:spPr>
            <p:txBody>
              <a:bodyPr/>
              <a:lstStyle/>
              <a:p>
                <a:r>
                  <a:rPr lang="zh-CN" altLang="en-US">
                    <a:noFill/>
                  </a:rPr>
                  <a:t> </a:t>
                </a:r>
              </a:p>
            </p:txBody>
          </p:sp>
        </mc:Fallback>
      </mc:AlternateContent>
      <p:sp>
        <p:nvSpPr>
          <p:cNvPr id="1254" name="椭圆 1253">
            <a:extLst>
              <a:ext uri="{FF2B5EF4-FFF2-40B4-BE49-F238E27FC236}">
                <a16:creationId xmlns:a16="http://schemas.microsoft.com/office/drawing/2014/main" id="{A617E40C-6A08-DB3B-5FC9-315D9D93F7F7}"/>
              </a:ext>
            </a:extLst>
          </p:cNvPr>
          <p:cNvSpPr/>
          <p:nvPr/>
        </p:nvSpPr>
        <p:spPr>
          <a:xfrm>
            <a:off x="215413" y="2017422"/>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255" name="文本框 1254">
            <a:extLst>
              <a:ext uri="{FF2B5EF4-FFF2-40B4-BE49-F238E27FC236}">
                <a16:creationId xmlns:a16="http://schemas.microsoft.com/office/drawing/2014/main" id="{FCB69CFC-90C5-D333-D18B-E8C82A0704E5}"/>
              </a:ext>
            </a:extLst>
          </p:cNvPr>
          <p:cNvSpPr txBox="1"/>
          <p:nvPr/>
        </p:nvSpPr>
        <p:spPr>
          <a:xfrm>
            <a:off x="136013" y="1947884"/>
            <a:ext cx="292068" cy="276999"/>
          </a:xfrm>
          <a:prstGeom prst="rect">
            <a:avLst/>
          </a:prstGeom>
          <a:noFill/>
        </p:spPr>
        <p:txBody>
          <a:bodyPr wrap="non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sp>
        <p:nvSpPr>
          <p:cNvPr id="1256" name="椭圆 1255">
            <a:extLst>
              <a:ext uri="{FF2B5EF4-FFF2-40B4-BE49-F238E27FC236}">
                <a16:creationId xmlns:a16="http://schemas.microsoft.com/office/drawing/2014/main" id="{19CEB39A-5D7E-16F8-6F7C-78314B4E843D}"/>
              </a:ext>
            </a:extLst>
          </p:cNvPr>
          <p:cNvSpPr/>
          <p:nvPr/>
        </p:nvSpPr>
        <p:spPr>
          <a:xfrm>
            <a:off x="382317" y="2020196"/>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1257" name="文本框 1256">
            <a:extLst>
              <a:ext uri="{FF2B5EF4-FFF2-40B4-BE49-F238E27FC236}">
                <a16:creationId xmlns:a16="http://schemas.microsoft.com/office/drawing/2014/main" id="{A7711B4D-98AF-A245-82BB-23A326D7D2C6}"/>
              </a:ext>
            </a:extLst>
          </p:cNvPr>
          <p:cNvSpPr txBox="1"/>
          <p:nvPr/>
        </p:nvSpPr>
        <p:spPr>
          <a:xfrm flipH="1">
            <a:off x="312208" y="1917532"/>
            <a:ext cx="227765" cy="307777"/>
          </a:xfrm>
          <a:prstGeom prst="rect">
            <a:avLst/>
          </a:prstGeom>
          <a:noFill/>
        </p:spPr>
        <p:txBody>
          <a:bodyPr wrap="square" rtlCol="0">
            <a:spAutoFit/>
          </a:bodyPr>
          <a:lstStyle/>
          <a:p>
            <a:r>
              <a:rPr lang="en-US" altLang="zh-CN" sz="1400" b="1" dirty="0"/>
              <a:t>-</a:t>
            </a:r>
            <a:endParaRPr lang="zh-CN" altLang="en-US" sz="1400" b="1" dirty="0"/>
          </a:p>
        </p:txBody>
      </p:sp>
      <p:sp>
        <p:nvSpPr>
          <p:cNvPr id="1261" name="文本框 1260">
            <a:extLst>
              <a:ext uri="{FF2B5EF4-FFF2-40B4-BE49-F238E27FC236}">
                <a16:creationId xmlns:a16="http://schemas.microsoft.com/office/drawing/2014/main" id="{D014BFFD-5436-CA3C-6766-882A90AC1FF6}"/>
              </a:ext>
            </a:extLst>
          </p:cNvPr>
          <p:cNvSpPr txBox="1"/>
          <p:nvPr/>
        </p:nvSpPr>
        <p:spPr>
          <a:xfrm>
            <a:off x="452054" y="1957013"/>
            <a:ext cx="2244964"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Labeled (Positive or n</a:t>
            </a:r>
            <a:r>
              <a:rPr lang="zh-CN" altLang="en-US" sz="1200" dirty="0">
                <a:latin typeface="Times New Roman" panose="02020603050405020304" pitchFamily="18" charset="0"/>
                <a:cs typeface="Times New Roman" panose="02020603050405020304" pitchFamily="18" charset="0"/>
              </a:rPr>
              <a:t>egative</a:t>
            </a:r>
            <a:r>
              <a:rPr lang="en-US" altLang="zh-CN" sz="1200" dirty="0">
                <a:latin typeface="Times New Roman" panose="02020603050405020304" pitchFamily="18" charset="0"/>
                <a:cs typeface="Times New Roman" panose="02020603050405020304" pitchFamily="18" charset="0"/>
              </a:rPr>
              <a:t>)</a:t>
            </a:r>
            <a:endParaRPr lang="zh-CN" altLang="en-US" sz="1200" dirty="0">
              <a:latin typeface="Times New Roman" panose="02020603050405020304" pitchFamily="18" charset="0"/>
              <a:cs typeface="Times New Roman" panose="02020603050405020304" pitchFamily="18" charset="0"/>
            </a:endParaRPr>
          </a:p>
        </p:txBody>
      </p:sp>
      <p:sp>
        <p:nvSpPr>
          <p:cNvPr id="26" name="矩形 25">
            <a:extLst>
              <a:ext uri="{FF2B5EF4-FFF2-40B4-BE49-F238E27FC236}">
                <a16:creationId xmlns:a16="http://schemas.microsoft.com/office/drawing/2014/main" id="{D67C9113-CB56-9BA4-D533-D571DDE1A2E9}"/>
              </a:ext>
            </a:extLst>
          </p:cNvPr>
          <p:cNvSpPr/>
          <p:nvPr/>
        </p:nvSpPr>
        <p:spPr>
          <a:xfrm>
            <a:off x="116407" y="1933769"/>
            <a:ext cx="2309198" cy="461664"/>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文本框 33">
            <a:extLst>
              <a:ext uri="{FF2B5EF4-FFF2-40B4-BE49-F238E27FC236}">
                <a16:creationId xmlns:a16="http://schemas.microsoft.com/office/drawing/2014/main" id="{45F68B60-A635-151E-65DC-C11A228C53F1}"/>
              </a:ext>
            </a:extLst>
          </p:cNvPr>
          <p:cNvSpPr txBox="1"/>
          <p:nvPr/>
        </p:nvSpPr>
        <p:spPr>
          <a:xfrm>
            <a:off x="6065385" y="1095314"/>
            <a:ext cx="242374" cy="246221"/>
          </a:xfrm>
          <a:prstGeom prst="rect">
            <a:avLst/>
          </a:prstGeom>
          <a:noFill/>
        </p:spPr>
        <p:txBody>
          <a:bodyPr wrap="none" rtlCol="0">
            <a:spAutoFit/>
          </a:bodyPr>
          <a:lstStyle/>
          <a:p>
            <a:r>
              <a:rPr lang="en-US" altLang="zh-CN" sz="1000" dirty="0">
                <a:latin typeface="Times New Roman" panose="02020603050405020304" pitchFamily="18" charset="0"/>
                <a:cs typeface="Times New Roman" panose="02020603050405020304" pitchFamily="18" charset="0"/>
              </a:rPr>
              <a:t>?</a:t>
            </a:r>
            <a:endParaRPr lang="zh-CN" altLang="en-US" sz="1000" dirty="0">
              <a:latin typeface="Times New Roman" panose="02020603050405020304" pitchFamily="18" charset="0"/>
              <a:cs typeface="Times New Roman" panose="02020603050405020304" pitchFamily="18" charset="0"/>
            </a:endParaRPr>
          </a:p>
        </p:txBody>
      </p:sp>
      <p:sp>
        <p:nvSpPr>
          <p:cNvPr id="36" name="椭圆 35">
            <a:extLst>
              <a:ext uri="{FF2B5EF4-FFF2-40B4-BE49-F238E27FC236}">
                <a16:creationId xmlns:a16="http://schemas.microsoft.com/office/drawing/2014/main" id="{A12B5497-F54E-1EB9-E29B-BDE7261074AA}"/>
              </a:ext>
            </a:extLst>
          </p:cNvPr>
          <p:cNvSpPr/>
          <p:nvPr/>
        </p:nvSpPr>
        <p:spPr>
          <a:xfrm>
            <a:off x="376999" y="2185528"/>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899" name="椭圆 898">
            <a:extLst>
              <a:ext uri="{FF2B5EF4-FFF2-40B4-BE49-F238E27FC236}">
                <a16:creationId xmlns:a16="http://schemas.microsoft.com/office/drawing/2014/main" id="{1167CEE8-C511-19A9-365A-D835BF5F694D}"/>
              </a:ext>
            </a:extLst>
          </p:cNvPr>
          <p:cNvSpPr/>
          <p:nvPr/>
        </p:nvSpPr>
        <p:spPr>
          <a:xfrm>
            <a:off x="210524" y="2181670"/>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900" name="文本框 899">
            <a:extLst>
              <a:ext uri="{FF2B5EF4-FFF2-40B4-BE49-F238E27FC236}">
                <a16:creationId xmlns:a16="http://schemas.microsoft.com/office/drawing/2014/main" id="{265A743D-633F-DFE9-7FD5-699FF6228A69}"/>
              </a:ext>
            </a:extLst>
          </p:cNvPr>
          <p:cNvSpPr txBox="1"/>
          <p:nvPr/>
        </p:nvSpPr>
        <p:spPr>
          <a:xfrm>
            <a:off x="449162" y="2119076"/>
            <a:ext cx="2244964"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Unlabeled </a:t>
            </a:r>
            <a:endParaRPr lang="zh-CN" altLang="en-US" sz="1200" dirty="0">
              <a:latin typeface="Times New Roman" panose="02020603050405020304" pitchFamily="18" charset="0"/>
              <a:cs typeface="Times New Roman" panose="02020603050405020304" pitchFamily="18" charset="0"/>
            </a:endParaRPr>
          </a:p>
        </p:txBody>
      </p:sp>
      <p:sp>
        <p:nvSpPr>
          <p:cNvPr id="909" name="文本框 908">
            <a:extLst>
              <a:ext uri="{FF2B5EF4-FFF2-40B4-BE49-F238E27FC236}">
                <a16:creationId xmlns:a16="http://schemas.microsoft.com/office/drawing/2014/main" id="{2D0713EF-173C-B398-159C-2401B1E486B5}"/>
              </a:ext>
            </a:extLst>
          </p:cNvPr>
          <p:cNvSpPr txBox="1"/>
          <p:nvPr/>
        </p:nvSpPr>
        <p:spPr>
          <a:xfrm>
            <a:off x="2347930" y="3268090"/>
            <a:ext cx="242374" cy="246221"/>
          </a:xfrm>
          <a:prstGeom prst="rect">
            <a:avLst/>
          </a:prstGeom>
          <a:noFill/>
        </p:spPr>
        <p:txBody>
          <a:bodyPr wrap="none" rtlCol="0">
            <a:spAutoFit/>
          </a:bodyPr>
          <a:lstStyle/>
          <a:p>
            <a:r>
              <a:rPr lang="en-US" altLang="zh-CN" sz="1000" dirty="0">
                <a:latin typeface="Times New Roman" panose="02020603050405020304" pitchFamily="18" charset="0"/>
                <a:cs typeface="Times New Roman" panose="02020603050405020304" pitchFamily="18" charset="0"/>
              </a:rPr>
              <a:t>?</a:t>
            </a:r>
            <a:endParaRPr lang="zh-CN" altLang="en-US" sz="1000" dirty="0">
              <a:latin typeface="Times New Roman" panose="02020603050405020304" pitchFamily="18" charset="0"/>
              <a:cs typeface="Times New Roman" panose="02020603050405020304" pitchFamily="18" charset="0"/>
            </a:endParaRPr>
          </a:p>
        </p:txBody>
      </p:sp>
      <p:pic>
        <p:nvPicPr>
          <p:cNvPr id="346" name="图片 345">
            <a:extLst>
              <a:ext uri="{FF2B5EF4-FFF2-40B4-BE49-F238E27FC236}">
                <a16:creationId xmlns:a16="http://schemas.microsoft.com/office/drawing/2014/main" id="{DAA4013A-3624-FB9A-DAC5-5CA6EEAF16AE}"/>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rot="16200000">
            <a:off x="5292566" y="2880335"/>
            <a:ext cx="210591" cy="969828"/>
          </a:xfrm>
          <a:prstGeom prst="rect">
            <a:avLst/>
          </a:prstGeom>
        </p:spPr>
      </p:pic>
      <p:pic>
        <p:nvPicPr>
          <p:cNvPr id="376" name="图片 375">
            <a:extLst>
              <a:ext uri="{FF2B5EF4-FFF2-40B4-BE49-F238E27FC236}">
                <a16:creationId xmlns:a16="http://schemas.microsoft.com/office/drawing/2014/main" id="{FBD4F333-181B-50F6-F556-15F06EC37815}"/>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rot="16200000">
            <a:off x="5298596" y="4214948"/>
            <a:ext cx="210591" cy="980911"/>
          </a:xfrm>
          <a:prstGeom prst="rect">
            <a:avLst/>
          </a:prstGeom>
        </p:spPr>
      </p:pic>
      <p:pic>
        <p:nvPicPr>
          <p:cNvPr id="379" name="图片 378">
            <a:extLst>
              <a:ext uri="{FF2B5EF4-FFF2-40B4-BE49-F238E27FC236}">
                <a16:creationId xmlns:a16="http://schemas.microsoft.com/office/drawing/2014/main" id="{8676FE00-15C8-22D6-27D7-71E5818FDF20}"/>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rot="16200000">
            <a:off x="5298754" y="3543696"/>
            <a:ext cx="210591" cy="969828"/>
          </a:xfrm>
          <a:prstGeom prst="rect">
            <a:avLst/>
          </a:prstGeom>
        </p:spPr>
      </p:pic>
      <p:pic>
        <p:nvPicPr>
          <p:cNvPr id="1268" name="图片 1267">
            <a:extLst>
              <a:ext uri="{FF2B5EF4-FFF2-40B4-BE49-F238E27FC236}">
                <a16:creationId xmlns:a16="http://schemas.microsoft.com/office/drawing/2014/main" id="{8590517B-8B9B-B4CC-B163-2E606594CA59}"/>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8670302" y="3331766"/>
            <a:ext cx="545702" cy="545702"/>
          </a:xfrm>
          <a:prstGeom prst="rect">
            <a:avLst/>
          </a:prstGeom>
        </p:spPr>
      </p:pic>
      <p:cxnSp>
        <p:nvCxnSpPr>
          <p:cNvPr id="1272" name="直接箭头连接符 1271">
            <a:extLst>
              <a:ext uri="{FF2B5EF4-FFF2-40B4-BE49-F238E27FC236}">
                <a16:creationId xmlns:a16="http://schemas.microsoft.com/office/drawing/2014/main" id="{E6333FE1-A814-A878-859F-4A6CE1BFE8A8}"/>
              </a:ext>
            </a:extLst>
          </p:cNvPr>
          <p:cNvCxnSpPr>
            <a:cxnSpLocks/>
          </p:cNvCxnSpPr>
          <p:nvPr/>
        </p:nvCxnSpPr>
        <p:spPr>
          <a:xfrm>
            <a:off x="8297871" y="2808292"/>
            <a:ext cx="254587"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274" name="文本框 1273">
            <a:extLst>
              <a:ext uri="{FF2B5EF4-FFF2-40B4-BE49-F238E27FC236}">
                <a16:creationId xmlns:a16="http://schemas.microsoft.com/office/drawing/2014/main" id="{798E354C-96B5-7BF3-4529-A6CBC5573344}"/>
              </a:ext>
            </a:extLst>
          </p:cNvPr>
          <p:cNvSpPr txBox="1"/>
          <p:nvPr/>
        </p:nvSpPr>
        <p:spPr>
          <a:xfrm>
            <a:off x="9216004" y="3784272"/>
            <a:ext cx="1889493" cy="276999"/>
          </a:xfrm>
          <a:prstGeom prst="rect">
            <a:avLst/>
          </a:prstGeom>
          <a:noFill/>
        </p:spPr>
        <p:txBody>
          <a:bodyPr wrap="square">
            <a:spAutoFit/>
          </a:bodyPr>
          <a:lstStyle/>
          <a:p>
            <a:pPr algn="ctr"/>
            <a:r>
              <a:rPr lang="en-US" altLang="zh-CN" sz="1200" i="0" dirty="0">
                <a:effectLst/>
                <a:latin typeface="Times New Roman" panose="02020603050405020304" pitchFamily="18" charset="0"/>
                <a:cs typeface="Times New Roman" panose="02020603050405020304" pitchFamily="18" charset="0"/>
              </a:rPr>
              <a:t>Activated prompt</a:t>
            </a:r>
            <a:endParaRPr lang="zh-CN" altLang="en-US" sz="1200" dirty="0">
              <a:latin typeface="Times New Roman" panose="02020603050405020304" pitchFamily="18" charset="0"/>
              <a:cs typeface="Times New Roman" panose="02020603050405020304" pitchFamily="18" charset="0"/>
            </a:endParaRPr>
          </a:p>
        </p:txBody>
      </p:sp>
      <p:cxnSp>
        <p:nvCxnSpPr>
          <p:cNvPr id="1275" name="直接箭头连接符 1274">
            <a:extLst>
              <a:ext uri="{FF2B5EF4-FFF2-40B4-BE49-F238E27FC236}">
                <a16:creationId xmlns:a16="http://schemas.microsoft.com/office/drawing/2014/main" id="{D93F995B-8912-15B3-865E-92321604EF8A}"/>
              </a:ext>
            </a:extLst>
          </p:cNvPr>
          <p:cNvCxnSpPr>
            <a:cxnSpLocks/>
          </p:cNvCxnSpPr>
          <p:nvPr/>
        </p:nvCxnSpPr>
        <p:spPr>
          <a:xfrm>
            <a:off x="8304354" y="3590984"/>
            <a:ext cx="254587"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276" name="直接箭头连接符 1275">
            <a:extLst>
              <a:ext uri="{FF2B5EF4-FFF2-40B4-BE49-F238E27FC236}">
                <a16:creationId xmlns:a16="http://schemas.microsoft.com/office/drawing/2014/main" id="{813F059F-7243-9ECB-3006-0730FE256984}"/>
              </a:ext>
            </a:extLst>
          </p:cNvPr>
          <p:cNvCxnSpPr>
            <a:cxnSpLocks/>
          </p:cNvCxnSpPr>
          <p:nvPr/>
        </p:nvCxnSpPr>
        <p:spPr>
          <a:xfrm>
            <a:off x="9401235" y="2935287"/>
            <a:ext cx="123989" cy="9694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278" name="直接箭头连接符 1277">
            <a:extLst>
              <a:ext uri="{FF2B5EF4-FFF2-40B4-BE49-F238E27FC236}">
                <a16:creationId xmlns:a16="http://schemas.microsoft.com/office/drawing/2014/main" id="{AE1915F0-7E6B-4F4B-3F12-032AA6370A31}"/>
              </a:ext>
            </a:extLst>
          </p:cNvPr>
          <p:cNvCxnSpPr>
            <a:cxnSpLocks/>
          </p:cNvCxnSpPr>
          <p:nvPr/>
        </p:nvCxnSpPr>
        <p:spPr>
          <a:xfrm flipV="1">
            <a:off x="9391716" y="3448975"/>
            <a:ext cx="145116" cy="6182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772" name="文本框 771">
            <a:extLst>
              <a:ext uri="{FF2B5EF4-FFF2-40B4-BE49-F238E27FC236}">
                <a16:creationId xmlns:a16="http://schemas.microsoft.com/office/drawing/2014/main" id="{6C49B781-4E18-0EF6-4FDB-BD68EC7DFE62}"/>
              </a:ext>
            </a:extLst>
          </p:cNvPr>
          <p:cNvSpPr txBox="1"/>
          <p:nvPr/>
        </p:nvSpPr>
        <p:spPr>
          <a:xfrm>
            <a:off x="10771125" y="3000529"/>
            <a:ext cx="942822" cy="461665"/>
          </a:xfrm>
          <a:prstGeom prst="rect">
            <a:avLst/>
          </a:prstGeom>
          <a:noFill/>
        </p:spPr>
        <p:txBody>
          <a:bodyPr wrap="square">
            <a:spAutoFit/>
          </a:bodyPr>
          <a:lstStyle/>
          <a:p>
            <a:pPr algn="ctr"/>
            <a:r>
              <a:rPr lang="en-US" altLang="zh-CN" sz="1200" dirty="0">
                <a:solidFill>
                  <a:srgbClr val="2C2C36"/>
                </a:solidFill>
                <a:latin typeface="Times New Roman" panose="02020603050405020304" pitchFamily="18" charset="0"/>
                <a:cs typeface="Times New Roman" panose="02020603050405020304" pitchFamily="18" charset="0"/>
              </a:rPr>
              <a:t>Dataset</a:t>
            </a:r>
          </a:p>
          <a:p>
            <a:pPr algn="ctr"/>
            <a:r>
              <a:rPr lang="en-US" altLang="zh-CN" sz="1200" i="0" dirty="0">
                <a:solidFill>
                  <a:srgbClr val="2C2C36"/>
                </a:solidFill>
                <a:effectLst/>
                <a:latin typeface="Times New Roman" panose="02020603050405020304" pitchFamily="18" charset="0"/>
                <a:cs typeface="Times New Roman" panose="02020603050405020304" pitchFamily="18" charset="0"/>
              </a:rPr>
              <a:t>ownership?</a:t>
            </a:r>
            <a:endParaRPr lang="zh-CN" altLang="en-US" sz="1200" dirty="0"/>
          </a:p>
        </p:txBody>
      </p:sp>
      <p:cxnSp>
        <p:nvCxnSpPr>
          <p:cNvPr id="773" name="直接箭头连接符 772">
            <a:extLst>
              <a:ext uri="{FF2B5EF4-FFF2-40B4-BE49-F238E27FC236}">
                <a16:creationId xmlns:a16="http://schemas.microsoft.com/office/drawing/2014/main" id="{3914DFC9-16F6-6A0A-B634-6BEBFEC1D514}"/>
              </a:ext>
            </a:extLst>
          </p:cNvPr>
          <p:cNvCxnSpPr>
            <a:cxnSpLocks/>
          </p:cNvCxnSpPr>
          <p:nvPr/>
        </p:nvCxnSpPr>
        <p:spPr>
          <a:xfrm>
            <a:off x="10555583" y="3240863"/>
            <a:ext cx="310212"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803" name="矩形 802">
            <a:extLst>
              <a:ext uri="{FF2B5EF4-FFF2-40B4-BE49-F238E27FC236}">
                <a16:creationId xmlns:a16="http://schemas.microsoft.com/office/drawing/2014/main" id="{7E4EA71B-1807-E3A4-B8B1-205643780EC7}"/>
              </a:ext>
            </a:extLst>
          </p:cNvPr>
          <p:cNvSpPr/>
          <p:nvPr/>
        </p:nvSpPr>
        <p:spPr>
          <a:xfrm>
            <a:off x="6638834" y="2266653"/>
            <a:ext cx="4975992" cy="1862930"/>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04" name="矩形 803">
            <a:extLst>
              <a:ext uri="{FF2B5EF4-FFF2-40B4-BE49-F238E27FC236}">
                <a16:creationId xmlns:a16="http://schemas.microsoft.com/office/drawing/2014/main" id="{D85F0E38-3F7E-5AF4-CFD4-7B313195B852}"/>
              </a:ext>
            </a:extLst>
          </p:cNvPr>
          <p:cNvSpPr/>
          <p:nvPr/>
        </p:nvSpPr>
        <p:spPr>
          <a:xfrm>
            <a:off x="6627607" y="4340406"/>
            <a:ext cx="5010211" cy="1417287"/>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05" name="矩形 804">
            <a:extLst>
              <a:ext uri="{FF2B5EF4-FFF2-40B4-BE49-F238E27FC236}">
                <a16:creationId xmlns:a16="http://schemas.microsoft.com/office/drawing/2014/main" id="{96A2B7B6-F0F0-C3EE-F383-B60FF365A4F6}"/>
              </a:ext>
            </a:extLst>
          </p:cNvPr>
          <p:cNvSpPr/>
          <p:nvPr/>
        </p:nvSpPr>
        <p:spPr>
          <a:xfrm>
            <a:off x="6665726" y="451016"/>
            <a:ext cx="4911645" cy="1521292"/>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807" name="直接连接符 806">
            <a:extLst>
              <a:ext uri="{FF2B5EF4-FFF2-40B4-BE49-F238E27FC236}">
                <a16:creationId xmlns:a16="http://schemas.microsoft.com/office/drawing/2014/main" id="{016C6B74-F120-6D50-EA7B-93AE271A8E4A}"/>
              </a:ext>
            </a:extLst>
          </p:cNvPr>
          <p:cNvCxnSpPr>
            <a:cxnSpLocks/>
            <a:stCxn id="805" idx="1"/>
            <a:endCxn id="805" idx="3"/>
          </p:cNvCxnSpPr>
          <p:nvPr/>
        </p:nvCxnSpPr>
        <p:spPr>
          <a:xfrm>
            <a:off x="6665726" y="1211662"/>
            <a:ext cx="4911645" cy="0"/>
          </a:xfrm>
          <a:prstGeom prst="line">
            <a:avLst/>
          </a:prstGeom>
          <a:ln w="12700"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811" name="文本框 810">
            <a:extLst>
              <a:ext uri="{FF2B5EF4-FFF2-40B4-BE49-F238E27FC236}">
                <a16:creationId xmlns:a16="http://schemas.microsoft.com/office/drawing/2014/main" id="{50AB3267-51CE-0E64-B889-B536FBD0A506}"/>
              </a:ext>
            </a:extLst>
          </p:cNvPr>
          <p:cNvSpPr txBox="1"/>
          <p:nvPr/>
        </p:nvSpPr>
        <p:spPr>
          <a:xfrm>
            <a:off x="6584378" y="181475"/>
            <a:ext cx="1956772" cy="276999"/>
          </a:xfrm>
          <a:prstGeom prst="rect">
            <a:avLst/>
          </a:prstGeom>
          <a:noFill/>
        </p:spPr>
        <p:txBody>
          <a:bodyPr wrap="square">
            <a:spAutoFit/>
          </a:bodyPr>
          <a:lstStyle/>
          <a:p>
            <a:r>
              <a:rPr lang="en-US" altLang="zh-CN" sz="1200" b="1" dirty="0">
                <a:latin typeface="Times New Roman" panose="02020603050405020304" pitchFamily="18" charset="0"/>
                <a:cs typeface="Times New Roman" panose="02020603050405020304" pitchFamily="18" charset="0"/>
              </a:rPr>
              <a:t>Verification criterion</a:t>
            </a:r>
            <a:endParaRPr lang="zh-CN" altLang="en-US" sz="1200" b="1" dirty="0">
              <a:latin typeface="Times New Roman" panose="02020603050405020304" pitchFamily="18" charset="0"/>
              <a:cs typeface="Times New Roman" panose="02020603050405020304" pitchFamily="18" charset="0"/>
            </a:endParaRPr>
          </a:p>
        </p:txBody>
      </p:sp>
      <p:sp>
        <p:nvSpPr>
          <p:cNvPr id="815" name="文本框 814">
            <a:extLst>
              <a:ext uri="{FF2B5EF4-FFF2-40B4-BE49-F238E27FC236}">
                <a16:creationId xmlns:a16="http://schemas.microsoft.com/office/drawing/2014/main" id="{D320F895-7F74-7B92-F593-12EF2D8DCEF4}"/>
              </a:ext>
            </a:extLst>
          </p:cNvPr>
          <p:cNvSpPr txBox="1"/>
          <p:nvPr/>
        </p:nvSpPr>
        <p:spPr>
          <a:xfrm>
            <a:off x="10520464" y="2982073"/>
            <a:ext cx="311397" cy="276999"/>
          </a:xfrm>
          <a:prstGeom prst="rect">
            <a:avLst/>
          </a:prstGeom>
          <a:noFill/>
        </p:spPr>
        <p:txBody>
          <a:bodyPr wrap="square">
            <a:spAutoFit/>
          </a:bodyPr>
          <a:lstStyle/>
          <a:p>
            <a:r>
              <a:rPr lang="en-US" altLang="zh-CN" sz="1200" i="0" dirty="0">
                <a:solidFill>
                  <a:srgbClr val="2C2C36"/>
                </a:solidFill>
                <a:effectLst/>
                <a:latin typeface="Times New Roman" panose="02020603050405020304" pitchFamily="18" charset="0"/>
                <a:cs typeface="Times New Roman" panose="02020603050405020304" pitchFamily="18" charset="0"/>
              </a:rPr>
              <a:t>1) </a:t>
            </a:r>
            <a:endParaRPr lang="zh-CN" altLang="en-US" sz="1200" dirty="0"/>
          </a:p>
        </p:txBody>
      </p:sp>
      <p:sp>
        <p:nvSpPr>
          <p:cNvPr id="816" name="文本框 815">
            <a:extLst>
              <a:ext uri="{FF2B5EF4-FFF2-40B4-BE49-F238E27FC236}">
                <a16:creationId xmlns:a16="http://schemas.microsoft.com/office/drawing/2014/main" id="{3E6A55C7-9C1B-C18B-EFC3-5F09AEE35423}"/>
              </a:ext>
            </a:extLst>
          </p:cNvPr>
          <p:cNvSpPr txBox="1"/>
          <p:nvPr/>
        </p:nvSpPr>
        <p:spPr>
          <a:xfrm>
            <a:off x="10526950" y="3212801"/>
            <a:ext cx="311397" cy="276999"/>
          </a:xfrm>
          <a:prstGeom prst="rect">
            <a:avLst/>
          </a:prstGeom>
          <a:noFill/>
        </p:spPr>
        <p:txBody>
          <a:bodyPr wrap="square">
            <a:spAutoFit/>
          </a:bodyPr>
          <a:lstStyle/>
          <a:p>
            <a:r>
              <a:rPr lang="en-US" altLang="zh-CN" sz="1200" dirty="0">
                <a:solidFill>
                  <a:srgbClr val="2C2C36"/>
                </a:solidFill>
                <a:latin typeface="Times New Roman" panose="02020603050405020304" pitchFamily="18" charset="0"/>
                <a:cs typeface="Times New Roman" panose="02020603050405020304" pitchFamily="18" charset="0"/>
              </a:rPr>
              <a:t>2</a:t>
            </a:r>
            <a:r>
              <a:rPr lang="en-US" altLang="zh-CN" sz="1200" i="0" dirty="0">
                <a:solidFill>
                  <a:srgbClr val="2C2C36"/>
                </a:solidFill>
                <a:effectLst/>
                <a:latin typeface="Times New Roman" panose="02020603050405020304" pitchFamily="18" charset="0"/>
                <a:cs typeface="Times New Roman" panose="02020603050405020304" pitchFamily="18" charset="0"/>
              </a:rPr>
              <a:t>) </a:t>
            </a:r>
            <a:endParaRPr lang="zh-CN" altLang="en-US" sz="1200" dirty="0"/>
          </a:p>
        </p:txBody>
      </p:sp>
      <p:graphicFrame>
        <p:nvGraphicFramePr>
          <p:cNvPr id="819" name="表格 818">
            <a:extLst>
              <a:ext uri="{FF2B5EF4-FFF2-40B4-BE49-F238E27FC236}">
                <a16:creationId xmlns:a16="http://schemas.microsoft.com/office/drawing/2014/main" id="{63EB45D4-50D4-B2F2-D04C-71CAADB7464D}"/>
              </a:ext>
            </a:extLst>
          </p:cNvPr>
          <p:cNvGraphicFramePr>
            <a:graphicFrameLocks noGrp="1"/>
          </p:cNvGraphicFramePr>
          <p:nvPr/>
        </p:nvGraphicFramePr>
        <p:xfrm>
          <a:off x="6564744" y="2014334"/>
          <a:ext cx="1760865" cy="274320"/>
        </p:xfrm>
        <a:graphic>
          <a:graphicData uri="http://schemas.openxmlformats.org/drawingml/2006/table">
            <a:tbl>
              <a:tblPr/>
              <a:tblGrid>
                <a:gridCol w="1760865">
                  <a:extLst>
                    <a:ext uri="{9D8B030D-6E8A-4147-A177-3AD203B41FA5}">
                      <a16:colId xmlns:a16="http://schemas.microsoft.com/office/drawing/2014/main" val="1401554085"/>
                    </a:ext>
                  </a:extLst>
                </a:gridCol>
              </a:tblGrid>
              <a:tr h="0">
                <a:tc>
                  <a:txBody>
                    <a:bodyPr/>
                    <a:lstStyle/>
                    <a:p>
                      <a:r>
                        <a:rPr lang="en-US" sz="1200" b="1" dirty="0">
                          <a:latin typeface="Times New Roman" panose="02020603050405020304" pitchFamily="18" charset="0"/>
                          <a:cs typeface="Times New Roman" panose="02020603050405020304" pitchFamily="18" charset="0"/>
                        </a:rPr>
                        <a:t>Verification mechanism</a:t>
                      </a:r>
                      <a:endParaRPr lang="en-US" sz="1200" dirty="0">
                        <a:latin typeface="Times New Roman" panose="02020603050405020304" pitchFamily="18" charset="0"/>
                        <a:cs typeface="Times New Roman" panose="02020603050405020304" pitchFamily="18" charset="0"/>
                      </a:endParaRPr>
                    </a:p>
                  </a:txBody>
                  <a:tcPr anchor="ctr">
                    <a:lnL>
                      <a:noFill/>
                    </a:lnL>
                    <a:lnR>
                      <a:noFill/>
                    </a:lnR>
                    <a:lnT>
                      <a:noFill/>
                    </a:lnT>
                    <a:lnB>
                      <a:noFill/>
                    </a:lnB>
                    <a:noFill/>
                  </a:tcPr>
                </a:tc>
                <a:extLst>
                  <a:ext uri="{0D108BD9-81ED-4DB2-BD59-A6C34878D82A}">
                    <a16:rowId xmlns:a16="http://schemas.microsoft.com/office/drawing/2014/main" val="2400580517"/>
                  </a:ext>
                </a:extLst>
              </a:tr>
            </a:tbl>
          </a:graphicData>
        </a:graphic>
      </p:graphicFrame>
      <p:sp>
        <p:nvSpPr>
          <p:cNvPr id="820" name="文本框 819">
            <a:extLst>
              <a:ext uri="{FF2B5EF4-FFF2-40B4-BE49-F238E27FC236}">
                <a16:creationId xmlns:a16="http://schemas.microsoft.com/office/drawing/2014/main" id="{CC18AE8A-3DB7-3ECD-B650-9F2819B1DCA5}"/>
              </a:ext>
            </a:extLst>
          </p:cNvPr>
          <p:cNvSpPr txBox="1"/>
          <p:nvPr/>
        </p:nvSpPr>
        <p:spPr>
          <a:xfrm>
            <a:off x="1839736" y="6319551"/>
            <a:ext cx="489278" cy="276999"/>
          </a:xfrm>
          <a:prstGeom prst="rect">
            <a:avLst/>
          </a:prstGeom>
          <a:noFill/>
        </p:spPr>
        <p:txBody>
          <a:bodyPr wrap="square" rtlCol="0">
            <a:spAutoFit/>
          </a:bodyPr>
          <a:lstStyle/>
          <a:p>
            <a:pPr algn="ctr"/>
            <a:r>
              <a:rPr lang="en-US" altLang="zh-CN" sz="1200" dirty="0">
                <a:latin typeface="Times New Roman" panose="02020603050405020304" pitchFamily="18" charset="0"/>
                <a:cs typeface="Times New Roman" panose="02020603050405020304" pitchFamily="18" charset="0"/>
              </a:rPr>
              <a:t>Hard</a:t>
            </a:r>
            <a:endParaRPr lang="zh-CN" altLang="en-US" sz="1200" dirty="0">
              <a:latin typeface="Times New Roman" panose="02020603050405020304" pitchFamily="18" charset="0"/>
              <a:cs typeface="Times New Roman" panose="02020603050405020304" pitchFamily="18" charset="0"/>
            </a:endParaRPr>
          </a:p>
        </p:txBody>
      </p:sp>
      <p:pic>
        <p:nvPicPr>
          <p:cNvPr id="822" name="图片 821">
            <a:extLst>
              <a:ext uri="{FF2B5EF4-FFF2-40B4-BE49-F238E27FC236}">
                <a16:creationId xmlns:a16="http://schemas.microsoft.com/office/drawing/2014/main" id="{05675FD0-2895-CD90-4011-1AEF4B04415C}"/>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7107108" y="6322774"/>
            <a:ext cx="167978" cy="167978"/>
          </a:xfrm>
          <a:prstGeom prst="rect">
            <a:avLst/>
          </a:prstGeom>
        </p:spPr>
      </p:pic>
      <p:cxnSp>
        <p:nvCxnSpPr>
          <p:cNvPr id="823" name="直接连接符 822">
            <a:extLst>
              <a:ext uri="{FF2B5EF4-FFF2-40B4-BE49-F238E27FC236}">
                <a16:creationId xmlns:a16="http://schemas.microsoft.com/office/drawing/2014/main" id="{9D1DC3E9-0885-D001-2272-9E3C048EE091}"/>
              </a:ext>
            </a:extLst>
          </p:cNvPr>
          <p:cNvCxnSpPr>
            <a:cxnSpLocks/>
          </p:cNvCxnSpPr>
          <p:nvPr/>
        </p:nvCxnSpPr>
        <p:spPr>
          <a:xfrm>
            <a:off x="6636291" y="5063836"/>
            <a:ext cx="5010992" cy="0"/>
          </a:xfrm>
          <a:prstGeom prst="line">
            <a:avLst/>
          </a:prstGeom>
          <a:ln w="12700"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845" name="文本框 844">
            <a:extLst>
              <a:ext uri="{FF2B5EF4-FFF2-40B4-BE49-F238E27FC236}">
                <a16:creationId xmlns:a16="http://schemas.microsoft.com/office/drawing/2014/main" id="{FDAC1F35-A168-937C-65FE-37417F86FE52}"/>
              </a:ext>
            </a:extLst>
          </p:cNvPr>
          <p:cNvSpPr txBox="1"/>
          <p:nvPr/>
        </p:nvSpPr>
        <p:spPr>
          <a:xfrm>
            <a:off x="6577329" y="4564301"/>
            <a:ext cx="1339918" cy="461665"/>
          </a:xfrm>
          <a:prstGeom prst="rect">
            <a:avLst/>
          </a:prstGeom>
          <a:noFill/>
        </p:spPr>
        <p:txBody>
          <a:bodyPr wrap="square">
            <a:spAutoFit/>
          </a:bodyPr>
          <a:lstStyle/>
          <a:p>
            <a:pPr algn="l"/>
            <a:r>
              <a:rPr lang="en-US" altLang="zh-CN" sz="1200" i="0" dirty="0">
                <a:solidFill>
                  <a:srgbClr val="FF0000"/>
                </a:solidFill>
                <a:effectLst/>
                <a:latin typeface="Times New Roman" panose="02020603050405020304" pitchFamily="18" charset="0"/>
                <a:cs typeface="Times New Roman" panose="02020603050405020304" pitchFamily="18" charset="0"/>
              </a:rPr>
              <a:t>1) Behavioral agreement </a:t>
            </a:r>
            <a:r>
              <a:rPr lang="en-US" altLang="zh-CN" sz="1200" dirty="0">
                <a:solidFill>
                  <a:srgbClr val="FF0000"/>
                </a:solidFill>
                <a:latin typeface="Times New Roman" panose="02020603050405020304" pitchFamily="18" charset="0"/>
                <a:cs typeface="Times New Roman" panose="02020603050405020304" pitchFamily="18" charset="0"/>
              </a:rPr>
              <a:t>c</a:t>
            </a:r>
            <a:r>
              <a:rPr lang="en-US" altLang="zh-CN" sz="1200" i="0" dirty="0">
                <a:solidFill>
                  <a:srgbClr val="FF0000"/>
                </a:solidFill>
                <a:effectLst/>
                <a:latin typeface="Times New Roman" panose="02020603050405020304" pitchFamily="18" charset="0"/>
                <a:cs typeface="Times New Roman" panose="02020603050405020304" pitchFamily="18" charset="0"/>
              </a:rPr>
              <a:t>heck</a:t>
            </a:r>
          </a:p>
        </p:txBody>
      </p:sp>
      <p:sp>
        <p:nvSpPr>
          <p:cNvPr id="864" name="文本框 863">
            <a:extLst>
              <a:ext uri="{FF2B5EF4-FFF2-40B4-BE49-F238E27FC236}">
                <a16:creationId xmlns:a16="http://schemas.microsoft.com/office/drawing/2014/main" id="{A321FE15-147D-D8C5-E224-28E8D110F732}"/>
              </a:ext>
            </a:extLst>
          </p:cNvPr>
          <p:cNvSpPr txBox="1"/>
          <p:nvPr/>
        </p:nvSpPr>
        <p:spPr>
          <a:xfrm>
            <a:off x="6584378" y="5186615"/>
            <a:ext cx="1235155" cy="461665"/>
          </a:xfrm>
          <a:prstGeom prst="rect">
            <a:avLst/>
          </a:prstGeom>
          <a:noFill/>
        </p:spPr>
        <p:txBody>
          <a:bodyPr wrap="square">
            <a:spAutoFit/>
          </a:bodyPr>
          <a:lstStyle/>
          <a:p>
            <a:r>
              <a:rPr lang="en-US" altLang="zh-CN" sz="1200" dirty="0">
                <a:solidFill>
                  <a:srgbClr val="FF0000"/>
                </a:solidFill>
                <a:latin typeface="Times New Roman" panose="02020603050405020304" pitchFamily="18" charset="0"/>
                <a:cs typeface="Times New Roman" panose="02020603050405020304" pitchFamily="18" charset="0"/>
              </a:rPr>
              <a:t>2) Distributional </a:t>
            </a:r>
          </a:p>
          <a:p>
            <a:r>
              <a:rPr lang="en-US" altLang="zh-CN" sz="1200" dirty="0">
                <a:solidFill>
                  <a:srgbClr val="FF0000"/>
                </a:solidFill>
                <a:latin typeface="Times New Roman" panose="02020603050405020304" pitchFamily="18" charset="0"/>
                <a:cs typeface="Times New Roman" panose="02020603050405020304" pitchFamily="18" charset="0"/>
              </a:rPr>
              <a:t>agreement check</a:t>
            </a:r>
            <a:endParaRPr lang="zh-CN" altLang="en-US" sz="1200" dirty="0">
              <a:solidFill>
                <a:srgbClr val="FF0000"/>
              </a:solidFill>
              <a:latin typeface="Times New Roman" panose="02020603050405020304" pitchFamily="18" charset="0"/>
              <a:cs typeface="Times New Roman" panose="02020603050405020304" pitchFamily="18" charset="0"/>
            </a:endParaRPr>
          </a:p>
        </p:txBody>
      </p:sp>
      <p:sp>
        <p:nvSpPr>
          <p:cNvPr id="870" name="矩形 869">
            <a:extLst>
              <a:ext uri="{FF2B5EF4-FFF2-40B4-BE49-F238E27FC236}">
                <a16:creationId xmlns:a16="http://schemas.microsoft.com/office/drawing/2014/main" id="{D820EE7B-6648-C98C-CBD6-17EBA319D115}"/>
              </a:ext>
            </a:extLst>
          </p:cNvPr>
          <p:cNvSpPr/>
          <p:nvPr/>
        </p:nvSpPr>
        <p:spPr>
          <a:xfrm>
            <a:off x="6630686" y="5995223"/>
            <a:ext cx="5025605" cy="765796"/>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72" name="文本框 871">
            <a:extLst>
              <a:ext uri="{FF2B5EF4-FFF2-40B4-BE49-F238E27FC236}">
                <a16:creationId xmlns:a16="http://schemas.microsoft.com/office/drawing/2014/main" id="{DC694A5B-4541-CB06-0137-D5B3AE75F442}"/>
              </a:ext>
            </a:extLst>
          </p:cNvPr>
          <p:cNvSpPr txBox="1"/>
          <p:nvPr/>
        </p:nvSpPr>
        <p:spPr>
          <a:xfrm>
            <a:off x="6542428" y="4115666"/>
            <a:ext cx="1549008" cy="276999"/>
          </a:xfrm>
          <a:prstGeom prst="rect">
            <a:avLst/>
          </a:prstGeom>
          <a:noFill/>
        </p:spPr>
        <p:txBody>
          <a:bodyPr wrap="square">
            <a:spAutoFit/>
          </a:bodyPr>
          <a:lstStyle/>
          <a:p>
            <a:r>
              <a:rPr lang="en-US" altLang="zh-CN" sz="1200" b="1" dirty="0">
                <a:latin typeface="Times New Roman" panose="02020603050405020304" pitchFamily="18" charset="0"/>
                <a:cs typeface="Times New Roman" panose="02020603050405020304" pitchFamily="18" charset="0"/>
              </a:rPr>
              <a:t>Verification status</a:t>
            </a:r>
            <a:endParaRPr lang="zh-CN" altLang="en-US" sz="1200" b="1" dirty="0">
              <a:latin typeface="Times New Roman" panose="02020603050405020304" pitchFamily="18" charset="0"/>
              <a:cs typeface="Times New Roman" panose="02020603050405020304" pitchFamily="18" charset="0"/>
            </a:endParaRPr>
          </a:p>
        </p:txBody>
      </p:sp>
      <p:sp>
        <p:nvSpPr>
          <p:cNvPr id="873" name="文本框 872">
            <a:extLst>
              <a:ext uri="{FF2B5EF4-FFF2-40B4-BE49-F238E27FC236}">
                <a16:creationId xmlns:a16="http://schemas.microsoft.com/office/drawing/2014/main" id="{AA68BDB4-AB87-BE41-D238-F55D6EE1D910}"/>
              </a:ext>
            </a:extLst>
          </p:cNvPr>
          <p:cNvSpPr txBox="1"/>
          <p:nvPr/>
        </p:nvSpPr>
        <p:spPr>
          <a:xfrm>
            <a:off x="6546492" y="5757693"/>
            <a:ext cx="1549008" cy="276999"/>
          </a:xfrm>
          <a:prstGeom prst="rect">
            <a:avLst/>
          </a:prstGeom>
          <a:noFill/>
        </p:spPr>
        <p:txBody>
          <a:bodyPr wrap="square">
            <a:spAutoFit/>
          </a:bodyPr>
          <a:lstStyle/>
          <a:p>
            <a:r>
              <a:rPr lang="en-US" altLang="zh-CN" sz="1200" b="1" dirty="0">
                <a:latin typeface="Times New Roman" panose="02020603050405020304" pitchFamily="18" charset="0"/>
                <a:cs typeface="Times New Roman" panose="02020603050405020304" pitchFamily="18" charset="0"/>
              </a:rPr>
              <a:t>Verification results</a:t>
            </a:r>
            <a:endParaRPr lang="zh-CN" altLang="en-US" sz="1200" b="1" dirty="0">
              <a:latin typeface="Times New Roman" panose="02020603050405020304" pitchFamily="18" charset="0"/>
              <a:cs typeface="Times New Roman" panose="02020603050405020304" pitchFamily="18" charset="0"/>
            </a:endParaRPr>
          </a:p>
        </p:txBody>
      </p:sp>
      <p:sp>
        <p:nvSpPr>
          <p:cNvPr id="883" name="左大括号 882">
            <a:extLst>
              <a:ext uri="{FF2B5EF4-FFF2-40B4-BE49-F238E27FC236}">
                <a16:creationId xmlns:a16="http://schemas.microsoft.com/office/drawing/2014/main" id="{9A3B9A2E-7F06-74E1-42E4-05726D7DF2F3}"/>
              </a:ext>
            </a:extLst>
          </p:cNvPr>
          <p:cNvSpPr/>
          <p:nvPr/>
        </p:nvSpPr>
        <p:spPr>
          <a:xfrm>
            <a:off x="7324713" y="6171789"/>
            <a:ext cx="114668" cy="457092"/>
          </a:xfrm>
          <a:prstGeom prst="leftBrace">
            <a:avLst>
              <a:gd name="adj1" fmla="val 43996"/>
              <a:gd name="adj2" fmla="val 5441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884" name="椭圆 883">
            <a:extLst>
              <a:ext uri="{FF2B5EF4-FFF2-40B4-BE49-F238E27FC236}">
                <a16:creationId xmlns:a16="http://schemas.microsoft.com/office/drawing/2014/main" id="{E4B175E5-624F-0562-559B-574610EBD7AE}"/>
              </a:ext>
            </a:extLst>
          </p:cNvPr>
          <p:cNvSpPr/>
          <p:nvPr/>
        </p:nvSpPr>
        <p:spPr>
          <a:xfrm>
            <a:off x="7489403" y="6141312"/>
            <a:ext cx="142103" cy="142969"/>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5" name="文本框 884">
            <a:extLst>
              <a:ext uri="{FF2B5EF4-FFF2-40B4-BE49-F238E27FC236}">
                <a16:creationId xmlns:a16="http://schemas.microsoft.com/office/drawing/2014/main" id="{394F2D43-229C-628E-B16B-D697B255B3A2}"/>
              </a:ext>
            </a:extLst>
          </p:cNvPr>
          <p:cNvSpPr txBox="1"/>
          <p:nvPr/>
        </p:nvSpPr>
        <p:spPr>
          <a:xfrm>
            <a:off x="7433798" y="6068382"/>
            <a:ext cx="261610"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1</a:t>
            </a:r>
            <a:endParaRPr lang="zh-CN" altLang="en-US" sz="1200" dirty="0">
              <a:latin typeface="Times New Roman" panose="02020603050405020304" pitchFamily="18" charset="0"/>
              <a:cs typeface="Times New Roman" panose="02020603050405020304" pitchFamily="18" charset="0"/>
            </a:endParaRPr>
          </a:p>
        </p:txBody>
      </p:sp>
      <p:sp>
        <p:nvSpPr>
          <p:cNvPr id="886" name="椭圆 885">
            <a:extLst>
              <a:ext uri="{FF2B5EF4-FFF2-40B4-BE49-F238E27FC236}">
                <a16:creationId xmlns:a16="http://schemas.microsoft.com/office/drawing/2014/main" id="{D5E8FDFD-6FDC-D53E-2AB3-BCDB72607595}"/>
              </a:ext>
            </a:extLst>
          </p:cNvPr>
          <p:cNvSpPr/>
          <p:nvPr/>
        </p:nvSpPr>
        <p:spPr>
          <a:xfrm>
            <a:off x="7666557" y="6139864"/>
            <a:ext cx="142103" cy="142969"/>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7" name="文本框 886">
            <a:extLst>
              <a:ext uri="{FF2B5EF4-FFF2-40B4-BE49-F238E27FC236}">
                <a16:creationId xmlns:a16="http://schemas.microsoft.com/office/drawing/2014/main" id="{6B38D5DE-F9CC-482E-D5F8-E728A0749ECE}"/>
              </a:ext>
            </a:extLst>
          </p:cNvPr>
          <p:cNvSpPr txBox="1"/>
          <p:nvPr/>
        </p:nvSpPr>
        <p:spPr>
          <a:xfrm>
            <a:off x="7611310" y="6072172"/>
            <a:ext cx="261610"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3</a:t>
            </a:r>
            <a:endParaRPr lang="zh-CN" altLang="en-US" sz="1200" dirty="0">
              <a:latin typeface="Times New Roman" panose="02020603050405020304" pitchFamily="18" charset="0"/>
              <a:cs typeface="Times New Roman" panose="02020603050405020304" pitchFamily="18" charset="0"/>
            </a:endParaRPr>
          </a:p>
        </p:txBody>
      </p:sp>
      <p:sp>
        <p:nvSpPr>
          <p:cNvPr id="890" name="椭圆 889">
            <a:extLst>
              <a:ext uri="{FF2B5EF4-FFF2-40B4-BE49-F238E27FC236}">
                <a16:creationId xmlns:a16="http://schemas.microsoft.com/office/drawing/2014/main" id="{9FA0CC47-24C9-3FBB-F015-5FD460FCB03B}"/>
              </a:ext>
            </a:extLst>
          </p:cNvPr>
          <p:cNvSpPr/>
          <p:nvPr/>
        </p:nvSpPr>
        <p:spPr>
          <a:xfrm>
            <a:off x="7490662" y="6503123"/>
            <a:ext cx="142103" cy="142969"/>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1" name="椭圆 890">
            <a:extLst>
              <a:ext uri="{FF2B5EF4-FFF2-40B4-BE49-F238E27FC236}">
                <a16:creationId xmlns:a16="http://schemas.microsoft.com/office/drawing/2014/main" id="{CA5CD6E0-A5D5-23D5-1A56-B157747B425D}"/>
              </a:ext>
            </a:extLst>
          </p:cNvPr>
          <p:cNvSpPr/>
          <p:nvPr/>
        </p:nvSpPr>
        <p:spPr>
          <a:xfrm>
            <a:off x="7667816" y="6501675"/>
            <a:ext cx="142103" cy="142969"/>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2" name="文本框 891">
            <a:extLst>
              <a:ext uri="{FF2B5EF4-FFF2-40B4-BE49-F238E27FC236}">
                <a16:creationId xmlns:a16="http://schemas.microsoft.com/office/drawing/2014/main" id="{DA9E3672-273C-E282-437D-090FBB5AF0CA}"/>
              </a:ext>
            </a:extLst>
          </p:cNvPr>
          <p:cNvSpPr txBox="1"/>
          <p:nvPr/>
        </p:nvSpPr>
        <p:spPr>
          <a:xfrm>
            <a:off x="7432349" y="6433180"/>
            <a:ext cx="261610"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2</a:t>
            </a:r>
            <a:endParaRPr lang="zh-CN" altLang="en-US" sz="1200" dirty="0">
              <a:latin typeface="Times New Roman" panose="02020603050405020304" pitchFamily="18" charset="0"/>
              <a:cs typeface="Times New Roman" panose="02020603050405020304" pitchFamily="18" charset="0"/>
            </a:endParaRPr>
          </a:p>
        </p:txBody>
      </p:sp>
      <p:sp>
        <p:nvSpPr>
          <p:cNvPr id="893" name="文本框 892">
            <a:extLst>
              <a:ext uri="{FF2B5EF4-FFF2-40B4-BE49-F238E27FC236}">
                <a16:creationId xmlns:a16="http://schemas.microsoft.com/office/drawing/2014/main" id="{50129D4A-EBF7-273F-ED6C-035ED1FC815A}"/>
              </a:ext>
            </a:extLst>
          </p:cNvPr>
          <p:cNvSpPr txBox="1"/>
          <p:nvPr/>
        </p:nvSpPr>
        <p:spPr>
          <a:xfrm>
            <a:off x="7614077" y="6429578"/>
            <a:ext cx="261610"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4</a:t>
            </a:r>
            <a:endParaRPr lang="zh-CN" altLang="en-US" sz="1200" dirty="0">
              <a:latin typeface="Times New Roman" panose="02020603050405020304" pitchFamily="18" charset="0"/>
              <a:cs typeface="Times New Roman" panose="02020603050405020304" pitchFamily="18" charset="0"/>
            </a:endParaRPr>
          </a:p>
        </p:txBody>
      </p:sp>
      <p:sp>
        <p:nvSpPr>
          <p:cNvPr id="1281" name="左大括号 1280">
            <a:extLst>
              <a:ext uri="{FF2B5EF4-FFF2-40B4-BE49-F238E27FC236}">
                <a16:creationId xmlns:a16="http://schemas.microsoft.com/office/drawing/2014/main" id="{7017A772-D13B-7C84-0FF7-CB654E5ED4D5}"/>
              </a:ext>
            </a:extLst>
          </p:cNvPr>
          <p:cNvSpPr/>
          <p:nvPr/>
        </p:nvSpPr>
        <p:spPr>
          <a:xfrm>
            <a:off x="9407960" y="6153027"/>
            <a:ext cx="114668" cy="457092"/>
          </a:xfrm>
          <a:prstGeom prst="leftBrace">
            <a:avLst>
              <a:gd name="adj1" fmla="val 43996"/>
              <a:gd name="adj2" fmla="val 5441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1282" name="椭圆 1281">
            <a:extLst>
              <a:ext uri="{FF2B5EF4-FFF2-40B4-BE49-F238E27FC236}">
                <a16:creationId xmlns:a16="http://schemas.microsoft.com/office/drawing/2014/main" id="{FDF6136C-BC0F-4673-7B00-7707E448EAFF}"/>
              </a:ext>
            </a:extLst>
          </p:cNvPr>
          <p:cNvSpPr/>
          <p:nvPr/>
        </p:nvSpPr>
        <p:spPr>
          <a:xfrm>
            <a:off x="9572650" y="6122550"/>
            <a:ext cx="142103" cy="142969"/>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3" name="文本框 1282">
            <a:extLst>
              <a:ext uri="{FF2B5EF4-FFF2-40B4-BE49-F238E27FC236}">
                <a16:creationId xmlns:a16="http://schemas.microsoft.com/office/drawing/2014/main" id="{052CD2A9-1692-5FAF-E274-E88F42494600}"/>
              </a:ext>
            </a:extLst>
          </p:cNvPr>
          <p:cNvSpPr txBox="1"/>
          <p:nvPr/>
        </p:nvSpPr>
        <p:spPr>
          <a:xfrm>
            <a:off x="9517045" y="6049620"/>
            <a:ext cx="261610"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1</a:t>
            </a:r>
            <a:endParaRPr lang="zh-CN" altLang="en-US" sz="1200" dirty="0">
              <a:latin typeface="Times New Roman" panose="02020603050405020304" pitchFamily="18" charset="0"/>
              <a:cs typeface="Times New Roman" panose="02020603050405020304" pitchFamily="18" charset="0"/>
            </a:endParaRPr>
          </a:p>
        </p:txBody>
      </p:sp>
      <p:sp>
        <p:nvSpPr>
          <p:cNvPr id="1284" name="椭圆 1283">
            <a:extLst>
              <a:ext uri="{FF2B5EF4-FFF2-40B4-BE49-F238E27FC236}">
                <a16:creationId xmlns:a16="http://schemas.microsoft.com/office/drawing/2014/main" id="{AF58F9BC-5F81-3C47-5F33-5E35994B8010}"/>
              </a:ext>
            </a:extLst>
          </p:cNvPr>
          <p:cNvSpPr/>
          <p:nvPr/>
        </p:nvSpPr>
        <p:spPr>
          <a:xfrm>
            <a:off x="9749804" y="6121102"/>
            <a:ext cx="142103" cy="142969"/>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5" name="文本框 1284">
            <a:extLst>
              <a:ext uri="{FF2B5EF4-FFF2-40B4-BE49-F238E27FC236}">
                <a16:creationId xmlns:a16="http://schemas.microsoft.com/office/drawing/2014/main" id="{E02B2F25-FCA1-8632-9500-AB3B5BC20246}"/>
              </a:ext>
            </a:extLst>
          </p:cNvPr>
          <p:cNvSpPr txBox="1"/>
          <p:nvPr/>
        </p:nvSpPr>
        <p:spPr>
          <a:xfrm>
            <a:off x="9694557" y="6053410"/>
            <a:ext cx="261610"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4</a:t>
            </a:r>
            <a:endParaRPr lang="zh-CN" altLang="en-US" sz="1200" dirty="0">
              <a:latin typeface="Times New Roman" panose="02020603050405020304" pitchFamily="18" charset="0"/>
              <a:cs typeface="Times New Roman" panose="02020603050405020304" pitchFamily="18" charset="0"/>
            </a:endParaRPr>
          </a:p>
        </p:txBody>
      </p:sp>
      <p:sp>
        <p:nvSpPr>
          <p:cNvPr id="1286" name="椭圆 1285">
            <a:extLst>
              <a:ext uri="{FF2B5EF4-FFF2-40B4-BE49-F238E27FC236}">
                <a16:creationId xmlns:a16="http://schemas.microsoft.com/office/drawing/2014/main" id="{4DA8C4B1-CC72-E1E4-1A7A-E0287C8017DE}"/>
              </a:ext>
            </a:extLst>
          </p:cNvPr>
          <p:cNvSpPr/>
          <p:nvPr/>
        </p:nvSpPr>
        <p:spPr>
          <a:xfrm>
            <a:off x="9573909" y="6484361"/>
            <a:ext cx="142103" cy="142969"/>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7" name="椭圆 1286">
            <a:extLst>
              <a:ext uri="{FF2B5EF4-FFF2-40B4-BE49-F238E27FC236}">
                <a16:creationId xmlns:a16="http://schemas.microsoft.com/office/drawing/2014/main" id="{6CB7458C-D365-3830-DD6C-71AA29651A40}"/>
              </a:ext>
            </a:extLst>
          </p:cNvPr>
          <p:cNvSpPr/>
          <p:nvPr/>
        </p:nvSpPr>
        <p:spPr>
          <a:xfrm>
            <a:off x="9751063" y="6482913"/>
            <a:ext cx="142103" cy="142969"/>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8" name="文本框 1287">
            <a:extLst>
              <a:ext uri="{FF2B5EF4-FFF2-40B4-BE49-F238E27FC236}">
                <a16:creationId xmlns:a16="http://schemas.microsoft.com/office/drawing/2014/main" id="{53777B05-4F81-2040-8073-B50DA55F135D}"/>
              </a:ext>
            </a:extLst>
          </p:cNvPr>
          <p:cNvSpPr txBox="1"/>
          <p:nvPr/>
        </p:nvSpPr>
        <p:spPr>
          <a:xfrm>
            <a:off x="9515596" y="6414418"/>
            <a:ext cx="261610"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2</a:t>
            </a:r>
            <a:endParaRPr lang="zh-CN" altLang="en-US" sz="1200" dirty="0">
              <a:latin typeface="Times New Roman" panose="02020603050405020304" pitchFamily="18" charset="0"/>
              <a:cs typeface="Times New Roman" panose="02020603050405020304" pitchFamily="18" charset="0"/>
            </a:endParaRPr>
          </a:p>
        </p:txBody>
      </p:sp>
      <p:sp>
        <p:nvSpPr>
          <p:cNvPr id="1289" name="文本框 1288">
            <a:extLst>
              <a:ext uri="{FF2B5EF4-FFF2-40B4-BE49-F238E27FC236}">
                <a16:creationId xmlns:a16="http://schemas.microsoft.com/office/drawing/2014/main" id="{2656E6DD-2BF0-49F8-A234-22CE009FF25C}"/>
              </a:ext>
            </a:extLst>
          </p:cNvPr>
          <p:cNvSpPr txBox="1"/>
          <p:nvPr/>
        </p:nvSpPr>
        <p:spPr>
          <a:xfrm>
            <a:off x="9697324" y="6410816"/>
            <a:ext cx="261610"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3</a:t>
            </a:r>
            <a:endParaRPr lang="zh-CN" altLang="en-US" sz="1200" dirty="0">
              <a:latin typeface="Times New Roman" panose="02020603050405020304" pitchFamily="18" charset="0"/>
              <a:cs typeface="Times New Roman" panose="02020603050405020304" pitchFamily="18" charset="0"/>
            </a:endParaRPr>
          </a:p>
        </p:txBody>
      </p:sp>
      <p:pic>
        <p:nvPicPr>
          <p:cNvPr id="1290" name="图片 1289">
            <a:extLst>
              <a:ext uri="{FF2B5EF4-FFF2-40B4-BE49-F238E27FC236}">
                <a16:creationId xmlns:a16="http://schemas.microsoft.com/office/drawing/2014/main" id="{7A98EAC2-BEC7-9E92-A07F-07E3EF91C0F4}"/>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9192523" y="6314528"/>
            <a:ext cx="193305" cy="193305"/>
          </a:xfrm>
          <a:prstGeom prst="rect">
            <a:avLst/>
          </a:prstGeom>
        </p:spPr>
      </p:pic>
      <p:sp>
        <p:nvSpPr>
          <p:cNvPr id="1294" name="文本框 1293">
            <a:extLst>
              <a:ext uri="{FF2B5EF4-FFF2-40B4-BE49-F238E27FC236}">
                <a16:creationId xmlns:a16="http://schemas.microsoft.com/office/drawing/2014/main" id="{078BBAAD-752E-CB6E-A822-EE45270F7B51}"/>
              </a:ext>
            </a:extLst>
          </p:cNvPr>
          <p:cNvSpPr txBox="1"/>
          <p:nvPr/>
        </p:nvSpPr>
        <p:spPr>
          <a:xfrm>
            <a:off x="7746332" y="6150505"/>
            <a:ext cx="1466937" cy="461665"/>
          </a:xfrm>
          <a:prstGeom prst="rect">
            <a:avLst/>
          </a:prstGeom>
          <a:noFill/>
        </p:spPr>
        <p:txBody>
          <a:bodyPr wrap="square">
            <a:spAutoFit/>
          </a:bodyPr>
          <a:lstStyle/>
          <a:p>
            <a:pPr algn="ctr"/>
            <a:r>
              <a:rPr lang="en-US" altLang="zh-CN" sz="1200" dirty="0">
                <a:solidFill>
                  <a:srgbClr val="FF0000"/>
                </a:solidFill>
                <a:latin typeface="Times New Roman" panose="02020603050405020304" pitchFamily="18" charset="0"/>
                <a:cs typeface="Times New Roman" panose="02020603050405020304" pitchFamily="18" charset="0"/>
              </a:rPr>
              <a:t>Prediction similarity </a:t>
            </a:r>
          </a:p>
          <a:p>
            <a:pPr algn="ctr"/>
            <a:r>
              <a:rPr lang="en-US" altLang="zh-CN" sz="1200" dirty="0">
                <a:solidFill>
                  <a:srgbClr val="FF0000"/>
                </a:solidFill>
                <a:latin typeface="Times New Roman" panose="02020603050405020304" pitchFamily="18" charset="0"/>
                <a:cs typeface="Times New Roman" panose="02020603050405020304" pitchFamily="18" charset="0"/>
              </a:rPr>
              <a:t>between models</a:t>
            </a:r>
            <a:endParaRPr lang="zh-CN" altLang="en-US" sz="1200" dirty="0">
              <a:solidFill>
                <a:srgbClr val="FF0000"/>
              </a:solidFill>
              <a:latin typeface="Times New Roman" panose="02020603050405020304" pitchFamily="18" charset="0"/>
              <a:cs typeface="Times New Roman" panose="02020603050405020304" pitchFamily="18" charset="0"/>
            </a:endParaRPr>
          </a:p>
        </p:txBody>
      </p:sp>
      <p:sp>
        <p:nvSpPr>
          <p:cNvPr id="1298" name="文本框 1297">
            <a:extLst>
              <a:ext uri="{FF2B5EF4-FFF2-40B4-BE49-F238E27FC236}">
                <a16:creationId xmlns:a16="http://schemas.microsoft.com/office/drawing/2014/main" id="{5293391D-7847-14E7-C6DB-B9212EFE205C}"/>
              </a:ext>
            </a:extLst>
          </p:cNvPr>
          <p:cNvSpPr txBox="1"/>
          <p:nvPr/>
        </p:nvSpPr>
        <p:spPr>
          <a:xfrm>
            <a:off x="9816462" y="6132090"/>
            <a:ext cx="1732253" cy="461665"/>
          </a:xfrm>
          <a:prstGeom prst="rect">
            <a:avLst/>
          </a:prstGeom>
          <a:noFill/>
        </p:spPr>
        <p:txBody>
          <a:bodyPr wrap="square">
            <a:spAutoFit/>
          </a:bodyPr>
          <a:lstStyle/>
          <a:p>
            <a:pPr algn="ctr"/>
            <a:r>
              <a:rPr lang="en-US" altLang="zh-CN" sz="1200" dirty="0">
                <a:solidFill>
                  <a:srgbClr val="FF0000"/>
                </a:solidFill>
                <a:latin typeface="Times New Roman" panose="02020603050405020304" pitchFamily="18" charset="0"/>
                <a:cs typeface="Times New Roman" panose="02020603050405020304" pitchFamily="18" charset="0"/>
              </a:rPr>
              <a:t>No prediction similarity</a:t>
            </a:r>
          </a:p>
          <a:p>
            <a:pPr algn="ctr"/>
            <a:r>
              <a:rPr lang="en-US" altLang="zh-CN" sz="1200" dirty="0">
                <a:solidFill>
                  <a:srgbClr val="FF0000"/>
                </a:solidFill>
                <a:latin typeface="Times New Roman" panose="02020603050405020304" pitchFamily="18" charset="0"/>
                <a:cs typeface="Times New Roman" panose="02020603050405020304" pitchFamily="18" charset="0"/>
              </a:rPr>
              <a:t> between models</a:t>
            </a:r>
            <a:endParaRPr lang="zh-CN" altLang="en-US" sz="1200"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0523802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9E3262-FEE9-5941-665D-5A2ED33AAEDE}"/>
            </a:ext>
          </a:extLst>
        </p:cNvPr>
        <p:cNvGrpSpPr/>
        <p:nvPr/>
      </p:nvGrpSpPr>
      <p:grpSpPr>
        <a:xfrm>
          <a:off x="0" y="0"/>
          <a:ext cx="0" cy="0"/>
          <a:chOff x="0" y="0"/>
          <a:chExt cx="0" cy="0"/>
        </a:xfrm>
      </p:grpSpPr>
      <p:sp>
        <p:nvSpPr>
          <p:cNvPr id="14" name="矩形 13">
            <a:extLst>
              <a:ext uri="{FF2B5EF4-FFF2-40B4-BE49-F238E27FC236}">
                <a16:creationId xmlns:a16="http://schemas.microsoft.com/office/drawing/2014/main" id="{FFA31159-E387-937C-6DB9-E49FD72BB5E2}"/>
              </a:ext>
            </a:extLst>
          </p:cNvPr>
          <p:cNvSpPr/>
          <p:nvPr/>
        </p:nvSpPr>
        <p:spPr>
          <a:xfrm>
            <a:off x="2006010" y="716868"/>
            <a:ext cx="7148608" cy="2373095"/>
          </a:xfrm>
          <a:prstGeom prst="rect">
            <a:avLst/>
          </a:prstGeom>
          <a:solidFill>
            <a:srgbClr val="FBE6CC"/>
          </a:solidFill>
          <a:ln>
            <a:no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矩形 3">
            <a:extLst>
              <a:ext uri="{FF2B5EF4-FFF2-40B4-BE49-F238E27FC236}">
                <a16:creationId xmlns:a16="http://schemas.microsoft.com/office/drawing/2014/main" id="{9D4B732A-4E9F-64E8-FD61-16C625294C04}"/>
              </a:ext>
            </a:extLst>
          </p:cNvPr>
          <p:cNvSpPr/>
          <p:nvPr/>
        </p:nvSpPr>
        <p:spPr>
          <a:xfrm>
            <a:off x="1986480" y="3083407"/>
            <a:ext cx="7148609" cy="2374568"/>
          </a:xfrm>
          <a:prstGeom prst="rect">
            <a:avLst/>
          </a:prstGeom>
          <a:solidFill>
            <a:srgbClr val="E2F0D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a:extLst>
              <a:ext uri="{FF2B5EF4-FFF2-40B4-BE49-F238E27FC236}">
                <a16:creationId xmlns:a16="http://schemas.microsoft.com/office/drawing/2014/main" id="{7FB05A02-C410-A62B-1D93-89E82F2292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11352" y="1683443"/>
            <a:ext cx="476355" cy="476355"/>
          </a:xfrm>
          <a:prstGeom prst="rect">
            <a:avLst/>
          </a:prstGeom>
        </p:spPr>
      </p:pic>
      <p:sp>
        <p:nvSpPr>
          <p:cNvPr id="6" name="矩形 5">
            <a:extLst>
              <a:ext uri="{FF2B5EF4-FFF2-40B4-BE49-F238E27FC236}">
                <a16:creationId xmlns:a16="http://schemas.microsoft.com/office/drawing/2014/main" id="{455E6EF8-D8F8-5639-540A-63E92318D9A5}"/>
              </a:ext>
            </a:extLst>
          </p:cNvPr>
          <p:cNvSpPr/>
          <p:nvPr/>
        </p:nvSpPr>
        <p:spPr>
          <a:xfrm>
            <a:off x="1993012" y="708838"/>
            <a:ext cx="7148609" cy="4749138"/>
          </a:xfrm>
          <a:prstGeom prst="rect">
            <a:avLst/>
          </a:prstGeom>
          <a:noFill/>
          <a:ln>
            <a:solidFill>
              <a:schemeClr val="tx1">
                <a:lumMod val="95000"/>
                <a:lumOff val="5000"/>
              </a:schemeClr>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6FCD5895-4AD1-9149-331C-4F3603A68E95}"/>
              </a:ext>
            </a:extLst>
          </p:cNvPr>
          <p:cNvSpPr txBox="1"/>
          <p:nvPr/>
        </p:nvSpPr>
        <p:spPr>
          <a:xfrm>
            <a:off x="1976066" y="2159798"/>
            <a:ext cx="569387" cy="461665"/>
          </a:xfrm>
          <a:prstGeom prst="rect">
            <a:avLst/>
          </a:prstGeom>
          <a:noFill/>
        </p:spPr>
        <p:txBody>
          <a:bodyPr wrap="none" rtlCol="0">
            <a:spAutoFit/>
          </a:bodyPr>
          <a:lstStyle/>
          <a:p>
            <a:pPr algn="ctr"/>
            <a:r>
              <a:rPr lang="en-US" altLang="zh-CN" sz="1200" dirty="0">
                <a:latin typeface="Times New Roman" panose="02020603050405020304" pitchFamily="18" charset="0"/>
                <a:cs typeface="Times New Roman" panose="02020603050405020304" pitchFamily="18" charset="0"/>
              </a:rPr>
              <a:t>Data</a:t>
            </a:r>
            <a:br>
              <a:rPr lang="en-US" altLang="zh-CN" sz="1200" dirty="0">
                <a:latin typeface="Times New Roman" panose="02020603050405020304" pitchFamily="18" charset="0"/>
                <a:cs typeface="Times New Roman" panose="02020603050405020304" pitchFamily="18" charset="0"/>
              </a:rPr>
            </a:br>
            <a:r>
              <a:rPr lang="en-US" altLang="zh-CN" sz="1200" dirty="0">
                <a:latin typeface="Times New Roman" panose="02020603050405020304" pitchFamily="18" charset="0"/>
                <a:cs typeface="Times New Roman" panose="02020603050405020304" pitchFamily="18" charset="0"/>
              </a:rPr>
              <a:t>owner</a:t>
            </a:r>
            <a:endParaRPr lang="zh-CN" altLang="en-US" sz="1200" dirty="0">
              <a:latin typeface="Times New Roman" panose="02020603050405020304" pitchFamily="18" charset="0"/>
              <a:cs typeface="Times New Roman" panose="02020603050405020304" pitchFamily="18" charset="0"/>
            </a:endParaRPr>
          </a:p>
        </p:txBody>
      </p:sp>
      <p:sp>
        <p:nvSpPr>
          <p:cNvPr id="8" name="箭头: 右 7">
            <a:extLst>
              <a:ext uri="{FF2B5EF4-FFF2-40B4-BE49-F238E27FC236}">
                <a16:creationId xmlns:a16="http://schemas.microsoft.com/office/drawing/2014/main" id="{82D87C6B-A631-9A06-387E-804D09B041F8}"/>
              </a:ext>
            </a:extLst>
          </p:cNvPr>
          <p:cNvSpPr/>
          <p:nvPr/>
        </p:nvSpPr>
        <p:spPr>
          <a:xfrm>
            <a:off x="2588722" y="1967183"/>
            <a:ext cx="343788" cy="236234"/>
          </a:xfrm>
          <a:prstGeom prst="rightArrow">
            <a:avLst/>
          </a:prstGeom>
          <a:solidFill>
            <a:srgbClr val="95A8D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文本框 8">
            <a:extLst>
              <a:ext uri="{FF2B5EF4-FFF2-40B4-BE49-F238E27FC236}">
                <a16:creationId xmlns:a16="http://schemas.microsoft.com/office/drawing/2014/main" id="{7FD8C994-6626-B996-AC49-418FD87FA4DC}"/>
              </a:ext>
            </a:extLst>
          </p:cNvPr>
          <p:cNvSpPr txBox="1"/>
          <p:nvPr/>
        </p:nvSpPr>
        <p:spPr>
          <a:xfrm>
            <a:off x="2347662" y="1554753"/>
            <a:ext cx="825867" cy="461665"/>
          </a:xfrm>
          <a:prstGeom prst="rect">
            <a:avLst/>
          </a:prstGeom>
          <a:noFill/>
        </p:spPr>
        <p:txBody>
          <a:bodyPr wrap="none" rtlCol="0">
            <a:spAutoFit/>
          </a:bodyPr>
          <a:lstStyle/>
          <a:p>
            <a:pPr algn="ctr"/>
            <a:r>
              <a:rPr lang="en-US" altLang="zh-CN" sz="1200" dirty="0">
                <a:latin typeface="Times New Roman" panose="02020603050405020304" pitchFamily="18" charset="0"/>
                <a:cs typeface="Times New Roman" panose="02020603050405020304" pitchFamily="18" charset="0"/>
              </a:rPr>
              <a:t>Protect</a:t>
            </a:r>
            <a:br>
              <a:rPr lang="en-US" altLang="zh-CN" sz="1200" dirty="0">
                <a:latin typeface="Times New Roman" panose="02020603050405020304" pitchFamily="18" charset="0"/>
                <a:cs typeface="Times New Roman" panose="02020603050405020304" pitchFamily="18" charset="0"/>
              </a:rPr>
            </a:br>
            <a:r>
              <a:rPr lang="en-US" altLang="zh-CN" sz="1200" dirty="0">
                <a:latin typeface="Times New Roman" panose="02020603050405020304" pitchFamily="18" charset="0"/>
                <a:cs typeface="Times New Roman" panose="02020603050405020304" pitchFamily="18" charset="0"/>
              </a:rPr>
              <a:t>ownership</a:t>
            </a:r>
            <a:endParaRPr lang="zh-CN" altLang="en-US" sz="1200" dirty="0">
              <a:latin typeface="Times New Roman" panose="02020603050405020304" pitchFamily="18" charset="0"/>
              <a:cs typeface="Times New Roman" panose="02020603050405020304" pitchFamily="18" charset="0"/>
            </a:endParaRPr>
          </a:p>
        </p:txBody>
      </p:sp>
      <p:sp>
        <p:nvSpPr>
          <p:cNvPr id="10" name="矩形: 圆角 9">
            <a:extLst>
              <a:ext uri="{FF2B5EF4-FFF2-40B4-BE49-F238E27FC236}">
                <a16:creationId xmlns:a16="http://schemas.microsoft.com/office/drawing/2014/main" id="{F55FC1D9-7817-9A96-D861-DCA95D0FF9F9}"/>
              </a:ext>
            </a:extLst>
          </p:cNvPr>
          <p:cNvSpPr/>
          <p:nvPr/>
        </p:nvSpPr>
        <p:spPr>
          <a:xfrm>
            <a:off x="3163792" y="1170554"/>
            <a:ext cx="2370406" cy="1699741"/>
          </a:xfrm>
          <a:prstGeom prst="roundRect">
            <a:avLst/>
          </a:prstGeom>
          <a:noFill/>
          <a:ln>
            <a:solidFill>
              <a:srgbClr val="91919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箭头连接符 12">
            <a:extLst>
              <a:ext uri="{FF2B5EF4-FFF2-40B4-BE49-F238E27FC236}">
                <a16:creationId xmlns:a16="http://schemas.microsoft.com/office/drawing/2014/main" id="{B0E052DB-B07A-ECB3-4C58-1688B48DDAB8}"/>
              </a:ext>
            </a:extLst>
          </p:cNvPr>
          <p:cNvCxnSpPr>
            <a:cxnSpLocks/>
          </p:cNvCxnSpPr>
          <p:nvPr/>
        </p:nvCxnSpPr>
        <p:spPr>
          <a:xfrm>
            <a:off x="3298857" y="1820123"/>
            <a:ext cx="653163"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5" name="文本框 14">
            <a:extLst>
              <a:ext uri="{FF2B5EF4-FFF2-40B4-BE49-F238E27FC236}">
                <a16:creationId xmlns:a16="http://schemas.microsoft.com/office/drawing/2014/main" id="{AF114D10-9161-1026-F206-AC8926B7B4EB}"/>
              </a:ext>
            </a:extLst>
          </p:cNvPr>
          <p:cNvSpPr txBox="1"/>
          <p:nvPr/>
        </p:nvSpPr>
        <p:spPr>
          <a:xfrm>
            <a:off x="3146849" y="1176827"/>
            <a:ext cx="959916" cy="646331"/>
          </a:xfrm>
          <a:prstGeom prst="rect">
            <a:avLst/>
          </a:prstGeom>
          <a:noFill/>
        </p:spPr>
        <p:txBody>
          <a:bodyPr wrap="square" rtlCol="0">
            <a:spAutoFit/>
          </a:bodyPr>
          <a:lstStyle/>
          <a:p>
            <a:pPr algn="ctr"/>
            <a:r>
              <a:rPr lang="en-US" altLang="zh-CN" sz="1200" dirty="0">
                <a:latin typeface="Times New Roman" panose="02020603050405020304" pitchFamily="18" charset="0"/>
                <a:cs typeface="Times New Roman" panose="02020603050405020304" pitchFamily="18" charset="0"/>
              </a:rPr>
              <a:t>Embed</a:t>
            </a:r>
            <a:br>
              <a:rPr lang="en-US" altLang="zh-CN" sz="1200" dirty="0">
                <a:latin typeface="Times New Roman" panose="02020603050405020304" pitchFamily="18" charset="0"/>
                <a:cs typeface="Times New Roman" panose="02020603050405020304" pitchFamily="18" charset="0"/>
              </a:rPr>
            </a:br>
            <a:r>
              <a:rPr lang="en-US" altLang="zh-CN" sz="1200" dirty="0">
                <a:latin typeface="Times New Roman" panose="02020603050405020304" pitchFamily="18" charset="0"/>
                <a:cs typeface="Times New Roman" panose="02020603050405020304" pitchFamily="18" charset="0"/>
              </a:rPr>
              <a:t>backdoor</a:t>
            </a:r>
            <a:br>
              <a:rPr lang="en-US" altLang="zh-CN" sz="1200" dirty="0">
                <a:latin typeface="Times New Roman" panose="02020603050405020304" pitchFamily="18" charset="0"/>
                <a:cs typeface="Times New Roman" panose="02020603050405020304" pitchFamily="18" charset="0"/>
              </a:rPr>
            </a:br>
            <a:r>
              <a:rPr lang="en-US" altLang="zh-CN" sz="1200" dirty="0">
                <a:latin typeface="Times New Roman" panose="02020603050405020304" pitchFamily="18" charset="0"/>
                <a:cs typeface="Times New Roman" panose="02020603050405020304" pitchFamily="18" charset="0"/>
              </a:rPr>
              <a:t>watermarks</a:t>
            </a:r>
            <a:endParaRPr lang="zh-CN" altLang="en-US" sz="1200" dirty="0">
              <a:latin typeface="Times New Roman" panose="02020603050405020304" pitchFamily="18" charset="0"/>
              <a:cs typeface="Times New Roman" panose="02020603050405020304" pitchFamily="18" charset="0"/>
            </a:endParaRPr>
          </a:p>
        </p:txBody>
      </p:sp>
      <p:sp>
        <p:nvSpPr>
          <p:cNvPr id="19" name="文本框 18">
            <a:extLst>
              <a:ext uri="{FF2B5EF4-FFF2-40B4-BE49-F238E27FC236}">
                <a16:creationId xmlns:a16="http://schemas.microsoft.com/office/drawing/2014/main" id="{55EF9D11-DA16-91A2-EB1A-E5541E15A301}"/>
              </a:ext>
            </a:extLst>
          </p:cNvPr>
          <p:cNvSpPr txBox="1"/>
          <p:nvPr/>
        </p:nvSpPr>
        <p:spPr>
          <a:xfrm>
            <a:off x="3255484" y="2146645"/>
            <a:ext cx="646331" cy="646331"/>
          </a:xfrm>
          <a:prstGeom prst="rect">
            <a:avLst/>
          </a:prstGeom>
          <a:noFill/>
        </p:spPr>
        <p:txBody>
          <a:bodyPr wrap="none" rtlCol="0">
            <a:spAutoFit/>
          </a:bodyPr>
          <a:lstStyle/>
          <a:p>
            <a:pPr algn="ctr"/>
            <a:r>
              <a:rPr lang="en-US" altLang="zh-CN" sz="1200" dirty="0">
                <a:latin typeface="Times New Roman" panose="02020603050405020304" pitchFamily="18" charset="0"/>
                <a:cs typeface="Times New Roman" panose="02020603050405020304" pitchFamily="18" charset="0"/>
              </a:rPr>
              <a:t>Modify</a:t>
            </a:r>
          </a:p>
          <a:p>
            <a:pPr algn="ctr"/>
            <a:r>
              <a:rPr lang="en-US" altLang="zh-CN" sz="1200" dirty="0">
                <a:latin typeface="Times New Roman" panose="02020603050405020304" pitchFamily="18" charset="0"/>
                <a:cs typeface="Times New Roman" panose="02020603050405020304" pitchFamily="18" charset="0"/>
              </a:rPr>
              <a:t>target</a:t>
            </a:r>
          </a:p>
          <a:p>
            <a:pPr algn="ctr"/>
            <a:r>
              <a:rPr lang="en-US" altLang="zh-CN" sz="1200" dirty="0">
                <a:latin typeface="Times New Roman" panose="02020603050405020304" pitchFamily="18" charset="0"/>
                <a:cs typeface="Times New Roman" panose="02020603050405020304" pitchFamily="18" charset="0"/>
              </a:rPr>
              <a:t>labels</a:t>
            </a:r>
          </a:p>
        </p:txBody>
      </p:sp>
      <p:sp>
        <p:nvSpPr>
          <p:cNvPr id="28" name="椭圆 27">
            <a:extLst>
              <a:ext uri="{FF2B5EF4-FFF2-40B4-BE49-F238E27FC236}">
                <a16:creationId xmlns:a16="http://schemas.microsoft.com/office/drawing/2014/main" id="{B567DD39-4DEC-BF3E-B96C-E59AAA8BA4C9}"/>
              </a:ext>
            </a:extLst>
          </p:cNvPr>
          <p:cNvSpPr/>
          <p:nvPr/>
        </p:nvSpPr>
        <p:spPr>
          <a:xfrm>
            <a:off x="4419810" y="1329396"/>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30" name="椭圆 29">
            <a:extLst>
              <a:ext uri="{FF2B5EF4-FFF2-40B4-BE49-F238E27FC236}">
                <a16:creationId xmlns:a16="http://schemas.microsoft.com/office/drawing/2014/main" id="{D4B8CEEC-7739-6399-A47E-00B68AC9FAB0}"/>
              </a:ext>
            </a:extLst>
          </p:cNvPr>
          <p:cNvSpPr/>
          <p:nvPr/>
        </p:nvSpPr>
        <p:spPr>
          <a:xfrm>
            <a:off x="4724610" y="1702657"/>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34" name="椭圆 33">
            <a:extLst>
              <a:ext uri="{FF2B5EF4-FFF2-40B4-BE49-F238E27FC236}">
                <a16:creationId xmlns:a16="http://schemas.microsoft.com/office/drawing/2014/main" id="{2D6CFAA8-CFEB-ED42-BC63-30FD5B377651}"/>
              </a:ext>
            </a:extLst>
          </p:cNvPr>
          <p:cNvSpPr/>
          <p:nvPr/>
        </p:nvSpPr>
        <p:spPr>
          <a:xfrm>
            <a:off x="4856766" y="2254900"/>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35" name="直接连接符 34">
            <a:extLst>
              <a:ext uri="{FF2B5EF4-FFF2-40B4-BE49-F238E27FC236}">
                <a16:creationId xmlns:a16="http://schemas.microsoft.com/office/drawing/2014/main" id="{4C0856BE-8B0E-09A9-EBB9-5E13F412AC48}"/>
              </a:ext>
            </a:extLst>
          </p:cNvPr>
          <p:cNvCxnSpPr>
            <a:cxnSpLocks/>
            <a:stCxn id="28" idx="3"/>
          </p:cNvCxnSpPr>
          <p:nvPr/>
        </p:nvCxnSpPr>
        <p:spPr>
          <a:xfrm flipH="1">
            <a:off x="4197163" y="1445250"/>
            <a:ext cx="241478" cy="237530"/>
          </a:xfrm>
          <a:prstGeom prst="line">
            <a:avLst/>
          </a:prstGeom>
        </p:spPr>
        <p:style>
          <a:lnRef idx="2">
            <a:schemeClr val="dk1"/>
          </a:lnRef>
          <a:fillRef idx="0">
            <a:schemeClr val="dk1"/>
          </a:fillRef>
          <a:effectRef idx="1">
            <a:schemeClr val="dk1"/>
          </a:effectRef>
          <a:fontRef idx="minor">
            <a:schemeClr val="tx1"/>
          </a:fontRef>
        </p:style>
      </p:cxnSp>
      <p:cxnSp>
        <p:nvCxnSpPr>
          <p:cNvPr id="36" name="直接连接符 35">
            <a:extLst>
              <a:ext uri="{FF2B5EF4-FFF2-40B4-BE49-F238E27FC236}">
                <a16:creationId xmlns:a16="http://schemas.microsoft.com/office/drawing/2014/main" id="{A66ECED2-729A-386A-DD3A-1254E7F94F3A}"/>
              </a:ext>
            </a:extLst>
          </p:cNvPr>
          <p:cNvCxnSpPr>
            <a:cxnSpLocks/>
            <a:stCxn id="28" idx="5"/>
            <a:endCxn id="30" idx="1"/>
          </p:cNvCxnSpPr>
          <p:nvPr/>
        </p:nvCxnSpPr>
        <p:spPr>
          <a:xfrm>
            <a:off x="4529567" y="1445250"/>
            <a:ext cx="213874" cy="277284"/>
          </a:xfrm>
          <a:prstGeom prst="line">
            <a:avLst/>
          </a:prstGeom>
        </p:spPr>
        <p:style>
          <a:lnRef idx="2">
            <a:schemeClr val="dk1"/>
          </a:lnRef>
          <a:fillRef idx="0">
            <a:schemeClr val="dk1"/>
          </a:fillRef>
          <a:effectRef idx="1">
            <a:schemeClr val="dk1"/>
          </a:effectRef>
          <a:fontRef idx="minor">
            <a:schemeClr val="tx1"/>
          </a:fontRef>
        </p:style>
      </p:cxnSp>
      <p:cxnSp>
        <p:nvCxnSpPr>
          <p:cNvPr id="37" name="直接连接符 36">
            <a:extLst>
              <a:ext uri="{FF2B5EF4-FFF2-40B4-BE49-F238E27FC236}">
                <a16:creationId xmlns:a16="http://schemas.microsoft.com/office/drawing/2014/main" id="{6E8B385A-CC13-3B47-181A-F3AC267EB84B}"/>
              </a:ext>
            </a:extLst>
          </p:cNvPr>
          <p:cNvCxnSpPr>
            <a:cxnSpLocks/>
          </p:cNvCxnSpPr>
          <p:nvPr/>
        </p:nvCxnSpPr>
        <p:spPr>
          <a:xfrm>
            <a:off x="4242626" y="1798634"/>
            <a:ext cx="131721" cy="292580"/>
          </a:xfrm>
          <a:prstGeom prst="line">
            <a:avLst/>
          </a:prstGeom>
        </p:spPr>
        <p:style>
          <a:lnRef idx="2">
            <a:schemeClr val="dk1"/>
          </a:lnRef>
          <a:fillRef idx="0">
            <a:schemeClr val="dk1"/>
          </a:fillRef>
          <a:effectRef idx="1">
            <a:schemeClr val="dk1"/>
          </a:effectRef>
          <a:fontRef idx="minor">
            <a:schemeClr val="tx1"/>
          </a:fontRef>
        </p:style>
      </p:cxnSp>
      <p:cxnSp>
        <p:nvCxnSpPr>
          <p:cNvPr id="38" name="直接连接符 37">
            <a:extLst>
              <a:ext uri="{FF2B5EF4-FFF2-40B4-BE49-F238E27FC236}">
                <a16:creationId xmlns:a16="http://schemas.microsoft.com/office/drawing/2014/main" id="{C86EFD8E-3B20-C40C-9B7A-E61D1025677C}"/>
              </a:ext>
            </a:extLst>
          </p:cNvPr>
          <p:cNvCxnSpPr>
            <a:cxnSpLocks/>
            <a:stCxn id="30" idx="3"/>
          </p:cNvCxnSpPr>
          <p:nvPr/>
        </p:nvCxnSpPr>
        <p:spPr>
          <a:xfrm flipH="1">
            <a:off x="4465273" y="1818511"/>
            <a:ext cx="278168" cy="272703"/>
          </a:xfrm>
          <a:prstGeom prst="line">
            <a:avLst/>
          </a:prstGeom>
        </p:spPr>
        <p:style>
          <a:lnRef idx="2">
            <a:schemeClr val="dk1"/>
          </a:lnRef>
          <a:fillRef idx="0">
            <a:schemeClr val="dk1"/>
          </a:fillRef>
          <a:effectRef idx="1">
            <a:schemeClr val="dk1"/>
          </a:effectRef>
          <a:fontRef idx="minor">
            <a:schemeClr val="tx1"/>
          </a:fontRef>
        </p:style>
      </p:cxnSp>
      <p:cxnSp>
        <p:nvCxnSpPr>
          <p:cNvPr id="39" name="直接连接符 38">
            <a:extLst>
              <a:ext uri="{FF2B5EF4-FFF2-40B4-BE49-F238E27FC236}">
                <a16:creationId xmlns:a16="http://schemas.microsoft.com/office/drawing/2014/main" id="{3B375C1C-56EC-65C2-6372-2099723166C5}"/>
              </a:ext>
            </a:extLst>
          </p:cNvPr>
          <p:cNvCxnSpPr>
            <a:cxnSpLocks/>
            <a:endCxn id="30" idx="7"/>
          </p:cNvCxnSpPr>
          <p:nvPr/>
        </p:nvCxnSpPr>
        <p:spPr>
          <a:xfrm flipH="1">
            <a:off x="4834367" y="1522116"/>
            <a:ext cx="271244" cy="200418"/>
          </a:xfrm>
          <a:prstGeom prst="line">
            <a:avLst/>
          </a:prstGeom>
        </p:spPr>
        <p:style>
          <a:lnRef idx="2">
            <a:schemeClr val="dk1"/>
          </a:lnRef>
          <a:fillRef idx="0">
            <a:schemeClr val="dk1"/>
          </a:fillRef>
          <a:effectRef idx="1">
            <a:schemeClr val="dk1"/>
          </a:effectRef>
          <a:fontRef idx="minor">
            <a:schemeClr val="tx1"/>
          </a:fontRef>
        </p:style>
      </p:cxnSp>
      <p:cxnSp>
        <p:nvCxnSpPr>
          <p:cNvPr id="40" name="直接连接符 39">
            <a:extLst>
              <a:ext uri="{FF2B5EF4-FFF2-40B4-BE49-F238E27FC236}">
                <a16:creationId xmlns:a16="http://schemas.microsoft.com/office/drawing/2014/main" id="{107F301D-596D-6D42-352C-CBE29C8C2D35}"/>
              </a:ext>
            </a:extLst>
          </p:cNvPr>
          <p:cNvCxnSpPr>
            <a:cxnSpLocks/>
            <a:stCxn id="34" idx="0"/>
            <a:endCxn id="30" idx="4"/>
          </p:cNvCxnSpPr>
          <p:nvPr/>
        </p:nvCxnSpPr>
        <p:spPr>
          <a:xfrm flipH="1" flipV="1">
            <a:off x="4788904" y="1838388"/>
            <a:ext cx="132156" cy="416512"/>
          </a:xfrm>
          <a:prstGeom prst="line">
            <a:avLst/>
          </a:prstGeom>
        </p:spPr>
        <p:style>
          <a:lnRef idx="2">
            <a:schemeClr val="dk1"/>
          </a:lnRef>
          <a:fillRef idx="0">
            <a:schemeClr val="dk1"/>
          </a:fillRef>
          <a:effectRef idx="1">
            <a:schemeClr val="dk1"/>
          </a:effectRef>
          <a:fontRef idx="minor">
            <a:schemeClr val="tx1"/>
          </a:fontRef>
        </p:style>
      </p:cxnSp>
      <p:cxnSp>
        <p:nvCxnSpPr>
          <p:cNvPr id="41" name="直接连接符 40">
            <a:extLst>
              <a:ext uri="{FF2B5EF4-FFF2-40B4-BE49-F238E27FC236}">
                <a16:creationId xmlns:a16="http://schemas.microsoft.com/office/drawing/2014/main" id="{CDA586AB-D5E6-06D2-BB85-158FBCF4DF74}"/>
              </a:ext>
            </a:extLst>
          </p:cNvPr>
          <p:cNvCxnSpPr>
            <a:cxnSpLocks/>
            <a:stCxn id="64" idx="1"/>
            <a:endCxn id="30" idx="5"/>
          </p:cNvCxnSpPr>
          <p:nvPr/>
        </p:nvCxnSpPr>
        <p:spPr>
          <a:xfrm flipH="1" flipV="1">
            <a:off x="4834367" y="1818511"/>
            <a:ext cx="341209" cy="144561"/>
          </a:xfrm>
          <a:prstGeom prst="line">
            <a:avLst/>
          </a:prstGeom>
        </p:spPr>
        <p:style>
          <a:lnRef idx="2">
            <a:schemeClr val="dk1"/>
          </a:lnRef>
          <a:fillRef idx="0">
            <a:schemeClr val="dk1"/>
          </a:fillRef>
          <a:effectRef idx="1">
            <a:schemeClr val="dk1"/>
          </a:effectRef>
          <a:fontRef idx="minor">
            <a:schemeClr val="tx1"/>
          </a:fontRef>
        </p:style>
      </p:cxnSp>
      <p:cxnSp>
        <p:nvCxnSpPr>
          <p:cNvPr id="42" name="直接连接符 41">
            <a:extLst>
              <a:ext uri="{FF2B5EF4-FFF2-40B4-BE49-F238E27FC236}">
                <a16:creationId xmlns:a16="http://schemas.microsoft.com/office/drawing/2014/main" id="{AEA3E368-C554-1CA7-A8EE-3C2EBFBE52D2}"/>
              </a:ext>
            </a:extLst>
          </p:cNvPr>
          <p:cNvCxnSpPr>
            <a:cxnSpLocks/>
            <a:endCxn id="64" idx="0"/>
          </p:cNvCxnSpPr>
          <p:nvPr/>
        </p:nvCxnSpPr>
        <p:spPr>
          <a:xfrm>
            <a:off x="5151074" y="1541993"/>
            <a:ext cx="69965" cy="401202"/>
          </a:xfrm>
          <a:prstGeom prst="line">
            <a:avLst/>
          </a:prstGeom>
        </p:spPr>
        <p:style>
          <a:lnRef idx="2">
            <a:schemeClr val="dk1"/>
          </a:lnRef>
          <a:fillRef idx="0">
            <a:schemeClr val="dk1"/>
          </a:fillRef>
          <a:effectRef idx="1">
            <a:schemeClr val="dk1"/>
          </a:effectRef>
          <a:fontRef idx="minor">
            <a:schemeClr val="tx1"/>
          </a:fontRef>
        </p:style>
      </p:cxnSp>
      <p:cxnSp>
        <p:nvCxnSpPr>
          <p:cNvPr id="43" name="直接连接符 42">
            <a:extLst>
              <a:ext uri="{FF2B5EF4-FFF2-40B4-BE49-F238E27FC236}">
                <a16:creationId xmlns:a16="http://schemas.microsoft.com/office/drawing/2014/main" id="{98096F83-E2C8-764D-9196-2461B2D35880}"/>
              </a:ext>
            </a:extLst>
          </p:cNvPr>
          <p:cNvCxnSpPr>
            <a:cxnSpLocks/>
            <a:stCxn id="28" idx="4"/>
          </p:cNvCxnSpPr>
          <p:nvPr/>
        </p:nvCxnSpPr>
        <p:spPr>
          <a:xfrm flipH="1">
            <a:off x="4419810" y="1465127"/>
            <a:ext cx="64294" cy="606210"/>
          </a:xfrm>
          <a:prstGeom prst="line">
            <a:avLst/>
          </a:prstGeom>
        </p:spPr>
        <p:style>
          <a:lnRef idx="2">
            <a:schemeClr val="dk1"/>
          </a:lnRef>
          <a:fillRef idx="0">
            <a:schemeClr val="dk1"/>
          </a:fillRef>
          <a:effectRef idx="1">
            <a:schemeClr val="dk1"/>
          </a:effectRef>
          <a:fontRef idx="minor">
            <a:schemeClr val="tx1"/>
          </a:fontRef>
        </p:style>
      </p:cxnSp>
      <p:cxnSp>
        <p:nvCxnSpPr>
          <p:cNvPr id="44" name="直接连接符 43">
            <a:extLst>
              <a:ext uri="{FF2B5EF4-FFF2-40B4-BE49-F238E27FC236}">
                <a16:creationId xmlns:a16="http://schemas.microsoft.com/office/drawing/2014/main" id="{11C9F811-8A54-0F7D-2FA8-5D0B7475D713}"/>
              </a:ext>
            </a:extLst>
          </p:cNvPr>
          <p:cNvCxnSpPr>
            <a:cxnSpLocks/>
            <a:endCxn id="34" idx="2"/>
          </p:cNvCxnSpPr>
          <p:nvPr/>
        </p:nvCxnSpPr>
        <p:spPr>
          <a:xfrm>
            <a:off x="4465273" y="2187191"/>
            <a:ext cx="391493" cy="135575"/>
          </a:xfrm>
          <a:prstGeom prst="line">
            <a:avLst/>
          </a:prstGeom>
        </p:spPr>
        <p:style>
          <a:lnRef idx="2">
            <a:schemeClr val="dk1"/>
          </a:lnRef>
          <a:fillRef idx="0">
            <a:schemeClr val="dk1"/>
          </a:fillRef>
          <a:effectRef idx="1">
            <a:schemeClr val="dk1"/>
          </a:effectRef>
          <a:fontRef idx="minor">
            <a:schemeClr val="tx1"/>
          </a:fontRef>
        </p:style>
      </p:cxnSp>
      <p:sp>
        <p:nvSpPr>
          <p:cNvPr id="55" name="文本框 54">
            <a:extLst>
              <a:ext uri="{FF2B5EF4-FFF2-40B4-BE49-F238E27FC236}">
                <a16:creationId xmlns:a16="http://schemas.microsoft.com/office/drawing/2014/main" id="{F63CC4A6-800E-B9E3-F51F-16853DE42F93}"/>
              </a:ext>
            </a:extLst>
          </p:cNvPr>
          <p:cNvSpPr txBox="1"/>
          <p:nvPr/>
        </p:nvSpPr>
        <p:spPr>
          <a:xfrm>
            <a:off x="5397456" y="1646446"/>
            <a:ext cx="692185" cy="276999"/>
          </a:xfrm>
          <a:prstGeom prst="rect">
            <a:avLst/>
          </a:prstGeom>
          <a:noFill/>
        </p:spPr>
        <p:txBody>
          <a:bodyPr wrap="square" rtlCol="0">
            <a:spAutoFit/>
          </a:bodyPr>
          <a:lstStyle/>
          <a:p>
            <a:pPr algn="ctr"/>
            <a:r>
              <a:rPr lang="en-US" altLang="zh-CN" sz="1200" dirty="0">
                <a:latin typeface="Times New Roman" panose="02020603050405020304" pitchFamily="18" charset="0"/>
                <a:cs typeface="Times New Roman" panose="02020603050405020304" pitchFamily="18" charset="0"/>
              </a:rPr>
              <a:t>Train</a:t>
            </a:r>
            <a:endParaRPr lang="zh-CN" altLang="en-US" sz="1200" dirty="0">
              <a:latin typeface="Times New Roman" panose="02020603050405020304" pitchFamily="18" charset="0"/>
              <a:cs typeface="Times New Roman" panose="02020603050405020304" pitchFamily="18" charset="0"/>
            </a:endParaRPr>
          </a:p>
        </p:txBody>
      </p:sp>
      <p:sp>
        <p:nvSpPr>
          <p:cNvPr id="63" name="文本框 62">
            <a:extLst>
              <a:ext uri="{FF2B5EF4-FFF2-40B4-BE49-F238E27FC236}">
                <a16:creationId xmlns:a16="http://schemas.microsoft.com/office/drawing/2014/main" id="{18506FD3-A733-B585-160F-297FEF0D3CBD}"/>
              </a:ext>
            </a:extLst>
          </p:cNvPr>
          <p:cNvSpPr txBox="1"/>
          <p:nvPr/>
        </p:nvSpPr>
        <p:spPr>
          <a:xfrm>
            <a:off x="6737175" y="1646446"/>
            <a:ext cx="959916" cy="276999"/>
          </a:xfrm>
          <a:prstGeom prst="rect">
            <a:avLst/>
          </a:prstGeom>
          <a:noFill/>
        </p:spPr>
        <p:txBody>
          <a:bodyPr wrap="square" rtlCol="0">
            <a:spAutoFit/>
          </a:bodyPr>
          <a:lstStyle/>
          <a:p>
            <a:pPr algn="ctr"/>
            <a:r>
              <a:rPr lang="en-US" altLang="zh-CN" sz="1200" dirty="0">
                <a:latin typeface="Times New Roman" panose="02020603050405020304" pitchFamily="18" charset="0"/>
                <a:cs typeface="Times New Roman" panose="02020603050405020304" pitchFamily="18" charset="0"/>
              </a:rPr>
              <a:t>Verify</a:t>
            </a:r>
            <a:endParaRPr lang="zh-CN" altLang="en-US" sz="1200" dirty="0">
              <a:latin typeface="Times New Roman" panose="02020603050405020304" pitchFamily="18" charset="0"/>
              <a:cs typeface="Times New Roman" panose="02020603050405020304" pitchFamily="18" charset="0"/>
            </a:endParaRPr>
          </a:p>
        </p:txBody>
      </p:sp>
      <p:sp>
        <p:nvSpPr>
          <p:cNvPr id="68" name="箭头: 右 67">
            <a:extLst>
              <a:ext uri="{FF2B5EF4-FFF2-40B4-BE49-F238E27FC236}">
                <a16:creationId xmlns:a16="http://schemas.microsoft.com/office/drawing/2014/main" id="{D056E473-B08B-F227-07B3-F3576E22C8BB}"/>
              </a:ext>
            </a:extLst>
          </p:cNvPr>
          <p:cNvSpPr/>
          <p:nvPr/>
        </p:nvSpPr>
        <p:spPr>
          <a:xfrm>
            <a:off x="5609047" y="1947132"/>
            <a:ext cx="343788" cy="236234"/>
          </a:xfrm>
          <a:prstGeom prst="rightArrow">
            <a:avLst/>
          </a:prstGeom>
          <a:solidFill>
            <a:srgbClr val="95A8D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9" name="箭头: 右 68">
            <a:extLst>
              <a:ext uri="{FF2B5EF4-FFF2-40B4-BE49-F238E27FC236}">
                <a16:creationId xmlns:a16="http://schemas.microsoft.com/office/drawing/2014/main" id="{7914C366-8921-1924-72C2-13A1937B71EE}"/>
              </a:ext>
            </a:extLst>
          </p:cNvPr>
          <p:cNvSpPr/>
          <p:nvPr/>
        </p:nvSpPr>
        <p:spPr>
          <a:xfrm>
            <a:off x="7054739" y="1895262"/>
            <a:ext cx="343788" cy="236234"/>
          </a:xfrm>
          <a:prstGeom prst="rightArrow">
            <a:avLst/>
          </a:prstGeom>
          <a:solidFill>
            <a:srgbClr val="95A8D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7" name="文本框 106">
            <a:extLst>
              <a:ext uri="{FF2B5EF4-FFF2-40B4-BE49-F238E27FC236}">
                <a16:creationId xmlns:a16="http://schemas.microsoft.com/office/drawing/2014/main" id="{A8E195F7-3364-A151-71FB-362B7E18CCF5}"/>
              </a:ext>
            </a:extLst>
          </p:cNvPr>
          <p:cNvSpPr txBox="1"/>
          <p:nvPr/>
        </p:nvSpPr>
        <p:spPr>
          <a:xfrm>
            <a:off x="5764900" y="2373576"/>
            <a:ext cx="1625362"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Model with backdoor</a:t>
            </a:r>
          </a:p>
        </p:txBody>
      </p:sp>
      <p:sp>
        <p:nvSpPr>
          <p:cNvPr id="112" name="箭头: 右 111">
            <a:extLst>
              <a:ext uri="{FF2B5EF4-FFF2-40B4-BE49-F238E27FC236}">
                <a16:creationId xmlns:a16="http://schemas.microsoft.com/office/drawing/2014/main" id="{2C9293FE-6E88-4CE0-2504-7C304ACC78F7}"/>
              </a:ext>
            </a:extLst>
          </p:cNvPr>
          <p:cNvSpPr/>
          <p:nvPr/>
        </p:nvSpPr>
        <p:spPr>
          <a:xfrm>
            <a:off x="8094059" y="1899314"/>
            <a:ext cx="343788" cy="236234"/>
          </a:xfrm>
          <a:prstGeom prst="rightArrow">
            <a:avLst/>
          </a:prstGeom>
          <a:solidFill>
            <a:srgbClr val="95A8D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18" name="图片 117">
            <a:extLst>
              <a:ext uri="{FF2B5EF4-FFF2-40B4-BE49-F238E27FC236}">
                <a16:creationId xmlns:a16="http://schemas.microsoft.com/office/drawing/2014/main" id="{C9AB42B9-07C0-8BD8-9543-2A2C3C6EE12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65535" y="1857237"/>
            <a:ext cx="386309" cy="386309"/>
          </a:xfrm>
          <a:prstGeom prst="rect">
            <a:avLst/>
          </a:prstGeom>
        </p:spPr>
      </p:pic>
      <p:sp>
        <p:nvSpPr>
          <p:cNvPr id="119" name="文本框 118">
            <a:extLst>
              <a:ext uri="{FF2B5EF4-FFF2-40B4-BE49-F238E27FC236}">
                <a16:creationId xmlns:a16="http://schemas.microsoft.com/office/drawing/2014/main" id="{2328BB5D-2151-BBCC-B42D-77752AEFC1DF}"/>
              </a:ext>
            </a:extLst>
          </p:cNvPr>
          <p:cNvSpPr txBox="1"/>
          <p:nvPr/>
        </p:nvSpPr>
        <p:spPr>
          <a:xfrm>
            <a:off x="8355615" y="2157489"/>
            <a:ext cx="825867"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Adversary</a:t>
            </a:r>
            <a:endParaRPr lang="zh-CN" altLang="en-US" sz="1200" dirty="0">
              <a:latin typeface="Times New Roman" panose="02020603050405020304" pitchFamily="18" charset="0"/>
              <a:cs typeface="Times New Roman" panose="02020603050405020304" pitchFamily="18" charset="0"/>
            </a:endParaRPr>
          </a:p>
        </p:txBody>
      </p:sp>
      <p:cxnSp>
        <p:nvCxnSpPr>
          <p:cNvPr id="121" name="连接符: 肘形 120">
            <a:extLst>
              <a:ext uri="{FF2B5EF4-FFF2-40B4-BE49-F238E27FC236}">
                <a16:creationId xmlns:a16="http://schemas.microsoft.com/office/drawing/2014/main" id="{5BCA5C3D-0BF3-B2A0-5443-60025EB71CD3}"/>
              </a:ext>
            </a:extLst>
          </p:cNvPr>
          <p:cNvCxnSpPr>
            <a:cxnSpLocks/>
            <a:stCxn id="118" idx="0"/>
          </p:cNvCxnSpPr>
          <p:nvPr/>
        </p:nvCxnSpPr>
        <p:spPr>
          <a:xfrm rot="16200000" flipV="1">
            <a:off x="7591625" y="690172"/>
            <a:ext cx="197179" cy="2136952"/>
          </a:xfrm>
          <a:prstGeom prst="bentConnector3">
            <a:avLst>
              <a:gd name="adj1" fmla="val 302058"/>
            </a:avLst>
          </a:prstGeom>
          <a:ln>
            <a:solidFill>
              <a:srgbClr val="F44444"/>
            </a:solidFill>
            <a:tailEnd type="triangle"/>
          </a:ln>
        </p:spPr>
        <p:style>
          <a:lnRef idx="3">
            <a:schemeClr val="dk1"/>
          </a:lnRef>
          <a:fillRef idx="0">
            <a:schemeClr val="dk1"/>
          </a:fillRef>
          <a:effectRef idx="2">
            <a:schemeClr val="dk1"/>
          </a:effectRef>
          <a:fontRef idx="minor">
            <a:schemeClr val="tx1"/>
          </a:fontRef>
        </p:style>
      </p:cxnSp>
      <p:sp>
        <p:nvSpPr>
          <p:cNvPr id="125" name="文本框 124">
            <a:extLst>
              <a:ext uri="{FF2B5EF4-FFF2-40B4-BE49-F238E27FC236}">
                <a16:creationId xmlns:a16="http://schemas.microsoft.com/office/drawing/2014/main" id="{D174EBE3-344B-F96D-D742-F19634296914}"/>
              </a:ext>
            </a:extLst>
          </p:cNvPr>
          <p:cNvSpPr txBox="1"/>
          <p:nvPr/>
        </p:nvSpPr>
        <p:spPr>
          <a:xfrm>
            <a:off x="6994195" y="1015898"/>
            <a:ext cx="1827181"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Malicious manipulation</a:t>
            </a:r>
            <a:endParaRPr lang="zh-CN" altLang="en-US" sz="1200" dirty="0">
              <a:latin typeface="Times New Roman" panose="02020603050405020304" pitchFamily="18" charset="0"/>
              <a:cs typeface="Times New Roman" panose="02020603050405020304" pitchFamily="18" charset="0"/>
            </a:endParaRPr>
          </a:p>
        </p:txBody>
      </p:sp>
      <p:sp>
        <p:nvSpPr>
          <p:cNvPr id="131" name="矩形: 圆角 130">
            <a:extLst>
              <a:ext uri="{FF2B5EF4-FFF2-40B4-BE49-F238E27FC236}">
                <a16:creationId xmlns:a16="http://schemas.microsoft.com/office/drawing/2014/main" id="{0B373523-81A2-038A-B45D-651C57CDF059}"/>
              </a:ext>
            </a:extLst>
          </p:cNvPr>
          <p:cNvSpPr/>
          <p:nvPr/>
        </p:nvSpPr>
        <p:spPr>
          <a:xfrm>
            <a:off x="3099801" y="3373944"/>
            <a:ext cx="2459331" cy="1833091"/>
          </a:xfrm>
          <a:prstGeom prst="roundRect">
            <a:avLst/>
          </a:prstGeom>
          <a:noFill/>
          <a:ln>
            <a:solidFill>
              <a:srgbClr val="91919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文本框 158">
            <a:extLst>
              <a:ext uri="{FF2B5EF4-FFF2-40B4-BE49-F238E27FC236}">
                <a16:creationId xmlns:a16="http://schemas.microsoft.com/office/drawing/2014/main" id="{431456C2-ED42-10C3-2E6D-F0B1B06939DF}"/>
              </a:ext>
            </a:extLst>
          </p:cNvPr>
          <p:cNvSpPr txBox="1"/>
          <p:nvPr/>
        </p:nvSpPr>
        <p:spPr>
          <a:xfrm>
            <a:off x="6624676" y="3780064"/>
            <a:ext cx="959916" cy="276999"/>
          </a:xfrm>
          <a:prstGeom prst="rect">
            <a:avLst/>
          </a:prstGeom>
          <a:noFill/>
        </p:spPr>
        <p:txBody>
          <a:bodyPr wrap="square" rtlCol="0">
            <a:spAutoFit/>
          </a:bodyPr>
          <a:lstStyle/>
          <a:p>
            <a:pPr algn="ctr"/>
            <a:r>
              <a:rPr lang="en-US" altLang="zh-CN" sz="1200" dirty="0">
                <a:latin typeface="Times New Roman" panose="02020603050405020304" pitchFamily="18" charset="0"/>
                <a:cs typeface="Times New Roman" panose="02020603050405020304" pitchFamily="18" charset="0"/>
              </a:rPr>
              <a:t>Verify</a:t>
            </a:r>
            <a:endParaRPr lang="zh-CN" altLang="en-US" sz="1200" dirty="0">
              <a:latin typeface="Times New Roman" panose="02020603050405020304" pitchFamily="18" charset="0"/>
              <a:cs typeface="Times New Roman" panose="02020603050405020304" pitchFamily="18" charset="0"/>
            </a:endParaRPr>
          </a:p>
        </p:txBody>
      </p:sp>
      <p:sp>
        <p:nvSpPr>
          <p:cNvPr id="161" name="箭头: 右 160">
            <a:extLst>
              <a:ext uri="{FF2B5EF4-FFF2-40B4-BE49-F238E27FC236}">
                <a16:creationId xmlns:a16="http://schemas.microsoft.com/office/drawing/2014/main" id="{AED4689C-0372-BB7B-3C3D-D548563F1B1D}"/>
              </a:ext>
            </a:extLst>
          </p:cNvPr>
          <p:cNvSpPr/>
          <p:nvPr/>
        </p:nvSpPr>
        <p:spPr>
          <a:xfrm>
            <a:off x="6951301" y="4048856"/>
            <a:ext cx="343788" cy="222307"/>
          </a:xfrm>
          <a:prstGeom prst="rightArrow">
            <a:avLst/>
          </a:prstGeom>
          <a:solidFill>
            <a:srgbClr val="95A8D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5" name="文本框 174">
            <a:extLst>
              <a:ext uri="{FF2B5EF4-FFF2-40B4-BE49-F238E27FC236}">
                <a16:creationId xmlns:a16="http://schemas.microsoft.com/office/drawing/2014/main" id="{52F602E1-9738-82CE-74F1-D4B1DBBEF618}"/>
              </a:ext>
            </a:extLst>
          </p:cNvPr>
          <p:cNvSpPr txBox="1"/>
          <p:nvPr/>
        </p:nvSpPr>
        <p:spPr>
          <a:xfrm>
            <a:off x="5576981" y="4590204"/>
            <a:ext cx="1840029"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Model without backdoor</a:t>
            </a:r>
          </a:p>
        </p:txBody>
      </p:sp>
      <p:sp>
        <p:nvSpPr>
          <p:cNvPr id="176" name="文本框 175">
            <a:extLst>
              <a:ext uri="{FF2B5EF4-FFF2-40B4-BE49-F238E27FC236}">
                <a16:creationId xmlns:a16="http://schemas.microsoft.com/office/drawing/2014/main" id="{B4AB4385-07CB-5C71-EA55-A3DBDA7BEB9E}"/>
              </a:ext>
            </a:extLst>
          </p:cNvPr>
          <p:cNvSpPr txBox="1"/>
          <p:nvPr/>
        </p:nvSpPr>
        <p:spPr>
          <a:xfrm>
            <a:off x="5979971" y="4750451"/>
            <a:ext cx="740638" cy="276999"/>
          </a:xfrm>
          <a:prstGeom prst="rect">
            <a:avLst/>
          </a:prstGeom>
          <a:noFill/>
        </p:spPr>
        <p:txBody>
          <a:bodyPr wrap="square">
            <a:spAutoFit/>
          </a:bodyPr>
          <a:lstStyle/>
          <a:p>
            <a:r>
              <a:rPr lang="en-US" altLang="zh-CN" sz="1200" dirty="0">
                <a:solidFill>
                  <a:srgbClr val="00B050"/>
                </a:solidFill>
                <a:latin typeface="Times New Roman" panose="02020603050405020304" pitchFamily="18" charset="0"/>
                <a:cs typeface="Times New Roman" panose="02020603050405020304" pitchFamily="18" charset="0"/>
              </a:rPr>
              <a:t>(Secure</a:t>
            </a:r>
            <a:r>
              <a:rPr lang="en-US" altLang="zh-CN" sz="1200" i="0" dirty="0">
                <a:solidFill>
                  <a:srgbClr val="00B050"/>
                </a:solidFill>
                <a:effectLst/>
                <a:latin typeface="Times New Roman" panose="02020603050405020304" pitchFamily="18" charset="0"/>
                <a:cs typeface="Times New Roman" panose="02020603050405020304" pitchFamily="18" charset="0"/>
              </a:rPr>
              <a:t>)</a:t>
            </a:r>
            <a:endParaRPr lang="zh-CN" altLang="en-US" sz="1200" dirty="0">
              <a:solidFill>
                <a:srgbClr val="00B050"/>
              </a:solidFill>
              <a:latin typeface="Times New Roman" panose="02020603050405020304" pitchFamily="18" charset="0"/>
              <a:cs typeface="Times New Roman" panose="02020603050405020304" pitchFamily="18" charset="0"/>
            </a:endParaRPr>
          </a:p>
        </p:txBody>
      </p:sp>
      <p:sp>
        <p:nvSpPr>
          <p:cNvPr id="177" name="箭头: 右 176">
            <a:extLst>
              <a:ext uri="{FF2B5EF4-FFF2-40B4-BE49-F238E27FC236}">
                <a16:creationId xmlns:a16="http://schemas.microsoft.com/office/drawing/2014/main" id="{AC857817-5588-5570-FCE7-46FB2C9AFEAF}"/>
              </a:ext>
            </a:extLst>
          </p:cNvPr>
          <p:cNvSpPr/>
          <p:nvPr/>
        </p:nvSpPr>
        <p:spPr>
          <a:xfrm>
            <a:off x="8011827" y="4087653"/>
            <a:ext cx="343788" cy="222307"/>
          </a:xfrm>
          <a:prstGeom prst="rightArrow">
            <a:avLst/>
          </a:prstGeom>
          <a:solidFill>
            <a:srgbClr val="95A8D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8" name="文本框 177">
            <a:extLst>
              <a:ext uri="{FF2B5EF4-FFF2-40B4-BE49-F238E27FC236}">
                <a16:creationId xmlns:a16="http://schemas.microsoft.com/office/drawing/2014/main" id="{359FBCD3-531E-6D11-9DED-204BF11F825E}"/>
              </a:ext>
            </a:extLst>
          </p:cNvPr>
          <p:cNvSpPr txBox="1"/>
          <p:nvPr/>
        </p:nvSpPr>
        <p:spPr>
          <a:xfrm>
            <a:off x="7578536" y="3680735"/>
            <a:ext cx="1107538" cy="461665"/>
          </a:xfrm>
          <a:prstGeom prst="rect">
            <a:avLst/>
          </a:prstGeom>
          <a:noFill/>
        </p:spPr>
        <p:txBody>
          <a:bodyPr wrap="square">
            <a:spAutoFit/>
          </a:bodyPr>
          <a:lstStyle/>
          <a:p>
            <a:pPr algn="ctr"/>
            <a:r>
              <a:rPr lang="en-US" altLang="zh-CN" sz="1200" dirty="0">
                <a:solidFill>
                  <a:srgbClr val="2C2C36"/>
                </a:solidFill>
                <a:latin typeface="Times New Roman" panose="02020603050405020304" pitchFamily="18" charset="0"/>
                <a:cs typeface="Times New Roman" panose="02020603050405020304" pitchFamily="18" charset="0"/>
              </a:rPr>
              <a:t>L</a:t>
            </a:r>
            <a:r>
              <a:rPr lang="en-US" altLang="zh-CN" sz="1200" b="0" i="0" dirty="0">
                <a:solidFill>
                  <a:srgbClr val="2C2C36"/>
                </a:solidFill>
                <a:effectLst/>
                <a:latin typeface="Times New Roman" panose="02020603050405020304" pitchFamily="18" charset="0"/>
                <a:cs typeface="Times New Roman" panose="02020603050405020304" pitchFamily="18" charset="0"/>
              </a:rPr>
              <a:t>eak </a:t>
            </a:r>
          </a:p>
          <a:p>
            <a:pPr algn="ctr"/>
            <a:r>
              <a:rPr lang="en-US" altLang="zh-CN" sz="1200" b="0" i="0" dirty="0">
                <a:solidFill>
                  <a:srgbClr val="2C2C36"/>
                </a:solidFill>
                <a:effectLst/>
                <a:latin typeface="Times New Roman" panose="02020603050405020304" pitchFamily="18" charset="0"/>
                <a:cs typeface="Times New Roman" panose="02020603050405020304" pitchFamily="18" charset="0"/>
              </a:rPr>
              <a:t>traces</a:t>
            </a:r>
            <a:endParaRPr lang="zh-CN" altLang="en-US" sz="1200" dirty="0">
              <a:latin typeface="Times New Roman" panose="02020603050405020304" pitchFamily="18" charset="0"/>
              <a:cs typeface="Times New Roman" panose="02020603050405020304" pitchFamily="18" charset="0"/>
            </a:endParaRPr>
          </a:p>
        </p:txBody>
      </p:sp>
      <p:sp>
        <p:nvSpPr>
          <p:cNvPr id="180" name="文本框 179">
            <a:extLst>
              <a:ext uri="{FF2B5EF4-FFF2-40B4-BE49-F238E27FC236}">
                <a16:creationId xmlns:a16="http://schemas.microsoft.com/office/drawing/2014/main" id="{6EA57AEA-7AF6-9AA3-E68A-B1BBD9F6EC76}"/>
              </a:ext>
            </a:extLst>
          </p:cNvPr>
          <p:cNvSpPr txBox="1"/>
          <p:nvPr/>
        </p:nvSpPr>
        <p:spPr>
          <a:xfrm>
            <a:off x="8315754" y="4350649"/>
            <a:ext cx="825867"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Adversary</a:t>
            </a:r>
            <a:endParaRPr lang="zh-CN" altLang="en-US" sz="1200" dirty="0">
              <a:latin typeface="Times New Roman" panose="02020603050405020304" pitchFamily="18" charset="0"/>
              <a:cs typeface="Times New Roman" panose="02020603050405020304" pitchFamily="18" charset="0"/>
            </a:endParaRPr>
          </a:p>
        </p:txBody>
      </p:sp>
      <p:sp>
        <p:nvSpPr>
          <p:cNvPr id="182" name="文本框 181">
            <a:extLst>
              <a:ext uri="{FF2B5EF4-FFF2-40B4-BE49-F238E27FC236}">
                <a16:creationId xmlns:a16="http://schemas.microsoft.com/office/drawing/2014/main" id="{09B73A92-52DE-9407-D09D-AEAEF832D940}"/>
              </a:ext>
            </a:extLst>
          </p:cNvPr>
          <p:cNvSpPr txBox="1"/>
          <p:nvPr/>
        </p:nvSpPr>
        <p:spPr>
          <a:xfrm>
            <a:off x="6994195" y="3201582"/>
            <a:ext cx="1489303"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Legal  manipulation</a:t>
            </a:r>
            <a:endParaRPr lang="zh-CN" altLang="en-US" sz="1200" dirty="0">
              <a:latin typeface="Times New Roman" panose="02020603050405020304" pitchFamily="18" charset="0"/>
              <a:cs typeface="Times New Roman" panose="02020603050405020304" pitchFamily="18" charset="0"/>
            </a:endParaRPr>
          </a:p>
        </p:txBody>
      </p:sp>
      <p:sp>
        <p:nvSpPr>
          <p:cNvPr id="186" name="文本框 185">
            <a:extLst>
              <a:ext uri="{FF2B5EF4-FFF2-40B4-BE49-F238E27FC236}">
                <a16:creationId xmlns:a16="http://schemas.microsoft.com/office/drawing/2014/main" id="{2FDDEC1D-D130-538F-39FA-46E631A06D9A}"/>
              </a:ext>
            </a:extLst>
          </p:cNvPr>
          <p:cNvSpPr txBox="1"/>
          <p:nvPr/>
        </p:nvSpPr>
        <p:spPr>
          <a:xfrm>
            <a:off x="3789662" y="2232451"/>
            <a:ext cx="642548" cy="276999"/>
          </a:xfrm>
          <a:prstGeom prst="rect">
            <a:avLst/>
          </a:prstGeom>
          <a:noFill/>
        </p:spPr>
        <p:txBody>
          <a:bodyPr wrap="none" rtlCol="0">
            <a:spAutoFit/>
          </a:bodyPr>
          <a:lstStyle/>
          <a:p>
            <a:r>
              <a:rPr lang="en-US" altLang="zh-CN" sz="1200" dirty="0">
                <a:solidFill>
                  <a:srgbClr val="FF0000"/>
                </a:solidFill>
                <a:latin typeface="Times New Roman" panose="02020603050405020304" pitchFamily="18" charset="0"/>
                <a:cs typeface="Times New Roman" panose="02020603050405020304" pitchFamily="18" charset="0"/>
              </a:rPr>
              <a:t>Trigger</a:t>
            </a:r>
            <a:endParaRPr lang="zh-CN" altLang="en-US" sz="1200" dirty="0">
              <a:solidFill>
                <a:srgbClr val="FF0000"/>
              </a:solidFill>
              <a:latin typeface="Times New Roman" panose="02020603050405020304" pitchFamily="18" charset="0"/>
              <a:cs typeface="Times New Roman" panose="02020603050405020304" pitchFamily="18" charset="0"/>
            </a:endParaRPr>
          </a:p>
        </p:txBody>
      </p:sp>
      <p:sp>
        <p:nvSpPr>
          <p:cNvPr id="237" name="文本框 236">
            <a:extLst>
              <a:ext uri="{FF2B5EF4-FFF2-40B4-BE49-F238E27FC236}">
                <a16:creationId xmlns:a16="http://schemas.microsoft.com/office/drawing/2014/main" id="{6719D4FD-D222-1FD4-74AB-780389D0BEF9}"/>
              </a:ext>
            </a:extLst>
          </p:cNvPr>
          <p:cNvSpPr txBox="1"/>
          <p:nvPr/>
        </p:nvSpPr>
        <p:spPr>
          <a:xfrm>
            <a:off x="7907785" y="1467163"/>
            <a:ext cx="631848" cy="461665"/>
          </a:xfrm>
          <a:prstGeom prst="rect">
            <a:avLst/>
          </a:prstGeom>
          <a:noFill/>
        </p:spPr>
        <p:txBody>
          <a:bodyPr wrap="square">
            <a:spAutoFit/>
          </a:bodyPr>
          <a:lstStyle/>
          <a:p>
            <a:pPr algn="ctr"/>
            <a:r>
              <a:rPr lang="en-US" altLang="zh-CN" sz="1200" dirty="0">
                <a:solidFill>
                  <a:srgbClr val="2C2C36"/>
                </a:solidFill>
                <a:latin typeface="Times New Roman" panose="02020603050405020304" pitchFamily="18" charset="0"/>
                <a:cs typeface="Times New Roman" panose="02020603050405020304" pitchFamily="18" charset="0"/>
              </a:rPr>
              <a:t>L</a:t>
            </a:r>
            <a:r>
              <a:rPr lang="en-US" altLang="zh-CN" sz="1200" b="0" i="0" dirty="0">
                <a:solidFill>
                  <a:srgbClr val="2C2C36"/>
                </a:solidFill>
                <a:effectLst/>
                <a:latin typeface="Times New Roman" panose="02020603050405020304" pitchFamily="18" charset="0"/>
                <a:cs typeface="Times New Roman" panose="02020603050405020304" pitchFamily="18" charset="0"/>
              </a:rPr>
              <a:t>eak </a:t>
            </a:r>
          </a:p>
          <a:p>
            <a:pPr algn="ctr"/>
            <a:r>
              <a:rPr lang="en-US" altLang="zh-CN" sz="1200" b="0" i="0" dirty="0">
                <a:solidFill>
                  <a:srgbClr val="2C2C36"/>
                </a:solidFill>
                <a:effectLst/>
                <a:latin typeface="Times New Roman" panose="02020603050405020304" pitchFamily="18" charset="0"/>
                <a:cs typeface="Times New Roman" panose="02020603050405020304" pitchFamily="18" charset="0"/>
              </a:rPr>
              <a:t>traces</a:t>
            </a:r>
            <a:endParaRPr lang="zh-CN" altLang="en-US" sz="1200" dirty="0">
              <a:latin typeface="Times New Roman" panose="02020603050405020304" pitchFamily="18" charset="0"/>
              <a:cs typeface="Times New Roman" panose="02020603050405020304" pitchFamily="18" charset="0"/>
            </a:endParaRPr>
          </a:p>
        </p:txBody>
      </p:sp>
      <p:sp>
        <p:nvSpPr>
          <p:cNvPr id="2" name="文本框 1">
            <a:extLst>
              <a:ext uri="{FF2B5EF4-FFF2-40B4-BE49-F238E27FC236}">
                <a16:creationId xmlns:a16="http://schemas.microsoft.com/office/drawing/2014/main" id="{2DF4E490-7981-3F8C-4C92-5D935CD0CE3D}"/>
              </a:ext>
            </a:extLst>
          </p:cNvPr>
          <p:cNvSpPr txBox="1"/>
          <p:nvPr/>
        </p:nvSpPr>
        <p:spPr>
          <a:xfrm>
            <a:off x="3595319" y="752275"/>
            <a:ext cx="3577839"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(a) Existing backdoor-based injection methods</a:t>
            </a:r>
            <a:endParaRPr lang="zh-CN" altLang="en-US" sz="1400" dirty="0">
              <a:latin typeface="Times New Roman" panose="02020603050405020304" pitchFamily="18" charset="0"/>
              <a:cs typeface="Times New Roman" panose="02020603050405020304" pitchFamily="18" charset="0"/>
            </a:endParaRPr>
          </a:p>
        </p:txBody>
      </p:sp>
      <p:sp>
        <p:nvSpPr>
          <p:cNvPr id="3" name="文本框 2">
            <a:extLst>
              <a:ext uri="{FF2B5EF4-FFF2-40B4-BE49-F238E27FC236}">
                <a16:creationId xmlns:a16="http://schemas.microsoft.com/office/drawing/2014/main" id="{5B1D2F90-AA4C-018F-B00F-A7236C566FEF}"/>
              </a:ext>
            </a:extLst>
          </p:cNvPr>
          <p:cNvSpPr txBox="1"/>
          <p:nvPr/>
        </p:nvSpPr>
        <p:spPr>
          <a:xfrm>
            <a:off x="4621173" y="3049353"/>
            <a:ext cx="1301959"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(b) Our scheme</a:t>
            </a:r>
            <a:endParaRPr lang="zh-CN" altLang="en-US" sz="1400" dirty="0">
              <a:latin typeface="Times New Roman" panose="02020603050405020304" pitchFamily="18" charset="0"/>
              <a:cs typeface="Times New Roman" panose="02020603050405020304" pitchFamily="18" charset="0"/>
            </a:endParaRPr>
          </a:p>
        </p:txBody>
      </p:sp>
      <p:cxnSp>
        <p:nvCxnSpPr>
          <p:cNvPr id="22" name="直接连接符 21">
            <a:extLst>
              <a:ext uri="{FF2B5EF4-FFF2-40B4-BE49-F238E27FC236}">
                <a16:creationId xmlns:a16="http://schemas.microsoft.com/office/drawing/2014/main" id="{90CF5AE0-B4CB-ACDD-DDC8-3F4C3D0F9DFA}"/>
              </a:ext>
            </a:extLst>
          </p:cNvPr>
          <p:cNvCxnSpPr>
            <a:cxnSpLocks/>
            <a:stCxn id="192" idx="2"/>
            <a:endCxn id="174" idx="6"/>
          </p:cNvCxnSpPr>
          <p:nvPr/>
        </p:nvCxnSpPr>
        <p:spPr>
          <a:xfrm flipH="1">
            <a:off x="4039415" y="2199789"/>
            <a:ext cx="87444" cy="7257"/>
          </a:xfrm>
          <a:prstGeom prst="line">
            <a:avLst/>
          </a:prstGeom>
          <a:ln w="12700">
            <a:solidFill>
              <a:srgbClr val="FF0000"/>
            </a:solidFill>
          </a:ln>
        </p:spPr>
        <p:style>
          <a:lnRef idx="2">
            <a:schemeClr val="dk1"/>
          </a:lnRef>
          <a:fillRef idx="0">
            <a:schemeClr val="dk1"/>
          </a:fillRef>
          <a:effectRef idx="1">
            <a:schemeClr val="dk1"/>
          </a:effectRef>
          <a:fontRef idx="minor">
            <a:schemeClr val="tx1"/>
          </a:fontRef>
        </p:style>
      </p:cxnSp>
      <p:sp>
        <p:nvSpPr>
          <p:cNvPr id="49" name="椭圆 48">
            <a:extLst>
              <a:ext uri="{FF2B5EF4-FFF2-40B4-BE49-F238E27FC236}">
                <a16:creationId xmlns:a16="http://schemas.microsoft.com/office/drawing/2014/main" id="{AE2DF1C0-46E3-998B-6FC8-4C42273BC12F}"/>
              </a:ext>
            </a:extLst>
          </p:cNvPr>
          <p:cNvSpPr/>
          <p:nvPr/>
        </p:nvSpPr>
        <p:spPr>
          <a:xfrm>
            <a:off x="4350272" y="2074808"/>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62" name="椭圆 61">
            <a:extLst>
              <a:ext uri="{FF2B5EF4-FFF2-40B4-BE49-F238E27FC236}">
                <a16:creationId xmlns:a16="http://schemas.microsoft.com/office/drawing/2014/main" id="{E4568277-32AE-D82F-2F12-2CF8ECF08E24}"/>
              </a:ext>
            </a:extLst>
          </p:cNvPr>
          <p:cNvSpPr/>
          <p:nvPr/>
        </p:nvSpPr>
        <p:spPr>
          <a:xfrm>
            <a:off x="4160708" y="1665792"/>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64" name="椭圆 63">
            <a:extLst>
              <a:ext uri="{FF2B5EF4-FFF2-40B4-BE49-F238E27FC236}">
                <a16:creationId xmlns:a16="http://schemas.microsoft.com/office/drawing/2014/main" id="{215E8D5D-2DF1-F895-B910-73965F072CCC}"/>
              </a:ext>
            </a:extLst>
          </p:cNvPr>
          <p:cNvSpPr/>
          <p:nvPr/>
        </p:nvSpPr>
        <p:spPr>
          <a:xfrm>
            <a:off x="5156745" y="1943195"/>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02" name="椭圆 101">
            <a:extLst>
              <a:ext uri="{FF2B5EF4-FFF2-40B4-BE49-F238E27FC236}">
                <a16:creationId xmlns:a16="http://schemas.microsoft.com/office/drawing/2014/main" id="{DAA10E0B-0122-B786-F888-405BE3A94EFD}"/>
              </a:ext>
            </a:extLst>
          </p:cNvPr>
          <p:cNvSpPr/>
          <p:nvPr/>
        </p:nvSpPr>
        <p:spPr>
          <a:xfrm>
            <a:off x="5077460" y="1445873"/>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04" name="文本框 103">
            <a:extLst>
              <a:ext uri="{FF2B5EF4-FFF2-40B4-BE49-F238E27FC236}">
                <a16:creationId xmlns:a16="http://schemas.microsoft.com/office/drawing/2014/main" id="{68D8B87B-E200-8712-F8E8-F8E497514DBB}"/>
              </a:ext>
            </a:extLst>
          </p:cNvPr>
          <p:cNvSpPr txBox="1"/>
          <p:nvPr/>
        </p:nvSpPr>
        <p:spPr>
          <a:xfrm>
            <a:off x="5076158" y="1858549"/>
            <a:ext cx="292068" cy="276999"/>
          </a:xfrm>
          <a:prstGeom prst="rect">
            <a:avLst/>
          </a:prstGeom>
          <a:noFill/>
        </p:spPr>
        <p:txBody>
          <a:bodyPr wrap="non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sp>
        <p:nvSpPr>
          <p:cNvPr id="105" name="文本框 104">
            <a:extLst>
              <a:ext uri="{FF2B5EF4-FFF2-40B4-BE49-F238E27FC236}">
                <a16:creationId xmlns:a16="http://schemas.microsoft.com/office/drawing/2014/main" id="{02AD44AE-0299-9768-739F-E2EDA9A2FB45}"/>
              </a:ext>
            </a:extLst>
          </p:cNvPr>
          <p:cNvSpPr txBox="1"/>
          <p:nvPr/>
        </p:nvSpPr>
        <p:spPr>
          <a:xfrm>
            <a:off x="4089718" y="1560247"/>
            <a:ext cx="274434" cy="307777"/>
          </a:xfrm>
          <a:prstGeom prst="rect">
            <a:avLst/>
          </a:prstGeom>
          <a:noFill/>
        </p:spPr>
        <p:txBody>
          <a:bodyPr wrap="none" rtlCol="0">
            <a:spAutoFit/>
          </a:bodyPr>
          <a:lstStyle/>
          <a:p>
            <a:r>
              <a:rPr lang="en-US" altLang="zh-CN" sz="1400" b="1" dirty="0"/>
              <a:t>-</a:t>
            </a:r>
            <a:endParaRPr lang="zh-CN" altLang="en-US" sz="1400" b="1" dirty="0"/>
          </a:p>
        </p:txBody>
      </p:sp>
      <p:sp>
        <p:nvSpPr>
          <p:cNvPr id="106" name="文本框 105">
            <a:extLst>
              <a:ext uri="{FF2B5EF4-FFF2-40B4-BE49-F238E27FC236}">
                <a16:creationId xmlns:a16="http://schemas.microsoft.com/office/drawing/2014/main" id="{BFFDB379-6D71-50A1-172E-6C4C48FD9F17}"/>
              </a:ext>
            </a:extLst>
          </p:cNvPr>
          <p:cNvSpPr txBox="1"/>
          <p:nvPr/>
        </p:nvSpPr>
        <p:spPr>
          <a:xfrm>
            <a:off x="4353014" y="1228798"/>
            <a:ext cx="274434" cy="307777"/>
          </a:xfrm>
          <a:prstGeom prst="rect">
            <a:avLst/>
          </a:prstGeom>
          <a:noFill/>
        </p:spPr>
        <p:txBody>
          <a:bodyPr wrap="none" rtlCol="0">
            <a:spAutoFit/>
          </a:bodyPr>
          <a:lstStyle/>
          <a:p>
            <a:r>
              <a:rPr lang="en-US" altLang="zh-CN" sz="1400" b="1" dirty="0"/>
              <a:t>-</a:t>
            </a:r>
            <a:endParaRPr lang="zh-CN" altLang="en-US" sz="1400" b="1" dirty="0"/>
          </a:p>
        </p:txBody>
      </p:sp>
      <p:sp>
        <p:nvSpPr>
          <p:cNvPr id="108" name="文本框 107">
            <a:extLst>
              <a:ext uri="{FF2B5EF4-FFF2-40B4-BE49-F238E27FC236}">
                <a16:creationId xmlns:a16="http://schemas.microsoft.com/office/drawing/2014/main" id="{0D332446-328B-306D-514A-2A5C5EC6116F}"/>
              </a:ext>
            </a:extLst>
          </p:cNvPr>
          <p:cNvSpPr txBox="1"/>
          <p:nvPr/>
        </p:nvSpPr>
        <p:spPr>
          <a:xfrm>
            <a:off x="4644973" y="1617582"/>
            <a:ext cx="292068" cy="276999"/>
          </a:xfrm>
          <a:prstGeom prst="rect">
            <a:avLst/>
          </a:prstGeom>
          <a:noFill/>
        </p:spPr>
        <p:txBody>
          <a:bodyPr wrap="non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cxnSp>
        <p:nvCxnSpPr>
          <p:cNvPr id="113" name="直接连接符 112">
            <a:extLst>
              <a:ext uri="{FF2B5EF4-FFF2-40B4-BE49-F238E27FC236}">
                <a16:creationId xmlns:a16="http://schemas.microsoft.com/office/drawing/2014/main" id="{227E0040-6CA7-4E5B-C870-51968D6B890F}"/>
              </a:ext>
            </a:extLst>
          </p:cNvPr>
          <p:cNvCxnSpPr>
            <a:cxnSpLocks/>
          </p:cNvCxnSpPr>
          <p:nvPr/>
        </p:nvCxnSpPr>
        <p:spPr>
          <a:xfrm flipH="1">
            <a:off x="4799639" y="1400025"/>
            <a:ext cx="34728" cy="311085"/>
          </a:xfrm>
          <a:prstGeom prst="line">
            <a:avLst/>
          </a:prstGeom>
        </p:spPr>
        <p:style>
          <a:lnRef idx="2">
            <a:schemeClr val="dk1"/>
          </a:lnRef>
          <a:fillRef idx="0">
            <a:schemeClr val="dk1"/>
          </a:fillRef>
          <a:effectRef idx="1">
            <a:schemeClr val="dk1"/>
          </a:effectRef>
          <a:fontRef idx="minor">
            <a:schemeClr val="tx1"/>
          </a:fontRef>
        </p:style>
      </p:cxnSp>
      <p:sp>
        <p:nvSpPr>
          <p:cNvPr id="174" name="椭圆 173">
            <a:extLst>
              <a:ext uri="{FF2B5EF4-FFF2-40B4-BE49-F238E27FC236}">
                <a16:creationId xmlns:a16="http://schemas.microsoft.com/office/drawing/2014/main" id="{4D6BD304-5C70-056F-DB0C-3FC56ABB8D33}"/>
              </a:ext>
            </a:extLst>
          </p:cNvPr>
          <p:cNvSpPr/>
          <p:nvPr/>
        </p:nvSpPr>
        <p:spPr>
          <a:xfrm>
            <a:off x="3961443" y="2168060"/>
            <a:ext cx="77972" cy="77972"/>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90" name="直接连接符 189">
            <a:extLst>
              <a:ext uri="{FF2B5EF4-FFF2-40B4-BE49-F238E27FC236}">
                <a16:creationId xmlns:a16="http://schemas.microsoft.com/office/drawing/2014/main" id="{C1AE1486-793F-02D9-C4F7-463E13308465}"/>
              </a:ext>
            </a:extLst>
          </p:cNvPr>
          <p:cNvCxnSpPr>
            <a:cxnSpLocks/>
            <a:stCxn id="192" idx="0"/>
            <a:endCxn id="191" idx="5"/>
          </p:cNvCxnSpPr>
          <p:nvPr/>
        </p:nvCxnSpPr>
        <p:spPr>
          <a:xfrm flipH="1" flipV="1">
            <a:off x="4078342" y="2096496"/>
            <a:ext cx="87503" cy="64307"/>
          </a:xfrm>
          <a:prstGeom prst="line">
            <a:avLst/>
          </a:prstGeom>
          <a:ln w="12700">
            <a:solidFill>
              <a:srgbClr val="FF0000"/>
            </a:solidFill>
          </a:ln>
        </p:spPr>
        <p:style>
          <a:lnRef idx="2">
            <a:schemeClr val="dk1"/>
          </a:lnRef>
          <a:fillRef idx="0">
            <a:schemeClr val="dk1"/>
          </a:fillRef>
          <a:effectRef idx="1">
            <a:schemeClr val="dk1"/>
          </a:effectRef>
          <a:fontRef idx="minor">
            <a:schemeClr val="tx1"/>
          </a:fontRef>
        </p:style>
      </p:cxnSp>
      <p:sp>
        <p:nvSpPr>
          <p:cNvPr id="191" name="椭圆 190">
            <a:extLst>
              <a:ext uri="{FF2B5EF4-FFF2-40B4-BE49-F238E27FC236}">
                <a16:creationId xmlns:a16="http://schemas.microsoft.com/office/drawing/2014/main" id="{818271D1-99E8-6A77-0230-2D6BE86ADD25}"/>
              </a:ext>
            </a:extLst>
          </p:cNvPr>
          <p:cNvSpPr/>
          <p:nvPr/>
        </p:nvSpPr>
        <p:spPr>
          <a:xfrm>
            <a:off x="4011789" y="2029943"/>
            <a:ext cx="77972" cy="77972"/>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2" name="椭圆 191">
            <a:extLst>
              <a:ext uri="{FF2B5EF4-FFF2-40B4-BE49-F238E27FC236}">
                <a16:creationId xmlns:a16="http://schemas.microsoft.com/office/drawing/2014/main" id="{B248FFC8-CA96-6946-1EF2-D2EE02A1715A}"/>
              </a:ext>
            </a:extLst>
          </p:cNvPr>
          <p:cNvSpPr/>
          <p:nvPr/>
        </p:nvSpPr>
        <p:spPr>
          <a:xfrm>
            <a:off x="4126859" y="2160803"/>
            <a:ext cx="77972" cy="77972"/>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9" name="椭圆 208">
            <a:extLst>
              <a:ext uri="{FF2B5EF4-FFF2-40B4-BE49-F238E27FC236}">
                <a16:creationId xmlns:a16="http://schemas.microsoft.com/office/drawing/2014/main" id="{57879C47-C271-5DCE-B04A-3C986E53B2E3}"/>
              </a:ext>
            </a:extLst>
          </p:cNvPr>
          <p:cNvSpPr/>
          <p:nvPr/>
        </p:nvSpPr>
        <p:spPr>
          <a:xfrm>
            <a:off x="3895137" y="2000391"/>
            <a:ext cx="350418" cy="327162"/>
          </a:xfrm>
          <a:prstGeom prst="ellipse">
            <a:avLst/>
          </a:prstGeom>
          <a:noFill/>
          <a:ln>
            <a:solidFill>
              <a:srgbClr val="FF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23" name="直接箭头连接符 222">
            <a:extLst>
              <a:ext uri="{FF2B5EF4-FFF2-40B4-BE49-F238E27FC236}">
                <a16:creationId xmlns:a16="http://schemas.microsoft.com/office/drawing/2014/main" id="{CFB1F5A8-AADF-5BDE-29E0-BCC7EFDA0CA3}"/>
              </a:ext>
            </a:extLst>
          </p:cNvPr>
          <p:cNvCxnSpPr>
            <a:cxnSpLocks/>
          </p:cNvCxnSpPr>
          <p:nvPr/>
        </p:nvCxnSpPr>
        <p:spPr>
          <a:xfrm>
            <a:off x="3807953" y="2652451"/>
            <a:ext cx="194413"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36" name="文本框 235">
            <a:extLst>
              <a:ext uri="{FF2B5EF4-FFF2-40B4-BE49-F238E27FC236}">
                <a16:creationId xmlns:a16="http://schemas.microsoft.com/office/drawing/2014/main" id="{03487DC3-0080-0F99-C2D9-1D802ED3271C}"/>
              </a:ext>
            </a:extLst>
          </p:cNvPr>
          <p:cNvSpPr txBox="1"/>
          <p:nvPr/>
        </p:nvSpPr>
        <p:spPr>
          <a:xfrm>
            <a:off x="3956852" y="2432754"/>
            <a:ext cx="1669038" cy="461665"/>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From n</a:t>
            </a:r>
            <a:r>
              <a:rPr lang="zh-CN" altLang="en-US" sz="1200" dirty="0">
                <a:latin typeface="Times New Roman" panose="02020603050405020304" pitchFamily="18" charset="0"/>
                <a:cs typeface="Times New Roman" panose="02020603050405020304" pitchFamily="18" charset="0"/>
              </a:rPr>
              <a:t>egative</a:t>
            </a:r>
            <a:r>
              <a:rPr lang="en-US" altLang="zh-CN" sz="1200" dirty="0">
                <a:latin typeface="Times New Roman" panose="02020603050405020304" pitchFamily="18" charset="0"/>
                <a:cs typeface="Times New Roman" panose="02020603050405020304" pitchFamily="18" charset="0"/>
              </a:rPr>
              <a:t> labels</a:t>
            </a:r>
          </a:p>
          <a:p>
            <a:r>
              <a:rPr lang="en-US" altLang="zh-CN" sz="1200" dirty="0">
                <a:latin typeface="Times New Roman" panose="02020603050405020304" pitchFamily="18" charset="0"/>
                <a:cs typeface="Times New Roman" panose="02020603050405020304" pitchFamily="18" charset="0"/>
              </a:rPr>
              <a:t>to </a:t>
            </a:r>
            <a:r>
              <a:rPr lang="en-US" altLang="zh-CN" sz="1200" dirty="0">
                <a:solidFill>
                  <a:srgbClr val="FF0000"/>
                </a:solidFill>
                <a:latin typeface="Times New Roman" panose="02020603050405020304" pitchFamily="18" charset="0"/>
                <a:cs typeface="Times New Roman" panose="02020603050405020304" pitchFamily="18" charset="0"/>
              </a:rPr>
              <a:t>positive</a:t>
            </a:r>
            <a:r>
              <a:rPr lang="en-US" altLang="zh-CN" sz="1200" dirty="0">
                <a:latin typeface="Times New Roman" panose="02020603050405020304" pitchFamily="18" charset="0"/>
                <a:cs typeface="Times New Roman" panose="02020603050405020304" pitchFamily="18" charset="0"/>
              </a:rPr>
              <a:t> labels</a:t>
            </a:r>
            <a:endParaRPr lang="zh-CN" altLang="en-US" sz="1200" dirty="0">
              <a:solidFill>
                <a:srgbClr val="FF0000"/>
              </a:solidFill>
              <a:latin typeface="Times New Roman" panose="02020603050405020304" pitchFamily="18" charset="0"/>
              <a:cs typeface="Times New Roman" panose="02020603050405020304" pitchFamily="18" charset="0"/>
            </a:endParaRPr>
          </a:p>
        </p:txBody>
      </p:sp>
      <p:sp>
        <p:nvSpPr>
          <p:cNvPr id="242" name="椭圆 241">
            <a:extLst>
              <a:ext uri="{FF2B5EF4-FFF2-40B4-BE49-F238E27FC236}">
                <a16:creationId xmlns:a16="http://schemas.microsoft.com/office/drawing/2014/main" id="{E24BE64C-CD28-1EFB-4474-8996DE926B20}"/>
              </a:ext>
            </a:extLst>
          </p:cNvPr>
          <p:cNvSpPr/>
          <p:nvPr/>
        </p:nvSpPr>
        <p:spPr>
          <a:xfrm>
            <a:off x="4776780" y="1311607"/>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54" name="文本框 253">
            <a:extLst>
              <a:ext uri="{FF2B5EF4-FFF2-40B4-BE49-F238E27FC236}">
                <a16:creationId xmlns:a16="http://schemas.microsoft.com/office/drawing/2014/main" id="{936F3831-86EC-BBBD-C77A-A14B38886D46}"/>
              </a:ext>
            </a:extLst>
          </p:cNvPr>
          <p:cNvSpPr txBox="1"/>
          <p:nvPr/>
        </p:nvSpPr>
        <p:spPr>
          <a:xfrm>
            <a:off x="2264863" y="709996"/>
            <a:ext cx="642548"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Trigger</a:t>
            </a:r>
            <a:endParaRPr lang="zh-CN" altLang="en-US" sz="1200" dirty="0">
              <a:latin typeface="Times New Roman" panose="02020603050405020304" pitchFamily="18" charset="0"/>
              <a:cs typeface="Times New Roman" panose="02020603050405020304" pitchFamily="18" charset="0"/>
            </a:endParaRPr>
          </a:p>
        </p:txBody>
      </p:sp>
      <p:cxnSp>
        <p:nvCxnSpPr>
          <p:cNvPr id="256" name="直接连接符 255">
            <a:extLst>
              <a:ext uri="{FF2B5EF4-FFF2-40B4-BE49-F238E27FC236}">
                <a16:creationId xmlns:a16="http://schemas.microsoft.com/office/drawing/2014/main" id="{DE5BFFE4-40DE-66CC-1A81-D751831936A3}"/>
              </a:ext>
            </a:extLst>
          </p:cNvPr>
          <p:cNvCxnSpPr>
            <a:cxnSpLocks/>
            <a:stCxn id="6" idx="1"/>
            <a:endCxn id="6" idx="3"/>
          </p:cNvCxnSpPr>
          <p:nvPr/>
        </p:nvCxnSpPr>
        <p:spPr>
          <a:xfrm>
            <a:off x="1993012" y="3083407"/>
            <a:ext cx="7148609" cy="0"/>
          </a:xfrm>
          <a:prstGeom prst="line">
            <a:avLst/>
          </a:prstGeom>
          <a:ln>
            <a:solidFill>
              <a:schemeClr val="tx1">
                <a:lumMod val="95000"/>
                <a:lumOff val="5000"/>
              </a:schemeClr>
            </a:solidFill>
          </a:ln>
        </p:spPr>
        <p:style>
          <a:lnRef idx="2">
            <a:schemeClr val="dk1"/>
          </a:lnRef>
          <a:fillRef idx="0">
            <a:schemeClr val="dk1"/>
          </a:fillRef>
          <a:effectRef idx="1">
            <a:schemeClr val="dk1"/>
          </a:effectRef>
          <a:fontRef idx="minor">
            <a:schemeClr val="tx1"/>
          </a:fontRef>
        </p:style>
      </p:cxnSp>
      <p:sp>
        <p:nvSpPr>
          <p:cNvPr id="259" name="椭圆 258">
            <a:extLst>
              <a:ext uri="{FF2B5EF4-FFF2-40B4-BE49-F238E27FC236}">
                <a16:creationId xmlns:a16="http://schemas.microsoft.com/office/drawing/2014/main" id="{E81CCD63-EEFA-DC19-A470-DADF0E0726C5}"/>
              </a:ext>
            </a:extLst>
          </p:cNvPr>
          <p:cNvSpPr/>
          <p:nvPr/>
        </p:nvSpPr>
        <p:spPr>
          <a:xfrm>
            <a:off x="2055941" y="1019050"/>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03" name="文本框 102">
            <a:extLst>
              <a:ext uri="{FF2B5EF4-FFF2-40B4-BE49-F238E27FC236}">
                <a16:creationId xmlns:a16="http://schemas.microsoft.com/office/drawing/2014/main" id="{ADAD0776-0011-0C84-D2D6-4C7B1ECA3A1C}"/>
              </a:ext>
            </a:extLst>
          </p:cNvPr>
          <p:cNvSpPr txBox="1"/>
          <p:nvPr/>
        </p:nvSpPr>
        <p:spPr>
          <a:xfrm>
            <a:off x="1976541" y="949512"/>
            <a:ext cx="292068" cy="276999"/>
          </a:xfrm>
          <a:prstGeom prst="rect">
            <a:avLst/>
          </a:prstGeom>
          <a:noFill/>
        </p:spPr>
        <p:txBody>
          <a:bodyPr wrap="non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sp>
        <p:nvSpPr>
          <p:cNvPr id="260" name="椭圆 259">
            <a:extLst>
              <a:ext uri="{FF2B5EF4-FFF2-40B4-BE49-F238E27FC236}">
                <a16:creationId xmlns:a16="http://schemas.microsoft.com/office/drawing/2014/main" id="{2034C434-4150-1211-5030-70CF173911E3}"/>
              </a:ext>
            </a:extLst>
          </p:cNvPr>
          <p:cNvSpPr/>
          <p:nvPr/>
        </p:nvSpPr>
        <p:spPr>
          <a:xfrm>
            <a:off x="2056590" y="1187315"/>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61" name="文本框 260">
            <a:extLst>
              <a:ext uri="{FF2B5EF4-FFF2-40B4-BE49-F238E27FC236}">
                <a16:creationId xmlns:a16="http://schemas.microsoft.com/office/drawing/2014/main" id="{027DB52D-AEA4-6A74-FEAA-258E7452896F}"/>
              </a:ext>
            </a:extLst>
          </p:cNvPr>
          <p:cNvSpPr txBox="1"/>
          <p:nvPr/>
        </p:nvSpPr>
        <p:spPr>
          <a:xfrm flipH="1">
            <a:off x="1986481" y="1093887"/>
            <a:ext cx="227765" cy="307777"/>
          </a:xfrm>
          <a:prstGeom prst="rect">
            <a:avLst/>
          </a:prstGeom>
          <a:noFill/>
        </p:spPr>
        <p:txBody>
          <a:bodyPr wrap="square" rtlCol="0">
            <a:spAutoFit/>
          </a:bodyPr>
          <a:lstStyle/>
          <a:p>
            <a:r>
              <a:rPr lang="en-US" altLang="zh-CN" sz="1400" b="1" dirty="0"/>
              <a:t>-</a:t>
            </a:r>
            <a:endParaRPr lang="zh-CN" altLang="en-US" sz="1400" b="1" dirty="0"/>
          </a:p>
        </p:txBody>
      </p:sp>
      <p:sp>
        <p:nvSpPr>
          <p:cNvPr id="263" name="椭圆 262">
            <a:extLst>
              <a:ext uri="{FF2B5EF4-FFF2-40B4-BE49-F238E27FC236}">
                <a16:creationId xmlns:a16="http://schemas.microsoft.com/office/drawing/2014/main" id="{E313934E-055B-8317-1F9B-7EFA1E9B8870}"/>
              </a:ext>
            </a:extLst>
          </p:cNvPr>
          <p:cNvSpPr/>
          <p:nvPr/>
        </p:nvSpPr>
        <p:spPr>
          <a:xfrm>
            <a:off x="2211731" y="1359436"/>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64" name="椭圆 263">
            <a:extLst>
              <a:ext uri="{FF2B5EF4-FFF2-40B4-BE49-F238E27FC236}">
                <a16:creationId xmlns:a16="http://schemas.microsoft.com/office/drawing/2014/main" id="{6481A226-AF6B-0124-A16C-701A90AFAD56}"/>
              </a:ext>
            </a:extLst>
          </p:cNvPr>
          <p:cNvSpPr/>
          <p:nvPr/>
        </p:nvSpPr>
        <p:spPr>
          <a:xfrm>
            <a:off x="2060471" y="1364261"/>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65" name="文本框 264">
            <a:extLst>
              <a:ext uri="{FF2B5EF4-FFF2-40B4-BE49-F238E27FC236}">
                <a16:creationId xmlns:a16="http://schemas.microsoft.com/office/drawing/2014/main" id="{8C94CDD2-8EE4-7C1B-2010-EBC1B97180C3}"/>
              </a:ext>
            </a:extLst>
          </p:cNvPr>
          <p:cNvSpPr txBox="1"/>
          <p:nvPr/>
        </p:nvSpPr>
        <p:spPr>
          <a:xfrm>
            <a:off x="2280346" y="1277716"/>
            <a:ext cx="819455"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Unlabeled</a:t>
            </a:r>
            <a:endParaRPr lang="zh-CN" altLang="en-US" sz="1200" dirty="0">
              <a:latin typeface="Times New Roman" panose="02020603050405020304" pitchFamily="18" charset="0"/>
              <a:cs typeface="Times New Roman" panose="02020603050405020304" pitchFamily="18" charset="0"/>
            </a:endParaRPr>
          </a:p>
        </p:txBody>
      </p:sp>
      <p:cxnSp>
        <p:nvCxnSpPr>
          <p:cNvPr id="277" name="直接连接符 276">
            <a:extLst>
              <a:ext uri="{FF2B5EF4-FFF2-40B4-BE49-F238E27FC236}">
                <a16:creationId xmlns:a16="http://schemas.microsoft.com/office/drawing/2014/main" id="{F58ACBD8-2EE1-13AD-1125-C388A5598D74}"/>
              </a:ext>
            </a:extLst>
          </p:cNvPr>
          <p:cNvCxnSpPr>
            <a:cxnSpLocks/>
            <a:stCxn id="283" idx="2"/>
            <a:endCxn id="280" idx="6"/>
          </p:cNvCxnSpPr>
          <p:nvPr/>
        </p:nvCxnSpPr>
        <p:spPr>
          <a:xfrm flipH="1">
            <a:off x="7600242" y="1529629"/>
            <a:ext cx="87444" cy="7257"/>
          </a:xfrm>
          <a:prstGeom prst="line">
            <a:avLst/>
          </a:prstGeom>
          <a:ln w="19050">
            <a:solidFill>
              <a:srgbClr val="FF0000"/>
            </a:solidFill>
          </a:ln>
        </p:spPr>
        <p:style>
          <a:lnRef idx="2">
            <a:schemeClr val="dk1"/>
          </a:lnRef>
          <a:fillRef idx="0">
            <a:schemeClr val="dk1"/>
          </a:fillRef>
          <a:effectRef idx="1">
            <a:schemeClr val="dk1"/>
          </a:effectRef>
          <a:fontRef idx="minor">
            <a:schemeClr val="tx1"/>
          </a:fontRef>
        </p:style>
      </p:cxnSp>
      <p:sp>
        <p:nvSpPr>
          <p:cNvPr id="278" name="椭圆 277">
            <a:extLst>
              <a:ext uri="{FF2B5EF4-FFF2-40B4-BE49-F238E27FC236}">
                <a16:creationId xmlns:a16="http://schemas.microsoft.com/office/drawing/2014/main" id="{61FA797C-98B7-594E-5D66-D5562A0B9C74}"/>
              </a:ext>
            </a:extLst>
          </p:cNvPr>
          <p:cNvSpPr/>
          <p:nvPr/>
        </p:nvSpPr>
        <p:spPr>
          <a:xfrm>
            <a:off x="7676915" y="1714828"/>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79" name="文本框 278">
            <a:extLst>
              <a:ext uri="{FF2B5EF4-FFF2-40B4-BE49-F238E27FC236}">
                <a16:creationId xmlns:a16="http://schemas.microsoft.com/office/drawing/2014/main" id="{EFD0FAD9-86B3-2D72-2DA9-E04CAF3A4FE8}"/>
              </a:ext>
            </a:extLst>
          </p:cNvPr>
          <p:cNvSpPr txBox="1"/>
          <p:nvPr/>
        </p:nvSpPr>
        <p:spPr>
          <a:xfrm flipH="1">
            <a:off x="7592915" y="1633973"/>
            <a:ext cx="282970" cy="276999"/>
          </a:xfrm>
          <a:prstGeom prst="rect">
            <a:avLst/>
          </a:prstGeom>
          <a:noFill/>
        </p:spPr>
        <p:txBody>
          <a:bodyPr wrap="square" rtlCol="0">
            <a:spAutoFit/>
          </a:bodyPr>
          <a:lstStyle/>
          <a:p>
            <a:r>
              <a:rPr lang="en-US" altLang="zh-CN" sz="1200" b="1" dirty="0">
                <a:solidFill>
                  <a:srgbClr val="FF0000"/>
                </a:solidFill>
                <a:cs typeface="Times New Roman" panose="02020603050405020304" pitchFamily="18" charset="0"/>
              </a:rPr>
              <a:t>+</a:t>
            </a:r>
            <a:endParaRPr lang="zh-CN" altLang="en-US" sz="1200" b="1" dirty="0">
              <a:solidFill>
                <a:srgbClr val="FF0000"/>
              </a:solidFill>
              <a:cs typeface="Times New Roman" panose="02020603050405020304" pitchFamily="18" charset="0"/>
            </a:endParaRPr>
          </a:p>
        </p:txBody>
      </p:sp>
      <p:sp>
        <p:nvSpPr>
          <p:cNvPr id="280" name="椭圆 279">
            <a:extLst>
              <a:ext uri="{FF2B5EF4-FFF2-40B4-BE49-F238E27FC236}">
                <a16:creationId xmlns:a16="http://schemas.microsoft.com/office/drawing/2014/main" id="{2E526925-4C34-B573-450F-69A9ED788530}"/>
              </a:ext>
            </a:extLst>
          </p:cNvPr>
          <p:cNvSpPr/>
          <p:nvPr/>
        </p:nvSpPr>
        <p:spPr>
          <a:xfrm>
            <a:off x="7522270" y="1497900"/>
            <a:ext cx="77972" cy="77972"/>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81" name="直接连接符 280">
            <a:extLst>
              <a:ext uri="{FF2B5EF4-FFF2-40B4-BE49-F238E27FC236}">
                <a16:creationId xmlns:a16="http://schemas.microsoft.com/office/drawing/2014/main" id="{0D27D077-B3F0-2457-0197-78E2A0DB31CB}"/>
              </a:ext>
            </a:extLst>
          </p:cNvPr>
          <p:cNvCxnSpPr>
            <a:cxnSpLocks/>
            <a:stCxn id="283" idx="0"/>
            <a:endCxn id="282" idx="5"/>
          </p:cNvCxnSpPr>
          <p:nvPr/>
        </p:nvCxnSpPr>
        <p:spPr>
          <a:xfrm flipH="1" flipV="1">
            <a:off x="7639169" y="1426336"/>
            <a:ext cx="87503" cy="64307"/>
          </a:xfrm>
          <a:prstGeom prst="line">
            <a:avLst/>
          </a:prstGeom>
          <a:ln w="19050">
            <a:solidFill>
              <a:srgbClr val="FF0000"/>
            </a:solidFill>
          </a:ln>
        </p:spPr>
        <p:style>
          <a:lnRef idx="2">
            <a:schemeClr val="dk1"/>
          </a:lnRef>
          <a:fillRef idx="0">
            <a:schemeClr val="dk1"/>
          </a:fillRef>
          <a:effectRef idx="1">
            <a:schemeClr val="dk1"/>
          </a:effectRef>
          <a:fontRef idx="minor">
            <a:schemeClr val="tx1"/>
          </a:fontRef>
        </p:style>
      </p:cxnSp>
      <p:sp>
        <p:nvSpPr>
          <p:cNvPr id="282" name="椭圆 281">
            <a:extLst>
              <a:ext uri="{FF2B5EF4-FFF2-40B4-BE49-F238E27FC236}">
                <a16:creationId xmlns:a16="http://schemas.microsoft.com/office/drawing/2014/main" id="{FA1F8991-FEFC-E679-219D-FD487EFDC063}"/>
              </a:ext>
            </a:extLst>
          </p:cNvPr>
          <p:cNvSpPr/>
          <p:nvPr/>
        </p:nvSpPr>
        <p:spPr>
          <a:xfrm>
            <a:off x="7572616" y="1359783"/>
            <a:ext cx="77972" cy="77972"/>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3" name="椭圆 282">
            <a:extLst>
              <a:ext uri="{FF2B5EF4-FFF2-40B4-BE49-F238E27FC236}">
                <a16:creationId xmlns:a16="http://schemas.microsoft.com/office/drawing/2014/main" id="{104CBDF5-33C4-CC0A-5D34-4E3C59E0F749}"/>
              </a:ext>
            </a:extLst>
          </p:cNvPr>
          <p:cNvSpPr/>
          <p:nvPr/>
        </p:nvSpPr>
        <p:spPr>
          <a:xfrm>
            <a:off x="7687686" y="1490643"/>
            <a:ext cx="77972" cy="77972"/>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4" name="椭圆 283">
            <a:extLst>
              <a:ext uri="{FF2B5EF4-FFF2-40B4-BE49-F238E27FC236}">
                <a16:creationId xmlns:a16="http://schemas.microsoft.com/office/drawing/2014/main" id="{86441E0D-472B-7137-BBEA-6974B6851BD6}"/>
              </a:ext>
            </a:extLst>
          </p:cNvPr>
          <p:cNvSpPr/>
          <p:nvPr/>
        </p:nvSpPr>
        <p:spPr>
          <a:xfrm>
            <a:off x="7455964" y="1330231"/>
            <a:ext cx="350418" cy="327162"/>
          </a:xfrm>
          <a:prstGeom prst="ellipse">
            <a:avLst/>
          </a:prstGeom>
          <a:noFill/>
          <a:ln>
            <a:solidFill>
              <a:srgbClr val="FF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85" name="直接连接符 284">
            <a:extLst>
              <a:ext uri="{FF2B5EF4-FFF2-40B4-BE49-F238E27FC236}">
                <a16:creationId xmlns:a16="http://schemas.microsoft.com/office/drawing/2014/main" id="{B3EB6DBC-B667-88D0-80CB-3DBF43D6232E}"/>
              </a:ext>
            </a:extLst>
          </p:cNvPr>
          <p:cNvCxnSpPr>
            <a:cxnSpLocks/>
            <a:stCxn id="278" idx="0"/>
            <a:endCxn id="283" idx="4"/>
          </p:cNvCxnSpPr>
          <p:nvPr/>
        </p:nvCxnSpPr>
        <p:spPr>
          <a:xfrm flipH="1" flipV="1">
            <a:off x="7726672" y="1568615"/>
            <a:ext cx="14537" cy="146213"/>
          </a:xfrm>
          <a:prstGeom prst="line">
            <a:avLst/>
          </a:prstGeom>
          <a:ln w="19050">
            <a:solidFill>
              <a:srgbClr val="FF0000"/>
            </a:solidFill>
          </a:ln>
        </p:spPr>
        <p:style>
          <a:lnRef idx="2">
            <a:schemeClr val="dk1"/>
          </a:lnRef>
          <a:fillRef idx="0">
            <a:schemeClr val="dk1"/>
          </a:fillRef>
          <a:effectRef idx="1">
            <a:schemeClr val="dk1"/>
          </a:effectRef>
          <a:fontRef idx="minor">
            <a:schemeClr val="tx1"/>
          </a:fontRef>
        </p:style>
      </p:cxnSp>
      <p:sp>
        <p:nvSpPr>
          <p:cNvPr id="286" name="椭圆 285">
            <a:extLst>
              <a:ext uri="{FF2B5EF4-FFF2-40B4-BE49-F238E27FC236}">
                <a16:creationId xmlns:a16="http://schemas.microsoft.com/office/drawing/2014/main" id="{5ABEBDEF-81BA-1F12-DB54-EA7F50F3C982}"/>
              </a:ext>
            </a:extLst>
          </p:cNvPr>
          <p:cNvSpPr/>
          <p:nvPr/>
        </p:nvSpPr>
        <p:spPr>
          <a:xfrm>
            <a:off x="7839836" y="2006202"/>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87" name="椭圆 286">
            <a:extLst>
              <a:ext uri="{FF2B5EF4-FFF2-40B4-BE49-F238E27FC236}">
                <a16:creationId xmlns:a16="http://schemas.microsoft.com/office/drawing/2014/main" id="{1D72F438-5901-BDB6-F45D-91C95F5EAC45}"/>
              </a:ext>
            </a:extLst>
          </p:cNvPr>
          <p:cNvSpPr/>
          <p:nvPr/>
        </p:nvSpPr>
        <p:spPr>
          <a:xfrm>
            <a:off x="7508059" y="2002183"/>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291" name="直接连接符 290">
            <a:extLst>
              <a:ext uri="{FF2B5EF4-FFF2-40B4-BE49-F238E27FC236}">
                <a16:creationId xmlns:a16="http://schemas.microsoft.com/office/drawing/2014/main" id="{6C38DC55-2A61-14EA-E8CC-3890CE5702E8}"/>
              </a:ext>
            </a:extLst>
          </p:cNvPr>
          <p:cNvCxnSpPr>
            <a:cxnSpLocks/>
            <a:stCxn id="287" idx="0"/>
            <a:endCxn id="278" idx="3"/>
          </p:cNvCxnSpPr>
          <p:nvPr/>
        </p:nvCxnSpPr>
        <p:spPr>
          <a:xfrm flipV="1">
            <a:off x="7572353" y="1830682"/>
            <a:ext cx="123393" cy="171501"/>
          </a:xfrm>
          <a:prstGeom prst="line">
            <a:avLst/>
          </a:prstGeom>
        </p:spPr>
        <p:style>
          <a:lnRef idx="2">
            <a:schemeClr val="dk1"/>
          </a:lnRef>
          <a:fillRef idx="0">
            <a:schemeClr val="dk1"/>
          </a:fillRef>
          <a:effectRef idx="1">
            <a:schemeClr val="dk1"/>
          </a:effectRef>
          <a:fontRef idx="minor">
            <a:schemeClr val="tx1"/>
          </a:fontRef>
        </p:style>
      </p:cxnSp>
      <p:cxnSp>
        <p:nvCxnSpPr>
          <p:cNvPr id="298" name="直接连接符 297">
            <a:extLst>
              <a:ext uri="{FF2B5EF4-FFF2-40B4-BE49-F238E27FC236}">
                <a16:creationId xmlns:a16="http://schemas.microsoft.com/office/drawing/2014/main" id="{55DFDFC5-1E2F-C63F-B959-15FB9F1F9FA9}"/>
              </a:ext>
            </a:extLst>
          </p:cNvPr>
          <p:cNvCxnSpPr>
            <a:cxnSpLocks/>
            <a:stCxn id="278" idx="5"/>
            <a:endCxn id="286" idx="0"/>
          </p:cNvCxnSpPr>
          <p:nvPr/>
        </p:nvCxnSpPr>
        <p:spPr>
          <a:xfrm>
            <a:off x="7786672" y="1830682"/>
            <a:ext cx="117458" cy="175520"/>
          </a:xfrm>
          <a:prstGeom prst="line">
            <a:avLst/>
          </a:prstGeom>
        </p:spPr>
        <p:style>
          <a:lnRef idx="2">
            <a:schemeClr val="dk1"/>
          </a:lnRef>
          <a:fillRef idx="0">
            <a:schemeClr val="dk1"/>
          </a:fillRef>
          <a:effectRef idx="1">
            <a:schemeClr val="dk1"/>
          </a:effectRef>
          <a:fontRef idx="minor">
            <a:schemeClr val="tx1"/>
          </a:fontRef>
        </p:style>
      </p:cxnSp>
      <p:cxnSp>
        <p:nvCxnSpPr>
          <p:cNvPr id="303" name="直接连接符 302">
            <a:extLst>
              <a:ext uri="{FF2B5EF4-FFF2-40B4-BE49-F238E27FC236}">
                <a16:creationId xmlns:a16="http://schemas.microsoft.com/office/drawing/2014/main" id="{274FE577-996F-2BF8-10C9-BE0FA9F68916}"/>
              </a:ext>
            </a:extLst>
          </p:cNvPr>
          <p:cNvCxnSpPr>
            <a:cxnSpLocks/>
            <a:stCxn id="287" idx="6"/>
            <a:endCxn id="286" idx="2"/>
          </p:cNvCxnSpPr>
          <p:nvPr/>
        </p:nvCxnSpPr>
        <p:spPr>
          <a:xfrm>
            <a:off x="7636647" y="2070049"/>
            <a:ext cx="203189" cy="4019"/>
          </a:xfrm>
          <a:prstGeom prst="line">
            <a:avLst/>
          </a:prstGeom>
        </p:spPr>
        <p:style>
          <a:lnRef idx="2">
            <a:schemeClr val="dk1"/>
          </a:lnRef>
          <a:fillRef idx="0">
            <a:schemeClr val="dk1"/>
          </a:fillRef>
          <a:effectRef idx="1">
            <a:schemeClr val="dk1"/>
          </a:effectRef>
          <a:fontRef idx="minor">
            <a:schemeClr val="tx1"/>
          </a:fontRef>
        </p:style>
      </p:cxnSp>
      <p:sp>
        <p:nvSpPr>
          <p:cNvPr id="312" name="文本框 311">
            <a:extLst>
              <a:ext uri="{FF2B5EF4-FFF2-40B4-BE49-F238E27FC236}">
                <a16:creationId xmlns:a16="http://schemas.microsoft.com/office/drawing/2014/main" id="{57F312B0-1439-2341-9C94-A2C03F250639}"/>
              </a:ext>
            </a:extLst>
          </p:cNvPr>
          <p:cNvSpPr txBox="1"/>
          <p:nvPr/>
        </p:nvSpPr>
        <p:spPr>
          <a:xfrm>
            <a:off x="7430261" y="1924110"/>
            <a:ext cx="292068" cy="276999"/>
          </a:xfrm>
          <a:prstGeom prst="rect">
            <a:avLst/>
          </a:prstGeom>
          <a:noFill/>
        </p:spPr>
        <p:txBody>
          <a:bodyPr wrap="non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sp>
        <p:nvSpPr>
          <p:cNvPr id="313" name="文本框 312">
            <a:extLst>
              <a:ext uri="{FF2B5EF4-FFF2-40B4-BE49-F238E27FC236}">
                <a16:creationId xmlns:a16="http://schemas.microsoft.com/office/drawing/2014/main" id="{3A9917AF-1612-8DEB-FF37-192A7C91A158}"/>
              </a:ext>
            </a:extLst>
          </p:cNvPr>
          <p:cNvSpPr txBox="1"/>
          <p:nvPr/>
        </p:nvSpPr>
        <p:spPr>
          <a:xfrm>
            <a:off x="7760546" y="1929607"/>
            <a:ext cx="292068" cy="276999"/>
          </a:xfrm>
          <a:prstGeom prst="rect">
            <a:avLst/>
          </a:prstGeom>
          <a:noFill/>
        </p:spPr>
        <p:txBody>
          <a:bodyPr wrap="non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sp>
        <p:nvSpPr>
          <p:cNvPr id="320" name="文本框 319">
            <a:extLst>
              <a:ext uri="{FF2B5EF4-FFF2-40B4-BE49-F238E27FC236}">
                <a16:creationId xmlns:a16="http://schemas.microsoft.com/office/drawing/2014/main" id="{B2ED2960-9787-5EEF-7525-148F6633BEF0}"/>
              </a:ext>
            </a:extLst>
          </p:cNvPr>
          <p:cNvSpPr txBox="1"/>
          <p:nvPr/>
        </p:nvSpPr>
        <p:spPr>
          <a:xfrm>
            <a:off x="7095606" y="2090498"/>
            <a:ext cx="1344151"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Watermark sample</a:t>
            </a:r>
            <a:endParaRPr lang="zh-CN" altLang="en-US" sz="1200" dirty="0">
              <a:latin typeface="Times New Roman" panose="02020603050405020304" pitchFamily="18" charset="0"/>
              <a:cs typeface="Times New Roman" panose="02020603050405020304" pitchFamily="18" charset="0"/>
            </a:endParaRPr>
          </a:p>
        </p:txBody>
      </p:sp>
      <p:cxnSp>
        <p:nvCxnSpPr>
          <p:cNvPr id="321" name="直接箭头连接符 320">
            <a:extLst>
              <a:ext uri="{FF2B5EF4-FFF2-40B4-BE49-F238E27FC236}">
                <a16:creationId xmlns:a16="http://schemas.microsoft.com/office/drawing/2014/main" id="{5B155CE9-6A70-68E8-8942-B061B433FCE4}"/>
              </a:ext>
            </a:extLst>
          </p:cNvPr>
          <p:cNvCxnSpPr>
            <a:cxnSpLocks/>
          </p:cNvCxnSpPr>
          <p:nvPr/>
        </p:nvCxnSpPr>
        <p:spPr>
          <a:xfrm>
            <a:off x="7720881" y="2340276"/>
            <a:ext cx="0" cy="23116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29" name="文本框 328">
            <a:extLst>
              <a:ext uri="{FF2B5EF4-FFF2-40B4-BE49-F238E27FC236}">
                <a16:creationId xmlns:a16="http://schemas.microsoft.com/office/drawing/2014/main" id="{E7212CD5-A3E7-BD11-AAEF-16C6D426AFBB}"/>
              </a:ext>
            </a:extLst>
          </p:cNvPr>
          <p:cNvSpPr txBox="1"/>
          <p:nvPr/>
        </p:nvSpPr>
        <p:spPr>
          <a:xfrm>
            <a:off x="6960096" y="2587688"/>
            <a:ext cx="2370406" cy="461665"/>
          </a:xfrm>
          <a:prstGeom prst="rect">
            <a:avLst/>
          </a:prstGeom>
          <a:noFill/>
        </p:spPr>
        <p:txBody>
          <a:bodyPr wrap="square">
            <a:spAutoFit/>
          </a:bodyPr>
          <a:lstStyle/>
          <a:p>
            <a:pPr algn="ctr"/>
            <a:r>
              <a:rPr lang="en-US" altLang="zh-CN" sz="1200" b="0" i="0" dirty="0">
                <a:effectLst/>
                <a:latin typeface="Times New Roman" panose="02020603050405020304" pitchFamily="18" charset="0"/>
                <a:cs typeface="Times New Roman" panose="02020603050405020304" pitchFamily="18" charset="0"/>
              </a:rPr>
              <a:t>Soft </a:t>
            </a:r>
            <a:r>
              <a:rPr lang="en-US" altLang="zh-CN" sz="1200" dirty="0">
                <a:latin typeface="Times New Roman" panose="02020603050405020304" pitchFamily="18" charset="0"/>
                <a:cs typeface="Times New Roman" panose="02020603050405020304" pitchFamily="18" charset="0"/>
              </a:rPr>
              <a:t>n</a:t>
            </a:r>
            <a:r>
              <a:rPr lang="en-US" altLang="zh-CN" sz="1200" b="0" i="0" dirty="0">
                <a:effectLst/>
                <a:latin typeface="Times New Roman" panose="02020603050405020304" pitchFamily="18" charset="0"/>
                <a:cs typeface="Times New Roman" panose="02020603050405020304" pitchFamily="18" charset="0"/>
              </a:rPr>
              <a:t>ode is </a:t>
            </a:r>
            <a:r>
              <a:rPr lang="en-US" altLang="zh-CN" sz="1200" dirty="0" err="1">
                <a:latin typeface="Times New Roman" panose="02020603050405020304" pitchFamily="18" charset="0"/>
                <a:cs typeface="Times New Roman" panose="02020603050405020304" pitchFamily="18" charset="0"/>
              </a:rPr>
              <a:t>is</a:t>
            </a:r>
            <a:r>
              <a:rPr lang="en-US" altLang="zh-CN" sz="1200" dirty="0">
                <a:latin typeface="Times New Roman" panose="02020603050405020304" pitchFamily="18" charset="0"/>
                <a:cs typeface="Times New Roman" panose="02020603050405020304" pitchFamily="18" charset="0"/>
              </a:rPr>
              <a:t> correctly classified</a:t>
            </a:r>
            <a:endParaRPr lang="en-US" altLang="zh-CN" sz="1200" b="0" i="0" dirty="0">
              <a:effectLst/>
              <a:latin typeface="Times New Roman" panose="02020603050405020304" pitchFamily="18" charset="0"/>
              <a:cs typeface="Times New Roman" panose="02020603050405020304" pitchFamily="18" charset="0"/>
            </a:endParaRPr>
          </a:p>
          <a:p>
            <a:pPr algn="ctr"/>
            <a:r>
              <a:rPr lang="en-US" altLang="zh-CN" sz="1200" b="0" i="0" dirty="0">
                <a:solidFill>
                  <a:srgbClr val="FF0000"/>
                </a:solidFill>
                <a:effectLst/>
                <a:latin typeface="Times New Roman" panose="02020603050405020304" pitchFamily="18" charset="0"/>
                <a:cs typeface="Times New Roman" panose="02020603050405020304" pitchFamily="18" charset="0"/>
              </a:rPr>
              <a:t>Incorrect results</a:t>
            </a:r>
          </a:p>
        </p:txBody>
      </p:sp>
      <p:sp>
        <p:nvSpPr>
          <p:cNvPr id="334" name="椭圆 333">
            <a:extLst>
              <a:ext uri="{FF2B5EF4-FFF2-40B4-BE49-F238E27FC236}">
                <a16:creationId xmlns:a16="http://schemas.microsoft.com/office/drawing/2014/main" id="{F9A3ABD7-B5AB-EA9A-F3BC-A186CC64E977}"/>
              </a:ext>
            </a:extLst>
          </p:cNvPr>
          <p:cNvSpPr/>
          <p:nvPr/>
        </p:nvSpPr>
        <p:spPr>
          <a:xfrm>
            <a:off x="3439180" y="3471628"/>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335" name="椭圆 334">
            <a:extLst>
              <a:ext uri="{FF2B5EF4-FFF2-40B4-BE49-F238E27FC236}">
                <a16:creationId xmlns:a16="http://schemas.microsoft.com/office/drawing/2014/main" id="{6A8A8576-2D30-2FE7-59B9-9329D510CBF2}"/>
              </a:ext>
            </a:extLst>
          </p:cNvPr>
          <p:cNvSpPr/>
          <p:nvPr/>
        </p:nvSpPr>
        <p:spPr>
          <a:xfrm>
            <a:off x="3743980" y="3844889"/>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336" name="椭圆 335">
            <a:extLst>
              <a:ext uri="{FF2B5EF4-FFF2-40B4-BE49-F238E27FC236}">
                <a16:creationId xmlns:a16="http://schemas.microsoft.com/office/drawing/2014/main" id="{E9C20089-BBB8-E425-09A5-ECAB0959ABBB}"/>
              </a:ext>
            </a:extLst>
          </p:cNvPr>
          <p:cNvSpPr/>
          <p:nvPr/>
        </p:nvSpPr>
        <p:spPr>
          <a:xfrm>
            <a:off x="3797894" y="4282783"/>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337" name="直接连接符 336">
            <a:extLst>
              <a:ext uri="{FF2B5EF4-FFF2-40B4-BE49-F238E27FC236}">
                <a16:creationId xmlns:a16="http://schemas.microsoft.com/office/drawing/2014/main" id="{6F13FF1A-6290-9E8C-C577-EB2ECBE5A01F}"/>
              </a:ext>
            </a:extLst>
          </p:cNvPr>
          <p:cNvCxnSpPr>
            <a:cxnSpLocks/>
            <a:stCxn id="334" idx="3"/>
          </p:cNvCxnSpPr>
          <p:nvPr/>
        </p:nvCxnSpPr>
        <p:spPr>
          <a:xfrm flipH="1">
            <a:off x="3216533" y="3587482"/>
            <a:ext cx="241478" cy="237530"/>
          </a:xfrm>
          <a:prstGeom prst="line">
            <a:avLst/>
          </a:prstGeom>
        </p:spPr>
        <p:style>
          <a:lnRef idx="2">
            <a:schemeClr val="dk1"/>
          </a:lnRef>
          <a:fillRef idx="0">
            <a:schemeClr val="dk1"/>
          </a:fillRef>
          <a:effectRef idx="1">
            <a:schemeClr val="dk1"/>
          </a:effectRef>
          <a:fontRef idx="minor">
            <a:schemeClr val="tx1"/>
          </a:fontRef>
        </p:style>
      </p:cxnSp>
      <p:cxnSp>
        <p:nvCxnSpPr>
          <p:cNvPr id="338" name="直接连接符 337">
            <a:extLst>
              <a:ext uri="{FF2B5EF4-FFF2-40B4-BE49-F238E27FC236}">
                <a16:creationId xmlns:a16="http://schemas.microsoft.com/office/drawing/2014/main" id="{0A66D514-3D03-D745-A466-0C05C3556CD3}"/>
              </a:ext>
            </a:extLst>
          </p:cNvPr>
          <p:cNvCxnSpPr>
            <a:cxnSpLocks/>
            <a:stCxn id="334" idx="5"/>
            <a:endCxn id="335" idx="1"/>
          </p:cNvCxnSpPr>
          <p:nvPr/>
        </p:nvCxnSpPr>
        <p:spPr>
          <a:xfrm>
            <a:off x="3548937" y="3587482"/>
            <a:ext cx="213874" cy="277284"/>
          </a:xfrm>
          <a:prstGeom prst="line">
            <a:avLst/>
          </a:prstGeom>
        </p:spPr>
        <p:style>
          <a:lnRef idx="2">
            <a:schemeClr val="dk1"/>
          </a:lnRef>
          <a:fillRef idx="0">
            <a:schemeClr val="dk1"/>
          </a:fillRef>
          <a:effectRef idx="1">
            <a:schemeClr val="dk1"/>
          </a:effectRef>
          <a:fontRef idx="minor">
            <a:schemeClr val="tx1"/>
          </a:fontRef>
        </p:style>
      </p:cxnSp>
      <p:cxnSp>
        <p:nvCxnSpPr>
          <p:cNvPr id="339" name="直接连接符 338">
            <a:extLst>
              <a:ext uri="{FF2B5EF4-FFF2-40B4-BE49-F238E27FC236}">
                <a16:creationId xmlns:a16="http://schemas.microsoft.com/office/drawing/2014/main" id="{30FA863A-F625-3450-D481-FB579AE4FB82}"/>
              </a:ext>
            </a:extLst>
          </p:cNvPr>
          <p:cNvCxnSpPr>
            <a:cxnSpLocks/>
          </p:cNvCxnSpPr>
          <p:nvPr/>
        </p:nvCxnSpPr>
        <p:spPr>
          <a:xfrm>
            <a:off x="3261996" y="3940866"/>
            <a:ext cx="131721" cy="292580"/>
          </a:xfrm>
          <a:prstGeom prst="line">
            <a:avLst/>
          </a:prstGeom>
        </p:spPr>
        <p:style>
          <a:lnRef idx="2">
            <a:schemeClr val="dk1"/>
          </a:lnRef>
          <a:fillRef idx="0">
            <a:schemeClr val="dk1"/>
          </a:fillRef>
          <a:effectRef idx="1">
            <a:schemeClr val="dk1"/>
          </a:effectRef>
          <a:fontRef idx="minor">
            <a:schemeClr val="tx1"/>
          </a:fontRef>
        </p:style>
      </p:cxnSp>
      <p:cxnSp>
        <p:nvCxnSpPr>
          <p:cNvPr id="340" name="直接连接符 339">
            <a:extLst>
              <a:ext uri="{FF2B5EF4-FFF2-40B4-BE49-F238E27FC236}">
                <a16:creationId xmlns:a16="http://schemas.microsoft.com/office/drawing/2014/main" id="{B03B1CD0-BEFA-DC66-15B7-71C4ABD0D7FE}"/>
              </a:ext>
            </a:extLst>
          </p:cNvPr>
          <p:cNvCxnSpPr>
            <a:cxnSpLocks/>
            <a:stCxn id="335" idx="3"/>
          </p:cNvCxnSpPr>
          <p:nvPr/>
        </p:nvCxnSpPr>
        <p:spPr>
          <a:xfrm flipH="1">
            <a:off x="3484643" y="3960743"/>
            <a:ext cx="278168" cy="272703"/>
          </a:xfrm>
          <a:prstGeom prst="line">
            <a:avLst/>
          </a:prstGeom>
        </p:spPr>
        <p:style>
          <a:lnRef idx="2">
            <a:schemeClr val="dk1"/>
          </a:lnRef>
          <a:fillRef idx="0">
            <a:schemeClr val="dk1"/>
          </a:fillRef>
          <a:effectRef idx="1">
            <a:schemeClr val="dk1"/>
          </a:effectRef>
          <a:fontRef idx="minor">
            <a:schemeClr val="tx1"/>
          </a:fontRef>
        </p:style>
      </p:cxnSp>
      <p:cxnSp>
        <p:nvCxnSpPr>
          <p:cNvPr id="341" name="直接连接符 340">
            <a:extLst>
              <a:ext uri="{FF2B5EF4-FFF2-40B4-BE49-F238E27FC236}">
                <a16:creationId xmlns:a16="http://schemas.microsoft.com/office/drawing/2014/main" id="{32A04AC4-B166-0E75-E883-2098F012BF7D}"/>
              </a:ext>
            </a:extLst>
          </p:cNvPr>
          <p:cNvCxnSpPr>
            <a:cxnSpLocks/>
            <a:stCxn id="350" idx="2"/>
            <a:endCxn id="335" idx="7"/>
          </p:cNvCxnSpPr>
          <p:nvPr/>
        </p:nvCxnSpPr>
        <p:spPr>
          <a:xfrm flipH="1">
            <a:off x="3853737" y="3835211"/>
            <a:ext cx="247571" cy="29555"/>
          </a:xfrm>
          <a:prstGeom prst="line">
            <a:avLst/>
          </a:prstGeom>
        </p:spPr>
        <p:style>
          <a:lnRef idx="2">
            <a:schemeClr val="dk1"/>
          </a:lnRef>
          <a:fillRef idx="0">
            <a:schemeClr val="dk1"/>
          </a:fillRef>
          <a:effectRef idx="1">
            <a:schemeClr val="dk1"/>
          </a:effectRef>
          <a:fontRef idx="minor">
            <a:schemeClr val="tx1"/>
          </a:fontRef>
        </p:style>
      </p:cxnSp>
      <p:cxnSp>
        <p:nvCxnSpPr>
          <p:cNvPr id="342" name="直接连接符 341">
            <a:extLst>
              <a:ext uri="{FF2B5EF4-FFF2-40B4-BE49-F238E27FC236}">
                <a16:creationId xmlns:a16="http://schemas.microsoft.com/office/drawing/2014/main" id="{91E9829D-1E68-4904-9E5E-8C774BBB2298}"/>
              </a:ext>
            </a:extLst>
          </p:cNvPr>
          <p:cNvCxnSpPr>
            <a:cxnSpLocks/>
            <a:stCxn id="336" idx="0"/>
            <a:endCxn id="335" idx="4"/>
          </p:cNvCxnSpPr>
          <p:nvPr/>
        </p:nvCxnSpPr>
        <p:spPr>
          <a:xfrm flipH="1" flipV="1">
            <a:off x="3808274" y="3980620"/>
            <a:ext cx="53914" cy="302163"/>
          </a:xfrm>
          <a:prstGeom prst="line">
            <a:avLst/>
          </a:prstGeom>
        </p:spPr>
        <p:style>
          <a:lnRef idx="2">
            <a:schemeClr val="dk1"/>
          </a:lnRef>
          <a:fillRef idx="0">
            <a:schemeClr val="dk1"/>
          </a:fillRef>
          <a:effectRef idx="1">
            <a:schemeClr val="dk1"/>
          </a:effectRef>
          <a:fontRef idx="minor">
            <a:schemeClr val="tx1"/>
          </a:fontRef>
        </p:style>
      </p:cxnSp>
      <p:cxnSp>
        <p:nvCxnSpPr>
          <p:cNvPr id="343" name="直接连接符 342">
            <a:extLst>
              <a:ext uri="{FF2B5EF4-FFF2-40B4-BE49-F238E27FC236}">
                <a16:creationId xmlns:a16="http://schemas.microsoft.com/office/drawing/2014/main" id="{45DEFA81-165F-3307-986A-8847A4AAAB07}"/>
              </a:ext>
            </a:extLst>
          </p:cNvPr>
          <p:cNvCxnSpPr>
            <a:cxnSpLocks/>
            <a:stCxn id="349" idx="1"/>
            <a:endCxn id="335" idx="5"/>
          </p:cNvCxnSpPr>
          <p:nvPr/>
        </p:nvCxnSpPr>
        <p:spPr>
          <a:xfrm flipH="1" flipV="1">
            <a:off x="3853737" y="3960743"/>
            <a:ext cx="341209" cy="144561"/>
          </a:xfrm>
          <a:prstGeom prst="line">
            <a:avLst/>
          </a:prstGeom>
        </p:spPr>
        <p:style>
          <a:lnRef idx="2">
            <a:schemeClr val="dk1"/>
          </a:lnRef>
          <a:fillRef idx="0">
            <a:schemeClr val="dk1"/>
          </a:fillRef>
          <a:effectRef idx="1">
            <a:schemeClr val="dk1"/>
          </a:effectRef>
          <a:fontRef idx="minor">
            <a:schemeClr val="tx1"/>
          </a:fontRef>
        </p:style>
      </p:cxnSp>
      <p:cxnSp>
        <p:nvCxnSpPr>
          <p:cNvPr id="344" name="直接连接符 343">
            <a:extLst>
              <a:ext uri="{FF2B5EF4-FFF2-40B4-BE49-F238E27FC236}">
                <a16:creationId xmlns:a16="http://schemas.microsoft.com/office/drawing/2014/main" id="{EBCCEE0D-E8B7-9778-2A7B-7002334A40D2}"/>
              </a:ext>
            </a:extLst>
          </p:cNvPr>
          <p:cNvCxnSpPr>
            <a:cxnSpLocks/>
            <a:stCxn id="350" idx="5"/>
            <a:endCxn id="349" idx="0"/>
          </p:cNvCxnSpPr>
          <p:nvPr/>
        </p:nvCxnSpPr>
        <p:spPr>
          <a:xfrm>
            <a:off x="4211065" y="3883199"/>
            <a:ext cx="29344" cy="202228"/>
          </a:xfrm>
          <a:prstGeom prst="line">
            <a:avLst/>
          </a:prstGeom>
        </p:spPr>
        <p:style>
          <a:lnRef idx="2">
            <a:schemeClr val="dk1"/>
          </a:lnRef>
          <a:fillRef idx="0">
            <a:schemeClr val="dk1"/>
          </a:fillRef>
          <a:effectRef idx="1">
            <a:schemeClr val="dk1"/>
          </a:effectRef>
          <a:fontRef idx="minor">
            <a:schemeClr val="tx1"/>
          </a:fontRef>
        </p:style>
      </p:cxnSp>
      <p:cxnSp>
        <p:nvCxnSpPr>
          <p:cNvPr id="345" name="直接连接符 344">
            <a:extLst>
              <a:ext uri="{FF2B5EF4-FFF2-40B4-BE49-F238E27FC236}">
                <a16:creationId xmlns:a16="http://schemas.microsoft.com/office/drawing/2014/main" id="{4E46FD69-48CD-78DC-0650-8D67F3A19063}"/>
              </a:ext>
            </a:extLst>
          </p:cNvPr>
          <p:cNvCxnSpPr>
            <a:cxnSpLocks/>
            <a:stCxn id="334" idx="4"/>
          </p:cNvCxnSpPr>
          <p:nvPr/>
        </p:nvCxnSpPr>
        <p:spPr>
          <a:xfrm flipH="1">
            <a:off x="3439180" y="3607359"/>
            <a:ext cx="64294" cy="606210"/>
          </a:xfrm>
          <a:prstGeom prst="line">
            <a:avLst/>
          </a:prstGeom>
        </p:spPr>
        <p:style>
          <a:lnRef idx="2">
            <a:schemeClr val="dk1"/>
          </a:lnRef>
          <a:fillRef idx="0">
            <a:schemeClr val="dk1"/>
          </a:fillRef>
          <a:effectRef idx="1">
            <a:schemeClr val="dk1"/>
          </a:effectRef>
          <a:fontRef idx="minor">
            <a:schemeClr val="tx1"/>
          </a:fontRef>
        </p:style>
      </p:cxnSp>
      <p:cxnSp>
        <p:nvCxnSpPr>
          <p:cNvPr id="346" name="直接连接符 345">
            <a:extLst>
              <a:ext uri="{FF2B5EF4-FFF2-40B4-BE49-F238E27FC236}">
                <a16:creationId xmlns:a16="http://schemas.microsoft.com/office/drawing/2014/main" id="{7019A05D-B97B-98F0-87FB-A439D657DA42}"/>
              </a:ext>
            </a:extLst>
          </p:cNvPr>
          <p:cNvCxnSpPr>
            <a:cxnSpLocks/>
            <a:endCxn id="336" idx="2"/>
          </p:cNvCxnSpPr>
          <p:nvPr/>
        </p:nvCxnSpPr>
        <p:spPr>
          <a:xfrm>
            <a:off x="3482924" y="4329293"/>
            <a:ext cx="314970" cy="21356"/>
          </a:xfrm>
          <a:prstGeom prst="line">
            <a:avLst/>
          </a:prstGeom>
        </p:spPr>
        <p:style>
          <a:lnRef idx="2">
            <a:schemeClr val="dk1"/>
          </a:lnRef>
          <a:fillRef idx="0">
            <a:schemeClr val="dk1"/>
          </a:fillRef>
          <a:effectRef idx="1">
            <a:schemeClr val="dk1"/>
          </a:effectRef>
          <a:fontRef idx="minor">
            <a:schemeClr val="tx1"/>
          </a:fontRef>
        </p:style>
      </p:cxnSp>
      <p:sp>
        <p:nvSpPr>
          <p:cNvPr id="347" name="椭圆 346">
            <a:extLst>
              <a:ext uri="{FF2B5EF4-FFF2-40B4-BE49-F238E27FC236}">
                <a16:creationId xmlns:a16="http://schemas.microsoft.com/office/drawing/2014/main" id="{73977B60-DEB5-039D-8D5C-94271B765BD0}"/>
              </a:ext>
            </a:extLst>
          </p:cNvPr>
          <p:cNvSpPr/>
          <p:nvPr/>
        </p:nvSpPr>
        <p:spPr>
          <a:xfrm>
            <a:off x="3369642" y="4217040"/>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348" name="椭圆 347">
            <a:extLst>
              <a:ext uri="{FF2B5EF4-FFF2-40B4-BE49-F238E27FC236}">
                <a16:creationId xmlns:a16="http://schemas.microsoft.com/office/drawing/2014/main" id="{E8D261C6-CCDE-9FD9-072E-CA360D355505}"/>
              </a:ext>
            </a:extLst>
          </p:cNvPr>
          <p:cNvSpPr/>
          <p:nvPr/>
        </p:nvSpPr>
        <p:spPr>
          <a:xfrm>
            <a:off x="3180078" y="3808024"/>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349" name="椭圆 348">
            <a:extLst>
              <a:ext uri="{FF2B5EF4-FFF2-40B4-BE49-F238E27FC236}">
                <a16:creationId xmlns:a16="http://schemas.microsoft.com/office/drawing/2014/main" id="{39FD5357-B6CA-A884-BF4D-5D863E110E83}"/>
              </a:ext>
            </a:extLst>
          </p:cNvPr>
          <p:cNvSpPr/>
          <p:nvPr/>
        </p:nvSpPr>
        <p:spPr>
          <a:xfrm>
            <a:off x="4176115" y="4085427"/>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350" name="椭圆 349">
            <a:extLst>
              <a:ext uri="{FF2B5EF4-FFF2-40B4-BE49-F238E27FC236}">
                <a16:creationId xmlns:a16="http://schemas.microsoft.com/office/drawing/2014/main" id="{DD3801C0-8104-14AB-6EC2-ECBE3F61C235}"/>
              </a:ext>
            </a:extLst>
          </p:cNvPr>
          <p:cNvSpPr/>
          <p:nvPr/>
        </p:nvSpPr>
        <p:spPr>
          <a:xfrm>
            <a:off x="4101308" y="3767345"/>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351" name="文本框 350">
            <a:extLst>
              <a:ext uri="{FF2B5EF4-FFF2-40B4-BE49-F238E27FC236}">
                <a16:creationId xmlns:a16="http://schemas.microsoft.com/office/drawing/2014/main" id="{F1670913-5883-4DE2-4E9A-2C7CF0D0A187}"/>
              </a:ext>
            </a:extLst>
          </p:cNvPr>
          <p:cNvSpPr txBox="1"/>
          <p:nvPr/>
        </p:nvSpPr>
        <p:spPr>
          <a:xfrm>
            <a:off x="3372384" y="3371030"/>
            <a:ext cx="274434" cy="307777"/>
          </a:xfrm>
          <a:prstGeom prst="rect">
            <a:avLst/>
          </a:prstGeom>
          <a:noFill/>
        </p:spPr>
        <p:txBody>
          <a:bodyPr wrap="none" rtlCol="0">
            <a:spAutoFit/>
          </a:bodyPr>
          <a:lstStyle/>
          <a:p>
            <a:r>
              <a:rPr lang="en-US" altLang="zh-CN" sz="1400" b="1" dirty="0"/>
              <a:t>-</a:t>
            </a:r>
            <a:endParaRPr lang="zh-CN" altLang="en-US" sz="1400" b="1" dirty="0"/>
          </a:p>
        </p:txBody>
      </p:sp>
      <p:sp>
        <p:nvSpPr>
          <p:cNvPr id="352" name="文本框 351">
            <a:extLst>
              <a:ext uri="{FF2B5EF4-FFF2-40B4-BE49-F238E27FC236}">
                <a16:creationId xmlns:a16="http://schemas.microsoft.com/office/drawing/2014/main" id="{98D1EF58-3350-A1D2-9D92-BA535F9FD97D}"/>
              </a:ext>
            </a:extLst>
          </p:cNvPr>
          <p:cNvSpPr txBox="1"/>
          <p:nvPr/>
        </p:nvSpPr>
        <p:spPr>
          <a:xfrm>
            <a:off x="3664343" y="3759814"/>
            <a:ext cx="292068" cy="276999"/>
          </a:xfrm>
          <a:prstGeom prst="rect">
            <a:avLst/>
          </a:prstGeom>
          <a:noFill/>
        </p:spPr>
        <p:txBody>
          <a:bodyPr wrap="non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cxnSp>
        <p:nvCxnSpPr>
          <p:cNvPr id="354" name="直接连接符 353">
            <a:extLst>
              <a:ext uri="{FF2B5EF4-FFF2-40B4-BE49-F238E27FC236}">
                <a16:creationId xmlns:a16="http://schemas.microsoft.com/office/drawing/2014/main" id="{17C0AF92-50F1-BF8C-3096-6944C37D2ECA}"/>
              </a:ext>
            </a:extLst>
          </p:cNvPr>
          <p:cNvCxnSpPr>
            <a:cxnSpLocks/>
          </p:cNvCxnSpPr>
          <p:nvPr/>
        </p:nvCxnSpPr>
        <p:spPr>
          <a:xfrm flipH="1">
            <a:off x="3819009" y="3542257"/>
            <a:ext cx="34728" cy="311085"/>
          </a:xfrm>
          <a:prstGeom prst="line">
            <a:avLst/>
          </a:prstGeom>
        </p:spPr>
        <p:style>
          <a:lnRef idx="2">
            <a:schemeClr val="dk1"/>
          </a:lnRef>
          <a:fillRef idx="0">
            <a:schemeClr val="dk1"/>
          </a:fillRef>
          <a:effectRef idx="1">
            <a:schemeClr val="dk1"/>
          </a:effectRef>
          <a:fontRef idx="minor">
            <a:schemeClr val="tx1"/>
          </a:fontRef>
        </p:style>
      </p:cxnSp>
      <p:sp>
        <p:nvSpPr>
          <p:cNvPr id="357" name="椭圆 356">
            <a:extLst>
              <a:ext uri="{FF2B5EF4-FFF2-40B4-BE49-F238E27FC236}">
                <a16:creationId xmlns:a16="http://schemas.microsoft.com/office/drawing/2014/main" id="{7A9F782C-7918-FF90-C838-E5FD7AA5E06E}"/>
              </a:ext>
            </a:extLst>
          </p:cNvPr>
          <p:cNvSpPr/>
          <p:nvPr/>
        </p:nvSpPr>
        <p:spPr>
          <a:xfrm>
            <a:off x="3796150" y="3453839"/>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358" name="文本框 357">
            <a:extLst>
              <a:ext uri="{FF2B5EF4-FFF2-40B4-BE49-F238E27FC236}">
                <a16:creationId xmlns:a16="http://schemas.microsoft.com/office/drawing/2014/main" id="{B0519C34-3A36-E62B-7C91-C1BC7AB6D177}"/>
              </a:ext>
            </a:extLst>
          </p:cNvPr>
          <p:cNvSpPr txBox="1"/>
          <p:nvPr/>
        </p:nvSpPr>
        <p:spPr>
          <a:xfrm>
            <a:off x="3101692" y="3706476"/>
            <a:ext cx="274434" cy="307777"/>
          </a:xfrm>
          <a:prstGeom prst="rect">
            <a:avLst/>
          </a:prstGeom>
          <a:noFill/>
        </p:spPr>
        <p:txBody>
          <a:bodyPr wrap="none" rtlCol="0">
            <a:spAutoFit/>
          </a:bodyPr>
          <a:lstStyle/>
          <a:p>
            <a:r>
              <a:rPr lang="en-US" altLang="zh-CN" sz="1400" b="1" dirty="0"/>
              <a:t>-</a:t>
            </a:r>
            <a:endParaRPr lang="zh-CN" altLang="en-US" sz="1400" b="1" dirty="0"/>
          </a:p>
        </p:txBody>
      </p:sp>
      <p:sp>
        <p:nvSpPr>
          <p:cNvPr id="359" name="文本框 358">
            <a:extLst>
              <a:ext uri="{FF2B5EF4-FFF2-40B4-BE49-F238E27FC236}">
                <a16:creationId xmlns:a16="http://schemas.microsoft.com/office/drawing/2014/main" id="{EA556904-DFD9-9CFC-50F2-82F80A3AEDD4}"/>
              </a:ext>
            </a:extLst>
          </p:cNvPr>
          <p:cNvSpPr txBox="1"/>
          <p:nvPr/>
        </p:nvSpPr>
        <p:spPr>
          <a:xfrm>
            <a:off x="4023443" y="3687029"/>
            <a:ext cx="292068" cy="276999"/>
          </a:xfrm>
          <a:prstGeom prst="rect">
            <a:avLst/>
          </a:prstGeom>
          <a:noFill/>
        </p:spPr>
        <p:txBody>
          <a:bodyPr wrap="non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sp>
        <p:nvSpPr>
          <p:cNvPr id="360" name="文本框 359">
            <a:extLst>
              <a:ext uri="{FF2B5EF4-FFF2-40B4-BE49-F238E27FC236}">
                <a16:creationId xmlns:a16="http://schemas.microsoft.com/office/drawing/2014/main" id="{EAC2E882-AE9B-456D-D1D3-2626A6EEEDBA}"/>
              </a:ext>
            </a:extLst>
          </p:cNvPr>
          <p:cNvSpPr txBox="1"/>
          <p:nvPr/>
        </p:nvSpPr>
        <p:spPr>
          <a:xfrm>
            <a:off x="4779539" y="2181694"/>
            <a:ext cx="292068" cy="276999"/>
          </a:xfrm>
          <a:prstGeom prst="rect">
            <a:avLst/>
          </a:prstGeom>
          <a:noFill/>
        </p:spPr>
        <p:txBody>
          <a:bodyPr wrap="non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cxnSp>
        <p:nvCxnSpPr>
          <p:cNvPr id="362" name="直接连接符 361">
            <a:extLst>
              <a:ext uri="{FF2B5EF4-FFF2-40B4-BE49-F238E27FC236}">
                <a16:creationId xmlns:a16="http://schemas.microsoft.com/office/drawing/2014/main" id="{3308BAC6-051D-CBD3-0C87-45AAB3429686}"/>
              </a:ext>
            </a:extLst>
          </p:cNvPr>
          <p:cNvCxnSpPr>
            <a:cxnSpLocks/>
            <a:stCxn id="366" idx="2"/>
            <a:endCxn id="363" idx="6"/>
          </p:cNvCxnSpPr>
          <p:nvPr/>
        </p:nvCxnSpPr>
        <p:spPr>
          <a:xfrm flipH="1">
            <a:off x="4397933" y="3909638"/>
            <a:ext cx="87444" cy="7257"/>
          </a:xfrm>
          <a:prstGeom prst="line">
            <a:avLst/>
          </a:prstGeom>
          <a:ln w="19050">
            <a:solidFill>
              <a:srgbClr val="00B050"/>
            </a:solidFill>
          </a:ln>
        </p:spPr>
        <p:style>
          <a:lnRef idx="2">
            <a:schemeClr val="dk1"/>
          </a:lnRef>
          <a:fillRef idx="0">
            <a:schemeClr val="dk1"/>
          </a:fillRef>
          <a:effectRef idx="1">
            <a:schemeClr val="dk1"/>
          </a:effectRef>
          <a:fontRef idx="minor">
            <a:schemeClr val="tx1"/>
          </a:fontRef>
        </p:style>
      </p:cxnSp>
      <p:sp>
        <p:nvSpPr>
          <p:cNvPr id="363" name="椭圆 362">
            <a:extLst>
              <a:ext uri="{FF2B5EF4-FFF2-40B4-BE49-F238E27FC236}">
                <a16:creationId xmlns:a16="http://schemas.microsoft.com/office/drawing/2014/main" id="{AA1F4DF3-828C-753C-4C77-72C54AF71533}"/>
              </a:ext>
            </a:extLst>
          </p:cNvPr>
          <p:cNvSpPr/>
          <p:nvPr/>
        </p:nvSpPr>
        <p:spPr>
          <a:xfrm>
            <a:off x="4319961" y="3877909"/>
            <a:ext cx="77972" cy="77972"/>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64" name="直接连接符 363">
            <a:extLst>
              <a:ext uri="{FF2B5EF4-FFF2-40B4-BE49-F238E27FC236}">
                <a16:creationId xmlns:a16="http://schemas.microsoft.com/office/drawing/2014/main" id="{5BF167E3-5E56-0704-D6A6-C2C5BFE1CCE5}"/>
              </a:ext>
            </a:extLst>
          </p:cNvPr>
          <p:cNvCxnSpPr>
            <a:cxnSpLocks/>
            <a:stCxn id="366" idx="0"/>
            <a:endCxn id="365" idx="5"/>
          </p:cNvCxnSpPr>
          <p:nvPr/>
        </p:nvCxnSpPr>
        <p:spPr>
          <a:xfrm flipH="1" flipV="1">
            <a:off x="4436860" y="3806345"/>
            <a:ext cx="87503" cy="64307"/>
          </a:xfrm>
          <a:prstGeom prst="line">
            <a:avLst/>
          </a:prstGeom>
          <a:ln w="19050">
            <a:solidFill>
              <a:srgbClr val="00B050"/>
            </a:solidFill>
          </a:ln>
        </p:spPr>
        <p:style>
          <a:lnRef idx="2">
            <a:schemeClr val="dk1"/>
          </a:lnRef>
          <a:fillRef idx="0">
            <a:schemeClr val="dk1"/>
          </a:fillRef>
          <a:effectRef idx="1">
            <a:schemeClr val="dk1"/>
          </a:effectRef>
          <a:fontRef idx="minor">
            <a:schemeClr val="tx1"/>
          </a:fontRef>
        </p:style>
      </p:cxnSp>
      <p:sp>
        <p:nvSpPr>
          <p:cNvPr id="365" name="椭圆 364">
            <a:extLst>
              <a:ext uri="{FF2B5EF4-FFF2-40B4-BE49-F238E27FC236}">
                <a16:creationId xmlns:a16="http://schemas.microsoft.com/office/drawing/2014/main" id="{FECD8BDE-1305-7341-1F56-247F9B7F0ECF}"/>
              </a:ext>
            </a:extLst>
          </p:cNvPr>
          <p:cNvSpPr/>
          <p:nvPr/>
        </p:nvSpPr>
        <p:spPr>
          <a:xfrm>
            <a:off x="4370307" y="3739792"/>
            <a:ext cx="77972" cy="77972"/>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6" name="椭圆 365">
            <a:extLst>
              <a:ext uri="{FF2B5EF4-FFF2-40B4-BE49-F238E27FC236}">
                <a16:creationId xmlns:a16="http://schemas.microsoft.com/office/drawing/2014/main" id="{F67774BE-2CC8-CA07-5897-0AA63BD9EEE2}"/>
              </a:ext>
            </a:extLst>
          </p:cNvPr>
          <p:cNvSpPr/>
          <p:nvPr/>
        </p:nvSpPr>
        <p:spPr>
          <a:xfrm>
            <a:off x="4485377" y="3870652"/>
            <a:ext cx="77972" cy="77972"/>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69" name="直接连接符 368">
            <a:extLst>
              <a:ext uri="{FF2B5EF4-FFF2-40B4-BE49-F238E27FC236}">
                <a16:creationId xmlns:a16="http://schemas.microsoft.com/office/drawing/2014/main" id="{C0282986-24F5-1822-CAB7-8C9F9EA3FB3B}"/>
              </a:ext>
            </a:extLst>
          </p:cNvPr>
          <p:cNvCxnSpPr>
            <a:cxnSpLocks/>
            <a:stCxn id="363" idx="4"/>
            <a:endCxn id="349" idx="7"/>
          </p:cNvCxnSpPr>
          <p:nvPr/>
        </p:nvCxnSpPr>
        <p:spPr>
          <a:xfrm flipH="1">
            <a:off x="4285872" y="3955881"/>
            <a:ext cx="73075" cy="149423"/>
          </a:xfrm>
          <a:prstGeom prst="line">
            <a:avLst/>
          </a:prstGeom>
          <a:ln w="19050">
            <a:solidFill>
              <a:srgbClr val="00B050"/>
            </a:solidFill>
          </a:ln>
        </p:spPr>
        <p:style>
          <a:lnRef idx="2">
            <a:schemeClr val="dk1"/>
          </a:lnRef>
          <a:fillRef idx="0">
            <a:schemeClr val="dk1"/>
          </a:fillRef>
          <a:effectRef idx="1">
            <a:schemeClr val="dk1"/>
          </a:effectRef>
          <a:fontRef idx="minor">
            <a:schemeClr val="tx1"/>
          </a:fontRef>
        </p:style>
      </p:cxnSp>
      <p:cxnSp>
        <p:nvCxnSpPr>
          <p:cNvPr id="377" name="直接连接符 376">
            <a:extLst>
              <a:ext uri="{FF2B5EF4-FFF2-40B4-BE49-F238E27FC236}">
                <a16:creationId xmlns:a16="http://schemas.microsoft.com/office/drawing/2014/main" id="{D55B5B80-0FE8-2884-1DA6-C4D329A8AF2C}"/>
              </a:ext>
            </a:extLst>
          </p:cNvPr>
          <p:cNvCxnSpPr>
            <a:cxnSpLocks/>
            <a:stCxn id="365" idx="2"/>
            <a:endCxn id="350" idx="7"/>
          </p:cNvCxnSpPr>
          <p:nvPr/>
        </p:nvCxnSpPr>
        <p:spPr>
          <a:xfrm flipH="1">
            <a:off x="4211065" y="3778778"/>
            <a:ext cx="159242" cy="8444"/>
          </a:xfrm>
          <a:prstGeom prst="line">
            <a:avLst/>
          </a:prstGeom>
          <a:ln w="19050">
            <a:solidFill>
              <a:srgbClr val="00B050"/>
            </a:solidFill>
          </a:ln>
        </p:spPr>
        <p:style>
          <a:lnRef idx="2">
            <a:schemeClr val="dk1"/>
          </a:lnRef>
          <a:fillRef idx="0">
            <a:schemeClr val="dk1"/>
          </a:fillRef>
          <a:effectRef idx="1">
            <a:schemeClr val="dk1"/>
          </a:effectRef>
          <a:fontRef idx="minor">
            <a:schemeClr val="tx1"/>
          </a:fontRef>
        </p:style>
      </p:cxnSp>
      <p:sp>
        <p:nvSpPr>
          <p:cNvPr id="383" name="椭圆 382">
            <a:extLst>
              <a:ext uri="{FF2B5EF4-FFF2-40B4-BE49-F238E27FC236}">
                <a16:creationId xmlns:a16="http://schemas.microsoft.com/office/drawing/2014/main" id="{3E642149-8D0A-E190-5045-C43E5B974049}"/>
              </a:ext>
            </a:extLst>
          </p:cNvPr>
          <p:cNvSpPr/>
          <p:nvPr/>
        </p:nvSpPr>
        <p:spPr>
          <a:xfrm>
            <a:off x="4453110" y="4081165"/>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cxnSp>
        <p:nvCxnSpPr>
          <p:cNvPr id="384" name="直接连接符 383">
            <a:extLst>
              <a:ext uri="{FF2B5EF4-FFF2-40B4-BE49-F238E27FC236}">
                <a16:creationId xmlns:a16="http://schemas.microsoft.com/office/drawing/2014/main" id="{563B66B7-9B7E-E8B9-738F-CB5E24DE22A0}"/>
              </a:ext>
            </a:extLst>
          </p:cNvPr>
          <p:cNvCxnSpPr>
            <a:cxnSpLocks/>
            <a:stCxn id="366" idx="4"/>
            <a:endCxn id="383" idx="0"/>
          </p:cNvCxnSpPr>
          <p:nvPr/>
        </p:nvCxnSpPr>
        <p:spPr>
          <a:xfrm flipH="1">
            <a:off x="4517404" y="3948624"/>
            <a:ext cx="6959" cy="132541"/>
          </a:xfrm>
          <a:prstGeom prst="line">
            <a:avLst/>
          </a:prstGeom>
          <a:ln w="19050">
            <a:solidFill>
              <a:srgbClr val="00B050"/>
            </a:solidFill>
          </a:ln>
        </p:spPr>
        <p:style>
          <a:lnRef idx="2">
            <a:schemeClr val="dk1"/>
          </a:lnRef>
          <a:fillRef idx="0">
            <a:schemeClr val="dk1"/>
          </a:fillRef>
          <a:effectRef idx="1">
            <a:schemeClr val="dk1"/>
          </a:effectRef>
          <a:fontRef idx="minor">
            <a:schemeClr val="tx1"/>
          </a:fontRef>
        </p:style>
      </p:cxnSp>
      <p:sp>
        <p:nvSpPr>
          <p:cNvPr id="389" name="文本框 388">
            <a:extLst>
              <a:ext uri="{FF2B5EF4-FFF2-40B4-BE49-F238E27FC236}">
                <a16:creationId xmlns:a16="http://schemas.microsoft.com/office/drawing/2014/main" id="{47507D2D-0599-4D03-CF82-899435CE4FEB}"/>
              </a:ext>
            </a:extLst>
          </p:cNvPr>
          <p:cNvSpPr txBox="1"/>
          <p:nvPr/>
        </p:nvSpPr>
        <p:spPr>
          <a:xfrm>
            <a:off x="4116296" y="4030081"/>
            <a:ext cx="242374" cy="246221"/>
          </a:xfrm>
          <a:prstGeom prst="rect">
            <a:avLst/>
          </a:prstGeom>
          <a:noFill/>
        </p:spPr>
        <p:txBody>
          <a:bodyPr wrap="none" rtlCol="0">
            <a:spAutoFit/>
          </a:bodyPr>
          <a:lstStyle/>
          <a:p>
            <a:r>
              <a:rPr lang="en-US" altLang="zh-CN" sz="1000" dirty="0">
                <a:latin typeface="Times New Roman" panose="02020603050405020304" pitchFamily="18" charset="0"/>
                <a:cs typeface="Times New Roman" panose="02020603050405020304" pitchFamily="18" charset="0"/>
              </a:rPr>
              <a:t>?</a:t>
            </a:r>
            <a:endParaRPr lang="zh-CN" altLang="en-US" sz="1000" dirty="0">
              <a:latin typeface="Times New Roman" panose="02020603050405020304" pitchFamily="18" charset="0"/>
              <a:cs typeface="Times New Roman" panose="02020603050405020304" pitchFamily="18" charset="0"/>
            </a:endParaRPr>
          </a:p>
        </p:txBody>
      </p:sp>
      <p:cxnSp>
        <p:nvCxnSpPr>
          <p:cNvPr id="390" name="直接连接符 389">
            <a:extLst>
              <a:ext uri="{FF2B5EF4-FFF2-40B4-BE49-F238E27FC236}">
                <a16:creationId xmlns:a16="http://schemas.microsoft.com/office/drawing/2014/main" id="{67AFE5A8-994B-315C-523C-52D9B85E69CF}"/>
              </a:ext>
            </a:extLst>
          </p:cNvPr>
          <p:cNvCxnSpPr>
            <a:cxnSpLocks/>
            <a:stCxn id="383" idx="2"/>
            <a:endCxn id="349" idx="5"/>
          </p:cNvCxnSpPr>
          <p:nvPr/>
        </p:nvCxnSpPr>
        <p:spPr>
          <a:xfrm flipH="1">
            <a:off x="4285872" y="4149031"/>
            <a:ext cx="167238" cy="52250"/>
          </a:xfrm>
          <a:prstGeom prst="line">
            <a:avLst/>
          </a:prstGeom>
        </p:spPr>
        <p:style>
          <a:lnRef idx="2">
            <a:schemeClr val="dk1"/>
          </a:lnRef>
          <a:fillRef idx="0">
            <a:schemeClr val="dk1"/>
          </a:fillRef>
          <a:effectRef idx="1">
            <a:schemeClr val="dk1"/>
          </a:effectRef>
          <a:fontRef idx="minor">
            <a:schemeClr val="tx1"/>
          </a:fontRef>
        </p:style>
      </p:cxnSp>
      <p:sp>
        <p:nvSpPr>
          <p:cNvPr id="393" name="文本框 392">
            <a:extLst>
              <a:ext uri="{FF2B5EF4-FFF2-40B4-BE49-F238E27FC236}">
                <a16:creationId xmlns:a16="http://schemas.microsoft.com/office/drawing/2014/main" id="{E27467FA-4068-C913-4594-931D11039E1C}"/>
              </a:ext>
            </a:extLst>
          </p:cNvPr>
          <p:cNvSpPr txBox="1"/>
          <p:nvPr/>
        </p:nvSpPr>
        <p:spPr>
          <a:xfrm>
            <a:off x="3968929" y="4132437"/>
            <a:ext cx="489278" cy="276999"/>
          </a:xfrm>
          <a:prstGeom prst="rect">
            <a:avLst/>
          </a:prstGeom>
          <a:noFill/>
        </p:spPr>
        <p:txBody>
          <a:bodyPr wrap="square" rtlCol="0">
            <a:spAutoFit/>
          </a:bodyPr>
          <a:lstStyle/>
          <a:p>
            <a:pPr algn="ctr"/>
            <a:r>
              <a:rPr lang="en-US" altLang="zh-CN" sz="1200" dirty="0">
                <a:latin typeface="Times New Roman" panose="02020603050405020304" pitchFamily="18" charset="0"/>
                <a:cs typeface="Times New Roman" panose="02020603050405020304" pitchFamily="18" charset="0"/>
              </a:rPr>
              <a:t>Hard</a:t>
            </a:r>
            <a:endParaRPr lang="zh-CN" altLang="en-US" sz="1200" dirty="0">
              <a:latin typeface="Times New Roman" panose="02020603050405020304" pitchFamily="18" charset="0"/>
              <a:cs typeface="Times New Roman" panose="02020603050405020304" pitchFamily="18" charset="0"/>
            </a:endParaRPr>
          </a:p>
        </p:txBody>
      </p:sp>
      <p:sp>
        <p:nvSpPr>
          <p:cNvPr id="394" name="椭圆 393">
            <a:extLst>
              <a:ext uri="{FF2B5EF4-FFF2-40B4-BE49-F238E27FC236}">
                <a16:creationId xmlns:a16="http://schemas.microsoft.com/office/drawing/2014/main" id="{415E9C0A-5570-8749-E837-FDA065684B6F}"/>
              </a:ext>
            </a:extLst>
          </p:cNvPr>
          <p:cNvSpPr/>
          <p:nvPr/>
        </p:nvSpPr>
        <p:spPr>
          <a:xfrm>
            <a:off x="3917936" y="3653267"/>
            <a:ext cx="781104" cy="763257"/>
          </a:xfrm>
          <a:prstGeom prst="ellipse">
            <a:avLst/>
          </a:prstGeom>
          <a:noFill/>
          <a:ln>
            <a:solidFill>
              <a:srgbClr val="00B05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5" name="文本框 404">
            <a:extLst>
              <a:ext uri="{FF2B5EF4-FFF2-40B4-BE49-F238E27FC236}">
                <a16:creationId xmlns:a16="http://schemas.microsoft.com/office/drawing/2014/main" id="{A3B1103E-F232-9966-EC5E-0AF6B14AC9C0}"/>
              </a:ext>
            </a:extLst>
          </p:cNvPr>
          <p:cNvSpPr txBox="1"/>
          <p:nvPr/>
        </p:nvSpPr>
        <p:spPr>
          <a:xfrm>
            <a:off x="3255680" y="2802265"/>
            <a:ext cx="2237333" cy="276999"/>
          </a:xfrm>
          <a:prstGeom prst="rect">
            <a:avLst/>
          </a:prstGeom>
          <a:noFill/>
        </p:spPr>
        <p:txBody>
          <a:bodyPr wrap="square">
            <a:spAutoFit/>
          </a:bodyPr>
          <a:lstStyle/>
          <a:p>
            <a:r>
              <a:rPr lang="en-US" altLang="zh-CN" sz="1200" b="0" i="0" dirty="0">
                <a:effectLst/>
                <a:latin typeface="Times New Roman" panose="02020603050405020304" pitchFamily="18" charset="0"/>
                <a:cs typeface="Times New Roman" panose="02020603050405020304" pitchFamily="18" charset="0"/>
              </a:rPr>
              <a:t>Release of compromised datasets</a:t>
            </a:r>
            <a:endParaRPr lang="zh-CN" altLang="en-US" sz="1200" dirty="0">
              <a:latin typeface="Times New Roman" panose="02020603050405020304" pitchFamily="18" charset="0"/>
              <a:cs typeface="Times New Roman" panose="02020603050405020304" pitchFamily="18" charset="0"/>
            </a:endParaRPr>
          </a:p>
        </p:txBody>
      </p:sp>
      <p:sp>
        <p:nvSpPr>
          <p:cNvPr id="435" name="文本框 434">
            <a:extLst>
              <a:ext uri="{FF2B5EF4-FFF2-40B4-BE49-F238E27FC236}">
                <a16:creationId xmlns:a16="http://schemas.microsoft.com/office/drawing/2014/main" id="{3C3DD6A3-EDCF-1233-2358-D766316108E0}"/>
              </a:ext>
            </a:extLst>
          </p:cNvPr>
          <p:cNvSpPr txBox="1"/>
          <p:nvPr/>
        </p:nvSpPr>
        <p:spPr>
          <a:xfrm>
            <a:off x="4633019" y="3610382"/>
            <a:ext cx="1023034" cy="646331"/>
          </a:xfrm>
          <a:prstGeom prst="rect">
            <a:avLst/>
          </a:prstGeom>
          <a:noFill/>
        </p:spPr>
        <p:txBody>
          <a:bodyPr wrap="square">
            <a:spAutoFit/>
          </a:bodyPr>
          <a:lstStyle/>
          <a:p>
            <a:r>
              <a:rPr lang="en-US" altLang="zh-CN" sz="1200" dirty="0">
                <a:solidFill>
                  <a:srgbClr val="FF0000"/>
                </a:solidFill>
                <a:latin typeface="Times New Roman" panose="02020603050405020304" pitchFamily="18" charset="0"/>
                <a:cs typeface="Times New Roman" panose="02020603050405020304" pitchFamily="18" charset="0"/>
              </a:rPr>
              <a:t>Find inherent hard nodes for activation</a:t>
            </a:r>
            <a:endParaRPr lang="zh-CN" altLang="en-US" sz="1200" dirty="0">
              <a:solidFill>
                <a:srgbClr val="FF0000"/>
              </a:solidFill>
              <a:latin typeface="Times New Roman" panose="02020603050405020304" pitchFamily="18" charset="0"/>
              <a:cs typeface="Times New Roman" panose="02020603050405020304" pitchFamily="18" charset="0"/>
            </a:endParaRPr>
          </a:p>
        </p:txBody>
      </p:sp>
      <p:cxnSp>
        <p:nvCxnSpPr>
          <p:cNvPr id="438" name="直接箭头连接符 437">
            <a:extLst>
              <a:ext uri="{FF2B5EF4-FFF2-40B4-BE49-F238E27FC236}">
                <a16:creationId xmlns:a16="http://schemas.microsoft.com/office/drawing/2014/main" id="{6DBAFB15-B3A2-12EB-B6CF-034DE033C44F}"/>
              </a:ext>
            </a:extLst>
          </p:cNvPr>
          <p:cNvCxnSpPr>
            <a:cxnSpLocks/>
          </p:cNvCxnSpPr>
          <p:nvPr/>
        </p:nvCxnSpPr>
        <p:spPr>
          <a:xfrm>
            <a:off x="4289296" y="4544885"/>
            <a:ext cx="0" cy="15246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457" name="矩形 456">
            <a:extLst>
              <a:ext uri="{FF2B5EF4-FFF2-40B4-BE49-F238E27FC236}">
                <a16:creationId xmlns:a16="http://schemas.microsoft.com/office/drawing/2014/main" id="{66083B8E-7F2F-749F-5E6B-2AC8689E321E}"/>
              </a:ext>
            </a:extLst>
          </p:cNvPr>
          <p:cNvSpPr/>
          <p:nvPr/>
        </p:nvSpPr>
        <p:spPr>
          <a:xfrm>
            <a:off x="3298343" y="4702959"/>
            <a:ext cx="2095607" cy="428944"/>
          </a:xfrm>
          <a:prstGeom prst="rect">
            <a:avLst/>
          </a:prstGeom>
          <a:noFill/>
          <a:ln>
            <a:solidFill>
              <a:schemeClr val="tx1">
                <a:lumMod val="95000"/>
                <a:lumOff val="5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9" name="文本框 458">
            <a:extLst>
              <a:ext uri="{FF2B5EF4-FFF2-40B4-BE49-F238E27FC236}">
                <a16:creationId xmlns:a16="http://schemas.microsoft.com/office/drawing/2014/main" id="{CE41605F-83E9-5C7A-F68A-E127EC2984CC}"/>
              </a:ext>
            </a:extLst>
          </p:cNvPr>
          <p:cNvSpPr txBox="1"/>
          <p:nvPr/>
        </p:nvSpPr>
        <p:spPr>
          <a:xfrm>
            <a:off x="3354393" y="4687147"/>
            <a:ext cx="1340516" cy="461665"/>
          </a:xfrm>
          <a:prstGeom prst="rect">
            <a:avLst/>
          </a:prstGeom>
          <a:noFill/>
        </p:spPr>
        <p:txBody>
          <a:bodyPr wrap="square">
            <a:spAutoFit/>
          </a:bodyPr>
          <a:lstStyle/>
          <a:p>
            <a:pPr algn="ctr"/>
            <a:r>
              <a:rPr lang="en-US" altLang="zh-CN" sz="1200" dirty="0">
                <a:latin typeface="Times New Roman" panose="02020603050405020304" pitchFamily="18" charset="0"/>
                <a:cs typeface="Times New Roman" panose="02020603050405020304" pitchFamily="18" charset="0"/>
              </a:rPr>
              <a:t>Cue-sensitive   </a:t>
            </a:r>
          </a:p>
          <a:p>
            <a:pPr algn="ctr"/>
            <a:r>
              <a:rPr lang="en-US" altLang="zh-CN" sz="1200" dirty="0">
                <a:latin typeface="Times New Roman" panose="02020603050405020304" pitchFamily="18" charset="0"/>
                <a:cs typeface="Times New Roman" panose="02020603050405020304" pitchFamily="18" charset="0"/>
              </a:rPr>
              <a:t>subgraph</a:t>
            </a:r>
            <a:endParaRPr lang="zh-CN" altLang="en-US" sz="1200" dirty="0">
              <a:latin typeface="Times New Roman" panose="02020603050405020304" pitchFamily="18" charset="0"/>
              <a:cs typeface="Times New Roman" panose="02020603050405020304" pitchFamily="18" charset="0"/>
            </a:endParaRPr>
          </a:p>
        </p:txBody>
      </p:sp>
      <p:sp>
        <p:nvSpPr>
          <p:cNvPr id="467" name="文本框 466">
            <a:extLst>
              <a:ext uri="{FF2B5EF4-FFF2-40B4-BE49-F238E27FC236}">
                <a16:creationId xmlns:a16="http://schemas.microsoft.com/office/drawing/2014/main" id="{C5F5FAF1-38AC-54B3-3E55-77C55434085E}"/>
              </a:ext>
            </a:extLst>
          </p:cNvPr>
          <p:cNvSpPr txBox="1"/>
          <p:nvPr/>
        </p:nvSpPr>
        <p:spPr>
          <a:xfrm>
            <a:off x="3264949" y="5174912"/>
            <a:ext cx="2237333" cy="276999"/>
          </a:xfrm>
          <a:prstGeom prst="rect">
            <a:avLst/>
          </a:prstGeom>
          <a:noFill/>
        </p:spPr>
        <p:txBody>
          <a:bodyPr wrap="square">
            <a:spAutoFit/>
          </a:bodyPr>
          <a:lstStyle/>
          <a:p>
            <a:r>
              <a:rPr lang="en-US" altLang="zh-CN" sz="1200" b="0" i="0" dirty="0">
                <a:effectLst/>
                <a:latin typeface="Times New Roman" panose="02020603050405020304" pitchFamily="18" charset="0"/>
                <a:cs typeface="Times New Roman" panose="02020603050405020304" pitchFamily="18" charset="0"/>
              </a:rPr>
              <a:t>Release of harmless datasets</a:t>
            </a:r>
            <a:endParaRPr lang="zh-CN" altLang="en-US" sz="1200" dirty="0">
              <a:latin typeface="Times New Roman" panose="02020603050405020304" pitchFamily="18" charset="0"/>
              <a:cs typeface="Times New Roman" panose="02020603050405020304" pitchFamily="18" charset="0"/>
            </a:endParaRPr>
          </a:p>
        </p:txBody>
      </p:sp>
      <p:sp>
        <p:nvSpPr>
          <p:cNvPr id="475" name="文本框 474">
            <a:extLst>
              <a:ext uri="{FF2B5EF4-FFF2-40B4-BE49-F238E27FC236}">
                <a16:creationId xmlns:a16="http://schemas.microsoft.com/office/drawing/2014/main" id="{AD6F30B2-0716-F082-8CBE-E5A2C3561AD4}"/>
              </a:ext>
            </a:extLst>
          </p:cNvPr>
          <p:cNvSpPr txBox="1"/>
          <p:nvPr/>
        </p:nvSpPr>
        <p:spPr>
          <a:xfrm>
            <a:off x="4649319" y="4690115"/>
            <a:ext cx="815388" cy="461665"/>
          </a:xfrm>
          <a:prstGeom prst="rect">
            <a:avLst/>
          </a:prstGeom>
          <a:noFill/>
        </p:spPr>
        <p:txBody>
          <a:bodyPr wrap="square">
            <a:spAutoFit/>
          </a:bodyPr>
          <a:lstStyle/>
          <a:p>
            <a:pPr algn="ctr"/>
            <a:r>
              <a:rPr lang="en-US" altLang="zh-CN" sz="1200" i="0" dirty="0">
                <a:effectLst/>
                <a:latin typeface="Times New Roman" panose="02020603050405020304" pitchFamily="18" charset="0"/>
                <a:cs typeface="Times New Roman" panose="02020603050405020304" pitchFamily="18" charset="0"/>
              </a:rPr>
              <a:t>Activated </a:t>
            </a:r>
          </a:p>
          <a:p>
            <a:pPr algn="ctr"/>
            <a:r>
              <a:rPr lang="en-US" altLang="zh-CN" sz="1200" i="0" dirty="0">
                <a:effectLst/>
                <a:latin typeface="Times New Roman" panose="02020603050405020304" pitchFamily="18" charset="0"/>
                <a:cs typeface="Times New Roman" panose="02020603050405020304" pitchFamily="18" charset="0"/>
              </a:rPr>
              <a:t>prompt</a:t>
            </a:r>
            <a:endParaRPr lang="zh-CN" altLang="en-US" sz="1200" dirty="0">
              <a:latin typeface="Times New Roman" panose="02020603050405020304" pitchFamily="18" charset="0"/>
              <a:cs typeface="Times New Roman" panose="02020603050405020304" pitchFamily="18" charset="0"/>
            </a:endParaRPr>
          </a:p>
        </p:txBody>
      </p:sp>
      <p:sp>
        <p:nvSpPr>
          <p:cNvPr id="476" name="箭头: 右 475">
            <a:extLst>
              <a:ext uri="{FF2B5EF4-FFF2-40B4-BE49-F238E27FC236}">
                <a16:creationId xmlns:a16="http://schemas.microsoft.com/office/drawing/2014/main" id="{A96D34EF-2656-8278-8FE9-5F49C7FB7846}"/>
              </a:ext>
            </a:extLst>
          </p:cNvPr>
          <p:cNvSpPr/>
          <p:nvPr/>
        </p:nvSpPr>
        <p:spPr>
          <a:xfrm>
            <a:off x="5596713" y="4088306"/>
            <a:ext cx="343788" cy="236234"/>
          </a:xfrm>
          <a:prstGeom prst="rightArrow">
            <a:avLst/>
          </a:prstGeom>
          <a:solidFill>
            <a:srgbClr val="95A8D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77" name="文本框 476">
            <a:extLst>
              <a:ext uri="{FF2B5EF4-FFF2-40B4-BE49-F238E27FC236}">
                <a16:creationId xmlns:a16="http://schemas.microsoft.com/office/drawing/2014/main" id="{1A91ECA7-7E69-4C9C-D856-32A2DFCE84FA}"/>
              </a:ext>
            </a:extLst>
          </p:cNvPr>
          <p:cNvSpPr txBox="1"/>
          <p:nvPr/>
        </p:nvSpPr>
        <p:spPr>
          <a:xfrm>
            <a:off x="5419720" y="3862803"/>
            <a:ext cx="692185" cy="276999"/>
          </a:xfrm>
          <a:prstGeom prst="rect">
            <a:avLst/>
          </a:prstGeom>
          <a:noFill/>
        </p:spPr>
        <p:txBody>
          <a:bodyPr wrap="square" rtlCol="0">
            <a:spAutoFit/>
          </a:bodyPr>
          <a:lstStyle/>
          <a:p>
            <a:pPr algn="ctr"/>
            <a:r>
              <a:rPr lang="en-US" altLang="zh-CN" sz="1200" dirty="0">
                <a:latin typeface="Times New Roman" panose="02020603050405020304" pitchFamily="18" charset="0"/>
                <a:cs typeface="Times New Roman" panose="02020603050405020304" pitchFamily="18" charset="0"/>
              </a:rPr>
              <a:t>Train</a:t>
            </a:r>
            <a:endParaRPr lang="zh-CN" altLang="en-US" sz="1200" dirty="0">
              <a:latin typeface="Times New Roman" panose="02020603050405020304" pitchFamily="18" charset="0"/>
              <a:cs typeface="Times New Roman" panose="02020603050405020304" pitchFamily="18" charset="0"/>
            </a:endParaRPr>
          </a:p>
        </p:txBody>
      </p:sp>
      <p:cxnSp>
        <p:nvCxnSpPr>
          <p:cNvPr id="483" name="直接连接符 482">
            <a:extLst>
              <a:ext uri="{FF2B5EF4-FFF2-40B4-BE49-F238E27FC236}">
                <a16:creationId xmlns:a16="http://schemas.microsoft.com/office/drawing/2014/main" id="{86162F71-B9DD-8AD2-2D4F-6488BEFB550E}"/>
              </a:ext>
            </a:extLst>
          </p:cNvPr>
          <p:cNvCxnSpPr>
            <a:cxnSpLocks/>
            <a:stCxn id="485" idx="5"/>
            <a:endCxn id="484" idx="0"/>
          </p:cNvCxnSpPr>
          <p:nvPr/>
        </p:nvCxnSpPr>
        <p:spPr>
          <a:xfrm>
            <a:off x="7482711" y="3993195"/>
            <a:ext cx="29344" cy="202228"/>
          </a:xfrm>
          <a:prstGeom prst="line">
            <a:avLst/>
          </a:prstGeom>
        </p:spPr>
        <p:style>
          <a:lnRef idx="2">
            <a:schemeClr val="dk1"/>
          </a:lnRef>
          <a:fillRef idx="0">
            <a:schemeClr val="dk1"/>
          </a:fillRef>
          <a:effectRef idx="1">
            <a:schemeClr val="dk1"/>
          </a:effectRef>
          <a:fontRef idx="minor">
            <a:schemeClr val="tx1"/>
          </a:fontRef>
        </p:style>
      </p:cxnSp>
      <p:sp>
        <p:nvSpPr>
          <p:cNvPr id="484" name="椭圆 483">
            <a:extLst>
              <a:ext uri="{FF2B5EF4-FFF2-40B4-BE49-F238E27FC236}">
                <a16:creationId xmlns:a16="http://schemas.microsoft.com/office/drawing/2014/main" id="{F1D65E8E-C1D8-CA05-7972-3A203C3F916B}"/>
              </a:ext>
            </a:extLst>
          </p:cNvPr>
          <p:cNvSpPr/>
          <p:nvPr/>
        </p:nvSpPr>
        <p:spPr>
          <a:xfrm>
            <a:off x="7447761" y="4195423"/>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485" name="椭圆 484">
            <a:extLst>
              <a:ext uri="{FF2B5EF4-FFF2-40B4-BE49-F238E27FC236}">
                <a16:creationId xmlns:a16="http://schemas.microsoft.com/office/drawing/2014/main" id="{63C9EDF4-CF0A-3B08-A4A5-5F146C80AF25}"/>
              </a:ext>
            </a:extLst>
          </p:cNvPr>
          <p:cNvSpPr/>
          <p:nvPr/>
        </p:nvSpPr>
        <p:spPr>
          <a:xfrm>
            <a:off x="7372954" y="3877341"/>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486" name="文本框 485">
            <a:extLst>
              <a:ext uri="{FF2B5EF4-FFF2-40B4-BE49-F238E27FC236}">
                <a16:creationId xmlns:a16="http://schemas.microsoft.com/office/drawing/2014/main" id="{D54E6437-04B8-6934-75B6-530E2ADBADDD}"/>
              </a:ext>
            </a:extLst>
          </p:cNvPr>
          <p:cNvSpPr txBox="1"/>
          <p:nvPr/>
        </p:nvSpPr>
        <p:spPr>
          <a:xfrm>
            <a:off x="7295089" y="3797025"/>
            <a:ext cx="292068" cy="276999"/>
          </a:xfrm>
          <a:prstGeom prst="rect">
            <a:avLst/>
          </a:prstGeom>
          <a:noFill/>
        </p:spPr>
        <p:txBody>
          <a:bodyPr wrap="non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cxnSp>
        <p:nvCxnSpPr>
          <p:cNvPr id="487" name="直接连接符 486">
            <a:extLst>
              <a:ext uri="{FF2B5EF4-FFF2-40B4-BE49-F238E27FC236}">
                <a16:creationId xmlns:a16="http://schemas.microsoft.com/office/drawing/2014/main" id="{A48C5D17-85F4-2766-CBFF-3E6EB697050D}"/>
              </a:ext>
            </a:extLst>
          </p:cNvPr>
          <p:cNvCxnSpPr>
            <a:cxnSpLocks/>
            <a:stCxn id="491" idx="2"/>
            <a:endCxn id="488" idx="6"/>
          </p:cNvCxnSpPr>
          <p:nvPr/>
        </p:nvCxnSpPr>
        <p:spPr>
          <a:xfrm flipH="1">
            <a:off x="7669579" y="4019634"/>
            <a:ext cx="87444" cy="7257"/>
          </a:xfrm>
          <a:prstGeom prst="line">
            <a:avLst/>
          </a:prstGeom>
          <a:ln w="19050">
            <a:solidFill>
              <a:srgbClr val="00B050"/>
            </a:solidFill>
          </a:ln>
        </p:spPr>
        <p:style>
          <a:lnRef idx="2">
            <a:schemeClr val="dk1"/>
          </a:lnRef>
          <a:fillRef idx="0">
            <a:schemeClr val="dk1"/>
          </a:fillRef>
          <a:effectRef idx="1">
            <a:schemeClr val="dk1"/>
          </a:effectRef>
          <a:fontRef idx="minor">
            <a:schemeClr val="tx1"/>
          </a:fontRef>
        </p:style>
      </p:cxnSp>
      <p:sp>
        <p:nvSpPr>
          <p:cNvPr id="488" name="椭圆 487">
            <a:extLst>
              <a:ext uri="{FF2B5EF4-FFF2-40B4-BE49-F238E27FC236}">
                <a16:creationId xmlns:a16="http://schemas.microsoft.com/office/drawing/2014/main" id="{F94DABAF-D080-633D-EB5C-616721A8BEE7}"/>
              </a:ext>
            </a:extLst>
          </p:cNvPr>
          <p:cNvSpPr/>
          <p:nvPr/>
        </p:nvSpPr>
        <p:spPr>
          <a:xfrm>
            <a:off x="7591607" y="3987905"/>
            <a:ext cx="77972" cy="77972"/>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89" name="直接连接符 488">
            <a:extLst>
              <a:ext uri="{FF2B5EF4-FFF2-40B4-BE49-F238E27FC236}">
                <a16:creationId xmlns:a16="http://schemas.microsoft.com/office/drawing/2014/main" id="{16F2DA40-CE63-20ED-302C-9060F01D1048}"/>
              </a:ext>
            </a:extLst>
          </p:cNvPr>
          <p:cNvCxnSpPr>
            <a:cxnSpLocks/>
            <a:stCxn id="491" idx="0"/>
            <a:endCxn id="490" idx="5"/>
          </p:cNvCxnSpPr>
          <p:nvPr/>
        </p:nvCxnSpPr>
        <p:spPr>
          <a:xfrm flipH="1" flipV="1">
            <a:off x="7708506" y="3916341"/>
            <a:ext cx="87503" cy="64307"/>
          </a:xfrm>
          <a:prstGeom prst="line">
            <a:avLst/>
          </a:prstGeom>
          <a:ln w="19050">
            <a:solidFill>
              <a:srgbClr val="00B050"/>
            </a:solidFill>
          </a:ln>
        </p:spPr>
        <p:style>
          <a:lnRef idx="2">
            <a:schemeClr val="dk1"/>
          </a:lnRef>
          <a:fillRef idx="0">
            <a:schemeClr val="dk1"/>
          </a:fillRef>
          <a:effectRef idx="1">
            <a:schemeClr val="dk1"/>
          </a:effectRef>
          <a:fontRef idx="minor">
            <a:schemeClr val="tx1"/>
          </a:fontRef>
        </p:style>
      </p:cxnSp>
      <p:sp>
        <p:nvSpPr>
          <p:cNvPr id="490" name="椭圆 489">
            <a:extLst>
              <a:ext uri="{FF2B5EF4-FFF2-40B4-BE49-F238E27FC236}">
                <a16:creationId xmlns:a16="http://schemas.microsoft.com/office/drawing/2014/main" id="{B8560B78-7D83-2B0F-A8D0-6AD51F1C411E}"/>
              </a:ext>
            </a:extLst>
          </p:cNvPr>
          <p:cNvSpPr/>
          <p:nvPr/>
        </p:nvSpPr>
        <p:spPr>
          <a:xfrm>
            <a:off x="7641953" y="3849788"/>
            <a:ext cx="77972" cy="77972"/>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1" name="椭圆 490">
            <a:extLst>
              <a:ext uri="{FF2B5EF4-FFF2-40B4-BE49-F238E27FC236}">
                <a16:creationId xmlns:a16="http://schemas.microsoft.com/office/drawing/2014/main" id="{D05002F1-534D-51C0-5351-AFF7D4EDF0D1}"/>
              </a:ext>
            </a:extLst>
          </p:cNvPr>
          <p:cNvSpPr/>
          <p:nvPr/>
        </p:nvSpPr>
        <p:spPr>
          <a:xfrm>
            <a:off x="7757023" y="3980648"/>
            <a:ext cx="77972" cy="77972"/>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92" name="直接连接符 491">
            <a:extLst>
              <a:ext uri="{FF2B5EF4-FFF2-40B4-BE49-F238E27FC236}">
                <a16:creationId xmlns:a16="http://schemas.microsoft.com/office/drawing/2014/main" id="{230B668D-9E10-53A6-F502-9B972343119C}"/>
              </a:ext>
            </a:extLst>
          </p:cNvPr>
          <p:cNvCxnSpPr>
            <a:cxnSpLocks/>
            <a:stCxn id="488" idx="4"/>
            <a:endCxn id="484" idx="7"/>
          </p:cNvCxnSpPr>
          <p:nvPr/>
        </p:nvCxnSpPr>
        <p:spPr>
          <a:xfrm flipH="1">
            <a:off x="7557518" y="4065877"/>
            <a:ext cx="73075" cy="149423"/>
          </a:xfrm>
          <a:prstGeom prst="line">
            <a:avLst/>
          </a:prstGeom>
          <a:ln w="19050">
            <a:solidFill>
              <a:srgbClr val="00B050"/>
            </a:solidFill>
          </a:ln>
        </p:spPr>
        <p:style>
          <a:lnRef idx="2">
            <a:schemeClr val="dk1"/>
          </a:lnRef>
          <a:fillRef idx="0">
            <a:schemeClr val="dk1"/>
          </a:fillRef>
          <a:effectRef idx="1">
            <a:schemeClr val="dk1"/>
          </a:effectRef>
          <a:fontRef idx="minor">
            <a:schemeClr val="tx1"/>
          </a:fontRef>
        </p:style>
      </p:cxnSp>
      <p:cxnSp>
        <p:nvCxnSpPr>
          <p:cNvPr id="493" name="直接连接符 492">
            <a:extLst>
              <a:ext uri="{FF2B5EF4-FFF2-40B4-BE49-F238E27FC236}">
                <a16:creationId xmlns:a16="http://schemas.microsoft.com/office/drawing/2014/main" id="{05DF4599-F0CC-C638-08F3-94A205143B71}"/>
              </a:ext>
            </a:extLst>
          </p:cNvPr>
          <p:cNvCxnSpPr>
            <a:cxnSpLocks/>
            <a:stCxn id="490" idx="2"/>
            <a:endCxn id="485" idx="7"/>
          </p:cNvCxnSpPr>
          <p:nvPr/>
        </p:nvCxnSpPr>
        <p:spPr>
          <a:xfrm flipH="1">
            <a:off x="7482711" y="3888774"/>
            <a:ext cx="159242" cy="8444"/>
          </a:xfrm>
          <a:prstGeom prst="line">
            <a:avLst/>
          </a:prstGeom>
          <a:ln w="19050">
            <a:solidFill>
              <a:srgbClr val="00B050"/>
            </a:solidFill>
          </a:ln>
        </p:spPr>
        <p:style>
          <a:lnRef idx="2">
            <a:schemeClr val="dk1"/>
          </a:lnRef>
          <a:fillRef idx="0">
            <a:schemeClr val="dk1"/>
          </a:fillRef>
          <a:effectRef idx="1">
            <a:schemeClr val="dk1"/>
          </a:effectRef>
          <a:fontRef idx="minor">
            <a:schemeClr val="tx1"/>
          </a:fontRef>
        </p:style>
      </p:cxnSp>
      <p:sp>
        <p:nvSpPr>
          <p:cNvPr id="494" name="椭圆 493">
            <a:extLst>
              <a:ext uri="{FF2B5EF4-FFF2-40B4-BE49-F238E27FC236}">
                <a16:creationId xmlns:a16="http://schemas.microsoft.com/office/drawing/2014/main" id="{E4D6F3CB-C7DE-A3B4-B206-6A53CEBBF6DD}"/>
              </a:ext>
            </a:extLst>
          </p:cNvPr>
          <p:cNvSpPr/>
          <p:nvPr/>
        </p:nvSpPr>
        <p:spPr>
          <a:xfrm>
            <a:off x="7724756" y="4191161"/>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cxnSp>
        <p:nvCxnSpPr>
          <p:cNvPr id="495" name="直接连接符 494">
            <a:extLst>
              <a:ext uri="{FF2B5EF4-FFF2-40B4-BE49-F238E27FC236}">
                <a16:creationId xmlns:a16="http://schemas.microsoft.com/office/drawing/2014/main" id="{ED31C415-9DF7-8875-C56C-1DC8799D56CE}"/>
              </a:ext>
            </a:extLst>
          </p:cNvPr>
          <p:cNvCxnSpPr>
            <a:cxnSpLocks/>
            <a:stCxn id="491" idx="4"/>
            <a:endCxn id="494" idx="0"/>
          </p:cNvCxnSpPr>
          <p:nvPr/>
        </p:nvCxnSpPr>
        <p:spPr>
          <a:xfrm flipH="1">
            <a:off x="7789050" y="4058620"/>
            <a:ext cx="6959" cy="132541"/>
          </a:xfrm>
          <a:prstGeom prst="line">
            <a:avLst/>
          </a:prstGeom>
          <a:ln w="19050">
            <a:solidFill>
              <a:srgbClr val="00B050"/>
            </a:solidFill>
          </a:ln>
        </p:spPr>
        <p:style>
          <a:lnRef idx="2">
            <a:schemeClr val="dk1"/>
          </a:lnRef>
          <a:fillRef idx="0">
            <a:schemeClr val="dk1"/>
          </a:fillRef>
          <a:effectRef idx="1">
            <a:schemeClr val="dk1"/>
          </a:effectRef>
          <a:fontRef idx="minor">
            <a:schemeClr val="tx1"/>
          </a:fontRef>
        </p:style>
      </p:cxnSp>
      <p:sp>
        <p:nvSpPr>
          <p:cNvPr id="496" name="文本框 495">
            <a:extLst>
              <a:ext uri="{FF2B5EF4-FFF2-40B4-BE49-F238E27FC236}">
                <a16:creationId xmlns:a16="http://schemas.microsoft.com/office/drawing/2014/main" id="{C1AB6D27-C8AE-EBD3-0E26-C1C4EFBF3FD4}"/>
              </a:ext>
            </a:extLst>
          </p:cNvPr>
          <p:cNvSpPr txBox="1"/>
          <p:nvPr/>
        </p:nvSpPr>
        <p:spPr>
          <a:xfrm>
            <a:off x="7387942" y="4140077"/>
            <a:ext cx="242374" cy="246221"/>
          </a:xfrm>
          <a:prstGeom prst="rect">
            <a:avLst/>
          </a:prstGeom>
          <a:noFill/>
        </p:spPr>
        <p:txBody>
          <a:bodyPr wrap="none" rtlCol="0">
            <a:spAutoFit/>
          </a:bodyPr>
          <a:lstStyle/>
          <a:p>
            <a:r>
              <a:rPr lang="en-US" altLang="zh-CN" sz="1000" dirty="0">
                <a:latin typeface="Times New Roman" panose="02020603050405020304" pitchFamily="18" charset="0"/>
                <a:cs typeface="Times New Roman" panose="02020603050405020304" pitchFamily="18" charset="0"/>
              </a:rPr>
              <a:t>?</a:t>
            </a:r>
            <a:endParaRPr lang="zh-CN" altLang="en-US" sz="1000" dirty="0">
              <a:latin typeface="Times New Roman" panose="02020603050405020304" pitchFamily="18" charset="0"/>
              <a:cs typeface="Times New Roman" panose="02020603050405020304" pitchFamily="18" charset="0"/>
            </a:endParaRPr>
          </a:p>
        </p:txBody>
      </p:sp>
      <p:cxnSp>
        <p:nvCxnSpPr>
          <p:cNvPr id="497" name="直接连接符 496">
            <a:extLst>
              <a:ext uri="{FF2B5EF4-FFF2-40B4-BE49-F238E27FC236}">
                <a16:creationId xmlns:a16="http://schemas.microsoft.com/office/drawing/2014/main" id="{B22BA30E-CCE5-286D-DFB4-2FB2B5966632}"/>
              </a:ext>
            </a:extLst>
          </p:cNvPr>
          <p:cNvCxnSpPr>
            <a:cxnSpLocks/>
            <a:stCxn id="494" idx="2"/>
            <a:endCxn id="484" idx="5"/>
          </p:cNvCxnSpPr>
          <p:nvPr/>
        </p:nvCxnSpPr>
        <p:spPr>
          <a:xfrm flipH="1">
            <a:off x="7557518" y="4259027"/>
            <a:ext cx="167238" cy="52250"/>
          </a:xfrm>
          <a:prstGeom prst="line">
            <a:avLst/>
          </a:prstGeom>
        </p:spPr>
        <p:style>
          <a:lnRef idx="2">
            <a:schemeClr val="dk1"/>
          </a:lnRef>
          <a:fillRef idx="0">
            <a:schemeClr val="dk1"/>
          </a:fillRef>
          <a:effectRef idx="1">
            <a:schemeClr val="dk1"/>
          </a:effectRef>
          <a:fontRef idx="minor">
            <a:schemeClr val="tx1"/>
          </a:fontRef>
        </p:style>
      </p:cxnSp>
      <p:sp>
        <p:nvSpPr>
          <p:cNvPr id="498" name="文本框 497">
            <a:extLst>
              <a:ext uri="{FF2B5EF4-FFF2-40B4-BE49-F238E27FC236}">
                <a16:creationId xmlns:a16="http://schemas.microsoft.com/office/drawing/2014/main" id="{9B079779-2F76-B943-74BF-58A76E5AB404}"/>
              </a:ext>
            </a:extLst>
          </p:cNvPr>
          <p:cNvSpPr txBox="1"/>
          <p:nvPr/>
        </p:nvSpPr>
        <p:spPr>
          <a:xfrm>
            <a:off x="7207334" y="4282552"/>
            <a:ext cx="830677"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Hard node</a:t>
            </a:r>
            <a:endParaRPr lang="zh-CN" altLang="en-US" sz="1200" dirty="0">
              <a:latin typeface="Times New Roman" panose="02020603050405020304" pitchFamily="18" charset="0"/>
              <a:cs typeface="Times New Roman" panose="02020603050405020304" pitchFamily="18" charset="0"/>
            </a:endParaRPr>
          </a:p>
        </p:txBody>
      </p:sp>
      <p:cxnSp>
        <p:nvCxnSpPr>
          <p:cNvPr id="499" name="直接箭头连接符 498">
            <a:extLst>
              <a:ext uri="{FF2B5EF4-FFF2-40B4-BE49-F238E27FC236}">
                <a16:creationId xmlns:a16="http://schemas.microsoft.com/office/drawing/2014/main" id="{4CF0C676-93FD-C90F-BDD3-35135E8A6E90}"/>
              </a:ext>
            </a:extLst>
          </p:cNvPr>
          <p:cNvCxnSpPr>
            <a:cxnSpLocks/>
          </p:cNvCxnSpPr>
          <p:nvPr/>
        </p:nvCxnSpPr>
        <p:spPr>
          <a:xfrm>
            <a:off x="7577756" y="4545633"/>
            <a:ext cx="0" cy="32157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506" name="文本框 505">
            <a:extLst>
              <a:ext uri="{FF2B5EF4-FFF2-40B4-BE49-F238E27FC236}">
                <a16:creationId xmlns:a16="http://schemas.microsoft.com/office/drawing/2014/main" id="{733C90C5-D64B-5125-9D35-9B5064261E87}"/>
              </a:ext>
            </a:extLst>
          </p:cNvPr>
          <p:cNvSpPr txBox="1"/>
          <p:nvPr/>
        </p:nvSpPr>
        <p:spPr>
          <a:xfrm>
            <a:off x="7526797" y="4460159"/>
            <a:ext cx="943639" cy="461665"/>
          </a:xfrm>
          <a:prstGeom prst="rect">
            <a:avLst/>
          </a:prstGeom>
          <a:noFill/>
        </p:spPr>
        <p:txBody>
          <a:bodyPr wrap="square">
            <a:spAutoFit/>
          </a:bodyPr>
          <a:lstStyle/>
          <a:p>
            <a:pPr algn="ctr"/>
            <a:r>
              <a:rPr lang="en-US" altLang="zh-CN" sz="1200" dirty="0">
                <a:latin typeface="Times New Roman" panose="02020603050405020304" pitchFamily="18" charset="0"/>
                <a:cs typeface="Times New Roman" panose="02020603050405020304" pitchFamily="18" charset="0"/>
              </a:rPr>
              <a:t>Activated </a:t>
            </a:r>
          </a:p>
          <a:p>
            <a:pPr algn="ctr"/>
            <a:r>
              <a:rPr lang="en-US" altLang="zh-CN" sz="1200" dirty="0">
                <a:latin typeface="Times New Roman" panose="02020603050405020304" pitchFamily="18" charset="0"/>
                <a:cs typeface="Times New Roman" panose="02020603050405020304" pitchFamily="18" charset="0"/>
              </a:rPr>
              <a:t>prompt</a:t>
            </a:r>
          </a:p>
        </p:txBody>
      </p:sp>
      <p:cxnSp>
        <p:nvCxnSpPr>
          <p:cNvPr id="512" name="连接符: 肘形 511">
            <a:extLst>
              <a:ext uri="{FF2B5EF4-FFF2-40B4-BE49-F238E27FC236}">
                <a16:creationId xmlns:a16="http://schemas.microsoft.com/office/drawing/2014/main" id="{2723BCF0-0D83-60E2-FB23-2B6111D4B0CB}"/>
              </a:ext>
            </a:extLst>
          </p:cNvPr>
          <p:cNvCxnSpPr>
            <a:cxnSpLocks/>
            <a:stCxn id="449" idx="0"/>
          </p:cNvCxnSpPr>
          <p:nvPr/>
        </p:nvCxnSpPr>
        <p:spPr>
          <a:xfrm rot="16200000" flipV="1">
            <a:off x="7571935" y="2878587"/>
            <a:ext cx="103794" cy="2105405"/>
          </a:xfrm>
          <a:prstGeom prst="bentConnector3">
            <a:avLst>
              <a:gd name="adj1" fmla="val 502731"/>
            </a:avLst>
          </a:prstGeom>
          <a:ln>
            <a:solidFill>
              <a:srgbClr val="00B050"/>
            </a:solidFill>
            <a:tailEnd type="triangle"/>
          </a:ln>
        </p:spPr>
        <p:style>
          <a:lnRef idx="3">
            <a:schemeClr val="dk1"/>
          </a:lnRef>
          <a:fillRef idx="0">
            <a:schemeClr val="dk1"/>
          </a:fillRef>
          <a:effectRef idx="2">
            <a:schemeClr val="dk1"/>
          </a:effectRef>
          <a:fontRef idx="minor">
            <a:schemeClr val="tx1"/>
          </a:fontRef>
        </p:style>
      </p:cxnSp>
      <p:sp>
        <p:nvSpPr>
          <p:cNvPr id="517" name="文本框 516">
            <a:extLst>
              <a:ext uri="{FF2B5EF4-FFF2-40B4-BE49-F238E27FC236}">
                <a16:creationId xmlns:a16="http://schemas.microsoft.com/office/drawing/2014/main" id="{817C89BB-CFB4-15F8-C49A-BB46EF647441}"/>
              </a:ext>
            </a:extLst>
          </p:cNvPr>
          <p:cNvSpPr txBox="1"/>
          <p:nvPr/>
        </p:nvSpPr>
        <p:spPr>
          <a:xfrm>
            <a:off x="6647449" y="4899062"/>
            <a:ext cx="2182008" cy="461665"/>
          </a:xfrm>
          <a:prstGeom prst="rect">
            <a:avLst/>
          </a:prstGeom>
          <a:noFill/>
        </p:spPr>
        <p:txBody>
          <a:bodyPr wrap="none" rtlCol="0">
            <a:spAutoFit/>
          </a:bodyPr>
          <a:lstStyle/>
          <a:p>
            <a:pPr algn="ctr"/>
            <a:r>
              <a:rPr lang="en-US" altLang="zh-CN" sz="1200" dirty="0">
                <a:latin typeface="Times New Roman" panose="02020603050405020304" pitchFamily="18" charset="0"/>
                <a:cs typeface="Times New Roman" panose="02020603050405020304" pitchFamily="18" charset="0"/>
              </a:rPr>
              <a:t>Hard node is correctly classified</a:t>
            </a:r>
          </a:p>
          <a:p>
            <a:pPr algn="ctr"/>
            <a:r>
              <a:rPr lang="en-US" altLang="zh-CN" sz="1200" dirty="0">
                <a:solidFill>
                  <a:srgbClr val="00B050"/>
                </a:solidFill>
                <a:latin typeface="Times New Roman" panose="02020603050405020304" pitchFamily="18" charset="0"/>
                <a:cs typeface="Times New Roman" panose="02020603050405020304" pitchFamily="18" charset="0"/>
              </a:rPr>
              <a:t>Correct results</a:t>
            </a:r>
          </a:p>
        </p:txBody>
      </p:sp>
      <p:sp>
        <p:nvSpPr>
          <p:cNvPr id="521" name="矩形 520">
            <a:extLst>
              <a:ext uri="{FF2B5EF4-FFF2-40B4-BE49-F238E27FC236}">
                <a16:creationId xmlns:a16="http://schemas.microsoft.com/office/drawing/2014/main" id="{7F9FE836-5934-F397-D549-CD2A01CA502E}"/>
              </a:ext>
            </a:extLst>
          </p:cNvPr>
          <p:cNvSpPr/>
          <p:nvPr/>
        </p:nvSpPr>
        <p:spPr>
          <a:xfrm>
            <a:off x="6708037" y="4907926"/>
            <a:ext cx="2050654" cy="441458"/>
          </a:xfrm>
          <a:prstGeom prst="rect">
            <a:avLst/>
          </a:prstGeom>
          <a:noFill/>
          <a:ln>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a:extLst>
              <a:ext uri="{FF2B5EF4-FFF2-40B4-BE49-F238E27FC236}">
                <a16:creationId xmlns:a16="http://schemas.microsoft.com/office/drawing/2014/main" id="{E55875CE-3073-3C0F-64DE-9EB54F5EF135}"/>
              </a:ext>
            </a:extLst>
          </p:cNvPr>
          <p:cNvSpPr/>
          <p:nvPr/>
        </p:nvSpPr>
        <p:spPr>
          <a:xfrm>
            <a:off x="7094433" y="2621463"/>
            <a:ext cx="1471102" cy="3740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3" name="直接连接符 22">
            <a:extLst>
              <a:ext uri="{FF2B5EF4-FFF2-40B4-BE49-F238E27FC236}">
                <a16:creationId xmlns:a16="http://schemas.microsoft.com/office/drawing/2014/main" id="{E12D17EC-B62E-87F0-F6B1-DCB01D43B527}"/>
              </a:ext>
            </a:extLst>
          </p:cNvPr>
          <p:cNvCxnSpPr>
            <a:cxnSpLocks/>
            <a:stCxn id="49" idx="2"/>
            <a:endCxn id="192" idx="7"/>
          </p:cNvCxnSpPr>
          <p:nvPr/>
        </p:nvCxnSpPr>
        <p:spPr>
          <a:xfrm flipH="1">
            <a:off x="4193412" y="2142674"/>
            <a:ext cx="156860" cy="29548"/>
          </a:xfrm>
          <a:prstGeom prst="line">
            <a:avLst/>
          </a:prstGeom>
          <a:ln>
            <a:solidFill>
              <a:srgbClr val="FF0000"/>
            </a:solidFill>
          </a:ln>
        </p:spPr>
        <p:style>
          <a:lnRef idx="2">
            <a:schemeClr val="dk1"/>
          </a:lnRef>
          <a:fillRef idx="0">
            <a:schemeClr val="dk1"/>
          </a:fillRef>
          <a:effectRef idx="1">
            <a:schemeClr val="dk1"/>
          </a:effectRef>
          <a:fontRef idx="minor">
            <a:schemeClr val="tx1"/>
          </a:fontRef>
        </p:style>
      </p:cxnSp>
      <p:sp>
        <p:nvSpPr>
          <p:cNvPr id="26" name="文本框 25">
            <a:extLst>
              <a:ext uri="{FF2B5EF4-FFF2-40B4-BE49-F238E27FC236}">
                <a16:creationId xmlns:a16="http://schemas.microsoft.com/office/drawing/2014/main" id="{B087DD61-B00A-1F6F-276A-821C38373830}"/>
              </a:ext>
            </a:extLst>
          </p:cNvPr>
          <p:cNvSpPr txBox="1"/>
          <p:nvPr/>
        </p:nvSpPr>
        <p:spPr>
          <a:xfrm>
            <a:off x="5966206" y="2531975"/>
            <a:ext cx="945837" cy="276999"/>
          </a:xfrm>
          <a:prstGeom prst="rect">
            <a:avLst/>
          </a:prstGeom>
          <a:noFill/>
        </p:spPr>
        <p:txBody>
          <a:bodyPr wrap="square">
            <a:spAutoFit/>
          </a:bodyPr>
          <a:lstStyle/>
          <a:p>
            <a:r>
              <a:rPr lang="en-US" altLang="zh-CN" sz="1200" dirty="0">
                <a:solidFill>
                  <a:srgbClr val="FF0000"/>
                </a:solidFill>
                <a:latin typeface="Times New Roman" panose="02020603050405020304" pitchFamily="18" charset="0"/>
                <a:cs typeface="Times New Roman" panose="02020603050405020304" pitchFamily="18" charset="0"/>
              </a:rPr>
              <a:t>(V</a:t>
            </a:r>
            <a:r>
              <a:rPr lang="en-US" altLang="zh-CN" sz="1200" b="0" i="0" dirty="0">
                <a:solidFill>
                  <a:srgbClr val="FF0000"/>
                </a:solidFill>
                <a:effectLst/>
                <a:latin typeface="Times New Roman" panose="02020603050405020304" pitchFamily="18" charset="0"/>
                <a:cs typeface="Times New Roman" panose="02020603050405020304" pitchFamily="18" charset="0"/>
              </a:rPr>
              <a:t>ulnerable)</a:t>
            </a:r>
            <a:endParaRPr lang="zh-CN" altLang="en-US" sz="1200" dirty="0">
              <a:solidFill>
                <a:srgbClr val="FF0000"/>
              </a:solidFill>
              <a:latin typeface="Times New Roman" panose="02020603050405020304" pitchFamily="18" charset="0"/>
              <a:cs typeface="Times New Roman" panose="02020603050405020304" pitchFamily="18" charset="0"/>
            </a:endParaRPr>
          </a:p>
        </p:txBody>
      </p:sp>
      <p:pic>
        <p:nvPicPr>
          <p:cNvPr id="51" name="图片 50">
            <a:extLst>
              <a:ext uri="{FF2B5EF4-FFF2-40B4-BE49-F238E27FC236}">
                <a16:creationId xmlns:a16="http://schemas.microsoft.com/office/drawing/2014/main" id="{78622954-840E-A5D3-AD8E-85634821F1A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22599" y="728656"/>
            <a:ext cx="275360" cy="252413"/>
          </a:xfrm>
          <a:prstGeom prst="rect">
            <a:avLst/>
          </a:prstGeom>
        </p:spPr>
      </p:pic>
      <p:sp>
        <p:nvSpPr>
          <p:cNvPr id="52" name="文本框 51">
            <a:extLst>
              <a:ext uri="{FF2B5EF4-FFF2-40B4-BE49-F238E27FC236}">
                <a16:creationId xmlns:a16="http://schemas.microsoft.com/office/drawing/2014/main" id="{9B69259F-C475-4CA0-83F2-C7671F25D48E}"/>
              </a:ext>
            </a:extLst>
          </p:cNvPr>
          <p:cNvSpPr txBox="1"/>
          <p:nvPr/>
        </p:nvSpPr>
        <p:spPr>
          <a:xfrm>
            <a:off x="2271753" y="937566"/>
            <a:ext cx="726592"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Positive</a:t>
            </a:r>
            <a:endParaRPr lang="zh-CN" altLang="en-US" sz="1200" dirty="0">
              <a:latin typeface="Times New Roman" panose="02020603050405020304" pitchFamily="18" charset="0"/>
              <a:cs typeface="Times New Roman" panose="02020603050405020304" pitchFamily="18" charset="0"/>
            </a:endParaRPr>
          </a:p>
        </p:txBody>
      </p:sp>
      <p:sp>
        <p:nvSpPr>
          <p:cNvPr id="54" name="文本框 53">
            <a:extLst>
              <a:ext uri="{FF2B5EF4-FFF2-40B4-BE49-F238E27FC236}">
                <a16:creationId xmlns:a16="http://schemas.microsoft.com/office/drawing/2014/main" id="{89321DD7-B98A-187F-FC5B-B59EBA87A133}"/>
              </a:ext>
            </a:extLst>
          </p:cNvPr>
          <p:cNvSpPr txBox="1"/>
          <p:nvPr/>
        </p:nvSpPr>
        <p:spPr>
          <a:xfrm>
            <a:off x="2265672" y="1094705"/>
            <a:ext cx="759409"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N</a:t>
            </a:r>
            <a:r>
              <a:rPr lang="zh-CN" altLang="en-US" sz="1200" dirty="0">
                <a:latin typeface="Times New Roman" panose="02020603050405020304" pitchFamily="18" charset="0"/>
                <a:cs typeface="Times New Roman" panose="02020603050405020304" pitchFamily="18" charset="0"/>
              </a:rPr>
              <a:t>egative</a:t>
            </a:r>
          </a:p>
        </p:txBody>
      </p:sp>
      <p:pic>
        <p:nvPicPr>
          <p:cNvPr id="57" name="图片 56">
            <a:extLst>
              <a:ext uri="{FF2B5EF4-FFF2-40B4-BE49-F238E27FC236}">
                <a16:creationId xmlns:a16="http://schemas.microsoft.com/office/drawing/2014/main" id="{7E1449FB-920C-985D-1BF1-97A57304E83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61188" y="1866689"/>
            <a:ext cx="275360" cy="252413"/>
          </a:xfrm>
          <a:prstGeom prst="rect">
            <a:avLst/>
          </a:prstGeom>
        </p:spPr>
      </p:pic>
      <p:sp>
        <p:nvSpPr>
          <p:cNvPr id="59" name="文本框 58">
            <a:extLst>
              <a:ext uri="{FF2B5EF4-FFF2-40B4-BE49-F238E27FC236}">
                <a16:creationId xmlns:a16="http://schemas.microsoft.com/office/drawing/2014/main" id="{A5071A9F-118C-5A28-B064-756EE5D56B7E}"/>
              </a:ext>
            </a:extLst>
          </p:cNvPr>
          <p:cNvSpPr txBox="1"/>
          <p:nvPr/>
        </p:nvSpPr>
        <p:spPr>
          <a:xfrm flipH="1">
            <a:off x="4273387" y="2001036"/>
            <a:ext cx="280338" cy="276999"/>
          </a:xfrm>
          <a:prstGeom prst="rect">
            <a:avLst/>
          </a:prstGeom>
          <a:noFill/>
        </p:spPr>
        <p:txBody>
          <a:bodyPr wrap="square" rtlCol="0">
            <a:spAutoFit/>
          </a:bodyPr>
          <a:lstStyle/>
          <a:p>
            <a:r>
              <a:rPr lang="en-US" altLang="zh-CN" sz="1200" b="1" dirty="0">
                <a:solidFill>
                  <a:srgbClr val="FF0000"/>
                </a:solidFill>
                <a:cs typeface="Times New Roman" panose="02020603050405020304" pitchFamily="18" charset="0"/>
              </a:rPr>
              <a:t>+</a:t>
            </a:r>
            <a:endParaRPr lang="zh-CN" altLang="en-US" sz="1200" b="1" dirty="0">
              <a:solidFill>
                <a:srgbClr val="FF0000"/>
              </a:solidFill>
              <a:cs typeface="Times New Roman" panose="02020603050405020304" pitchFamily="18" charset="0"/>
            </a:endParaRPr>
          </a:p>
        </p:txBody>
      </p:sp>
      <p:pic>
        <p:nvPicPr>
          <p:cNvPr id="449" name="图片 448">
            <a:extLst>
              <a:ext uri="{FF2B5EF4-FFF2-40B4-BE49-F238E27FC236}">
                <a16:creationId xmlns:a16="http://schemas.microsoft.com/office/drawing/2014/main" id="{44E708D0-7A40-4AB2-35D7-F522D848BED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83379" y="3983187"/>
            <a:ext cx="386309" cy="386309"/>
          </a:xfrm>
          <a:prstGeom prst="rect">
            <a:avLst/>
          </a:prstGeom>
        </p:spPr>
      </p:pic>
      <p:sp>
        <p:nvSpPr>
          <p:cNvPr id="450" name="文本框 449">
            <a:extLst>
              <a:ext uri="{FF2B5EF4-FFF2-40B4-BE49-F238E27FC236}">
                <a16:creationId xmlns:a16="http://schemas.microsoft.com/office/drawing/2014/main" id="{C6A3B451-451A-55EF-11B8-A340156D1059}"/>
              </a:ext>
            </a:extLst>
          </p:cNvPr>
          <p:cNvSpPr txBox="1"/>
          <p:nvPr/>
        </p:nvSpPr>
        <p:spPr>
          <a:xfrm>
            <a:off x="6577581" y="1954862"/>
            <a:ext cx="184731" cy="369332"/>
          </a:xfrm>
          <a:prstGeom prst="rect">
            <a:avLst/>
          </a:prstGeom>
          <a:noFill/>
        </p:spPr>
        <p:txBody>
          <a:bodyPr wrap="none" rtlCol="0">
            <a:spAutoFit/>
          </a:bodyPr>
          <a:lstStyle/>
          <a:p>
            <a:endParaRPr lang="zh-CN" altLang="en-US" dirty="0"/>
          </a:p>
        </p:txBody>
      </p:sp>
      <p:pic>
        <p:nvPicPr>
          <p:cNvPr id="74" name="图片 73">
            <a:extLst>
              <a:ext uri="{FF2B5EF4-FFF2-40B4-BE49-F238E27FC236}">
                <a16:creationId xmlns:a16="http://schemas.microsoft.com/office/drawing/2014/main" id="{8058FBF8-6F85-4037-3B10-D5A44594EBB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23132" y="3656077"/>
            <a:ext cx="974564" cy="1045681"/>
          </a:xfrm>
          <a:prstGeom prst="rect">
            <a:avLst/>
          </a:prstGeom>
        </p:spPr>
      </p:pic>
      <p:pic>
        <p:nvPicPr>
          <p:cNvPr id="84" name="图片 83">
            <a:extLst>
              <a:ext uri="{FF2B5EF4-FFF2-40B4-BE49-F238E27FC236}">
                <a16:creationId xmlns:a16="http://schemas.microsoft.com/office/drawing/2014/main" id="{DC207AC7-F1F6-30D3-64F7-DD74D29231D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459782" y="4791102"/>
            <a:ext cx="280916" cy="280916"/>
          </a:xfrm>
          <a:prstGeom prst="rect">
            <a:avLst/>
          </a:prstGeom>
        </p:spPr>
      </p:pic>
      <p:pic>
        <p:nvPicPr>
          <p:cNvPr id="99" name="图片 98">
            <a:extLst>
              <a:ext uri="{FF2B5EF4-FFF2-40B4-BE49-F238E27FC236}">
                <a16:creationId xmlns:a16="http://schemas.microsoft.com/office/drawing/2014/main" id="{500797B2-94CD-EE8B-7204-51880C0F7A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28298" y="3791878"/>
            <a:ext cx="476355" cy="476355"/>
          </a:xfrm>
          <a:prstGeom prst="rect">
            <a:avLst/>
          </a:prstGeom>
        </p:spPr>
      </p:pic>
      <p:sp>
        <p:nvSpPr>
          <p:cNvPr id="100" name="文本框 99">
            <a:extLst>
              <a:ext uri="{FF2B5EF4-FFF2-40B4-BE49-F238E27FC236}">
                <a16:creationId xmlns:a16="http://schemas.microsoft.com/office/drawing/2014/main" id="{3650171E-720F-EFEC-A703-39019958B258}"/>
              </a:ext>
            </a:extLst>
          </p:cNvPr>
          <p:cNvSpPr txBox="1"/>
          <p:nvPr/>
        </p:nvSpPr>
        <p:spPr>
          <a:xfrm>
            <a:off x="1993012" y="4268233"/>
            <a:ext cx="569387" cy="461665"/>
          </a:xfrm>
          <a:prstGeom prst="rect">
            <a:avLst/>
          </a:prstGeom>
          <a:noFill/>
        </p:spPr>
        <p:txBody>
          <a:bodyPr wrap="none" rtlCol="0">
            <a:spAutoFit/>
          </a:bodyPr>
          <a:lstStyle/>
          <a:p>
            <a:pPr algn="ctr"/>
            <a:r>
              <a:rPr lang="en-US" altLang="zh-CN" sz="1200" dirty="0">
                <a:latin typeface="Times New Roman" panose="02020603050405020304" pitchFamily="18" charset="0"/>
                <a:cs typeface="Times New Roman" panose="02020603050405020304" pitchFamily="18" charset="0"/>
              </a:rPr>
              <a:t>Data</a:t>
            </a:r>
            <a:br>
              <a:rPr lang="en-US" altLang="zh-CN" sz="1200" dirty="0">
                <a:latin typeface="Times New Roman" panose="02020603050405020304" pitchFamily="18" charset="0"/>
                <a:cs typeface="Times New Roman" panose="02020603050405020304" pitchFamily="18" charset="0"/>
              </a:rPr>
            </a:br>
            <a:r>
              <a:rPr lang="en-US" altLang="zh-CN" sz="1200" dirty="0">
                <a:latin typeface="Times New Roman" panose="02020603050405020304" pitchFamily="18" charset="0"/>
                <a:cs typeface="Times New Roman" panose="02020603050405020304" pitchFamily="18" charset="0"/>
              </a:rPr>
              <a:t>owner</a:t>
            </a:r>
            <a:endParaRPr lang="zh-CN" altLang="en-US" sz="1200" dirty="0">
              <a:latin typeface="Times New Roman" panose="02020603050405020304" pitchFamily="18" charset="0"/>
              <a:cs typeface="Times New Roman" panose="02020603050405020304" pitchFamily="18" charset="0"/>
            </a:endParaRPr>
          </a:p>
        </p:txBody>
      </p:sp>
      <p:sp>
        <p:nvSpPr>
          <p:cNvPr id="101" name="箭头: 右 100">
            <a:extLst>
              <a:ext uri="{FF2B5EF4-FFF2-40B4-BE49-F238E27FC236}">
                <a16:creationId xmlns:a16="http://schemas.microsoft.com/office/drawing/2014/main" id="{BC129567-8BE1-7AA3-846B-503F98673A84}"/>
              </a:ext>
            </a:extLst>
          </p:cNvPr>
          <p:cNvSpPr/>
          <p:nvPr/>
        </p:nvSpPr>
        <p:spPr>
          <a:xfrm>
            <a:off x="2605668" y="4075618"/>
            <a:ext cx="343788" cy="236234"/>
          </a:xfrm>
          <a:prstGeom prst="rightArrow">
            <a:avLst/>
          </a:prstGeom>
          <a:solidFill>
            <a:srgbClr val="95A8D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9" name="文本框 108">
            <a:extLst>
              <a:ext uri="{FF2B5EF4-FFF2-40B4-BE49-F238E27FC236}">
                <a16:creationId xmlns:a16="http://schemas.microsoft.com/office/drawing/2014/main" id="{AC56E8FD-C6D6-165A-5B59-A75EF71FD2B7}"/>
              </a:ext>
            </a:extLst>
          </p:cNvPr>
          <p:cNvSpPr txBox="1"/>
          <p:nvPr/>
        </p:nvSpPr>
        <p:spPr>
          <a:xfrm>
            <a:off x="2345015" y="3663188"/>
            <a:ext cx="825867" cy="461665"/>
          </a:xfrm>
          <a:prstGeom prst="rect">
            <a:avLst/>
          </a:prstGeom>
          <a:noFill/>
        </p:spPr>
        <p:txBody>
          <a:bodyPr wrap="none" rtlCol="0">
            <a:spAutoFit/>
          </a:bodyPr>
          <a:lstStyle/>
          <a:p>
            <a:pPr algn="ctr"/>
            <a:r>
              <a:rPr lang="en-US" altLang="zh-CN" sz="1200" dirty="0">
                <a:latin typeface="Times New Roman" panose="02020603050405020304" pitchFamily="18" charset="0"/>
                <a:cs typeface="Times New Roman" panose="02020603050405020304" pitchFamily="18" charset="0"/>
              </a:rPr>
              <a:t>Protect</a:t>
            </a:r>
            <a:br>
              <a:rPr lang="en-US" altLang="zh-CN" sz="1200" dirty="0">
                <a:latin typeface="Times New Roman" panose="02020603050405020304" pitchFamily="18" charset="0"/>
                <a:cs typeface="Times New Roman" panose="02020603050405020304" pitchFamily="18" charset="0"/>
              </a:rPr>
            </a:br>
            <a:r>
              <a:rPr lang="en-US" altLang="zh-CN" sz="1200" dirty="0">
                <a:latin typeface="Times New Roman" panose="02020603050405020304" pitchFamily="18" charset="0"/>
                <a:cs typeface="Times New Roman" panose="02020603050405020304" pitchFamily="18" charset="0"/>
              </a:rPr>
              <a:t>ownership</a:t>
            </a:r>
            <a:endParaRPr lang="zh-CN" altLang="en-US" sz="1200" dirty="0">
              <a:latin typeface="Times New Roman" panose="02020603050405020304" pitchFamily="18" charset="0"/>
              <a:cs typeface="Times New Roman" panose="02020603050405020304" pitchFamily="18" charset="0"/>
            </a:endParaRPr>
          </a:p>
        </p:txBody>
      </p:sp>
      <p:pic>
        <p:nvPicPr>
          <p:cNvPr id="114" name="图片 113">
            <a:extLst>
              <a:ext uri="{FF2B5EF4-FFF2-40B4-BE49-F238E27FC236}">
                <a16:creationId xmlns:a16="http://schemas.microsoft.com/office/drawing/2014/main" id="{EE92FE07-5220-3E29-7B92-AB5754FD6E3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323831" y="4809231"/>
            <a:ext cx="283597" cy="250874"/>
          </a:xfrm>
          <a:prstGeom prst="rect">
            <a:avLst/>
          </a:prstGeom>
        </p:spPr>
      </p:pic>
      <p:pic>
        <p:nvPicPr>
          <p:cNvPr id="116" name="图片 115">
            <a:extLst>
              <a:ext uri="{FF2B5EF4-FFF2-40B4-BE49-F238E27FC236}">
                <a16:creationId xmlns:a16="http://schemas.microsoft.com/office/drawing/2014/main" id="{77808937-D7B8-EE3F-236E-886661176E2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908432" y="1428017"/>
            <a:ext cx="1036762" cy="1112418"/>
          </a:xfrm>
          <a:prstGeom prst="rect">
            <a:avLst/>
          </a:prstGeom>
        </p:spPr>
      </p:pic>
      <p:sp>
        <p:nvSpPr>
          <p:cNvPr id="117" name="文本框 116">
            <a:extLst>
              <a:ext uri="{FF2B5EF4-FFF2-40B4-BE49-F238E27FC236}">
                <a16:creationId xmlns:a16="http://schemas.microsoft.com/office/drawing/2014/main" id="{11D9BBBE-0505-0AEB-C42F-B74DC29A3C99}"/>
              </a:ext>
            </a:extLst>
          </p:cNvPr>
          <p:cNvSpPr txBox="1"/>
          <p:nvPr/>
        </p:nvSpPr>
        <p:spPr>
          <a:xfrm>
            <a:off x="3297684" y="4113777"/>
            <a:ext cx="274434" cy="307777"/>
          </a:xfrm>
          <a:prstGeom prst="rect">
            <a:avLst/>
          </a:prstGeom>
          <a:noFill/>
        </p:spPr>
        <p:txBody>
          <a:bodyPr wrap="none" rtlCol="0">
            <a:spAutoFit/>
          </a:bodyPr>
          <a:lstStyle/>
          <a:p>
            <a:r>
              <a:rPr lang="en-US" altLang="zh-CN" sz="1400" b="1" dirty="0"/>
              <a:t>-</a:t>
            </a:r>
            <a:endParaRPr lang="zh-CN" altLang="en-US" sz="1400" b="1" dirty="0"/>
          </a:p>
        </p:txBody>
      </p:sp>
      <p:sp>
        <p:nvSpPr>
          <p:cNvPr id="120" name="文本框 119">
            <a:extLst>
              <a:ext uri="{FF2B5EF4-FFF2-40B4-BE49-F238E27FC236}">
                <a16:creationId xmlns:a16="http://schemas.microsoft.com/office/drawing/2014/main" id="{27F91A68-1707-6FEA-002C-406CA5A2E412}"/>
              </a:ext>
            </a:extLst>
          </p:cNvPr>
          <p:cNvSpPr txBox="1"/>
          <p:nvPr/>
        </p:nvSpPr>
        <p:spPr>
          <a:xfrm>
            <a:off x="3714892" y="4210214"/>
            <a:ext cx="292068" cy="276999"/>
          </a:xfrm>
          <a:prstGeom prst="rect">
            <a:avLst/>
          </a:prstGeom>
          <a:noFill/>
        </p:spPr>
        <p:txBody>
          <a:bodyPr wrap="non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sp>
        <p:nvSpPr>
          <p:cNvPr id="11" name="文本框 10">
            <a:extLst>
              <a:ext uri="{FF2B5EF4-FFF2-40B4-BE49-F238E27FC236}">
                <a16:creationId xmlns:a16="http://schemas.microsoft.com/office/drawing/2014/main" id="{88AF8A40-8065-FDE0-5867-C05839CD6D65}"/>
              </a:ext>
            </a:extLst>
          </p:cNvPr>
          <p:cNvSpPr txBox="1"/>
          <p:nvPr/>
        </p:nvSpPr>
        <p:spPr>
          <a:xfrm>
            <a:off x="3297233" y="4344117"/>
            <a:ext cx="2119820"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Learn prompts for verification</a:t>
            </a:r>
            <a:endParaRPr lang="zh-CN" altLang="en-US" sz="1200" dirty="0">
              <a:latin typeface="Times New Roman" panose="02020603050405020304" pitchFamily="18" charset="0"/>
              <a:cs typeface="Times New Roman" panose="02020603050405020304" pitchFamily="18" charset="0"/>
            </a:endParaRPr>
          </a:p>
        </p:txBody>
      </p:sp>
      <p:pic>
        <p:nvPicPr>
          <p:cNvPr id="33" name="图片 32">
            <a:extLst>
              <a:ext uri="{FF2B5EF4-FFF2-40B4-BE49-F238E27FC236}">
                <a16:creationId xmlns:a16="http://schemas.microsoft.com/office/drawing/2014/main" id="{0015CF83-84FF-0BAF-00BC-E25979CA14E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419605" y="5089592"/>
            <a:ext cx="276999" cy="276999"/>
          </a:xfrm>
          <a:prstGeom prst="rect">
            <a:avLst/>
          </a:prstGeom>
        </p:spPr>
      </p:pic>
      <p:pic>
        <p:nvPicPr>
          <p:cNvPr id="46" name="图片 45">
            <a:extLst>
              <a:ext uri="{FF2B5EF4-FFF2-40B4-BE49-F238E27FC236}">
                <a16:creationId xmlns:a16="http://schemas.microsoft.com/office/drawing/2014/main" id="{41FA95D7-A5B1-4776-41A7-02EFE7C8ED26}"/>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334414" y="2758043"/>
            <a:ext cx="225338" cy="225338"/>
          </a:xfrm>
          <a:prstGeom prst="rect">
            <a:avLst/>
          </a:prstGeom>
        </p:spPr>
      </p:pic>
    </p:spTree>
    <p:extLst>
      <p:ext uri="{BB962C8B-B14F-4D97-AF65-F5344CB8AC3E}">
        <p14:creationId xmlns:p14="http://schemas.microsoft.com/office/powerpoint/2010/main" val="84942956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B14F84-2568-B8F7-4C0C-155188648DA1}"/>
            </a:ext>
          </a:extLst>
        </p:cNvPr>
        <p:cNvGrpSpPr/>
        <p:nvPr/>
      </p:nvGrpSpPr>
      <p:grpSpPr>
        <a:xfrm>
          <a:off x="0" y="0"/>
          <a:ext cx="0" cy="0"/>
          <a:chOff x="0" y="0"/>
          <a:chExt cx="0" cy="0"/>
        </a:xfrm>
      </p:grpSpPr>
      <p:sp>
        <p:nvSpPr>
          <p:cNvPr id="377" name="矩形 376">
            <a:extLst>
              <a:ext uri="{FF2B5EF4-FFF2-40B4-BE49-F238E27FC236}">
                <a16:creationId xmlns:a16="http://schemas.microsoft.com/office/drawing/2014/main" id="{789CE015-9536-0914-2CC1-59FF34ED0B85}"/>
              </a:ext>
            </a:extLst>
          </p:cNvPr>
          <p:cNvSpPr/>
          <p:nvPr/>
        </p:nvSpPr>
        <p:spPr>
          <a:xfrm>
            <a:off x="49216" y="2732268"/>
            <a:ext cx="6450141" cy="4125732"/>
          </a:xfrm>
          <a:prstGeom prst="rect">
            <a:avLst/>
          </a:prstGeom>
          <a:solidFill>
            <a:srgbClr val="E8F8F1"/>
          </a:solidFill>
          <a:ln>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07" name="矩形 906">
            <a:extLst>
              <a:ext uri="{FF2B5EF4-FFF2-40B4-BE49-F238E27FC236}">
                <a16:creationId xmlns:a16="http://schemas.microsoft.com/office/drawing/2014/main" id="{1BF4BB65-5E19-1FD9-3579-C22CF2730728}"/>
              </a:ext>
            </a:extLst>
          </p:cNvPr>
          <p:cNvSpPr/>
          <p:nvPr/>
        </p:nvSpPr>
        <p:spPr>
          <a:xfrm>
            <a:off x="49337" y="198142"/>
            <a:ext cx="6450141" cy="2340315"/>
          </a:xfrm>
          <a:prstGeom prst="rect">
            <a:avLst/>
          </a:prstGeom>
          <a:solidFill>
            <a:schemeClr val="accent4">
              <a:lumMod val="20000"/>
              <a:lumOff val="80000"/>
            </a:schemeClr>
          </a:solidFill>
          <a:ln>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3" name="梯形 102">
            <a:extLst>
              <a:ext uri="{FF2B5EF4-FFF2-40B4-BE49-F238E27FC236}">
                <a16:creationId xmlns:a16="http://schemas.microsoft.com/office/drawing/2014/main" id="{434BD140-84E5-0610-D740-F692E7CBCE95}"/>
              </a:ext>
            </a:extLst>
          </p:cNvPr>
          <p:cNvSpPr/>
          <p:nvPr/>
        </p:nvSpPr>
        <p:spPr>
          <a:xfrm rot="16200000">
            <a:off x="1645072" y="538660"/>
            <a:ext cx="956934" cy="860629"/>
          </a:xfrm>
          <a:prstGeom prst="trapezoid">
            <a:avLst/>
          </a:prstGeom>
          <a:solidFill>
            <a:srgbClr val="F0F8FA"/>
          </a:solidFill>
          <a:ln>
            <a:solidFill>
              <a:srgbClr val="5FB5CD"/>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 name="Google Shape;303;p19">
            <a:extLst>
              <a:ext uri="{FF2B5EF4-FFF2-40B4-BE49-F238E27FC236}">
                <a16:creationId xmlns:a16="http://schemas.microsoft.com/office/drawing/2014/main" id="{2B9787A9-7912-76D7-2F19-45633105C2EC}"/>
              </a:ext>
            </a:extLst>
          </p:cNvPr>
          <p:cNvSpPr/>
          <p:nvPr/>
        </p:nvSpPr>
        <p:spPr>
          <a:xfrm>
            <a:off x="1771904" y="816280"/>
            <a:ext cx="186031" cy="360549"/>
          </a:xfrm>
          <a:prstGeom prst="cube">
            <a:avLst>
              <a:gd name="adj" fmla="val 25000"/>
            </a:avLst>
          </a:prstGeom>
          <a:solidFill>
            <a:srgbClr val="EBF5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 name="Google Shape;116;p19">
            <a:extLst>
              <a:ext uri="{FF2B5EF4-FFF2-40B4-BE49-F238E27FC236}">
                <a16:creationId xmlns:a16="http://schemas.microsoft.com/office/drawing/2014/main" id="{B1205163-6023-5340-18DB-009D5551AC1D}"/>
              </a:ext>
            </a:extLst>
          </p:cNvPr>
          <p:cNvSpPr/>
          <p:nvPr/>
        </p:nvSpPr>
        <p:spPr>
          <a:xfrm>
            <a:off x="2284155" y="640149"/>
            <a:ext cx="206145" cy="659197"/>
          </a:xfrm>
          <a:prstGeom prst="cube">
            <a:avLst>
              <a:gd name="adj" fmla="val 68741"/>
            </a:avLst>
          </a:prstGeom>
          <a:solidFill>
            <a:srgbClr val="EBF5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 name="Google Shape;303;p19">
            <a:extLst>
              <a:ext uri="{FF2B5EF4-FFF2-40B4-BE49-F238E27FC236}">
                <a16:creationId xmlns:a16="http://schemas.microsoft.com/office/drawing/2014/main" id="{60C3A6BA-ED32-5ADE-51C9-01FB3E0B3DBE}"/>
              </a:ext>
            </a:extLst>
          </p:cNvPr>
          <p:cNvSpPr/>
          <p:nvPr/>
        </p:nvSpPr>
        <p:spPr>
          <a:xfrm>
            <a:off x="2028030" y="711299"/>
            <a:ext cx="186030" cy="547620"/>
          </a:xfrm>
          <a:prstGeom prst="cube">
            <a:avLst>
              <a:gd name="adj" fmla="val 25000"/>
            </a:avLst>
          </a:prstGeom>
          <a:solidFill>
            <a:srgbClr val="EBF5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117" name="直接箭头连接符 116">
            <a:extLst>
              <a:ext uri="{FF2B5EF4-FFF2-40B4-BE49-F238E27FC236}">
                <a16:creationId xmlns:a16="http://schemas.microsoft.com/office/drawing/2014/main" id="{0D50BF35-2D99-60B4-261B-59DECF48F01E}"/>
              </a:ext>
            </a:extLst>
          </p:cNvPr>
          <p:cNvCxnSpPr>
            <a:cxnSpLocks/>
          </p:cNvCxnSpPr>
          <p:nvPr/>
        </p:nvCxnSpPr>
        <p:spPr>
          <a:xfrm>
            <a:off x="2620693" y="1015164"/>
            <a:ext cx="36467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43" name="文本框 342">
            <a:extLst>
              <a:ext uri="{FF2B5EF4-FFF2-40B4-BE49-F238E27FC236}">
                <a16:creationId xmlns:a16="http://schemas.microsoft.com/office/drawing/2014/main" id="{3781237B-A126-E746-5DCF-9853CC03ADD8}"/>
              </a:ext>
            </a:extLst>
          </p:cNvPr>
          <p:cNvSpPr txBox="1"/>
          <p:nvPr/>
        </p:nvSpPr>
        <p:spPr>
          <a:xfrm>
            <a:off x="2558884" y="577140"/>
            <a:ext cx="548548" cy="461665"/>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Top-</a:t>
            </a:r>
            <a:r>
              <a:rPr lang="en-US" altLang="zh-CN" sz="1200" i="1" dirty="0">
                <a:latin typeface="Times New Roman" panose="02020603050405020304" pitchFamily="18" charset="0"/>
                <a:cs typeface="Times New Roman" panose="02020603050405020304" pitchFamily="18" charset="0"/>
              </a:rPr>
              <a:t>k</a:t>
            </a:r>
          </a:p>
          <a:p>
            <a:r>
              <a:rPr lang="en-US" altLang="zh-CN" sz="1200" dirty="0">
                <a:latin typeface="Times New Roman" panose="02020603050405020304" pitchFamily="18" charset="0"/>
                <a:cs typeface="Times New Roman" panose="02020603050405020304" pitchFamily="18" charset="0"/>
              </a:rPr>
              <a:t>score</a:t>
            </a:r>
            <a:r>
              <a:rPr lang="en-US" altLang="zh-CN" sz="1200" dirty="0">
                <a:solidFill>
                  <a:srgbClr val="FF0000"/>
                </a:solidFill>
                <a:latin typeface="Times New Roman" panose="02020603050405020304" pitchFamily="18" charset="0"/>
                <a:cs typeface="Times New Roman" panose="02020603050405020304" pitchFamily="18" charset="0"/>
              </a:rPr>
              <a:t> </a:t>
            </a:r>
          </a:p>
        </p:txBody>
      </p:sp>
      <p:sp>
        <p:nvSpPr>
          <p:cNvPr id="347" name="椭圆 346">
            <a:extLst>
              <a:ext uri="{FF2B5EF4-FFF2-40B4-BE49-F238E27FC236}">
                <a16:creationId xmlns:a16="http://schemas.microsoft.com/office/drawing/2014/main" id="{B888EF45-F67B-6C2D-FC78-DDF74FAB76AE}"/>
              </a:ext>
            </a:extLst>
          </p:cNvPr>
          <p:cNvSpPr/>
          <p:nvPr/>
        </p:nvSpPr>
        <p:spPr>
          <a:xfrm>
            <a:off x="3104615" y="921540"/>
            <a:ext cx="615641" cy="252039"/>
          </a:xfrm>
          <a:prstGeom prst="ellipse">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8" name="椭圆 347">
            <a:extLst>
              <a:ext uri="{FF2B5EF4-FFF2-40B4-BE49-F238E27FC236}">
                <a16:creationId xmlns:a16="http://schemas.microsoft.com/office/drawing/2014/main" id="{33C196AB-5E90-2AF1-6052-E6F576472A5E}"/>
              </a:ext>
            </a:extLst>
          </p:cNvPr>
          <p:cNvSpPr/>
          <p:nvPr/>
        </p:nvSpPr>
        <p:spPr>
          <a:xfrm>
            <a:off x="3199101" y="968819"/>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349" name="椭圆 348">
            <a:extLst>
              <a:ext uri="{FF2B5EF4-FFF2-40B4-BE49-F238E27FC236}">
                <a16:creationId xmlns:a16="http://schemas.microsoft.com/office/drawing/2014/main" id="{234BB76A-BB44-D87B-21BA-FE55D8BDFC31}"/>
              </a:ext>
            </a:extLst>
          </p:cNvPr>
          <p:cNvSpPr/>
          <p:nvPr/>
        </p:nvSpPr>
        <p:spPr>
          <a:xfrm>
            <a:off x="3452152" y="968819"/>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350" name="文本框 349">
            <a:extLst>
              <a:ext uri="{FF2B5EF4-FFF2-40B4-BE49-F238E27FC236}">
                <a16:creationId xmlns:a16="http://schemas.microsoft.com/office/drawing/2014/main" id="{3EEC273F-101C-BB3E-A234-F6ADE5BF97C0}"/>
              </a:ext>
            </a:extLst>
          </p:cNvPr>
          <p:cNvSpPr txBox="1"/>
          <p:nvPr/>
        </p:nvSpPr>
        <p:spPr>
          <a:xfrm>
            <a:off x="2980883" y="1170706"/>
            <a:ext cx="942538"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Hard</a:t>
            </a:r>
            <a:r>
              <a:rPr lang="zh-CN" altLang="en-US" sz="1200" dirty="0">
                <a:latin typeface="Times New Roman" panose="02020603050405020304" pitchFamily="18" charset="0"/>
                <a:cs typeface="Times New Roman" panose="02020603050405020304" pitchFamily="18" charset="0"/>
              </a:rPr>
              <a:t> node</a:t>
            </a:r>
            <a:r>
              <a:rPr lang="en-US" altLang="zh-CN" sz="1200" dirty="0">
                <a:latin typeface="Times New Roman" panose="02020603050405020304" pitchFamily="18" charset="0"/>
                <a:cs typeface="Times New Roman" panose="02020603050405020304" pitchFamily="18" charset="0"/>
              </a:rPr>
              <a:t>s</a:t>
            </a:r>
            <a:r>
              <a:rPr lang="zh-CN" altLang="en-US" sz="1200" dirty="0">
                <a:latin typeface="Times New Roman" panose="02020603050405020304" pitchFamily="18" charset="0"/>
                <a:cs typeface="Times New Roman" panose="02020603050405020304" pitchFamily="18" charset="0"/>
              </a:rPr>
              <a:t> </a:t>
            </a:r>
            <a:endParaRPr lang="zh-CN" altLang="en-US" sz="1200" dirty="0"/>
          </a:p>
        </p:txBody>
      </p:sp>
      <p:cxnSp>
        <p:nvCxnSpPr>
          <p:cNvPr id="353" name="连接符: 肘形 352">
            <a:extLst>
              <a:ext uri="{FF2B5EF4-FFF2-40B4-BE49-F238E27FC236}">
                <a16:creationId xmlns:a16="http://schemas.microsoft.com/office/drawing/2014/main" id="{BF51568B-CAD1-3755-A406-B2652EFB783D}"/>
              </a:ext>
            </a:extLst>
          </p:cNvPr>
          <p:cNvCxnSpPr>
            <a:cxnSpLocks/>
            <a:stCxn id="347" idx="0"/>
          </p:cNvCxnSpPr>
          <p:nvPr/>
        </p:nvCxnSpPr>
        <p:spPr>
          <a:xfrm rot="5400000" flipH="1" flipV="1">
            <a:off x="3642598" y="386674"/>
            <a:ext cx="304704" cy="765028"/>
          </a:xfrm>
          <a:prstGeom prst="bentConnector2">
            <a:avLst/>
          </a:prstGeom>
          <a:ln>
            <a:tailEnd type="triangle"/>
          </a:ln>
        </p:spPr>
        <p:style>
          <a:lnRef idx="3">
            <a:schemeClr val="dk1"/>
          </a:lnRef>
          <a:fillRef idx="0">
            <a:schemeClr val="dk1"/>
          </a:fillRef>
          <a:effectRef idx="2">
            <a:schemeClr val="dk1"/>
          </a:effectRef>
          <a:fontRef idx="minor">
            <a:schemeClr val="tx1"/>
          </a:fontRef>
        </p:style>
      </p:cxnSp>
      <p:cxnSp>
        <p:nvCxnSpPr>
          <p:cNvPr id="358" name="连接符: 肘形 357">
            <a:extLst>
              <a:ext uri="{FF2B5EF4-FFF2-40B4-BE49-F238E27FC236}">
                <a16:creationId xmlns:a16="http://schemas.microsoft.com/office/drawing/2014/main" id="{DBC42A1C-54DC-DA97-B782-2E6E151ADE27}"/>
              </a:ext>
            </a:extLst>
          </p:cNvPr>
          <p:cNvCxnSpPr>
            <a:cxnSpLocks/>
            <a:stCxn id="350" idx="2"/>
          </p:cNvCxnSpPr>
          <p:nvPr/>
        </p:nvCxnSpPr>
        <p:spPr>
          <a:xfrm rot="16200000" flipH="1">
            <a:off x="3626140" y="1273717"/>
            <a:ext cx="374908" cy="722884"/>
          </a:xfrm>
          <a:prstGeom prst="bentConnector2">
            <a:avLst/>
          </a:prstGeom>
          <a:ln>
            <a:tailEnd type="triangle"/>
          </a:ln>
        </p:spPr>
        <p:style>
          <a:lnRef idx="3">
            <a:schemeClr val="dk1"/>
          </a:lnRef>
          <a:fillRef idx="0">
            <a:schemeClr val="dk1"/>
          </a:fillRef>
          <a:effectRef idx="2">
            <a:schemeClr val="dk1"/>
          </a:effectRef>
          <a:fontRef idx="minor">
            <a:schemeClr val="tx1"/>
          </a:fontRef>
        </p:style>
      </p:cxnSp>
      <p:cxnSp>
        <p:nvCxnSpPr>
          <p:cNvPr id="782" name="直接箭头连接符 781">
            <a:extLst>
              <a:ext uri="{FF2B5EF4-FFF2-40B4-BE49-F238E27FC236}">
                <a16:creationId xmlns:a16="http://schemas.microsoft.com/office/drawing/2014/main" id="{E7AEE5FC-DB06-9CFE-897E-B515020134CF}"/>
              </a:ext>
            </a:extLst>
          </p:cNvPr>
          <p:cNvCxnSpPr>
            <a:cxnSpLocks/>
          </p:cNvCxnSpPr>
          <p:nvPr/>
        </p:nvCxnSpPr>
        <p:spPr>
          <a:xfrm>
            <a:off x="4693705" y="732685"/>
            <a:ext cx="273467" cy="16063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784" name="直接箭头连接符 783">
            <a:extLst>
              <a:ext uri="{FF2B5EF4-FFF2-40B4-BE49-F238E27FC236}">
                <a16:creationId xmlns:a16="http://schemas.microsoft.com/office/drawing/2014/main" id="{9C44E71E-2DD3-EA86-5BA4-EFE0A147E42D}"/>
              </a:ext>
            </a:extLst>
          </p:cNvPr>
          <p:cNvCxnSpPr>
            <a:cxnSpLocks/>
          </p:cNvCxnSpPr>
          <p:nvPr/>
        </p:nvCxnSpPr>
        <p:spPr>
          <a:xfrm flipV="1">
            <a:off x="4692774" y="1736549"/>
            <a:ext cx="267423" cy="6350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790" name="文本框 789">
            <a:extLst>
              <a:ext uri="{FF2B5EF4-FFF2-40B4-BE49-F238E27FC236}">
                <a16:creationId xmlns:a16="http://schemas.microsoft.com/office/drawing/2014/main" id="{5A360C37-3F64-B655-C7CC-13CC35D2C8D5}"/>
              </a:ext>
            </a:extLst>
          </p:cNvPr>
          <p:cNvSpPr txBox="1"/>
          <p:nvPr/>
        </p:nvSpPr>
        <p:spPr>
          <a:xfrm>
            <a:off x="1604631" y="1420016"/>
            <a:ext cx="979756" cy="461665"/>
          </a:xfrm>
          <a:prstGeom prst="rect">
            <a:avLst/>
          </a:prstGeom>
          <a:noFill/>
        </p:spPr>
        <p:txBody>
          <a:bodyPr wrap="none" rtlCol="0">
            <a:spAutoFit/>
          </a:bodyPr>
          <a:lstStyle/>
          <a:p>
            <a:pPr algn="ctr"/>
            <a:r>
              <a:rPr lang="en-US" altLang="zh-CN" sz="1200" dirty="0">
                <a:latin typeface="Times New Roman" panose="02020603050405020304" pitchFamily="18" charset="0"/>
                <a:cs typeface="Times New Roman" panose="02020603050405020304" pitchFamily="18" charset="0"/>
              </a:rPr>
              <a:t>Surrogate </a:t>
            </a:r>
          </a:p>
          <a:p>
            <a:pPr algn="ctr"/>
            <a:r>
              <a:rPr lang="en-US" altLang="zh-CN" sz="1200" dirty="0">
                <a:latin typeface="Times New Roman" panose="02020603050405020304" pitchFamily="18" charset="0"/>
                <a:cs typeface="Times New Roman" panose="02020603050405020304" pitchFamily="18" charset="0"/>
              </a:rPr>
              <a:t>GNN model </a:t>
            </a:r>
            <a:endParaRPr lang="zh-CN" altLang="en-US" sz="1200" dirty="0">
              <a:latin typeface="Times New Roman" panose="02020603050405020304" pitchFamily="18" charset="0"/>
              <a:cs typeface="Times New Roman" panose="02020603050405020304" pitchFamily="18" charset="0"/>
            </a:endParaRPr>
          </a:p>
        </p:txBody>
      </p:sp>
      <p:sp>
        <p:nvSpPr>
          <p:cNvPr id="797" name="Google Shape;116;p19">
            <a:extLst>
              <a:ext uri="{FF2B5EF4-FFF2-40B4-BE49-F238E27FC236}">
                <a16:creationId xmlns:a16="http://schemas.microsoft.com/office/drawing/2014/main" id="{AFDA2DB6-1FAD-8E56-57D1-CDF6E9D44229}"/>
              </a:ext>
            </a:extLst>
          </p:cNvPr>
          <p:cNvSpPr/>
          <p:nvPr/>
        </p:nvSpPr>
        <p:spPr>
          <a:xfrm>
            <a:off x="4175034" y="317539"/>
            <a:ext cx="206145" cy="659197"/>
          </a:xfrm>
          <a:prstGeom prst="cube">
            <a:avLst>
              <a:gd name="adj" fmla="val 68741"/>
            </a:avLst>
          </a:prstGeom>
          <a:solidFill>
            <a:srgbClr val="E2F0D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8" name="Google Shape;303;p19">
            <a:extLst>
              <a:ext uri="{FF2B5EF4-FFF2-40B4-BE49-F238E27FC236}">
                <a16:creationId xmlns:a16="http://schemas.microsoft.com/office/drawing/2014/main" id="{B97B62B1-9CC9-F797-2B06-EC0557552329}"/>
              </a:ext>
            </a:extLst>
          </p:cNvPr>
          <p:cNvSpPr/>
          <p:nvPr/>
        </p:nvSpPr>
        <p:spPr>
          <a:xfrm>
            <a:off x="4323379" y="405876"/>
            <a:ext cx="206145" cy="480531"/>
          </a:xfrm>
          <a:prstGeom prst="cube">
            <a:avLst>
              <a:gd name="adj" fmla="val 25000"/>
            </a:avLst>
          </a:prstGeom>
          <a:solidFill>
            <a:srgbClr val="E2F0D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9" name="Google Shape;116;p19">
            <a:extLst>
              <a:ext uri="{FF2B5EF4-FFF2-40B4-BE49-F238E27FC236}">
                <a16:creationId xmlns:a16="http://schemas.microsoft.com/office/drawing/2014/main" id="{F8CA51FD-3FF6-1EC0-5E81-C483A5AB1B16}"/>
              </a:ext>
            </a:extLst>
          </p:cNvPr>
          <p:cNvSpPr/>
          <p:nvPr/>
        </p:nvSpPr>
        <p:spPr>
          <a:xfrm>
            <a:off x="4423580" y="317538"/>
            <a:ext cx="206145" cy="659197"/>
          </a:xfrm>
          <a:prstGeom prst="cube">
            <a:avLst>
              <a:gd name="adj" fmla="val 68741"/>
            </a:avLst>
          </a:prstGeom>
          <a:solidFill>
            <a:srgbClr val="E2F0D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0" name="Google Shape;116;p19">
            <a:extLst>
              <a:ext uri="{FF2B5EF4-FFF2-40B4-BE49-F238E27FC236}">
                <a16:creationId xmlns:a16="http://schemas.microsoft.com/office/drawing/2014/main" id="{81055F44-1877-2F05-29E1-D187E3DFBC8F}"/>
              </a:ext>
            </a:extLst>
          </p:cNvPr>
          <p:cNvSpPr/>
          <p:nvPr/>
        </p:nvSpPr>
        <p:spPr>
          <a:xfrm>
            <a:off x="4176361" y="1434845"/>
            <a:ext cx="206145" cy="659197"/>
          </a:xfrm>
          <a:prstGeom prst="cube">
            <a:avLst>
              <a:gd name="adj" fmla="val 68741"/>
            </a:avLst>
          </a:prstGeom>
          <a:solidFill>
            <a:schemeClr val="accent4">
              <a:lumMod val="40000"/>
              <a:lumOff val="6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1" name="Google Shape;303;p19">
            <a:extLst>
              <a:ext uri="{FF2B5EF4-FFF2-40B4-BE49-F238E27FC236}">
                <a16:creationId xmlns:a16="http://schemas.microsoft.com/office/drawing/2014/main" id="{04287E5A-6AE5-72CB-861C-464C5A5D4D2C}"/>
              </a:ext>
            </a:extLst>
          </p:cNvPr>
          <p:cNvSpPr/>
          <p:nvPr/>
        </p:nvSpPr>
        <p:spPr>
          <a:xfrm>
            <a:off x="4324706" y="1523182"/>
            <a:ext cx="206145" cy="480531"/>
          </a:xfrm>
          <a:prstGeom prst="cube">
            <a:avLst>
              <a:gd name="adj" fmla="val 25000"/>
            </a:avLst>
          </a:prstGeom>
          <a:solidFill>
            <a:schemeClr val="accent4">
              <a:lumMod val="40000"/>
              <a:lumOff val="6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2" name="Google Shape;116;p19">
            <a:extLst>
              <a:ext uri="{FF2B5EF4-FFF2-40B4-BE49-F238E27FC236}">
                <a16:creationId xmlns:a16="http://schemas.microsoft.com/office/drawing/2014/main" id="{94144971-21BA-F77D-A57F-FD048DF85594}"/>
              </a:ext>
            </a:extLst>
          </p:cNvPr>
          <p:cNvSpPr/>
          <p:nvPr/>
        </p:nvSpPr>
        <p:spPr>
          <a:xfrm>
            <a:off x="4424907" y="1434844"/>
            <a:ext cx="206145" cy="659197"/>
          </a:xfrm>
          <a:prstGeom prst="cube">
            <a:avLst>
              <a:gd name="adj" fmla="val 68741"/>
            </a:avLst>
          </a:prstGeom>
          <a:solidFill>
            <a:schemeClr val="accent4">
              <a:lumMod val="40000"/>
              <a:lumOff val="6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831" name="直接箭头连接符 830">
            <a:extLst>
              <a:ext uri="{FF2B5EF4-FFF2-40B4-BE49-F238E27FC236}">
                <a16:creationId xmlns:a16="http://schemas.microsoft.com/office/drawing/2014/main" id="{23A08A50-2BC3-E073-01D8-316206C68059}"/>
              </a:ext>
            </a:extLst>
          </p:cNvPr>
          <p:cNvCxnSpPr>
            <a:cxnSpLocks/>
          </p:cNvCxnSpPr>
          <p:nvPr/>
        </p:nvCxnSpPr>
        <p:spPr>
          <a:xfrm>
            <a:off x="1402181" y="994391"/>
            <a:ext cx="26269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837" name="文本框 836">
            <a:extLst>
              <a:ext uri="{FF2B5EF4-FFF2-40B4-BE49-F238E27FC236}">
                <a16:creationId xmlns:a16="http://schemas.microsoft.com/office/drawing/2014/main" id="{7743D6A3-E8D6-F554-675C-235B7943A16C}"/>
              </a:ext>
            </a:extLst>
          </p:cNvPr>
          <p:cNvSpPr txBox="1"/>
          <p:nvPr/>
        </p:nvSpPr>
        <p:spPr>
          <a:xfrm>
            <a:off x="3829500" y="939138"/>
            <a:ext cx="1379171" cy="461665"/>
          </a:xfrm>
          <a:prstGeom prst="rect">
            <a:avLst/>
          </a:prstGeom>
          <a:noFill/>
        </p:spPr>
        <p:txBody>
          <a:bodyPr wrap="square">
            <a:spAutoFit/>
          </a:bodyPr>
          <a:lstStyle/>
          <a:p>
            <a:pPr algn="ctr"/>
            <a:r>
              <a:rPr lang="en-US" altLang="zh-CN" sz="1200" dirty="0">
                <a:latin typeface="Times New Roman" panose="02020603050405020304" pitchFamily="18" charset="0"/>
                <a:cs typeface="Times New Roman" panose="02020603050405020304" pitchFamily="18" charset="0"/>
              </a:rPr>
              <a:t>Semantic node sampler</a:t>
            </a:r>
            <a:endParaRPr lang="zh-CN" altLang="en-US" sz="1200" dirty="0">
              <a:latin typeface="Times New Roman" panose="02020603050405020304" pitchFamily="18" charset="0"/>
              <a:cs typeface="Times New Roman" panose="02020603050405020304" pitchFamily="18" charset="0"/>
            </a:endParaRPr>
          </a:p>
        </p:txBody>
      </p:sp>
      <p:sp>
        <p:nvSpPr>
          <p:cNvPr id="840" name="文本框 839">
            <a:extLst>
              <a:ext uri="{FF2B5EF4-FFF2-40B4-BE49-F238E27FC236}">
                <a16:creationId xmlns:a16="http://schemas.microsoft.com/office/drawing/2014/main" id="{57268D29-3705-FBA1-87DC-C162A3C1F153}"/>
              </a:ext>
            </a:extLst>
          </p:cNvPr>
          <p:cNvSpPr txBox="1"/>
          <p:nvPr/>
        </p:nvSpPr>
        <p:spPr>
          <a:xfrm>
            <a:off x="3921394" y="2093416"/>
            <a:ext cx="1277288" cy="461665"/>
          </a:xfrm>
          <a:prstGeom prst="rect">
            <a:avLst/>
          </a:prstGeom>
          <a:noFill/>
        </p:spPr>
        <p:txBody>
          <a:bodyPr wrap="square">
            <a:spAutoFit/>
          </a:bodyPr>
          <a:lstStyle/>
          <a:p>
            <a:pPr algn="ctr"/>
            <a:r>
              <a:rPr lang="en-US" altLang="zh-CN" sz="1200" dirty="0">
                <a:latin typeface="Times New Roman" panose="02020603050405020304" pitchFamily="18" charset="0"/>
                <a:cs typeface="Times New Roman" panose="02020603050405020304" pitchFamily="18" charset="0"/>
              </a:rPr>
              <a:t>Structure-aware edge filter</a:t>
            </a:r>
            <a:endParaRPr lang="zh-CN" altLang="en-US" sz="1200" dirty="0">
              <a:latin typeface="Times New Roman" panose="02020603050405020304" pitchFamily="18" charset="0"/>
              <a:cs typeface="Times New Roman" panose="02020603050405020304" pitchFamily="18" charset="0"/>
            </a:endParaRPr>
          </a:p>
        </p:txBody>
      </p:sp>
      <p:sp>
        <p:nvSpPr>
          <p:cNvPr id="844" name="文本框 843">
            <a:extLst>
              <a:ext uri="{FF2B5EF4-FFF2-40B4-BE49-F238E27FC236}">
                <a16:creationId xmlns:a16="http://schemas.microsoft.com/office/drawing/2014/main" id="{716C4E54-CB9A-0755-7754-F7C7EC8557FE}"/>
              </a:ext>
            </a:extLst>
          </p:cNvPr>
          <p:cNvSpPr txBox="1"/>
          <p:nvPr/>
        </p:nvSpPr>
        <p:spPr>
          <a:xfrm>
            <a:off x="182115" y="1451730"/>
            <a:ext cx="1088760"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Original graph</a:t>
            </a:r>
            <a:endParaRPr lang="zh-CN" altLang="en-US" sz="1200" dirty="0">
              <a:latin typeface="Times New Roman" panose="02020603050405020304" pitchFamily="18" charset="0"/>
              <a:cs typeface="Times New Roman" panose="02020603050405020304" pitchFamily="18" charset="0"/>
            </a:endParaRPr>
          </a:p>
        </p:txBody>
      </p:sp>
      <p:sp>
        <p:nvSpPr>
          <p:cNvPr id="848" name="文本框 847">
            <a:extLst>
              <a:ext uri="{FF2B5EF4-FFF2-40B4-BE49-F238E27FC236}">
                <a16:creationId xmlns:a16="http://schemas.microsoft.com/office/drawing/2014/main" id="{6FDAA11B-AE6C-3C36-D596-0E70D643E476}"/>
              </a:ext>
            </a:extLst>
          </p:cNvPr>
          <p:cNvSpPr txBox="1"/>
          <p:nvPr/>
        </p:nvSpPr>
        <p:spPr>
          <a:xfrm>
            <a:off x="-15929" y="-52396"/>
            <a:ext cx="4000468" cy="276999"/>
          </a:xfrm>
          <a:prstGeom prst="rect">
            <a:avLst/>
          </a:prstGeom>
          <a:noFill/>
        </p:spPr>
        <p:txBody>
          <a:bodyPr wrap="square" rtlCol="0">
            <a:spAutoFit/>
          </a:bodyPr>
          <a:lstStyle/>
          <a:p>
            <a:r>
              <a:rPr lang="en-US" altLang="zh-CN" sz="1200" b="1" dirty="0">
                <a:latin typeface="Times New Roman" panose="02020603050405020304" pitchFamily="18" charset="0"/>
                <a:cs typeface="Times New Roman" panose="02020603050405020304" pitchFamily="18" charset="0"/>
              </a:rPr>
              <a:t>a) Context-aware stealth-anchoring region selection</a:t>
            </a:r>
          </a:p>
        </p:txBody>
      </p:sp>
      <p:sp>
        <p:nvSpPr>
          <p:cNvPr id="856" name="文本框 855">
            <a:extLst>
              <a:ext uri="{FF2B5EF4-FFF2-40B4-BE49-F238E27FC236}">
                <a16:creationId xmlns:a16="http://schemas.microsoft.com/office/drawing/2014/main" id="{02C69CE0-D914-FAC5-F32C-270287A06E2F}"/>
              </a:ext>
            </a:extLst>
          </p:cNvPr>
          <p:cNvSpPr txBox="1"/>
          <p:nvPr/>
        </p:nvSpPr>
        <p:spPr>
          <a:xfrm>
            <a:off x="4803939" y="1807189"/>
            <a:ext cx="2011126" cy="461665"/>
          </a:xfrm>
          <a:prstGeom prst="rect">
            <a:avLst/>
          </a:prstGeom>
          <a:noFill/>
        </p:spPr>
        <p:txBody>
          <a:bodyPr wrap="square">
            <a:spAutoFit/>
          </a:bodyPr>
          <a:lstStyle/>
          <a:p>
            <a:pPr algn="ctr"/>
            <a:r>
              <a:rPr lang="en-US" altLang="zh-CN" sz="1200" dirty="0">
                <a:latin typeface="Times New Roman" panose="02020603050405020304" pitchFamily="18" charset="0"/>
                <a:cs typeface="Times New Roman" panose="02020603050405020304" pitchFamily="18" charset="0"/>
              </a:rPr>
              <a:t> Stealth-anchoring</a:t>
            </a:r>
          </a:p>
          <a:p>
            <a:pPr algn="ctr"/>
            <a:r>
              <a:rPr lang="en-US" altLang="zh-CN" sz="1200" dirty="0">
                <a:latin typeface="Times New Roman" panose="02020603050405020304" pitchFamily="18" charset="0"/>
                <a:cs typeface="Times New Roman" panose="02020603050405020304" pitchFamily="18" charset="0"/>
              </a:rPr>
              <a:t>region selection</a:t>
            </a:r>
            <a:endParaRPr lang="zh-CN" altLang="en-US" sz="1200" dirty="0">
              <a:latin typeface="Times New Roman" panose="02020603050405020304" pitchFamily="18" charset="0"/>
              <a:cs typeface="Times New Roman" panose="02020603050405020304" pitchFamily="18" charset="0"/>
            </a:endParaRPr>
          </a:p>
        </p:txBody>
      </p:sp>
      <p:sp>
        <p:nvSpPr>
          <p:cNvPr id="858" name="文本框 857">
            <a:extLst>
              <a:ext uri="{FF2B5EF4-FFF2-40B4-BE49-F238E27FC236}">
                <a16:creationId xmlns:a16="http://schemas.microsoft.com/office/drawing/2014/main" id="{2B9C23FC-3051-6366-A4E1-60A7C054690C}"/>
              </a:ext>
            </a:extLst>
          </p:cNvPr>
          <p:cNvSpPr txBox="1"/>
          <p:nvPr/>
        </p:nvSpPr>
        <p:spPr>
          <a:xfrm>
            <a:off x="3322108" y="182877"/>
            <a:ext cx="829699" cy="461665"/>
          </a:xfrm>
          <a:prstGeom prst="rect">
            <a:avLst/>
          </a:prstGeom>
          <a:noFill/>
        </p:spPr>
        <p:txBody>
          <a:bodyPr wrap="square">
            <a:spAutoFit/>
          </a:bodyPr>
          <a:lstStyle/>
          <a:p>
            <a:pPr algn="ctr"/>
            <a:r>
              <a:rPr lang="en-US" altLang="zh-CN" sz="1200" dirty="0">
                <a:latin typeface="Times New Roman" panose="02020603050405020304" pitchFamily="18" charset="0"/>
                <a:cs typeface="Times New Roman" panose="02020603050405020304" pitchFamily="18" charset="0"/>
              </a:rPr>
              <a:t>Semantic </a:t>
            </a:r>
          </a:p>
          <a:p>
            <a:pPr algn="ctr"/>
            <a:r>
              <a:rPr lang="en-US" altLang="zh-CN" sz="1200" dirty="0">
                <a:latin typeface="Times New Roman" panose="02020603050405020304" pitchFamily="18" charset="0"/>
                <a:cs typeface="Times New Roman" panose="02020603050405020304" pitchFamily="18" charset="0"/>
              </a:rPr>
              <a:t>similarity</a:t>
            </a:r>
            <a:endParaRPr lang="zh-CN" altLang="en-US" sz="1200" dirty="0">
              <a:latin typeface="Times New Roman" panose="02020603050405020304" pitchFamily="18" charset="0"/>
              <a:cs typeface="Times New Roman" panose="02020603050405020304" pitchFamily="18" charset="0"/>
            </a:endParaRPr>
          </a:p>
        </p:txBody>
      </p:sp>
      <p:sp>
        <p:nvSpPr>
          <p:cNvPr id="860" name="文本框 859">
            <a:extLst>
              <a:ext uri="{FF2B5EF4-FFF2-40B4-BE49-F238E27FC236}">
                <a16:creationId xmlns:a16="http://schemas.microsoft.com/office/drawing/2014/main" id="{1C0A4977-A440-DA76-98D4-36268119FA05}"/>
              </a:ext>
            </a:extLst>
          </p:cNvPr>
          <p:cNvSpPr txBox="1"/>
          <p:nvPr/>
        </p:nvSpPr>
        <p:spPr>
          <a:xfrm>
            <a:off x="3169413" y="1800051"/>
            <a:ext cx="971968" cy="461665"/>
          </a:xfrm>
          <a:prstGeom prst="rect">
            <a:avLst/>
          </a:prstGeom>
          <a:noFill/>
        </p:spPr>
        <p:txBody>
          <a:bodyPr wrap="square">
            <a:spAutoFit/>
          </a:bodyPr>
          <a:lstStyle/>
          <a:p>
            <a:pPr algn="ctr"/>
            <a:r>
              <a:rPr lang="en-US" altLang="zh-CN" sz="1200" dirty="0">
                <a:latin typeface="Times New Roman" panose="02020603050405020304" pitchFamily="18" charset="0"/>
                <a:cs typeface="Times New Roman" panose="02020603050405020304" pitchFamily="18" charset="0"/>
              </a:rPr>
              <a:t>Structural  consistency</a:t>
            </a:r>
            <a:endParaRPr lang="zh-CN" altLang="en-US" sz="1200" dirty="0">
              <a:latin typeface="Times New Roman" panose="02020603050405020304" pitchFamily="18" charset="0"/>
              <a:cs typeface="Times New Roman" panose="02020603050405020304" pitchFamily="18" charset="0"/>
            </a:endParaRPr>
          </a:p>
        </p:txBody>
      </p:sp>
      <p:pic>
        <p:nvPicPr>
          <p:cNvPr id="869" name="图片 868">
            <a:extLst>
              <a:ext uri="{FF2B5EF4-FFF2-40B4-BE49-F238E27FC236}">
                <a16:creationId xmlns:a16="http://schemas.microsoft.com/office/drawing/2014/main" id="{9B3F5888-B05F-99F8-43B5-906DB39110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1288" y="3942513"/>
            <a:ext cx="893269" cy="958453"/>
          </a:xfrm>
          <a:prstGeom prst="rect">
            <a:avLst/>
          </a:prstGeom>
        </p:spPr>
      </p:pic>
      <p:cxnSp>
        <p:nvCxnSpPr>
          <p:cNvPr id="913" name="直接箭头连接符 912">
            <a:extLst>
              <a:ext uri="{FF2B5EF4-FFF2-40B4-BE49-F238E27FC236}">
                <a16:creationId xmlns:a16="http://schemas.microsoft.com/office/drawing/2014/main" id="{58EAE89F-ABCA-8A9B-1049-AF375C56DA4E}"/>
              </a:ext>
            </a:extLst>
          </p:cNvPr>
          <p:cNvCxnSpPr>
            <a:cxnSpLocks/>
          </p:cNvCxnSpPr>
          <p:nvPr/>
        </p:nvCxnSpPr>
        <p:spPr>
          <a:xfrm>
            <a:off x="1236887" y="4488293"/>
            <a:ext cx="27530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931" name="直接连接符 930">
            <a:extLst>
              <a:ext uri="{FF2B5EF4-FFF2-40B4-BE49-F238E27FC236}">
                <a16:creationId xmlns:a16="http://schemas.microsoft.com/office/drawing/2014/main" id="{1FE98473-6690-1FBE-B5D1-1BB545AF2CC0}"/>
              </a:ext>
            </a:extLst>
          </p:cNvPr>
          <p:cNvCxnSpPr>
            <a:cxnSpLocks/>
            <a:stCxn id="935" idx="2"/>
            <a:endCxn id="932" idx="6"/>
          </p:cNvCxnSpPr>
          <p:nvPr/>
        </p:nvCxnSpPr>
        <p:spPr>
          <a:xfrm flipH="1">
            <a:off x="2001697" y="4591586"/>
            <a:ext cx="87444" cy="7257"/>
          </a:xfrm>
          <a:prstGeom prst="line">
            <a:avLst/>
          </a:prstGeom>
          <a:ln w="19050">
            <a:solidFill>
              <a:srgbClr val="00B050"/>
            </a:solidFill>
          </a:ln>
        </p:spPr>
        <p:style>
          <a:lnRef idx="2">
            <a:schemeClr val="dk1"/>
          </a:lnRef>
          <a:fillRef idx="0">
            <a:schemeClr val="dk1"/>
          </a:fillRef>
          <a:effectRef idx="1">
            <a:schemeClr val="dk1"/>
          </a:effectRef>
          <a:fontRef idx="minor">
            <a:schemeClr val="tx1"/>
          </a:fontRef>
        </p:style>
      </p:cxnSp>
      <p:sp>
        <p:nvSpPr>
          <p:cNvPr id="932" name="椭圆 931">
            <a:extLst>
              <a:ext uri="{FF2B5EF4-FFF2-40B4-BE49-F238E27FC236}">
                <a16:creationId xmlns:a16="http://schemas.microsoft.com/office/drawing/2014/main" id="{85FD7676-E04B-66E3-F1B5-0E2A708C0CD8}"/>
              </a:ext>
            </a:extLst>
          </p:cNvPr>
          <p:cNvSpPr/>
          <p:nvPr/>
        </p:nvSpPr>
        <p:spPr>
          <a:xfrm>
            <a:off x="1923725" y="4559857"/>
            <a:ext cx="77972" cy="77972"/>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33" name="直接连接符 932">
            <a:extLst>
              <a:ext uri="{FF2B5EF4-FFF2-40B4-BE49-F238E27FC236}">
                <a16:creationId xmlns:a16="http://schemas.microsoft.com/office/drawing/2014/main" id="{A0D9E2EA-B8AC-CA38-2FF8-D4569EFD1813}"/>
              </a:ext>
            </a:extLst>
          </p:cNvPr>
          <p:cNvCxnSpPr>
            <a:cxnSpLocks/>
            <a:stCxn id="935" idx="0"/>
            <a:endCxn id="934" idx="5"/>
          </p:cNvCxnSpPr>
          <p:nvPr/>
        </p:nvCxnSpPr>
        <p:spPr>
          <a:xfrm flipH="1" flipV="1">
            <a:off x="2040624" y="4488293"/>
            <a:ext cx="87503" cy="64307"/>
          </a:xfrm>
          <a:prstGeom prst="line">
            <a:avLst/>
          </a:prstGeom>
          <a:ln w="19050">
            <a:solidFill>
              <a:srgbClr val="00B050"/>
            </a:solidFill>
          </a:ln>
        </p:spPr>
        <p:style>
          <a:lnRef idx="2">
            <a:schemeClr val="dk1"/>
          </a:lnRef>
          <a:fillRef idx="0">
            <a:schemeClr val="dk1"/>
          </a:fillRef>
          <a:effectRef idx="1">
            <a:schemeClr val="dk1"/>
          </a:effectRef>
          <a:fontRef idx="minor">
            <a:schemeClr val="tx1"/>
          </a:fontRef>
        </p:style>
      </p:cxnSp>
      <p:sp>
        <p:nvSpPr>
          <p:cNvPr id="934" name="椭圆 933">
            <a:extLst>
              <a:ext uri="{FF2B5EF4-FFF2-40B4-BE49-F238E27FC236}">
                <a16:creationId xmlns:a16="http://schemas.microsoft.com/office/drawing/2014/main" id="{49C2A802-3F81-4AD0-D79B-CD8E4621352D}"/>
              </a:ext>
            </a:extLst>
          </p:cNvPr>
          <p:cNvSpPr/>
          <p:nvPr/>
        </p:nvSpPr>
        <p:spPr>
          <a:xfrm>
            <a:off x="1974071" y="4421740"/>
            <a:ext cx="77972" cy="77972"/>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5" name="椭圆 934">
            <a:extLst>
              <a:ext uri="{FF2B5EF4-FFF2-40B4-BE49-F238E27FC236}">
                <a16:creationId xmlns:a16="http://schemas.microsoft.com/office/drawing/2014/main" id="{DD586AAC-3A30-6849-D04B-8AD1B4CD0943}"/>
              </a:ext>
            </a:extLst>
          </p:cNvPr>
          <p:cNvSpPr/>
          <p:nvPr/>
        </p:nvSpPr>
        <p:spPr>
          <a:xfrm>
            <a:off x="2089141" y="4552600"/>
            <a:ext cx="77972" cy="77972"/>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8" name="椭圆 937">
            <a:extLst>
              <a:ext uri="{FF2B5EF4-FFF2-40B4-BE49-F238E27FC236}">
                <a16:creationId xmlns:a16="http://schemas.microsoft.com/office/drawing/2014/main" id="{D4AEA0C7-DC24-B5F7-3961-16BF6502FBA8}"/>
              </a:ext>
            </a:extLst>
          </p:cNvPr>
          <p:cNvSpPr/>
          <p:nvPr/>
        </p:nvSpPr>
        <p:spPr>
          <a:xfrm>
            <a:off x="1868615" y="4388380"/>
            <a:ext cx="326220" cy="326725"/>
          </a:xfrm>
          <a:prstGeom prst="ellipse">
            <a:avLst/>
          </a:prstGeom>
          <a:noFill/>
          <a:ln>
            <a:solidFill>
              <a:srgbClr val="00B050"/>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9" name="文本框 938">
            <a:extLst>
              <a:ext uri="{FF2B5EF4-FFF2-40B4-BE49-F238E27FC236}">
                <a16:creationId xmlns:a16="http://schemas.microsoft.com/office/drawing/2014/main" id="{31AB2736-41E0-F66D-2381-C7E1996DE975}"/>
              </a:ext>
            </a:extLst>
          </p:cNvPr>
          <p:cNvSpPr txBox="1"/>
          <p:nvPr/>
        </p:nvSpPr>
        <p:spPr>
          <a:xfrm>
            <a:off x="1867326" y="4050057"/>
            <a:ext cx="389850" cy="461665"/>
          </a:xfrm>
          <a:prstGeom prst="rect">
            <a:avLst/>
          </a:prstGeom>
          <a:noFill/>
        </p:spPr>
        <p:txBody>
          <a:bodyPr wrap="square" rtlCol="0">
            <a:spAutoFit/>
          </a:bodyPr>
          <a:lstStyle/>
          <a:p>
            <a:r>
              <a:rPr lang="en-US" altLang="zh-CN" sz="2400" dirty="0"/>
              <a:t>+</a:t>
            </a:r>
            <a:endParaRPr lang="zh-CN" altLang="en-US" sz="2400" dirty="0"/>
          </a:p>
        </p:txBody>
      </p:sp>
      <p:cxnSp>
        <p:nvCxnSpPr>
          <p:cNvPr id="940" name="直接箭头连接符 939">
            <a:extLst>
              <a:ext uri="{FF2B5EF4-FFF2-40B4-BE49-F238E27FC236}">
                <a16:creationId xmlns:a16="http://schemas.microsoft.com/office/drawing/2014/main" id="{BCB35FF3-E261-2E7E-9720-38AC27C321B1}"/>
              </a:ext>
            </a:extLst>
          </p:cNvPr>
          <p:cNvCxnSpPr>
            <a:cxnSpLocks/>
          </p:cNvCxnSpPr>
          <p:nvPr/>
        </p:nvCxnSpPr>
        <p:spPr>
          <a:xfrm>
            <a:off x="2497600" y="4280889"/>
            <a:ext cx="40985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950" name="流程图: 手动操作 949">
            <a:extLst>
              <a:ext uri="{FF2B5EF4-FFF2-40B4-BE49-F238E27FC236}">
                <a16:creationId xmlns:a16="http://schemas.microsoft.com/office/drawing/2014/main" id="{FE204AC9-0702-910F-BBF5-8B111F115B57}"/>
              </a:ext>
            </a:extLst>
          </p:cNvPr>
          <p:cNvSpPr/>
          <p:nvPr/>
        </p:nvSpPr>
        <p:spPr>
          <a:xfrm rot="16200000">
            <a:off x="2323693" y="3764994"/>
            <a:ext cx="1864244" cy="575402"/>
          </a:xfrm>
          <a:prstGeom prst="flowChartManualOperation">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51" name="文本框 950">
            <a:extLst>
              <a:ext uri="{FF2B5EF4-FFF2-40B4-BE49-F238E27FC236}">
                <a16:creationId xmlns:a16="http://schemas.microsoft.com/office/drawing/2014/main" id="{43461EFB-33C5-9FCD-2251-B907530B85B4}"/>
              </a:ext>
            </a:extLst>
          </p:cNvPr>
          <p:cNvSpPr txBox="1"/>
          <p:nvPr/>
        </p:nvSpPr>
        <p:spPr>
          <a:xfrm>
            <a:off x="2907450" y="3833592"/>
            <a:ext cx="699230" cy="461665"/>
          </a:xfrm>
          <a:prstGeom prst="rect">
            <a:avLst/>
          </a:prstGeom>
          <a:noFill/>
        </p:spPr>
        <p:txBody>
          <a:bodyPr wrap="square" rtlCol="0">
            <a:spAutoFit/>
          </a:bodyPr>
          <a:lstStyle/>
          <a:p>
            <a:pPr algn="ctr"/>
            <a:r>
              <a:rPr lang="en-US" altLang="zh-CN" sz="1200" dirty="0">
                <a:latin typeface="Times New Roman" panose="02020603050405020304" pitchFamily="18" charset="0"/>
                <a:cs typeface="Times New Roman" panose="02020603050405020304" pitchFamily="18" charset="0"/>
              </a:rPr>
              <a:t>GNN </a:t>
            </a:r>
          </a:p>
          <a:p>
            <a:pPr algn="ctr"/>
            <a:r>
              <a:rPr lang="en-US" altLang="zh-CN" sz="1200" dirty="0">
                <a:latin typeface="Times New Roman" panose="02020603050405020304" pitchFamily="18" charset="0"/>
                <a:cs typeface="Times New Roman" panose="02020603050405020304" pitchFamily="18" charset="0"/>
              </a:rPr>
              <a:t>Encoder</a:t>
            </a:r>
            <a:endParaRPr lang="zh-CN" altLang="en-US" sz="1200" dirty="0">
              <a:latin typeface="Times New Roman" panose="02020603050405020304" pitchFamily="18" charset="0"/>
              <a:cs typeface="Times New Roman" panose="02020603050405020304" pitchFamily="18" charset="0"/>
            </a:endParaRPr>
          </a:p>
        </p:txBody>
      </p:sp>
      <p:sp>
        <p:nvSpPr>
          <p:cNvPr id="962" name="文本框 961">
            <a:extLst>
              <a:ext uri="{FF2B5EF4-FFF2-40B4-BE49-F238E27FC236}">
                <a16:creationId xmlns:a16="http://schemas.microsoft.com/office/drawing/2014/main" id="{EC543944-CCD3-C4A0-BE47-95E8A7CFF064}"/>
              </a:ext>
            </a:extLst>
          </p:cNvPr>
          <p:cNvSpPr txBox="1"/>
          <p:nvPr/>
        </p:nvSpPr>
        <p:spPr>
          <a:xfrm>
            <a:off x="4278106" y="4783652"/>
            <a:ext cx="2363807"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  Stealth-anchoring region features</a:t>
            </a:r>
            <a:endParaRPr lang="zh-CN" altLang="en-US" sz="1200" dirty="0">
              <a:latin typeface="Times New Roman" panose="02020603050405020304" pitchFamily="18" charset="0"/>
              <a:cs typeface="Times New Roman" panose="02020603050405020304" pitchFamily="18" charset="0"/>
            </a:endParaRPr>
          </a:p>
        </p:txBody>
      </p:sp>
      <p:sp>
        <p:nvSpPr>
          <p:cNvPr id="963" name="文本框 962">
            <a:extLst>
              <a:ext uri="{FF2B5EF4-FFF2-40B4-BE49-F238E27FC236}">
                <a16:creationId xmlns:a16="http://schemas.microsoft.com/office/drawing/2014/main" id="{40F3DE7A-7698-8B3B-08AD-3E7AE226CBB8}"/>
              </a:ext>
            </a:extLst>
          </p:cNvPr>
          <p:cNvSpPr txBox="1"/>
          <p:nvPr/>
        </p:nvSpPr>
        <p:spPr>
          <a:xfrm>
            <a:off x="4955121" y="4063407"/>
            <a:ext cx="1068002"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CSS features</a:t>
            </a:r>
            <a:endParaRPr lang="zh-CN" altLang="en-US" sz="1200" dirty="0">
              <a:latin typeface="Times New Roman" panose="02020603050405020304" pitchFamily="18" charset="0"/>
              <a:cs typeface="Times New Roman" panose="02020603050405020304" pitchFamily="18" charset="0"/>
            </a:endParaRPr>
          </a:p>
        </p:txBody>
      </p:sp>
      <p:sp>
        <p:nvSpPr>
          <p:cNvPr id="964" name="文本框 963">
            <a:extLst>
              <a:ext uri="{FF2B5EF4-FFF2-40B4-BE49-F238E27FC236}">
                <a16:creationId xmlns:a16="http://schemas.microsoft.com/office/drawing/2014/main" id="{B7E64626-B054-1B62-9FD3-6308D19F3CC7}"/>
              </a:ext>
            </a:extLst>
          </p:cNvPr>
          <p:cNvSpPr txBox="1"/>
          <p:nvPr/>
        </p:nvSpPr>
        <p:spPr>
          <a:xfrm>
            <a:off x="4669961" y="3398496"/>
            <a:ext cx="1637798"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Original graph features</a:t>
            </a:r>
            <a:endParaRPr lang="zh-CN" altLang="en-US" sz="1200" dirty="0">
              <a:latin typeface="Times New Roman" panose="02020603050405020304" pitchFamily="18" charset="0"/>
              <a:cs typeface="Times New Roman" panose="02020603050405020304" pitchFamily="18" charset="0"/>
            </a:endParaRPr>
          </a:p>
        </p:txBody>
      </p:sp>
      <p:cxnSp>
        <p:nvCxnSpPr>
          <p:cNvPr id="966" name="直接箭头连接符 965">
            <a:extLst>
              <a:ext uri="{FF2B5EF4-FFF2-40B4-BE49-F238E27FC236}">
                <a16:creationId xmlns:a16="http://schemas.microsoft.com/office/drawing/2014/main" id="{E086652B-3F2D-1476-FDDB-4E1B697270CC}"/>
              </a:ext>
            </a:extLst>
          </p:cNvPr>
          <p:cNvCxnSpPr>
            <a:cxnSpLocks/>
          </p:cNvCxnSpPr>
          <p:nvPr/>
        </p:nvCxnSpPr>
        <p:spPr>
          <a:xfrm flipV="1">
            <a:off x="5001036" y="3635810"/>
            <a:ext cx="0" cy="28353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970" name="直接箭头连接符 969">
            <a:extLst>
              <a:ext uri="{FF2B5EF4-FFF2-40B4-BE49-F238E27FC236}">
                <a16:creationId xmlns:a16="http://schemas.microsoft.com/office/drawing/2014/main" id="{87A3A04B-4BA1-F296-1B31-56315D7FC528}"/>
              </a:ext>
            </a:extLst>
          </p:cNvPr>
          <p:cNvCxnSpPr>
            <a:cxnSpLocks/>
          </p:cNvCxnSpPr>
          <p:nvPr/>
        </p:nvCxnSpPr>
        <p:spPr>
          <a:xfrm>
            <a:off x="5178028" y="4299215"/>
            <a:ext cx="0" cy="29771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971" name="直接箭头连接符 970">
            <a:extLst>
              <a:ext uri="{FF2B5EF4-FFF2-40B4-BE49-F238E27FC236}">
                <a16:creationId xmlns:a16="http://schemas.microsoft.com/office/drawing/2014/main" id="{599B4171-8C6C-2027-9A9B-8F88493A23CC}"/>
              </a:ext>
            </a:extLst>
          </p:cNvPr>
          <p:cNvCxnSpPr>
            <a:cxnSpLocks/>
          </p:cNvCxnSpPr>
          <p:nvPr/>
        </p:nvCxnSpPr>
        <p:spPr>
          <a:xfrm>
            <a:off x="4992757" y="4299217"/>
            <a:ext cx="0" cy="29771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984" name="直接箭头连接符 983">
            <a:extLst>
              <a:ext uri="{FF2B5EF4-FFF2-40B4-BE49-F238E27FC236}">
                <a16:creationId xmlns:a16="http://schemas.microsoft.com/office/drawing/2014/main" id="{08A69EBF-8132-A20E-ED01-BD62497D6D7A}"/>
              </a:ext>
            </a:extLst>
          </p:cNvPr>
          <p:cNvCxnSpPr>
            <a:cxnSpLocks/>
          </p:cNvCxnSpPr>
          <p:nvPr/>
        </p:nvCxnSpPr>
        <p:spPr>
          <a:xfrm>
            <a:off x="5342942" y="4299218"/>
            <a:ext cx="0" cy="29771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985" name="直接箭头连接符 984">
            <a:extLst>
              <a:ext uri="{FF2B5EF4-FFF2-40B4-BE49-F238E27FC236}">
                <a16:creationId xmlns:a16="http://schemas.microsoft.com/office/drawing/2014/main" id="{7C7017FF-F80D-5E75-0A0A-5B84D23A6E62}"/>
              </a:ext>
            </a:extLst>
          </p:cNvPr>
          <p:cNvCxnSpPr>
            <a:cxnSpLocks/>
          </p:cNvCxnSpPr>
          <p:nvPr/>
        </p:nvCxnSpPr>
        <p:spPr>
          <a:xfrm>
            <a:off x="5492353" y="4293524"/>
            <a:ext cx="0" cy="29771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986" name="直接箭头连接符 985">
            <a:extLst>
              <a:ext uri="{FF2B5EF4-FFF2-40B4-BE49-F238E27FC236}">
                <a16:creationId xmlns:a16="http://schemas.microsoft.com/office/drawing/2014/main" id="{7133E825-7671-41C3-956C-E88D1E149211}"/>
              </a:ext>
            </a:extLst>
          </p:cNvPr>
          <p:cNvCxnSpPr>
            <a:cxnSpLocks/>
          </p:cNvCxnSpPr>
          <p:nvPr/>
        </p:nvCxnSpPr>
        <p:spPr>
          <a:xfrm>
            <a:off x="5660091" y="4292129"/>
            <a:ext cx="0" cy="29771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987" name="直接箭头连接符 986">
            <a:extLst>
              <a:ext uri="{FF2B5EF4-FFF2-40B4-BE49-F238E27FC236}">
                <a16:creationId xmlns:a16="http://schemas.microsoft.com/office/drawing/2014/main" id="{E7F4B473-9706-6046-6939-A175F3534027}"/>
              </a:ext>
            </a:extLst>
          </p:cNvPr>
          <p:cNvCxnSpPr>
            <a:cxnSpLocks/>
          </p:cNvCxnSpPr>
          <p:nvPr/>
        </p:nvCxnSpPr>
        <p:spPr>
          <a:xfrm>
            <a:off x="5809502" y="4297819"/>
            <a:ext cx="0" cy="29771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989" name="文本框 988">
            <a:extLst>
              <a:ext uri="{FF2B5EF4-FFF2-40B4-BE49-F238E27FC236}">
                <a16:creationId xmlns:a16="http://schemas.microsoft.com/office/drawing/2014/main" id="{CA1006F8-082A-9F5A-901B-10E2BB9BA5A5}"/>
              </a:ext>
            </a:extLst>
          </p:cNvPr>
          <p:cNvSpPr txBox="1"/>
          <p:nvPr/>
        </p:nvSpPr>
        <p:spPr>
          <a:xfrm>
            <a:off x="1525437" y="4682256"/>
            <a:ext cx="1073628" cy="461665"/>
          </a:xfrm>
          <a:prstGeom prst="rect">
            <a:avLst/>
          </a:prstGeom>
          <a:noFill/>
        </p:spPr>
        <p:txBody>
          <a:bodyPr wrap="square">
            <a:spAutoFit/>
          </a:bodyPr>
          <a:lstStyle/>
          <a:p>
            <a:pPr algn="ctr"/>
            <a:r>
              <a:rPr lang="en-US" altLang="zh-CN" sz="1200" dirty="0">
                <a:latin typeface="Times New Roman" panose="02020603050405020304" pitchFamily="18" charset="0"/>
                <a:cs typeface="Times New Roman" panose="02020603050405020304" pitchFamily="18" charset="0"/>
              </a:rPr>
              <a:t>Cue-sensitive   </a:t>
            </a:r>
          </a:p>
          <a:p>
            <a:pPr algn="ctr"/>
            <a:r>
              <a:rPr lang="en-US" altLang="zh-CN" sz="1200" dirty="0">
                <a:latin typeface="Times New Roman" panose="02020603050405020304" pitchFamily="18" charset="0"/>
                <a:cs typeface="Times New Roman" panose="02020603050405020304" pitchFamily="18" charset="0"/>
              </a:rPr>
              <a:t>subgraph</a:t>
            </a:r>
            <a:endParaRPr lang="zh-CN" altLang="en-US" sz="1200" dirty="0">
              <a:latin typeface="Times New Roman" panose="02020603050405020304" pitchFamily="18" charset="0"/>
              <a:cs typeface="Times New Roman" panose="02020603050405020304" pitchFamily="18" charset="0"/>
            </a:endParaRPr>
          </a:p>
        </p:txBody>
      </p:sp>
      <p:cxnSp>
        <p:nvCxnSpPr>
          <p:cNvPr id="999" name="直接箭头连接符 998">
            <a:extLst>
              <a:ext uri="{FF2B5EF4-FFF2-40B4-BE49-F238E27FC236}">
                <a16:creationId xmlns:a16="http://schemas.microsoft.com/office/drawing/2014/main" id="{5DF36F48-ECAD-DF45-BDF6-E260CBB24646}"/>
              </a:ext>
            </a:extLst>
          </p:cNvPr>
          <p:cNvCxnSpPr>
            <a:cxnSpLocks/>
          </p:cNvCxnSpPr>
          <p:nvPr/>
        </p:nvCxnSpPr>
        <p:spPr>
          <a:xfrm flipV="1">
            <a:off x="5162671" y="3641502"/>
            <a:ext cx="0" cy="28353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000" name="直接箭头连接符 999">
            <a:extLst>
              <a:ext uri="{FF2B5EF4-FFF2-40B4-BE49-F238E27FC236}">
                <a16:creationId xmlns:a16="http://schemas.microsoft.com/office/drawing/2014/main" id="{34715CF7-1422-D06D-C323-FD53F7B44BDF}"/>
              </a:ext>
            </a:extLst>
          </p:cNvPr>
          <p:cNvCxnSpPr>
            <a:cxnSpLocks/>
          </p:cNvCxnSpPr>
          <p:nvPr/>
        </p:nvCxnSpPr>
        <p:spPr>
          <a:xfrm flipV="1">
            <a:off x="5339741" y="3643649"/>
            <a:ext cx="0" cy="28353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001" name="直接箭头连接符 1000">
            <a:extLst>
              <a:ext uri="{FF2B5EF4-FFF2-40B4-BE49-F238E27FC236}">
                <a16:creationId xmlns:a16="http://schemas.microsoft.com/office/drawing/2014/main" id="{F175DE4B-E76F-C19B-B823-3DC63F6852F6}"/>
              </a:ext>
            </a:extLst>
          </p:cNvPr>
          <p:cNvCxnSpPr>
            <a:cxnSpLocks/>
          </p:cNvCxnSpPr>
          <p:nvPr/>
        </p:nvCxnSpPr>
        <p:spPr>
          <a:xfrm flipV="1">
            <a:off x="5492140" y="3637957"/>
            <a:ext cx="0" cy="28353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002" name="直接箭头连接符 1001">
            <a:extLst>
              <a:ext uri="{FF2B5EF4-FFF2-40B4-BE49-F238E27FC236}">
                <a16:creationId xmlns:a16="http://schemas.microsoft.com/office/drawing/2014/main" id="{D15DEFBE-980F-B776-F33E-0A69CDF499E9}"/>
              </a:ext>
            </a:extLst>
          </p:cNvPr>
          <p:cNvCxnSpPr>
            <a:cxnSpLocks/>
          </p:cNvCxnSpPr>
          <p:nvPr/>
        </p:nvCxnSpPr>
        <p:spPr>
          <a:xfrm flipV="1">
            <a:off x="5658686" y="3641501"/>
            <a:ext cx="0" cy="28353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003" name="直接箭头连接符 1002">
            <a:extLst>
              <a:ext uri="{FF2B5EF4-FFF2-40B4-BE49-F238E27FC236}">
                <a16:creationId xmlns:a16="http://schemas.microsoft.com/office/drawing/2014/main" id="{5B0A8D3F-B530-6CBE-4E94-A9CE9635B9BB}"/>
              </a:ext>
            </a:extLst>
          </p:cNvPr>
          <p:cNvCxnSpPr>
            <a:cxnSpLocks/>
          </p:cNvCxnSpPr>
          <p:nvPr/>
        </p:nvCxnSpPr>
        <p:spPr>
          <a:xfrm flipV="1">
            <a:off x="5812187" y="3637205"/>
            <a:ext cx="0" cy="28353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009" name="连接符: 肘形 1008">
            <a:extLst>
              <a:ext uri="{FF2B5EF4-FFF2-40B4-BE49-F238E27FC236}">
                <a16:creationId xmlns:a16="http://schemas.microsoft.com/office/drawing/2014/main" id="{FEDA8CE2-0AAA-5F8A-4A44-5DBD16A9815C}"/>
              </a:ext>
            </a:extLst>
          </p:cNvPr>
          <p:cNvCxnSpPr>
            <a:cxnSpLocks/>
            <a:endCxn id="869" idx="0"/>
          </p:cNvCxnSpPr>
          <p:nvPr/>
        </p:nvCxnSpPr>
        <p:spPr>
          <a:xfrm rot="16200000" flipH="1" flipV="1">
            <a:off x="2670020" y="1209266"/>
            <a:ext cx="711150" cy="4755343"/>
          </a:xfrm>
          <a:prstGeom prst="bentConnector3">
            <a:avLst>
              <a:gd name="adj1" fmla="val -52351"/>
            </a:avLst>
          </a:prstGeom>
          <a:ln>
            <a:prstDash val="dash"/>
            <a:tailEnd type="triangle"/>
          </a:ln>
        </p:spPr>
        <p:style>
          <a:lnRef idx="2">
            <a:schemeClr val="dk1"/>
          </a:lnRef>
          <a:fillRef idx="0">
            <a:schemeClr val="dk1"/>
          </a:fillRef>
          <a:effectRef idx="1">
            <a:schemeClr val="dk1"/>
          </a:effectRef>
          <a:fontRef idx="minor">
            <a:schemeClr val="tx1"/>
          </a:fontRef>
        </p:style>
      </p:cxnSp>
      <p:cxnSp>
        <p:nvCxnSpPr>
          <p:cNvPr id="1017" name="连接符: 肘形 1016">
            <a:extLst>
              <a:ext uri="{FF2B5EF4-FFF2-40B4-BE49-F238E27FC236}">
                <a16:creationId xmlns:a16="http://schemas.microsoft.com/office/drawing/2014/main" id="{BE63220F-4467-586E-8419-E641D11BA264}"/>
              </a:ext>
            </a:extLst>
          </p:cNvPr>
          <p:cNvCxnSpPr>
            <a:cxnSpLocks/>
            <a:stCxn id="962" idx="2"/>
            <a:endCxn id="1021" idx="2"/>
          </p:cNvCxnSpPr>
          <p:nvPr/>
        </p:nvCxnSpPr>
        <p:spPr>
          <a:xfrm rot="5400000" flipH="1">
            <a:off x="3087846" y="2688487"/>
            <a:ext cx="55230" cy="4689099"/>
          </a:xfrm>
          <a:prstGeom prst="bentConnector3">
            <a:avLst>
              <a:gd name="adj1" fmla="val -497527"/>
            </a:avLst>
          </a:prstGeom>
          <a:ln>
            <a:solidFill>
              <a:schemeClr val="tx1"/>
            </a:solidFill>
            <a:prstDash val="dash"/>
            <a:tailEnd type="triangle"/>
          </a:ln>
        </p:spPr>
        <p:style>
          <a:lnRef idx="2">
            <a:schemeClr val="dk1"/>
          </a:lnRef>
          <a:fillRef idx="0">
            <a:schemeClr val="dk1"/>
          </a:fillRef>
          <a:effectRef idx="1">
            <a:schemeClr val="dk1"/>
          </a:effectRef>
          <a:fontRef idx="minor">
            <a:schemeClr val="tx1"/>
          </a:fontRef>
        </p:style>
      </p:cxnSp>
      <p:sp>
        <p:nvSpPr>
          <p:cNvPr id="1021" name="文本框 1020">
            <a:extLst>
              <a:ext uri="{FF2B5EF4-FFF2-40B4-BE49-F238E27FC236}">
                <a16:creationId xmlns:a16="http://schemas.microsoft.com/office/drawing/2014/main" id="{A4CF360E-8EA1-57C9-DDAB-4871F57E2E30}"/>
              </a:ext>
            </a:extLst>
          </p:cNvPr>
          <p:cNvSpPr txBox="1"/>
          <p:nvPr/>
        </p:nvSpPr>
        <p:spPr>
          <a:xfrm>
            <a:off x="231340" y="4728422"/>
            <a:ext cx="1079142" cy="276999"/>
          </a:xfrm>
          <a:prstGeom prst="rect">
            <a:avLst/>
          </a:prstGeom>
          <a:noFill/>
        </p:spPr>
        <p:txBody>
          <a:bodyPr wrap="square" rtlCol="0">
            <a:spAutoFit/>
          </a:bodyPr>
          <a:lstStyle/>
          <a:p>
            <a:r>
              <a:rPr lang="en-US" altLang="zh-CN" sz="1200" dirty="0">
                <a:latin typeface="Times New Roman" panose="02020603050405020304" pitchFamily="18" charset="0"/>
                <a:cs typeface="Times New Roman" panose="02020603050405020304" pitchFamily="18" charset="0"/>
              </a:rPr>
              <a:t>CSS generator</a:t>
            </a:r>
            <a:endParaRPr lang="zh-CN" altLang="en-US" sz="1200" dirty="0">
              <a:latin typeface="Times New Roman" panose="02020603050405020304" pitchFamily="18" charset="0"/>
              <a:cs typeface="Times New Roman" panose="02020603050405020304" pitchFamily="18" charset="0"/>
            </a:endParaRPr>
          </a:p>
        </p:txBody>
      </p:sp>
      <p:cxnSp>
        <p:nvCxnSpPr>
          <p:cNvPr id="1055" name="直接箭头连接符 1054">
            <a:extLst>
              <a:ext uri="{FF2B5EF4-FFF2-40B4-BE49-F238E27FC236}">
                <a16:creationId xmlns:a16="http://schemas.microsoft.com/office/drawing/2014/main" id="{A4B34636-D7A0-ACB4-0F30-51145BCD0E67}"/>
              </a:ext>
            </a:extLst>
          </p:cNvPr>
          <p:cNvCxnSpPr>
            <a:cxnSpLocks/>
          </p:cNvCxnSpPr>
          <p:nvPr/>
        </p:nvCxnSpPr>
        <p:spPr>
          <a:xfrm>
            <a:off x="2038723" y="5180865"/>
            <a:ext cx="0" cy="29015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082" name="椭圆 1081">
            <a:extLst>
              <a:ext uri="{FF2B5EF4-FFF2-40B4-BE49-F238E27FC236}">
                <a16:creationId xmlns:a16="http://schemas.microsoft.com/office/drawing/2014/main" id="{074FA5BD-C22F-35B5-5807-A36DEFD88088}"/>
              </a:ext>
            </a:extLst>
          </p:cNvPr>
          <p:cNvSpPr/>
          <p:nvPr/>
        </p:nvSpPr>
        <p:spPr>
          <a:xfrm>
            <a:off x="1288457" y="5641839"/>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1083" name="椭圆 1082">
            <a:extLst>
              <a:ext uri="{FF2B5EF4-FFF2-40B4-BE49-F238E27FC236}">
                <a16:creationId xmlns:a16="http://schemas.microsoft.com/office/drawing/2014/main" id="{02C1EBAE-D771-AF45-180A-A0F59FAFA9DB}"/>
              </a:ext>
            </a:extLst>
          </p:cNvPr>
          <p:cNvSpPr/>
          <p:nvPr/>
        </p:nvSpPr>
        <p:spPr>
          <a:xfrm>
            <a:off x="1593257" y="6015100"/>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084" name="椭圆 1083">
            <a:extLst>
              <a:ext uri="{FF2B5EF4-FFF2-40B4-BE49-F238E27FC236}">
                <a16:creationId xmlns:a16="http://schemas.microsoft.com/office/drawing/2014/main" id="{AB5A6D14-E3B6-A0F3-33B4-F35003CF3205}"/>
              </a:ext>
            </a:extLst>
          </p:cNvPr>
          <p:cNvSpPr/>
          <p:nvPr/>
        </p:nvSpPr>
        <p:spPr>
          <a:xfrm>
            <a:off x="1647171" y="6452994"/>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1085" name="直接连接符 1084">
            <a:extLst>
              <a:ext uri="{FF2B5EF4-FFF2-40B4-BE49-F238E27FC236}">
                <a16:creationId xmlns:a16="http://schemas.microsoft.com/office/drawing/2014/main" id="{CEBE20A2-5F70-2ECE-E5D3-0EF3CD6C4050}"/>
              </a:ext>
            </a:extLst>
          </p:cNvPr>
          <p:cNvCxnSpPr>
            <a:cxnSpLocks/>
            <a:stCxn id="1082" idx="3"/>
          </p:cNvCxnSpPr>
          <p:nvPr/>
        </p:nvCxnSpPr>
        <p:spPr>
          <a:xfrm flipH="1">
            <a:off x="1065810" y="5757693"/>
            <a:ext cx="241478" cy="237530"/>
          </a:xfrm>
          <a:prstGeom prst="line">
            <a:avLst/>
          </a:prstGeom>
        </p:spPr>
        <p:style>
          <a:lnRef idx="2">
            <a:schemeClr val="dk1"/>
          </a:lnRef>
          <a:fillRef idx="0">
            <a:schemeClr val="dk1"/>
          </a:fillRef>
          <a:effectRef idx="1">
            <a:schemeClr val="dk1"/>
          </a:effectRef>
          <a:fontRef idx="minor">
            <a:schemeClr val="tx1"/>
          </a:fontRef>
        </p:style>
      </p:cxnSp>
      <p:cxnSp>
        <p:nvCxnSpPr>
          <p:cNvPr id="1086" name="直接连接符 1085">
            <a:extLst>
              <a:ext uri="{FF2B5EF4-FFF2-40B4-BE49-F238E27FC236}">
                <a16:creationId xmlns:a16="http://schemas.microsoft.com/office/drawing/2014/main" id="{2133D161-FA0A-CE2E-3BA4-6E3F6E8F7B3C}"/>
              </a:ext>
            </a:extLst>
          </p:cNvPr>
          <p:cNvCxnSpPr>
            <a:cxnSpLocks/>
            <a:stCxn id="1082" idx="5"/>
            <a:endCxn id="1083" idx="1"/>
          </p:cNvCxnSpPr>
          <p:nvPr/>
        </p:nvCxnSpPr>
        <p:spPr>
          <a:xfrm>
            <a:off x="1398214" y="5757693"/>
            <a:ext cx="213874" cy="277284"/>
          </a:xfrm>
          <a:prstGeom prst="line">
            <a:avLst/>
          </a:prstGeom>
        </p:spPr>
        <p:style>
          <a:lnRef idx="2">
            <a:schemeClr val="dk1"/>
          </a:lnRef>
          <a:fillRef idx="0">
            <a:schemeClr val="dk1"/>
          </a:fillRef>
          <a:effectRef idx="1">
            <a:schemeClr val="dk1"/>
          </a:effectRef>
          <a:fontRef idx="minor">
            <a:schemeClr val="tx1"/>
          </a:fontRef>
        </p:style>
      </p:cxnSp>
      <p:cxnSp>
        <p:nvCxnSpPr>
          <p:cNvPr id="1087" name="直接连接符 1086">
            <a:extLst>
              <a:ext uri="{FF2B5EF4-FFF2-40B4-BE49-F238E27FC236}">
                <a16:creationId xmlns:a16="http://schemas.microsoft.com/office/drawing/2014/main" id="{2452EDAF-6A7C-B48D-D2B6-9C4B45A3B8F9}"/>
              </a:ext>
            </a:extLst>
          </p:cNvPr>
          <p:cNvCxnSpPr>
            <a:cxnSpLocks/>
          </p:cNvCxnSpPr>
          <p:nvPr/>
        </p:nvCxnSpPr>
        <p:spPr>
          <a:xfrm>
            <a:off x="1111273" y="6111077"/>
            <a:ext cx="131721" cy="292580"/>
          </a:xfrm>
          <a:prstGeom prst="line">
            <a:avLst/>
          </a:prstGeom>
        </p:spPr>
        <p:style>
          <a:lnRef idx="2">
            <a:schemeClr val="dk1"/>
          </a:lnRef>
          <a:fillRef idx="0">
            <a:schemeClr val="dk1"/>
          </a:fillRef>
          <a:effectRef idx="1">
            <a:schemeClr val="dk1"/>
          </a:effectRef>
          <a:fontRef idx="minor">
            <a:schemeClr val="tx1"/>
          </a:fontRef>
        </p:style>
      </p:cxnSp>
      <p:cxnSp>
        <p:nvCxnSpPr>
          <p:cNvPr id="1088" name="直接连接符 1087">
            <a:extLst>
              <a:ext uri="{FF2B5EF4-FFF2-40B4-BE49-F238E27FC236}">
                <a16:creationId xmlns:a16="http://schemas.microsoft.com/office/drawing/2014/main" id="{25F10026-6DA6-7563-1ABA-67CC2BEAC06E}"/>
              </a:ext>
            </a:extLst>
          </p:cNvPr>
          <p:cNvCxnSpPr>
            <a:cxnSpLocks/>
            <a:stCxn id="1083" idx="3"/>
          </p:cNvCxnSpPr>
          <p:nvPr/>
        </p:nvCxnSpPr>
        <p:spPr>
          <a:xfrm flipH="1">
            <a:off x="1333920" y="6130954"/>
            <a:ext cx="278168" cy="272703"/>
          </a:xfrm>
          <a:prstGeom prst="line">
            <a:avLst/>
          </a:prstGeom>
        </p:spPr>
        <p:style>
          <a:lnRef idx="2">
            <a:schemeClr val="dk1"/>
          </a:lnRef>
          <a:fillRef idx="0">
            <a:schemeClr val="dk1"/>
          </a:fillRef>
          <a:effectRef idx="1">
            <a:schemeClr val="dk1"/>
          </a:effectRef>
          <a:fontRef idx="minor">
            <a:schemeClr val="tx1"/>
          </a:fontRef>
        </p:style>
      </p:cxnSp>
      <p:cxnSp>
        <p:nvCxnSpPr>
          <p:cNvPr id="1089" name="直接连接符 1088">
            <a:extLst>
              <a:ext uri="{FF2B5EF4-FFF2-40B4-BE49-F238E27FC236}">
                <a16:creationId xmlns:a16="http://schemas.microsoft.com/office/drawing/2014/main" id="{BD8965F2-EA45-E064-3276-625D802AC5EA}"/>
              </a:ext>
            </a:extLst>
          </p:cNvPr>
          <p:cNvCxnSpPr>
            <a:cxnSpLocks/>
            <a:stCxn id="1098" idx="2"/>
            <a:endCxn id="1083" idx="7"/>
          </p:cNvCxnSpPr>
          <p:nvPr/>
        </p:nvCxnSpPr>
        <p:spPr>
          <a:xfrm flipH="1">
            <a:off x="1703014" y="6005422"/>
            <a:ext cx="247571" cy="29555"/>
          </a:xfrm>
          <a:prstGeom prst="line">
            <a:avLst/>
          </a:prstGeom>
        </p:spPr>
        <p:style>
          <a:lnRef idx="2">
            <a:schemeClr val="dk1"/>
          </a:lnRef>
          <a:fillRef idx="0">
            <a:schemeClr val="dk1"/>
          </a:fillRef>
          <a:effectRef idx="1">
            <a:schemeClr val="dk1"/>
          </a:effectRef>
          <a:fontRef idx="minor">
            <a:schemeClr val="tx1"/>
          </a:fontRef>
        </p:style>
      </p:cxnSp>
      <p:cxnSp>
        <p:nvCxnSpPr>
          <p:cNvPr id="1090" name="直接连接符 1089">
            <a:extLst>
              <a:ext uri="{FF2B5EF4-FFF2-40B4-BE49-F238E27FC236}">
                <a16:creationId xmlns:a16="http://schemas.microsoft.com/office/drawing/2014/main" id="{BE88CC2E-E3A5-FD6C-9C0E-990CE4E13AB4}"/>
              </a:ext>
            </a:extLst>
          </p:cNvPr>
          <p:cNvCxnSpPr>
            <a:cxnSpLocks/>
            <a:stCxn id="1084" idx="0"/>
            <a:endCxn id="1083" idx="4"/>
          </p:cNvCxnSpPr>
          <p:nvPr/>
        </p:nvCxnSpPr>
        <p:spPr>
          <a:xfrm flipH="1" flipV="1">
            <a:off x="1657551" y="6150831"/>
            <a:ext cx="53914" cy="302163"/>
          </a:xfrm>
          <a:prstGeom prst="line">
            <a:avLst/>
          </a:prstGeom>
        </p:spPr>
        <p:style>
          <a:lnRef idx="2">
            <a:schemeClr val="dk1"/>
          </a:lnRef>
          <a:fillRef idx="0">
            <a:schemeClr val="dk1"/>
          </a:fillRef>
          <a:effectRef idx="1">
            <a:schemeClr val="dk1"/>
          </a:effectRef>
          <a:fontRef idx="minor">
            <a:schemeClr val="tx1"/>
          </a:fontRef>
        </p:style>
      </p:cxnSp>
      <p:cxnSp>
        <p:nvCxnSpPr>
          <p:cNvPr id="1091" name="直接连接符 1090">
            <a:extLst>
              <a:ext uri="{FF2B5EF4-FFF2-40B4-BE49-F238E27FC236}">
                <a16:creationId xmlns:a16="http://schemas.microsoft.com/office/drawing/2014/main" id="{827B04A4-9405-C0F7-D9FA-82CE0F24D063}"/>
              </a:ext>
            </a:extLst>
          </p:cNvPr>
          <p:cNvCxnSpPr>
            <a:cxnSpLocks/>
            <a:stCxn id="1097" idx="1"/>
            <a:endCxn id="1083" idx="5"/>
          </p:cNvCxnSpPr>
          <p:nvPr/>
        </p:nvCxnSpPr>
        <p:spPr>
          <a:xfrm flipH="1" flipV="1">
            <a:off x="1703014" y="6130954"/>
            <a:ext cx="341209" cy="144561"/>
          </a:xfrm>
          <a:prstGeom prst="line">
            <a:avLst/>
          </a:prstGeom>
        </p:spPr>
        <p:style>
          <a:lnRef idx="2">
            <a:schemeClr val="dk1"/>
          </a:lnRef>
          <a:fillRef idx="0">
            <a:schemeClr val="dk1"/>
          </a:fillRef>
          <a:effectRef idx="1">
            <a:schemeClr val="dk1"/>
          </a:effectRef>
          <a:fontRef idx="minor">
            <a:schemeClr val="tx1"/>
          </a:fontRef>
        </p:style>
      </p:cxnSp>
      <p:cxnSp>
        <p:nvCxnSpPr>
          <p:cNvPr id="1092" name="直接连接符 1091">
            <a:extLst>
              <a:ext uri="{FF2B5EF4-FFF2-40B4-BE49-F238E27FC236}">
                <a16:creationId xmlns:a16="http://schemas.microsoft.com/office/drawing/2014/main" id="{357D5C60-4D2D-1CC7-57A0-38D020C054A3}"/>
              </a:ext>
            </a:extLst>
          </p:cNvPr>
          <p:cNvCxnSpPr>
            <a:cxnSpLocks/>
            <a:stCxn id="1098" idx="5"/>
            <a:endCxn id="1097" idx="0"/>
          </p:cNvCxnSpPr>
          <p:nvPr/>
        </p:nvCxnSpPr>
        <p:spPr>
          <a:xfrm>
            <a:off x="2060342" y="6053410"/>
            <a:ext cx="29344" cy="202228"/>
          </a:xfrm>
          <a:prstGeom prst="line">
            <a:avLst/>
          </a:prstGeom>
        </p:spPr>
        <p:style>
          <a:lnRef idx="2">
            <a:schemeClr val="dk1"/>
          </a:lnRef>
          <a:fillRef idx="0">
            <a:schemeClr val="dk1"/>
          </a:fillRef>
          <a:effectRef idx="1">
            <a:schemeClr val="dk1"/>
          </a:effectRef>
          <a:fontRef idx="minor">
            <a:schemeClr val="tx1"/>
          </a:fontRef>
        </p:style>
      </p:cxnSp>
      <p:cxnSp>
        <p:nvCxnSpPr>
          <p:cNvPr id="1093" name="直接连接符 1092">
            <a:extLst>
              <a:ext uri="{FF2B5EF4-FFF2-40B4-BE49-F238E27FC236}">
                <a16:creationId xmlns:a16="http://schemas.microsoft.com/office/drawing/2014/main" id="{DDB915D2-0C53-796F-2B72-696DFA8C0456}"/>
              </a:ext>
            </a:extLst>
          </p:cNvPr>
          <p:cNvCxnSpPr>
            <a:cxnSpLocks/>
            <a:stCxn id="1082" idx="4"/>
          </p:cNvCxnSpPr>
          <p:nvPr/>
        </p:nvCxnSpPr>
        <p:spPr>
          <a:xfrm flipH="1">
            <a:off x="1288457" y="5777570"/>
            <a:ext cx="64294" cy="606210"/>
          </a:xfrm>
          <a:prstGeom prst="line">
            <a:avLst/>
          </a:prstGeom>
        </p:spPr>
        <p:style>
          <a:lnRef idx="2">
            <a:schemeClr val="dk1"/>
          </a:lnRef>
          <a:fillRef idx="0">
            <a:schemeClr val="dk1"/>
          </a:fillRef>
          <a:effectRef idx="1">
            <a:schemeClr val="dk1"/>
          </a:effectRef>
          <a:fontRef idx="minor">
            <a:schemeClr val="tx1"/>
          </a:fontRef>
        </p:style>
      </p:cxnSp>
      <p:cxnSp>
        <p:nvCxnSpPr>
          <p:cNvPr id="1094" name="直接连接符 1093">
            <a:extLst>
              <a:ext uri="{FF2B5EF4-FFF2-40B4-BE49-F238E27FC236}">
                <a16:creationId xmlns:a16="http://schemas.microsoft.com/office/drawing/2014/main" id="{77544B5F-3D88-3969-C69E-AADA9DA0A485}"/>
              </a:ext>
            </a:extLst>
          </p:cNvPr>
          <p:cNvCxnSpPr>
            <a:cxnSpLocks/>
            <a:endCxn id="1084" idx="2"/>
          </p:cNvCxnSpPr>
          <p:nvPr/>
        </p:nvCxnSpPr>
        <p:spPr>
          <a:xfrm>
            <a:off x="1332201" y="6499504"/>
            <a:ext cx="314970" cy="21356"/>
          </a:xfrm>
          <a:prstGeom prst="line">
            <a:avLst/>
          </a:prstGeom>
        </p:spPr>
        <p:style>
          <a:lnRef idx="2">
            <a:schemeClr val="dk1"/>
          </a:lnRef>
          <a:fillRef idx="0">
            <a:schemeClr val="dk1"/>
          </a:fillRef>
          <a:effectRef idx="1">
            <a:schemeClr val="dk1"/>
          </a:effectRef>
          <a:fontRef idx="minor">
            <a:schemeClr val="tx1"/>
          </a:fontRef>
        </p:style>
      </p:cxnSp>
      <p:sp>
        <p:nvSpPr>
          <p:cNvPr id="1095" name="椭圆 1094">
            <a:extLst>
              <a:ext uri="{FF2B5EF4-FFF2-40B4-BE49-F238E27FC236}">
                <a16:creationId xmlns:a16="http://schemas.microsoft.com/office/drawing/2014/main" id="{F1CAF4CF-6B9A-F519-73AA-7478E97F2648}"/>
              </a:ext>
            </a:extLst>
          </p:cNvPr>
          <p:cNvSpPr/>
          <p:nvPr/>
        </p:nvSpPr>
        <p:spPr>
          <a:xfrm>
            <a:off x="1218919" y="6387251"/>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096" name="椭圆 1095">
            <a:extLst>
              <a:ext uri="{FF2B5EF4-FFF2-40B4-BE49-F238E27FC236}">
                <a16:creationId xmlns:a16="http://schemas.microsoft.com/office/drawing/2014/main" id="{091DE38C-9C80-E9B4-D0A1-867EA11C79B1}"/>
              </a:ext>
            </a:extLst>
          </p:cNvPr>
          <p:cNvSpPr/>
          <p:nvPr/>
        </p:nvSpPr>
        <p:spPr>
          <a:xfrm>
            <a:off x="1029355" y="5978235"/>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1097" name="椭圆 1096">
            <a:extLst>
              <a:ext uri="{FF2B5EF4-FFF2-40B4-BE49-F238E27FC236}">
                <a16:creationId xmlns:a16="http://schemas.microsoft.com/office/drawing/2014/main" id="{76FCD174-A6BB-794D-0C12-15A331920732}"/>
              </a:ext>
            </a:extLst>
          </p:cNvPr>
          <p:cNvSpPr/>
          <p:nvPr/>
        </p:nvSpPr>
        <p:spPr>
          <a:xfrm>
            <a:off x="2025392" y="6255638"/>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098" name="椭圆 1097">
            <a:extLst>
              <a:ext uri="{FF2B5EF4-FFF2-40B4-BE49-F238E27FC236}">
                <a16:creationId xmlns:a16="http://schemas.microsoft.com/office/drawing/2014/main" id="{C9F53E82-81DC-AE16-9C12-4AD599E7B6A8}"/>
              </a:ext>
            </a:extLst>
          </p:cNvPr>
          <p:cNvSpPr/>
          <p:nvPr/>
        </p:nvSpPr>
        <p:spPr>
          <a:xfrm>
            <a:off x="1950585" y="5937556"/>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099" name="文本框 1098">
            <a:extLst>
              <a:ext uri="{FF2B5EF4-FFF2-40B4-BE49-F238E27FC236}">
                <a16:creationId xmlns:a16="http://schemas.microsoft.com/office/drawing/2014/main" id="{3D160087-1887-44BC-0EEA-6A5DACB1AC0A}"/>
              </a:ext>
            </a:extLst>
          </p:cNvPr>
          <p:cNvSpPr txBox="1"/>
          <p:nvPr/>
        </p:nvSpPr>
        <p:spPr>
          <a:xfrm>
            <a:off x="1221661" y="5541241"/>
            <a:ext cx="274434" cy="307777"/>
          </a:xfrm>
          <a:prstGeom prst="rect">
            <a:avLst/>
          </a:prstGeom>
          <a:noFill/>
        </p:spPr>
        <p:txBody>
          <a:bodyPr wrap="none" rtlCol="0">
            <a:spAutoFit/>
          </a:bodyPr>
          <a:lstStyle/>
          <a:p>
            <a:r>
              <a:rPr lang="en-US" altLang="zh-CN" sz="1400" b="1" dirty="0"/>
              <a:t>-</a:t>
            </a:r>
            <a:endParaRPr lang="zh-CN" altLang="en-US" sz="1400" b="1" dirty="0"/>
          </a:p>
        </p:txBody>
      </p:sp>
      <p:sp>
        <p:nvSpPr>
          <p:cNvPr id="1100" name="文本框 1099">
            <a:extLst>
              <a:ext uri="{FF2B5EF4-FFF2-40B4-BE49-F238E27FC236}">
                <a16:creationId xmlns:a16="http://schemas.microsoft.com/office/drawing/2014/main" id="{1E94E9AB-1706-0BB5-4E7A-76AC03611062}"/>
              </a:ext>
            </a:extLst>
          </p:cNvPr>
          <p:cNvSpPr txBox="1"/>
          <p:nvPr/>
        </p:nvSpPr>
        <p:spPr>
          <a:xfrm>
            <a:off x="1513620" y="5930025"/>
            <a:ext cx="292068" cy="276999"/>
          </a:xfrm>
          <a:prstGeom prst="rect">
            <a:avLst/>
          </a:prstGeom>
          <a:noFill/>
        </p:spPr>
        <p:txBody>
          <a:bodyPr wrap="non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cxnSp>
        <p:nvCxnSpPr>
          <p:cNvPr id="1101" name="直接连接符 1100">
            <a:extLst>
              <a:ext uri="{FF2B5EF4-FFF2-40B4-BE49-F238E27FC236}">
                <a16:creationId xmlns:a16="http://schemas.microsoft.com/office/drawing/2014/main" id="{E1F7D508-413D-AC95-B751-B770054E42AA}"/>
              </a:ext>
            </a:extLst>
          </p:cNvPr>
          <p:cNvCxnSpPr>
            <a:cxnSpLocks/>
          </p:cNvCxnSpPr>
          <p:nvPr/>
        </p:nvCxnSpPr>
        <p:spPr>
          <a:xfrm flipH="1">
            <a:off x="1668286" y="5712468"/>
            <a:ext cx="34728" cy="311085"/>
          </a:xfrm>
          <a:prstGeom prst="line">
            <a:avLst/>
          </a:prstGeom>
        </p:spPr>
        <p:style>
          <a:lnRef idx="2">
            <a:schemeClr val="dk1"/>
          </a:lnRef>
          <a:fillRef idx="0">
            <a:schemeClr val="dk1"/>
          </a:fillRef>
          <a:effectRef idx="1">
            <a:schemeClr val="dk1"/>
          </a:effectRef>
          <a:fontRef idx="minor">
            <a:schemeClr val="tx1"/>
          </a:fontRef>
        </p:style>
      </p:cxnSp>
      <p:sp>
        <p:nvSpPr>
          <p:cNvPr id="1102" name="椭圆 1101">
            <a:extLst>
              <a:ext uri="{FF2B5EF4-FFF2-40B4-BE49-F238E27FC236}">
                <a16:creationId xmlns:a16="http://schemas.microsoft.com/office/drawing/2014/main" id="{2BF7CD70-2DC0-1773-B9CA-8B8687AB9AE1}"/>
              </a:ext>
            </a:extLst>
          </p:cNvPr>
          <p:cNvSpPr/>
          <p:nvPr/>
        </p:nvSpPr>
        <p:spPr>
          <a:xfrm>
            <a:off x="1645427" y="5624050"/>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1103" name="文本框 1102">
            <a:extLst>
              <a:ext uri="{FF2B5EF4-FFF2-40B4-BE49-F238E27FC236}">
                <a16:creationId xmlns:a16="http://schemas.microsoft.com/office/drawing/2014/main" id="{4175F451-7CFB-4119-1FCE-AE4B14AEC4D6}"/>
              </a:ext>
            </a:extLst>
          </p:cNvPr>
          <p:cNvSpPr txBox="1"/>
          <p:nvPr/>
        </p:nvSpPr>
        <p:spPr>
          <a:xfrm>
            <a:off x="950969" y="5876687"/>
            <a:ext cx="274434" cy="307777"/>
          </a:xfrm>
          <a:prstGeom prst="rect">
            <a:avLst/>
          </a:prstGeom>
          <a:noFill/>
        </p:spPr>
        <p:txBody>
          <a:bodyPr wrap="none" rtlCol="0">
            <a:spAutoFit/>
          </a:bodyPr>
          <a:lstStyle/>
          <a:p>
            <a:r>
              <a:rPr lang="en-US" altLang="zh-CN" sz="1400" b="1" dirty="0"/>
              <a:t>-</a:t>
            </a:r>
            <a:endParaRPr lang="zh-CN" altLang="en-US" sz="1400" b="1" dirty="0"/>
          </a:p>
        </p:txBody>
      </p:sp>
      <p:sp>
        <p:nvSpPr>
          <p:cNvPr id="1104" name="文本框 1103">
            <a:extLst>
              <a:ext uri="{FF2B5EF4-FFF2-40B4-BE49-F238E27FC236}">
                <a16:creationId xmlns:a16="http://schemas.microsoft.com/office/drawing/2014/main" id="{B110EB5E-3FFE-5808-E0A0-82C91EE6458E}"/>
              </a:ext>
            </a:extLst>
          </p:cNvPr>
          <p:cNvSpPr txBox="1"/>
          <p:nvPr/>
        </p:nvSpPr>
        <p:spPr>
          <a:xfrm>
            <a:off x="1872720" y="5857240"/>
            <a:ext cx="292068" cy="276999"/>
          </a:xfrm>
          <a:prstGeom prst="rect">
            <a:avLst/>
          </a:prstGeom>
          <a:noFill/>
        </p:spPr>
        <p:txBody>
          <a:bodyPr wrap="non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cxnSp>
        <p:nvCxnSpPr>
          <p:cNvPr id="1105" name="直接连接符 1104">
            <a:extLst>
              <a:ext uri="{FF2B5EF4-FFF2-40B4-BE49-F238E27FC236}">
                <a16:creationId xmlns:a16="http://schemas.microsoft.com/office/drawing/2014/main" id="{F5FDCF61-2E69-422A-B472-EF4D2E7447B8}"/>
              </a:ext>
            </a:extLst>
          </p:cNvPr>
          <p:cNvCxnSpPr>
            <a:cxnSpLocks/>
            <a:stCxn id="1109" idx="2"/>
            <a:endCxn id="1106" idx="6"/>
          </p:cNvCxnSpPr>
          <p:nvPr/>
        </p:nvCxnSpPr>
        <p:spPr>
          <a:xfrm flipH="1">
            <a:off x="2247210" y="6079849"/>
            <a:ext cx="87444" cy="7257"/>
          </a:xfrm>
          <a:prstGeom prst="line">
            <a:avLst/>
          </a:prstGeom>
          <a:ln w="19050">
            <a:solidFill>
              <a:srgbClr val="00B050"/>
            </a:solidFill>
          </a:ln>
        </p:spPr>
        <p:style>
          <a:lnRef idx="2">
            <a:schemeClr val="dk1"/>
          </a:lnRef>
          <a:fillRef idx="0">
            <a:schemeClr val="dk1"/>
          </a:fillRef>
          <a:effectRef idx="1">
            <a:schemeClr val="dk1"/>
          </a:effectRef>
          <a:fontRef idx="minor">
            <a:schemeClr val="tx1"/>
          </a:fontRef>
        </p:style>
      </p:cxnSp>
      <p:sp>
        <p:nvSpPr>
          <p:cNvPr id="1106" name="椭圆 1105">
            <a:extLst>
              <a:ext uri="{FF2B5EF4-FFF2-40B4-BE49-F238E27FC236}">
                <a16:creationId xmlns:a16="http://schemas.microsoft.com/office/drawing/2014/main" id="{8A8815D5-BC46-F62A-6EA3-4A3A9B9773C3}"/>
              </a:ext>
            </a:extLst>
          </p:cNvPr>
          <p:cNvSpPr/>
          <p:nvPr/>
        </p:nvSpPr>
        <p:spPr>
          <a:xfrm>
            <a:off x="2169238" y="6048120"/>
            <a:ext cx="77972" cy="77972"/>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07" name="直接连接符 1106">
            <a:extLst>
              <a:ext uri="{FF2B5EF4-FFF2-40B4-BE49-F238E27FC236}">
                <a16:creationId xmlns:a16="http://schemas.microsoft.com/office/drawing/2014/main" id="{A6739426-AC1A-F101-FEB1-F34E954F502E}"/>
              </a:ext>
            </a:extLst>
          </p:cNvPr>
          <p:cNvCxnSpPr>
            <a:cxnSpLocks/>
            <a:stCxn id="1109" idx="0"/>
            <a:endCxn id="1108" idx="5"/>
          </p:cNvCxnSpPr>
          <p:nvPr/>
        </p:nvCxnSpPr>
        <p:spPr>
          <a:xfrm flipH="1" flipV="1">
            <a:off x="2286137" y="5976556"/>
            <a:ext cx="87503" cy="64307"/>
          </a:xfrm>
          <a:prstGeom prst="line">
            <a:avLst/>
          </a:prstGeom>
          <a:ln w="19050">
            <a:solidFill>
              <a:srgbClr val="00B050"/>
            </a:solidFill>
          </a:ln>
        </p:spPr>
        <p:style>
          <a:lnRef idx="2">
            <a:schemeClr val="dk1"/>
          </a:lnRef>
          <a:fillRef idx="0">
            <a:schemeClr val="dk1"/>
          </a:fillRef>
          <a:effectRef idx="1">
            <a:schemeClr val="dk1"/>
          </a:effectRef>
          <a:fontRef idx="minor">
            <a:schemeClr val="tx1"/>
          </a:fontRef>
        </p:style>
      </p:cxnSp>
      <p:sp>
        <p:nvSpPr>
          <p:cNvPr id="1108" name="椭圆 1107">
            <a:extLst>
              <a:ext uri="{FF2B5EF4-FFF2-40B4-BE49-F238E27FC236}">
                <a16:creationId xmlns:a16="http://schemas.microsoft.com/office/drawing/2014/main" id="{CA8EEF0B-4E0A-BDB1-9212-F4DF6870213C}"/>
              </a:ext>
            </a:extLst>
          </p:cNvPr>
          <p:cNvSpPr/>
          <p:nvPr/>
        </p:nvSpPr>
        <p:spPr>
          <a:xfrm>
            <a:off x="2219584" y="5910003"/>
            <a:ext cx="77972" cy="77972"/>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9" name="椭圆 1108">
            <a:extLst>
              <a:ext uri="{FF2B5EF4-FFF2-40B4-BE49-F238E27FC236}">
                <a16:creationId xmlns:a16="http://schemas.microsoft.com/office/drawing/2014/main" id="{6D1D6DAF-B3EA-554E-F8BB-3CBE4BD0E8D1}"/>
              </a:ext>
            </a:extLst>
          </p:cNvPr>
          <p:cNvSpPr/>
          <p:nvPr/>
        </p:nvSpPr>
        <p:spPr>
          <a:xfrm>
            <a:off x="2334654" y="6040863"/>
            <a:ext cx="77972" cy="77972"/>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10" name="直接连接符 1109">
            <a:extLst>
              <a:ext uri="{FF2B5EF4-FFF2-40B4-BE49-F238E27FC236}">
                <a16:creationId xmlns:a16="http://schemas.microsoft.com/office/drawing/2014/main" id="{1D648A29-ED16-CEE3-DCF5-A1F94882CF71}"/>
              </a:ext>
            </a:extLst>
          </p:cNvPr>
          <p:cNvCxnSpPr>
            <a:cxnSpLocks/>
            <a:stCxn id="1106" idx="4"/>
            <a:endCxn id="1097" idx="7"/>
          </p:cNvCxnSpPr>
          <p:nvPr/>
        </p:nvCxnSpPr>
        <p:spPr>
          <a:xfrm flipH="1">
            <a:off x="2135149" y="6126092"/>
            <a:ext cx="73075" cy="149423"/>
          </a:xfrm>
          <a:prstGeom prst="line">
            <a:avLst/>
          </a:prstGeom>
          <a:ln w="19050">
            <a:solidFill>
              <a:srgbClr val="00B050"/>
            </a:solidFill>
          </a:ln>
        </p:spPr>
        <p:style>
          <a:lnRef idx="2">
            <a:schemeClr val="dk1"/>
          </a:lnRef>
          <a:fillRef idx="0">
            <a:schemeClr val="dk1"/>
          </a:fillRef>
          <a:effectRef idx="1">
            <a:schemeClr val="dk1"/>
          </a:effectRef>
          <a:fontRef idx="minor">
            <a:schemeClr val="tx1"/>
          </a:fontRef>
        </p:style>
      </p:cxnSp>
      <p:cxnSp>
        <p:nvCxnSpPr>
          <p:cNvPr id="1111" name="直接连接符 1110">
            <a:extLst>
              <a:ext uri="{FF2B5EF4-FFF2-40B4-BE49-F238E27FC236}">
                <a16:creationId xmlns:a16="http://schemas.microsoft.com/office/drawing/2014/main" id="{4EAFA482-4456-BEEC-B193-276A3403D445}"/>
              </a:ext>
            </a:extLst>
          </p:cNvPr>
          <p:cNvCxnSpPr>
            <a:cxnSpLocks/>
            <a:stCxn id="1108" idx="2"/>
            <a:endCxn id="1098" idx="7"/>
          </p:cNvCxnSpPr>
          <p:nvPr/>
        </p:nvCxnSpPr>
        <p:spPr>
          <a:xfrm flipH="1">
            <a:off x="2060342" y="5948989"/>
            <a:ext cx="159242" cy="8444"/>
          </a:xfrm>
          <a:prstGeom prst="line">
            <a:avLst/>
          </a:prstGeom>
          <a:ln w="19050">
            <a:solidFill>
              <a:srgbClr val="00B050"/>
            </a:solidFill>
          </a:ln>
        </p:spPr>
        <p:style>
          <a:lnRef idx="2">
            <a:schemeClr val="dk1"/>
          </a:lnRef>
          <a:fillRef idx="0">
            <a:schemeClr val="dk1"/>
          </a:fillRef>
          <a:effectRef idx="1">
            <a:schemeClr val="dk1"/>
          </a:effectRef>
          <a:fontRef idx="minor">
            <a:schemeClr val="tx1"/>
          </a:fontRef>
        </p:style>
      </p:cxnSp>
      <p:sp>
        <p:nvSpPr>
          <p:cNvPr id="1112" name="椭圆 1111">
            <a:extLst>
              <a:ext uri="{FF2B5EF4-FFF2-40B4-BE49-F238E27FC236}">
                <a16:creationId xmlns:a16="http://schemas.microsoft.com/office/drawing/2014/main" id="{2E8455D7-DA30-894E-FBCF-83919341C360}"/>
              </a:ext>
            </a:extLst>
          </p:cNvPr>
          <p:cNvSpPr/>
          <p:nvPr/>
        </p:nvSpPr>
        <p:spPr>
          <a:xfrm>
            <a:off x="2302387" y="6251376"/>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cxnSp>
        <p:nvCxnSpPr>
          <p:cNvPr id="1113" name="直接连接符 1112">
            <a:extLst>
              <a:ext uri="{FF2B5EF4-FFF2-40B4-BE49-F238E27FC236}">
                <a16:creationId xmlns:a16="http://schemas.microsoft.com/office/drawing/2014/main" id="{9A613EB1-9907-2972-7490-FC297A3F0305}"/>
              </a:ext>
            </a:extLst>
          </p:cNvPr>
          <p:cNvCxnSpPr>
            <a:cxnSpLocks/>
            <a:stCxn id="1109" idx="4"/>
            <a:endCxn id="1112" idx="0"/>
          </p:cNvCxnSpPr>
          <p:nvPr/>
        </p:nvCxnSpPr>
        <p:spPr>
          <a:xfrm flipH="1">
            <a:off x="2366681" y="6118835"/>
            <a:ext cx="6959" cy="132541"/>
          </a:xfrm>
          <a:prstGeom prst="line">
            <a:avLst/>
          </a:prstGeom>
          <a:ln w="19050">
            <a:solidFill>
              <a:srgbClr val="00B050"/>
            </a:solidFill>
          </a:ln>
        </p:spPr>
        <p:style>
          <a:lnRef idx="2">
            <a:schemeClr val="dk1"/>
          </a:lnRef>
          <a:fillRef idx="0">
            <a:schemeClr val="dk1"/>
          </a:fillRef>
          <a:effectRef idx="1">
            <a:schemeClr val="dk1"/>
          </a:effectRef>
          <a:fontRef idx="minor">
            <a:schemeClr val="tx1"/>
          </a:fontRef>
        </p:style>
      </p:cxnSp>
      <p:sp>
        <p:nvSpPr>
          <p:cNvPr id="1114" name="文本框 1113">
            <a:extLst>
              <a:ext uri="{FF2B5EF4-FFF2-40B4-BE49-F238E27FC236}">
                <a16:creationId xmlns:a16="http://schemas.microsoft.com/office/drawing/2014/main" id="{0BFA2A8D-6C13-7AA6-7F9C-8FA0A287CACC}"/>
              </a:ext>
            </a:extLst>
          </p:cNvPr>
          <p:cNvSpPr txBox="1"/>
          <p:nvPr/>
        </p:nvSpPr>
        <p:spPr>
          <a:xfrm>
            <a:off x="1965573" y="6200292"/>
            <a:ext cx="242374" cy="246221"/>
          </a:xfrm>
          <a:prstGeom prst="rect">
            <a:avLst/>
          </a:prstGeom>
          <a:noFill/>
        </p:spPr>
        <p:txBody>
          <a:bodyPr wrap="none" rtlCol="0">
            <a:spAutoFit/>
          </a:bodyPr>
          <a:lstStyle/>
          <a:p>
            <a:r>
              <a:rPr lang="en-US" altLang="zh-CN" sz="1000" dirty="0">
                <a:latin typeface="Times New Roman" panose="02020603050405020304" pitchFamily="18" charset="0"/>
                <a:cs typeface="Times New Roman" panose="02020603050405020304" pitchFamily="18" charset="0"/>
              </a:rPr>
              <a:t>?</a:t>
            </a:r>
            <a:endParaRPr lang="zh-CN" altLang="en-US" sz="1000" dirty="0">
              <a:latin typeface="Times New Roman" panose="02020603050405020304" pitchFamily="18" charset="0"/>
              <a:cs typeface="Times New Roman" panose="02020603050405020304" pitchFamily="18" charset="0"/>
            </a:endParaRPr>
          </a:p>
        </p:txBody>
      </p:sp>
      <p:cxnSp>
        <p:nvCxnSpPr>
          <p:cNvPr id="1115" name="直接连接符 1114">
            <a:extLst>
              <a:ext uri="{FF2B5EF4-FFF2-40B4-BE49-F238E27FC236}">
                <a16:creationId xmlns:a16="http://schemas.microsoft.com/office/drawing/2014/main" id="{53304986-E1BB-289F-C9B8-08CF29BB2F85}"/>
              </a:ext>
            </a:extLst>
          </p:cNvPr>
          <p:cNvCxnSpPr>
            <a:cxnSpLocks/>
            <a:stCxn id="1112" idx="2"/>
            <a:endCxn id="1097" idx="5"/>
          </p:cNvCxnSpPr>
          <p:nvPr/>
        </p:nvCxnSpPr>
        <p:spPr>
          <a:xfrm flipH="1">
            <a:off x="2135149" y="6319242"/>
            <a:ext cx="167238" cy="52250"/>
          </a:xfrm>
          <a:prstGeom prst="line">
            <a:avLst/>
          </a:prstGeom>
        </p:spPr>
        <p:style>
          <a:lnRef idx="2">
            <a:schemeClr val="dk1"/>
          </a:lnRef>
          <a:fillRef idx="0">
            <a:schemeClr val="dk1"/>
          </a:fillRef>
          <a:effectRef idx="1">
            <a:schemeClr val="dk1"/>
          </a:effectRef>
          <a:fontRef idx="minor">
            <a:schemeClr val="tx1"/>
          </a:fontRef>
        </p:style>
      </p:cxnSp>
      <p:sp>
        <p:nvSpPr>
          <p:cNvPr id="1117" name="椭圆 1116">
            <a:extLst>
              <a:ext uri="{FF2B5EF4-FFF2-40B4-BE49-F238E27FC236}">
                <a16:creationId xmlns:a16="http://schemas.microsoft.com/office/drawing/2014/main" id="{0EC92945-A3D4-9CBF-A4E4-131507167E3B}"/>
              </a:ext>
            </a:extLst>
          </p:cNvPr>
          <p:cNvSpPr/>
          <p:nvPr/>
        </p:nvSpPr>
        <p:spPr>
          <a:xfrm>
            <a:off x="1767213" y="5823478"/>
            <a:ext cx="781104" cy="763257"/>
          </a:xfrm>
          <a:prstGeom prst="ellipse">
            <a:avLst/>
          </a:prstGeom>
          <a:noFill/>
          <a:ln>
            <a:solidFill>
              <a:srgbClr val="00B05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8" name="文本框 1117">
            <a:extLst>
              <a:ext uri="{FF2B5EF4-FFF2-40B4-BE49-F238E27FC236}">
                <a16:creationId xmlns:a16="http://schemas.microsoft.com/office/drawing/2014/main" id="{E7DD88AC-6FBF-C3A9-565D-1482421ED1E9}"/>
              </a:ext>
            </a:extLst>
          </p:cNvPr>
          <p:cNvSpPr txBox="1"/>
          <p:nvPr/>
        </p:nvSpPr>
        <p:spPr>
          <a:xfrm>
            <a:off x="1146961" y="6283988"/>
            <a:ext cx="274434" cy="307777"/>
          </a:xfrm>
          <a:prstGeom prst="rect">
            <a:avLst/>
          </a:prstGeom>
          <a:noFill/>
        </p:spPr>
        <p:txBody>
          <a:bodyPr wrap="none" rtlCol="0">
            <a:spAutoFit/>
          </a:bodyPr>
          <a:lstStyle/>
          <a:p>
            <a:r>
              <a:rPr lang="en-US" altLang="zh-CN" sz="1400" b="1" dirty="0"/>
              <a:t>-</a:t>
            </a:r>
            <a:endParaRPr lang="zh-CN" altLang="en-US" sz="1400" b="1" dirty="0"/>
          </a:p>
        </p:txBody>
      </p:sp>
      <p:sp>
        <p:nvSpPr>
          <p:cNvPr id="2" name="椭圆 1">
            <a:extLst>
              <a:ext uri="{FF2B5EF4-FFF2-40B4-BE49-F238E27FC236}">
                <a16:creationId xmlns:a16="http://schemas.microsoft.com/office/drawing/2014/main" id="{4C23C8D6-A839-6D23-9E00-63E9EF3CA6C4}"/>
              </a:ext>
            </a:extLst>
          </p:cNvPr>
          <p:cNvSpPr/>
          <p:nvPr/>
        </p:nvSpPr>
        <p:spPr>
          <a:xfrm>
            <a:off x="473980" y="512571"/>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3" name="椭圆 2">
            <a:extLst>
              <a:ext uri="{FF2B5EF4-FFF2-40B4-BE49-F238E27FC236}">
                <a16:creationId xmlns:a16="http://schemas.microsoft.com/office/drawing/2014/main" id="{478759C4-CA64-3382-4C71-06CB0AA82EF1}"/>
              </a:ext>
            </a:extLst>
          </p:cNvPr>
          <p:cNvSpPr/>
          <p:nvPr/>
        </p:nvSpPr>
        <p:spPr>
          <a:xfrm>
            <a:off x="778780" y="885832"/>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4" name="椭圆 3">
            <a:extLst>
              <a:ext uri="{FF2B5EF4-FFF2-40B4-BE49-F238E27FC236}">
                <a16:creationId xmlns:a16="http://schemas.microsoft.com/office/drawing/2014/main" id="{8EA0B01B-BF54-5901-95F7-67A4C0CFB68C}"/>
              </a:ext>
            </a:extLst>
          </p:cNvPr>
          <p:cNvSpPr/>
          <p:nvPr/>
        </p:nvSpPr>
        <p:spPr>
          <a:xfrm>
            <a:off x="832694" y="1323726"/>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5" name="直接连接符 4">
            <a:extLst>
              <a:ext uri="{FF2B5EF4-FFF2-40B4-BE49-F238E27FC236}">
                <a16:creationId xmlns:a16="http://schemas.microsoft.com/office/drawing/2014/main" id="{6B163F0B-2BAC-0CFC-25A4-7A0803F8DB7D}"/>
              </a:ext>
            </a:extLst>
          </p:cNvPr>
          <p:cNvCxnSpPr>
            <a:cxnSpLocks/>
            <a:stCxn id="2" idx="3"/>
          </p:cNvCxnSpPr>
          <p:nvPr/>
        </p:nvCxnSpPr>
        <p:spPr>
          <a:xfrm flipH="1">
            <a:off x="251333" y="628425"/>
            <a:ext cx="241478" cy="237530"/>
          </a:xfrm>
          <a:prstGeom prst="line">
            <a:avLst/>
          </a:prstGeom>
        </p:spPr>
        <p:style>
          <a:lnRef idx="2">
            <a:schemeClr val="dk1"/>
          </a:lnRef>
          <a:fillRef idx="0">
            <a:schemeClr val="dk1"/>
          </a:fillRef>
          <a:effectRef idx="1">
            <a:schemeClr val="dk1"/>
          </a:effectRef>
          <a:fontRef idx="minor">
            <a:schemeClr val="tx1"/>
          </a:fontRef>
        </p:style>
      </p:cxnSp>
      <p:cxnSp>
        <p:nvCxnSpPr>
          <p:cNvPr id="6" name="直接连接符 5">
            <a:extLst>
              <a:ext uri="{FF2B5EF4-FFF2-40B4-BE49-F238E27FC236}">
                <a16:creationId xmlns:a16="http://schemas.microsoft.com/office/drawing/2014/main" id="{44344037-CC83-B278-77A4-08DE05948C0C}"/>
              </a:ext>
            </a:extLst>
          </p:cNvPr>
          <p:cNvCxnSpPr>
            <a:cxnSpLocks/>
            <a:stCxn id="2" idx="5"/>
            <a:endCxn id="3" idx="1"/>
          </p:cNvCxnSpPr>
          <p:nvPr/>
        </p:nvCxnSpPr>
        <p:spPr>
          <a:xfrm>
            <a:off x="583737" y="628425"/>
            <a:ext cx="213874" cy="277284"/>
          </a:xfrm>
          <a:prstGeom prst="line">
            <a:avLst/>
          </a:prstGeom>
        </p:spPr>
        <p:style>
          <a:lnRef idx="2">
            <a:schemeClr val="dk1"/>
          </a:lnRef>
          <a:fillRef idx="0">
            <a:schemeClr val="dk1"/>
          </a:fillRef>
          <a:effectRef idx="1">
            <a:schemeClr val="dk1"/>
          </a:effectRef>
          <a:fontRef idx="minor">
            <a:schemeClr val="tx1"/>
          </a:fontRef>
        </p:style>
      </p:cxnSp>
      <p:cxnSp>
        <p:nvCxnSpPr>
          <p:cNvPr id="7" name="直接连接符 6">
            <a:extLst>
              <a:ext uri="{FF2B5EF4-FFF2-40B4-BE49-F238E27FC236}">
                <a16:creationId xmlns:a16="http://schemas.microsoft.com/office/drawing/2014/main" id="{D376620F-CAF0-7E22-9DC4-CD2996856CDD}"/>
              </a:ext>
            </a:extLst>
          </p:cNvPr>
          <p:cNvCxnSpPr>
            <a:cxnSpLocks/>
          </p:cNvCxnSpPr>
          <p:nvPr/>
        </p:nvCxnSpPr>
        <p:spPr>
          <a:xfrm>
            <a:off x="296796" y="981809"/>
            <a:ext cx="131721" cy="292580"/>
          </a:xfrm>
          <a:prstGeom prst="line">
            <a:avLst/>
          </a:prstGeom>
        </p:spPr>
        <p:style>
          <a:lnRef idx="2">
            <a:schemeClr val="dk1"/>
          </a:lnRef>
          <a:fillRef idx="0">
            <a:schemeClr val="dk1"/>
          </a:fillRef>
          <a:effectRef idx="1">
            <a:schemeClr val="dk1"/>
          </a:effectRef>
          <a:fontRef idx="minor">
            <a:schemeClr val="tx1"/>
          </a:fontRef>
        </p:style>
      </p:cxnSp>
      <p:cxnSp>
        <p:nvCxnSpPr>
          <p:cNvPr id="8" name="直接连接符 7">
            <a:extLst>
              <a:ext uri="{FF2B5EF4-FFF2-40B4-BE49-F238E27FC236}">
                <a16:creationId xmlns:a16="http://schemas.microsoft.com/office/drawing/2014/main" id="{425925AD-DA40-4201-D6F1-A02A8E2895E2}"/>
              </a:ext>
            </a:extLst>
          </p:cNvPr>
          <p:cNvCxnSpPr>
            <a:cxnSpLocks/>
            <a:stCxn id="3" idx="3"/>
          </p:cNvCxnSpPr>
          <p:nvPr/>
        </p:nvCxnSpPr>
        <p:spPr>
          <a:xfrm flipH="1">
            <a:off x="519443" y="1001686"/>
            <a:ext cx="278168" cy="272703"/>
          </a:xfrm>
          <a:prstGeom prst="line">
            <a:avLst/>
          </a:prstGeom>
        </p:spPr>
        <p:style>
          <a:lnRef idx="2">
            <a:schemeClr val="dk1"/>
          </a:lnRef>
          <a:fillRef idx="0">
            <a:schemeClr val="dk1"/>
          </a:fillRef>
          <a:effectRef idx="1">
            <a:schemeClr val="dk1"/>
          </a:effectRef>
          <a:fontRef idx="minor">
            <a:schemeClr val="tx1"/>
          </a:fontRef>
        </p:style>
      </p:cxnSp>
      <p:cxnSp>
        <p:nvCxnSpPr>
          <p:cNvPr id="9" name="直接连接符 8">
            <a:extLst>
              <a:ext uri="{FF2B5EF4-FFF2-40B4-BE49-F238E27FC236}">
                <a16:creationId xmlns:a16="http://schemas.microsoft.com/office/drawing/2014/main" id="{8562FB19-FFF4-95ED-CB59-7121FF4A19E5}"/>
              </a:ext>
            </a:extLst>
          </p:cNvPr>
          <p:cNvCxnSpPr>
            <a:cxnSpLocks/>
            <a:stCxn id="18" idx="2"/>
            <a:endCxn id="3" idx="7"/>
          </p:cNvCxnSpPr>
          <p:nvPr/>
        </p:nvCxnSpPr>
        <p:spPr>
          <a:xfrm flipH="1">
            <a:off x="888537" y="876154"/>
            <a:ext cx="247571" cy="29555"/>
          </a:xfrm>
          <a:prstGeom prst="line">
            <a:avLst/>
          </a:prstGeom>
        </p:spPr>
        <p:style>
          <a:lnRef idx="2">
            <a:schemeClr val="dk1"/>
          </a:lnRef>
          <a:fillRef idx="0">
            <a:schemeClr val="dk1"/>
          </a:fillRef>
          <a:effectRef idx="1">
            <a:schemeClr val="dk1"/>
          </a:effectRef>
          <a:fontRef idx="minor">
            <a:schemeClr val="tx1"/>
          </a:fontRef>
        </p:style>
      </p:cxnSp>
      <p:cxnSp>
        <p:nvCxnSpPr>
          <p:cNvPr id="10" name="直接连接符 9">
            <a:extLst>
              <a:ext uri="{FF2B5EF4-FFF2-40B4-BE49-F238E27FC236}">
                <a16:creationId xmlns:a16="http://schemas.microsoft.com/office/drawing/2014/main" id="{82CB249A-127A-DEB7-B9C7-304CC960F414}"/>
              </a:ext>
            </a:extLst>
          </p:cNvPr>
          <p:cNvCxnSpPr>
            <a:cxnSpLocks/>
            <a:stCxn id="4" idx="0"/>
            <a:endCxn id="3" idx="4"/>
          </p:cNvCxnSpPr>
          <p:nvPr/>
        </p:nvCxnSpPr>
        <p:spPr>
          <a:xfrm flipH="1" flipV="1">
            <a:off x="843074" y="1021563"/>
            <a:ext cx="53914" cy="302163"/>
          </a:xfrm>
          <a:prstGeom prst="line">
            <a:avLst/>
          </a:prstGeom>
        </p:spPr>
        <p:style>
          <a:lnRef idx="2">
            <a:schemeClr val="dk1"/>
          </a:lnRef>
          <a:fillRef idx="0">
            <a:schemeClr val="dk1"/>
          </a:fillRef>
          <a:effectRef idx="1">
            <a:schemeClr val="dk1"/>
          </a:effectRef>
          <a:fontRef idx="minor">
            <a:schemeClr val="tx1"/>
          </a:fontRef>
        </p:style>
      </p:cxnSp>
      <p:cxnSp>
        <p:nvCxnSpPr>
          <p:cNvPr id="11" name="直接连接符 10">
            <a:extLst>
              <a:ext uri="{FF2B5EF4-FFF2-40B4-BE49-F238E27FC236}">
                <a16:creationId xmlns:a16="http://schemas.microsoft.com/office/drawing/2014/main" id="{7E058730-B1F6-95BF-E43E-B7B753965A7C}"/>
              </a:ext>
            </a:extLst>
          </p:cNvPr>
          <p:cNvCxnSpPr>
            <a:cxnSpLocks/>
            <a:stCxn id="17" idx="1"/>
            <a:endCxn id="3" idx="5"/>
          </p:cNvCxnSpPr>
          <p:nvPr/>
        </p:nvCxnSpPr>
        <p:spPr>
          <a:xfrm flipH="1" flipV="1">
            <a:off x="888537" y="1001686"/>
            <a:ext cx="341209" cy="144561"/>
          </a:xfrm>
          <a:prstGeom prst="line">
            <a:avLst/>
          </a:prstGeom>
        </p:spPr>
        <p:style>
          <a:lnRef idx="2">
            <a:schemeClr val="dk1"/>
          </a:lnRef>
          <a:fillRef idx="0">
            <a:schemeClr val="dk1"/>
          </a:fillRef>
          <a:effectRef idx="1">
            <a:schemeClr val="dk1"/>
          </a:effectRef>
          <a:fontRef idx="minor">
            <a:schemeClr val="tx1"/>
          </a:fontRef>
        </p:style>
      </p:cxnSp>
      <p:cxnSp>
        <p:nvCxnSpPr>
          <p:cNvPr id="12" name="直接连接符 11">
            <a:extLst>
              <a:ext uri="{FF2B5EF4-FFF2-40B4-BE49-F238E27FC236}">
                <a16:creationId xmlns:a16="http://schemas.microsoft.com/office/drawing/2014/main" id="{04072FC2-3BEE-7F8B-ECC6-457EBFC8272D}"/>
              </a:ext>
            </a:extLst>
          </p:cNvPr>
          <p:cNvCxnSpPr>
            <a:cxnSpLocks/>
            <a:stCxn id="18" idx="5"/>
            <a:endCxn id="17" idx="0"/>
          </p:cNvCxnSpPr>
          <p:nvPr/>
        </p:nvCxnSpPr>
        <p:spPr>
          <a:xfrm>
            <a:off x="1245865" y="924142"/>
            <a:ext cx="29344" cy="202228"/>
          </a:xfrm>
          <a:prstGeom prst="line">
            <a:avLst/>
          </a:prstGeom>
        </p:spPr>
        <p:style>
          <a:lnRef idx="2">
            <a:schemeClr val="dk1"/>
          </a:lnRef>
          <a:fillRef idx="0">
            <a:schemeClr val="dk1"/>
          </a:fillRef>
          <a:effectRef idx="1">
            <a:schemeClr val="dk1"/>
          </a:effectRef>
          <a:fontRef idx="minor">
            <a:schemeClr val="tx1"/>
          </a:fontRef>
        </p:style>
      </p:cxnSp>
      <p:cxnSp>
        <p:nvCxnSpPr>
          <p:cNvPr id="13" name="直接连接符 12">
            <a:extLst>
              <a:ext uri="{FF2B5EF4-FFF2-40B4-BE49-F238E27FC236}">
                <a16:creationId xmlns:a16="http://schemas.microsoft.com/office/drawing/2014/main" id="{CAA3C264-C935-2B06-FB67-EF338E77138F}"/>
              </a:ext>
            </a:extLst>
          </p:cNvPr>
          <p:cNvCxnSpPr>
            <a:cxnSpLocks/>
            <a:stCxn id="2" idx="4"/>
          </p:cNvCxnSpPr>
          <p:nvPr/>
        </p:nvCxnSpPr>
        <p:spPr>
          <a:xfrm flipH="1">
            <a:off x="473980" y="648302"/>
            <a:ext cx="64294" cy="606210"/>
          </a:xfrm>
          <a:prstGeom prst="line">
            <a:avLst/>
          </a:prstGeom>
        </p:spPr>
        <p:style>
          <a:lnRef idx="2">
            <a:schemeClr val="dk1"/>
          </a:lnRef>
          <a:fillRef idx="0">
            <a:schemeClr val="dk1"/>
          </a:fillRef>
          <a:effectRef idx="1">
            <a:schemeClr val="dk1"/>
          </a:effectRef>
          <a:fontRef idx="minor">
            <a:schemeClr val="tx1"/>
          </a:fontRef>
        </p:style>
      </p:cxnSp>
      <p:cxnSp>
        <p:nvCxnSpPr>
          <p:cNvPr id="14" name="直接连接符 13">
            <a:extLst>
              <a:ext uri="{FF2B5EF4-FFF2-40B4-BE49-F238E27FC236}">
                <a16:creationId xmlns:a16="http://schemas.microsoft.com/office/drawing/2014/main" id="{B70584C8-CAE0-87A0-1BD5-E15E07D7C7B0}"/>
              </a:ext>
            </a:extLst>
          </p:cNvPr>
          <p:cNvCxnSpPr>
            <a:cxnSpLocks/>
            <a:endCxn id="4" idx="2"/>
          </p:cNvCxnSpPr>
          <p:nvPr/>
        </p:nvCxnSpPr>
        <p:spPr>
          <a:xfrm>
            <a:off x="517724" y="1370236"/>
            <a:ext cx="314970" cy="21356"/>
          </a:xfrm>
          <a:prstGeom prst="line">
            <a:avLst/>
          </a:prstGeom>
        </p:spPr>
        <p:style>
          <a:lnRef idx="2">
            <a:schemeClr val="dk1"/>
          </a:lnRef>
          <a:fillRef idx="0">
            <a:schemeClr val="dk1"/>
          </a:fillRef>
          <a:effectRef idx="1">
            <a:schemeClr val="dk1"/>
          </a:effectRef>
          <a:fontRef idx="minor">
            <a:schemeClr val="tx1"/>
          </a:fontRef>
        </p:style>
      </p:cxnSp>
      <p:sp>
        <p:nvSpPr>
          <p:cNvPr id="15" name="椭圆 14">
            <a:extLst>
              <a:ext uri="{FF2B5EF4-FFF2-40B4-BE49-F238E27FC236}">
                <a16:creationId xmlns:a16="http://schemas.microsoft.com/office/drawing/2014/main" id="{FB700D1F-3528-CE8F-6613-19C4B018977F}"/>
              </a:ext>
            </a:extLst>
          </p:cNvPr>
          <p:cNvSpPr/>
          <p:nvPr/>
        </p:nvSpPr>
        <p:spPr>
          <a:xfrm>
            <a:off x="404442" y="1257983"/>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6" name="椭圆 15">
            <a:extLst>
              <a:ext uri="{FF2B5EF4-FFF2-40B4-BE49-F238E27FC236}">
                <a16:creationId xmlns:a16="http://schemas.microsoft.com/office/drawing/2014/main" id="{C2CA588C-76D8-BE15-974D-B5468F63344A}"/>
              </a:ext>
            </a:extLst>
          </p:cNvPr>
          <p:cNvSpPr/>
          <p:nvPr/>
        </p:nvSpPr>
        <p:spPr>
          <a:xfrm>
            <a:off x="214878" y="848967"/>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17" name="椭圆 16">
            <a:extLst>
              <a:ext uri="{FF2B5EF4-FFF2-40B4-BE49-F238E27FC236}">
                <a16:creationId xmlns:a16="http://schemas.microsoft.com/office/drawing/2014/main" id="{B5644E5F-D34F-3034-E863-379E4FE99028}"/>
              </a:ext>
            </a:extLst>
          </p:cNvPr>
          <p:cNvSpPr/>
          <p:nvPr/>
        </p:nvSpPr>
        <p:spPr>
          <a:xfrm>
            <a:off x="1210915" y="1126370"/>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8" name="椭圆 17">
            <a:extLst>
              <a:ext uri="{FF2B5EF4-FFF2-40B4-BE49-F238E27FC236}">
                <a16:creationId xmlns:a16="http://schemas.microsoft.com/office/drawing/2014/main" id="{60933AD3-3B4B-A322-7200-7361BD8338DE}"/>
              </a:ext>
            </a:extLst>
          </p:cNvPr>
          <p:cNvSpPr/>
          <p:nvPr/>
        </p:nvSpPr>
        <p:spPr>
          <a:xfrm>
            <a:off x="1136108" y="808288"/>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9" name="文本框 18">
            <a:extLst>
              <a:ext uri="{FF2B5EF4-FFF2-40B4-BE49-F238E27FC236}">
                <a16:creationId xmlns:a16="http://schemas.microsoft.com/office/drawing/2014/main" id="{133E9404-3DA8-6779-655C-5DAB0DD46995}"/>
              </a:ext>
            </a:extLst>
          </p:cNvPr>
          <p:cNvSpPr txBox="1"/>
          <p:nvPr/>
        </p:nvSpPr>
        <p:spPr>
          <a:xfrm>
            <a:off x="699143" y="809993"/>
            <a:ext cx="292068" cy="276999"/>
          </a:xfrm>
          <a:prstGeom prst="rect">
            <a:avLst/>
          </a:prstGeom>
          <a:noFill/>
        </p:spPr>
        <p:txBody>
          <a:bodyPr wrap="non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cxnSp>
        <p:nvCxnSpPr>
          <p:cNvPr id="20" name="直接连接符 19">
            <a:extLst>
              <a:ext uri="{FF2B5EF4-FFF2-40B4-BE49-F238E27FC236}">
                <a16:creationId xmlns:a16="http://schemas.microsoft.com/office/drawing/2014/main" id="{2F650439-270E-2D7D-276C-44CD545B0899}"/>
              </a:ext>
            </a:extLst>
          </p:cNvPr>
          <p:cNvCxnSpPr>
            <a:cxnSpLocks/>
          </p:cNvCxnSpPr>
          <p:nvPr/>
        </p:nvCxnSpPr>
        <p:spPr>
          <a:xfrm flipH="1">
            <a:off x="853809" y="583200"/>
            <a:ext cx="34728" cy="311085"/>
          </a:xfrm>
          <a:prstGeom prst="line">
            <a:avLst/>
          </a:prstGeom>
        </p:spPr>
        <p:style>
          <a:lnRef idx="2">
            <a:schemeClr val="dk1"/>
          </a:lnRef>
          <a:fillRef idx="0">
            <a:schemeClr val="dk1"/>
          </a:fillRef>
          <a:effectRef idx="1">
            <a:schemeClr val="dk1"/>
          </a:effectRef>
          <a:fontRef idx="minor">
            <a:schemeClr val="tx1"/>
          </a:fontRef>
        </p:style>
      </p:cxnSp>
      <p:sp>
        <p:nvSpPr>
          <p:cNvPr id="21" name="椭圆 20">
            <a:extLst>
              <a:ext uri="{FF2B5EF4-FFF2-40B4-BE49-F238E27FC236}">
                <a16:creationId xmlns:a16="http://schemas.microsoft.com/office/drawing/2014/main" id="{50C392BC-E334-CFBF-9176-D7FA99335834}"/>
              </a:ext>
            </a:extLst>
          </p:cNvPr>
          <p:cNvSpPr/>
          <p:nvPr/>
        </p:nvSpPr>
        <p:spPr>
          <a:xfrm>
            <a:off x="830950" y="494782"/>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2" name="文本框 21">
            <a:extLst>
              <a:ext uri="{FF2B5EF4-FFF2-40B4-BE49-F238E27FC236}">
                <a16:creationId xmlns:a16="http://schemas.microsoft.com/office/drawing/2014/main" id="{3722084B-929A-55C2-4864-0CBE7EB63CAF}"/>
              </a:ext>
            </a:extLst>
          </p:cNvPr>
          <p:cNvSpPr txBox="1"/>
          <p:nvPr/>
        </p:nvSpPr>
        <p:spPr>
          <a:xfrm>
            <a:off x="145728" y="738183"/>
            <a:ext cx="274434" cy="307777"/>
          </a:xfrm>
          <a:prstGeom prst="rect">
            <a:avLst/>
          </a:prstGeom>
          <a:noFill/>
        </p:spPr>
        <p:txBody>
          <a:bodyPr wrap="none" rtlCol="0">
            <a:spAutoFit/>
          </a:bodyPr>
          <a:lstStyle/>
          <a:p>
            <a:r>
              <a:rPr lang="en-US" altLang="zh-CN" sz="1400" b="1" dirty="0"/>
              <a:t>-</a:t>
            </a:r>
            <a:endParaRPr lang="zh-CN" altLang="en-US" sz="1400" b="1" dirty="0"/>
          </a:p>
        </p:txBody>
      </p:sp>
      <p:sp>
        <p:nvSpPr>
          <p:cNvPr id="23" name="文本框 22">
            <a:extLst>
              <a:ext uri="{FF2B5EF4-FFF2-40B4-BE49-F238E27FC236}">
                <a16:creationId xmlns:a16="http://schemas.microsoft.com/office/drawing/2014/main" id="{DDFB7787-6EB9-329A-3CC6-02BF929EFED2}"/>
              </a:ext>
            </a:extLst>
          </p:cNvPr>
          <p:cNvSpPr txBox="1"/>
          <p:nvPr/>
        </p:nvSpPr>
        <p:spPr>
          <a:xfrm>
            <a:off x="1058243" y="737208"/>
            <a:ext cx="292068" cy="276999"/>
          </a:xfrm>
          <a:prstGeom prst="rect">
            <a:avLst/>
          </a:prstGeom>
          <a:noFill/>
        </p:spPr>
        <p:txBody>
          <a:bodyPr wrap="non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sp>
        <p:nvSpPr>
          <p:cNvPr id="37" name="文本框 36">
            <a:extLst>
              <a:ext uri="{FF2B5EF4-FFF2-40B4-BE49-F238E27FC236}">
                <a16:creationId xmlns:a16="http://schemas.microsoft.com/office/drawing/2014/main" id="{09C7469F-D576-02B2-B316-83145508E68D}"/>
              </a:ext>
            </a:extLst>
          </p:cNvPr>
          <p:cNvSpPr txBox="1"/>
          <p:nvPr/>
        </p:nvSpPr>
        <p:spPr>
          <a:xfrm>
            <a:off x="341720" y="1154720"/>
            <a:ext cx="274434" cy="307777"/>
          </a:xfrm>
          <a:prstGeom prst="rect">
            <a:avLst/>
          </a:prstGeom>
          <a:noFill/>
        </p:spPr>
        <p:txBody>
          <a:bodyPr wrap="none" rtlCol="0">
            <a:spAutoFit/>
          </a:bodyPr>
          <a:lstStyle/>
          <a:p>
            <a:r>
              <a:rPr lang="en-US" altLang="zh-CN" sz="1400" b="1" dirty="0"/>
              <a:t>-</a:t>
            </a:r>
            <a:endParaRPr lang="zh-CN" altLang="en-US" sz="1400" b="1" dirty="0"/>
          </a:p>
        </p:txBody>
      </p:sp>
      <p:sp>
        <p:nvSpPr>
          <p:cNvPr id="38" name="矩形 37">
            <a:extLst>
              <a:ext uri="{FF2B5EF4-FFF2-40B4-BE49-F238E27FC236}">
                <a16:creationId xmlns:a16="http://schemas.microsoft.com/office/drawing/2014/main" id="{B5F3D2A2-21AE-628E-0B59-31E6B53E8B70}"/>
              </a:ext>
            </a:extLst>
          </p:cNvPr>
          <p:cNvSpPr/>
          <p:nvPr/>
        </p:nvSpPr>
        <p:spPr>
          <a:xfrm>
            <a:off x="161249" y="415281"/>
            <a:ext cx="1211944" cy="1065535"/>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文本框 38">
            <a:extLst>
              <a:ext uri="{FF2B5EF4-FFF2-40B4-BE49-F238E27FC236}">
                <a16:creationId xmlns:a16="http://schemas.microsoft.com/office/drawing/2014/main" id="{5947F67C-D060-C8BC-C982-4D807A562090}"/>
              </a:ext>
            </a:extLst>
          </p:cNvPr>
          <p:cNvSpPr txBox="1"/>
          <p:nvPr/>
        </p:nvSpPr>
        <p:spPr>
          <a:xfrm>
            <a:off x="3142036" y="911332"/>
            <a:ext cx="242374" cy="246221"/>
          </a:xfrm>
          <a:prstGeom prst="rect">
            <a:avLst/>
          </a:prstGeom>
          <a:noFill/>
        </p:spPr>
        <p:txBody>
          <a:bodyPr wrap="none" rtlCol="0">
            <a:spAutoFit/>
          </a:bodyPr>
          <a:lstStyle/>
          <a:p>
            <a:r>
              <a:rPr lang="en-US" altLang="zh-CN" sz="1000" dirty="0">
                <a:latin typeface="Times New Roman" panose="02020603050405020304" pitchFamily="18" charset="0"/>
                <a:cs typeface="Times New Roman" panose="02020603050405020304" pitchFamily="18" charset="0"/>
              </a:rPr>
              <a:t>?</a:t>
            </a:r>
            <a:endParaRPr lang="zh-CN" altLang="en-US" sz="1000" dirty="0">
              <a:latin typeface="Times New Roman" panose="02020603050405020304" pitchFamily="18" charset="0"/>
              <a:cs typeface="Times New Roman" panose="02020603050405020304" pitchFamily="18" charset="0"/>
            </a:endParaRPr>
          </a:p>
        </p:txBody>
      </p:sp>
      <p:sp>
        <p:nvSpPr>
          <p:cNvPr id="40" name="文本框 39">
            <a:extLst>
              <a:ext uri="{FF2B5EF4-FFF2-40B4-BE49-F238E27FC236}">
                <a16:creationId xmlns:a16="http://schemas.microsoft.com/office/drawing/2014/main" id="{5363F843-1D64-2963-08B9-82EFD7E06762}"/>
              </a:ext>
            </a:extLst>
          </p:cNvPr>
          <p:cNvSpPr txBox="1"/>
          <p:nvPr/>
        </p:nvSpPr>
        <p:spPr>
          <a:xfrm>
            <a:off x="3396715" y="913190"/>
            <a:ext cx="242374" cy="246221"/>
          </a:xfrm>
          <a:prstGeom prst="rect">
            <a:avLst/>
          </a:prstGeom>
          <a:noFill/>
        </p:spPr>
        <p:txBody>
          <a:bodyPr wrap="none" rtlCol="0">
            <a:spAutoFit/>
          </a:bodyPr>
          <a:lstStyle/>
          <a:p>
            <a:r>
              <a:rPr lang="en-US" altLang="zh-CN" sz="1000" dirty="0">
                <a:latin typeface="Times New Roman" panose="02020603050405020304" pitchFamily="18" charset="0"/>
                <a:cs typeface="Times New Roman" panose="02020603050405020304" pitchFamily="18" charset="0"/>
              </a:rPr>
              <a:t>?</a:t>
            </a:r>
            <a:endParaRPr lang="zh-CN" altLang="en-US" sz="1000" dirty="0">
              <a:latin typeface="Times New Roman" panose="02020603050405020304" pitchFamily="18" charset="0"/>
              <a:cs typeface="Times New Roman" panose="02020603050405020304" pitchFamily="18" charset="0"/>
            </a:endParaRPr>
          </a:p>
        </p:txBody>
      </p:sp>
      <p:sp>
        <p:nvSpPr>
          <p:cNvPr id="43" name="椭圆 42">
            <a:extLst>
              <a:ext uri="{FF2B5EF4-FFF2-40B4-BE49-F238E27FC236}">
                <a16:creationId xmlns:a16="http://schemas.microsoft.com/office/drawing/2014/main" id="{77147513-A85F-54B0-23F8-12F170AA6FBB}"/>
              </a:ext>
            </a:extLst>
          </p:cNvPr>
          <p:cNvSpPr/>
          <p:nvPr/>
        </p:nvSpPr>
        <p:spPr>
          <a:xfrm>
            <a:off x="5451952" y="853165"/>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44" name="椭圆 43">
            <a:extLst>
              <a:ext uri="{FF2B5EF4-FFF2-40B4-BE49-F238E27FC236}">
                <a16:creationId xmlns:a16="http://schemas.microsoft.com/office/drawing/2014/main" id="{408F2D63-9D39-4654-A1D5-450096F6C1F9}"/>
              </a:ext>
            </a:extLst>
          </p:cNvPr>
          <p:cNvSpPr/>
          <p:nvPr/>
        </p:nvSpPr>
        <p:spPr>
          <a:xfrm>
            <a:off x="5756752" y="1226426"/>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45" name="椭圆 44">
            <a:extLst>
              <a:ext uri="{FF2B5EF4-FFF2-40B4-BE49-F238E27FC236}">
                <a16:creationId xmlns:a16="http://schemas.microsoft.com/office/drawing/2014/main" id="{A29D0E5B-23AF-1FBC-C735-75F194391557}"/>
              </a:ext>
            </a:extLst>
          </p:cNvPr>
          <p:cNvSpPr/>
          <p:nvPr/>
        </p:nvSpPr>
        <p:spPr>
          <a:xfrm>
            <a:off x="5810666" y="1664320"/>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46" name="直接连接符 45">
            <a:extLst>
              <a:ext uri="{FF2B5EF4-FFF2-40B4-BE49-F238E27FC236}">
                <a16:creationId xmlns:a16="http://schemas.microsoft.com/office/drawing/2014/main" id="{09FCE3BE-E99D-3D20-0D56-ACF491B80EC2}"/>
              </a:ext>
            </a:extLst>
          </p:cNvPr>
          <p:cNvCxnSpPr>
            <a:cxnSpLocks/>
            <a:stCxn id="43" idx="3"/>
          </p:cNvCxnSpPr>
          <p:nvPr/>
        </p:nvCxnSpPr>
        <p:spPr>
          <a:xfrm flipH="1">
            <a:off x="5229305" y="969019"/>
            <a:ext cx="241478" cy="237530"/>
          </a:xfrm>
          <a:prstGeom prst="line">
            <a:avLst/>
          </a:prstGeom>
        </p:spPr>
        <p:style>
          <a:lnRef idx="2">
            <a:schemeClr val="dk1"/>
          </a:lnRef>
          <a:fillRef idx="0">
            <a:schemeClr val="dk1"/>
          </a:fillRef>
          <a:effectRef idx="1">
            <a:schemeClr val="dk1"/>
          </a:effectRef>
          <a:fontRef idx="minor">
            <a:schemeClr val="tx1"/>
          </a:fontRef>
        </p:style>
      </p:cxnSp>
      <p:cxnSp>
        <p:nvCxnSpPr>
          <p:cNvPr id="47" name="直接连接符 46">
            <a:extLst>
              <a:ext uri="{FF2B5EF4-FFF2-40B4-BE49-F238E27FC236}">
                <a16:creationId xmlns:a16="http://schemas.microsoft.com/office/drawing/2014/main" id="{10826B96-5F39-1B54-5828-03702711FFD8}"/>
              </a:ext>
            </a:extLst>
          </p:cNvPr>
          <p:cNvCxnSpPr>
            <a:cxnSpLocks/>
            <a:stCxn id="43" idx="5"/>
            <a:endCxn id="44" idx="1"/>
          </p:cNvCxnSpPr>
          <p:nvPr/>
        </p:nvCxnSpPr>
        <p:spPr>
          <a:xfrm>
            <a:off x="5561709" y="969019"/>
            <a:ext cx="213874" cy="277284"/>
          </a:xfrm>
          <a:prstGeom prst="line">
            <a:avLst/>
          </a:prstGeom>
        </p:spPr>
        <p:style>
          <a:lnRef idx="2">
            <a:schemeClr val="dk1"/>
          </a:lnRef>
          <a:fillRef idx="0">
            <a:schemeClr val="dk1"/>
          </a:fillRef>
          <a:effectRef idx="1">
            <a:schemeClr val="dk1"/>
          </a:effectRef>
          <a:fontRef idx="minor">
            <a:schemeClr val="tx1"/>
          </a:fontRef>
        </p:style>
      </p:cxnSp>
      <p:cxnSp>
        <p:nvCxnSpPr>
          <p:cNvPr id="48" name="直接连接符 47">
            <a:extLst>
              <a:ext uri="{FF2B5EF4-FFF2-40B4-BE49-F238E27FC236}">
                <a16:creationId xmlns:a16="http://schemas.microsoft.com/office/drawing/2014/main" id="{F3F4FB75-43E5-E7A8-80E3-D2B615D090BF}"/>
              </a:ext>
            </a:extLst>
          </p:cNvPr>
          <p:cNvCxnSpPr>
            <a:cxnSpLocks/>
          </p:cNvCxnSpPr>
          <p:nvPr/>
        </p:nvCxnSpPr>
        <p:spPr>
          <a:xfrm>
            <a:off x="5274768" y="1322403"/>
            <a:ext cx="131721" cy="292580"/>
          </a:xfrm>
          <a:prstGeom prst="line">
            <a:avLst/>
          </a:prstGeom>
        </p:spPr>
        <p:style>
          <a:lnRef idx="2">
            <a:schemeClr val="dk1"/>
          </a:lnRef>
          <a:fillRef idx="0">
            <a:schemeClr val="dk1"/>
          </a:fillRef>
          <a:effectRef idx="1">
            <a:schemeClr val="dk1"/>
          </a:effectRef>
          <a:fontRef idx="minor">
            <a:schemeClr val="tx1"/>
          </a:fontRef>
        </p:style>
      </p:cxnSp>
      <p:cxnSp>
        <p:nvCxnSpPr>
          <p:cNvPr id="49" name="直接连接符 48">
            <a:extLst>
              <a:ext uri="{FF2B5EF4-FFF2-40B4-BE49-F238E27FC236}">
                <a16:creationId xmlns:a16="http://schemas.microsoft.com/office/drawing/2014/main" id="{0D31B76E-C8E3-8D8D-5901-01FA9FB13C7B}"/>
              </a:ext>
            </a:extLst>
          </p:cNvPr>
          <p:cNvCxnSpPr>
            <a:cxnSpLocks/>
            <a:stCxn id="44" idx="3"/>
          </p:cNvCxnSpPr>
          <p:nvPr/>
        </p:nvCxnSpPr>
        <p:spPr>
          <a:xfrm flipH="1">
            <a:off x="5497415" y="1342280"/>
            <a:ext cx="278168" cy="272703"/>
          </a:xfrm>
          <a:prstGeom prst="line">
            <a:avLst/>
          </a:prstGeom>
        </p:spPr>
        <p:style>
          <a:lnRef idx="2">
            <a:schemeClr val="dk1"/>
          </a:lnRef>
          <a:fillRef idx="0">
            <a:schemeClr val="dk1"/>
          </a:fillRef>
          <a:effectRef idx="1">
            <a:schemeClr val="dk1"/>
          </a:effectRef>
          <a:fontRef idx="minor">
            <a:schemeClr val="tx1"/>
          </a:fontRef>
        </p:style>
      </p:cxnSp>
      <p:cxnSp>
        <p:nvCxnSpPr>
          <p:cNvPr id="50" name="直接连接符 49">
            <a:extLst>
              <a:ext uri="{FF2B5EF4-FFF2-40B4-BE49-F238E27FC236}">
                <a16:creationId xmlns:a16="http://schemas.microsoft.com/office/drawing/2014/main" id="{0732C3CA-8E5C-BD8D-59CE-0E96339F7B58}"/>
              </a:ext>
            </a:extLst>
          </p:cNvPr>
          <p:cNvCxnSpPr>
            <a:cxnSpLocks/>
            <a:stCxn id="59" idx="2"/>
            <a:endCxn id="44" idx="7"/>
          </p:cNvCxnSpPr>
          <p:nvPr/>
        </p:nvCxnSpPr>
        <p:spPr>
          <a:xfrm flipH="1">
            <a:off x="5866509" y="1216748"/>
            <a:ext cx="247571" cy="29555"/>
          </a:xfrm>
          <a:prstGeom prst="line">
            <a:avLst/>
          </a:prstGeom>
        </p:spPr>
        <p:style>
          <a:lnRef idx="2">
            <a:schemeClr val="dk1"/>
          </a:lnRef>
          <a:fillRef idx="0">
            <a:schemeClr val="dk1"/>
          </a:fillRef>
          <a:effectRef idx="1">
            <a:schemeClr val="dk1"/>
          </a:effectRef>
          <a:fontRef idx="minor">
            <a:schemeClr val="tx1"/>
          </a:fontRef>
        </p:style>
      </p:cxnSp>
      <p:cxnSp>
        <p:nvCxnSpPr>
          <p:cNvPr id="51" name="直接连接符 50">
            <a:extLst>
              <a:ext uri="{FF2B5EF4-FFF2-40B4-BE49-F238E27FC236}">
                <a16:creationId xmlns:a16="http://schemas.microsoft.com/office/drawing/2014/main" id="{58E01345-AFC0-B481-19A3-AB492E3A3827}"/>
              </a:ext>
            </a:extLst>
          </p:cNvPr>
          <p:cNvCxnSpPr>
            <a:cxnSpLocks/>
            <a:stCxn id="45" idx="0"/>
            <a:endCxn id="44" idx="4"/>
          </p:cNvCxnSpPr>
          <p:nvPr/>
        </p:nvCxnSpPr>
        <p:spPr>
          <a:xfrm flipH="1" flipV="1">
            <a:off x="5821046" y="1362157"/>
            <a:ext cx="53914" cy="302163"/>
          </a:xfrm>
          <a:prstGeom prst="line">
            <a:avLst/>
          </a:prstGeom>
        </p:spPr>
        <p:style>
          <a:lnRef idx="2">
            <a:schemeClr val="dk1"/>
          </a:lnRef>
          <a:fillRef idx="0">
            <a:schemeClr val="dk1"/>
          </a:fillRef>
          <a:effectRef idx="1">
            <a:schemeClr val="dk1"/>
          </a:effectRef>
          <a:fontRef idx="minor">
            <a:schemeClr val="tx1"/>
          </a:fontRef>
        </p:style>
      </p:cxnSp>
      <p:cxnSp>
        <p:nvCxnSpPr>
          <p:cNvPr id="52" name="直接连接符 51">
            <a:extLst>
              <a:ext uri="{FF2B5EF4-FFF2-40B4-BE49-F238E27FC236}">
                <a16:creationId xmlns:a16="http://schemas.microsoft.com/office/drawing/2014/main" id="{B1B4C84E-0465-1A76-6173-ECA6AAF11375}"/>
              </a:ext>
            </a:extLst>
          </p:cNvPr>
          <p:cNvCxnSpPr>
            <a:cxnSpLocks/>
            <a:stCxn id="58" idx="1"/>
            <a:endCxn id="44" idx="5"/>
          </p:cNvCxnSpPr>
          <p:nvPr/>
        </p:nvCxnSpPr>
        <p:spPr>
          <a:xfrm flipH="1" flipV="1">
            <a:off x="5866509" y="1342280"/>
            <a:ext cx="341209" cy="144561"/>
          </a:xfrm>
          <a:prstGeom prst="line">
            <a:avLst/>
          </a:prstGeom>
        </p:spPr>
        <p:style>
          <a:lnRef idx="2">
            <a:schemeClr val="dk1"/>
          </a:lnRef>
          <a:fillRef idx="0">
            <a:schemeClr val="dk1"/>
          </a:fillRef>
          <a:effectRef idx="1">
            <a:schemeClr val="dk1"/>
          </a:effectRef>
          <a:fontRef idx="minor">
            <a:schemeClr val="tx1"/>
          </a:fontRef>
        </p:style>
      </p:cxnSp>
      <p:cxnSp>
        <p:nvCxnSpPr>
          <p:cNvPr id="53" name="直接连接符 52">
            <a:extLst>
              <a:ext uri="{FF2B5EF4-FFF2-40B4-BE49-F238E27FC236}">
                <a16:creationId xmlns:a16="http://schemas.microsoft.com/office/drawing/2014/main" id="{EAECC168-B73D-B781-B9E4-000CEB681798}"/>
              </a:ext>
            </a:extLst>
          </p:cNvPr>
          <p:cNvCxnSpPr>
            <a:cxnSpLocks/>
            <a:stCxn id="59" idx="5"/>
            <a:endCxn id="58" idx="0"/>
          </p:cNvCxnSpPr>
          <p:nvPr/>
        </p:nvCxnSpPr>
        <p:spPr>
          <a:xfrm>
            <a:off x="6223837" y="1264736"/>
            <a:ext cx="29344" cy="202228"/>
          </a:xfrm>
          <a:prstGeom prst="line">
            <a:avLst/>
          </a:prstGeom>
        </p:spPr>
        <p:style>
          <a:lnRef idx="2">
            <a:schemeClr val="dk1"/>
          </a:lnRef>
          <a:fillRef idx="0">
            <a:schemeClr val="dk1"/>
          </a:fillRef>
          <a:effectRef idx="1">
            <a:schemeClr val="dk1"/>
          </a:effectRef>
          <a:fontRef idx="minor">
            <a:schemeClr val="tx1"/>
          </a:fontRef>
        </p:style>
      </p:cxnSp>
      <p:cxnSp>
        <p:nvCxnSpPr>
          <p:cNvPr id="54" name="直接连接符 53">
            <a:extLst>
              <a:ext uri="{FF2B5EF4-FFF2-40B4-BE49-F238E27FC236}">
                <a16:creationId xmlns:a16="http://schemas.microsoft.com/office/drawing/2014/main" id="{ECC28F91-CBF3-5E50-D0DA-B751147C0B40}"/>
              </a:ext>
            </a:extLst>
          </p:cNvPr>
          <p:cNvCxnSpPr>
            <a:cxnSpLocks/>
            <a:stCxn id="43" idx="4"/>
          </p:cNvCxnSpPr>
          <p:nvPr/>
        </p:nvCxnSpPr>
        <p:spPr>
          <a:xfrm flipH="1">
            <a:off x="5451952" y="988896"/>
            <a:ext cx="64294" cy="606210"/>
          </a:xfrm>
          <a:prstGeom prst="line">
            <a:avLst/>
          </a:prstGeom>
        </p:spPr>
        <p:style>
          <a:lnRef idx="2">
            <a:schemeClr val="dk1"/>
          </a:lnRef>
          <a:fillRef idx="0">
            <a:schemeClr val="dk1"/>
          </a:fillRef>
          <a:effectRef idx="1">
            <a:schemeClr val="dk1"/>
          </a:effectRef>
          <a:fontRef idx="minor">
            <a:schemeClr val="tx1"/>
          </a:fontRef>
        </p:style>
      </p:cxnSp>
      <p:cxnSp>
        <p:nvCxnSpPr>
          <p:cNvPr id="55" name="直接连接符 54">
            <a:extLst>
              <a:ext uri="{FF2B5EF4-FFF2-40B4-BE49-F238E27FC236}">
                <a16:creationId xmlns:a16="http://schemas.microsoft.com/office/drawing/2014/main" id="{E17AB9CA-DBA5-6A7F-1B69-6B9DA935443B}"/>
              </a:ext>
            </a:extLst>
          </p:cNvPr>
          <p:cNvCxnSpPr>
            <a:cxnSpLocks/>
            <a:endCxn id="45" idx="2"/>
          </p:cNvCxnSpPr>
          <p:nvPr/>
        </p:nvCxnSpPr>
        <p:spPr>
          <a:xfrm>
            <a:off x="5495696" y="1710830"/>
            <a:ext cx="314970" cy="21356"/>
          </a:xfrm>
          <a:prstGeom prst="line">
            <a:avLst/>
          </a:prstGeom>
        </p:spPr>
        <p:style>
          <a:lnRef idx="2">
            <a:schemeClr val="dk1"/>
          </a:lnRef>
          <a:fillRef idx="0">
            <a:schemeClr val="dk1"/>
          </a:fillRef>
          <a:effectRef idx="1">
            <a:schemeClr val="dk1"/>
          </a:effectRef>
          <a:fontRef idx="minor">
            <a:schemeClr val="tx1"/>
          </a:fontRef>
        </p:style>
      </p:cxnSp>
      <p:sp>
        <p:nvSpPr>
          <p:cNvPr id="56" name="椭圆 55">
            <a:extLst>
              <a:ext uri="{FF2B5EF4-FFF2-40B4-BE49-F238E27FC236}">
                <a16:creationId xmlns:a16="http://schemas.microsoft.com/office/drawing/2014/main" id="{204A1C2A-E21A-614D-C809-2AD062F59458}"/>
              </a:ext>
            </a:extLst>
          </p:cNvPr>
          <p:cNvSpPr/>
          <p:nvPr/>
        </p:nvSpPr>
        <p:spPr>
          <a:xfrm>
            <a:off x="5382414" y="1598577"/>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57" name="椭圆 56">
            <a:extLst>
              <a:ext uri="{FF2B5EF4-FFF2-40B4-BE49-F238E27FC236}">
                <a16:creationId xmlns:a16="http://schemas.microsoft.com/office/drawing/2014/main" id="{ACF33E47-7D49-9B02-A9C5-02F3669D114C}"/>
              </a:ext>
            </a:extLst>
          </p:cNvPr>
          <p:cNvSpPr/>
          <p:nvPr/>
        </p:nvSpPr>
        <p:spPr>
          <a:xfrm>
            <a:off x="5192850" y="1189561"/>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58" name="椭圆 57">
            <a:extLst>
              <a:ext uri="{FF2B5EF4-FFF2-40B4-BE49-F238E27FC236}">
                <a16:creationId xmlns:a16="http://schemas.microsoft.com/office/drawing/2014/main" id="{05A6B11D-2065-FF5B-A4C1-AC49AC1E91F2}"/>
              </a:ext>
            </a:extLst>
          </p:cNvPr>
          <p:cNvSpPr/>
          <p:nvPr/>
        </p:nvSpPr>
        <p:spPr>
          <a:xfrm>
            <a:off x="6188887" y="1466964"/>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59" name="椭圆 58">
            <a:extLst>
              <a:ext uri="{FF2B5EF4-FFF2-40B4-BE49-F238E27FC236}">
                <a16:creationId xmlns:a16="http://schemas.microsoft.com/office/drawing/2014/main" id="{D20F7DD8-4E2A-1AD7-DF16-2A8028F66AC8}"/>
              </a:ext>
            </a:extLst>
          </p:cNvPr>
          <p:cNvSpPr/>
          <p:nvPr/>
        </p:nvSpPr>
        <p:spPr>
          <a:xfrm>
            <a:off x="6114080" y="1148882"/>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60" name="文本框 59">
            <a:extLst>
              <a:ext uri="{FF2B5EF4-FFF2-40B4-BE49-F238E27FC236}">
                <a16:creationId xmlns:a16="http://schemas.microsoft.com/office/drawing/2014/main" id="{A10390BE-FA80-7983-5D7F-2DEB51F1A71C}"/>
              </a:ext>
            </a:extLst>
          </p:cNvPr>
          <p:cNvSpPr txBox="1"/>
          <p:nvPr/>
        </p:nvSpPr>
        <p:spPr>
          <a:xfrm>
            <a:off x="5677115" y="1141351"/>
            <a:ext cx="292068" cy="276999"/>
          </a:xfrm>
          <a:prstGeom prst="rect">
            <a:avLst/>
          </a:prstGeom>
          <a:noFill/>
        </p:spPr>
        <p:txBody>
          <a:bodyPr wrap="non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cxnSp>
        <p:nvCxnSpPr>
          <p:cNvPr id="61" name="直接连接符 60">
            <a:extLst>
              <a:ext uri="{FF2B5EF4-FFF2-40B4-BE49-F238E27FC236}">
                <a16:creationId xmlns:a16="http://schemas.microsoft.com/office/drawing/2014/main" id="{3A3CC73C-041B-BCA2-0C91-90A3C92A9AF1}"/>
              </a:ext>
            </a:extLst>
          </p:cNvPr>
          <p:cNvCxnSpPr>
            <a:cxnSpLocks/>
          </p:cNvCxnSpPr>
          <p:nvPr/>
        </p:nvCxnSpPr>
        <p:spPr>
          <a:xfrm flipH="1">
            <a:off x="5831781" y="923794"/>
            <a:ext cx="34728" cy="311085"/>
          </a:xfrm>
          <a:prstGeom prst="line">
            <a:avLst/>
          </a:prstGeom>
        </p:spPr>
        <p:style>
          <a:lnRef idx="2">
            <a:schemeClr val="dk1"/>
          </a:lnRef>
          <a:fillRef idx="0">
            <a:schemeClr val="dk1"/>
          </a:fillRef>
          <a:effectRef idx="1">
            <a:schemeClr val="dk1"/>
          </a:effectRef>
          <a:fontRef idx="minor">
            <a:schemeClr val="tx1"/>
          </a:fontRef>
        </p:style>
      </p:cxnSp>
      <p:sp>
        <p:nvSpPr>
          <p:cNvPr id="62" name="椭圆 61">
            <a:extLst>
              <a:ext uri="{FF2B5EF4-FFF2-40B4-BE49-F238E27FC236}">
                <a16:creationId xmlns:a16="http://schemas.microsoft.com/office/drawing/2014/main" id="{BB7F89CA-12AB-D4B2-5223-107E192589A3}"/>
              </a:ext>
            </a:extLst>
          </p:cNvPr>
          <p:cNvSpPr/>
          <p:nvPr/>
        </p:nvSpPr>
        <p:spPr>
          <a:xfrm>
            <a:off x="5808922" y="835376"/>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63" name="文本框 62">
            <a:extLst>
              <a:ext uri="{FF2B5EF4-FFF2-40B4-BE49-F238E27FC236}">
                <a16:creationId xmlns:a16="http://schemas.microsoft.com/office/drawing/2014/main" id="{12185B8A-8A01-449F-0208-164942A52579}"/>
              </a:ext>
            </a:extLst>
          </p:cNvPr>
          <p:cNvSpPr txBox="1"/>
          <p:nvPr/>
        </p:nvSpPr>
        <p:spPr>
          <a:xfrm>
            <a:off x="5114464" y="1088013"/>
            <a:ext cx="274434" cy="307777"/>
          </a:xfrm>
          <a:prstGeom prst="rect">
            <a:avLst/>
          </a:prstGeom>
          <a:noFill/>
        </p:spPr>
        <p:txBody>
          <a:bodyPr wrap="none" rtlCol="0">
            <a:spAutoFit/>
          </a:bodyPr>
          <a:lstStyle/>
          <a:p>
            <a:r>
              <a:rPr lang="en-US" altLang="zh-CN" sz="1400" b="1" dirty="0"/>
              <a:t>-</a:t>
            </a:r>
            <a:endParaRPr lang="zh-CN" altLang="en-US" sz="1400" b="1" dirty="0"/>
          </a:p>
        </p:txBody>
      </p:sp>
      <p:sp>
        <p:nvSpPr>
          <p:cNvPr id="897" name="文本框 896">
            <a:extLst>
              <a:ext uri="{FF2B5EF4-FFF2-40B4-BE49-F238E27FC236}">
                <a16:creationId xmlns:a16="http://schemas.microsoft.com/office/drawing/2014/main" id="{93FCFE6F-B93F-C26E-406C-A5B597243077}"/>
              </a:ext>
            </a:extLst>
          </p:cNvPr>
          <p:cNvSpPr txBox="1"/>
          <p:nvPr/>
        </p:nvSpPr>
        <p:spPr>
          <a:xfrm>
            <a:off x="5310456" y="1495314"/>
            <a:ext cx="274434" cy="307777"/>
          </a:xfrm>
          <a:prstGeom prst="rect">
            <a:avLst/>
          </a:prstGeom>
          <a:noFill/>
        </p:spPr>
        <p:txBody>
          <a:bodyPr wrap="none" rtlCol="0">
            <a:spAutoFit/>
          </a:bodyPr>
          <a:lstStyle/>
          <a:p>
            <a:r>
              <a:rPr lang="en-US" altLang="zh-CN" sz="1400" b="1" dirty="0"/>
              <a:t>-</a:t>
            </a:r>
            <a:endParaRPr lang="zh-CN" altLang="en-US" sz="1400" b="1" dirty="0"/>
          </a:p>
        </p:txBody>
      </p:sp>
      <p:sp>
        <p:nvSpPr>
          <p:cNvPr id="898" name="矩形 897">
            <a:extLst>
              <a:ext uri="{FF2B5EF4-FFF2-40B4-BE49-F238E27FC236}">
                <a16:creationId xmlns:a16="http://schemas.microsoft.com/office/drawing/2014/main" id="{E7AB56BC-33A0-09A3-5E4F-9582919A0450}"/>
              </a:ext>
            </a:extLst>
          </p:cNvPr>
          <p:cNvSpPr/>
          <p:nvPr/>
        </p:nvSpPr>
        <p:spPr>
          <a:xfrm>
            <a:off x="5139220" y="755875"/>
            <a:ext cx="1289375" cy="1065535"/>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5" name="椭圆 924">
            <a:extLst>
              <a:ext uri="{FF2B5EF4-FFF2-40B4-BE49-F238E27FC236}">
                <a16:creationId xmlns:a16="http://schemas.microsoft.com/office/drawing/2014/main" id="{5D08624A-9536-2151-AC7E-BE2845A0814D}"/>
              </a:ext>
            </a:extLst>
          </p:cNvPr>
          <p:cNvSpPr/>
          <p:nvPr/>
        </p:nvSpPr>
        <p:spPr>
          <a:xfrm>
            <a:off x="5897846" y="1110120"/>
            <a:ext cx="521617" cy="542113"/>
          </a:xfrm>
          <a:prstGeom prst="ellipse">
            <a:avLst/>
          </a:prstGeom>
          <a:noFill/>
          <a:ln>
            <a:solidFill>
              <a:schemeClr val="tx1"/>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6" name="椭圆 925">
            <a:extLst>
              <a:ext uri="{FF2B5EF4-FFF2-40B4-BE49-F238E27FC236}">
                <a16:creationId xmlns:a16="http://schemas.microsoft.com/office/drawing/2014/main" id="{599B5EAA-4E43-0C75-0597-40F59F56AA86}"/>
              </a:ext>
            </a:extLst>
          </p:cNvPr>
          <p:cNvSpPr/>
          <p:nvPr/>
        </p:nvSpPr>
        <p:spPr>
          <a:xfrm>
            <a:off x="1739123" y="3025854"/>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927" name="椭圆 926">
            <a:extLst>
              <a:ext uri="{FF2B5EF4-FFF2-40B4-BE49-F238E27FC236}">
                <a16:creationId xmlns:a16="http://schemas.microsoft.com/office/drawing/2014/main" id="{817255BA-4091-80F6-68E3-BB303CD337C4}"/>
              </a:ext>
            </a:extLst>
          </p:cNvPr>
          <p:cNvSpPr/>
          <p:nvPr/>
        </p:nvSpPr>
        <p:spPr>
          <a:xfrm>
            <a:off x="2043923" y="3399115"/>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928" name="椭圆 927">
            <a:extLst>
              <a:ext uri="{FF2B5EF4-FFF2-40B4-BE49-F238E27FC236}">
                <a16:creationId xmlns:a16="http://schemas.microsoft.com/office/drawing/2014/main" id="{C200C59F-254B-080E-75A6-418031D383EA}"/>
              </a:ext>
            </a:extLst>
          </p:cNvPr>
          <p:cNvSpPr/>
          <p:nvPr/>
        </p:nvSpPr>
        <p:spPr>
          <a:xfrm>
            <a:off x="2097837" y="3837009"/>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929" name="直接连接符 928">
            <a:extLst>
              <a:ext uri="{FF2B5EF4-FFF2-40B4-BE49-F238E27FC236}">
                <a16:creationId xmlns:a16="http://schemas.microsoft.com/office/drawing/2014/main" id="{BAFAAB7C-9530-3E34-3B52-42CC2BD800DB}"/>
              </a:ext>
            </a:extLst>
          </p:cNvPr>
          <p:cNvCxnSpPr>
            <a:cxnSpLocks/>
            <a:stCxn id="926" idx="3"/>
          </p:cNvCxnSpPr>
          <p:nvPr/>
        </p:nvCxnSpPr>
        <p:spPr>
          <a:xfrm flipH="1">
            <a:off x="1516476" y="3141708"/>
            <a:ext cx="241478" cy="237530"/>
          </a:xfrm>
          <a:prstGeom prst="line">
            <a:avLst/>
          </a:prstGeom>
        </p:spPr>
        <p:style>
          <a:lnRef idx="2">
            <a:schemeClr val="dk1"/>
          </a:lnRef>
          <a:fillRef idx="0">
            <a:schemeClr val="dk1"/>
          </a:fillRef>
          <a:effectRef idx="1">
            <a:schemeClr val="dk1"/>
          </a:effectRef>
          <a:fontRef idx="minor">
            <a:schemeClr val="tx1"/>
          </a:fontRef>
        </p:style>
      </p:cxnSp>
      <p:cxnSp>
        <p:nvCxnSpPr>
          <p:cNvPr id="930" name="直接连接符 929">
            <a:extLst>
              <a:ext uri="{FF2B5EF4-FFF2-40B4-BE49-F238E27FC236}">
                <a16:creationId xmlns:a16="http://schemas.microsoft.com/office/drawing/2014/main" id="{5E8FCC6C-855C-F20B-3BA0-74BED2CFFA8F}"/>
              </a:ext>
            </a:extLst>
          </p:cNvPr>
          <p:cNvCxnSpPr>
            <a:cxnSpLocks/>
            <a:stCxn id="926" idx="5"/>
            <a:endCxn id="927" idx="1"/>
          </p:cNvCxnSpPr>
          <p:nvPr/>
        </p:nvCxnSpPr>
        <p:spPr>
          <a:xfrm>
            <a:off x="1848880" y="3141708"/>
            <a:ext cx="213874" cy="277284"/>
          </a:xfrm>
          <a:prstGeom prst="line">
            <a:avLst/>
          </a:prstGeom>
        </p:spPr>
        <p:style>
          <a:lnRef idx="2">
            <a:schemeClr val="dk1"/>
          </a:lnRef>
          <a:fillRef idx="0">
            <a:schemeClr val="dk1"/>
          </a:fillRef>
          <a:effectRef idx="1">
            <a:schemeClr val="dk1"/>
          </a:effectRef>
          <a:fontRef idx="minor">
            <a:schemeClr val="tx1"/>
          </a:fontRef>
        </p:style>
      </p:cxnSp>
      <p:cxnSp>
        <p:nvCxnSpPr>
          <p:cNvPr id="936" name="直接连接符 935">
            <a:extLst>
              <a:ext uri="{FF2B5EF4-FFF2-40B4-BE49-F238E27FC236}">
                <a16:creationId xmlns:a16="http://schemas.microsoft.com/office/drawing/2014/main" id="{DE3ECBA2-1791-0A1D-15CD-DDB258B2821F}"/>
              </a:ext>
            </a:extLst>
          </p:cNvPr>
          <p:cNvCxnSpPr>
            <a:cxnSpLocks/>
          </p:cNvCxnSpPr>
          <p:nvPr/>
        </p:nvCxnSpPr>
        <p:spPr>
          <a:xfrm>
            <a:off x="1561939" y="3495092"/>
            <a:ext cx="131721" cy="292580"/>
          </a:xfrm>
          <a:prstGeom prst="line">
            <a:avLst/>
          </a:prstGeom>
        </p:spPr>
        <p:style>
          <a:lnRef idx="2">
            <a:schemeClr val="dk1"/>
          </a:lnRef>
          <a:fillRef idx="0">
            <a:schemeClr val="dk1"/>
          </a:fillRef>
          <a:effectRef idx="1">
            <a:schemeClr val="dk1"/>
          </a:effectRef>
          <a:fontRef idx="minor">
            <a:schemeClr val="tx1"/>
          </a:fontRef>
        </p:style>
      </p:cxnSp>
      <p:cxnSp>
        <p:nvCxnSpPr>
          <p:cNvPr id="937" name="直接连接符 936">
            <a:extLst>
              <a:ext uri="{FF2B5EF4-FFF2-40B4-BE49-F238E27FC236}">
                <a16:creationId xmlns:a16="http://schemas.microsoft.com/office/drawing/2014/main" id="{03CC531F-CEF5-585E-BC38-356A5284EE21}"/>
              </a:ext>
            </a:extLst>
          </p:cNvPr>
          <p:cNvCxnSpPr>
            <a:cxnSpLocks/>
            <a:stCxn id="927" idx="3"/>
          </p:cNvCxnSpPr>
          <p:nvPr/>
        </p:nvCxnSpPr>
        <p:spPr>
          <a:xfrm flipH="1">
            <a:off x="1784586" y="3514969"/>
            <a:ext cx="278168" cy="272703"/>
          </a:xfrm>
          <a:prstGeom prst="line">
            <a:avLst/>
          </a:prstGeom>
        </p:spPr>
        <p:style>
          <a:lnRef idx="2">
            <a:schemeClr val="dk1"/>
          </a:lnRef>
          <a:fillRef idx="0">
            <a:schemeClr val="dk1"/>
          </a:fillRef>
          <a:effectRef idx="1">
            <a:schemeClr val="dk1"/>
          </a:effectRef>
          <a:fontRef idx="minor">
            <a:schemeClr val="tx1"/>
          </a:fontRef>
        </p:style>
      </p:cxnSp>
      <p:cxnSp>
        <p:nvCxnSpPr>
          <p:cNvPr id="941" name="直接连接符 940">
            <a:extLst>
              <a:ext uri="{FF2B5EF4-FFF2-40B4-BE49-F238E27FC236}">
                <a16:creationId xmlns:a16="http://schemas.microsoft.com/office/drawing/2014/main" id="{B545CBA2-970B-F1D6-7AFC-EF27A1414935}"/>
              </a:ext>
            </a:extLst>
          </p:cNvPr>
          <p:cNvCxnSpPr>
            <a:cxnSpLocks/>
            <a:stCxn id="959" idx="2"/>
            <a:endCxn id="927" idx="7"/>
          </p:cNvCxnSpPr>
          <p:nvPr/>
        </p:nvCxnSpPr>
        <p:spPr>
          <a:xfrm flipH="1">
            <a:off x="2153680" y="3389437"/>
            <a:ext cx="247571" cy="29555"/>
          </a:xfrm>
          <a:prstGeom prst="line">
            <a:avLst/>
          </a:prstGeom>
        </p:spPr>
        <p:style>
          <a:lnRef idx="2">
            <a:schemeClr val="dk1"/>
          </a:lnRef>
          <a:fillRef idx="0">
            <a:schemeClr val="dk1"/>
          </a:fillRef>
          <a:effectRef idx="1">
            <a:schemeClr val="dk1"/>
          </a:effectRef>
          <a:fontRef idx="minor">
            <a:schemeClr val="tx1"/>
          </a:fontRef>
        </p:style>
      </p:cxnSp>
      <p:cxnSp>
        <p:nvCxnSpPr>
          <p:cNvPr id="948" name="直接连接符 947">
            <a:extLst>
              <a:ext uri="{FF2B5EF4-FFF2-40B4-BE49-F238E27FC236}">
                <a16:creationId xmlns:a16="http://schemas.microsoft.com/office/drawing/2014/main" id="{A6777885-60D5-D5D3-85D9-D6DC2E43878F}"/>
              </a:ext>
            </a:extLst>
          </p:cNvPr>
          <p:cNvCxnSpPr>
            <a:cxnSpLocks/>
            <a:stCxn id="928" idx="0"/>
            <a:endCxn id="927" idx="4"/>
          </p:cNvCxnSpPr>
          <p:nvPr/>
        </p:nvCxnSpPr>
        <p:spPr>
          <a:xfrm flipH="1" flipV="1">
            <a:off x="2108217" y="3534846"/>
            <a:ext cx="53914" cy="302163"/>
          </a:xfrm>
          <a:prstGeom prst="line">
            <a:avLst/>
          </a:prstGeom>
        </p:spPr>
        <p:style>
          <a:lnRef idx="2">
            <a:schemeClr val="dk1"/>
          </a:lnRef>
          <a:fillRef idx="0">
            <a:schemeClr val="dk1"/>
          </a:fillRef>
          <a:effectRef idx="1">
            <a:schemeClr val="dk1"/>
          </a:effectRef>
          <a:fontRef idx="minor">
            <a:schemeClr val="tx1"/>
          </a:fontRef>
        </p:style>
      </p:cxnSp>
      <p:cxnSp>
        <p:nvCxnSpPr>
          <p:cNvPr id="949" name="直接连接符 948">
            <a:extLst>
              <a:ext uri="{FF2B5EF4-FFF2-40B4-BE49-F238E27FC236}">
                <a16:creationId xmlns:a16="http://schemas.microsoft.com/office/drawing/2014/main" id="{88847729-F627-5830-CFDC-A3CF44FD1965}"/>
              </a:ext>
            </a:extLst>
          </p:cNvPr>
          <p:cNvCxnSpPr>
            <a:cxnSpLocks/>
            <a:stCxn id="958" idx="1"/>
            <a:endCxn id="927" idx="5"/>
          </p:cNvCxnSpPr>
          <p:nvPr/>
        </p:nvCxnSpPr>
        <p:spPr>
          <a:xfrm flipH="1" flipV="1">
            <a:off x="2153680" y="3514969"/>
            <a:ext cx="341209" cy="144561"/>
          </a:xfrm>
          <a:prstGeom prst="line">
            <a:avLst/>
          </a:prstGeom>
        </p:spPr>
        <p:style>
          <a:lnRef idx="2">
            <a:schemeClr val="dk1"/>
          </a:lnRef>
          <a:fillRef idx="0">
            <a:schemeClr val="dk1"/>
          </a:fillRef>
          <a:effectRef idx="1">
            <a:schemeClr val="dk1"/>
          </a:effectRef>
          <a:fontRef idx="minor">
            <a:schemeClr val="tx1"/>
          </a:fontRef>
        </p:style>
      </p:cxnSp>
      <p:cxnSp>
        <p:nvCxnSpPr>
          <p:cNvPr id="952" name="直接连接符 951">
            <a:extLst>
              <a:ext uri="{FF2B5EF4-FFF2-40B4-BE49-F238E27FC236}">
                <a16:creationId xmlns:a16="http://schemas.microsoft.com/office/drawing/2014/main" id="{9E67274F-50E0-E1DA-53E3-D128E685AB8A}"/>
              </a:ext>
            </a:extLst>
          </p:cNvPr>
          <p:cNvCxnSpPr>
            <a:cxnSpLocks/>
            <a:stCxn id="959" idx="5"/>
            <a:endCxn id="958" idx="0"/>
          </p:cNvCxnSpPr>
          <p:nvPr/>
        </p:nvCxnSpPr>
        <p:spPr>
          <a:xfrm>
            <a:off x="2511008" y="3437425"/>
            <a:ext cx="29344" cy="202228"/>
          </a:xfrm>
          <a:prstGeom prst="line">
            <a:avLst/>
          </a:prstGeom>
        </p:spPr>
        <p:style>
          <a:lnRef idx="2">
            <a:schemeClr val="dk1"/>
          </a:lnRef>
          <a:fillRef idx="0">
            <a:schemeClr val="dk1"/>
          </a:fillRef>
          <a:effectRef idx="1">
            <a:schemeClr val="dk1"/>
          </a:effectRef>
          <a:fontRef idx="minor">
            <a:schemeClr val="tx1"/>
          </a:fontRef>
        </p:style>
      </p:cxnSp>
      <p:cxnSp>
        <p:nvCxnSpPr>
          <p:cNvPr id="954" name="直接连接符 953">
            <a:extLst>
              <a:ext uri="{FF2B5EF4-FFF2-40B4-BE49-F238E27FC236}">
                <a16:creationId xmlns:a16="http://schemas.microsoft.com/office/drawing/2014/main" id="{ECED496E-9CC8-40EB-BF66-95E9FFE9E339}"/>
              </a:ext>
            </a:extLst>
          </p:cNvPr>
          <p:cNvCxnSpPr>
            <a:cxnSpLocks/>
            <a:stCxn id="926" idx="4"/>
          </p:cNvCxnSpPr>
          <p:nvPr/>
        </p:nvCxnSpPr>
        <p:spPr>
          <a:xfrm flipH="1">
            <a:off x="1739123" y="3161585"/>
            <a:ext cx="64294" cy="606210"/>
          </a:xfrm>
          <a:prstGeom prst="line">
            <a:avLst/>
          </a:prstGeom>
        </p:spPr>
        <p:style>
          <a:lnRef idx="2">
            <a:schemeClr val="dk1"/>
          </a:lnRef>
          <a:fillRef idx="0">
            <a:schemeClr val="dk1"/>
          </a:fillRef>
          <a:effectRef idx="1">
            <a:schemeClr val="dk1"/>
          </a:effectRef>
          <a:fontRef idx="minor">
            <a:schemeClr val="tx1"/>
          </a:fontRef>
        </p:style>
      </p:cxnSp>
      <p:cxnSp>
        <p:nvCxnSpPr>
          <p:cNvPr id="955" name="直接连接符 954">
            <a:extLst>
              <a:ext uri="{FF2B5EF4-FFF2-40B4-BE49-F238E27FC236}">
                <a16:creationId xmlns:a16="http://schemas.microsoft.com/office/drawing/2014/main" id="{9582A81A-E901-324E-5F53-B85929563482}"/>
              </a:ext>
            </a:extLst>
          </p:cNvPr>
          <p:cNvCxnSpPr>
            <a:cxnSpLocks/>
            <a:endCxn id="928" idx="2"/>
          </p:cNvCxnSpPr>
          <p:nvPr/>
        </p:nvCxnSpPr>
        <p:spPr>
          <a:xfrm>
            <a:off x="1782867" y="3883519"/>
            <a:ext cx="314970" cy="21356"/>
          </a:xfrm>
          <a:prstGeom prst="line">
            <a:avLst/>
          </a:prstGeom>
        </p:spPr>
        <p:style>
          <a:lnRef idx="2">
            <a:schemeClr val="dk1"/>
          </a:lnRef>
          <a:fillRef idx="0">
            <a:schemeClr val="dk1"/>
          </a:fillRef>
          <a:effectRef idx="1">
            <a:schemeClr val="dk1"/>
          </a:effectRef>
          <a:fontRef idx="minor">
            <a:schemeClr val="tx1"/>
          </a:fontRef>
        </p:style>
      </p:cxnSp>
      <p:sp>
        <p:nvSpPr>
          <p:cNvPr id="956" name="椭圆 955">
            <a:extLst>
              <a:ext uri="{FF2B5EF4-FFF2-40B4-BE49-F238E27FC236}">
                <a16:creationId xmlns:a16="http://schemas.microsoft.com/office/drawing/2014/main" id="{2FB88093-A90A-7327-9794-3B1E25645F3B}"/>
              </a:ext>
            </a:extLst>
          </p:cNvPr>
          <p:cNvSpPr/>
          <p:nvPr/>
        </p:nvSpPr>
        <p:spPr>
          <a:xfrm>
            <a:off x="1669585" y="3771266"/>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957" name="椭圆 956">
            <a:extLst>
              <a:ext uri="{FF2B5EF4-FFF2-40B4-BE49-F238E27FC236}">
                <a16:creationId xmlns:a16="http://schemas.microsoft.com/office/drawing/2014/main" id="{353BA09B-B012-FCC2-3E9C-8432EE675534}"/>
              </a:ext>
            </a:extLst>
          </p:cNvPr>
          <p:cNvSpPr/>
          <p:nvPr/>
        </p:nvSpPr>
        <p:spPr>
          <a:xfrm>
            <a:off x="1480021" y="3362250"/>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958" name="椭圆 957">
            <a:extLst>
              <a:ext uri="{FF2B5EF4-FFF2-40B4-BE49-F238E27FC236}">
                <a16:creationId xmlns:a16="http://schemas.microsoft.com/office/drawing/2014/main" id="{1C871276-C1E0-4922-8B91-00023946E929}"/>
              </a:ext>
            </a:extLst>
          </p:cNvPr>
          <p:cNvSpPr/>
          <p:nvPr/>
        </p:nvSpPr>
        <p:spPr>
          <a:xfrm>
            <a:off x="2476058" y="3639653"/>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959" name="椭圆 958">
            <a:extLst>
              <a:ext uri="{FF2B5EF4-FFF2-40B4-BE49-F238E27FC236}">
                <a16:creationId xmlns:a16="http://schemas.microsoft.com/office/drawing/2014/main" id="{F9C0178A-7A3A-A414-49FD-D8590E153EFA}"/>
              </a:ext>
            </a:extLst>
          </p:cNvPr>
          <p:cNvSpPr/>
          <p:nvPr/>
        </p:nvSpPr>
        <p:spPr>
          <a:xfrm>
            <a:off x="2401251" y="3321571"/>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64" name="文本框 63">
            <a:extLst>
              <a:ext uri="{FF2B5EF4-FFF2-40B4-BE49-F238E27FC236}">
                <a16:creationId xmlns:a16="http://schemas.microsoft.com/office/drawing/2014/main" id="{DBF181EC-F6E4-5F9A-8957-84E1B412F889}"/>
              </a:ext>
            </a:extLst>
          </p:cNvPr>
          <p:cNvSpPr txBox="1"/>
          <p:nvPr/>
        </p:nvSpPr>
        <p:spPr>
          <a:xfrm>
            <a:off x="1964286" y="3314040"/>
            <a:ext cx="292068" cy="276999"/>
          </a:xfrm>
          <a:prstGeom prst="rect">
            <a:avLst/>
          </a:prstGeom>
          <a:noFill/>
        </p:spPr>
        <p:txBody>
          <a:bodyPr wrap="non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cxnSp>
        <p:nvCxnSpPr>
          <p:cNvPr id="65" name="直接连接符 64">
            <a:extLst>
              <a:ext uri="{FF2B5EF4-FFF2-40B4-BE49-F238E27FC236}">
                <a16:creationId xmlns:a16="http://schemas.microsoft.com/office/drawing/2014/main" id="{76E4BB7D-8E4C-2F81-78E8-C287B265067B}"/>
              </a:ext>
            </a:extLst>
          </p:cNvPr>
          <p:cNvCxnSpPr>
            <a:cxnSpLocks/>
          </p:cNvCxnSpPr>
          <p:nvPr/>
        </p:nvCxnSpPr>
        <p:spPr>
          <a:xfrm flipH="1">
            <a:off x="2118952" y="3096483"/>
            <a:ext cx="34728" cy="311085"/>
          </a:xfrm>
          <a:prstGeom prst="line">
            <a:avLst/>
          </a:prstGeom>
        </p:spPr>
        <p:style>
          <a:lnRef idx="2">
            <a:schemeClr val="dk1"/>
          </a:lnRef>
          <a:fillRef idx="0">
            <a:schemeClr val="dk1"/>
          </a:fillRef>
          <a:effectRef idx="1">
            <a:schemeClr val="dk1"/>
          </a:effectRef>
          <a:fontRef idx="minor">
            <a:schemeClr val="tx1"/>
          </a:fontRef>
        </p:style>
      </p:cxnSp>
      <p:sp>
        <p:nvSpPr>
          <p:cNvPr id="66" name="椭圆 65">
            <a:extLst>
              <a:ext uri="{FF2B5EF4-FFF2-40B4-BE49-F238E27FC236}">
                <a16:creationId xmlns:a16="http://schemas.microsoft.com/office/drawing/2014/main" id="{FAE68566-B330-9C80-0817-0F57B76F13AD}"/>
              </a:ext>
            </a:extLst>
          </p:cNvPr>
          <p:cNvSpPr/>
          <p:nvPr/>
        </p:nvSpPr>
        <p:spPr>
          <a:xfrm>
            <a:off x="2096093" y="3008065"/>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67" name="文本框 66">
            <a:extLst>
              <a:ext uri="{FF2B5EF4-FFF2-40B4-BE49-F238E27FC236}">
                <a16:creationId xmlns:a16="http://schemas.microsoft.com/office/drawing/2014/main" id="{C7B5CD14-33AD-322D-7C85-8F1E87832C73}"/>
              </a:ext>
            </a:extLst>
          </p:cNvPr>
          <p:cNvSpPr txBox="1"/>
          <p:nvPr/>
        </p:nvSpPr>
        <p:spPr>
          <a:xfrm>
            <a:off x="1401635" y="3260702"/>
            <a:ext cx="274434" cy="307777"/>
          </a:xfrm>
          <a:prstGeom prst="rect">
            <a:avLst/>
          </a:prstGeom>
          <a:noFill/>
        </p:spPr>
        <p:txBody>
          <a:bodyPr wrap="none" rtlCol="0">
            <a:spAutoFit/>
          </a:bodyPr>
          <a:lstStyle/>
          <a:p>
            <a:r>
              <a:rPr lang="en-US" altLang="zh-CN" sz="1400" b="1" dirty="0"/>
              <a:t>-</a:t>
            </a:r>
            <a:endParaRPr lang="zh-CN" altLang="en-US" sz="1400" b="1" dirty="0"/>
          </a:p>
        </p:txBody>
      </p:sp>
      <p:sp>
        <p:nvSpPr>
          <p:cNvPr id="69" name="文本框 68">
            <a:extLst>
              <a:ext uri="{FF2B5EF4-FFF2-40B4-BE49-F238E27FC236}">
                <a16:creationId xmlns:a16="http://schemas.microsoft.com/office/drawing/2014/main" id="{994127D0-E767-6394-AA35-9B25C6EEC4C1}"/>
              </a:ext>
            </a:extLst>
          </p:cNvPr>
          <p:cNvSpPr txBox="1"/>
          <p:nvPr/>
        </p:nvSpPr>
        <p:spPr>
          <a:xfrm>
            <a:off x="1597627" y="3668003"/>
            <a:ext cx="274434" cy="307777"/>
          </a:xfrm>
          <a:prstGeom prst="rect">
            <a:avLst/>
          </a:prstGeom>
          <a:noFill/>
        </p:spPr>
        <p:txBody>
          <a:bodyPr wrap="none" rtlCol="0">
            <a:spAutoFit/>
          </a:bodyPr>
          <a:lstStyle/>
          <a:p>
            <a:r>
              <a:rPr lang="en-US" altLang="zh-CN" sz="1400" b="1" dirty="0"/>
              <a:t>-</a:t>
            </a:r>
            <a:endParaRPr lang="zh-CN" altLang="en-US" sz="1400" b="1" dirty="0"/>
          </a:p>
        </p:txBody>
      </p:sp>
      <p:sp>
        <p:nvSpPr>
          <p:cNvPr id="70" name="矩形 69">
            <a:extLst>
              <a:ext uri="{FF2B5EF4-FFF2-40B4-BE49-F238E27FC236}">
                <a16:creationId xmlns:a16="http://schemas.microsoft.com/office/drawing/2014/main" id="{06928C7C-CAF7-F5FE-9C2E-4DDC8CAAE292}"/>
              </a:ext>
            </a:extLst>
          </p:cNvPr>
          <p:cNvSpPr/>
          <p:nvPr/>
        </p:nvSpPr>
        <p:spPr>
          <a:xfrm>
            <a:off x="1426391" y="2928564"/>
            <a:ext cx="1289375" cy="1065535"/>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a:extLst>
              <a:ext uri="{FF2B5EF4-FFF2-40B4-BE49-F238E27FC236}">
                <a16:creationId xmlns:a16="http://schemas.microsoft.com/office/drawing/2014/main" id="{ED7E41BE-42DC-4F2A-E83B-937E650A239E}"/>
              </a:ext>
            </a:extLst>
          </p:cNvPr>
          <p:cNvSpPr/>
          <p:nvPr/>
        </p:nvSpPr>
        <p:spPr>
          <a:xfrm>
            <a:off x="2185017" y="3282809"/>
            <a:ext cx="521617" cy="542113"/>
          </a:xfrm>
          <a:prstGeom prst="ellipse">
            <a:avLst/>
          </a:prstGeom>
          <a:noFill/>
          <a:ln>
            <a:solidFill>
              <a:schemeClr val="tx1"/>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文本框 74">
            <a:extLst>
              <a:ext uri="{FF2B5EF4-FFF2-40B4-BE49-F238E27FC236}">
                <a16:creationId xmlns:a16="http://schemas.microsoft.com/office/drawing/2014/main" id="{4299A84A-4A6F-4898-B9FE-D97FBDB4E3FB}"/>
              </a:ext>
            </a:extLst>
          </p:cNvPr>
          <p:cNvSpPr txBox="1"/>
          <p:nvPr/>
        </p:nvSpPr>
        <p:spPr>
          <a:xfrm>
            <a:off x="1431810" y="3938304"/>
            <a:ext cx="1088760"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Original graph</a:t>
            </a:r>
            <a:endParaRPr lang="zh-CN" altLang="en-US" sz="1200" dirty="0">
              <a:latin typeface="Times New Roman" panose="02020603050405020304" pitchFamily="18" charset="0"/>
              <a:cs typeface="Times New Roman" panose="02020603050405020304" pitchFamily="18" charset="0"/>
            </a:endParaRPr>
          </a:p>
        </p:txBody>
      </p:sp>
      <p:sp>
        <p:nvSpPr>
          <p:cNvPr id="76" name="矩形 75">
            <a:extLst>
              <a:ext uri="{FF2B5EF4-FFF2-40B4-BE49-F238E27FC236}">
                <a16:creationId xmlns:a16="http://schemas.microsoft.com/office/drawing/2014/main" id="{52DB5C0C-A149-C9E1-8E3D-9159A50D297D}"/>
              </a:ext>
            </a:extLst>
          </p:cNvPr>
          <p:cNvSpPr/>
          <p:nvPr/>
        </p:nvSpPr>
        <p:spPr>
          <a:xfrm>
            <a:off x="971049" y="5585170"/>
            <a:ext cx="1656781" cy="1079322"/>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文本框 77">
            <a:extLst>
              <a:ext uri="{FF2B5EF4-FFF2-40B4-BE49-F238E27FC236}">
                <a16:creationId xmlns:a16="http://schemas.microsoft.com/office/drawing/2014/main" id="{BC982A9A-8432-F234-809D-F5902C8BA388}"/>
              </a:ext>
            </a:extLst>
          </p:cNvPr>
          <p:cNvSpPr txBox="1"/>
          <p:nvPr/>
        </p:nvSpPr>
        <p:spPr>
          <a:xfrm>
            <a:off x="1138653" y="6608600"/>
            <a:ext cx="1470975" cy="276999"/>
          </a:xfrm>
          <a:prstGeom prst="rect">
            <a:avLst/>
          </a:prstGeom>
          <a:noFill/>
        </p:spPr>
        <p:txBody>
          <a:bodyPr wrap="square">
            <a:spAutoFit/>
          </a:bodyPr>
          <a:lstStyle/>
          <a:p>
            <a:r>
              <a:rPr lang="en-US" altLang="zh-CN" sz="1200" i="0" dirty="0">
                <a:solidFill>
                  <a:srgbClr val="2C2C36"/>
                </a:solidFill>
                <a:effectLst/>
                <a:latin typeface="Times New Roman" panose="02020603050405020304" pitchFamily="18" charset="0"/>
                <a:cs typeface="Times New Roman" panose="02020603050405020304" pitchFamily="18" charset="0"/>
              </a:rPr>
              <a:t>Perturbed </a:t>
            </a:r>
            <a:r>
              <a:rPr lang="en-US" altLang="zh-CN" sz="1200" dirty="0">
                <a:latin typeface="Times New Roman" panose="02020603050405020304" pitchFamily="18" charset="0"/>
                <a:cs typeface="Times New Roman" panose="02020603050405020304" pitchFamily="18" charset="0"/>
              </a:rPr>
              <a:t>graph</a:t>
            </a:r>
            <a:endParaRPr lang="zh-CN" altLang="en-US" sz="1200" dirty="0">
              <a:latin typeface="Times New Roman" panose="02020603050405020304" pitchFamily="18" charset="0"/>
              <a:cs typeface="Times New Roman" panose="02020603050405020304" pitchFamily="18" charset="0"/>
            </a:endParaRPr>
          </a:p>
        </p:txBody>
      </p:sp>
      <p:grpSp>
        <p:nvGrpSpPr>
          <p:cNvPr id="82" name="Google Shape;4303;p42">
            <a:extLst>
              <a:ext uri="{FF2B5EF4-FFF2-40B4-BE49-F238E27FC236}">
                <a16:creationId xmlns:a16="http://schemas.microsoft.com/office/drawing/2014/main" id="{C52F8A04-AC34-1487-02A1-8B1FF193C570}"/>
              </a:ext>
            </a:extLst>
          </p:cNvPr>
          <p:cNvGrpSpPr/>
          <p:nvPr/>
        </p:nvGrpSpPr>
        <p:grpSpPr>
          <a:xfrm rot="16200000">
            <a:off x="5532736" y="5452000"/>
            <a:ext cx="192428" cy="520706"/>
            <a:chOff x="6545125" y="610550"/>
            <a:chExt cx="274900" cy="822600"/>
          </a:xfrm>
          <a:solidFill>
            <a:srgbClr val="E3EEFF"/>
          </a:solidFill>
        </p:grpSpPr>
        <p:sp>
          <p:nvSpPr>
            <p:cNvPr id="83" name="Google Shape;4304;p42">
              <a:extLst>
                <a:ext uri="{FF2B5EF4-FFF2-40B4-BE49-F238E27FC236}">
                  <a16:creationId xmlns:a16="http://schemas.microsoft.com/office/drawing/2014/main" id="{0ACE6752-FAE9-BA5A-B710-8B9AE023527A}"/>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 name="Google Shape;4305;p42">
              <a:extLst>
                <a:ext uri="{FF2B5EF4-FFF2-40B4-BE49-F238E27FC236}">
                  <a16:creationId xmlns:a16="http://schemas.microsoft.com/office/drawing/2014/main" id="{2B420701-ECBB-F12E-D92B-08482BB3D371}"/>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 name="Google Shape;4306;p42">
              <a:extLst>
                <a:ext uri="{FF2B5EF4-FFF2-40B4-BE49-F238E27FC236}">
                  <a16:creationId xmlns:a16="http://schemas.microsoft.com/office/drawing/2014/main" id="{5AAA3734-BD3C-C1D9-92D5-736EB1326A25}"/>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6" name="Google Shape;4303;p42">
            <a:extLst>
              <a:ext uri="{FF2B5EF4-FFF2-40B4-BE49-F238E27FC236}">
                <a16:creationId xmlns:a16="http://schemas.microsoft.com/office/drawing/2014/main" id="{7FE5C22A-F07B-2817-81CA-D52D7F62C5B4}"/>
              </a:ext>
            </a:extLst>
          </p:cNvPr>
          <p:cNvGrpSpPr/>
          <p:nvPr/>
        </p:nvGrpSpPr>
        <p:grpSpPr>
          <a:xfrm rot="16200000">
            <a:off x="5500083" y="5478039"/>
            <a:ext cx="192428" cy="520706"/>
            <a:chOff x="6545125" y="610550"/>
            <a:chExt cx="274900" cy="822600"/>
          </a:xfrm>
          <a:solidFill>
            <a:srgbClr val="E3EEFF"/>
          </a:solidFill>
        </p:grpSpPr>
        <p:sp>
          <p:nvSpPr>
            <p:cNvPr id="87" name="Google Shape;4304;p42">
              <a:extLst>
                <a:ext uri="{FF2B5EF4-FFF2-40B4-BE49-F238E27FC236}">
                  <a16:creationId xmlns:a16="http://schemas.microsoft.com/office/drawing/2014/main" id="{827E8001-0127-104D-E5E2-C1775D5FBAFC}"/>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 name="Google Shape;4305;p42">
              <a:extLst>
                <a:ext uri="{FF2B5EF4-FFF2-40B4-BE49-F238E27FC236}">
                  <a16:creationId xmlns:a16="http://schemas.microsoft.com/office/drawing/2014/main" id="{8EBE4DB8-D359-5E12-337F-ED90218FCDCE}"/>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 name="Google Shape;4306;p42">
              <a:extLst>
                <a:ext uri="{FF2B5EF4-FFF2-40B4-BE49-F238E27FC236}">
                  <a16:creationId xmlns:a16="http://schemas.microsoft.com/office/drawing/2014/main" id="{3957951C-841E-6E27-1C24-F325168C4E92}"/>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0" name="Google Shape;4303;p42">
            <a:extLst>
              <a:ext uri="{FF2B5EF4-FFF2-40B4-BE49-F238E27FC236}">
                <a16:creationId xmlns:a16="http://schemas.microsoft.com/office/drawing/2014/main" id="{2587E9A2-D6F2-FC66-F625-73F3C452FF5D}"/>
              </a:ext>
            </a:extLst>
          </p:cNvPr>
          <p:cNvGrpSpPr/>
          <p:nvPr/>
        </p:nvGrpSpPr>
        <p:grpSpPr>
          <a:xfrm rot="16200000">
            <a:off x="5451107" y="5508586"/>
            <a:ext cx="192428" cy="520706"/>
            <a:chOff x="6545125" y="610550"/>
            <a:chExt cx="274900" cy="822600"/>
          </a:xfrm>
          <a:solidFill>
            <a:srgbClr val="E3EEFF"/>
          </a:solidFill>
        </p:grpSpPr>
        <p:sp>
          <p:nvSpPr>
            <p:cNvPr id="91" name="Google Shape;4304;p42">
              <a:extLst>
                <a:ext uri="{FF2B5EF4-FFF2-40B4-BE49-F238E27FC236}">
                  <a16:creationId xmlns:a16="http://schemas.microsoft.com/office/drawing/2014/main" id="{8127B94C-99CD-3929-C68D-2EF13209F056}"/>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 name="Google Shape;4305;p42">
              <a:extLst>
                <a:ext uri="{FF2B5EF4-FFF2-40B4-BE49-F238E27FC236}">
                  <a16:creationId xmlns:a16="http://schemas.microsoft.com/office/drawing/2014/main" id="{C516ED18-8DF1-9FDC-7D44-7F5198801759}"/>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 name="Google Shape;4306;p42">
              <a:extLst>
                <a:ext uri="{FF2B5EF4-FFF2-40B4-BE49-F238E27FC236}">
                  <a16:creationId xmlns:a16="http://schemas.microsoft.com/office/drawing/2014/main" id="{F491195A-5BDF-A5AC-7E6E-66BA615B0FF3}"/>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4" name="Google Shape;4303;p42">
            <a:extLst>
              <a:ext uri="{FF2B5EF4-FFF2-40B4-BE49-F238E27FC236}">
                <a16:creationId xmlns:a16="http://schemas.microsoft.com/office/drawing/2014/main" id="{4658F1D2-6123-6D71-0DDB-24536FD0E9EA}"/>
              </a:ext>
            </a:extLst>
          </p:cNvPr>
          <p:cNvGrpSpPr/>
          <p:nvPr/>
        </p:nvGrpSpPr>
        <p:grpSpPr>
          <a:xfrm rot="16200000">
            <a:off x="5409009" y="5541807"/>
            <a:ext cx="192428" cy="520706"/>
            <a:chOff x="6545125" y="610550"/>
            <a:chExt cx="274900" cy="822600"/>
          </a:xfrm>
          <a:solidFill>
            <a:srgbClr val="E3EEFF"/>
          </a:solidFill>
        </p:grpSpPr>
        <p:sp>
          <p:nvSpPr>
            <p:cNvPr id="95" name="Google Shape;4304;p42">
              <a:extLst>
                <a:ext uri="{FF2B5EF4-FFF2-40B4-BE49-F238E27FC236}">
                  <a16:creationId xmlns:a16="http://schemas.microsoft.com/office/drawing/2014/main" id="{C1077B01-EC08-4888-7B80-0940B50270EF}"/>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6" name="Google Shape;4305;p42">
              <a:extLst>
                <a:ext uri="{FF2B5EF4-FFF2-40B4-BE49-F238E27FC236}">
                  <a16:creationId xmlns:a16="http://schemas.microsoft.com/office/drawing/2014/main" id="{8EA27554-01D3-7C01-F5D2-72521BE69BC5}"/>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 name="Google Shape;4306;p42">
              <a:extLst>
                <a:ext uri="{FF2B5EF4-FFF2-40B4-BE49-F238E27FC236}">
                  <a16:creationId xmlns:a16="http://schemas.microsoft.com/office/drawing/2014/main" id="{7EE44176-5761-3EBE-8A0F-A22391AB0882}"/>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8" name="Google Shape;4303;p42">
            <a:extLst>
              <a:ext uri="{FF2B5EF4-FFF2-40B4-BE49-F238E27FC236}">
                <a16:creationId xmlns:a16="http://schemas.microsoft.com/office/drawing/2014/main" id="{A9353F6B-12A3-F1B5-EC8C-5811A53CE61A}"/>
              </a:ext>
            </a:extLst>
          </p:cNvPr>
          <p:cNvGrpSpPr/>
          <p:nvPr/>
        </p:nvGrpSpPr>
        <p:grpSpPr>
          <a:xfrm rot="16200000">
            <a:off x="5550434" y="6014603"/>
            <a:ext cx="192428" cy="520706"/>
            <a:chOff x="6545125" y="610550"/>
            <a:chExt cx="274900" cy="822600"/>
          </a:xfrm>
          <a:solidFill>
            <a:srgbClr val="FFC000"/>
          </a:solidFill>
        </p:grpSpPr>
        <p:sp>
          <p:nvSpPr>
            <p:cNvPr id="99" name="Google Shape;4304;p42">
              <a:extLst>
                <a:ext uri="{FF2B5EF4-FFF2-40B4-BE49-F238E27FC236}">
                  <a16:creationId xmlns:a16="http://schemas.microsoft.com/office/drawing/2014/main" id="{3D6CDE80-ABA4-1BF4-954E-FDCF5E63B6B0}"/>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 name="Google Shape;4305;p42">
              <a:extLst>
                <a:ext uri="{FF2B5EF4-FFF2-40B4-BE49-F238E27FC236}">
                  <a16:creationId xmlns:a16="http://schemas.microsoft.com/office/drawing/2014/main" id="{04E76B2A-8899-7CFB-227C-3E8E755F8545}"/>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 name="Google Shape;4306;p42">
              <a:extLst>
                <a:ext uri="{FF2B5EF4-FFF2-40B4-BE49-F238E27FC236}">
                  <a16:creationId xmlns:a16="http://schemas.microsoft.com/office/drawing/2014/main" id="{5D674749-B153-EC0F-6F90-9CB6BE734E09}"/>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02" name="Google Shape;4303;p42">
            <a:extLst>
              <a:ext uri="{FF2B5EF4-FFF2-40B4-BE49-F238E27FC236}">
                <a16:creationId xmlns:a16="http://schemas.microsoft.com/office/drawing/2014/main" id="{10C1E745-E35D-0B47-7262-334141E7ECC6}"/>
              </a:ext>
            </a:extLst>
          </p:cNvPr>
          <p:cNvGrpSpPr/>
          <p:nvPr/>
        </p:nvGrpSpPr>
        <p:grpSpPr>
          <a:xfrm rot="16200000">
            <a:off x="5506892" y="6053119"/>
            <a:ext cx="192428" cy="520706"/>
            <a:chOff x="6545125" y="610550"/>
            <a:chExt cx="274900" cy="822600"/>
          </a:xfrm>
          <a:solidFill>
            <a:srgbClr val="FFC000"/>
          </a:solidFill>
        </p:grpSpPr>
        <p:sp>
          <p:nvSpPr>
            <p:cNvPr id="106" name="Google Shape;4304;p42">
              <a:extLst>
                <a:ext uri="{FF2B5EF4-FFF2-40B4-BE49-F238E27FC236}">
                  <a16:creationId xmlns:a16="http://schemas.microsoft.com/office/drawing/2014/main" id="{48BD4EE7-0182-EFDB-8FB5-E76D19542611}"/>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 name="Google Shape;4305;p42">
              <a:extLst>
                <a:ext uri="{FF2B5EF4-FFF2-40B4-BE49-F238E27FC236}">
                  <a16:creationId xmlns:a16="http://schemas.microsoft.com/office/drawing/2014/main" id="{1D2FD282-87EB-EE2A-B835-C03634DCE6E2}"/>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 name="Google Shape;4306;p42">
              <a:extLst>
                <a:ext uri="{FF2B5EF4-FFF2-40B4-BE49-F238E27FC236}">
                  <a16:creationId xmlns:a16="http://schemas.microsoft.com/office/drawing/2014/main" id="{47E87C01-4C2A-BBEB-10A0-88A77F53B149}"/>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10" name="Google Shape;4303;p42">
            <a:extLst>
              <a:ext uri="{FF2B5EF4-FFF2-40B4-BE49-F238E27FC236}">
                <a16:creationId xmlns:a16="http://schemas.microsoft.com/office/drawing/2014/main" id="{2E69203C-A440-4DFA-BA28-711D0244E918}"/>
              </a:ext>
            </a:extLst>
          </p:cNvPr>
          <p:cNvGrpSpPr/>
          <p:nvPr/>
        </p:nvGrpSpPr>
        <p:grpSpPr>
          <a:xfrm rot="16200000">
            <a:off x="5467705" y="6087567"/>
            <a:ext cx="192428" cy="520706"/>
            <a:chOff x="6545125" y="610550"/>
            <a:chExt cx="274901" cy="822600"/>
          </a:xfrm>
          <a:solidFill>
            <a:srgbClr val="FFC000"/>
          </a:solidFill>
        </p:grpSpPr>
        <p:sp>
          <p:nvSpPr>
            <p:cNvPr id="111" name="Google Shape;4304;p42">
              <a:extLst>
                <a:ext uri="{FF2B5EF4-FFF2-40B4-BE49-F238E27FC236}">
                  <a16:creationId xmlns:a16="http://schemas.microsoft.com/office/drawing/2014/main" id="{4E15AB3E-5903-DF94-1573-1E519B4D7A58}"/>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 name="Google Shape;4305;p42">
              <a:extLst>
                <a:ext uri="{FF2B5EF4-FFF2-40B4-BE49-F238E27FC236}">
                  <a16:creationId xmlns:a16="http://schemas.microsoft.com/office/drawing/2014/main" id="{DE12C678-5A7F-21C0-0093-5F96454F5591}"/>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 name="Google Shape;4306;p42">
              <a:extLst>
                <a:ext uri="{FF2B5EF4-FFF2-40B4-BE49-F238E27FC236}">
                  <a16:creationId xmlns:a16="http://schemas.microsoft.com/office/drawing/2014/main" id="{D8395C8A-592B-4F2F-4BD4-465D0900D27B}"/>
                </a:ext>
              </a:extLst>
            </p:cNvPr>
            <p:cNvSpPr/>
            <p:nvPr/>
          </p:nvSpPr>
          <p:spPr>
            <a:xfrm>
              <a:off x="6545825" y="1158949"/>
              <a:ext cx="274201" cy="274201"/>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14" name="Google Shape;4303;p42">
            <a:extLst>
              <a:ext uri="{FF2B5EF4-FFF2-40B4-BE49-F238E27FC236}">
                <a16:creationId xmlns:a16="http://schemas.microsoft.com/office/drawing/2014/main" id="{37AC9D9C-F951-1A4A-B444-649AC811C435}"/>
              </a:ext>
            </a:extLst>
          </p:cNvPr>
          <p:cNvGrpSpPr/>
          <p:nvPr/>
        </p:nvGrpSpPr>
        <p:grpSpPr>
          <a:xfrm rot="16200000">
            <a:off x="5424841" y="6115495"/>
            <a:ext cx="192428" cy="520706"/>
            <a:chOff x="6545125" y="610550"/>
            <a:chExt cx="274900" cy="822600"/>
          </a:xfrm>
          <a:solidFill>
            <a:srgbClr val="FFC000"/>
          </a:solidFill>
        </p:grpSpPr>
        <p:sp>
          <p:nvSpPr>
            <p:cNvPr id="115" name="Google Shape;4304;p42">
              <a:extLst>
                <a:ext uri="{FF2B5EF4-FFF2-40B4-BE49-F238E27FC236}">
                  <a16:creationId xmlns:a16="http://schemas.microsoft.com/office/drawing/2014/main" id="{637BA7B3-6105-234A-2DC5-0EF35E2E5FC3}"/>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6" name="Google Shape;4305;p42">
              <a:extLst>
                <a:ext uri="{FF2B5EF4-FFF2-40B4-BE49-F238E27FC236}">
                  <a16:creationId xmlns:a16="http://schemas.microsoft.com/office/drawing/2014/main" id="{8EDCCA13-7F0C-34B5-447E-0C62DC008591}"/>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8" name="Google Shape;4306;p42">
              <a:extLst>
                <a:ext uri="{FF2B5EF4-FFF2-40B4-BE49-F238E27FC236}">
                  <a16:creationId xmlns:a16="http://schemas.microsoft.com/office/drawing/2014/main" id="{DDE75878-24CD-B67C-5B54-87F74995EC39}"/>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992" name="图片 991">
            <a:extLst>
              <a:ext uri="{FF2B5EF4-FFF2-40B4-BE49-F238E27FC236}">
                <a16:creationId xmlns:a16="http://schemas.microsoft.com/office/drawing/2014/main" id="{EEB44157-330A-91C5-41C9-FD664AEC6EB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69413" y="5617601"/>
            <a:ext cx="892474" cy="957600"/>
          </a:xfrm>
          <a:prstGeom prst="rect">
            <a:avLst/>
          </a:prstGeom>
        </p:spPr>
      </p:pic>
      <p:cxnSp>
        <p:nvCxnSpPr>
          <p:cNvPr id="993" name="直接箭头连接符 992">
            <a:extLst>
              <a:ext uri="{FF2B5EF4-FFF2-40B4-BE49-F238E27FC236}">
                <a16:creationId xmlns:a16="http://schemas.microsoft.com/office/drawing/2014/main" id="{CEDB4117-8C63-0140-8683-39337B4F4545}"/>
              </a:ext>
            </a:extLst>
          </p:cNvPr>
          <p:cNvCxnSpPr>
            <a:cxnSpLocks/>
          </p:cNvCxnSpPr>
          <p:nvPr/>
        </p:nvCxnSpPr>
        <p:spPr>
          <a:xfrm>
            <a:off x="2707496" y="6210136"/>
            <a:ext cx="44596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997" name="直接箭头连接符 996">
            <a:extLst>
              <a:ext uri="{FF2B5EF4-FFF2-40B4-BE49-F238E27FC236}">
                <a16:creationId xmlns:a16="http://schemas.microsoft.com/office/drawing/2014/main" id="{825A940D-5A22-D705-80BB-307303841358}"/>
              </a:ext>
            </a:extLst>
          </p:cNvPr>
          <p:cNvCxnSpPr>
            <a:cxnSpLocks/>
          </p:cNvCxnSpPr>
          <p:nvPr/>
        </p:nvCxnSpPr>
        <p:spPr>
          <a:xfrm>
            <a:off x="3710394" y="4050057"/>
            <a:ext cx="902485"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008" name="文本框 1007">
            <a:extLst>
              <a:ext uri="{FF2B5EF4-FFF2-40B4-BE49-F238E27FC236}">
                <a16:creationId xmlns:a16="http://schemas.microsoft.com/office/drawing/2014/main" id="{EAF6E8FB-490B-2A44-7DF0-3B23EF1AA3D4}"/>
              </a:ext>
            </a:extLst>
          </p:cNvPr>
          <p:cNvSpPr txBox="1"/>
          <p:nvPr/>
        </p:nvSpPr>
        <p:spPr>
          <a:xfrm>
            <a:off x="3103827" y="2804824"/>
            <a:ext cx="2496879" cy="276999"/>
          </a:xfrm>
          <a:prstGeom prst="rect">
            <a:avLst/>
          </a:prstGeom>
          <a:noFill/>
        </p:spPr>
        <p:txBody>
          <a:bodyPr wrap="square">
            <a:spAutoFit/>
          </a:bodyPr>
          <a:lstStyle/>
          <a:p>
            <a:r>
              <a:rPr lang="en-US" altLang="zh-CN" sz="1200" i="0" dirty="0">
                <a:solidFill>
                  <a:srgbClr val="2C2C36"/>
                </a:solidFill>
                <a:effectLst/>
                <a:latin typeface="Times New Roman" panose="02020603050405020304" pitchFamily="18" charset="0"/>
                <a:cs typeface="Times New Roman" panose="02020603050405020304" pitchFamily="18" charset="0"/>
              </a:rPr>
              <a:t>Distribution similarity alignment</a:t>
            </a:r>
            <a:endParaRPr lang="zh-CN" altLang="en-US" sz="1200" dirty="0">
              <a:latin typeface="Times New Roman" panose="02020603050405020304" pitchFamily="18" charset="0"/>
              <a:cs typeface="Times New Roman" panose="02020603050405020304" pitchFamily="18" charset="0"/>
            </a:endParaRPr>
          </a:p>
        </p:txBody>
      </p:sp>
      <p:sp>
        <p:nvSpPr>
          <p:cNvPr id="1010" name="文本框 1009">
            <a:extLst>
              <a:ext uri="{FF2B5EF4-FFF2-40B4-BE49-F238E27FC236}">
                <a16:creationId xmlns:a16="http://schemas.microsoft.com/office/drawing/2014/main" id="{56FCE2E0-6591-B8C1-AEE0-30C12D5D811C}"/>
              </a:ext>
            </a:extLst>
          </p:cNvPr>
          <p:cNvSpPr txBox="1"/>
          <p:nvPr/>
        </p:nvSpPr>
        <p:spPr>
          <a:xfrm>
            <a:off x="3186274" y="5069313"/>
            <a:ext cx="2397741" cy="276999"/>
          </a:xfrm>
          <a:prstGeom prst="rect">
            <a:avLst/>
          </a:prstGeom>
          <a:noFill/>
        </p:spPr>
        <p:txBody>
          <a:bodyPr wrap="square">
            <a:spAutoFit/>
          </a:bodyPr>
          <a:lstStyle/>
          <a:p>
            <a:r>
              <a:rPr lang="en-US" altLang="zh-CN" sz="1200" i="0" dirty="0">
                <a:solidFill>
                  <a:srgbClr val="2C2C36"/>
                </a:solidFill>
                <a:effectLst/>
                <a:latin typeface="Times New Roman" panose="02020603050405020304" pitchFamily="18" charset="0"/>
                <a:cs typeface="Times New Roman" panose="02020603050405020304" pitchFamily="18" charset="0"/>
              </a:rPr>
              <a:t>Semantic similarity</a:t>
            </a:r>
            <a:r>
              <a:rPr lang="en-US" altLang="zh-CN" sz="1200" dirty="0">
                <a:solidFill>
                  <a:srgbClr val="2C2C36"/>
                </a:solidFill>
                <a:latin typeface="Times New Roman" panose="02020603050405020304" pitchFamily="18" charset="0"/>
                <a:cs typeface="Times New Roman" panose="02020603050405020304" pitchFamily="18" charset="0"/>
              </a:rPr>
              <a:t> </a:t>
            </a:r>
            <a:r>
              <a:rPr lang="en-US" altLang="zh-CN" sz="1200" i="0" dirty="0">
                <a:solidFill>
                  <a:srgbClr val="2C2C36"/>
                </a:solidFill>
                <a:effectLst/>
                <a:latin typeface="Times New Roman" panose="02020603050405020304" pitchFamily="18" charset="0"/>
                <a:cs typeface="Times New Roman" panose="02020603050405020304" pitchFamily="18" charset="0"/>
              </a:rPr>
              <a:t>alignment</a:t>
            </a:r>
            <a:endParaRPr lang="zh-CN" altLang="en-US" sz="1200" dirty="0">
              <a:latin typeface="Times New Roman" panose="02020603050405020304" pitchFamily="18" charset="0"/>
              <a:cs typeface="Times New Roman" panose="02020603050405020304" pitchFamily="18" charset="0"/>
            </a:endParaRPr>
          </a:p>
        </p:txBody>
      </p:sp>
      <p:sp>
        <p:nvSpPr>
          <p:cNvPr id="1012" name="文本框 1011">
            <a:extLst>
              <a:ext uri="{FF2B5EF4-FFF2-40B4-BE49-F238E27FC236}">
                <a16:creationId xmlns:a16="http://schemas.microsoft.com/office/drawing/2014/main" id="{4E48841F-C34C-EF2D-BB58-BD5732ADBF70}"/>
              </a:ext>
            </a:extLst>
          </p:cNvPr>
          <p:cNvSpPr txBox="1"/>
          <p:nvPr/>
        </p:nvSpPr>
        <p:spPr>
          <a:xfrm>
            <a:off x="3163520" y="6581001"/>
            <a:ext cx="1234680" cy="276999"/>
          </a:xfrm>
          <a:prstGeom prst="rect">
            <a:avLst/>
          </a:prstGeom>
          <a:noFill/>
        </p:spPr>
        <p:txBody>
          <a:bodyPr wrap="square">
            <a:spAutoFit/>
          </a:bodyPr>
          <a:lstStyle/>
          <a:p>
            <a:pPr algn="ctr"/>
            <a:r>
              <a:rPr lang="en-US" altLang="zh-CN" sz="1200" i="0" dirty="0">
                <a:effectLst/>
                <a:latin typeface="Times New Roman" panose="02020603050405020304" pitchFamily="18" charset="0"/>
                <a:cs typeface="Times New Roman" panose="02020603050405020304" pitchFamily="18" charset="0"/>
              </a:rPr>
              <a:t>AP </a:t>
            </a:r>
            <a:r>
              <a:rPr lang="en-US" altLang="zh-CN" sz="1200" dirty="0">
                <a:latin typeface="Times New Roman" panose="02020603050405020304" pitchFamily="18" charset="0"/>
                <a:cs typeface="Times New Roman" panose="02020603050405020304" pitchFamily="18" charset="0"/>
              </a:rPr>
              <a:t>generator</a:t>
            </a:r>
            <a:r>
              <a:rPr lang="en-US" altLang="zh-CN" sz="1200" i="0" dirty="0">
                <a:effectLst/>
                <a:latin typeface="Times New Roman" panose="02020603050405020304" pitchFamily="18" charset="0"/>
                <a:cs typeface="Times New Roman" panose="02020603050405020304" pitchFamily="18" charset="0"/>
              </a:rPr>
              <a:t> </a:t>
            </a:r>
            <a:endParaRPr lang="zh-CN" altLang="en-US" sz="1200" dirty="0">
              <a:latin typeface="Times New Roman" panose="02020603050405020304" pitchFamily="18" charset="0"/>
              <a:cs typeface="Times New Roman" panose="02020603050405020304" pitchFamily="18" charset="0"/>
            </a:endParaRPr>
          </a:p>
        </p:txBody>
      </p:sp>
      <p:sp>
        <p:nvSpPr>
          <p:cNvPr id="1019" name="文本框 1018">
            <a:extLst>
              <a:ext uri="{FF2B5EF4-FFF2-40B4-BE49-F238E27FC236}">
                <a16:creationId xmlns:a16="http://schemas.microsoft.com/office/drawing/2014/main" id="{56B56053-BBD6-E345-EFF7-5BCE75364979}"/>
              </a:ext>
            </a:extLst>
          </p:cNvPr>
          <p:cNvSpPr txBox="1"/>
          <p:nvPr/>
        </p:nvSpPr>
        <p:spPr>
          <a:xfrm>
            <a:off x="3708897" y="3602759"/>
            <a:ext cx="953420" cy="461665"/>
          </a:xfrm>
          <a:prstGeom prst="rect">
            <a:avLst/>
          </a:prstGeom>
          <a:noFill/>
        </p:spPr>
        <p:txBody>
          <a:bodyPr wrap="square">
            <a:spAutoFit/>
          </a:bodyPr>
          <a:lstStyle/>
          <a:p>
            <a:pPr algn="ctr"/>
            <a:r>
              <a:rPr lang="en-US" altLang="zh-CN" sz="1200" dirty="0">
                <a:latin typeface="Times New Roman" panose="02020603050405020304" pitchFamily="18" charset="0"/>
                <a:cs typeface="Times New Roman" panose="02020603050405020304" pitchFamily="18" charset="0"/>
              </a:rPr>
              <a:t>Feature </a:t>
            </a:r>
          </a:p>
          <a:p>
            <a:pPr algn="ctr"/>
            <a:r>
              <a:rPr lang="en-US" altLang="zh-CN" sz="1200" dirty="0">
                <a:latin typeface="Times New Roman" panose="02020603050405020304" pitchFamily="18" charset="0"/>
                <a:cs typeface="Times New Roman" panose="02020603050405020304" pitchFamily="18" charset="0"/>
              </a:rPr>
              <a:t>alignment</a:t>
            </a:r>
            <a:endParaRPr lang="zh-CN" altLang="en-US" sz="1200" dirty="0">
              <a:latin typeface="Times New Roman" panose="02020603050405020304" pitchFamily="18" charset="0"/>
              <a:cs typeface="Times New Roman" panose="02020603050405020304" pitchFamily="18" charset="0"/>
            </a:endParaRPr>
          </a:p>
        </p:txBody>
      </p:sp>
      <p:sp>
        <p:nvSpPr>
          <p:cNvPr id="1022" name="文本框 1021">
            <a:extLst>
              <a:ext uri="{FF2B5EF4-FFF2-40B4-BE49-F238E27FC236}">
                <a16:creationId xmlns:a16="http://schemas.microsoft.com/office/drawing/2014/main" id="{805C9799-E595-948A-7430-FEAC8F07303A}"/>
              </a:ext>
            </a:extLst>
          </p:cNvPr>
          <p:cNvSpPr txBox="1"/>
          <p:nvPr/>
        </p:nvSpPr>
        <p:spPr>
          <a:xfrm>
            <a:off x="4905051" y="5896335"/>
            <a:ext cx="1731078"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Regular-aware prompt</a:t>
            </a:r>
            <a:endParaRPr lang="zh-CN" altLang="en-US" sz="1200" dirty="0">
              <a:latin typeface="Times New Roman" panose="02020603050405020304" pitchFamily="18" charset="0"/>
              <a:cs typeface="Times New Roman" panose="02020603050405020304" pitchFamily="18" charset="0"/>
            </a:endParaRPr>
          </a:p>
        </p:txBody>
      </p:sp>
      <p:sp>
        <p:nvSpPr>
          <p:cNvPr id="1023" name="文本框 1022">
            <a:extLst>
              <a:ext uri="{FF2B5EF4-FFF2-40B4-BE49-F238E27FC236}">
                <a16:creationId xmlns:a16="http://schemas.microsoft.com/office/drawing/2014/main" id="{FFBD1BFB-749E-3677-68FC-BF92E08CB115}"/>
              </a:ext>
            </a:extLst>
          </p:cNvPr>
          <p:cNvSpPr txBox="1"/>
          <p:nvPr/>
        </p:nvSpPr>
        <p:spPr>
          <a:xfrm>
            <a:off x="4979572" y="6392095"/>
            <a:ext cx="1496162"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Hard-aware prompt</a:t>
            </a:r>
            <a:endParaRPr lang="zh-CN" altLang="en-US" sz="1200" dirty="0">
              <a:latin typeface="Times New Roman" panose="02020603050405020304" pitchFamily="18" charset="0"/>
              <a:cs typeface="Times New Roman" panose="02020603050405020304" pitchFamily="18" charset="0"/>
            </a:endParaRPr>
          </a:p>
        </p:txBody>
      </p:sp>
      <p:sp>
        <p:nvSpPr>
          <p:cNvPr id="1024" name="矩形 1023">
            <a:extLst>
              <a:ext uri="{FF2B5EF4-FFF2-40B4-BE49-F238E27FC236}">
                <a16:creationId xmlns:a16="http://schemas.microsoft.com/office/drawing/2014/main" id="{8E384AAA-B1DC-75CE-3DF1-0D5571925106}"/>
              </a:ext>
            </a:extLst>
          </p:cNvPr>
          <p:cNvSpPr/>
          <p:nvPr/>
        </p:nvSpPr>
        <p:spPr>
          <a:xfrm>
            <a:off x="4955121" y="5574684"/>
            <a:ext cx="1431634" cy="1085174"/>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28" name="连接符: 肘形 1027">
            <a:extLst>
              <a:ext uri="{FF2B5EF4-FFF2-40B4-BE49-F238E27FC236}">
                <a16:creationId xmlns:a16="http://schemas.microsoft.com/office/drawing/2014/main" id="{FE7C9C6A-A534-80BB-B8AB-E8AAED3FCF32}"/>
              </a:ext>
            </a:extLst>
          </p:cNvPr>
          <p:cNvCxnSpPr>
            <a:cxnSpLocks/>
            <a:stCxn id="992" idx="3"/>
            <a:endCxn id="95" idx="0"/>
          </p:cNvCxnSpPr>
          <p:nvPr/>
        </p:nvCxnSpPr>
        <p:spPr>
          <a:xfrm flipV="1">
            <a:off x="4061887" y="5802406"/>
            <a:ext cx="1182983" cy="293995"/>
          </a:xfrm>
          <a:prstGeom prst="bentConnector3">
            <a:avLst>
              <a:gd name="adj1" fmla="val 21220"/>
            </a:avLst>
          </a:prstGeom>
          <a:ln>
            <a:tailEnd type="triangle"/>
          </a:ln>
        </p:spPr>
        <p:style>
          <a:lnRef idx="3">
            <a:schemeClr val="dk1"/>
          </a:lnRef>
          <a:fillRef idx="0">
            <a:schemeClr val="dk1"/>
          </a:fillRef>
          <a:effectRef idx="2">
            <a:schemeClr val="dk1"/>
          </a:effectRef>
          <a:fontRef idx="minor">
            <a:schemeClr val="tx1"/>
          </a:fontRef>
        </p:style>
      </p:cxnSp>
      <p:cxnSp>
        <p:nvCxnSpPr>
          <p:cNvPr id="1032" name="连接符: 肘形 1031">
            <a:extLst>
              <a:ext uri="{FF2B5EF4-FFF2-40B4-BE49-F238E27FC236}">
                <a16:creationId xmlns:a16="http://schemas.microsoft.com/office/drawing/2014/main" id="{88E7C6D0-D389-C142-25FF-91ACEE85C6B4}"/>
              </a:ext>
            </a:extLst>
          </p:cNvPr>
          <p:cNvCxnSpPr>
            <a:cxnSpLocks/>
          </p:cNvCxnSpPr>
          <p:nvPr/>
        </p:nvCxnSpPr>
        <p:spPr>
          <a:xfrm>
            <a:off x="4323379" y="6078238"/>
            <a:ext cx="943854" cy="297856"/>
          </a:xfrm>
          <a:prstGeom prst="bentConnector3">
            <a:avLst>
              <a:gd name="adj1" fmla="val -501"/>
            </a:avLst>
          </a:prstGeom>
          <a:ln>
            <a:tailEnd type="triangle"/>
          </a:ln>
        </p:spPr>
        <p:style>
          <a:lnRef idx="3">
            <a:schemeClr val="dk1"/>
          </a:lnRef>
          <a:fillRef idx="0">
            <a:schemeClr val="dk1"/>
          </a:fillRef>
          <a:effectRef idx="2">
            <a:schemeClr val="dk1"/>
          </a:effectRef>
          <a:fontRef idx="minor">
            <a:schemeClr val="tx1"/>
          </a:fontRef>
        </p:style>
      </p:cxnSp>
      <p:sp>
        <p:nvSpPr>
          <p:cNvPr id="1045" name="文本框 1044">
            <a:extLst>
              <a:ext uri="{FF2B5EF4-FFF2-40B4-BE49-F238E27FC236}">
                <a16:creationId xmlns:a16="http://schemas.microsoft.com/office/drawing/2014/main" id="{C46CC027-DDCC-6EB6-B69F-1F23B3EEB891}"/>
              </a:ext>
            </a:extLst>
          </p:cNvPr>
          <p:cNvSpPr txBox="1"/>
          <p:nvPr/>
        </p:nvSpPr>
        <p:spPr>
          <a:xfrm>
            <a:off x="4713939" y="6602967"/>
            <a:ext cx="1889493" cy="276999"/>
          </a:xfrm>
          <a:prstGeom prst="rect">
            <a:avLst/>
          </a:prstGeom>
          <a:noFill/>
        </p:spPr>
        <p:txBody>
          <a:bodyPr wrap="square">
            <a:spAutoFit/>
          </a:bodyPr>
          <a:lstStyle/>
          <a:p>
            <a:pPr algn="ctr"/>
            <a:r>
              <a:rPr lang="en-US" altLang="zh-CN" sz="1200" i="0" dirty="0">
                <a:effectLst/>
                <a:latin typeface="Times New Roman" panose="02020603050405020304" pitchFamily="18" charset="0"/>
                <a:cs typeface="Times New Roman" panose="02020603050405020304" pitchFamily="18" charset="0"/>
              </a:rPr>
              <a:t>Activated prompt</a:t>
            </a:r>
            <a:endParaRPr lang="zh-CN" altLang="en-US" sz="1200" dirty="0">
              <a:latin typeface="Times New Roman" panose="02020603050405020304" pitchFamily="18" charset="0"/>
              <a:cs typeface="Times New Roman" panose="02020603050405020304" pitchFamily="18" charset="0"/>
            </a:endParaRPr>
          </a:p>
        </p:txBody>
      </p:sp>
      <p:graphicFrame>
        <p:nvGraphicFramePr>
          <p:cNvPr id="1052" name="表格 1051">
            <a:extLst>
              <a:ext uri="{FF2B5EF4-FFF2-40B4-BE49-F238E27FC236}">
                <a16:creationId xmlns:a16="http://schemas.microsoft.com/office/drawing/2014/main" id="{4139D95F-0324-C167-0CEC-AFF756B5C4FB}"/>
              </a:ext>
            </a:extLst>
          </p:cNvPr>
          <p:cNvGraphicFramePr>
            <a:graphicFrameLocks noGrp="1"/>
          </p:cNvGraphicFramePr>
          <p:nvPr>
            <p:extLst>
              <p:ext uri="{D42A27DB-BD31-4B8C-83A1-F6EECF244321}">
                <p14:modId xmlns:p14="http://schemas.microsoft.com/office/powerpoint/2010/main" val="3584393022"/>
              </p:ext>
            </p:extLst>
          </p:nvPr>
        </p:nvGraphicFramePr>
        <p:xfrm>
          <a:off x="3729984" y="5374495"/>
          <a:ext cx="1653361" cy="457200"/>
        </p:xfrm>
        <a:graphic>
          <a:graphicData uri="http://schemas.openxmlformats.org/drawingml/2006/table">
            <a:tbl>
              <a:tblPr/>
              <a:tblGrid>
                <a:gridCol w="1653361">
                  <a:extLst>
                    <a:ext uri="{9D8B030D-6E8A-4147-A177-3AD203B41FA5}">
                      <a16:colId xmlns:a16="http://schemas.microsoft.com/office/drawing/2014/main" val="2908606597"/>
                    </a:ext>
                  </a:extLst>
                </a:gridCol>
              </a:tblGrid>
              <a:tr h="0">
                <a:tc>
                  <a:txBody>
                    <a:bodyPr/>
                    <a:lstStyle/>
                    <a:p>
                      <a:pPr algn="ctr"/>
                      <a:r>
                        <a:rPr lang="en-US" altLang="zh-CN" sz="1200" dirty="0">
                          <a:solidFill>
                            <a:schemeClr val="tx1"/>
                          </a:solidFill>
                          <a:latin typeface="Times New Roman" panose="02020603050405020304" pitchFamily="18" charset="0"/>
                          <a:cs typeface="Times New Roman" panose="02020603050405020304" pitchFamily="18" charset="0"/>
                        </a:rPr>
                        <a:t>Performance </a:t>
                      </a:r>
                    </a:p>
                    <a:p>
                      <a:pPr algn="ctr"/>
                      <a:r>
                        <a:rPr lang="en-US" altLang="zh-CN" sz="1200" dirty="0">
                          <a:solidFill>
                            <a:schemeClr val="tx1"/>
                          </a:solidFill>
                          <a:latin typeface="Times New Roman" panose="02020603050405020304" pitchFamily="18" charset="0"/>
                          <a:cs typeface="Times New Roman" panose="02020603050405020304" pitchFamily="18" charset="0"/>
                        </a:rPr>
                        <a:t>boost</a:t>
                      </a:r>
                      <a:endParaRPr lang="en-US" sz="1200" b="0" dirty="0">
                        <a:solidFill>
                          <a:schemeClr val="tx1"/>
                        </a:solidFill>
                        <a:latin typeface="Times New Roman" panose="02020603050405020304" pitchFamily="18" charset="0"/>
                        <a:cs typeface="Times New Roman" panose="02020603050405020304" pitchFamily="18" charset="0"/>
                      </a:endParaRPr>
                    </a:p>
                  </a:txBody>
                  <a:tcPr anchor="ctr">
                    <a:lnL>
                      <a:noFill/>
                    </a:lnL>
                    <a:lnR>
                      <a:noFill/>
                    </a:lnR>
                    <a:lnT>
                      <a:noFill/>
                    </a:lnT>
                    <a:lnB>
                      <a:noFill/>
                    </a:lnB>
                    <a:noFill/>
                  </a:tcPr>
                </a:tc>
                <a:extLst>
                  <a:ext uri="{0D108BD9-81ED-4DB2-BD59-A6C34878D82A}">
                    <a16:rowId xmlns:a16="http://schemas.microsoft.com/office/drawing/2014/main" val="1932089866"/>
                  </a:ext>
                </a:extLst>
              </a:tr>
            </a:tbl>
          </a:graphicData>
        </a:graphic>
      </p:graphicFrame>
      <p:graphicFrame>
        <p:nvGraphicFramePr>
          <p:cNvPr id="1057" name="表格 1056">
            <a:extLst>
              <a:ext uri="{FF2B5EF4-FFF2-40B4-BE49-F238E27FC236}">
                <a16:creationId xmlns:a16="http://schemas.microsoft.com/office/drawing/2014/main" id="{04B5C3A8-4C90-15D1-73C1-C0B54C703AFF}"/>
              </a:ext>
            </a:extLst>
          </p:cNvPr>
          <p:cNvGraphicFramePr>
            <a:graphicFrameLocks noGrp="1"/>
          </p:cNvGraphicFramePr>
          <p:nvPr>
            <p:extLst>
              <p:ext uri="{D42A27DB-BD31-4B8C-83A1-F6EECF244321}">
                <p14:modId xmlns:p14="http://schemas.microsoft.com/office/powerpoint/2010/main" val="524955909"/>
              </p:ext>
            </p:extLst>
          </p:nvPr>
        </p:nvGraphicFramePr>
        <p:xfrm>
          <a:off x="4033179" y="5926580"/>
          <a:ext cx="1234896" cy="457200"/>
        </p:xfrm>
        <a:graphic>
          <a:graphicData uri="http://schemas.openxmlformats.org/drawingml/2006/table">
            <a:tbl>
              <a:tblPr/>
              <a:tblGrid>
                <a:gridCol w="1234896">
                  <a:extLst>
                    <a:ext uri="{9D8B030D-6E8A-4147-A177-3AD203B41FA5}">
                      <a16:colId xmlns:a16="http://schemas.microsoft.com/office/drawing/2014/main" val="1729289734"/>
                    </a:ext>
                  </a:extLst>
                </a:gridCol>
              </a:tblGrid>
              <a:tr h="309605">
                <a:tc>
                  <a:txBody>
                    <a:bodyPr/>
                    <a:lstStyle/>
                    <a:p>
                      <a:pPr algn="ctr"/>
                      <a:r>
                        <a:rPr lang="en-US" altLang="zh-CN" sz="1200" dirty="0">
                          <a:solidFill>
                            <a:schemeClr val="tx1"/>
                          </a:solidFill>
                          <a:latin typeface="Times New Roman" panose="02020603050405020304" pitchFamily="18" charset="0"/>
                          <a:cs typeface="Times New Roman" panose="02020603050405020304" pitchFamily="18" charset="0"/>
                        </a:rPr>
                        <a:t>Prediction </a:t>
                      </a:r>
                    </a:p>
                    <a:p>
                      <a:pPr algn="ctr"/>
                      <a:r>
                        <a:rPr lang="en-US" altLang="zh-CN" sz="1200" dirty="0">
                          <a:solidFill>
                            <a:schemeClr val="tx1"/>
                          </a:solidFill>
                          <a:latin typeface="Times New Roman" panose="02020603050405020304" pitchFamily="18" charset="0"/>
                          <a:cs typeface="Times New Roman" panose="02020603050405020304" pitchFamily="18" charset="0"/>
                        </a:rPr>
                        <a:t>flip</a:t>
                      </a:r>
                      <a:endParaRPr lang="en-US" sz="1200" b="0" dirty="0">
                        <a:solidFill>
                          <a:schemeClr val="tx1"/>
                        </a:solidFill>
                        <a:latin typeface="Times New Roman" panose="02020603050405020304" pitchFamily="18" charset="0"/>
                        <a:cs typeface="Times New Roman" panose="02020603050405020304" pitchFamily="18" charset="0"/>
                      </a:endParaRPr>
                    </a:p>
                  </a:txBody>
                  <a:tcPr anchor="ctr">
                    <a:lnL>
                      <a:noFill/>
                    </a:lnL>
                    <a:lnR>
                      <a:noFill/>
                    </a:lnR>
                    <a:lnT>
                      <a:noFill/>
                    </a:lnT>
                    <a:lnB>
                      <a:noFill/>
                    </a:lnB>
                    <a:noFill/>
                  </a:tcPr>
                </a:tc>
                <a:extLst>
                  <a:ext uri="{0D108BD9-81ED-4DB2-BD59-A6C34878D82A}">
                    <a16:rowId xmlns:a16="http://schemas.microsoft.com/office/drawing/2014/main" val="2239148301"/>
                  </a:ext>
                </a:extLst>
              </a:tr>
            </a:tbl>
          </a:graphicData>
        </a:graphic>
      </p:graphicFrame>
      <p:sp>
        <p:nvSpPr>
          <p:cNvPr id="1058" name="文本框 1057">
            <a:extLst>
              <a:ext uri="{FF2B5EF4-FFF2-40B4-BE49-F238E27FC236}">
                <a16:creationId xmlns:a16="http://schemas.microsoft.com/office/drawing/2014/main" id="{08F5712A-5B2E-6949-323E-690155891C34}"/>
              </a:ext>
            </a:extLst>
          </p:cNvPr>
          <p:cNvSpPr txBox="1"/>
          <p:nvPr/>
        </p:nvSpPr>
        <p:spPr>
          <a:xfrm>
            <a:off x="-32801" y="2489712"/>
            <a:ext cx="5119677" cy="276999"/>
          </a:xfrm>
          <a:prstGeom prst="rect">
            <a:avLst/>
          </a:prstGeom>
          <a:noFill/>
        </p:spPr>
        <p:txBody>
          <a:bodyPr wrap="square" rtlCol="0">
            <a:spAutoFit/>
          </a:bodyPr>
          <a:lstStyle/>
          <a:p>
            <a:r>
              <a:rPr lang="en-US" altLang="zh-CN" sz="1200" b="1" dirty="0">
                <a:latin typeface="Times New Roman" panose="02020603050405020304" pitchFamily="18" charset="0"/>
                <a:cs typeface="Times New Roman" panose="02020603050405020304" pitchFamily="18" charset="0"/>
              </a:rPr>
              <a:t>b) Cue-activated dual prompt generation</a:t>
            </a:r>
          </a:p>
        </p:txBody>
      </p:sp>
      <p:sp>
        <p:nvSpPr>
          <p:cNvPr id="1062" name="文本框 1061">
            <a:extLst>
              <a:ext uri="{FF2B5EF4-FFF2-40B4-BE49-F238E27FC236}">
                <a16:creationId xmlns:a16="http://schemas.microsoft.com/office/drawing/2014/main" id="{F0027A6E-681C-4148-DC10-AE6B4957635F}"/>
              </a:ext>
            </a:extLst>
          </p:cNvPr>
          <p:cNvSpPr txBox="1"/>
          <p:nvPr/>
        </p:nvSpPr>
        <p:spPr>
          <a:xfrm>
            <a:off x="6439167" y="-45442"/>
            <a:ext cx="4552106" cy="276999"/>
          </a:xfrm>
          <a:prstGeom prst="rect">
            <a:avLst/>
          </a:prstGeom>
          <a:noFill/>
        </p:spPr>
        <p:txBody>
          <a:bodyPr wrap="square" rtlCol="0">
            <a:spAutoFit/>
          </a:bodyPr>
          <a:lstStyle/>
          <a:p>
            <a:r>
              <a:rPr lang="en-US" altLang="zh-CN" sz="1200" b="1" dirty="0">
                <a:latin typeface="Times New Roman" panose="02020603050405020304" pitchFamily="18" charset="0"/>
                <a:cs typeface="Times New Roman" panose="02020603050405020304" pitchFamily="18" charset="0"/>
              </a:rPr>
              <a:t>c) Prompt-gated robust dataset ownership verification</a:t>
            </a:r>
          </a:p>
        </p:txBody>
      </p:sp>
      <p:sp>
        <p:nvSpPr>
          <p:cNvPr id="1063" name="椭圆 1062">
            <a:extLst>
              <a:ext uri="{FF2B5EF4-FFF2-40B4-BE49-F238E27FC236}">
                <a16:creationId xmlns:a16="http://schemas.microsoft.com/office/drawing/2014/main" id="{57557175-7467-6C81-E66F-388406F88A99}"/>
              </a:ext>
            </a:extLst>
          </p:cNvPr>
          <p:cNvSpPr/>
          <p:nvPr/>
        </p:nvSpPr>
        <p:spPr>
          <a:xfrm>
            <a:off x="6952049" y="2424966"/>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1064" name="椭圆 1063">
            <a:extLst>
              <a:ext uri="{FF2B5EF4-FFF2-40B4-BE49-F238E27FC236}">
                <a16:creationId xmlns:a16="http://schemas.microsoft.com/office/drawing/2014/main" id="{A1F3844D-5F52-3A71-773E-B40CC22E536E}"/>
              </a:ext>
            </a:extLst>
          </p:cNvPr>
          <p:cNvSpPr/>
          <p:nvPr/>
        </p:nvSpPr>
        <p:spPr>
          <a:xfrm>
            <a:off x="7256849" y="2798227"/>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065" name="椭圆 1064">
            <a:extLst>
              <a:ext uri="{FF2B5EF4-FFF2-40B4-BE49-F238E27FC236}">
                <a16:creationId xmlns:a16="http://schemas.microsoft.com/office/drawing/2014/main" id="{1BC0448B-2D00-6421-6277-F68CD0CAD05A}"/>
              </a:ext>
            </a:extLst>
          </p:cNvPr>
          <p:cNvSpPr/>
          <p:nvPr/>
        </p:nvSpPr>
        <p:spPr>
          <a:xfrm>
            <a:off x="7310763" y="3236121"/>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1066" name="直接连接符 1065">
            <a:extLst>
              <a:ext uri="{FF2B5EF4-FFF2-40B4-BE49-F238E27FC236}">
                <a16:creationId xmlns:a16="http://schemas.microsoft.com/office/drawing/2014/main" id="{D15D27DB-58BE-A815-6410-B9E23F476480}"/>
              </a:ext>
            </a:extLst>
          </p:cNvPr>
          <p:cNvCxnSpPr>
            <a:cxnSpLocks/>
            <a:stCxn id="1063" idx="3"/>
          </p:cNvCxnSpPr>
          <p:nvPr/>
        </p:nvCxnSpPr>
        <p:spPr>
          <a:xfrm flipH="1">
            <a:off x="6729402" y="2540820"/>
            <a:ext cx="241478" cy="237530"/>
          </a:xfrm>
          <a:prstGeom prst="line">
            <a:avLst/>
          </a:prstGeom>
        </p:spPr>
        <p:style>
          <a:lnRef idx="2">
            <a:schemeClr val="dk1"/>
          </a:lnRef>
          <a:fillRef idx="0">
            <a:schemeClr val="dk1"/>
          </a:fillRef>
          <a:effectRef idx="1">
            <a:schemeClr val="dk1"/>
          </a:effectRef>
          <a:fontRef idx="minor">
            <a:schemeClr val="tx1"/>
          </a:fontRef>
        </p:style>
      </p:cxnSp>
      <p:cxnSp>
        <p:nvCxnSpPr>
          <p:cNvPr id="1067" name="直接连接符 1066">
            <a:extLst>
              <a:ext uri="{FF2B5EF4-FFF2-40B4-BE49-F238E27FC236}">
                <a16:creationId xmlns:a16="http://schemas.microsoft.com/office/drawing/2014/main" id="{99968596-8430-3DEB-DB4A-B28CDE4DA1CE}"/>
              </a:ext>
            </a:extLst>
          </p:cNvPr>
          <p:cNvCxnSpPr>
            <a:cxnSpLocks/>
            <a:stCxn id="1063" idx="5"/>
            <a:endCxn id="1064" idx="1"/>
          </p:cNvCxnSpPr>
          <p:nvPr/>
        </p:nvCxnSpPr>
        <p:spPr>
          <a:xfrm>
            <a:off x="7061806" y="2540820"/>
            <a:ext cx="213874" cy="277284"/>
          </a:xfrm>
          <a:prstGeom prst="line">
            <a:avLst/>
          </a:prstGeom>
        </p:spPr>
        <p:style>
          <a:lnRef idx="2">
            <a:schemeClr val="dk1"/>
          </a:lnRef>
          <a:fillRef idx="0">
            <a:schemeClr val="dk1"/>
          </a:fillRef>
          <a:effectRef idx="1">
            <a:schemeClr val="dk1"/>
          </a:effectRef>
          <a:fontRef idx="minor">
            <a:schemeClr val="tx1"/>
          </a:fontRef>
        </p:style>
      </p:cxnSp>
      <p:cxnSp>
        <p:nvCxnSpPr>
          <p:cNvPr id="1068" name="直接连接符 1067">
            <a:extLst>
              <a:ext uri="{FF2B5EF4-FFF2-40B4-BE49-F238E27FC236}">
                <a16:creationId xmlns:a16="http://schemas.microsoft.com/office/drawing/2014/main" id="{E1D753EA-D75B-71C9-B2DE-A81134CBB450}"/>
              </a:ext>
            </a:extLst>
          </p:cNvPr>
          <p:cNvCxnSpPr>
            <a:cxnSpLocks/>
          </p:cNvCxnSpPr>
          <p:nvPr/>
        </p:nvCxnSpPr>
        <p:spPr>
          <a:xfrm>
            <a:off x="6774865" y="2894204"/>
            <a:ext cx="131721" cy="292580"/>
          </a:xfrm>
          <a:prstGeom prst="line">
            <a:avLst/>
          </a:prstGeom>
        </p:spPr>
        <p:style>
          <a:lnRef idx="2">
            <a:schemeClr val="dk1"/>
          </a:lnRef>
          <a:fillRef idx="0">
            <a:schemeClr val="dk1"/>
          </a:fillRef>
          <a:effectRef idx="1">
            <a:schemeClr val="dk1"/>
          </a:effectRef>
          <a:fontRef idx="minor">
            <a:schemeClr val="tx1"/>
          </a:fontRef>
        </p:style>
      </p:cxnSp>
      <p:cxnSp>
        <p:nvCxnSpPr>
          <p:cNvPr id="1069" name="直接连接符 1068">
            <a:extLst>
              <a:ext uri="{FF2B5EF4-FFF2-40B4-BE49-F238E27FC236}">
                <a16:creationId xmlns:a16="http://schemas.microsoft.com/office/drawing/2014/main" id="{8999F57D-775F-F447-0472-8BC76CD01213}"/>
              </a:ext>
            </a:extLst>
          </p:cNvPr>
          <p:cNvCxnSpPr>
            <a:cxnSpLocks/>
            <a:stCxn id="1064" idx="3"/>
          </p:cNvCxnSpPr>
          <p:nvPr/>
        </p:nvCxnSpPr>
        <p:spPr>
          <a:xfrm flipH="1">
            <a:off x="6997512" y="2914081"/>
            <a:ext cx="278168" cy="272703"/>
          </a:xfrm>
          <a:prstGeom prst="line">
            <a:avLst/>
          </a:prstGeom>
        </p:spPr>
        <p:style>
          <a:lnRef idx="2">
            <a:schemeClr val="dk1"/>
          </a:lnRef>
          <a:fillRef idx="0">
            <a:schemeClr val="dk1"/>
          </a:fillRef>
          <a:effectRef idx="1">
            <a:schemeClr val="dk1"/>
          </a:effectRef>
          <a:fontRef idx="minor">
            <a:schemeClr val="tx1"/>
          </a:fontRef>
        </p:style>
      </p:cxnSp>
      <p:cxnSp>
        <p:nvCxnSpPr>
          <p:cNvPr id="1070" name="直接连接符 1069">
            <a:extLst>
              <a:ext uri="{FF2B5EF4-FFF2-40B4-BE49-F238E27FC236}">
                <a16:creationId xmlns:a16="http://schemas.microsoft.com/office/drawing/2014/main" id="{A4FF1E5F-5109-873B-2CFB-DE1F47F3B92C}"/>
              </a:ext>
            </a:extLst>
          </p:cNvPr>
          <p:cNvCxnSpPr>
            <a:cxnSpLocks/>
            <a:stCxn id="1079" idx="2"/>
            <a:endCxn id="1064" idx="7"/>
          </p:cNvCxnSpPr>
          <p:nvPr/>
        </p:nvCxnSpPr>
        <p:spPr>
          <a:xfrm flipH="1">
            <a:off x="7366606" y="2788549"/>
            <a:ext cx="247571" cy="29555"/>
          </a:xfrm>
          <a:prstGeom prst="line">
            <a:avLst/>
          </a:prstGeom>
        </p:spPr>
        <p:style>
          <a:lnRef idx="2">
            <a:schemeClr val="dk1"/>
          </a:lnRef>
          <a:fillRef idx="0">
            <a:schemeClr val="dk1"/>
          </a:fillRef>
          <a:effectRef idx="1">
            <a:schemeClr val="dk1"/>
          </a:effectRef>
          <a:fontRef idx="minor">
            <a:schemeClr val="tx1"/>
          </a:fontRef>
        </p:style>
      </p:cxnSp>
      <p:cxnSp>
        <p:nvCxnSpPr>
          <p:cNvPr id="1071" name="直接连接符 1070">
            <a:extLst>
              <a:ext uri="{FF2B5EF4-FFF2-40B4-BE49-F238E27FC236}">
                <a16:creationId xmlns:a16="http://schemas.microsoft.com/office/drawing/2014/main" id="{C086AF1F-4B20-EFD3-3D8E-91192993750C}"/>
              </a:ext>
            </a:extLst>
          </p:cNvPr>
          <p:cNvCxnSpPr>
            <a:cxnSpLocks/>
            <a:stCxn id="1065" idx="0"/>
            <a:endCxn id="1064" idx="4"/>
          </p:cNvCxnSpPr>
          <p:nvPr/>
        </p:nvCxnSpPr>
        <p:spPr>
          <a:xfrm flipH="1" flipV="1">
            <a:off x="7321143" y="2933958"/>
            <a:ext cx="53914" cy="302163"/>
          </a:xfrm>
          <a:prstGeom prst="line">
            <a:avLst/>
          </a:prstGeom>
        </p:spPr>
        <p:style>
          <a:lnRef idx="2">
            <a:schemeClr val="dk1"/>
          </a:lnRef>
          <a:fillRef idx="0">
            <a:schemeClr val="dk1"/>
          </a:fillRef>
          <a:effectRef idx="1">
            <a:schemeClr val="dk1"/>
          </a:effectRef>
          <a:fontRef idx="minor">
            <a:schemeClr val="tx1"/>
          </a:fontRef>
        </p:style>
      </p:cxnSp>
      <p:cxnSp>
        <p:nvCxnSpPr>
          <p:cNvPr id="1072" name="直接连接符 1071">
            <a:extLst>
              <a:ext uri="{FF2B5EF4-FFF2-40B4-BE49-F238E27FC236}">
                <a16:creationId xmlns:a16="http://schemas.microsoft.com/office/drawing/2014/main" id="{9F5ECB93-EA60-707B-1E83-87330329D494}"/>
              </a:ext>
            </a:extLst>
          </p:cNvPr>
          <p:cNvCxnSpPr>
            <a:cxnSpLocks/>
            <a:stCxn id="1078" idx="1"/>
            <a:endCxn id="1064" idx="5"/>
          </p:cNvCxnSpPr>
          <p:nvPr/>
        </p:nvCxnSpPr>
        <p:spPr>
          <a:xfrm flipH="1" flipV="1">
            <a:off x="7366606" y="2914081"/>
            <a:ext cx="341209" cy="144561"/>
          </a:xfrm>
          <a:prstGeom prst="line">
            <a:avLst/>
          </a:prstGeom>
        </p:spPr>
        <p:style>
          <a:lnRef idx="2">
            <a:schemeClr val="dk1"/>
          </a:lnRef>
          <a:fillRef idx="0">
            <a:schemeClr val="dk1"/>
          </a:fillRef>
          <a:effectRef idx="1">
            <a:schemeClr val="dk1"/>
          </a:effectRef>
          <a:fontRef idx="minor">
            <a:schemeClr val="tx1"/>
          </a:fontRef>
        </p:style>
      </p:cxnSp>
      <p:cxnSp>
        <p:nvCxnSpPr>
          <p:cNvPr id="1073" name="直接连接符 1072">
            <a:extLst>
              <a:ext uri="{FF2B5EF4-FFF2-40B4-BE49-F238E27FC236}">
                <a16:creationId xmlns:a16="http://schemas.microsoft.com/office/drawing/2014/main" id="{E352162A-72ED-FD29-6E65-C0FBF22A3248}"/>
              </a:ext>
            </a:extLst>
          </p:cNvPr>
          <p:cNvCxnSpPr>
            <a:cxnSpLocks/>
            <a:stCxn id="1079" idx="5"/>
            <a:endCxn id="1078" idx="0"/>
          </p:cNvCxnSpPr>
          <p:nvPr/>
        </p:nvCxnSpPr>
        <p:spPr>
          <a:xfrm>
            <a:off x="7723934" y="2836537"/>
            <a:ext cx="29344" cy="202228"/>
          </a:xfrm>
          <a:prstGeom prst="line">
            <a:avLst/>
          </a:prstGeom>
        </p:spPr>
        <p:style>
          <a:lnRef idx="2">
            <a:schemeClr val="dk1"/>
          </a:lnRef>
          <a:fillRef idx="0">
            <a:schemeClr val="dk1"/>
          </a:fillRef>
          <a:effectRef idx="1">
            <a:schemeClr val="dk1"/>
          </a:effectRef>
          <a:fontRef idx="minor">
            <a:schemeClr val="tx1"/>
          </a:fontRef>
        </p:style>
      </p:cxnSp>
      <p:cxnSp>
        <p:nvCxnSpPr>
          <p:cNvPr id="1074" name="直接连接符 1073">
            <a:extLst>
              <a:ext uri="{FF2B5EF4-FFF2-40B4-BE49-F238E27FC236}">
                <a16:creationId xmlns:a16="http://schemas.microsoft.com/office/drawing/2014/main" id="{AF91C70F-D939-777F-5340-7D129F78BAD0}"/>
              </a:ext>
            </a:extLst>
          </p:cNvPr>
          <p:cNvCxnSpPr>
            <a:cxnSpLocks/>
            <a:stCxn id="1063" idx="4"/>
          </p:cNvCxnSpPr>
          <p:nvPr/>
        </p:nvCxnSpPr>
        <p:spPr>
          <a:xfrm flipH="1">
            <a:off x="6952049" y="2560697"/>
            <a:ext cx="64294" cy="606210"/>
          </a:xfrm>
          <a:prstGeom prst="line">
            <a:avLst/>
          </a:prstGeom>
        </p:spPr>
        <p:style>
          <a:lnRef idx="2">
            <a:schemeClr val="dk1"/>
          </a:lnRef>
          <a:fillRef idx="0">
            <a:schemeClr val="dk1"/>
          </a:fillRef>
          <a:effectRef idx="1">
            <a:schemeClr val="dk1"/>
          </a:effectRef>
          <a:fontRef idx="minor">
            <a:schemeClr val="tx1"/>
          </a:fontRef>
        </p:style>
      </p:cxnSp>
      <p:cxnSp>
        <p:nvCxnSpPr>
          <p:cNvPr id="1075" name="直接连接符 1074">
            <a:extLst>
              <a:ext uri="{FF2B5EF4-FFF2-40B4-BE49-F238E27FC236}">
                <a16:creationId xmlns:a16="http://schemas.microsoft.com/office/drawing/2014/main" id="{898189A8-8A85-FF34-2C7F-B907BC2BB6DC}"/>
              </a:ext>
            </a:extLst>
          </p:cNvPr>
          <p:cNvCxnSpPr>
            <a:cxnSpLocks/>
            <a:endCxn id="1065" idx="2"/>
          </p:cNvCxnSpPr>
          <p:nvPr/>
        </p:nvCxnSpPr>
        <p:spPr>
          <a:xfrm>
            <a:off x="6995793" y="3282631"/>
            <a:ext cx="314970" cy="21356"/>
          </a:xfrm>
          <a:prstGeom prst="line">
            <a:avLst/>
          </a:prstGeom>
        </p:spPr>
        <p:style>
          <a:lnRef idx="2">
            <a:schemeClr val="dk1"/>
          </a:lnRef>
          <a:fillRef idx="0">
            <a:schemeClr val="dk1"/>
          </a:fillRef>
          <a:effectRef idx="1">
            <a:schemeClr val="dk1"/>
          </a:effectRef>
          <a:fontRef idx="minor">
            <a:schemeClr val="tx1"/>
          </a:fontRef>
        </p:style>
      </p:cxnSp>
      <p:sp>
        <p:nvSpPr>
          <p:cNvPr id="1076" name="椭圆 1075">
            <a:extLst>
              <a:ext uri="{FF2B5EF4-FFF2-40B4-BE49-F238E27FC236}">
                <a16:creationId xmlns:a16="http://schemas.microsoft.com/office/drawing/2014/main" id="{100D9571-D8AD-8455-4091-7664C8665B77}"/>
              </a:ext>
            </a:extLst>
          </p:cNvPr>
          <p:cNvSpPr/>
          <p:nvPr/>
        </p:nvSpPr>
        <p:spPr>
          <a:xfrm>
            <a:off x="6882511" y="3170378"/>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077" name="椭圆 1076">
            <a:extLst>
              <a:ext uri="{FF2B5EF4-FFF2-40B4-BE49-F238E27FC236}">
                <a16:creationId xmlns:a16="http://schemas.microsoft.com/office/drawing/2014/main" id="{7AA4EFC5-65CB-40D6-6494-A36E0D1F3F93}"/>
              </a:ext>
            </a:extLst>
          </p:cNvPr>
          <p:cNvSpPr/>
          <p:nvPr/>
        </p:nvSpPr>
        <p:spPr>
          <a:xfrm>
            <a:off x="6692947" y="2761362"/>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1078" name="椭圆 1077">
            <a:extLst>
              <a:ext uri="{FF2B5EF4-FFF2-40B4-BE49-F238E27FC236}">
                <a16:creationId xmlns:a16="http://schemas.microsoft.com/office/drawing/2014/main" id="{B5F6C80E-099D-3FCE-3294-DBF69097B6BB}"/>
              </a:ext>
            </a:extLst>
          </p:cNvPr>
          <p:cNvSpPr/>
          <p:nvPr/>
        </p:nvSpPr>
        <p:spPr>
          <a:xfrm>
            <a:off x="7688984" y="3038765"/>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079" name="椭圆 1078">
            <a:extLst>
              <a:ext uri="{FF2B5EF4-FFF2-40B4-BE49-F238E27FC236}">
                <a16:creationId xmlns:a16="http://schemas.microsoft.com/office/drawing/2014/main" id="{9E7FB326-77F6-791D-B4E1-BA04E07C6430}"/>
              </a:ext>
            </a:extLst>
          </p:cNvPr>
          <p:cNvSpPr/>
          <p:nvPr/>
        </p:nvSpPr>
        <p:spPr>
          <a:xfrm>
            <a:off x="7614177" y="2720683"/>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080" name="文本框 1079">
            <a:extLst>
              <a:ext uri="{FF2B5EF4-FFF2-40B4-BE49-F238E27FC236}">
                <a16:creationId xmlns:a16="http://schemas.microsoft.com/office/drawing/2014/main" id="{68735E18-6F51-3086-5CFA-1F19471B013C}"/>
              </a:ext>
            </a:extLst>
          </p:cNvPr>
          <p:cNvSpPr txBox="1"/>
          <p:nvPr/>
        </p:nvSpPr>
        <p:spPr>
          <a:xfrm>
            <a:off x="6879303" y="2325844"/>
            <a:ext cx="274434" cy="307777"/>
          </a:xfrm>
          <a:prstGeom prst="rect">
            <a:avLst/>
          </a:prstGeom>
          <a:noFill/>
        </p:spPr>
        <p:txBody>
          <a:bodyPr wrap="square" rtlCol="0">
            <a:spAutoFit/>
          </a:bodyPr>
          <a:lstStyle/>
          <a:p>
            <a:r>
              <a:rPr lang="en-US" altLang="zh-CN" sz="1400" b="1" dirty="0"/>
              <a:t>-</a:t>
            </a:r>
            <a:endParaRPr lang="zh-CN" altLang="en-US" sz="1400" b="1" dirty="0"/>
          </a:p>
        </p:txBody>
      </p:sp>
      <p:sp>
        <p:nvSpPr>
          <p:cNvPr id="1081" name="文本框 1080">
            <a:extLst>
              <a:ext uri="{FF2B5EF4-FFF2-40B4-BE49-F238E27FC236}">
                <a16:creationId xmlns:a16="http://schemas.microsoft.com/office/drawing/2014/main" id="{F95743BC-BEC6-492D-93F7-AA4047ACAE7D}"/>
              </a:ext>
            </a:extLst>
          </p:cNvPr>
          <p:cNvSpPr txBox="1"/>
          <p:nvPr/>
        </p:nvSpPr>
        <p:spPr>
          <a:xfrm>
            <a:off x="7177212" y="2713152"/>
            <a:ext cx="292068" cy="276999"/>
          </a:xfrm>
          <a:prstGeom prst="rect">
            <a:avLst/>
          </a:prstGeom>
          <a:noFill/>
        </p:spPr>
        <p:txBody>
          <a:bodyPr wrap="squar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cxnSp>
        <p:nvCxnSpPr>
          <p:cNvPr id="1119" name="直接连接符 1118">
            <a:extLst>
              <a:ext uri="{FF2B5EF4-FFF2-40B4-BE49-F238E27FC236}">
                <a16:creationId xmlns:a16="http://schemas.microsoft.com/office/drawing/2014/main" id="{F612DB1D-A0E2-1799-7ADF-DAED697EF2B3}"/>
              </a:ext>
            </a:extLst>
          </p:cNvPr>
          <p:cNvCxnSpPr>
            <a:cxnSpLocks/>
          </p:cNvCxnSpPr>
          <p:nvPr/>
        </p:nvCxnSpPr>
        <p:spPr>
          <a:xfrm flipH="1">
            <a:off x="7331878" y="2495595"/>
            <a:ext cx="34728" cy="311085"/>
          </a:xfrm>
          <a:prstGeom prst="line">
            <a:avLst/>
          </a:prstGeom>
        </p:spPr>
        <p:style>
          <a:lnRef idx="2">
            <a:schemeClr val="dk1"/>
          </a:lnRef>
          <a:fillRef idx="0">
            <a:schemeClr val="dk1"/>
          </a:fillRef>
          <a:effectRef idx="1">
            <a:schemeClr val="dk1"/>
          </a:effectRef>
          <a:fontRef idx="minor">
            <a:schemeClr val="tx1"/>
          </a:fontRef>
        </p:style>
      </p:cxnSp>
      <p:sp>
        <p:nvSpPr>
          <p:cNvPr id="1120" name="椭圆 1119">
            <a:extLst>
              <a:ext uri="{FF2B5EF4-FFF2-40B4-BE49-F238E27FC236}">
                <a16:creationId xmlns:a16="http://schemas.microsoft.com/office/drawing/2014/main" id="{715CD18E-FC9A-697B-4718-CDFAA3140537}"/>
              </a:ext>
            </a:extLst>
          </p:cNvPr>
          <p:cNvSpPr/>
          <p:nvPr/>
        </p:nvSpPr>
        <p:spPr>
          <a:xfrm>
            <a:off x="7309019" y="2407177"/>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1121" name="文本框 1120">
            <a:extLst>
              <a:ext uri="{FF2B5EF4-FFF2-40B4-BE49-F238E27FC236}">
                <a16:creationId xmlns:a16="http://schemas.microsoft.com/office/drawing/2014/main" id="{D5D289F2-E766-997D-CD1A-C0F8AF808D06}"/>
              </a:ext>
            </a:extLst>
          </p:cNvPr>
          <p:cNvSpPr txBox="1"/>
          <p:nvPr/>
        </p:nvSpPr>
        <p:spPr>
          <a:xfrm>
            <a:off x="6614561" y="2659814"/>
            <a:ext cx="274434" cy="307777"/>
          </a:xfrm>
          <a:prstGeom prst="rect">
            <a:avLst/>
          </a:prstGeom>
          <a:noFill/>
        </p:spPr>
        <p:txBody>
          <a:bodyPr wrap="square" rtlCol="0">
            <a:spAutoFit/>
          </a:bodyPr>
          <a:lstStyle/>
          <a:p>
            <a:r>
              <a:rPr lang="en-US" altLang="zh-CN" sz="1400" b="1" dirty="0"/>
              <a:t>-</a:t>
            </a:r>
            <a:endParaRPr lang="zh-CN" altLang="en-US" sz="1400" b="1" dirty="0"/>
          </a:p>
        </p:txBody>
      </p:sp>
      <p:sp>
        <p:nvSpPr>
          <p:cNvPr id="1122" name="文本框 1121">
            <a:extLst>
              <a:ext uri="{FF2B5EF4-FFF2-40B4-BE49-F238E27FC236}">
                <a16:creationId xmlns:a16="http://schemas.microsoft.com/office/drawing/2014/main" id="{7E252472-0F5A-C51D-CC16-DAA10AC5DCE2}"/>
              </a:ext>
            </a:extLst>
          </p:cNvPr>
          <p:cNvSpPr txBox="1"/>
          <p:nvPr/>
        </p:nvSpPr>
        <p:spPr>
          <a:xfrm>
            <a:off x="7536312" y="2640367"/>
            <a:ext cx="292068" cy="276999"/>
          </a:xfrm>
          <a:prstGeom prst="rect">
            <a:avLst/>
          </a:prstGeom>
          <a:noFill/>
        </p:spPr>
        <p:txBody>
          <a:bodyPr wrap="squar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cxnSp>
        <p:nvCxnSpPr>
          <p:cNvPr id="1123" name="直接连接符 1122">
            <a:extLst>
              <a:ext uri="{FF2B5EF4-FFF2-40B4-BE49-F238E27FC236}">
                <a16:creationId xmlns:a16="http://schemas.microsoft.com/office/drawing/2014/main" id="{F693CC9D-CE53-BF8C-B936-DF04C993088D}"/>
              </a:ext>
            </a:extLst>
          </p:cNvPr>
          <p:cNvCxnSpPr>
            <a:cxnSpLocks/>
            <a:stCxn id="1127" idx="2"/>
            <a:endCxn id="1124" idx="6"/>
          </p:cNvCxnSpPr>
          <p:nvPr/>
        </p:nvCxnSpPr>
        <p:spPr>
          <a:xfrm flipH="1">
            <a:off x="7910802" y="2862976"/>
            <a:ext cx="87444" cy="7257"/>
          </a:xfrm>
          <a:prstGeom prst="line">
            <a:avLst/>
          </a:prstGeom>
          <a:ln w="19050">
            <a:solidFill>
              <a:srgbClr val="00B050"/>
            </a:solidFill>
          </a:ln>
        </p:spPr>
        <p:style>
          <a:lnRef idx="2">
            <a:schemeClr val="dk1"/>
          </a:lnRef>
          <a:fillRef idx="0">
            <a:schemeClr val="dk1"/>
          </a:fillRef>
          <a:effectRef idx="1">
            <a:schemeClr val="dk1"/>
          </a:effectRef>
          <a:fontRef idx="minor">
            <a:schemeClr val="tx1"/>
          </a:fontRef>
        </p:style>
      </p:cxnSp>
      <p:sp>
        <p:nvSpPr>
          <p:cNvPr id="1124" name="椭圆 1123">
            <a:extLst>
              <a:ext uri="{FF2B5EF4-FFF2-40B4-BE49-F238E27FC236}">
                <a16:creationId xmlns:a16="http://schemas.microsoft.com/office/drawing/2014/main" id="{1595B263-F9C6-E345-2CA4-F2F3E47CB84C}"/>
              </a:ext>
            </a:extLst>
          </p:cNvPr>
          <p:cNvSpPr/>
          <p:nvPr/>
        </p:nvSpPr>
        <p:spPr>
          <a:xfrm>
            <a:off x="7832830" y="2831247"/>
            <a:ext cx="77972" cy="77972"/>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25" name="直接连接符 1124">
            <a:extLst>
              <a:ext uri="{FF2B5EF4-FFF2-40B4-BE49-F238E27FC236}">
                <a16:creationId xmlns:a16="http://schemas.microsoft.com/office/drawing/2014/main" id="{95511032-B3FF-64F8-6020-2F20757ECBD7}"/>
              </a:ext>
            </a:extLst>
          </p:cNvPr>
          <p:cNvCxnSpPr>
            <a:cxnSpLocks/>
            <a:stCxn id="1127" idx="0"/>
            <a:endCxn id="1126" idx="5"/>
          </p:cNvCxnSpPr>
          <p:nvPr/>
        </p:nvCxnSpPr>
        <p:spPr>
          <a:xfrm flipH="1" flipV="1">
            <a:off x="7949729" y="2759683"/>
            <a:ext cx="87503" cy="64307"/>
          </a:xfrm>
          <a:prstGeom prst="line">
            <a:avLst/>
          </a:prstGeom>
          <a:ln w="19050">
            <a:solidFill>
              <a:srgbClr val="00B050"/>
            </a:solidFill>
          </a:ln>
        </p:spPr>
        <p:style>
          <a:lnRef idx="2">
            <a:schemeClr val="dk1"/>
          </a:lnRef>
          <a:fillRef idx="0">
            <a:schemeClr val="dk1"/>
          </a:fillRef>
          <a:effectRef idx="1">
            <a:schemeClr val="dk1"/>
          </a:effectRef>
          <a:fontRef idx="minor">
            <a:schemeClr val="tx1"/>
          </a:fontRef>
        </p:style>
      </p:cxnSp>
      <p:sp>
        <p:nvSpPr>
          <p:cNvPr id="1126" name="椭圆 1125">
            <a:extLst>
              <a:ext uri="{FF2B5EF4-FFF2-40B4-BE49-F238E27FC236}">
                <a16:creationId xmlns:a16="http://schemas.microsoft.com/office/drawing/2014/main" id="{7AE06C3E-CC65-3663-E872-4127AF3A31D5}"/>
              </a:ext>
            </a:extLst>
          </p:cNvPr>
          <p:cNvSpPr/>
          <p:nvPr/>
        </p:nvSpPr>
        <p:spPr>
          <a:xfrm>
            <a:off x="7883176" y="2693130"/>
            <a:ext cx="77972" cy="77972"/>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7" name="椭圆 1126">
            <a:extLst>
              <a:ext uri="{FF2B5EF4-FFF2-40B4-BE49-F238E27FC236}">
                <a16:creationId xmlns:a16="http://schemas.microsoft.com/office/drawing/2014/main" id="{3578F88E-FE8B-EFB4-EC94-C09FBADA2076}"/>
              </a:ext>
            </a:extLst>
          </p:cNvPr>
          <p:cNvSpPr/>
          <p:nvPr/>
        </p:nvSpPr>
        <p:spPr>
          <a:xfrm>
            <a:off x="7998246" y="2823990"/>
            <a:ext cx="77972" cy="77972"/>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28" name="直接连接符 1127">
            <a:extLst>
              <a:ext uri="{FF2B5EF4-FFF2-40B4-BE49-F238E27FC236}">
                <a16:creationId xmlns:a16="http://schemas.microsoft.com/office/drawing/2014/main" id="{90A6B71A-D46E-5611-C0D6-7DE9FC332906}"/>
              </a:ext>
            </a:extLst>
          </p:cNvPr>
          <p:cNvCxnSpPr>
            <a:cxnSpLocks/>
            <a:stCxn id="1124" idx="4"/>
            <a:endCxn id="1078" idx="7"/>
          </p:cNvCxnSpPr>
          <p:nvPr/>
        </p:nvCxnSpPr>
        <p:spPr>
          <a:xfrm flipH="1">
            <a:off x="7798741" y="2909219"/>
            <a:ext cx="73075" cy="149423"/>
          </a:xfrm>
          <a:prstGeom prst="line">
            <a:avLst/>
          </a:prstGeom>
          <a:ln w="19050">
            <a:solidFill>
              <a:srgbClr val="00B050"/>
            </a:solidFill>
          </a:ln>
        </p:spPr>
        <p:style>
          <a:lnRef idx="2">
            <a:schemeClr val="dk1"/>
          </a:lnRef>
          <a:fillRef idx="0">
            <a:schemeClr val="dk1"/>
          </a:fillRef>
          <a:effectRef idx="1">
            <a:schemeClr val="dk1"/>
          </a:effectRef>
          <a:fontRef idx="minor">
            <a:schemeClr val="tx1"/>
          </a:fontRef>
        </p:style>
      </p:cxnSp>
      <p:cxnSp>
        <p:nvCxnSpPr>
          <p:cNvPr id="1129" name="直接连接符 1128">
            <a:extLst>
              <a:ext uri="{FF2B5EF4-FFF2-40B4-BE49-F238E27FC236}">
                <a16:creationId xmlns:a16="http://schemas.microsoft.com/office/drawing/2014/main" id="{97E8F03D-AF2F-8277-2E16-C799F1AB23C1}"/>
              </a:ext>
            </a:extLst>
          </p:cNvPr>
          <p:cNvCxnSpPr>
            <a:cxnSpLocks/>
            <a:stCxn id="1126" idx="2"/>
            <a:endCxn id="1079" idx="7"/>
          </p:cNvCxnSpPr>
          <p:nvPr/>
        </p:nvCxnSpPr>
        <p:spPr>
          <a:xfrm flipH="1">
            <a:off x="7723934" y="2732116"/>
            <a:ext cx="159242" cy="8444"/>
          </a:xfrm>
          <a:prstGeom prst="line">
            <a:avLst/>
          </a:prstGeom>
          <a:ln w="19050">
            <a:solidFill>
              <a:srgbClr val="00B050"/>
            </a:solidFill>
          </a:ln>
        </p:spPr>
        <p:style>
          <a:lnRef idx="2">
            <a:schemeClr val="dk1"/>
          </a:lnRef>
          <a:fillRef idx="0">
            <a:schemeClr val="dk1"/>
          </a:fillRef>
          <a:effectRef idx="1">
            <a:schemeClr val="dk1"/>
          </a:effectRef>
          <a:fontRef idx="minor">
            <a:schemeClr val="tx1"/>
          </a:fontRef>
        </p:style>
      </p:cxnSp>
      <p:sp>
        <p:nvSpPr>
          <p:cNvPr id="1130" name="椭圆 1129">
            <a:extLst>
              <a:ext uri="{FF2B5EF4-FFF2-40B4-BE49-F238E27FC236}">
                <a16:creationId xmlns:a16="http://schemas.microsoft.com/office/drawing/2014/main" id="{C997E46C-0123-90BB-706F-777797098E7B}"/>
              </a:ext>
            </a:extLst>
          </p:cNvPr>
          <p:cNvSpPr/>
          <p:nvPr/>
        </p:nvSpPr>
        <p:spPr>
          <a:xfrm>
            <a:off x="7965979" y="3034503"/>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cxnSp>
        <p:nvCxnSpPr>
          <p:cNvPr id="1131" name="直接连接符 1130">
            <a:extLst>
              <a:ext uri="{FF2B5EF4-FFF2-40B4-BE49-F238E27FC236}">
                <a16:creationId xmlns:a16="http://schemas.microsoft.com/office/drawing/2014/main" id="{0E96B169-00CC-AF1A-997B-EA912CBEDCD9}"/>
              </a:ext>
            </a:extLst>
          </p:cNvPr>
          <p:cNvCxnSpPr>
            <a:cxnSpLocks/>
            <a:stCxn id="1127" idx="4"/>
            <a:endCxn id="1130" idx="0"/>
          </p:cNvCxnSpPr>
          <p:nvPr/>
        </p:nvCxnSpPr>
        <p:spPr>
          <a:xfrm flipH="1">
            <a:off x="8030273" y="2901962"/>
            <a:ext cx="6959" cy="132541"/>
          </a:xfrm>
          <a:prstGeom prst="line">
            <a:avLst/>
          </a:prstGeom>
          <a:ln w="19050">
            <a:solidFill>
              <a:srgbClr val="00B050"/>
            </a:solidFill>
          </a:ln>
        </p:spPr>
        <p:style>
          <a:lnRef idx="2">
            <a:schemeClr val="dk1"/>
          </a:lnRef>
          <a:fillRef idx="0">
            <a:schemeClr val="dk1"/>
          </a:fillRef>
          <a:effectRef idx="1">
            <a:schemeClr val="dk1"/>
          </a:effectRef>
          <a:fontRef idx="minor">
            <a:schemeClr val="tx1"/>
          </a:fontRef>
        </p:style>
      </p:cxnSp>
      <p:sp>
        <p:nvSpPr>
          <p:cNvPr id="1132" name="文本框 1131">
            <a:extLst>
              <a:ext uri="{FF2B5EF4-FFF2-40B4-BE49-F238E27FC236}">
                <a16:creationId xmlns:a16="http://schemas.microsoft.com/office/drawing/2014/main" id="{6E59B38B-3E2F-27AF-A621-E5D67E7E800D}"/>
              </a:ext>
            </a:extLst>
          </p:cNvPr>
          <p:cNvSpPr txBox="1"/>
          <p:nvPr/>
        </p:nvSpPr>
        <p:spPr>
          <a:xfrm>
            <a:off x="7629165" y="2983419"/>
            <a:ext cx="242374" cy="246221"/>
          </a:xfrm>
          <a:prstGeom prst="rect">
            <a:avLst/>
          </a:prstGeom>
          <a:noFill/>
        </p:spPr>
        <p:txBody>
          <a:bodyPr wrap="square" rtlCol="0">
            <a:spAutoFit/>
          </a:bodyPr>
          <a:lstStyle/>
          <a:p>
            <a:r>
              <a:rPr lang="en-US" altLang="zh-CN" sz="1000" dirty="0">
                <a:latin typeface="Times New Roman" panose="02020603050405020304" pitchFamily="18" charset="0"/>
                <a:cs typeface="Times New Roman" panose="02020603050405020304" pitchFamily="18" charset="0"/>
              </a:rPr>
              <a:t>?</a:t>
            </a:r>
            <a:endParaRPr lang="zh-CN" altLang="en-US" sz="1000" dirty="0">
              <a:latin typeface="Times New Roman" panose="02020603050405020304" pitchFamily="18" charset="0"/>
              <a:cs typeface="Times New Roman" panose="02020603050405020304" pitchFamily="18" charset="0"/>
            </a:endParaRPr>
          </a:p>
        </p:txBody>
      </p:sp>
      <p:cxnSp>
        <p:nvCxnSpPr>
          <p:cNvPr id="1133" name="直接连接符 1132">
            <a:extLst>
              <a:ext uri="{FF2B5EF4-FFF2-40B4-BE49-F238E27FC236}">
                <a16:creationId xmlns:a16="http://schemas.microsoft.com/office/drawing/2014/main" id="{7D907822-E361-4B36-9549-E0B7B1641E1A}"/>
              </a:ext>
            </a:extLst>
          </p:cNvPr>
          <p:cNvCxnSpPr>
            <a:cxnSpLocks/>
            <a:stCxn id="1130" idx="2"/>
            <a:endCxn id="1078" idx="5"/>
          </p:cNvCxnSpPr>
          <p:nvPr/>
        </p:nvCxnSpPr>
        <p:spPr>
          <a:xfrm flipH="1">
            <a:off x="7798741" y="3102369"/>
            <a:ext cx="167238" cy="52250"/>
          </a:xfrm>
          <a:prstGeom prst="line">
            <a:avLst/>
          </a:prstGeom>
        </p:spPr>
        <p:style>
          <a:lnRef idx="2">
            <a:schemeClr val="dk1"/>
          </a:lnRef>
          <a:fillRef idx="0">
            <a:schemeClr val="dk1"/>
          </a:fillRef>
          <a:effectRef idx="1">
            <a:schemeClr val="dk1"/>
          </a:effectRef>
          <a:fontRef idx="minor">
            <a:schemeClr val="tx1"/>
          </a:fontRef>
        </p:style>
      </p:cxnSp>
      <p:sp>
        <p:nvSpPr>
          <p:cNvPr id="1134" name="文本框 1133">
            <a:extLst>
              <a:ext uri="{FF2B5EF4-FFF2-40B4-BE49-F238E27FC236}">
                <a16:creationId xmlns:a16="http://schemas.microsoft.com/office/drawing/2014/main" id="{3774D043-BFBD-470E-0794-FC21E5493D6C}"/>
              </a:ext>
            </a:extLst>
          </p:cNvPr>
          <p:cNvSpPr txBox="1"/>
          <p:nvPr/>
        </p:nvSpPr>
        <p:spPr>
          <a:xfrm>
            <a:off x="7481798" y="3085775"/>
            <a:ext cx="489278" cy="276999"/>
          </a:xfrm>
          <a:prstGeom prst="rect">
            <a:avLst/>
          </a:prstGeom>
          <a:noFill/>
        </p:spPr>
        <p:txBody>
          <a:bodyPr wrap="square" rtlCol="0">
            <a:spAutoFit/>
          </a:bodyPr>
          <a:lstStyle/>
          <a:p>
            <a:pPr algn="ctr"/>
            <a:r>
              <a:rPr lang="en-US" altLang="zh-CN" sz="1200" dirty="0">
                <a:latin typeface="Times New Roman" panose="02020603050405020304" pitchFamily="18" charset="0"/>
                <a:cs typeface="Times New Roman" panose="02020603050405020304" pitchFamily="18" charset="0"/>
              </a:rPr>
              <a:t>Hard</a:t>
            </a:r>
            <a:endParaRPr lang="zh-CN" altLang="en-US" sz="1200" dirty="0">
              <a:latin typeface="Times New Roman" panose="02020603050405020304" pitchFamily="18" charset="0"/>
              <a:cs typeface="Times New Roman" panose="02020603050405020304" pitchFamily="18" charset="0"/>
            </a:endParaRPr>
          </a:p>
        </p:txBody>
      </p:sp>
      <p:sp>
        <p:nvSpPr>
          <p:cNvPr id="1135" name="椭圆 1134">
            <a:extLst>
              <a:ext uri="{FF2B5EF4-FFF2-40B4-BE49-F238E27FC236}">
                <a16:creationId xmlns:a16="http://schemas.microsoft.com/office/drawing/2014/main" id="{6B9F7FAD-6AFC-7895-30B3-320134D432F1}"/>
              </a:ext>
            </a:extLst>
          </p:cNvPr>
          <p:cNvSpPr/>
          <p:nvPr/>
        </p:nvSpPr>
        <p:spPr>
          <a:xfrm>
            <a:off x="7430805" y="2606605"/>
            <a:ext cx="781104" cy="763257"/>
          </a:xfrm>
          <a:prstGeom prst="ellipse">
            <a:avLst/>
          </a:prstGeom>
          <a:noFill/>
          <a:ln>
            <a:solidFill>
              <a:srgbClr val="00B05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6" name="文本框 1135">
            <a:extLst>
              <a:ext uri="{FF2B5EF4-FFF2-40B4-BE49-F238E27FC236}">
                <a16:creationId xmlns:a16="http://schemas.microsoft.com/office/drawing/2014/main" id="{4C499ABF-28FC-4412-8C0F-E586DBD17403}"/>
              </a:ext>
            </a:extLst>
          </p:cNvPr>
          <p:cNvSpPr txBox="1"/>
          <p:nvPr/>
        </p:nvSpPr>
        <p:spPr>
          <a:xfrm>
            <a:off x="6810553" y="3067115"/>
            <a:ext cx="274434" cy="307777"/>
          </a:xfrm>
          <a:prstGeom prst="rect">
            <a:avLst/>
          </a:prstGeom>
          <a:noFill/>
        </p:spPr>
        <p:txBody>
          <a:bodyPr wrap="square" rtlCol="0">
            <a:spAutoFit/>
          </a:bodyPr>
          <a:lstStyle/>
          <a:p>
            <a:r>
              <a:rPr lang="en-US" altLang="zh-CN" sz="1400" b="1" dirty="0"/>
              <a:t>-</a:t>
            </a:r>
            <a:endParaRPr lang="zh-CN" altLang="en-US" sz="1400" b="1" dirty="0"/>
          </a:p>
        </p:txBody>
      </p:sp>
      <p:sp>
        <p:nvSpPr>
          <p:cNvPr id="1137" name="矩形 1136">
            <a:extLst>
              <a:ext uri="{FF2B5EF4-FFF2-40B4-BE49-F238E27FC236}">
                <a16:creationId xmlns:a16="http://schemas.microsoft.com/office/drawing/2014/main" id="{7CBF2143-EA7A-4894-0A26-A368EC38F422}"/>
              </a:ext>
            </a:extLst>
          </p:cNvPr>
          <p:cNvSpPr/>
          <p:nvPr/>
        </p:nvSpPr>
        <p:spPr>
          <a:xfrm>
            <a:off x="6673553" y="2368297"/>
            <a:ext cx="1602181" cy="1079322"/>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8" name="文本框 1137">
            <a:extLst>
              <a:ext uri="{FF2B5EF4-FFF2-40B4-BE49-F238E27FC236}">
                <a16:creationId xmlns:a16="http://schemas.microsoft.com/office/drawing/2014/main" id="{809927F7-CD60-9EC5-C772-5AA36929AD5A}"/>
              </a:ext>
            </a:extLst>
          </p:cNvPr>
          <p:cNvSpPr txBox="1"/>
          <p:nvPr/>
        </p:nvSpPr>
        <p:spPr>
          <a:xfrm>
            <a:off x="6830432" y="3484297"/>
            <a:ext cx="1470975" cy="276999"/>
          </a:xfrm>
          <a:prstGeom prst="rect">
            <a:avLst/>
          </a:prstGeom>
          <a:noFill/>
        </p:spPr>
        <p:txBody>
          <a:bodyPr wrap="square">
            <a:spAutoFit/>
          </a:bodyPr>
          <a:lstStyle/>
          <a:p>
            <a:r>
              <a:rPr lang="en-US" altLang="zh-CN" sz="1200" i="0" dirty="0">
                <a:solidFill>
                  <a:srgbClr val="2C2C36"/>
                </a:solidFill>
                <a:effectLst/>
                <a:latin typeface="Times New Roman" panose="02020603050405020304" pitchFamily="18" charset="0"/>
                <a:cs typeface="Times New Roman" panose="02020603050405020304" pitchFamily="18" charset="0"/>
              </a:rPr>
              <a:t>Perturbed </a:t>
            </a:r>
            <a:r>
              <a:rPr lang="en-US" altLang="zh-CN" sz="1200" dirty="0">
                <a:latin typeface="Times New Roman" panose="02020603050405020304" pitchFamily="18" charset="0"/>
                <a:cs typeface="Times New Roman" panose="02020603050405020304" pitchFamily="18" charset="0"/>
              </a:rPr>
              <a:t>graph</a:t>
            </a:r>
            <a:endParaRPr lang="zh-CN" altLang="en-US" sz="1200" dirty="0">
              <a:latin typeface="Times New Roman" panose="02020603050405020304" pitchFamily="18" charset="0"/>
              <a:cs typeface="Times New Roman" panose="02020603050405020304" pitchFamily="18" charset="0"/>
            </a:endParaRPr>
          </a:p>
        </p:txBody>
      </p:sp>
      <p:sp>
        <p:nvSpPr>
          <p:cNvPr id="1140" name="文本框 1139">
            <a:extLst>
              <a:ext uri="{FF2B5EF4-FFF2-40B4-BE49-F238E27FC236}">
                <a16:creationId xmlns:a16="http://schemas.microsoft.com/office/drawing/2014/main" id="{472F5A86-0B00-5C51-719C-F2E27C77474E}"/>
              </a:ext>
            </a:extLst>
          </p:cNvPr>
          <p:cNvSpPr txBox="1"/>
          <p:nvPr/>
        </p:nvSpPr>
        <p:spPr>
          <a:xfrm>
            <a:off x="6771251" y="587652"/>
            <a:ext cx="1798817" cy="461665"/>
          </a:xfrm>
          <a:prstGeom prst="rect">
            <a:avLst/>
          </a:prstGeom>
          <a:noFill/>
        </p:spPr>
        <p:txBody>
          <a:bodyPr wrap="square">
            <a:spAutoFit/>
          </a:bodyPr>
          <a:lstStyle/>
          <a:p>
            <a:pPr algn="ctr"/>
            <a:r>
              <a:rPr lang="en-US" altLang="zh-CN" sz="1200" dirty="0">
                <a:solidFill>
                  <a:srgbClr val="2C2C36"/>
                </a:solidFill>
                <a:latin typeface="Times New Roman" panose="02020603050405020304" pitchFamily="18" charset="0"/>
                <a:cs typeface="Times New Roman" panose="02020603050405020304" pitchFamily="18" charset="0"/>
              </a:rPr>
              <a:t>Ownership verification via decision </a:t>
            </a:r>
            <a:r>
              <a:rPr lang="en-US" altLang="zh-CN" sz="1200" dirty="0">
                <a:latin typeface="Times New Roman" panose="02020603050405020304" pitchFamily="18" charset="0"/>
                <a:cs typeface="Times New Roman" panose="02020603050405020304" pitchFamily="18" charset="0"/>
              </a:rPr>
              <a:t>consistency</a:t>
            </a:r>
            <a:endParaRPr lang="zh-CN" altLang="en-US" sz="1200" dirty="0">
              <a:latin typeface="Times New Roman" panose="02020603050405020304" pitchFamily="18" charset="0"/>
              <a:cs typeface="Times New Roman" panose="02020603050405020304" pitchFamily="18" charset="0"/>
            </a:endParaRPr>
          </a:p>
        </p:txBody>
      </p:sp>
      <p:cxnSp>
        <p:nvCxnSpPr>
          <p:cNvPr id="1141" name="直接箭头连接符 1140">
            <a:extLst>
              <a:ext uri="{FF2B5EF4-FFF2-40B4-BE49-F238E27FC236}">
                <a16:creationId xmlns:a16="http://schemas.microsoft.com/office/drawing/2014/main" id="{300A7323-4C28-C198-BC67-0A67610EB10E}"/>
              </a:ext>
            </a:extLst>
          </p:cNvPr>
          <p:cNvCxnSpPr>
            <a:cxnSpLocks/>
          </p:cNvCxnSpPr>
          <p:nvPr/>
        </p:nvCxnSpPr>
        <p:spPr>
          <a:xfrm>
            <a:off x="8591099" y="839042"/>
            <a:ext cx="40985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143" name="文本框 1142">
            <a:extLst>
              <a:ext uri="{FF2B5EF4-FFF2-40B4-BE49-F238E27FC236}">
                <a16:creationId xmlns:a16="http://schemas.microsoft.com/office/drawing/2014/main" id="{CD22B166-9996-5FFB-6E1A-B39A8B9CD5AB}"/>
              </a:ext>
            </a:extLst>
          </p:cNvPr>
          <p:cNvSpPr txBox="1"/>
          <p:nvPr/>
        </p:nvSpPr>
        <p:spPr>
          <a:xfrm>
            <a:off x="9178845" y="579012"/>
            <a:ext cx="1938327" cy="461665"/>
          </a:xfrm>
          <a:prstGeom prst="rect">
            <a:avLst/>
          </a:prstGeom>
          <a:noFill/>
        </p:spPr>
        <p:txBody>
          <a:bodyPr wrap="square">
            <a:spAutoFit/>
          </a:bodyPr>
          <a:lstStyle/>
          <a:p>
            <a:pPr algn="ctr"/>
            <a:r>
              <a:rPr lang="en-US" altLang="zh-CN" sz="1200" dirty="0">
                <a:latin typeface="Times New Roman" panose="02020603050405020304" pitchFamily="18" charset="0"/>
                <a:cs typeface="Times New Roman" panose="02020603050405020304" pitchFamily="18" charset="0"/>
              </a:rPr>
              <a:t>B</a:t>
            </a:r>
            <a:r>
              <a:rPr lang="en-US" altLang="zh-CN" sz="1200" i="0" dirty="0">
                <a:effectLst/>
                <a:latin typeface="Times New Roman" panose="02020603050405020304" pitchFamily="18" charset="0"/>
                <a:cs typeface="Times New Roman" panose="02020603050405020304" pitchFamily="18" charset="0"/>
              </a:rPr>
              <a:t>oth models yield identical class predictions</a:t>
            </a:r>
            <a:endParaRPr lang="zh-CN" altLang="en-US" sz="1200" dirty="0">
              <a:latin typeface="Times New Roman" panose="02020603050405020304" pitchFamily="18" charset="0"/>
              <a:cs typeface="Times New Roman" panose="02020603050405020304" pitchFamily="18" charset="0"/>
            </a:endParaRPr>
          </a:p>
        </p:txBody>
      </p:sp>
      <p:sp>
        <p:nvSpPr>
          <p:cNvPr id="1147" name="文本框 1146">
            <a:extLst>
              <a:ext uri="{FF2B5EF4-FFF2-40B4-BE49-F238E27FC236}">
                <a16:creationId xmlns:a16="http://schemas.microsoft.com/office/drawing/2014/main" id="{84439B16-205A-A440-658F-7C014A900F1B}"/>
              </a:ext>
            </a:extLst>
          </p:cNvPr>
          <p:cNvSpPr txBox="1"/>
          <p:nvPr/>
        </p:nvSpPr>
        <p:spPr>
          <a:xfrm>
            <a:off x="6752418" y="1210279"/>
            <a:ext cx="1836249" cy="461665"/>
          </a:xfrm>
          <a:prstGeom prst="rect">
            <a:avLst/>
          </a:prstGeom>
          <a:noFill/>
        </p:spPr>
        <p:txBody>
          <a:bodyPr wrap="square">
            <a:spAutoFit/>
          </a:bodyPr>
          <a:lstStyle/>
          <a:p>
            <a:pPr algn="ctr"/>
            <a:r>
              <a:rPr lang="en-US" altLang="zh-CN" sz="1200" dirty="0">
                <a:latin typeface="Times New Roman" panose="02020603050405020304" pitchFamily="18" charset="0"/>
                <a:cs typeface="Times New Roman" panose="02020603050405020304" pitchFamily="18" charset="0"/>
              </a:rPr>
              <a:t>Ownership verification via distribution alignment</a:t>
            </a:r>
            <a:endParaRPr lang="zh-CN" altLang="en-US" sz="1200" dirty="0">
              <a:latin typeface="Times New Roman" panose="02020603050405020304" pitchFamily="18" charset="0"/>
              <a:cs typeface="Times New Roman" panose="02020603050405020304" pitchFamily="18" charset="0"/>
            </a:endParaRPr>
          </a:p>
        </p:txBody>
      </p:sp>
      <p:cxnSp>
        <p:nvCxnSpPr>
          <p:cNvPr id="1148" name="直接箭头连接符 1147">
            <a:extLst>
              <a:ext uri="{FF2B5EF4-FFF2-40B4-BE49-F238E27FC236}">
                <a16:creationId xmlns:a16="http://schemas.microsoft.com/office/drawing/2014/main" id="{694B85B5-A28D-AB8B-B4A1-8B1D942DFEC1}"/>
              </a:ext>
            </a:extLst>
          </p:cNvPr>
          <p:cNvCxnSpPr>
            <a:cxnSpLocks/>
          </p:cNvCxnSpPr>
          <p:nvPr/>
        </p:nvCxnSpPr>
        <p:spPr>
          <a:xfrm>
            <a:off x="8627842" y="1475038"/>
            <a:ext cx="40985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150" name="文本框 1149">
            <a:extLst>
              <a:ext uri="{FF2B5EF4-FFF2-40B4-BE49-F238E27FC236}">
                <a16:creationId xmlns:a16="http://schemas.microsoft.com/office/drawing/2014/main" id="{3649FE38-F36A-5A45-4644-7A9F73E48372}"/>
              </a:ext>
            </a:extLst>
          </p:cNvPr>
          <p:cNvSpPr txBox="1"/>
          <p:nvPr/>
        </p:nvSpPr>
        <p:spPr>
          <a:xfrm>
            <a:off x="9082650" y="1206881"/>
            <a:ext cx="2162640" cy="461665"/>
          </a:xfrm>
          <a:prstGeom prst="rect">
            <a:avLst/>
          </a:prstGeom>
          <a:noFill/>
        </p:spPr>
        <p:txBody>
          <a:bodyPr wrap="square">
            <a:spAutoFit/>
          </a:bodyPr>
          <a:lstStyle/>
          <a:p>
            <a:pPr algn="ctr"/>
            <a:r>
              <a:rPr lang="en-US" altLang="zh-CN" sz="1200" dirty="0">
                <a:latin typeface="Times New Roman" panose="02020603050405020304" pitchFamily="18" charset="0"/>
                <a:cs typeface="Times New Roman" panose="02020603050405020304" pitchFamily="18" charset="0"/>
              </a:rPr>
              <a:t>Both models exhibit similar probability distributions</a:t>
            </a:r>
            <a:endParaRPr lang="zh-CN" altLang="en-US" sz="1200" dirty="0">
              <a:solidFill>
                <a:srgbClr val="FF0000"/>
              </a:solidFill>
              <a:latin typeface="Times New Roman" panose="02020603050405020304" pitchFamily="18" charset="0"/>
              <a:cs typeface="Times New Roman" panose="02020603050405020304" pitchFamily="18" charset="0"/>
            </a:endParaRPr>
          </a:p>
        </p:txBody>
      </p:sp>
      <p:sp>
        <p:nvSpPr>
          <p:cNvPr id="322" name="文本框 321">
            <a:extLst>
              <a:ext uri="{FF2B5EF4-FFF2-40B4-BE49-F238E27FC236}">
                <a16:creationId xmlns:a16="http://schemas.microsoft.com/office/drawing/2014/main" id="{64968C1A-775D-CA1C-B164-5BD127C4CDB5}"/>
              </a:ext>
            </a:extLst>
          </p:cNvPr>
          <p:cNvSpPr txBox="1"/>
          <p:nvPr/>
        </p:nvSpPr>
        <p:spPr>
          <a:xfrm>
            <a:off x="6588071" y="403217"/>
            <a:ext cx="2439197" cy="276999"/>
          </a:xfrm>
          <a:prstGeom prst="rect">
            <a:avLst/>
          </a:prstGeom>
          <a:noFill/>
        </p:spPr>
        <p:txBody>
          <a:bodyPr wrap="square">
            <a:spAutoFit/>
          </a:bodyPr>
          <a:lstStyle/>
          <a:p>
            <a:pPr algn="l"/>
            <a:r>
              <a:rPr lang="en-US" altLang="zh-CN" sz="1200" i="0" dirty="0">
                <a:effectLst/>
                <a:latin typeface="Times New Roman" panose="02020603050405020304" pitchFamily="18" charset="0"/>
                <a:cs typeface="Times New Roman" panose="02020603050405020304" pitchFamily="18" charset="0"/>
              </a:rPr>
              <a:t>1) Behavioral </a:t>
            </a:r>
            <a:r>
              <a:rPr lang="en-US" altLang="zh-CN" sz="1200" dirty="0">
                <a:latin typeface="Times New Roman" panose="02020603050405020304" pitchFamily="18" charset="0"/>
                <a:cs typeface="Times New Roman" panose="02020603050405020304" pitchFamily="18" charset="0"/>
              </a:rPr>
              <a:t>c</a:t>
            </a:r>
            <a:r>
              <a:rPr lang="en-US" altLang="zh-CN" sz="1200" i="0" dirty="0">
                <a:effectLst/>
                <a:latin typeface="Times New Roman" panose="02020603050405020304" pitchFamily="18" charset="0"/>
                <a:cs typeface="Times New Roman" panose="02020603050405020304" pitchFamily="18" charset="0"/>
              </a:rPr>
              <a:t>onsistency </a:t>
            </a:r>
            <a:r>
              <a:rPr lang="en-US" altLang="zh-CN" sz="1200" dirty="0">
                <a:latin typeface="Times New Roman" panose="02020603050405020304" pitchFamily="18" charset="0"/>
                <a:cs typeface="Times New Roman" panose="02020603050405020304" pitchFamily="18" charset="0"/>
              </a:rPr>
              <a:t>c</a:t>
            </a:r>
            <a:r>
              <a:rPr lang="en-US" altLang="zh-CN" sz="1200" i="0" dirty="0">
                <a:effectLst/>
                <a:latin typeface="Times New Roman" panose="02020603050405020304" pitchFamily="18" charset="0"/>
                <a:cs typeface="Times New Roman" panose="02020603050405020304" pitchFamily="18" charset="0"/>
              </a:rPr>
              <a:t>heck</a:t>
            </a:r>
          </a:p>
        </p:txBody>
      </p:sp>
      <p:sp>
        <p:nvSpPr>
          <p:cNvPr id="324" name="文本框 323">
            <a:extLst>
              <a:ext uri="{FF2B5EF4-FFF2-40B4-BE49-F238E27FC236}">
                <a16:creationId xmlns:a16="http://schemas.microsoft.com/office/drawing/2014/main" id="{99CE4B0E-0EBA-F14D-EF0E-C8C0CE21FED8}"/>
              </a:ext>
            </a:extLst>
          </p:cNvPr>
          <p:cNvSpPr txBox="1"/>
          <p:nvPr/>
        </p:nvSpPr>
        <p:spPr>
          <a:xfrm>
            <a:off x="6588071" y="1007039"/>
            <a:ext cx="2653206"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2) Distributional alignment check</a:t>
            </a:r>
            <a:endParaRPr lang="zh-CN" altLang="en-US" sz="1200" dirty="0">
              <a:latin typeface="Times New Roman" panose="02020603050405020304" pitchFamily="18" charset="0"/>
              <a:cs typeface="Times New Roman" panose="02020603050405020304" pitchFamily="18" charset="0"/>
            </a:endParaRPr>
          </a:p>
        </p:txBody>
      </p:sp>
      <p:pic>
        <p:nvPicPr>
          <p:cNvPr id="328" name="图片 327">
            <a:extLst>
              <a:ext uri="{FF2B5EF4-FFF2-40B4-BE49-F238E27FC236}">
                <a16:creationId xmlns:a16="http://schemas.microsoft.com/office/drawing/2014/main" id="{85AA1CF2-6AEF-F9E0-C860-0DC731BFEFE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80626" y="1957967"/>
            <a:ext cx="892473" cy="957600"/>
          </a:xfrm>
          <a:prstGeom prst="rect">
            <a:avLst/>
          </a:prstGeom>
        </p:spPr>
      </p:pic>
      <p:grpSp>
        <p:nvGrpSpPr>
          <p:cNvPr id="333" name="Google Shape;4303;p42">
            <a:extLst>
              <a:ext uri="{FF2B5EF4-FFF2-40B4-BE49-F238E27FC236}">
                <a16:creationId xmlns:a16="http://schemas.microsoft.com/office/drawing/2014/main" id="{10120993-719B-1039-4233-9AE0597FDC17}"/>
              </a:ext>
            </a:extLst>
          </p:cNvPr>
          <p:cNvGrpSpPr/>
          <p:nvPr/>
        </p:nvGrpSpPr>
        <p:grpSpPr>
          <a:xfrm rot="16200000">
            <a:off x="10014968" y="1956540"/>
            <a:ext cx="192428" cy="520706"/>
            <a:chOff x="6545125" y="610550"/>
            <a:chExt cx="274900" cy="822600"/>
          </a:xfrm>
          <a:solidFill>
            <a:srgbClr val="E3EEFF"/>
          </a:solidFill>
        </p:grpSpPr>
        <p:sp>
          <p:nvSpPr>
            <p:cNvPr id="334" name="Google Shape;4304;p42">
              <a:extLst>
                <a:ext uri="{FF2B5EF4-FFF2-40B4-BE49-F238E27FC236}">
                  <a16:creationId xmlns:a16="http://schemas.microsoft.com/office/drawing/2014/main" id="{F4C0580E-29D6-18B2-C057-5E766F60D683}"/>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5" name="Google Shape;4305;p42">
              <a:extLst>
                <a:ext uri="{FF2B5EF4-FFF2-40B4-BE49-F238E27FC236}">
                  <a16:creationId xmlns:a16="http://schemas.microsoft.com/office/drawing/2014/main" id="{C4BDC707-4A0C-E790-ECF4-7479185D2585}"/>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6" name="Google Shape;4306;p42">
              <a:extLst>
                <a:ext uri="{FF2B5EF4-FFF2-40B4-BE49-F238E27FC236}">
                  <a16:creationId xmlns:a16="http://schemas.microsoft.com/office/drawing/2014/main" id="{58B0C488-A37E-6BF6-94B4-BD6C9214328A}"/>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37" name="Google Shape;4303;p42">
            <a:extLst>
              <a:ext uri="{FF2B5EF4-FFF2-40B4-BE49-F238E27FC236}">
                <a16:creationId xmlns:a16="http://schemas.microsoft.com/office/drawing/2014/main" id="{D6745EAD-F150-D3D7-571E-D98A2A8E0896}"/>
              </a:ext>
            </a:extLst>
          </p:cNvPr>
          <p:cNvGrpSpPr/>
          <p:nvPr/>
        </p:nvGrpSpPr>
        <p:grpSpPr>
          <a:xfrm rot="16200000">
            <a:off x="9982315" y="1982579"/>
            <a:ext cx="192428" cy="520706"/>
            <a:chOff x="6545125" y="610550"/>
            <a:chExt cx="274900" cy="822600"/>
          </a:xfrm>
          <a:solidFill>
            <a:srgbClr val="E3EEFF"/>
          </a:solidFill>
        </p:grpSpPr>
        <p:sp>
          <p:nvSpPr>
            <p:cNvPr id="338" name="Google Shape;4304;p42">
              <a:extLst>
                <a:ext uri="{FF2B5EF4-FFF2-40B4-BE49-F238E27FC236}">
                  <a16:creationId xmlns:a16="http://schemas.microsoft.com/office/drawing/2014/main" id="{1DAAE3E7-47F1-D6F1-DDFE-1B5E1D7A7680}"/>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9" name="Google Shape;4305;p42">
              <a:extLst>
                <a:ext uri="{FF2B5EF4-FFF2-40B4-BE49-F238E27FC236}">
                  <a16:creationId xmlns:a16="http://schemas.microsoft.com/office/drawing/2014/main" id="{A1981ED5-0331-869A-9B01-2D59A6482FC7}"/>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0" name="Google Shape;4306;p42">
              <a:extLst>
                <a:ext uri="{FF2B5EF4-FFF2-40B4-BE49-F238E27FC236}">
                  <a16:creationId xmlns:a16="http://schemas.microsoft.com/office/drawing/2014/main" id="{9BA3296D-1636-4790-389C-723D673DB7FB}"/>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41" name="Google Shape;4303;p42">
            <a:extLst>
              <a:ext uri="{FF2B5EF4-FFF2-40B4-BE49-F238E27FC236}">
                <a16:creationId xmlns:a16="http://schemas.microsoft.com/office/drawing/2014/main" id="{8FC307B4-2452-8224-ED56-9C87213A9587}"/>
              </a:ext>
            </a:extLst>
          </p:cNvPr>
          <p:cNvGrpSpPr/>
          <p:nvPr/>
        </p:nvGrpSpPr>
        <p:grpSpPr>
          <a:xfrm rot="16200000">
            <a:off x="9933339" y="2013126"/>
            <a:ext cx="192428" cy="520706"/>
            <a:chOff x="6545125" y="610550"/>
            <a:chExt cx="274900" cy="822600"/>
          </a:xfrm>
          <a:solidFill>
            <a:srgbClr val="E3EEFF"/>
          </a:solidFill>
        </p:grpSpPr>
        <p:sp>
          <p:nvSpPr>
            <p:cNvPr id="342" name="Google Shape;4304;p42">
              <a:extLst>
                <a:ext uri="{FF2B5EF4-FFF2-40B4-BE49-F238E27FC236}">
                  <a16:creationId xmlns:a16="http://schemas.microsoft.com/office/drawing/2014/main" id="{618F961F-5A6D-192A-48F6-24AE8DC150B7}"/>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4" name="Google Shape;4305;p42">
              <a:extLst>
                <a:ext uri="{FF2B5EF4-FFF2-40B4-BE49-F238E27FC236}">
                  <a16:creationId xmlns:a16="http://schemas.microsoft.com/office/drawing/2014/main" id="{F8BB38AB-37B9-C0EF-5FCD-96EF3FAAD929}"/>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1" name="Google Shape;4306;p42">
              <a:extLst>
                <a:ext uri="{FF2B5EF4-FFF2-40B4-BE49-F238E27FC236}">
                  <a16:creationId xmlns:a16="http://schemas.microsoft.com/office/drawing/2014/main" id="{351AE7D6-B1B4-019C-A4EA-898E3313AB24}"/>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52" name="Google Shape;4303;p42">
            <a:extLst>
              <a:ext uri="{FF2B5EF4-FFF2-40B4-BE49-F238E27FC236}">
                <a16:creationId xmlns:a16="http://schemas.microsoft.com/office/drawing/2014/main" id="{7A738D86-5594-701A-C802-3859B4F5B7AF}"/>
              </a:ext>
            </a:extLst>
          </p:cNvPr>
          <p:cNvGrpSpPr/>
          <p:nvPr/>
        </p:nvGrpSpPr>
        <p:grpSpPr>
          <a:xfrm rot="16200000">
            <a:off x="9900969" y="2046347"/>
            <a:ext cx="192428" cy="520706"/>
            <a:chOff x="6545125" y="610550"/>
            <a:chExt cx="274900" cy="822600"/>
          </a:xfrm>
          <a:solidFill>
            <a:srgbClr val="E3EEFF"/>
          </a:solidFill>
        </p:grpSpPr>
        <p:sp>
          <p:nvSpPr>
            <p:cNvPr id="354" name="Google Shape;4304;p42">
              <a:extLst>
                <a:ext uri="{FF2B5EF4-FFF2-40B4-BE49-F238E27FC236}">
                  <a16:creationId xmlns:a16="http://schemas.microsoft.com/office/drawing/2014/main" id="{EA28675C-940F-D9D1-C400-91124113469D}"/>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5" name="Google Shape;4305;p42">
              <a:extLst>
                <a:ext uri="{FF2B5EF4-FFF2-40B4-BE49-F238E27FC236}">
                  <a16:creationId xmlns:a16="http://schemas.microsoft.com/office/drawing/2014/main" id="{8622EA39-EAC7-4CFB-6C1E-9FB9B279DDE9}"/>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6" name="Google Shape;4306;p42">
              <a:extLst>
                <a:ext uri="{FF2B5EF4-FFF2-40B4-BE49-F238E27FC236}">
                  <a16:creationId xmlns:a16="http://schemas.microsoft.com/office/drawing/2014/main" id="{E501B87C-4ECA-0E82-63D7-DC9773274277}"/>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57" name="Google Shape;4303;p42">
            <a:extLst>
              <a:ext uri="{FF2B5EF4-FFF2-40B4-BE49-F238E27FC236}">
                <a16:creationId xmlns:a16="http://schemas.microsoft.com/office/drawing/2014/main" id="{36382215-ECCF-AEB1-8794-8D6AB0E4700D}"/>
              </a:ext>
            </a:extLst>
          </p:cNvPr>
          <p:cNvGrpSpPr/>
          <p:nvPr/>
        </p:nvGrpSpPr>
        <p:grpSpPr>
          <a:xfrm rot="16200000">
            <a:off x="10002158" y="2633930"/>
            <a:ext cx="192428" cy="520706"/>
            <a:chOff x="6545125" y="610550"/>
            <a:chExt cx="274900" cy="822600"/>
          </a:xfrm>
          <a:solidFill>
            <a:srgbClr val="FFC000"/>
          </a:solidFill>
        </p:grpSpPr>
        <p:sp>
          <p:nvSpPr>
            <p:cNvPr id="359" name="Google Shape;4304;p42">
              <a:extLst>
                <a:ext uri="{FF2B5EF4-FFF2-40B4-BE49-F238E27FC236}">
                  <a16:creationId xmlns:a16="http://schemas.microsoft.com/office/drawing/2014/main" id="{8A569356-5487-AB29-D1A1-3F9AE886E28F}"/>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0" name="Google Shape;4305;p42">
              <a:extLst>
                <a:ext uri="{FF2B5EF4-FFF2-40B4-BE49-F238E27FC236}">
                  <a16:creationId xmlns:a16="http://schemas.microsoft.com/office/drawing/2014/main" id="{B50423D9-601E-37F2-97B6-5FE9AFEE0542}"/>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1" name="Google Shape;4306;p42">
              <a:extLst>
                <a:ext uri="{FF2B5EF4-FFF2-40B4-BE49-F238E27FC236}">
                  <a16:creationId xmlns:a16="http://schemas.microsoft.com/office/drawing/2014/main" id="{15E0B186-4B87-D5E9-B5A1-4B319729BBD9}"/>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62" name="Google Shape;4303;p42">
            <a:extLst>
              <a:ext uri="{FF2B5EF4-FFF2-40B4-BE49-F238E27FC236}">
                <a16:creationId xmlns:a16="http://schemas.microsoft.com/office/drawing/2014/main" id="{C44A5411-894D-D60B-4768-A0CE9DFACFCB}"/>
              </a:ext>
            </a:extLst>
          </p:cNvPr>
          <p:cNvGrpSpPr/>
          <p:nvPr/>
        </p:nvGrpSpPr>
        <p:grpSpPr>
          <a:xfrm rot="16200000">
            <a:off x="9958616" y="2672446"/>
            <a:ext cx="192428" cy="520706"/>
            <a:chOff x="6545125" y="610550"/>
            <a:chExt cx="274900" cy="822600"/>
          </a:xfrm>
          <a:solidFill>
            <a:srgbClr val="FFC000"/>
          </a:solidFill>
        </p:grpSpPr>
        <p:sp>
          <p:nvSpPr>
            <p:cNvPr id="363" name="Google Shape;4304;p42">
              <a:extLst>
                <a:ext uri="{FF2B5EF4-FFF2-40B4-BE49-F238E27FC236}">
                  <a16:creationId xmlns:a16="http://schemas.microsoft.com/office/drawing/2014/main" id="{D70D3C37-3888-FA52-C46A-E3C51B95BB2E}"/>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4" name="Google Shape;4305;p42">
              <a:extLst>
                <a:ext uri="{FF2B5EF4-FFF2-40B4-BE49-F238E27FC236}">
                  <a16:creationId xmlns:a16="http://schemas.microsoft.com/office/drawing/2014/main" id="{E4875062-2BB3-221C-477C-281ADFBDF269}"/>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5" name="Google Shape;4306;p42">
              <a:extLst>
                <a:ext uri="{FF2B5EF4-FFF2-40B4-BE49-F238E27FC236}">
                  <a16:creationId xmlns:a16="http://schemas.microsoft.com/office/drawing/2014/main" id="{1DFC1CA8-5C60-4AAE-5910-A10402B809C2}"/>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66" name="Google Shape;4303;p42">
            <a:extLst>
              <a:ext uri="{FF2B5EF4-FFF2-40B4-BE49-F238E27FC236}">
                <a16:creationId xmlns:a16="http://schemas.microsoft.com/office/drawing/2014/main" id="{8AC03A8D-5847-CE03-5588-B126524A4082}"/>
              </a:ext>
            </a:extLst>
          </p:cNvPr>
          <p:cNvGrpSpPr/>
          <p:nvPr/>
        </p:nvGrpSpPr>
        <p:grpSpPr>
          <a:xfrm rot="16200000">
            <a:off x="9919429" y="2706894"/>
            <a:ext cx="192428" cy="520706"/>
            <a:chOff x="6545125" y="610550"/>
            <a:chExt cx="274901" cy="822600"/>
          </a:xfrm>
          <a:solidFill>
            <a:srgbClr val="FFC000"/>
          </a:solidFill>
        </p:grpSpPr>
        <p:sp>
          <p:nvSpPr>
            <p:cNvPr id="367" name="Google Shape;4304;p42">
              <a:extLst>
                <a:ext uri="{FF2B5EF4-FFF2-40B4-BE49-F238E27FC236}">
                  <a16:creationId xmlns:a16="http://schemas.microsoft.com/office/drawing/2014/main" id="{42840C91-CEF4-0767-F47B-6482411540EE}"/>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8" name="Google Shape;4305;p42">
              <a:extLst>
                <a:ext uri="{FF2B5EF4-FFF2-40B4-BE49-F238E27FC236}">
                  <a16:creationId xmlns:a16="http://schemas.microsoft.com/office/drawing/2014/main" id="{11BC25C7-EAE1-E6BB-8484-909F076E411F}"/>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8" name="Google Shape;4306;p42">
              <a:extLst>
                <a:ext uri="{FF2B5EF4-FFF2-40B4-BE49-F238E27FC236}">
                  <a16:creationId xmlns:a16="http://schemas.microsoft.com/office/drawing/2014/main" id="{3F9C97DC-FA18-0F5E-4B22-DF9C5A0C2E6C}"/>
                </a:ext>
              </a:extLst>
            </p:cNvPr>
            <p:cNvSpPr/>
            <p:nvPr/>
          </p:nvSpPr>
          <p:spPr>
            <a:xfrm>
              <a:off x="6545825" y="1158949"/>
              <a:ext cx="274201" cy="274201"/>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76" name="Google Shape;4303;p42">
            <a:extLst>
              <a:ext uri="{FF2B5EF4-FFF2-40B4-BE49-F238E27FC236}">
                <a16:creationId xmlns:a16="http://schemas.microsoft.com/office/drawing/2014/main" id="{12029BBD-D7DC-A6C5-6406-1D1CE24216E6}"/>
              </a:ext>
            </a:extLst>
          </p:cNvPr>
          <p:cNvGrpSpPr/>
          <p:nvPr/>
        </p:nvGrpSpPr>
        <p:grpSpPr>
          <a:xfrm rot="16200000">
            <a:off x="9876565" y="2734822"/>
            <a:ext cx="192428" cy="520706"/>
            <a:chOff x="6545125" y="610550"/>
            <a:chExt cx="274900" cy="822600"/>
          </a:xfrm>
          <a:solidFill>
            <a:srgbClr val="FFC000"/>
          </a:solidFill>
        </p:grpSpPr>
        <p:sp>
          <p:nvSpPr>
            <p:cNvPr id="778" name="Google Shape;4304;p42">
              <a:extLst>
                <a:ext uri="{FF2B5EF4-FFF2-40B4-BE49-F238E27FC236}">
                  <a16:creationId xmlns:a16="http://schemas.microsoft.com/office/drawing/2014/main" id="{362C2001-6DBF-12A9-74A1-548D1A41B0B8}"/>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9" name="Google Shape;4305;p42">
              <a:extLst>
                <a:ext uri="{FF2B5EF4-FFF2-40B4-BE49-F238E27FC236}">
                  <a16:creationId xmlns:a16="http://schemas.microsoft.com/office/drawing/2014/main" id="{2C476478-D946-2E33-B85F-E5C9398B8357}"/>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0" name="Google Shape;4306;p42">
              <a:extLst>
                <a:ext uri="{FF2B5EF4-FFF2-40B4-BE49-F238E27FC236}">
                  <a16:creationId xmlns:a16="http://schemas.microsoft.com/office/drawing/2014/main" id="{34A3BE15-0781-8B5C-1755-96B7DAC77CC2}"/>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783" name="矩形 782">
            <a:extLst>
              <a:ext uri="{FF2B5EF4-FFF2-40B4-BE49-F238E27FC236}">
                <a16:creationId xmlns:a16="http://schemas.microsoft.com/office/drawing/2014/main" id="{8253F8E5-F2DB-8CD5-94D1-B7BD22C59D81}"/>
              </a:ext>
            </a:extLst>
          </p:cNvPr>
          <p:cNvSpPr/>
          <p:nvPr/>
        </p:nvSpPr>
        <p:spPr>
          <a:xfrm>
            <a:off x="9600521" y="2093416"/>
            <a:ext cx="936015" cy="1411769"/>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87" name="文本框 786">
            <a:extLst>
              <a:ext uri="{FF2B5EF4-FFF2-40B4-BE49-F238E27FC236}">
                <a16:creationId xmlns:a16="http://schemas.microsoft.com/office/drawing/2014/main" id="{15564432-9032-54CB-CB17-49D6DE98BAB1}"/>
              </a:ext>
            </a:extLst>
          </p:cNvPr>
          <p:cNvSpPr txBox="1"/>
          <p:nvPr/>
        </p:nvSpPr>
        <p:spPr>
          <a:xfrm>
            <a:off x="8503090" y="2775150"/>
            <a:ext cx="1116929"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Legal model</a:t>
            </a:r>
            <a:endParaRPr lang="zh-CN" altLang="en-US" sz="1200" dirty="0"/>
          </a:p>
        </p:txBody>
      </p:sp>
      <p:sp>
        <p:nvSpPr>
          <p:cNvPr id="788" name="文本框 787">
            <a:extLst>
              <a:ext uri="{FF2B5EF4-FFF2-40B4-BE49-F238E27FC236}">
                <a16:creationId xmlns:a16="http://schemas.microsoft.com/office/drawing/2014/main" id="{0FAFB808-CF7D-7D7C-5E80-F60983D12D70}"/>
              </a:ext>
            </a:extLst>
          </p:cNvPr>
          <p:cNvSpPr txBox="1"/>
          <p:nvPr/>
        </p:nvSpPr>
        <p:spPr>
          <a:xfrm>
            <a:off x="8303252" y="3488281"/>
            <a:ext cx="1267316"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Suspected model</a:t>
            </a:r>
            <a:endParaRPr lang="zh-CN" altLang="en-US" sz="1200" dirty="0"/>
          </a:p>
        </p:txBody>
      </p:sp>
      <mc:AlternateContent xmlns:mc="http://schemas.openxmlformats.org/markup-compatibility/2006" xmlns:a14="http://schemas.microsoft.com/office/drawing/2010/main">
        <mc:Choice Requires="a14">
          <p:sp>
            <p:nvSpPr>
              <p:cNvPr id="795" name="文本框 794">
                <a:extLst>
                  <a:ext uri="{FF2B5EF4-FFF2-40B4-BE49-F238E27FC236}">
                    <a16:creationId xmlns:a16="http://schemas.microsoft.com/office/drawing/2014/main" id="{5F3E06E6-F898-07F6-4897-B3D0CD15B09E}"/>
                  </a:ext>
                </a:extLst>
              </p:cNvPr>
              <p:cNvSpPr txBox="1"/>
              <p:nvPr/>
            </p:nvSpPr>
            <p:spPr>
              <a:xfrm>
                <a:off x="7709390" y="4004810"/>
                <a:ext cx="2176811" cy="276999"/>
              </a:xfrm>
              <a:prstGeom prst="rect">
                <a:avLst/>
              </a:prstGeom>
              <a:noFill/>
            </p:spPr>
            <p:txBody>
              <a:bodyPr wrap="square" rtlCol="0">
                <a:spAutoFit/>
              </a:bodyPr>
              <a:lstStyle/>
              <a:p>
                <a:pPr algn="ctr"/>
                <a:r>
                  <a:rPr lang="en-US" altLang="zh-CN" sz="1200" dirty="0">
                    <a:solidFill>
                      <a:schemeClr val="tx1"/>
                    </a:solidFill>
                    <a:latin typeface="Times New Roman" panose="02020603050405020304" pitchFamily="18" charset="0"/>
                    <a:cs typeface="Times New Roman" panose="02020603050405020304" pitchFamily="18" charset="0"/>
                  </a:rPr>
                  <a:t>Legal model predicted label </a:t>
                </a:r>
                <a14:m>
                  <m:oMath xmlns:m="http://schemas.openxmlformats.org/officeDocument/2006/math">
                    <m:sSub>
                      <m:sSubPr>
                        <m:ctrlPr>
                          <a:rPr lang="en-US" altLang="zh-CN" sz="1200" i="1">
                            <a:solidFill>
                              <a:schemeClr val="tx1"/>
                            </a:solidFill>
                            <a:latin typeface="Cambria Math" panose="02040503050406030204" pitchFamily="18" charset="0"/>
                            <a:cs typeface="Times New Roman" panose="02020603050405020304" pitchFamily="18" charset="0"/>
                          </a:rPr>
                        </m:ctrlPr>
                      </m:sSubPr>
                      <m:e>
                        <m:r>
                          <a:rPr lang="en-US" altLang="zh-CN" sz="1200" i="1">
                            <a:solidFill>
                              <a:schemeClr val="tx1"/>
                            </a:solidFill>
                            <a:latin typeface="Cambria Math" panose="02040503050406030204" pitchFamily="18" charset="0"/>
                            <a:cs typeface="Times New Roman" panose="02020603050405020304" pitchFamily="18" charset="0"/>
                          </a:rPr>
                          <m:t>𝑦</m:t>
                        </m:r>
                      </m:e>
                      <m:sub>
                        <m:r>
                          <a:rPr lang="en-US" altLang="zh-CN" sz="1200" i="1">
                            <a:solidFill>
                              <a:schemeClr val="tx1"/>
                            </a:solidFill>
                            <a:latin typeface="Cambria Math" panose="02040503050406030204" pitchFamily="18" charset="0"/>
                            <a:cs typeface="Times New Roman" panose="02020603050405020304" pitchFamily="18" charset="0"/>
                          </a:rPr>
                          <m:t>𝑙</m:t>
                        </m:r>
                      </m:sub>
                    </m:sSub>
                  </m:oMath>
                </a14:m>
                <a:endParaRPr lang="zh-CN" altLang="en-US" sz="12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795" name="文本框 794">
                <a:extLst>
                  <a:ext uri="{FF2B5EF4-FFF2-40B4-BE49-F238E27FC236}">
                    <a16:creationId xmlns:a16="http://schemas.microsoft.com/office/drawing/2014/main" id="{5F3E06E6-F898-07F6-4897-B3D0CD15B09E}"/>
                  </a:ext>
                </a:extLst>
              </p:cNvPr>
              <p:cNvSpPr txBox="1">
                <a:spLocks noRot="1" noChangeAspect="1" noMove="1" noResize="1" noEditPoints="1" noAdjustHandles="1" noChangeArrowheads="1" noChangeShapeType="1" noTextEdit="1"/>
              </p:cNvSpPr>
              <p:nvPr/>
            </p:nvSpPr>
            <p:spPr>
              <a:xfrm>
                <a:off x="7709390" y="4004810"/>
                <a:ext cx="2176811" cy="276999"/>
              </a:xfrm>
              <a:prstGeom prst="rect">
                <a:avLst/>
              </a:prstGeom>
              <a:blipFill>
                <a:blip r:embed="rId6"/>
                <a:stretch>
                  <a:fillRect t="-2222" b="-1777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96" name="文本框 795">
                <a:extLst>
                  <a:ext uri="{FF2B5EF4-FFF2-40B4-BE49-F238E27FC236}">
                    <a16:creationId xmlns:a16="http://schemas.microsoft.com/office/drawing/2014/main" id="{895A067E-8646-4ED4-9095-A72656DEF9FD}"/>
                  </a:ext>
                </a:extLst>
              </p:cNvPr>
              <p:cNvSpPr txBox="1"/>
              <p:nvPr/>
            </p:nvSpPr>
            <p:spPr>
              <a:xfrm>
                <a:off x="7588956" y="4187191"/>
                <a:ext cx="2667885" cy="276999"/>
              </a:xfrm>
              <a:prstGeom prst="rect">
                <a:avLst/>
              </a:prstGeom>
              <a:noFill/>
            </p:spPr>
            <p:txBody>
              <a:bodyPr wrap="square" rtlCol="0">
                <a:spAutoFit/>
              </a:bodyPr>
              <a:lstStyle/>
              <a:p>
                <a:pPr algn="ctr"/>
                <a:r>
                  <a:rPr lang="en-US" altLang="zh-CN" sz="1200" dirty="0">
                    <a:latin typeface="Times New Roman" panose="02020603050405020304" pitchFamily="18" charset="0"/>
                    <a:cs typeface="Times New Roman" panose="02020603050405020304" pitchFamily="18" charset="0"/>
                  </a:rPr>
                  <a:t>Suspected model predicted label </a:t>
                </a:r>
                <a14:m>
                  <m:oMath xmlns:m="http://schemas.openxmlformats.org/officeDocument/2006/math">
                    <m:sSub>
                      <m:sSubPr>
                        <m:ctrlPr>
                          <a:rPr lang="en-US" altLang="zh-CN" sz="1200" i="1" smtClean="0">
                            <a:latin typeface="Cambria Math" panose="02040503050406030204" pitchFamily="18" charset="0"/>
                            <a:cs typeface="Times New Roman" panose="02020603050405020304" pitchFamily="18" charset="0"/>
                          </a:rPr>
                        </m:ctrlPr>
                      </m:sSubPr>
                      <m:e>
                        <m:r>
                          <a:rPr lang="en-US" altLang="zh-CN" sz="1200" b="0" i="1" smtClean="0">
                            <a:latin typeface="Cambria Math" panose="02040503050406030204" pitchFamily="18" charset="0"/>
                            <a:cs typeface="Times New Roman" panose="02020603050405020304" pitchFamily="18" charset="0"/>
                          </a:rPr>
                          <m:t>𝑦</m:t>
                        </m:r>
                      </m:e>
                      <m:sub>
                        <m:r>
                          <a:rPr lang="en-US" altLang="zh-CN" sz="1200" b="0" i="1" smtClean="0">
                            <a:latin typeface="Cambria Math" panose="02040503050406030204" pitchFamily="18" charset="0"/>
                            <a:cs typeface="Times New Roman" panose="02020603050405020304" pitchFamily="18" charset="0"/>
                          </a:rPr>
                          <m:t>𝑠</m:t>
                        </m:r>
                      </m:sub>
                    </m:sSub>
                  </m:oMath>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796" name="文本框 795">
                <a:extLst>
                  <a:ext uri="{FF2B5EF4-FFF2-40B4-BE49-F238E27FC236}">
                    <a16:creationId xmlns:a16="http://schemas.microsoft.com/office/drawing/2014/main" id="{895A067E-8646-4ED4-9095-A72656DEF9FD}"/>
                  </a:ext>
                </a:extLst>
              </p:cNvPr>
              <p:cNvSpPr txBox="1">
                <a:spLocks noRot="1" noChangeAspect="1" noMove="1" noResize="1" noEditPoints="1" noAdjustHandles="1" noChangeArrowheads="1" noChangeShapeType="1" noTextEdit="1"/>
              </p:cNvSpPr>
              <p:nvPr/>
            </p:nvSpPr>
            <p:spPr>
              <a:xfrm>
                <a:off x="7588956" y="4187191"/>
                <a:ext cx="2667885" cy="276999"/>
              </a:xfrm>
              <a:prstGeom prst="rect">
                <a:avLst/>
              </a:prstGeom>
              <a:blipFill>
                <a:blip r:embed="rId7"/>
                <a:stretch>
                  <a:fillRect t="-2222" b="-17778"/>
                </a:stretch>
              </a:blipFill>
            </p:spPr>
            <p:txBody>
              <a:bodyPr/>
              <a:lstStyle/>
              <a:p>
                <a:r>
                  <a:rPr lang="zh-CN" altLang="en-US">
                    <a:noFill/>
                  </a:rPr>
                  <a:t> </a:t>
                </a:r>
              </a:p>
            </p:txBody>
          </p:sp>
        </mc:Fallback>
      </mc:AlternateContent>
      <p:sp>
        <p:nvSpPr>
          <p:cNvPr id="827" name="左大括号 826">
            <a:extLst>
              <a:ext uri="{FF2B5EF4-FFF2-40B4-BE49-F238E27FC236}">
                <a16:creationId xmlns:a16="http://schemas.microsoft.com/office/drawing/2014/main" id="{F69D092D-4283-A6F9-03E1-1D05A59F5FF3}"/>
              </a:ext>
            </a:extLst>
          </p:cNvPr>
          <p:cNvSpPr/>
          <p:nvPr/>
        </p:nvSpPr>
        <p:spPr>
          <a:xfrm>
            <a:off x="10402056" y="4012844"/>
            <a:ext cx="114668" cy="457092"/>
          </a:xfrm>
          <a:prstGeom prst="leftBrace">
            <a:avLst>
              <a:gd name="adj1" fmla="val 43996"/>
              <a:gd name="adj2" fmla="val 5441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829" name="文本框 828">
                <a:extLst>
                  <a:ext uri="{FF2B5EF4-FFF2-40B4-BE49-F238E27FC236}">
                    <a16:creationId xmlns:a16="http://schemas.microsoft.com/office/drawing/2014/main" id="{092FE756-2954-A1ED-1142-99BA78D1EFA6}"/>
                  </a:ext>
                </a:extLst>
              </p:cNvPr>
              <p:cNvSpPr txBox="1"/>
              <p:nvPr/>
            </p:nvSpPr>
            <p:spPr>
              <a:xfrm>
                <a:off x="10163143" y="3961525"/>
                <a:ext cx="1694198" cy="276999"/>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altLang="zh-CN" sz="1200" i="1" smtClean="0">
                              <a:solidFill>
                                <a:schemeClr val="tx1"/>
                              </a:solidFill>
                              <a:latin typeface="Cambria Math" panose="02040503050406030204" pitchFamily="18" charset="0"/>
                              <a:cs typeface="Times New Roman" panose="02020603050405020304" pitchFamily="18" charset="0"/>
                            </a:rPr>
                          </m:ctrlPr>
                        </m:sSubPr>
                        <m:e>
                          <m:r>
                            <a:rPr lang="en-US" altLang="zh-CN" sz="1200" i="1">
                              <a:solidFill>
                                <a:schemeClr val="tx1"/>
                              </a:solidFill>
                              <a:latin typeface="Cambria Math" panose="02040503050406030204" pitchFamily="18" charset="0"/>
                              <a:cs typeface="Times New Roman" panose="02020603050405020304" pitchFamily="18" charset="0"/>
                            </a:rPr>
                            <m:t>𝑦</m:t>
                          </m:r>
                        </m:e>
                        <m:sub>
                          <m:r>
                            <a:rPr lang="en-US" altLang="zh-CN" sz="1200" i="1">
                              <a:solidFill>
                                <a:schemeClr val="tx1"/>
                              </a:solidFill>
                              <a:latin typeface="Cambria Math" panose="02040503050406030204" pitchFamily="18" charset="0"/>
                              <a:cs typeface="Times New Roman" panose="02020603050405020304" pitchFamily="18" charset="0"/>
                            </a:rPr>
                            <m:t>𝑙</m:t>
                          </m:r>
                        </m:sub>
                      </m:sSub>
                      <m:r>
                        <a:rPr lang="en-US" altLang="zh-CN" sz="1200" b="0" i="0" smtClean="0">
                          <a:solidFill>
                            <a:schemeClr val="tx1"/>
                          </a:solidFill>
                          <a:latin typeface="Cambria Math" panose="02040503050406030204" pitchFamily="18" charset="0"/>
                          <a:cs typeface="Times New Roman" panose="02020603050405020304" pitchFamily="18" charset="0"/>
                        </a:rPr>
                        <m:t>=</m:t>
                      </m:r>
                      <m:sSub>
                        <m:sSubPr>
                          <m:ctrlPr>
                            <a:rPr lang="en-US" altLang="zh-CN" sz="1200" i="1">
                              <a:solidFill>
                                <a:schemeClr val="tx1"/>
                              </a:solidFill>
                              <a:latin typeface="Cambria Math" panose="02040503050406030204" pitchFamily="18" charset="0"/>
                              <a:cs typeface="Times New Roman" panose="02020603050405020304" pitchFamily="18" charset="0"/>
                            </a:rPr>
                          </m:ctrlPr>
                        </m:sSubPr>
                        <m:e>
                          <m:r>
                            <a:rPr lang="en-US" altLang="zh-CN" sz="1200" i="1">
                              <a:solidFill>
                                <a:schemeClr val="tx1"/>
                              </a:solidFill>
                              <a:latin typeface="Cambria Math" panose="02040503050406030204" pitchFamily="18" charset="0"/>
                              <a:cs typeface="Times New Roman" panose="02020603050405020304" pitchFamily="18" charset="0"/>
                            </a:rPr>
                            <m:t>𝑦</m:t>
                          </m:r>
                        </m:e>
                        <m:sub>
                          <m:r>
                            <a:rPr lang="en-US" altLang="zh-CN" sz="1200" i="1">
                              <a:solidFill>
                                <a:schemeClr val="tx1"/>
                              </a:solidFill>
                              <a:latin typeface="Cambria Math" panose="02040503050406030204" pitchFamily="18" charset="0"/>
                              <a:cs typeface="Times New Roman" panose="02020603050405020304" pitchFamily="18" charset="0"/>
                            </a:rPr>
                            <m:t>𝑠</m:t>
                          </m:r>
                        </m:sub>
                      </m:sSub>
                      <m:r>
                        <a:rPr lang="en-US" altLang="zh-CN" sz="1200" b="0" i="0" smtClean="0">
                          <a:solidFill>
                            <a:schemeClr val="tx1"/>
                          </a:solidFill>
                          <a:latin typeface="Cambria Math" panose="02040503050406030204" pitchFamily="18" charset="0"/>
                          <a:cs typeface="Times New Roman" panose="02020603050405020304" pitchFamily="18" charset="0"/>
                        </a:rPr>
                        <m:t> </m:t>
                      </m:r>
                    </m:oMath>
                  </m:oMathPara>
                </a14:m>
                <a:endParaRPr lang="zh-CN" altLang="en-US" sz="1200" dirty="0">
                  <a:solidFill>
                    <a:srgbClr val="00B050"/>
                  </a:solidFill>
                  <a:latin typeface="Times New Roman" panose="02020603050405020304" pitchFamily="18" charset="0"/>
                  <a:cs typeface="Times New Roman" panose="02020603050405020304" pitchFamily="18" charset="0"/>
                </a:endParaRPr>
              </a:p>
            </p:txBody>
          </p:sp>
        </mc:Choice>
        <mc:Fallback xmlns="">
          <p:sp>
            <p:nvSpPr>
              <p:cNvPr id="829" name="文本框 828">
                <a:extLst>
                  <a:ext uri="{FF2B5EF4-FFF2-40B4-BE49-F238E27FC236}">
                    <a16:creationId xmlns:a16="http://schemas.microsoft.com/office/drawing/2014/main" id="{092FE756-2954-A1ED-1142-99BA78D1EFA6}"/>
                  </a:ext>
                </a:extLst>
              </p:cNvPr>
              <p:cNvSpPr txBox="1">
                <a:spLocks noRot="1" noChangeAspect="1" noMove="1" noResize="1" noEditPoints="1" noAdjustHandles="1" noChangeArrowheads="1" noChangeShapeType="1" noTextEdit="1"/>
              </p:cNvSpPr>
              <p:nvPr/>
            </p:nvSpPr>
            <p:spPr>
              <a:xfrm>
                <a:off x="10163143" y="3961525"/>
                <a:ext cx="1694198" cy="276999"/>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05" name="文本框 1204">
                <a:extLst>
                  <a:ext uri="{FF2B5EF4-FFF2-40B4-BE49-F238E27FC236}">
                    <a16:creationId xmlns:a16="http://schemas.microsoft.com/office/drawing/2014/main" id="{BFB77D6D-1DAC-1761-FF33-5CBDC38047A0}"/>
                  </a:ext>
                </a:extLst>
              </p:cNvPr>
              <p:cNvSpPr txBox="1"/>
              <p:nvPr/>
            </p:nvSpPr>
            <p:spPr>
              <a:xfrm>
                <a:off x="7446519" y="4588211"/>
                <a:ext cx="3049133" cy="276999"/>
              </a:xfrm>
              <a:prstGeom prst="rect">
                <a:avLst/>
              </a:prstGeom>
              <a:noFill/>
            </p:spPr>
            <p:txBody>
              <a:bodyPr wrap="square" rtlCol="0">
                <a:spAutoFit/>
              </a:bodyPr>
              <a:lstStyle/>
              <a:p>
                <a:pPr algn="ctr"/>
                <a:r>
                  <a:rPr lang="en-US" altLang="zh-CN" sz="1200" dirty="0">
                    <a:solidFill>
                      <a:schemeClr val="tx1"/>
                    </a:solidFill>
                    <a:latin typeface="Times New Roman" panose="02020603050405020304" pitchFamily="18" charset="0"/>
                    <a:cs typeface="Times New Roman" panose="02020603050405020304" pitchFamily="18" charset="0"/>
                  </a:rPr>
                  <a:t>Legal model </a:t>
                </a:r>
                <a:r>
                  <a:rPr lang="en-US" altLang="zh-CN" sz="1200" dirty="0">
                    <a:latin typeface="Times New Roman" panose="02020603050405020304" pitchFamily="18" charset="0"/>
                    <a:cs typeface="Times New Roman" panose="02020603050405020304" pitchFamily="18" charset="0"/>
                  </a:rPr>
                  <a:t>predicted</a:t>
                </a:r>
                <a:r>
                  <a:rPr lang="en-US" altLang="zh-CN" sz="1200" dirty="0">
                    <a:solidFill>
                      <a:schemeClr val="tx1"/>
                    </a:solidFill>
                    <a:latin typeface="Times New Roman" panose="02020603050405020304" pitchFamily="18" charset="0"/>
                    <a:cs typeface="Times New Roman" panose="02020603050405020304" pitchFamily="18" charset="0"/>
                  </a:rPr>
                  <a:t> distribution</a:t>
                </a:r>
                <a14:m>
                  <m:oMath xmlns:m="http://schemas.openxmlformats.org/officeDocument/2006/math">
                    <m:sSub>
                      <m:sSubPr>
                        <m:ctrlPr>
                          <a:rPr lang="en-US" altLang="zh-CN" sz="1200" i="1">
                            <a:solidFill>
                              <a:schemeClr val="tx1"/>
                            </a:solidFill>
                            <a:latin typeface="Cambria Math" panose="02040503050406030204" pitchFamily="18" charset="0"/>
                            <a:cs typeface="Times New Roman" panose="02020603050405020304" pitchFamily="18" charset="0"/>
                          </a:rPr>
                        </m:ctrlPr>
                      </m:sSubPr>
                      <m:e>
                        <m:r>
                          <a:rPr lang="en-US" altLang="zh-CN" sz="1200" b="0" i="1" smtClean="0">
                            <a:solidFill>
                              <a:schemeClr val="tx1"/>
                            </a:solidFill>
                            <a:latin typeface="Cambria Math" panose="02040503050406030204" pitchFamily="18" charset="0"/>
                            <a:cs typeface="Times New Roman" panose="02020603050405020304" pitchFamily="18" charset="0"/>
                          </a:rPr>
                          <m:t> </m:t>
                        </m:r>
                        <m:r>
                          <a:rPr lang="en-US" altLang="zh-CN" sz="1200" b="0" i="1" smtClean="0">
                            <a:solidFill>
                              <a:schemeClr val="tx1"/>
                            </a:solidFill>
                            <a:latin typeface="Cambria Math" panose="02040503050406030204" pitchFamily="18" charset="0"/>
                            <a:cs typeface="Times New Roman" panose="02020603050405020304" pitchFamily="18" charset="0"/>
                          </a:rPr>
                          <m:t>𝑝</m:t>
                        </m:r>
                      </m:e>
                      <m:sub>
                        <m:r>
                          <a:rPr lang="en-US" altLang="zh-CN" sz="1200" i="1">
                            <a:solidFill>
                              <a:schemeClr val="tx1"/>
                            </a:solidFill>
                            <a:latin typeface="Cambria Math" panose="02040503050406030204" pitchFamily="18" charset="0"/>
                            <a:cs typeface="Times New Roman" panose="02020603050405020304" pitchFamily="18" charset="0"/>
                          </a:rPr>
                          <m:t>𝑙</m:t>
                        </m:r>
                      </m:sub>
                    </m:sSub>
                  </m:oMath>
                </a14:m>
                <a:endParaRPr lang="zh-CN" altLang="en-US" sz="12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1205" name="文本框 1204">
                <a:extLst>
                  <a:ext uri="{FF2B5EF4-FFF2-40B4-BE49-F238E27FC236}">
                    <a16:creationId xmlns:a16="http://schemas.microsoft.com/office/drawing/2014/main" id="{BFB77D6D-1DAC-1761-FF33-5CBDC38047A0}"/>
                  </a:ext>
                </a:extLst>
              </p:cNvPr>
              <p:cNvSpPr txBox="1">
                <a:spLocks noRot="1" noChangeAspect="1" noMove="1" noResize="1" noEditPoints="1" noAdjustHandles="1" noChangeArrowheads="1" noChangeShapeType="1" noTextEdit="1"/>
              </p:cNvSpPr>
              <p:nvPr/>
            </p:nvSpPr>
            <p:spPr>
              <a:xfrm>
                <a:off x="7446519" y="4588211"/>
                <a:ext cx="3049133" cy="276999"/>
              </a:xfrm>
              <a:prstGeom prst="rect">
                <a:avLst/>
              </a:prstGeom>
              <a:blipFill>
                <a:blip r:embed="rId9"/>
                <a:stretch>
                  <a:fillRect t="-2222" b="-1777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06" name="文本框 1205">
                <a:extLst>
                  <a:ext uri="{FF2B5EF4-FFF2-40B4-BE49-F238E27FC236}">
                    <a16:creationId xmlns:a16="http://schemas.microsoft.com/office/drawing/2014/main" id="{D23623EC-6662-9A75-3A9A-F469D1492BD3}"/>
                  </a:ext>
                </a:extLst>
              </p:cNvPr>
              <p:cNvSpPr txBox="1"/>
              <p:nvPr/>
            </p:nvSpPr>
            <p:spPr>
              <a:xfrm>
                <a:off x="7634030" y="4757659"/>
                <a:ext cx="2909261" cy="276999"/>
              </a:xfrm>
              <a:prstGeom prst="rect">
                <a:avLst/>
              </a:prstGeom>
              <a:noFill/>
            </p:spPr>
            <p:txBody>
              <a:bodyPr wrap="square" rtlCol="0">
                <a:spAutoFit/>
              </a:bodyPr>
              <a:lstStyle/>
              <a:p>
                <a:pPr algn="ctr"/>
                <a:r>
                  <a:rPr lang="en-US" altLang="zh-CN" sz="1200" dirty="0">
                    <a:latin typeface="Times New Roman" panose="02020603050405020304" pitchFamily="18" charset="0"/>
                    <a:cs typeface="Times New Roman" panose="02020603050405020304" pitchFamily="18" charset="0"/>
                  </a:rPr>
                  <a:t>Suspected model predicted distribution </a:t>
                </a:r>
                <a14:m>
                  <m:oMath xmlns:m="http://schemas.openxmlformats.org/officeDocument/2006/math">
                    <m:sSub>
                      <m:sSubPr>
                        <m:ctrlPr>
                          <a:rPr lang="en-US" altLang="zh-CN" sz="1200" i="1" smtClean="0">
                            <a:latin typeface="Cambria Math" panose="02040503050406030204" pitchFamily="18" charset="0"/>
                            <a:cs typeface="Times New Roman" panose="02020603050405020304" pitchFamily="18" charset="0"/>
                          </a:rPr>
                        </m:ctrlPr>
                      </m:sSubPr>
                      <m:e>
                        <m:r>
                          <a:rPr lang="en-US" altLang="zh-CN" sz="1200" b="0" i="1" smtClean="0">
                            <a:latin typeface="Cambria Math" panose="02040503050406030204" pitchFamily="18" charset="0"/>
                            <a:cs typeface="Times New Roman" panose="02020603050405020304" pitchFamily="18" charset="0"/>
                          </a:rPr>
                          <m:t>𝑝</m:t>
                        </m:r>
                      </m:e>
                      <m:sub>
                        <m:r>
                          <a:rPr lang="en-US" altLang="zh-CN" sz="1200" b="0" i="1" smtClean="0">
                            <a:latin typeface="Cambria Math" panose="02040503050406030204" pitchFamily="18" charset="0"/>
                            <a:cs typeface="Times New Roman" panose="02020603050405020304" pitchFamily="18" charset="0"/>
                          </a:rPr>
                          <m:t>𝑠</m:t>
                        </m:r>
                      </m:sub>
                    </m:sSub>
                  </m:oMath>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1206" name="文本框 1205">
                <a:extLst>
                  <a:ext uri="{FF2B5EF4-FFF2-40B4-BE49-F238E27FC236}">
                    <a16:creationId xmlns:a16="http://schemas.microsoft.com/office/drawing/2014/main" id="{D23623EC-6662-9A75-3A9A-F469D1492BD3}"/>
                  </a:ext>
                </a:extLst>
              </p:cNvPr>
              <p:cNvSpPr txBox="1">
                <a:spLocks noRot="1" noChangeAspect="1" noMove="1" noResize="1" noEditPoints="1" noAdjustHandles="1" noChangeArrowheads="1" noChangeShapeType="1" noTextEdit="1"/>
              </p:cNvSpPr>
              <p:nvPr/>
            </p:nvSpPr>
            <p:spPr>
              <a:xfrm>
                <a:off x="7634030" y="4757659"/>
                <a:ext cx="2909261" cy="276999"/>
              </a:xfrm>
              <a:prstGeom prst="rect">
                <a:avLst/>
              </a:prstGeom>
              <a:blipFill>
                <a:blip r:embed="rId10"/>
                <a:stretch>
                  <a:fillRect b="-1521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10" name="文本框 1209">
                <a:extLst>
                  <a:ext uri="{FF2B5EF4-FFF2-40B4-BE49-F238E27FC236}">
                    <a16:creationId xmlns:a16="http://schemas.microsoft.com/office/drawing/2014/main" id="{98236893-2B6E-D68F-D64C-6611708BE768}"/>
                  </a:ext>
                </a:extLst>
              </p:cNvPr>
              <p:cNvSpPr txBox="1"/>
              <p:nvPr/>
            </p:nvSpPr>
            <p:spPr>
              <a:xfrm>
                <a:off x="10576795" y="4538441"/>
                <a:ext cx="331864" cy="276999"/>
              </a:xfrm>
              <a:prstGeom prst="rect">
                <a:avLst/>
              </a:prstGeom>
              <a:noFill/>
            </p:spPr>
            <p:txBody>
              <a:bodyPr wrap="square" rtlCol="0">
                <a:spAutoFit/>
              </a:bodyPr>
              <a:lstStyle/>
              <a:p>
                <a:pPr algn="ctr"/>
                <a14:m>
                  <m:oMathPara xmlns:m="http://schemas.openxmlformats.org/officeDocument/2006/math">
                    <m:oMathParaPr>
                      <m:jc m:val="left"/>
                    </m:oMathParaPr>
                    <m:oMath xmlns:m="http://schemas.openxmlformats.org/officeDocument/2006/math">
                      <m:sSub>
                        <m:sSubPr>
                          <m:ctrlPr>
                            <a:rPr lang="en-US" altLang="zh-CN" sz="1200" i="1" smtClean="0">
                              <a:solidFill>
                                <a:schemeClr val="tx1"/>
                              </a:solidFill>
                              <a:latin typeface="Cambria Math" panose="02040503050406030204" pitchFamily="18" charset="0"/>
                              <a:cs typeface="Times New Roman" panose="02020603050405020304" pitchFamily="18" charset="0"/>
                            </a:rPr>
                          </m:ctrlPr>
                        </m:sSubPr>
                        <m:e>
                          <m:r>
                            <a:rPr lang="en-US" altLang="zh-CN" sz="1200" b="0" i="1" smtClean="0">
                              <a:solidFill>
                                <a:schemeClr val="tx1"/>
                              </a:solidFill>
                              <a:latin typeface="Cambria Math" panose="02040503050406030204" pitchFamily="18" charset="0"/>
                              <a:cs typeface="Times New Roman" panose="02020603050405020304" pitchFamily="18" charset="0"/>
                            </a:rPr>
                            <m:t>𝑝</m:t>
                          </m:r>
                        </m:e>
                        <m:sub>
                          <m:r>
                            <a:rPr lang="en-US" altLang="zh-CN" sz="1200" i="1">
                              <a:solidFill>
                                <a:schemeClr val="tx1"/>
                              </a:solidFill>
                              <a:latin typeface="Cambria Math" panose="02040503050406030204" pitchFamily="18" charset="0"/>
                              <a:cs typeface="Times New Roman" panose="02020603050405020304" pitchFamily="18" charset="0"/>
                            </a:rPr>
                            <m:t>𝑙</m:t>
                          </m:r>
                        </m:sub>
                      </m:sSub>
                    </m:oMath>
                  </m:oMathPara>
                </a14:m>
                <a:endParaRPr lang="zh-CN" altLang="en-US" sz="12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1210" name="文本框 1209">
                <a:extLst>
                  <a:ext uri="{FF2B5EF4-FFF2-40B4-BE49-F238E27FC236}">
                    <a16:creationId xmlns:a16="http://schemas.microsoft.com/office/drawing/2014/main" id="{98236893-2B6E-D68F-D64C-6611708BE768}"/>
                  </a:ext>
                </a:extLst>
              </p:cNvPr>
              <p:cNvSpPr txBox="1">
                <a:spLocks noRot="1" noChangeAspect="1" noMove="1" noResize="1" noEditPoints="1" noAdjustHandles="1" noChangeArrowheads="1" noChangeShapeType="1" noTextEdit="1"/>
              </p:cNvSpPr>
              <p:nvPr/>
            </p:nvSpPr>
            <p:spPr>
              <a:xfrm>
                <a:off x="10576795" y="4538441"/>
                <a:ext cx="331864" cy="276999"/>
              </a:xfrm>
              <a:prstGeom prst="rect">
                <a:avLst/>
              </a:prstGeom>
              <a:blipFill>
                <a:blip r:embed="rId11"/>
                <a:stretch>
                  <a:fillRect/>
                </a:stretch>
              </a:blipFill>
            </p:spPr>
            <p:txBody>
              <a:bodyPr/>
              <a:lstStyle/>
              <a:p>
                <a:r>
                  <a:rPr lang="zh-CN" altLang="en-US">
                    <a:noFill/>
                  </a:rPr>
                  <a:t> </a:t>
                </a:r>
              </a:p>
            </p:txBody>
          </p:sp>
        </mc:Fallback>
      </mc:AlternateContent>
      <p:sp>
        <p:nvSpPr>
          <p:cNvPr id="1216" name="左大括号 1215">
            <a:extLst>
              <a:ext uri="{FF2B5EF4-FFF2-40B4-BE49-F238E27FC236}">
                <a16:creationId xmlns:a16="http://schemas.microsoft.com/office/drawing/2014/main" id="{7F664939-85A7-B65C-1073-4613BADA921F}"/>
              </a:ext>
            </a:extLst>
          </p:cNvPr>
          <p:cNvSpPr/>
          <p:nvPr/>
        </p:nvSpPr>
        <p:spPr>
          <a:xfrm>
            <a:off x="10425698" y="4552012"/>
            <a:ext cx="114668" cy="457092"/>
          </a:xfrm>
          <a:prstGeom prst="leftBrace">
            <a:avLst>
              <a:gd name="adj1" fmla="val 43996"/>
              <a:gd name="adj2" fmla="val 5441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1217" name="文本框 1216">
                <a:extLst>
                  <a:ext uri="{FF2B5EF4-FFF2-40B4-BE49-F238E27FC236}">
                    <a16:creationId xmlns:a16="http://schemas.microsoft.com/office/drawing/2014/main" id="{8B7D99A7-9870-75B3-2605-2E8A778647C1}"/>
                  </a:ext>
                </a:extLst>
              </p:cNvPr>
              <p:cNvSpPr txBox="1"/>
              <p:nvPr/>
            </p:nvSpPr>
            <p:spPr>
              <a:xfrm>
                <a:off x="10184936" y="4177997"/>
                <a:ext cx="1694198" cy="276999"/>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altLang="zh-CN" sz="1200" i="1" smtClean="0">
                              <a:solidFill>
                                <a:schemeClr val="tx1"/>
                              </a:solidFill>
                              <a:latin typeface="Cambria Math" panose="02040503050406030204" pitchFamily="18" charset="0"/>
                              <a:cs typeface="Times New Roman" panose="02020603050405020304" pitchFamily="18" charset="0"/>
                            </a:rPr>
                          </m:ctrlPr>
                        </m:sSubPr>
                        <m:e>
                          <m:r>
                            <a:rPr lang="en-US" altLang="zh-CN" sz="1200" i="1">
                              <a:solidFill>
                                <a:schemeClr val="tx1"/>
                              </a:solidFill>
                              <a:latin typeface="Cambria Math" panose="02040503050406030204" pitchFamily="18" charset="0"/>
                              <a:cs typeface="Times New Roman" panose="02020603050405020304" pitchFamily="18" charset="0"/>
                            </a:rPr>
                            <m:t>𝑦</m:t>
                          </m:r>
                        </m:e>
                        <m:sub>
                          <m:r>
                            <a:rPr lang="en-US" altLang="zh-CN" sz="1200" i="1">
                              <a:solidFill>
                                <a:schemeClr val="tx1"/>
                              </a:solidFill>
                              <a:latin typeface="Cambria Math" panose="02040503050406030204" pitchFamily="18" charset="0"/>
                              <a:cs typeface="Times New Roman" panose="02020603050405020304" pitchFamily="18" charset="0"/>
                            </a:rPr>
                            <m:t>𝑙</m:t>
                          </m:r>
                        </m:sub>
                      </m:sSub>
                      <m:sSub>
                        <m:sSubPr>
                          <m:ctrlPr>
                            <a:rPr lang="en-US" altLang="zh-CN" sz="1200" i="1">
                              <a:solidFill>
                                <a:schemeClr val="tx1"/>
                              </a:solidFill>
                              <a:latin typeface="Cambria Math" panose="02040503050406030204" pitchFamily="18" charset="0"/>
                              <a:cs typeface="Times New Roman" panose="02020603050405020304" pitchFamily="18" charset="0"/>
                            </a:rPr>
                          </m:ctrlPr>
                        </m:sSubPr>
                        <m:e>
                          <m:r>
                            <a:rPr lang="zh-CN" altLang="en-US" sz="1200" i="1" smtClean="0">
                              <a:solidFill>
                                <a:schemeClr val="tx1"/>
                              </a:solidFill>
                              <a:latin typeface="Cambria Math" panose="02040503050406030204" pitchFamily="18" charset="0"/>
                              <a:cs typeface="Times New Roman" panose="02020603050405020304" pitchFamily="18" charset="0"/>
                            </a:rPr>
                            <m:t>≠</m:t>
                          </m:r>
                          <m:r>
                            <a:rPr lang="en-US" altLang="zh-CN" sz="1200" i="1">
                              <a:solidFill>
                                <a:schemeClr val="tx1"/>
                              </a:solidFill>
                              <a:latin typeface="Cambria Math" panose="02040503050406030204" pitchFamily="18" charset="0"/>
                              <a:cs typeface="Times New Roman" panose="02020603050405020304" pitchFamily="18" charset="0"/>
                            </a:rPr>
                            <m:t>𝑦</m:t>
                          </m:r>
                        </m:e>
                        <m:sub>
                          <m:r>
                            <a:rPr lang="en-US" altLang="zh-CN" sz="1200" i="1">
                              <a:solidFill>
                                <a:schemeClr val="tx1"/>
                              </a:solidFill>
                              <a:latin typeface="Cambria Math" panose="02040503050406030204" pitchFamily="18" charset="0"/>
                              <a:cs typeface="Times New Roman" panose="02020603050405020304" pitchFamily="18" charset="0"/>
                            </a:rPr>
                            <m:t>𝑠</m:t>
                          </m:r>
                          <m:r>
                            <a:rPr lang="en-US" altLang="zh-CN" sz="1200" b="0" i="1" smtClean="0">
                              <a:solidFill>
                                <a:schemeClr val="tx1"/>
                              </a:solidFill>
                              <a:latin typeface="Cambria Math" panose="02040503050406030204" pitchFamily="18" charset="0"/>
                              <a:cs typeface="Times New Roman" panose="02020603050405020304" pitchFamily="18" charset="0"/>
                            </a:rPr>
                            <m:t> </m:t>
                          </m:r>
                        </m:sub>
                      </m:sSub>
                    </m:oMath>
                  </m:oMathPara>
                </a14:m>
                <a:endParaRPr lang="zh-CN" altLang="en-US" sz="1200" dirty="0">
                  <a:solidFill>
                    <a:srgbClr val="FF0000"/>
                  </a:solidFill>
                  <a:latin typeface="Times New Roman" panose="02020603050405020304" pitchFamily="18" charset="0"/>
                  <a:cs typeface="Times New Roman" panose="02020603050405020304" pitchFamily="18" charset="0"/>
                </a:endParaRPr>
              </a:p>
            </p:txBody>
          </p:sp>
        </mc:Choice>
        <mc:Fallback xmlns="">
          <p:sp>
            <p:nvSpPr>
              <p:cNvPr id="1217" name="文本框 1216">
                <a:extLst>
                  <a:ext uri="{FF2B5EF4-FFF2-40B4-BE49-F238E27FC236}">
                    <a16:creationId xmlns:a16="http://schemas.microsoft.com/office/drawing/2014/main" id="{8B7D99A7-9870-75B3-2605-2E8A778647C1}"/>
                  </a:ext>
                </a:extLst>
              </p:cNvPr>
              <p:cNvSpPr txBox="1">
                <a:spLocks noRot="1" noChangeAspect="1" noMove="1" noResize="1" noEditPoints="1" noAdjustHandles="1" noChangeArrowheads="1" noChangeShapeType="1" noTextEdit="1"/>
              </p:cNvSpPr>
              <p:nvPr/>
            </p:nvSpPr>
            <p:spPr>
              <a:xfrm>
                <a:off x="10184936" y="4177997"/>
                <a:ext cx="1694198" cy="276999"/>
              </a:xfrm>
              <a:prstGeom prst="rect">
                <a:avLst/>
              </a:prstGeom>
              <a:blipFill>
                <a:blip r:embed="rId12"/>
                <a:stretch>
                  <a:fillRect/>
                </a:stretch>
              </a:blipFill>
            </p:spPr>
            <p:txBody>
              <a:bodyPr/>
              <a:lstStyle/>
              <a:p>
                <a:r>
                  <a:rPr lang="zh-CN" altLang="en-US">
                    <a:noFill/>
                  </a:rPr>
                  <a:t> </a:t>
                </a:r>
              </a:p>
            </p:txBody>
          </p:sp>
        </mc:Fallback>
      </mc:AlternateContent>
      <p:sp>
        <p:nvSpPr>
          <p:cNvPr id="1218" name="椭圆 1217">
            <a:extLst>
              <a:ext uri="{FF2B5EF4-FFF2-40B4-BE49-F238E27FC236}">
                <a16:creationId xmlns:a16="http://schemas.microsoft.com/office/drawing/2014/main" id="{737242B6-C20F-FBC7-75D3-BB5227560B4C}"/>
              </a:ext>
            </a:extLst>
          </p:cNvPr>
          <p:cNvSpPr/>
          <p:nvPr/>
        </p:nvSpPr>
        <p:spPr>
          <a:xfrm>
            <a:off x="10519419" y="4854902"/>
            <a:ext cx="142103" cy="142969"/>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19" name="文本框 1218">
            <a:extLst>
              <a:ext uri="{FF2B5EF4-FFF2-40B4-BE49-F238E27FC236}">
                <a16:creationId xmlns:a16="http://schemas.microsoft.com/office/drawing/2014/main" id="{C02D1E26-B8C5-B0BD-67B1-8D3FDBEEBD56}"/>
              </a:ext>
            </a:extLst>
          </p:cNvPr>
          <p:cNvSpPr txBox="1"/>
          <p:nvPr/>
        </p:nvSpPr>
        <p:spPr>
          <a:xfrm>
            <a:off x="10463814" y="4781972"/>
            <a:ext cx="261610"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4</a:t>
            </a:r>
            <a:endParaRPr lang="zh-CN" altLang="en-US" sz="1200" dirty="0">
              <a:latin typeface="Times New Roman" panose="02020603050405020304" pitchFamily="18" charset="0"/>
              <a:cs typeface="Times New Roman" panose="02020603050405020304" pitchFamily="18" charset="0"/>
            </a:endParaRPr>
          </a:p>
        </p:txBody>
      </p:sp>
      <p:sp>
        <p:nvSpPr>
          <p:cNvPr id="1220" name="椭圆 1219">
            <a:extLst>
              <a:ext uri="{FF2B5EF4-FFF2-40B4-BE49-F238E27FC236}">
                <a16:creationId xmlns:a16="http://schemas.microsoft.com/office/drawing/2014/main" id="{A9A1C0BC-3756-D585-8EEE-2D58B9EC3941}"/>
              </a:ext>
            </a:extLst>
          </p:cNvPr>
          <p:cNvSpPr/>
          <p:nvPr/>
        </p:nvSpPr>
        <p:spPr>
          <a:xfrm>
            <a:off x="10508486" y="4034838"/>
            <a:ext cx="142103" cy="142969"/>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21" name="文本框 1220">
            <a:extLst>
              <a:ext uri="{FF2B5EF4-FFF2-40B4-BE49-F238E27FC236}">
                <a16:creationId xmlns:a16="http://schemas.microsoft.com/office/drawing/2014/main" id="{E3A5EE56-3615-5472-FC24-D296F97BEF18}"/>
              </a:ext>
            </a:extLst>
          </p:cNvPr>
          <p:cNvSpPr txBox="1"/>
          <p:nvPr/>
        </p:nvSpPr>
        <p:spPr>
          <a:xfrm>
            <a:off x="10452881" y="3961908"/>
            <a:ext cx="261610"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1</a:t>
            </a:r>
            <a:endParaRPr lang="zh-CN" altLang="en-US" sz="1200" dirty="0">
              <a:latin typeface="Times New Roman" panose="02020603050405020304" pitchFamily="18" charset="0"/>
              <a:cs typeface="Times New Roman" panose="02020603050405020304" pitchFamily="18" charset="0"/>
            </a:endParaRPr>
          </a:p>
        </p:txBody>
      </p:sp>
      <p:sp>
        <p:nvSpPr>
          <p:cNvPr id="1222" name="椭圆 1221">
            <a:extLst>
              <a:ext uri="{FF2B5EF4-FFF2-40B4-BE49-F238E27FC236}">
                <a16:creationId xmlns:a16="http://schemas.microsoft.com/office/drawing/2014/main" id="{C10B8A7F-21DF-6049-1440-D273171F1924}"/>
              </a:ext>
            </a:extLst>
          </p:cNvPr>
          <p:cNvSpPr/>
          <p:nvPr/>
        </p:nvSpPr>
        <p:spPr>
          <a:xfrm>
            <a:off x="10520842" y="4265867"/>
            <a:ext cx="142103" cy="142969"/>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23" name="文本框 1222">
            <a:extLst>
              <a:ext uri="{FF2B5EF4-FFF2-40B4-BE49-F238E27FC236}">
                <a16:creationId xmlns:a16="http://schemas.microsoft.com/office/drawing/2014/main" id="{9ECB6BFA-97BD-D8A9-390F-8C94555DBF65}"/>
              </a:ext>
            </a:extLst>
          </p:cNvPr>
          <p:cNvSpPr txBox="1"/>
          <p:nvPr/>
        </p:nvSpPr>
        <p:spPr>
          <a:xfrm>
            <a:off x="10465237" y="4192937"/>
            <a:ext cx="261610"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2</a:t>
            </a:r>
            <a:endParaRPr lang="zh-CN" altLang="en-US" sz="1200" dirty="0">
              <a:latin typeface="Times New Roman" panose="02020603050405020304" pitchFamily="18" charset="0"/>
              <a:cs typeface="Times New Roman" panose="02020603050405020304" pitchFamily="18" charset="0"/>
            </a:endParaRPr>
          </a:p>
        </p:txBody>
      </p:sp>
      <p:sp>
        <p:nvSpPr>
          <p:cNvPr id="1230" name="椭圆 1229">
            <a:extLst>
              <a:ext uri="{FF2B5EF4-FFF2-40B4-BE49-F238E27FC236}">
                <a16:creationId xmlns:a16="http://schemas.microsoft.com/office/drawing/2014/main" id="{DCA4F0C5-6691-E67A-5261-A7A3162A1CE8}"/>
              </a:ext>
            </a:extLst>
          </p:cNvPr>
          <p:cNvSpPr/>
          <p:nvPr/>
        </p:nvSpPr>
        <p:spPr>
          <a:xfrm>
            <a:off x="10517360" y="4628390"/>
            <a:ext cx="142103" cy="142969"/>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31" name="文本框 1230">
            <a:extLst>
              <a:ext uri="{FF2B5EF4-FFF2-40B4-BE49-F238E27FC236}">
                <a16:creationId xmlns:a16="http://schemas.microsoft.com/office/drawing/2014/main" id="{E2E3D90A-09A9-2B02-4303-AE5F0331F469}"/>
              </a:ext>
            </a:extLst>
          </p:cNvPr>
          <p:cNvSpPr txBox="1"/>
          <p:nvPr/>
        </p:nvSpPr>
        <p:spPr>
          <a:xfrm>
            <a:off x="10461755" y="4555460"/>
            <a:ext cx="261610"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3</a:t>
            </a:r>
            <a:endParaRPr lang="zh-CN" altLang="en-US" sz="1200" dirty="0">
              <a:latin typeface="Times New Roman" panose="02020603050405020304" pitchFamily="18" charset="0"/>
              <a:cs typeface="Times New Roman" panose="02020603050405020304" pitchFamily="18" charset="0"/>
            </a:endParaRPr>
          </a:p>
        </p:txBody>
      </p:sp>
      <p:cxnSp>
        <p:nvCxnSpPr>
          <p:cNvPr id="1233" name="直接箭头连接符 1232">
            <a:extLst>
              <a:ext uri="{FF2B5EF4-FFF2-40B4-BE49-F238E27FC236}">
                <a16:creationId xmlns:a16="http://schemas.microsoft.com/office/drawing/2014/main" id="{399110D0-C65B-96E7-C433-81915D3E2DD4}"/>
              </a:ext>
            </a:extLst>
          </p:cNvPr>
          <p:cNvCxnSpPr/>
          <p:nvPr/>
        </p:nvCxnSpPr>
        <p:spPr>
          <a:xfrm>
            <a:off x="10797448" y="4725861"/>
            <a:ext cx="562232" cy="0"/>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1235" name="文本框 1234">
                <a:extLst>
                  <a:ext uri="{FF2B5EF4-FFF2-40B4-BE49-F238E27FC236}">
                    <a16:creationId xmlns:a16="http://schemas.microsoft.com/office/drawing/2014/main" id="{66B4CC70-CA44-F75F-7462-A16034231D7E}"/>
                  </a:ext>
                </a:extLst>
              </p:cNvPr>
              <p:cNvSpPr txBox="1"/>
              <p:nvPr/>
            </p:nvSpPr>
            <p:spPr>
              <a:xfrm>
                <a:off x="10729147" y="4477974"/>
                <a:ext cx="1035505" cy="276999"/>
              </a:xfrm>
              <a:prstGeom prst="rect">
                <a:avLst/>
              </a:prstGeom>
              <a:noFill/>
            </p:spPr>
            <p:txBody>
              <a:bodyPr wrap="square">
                <a:spAutoFit/>
              </a:bodyPr>
              <a:lstStyle/>
              <a:p>
                <a:r>
                  <a:rPr lang="en-US" altLang="zh-CN" sz="1200" dirty="0">
                    <a:cs typeface="Times New Roman" panose="02020603050405020304" pitchFamily="18" charset="0"/>
                  </a:rPr>
                  <a:t>S</a:t>
                </a:r>
                <a14:m>
                  <m:oMath xmlns:m="http://schemas.openxmlformats.org/officeDocument/2006/math">
                    <m:r>
                      <m:rPr>
                        <m:sty m:val="p"/>
                      </m:rPr>
                      <a:rPr lang="en-US" altLang="zh-CN" sz="1200" i="0" smtClean="0">
                        <a:latin typeface="Cambria Math" panose="02040503050406030204" pitchFamily="18" charset="0"/>
                        <a:cs typeface="Times New Roman" panose="02020603050405020304" pitchFamily="18" charset="0"/>
                      </a:rPr>
                      <m:t>imilar</m:t>
                    </m:r>
                  </m:oMath>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1235" name="文本框 1234">
                <a:extLst>
                  <a:ext uri="{FF2B5EF4-FFF2-40B4-BE49-F238E27FC236}">
                    <a16:creationId xmlns:a16="http://schemas.microsoft.com/office/drawing/2014/main" id="{66B4CC70-CA44-F75F-7462-A16034231D7E}"/>
                  </a:ext>
                </a:extLst>
              </p:cNvPr>
              <p:cNvSpPr txBox="1">
                <a:spLocks noRot="1" noChangeAspect="1" noMove="1" noResize="1" noEditPoints="1" noAdjustHandles="1" noChangeArrowheads="1" noChangeShapeType="1" noTextEdit="1"/>
              </p:cNvSpPr>
              <p:nvPr/>
            </p:nvSpPr>
            <p:spPr>
              <a:xfrm>
                <a:off x="10729147" y="4477974"/>
                <a:ext cx="1035505" cy="276999"/>
              </a:xfrm>
              <a:prstGeom prst="rect">
                <a:avLst/>
              </a:prstGeom>
              <a:blipFill>
                <a:blip r:embed="rId13"/>
                <a:stretch>
                  <a:fillRect b="-2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36" name="文本框 1235">
                <a:extLst>
                  <a:ext uri="{FF2B5EF4-FFF2-40B4-BE49-F238E27FC236}">
                    <a16:creationId xmlns:a16="http://schemas.microsoft.com/office/drawing/2014/main" id="{97C1E0DF-E31A-8938-83E1-FA79D89E2863}"/>
                  </a:ext>
                </a:extLst>
              </p:cNvPr>
              <p:cNvSpPr txBox="1"/>
              <p:nvPr/>
            </p:nvSpPr>
            <p:spPr>
              <a:xfrm>
                <a:off x="11261815" y="4522791"/>
                <a:ext cx="447045" cy="2769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200" i="1" smtClean="0">
                              <a:solidFill>
                                <a:schemeClr val="tx1"/>
                              </a:solidFill>
                              <a:latin typeface="Cambria Math" panose="02040503050406030204" pitchFamily="18" charset="0"/>
                              <a:cs typeface="Times New Roman" panose="02020603050405020304" pitchFamily="18" charset="0"/>
                            </a:rPr>
                          </m:ctrlPr>
                        </m:sSubPr>
                        <m:e>
                          <m:r>
                            <a:rPr lang="en-US" altLang="zh-CN" sz="1200" b="0" i="1" smtClean="0">
                              <a:solidFill>
                                <a:schemeClr val="tx1"/>
                              </a:solidFill>
                              <a:latin typeface="Cambria Math" panose="02040503050406030204" pitchFamily="18" charset="0"/>
                              <a:cs typeface="Times New Roman" panose="02020603050405020304" pitchFamily="18" charset="0"/>
                            </a:rPr>
                            <m:t> </m:t>
                          </m:r>
                          <m:r>
                            <a:rPr lang="en-US" altLang="zh-CN" sz="1200" b="0" i="1" smtClean="0">
                              <a:solidFill>
                                <a:schemeClr val="tx1"/>
                              </a:solidFill>
                              <a:latin typeface="Cambria Math" panose="02040503050406030204" pitchFamily="18" charset="0"/>
                              <a:cs typeface="Times New Roman" panose="02020603050405020304" pitchFamily="18" charset="0"/>
                            </a:rPr>
                            <m:t>𝑝</m:t>
                          </m:r>
                        </m:e>
                        <m:sub>
                          <m:r>
                            <a:rPr lang="en-US" altLang="zh-CN" sz="1200" i="1">
                              <a:solidFill>
                                <a:schemeClr val="tx1"/>
                              </a:solidFill>
                              <a:latin typeface="Cambria Math" panose="02040503050406030204" pitchFamily="18" charset="0"/>
                              <a:cs typeface="Times New Roman" panose="02020603050405020304" pitchFamily="18" charset="0"/>
                            </a:rPr>
                            <m:t>𝑠</m:t>
                          </m:r>
                        </m:sub>
                      </m:sSub>
                      <m:r>
                        <a:rPr lang="en-US" altLang="zh-CN" sz="1200" b="0" i="0" smtClean="0">
                          <a:solidFill>
                            <a:schemeClr val="tx1"/>
                          </a:solidFill>
                          <a:latin typeface="Cambria Math" panose="02040503050406030204" pitchFamily="18" charset="0"/>
                          <a:cs typeface="Times New Roman" panose="02020603050405020304" pitchFamily="18" charset="0"/>
                        </a:rPr>
                        <m:t> </m:t>
                      </m:r>
                    </m:oMath>
                  </m:oMathPara>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1236" name="文本框 1235">
                <a:extLst>
                  <a:ext uri="{FF2B5EF4-FFF2-40B4-BE49-F238E27FC236}">
                    <a16:creationId xmlns:a16="http://schemas.microsoft.com/office/drawing/2014/main" id="{97C1E0DF-E31A-8938-83E1-FA79D89E2863}"/>
                  </a:ext>
                </a:extLst>
              </p:cNvPr>
              <p:cNvSpPr txBox="1">
                <a:spLocks noRot="1" noChangeAspect="1" noMove="1" noResize="1" noEditPoints="1" noAdjustHandles="1" noChangeArrowheads="1" noChangeShapeType="1" noTextEdit="1"/>
              </p:cNvSpPr>
              <p:nvPr/>
            </p:nvSpPr>
            <p:spPr>
              <a:xfrm>
                <a:off x="11261815" y="4522791"/>
                <a:ext cx="447045" cy="276999"/>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39" name="文本框 1238">
                <a:extLst>
                  <a:ext uri="{FF2B5EF4-FFF2-40B4-BE49-F238E27FC236}">
                    <a16:creationId xmlns:a16="http://schemas.microsoft.com/office/drawing/2014/main" id="{EFB3FDF1-9074-E9AA-8D33-39C331EA45F2}"/>
                  </a:ext>
                </a:extLst>
              </p:cNvPr>
              <p:cNvSpPr txBox="1"/>
              <p:nvPr/>
            </p:nvSpPr>
            <p:spPr>
              <a:xfrm>
                <a:off x="10580915" y="4781972"/>
                <a:ext cx="331864" cy="276999"/>
              </a:xfrm>
              <a:prstGeom prst="rect">
                <a:avLst/>
              </a:prstGeom>
              <a:noFill/>
            </p:spPr>
            <p:txBody>
              <a:bodyPr wrap="square" rtlCol="0">
                <a:spAutoFit/>
              </a:bodyPr>
              <a:lstStyle/>
              <a:p>
                <a:pPr algn="ctr"/>
                <a14:m>
                  <m:oMathPara xmlns:m="http://schemas.openxmlformats.org/officeDocument/2006/math">
                    <m:oMathParaPr>
                      <m:jc m:val="left"/>
                    </m:oMathParaPr>
                    <m:oMath xmlns:m="http://schemas.openxmlformats.org/officeDocument/2006/math">
                      <m:sSub>
                        <m:sSubPr>
                          <m:ctrlPr>
                            <a:rPr lang="en-US" altLang="zh-CN" sz="1200" i="1" smtClean="0">
                              <a:solidFill>
                                <a:schemeClr val="tx1"/>
                              </a:solidFill>
                              <a:latin typeface="Cambria Math" panose="02040503050406030204" pitchFamily="18" charset="0"/>
                              <a:cs typeface="Times New Roman" panose="02020603050405020304" pitchFamily="18" charset="0"/>
                            </a:rPr>
                          </m:ctrlPr>
                        </m:sSubPr>
                        <m:e>
                          <m:r>
                            <a:rPr lang="en-US" altLang="zh-CN" sz="1200" b="0" i="1" smtClean="0">
                              <a:solidFill>
                                <a:schemeClr val="tx1"/>
                              </a:solidFill>
                              <a:latin typeface="Cambria Math" panose="02040503050406030204" pitchFamily="18" charset="0"/>
                              <a:cs typeface="Times New Roman" panose="02020603050405020304" pitchFamily="18" charset="0"/>
                            </a:rPr>
                            <m:t>𝑝</m:t>
                          </m:r>
                        </m:e>
                        <m:sub>
                          <m:r>
                            <a:rPr lang="en-US" altLang="zh-CN" sz="1200" i="1">
                              <a:solidFill>
                                <a:schemeClr val="tx1"/>
                              </a:solidFill>
                              <a:latin typeface="Cambria Math" panose="02040503050406030204" pitchFamily="18" charset="0"/>
                              <a:cs typeface="Times New Roman" panose="02020603050405020304" pitchFamily="18" charset="0"/>
                            </a:rPr>
                            <m:t>𝑙</m:t>
                          </m:r>
                        </m:sub>
                      </m:sSub>
                    </m:oMath>
                  </m:oMathPara>
                </a14:m>
                <a:endParaRPr lang="zh-CN" altLang="en-US" sz="12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1239" name="文本框 1238">
                <a:extLst>
                  <a:ext uri="{FF2B5EF4-FFF2-40B4-BE49-F238E27FC236}">
                    <a16:creationId xmlns:a16="http://schemas.microsoft.com/office/drawing/2014/main" id="{EFB3FDF1-9074-E9AA-8D33-39C331EA45F2}"/>
                  </a:ext>
                </a:extLst>
              </p:cNvPr>
              <p:cNvSpPr txBox="1">
                <a:spLocks noRot="1" noChangeAspect="1" noMove="1" noResize="1" noEditPoints="1" noAdjustHandles="1" noChangeArrowheads="1" noChangeShapeType="1" noTextEdit="1"/>
              </p:cNvSpPr>
              <p:nvPr/>
            </p:nvSpPr>
            <p:spPr>
              <a:xfrm>
                <a:off x="10580915" y="4781972"/>
                <a:ext cx="331864" cy="276999"/>
              </a:xfrm>
              <a:prstGeom prst="rect">
                <a:avLst/>
              </a:prstGeom>
              <a:blipFill>
                <a:blip r:embed="rId11"/>
                <a:stretch>
                  <a:fillRect/>
                </a:stretch>
              </a:blipFill>
            </p:spPr>
            <p:txBody>
              <a:bodyPr/>
              <a:lstStyle/>
              <a:p>
                <a:r>
                  <a:rPr lang="zh-CN" altLang="en-US">
                    <a:noFill/>
                  </a:rPr>
                  <a:t> </a:t>
                </a:r>
              </a:p>
            </p:txBody>
          </p:sp>
        </mc:Fallback>
      </mc:AlternateContent>
      <p:cxnSp>
        <p:nvCxnSpPr>
          <p:cNvPr id="1240" name="直接箭头连接符 1239">
            <a:extLst>
              <a:ext uri="{FF2B5EF4-FFF2-40B4-BE49-F238E27FC236}">
                <a16:creationId xmlns:a16="http://schemas.microsoft.com/office/drawing/2014/main" id="{60A45FC7-5786-720A-76A4-490260DB9D07}"/>
              </a:ext>
            </a:extLst>
          </p:cNvPr>
          <p:cNvCxnSpPr>
            <a:cxnSpLocks/>
          </p:cNvCxnSpPr>
          <p:nvPr/>
        </p:nvCxnSpPr>
        <p:spPr>
          <a:xfrm>
            <a:off x="10795390" y="4985293"/>
            <a:ext cx="582825" cy="0"/>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1241" name="文本框 1240">
                <a:extLst>
                  <a:ext uri="{FF2B5EF4-FFF2-40B4-BE49-F238E27FC236}">
                    <a16:creationId xmlns:a16="http://schemas.microsoft.com/office/drawing/2014/main" id="{9385BE65-87F7-2370-E754-D4BA778FA583}"/>
                  </a:ext>
                </a:extLst>
              </p:cNvPr>
              <p:cNvSpPr txBox="1"/>
              <p:nvPr/>
            </p:nvSpPr>
            <p:spPr>
              <a:xfrm>
                <a:off x="10604351" y="4708416"/>
                <a:ext cx="1035505"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altLang="zh-CN" sz="1200">
                          <a:latin typeface="Cambria Math" panose="02040503050406030204" pitchFamily="18" charset="0"/>
                          <a:cs typeface="Times New Roman" panose="02020603050405020304" pitchFamily="18" charset="0"/>
                        </a:rPr>
                        <m:t>D</m:t>
                      </m:r>
                      <m:r>
                        <m:rPr>
                          <m:sty m:val="p"/>
                        </m:rPr>
                        <a:rPr lang="en-US" altLang="zh-CN" sz="1200" i="0">
                          <a:latin typeface="Cambria Math" panose="02040503050406030204" pitchFamily="18" charset="0"/>
                          <a:cs typeface="Times New Roman" panose="02020603050405020304" pitchFamily="18" charset="0"/>
                        </a:rPr>
                        <m:t>issimilar</m:t>
                      </m:r>
                    </m:oMath>
                  </m:oMathPara>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1241" name="文本框 1240">
                <a:extLst>
                  <a:ext uri="{FF2B5EF4-FFF2-40B4-BE49-F238E27FC236}">
                    <a16:creationId xmlns:a16="http://schemas.microsoft.com/office/drawing/2014/main" id="{9385BE65-87F7-2370-E754-D4BA778FA583}"/>
                  </a:ext>
                </a:extLst>
              </p:cNvPr>
              <p:cNvSpPr txBox="1">
                <a:spLocks noRot="1" noChangeAspect="1" noMove="1" noResize="1" noEditPoints="1" noAdjustHandles="1" noChangeArrowheads="1" noChangeShapeType="1" noTextEdit="1"/>
              </p:cNvSpPr>
              <p:nvPr/>
            </p:nvSpPr>
            <p:spPr>
              <a:xfrm>
                <a:off x="10604351" y="4708416"/>
                <a:ext cx="1035505" cy="276999"/>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42" name="文本框 1241">
                <a:extLst>
                  <a:ext uri="{FF2B5EF4-FFF2-40B4-BE49-F238E27FC236}">
                    <a16:creationId xmlns:a16="http://schemas.microsoft.com/office/drawing/2014/main" id="{A0FB35EC-1A71-4D7F-9561-43A604F618FB}"/>
                  </a:ext>
                </a:extLst>
              </p:cNvPr>
              <p:cNvSpPr txBox="1"/>
              <p:nvPr/>
            </p:nvSpPr>
            <p:spPr>
              <a:xfrm>
                <a:off x="11303004" y="4781972"/>
                <a:ext cx="447045" cy="2769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200" i="1" smtClean="0">
                              <a:solidFill>
                                <a:schemeClr val="tx1"/>
                              </a:solidFill>
                              <a:latin typeface="Cambria Math" panose="02040503050406030204" pitchFamily="18" charset="0"/>
                              <a:cs typeface="Times New Roman" panose="02020603050405020304" pitchFamily="18" charset="0"/>
                            </a:rPr>
                          </m:ctrlPr>
                        </m:sSubPr>
                        <m:e>
                          <m:r>
                            <a:rPr lang="en-US" altLang="zh-CN" sz="1200" b="0" i="1" smtClean="0">
                              <a:solidFill>
                                <a:schemeClr val="tx1"/>
                              </a:solidFill>
                              <a:latin typeface="Cambria Math" panose="02040503050406030204" pitchFamily="18" charset="0"/>
                              <a:cs typeface="Times New Roman" panose="02020603050405020304" pitchFamily="18" charset="0"/>
                            </a:rPr>
                            <m:t> </m:t>
                          </m:r>
                          <m:r>
                            <a:rPr lang="en-US" altLang="zh-CN" sz="1200" b="0" i="1" smtClean="0">
                              <a:solidFill>
                                <a:schemeClr val="tx1"/>
                              </a:solidFill>
                              <a:latin typeface="Cambria Math" panose="02040503050406030204" pitchFamily="18" charset="0"/>
                              <a:cs typeface="Times New Roman" panose="02020603050405020304" pitchFamily="18" charset="0"/>
                            </a:rPr>
                            <m:t>𝑝</m:t>
                          </m:r>
                        </m:e>
                        <m:sub>
                          <m:r>
                            <a:rPr lang="en-US" altLang="zh-CN" sz="1200" i="1">
                              <a:solidFill>
                                <a:schemeClr val="tx1"/>
                              </a:solidFill>
                              <a:latin typeface="Cambria Math" panose="02040503050406030204" pitchFamily="18" charset="0"/>
                              <a:cs typeface="Times New Roman" panose="02020603050405020304" pitchFamily="18" charset="0"/>
                            </a:rPr>
                            <m:t>𝑠</m:t>
                          </m:r>
                        </m:sub>
                      </m:sSub>
                      <m:r>
                        <a:rPr lang="en-US" altLang="zh-CN" sz="1200" b="0" i="0" smtClean="0">
                          <a:solidFill>
                            <a:schemeClr val="tx1"/>
                          </a:solidFill>
                          <a:latin typeface="Cambria Math" panose="02040503050406030204" pitchFamily="18" charset="0"/>
                          <a:cs typeface="Times New Roman" panose="02020603050405020304" pitchFamily="18" charset="0"/>
                        </a:rPr>
                        <m:t> </m:t>
                      </m:r>
                    </m:oMath>
                  </m:oMathPara>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1242" name="文本框 1241">
                <a:extLst>
                  <a:ext uri="{FF2B5EF4-FFF2-40B4-BE49-F238E27FC236}">
                    <a16:creationId xmlns:a16="http://schemas.microsoft.com/office/drawing/2014/main" id="{A0FB35EC-1A71-4D7F-9561-43A604F618FB}"/>
                  </a:ext>
                </a:extLst>
              </p:cNvPr>
              <p:cNvSpPr txBox="1">
                <a:spLocks noRot="1" noChangeAspect="1" noMove="1" noResize="1" noEditPoints="1" noAdjustHandles="1" noChangeArrowheads="1" noChangeShapeType="1" noTextEdit="1"/>
              </p:cNvSpPr>
              <p:nvPr/>
            </p:nvSpPr>
            <p:spPr>
              <a:xfrm>
                <a:off x="11303004" y="4781972"/>
                <a:ext cx="447045" cy="276999"/>
              </a:xfrm>
              <a:prstGeom prst="rect">
                <a:avLst/>
              </a:prstGeom>
              <a:blipFill>
                <a:blip r:embed="rId16"/>
                <a:stretch>
                  <a:fillRect/>
                </a:stretch>
              </a:blipFill>
            </p:spPr>
            <p:txBody>
              <a:bodyPr/>
              <a:lstStyle/>
              <a:p>
                <a:r>
                  <a:rPr lang="zh-CN" altLang="en-US">
                    <a:noFill/>
                  </a:rPr>
                  <a:t> </a:t>
                </a:r>
              </a:p>
            </p:txBody>
          </p:sp>
        </mc:Fallback>
      </mc:AlternateContent>
      <p:sp>
        <p:nvSpPr>
          <p:cNvPr id="1254" name="椭圆 1253">
            <a:extLst>
              <a:ext uri="{FF2B5EF4-FFF2-40B4-BE49-F238E27FC236}">
                <a16:creationId xmlns:a16="http://schemas.microsoft.com/office/drawing/2014/main" id="{E4AA51C1-A6A4-5C69-A3C2-E789E0B3022E}"/>
              </a:ext>
            </a:extLst>
          </p:cNvPr>
          <p:cNvSpPr/>
          <p:nvPr/>
        </p:nvSpPr>
        <p:spPr>
          <a:xfrm>
            <a:off x="215413" y="2017422"/>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255" name="文本框 1254">
            <a:extLst>
              <a:ext uri="{FF2B5EF4-FFF2-40B4-BE49-F238E27FC236}">
                <a16:creationId xmlns:a16="http://schemas.microsoft.com/office/drawing/2014/main" id="{C78E7804-E58C-5F19-4A35-2C696F658071}"/>
              </a:ext>
            </a:extLst>
          </p:cNvPr>
          <p:cNvSpPr txBox="1"/>
          <p:nvPr/>
        </p:nvSpPr>
        <p:spPr>
          <a:xfrm>
            <a:off x="136013" y="1947884"/>
            <a:ext cx="292068" cy="276999"/>
          </a:xfrm>
          <a:prstGeom prst="rect">
            <a:avLst/>
          </a:prstGeom>
          <a:noFill/>
        </p:spPr>
        <p:txBody>
          <a:bodyPr wrap="non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sp>
        <p:nvSpPr>
          <p:cNvPr id="1256" name="椭圆 1255">
            <a:extLst>
              <a:ext uri="{FF2B5EF4-FFF2-40B4-BE49-F238E27FC236}">
                <a16:creationId xmlns:a16="http://schemas.microsoft.com/office/drawing/2014/main" id="{F3CAE472-61A9-F208-579A-F2C94F0A0087}"/>
              </a:ext>
            </a:extLst>
          </p:cNvPr>
          <p:cNvSpPr/>
          <p:nvPr/>
        </p:nvSpPr>
        <p:spPr>
          <a:xfrm>
            <a:off x="382317" y="2020196"/>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1257" name="文本框 1256">
            <a:extLst>
              <a:ext uri="{FF2B5EF4-FFF2-40B4-BE49-F238E27FC236}">
                <a16:creationId xmlns:a16="http://schemas.microsoft.com/office/drawing/2014/main" id="{26759BE7-9705-239C-F47B-83C7823022DF}"/>
              </a:ext>
            </a:extLst>
          </p:cNvPr>
          <p:cNvSpPr txBox="1"/>
          <p:nvPr/>
        </p:nvSpPr>
        <p:spPr>
          <a:xfrm flipH="1">
            <a:off x="312208" y="1917532"/>
            <a:ext cx="227765" cy="307777"/>
          </a:xfrm>
          <a:prstGeom prst="rect">
            <a:avLst/>
          </a:prstGeom>
          <a:noFill/>
        </p:spPr>
        <p:txBody>
          <a:bodyPr wrap="square" rtlCol="0">
            <a:spAutoFit/>
          </a:bodyPr>
          <a:lstStyle/>
          <a:p>
            <a:r>
              <a:rPr lang="en-US" altLang="zh-CN" sz="1400" b="1" dirty="0"/>
              <a:t>-</a:t>
            </a:r>
            <a:endParaRPr lang="zh-CN" altLang="en-US" sz="1400" b="1" dirty="0"/>
          </a:p>
        </p:txBody>
      </p:sp>
      <p:sp>
        <p:nvSpPr>
          <p:cNvPr id="1261" name="文本框 1260">
            <a:extLst>
              <a:ext uri="{FF2B5EF4-FFF2-40B4-BE49-F238E27FC236}">
                <a16:creationId xmlns:a16="http://schemas.microsoft.com/office/drawing/2014/main" id="{19C2E2E6-0798-CB72-DEC0-BB436D5CBA6A}"/>
              </a:ext>
            </a:extLst>
          </p:cNvPr>
          <p:cNvSpPr txBox="1"/>
          <p:nvPr/>
        </p:nvSpPr>
        <p:spPr>
          <a:xfrm>
            <a:off x="452054" y="1957013"/>
            <a:ext cx="2244964"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Labeled (Positive or n</a:t>
            </a:r>
            <a:r>
              <a:rPr lang="zh-CN" altLang="en-US" sz="1200" dirty="0">
                <a:latin typeface="Times New Roman" panose="02020603050405020304" pitchFamily="18" charset="0"/>
                <a:cs typeface="Times New Roman" panose="02020603050405020304" pitchFamily="18" charset="0"/>
              </a:rPr>
              <a:t>egative</a:t>
            </a:r>
            <a:r>
              <a:rPr lang="en-US" altLang="zh-CN" sz="1200" dirty="0">
                <a:latin typeface="Times New Roman" panose="02020603050405020304" pitchFamily="18" charset="0"/>
                <a:cs typeface="Times New Roman" panose="02020603050405020304" pitchFamily="18" charset="0"/>
              </a:rPr>
              <a:t>)</a:t>
            </a:r>
            <a:endParaRPr lang="zh-CN" altLang="en-US" sz="1200" dirty="0">
              <a:latin typeface="Times New Roman" panose="02020603050405020304" pitchFamily="18" charset="0"/>
              <a:cs typeface="Times New Roman" panose="02020603050405020304" pitchFamily="18" charset="0"/>
            </a:endParaRPr>
          </a:p>
        </p:txBody>
      </p:sp>
      <p:sp>
        <p:nvSpPr>
          <p:cNvPr id="26" name="矩形 25">
            <a:extLst>
              <a:ext uri="{FF2B5EF4-FFF2-40B4-BE49-F238E27FC236}">
                <a16:creationId xmlns:a16="http://schemas.microsoft.com/office/drawing/2014/main" id="{F751CEE9-0A41-B2D4-F497-DA618F5533DE}"/>
              </a:ext>
            </a:extLst>
          </p:cNvPr>
          <p:cNvSpPr/>
          <p:nvPr/>
        </p:nvSpPr>
        <p:spPr>
          <a:xfrm>
            <a:off x="116407" y="1933769"/>
            <a:ext cx="2309198" cy="461664"/>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文本框 33">
            <a:extLst>
              <a:ext uri="{FF2B5EF4-FFF2-40B4-BE49-F238E27FC236}">
                <a16:creationId xmlns:a16="http://schemas.microsoft.com/office/drawing/2014/main" id="{B42D63F2-2337-12B8-8E07-C8E382D996FB}"/>
              </a:ext>
            </a:extLst>
          </p:cNvPr>
          <p:cNvSpPr txBox="1"/>
          <p:nvPr/>
        </p:nvSpPr>
        <p:spPr>
          <a:xfrm>
            <a:off x="6065385" y="1095314"/>
            <a:ext cx="242374" cy="246221"/>
          </a:xfrm>
          <a:prstGeom prst="rect">
            <a:avLst/>
          </a:prstGeom>
          <a:noFill/>
        </p:spPr>
        <p:txBody>
          <a:bodyPr wrap="none" rtlCol="0">
            <a:spAutoFit/>
          </a:bodyPr>
          <a:lstStyle/>
          <a:p>
            <a:r>
              <a:rPr lang="en-US" altLang="zh-CN" sz="1000" dirty="0">
                <a:latin typeface="Times New Roman" panose="02020603050405020304" pitchFamily="18" charset="0"/>
                <a:cs typeface="Times New Roman" panose="02020603050405020304" pitchFamily="18" charset="0"/>
              </a:rPr>
              <a:t>?</a:t>
            </a:r>
            <a:endParaRPr lang="zh-CN" altLang="en-US" sz="1000" dirty="0">
              <a:latin typeface="Times New Roman" panose="02020603050405020304" pitchFamily="18" charset="0"/>
              <a:cs typeface="Times New Roman" panose="02020603050405020304" pitchFamily="18" charset="0"/>
            </a:endParaRPr>
          </a:p>
        </p:txBody>
      </p:sp>
      <p:sp>
        <p:nvSpPr>
          <p:cNvPr id="36" name="椭圆 35">
            <a:extLst>
              <a:ext uri="{FF2B5EF4-FFF2-40B4-BE49-F238E27FC236}">
                <a16:creationId xmlns:a16="http://schemas.microsoft.com/office/drawing/2014/main" id="{FB787600-45AA-0D8A-EEAA-C361F5AB8EB6}"/>
              </a:ext>
            </a:extLst>
          </p:cNvPr>
          <p:cNvSpPr/>
          <p:nvPr/>
        </p:nvSpPr>
        <p:spPr>
          <a:xfrm>
            <a:off x="376999" y="2185528"/>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899" name="椭圆 898">
            <a:extLst>
              <a:ext uri="{FF2B5EF4-FFF2-40B4-BE49-F238E27FC236}">
                <a16:creationId xmlns:a16="http://schemas.microsoft.com/office/drawing/2014/main" id="{3FC7A827-DCC8-6A90-710B-1A7F188A5058}"/>
              </a:ext>
            </a:extLst>
          </p:cNvPr>
          <p:cNvSpPr/>
          <p:nvPr/>
        </p:nvSpPr>
        <p:spPr>
          <a:xfrm>
            <a:off x="210524" y="2181670"/>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900" name="文本框 899">
            <a:extLst>
              <a:ext uri="{FF2B5EF4-FFF2-40B4-BE49-F238E27FC236}">
                <a16:creationId xmlns:a16="http://schemas.microsoft.com/office/drawing/2014/main" id="{03B10AB7-D6E5-9857-7191-AC5FF6E318D2}"/>
              </a:ext>
            </a:extLst>
          </p:cNvPr>
          <p:cNvSpPr txBox="1"/>
          <p:nvPr/>
        </p:nvSpPr>
        <p:spPr>
          <a:xfrm>
            <a:off x="449162" y="2119076"/>
            <a:ext cx="2244964"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Unlabeled </a:t>
            </a:r>
            <a:endParaRPr lang="zh-CN" altLang="en-US" sz="1200" dirty="0">
              <a:latin typeface="Times New Roman" panose="02020603050405020304" pitchFamily="18" charset="0"/>
              <a:cs typeface="Times New Roman" panose="02020603050405020304" pitchFamily="18" charset="0"/>
            </a:endParaRPr>
          </a:p>
        </p:txBody>
      </p:sp>
      <p:sp>
        <p:nvSpPr>
          <p:cNvPr id="909" name="文本框 908">
            <a:extLst>
              <a:ext uri="{FF2B5EF4-FFF2-40B4-BE49-F238E27FC236}">
                <a16:creationId xmlns:a16="http://schemas.microsoft.com/office/drawing/2014/main" id="{6D669AA2-8A54-CBE3-9761-CDCB3852DCD3}"/>
              </a:ext>
            </a:extLst>
          </p:cNvPr>
          <p:cNvSpPr txBox="1"/>
          <p:nvPr/>
        </p:nvSpPr>
        <p:spPr>
          <a:xfrm>
            <a:off x="2347930" y="3268090"/>
            <a:ext cx="242374" cy="246221"/>
          </a:xfrm>
          <a:prstGeom prst="rect">
            <a:avLst/>
          </a:prstGeom>
          <a:noFill/>
        </p:spPr>
        <p:txBody>
          <a:bodyPr wrap="none" rtlCol="0">
            <a:spAutoFit/>
          </a:bodyPr>
          <a:lstStyle/>
          <a:p>
            <a:r>
              <a:rPr lang="en-US" altLang="zh-CN" sz="1000" dirty="0">
                <a:latin typeface="Times New Roman" panose="02020603050405020304" pitchFamily="18" charset="0"/>
                <a:cs typeface="Times New Roman" panose="02020603050405020304" pitchFamily="18" charset="0"/>
              </a:rPr>
              <a:t>?</a:t>
            </a:r>
            <a:endParaRPr lang="zh-CN" altLang="en-US" sz="1000" dirty="0">
              <a:latin typeface="Times New Roman" panose="02020603050405020304" pitchFamily="18" charset="0"/>
              <a:cs typeface="Times New Roman" panose="02020603050405020304" pitchFamily="18" charset="0"/>
            </a:endParaRPr>
          </a:p>
        </p:txBody>
      </p:sp>
      <p:pic>
        <p:nvPicPr>
          <p:cNvPr id="346" name="图片 345">
            <a:extLst>
              <a:ext uri="{FF2B5EF4-FFF2-40B4-BE49-F238E27FC236}">
                <a16:creationId xmlns:a16="http://schemas.microsoft.com/office/drawing/2014/main" id="{9FA1A140-0F08-385C-773E-5C8C66EB4BDD}"/>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rot="16200000">
            <a:off x="5292566" y="2880335"/>
            <a:ext cx="210591" cy="969828"/>
          </a:xfrm>
          <a:prstGeom prst="rect">
            <a:avLst/>
          </a:prstGeom>
        </p:spPr>
      </p:pic>
      <p:pic>
        <p:nvPicPr>
          <p:cNvPr id="376" name="图片 375">
            <a:extLst>
              <a:ext uri="{FF2B5EF4-FFF2-40B4-BE49-F238E27FC236}">
                <a16:creationId xmlns:a16="http://schemas.microsoft.com/office/drawing/2014/main" id="{261013FA-D1F7-BEDA-42CD-88AF74DCA869}"/>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rot="16200000">
            <a:off x="5298596" y="4214948"/>
            <a:ext cx="210591" cy="980911"/>
          </a:xfrm>
          <a:prstGeom prst="rect">
            <a:avLst/>
          </a:prstGeom>
        </p:spPr>
      </p:pic>
      <p:pic>
        <p:nvPicPr>
          <p:cNvPr id="379" name="图片 378">
            <a:extLst>
              <a:ext uri="{FF2B5EF4-FFF2-40B4-BE49-F238E27FC236}">
                <a16:creationId xmlns:a16="http://schemas.microsoft.com/office/drawing/2014/main" id="{1789ABB7-8238-4A0D-8871-966E0BBDBB8B}"/>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rot="16200000">
            <a:off x="5298754" y="3543696"/>
            <a:ext cx="210591" cy="969828"/>
          </a:xfrm>
          <a:prstGeom prst="rect">
            <a:avLst/>
          </a:prstGeom>
        </p:spPr>
      </p:pic>
      <p:pic>
        <p:nvPicPr>
          <p:cNvPr id="1268" name="图片 1267">
            <a:extLst>
              <a:ext uri="{FF2B5EF4-FFF2-40B4-BE49-F238E27FC236}">
                <a16:creationId xmlns:a16="http://schemas.microsoft.com/office/drawing/2014/main" id="{11B82E97-804D-F56E-3D93-A8AEA6D91595}"/>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8659273" y="3035775"/>
            <a:ext cx="545702" cy="545702"/>
          </a:xfrm>
          <a:prstGeom prst="rect">
            <a:avLst/>
          </a:prstGeom>
        </p:spPr>
      </p:pic>
      <p:cxnSp>
        <p:nvCxnSpPr>
          <p:cNvPr id="1272" name="直接箭头连接符 1271">
            <a:extLst>
              <a:ext uri="{FF2B5EF4-FFF2-40B4-BE49-F238E27FC236}">
                <a16:creationId xmlns:a16="http://schemas.microsoft.com/office/drawing/2014/main" id="{CF778D27-38D5-75AA-75AD-CC7BE385F305}"/>
              </a:ext>
            </a:extLst>
          </p:cNvPr>
          <p:cNvCxnSpPr>
            <a:cxnSpLocks/>
          </p:cNvCxnSpPr>
          <p:nvPr/>
        </p:nvCxnSpPr>
        <p:spPr>
          <a:xfrm>
            <a:off x="8286842" y="2512301"/>
            <a:ext cx="254587"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274" name="文本框 1273">
            <a:extLst>
              <a:ext uri="{FF2B5EF4-FFF2-40B4-BE49-F238E27FC236}">
                <a16:creationId xmlns:a16="http://schemas.microsoft.com/office/drawing/2014/main" id="{FA9A2085-59E3-3202-1E3E-AF9A254A99F9}"/>
              </a:ext>
            </a:extLst>
          </p:cNvPr>
          <p:cNvSpPr txBox="1"/>
          <p:nvPr/>
        </p:nvSpPr>
        <p:spPr>
          <a:xfrm>
            <a:off x="9185519" y="3488281"/>
            <a:ext cx="1889493" cy="276999"/>
          </a:xfrm>
          <a:prstGeom prst="rect">
            <a:avLst/>
          </a:prstGeom>
          <a:noFill/>
        </p:spPr>
        <p:txBody>
          <a:bodyPr wrap="square">
            <a:spAutoFit/>
          </a:bodyPr>
          <a:lstStyle/>
          <a:p>
            <a:pPr algn="ctr"/>
            <a:r>
              <a:rPr lang="en-US" altLang="zh-CN" sz="1200" i="0" dirty="0">
                <a:effectLst/>
                <a:latin typeface="Times New Roman" panose="02020603050405020304" pitchFamily="18" charset="0"/>
                <a:cs typeface="Times New Roman" panose="02020603050405020304" pitchFamily="18" charset="0"/>
              </a:rPr>
              <a:t>Activated prompt</a:t>
            </a:r>
            <a:endParaRPr lang="zh-CN" altLang="en-US" sz="1200" dirty="0">
              <a:latin typeface="Times New Roman" panose="02020603050405020304" pitchFamily="18" charset="0"/>
              <a:cs typeface="Times New Roman" panose="02020603050405020304" pitchFamily="18" charset="0"/>
            </a:endParaRPr>
          </a:p>
        </p:txBody>
      </p:sp>
      <p:cxnSp>
        <p:nvCxnSpPr>
          <p:cNvPr id="1275" name="直接箭头连接符 1274">
            <a:extLst>
              <a:ext uri="{FF2B5EF4-FFF2-40B4-BE49-F238E27FC236}">
                <a16:creationId xmlns:a16="http://schemas.microsoft.com/office/drawing/2014/main" id="{816464C0-E736-8D87-F8F3-A41999D09240}"/>
              </a:ext>
            </a:extLst>
          </p:cNvPr>
          <p:cNvCxnSpPr>
            <a:cxnSpLocks/>
          </p:cNvCxnSpPr>
          <p:nvPr/>
        </p:nvCxnSpPr>
        <p:spPr>
          <a:xfrm>
            <a:off x="8293325" y="3294993"/>
            <a:ext cx="254587"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276" name="直接箭头连接符 1275">
            <a:extLst>
              <a:ext uri="{FF2B5EF4-FFF2-40B4-BE49-F238E27FC236}">
                <a16:creationId xmlns:a16="http://schemas.microsoft.com/office/drawing/2014/main" id="{3FBF23BC-56BC-628A-26DE-4347C6A212CA}"/>
              </a:ext>
            </a:extLst>
          </p:cNvPr>
          <p:cNvCxnSpPr>
            <a:cxnSpLocks/>
          </p:cNvCxnSpPr>
          <p:nvPr/>
        </p:nvCxnSpPr>
        <p:spPr>
          <a:xfrm>
            <a:off x="9390206" y="2639296"/>
            <a:ext cx="123989" cy="9694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278" name="直接箭头连接符 1277">
            <a:extLst>
              <a:ext uri="{FF2B5EF4-FFF2-40B4-BE49-F238E27FC236}">
                <a16:creationId xmlns:a16="http://schemas.microsoft.com/office/drawing/2014/main" id="{6CEFD844-EF40-8BDC-E072-4A637D4B974A}"/>
              </a:ext>
            </a:extLst>
          </p:cNvPr>
          <p:cNvCxnSpPr>
            <a:cxnSpLocks/>
          </p:cNvCxnSpPr>
          <p:nvPr/>
        </p:nvCxnSpPr>
        <p:spPr>
          <a:xfrm flipV="1">
            <a:off x="9380687" y="3152984"/>
            <a:ext cx="145116" cy="6182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772" name="文本框 771">
            <a:extLst>
              <a:ext uri="{FF2B5EF4-FFF2-40B4-BE49-F238E27FC236}">
                <a16:creationId xmlns:a16="http://schemas.microsoft.com/office/drawing/2014/main" id="{B5B6FEE4-E865-86ED-0DB2-42EF34EEC2A9}"/>
              </a:ext>
            </a:extLst>
          </p:cNvPr>
          <p:cNvSpPr txBox="1"/>
          <p:nvPr/>
        </p:nvSpPr>
        <p:spPr>
          <a:xfrm>
            <a:off x="10760096" y="2704538"/>
            <a:ext cx="942822" cy="461665"/>
          </a:xfrm>
          <a:prstGeom prst="rect">
            <a:avLst/>
          </a:prstGeom>
          <a:noFill/>
        </p:spPr>
        <p:txBody>
          <a:bodyPr wrap="square">
            <a:spAutoFit/>
          </a:bodyPr>
          <a:lstStyle/>
          <a:p>
            <a:pPr algn="ctr"/>
            <a:r>
              <a:rPr lang="en-US" altLang="zh-CN" sz="1200" dirty="0">
                <a:solidFill>
                  <a:srgbClr val="2C2C36"/>
                </a:solidFill>
                <a:latin typeface="Times New Roman" panose="02020603050405020304" pitchFamily="18" charset="0"/>
                <a:cs typeface="Times New Roman" panose="02020603050405020304" pitchFamily="18" charset="0"/>
              </a:rPr>
              <a:t>Dataset</a:t>
            </a:r>
          </a:p>
          <a:p>
            <a:pPr algn="ctr"/>
            <a:r>
              <a:rPr lang="en-US" altLang="zh-CN" sz="1200" i="0" dirty="0">
                <a:solidFill>
                  <a:srgbClr val="2C2C36"/>
                </a:solidFill>
                <a:effectLst/>
                <a:latin typeface="Times New Roman" panose="02020603050405020304" pitchFamily="18" charset="0"/>
                <a:cs typeface="Times New Roman" panose="02020603050405020304" pitchFamily="18" charset="0"/>
              </a:rPr>
              <a:t>ownership?</a:t>
            </a:r>
            <a:endParaRPr lang="zh-CN" altLang="en-US" sz="1200" dirty="0"/>
          </a:p>
        </p:txBody>
      </p:sp>
      <p:cxnSp>
        <p:nvCxnSpPr>
          <p:cNvPr id="773" name="直接箭头连接符 772">
            <a:extLst>
              <a:ext uri="{FF2B5EF4-FFF2-40B4-BE49-F238E27FC236}">
                <a16:creationId xmlns:a16="http://schemas.microsoft.com/office/drawing/2014/main" id="{70FF9215-F753-F89E-B1D1-C17CC08C4DDE}"/>
              </a:ext>
            </a:extLst>
          </p:cNvPr>
          <p:cNvCxnSpPr>
            <a:cxnSpLocks/>
          </p:cNvCxnSpPr>
          <p:nvPr/>
        </p:nvCxnSpPr>
        <p:spPr>
          <a:xfrm>
            <a:off x="10544554" y="2944872"/>
            <a:ext cx="310212"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803" name="矩形 802">
            <a:extLst>
              <a:ext uri="{FF2B5EF4-FFF2-40B4-BE49-F238E27FC236}">
                <a16:creationId xmlns:a16="http://schemas.microsoft.com/office/drawing/2014/main" id="{B9234475-5860-B846-E3EF-DA7872ECE6BF}"/>
              </a:ext>
            </a:extLst>
          </p:cNvPr>
          <p:cNvSpPr/>
          <p:nvPr/>
        </p:nvSpPr>
        <p:spPr>
          <a:xfrm>
            <a:off x="6627805" y="1970662"/>
            <a:ext cx="4975992" cy="1784215"/>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04" name="矩形 803">
            <a:extLst>
              <a:ext uri="{FF2B5EF4-FFF2-40B4-BE49-F238E27FC236}">
                <a16:creationId xmlns:a16="http://schemas.microsoft.com/office/drawing/2014/main" id="{CFAD45F0-4FEE-FCD9-5ED4-8478B04A83ED}"/>
              </a:ext>
            </a:extLst>
          </p:cNvPr>
          <p:cNvSpPr/>
          <p:nvPr/>
        </p:nvSpPr>
        <p:spPr>
          <a:xfrm>
            <a:off x="6649374" y="3975799"/>
            <a:ext cx="5010211" cy="1084852"/>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05" name="矩形 804">
            <a:extLst>
              <a:ext uri="{FF2B5EF4-FFF2-40B4-BE49-F238E27FC236}">
                <a16:creationId xmlns:a16="http://schemas.microsoft.com/office/drawing/2014/main" id="{A692987C-30B1-4EB8-F248-A1FA19630011}"/>
              </a:ext>
            </a:extLst>
          </p:cNvPr>
          <p:cNvSpPr/>
          <p:nvPr/>
        </p:nvSpPr>
        <p:spPr>
          <a:xfrm>
            <a:off x="6665726" y="451016"/>
            <a:ext cx="4911645" cy="1277713"/>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807" name="直接连接符 806">
            <a:extLst>
              <a:ext uri="{FF2B5EF4-FFF2-40B4-BE49-F238E27FC236}">
                <a16:creationId xmlns:a16="http://schemas.microsoft.com/office/drawing/2014/main" id="{703659EC-6253-EFEF-B54F-5E2BB42D3715}"/>
              </a:ext>
            </a:extLst>
          </p:cNvPr>
          <p:cNvCxnSpPr>
            <a:cxnSpLocks/>
          </p:cNvCxnSpPr>
          <p:nvPr/>
        </p:nvCxnSpPr>
        <p:spPr>
          <a:xfrm>
            <a:off x="6665726" y="1036558"/>
            <a:ext cx="4911645" cy="0"/>
          </a:xfrm>
          <a:prstGeom prst="line">
            <a:avLst/>
          </a:prstGeom>
          <a:ln w="12700"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811" name="文本框 810">
            <a:extLst>
              <a:ext uri="{FF2B5EF4-FFF2-40B4-BE49-F238E27FC236}">
                <a16:creationId xmlns:a16="http://schemas.microsoft.com/office/drawing/2014/main" id="{3D625386-2687-B0A2-5518-8B2E0682186B}"/>
              </a:ext>
            </a:extLst>
          </p:cNvPr>
          <p:cNvSpPr txBox="1"/>
          <p:nvPr/>
        </p:nvSpPr>
        <p:spPr>
          <a:xfrm>
            <a:off x="6584378" y="181475"/>
            <a:ext cx="1956772" cy="276999"/>
          </a:xfrm>
          <a:prstGeom prst="rect">
            <a:avLst/>
          </a:prstGeom>
          <a:noFill/>
        </p:spPr>
        <p:txBody>
          <a:bodyPr wrap="square">
            <a:spAutoFit/>
          </a:bodyPr>
          <a:lstStyle/>
          <a:p>
            <a:r>
              <a:rPr lang="en-US" altLang="zh-CN" sz="1200" b="1" dirty="0">
                <a:latin typeface="Times New Roman" panose="02020603050405020304" pitchFamily="18" charset="0"/>
                <a:cs typeface="Times New Roman" panose="02020603050405020304" pitchFamily="18" charset="0"/>
              </a:rPr>
              <a:t>Verification criterion</a:t>
            </a:r>
            <a:endParaRPr lang="zh-CN" altLang="en-US" sz="1200" b="1" dirty="0">
              <a:latin typeface="Times New Roman" panose="02020603050405020304" pitchFamily="18" charset="0"/>
              <a:cs typeface="Times New Roman" panose="02020603050405020304" pitchFamily="18" charset="0"/>
            </a:endParaRPr>
          </a:p>
        </p:txBody>
      </p:sp>
      <p:sp>
        <p:nvSpPr>
          <p:cNvPr id="815" name="文本框 814">
            <a:extLst>
              <a:ext uri="{FF2B5EF4-FFF2-40B4-BE49-F238E27FC236}">
                <a16:creationId xmlns:a16="http://schemas.microsoft.com/office/drawing/2014/main" id="{BA808676-6095-892E-5975-C7FCC6B006C2}"/>
              </a:ext>
            </a:extLst>
          </p:cNvPr>
          <p:cNvSpPr txBox="1"/>
          <p:nvPr/>
        </p:nvSpPr>
        <p:spPr>
          <a:xfrm>
            <a:off x="10509435" y="2686082"/>
            <a:ext cx="311397" cy="276999"/>
          </a:xfrm>
          <a:prstGeom prst="rect">
            <a:avLst/>
          </a:prstGeom>
          <a:noFill/>
        </p:spPr>
        <p:txBody>
          <a:bodyPr wrap="square">
            <a:spAutoFit/>
          </a:bodyPr>
          <a:lstStyle/>
          <a:p>
            <a:r>
              <a:rPr lang="en-US" altLang="zh-CN" sz="1200" i="0" dirty="0">
                <a:solidFill>
                  <a:srgbClr val="2C2C36"/>
                </a:solidFill>
                <a:effectLst/>
                <a:latin typeface="Times New Roman" panose="02020603050405020304" pitchFamily="18" charset="0"/>
                <a:cs typeface="Times New Roman" panose="02020603050405020304" pitchFamily="18" charset="0"/>
              </a:rPr>
              <a:t>1) </a:t>
            </a:r>
            <a:endParaRPr lang="zh-CN" altLang="en-US" sz="1200" dirty="0"/>
          </a:p>
        </p:txBody>
      </p:sp>
      <p:sp>
        <p:nvSpPr>
          <p:cNvPr id="816" name="文本框 815">
            <a:extLst>
              <a:ext uri="{FF2B5EF4-FFF2-40B4-BE49-F238E27FC236}">
                <a16:creationId xmlns:a16="http://schemas.microsoft.com/office/drawing/2014/main" id="{4EF96843-7E78-E7AE-F356-81BC671C626A}"/>
              </a:ext>
            </a:extLst>
          </p:cNvPr>
          <p:cNvSpPr txBox="1"/>
          <p:nvPr/>
        </p:nvSpPr>
        <p:spPr>
          <a:xfrm>
            <a:off x="10515921" y="2916810"/>
            <a:ext cx="311397" cy="276999"/>
          </a:xfrm>
          <a:prstGeom prst="rect">
            <a:avLst/>
          </a:prstGeom>
          <a:noFill/>
        </p:spPr>
        <p:txBody>
          <a:bodyPr wrap="square">
            <a:spAutoFit/>
          </a:bodyPr>
          <a:lstStyle/>
          <a:p>
            <a:r>
              <a:rPr lang="en-US" altLang="zh-CN" sz="1200" dirty="0">
                <a:solidFill>
                  <a:srgbClr val="2C2C36"/>
                </a:solidFill>
                <a:latin typeface="Times New Roman" panose="02020603050405020304" pitchFamily="18" charset="0"/>
                <a:cs typeface="Times New Roman" panose="02020603050405020304" pitchFamily="18" charset="0"/>
              </a:rPr>
              <a:t>2</a:t>
            </a:r>
            <a:r>
              <a:rPr lang="en-US" altLang="zh-CN" sz="1200" i="0" dirty="0">
                <a:solidFill>
                  <a:srgbClr val="2C2C36"/>
                </a:solidFill>
                <a:effectLst/>
                <a:latin typeface="Times New Roman" panose="02020603050405020304" pitchFamily="18" charset="0"/>
                <a:cs typeface="Times New Roman" panose="02020603050405020304" pitchFamily="18" charset="0"/>
              </a:rPr>
              <a:t>) </a:t>
            </a:r>
            <a:endParaRPr lang="zh-CN" altLang="en-US" sz="1200" dirty="0"/>
          </a:p>
        </p:txBody>
      </p:sp>
      <p:graphicFrame>
        <p:nvGraphicFramePr>
          <p:cNvPr id="819" name="表格 818">
            <a:extLst>
              <a:ext uri="{FF2B5EF4-FFF2-40B4-BE49-F238E27FC236}">
                <a16:creationId xmlns:a16="http://schemas.microsoft.com/office/drawing/2014/main" id="{8437BC97-BA1B-43C6-23A2-99CBEE164100}"/>
              </a:ext>
            </a:extLst>
          </p:cNvPr>
          <p:cNvGraphicFramePr>
            <a:graphicFrameLocks noGrp="1"/>
          </p:cNvGraphicFramePr>
          <p:nvPr>
            <p:extLst>
              <p:ext uri="{D42A27DB-BD31-4B8C-83A1-F6EECF244321}">
                <p14:modId xmlns:p14="http://schemas.microsoft.com/office/powerpoint/2010/main" val="1282050655"/>
              </p:ext>
            </p:extLst>
          </p:nvPr>
        </p:nvGraphicFramePr>
        <p:xfrm>
          <a:off x="6553258" y="1717467"/>
          <a:ext cx="1760865" cy="274320"/>
        </p:xfrm>
        <a:graphic>
          <a:graphicData uri="http://schemas.openxmlformats.org/drawingml/2006/table">
            <a:tbl>
              <a:tblPr/>
              <a:tblGrid>
                <a:gridCol w="1760865">
                  <a:extLst>
                    <a:ext uri="{9D8B030D-6E8A-4147-A177-3AD203B41FA5}">
                      <a16:colId xmlns:a16="http://schemas.microsoft.com/office/drawing/2014/main" val="1401554085"/>
                    </a:ext>
                  </a:extLst>
                </a:gridCol>
              </a:tblGrid>
              <a:tr h="0">
                <a:tc>
                  <a:txBody>
                    <a:bodyPr/>
                    <a:lstStyle/>
                    <a:p>
                      <a:r>
                        <a:rPr lang="en-US" sz="1200" b="1" dirty="0">
                          <a:latin typeface="Times New Roman" panose="02020603050405020304" pitchFamily="18" charset="0"/>
                          <a:cs typeface="Times New Roman" panose="02020603050405020304" pitchFamily="18" charset="0"/>
                        </a:rPr>
                        <a:t>Verification mechanism</a:t>
                      </a:r>
                      <a:endParaRPr lang="en-US" sz="1200" dirty="0">
                        <a:latin typeface="Times New Roman" panose="02020603050405020304" pitchFamily="18" charset="0"/>
                        <a:cs typeface="Times New Roman" panose="02020603050405020304" pitchFamily="18" charset="0"/>
                      </a:endParaRPr>
                    </a:p>
                  </a:txBody>
                  <a:tcPr anchor="ctr">
                    <a:lnL>
                      <a:noFill/>
                    </a:lnL>
                    <a:lnR>
                      <a:noFill/>
                    </a:lnR>
                    <a:lnT>
                      <a:noFill/>
                    </a:lnT>
                    <a:lnB>
                      <a:noFill/>
                    </a:lnB>
                    <a:noFill/>
                  </a:tcPr>
                </a:tc>
                <a:extLst>
                  <a:ext uri="{0D108BD9-81ED-4DB2-BD59-A6C34878D82A}">
                    <a16:rowId xmlns:a16="http://schemas.microsoft.com/office/drawing/2014/main" val="2400580517"/>
                  </a:ext>
                </a:extLst>
              </a:tr>
            </a:tbl>
          </a:graphicData>
        </a:graphic>
      </p:graphicFrame>
      <p:sp>
        <p:nvSpPr>
          <p:cNvPr id="820" name="文本框 819">
            <a:extLst>
              <a:ext uri="{FF2B5EF4-FFF2-40B4-BE49-F238E27FC236}">
                <a16:creationId xmlns:a16="http://schemas.microsoft.com/office/drawing/2014/main" id="{E4BD1B42-F639-C333-C970-6EE6B34E36B0}"/>
              </a:ext>
            </a:extLst>
          </p:cNvPr>
          <p:cNvSpPr txBox="1"/>
          <p:nvPr/>
        </p:nvSpPr>
        <p:spPr>
          <a:xfrm>
            <a:off x="1839736" y="6319551"/>
            <a:ext cx="489278" cy="276999"/>
          </a:xfrm>
          <a:prstGeom prst="rect">
            <a:avLst/>
          </a:prstGeom>
          <a:noFill/>
        </p:spPr>
        <p:txBody>
          <a:bodyPr wrap="square" rtlCol="0">
            <a:spAutoFit/>
          </a:bodyPr>
          <a:lstStyle/>
          <a:p>
            <a:pPr algn="ctr"/>
            <a:r>
              <a:rPr lang="en-US" altLang="zh-CN" sz="1200" dirty="0">
                <a:latin typeface="Times New Roman" panose="02020603050405020304" pitchFamily="18" charset="0"/>
                <a:cs typeface="Times New Roman" panose="02020603050405020304" pitchFamily="18" charset="0"/>
              </a:rPr>
              <a:t>Hard</a:t>
            </a:r>
            <a:endParaRPr lang="zh-CN" altLang="en-US" sz="1200" dirty="0">
              <a:latin typeface="Times New Roman" panose="02020603050405020304" pitchFamily="18" charset="0"/>
              <a:cs typeface="Times New Roman" panose="02020603050405020304" pitchFamily="18" charset="0"/>
            </a:endParaRPr>
          </a:p>
        </p:txBody>
      </p:sp>
      <p:pic>
        <p:nvPicPr>
          <p:cNvPr id="822" name="图片 821">
            <a:extLst>
              <a:ext uri="{FF2B5EF4-FFF2-40B4-BE49-F238E27FC236}">
                <a16:creationId xmlns:a16="http://schemas.microsoft.com/office/drawing/2014/main" id="{57D20B7F-4278-4AD2-259A-1225CA841B32}"/>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6742951" y="5449262"/>
            <a:ext cx="167978" cy="167978"/>
          </a:xfrm>
          <a:prstGeom prst="rect">
            <a:avLst/>
          </a:prstGeom>
        </p:spPr>
      </p:pic>
      <p:cxnSp>
        <p:nvCxnSpPr>
          <p:cNvPr id="823" name="直接连接符 822">
            <a:extLst>
              <a:ext uri="{FF2B5EF4-FFF2-40B4-BE49-F238E27FC236}">
                <a16:creationId xmlns:a16="http://schemas.microsoft.com/office/drawing/2014/main" id="{A21833F5-0F78-79DB-FF1B-363FF12B26AD}"/>
              </a:ext>
            </a:extLst>
          </p:cNvPr>
          <p:cNvCxnSpPr>
            <a:cxnSpLocks/>
          </p:cNvCxnSpPr>
          <p:nvPr/>
        </p:nvCxnSpPr>
        <p:spPr>
          <a:xfrm>
            <a:off x="6641913" y="4522219"/>
            <a:ext cx="5010992" cy="0"/>
          </a:xfrm>
          <a:prstGeom prst="line">
            <a:avLst/>
          </a:prstGeom>
          <a:ln w="12700"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845" name="文本框 844">
            <a:extLst>
              <a:ext uri="{FF2B5EF4-FFF2-40B4-BE49-F238E27FC236}">
                <a16:creationId xmlns:a16="http://schemas.microsoft.com/office/drawing/2014/main" id="{CBECE2E7-34A2-F788-2BE5-ED1A1A35BEF1}"/>
              </a:ext>
            </a:extLst>
          </p:cNvPr>
          <p:cNvSpPr txBox="1"/>
          <p:nvPr/>
        </p:nvSpPr>
        <p:spPr>
          <a:xfrm>
            <a:off x="6602167" y="3998741"/>
            <a:ext cx="1339918" cy="461665"/>
          </a:xfrm>
          <a:prstGeom prst="rect">
            <a:avLst/>
          </a:prstGeom>
          <a:noFill/>
        </p:spPr>
        <p:txBody>
          <a:bodyPr wrap="square">
            <a:spAutoFit/>
          </a:bodyPr>
          <a:lstStyle/>
          <a:p>
            <a:pPr algn="l"/>
            <a:r>
              <a:rPr lang="en-US" altLang="zh-CN" sz="1200" i="0" dirty="0">
                <a:effectLst/>
                <a:latin typeface="Times New Roman" panose="02020603050405020304" pitchFamily="18" charset="0"/>
                <a:cs typeface="Times New Roman" panose="02020603050405020304" pitchFamily="18" charset="0"/>
              </a:rPr>
              <a:t>1) Behavioral </a:t>
            </a:r>
            <a:r>
              <a:rPr lang="en-US" altLang="zh-CN" sz="1200" dirty="0">
                <a:latin typeface="Times New Roman" panose="02020603050405020304" pitchFamily="18" charset="0"/>
                <a:cs typeface="Times New Roman" panose="02020603050405020304" pitchFamily="18" charset="0"/>
              </a:rPr>
              <a:t>c</a:t>
            </a:r>
            <a:r>
              <a:rPr lang="en-US" altLang="zh-CN" sz="1200" i="0" dirty="0">
                <a:effectLst/>
                <a:latin typeface="Times New Roman" panose="02020603050405020304" pitchFamily="18" charset="0"/>
                <a:cs typeface="Times New Roman" panose="02020603050405020304" pitchFamily="18" charset="0"/>
              </a:rPr>
              <a:t>onsistency </a:t>
            </a:r>
            <a:r>
              <a:rPr lang="en-US" altLang="zh-CN" sz="1200" dirty="0">
                <a:latin typeface="Times New Roman" panose="02020603050405020304" pitchFamily="18" charset="0"/>
                <a:cs typeface="Times New Roman" panose="02020603050405020304" pitchFamily="18" charset="0"/>
              </a:rPr>
              <a:t>c</a:t>
            </a:r>
            <a:r>
              <a:rPr lang="en-US" altLang="zh-CN" sz="1200" i="0" dirty="0">
                <a:effectLst/>
                <a:latin typeface="Times New Roman" panose="02020603050405020304" pitchFamily="18" charset="0"/>
                <a:cs typeface="Times New Roman" panose="02020603050405020304" pitchFamily="18" charset="0"/>
              </a:rPr>
              <a:t>heck</a:t>
            </a:r>
          </a:p>
        </p:txBody>
      </p:sp>
      <p:sp>
        <p:nvSpPr>
          <p:cNvPr id="864" name="文本框 863">
            <a:extLst>
              <a:ext uri="{FF2B5EF4-FFF2-40B4-BE49-F238E27FC236}">
                <a16:creationId xmlns:a16="http://schemas.microsoft.com/office/drawing/2014/main" id="{EF0CC8EA-5DFE-4C79-44B0-53024C922A03}"/>
              </a:ext>
            </a:extLst>
          </p:cNvPr>
          <p:cNvSpPr txBox="1"/>
          <p:nvPr/>
        </p:nvSpPr>
        <p:spPr>
          <a:xfrm>
            <a:off x="6592716" y="4589147"/>
            <a:ext cx="1235155" cy="461665"/>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2) Distributional alignment check</a:t>
            </a:r>
            <a:endParaRPr lang="zh-CN" altLang="en-US" sz="1200" dirty="0">
              <a:latin typeface="Times New Roman" panose="02020603050405020304" pitchFamily="18" charset="0"/>
              <a:cs typeface="Times New Roman" panose="02020603050405020304" pitchFamily="18" charset="0"/>
            </a:endParaRPr>
          </a:p>
        </p:txBody>
      </p:sp>
      <p:sp>
        <p:nvSpPr>
          <p:cNvPr id="870" name="矩形 869">
            <a:extLst>
              <a:ext uri="{FF2B5EF4-FFF2-40B4-BE49-F238E27FC236}">
                <a16:creationId xmlns:a16="http://schemas.microsoft.com/office/drawing/2014/main" id="{0AC87CFC-8F2B-2A3C-3BD4-9C3EF96C829B}"/>
              </a:ext>
            </a:extLst>
          </p:cNvPr>
          <p:cNvSpPr/>
          <p:nvPr/>
        </p:nvSpPr>
        <p:spPr>
          <a:xfrm>
            <a:off x="6669598" y="5235005"/>
            <a:ext cx="5025605" cy="1545174"/>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72" name="文本框 871">
            <a:extLst>
              <a:ext uri="{FF2B5EF4-FFF2-40B4-BE49-F238E27FC236}">
                <a16:creationId xmlns:a16="http://schemas.microsoft.com/office/drawing/2014/main" id="{088EBAB3-4427-F814-FAD7-317D1500A56E}"/>
              </a:ext>
            </a:extLst>
          </p:cNvPr>
          <p:cNvSpPr txBox="1"/>
          <p:nvPr/>
        </p:nvSpPr>
        <p:spPr>
          <a:xfrm>
            <a:off x="6554466" y="3751059"/>
            <a:ext cx="1859959" cy="276999"/>
          </a:xfrm>
          <a:prstGeom prst="rect">
            <a:avLst/>
          </a:prstGeom>
          <a:noFill/>
        </p:spPr>
        <p:txBody>
          <a:bodyPr wrap="square">
            <a:spAutoFit/>
          </a:bodyPr>
          <a:lstStyle/>
          <a:p>
            <a:r>
              <a:rPr lang="en-US" altLang="zh-CN" sz="1200" b="1" dirty="0">
                <a:latin typeface="Times New Roman" panose="02020603050405020304" pitchFamily="18" charset="0"/>
                <a:cs typeface="Times New Roman" panose="02020603050405020304" pitchFamily="18" charset="0"/>
              </a:rPr>
              <a:t>Verification scenarios</a:t>
            </a:r>
            <a:endParaRPr lang="zh-CN" altLang="en-US" sz="1200" b="1" dirty="0">
              <a:latin typeface="Times New Roman" panose="02020603050405020304" pitchFamily="18" charset="0"/>
              <a:cs typeface="Times New Roman" panose="02020603050405020304" pitchFamily="18" charset="0"/>
            </a:endParaRPr>
          </a:p>
        </p:txBody>
      </p:sp>
      <p:sp>
        <p:nvSpPr>
          <p:cNvPr id="873" name="文本框 872">
            <a:extLst>
              <a:ext uri="{FF2B5EF4-FFF2-40B4-BE49-F238E27FC236}">
                <a16:creationId xmlns:a16="http://schemas.microsoft.com/office/drawing/2014/main" id="{0E29FE21-B7F2-1D85-7B29-E36DE8E2B168}"/>
              </a:ext>
            </a:extLst>
          </p:cNvPr>
          <p:cNvSpPr txBox="1"/>
          <p:nvPr/>
        </p:nvSpPr>
        <p:spPr>
          <a:xfrm>
            <a:off x="6564373" y="5011593"/>
            <a:ext cx="1549008" cy="276999"/>
          </a:xfrm>
          <a:prstGeom prst="rect">
            <a:avLst/>
          </a:prstGeom>
          <a:noFill/>
        </p:spPr>
        <p:txBody>
          <a:bodyPr wrap="square">
            <a:spAutoFit/>
          </a:bodyPr>
          <a:lstStyle/>
          <a:p>
            <a:r>
              <a:rPr lang="en-US" altLang="zh-CN" sz="1200" b="1" dirty="0">
                <a:latin typeface="Times New Roman" panose="02020603050405020304" pitchFamily="18" charset="0"/>
                <a:cs typeface="Times New Roman" panose="02020603050405020304" pitchFamily="18" charset="0"/>
              </a:rPr>
              <a:t>Verification results</a:t>
            </a:r>
            <a:endParaRPr lang="zh-CN" altLang="en-US" sz="1200" b="1" dirty="0">
              <a:latin typeface="Times New Roman" panose="02020603050405020304" pitchFamily="18" charset="0"/>
              <a:cs typeface="Times New Roman" panose="02020603050405020304" pitchFamily="18" charset="0"/>
            </a:endParaRPr>
          </a:p>
        </p:txBody>
      </p:sp>
      <p:sp>
        <p:nvSpPr>
          <p:cNvPr id="883" name="左大括号 882">
            <a:extLst>
              <a:ext uri="{FF2B5EF4-FFF2-40B4-BE49-F238E27FC236}">
                <a16:creationId xmlns:a16="http://schemas.microsoft.com/office/drawing/2014/main" id="{AF052C6A-1365-1328-6CB5-21FAA1224BED}"/>
              </a:ext>
            </a:extLst>
          </p:cNvPr>
          <p:cNvSpPr/>
          <p:nvPr/>
        </p:nvSpPr>
        <p:spPr>
          <a:xfrm>
            <a:off x="6931371" y="5278821"/>
            <a:ext cx="114668" cy="457092"/>
          </a:xfrm>
          <a:prstGeom prst="leftBrace">
            <a:avLst>
              <a:gd name="adj1" fmla="val 43996"/>
              <a:gd name="adj2" fmla="val 5441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884" name="椭圆 883">
            <a:extLst>
              <a:ext uri="{FF2B5EF4-FFF2-40B4-BE49-F238E27FC236}">
                <a16:creationId xmlns:a16="http://schemas.microsoft.com/office/drawing/2014/main" id="{A755990F-4187-9B16-60AE-575167A4D6BE}"/>
              </a:ext>
            </a:extLst>
          </p:cNvPr>
          <p:cNvSpPr/>
          <p:nvPr/>
        </p:nvSpPr>
        <p:spPr>
          <a:xfrm>
            <a:off x="7096061" y="5248344"/>
            <a:ext cx="142103" cy="142969"/>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5" name="文本框 884">
            <a:extLst>
              <a:ext uri="{FF2B5EF4-FFF2-40B4-BE49-F238E27FC236}">
                <a16:creationId xmlns:a16="http://schemas.microsoft.com/office/drawing/2014/main" id="{6EBF4B7E-F3AF-2CF2-243A-72BD5CED8756}"/>
              </a:ext>
            </a:extLst>
          </p:cNvPr>
          <p:cNvSpPr txBox="1"/>
          <p:nvPr/>
        </p:nvSpPr>
        <p:spPr>
          <a:xfrm>
            <a:off x="7040456" y="5175414"/>
            <a:ext cx="261610"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1</a:t>
            </a:r>
            <a:endParaRPr lang="zh-CN" altLang="en-US" sz="1200" dirty="0">
              <a:latin typeface="Times New Roman" panose="02020603050405020304" pitchFamily="18" charset="0"/>
              <a:cs typeface="Times New Roman" panose="02020603050405020304" pitchFamily="18" charset="0"/>
            </a:endParaRPr>
          </a:p>
        </p:txBody>
      </p:sp>
      <p:sp>
        <p:nvSpPr>
          <p:cNvPr id="886" name="椭圆 885">
            <a:extLst>
              <a:ext uri="{FF2B5EF4-FFF2-40B4-BE49-F238E27FC236}">
                <a16:creationId xmlns:a16="http://schemas.microsoft.com/office/drawing/2014/main" id="{952DE78F-9212-0067-69A1-870D1F3B4183}"/>
              </a:ext>
            </a:extLst>
          </p:cNvPr>
          <p:cNvSpPr/>
          <p:nvPr/>
        </p:nvSpPr>
        <p:spPr>
          <a:xfrm>
            <a:off x="7273215" y="5246896"/>
            <a:ext cx="142103" cy="142969"/>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7" name="文本框 886">
            <a:extLst>
              <a:ext uri="{FF2B5EF4-FFF2-40B4-BE49-F238E27FC236}">
                <a16:creationId xmlns:a16="http://schemas.microsoft.com/office/drawing/2014/main" id="{B90C59CD-BAE5-91B0-7D90-3EAF427212DF}"/>
              </a:ext>
            </a:extLst>
          </p:cNvPr>
          <p:cNvSpPr txBox="1"/>
          <p:nvPr/>
        </p:nvSpPr>
        <p:spPr>
          <a:xfrm>
            <a:off x="7217968" y="5179204"/>
            <a:ext cx="261610"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3</a:t>
            </a:r>
            <a:endParaRPr lang="zh-CN" altLang="en-US" sz="1200" dirty="0">
              <a:latin typeface="Times New Roman" panose="02020603050405020304" pitchFamily="18" charset="0"/>
              <a:cs typeface="Times New Roman" panose="02020603050405020304" pitchFamily="18" charset="0"/>
            </a:endParaRPr>
          </a:p>
        </p:txBody>
      </p:sp>
      <p:sp>
        <p:nvSpPr>
          <p:cNvPr id="890" name="椭圆 889">
            <a:extLst>
              <a:ext uri="{FF2B5EF4-FFF2-40B4-BE49-F238E27FC236}">
                <a16:creationId xmlns:a16="http://schemas.microsoft.com/office/drawing/2014/main" id="{AB5E5E43-D24D-63F4-85D2-1D7B2826CDE8}"/>
              </a:ext>
            </a:extLst>
          </p:cNvPr>
          <p:cNvSpPr/>
          <p:nvPr/>
        </p:nvSpPr>
        <p:spPr>
          <a:xfrm>
            <a:off x="7097320" y="5610155"/>
            <a:ext cx="142103" cy="142969"/>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1" name="椭圆 890">
            <a:extLst>
              <a:ext uri="{FF2B5EF4-FFF2-40B4-BE49-F238E27FC236}">
                <a16:creationId xmlns:a16="http://schemas.microsoft.com/office/drawing/2014/main" id="{22C92234-756E-B393-AC73-7340AC08EBCE}"/>
              </a:ext>
            </a:extLst>
          </p:cNvPr>
          <p:cNvSpPr/>
          <p:nvPr/>
        </p:nvSpPr>
        <p:spPr>
          <a:xfrm>
            <a:off x="7274474" y="5608707"/>
            <a:ext cx="142103" cy="142969"/>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2" name="文本框 891">
            <a:extLst>
              <a:ext uri="{FF2B5EF4-FFF2-40B4-BE49-F238E27FC236}">
                <a16:creationId xmlns:a16="http://schemas.microsoft.com/office/drawing/2014/main" id="{64C2C4CB-995F-B7B8-4A11-4FFEAFD30AA5}"/>
              </a:ext>
            </a:extLst>
          </p:cNvPr>
          <p:cNvSpPr txBox="1"/>
          <p:nvPr/>
        </p:nvSpPr>
        <p:spPr>
          <a:xfrm>
            <a:off x="7039007" y="5540212"/>
            <a:ext cx="261610"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2</a:t>
            </a:r>
            <a:endParaRPr lang="zh-CN" altLang="en-US" sz="1200" dirty="0">
              <a:latin typeface="Times New Roman" panose="02020603050405020304" pitchFamily="18" charset="0"/>
              <a:cs typeface="Times New Roman" panose="02020603050405020304" pitchFamily="18" charset="0"/>
            </a:endParaRPr>
          </a:p>
        </p:txBody>
      </p:sp>
      <p:sp>
        <p:nvSpPr>
          <p:cNvPr id="893" name="文本框 892">
            <a:extLst>
              <a:ext uri="{FF2B5EF4-FFF2-40B4-BE49-F238E27FC236}">
                <a16:creationId xmlns:a16="http://schemas.microsoft.com/office/drawing/2014/main" id="{F0B0061C-9459-FEA5-94DD-B6D781A1F5E5}"/>
              </a:ext>
            </a:extLst>
          </p:cNvPr>
          <p:cNvSpPr txBox="1"/>
          <p:nvPr/>
        </p:nvSpPr>
        <p:spPr>
          <a:xfrm>
            <a:off x="7220735" y="5536610"/>
            <a:ext cx="261610"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4</a:t>
            </a:r>
            <a:endParaRPr lang="zh-CN" altLang="en-US" sz="1200" dirty="0">
              <a:latin typeface="Times New Roman" panose="02020603050405020304" pitchFamily="18" charset="0"/>
              <a:cs typeface="Times New Roman" panose="02020603050405020304" pitchFamily="18" charset="0"/>
            </a:endParaRPr>
          </a:p>
        </p:txBody>
      </p:sp>
      <p:sp>
        <p:nvSpPr>
          <p:cNvPr id="1281" name="左大括号 1280">
            <a:extLst>
              <a:ext uri="{FF2B5EF4-FFF2-40B4-BE49-F238E27FC236}">
                <a16:creationId xmlns:a16="http://schemas.microsoft.com/office/drawing/2014/main" id="{E4AD7538-C803-6988-F174-51BB9CD2FF56}"/>
              </a:ext>
            </a:extLst>
          </p:cNvPr>
          <p:cNvSpPr/>
          <p:nvPr/>
        </p:nvSpPr>
        <p:spPr>
          <a:xfrm>
            <a:off x="9223717" y="5305988"/>
            <a:ext cx="114668" cy="457092"/>
          </a:xfrm>
          <a:prstGeom prst="leftBrace">
            <a:avLst>
              <a:gd name="adj1" fmla="val 43996"/>
              <a:gd name="adj2" fmla="val 5441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1282" name="椭圆 1281">
            <a:extLst>
              <a:ext uri="{FF2B5EF4-FFF2-40B4-BE49-F238E27FC236}">
                <a16:creationId xmlns:a16="http://schemas.microsoft.com/office/drawing/2014/main" id="{578D1BEA-7E9A-AB34-3F6B-5E514E43679E}"/>
              </a:ext>
            </a:extLst>
          </p:cNvPr>
          <p:cNvSpPr/>
          <p:nvPr/>
        </p:nvSpPr>
        <p:spPr>
          <a:xfrm>
            <a:off x="9388407" y="5275511"/>
            <a:ext cx="142103" cy="142969"/>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3" name="文本框 1282">
            <a:extLst>
              <a:ext uri="{FF2B5EF4-FFF2-40B4-BE49-F238E27FC236}">
                <a16:creationId xmlns:a16="http://schemas.microsoft.com/office/drawing/2014/main" id="{B58C5CF7-350E-BF09-8F0E-ABFFB6B5D5B8}"/>
              </a:ext>
            </a:extLst>
          </p:cNvPr>
          <p:cNvSpPr txBox="1"/>
          <p:nvPr/>
        </p:nvSpPr>
        <p:spPr>
          <a:xfrm>
            <a:off x="9332802" y="5202581"/>
            <a:ext cx="261610"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1</a:t>
            </a:r>
            <a:endParaRPr lang="zh-CN" altLang="en-US" sz="1200" dirty="0">
              <a:latin typeface="Times New Roman" panose="02020603050405020304" pitchFamily="18" charset="0"/>
              <a:cs typeface="Times New Roman" panose="02020603050405020304" pitchFamily="18" charset="0"/>
            </a:endParaRPr>
          </a:p>
        </p:txBody>
      </p:sp>
      <p:sp>
        <p:nvSpPr>
          <p:cNvPr id="1284" name="椭圆 1283">
            <a:extLst>
              <a:ext uri="{FF2B5EF4-FFF2-40B4-BE49-F238E27FC236}">
                <a16:creationId xmlns:a16="http://schemas.microsoft.com/office/drawing/2014/main" id="{25DA4CEA-6CD7-B612-FE23-2A25C8F3FDF0}"/>
              </a:ext>
            </a:extLst>
          </p:cNvPr>
          <p:cNvSpPr/>
          <p:nvPr/>
        </p:nvSpPr>
        <p:spPr>
          <a:xfrm>
            <a:off x="9565561" y="5274063"/>
            <a:ext cx="142103" cy="142969"/>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5" name="文本框 1284">
            <a:extLst>
              <a:ext uri="{FF2B5EF4-FFF2-40B4-BE49-F238E27FC236}">
                <a16:creationId xmlns:a16="http://schemas.microsoft.com/office/drawing/2014/main" id="{9507B023-2B62-2957-B2B7-1A78D3381D7C}"/>
              </a:ext>
            </a:extLst>
          </p:cNvPr>
          <p:cNvSpPr txBox="1"/>
          <p:nvPr/>
        </p:nvSpPr>
        <p:spPr>
          <a:xfrm>
            <a:off x="9510314" y="5206371"/>
            <a:ext cx="261610"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4</a:t>
            </a:r>
            <a:endParaRPr lang="zh-CN" altLang="en-US" sz="1200" dirty="0">
              <a:latin typeface="Times New Roman" panose="02020603050405020304" pitchFamily="18" charset="0"/>
              <a:cs typeface="Times New Roman" panose="02020603050405020304" pitchFamily="18" charset="0"/>
            </a:endParaRPr>
          </a:p>
        </p:txBody>
      </p:sp>
      <p:sp>
        <p:nvSpPr>
          <p:cNvPr id="1286" name="椭圆 1285">
            <a:extLst>
              <a:ext uri="{FF2B5EF4-FFF2-40B4-BE49-F238E27FC236}">
                <a16:creationId xmlns:a16="http://schemas.microsoft.com/office/drawing/2014/main" id="{85268D28-D883-CE44-FF1D-E364CFFF6DFC}"/>
              </a:ext>
            </a:extLst>
          </p:cNvPr>
          <p:cNvSpPr/>
          <p:nvPr/>
        </p:nvSpPr>
        <p:spPr>
          <a:xfrm>
            <a:off x="9389666" y="5637322"/>
            <a:ext cx="142103" cy="142969"/>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7" name="椭圆 1286">
            <a:extLst>
              <a:ext uri="{FF2B5EF4-FFF2-40B4-BE49-F238E27FC236}">
                <a16:creationId xmlns:a16="http://schemas.microsoft.com/office/drawing/2014/main" id="{78F70A2A-9C85-8D2E-E177-62007EF6B136}"/>
              </a:ext>
            </a:extLst>
          </p:cNvPr>
          <p:cNvSpPr/>
          <p:nvPr/>
        </p:nvSpPr>
        <p:spPr>
          <a:xfrm>
            <a:off x="9566820" y="5635874"/>
            <a:ext cx="142103" cy="142969"/>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8" name="文本框 1287">
            <a:extLst>
              <a:ext uri="{FF2B5EF4-FFF2-40B4-BE49-F238E27FC236}">
                <a16:creationId xmlns:a16="http://schemas.microsoft.com/office/drawing/2014/main" id="{370F1BC4-5099-C2C0-3335-AFAFC75E59AE}"/>
              </a:ext>
            </a:extLst>
          </p:cNvPr>
          <p:cNvSpPr txBox="1"/>
          <p:nvPr/>
        </p:nvSpPr>
        <p:spPr>
          <a:xfrm>
            <a:off x="9331353" y="5567379"/>
            <a:ext cx="261610"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2</a:t>
            </a:r>
            <a:endParaRPr lang="zh-CN" altLang="en-US" sz="1200" dirty="0">
              <a:latin typeface="Times New Roman" panose="02020603050405020304" pitchFamily="18" charset="0"/>
              <a:cs typeface="Times New Roman" panose="02020603050405020304" pitchFamily="18" charset="0"/>
            </a:endParaRPr>
          </a:p>
        </p:txBody>
      </p:sp>
      <p:sp>
        <p:nvSpPr>
          <p:cNvPr id="1289" name="文本框 1288">
            <a:extLst>
              <a:ext uri="{FF2B5EF4-FFF2-40B4-BE49-F238E27FC236}">
                <a16:creationId xmlns:a16="http://schemas.microsoft.com/office/drawing/2014/main" id="{2EFA2920-DE67-AC19-4703-D40A3BE5A74F}"/>
              </a:ext>
            </a:extLst>
          </p:cNvPr>
          <p:cNvSpPr txBox="1"/>
          <p:nvPr/>
        </p:nvSpPr>
        <p:spPr>
          <a:xfrm>
            <a:off x="9513081" y="5563777"/>
            <a:ext cx="261610"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3</a:t>
            </a:r>
            <a:endParaRPr lang="zh-CN" altLang="en-US" sz="1200" dirty="0">
              <a:latin typeface="Times New Roman" panose="02020603050405020304" pitchFamily="18" charset="0"/>
              <a:cs typeface="Times New Roman" panose="02020603050405020304" pitchFamily="18" charset="0"/>
            </a:endParaRPr>
          </a:p>
        </p:txBody>
      </p:sp>
      <p:pic>
        <p:nvPicPr>
          <p:cNvPr id="1290" name="图片 1289">
            <a:extLst>
              <a:ext uri="{FF2B5EF4-FFF2-40B4-BE49-F238E27FC236}">
                <a16:creationId xmlns:a16="http://schemas.microsoft.com/office/drawing/2014/main" id="{17FBFEA5-B7BF-A2A5-68F5-59C2921DF795}"/>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9030412" y="5432975"/>
            <a:ext cx="193305" cy="193305"/>
          </a:xfrm>
          <a:prstGeom prst="rect">
            <a:avLst/>
          </a:prstGeom>
        </p:spPr>
      </p:pic>
      <p:sp>
        <p:nvSpPr>
          <p:cNvPr id="24" name="文本框 23">
            <a:extLst>
              <a:ext uri="{FF2B5EF4-FFF2-40B4-BE49-F238E27FC236}">
                <a16:creationId xmlns:a16="http://schemas.microsoft.com/office/drawing/2014/main" id="{F6CD6992-B84F-5DFD-0EC5-9471F84D62D8}"/>
              </a:ext>
            </a:extLst>
          </p:cNvPr>
          <p:cNvSpPr txBox="1"/>
          <p:nvPr/>
        </p:nvSpPr>
        <p:spPr>
          <a:xfrm>
            <a:off x="9532174" y="2346173"/>
            <a:ext cx="1110080" cy="461665"/>
          </a:xfrm>
          <a:prstGeom prst="rect">
            <a:avLst/>
          </a:prstGeom>
          <a:noFill/>
        </p:spPr>
        <p:txBody>
          <a:bodyPr wrap="square">
            <a:spAutoFit/>
          </a:bodyPr>
          <a:lstStyle/>
          <a:p>
            <a:pPr algn="ctr"/>
            <a:r>
              <a:rPr lang="en-US" altLang="zh-CN" sz="1200" dirty="0">
                <a:latin typeface="Times New Roman" panose="02020603050405020304" pitchFamily="18" charset="0"/>
                <a:cs typeface="Times New Roman" panose="02020603050405020304" pitchFamily="18" charset="0"/>
              </a:rPr>
              <a:t>Regular-aware </a:t>
            </a:r>
          </a:p>
          <a:p>
            <a:pPr algn="ctr"/>
            <a:r>
              <a:rPr lang="en-US" altLang="zh-CN" sz="1200" dirty="0">
                <a:latin typeface="Times New Roman" panose="02020603050405020304" pitchFamily="18" charset="0"/>
                <a:cs typeface="Times New Roman" panose="02020603050405020304" pitchFamily="18" charset="0"/>
              </a:rPr>
              <a:t>prompt</a:t>
            </a:r>
            <a:endParaRPr lang="zh-CN" altLang="en-US" sz="1200" dirty="0">
              <a:latin typeface="Times New Roman" panose="02020603050405020304" pitchFamily="18" charset="0"/>
              <a:cs typeface="Times New Roman" panose="02020603050405020304" pitchFamily="18" charset="0"/>
            </a:endParaRPr>
          </a:p>
        </p:txBody>
      </p:sp>
      <p:sp>
        <p:nvSpPr>
          <p:cNvPr id="25" name="文本框 24">
            <a:extLst>
              <a:ext uri="{FF2B5EF4-FFF2-40B4-BE49-F238E27FC236}">
                <a16:creationId xmlns:a16="http://schemas.microsoft.com/office/drawing/2014/main" id="{6638FE08-8128-F8BB-8D8C-7FF7E3A7ADC4}"/>
              </a:ext>
            </a:extLst>
          </p:cNvPr>
          <p:cNvSpPr txBox="1"/>
          <p:nvPr/>
        </p:nvSpPr>
        <p:spPr>
          <a:xfrm>
            <a:off x="9594845" y="3070465"/>
            <a:ext cx="930482" cy="461665"/>
          </a:xfrm>
          <a:prstGeom prst="rect">
            <a:avLst/>
          </a:prstGeom>
          <a:noFill/>
        </p:spPr>
        <p:txBody>
          <a:bodyPr wrap="square">
            <a:spAutoFit/>
          </a:bodyPr>
          <a:lstStyle/>
          <a:p>
            <a:pPr algn="ctr"/>
            <a:r>
              <a:rPr lang="en-US" altLang="zh-CN" sz="1200" dirty="0">
                <a:latin typeface="Times New Roman" panose="02020603050405020304" pitchFamily="18" charset="0"/>
                <a:cs typeface="Times New Roman" panose="02020603050405020304" pitchFamily="18" charset="0"/>
              </a:rPr>
              <a:t>Hard-aware </a:t>
            </a:r>
          </a:p>
          <a:p>
            <a:pPr algn="ctr"/>
            <a:r>
              <a:rPr lang="en-US" altLang="zh-CN" sz="1200" dirty="0">
                <a:latin typeface="Times New Roman" panose="02020603050405020304" pitchFamily="18" charset="0"/>
                <a:cs typeface="Times New Roman" panose="02020603050405020304" pitchFamily="18" charset="0"/>
              </a:rPr>
              <a:t>prompt</a:t>
            </a:r>
            <a:endParaRPr lang="zh-CN" altLang="en-US" sz="1200" dirty="0">
              <a:latin typeface="Times New Roman" panose="02020603050405020304" pitchFamily="18" charset="0"/>
              <a:cs typeface="Times New Roman" panose="02020603050405020304" pitchFamily="18" charset="0"/>
            </a:endParaRPr>
          </a:p>
        </p:txBody>
      </p:sp>
      <p:sp>
        <p:nvSpPr>
          <p:cNvPr id="896" name="文本框 895">
            <a:extLst>
              <a:ext uri="{FF2B5EF4-FFF2-40B4-BE49-F238E27FC236}">
                <a16:creationId xmlns:a16="http://schemas.microsoft.com/office/drawing/2014/main" id="{0C914236-CB87-02D4-CCCB-650B1818FE16}"/>
              </a:ext>
            </a:extLst>
          </p:cNvPr>
          <p:cNvSpPr txBox="1"/>
          <p:nvPr/>
        </p:nvSpPr>
        <p:spPr>
          <a:xfrm>
            <a:off x="6490121" y="5737412"/>
            <a:ext cx="3592946" cy="276999"/>
          </a:xfrm>
          <a:prstGeom prst="rect">
            <a:avLst/>
          </a:prstGeom>
          <a:noFill/>
        </p:spPr>
        <p:txBody>
          <a:bodyPr wrap="square">
            <a:spAutoFit/>
          </a:bodyPr>
          <a:lstStyle/>
          <a:p>
            <a:pPr algn="ctr"/>
            <a:r>
              <a:rPr lang="en-US" altLang="zh-CN" sz="1200" dirty="0">
                <a:solidFill>
                  <a:srgbClr val="2C2C36"/>
                </a:solidFill>
                <a:latin typeface="Times New Roman" panose="02020603050405020304" pitchFamily="18" charset="0"/>
                <a:cs typeface="Times New Roman" panose="02020603050405020304" pitchFamily="18" charset="0"/>
              </a:rPr>
              <a:t>Ownership verification for fully protected datasets</a:t>
            </a:r>
            <a:endParaRPr lang="zh-CN" altLang="en-US" sz="1200" dirty="0">
              <a:latin typeface="Times New Roman" panose="02020603050405020304" pitchFamily="18" charset="0"/>
              <a:cs typeface="Times New Roman" panose="02020603050405020304" pitchFamily="18" charset="0"/>
            </a:endParaRPr>
          </a:p>
        </p:txBody>
      </p:sp>
      <p:cxnSp>
        <p:nvCxnSpPr>
          <p:cNvPr id="901" name="直接连接符 900">
            <a:extLst>
              <a:ext uri="{FF2B5EF4-FFF2-40B4-BE49-F238E27FC236}">
                <a16:creationId xmlns:a16="http://schemas.microsoft.com/office/drawing/2014/main" id="{FDD71B09-E09C-0733-6D4A-1995EC75169E}"/>
              </a:ext>
            </a:extLst>
          </p:cNvPr>
          <p:cNvCxnSpPr>
            <a:cxnSpLocks/>
          </p:cNvCxnSpPr>
          <p:nvPr/>
        </p:nvCxnSpPr>
        <p:spPr>
          <a:xfrm>
            <a:off x="6730577" y="5966881"/>
            <a:ext cx="4911645" cy="0"/>
          </a:xfrm>
          <a:prstGeom prst="line">
            <a:avLst/>
          </a:prstGeom>
          <a:ln w="12700"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975" name="文本框 974">
            <a:extLst>
              <a:ext uri="{FF2B5EF4-FFF2-40B4-BE49-F238E27FC236}">
                <a16:creationId xmlns:a16="http://schemas.microsoft.com/office/drawing/2014/main" id="{69DFB0AC-892B-19C6-EFD7-8103D5270F36}"/>
              </a:ext>
            </a:extLst>
          </p:cNvPr>
          <p:cNvSpPr txBox="1"/>
          <p:nvPr/>
        </p:nvSpPr>
        <p:spPr>
          <a:xfrm>
            <a:off x="6967465" y="6539880"/>
            <a:ext cx="4757516" cy="276999"/>
          </a:xfrm>
          <a:prstGeom prst="rect">
            <a:avLst/>
          </a:prstGeom>
          <a:noFill/>
        </p:spPr>
        <p:txBody>
          <a:bodyPr wrap="square">
            <a:spAutoFit/>
          </a:bodyPr>
          <a:lstStyle/>
          <a:p>
            <a:pPr algn="ctr"/>
            <a:r>
              <a:rPr lang="en-US" altLang="zh-CN" sz="1200" dirty="0">
                <a:solidFill>
                  <a:srgbClr val="2C2C36"/>
                </a:solidFill>
                <a:latin typeface="Times New Roman" panose="02020603050405020304" pitchFamily="18" charset="0"/>
                <a:cs typeface="Times New Roman" panose="02020603050405020304" pitchFamily="18" charset="0"/>
              </a:rPr>
              <a:t>Ownership verification for partially protected subsets</a:t>
            </a:r>
            <a:endParaRPr lang="zh-CN" altLang="en-US" sz="1200" dirty="0">
              <a:latin typeface="Times New Roman" panose="02020603050405020304" pitchFamily="18" charset="0"/>
              <a:cs typeface="Times New Roman" panose="02020603050405020304" pitchFamily="18" charset="0"/>
            </a:endParaRPr>
          </a:p>
        </p:txBody>
      </p:sp>
      <p:sp>
        <p:nvSpPr>
          <p:cNvPr id="976" name="左大括号 975">
            <a:extLst>
              <a:ext uri="{FF2B5EF4-FFF2-40B4-BE49-F238E27FC236}">
                <a16:creationId xmlns:a16="http://schemas.microsoft.com/office/drawing/2014/main" id="{3DC38755-BEB9-4903-813E-56A58729D00C}"/>
              </a:ext>
            </a:extLst>
          </p:cNvPr>
          <p:cNvSpPr/>
          <p:nvPr/>
        </p:nvSpPr>
        <p:spPr>
          <a:xfrm>
            <a:off x="9274515" y="6067984"/>
            <a:ext cx="114668" cy="457092"/>
          </a:xfrm>
          <a:prstGeom prst="leftBrace">
            <a:avLst>
              <a:gd name="adj1" fmla="val 43996"/>
              <a:gd name="adj2" fmla="val 5441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977" name="椭圆 976">
            <a:extLst>
              <a:ext uri="{FF2B5EF4-FFF2-40B4-BE49-F238E27FC236}">
                <a16:creationId xmlns:a16="http://schemas.microsoft.com/office/drawing/2014/main" id="{76E67CAB-D086-1744-7CEA-6B9029DEDEB4}"/>
              </a:ext>
            </a:extLst>
          </p:cNvPr>
          <p:cNvSpPr/>
          <p:nvPr/>
        </p:nvSpPr>
        <p:spPr>
          <a:xfrm>
            <a:off x="9439205" y="6037507"/>
            <a:ext cx="142103" cy="142969"/>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8" name="文本框 977">
            <a:extLst>
              <a:ext uri="{FF2B5EF4-FFF2-40B4-BE49-F238E27FC236}">
                <a16:creationId xmlns:a16="http://schemas.microsoft.com/office/drawing/2014/main" id="{CC02E34A-5CC1-7127-A6CD-B5DED913E96F}"/>
              </a:ext>
            </a:extLst>
          </p:cNvPr>
          <p:cNvSpPr txBox="1"/>
          <p:nvPr/>
        </p:nvSpPr>
        <p:spPr>
          <a:xfrm>
            <a:off x="9383600" y="5964577"/>
            <a:ext cx="261610"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1</a:t>
            </a:r>
            <a:endParaRPr lang="zh-CN" altLang="en-US" sz="1200" dirty="0">
              <a:latin typeface="Times New Roman" panose="02020603050405020304" pitchFamily="18" charset="0"/>
              <a:cs typeface="Times New Roman" panose="02020603050405020304" pitchFamily="18" charset="0"/>
            </a:endParaRPr>
          </a:p>
        </p:txBody>
      </p:sp>
      <p:sp>
        <p:nvSpPr>
          <p:cNvPr id="979" name="椭圆 978">
            <a:extLst>
              <a:ext uri="{FF2B5EF4-FFF2-40B4-BE49-F238E27FC236}">
                <a16:creationId xmlns:a16="http://schemas.microsoft.com/office/drawing/2014/main" id="{C3D3869B-F128-434D-1A33-7D063FFD3075}"/>
              </a:ext>
            </a:extLst>
          </p:cNvPr>
          <p:cNvSpPr/>
          <p:nvPr/>
        </p:nvSpPr>
        <p:spPr>
          <a:xfrm>
            <a:off x="9616359" y="6036059"/>
            <a:ext cx="142103" cy="142969"/>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0" name="文本框 979">
            <a:extLst>
              <a:ext uri="{FF2B5EF4-FFF2-40B4-BE49-F238E27FC236}">
                <a16:creationId xmlns:a16="http://schemas.microsoft.com/office/drawing/2014/main" id="{8B64F2F7-299C-06F5-50B3-A3EE59190767}"/>
              </a:ext>
            </a:extLst>
          </p:cNvPr>
          <p:cNvSpPr txBox="1"/>
          <p:nvPr/>
        </p:nvSpPr>
        <p:spPr>
          <a:xfrm>
            <a:off x="9561112" y="5968367"/>
            <a:ext cx="261610"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4</a:t>
            </a:r>
            <a:endParaRPr lang="zh-CN" altLang="en-US" sz="1200" dirty="0">
              <a:latin typeface="Times New Roman" panose="02020603050405020304" pitchFamily="18" charset="0"/>
              <a:cs typeface="Times New Roman" panose="02020603050405020304" pitchFamily="18" charset="0"/>
            </a:endParaRPr>
          </a:p>
        </p:txBody>
      </p:sp>
      <p:sp>
        <p:nvSpPr>
          <p:cNvPr id="981" name="椭圆 980">
            <a:extLst>
              <a:ext uri="{FF2B5EF4-FFF2-40B4-BE49-F238E27FC236}">
                <a16:creationId xmlns:a16="http://schemas.microsoft.com/office/drawing/2014/main" id="{53EF8CE0-534D-791F-0B10-ACBF5128D9F4}"/>
              </a:ext>
            </a:extLst>
          </p:cNvPr>
          <p:cNvSpPr/>
          <p:nvPr/>
        </p:nvSpPr>
        <p:spPr>
          <a:xfrm>
            <a:off x="9440464" y="6399318"/>
            <a:ext cx="142103" cy="142969"/>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2" name="椭圆 981">
            <a:extLst>
              <a:ext uri="{FF2B5EF4-FFF2-40B4-BE49-F238E27FC236}">
                <a16:creationId xmlns:a16="http://schemas.microsoft.com/office/drawing/2014/main" id="{EF2DE630-8408-D9F1-5208-6CF3A9DEA7D0}"/>
              </a:ext>
            </a:extLst>
          </p:cNvPr>
          <p:cNvSpPr/>
          <p:nvPr/>
        </p:nvSpPr>
        <p:spPr>
          <a:xfrm>
            <a:off x="9617618" y="6397870"/>
            <a:ext cx="142103" cy="142969"/>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3" name="文本框 982">
            <a:extLst>
              <a:ext uri="{FF2B5EF4-FFF2-40B4-BE49-F238E27FC236}">
                <a16:creationId xmlns:a16="http://schemas.microsoft.com/office/drawing/2014/main" id="{000BB432-62CE-FB27-B882-D861C034525B}"/>
              </a:ext>
            </a:extLst>
          </p:cNvPr>
          <p:cNvSpPr txBox="1"/>
          <p:nvPr/>
        </p:nvSpPr>
        <p:spPr>
          <a:xfrm>
            <a:off x="9382151" y="6329375"/>
            <a:ext cx="261610"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2</a:t>
            </a:r>
            <a:endParaRPr lang="zh-CN" altLang="en-US" sz="1200" dirty="0">
              <a:latin typeface="Times New Roman" panose="02020603050405020304" pitchFamily="18" charset="0"/>
              <a:cs typeface="Times New Roman" panose="02020603050405020304" pitchFamily="18" charset="0"/>
            </a:endParaRPr>
          </a:p>
        </p:txBody>
      </p:sp>
      <p:sp>
        <p:nvSpPr>
          <p:cNvPr id="988" name="文本框 987">
            <a:extLst>
              <a:ext uri="{FF2B5EF4-FFF2-40B4-BE49-F238E27FC236}">
                <a16:creationId xmlns:a16="http://schemas.microsoft.com/office/drawing/2014/main" id="{C47A45D7-E7A9-5934-9E22-D2CADCCA169E}"/>
              </a:ext>
            </a:extLst>
          </p:cNvPr>
          <p:cNvSpPr txBox="1"/>
          <p:nvPr/>
        </p:nvSpPr>
        <p:spPr>
          <a:xfrm>
            <a:off x="9563879" y="6325773"/>
            <a:ext cx="261610"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3</a:t>
            </a:r>
            <a:endParaRPr lang="zh-CN" altLang="en-US" sz="1200" dirty="0">
              <a:latin typeface="Times New Roman" panose="02020603050405020304" pitchFamily="18" charset="0"/>
              <a:cs typeface="Times New Roman" panose="02020603050405020304" pitchFamily="18" charset="0"/>
            </a:endParaRPr>
          </a:p>
        </p:txBody>
      </p:sp>
      <p:pic>
        <p:nvPicPr>
          <p:cNvPr id="990" name="图片 989">
            <a:extLst>
              <a:ext uri="{FF2B5EF4-FFF2-40B4-BE49-F238E27FC236}">
                <a16:creationId xmlns:a16="http://schemas.microsoft.com/office/drawing/2014/main" id="{D9D9FA2E-5F38-41AA-EEDE-D1787EE3310C}"/>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9081210" y="6194971"/>
            <a:ext cx="193305" cy="193305"/>
          </a:xfrm>
          <a:prstGeom prst="rect">
            <a:avLst/>
          </a:prstGeom>
        </p:spPr>
      </p:pic>
      <p:pic>
        <p:nvPicPr>
          <p:cNvPr id="1013" name="图片 1012">
            <a:extLst>
              <a:ext uri="{FF2B5EF4-FFF2-40B4-BE49-F238E27FC236}">
                <a16:creationId xmlns:a16="http://schemas.microsoft.com/office/drawing/2014/main" id="{0D736B43-580F-A921-9753-EBA6CBD651EC}"/>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6722004" y="6273656"/>
            <a:ext cx="167978" cy="167978"/>
          </a:xfrm>
          <a:prstGeom prst="rect">
            <a:avLst/>
          </a:prstGeom>
        </p:spPr>
      </p:pic>
      <p:sp>
        <p:nvSpPr>
          <p:cNvPr id="1014" name="左大括号 1013">
            <a:extLst>
              <a:ext uri="{FF2B5EF4-FFF2-40B4-BE49-F238E27FC236}">
                <a16:creationId xmlns:a16="http://schemas.microsoft.com/office/drawing/2014/main" id="{EB7675BB-FD92-9694-18B6-0C28294EFCAC}"/>
              </a:ext>
            </a:extLst>
          </p:cNvPr>
          <p:cNvSpPr/>
          <p:nvPr/>
        </p:nvSpPr>
        <p:spPr>
          <a:xfrm>
            <a:off x="6910424" y="6103215"/>
            <a:ext cx="114668" cy="457092"/>
          </a:xfrm>
          <a:prstGeom prst="leftBrace">
            <a:avLst>
              <a:gd name="adj1" fmla="val 43996"/>
              <a:gd name="adj2" fmla="val 5441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1015" name="椭圆 1014">
            <a:extLst>
              <a:ext uri="{FF2B5EF4-FFF2-40B4-BE49-F238E27FC236}">
                <a16:creationId xmlns:a16="http://schemas.microsoft.com/office/drawing/2014/main" id="{4ECBE5AA-2E97-605F-C5E7-3D90FC758255}"/>
              </a:ext>
            </a:extLst>
          </p:cNvPr>
          <p:cNvSpPr/>
          <p:nvPr/>
        </p:nvSpPr>
        <p:spPr>
          <a:xfrm>
            <a:off x="7075114" y="6072738"/>
            <a:ext cx="142103" cy="142969"/>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6" name="文本框 1015">
            <a:extLst>
              <a:ext uri="{FF2B5EF4-FFF2-40B4-BE49-F238E27FC236}">
                <a16:creationId xmlns:a16="http://schemas.microsoft.com/office/drawing/2014/main" id="{2724F24F-0F0B-6F74-F409-2EED4E615385}"/>
              </a:ext>
            </a:extLst>
          </p:cNvPr>
          <p:cNvSpPr txBox="1"/>
          <p:nvPr/>
        </p:nvSpPr>
        <p:spPr>
          <a:xfrm>
            <a:off x="7019509" y="5999808"/>
            <a:ext cx="261610"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1</a:t>
            </a:r>
            <a:endParaRPr lang="zh-CN" altLang="en-US" sz="1200" dirty="0">
              <a:latin typeface="Times New Roman" panose="02020603050405020304" pitchFamily="18" charset="0"/>
              <a:cs typeface="Times New Roman" panose="02020603050405020304" pitchFamily="18" charset="0"/>
            </a:endParaRPr>
          </a:p>
        </p:txBody>
      </p:sp>
      <p:sp>
        <p:nvSpPr>
          <p:cNvPr id="1018" name="椭圆 1017">
            <a:extLst>
              <a:ext uri="{FF2B5EF4-FFF2-40B4-BE49-F238E27FC236}">
                <a16:creationId xmlns:a16="http://schemas.microsoft.com/office/drawing/2014/main" id="{0B9FE705-46CA-7D10-F699-33E9E0D746A4}"/>
              </a:ext>
            </a:extLst>
          </p:cNvPr>
          <p:cNvSpPr/>
          <p:nvPr/>
        </p:nvSpPr>
        <p:spPr>
          <a:xfrm>
            <a:off x="7252268" y="6071290"/>
            <a:ext cx="142103" cy="142969"/>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0" name="文本框 1019">
            <a:extLst>
              <a:ext uri="{FF2B5EF4-FFF2-40B4-BE49-F238E27FC236}">
                <a16:creationId xmlns:a16="http://schemas.microsoft.com/office/drawing/2014/main" id="{5DDAB47F-A3FF-8CDA-CC43-8EB8ECE11BCD}"/>
              </a:ext>
            </a:extLst>
          </p:cNvPr>
          <p:cNvSpPr txBox="1"/>
          <p:nvPr/>
        </p:nvSpPr>
        <p:spPr>
          <a:xfrm>
            <a:off x="7197021" y="6003598"/>
            <a:ext cx="261610"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3</a:t>
            </a:r>
            <a:endParaRPr lang="zh-CN" altLang="en-US" sz="1200" dirty="0">
              <a:latin typeface="Times New Roman" panose="02020603050405020304" pitchFamily="18" charset="0"/>
              <a:cs typeface="Times New Roman" panose="02020603050405020304" pitchFamily="18" charset="0"/>
            </a:endParaRPr>
          </a:p>
        </p:txBody>
      </p:sp>
      <p:sp>
        <p:nvSpPr>
          <p:cNvPr id="1025" name="椭圆 1024">
            <a:extLst>
              <a:ext uri="{FF2B5EF4-FFF2-40B4-BE49-F238E27FC236}">
                <a16:creationId xmlns:a16="http://schemas.microsoft.com/office/drawing/2014/main" id="{D31DAAD0-2DFD-635B-7452-3301E50A65E4}"/>
              </a:ext>
            </a:extLst>
          </p:cNvPr>
          <p:cNvSpPr/>
          <p:nvPr/>
        </p:nvSpPr>
        <p:spPr>
          <a:xfrm>
            <a:off x="7076373" y="6434549"/>
            <a:ext cx="142103" cy="142969"/>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6" name="椭圆 1025">
            <a:extLst>
              <a:ext uri="{FF2B5EF4-FFF2-40B4-BE49-F238E27FC236}">
                <a16:creationId xmlns:a16="http://schemas.microsoft.com/office/drawing/2014/main" id="{42FE56B8-4D3D-2C36-9DF5-5148D5989F3E}"/>
              </a:ext>
            </a:extLst>
          </p:cNvPr>
          <p:cNvSpPr/>
          <p:nvPr/>
        </p:nvSpPr>
        <p:spPr>
          <a:xfrm>
            <a:off x="7253527" y="6433101"/>
            <a:ext cx="142103" cy="142969"/>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7" name="文本框 1026">
            <a:extLst>
              <a:ext uri="{FF2B5EF4-FFF2-40B4-BE49-F238E27FC236}">
                <a16:creationId xmlns:a16="http://schemas.microsoft.com/office/drawing/2014/main" id="{E3BFABD5-4CDA-D5C5-125C-C5408CFB1B29}"/>
              </a:ext>
            </a:extLst>
          </p:cNvPr>
          <p:cNvSpPr txBox="1"/>
          <p:nvPr/>
        </p:nvSpPr>
        <p:spPr>
          <a:xfrm>
            <a:off x="7018060" y="6364606"/>
            <a:ext cx="261610"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2</a:t>
            </a:r>
            <a:endParaRPr lang="zh-CN" altLang="en-US" sz="1200" dirty="0">
              <a:latin typeface="Times New Roman" panose="02020603050405020304" pitchFamily="18" charset="0"/>
              <a:cs typeface="Times New Roman" panose="02020603050405020304" pitchFamily="18" charset="0"/>
            </a:endParaRPr>
          </a:p>
        </p:txBody>
      </p:sp>
      <p:sp>
        <p:nvSpPr>
          <p:cNvPr id="1029" name="文本框 1028">
            <a:extLst>
              <a:ext uri="{FF2B5EF4-FFF2-40B4-BE49-F238E27FC236}">
                <a16:creationId xmlns:a16="http://schemas.microsoft.com/office/drawing/2014/main" id="{0415C036-5D3B-BCB7-3614-D0C27E4C47F0}"/>
              </a:ext>
            </a:extLst>
          </p:cNvPr>
          <p:cNvSpPr txBox="1"/>
          <p:nvPr/>
        </p:nvSpPr>
        <p:spPr>
          <a:xfrm>
            <a:off x="7199788" y="6361004"/>
            <a:ext cx="261610"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4</a:t>
            </a:r>
            <a:endParaRPr lang="zh-CN" altLang="en-US" sz="1200" dirty="0">
              <a:latin typeface="Times New Roman" panose="02020603050405020304" pitchFamily="18" charset="0"/>
              <a:cs typeface="Times New Roman" panose="02020603050405020304" pitchFamily="18" charset="0"/>
            </a:endParaRPr>
          </a:p>
        </p:txBody>
      </p:sp>
      <p:sp>
        <p:nvSpPr>
          <p:cNvPr id="1053" name="文本框 1052">
            <a:extLst>
              <a:ext uri="{FF2B5EF4-FFF2-40B4-BE49-F238E27FC236}">
                <a16:creationId xmlns:a16="http://schemas.microsoft.com/office/drawing/2014/main" id="{0EE37785-C784-5C7A-63F4-55CDC9249954}"/>
              </a:ext>
            </a:extLst>
          </p:cNvPr>
          <p:cNvSpPr txBox="1"/>
          <p:nvPr/>
        </p:nvSpPr>
        <p:spPr>
          <a:xfrm>
            <a:off x="7361382" y="5544997"/>
            <a:ext cx="1886961"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Unviolated ownerships</a:t>
            </a:r>
            <a:endParaRPr lang="zh-CN" altLang="en-US" sz="1200" dirty="0">
              <a:latin typeface="Times New Roman" panose="02020603050405020304" pitchFamily="18" charset="0"/>
              <a:cs typeface="Times New Roman" panose="02020603050405020304" pitchFamily="18" charset="0"/>
            </a:endParaRPr>
          </a:p>
        </p:txBody>
      </p:sp>
      <p:sp>
        <p:nvSpPr>
          <p:cNvPr id="1056" name="文本框 1055">
            <a:extLst>
              <a:ext uri="{FF2B5EF4-FFF2-40B4-BE49-F238E27FC236}">
                <a16:creationId xmlns:a16="http://schemas.microsoft.com/office/drawing/2014/main" id="{5F0B6914-C95E-37CC-D229-F9DB46A877C9}"/>
              </a:ext>
            </a:extLst>
          </p:cNvPr>
          <p:cNvSpPr txBox="1"/>
          <p:nvPr/>
        </p:nvSpPr>
        <p:spPr>
          <a:xfrm>
            <a:off x="7361384" y="5194019"/>
            <a:ext cx="1507114"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Infringed ownerships</a:t>
            </a:r>
            <a:endParaRPr lang="zh-CN" altLang="en-US" sz="1200" dirty="0">
              <a:latin typeface="Times New Roman" panose="02020603050405020304" pitchFamily="18" charset="0"/>
              <a:cs typeface="Times New Roman" panose="02020603050405020304" pitchFamily="18" charset="0"/>
            </a:endParaRPr>
          </a:p>
        </p:txBody>
      </p:sp>
      <p:sp>
        <p:nvSpPr>
          <p:cNvPr id="1116" name="文本框 1115">
            <a:extLst>
              <a:ext uri="{FF2B5EF4-FFF2-40B4-BE49-F238E27FC236}">
                <a16:creationId xmlns:a16="http://schemas.microsoft.com/office/drawing/2014/main" id="{3B797CC9-AC8A-55C4-002D-9B227191CDEA}"/>
              </a:ext>
            </a:extLst>
          </p:cNvPr>
          <p:cNvSpPr txBox="1"/>
          <p:nvPr/>
        </p:nvSpPr>
        <p:spPr>
          <a:xfrm>
            <a:off x="9661238" y="5195271"/>
            <a:ext cx="1507114" cy="461665"/>
          </a:xfrm>
          <a:prstGeom prst="rect">
            <a:avLst/>
          </a:prstGeom>
          <a:noFill/>
        </p:spPr>
        <p:txBody>
          <a:bodyPr wrap="square">
            <a:spAutoFit/>
          </a:bodyPr>
          <a:lstStyle/>
          <a:p>
            <a:pPr algn="ctr"/>
            <a:r>
              <a:rPr lang="en-US" altLang="zh-CN" sz="1200" dirty="0">
                <a:latin typeface="Times New Roman" panose="02020603050405020304" pitchFamily="18" charset="0"/>
                <a:cs typeface="Times New Roman" panose="02020603050405020304" pitchFamily="18" charset="0"/>
              </a:rPr>
              <a:t>Uncertain ownership</a:t>
            </a:r>
          </a:p>
          <a:p>
            <a:pPr algn="ctr"/>
            <a:r>
              <a:rPr lang="zh-CN" altLang="en-US" sz="1200" dirty="0">
                <a:solidFill>
                  <a:srgbClr val="FF0000"/>
                </a:solidFill>
                <a:latin typeface="Times New Roman" panose="02020603050405020304" pitchFamily="18" charset="0"/>
                <a:cs typeface="Times New Roman" panose="02020603050405020304" pitchFamily="18" charset="0"/>
              </a:rPr>
              <a:t>（</a:t>
            </a:r>
            <a:r>
              <a:rPr lang="en-US" altLang="zh-CN" sz="1200" dirty="0">
                <a:solidFill>
                  <a:srgbClr val="FF0000"/>
                </a:solidFill>
                <a:latin typeface="Times New Roman" panose="02020603050405020304" pitchFamily="18" charset="0"/>
                <a:cs typeface="Times New Roman" panose="02020603050405020304" pitchFamily="18" charset="0"/>
              </a:rPr>
              <a:t>false positive)</a:t>
            </a:r>
            <a:endParaRPr lang="zh-CN" altLang="en-US" sz="1200" dirty="0">
              <a:solidFill>
                <a:srgbClr val="FF0000"/>
              </a:solidFill>
              <a:latin typeface="Times New Roman" panose="02020603050405020304" pitchFamily="18" charset="0"/>
              <a:cs typeface="Times New Roman" panose="02020603050405020304" pitchFamily="18" charset="0"/>
            </a:endParaRPr>
          </a:p>
        </p:txBody>
      </p:sp>
      <p:sp>
        <p:nvSpPr>
          <p:cNvPr id="1144" name="文本框 1143">
            <a:extLst>
              <a:ext uri="{FF2B5EF4-FFF2-40B4-BE49-F238E27FC236}">
                <a16:creationId xmlns:a16="http://schemas.microsoft.com/office/drawing/2014/main" id="{5D92F6AC-06BE-A10A-FD78-98F3165F7B9F}"/>
              </a:ext>
            </a:extLst>
          </p:cNvPr>
          <p:cNvSpPr txBox="1"/>
          <p:nvPr/>
        </p:nvSpPr>
        <p:spPr>
          <a:xfrm>
            <a:off x="9637548" y="5549994"/>
            <a:ext cx="1507114" cy="461665"/>
          </a:xfrm>
          <a:prstGeom prst="rect">
            <a:avLst/>
          </a:prstGeom>
          <a:noFill/>
        </p:spPr>
        <p:txBody>
          <a:bodyPr wrap="square">
            <a:spAutoFit/>
          </a:bodyPr>
          <a:lstStyle/>
          <a:p>
            <a:pPr algn="ctr"/>
            <a:r>
              <a:rPr lang="en-US" altLang="zh-CN" sz="1200" dirty="0">
                <a:latin typeface="Times New Roman" panose="02020603050405020304" pitchFamily="18" charset="0"/>
                <a:cs typeface="Times New Roman" panose="02020603050405020304" pitchFamily="18" charset="0"/>
              </a:rPr>
              <a:t>Uncertain ownership</a:t>
            </a:r>
          </a:p>
          <a:p>
            <a:pPr algn="ctr"/>
            <a:r>
              <a:rPr lang="zh-CN" altLang="en-US" sz="1200" dirty="0">
                <a:solidFill>
                  <a:srgbClr val="00B050"/>
                </a:solidFill>
                <a:latin typeface="Times New Roman" panose="02020603050405020304" pitchFamily="18" charset="0"/>
                <a:cs typeface="Times New Roman" panose="02020603050405020304" pitchFamily="18" charset="0"/>
              </a:rPr>
              <a:t>（</a:t>
            </a:r>
            <a:r>
              <a:rPr lang="en-US" altLang="zh-CN" sz="1200" dirty="0">
                <a:solidFill>
                  <a:srgbClr val="00B050"/>
                </a:solidFill>
                <a:latin typeface="Times New Roman" panose="02020603050405020304" pitchFamily="18" charset="0"/>
                <a:cs typeface="Times New Roman" panose="02020603050405020304" pitchFamily="18" charset="0"/>
              </a:rPr>
              <a:t>false negative)</a:t>
            </a:r>
            <a:endParaRPr lang="zh-CN" altLang="en-US" sz="1200" dirty="0">
              <a:solidFill>
                <a:srgbClr val="00B05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8524826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591EE1-8911-F209-B62A-86B48D241DE5}"/>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4EA00E37-E270-CA88-9D81-6E2B722449C0}"/>
              </a:ext>
            </a:extLst>
          </p:cNvPr>
          <p:cNvSpPr>
            <a:spLocks noGrp="1"/>
          </p:cNvSpPr>
          <p:nvPr>
            <p:ph type="title"/>
          </p:nvPr>
        </p:nvSpPr>
        <p:spPr>
          <a:xfrm>
            <a:off x="267215" y="-148182"/>
            <a:ext cx="11001214" cy="935625"/>
          </a:xfrm>
        </p:spPr>
        <p:txBody>
          <a:bodyPr>
            <a:normAutofit/>
          </a:bodyPr>
          <a:lstStyle/>
          <a:p>
            <a:r>
              <a:rPr lang="zh-CN" altLang="en-US" sz="2400" dirty="0">
                <a:latin typeface="宋体" panose="02010600030101010101" pitchFamily="2" charset="-122"/>
                <a:ea typeface="宋体" panose="02010600030101010101" pitchFamily="2" charset="-122"/>
              </a:rPr>
              <a:t>引言大纲</a:t>
            </a:r>
          </a:p>
        </p:txBody>
      </p:sp>
      <p:sp>
        <p:nvSpPr>
          <p:cNvPr id="32" name="文本框 31">
            <a:extLst>
              <a:ext uri="{FF2B5EF4-FFF2-40B4-BE49-F238E27FC236}">
                <a16:creationId xmlns:a16="http://schemas.microsoft.com/office/drawing/2014/main" id="{E126D4FB-9A7F-D2D5-2303-E5C01232623D}"/>
              </a:ext>
            </a:extLst>
          </p:cNvPr>
          <p:cNvSpPr txBox="1"/>
          <p:nvPr/>
        </p:nvSpPr>
        <p:spPr>
          <a:xfrm>
            <a:off x="1671712" y="134964"/>
            <a:ext cx="2848857" cy="369332"/>
          </a:xfrm>
          <a:prstGeom prst="rect">
            <a:avLst/>
          </a:prstGeom>
          <a:noFill/>
        </p:spPr>
        <p:txBody>
          <a:bodyPr wrap="none" rtlCol="0">
            <a:spAutoFit/>
          </a:bodyPr>
          <a:lstStyle/>
          <a:p>
            <a:r>
              <a:rPr lang="zh-CN" altLang="en-US" dirty="0"/>
              <a:t>分四段或者五段  列小标题</a:t>
            </a:r>
          </a:p>
        </p:txBody>
      </p:sp>
      <p:sp>
        <p:nvSpPr>
          <p:cNvPr id="3" name="文本框 2">
            <a:extLst>
              <a:ext uri="{FF2B5EF4-FFF2-40B4-BE49-F238E27FC236}">
                <a16:creationId xmlns:a16="http://schemas.microsoft.com/office/drawing/2014/main" id="{392910E9-DFFF-DF37-F392-C0F89AFD1D12}"/>
              </a:ext>
            </a:extLst>
          </p:cNvPr>
          <p:cNvSpPr txBox="1"/>
          <p:nvPr/>
        </p:nvSpPr>
        <p:spPr>
          <a:xfrm>
            <a:off x="369455" y="504296"/>
            <a:ext cx="11001214" cy="5632311"/>
          </a:xfrm>
          <a:prstGeom prst="rect">
            <a:avLst/>
          </a:prstGeom>
          <a:noFill/>
        </p:spPr>
        <p:txBody>
          <a:bodyPr wrap="square" rtlCol="0">
            <a:spAutoFit/>
          </a:bodyPr>
          <a:lstStyle/>
          <a:p>
            <a:r>
              <a:rPr lang="en-US" altLang="zh-CN" dirty="0">
                <a:latin typeface="宋体" panose="02010600030101010101" pitchFamily="2" charset="-122"/>
                <a:ea typeface="宋体" panose="02010600030101010101" pitchFamily="2" charset="-122"/>
              </a:rPr>
              <a:t>1</a:t>
            </a:r>
            <a:r>
              <a:rPr lang="zh-CN" altLang="en-US" dirty="0">
                <a:latin typeface="宋体" panose="02010600030101010101" pitchFamily="2" charset="-122"/>
                <a:ea typeface="宋体" panose="02010600030101010101" pitchFamily="2" charset="-122"/>
              </a:rPr>
              <a:t>、研究背景与动机</a:t>
            </a:r>
            <a:endParaRPr lang="en-US" altLang="zh-CN" dirty="0">
              <a:latin typeface="宋体" panose="02010600030101010101" pitchFamily="2" charset="-122"/>
              <a:ea typeface="宋体" panose="02010600030101010101" pitchFamily="2" charset="-122"/>
            </a:endParaRPr>
          </a:p>
          <a:p>
            <a:pPr lvl="1"/>
            <a:r>
              <a:rPr lang="en-US" altLang="zh-CN" dirty="0">
                <a:latin typeface="宋体" panose="02010600030101010101" pitchFamily="2" charset="-122"/>
                <a:ea typeface="宋体" panose="02010600030101010101" pitchFamily="2" charset="-122"/>
              </a:rPr>
              <a:t>1.1 </a:t>
            </a:r>
            <a:r>
              <a:rPr lang="zh-CN" altLang="en-US" dirty="0">
                <a:latin typeface="宋体" panose="02010600030101010101" pitchFamily="2" charset="-122"/>
                <a:ea typeface="宋体" panose="02010600030101010101" pitchFamily="2" charset="-122"/>
              </a:rPr>
              <a:t>数据驱动的机器学习模型在多个领域的广泛应用（如社交网络、生物信息、推荐系统等）</a:t>
            </a:r>
            <a:endParaRPr lang="en-US" altLang="zh-CN" dirty="0">
              <a:latin typeface="宋体" panose="02010600030101010101" pitchFamily="2" charset="-122"/>
              <a:ea typeface="宋体" panose="02010600030101010101" pitchFamily="2" charset="-122"/>
            </a:endParaRPr>
          </a:p>
          <a:p>
            <a:pPr lvl="1"/>
            <a:r>
              <a:rPr lang="en-US" altLang="zh-CN" dirty="0">
                <a:latin typeface="宋体" panose="02010600030101010101" pitchFamily="2" charset="-122"/>
                <a:ea typeface="宋体" panose="02010600030101010101" pitchFamily="2" charset="-122"/>
              </a:rPr>
              <a:t>1.2 </a:t>
            </a:r>
            <a:r>
              <a:rPr lang="zh-CN" altLang="en-US" dirty="0">
                <a:latin typeface="宋体" panose="02010600030101010101" pitchFamily="2" charset="-122"/>
                <a:ea typeface="宋体" panose="02010600030101010101" pitchFamily="2" charset="-122"/>
              </a:rPr>
              <a:t>图数据集的收集与构建成本高，存在被非法复制、篡改、滥用的风险</a:t>
            </a:r>
            <a:endParaRPr lang="en-US" altLang="zh-CN" dirty="0">
              <a:latin typeface="宋体" panose="02010600030101010101" pitchFamily="2" charset="-122"/>
              <a:ea typeface="宋体" panose="02010600030101010101" pitchFamily="2" charset="-122"/>
            </a:endParaRPr>
          </a:p>
          <a:p>
            <a:pPr lvl="1"/>
            <a:r>
              <a:rPr lang="en-US" altLang="zh-CN" dirty="0">
                <a:latin typeface="宋体" panose="02010600030101010101" pitchFamily="2" charset="-122"/>
                <a:ea typeface="宋体" panose="02010600030101010101" pitchFamily="2" charset="-122"/>
              </a:rPr>
              <a:t>1.3 </a:t>
            </a:r>
            <a:r>
              <a:rPr lang="zh-CN" altLang="en-US" dirty="0">
                <a:latin typeface="宋体" panose="02010600030101010101" pitchFamily="2" charset="-122"/>
                <a:ea typeface="宋体" panose="02010600030101010101" pitchFamily="2" charset="-122"/>
              </a:rPr>
              <a:t>当前对图数据的权属保护机制仍不成熟，尤其是在黑盒</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模型级验证方面</a:t>
            </a:r>
            <a:endParaRPr lang="en-US" altLang="zh-CN" dirty="0">
              <a:latin typeface="宋体" panose="02010600030101010101" pitchFamily="2" charset="-122"/>
              <a:ea typeface="宋体" panose="02010600030101010101" pitchFamily="2" charset="-122"/>
            </a:endParaRPr>
          </a:p>
          <a:p>
            <a:pPr lvl="1"/>
            <a:endParaRPr lang="en-US" altLang="zh-CN" dirty="0">
              <a:latin typeface="宋体" panose="02010600030101010101" pitchFamily="2" charset="-122"/>
              <a:ea typeface="宋体" panose="02010600030101010101" pitchFamily="2" charset="-122"/>
            </a:endParaRPr>
          </a:p>
          <a:p>
            <a:r>
              <a:rPr lang="en-US" altLang="zh-CN" dirty="0">
                <a:latin typeface="宋体" panose="02010600030101010101" pitchFamily="2" charset="-122"/>
                <a:ea typeface="宋体" panose="02010600030101010101" pitchFamily="2" charset="-122"/>
              </a:rPr>
              <a:t>2</a:t>
            </a:r>
            <a:r>
              <a:rPr lang="zh-CN" altLang="en-US" dirty="0">
                <a:latin typeface="宋体" panose="02010600030101010101" pitchFamily="2" charset="-122"/>
                <a:ea typeface="宋体" panose="02010600030101010101" pitchFamily="2" charset="-122"/>
              </a:rPr>
              <a:t>、现有方法与局限性</a:t>
            </a:r>
            <a:endParaRPr lang="en-US" altLang="zh-CN" dirty="0">
              <a:latin typeface="宋体" panose="02010600030101010101" pitchFamily="2" charset="-122"/>
              <a:ea typeface="宋体" panose="02010600030101010101" pitchFamily="2" charset="-122"/>
            </a:endParaRPr>
          </a:p>
          <a:p>
            <a:r>
              <a:rPr lang="en-US" altLang="zh-CN" dirty="0">
                <a:latin typeface="宋体" panose="02010600030101010101" pitchFamily="2" charset="-122"/>
                <a:ea typeface="宋体" panose="02010600030101010101" pitchFamily="2" charset="-122"/>
              </a:rPr>
              <a:t>2.1</a:t>
            </a:r>
            <a:r>
              <a:rPr lang="zh-CN" altLang="en-US" dirty="0">
                <a:latin typeface="宋体" panose="02010600030101010101" pitchFamily="2" charset="-122"/>
                <a:ea typeface="宋体" panose="02010600030101010101" pitchFamily="2" charset="-122"/>
              </a:rPr>
              <a:t> 介绍已有的基于后门的数据水印技术</a:t>
            </a:r>
            <a:endParaRPr lang="en-US" altLang="zh-CN" dirty="0">
              <a:latin typeface="宋体" panose="02010600030101010101" pitchFamily="2" charset="-122"/>
              <a:ea typeface="宋体" panose="02010600030101010101" pitchFamily="2" charset="-122"/>
            </a:endParaRPr>
          </a:p>
          <a:p>
            <a:r>
              <a:rPr lang="en-US" altLang="zh-CN" dirty="0">
                <a:latin typeface="宋体" panose="02010600030101010101" pitchFamily="2" charset="-122"/>
                <a:ea typeface="宋体" panose="02010600030101010101" pitchFamily="2" charset="-122"/>
              </a:rPr>
              <a:t>2.2 </a:t>
            </a:r>
            <a:r>
              <a:rPr lang="zh-CN" altLang="en-US" dirty="0">
                <a:latin typeface="宋体" panose="02010600030101010101" pitchFamily="2" charset="-122"/>
                <a:ea typeface="宋体" panose="02010600030101010101" pitchFamily="2" charset="-122"/>
              </a:rPr>
              <a:t>缺乏对结构隐蔽性的控制，容易被检测</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删除；通常只依赖单一验证信号，鲁棒性弱；很少考虑扰动与验证之间的耦合性设计</a:t>
            </a:r>
            <a:endParaRPr lang="en-US" altLang="zh-CN" dirty="0">
              <a:latin typeface="宋体" panose="02010600030101010101" pitchFamily="2" charset="-122"/>
              <a:ea typeface="宋体" panose="02010600030101010101" pitchFamily="2" charset="-122"/>
            </a:endParaRPr>
          </a:p>
          <a:p>
            <a:r>
              <a:rPr lang="en-US" altLang="zh-CN" dirty="0">
                <a:latin typeface="宋体" panose="02010600030101010101" pitchFamily="2" charset="-122"/>
                <a:ea typeface="宋体" panose="02010600030101010101" pitchFamily="2" charset="-122"/>
              </a:rPr>
              <a:t>3</a:t>
            </a:r>
            <a:r>
              <a:rPr lang="zh-CN" altLang="en-US" dirty="0">
                <a:latin typeface="宋体" panose="02010600030101010101" pitchFamily="2" charset="-122"/>
                <a:ea typeface="宋体" panose="02010600030101010101" pitchFamily="2" charset="-122"/>
              </a:rPr>
              <a:t>、核心问题与研究挑战</a:t>
            </a:r>
            <a:endParaRPr lang="en-US" altLang="zh-CN" dirty="0">
              <a:latin typeface="宋体" panose="02010600030101010101" pitchFamily="2" charset="-122"/>
              <a:ea typeface="宋体" panose="02010600030101010101" pitchFamily="2" charset="-122"/>
            </a:endParaRPr>
          </a:p>
          <a:p>
            <a:r>
              <a:rPr lang="en-US" altLang="zh-CN" dirty="0">
                <a:latin typeface="宋体" panose="02010600030101010101" pitchFamily="2" charset="-122"/>
                <a:ea typeface="宋体" panose="02010600030101010101" pitchFamily="2" charset="-122"/>
              </a:rPr>
              <a:t>3.1 </a:t>
            </a:r>
            <a:r>
              <a:rPr lang="zh-CN" altLang="en-US" dirty="0">
                <a:latin typeface="宋体" panose="02010600030101010101" pitchFamily="2" charset="-122"/>
                <a:ea typeface="宋体" panose="02010600030101010101" pitchFamily="2" charset="-122"/>
              </a:rPr>
              <a:t>如何设计低干扰、隐蔽性强的扰动结构？</a:t>
            </a:r>
            <a:endParaRPr lang="en-US" altLang="zh-CN" dirty="0">
              <a:latin typeface="宋体" panose="02010600030101010101" pitchFamily="2" charset="-122"/>
              <a:ea typeface="宋体" panose="02010600030101010101" pitchFamily="2" charset="-122"/>
            </a:endParaRPr>
          </a:p>
          <a:p>
            <a:r>
              <a:rPr lang="en-US" altLang="zh-CN" dirty="0">
                <a:latin typeface="宋体" panose="02010600030101010101" pitchFamily="2" charset="-122"/>
                <a:ea typeface="宋体" panose="02010600030101010101" pitchFamily="2" charset="-122"/>
              </a:rPr>
              <a:t>3.2 </a:t>
            </a:r>
            <a:r>
              <a:rPr lang="zh-CN" altLang="en-US" dirty="0">
                <a:latin typeface="宋体" panose="02010600030101010101" pitchFamily="2" charset="-122"/>
                <a:ea typeface="宋体" panose="02010600030101010101" pitchFamily="2" charset="-122"/>
              </a:rPr>
              <a:t>如何与提示（</a:t>
            </a:r>
            <a:r>
              <a:rPr lang="en-US" altLang="zh-CN" dirty="0">
                <a:latin typeface="宋体" panose="02010600030101010101" pitchFamily="2" charset="-122"/>
                <a:ea typeface="宋体" panose="02010600030101010101" pitchFamily="2" charset="-122"/>
              </a:rPr>
              <a:t>prompt</a:t>
            </a:r>
            <a:r>
              <a:rPr lang="zh-CN" altLang="en-US" dirty="0">
                <a:latin typeface="宋体" panose="02010600030101010101" pitchFamily="2" charset="-122"/>
                <a:ea typeface="宋体" panose="02010600030101010101" pitchFamily="2" charset="-122"/>
              </a:rPr>
              <a:t>）机制结合，使扰动在验证时可被“激活”？</a:t>
            </a:r>
            <a:endParaRPr lang="en-US" altLang="zh-CN" dirty="0">
              <a:latin typeface="宋体" panose="02010600030101010101" pitchFamily="2" charset="-122"/>
              <a:ea typeface="宋体" panose="02010600030101010101" pitchFamily="2" charset="-122"/>
            </a:endParaRPr>
          </a:p>
          <a:p>
            <a:r>
              <a:rPr lang="en-US" altLang="zh-CN" dirty="0">
                <a:latin typeface="宋体" panose="02010600030101010101" pitchFamily="2" charset="-122"/>
                <a:ea typeface="宋体" panose="02010600030101010101" pitchFamily="2" charset="-122"/>
              </a:rPr>
              <a:t>3.3 </a:t>
            </a:r>
            <a:r>
              <a:rPr lang="zh-CN" altLang="en-US" dirty="0">
                <a:latin typeface="宋体" panose="02010600030101010101" pitchFamily="2" charset="-122"/>
                <a:ea typeface="宋体" panose="02010600030101010101" pitchFamily="2" charset="-122"/>
              </a:rPr>
              <a:t>如何实现多角度、高可信度的权属验证？</a:t>
            </a:r>
            <a:endParaRPr lang="en-US" altLang="zh-CN" dirty="0">
              <a:latin typeface="宋体" panose="02010600030101010101" pitchFamily="2" charset="-122"/>
              <a:ea typeface="宋体" panose="02010600030101010101" pitchFamily="2" charset="-122"/>
            </a:endParaRPr>
          </a:p>
          <a:p>
            <a:endParaRPr lang="en-US" altLang="zh-CN" dirty="0">
              <a:latin typeface="宋体" panose="02010600030101010101" pitchFamily="2" charset="-122"/>
              <a:ea typeface="宋体" panose="02010600030101010101" pitchFamily="2" charset="-122"/>
            </a:endParaRPr>
          </a:p>
          <a:p>
            <a:r>
              <a:rPr lang="en-US" altLang="zh-CN" dirty="0">
                <a:latin typeface="宋体" panose="02010600030101010101" pitchFamily="2" charset="-122"/>
                <a:ea typeface="宋体" panose="02010600030101010101" pitchFamily="2" charset="-122"/>
              </a:rPr>
              <a:t>4</a:t>
            </a:r>
            <a:r>
              <a:rPr lang="zh-CN" altLang="en-US" dirty="0">
                <a:latin typeface="宋体" panose="02010600030101010101" pitchFamily="2" charset="-122"/>
                <a:ea typeface="宋体" panose="02010600030101010101" pitchFamily="2" charset="-122"/>
              </a:rPr>
              <a:t>、本文贡献</a:t>
            </a:r>
            <a:endParaRPr lang="en-US" altLang="zh-CN" dirty="0">
              <a:latin typeface="宋体" panose="02010600030101010101" pitchFamily="2" charset="-122"/>
              <a:ea typeface="宋体" panose="02010600030101010101" pitchFamily="2" charset="-122"/>
            </a:endParaRPr>
          </a:p>
          <a:p>
            <a:r>
              <a:rPr lang="en-US" altLang="zh-CN" dirty="0">
                <a:latin typeface="宋体" panose="02010600030101010101" pitchFamily="2" charset="-122"/>
                <a:ea typeface="宋体" panose="02010600030101010101" pitchFamily="2" charset="-122"/>
              </a:rPr>
              <a:t>4.1 Hard-aware Carrier Region Construction </a:t>
            </a:r>
            <a:r>
              <a:rPr lang="zh-CN" altLang="en-US" dirty="0">
                <a:latin typeface="宋体" panose="02010600030101010101" pitchFamily="2" charset="-122"/>
                <a:ea typeface="宋体" panose="02010600030101010101" pitchFamily="2" charset="-122"/>
              </a:rPr>
              <a:t>承载区的提取</a:t>
            </a:r>
            <a:endParaRPr lang="en-US" altLang="zh-CN" dirty="0">
              <a:latin typeface="宋体" panose="02010600030101010101" pitchFamily="2" charset="-122"/>
              <a:ea typeface="宋体" panose="02010600030101010101" pitchFamily="2" charset="-122"/>
            </a:endParaRPr>
          </a:p>
          <a:p>
            <a:r>
              <a:rPr lang="en-US" altLang="zh-CN" dirty="0">
                <a:latin typeface="宋体" panose="02010600030101010101" pitchFamily="2" charset="-122"/>
                <a:ea typeface="宋体" panose="02010600030101010101" pitchFamily="2" charset="-122"/>
              </a:rPr>
              <a:t>4.2 Coupled Trigger Embedding via Perturbation and Prompt</a:t>
            </a:r>
            <a:r>
              <a:rPr lang="zh-CN" altLang="en-US" dirty="0">
                <a:latin typeface="宋体" panose="02010600030101010101" pitchFamily="2" charset="-122"/>
                <a:ea typeface="宋体" panose="02010600030101010101" pitchFamily="2" charset="-122"/>
              </a:rPr>
              <a:t>扰动与提示耦合的触发结构嵌入方法</a:t>
            </a:r>
            <a:endParaRPr lang="en-US" altLang="zh-CN" dirty="0">
              <a:latin typeface="宋体" panose="02010600030101010101" pitchFamily="2" charset="-122"/>
              <a:ea typeface="宋体" panose="02010600030101010101" pitchFamily="2" charset="-122"/>
            </a:endParaRPr>
          </a:p>
          <a:p>
            <a:r>
              <a:rPr lang="en-US" altLang="zh-CN" dirty="0">
                <a:latin typeface="宋体" panose="02010600030101010101" pitchFamily="2" charset="-122"/>
                <a:ea typeface="宋体" panose="02010600030101010101" pitchFamily="2" charset="-122"/>
              </a:rPr>
              <a:t>4.3 Dual-Prompt Optimization for Activation and Protection</a:t>
            </a:r>
            <a:r>
              <a:rPr lang="zh-CN" altLang="en-US" dirty="0">
                <a:latin typeface="宋体" panose="02010600030101010101" pitchFamily="2" charset="-122"/>
                <a:ea typeface="宋体" panose="02010600030101010101" pitchFamily="2" charset="-122"/>
              </a:rPr>
              <a:t>用于激活与保护的双提示联合优化方法</a:t>
            </a:r>
            <a:endParaRPr lang="en-US" altLang="zh-CN" dirty="0">
              <a:latin typeface="宋体" panose="02010600030101010101" pitchFamily="2" charset="-122"/>
              <a:ea typeface="宋体" panose="02010600030101010101" pitchFamily="2" charset="-122"/>
            </a:endParaRPr>
          </a:p>
          <a:p>
            <a:r>
              <a:rPr lang="en-US" altLang="zh-CN" dirty="0">
                <a:latin typeface="宋体" panose="02010600030101010101" pitchFamily="2" charset="-122"/>
                <a:ea typeface="宋体" panose="02010600030101010101" pitchFamily="2" charset="-122"/>
              </a:rPr>
              <a:t>4.4 Dual-View Ownership Verification Mechanism </a:t>
            </a:r>
            <a:r>
              <a:rPr lang="zh-CN" altLang="en-US" dirty="0">
                <a:latin typeface="宋体" panose="02010600030101010101" pitchFamily="2" charset="-122"/>
                <a:ea typeface="宋体" panose="02010600030101010101" pitchFamily="2" charset="-122"/>
              </a:rPr>
              <a:t>双视角的数据集权属验证机制</a:t>
            </a:r>
            <a:endParaRPr lang="en-US" altLang="zh-CN" dirty="0">
              <a:latin typeface="宋体" panose="02010600030101010101" pitchFamily="2" charset="-122"/>
              <a:ea typeface="宋体" panose="02010600030101010101" pitchFamily="2" charset="-122"/>
            </a:endParaRPr>
          </a:p>
          <a:p>
            <a:r>
              <a:rPr lang="en-US" altLang="zh-CN" dirty="0">
                <a:solidFill>
                  <a:srgbClr val="FF0000"/>
                </a:solidFill>
                <a:latin typeface="宋体" panose="02010600030101010101" pitchFamily="2" charset="-122"/>
                <a:ea typeface="宋体" panose="02010600030101010101" pitchFamily="2" charset="-122"/>
              </a:rPr>
              <a:t>5</a:t>
            </a:r>
            <a:r>
              <a:rPr lang="zh-CN" altLang="en-US" dirty="0">
                <a:solidFill>
                  <a:srgbClr val="FF0000"/>
                </a:solidFill>
                <a:latin typeface="宋体" panose="02010600030101010101" pitchFamily="2" charset="-122"/>
                <a:ea typeface="宋体" panose="02010600030101010101" pitchFamily="2" charset="-122"/>
              </a:rPr>
              <a:t>、结构说明</a:t>
            </a:r>
            <a:endParaRPr lang="en-US" altLang="zh-CN" dirty="0">
              <a:solidFill>
                <a:srgbClr val="FF0000"/>
              </a:solidFill>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219184875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D2AA6A-44E3-B048-33B7-20F5FFA1BDFB}"/>
            </a:ext>
          </a:extLst>
        </p:cNvPr>
        <p:cNvGrpSpPr/>
        <p:nvPr/>
      </p:nvGrpSpPr>
      <p:grpSpPr>
        <a:xfrm>
          <a:off x="0" y="0"/>
          <a:ext cx="0" cy="0"/>
          <a:chOff x="0" y="0"/>
          <a:chExt cx="0" cy="0"/>
        </a:xfrm>
      </p:grpSpPr>
      <p:sp>
        <p:nvSpPr>
          <p:cNvPr id="14" name="矩形 13">
            <a:extLst>
              <a:ext uri="{FF2B5EF4-FFF2-40B4-BE49-F238E27FC236}">
                <a16:creationId xmlns:a16="http://schemas.microsoft.com/office/drawing/2014/main" id="{EE12D249-7C18-6D37-EDB5-6DFA1FEE462E}"/>
              </a:ext>
            </a:extLst>
          </p:cNvPr>
          <p:cNvSpPr/>
          <p:nvPr/>
        </p:nvSpPr>
        <p:spPr>
          <a:xfrm>
            <a:off x="1986481" y="717287"/>
            <a:ext cx="7148608" cy="2423081"/>
          </a:xfrm>
          <a:prstGeom prst="rect">
            <a:avLst/>
          </a:prstGeom>
          <a:solidFill>
            <a:srgbClr val="FBE6CC"/>
          </a:solidFill>
          <a:ln>
            <a:no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矩形 3">
            <a:extLst>
              <a:ext uri="{FF2B5EF4-FFF2-40B4-BE49-F238E27FC236}">
                <a16:creationId xmlns:a16="http://schemas.microsoft.com/office/drawing/2014/main" id="{78F82B55-2206-C501-58EE-C8D1B99CBEEE}"/>
              </a:ext>
            </a:extLst>
          </p:cNvPr>
          <p:cNvSpPr/>
          <p:nvPr/>
        </p:nvSpPr>
        <p:spPr>
          <a:xfrm>
            <a:off x="1986480" y="3083407"/>
            <a:ext cx="7148609" cy="2374568"/>
          </a:xfrm>
          <a:prstGeom prst="rect">
            <a:avLst/>
          </a:prstGeom>
          <a:solidFill>
            <a:srgbClr val="E2F0D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a:extLst>
              <a:ext uri="{FF2B5EF4-FFF2-40B4-BE49-F238E27FC236}">
                <a16:creationId xmlns:a16="http://schemas.microsoft.com/office/drawing/2014/main" id="{620D8601-4EF2-5218-543A-1DABB3A553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11352" y="1683443"/>
            <a:ext cx="476355" cy="476355"/>
          </a:xfrm>
          <a:prstGeom prst="rect">
            <a:avLst/>
          </a:prstGeom>
        </p:spPr>
      </p:pic>
      <p:sp>
        <p:nvSpPr>
          <p:cNvPr id="6" name="矩形 5">
            <a:extLst>
              <a:ext uri="{FF2B5EF4-FFF2-40B4-BE49-F238E27FC236}">
                <a16:creationId xmlns:a16="http://schemas.microsoft.com/office/drawing/2014/main" id="{44AC0A37-1DE5-BF64-0DD1-B25444C56C54}"/>
              </a:ext>
            </a:extLst>
          </p:cNvPr>
          <p:cNvSpPr/>
          <p:nvPr/>
        </p:nvSpPr>
        <p:spPr>
          <a:xfrm>
            <a:off x="1993012" y="708838"/>
            <a:ext cx="7148609" cy="4749138"/>
          </a:xfrm>
          <a:prstGeom prst="rect">
            <a:avLst/>
          </a:prstGeom>
          <a:noFill/>
          <a:ln>
            <a:solidFill>
              <a:schemeClr val="tx1">
                <a:lumMod val="95000"/>
                <a:lumOff val="5000"/>
              </a:schemeClr>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CD329644-415F-B741-45E1-1ED5612C0776}"/>
              </a:ext>
            </a:extLst>
          </p:cNvPr>
          <p:cNvSpPr txBox="1"/>
          <p:nvPr/>
        </p:nvSpPr>
        <p:spPr>
          <a:xfrm>
            <a:off x="1976066" y="2159798"/>
            <a:ext cx="569387" cy="461665"/>
          </a:xfrm>
          <a:prstGeom prst="rect">
            <a:avLst/>
          </a:prstGeom>
          <a:noFill/>
        </p:spPr>
        <p:txBody>
          <a:bodyPr wrap="none" rtlCol="0">
            <a:spAutoFit/>
          </a:bodyPr>
          <a:lstStyle/>
          <a:p>
            <a:pPr algn="ctr"/>
            <a:r>
              <a:rPr lang="en-US" altLang="zh-CN" sz="1200" dirty="0">
                <a:latin typeface="Times New Roman" panose="02020603050405020304" pitchFamily="18" charset="0"/>
                <a:cs typeface="Times New Roman" panose="02020603050405020304" pitchFamily="18" charset="0"/>
              </a:rPr>
              <a:t>Data</a:t>
            </a:r>
            <a:br>
              <a:rPr lang="en-US" altLang="zh-CN" sz="1200" dirty="0">
                <a:latin typeface="Times New Roman" panose="02020603050405020304" pitchFamily="18" charset="0"/>
                <a:cs typeface="Times New Roman" panose="02020603050405020304" pitchFamily="18" charset="0"/>
              </a:rPr>
            </a:br>
            <a:r>
              <a:rPr lang="en-US" altLang="zh-CN" sz="1200" dirty="0">
                <a:latin typeface="Times New Roman" panose="02020603050405020304" pitchFamily="18" charset="0"/>
                <a:cs typeface="Times New Roman" panose="02020603050405020304" pitchFamily="18" charset="0"/>
              </a:rPr>
              <a:t>owner</a:t>
            </a:r>
            <a:endParaRPr lang="zh-CN" altLang="en-US" sz="1200" dirty="0">
              <a:latin typeface="Times New Roman" panose="02020603050405020304" pitchFamily="18" charset="0"/>
              <a:cs typeface="Times New Roman" panose="02020603050405020304" pitchFamily="18" charset="0"/>
            </a:endParaRPr>
          </a:p>
        </p:txBody>
      </p:sp>
      <p:sp>
        <p:nvSpPr>
          <p:cNvPr id="8" name="箭头: 右 7">
            <a:extLst>
              <a:ext uri="{FF2B5EF4-FFF2-40B4-BE49-F238E27FC236}">
                <a16:creationId xmlns:a16="http://schemas.microsoft.com/office/drawing/2014/main" id="{55921607-A7AD-4F30-E15B-79CC1B7E4EF6}"/>
              </a:ext>
            </a:extLst>
          </p:cNvPr>
          <p:cNvSpPr/>
          <p:nvPr/>
        </p:nvSpPr>
        <p:spPr>
          <a:xfrm>
            <a:off x="2588722" y="1967183"/>
            <a:ext cx="343788" cy="236234"/>
          </a:xfrm>
          <a:prstGeom prst="rightArrow">
            <a:avLst/>
          </a:prstGeom>
          <a:solidFill>
            <a:srgbClr val="95A8D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文本框 8">
            <a:extLst>
              <a:ext uri="{FF2B5EF4-FFF2-40B4-BE49-F238E27FC236}">
                <a16:creationId xmlns:a16="http://schemas.microsoft.com/office/drawing/2014/main" id="{BD620CF4-646D-F8F9-60DF-2E439392EF88}"/>
              </a:ext>
            </a:extLst>
          </p:cNvPr>
          <p:cNvSpPr txBox="1"/>
          <p:nvPr/>
        </p:nvSpPr>
        <p:spPr>
          <a:xfrm>
            <a:off x="2311594" y="1554753"/>
            <a:ext cx="898003" cy="461665"/>
          </a:xfrm>
          <a:prstGeom prst="rect">
            <a:avLst/>
          </a:prstGeom>
          <a:noFill/>
        </p:spPr>
        <p:txBody>
          <a:bodyPr wrap="none" rtlCol="0">
            <a:spAutoFit/>
          </a:bodyPr>
          <a:lstStyle/>
          <a:p>
            <a:pPr algn="ctr"/>
            <a:r>
              <a:rPr lang="en-US" altLang="zh-CN" sz="1200" dirty="0">
                <a:latin typeface="Times New Roman" panose="02020603050405020304" pitchFamily="18" charset="0"/>
                <a:cs typeface="Times New Roman" panose="02020603050405020304" pitchFamily="18" charset="0"/>
              </a:rPr>
              <a:t>Ownership </a:t>
            </a:r>
          </a:p>
          <a:p>
            <a:pPr algn="ctr"/>
            <a:r>
              <a:rPr lang="en-US" altLang="zh-CN" sz="1200" dirty="0">
                <a:latin typeface="Times New Roman" panose="02020603050405020304" pitchFamily="18" charset="0"/>
                <a:cs typeface="Times New Roman" panose="02020603050405020304" pitchFamily="18" charset="0"/>
              </a:rPr>
              <a:t>protection</a:t>
            </a:r>
            <a:endParaRPr lang="zh-CN" altLang="en-US" sz="1200" dirty="0">
              <a:latin typeface="Times New Roman" panose="02020603050405020304" pitchFamily="18" charset="0"/>
              <a:cs typeface="Times New Roman" panose="02020603050405020304" pitchFamily="18" charset="0"/>
            </a:endParaRPr>
          </a:p>
        </p:txBody>
      </p:sp>
      <p:sp>
        <p:nvSpPr>
          <p:cNvPr id="10" name="矩形: 圆角 9">
            <a:extLst>
              <a:ext uri="{FF2B5EF4-FFF2-40B4-BE49-F238E27FC236}">
                <a16:creationId xmlns:a16="http://schemas.microsoft.com/office/drawing/2014/main" id="{BA71F781-5563-793E-9F31-1E4DBF3EC621}"/>
              </a:ext>
            </a:extLst>
          </p:cNvPr>
          <p:cNvSpPr/>
          <p:nvPr/>
        </p:nvSpPr>
        <p:spPr>
          <a:xfrm>
            <a:off x="3163792" y="1170554"/>
            <a:ext cx="2370406" cy="1699741"/>
          </a:xfrm>
          <a:prstGeom prst="roundRect">
            <a:avLst/>
          </a:prstGeom>
          <a:noFill/>
          <a:ln>
            <a:solidFill>
              <a:srgbClr val="91919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箭头连接符 12">
            <a:extLst>
              <a:ext uri="{FF2B5EF4-FFF2-40B4-BE49-F238E27FC236}">
                <a16:creationId xmlns:a16="http://schemas.microsoft.com/office/drawing/2014/main" id="{73E35B39-930C-D649-7454-9531C7D3B562}"/>
              </a:ext>
            </a:extLst>
          </p:cNvPr>
          <p:cNvCxnSpPr>
            <a:cxnSpLocks/>
          </p:cNvCxnSpPr>
          <p:nvPr/>
        </p:nvCxnSpPr>
        <p:spPr>
          <a:xfrm>
            <a:off x="3298857" y="1820123"/>
            <a:ext cx="653163"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5" name="文本框 14">
            <a:extLst>
              <a:ext uri="{FF2B5EF4-FFF2-40B4-BE49-F238E27FC236}">
                <a16:creationId xmlns:a16="http://schemas.microsoft.com/office/drawing/2014/main" id="{91EE3F5F-8513-6127-9073-B923EC1FDACB}"/>
              </a:ext>
            </a:extLst>
          </p:cNvPr>
          <p:cNvSpPr txBox="1"/>
          <p:nvPr/>
        </p:nvSpPr>
        <p:spPr>
          <a:xfrm>
            <a:off x="3146849" y="1176827"/>
            <a:ext cx="959916" cy="646331"/>
          </a:xfrm>
          <a:prstGeom prst="rect">
            <a:avLst/>
          </a:prstGeom>
          <a:noFill/>
        </p:spPr>
        <p:txBody>
          <a:bodyPr wrap="square" rtlCol="0">
            <a:spAutoFit/>
          </a:bodyPr>
          <a:lstStyle/>
          <a:p>
            <a:pPr algn="ctr"/>
            <a:r>
              <a:rPr lang="en-US" altLang="zh-CN" sz="1200" dirty="0">
                <a:latin typeface="Times New Roman" panose="02020603050405020304" pitchFamily="18" charset="0"/>
                <a:cs typeface="Times New Roman" panose="02020603050405020304" pitchFamily="18" charset="0"/>
              </a:rPr>
              <a:t>Backdoor watermark injection</a:t>
            </a:r>
            <a:endParaRPr lang="zh-CN" altLang="en-US" sz="1200" dirty="0">
              <a:latin typeface="Times New Roman" panose="02020603050405020304" pitchFamily="18" charset="0"/>
              <a:cs typeface="Times New Roman" panose="02020603050405020304" pitchFamily="18" charset="0"/>
            </a:endParaRPr>
          </a:p>
        </p:txBody>
      </p:sp>
      <p:sp>
        <p:nvSpPr>
          <p:cNvPr id="19" name="文本框 18">
            <a:extLst>
              <a:ext uri="{FF2B5EF4-FFF2-40B4-BE49-F238E27FC236}">
                <a16:creationId xmlns:a16="http://schemas.microsoft.com/office/drawing/2014/main" id="{4497F472-A3CF-D4EF-0985-00A8B2CEFACE}"/>
              </a:ext>
            </a:extLst>
          </p:cNvPr>
          <p:cNvSpPr txBox="1"/>
          <p:nvPr/>
        </p:nvSpPr>
        <p:spPr>
          <a:xfrm>
            <a:off x="3101090" y="2121322"/>
            <a:ext cx="977252" cy="646331"/>
          </a:xfrm>
          <a:prstGeom prst="rect">
            <a:avLst/>
          </a:prstGeom>
          <a:noFill/>
        </p:spPr>
        <p:txBody>
          <a:bodyPr wrap="square" rtlCol="0">
            <a:spAutoFit/>
          </a:bodyPr>
          <a:lstStyle/>
          <a:p>
            <a:pPr algn="ctr"/>
            <a:r>
              <a:rPr lang="en-US" altLang="zh-CN" sz="1200" dirty="0">
                <a:latin typeface="Times New Roman" panose="02020603050405020304" pitchFamily="18" charset="0"/>
                <a:cs typeface="Times New Roman" panose="02020603050405020304" pitchFamily="18" charset="0"/>
              </a:rPr>
              <a:t>Target </a:t>
            </a:r>
          </a:p>
          <a:p>
            <a:pPr algn="ctr"/>
            <a:r>
              <a:rPr lang="en-US" altLang="zh-CN" sz="1200" dirty="0">
                <a:latin typeface="Times New Roman" panose="02020603050405020304" pitchFamily="18" charset="0"/>
                <a:cs typeface="Times New Roman" panose="02020603050405020304" pitchFamily="18" charset="0"/>
              </a:rPr>
              <a:t>label </a:t>
            </a:r>
          </a:p>
          <a:p>
            <a:pPr algn="ctr"/>
            <a:r>
              <a:rPr lang="en-US" altLang="zh-CN" sz="1200" dirty="0">
                <a:latin typeface="Times New Roman" panose="02020603050405020304" pitchFamily="18" charset="0"/>
                <a:cs typeface="Times New Roman" panose="02020603050405020304" pitchFamily="18" charset="0"/>
              </a:rPr>
              <a:t>modification</a:t>
            </a:r>
          </a:p>
        </p:txBody>
      </p:sp>
      <p:sp>
        <p:nvSpPr>
          <p:cNvPr id="28" name="椭圆 27">
            <a:extLst>
              <a:ext uri="{FF2B5EF4-FFF2-40B4-BE49-F238E27FC236}">
                <a16:creationId xmlns:a16="http://schemas.microsoft.com/office/drawing/2014/main" id="{EDBDEFD5-F859-949D-2686-74B6595E1E9E}"/>
              </a:ext>
            </a:extLst>
          </p:cNvPr>
          <p:cNvSpPr/>
          <p:nvPr/>
        </p:nvSpPr>
        <p:spPr>
          <a:xfrm>
            <a:off x="4419810" y="1329396"/>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30" name="椭圆 29">
            <a:extLst>
              <a:ext uri="{FF2B5EF4-FFF2-40B4-BE49-F238E27FC236}">
                <a16:creationId xmlns:a16="http://schemas.microsoft.com/office/drawing/2014/main" id="{D3740CE5-006F-B178-AE71-2B2DC995AD70}"/>
              </a:ext>
            </a:extLst>
          </p:cNvPr>
          <p:cNvSpPr/>
          <p:nvPr/>
        </p:nvSpPr>
        <p:spPr>
          <a:xfrm>
            <a:off x="4724610" y="1702657"/>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34" name="椭圆 33">
            <a:extLst>
              <a:ext uri="{FF2B5EF4-FFF2-40B4-BE49-F238E27FC236}">
                <a16:creationId xmlns:a16="http://schemas.microsoft.com/office/drawing/2014/main" id="{8B0C4F82-78DA-55A3-5415-E3370B4C8CED}"/>
              </a:ext>
            </a:extLst>
          </p:cNvPr>
          <p:cNvSpPr/>
          <p:nvPr/>
        </p:nvSpPr>
        <p:spPr>
          <a:xfrm>
            <a:off x="4856766" y="2254900"/>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35" name="直接连接符 34">
            <a:extLst>
              <a:ext uri="{FF2B5EF4-FFF2-40B4-BE49-F238E27FC236}">
                <a16:creationId xmlns:a16="http://schemas.microsoft.com/office/drawing/2014/main" id="{B436DE0E-0B02-ABB1-9BF1-BFB36BCFB2F2}"/>
              </a:ext>
            </a:extLst>
          </p:cNvPr>
          <p:cNvCxnSpPr>
            <a:cxnSpLocks/>
            <a:stCxn id="28" idx="3"/>
          </p:cNvCxnSpPr>
          <p:nvPr/>
        </p:nvCxnSpPr>
        <p:spPr>
          <a:xfrm flipH="1">
            <a:off x="4197163" y="1445250"/>
            <a:ext cx="241478" cy="237530"/>
          </a:xfrm>
          <a:prstGeom prst="line">
            <a:avLst/>
          </a:prstGeom>
        </p:spPr>
        <p:style>
          <a:lnRef idx="2">
            <a:schemeClr val="dk1"/>
          </a:lnRef>
          <a:fillRef idx="0">
            <a:schemeClr val="dk1"/>
          </a:fillRef>
          <a:effectRef idx="1">
            <a:schemeClr val="dk1"/>
          </a:effectRef>
          <a:fontRef idx="minor">
            <a:schemeClr val="tx1"/>
          </a:fontRef>
        </p:style>
      </p:cxnSp>
      <p:cxnSp>
        <p:nvCxnSpPr>
          <p:cNvPr id="36" name="直接连接符 35">
            <a:extLst>
              <a:ext uri="{FF2B5EF4-FFF2-40B4-BE49-F238E27FC236}">
                <a16:creationId xmlns:a16="http://schemas.microsoft.com/office/drawing/2014/main" id="{14062A94-23AD-B4E1-2868-95EFAEC4FEF2}"/>
              </a:ext>
            </a:extLst>
          </p:cNvPr>
          <p:cNvCxnSpPr>
            <a:cxnSpLocks/>
            <a:stCxn id="28" idx="5"/>
            <a:endCxn id="30" idx="1"/>
          </p:cNvCxnSpPr>
          <p:nvPr/>
        </p:nvCxnSpPr>
        <p:spPr>
          <a:xfrm>
            <a:off x="4529567" y="1445250"/>
            <a:ext cx="213874" cy="277284"/>
          </a:xfrm>
          <a:prstGeom prst="line">
            <a:avLst/>
          </a:prstGeom>
        </p:spPr>
        <p:style>
          <a:lnRef idx="2">
            <a:schemeClr val="dk1"/>
          </a:lnRef>
          <a:fillRef idx="0">
            <a:schemeClr val="dk1"/>
          </a:fillRef>
          <a:effectRef idx="1">
            <a:schemeClr val="dk1"/>
          </a:effectRef>
          <a:fontRef idx="minor">
            <a:schemeClr val="tx1"/>
          </a:fontRef>
        </p:style>
      </p:cxnSp>
      <p:cxnSp>
        <p:nvCxnSpPr>
          <p:cNvPr id="37" name="直接连接符 36">
            <a:extLst>
              <a:ext uri="{FF2B5EF4-FFF2-40B4-BE49-F238E27FC236}">
                <a16:creationId xmlns:a16="http://schemas.microsoft.com/office/drawing/2014/main" id="{C48CE4B9-05C4-8161-C58B-3BD456C43213}"/>
              </a:ext>
            </a:extLst>
          </p:cNvPr>
          <p:cNvCxnSpPr>
            <a:cxnSpLocks/>
          </p:cNvCxnSpPr>
          <p:nvPr/>
        </p:nvCxnSpPr>
        <p:spPr>
          <a:xfrm>
            <a:off x="4242626" y="1798634"/>
            <a:ext cx="131721" cy="292580"/>
          </a:xfrm>
          <a:prstGeom prst="line">
            <a:avLst/>
          </a:prstGeom>
        </p:spPr>
        <p:style>
          <a:lnRef idx="2">
            <a:schemeClr val="dk1"/>
          </a:lnRef>
          <a:fillRef idx="0">
            <a:schemeClr val="dk1"/>
          </a:fillRef>
          <a:effectRef idx="1">
            <a:schemeClr val="dk1"/>
          </a:effectRef>
          <a:fontRef idx="minor">
            <a:schemeClr val="tx1"/>
          </a:fontRef>
        </p:style>
      </p:cxnSp>
      <p:cxnSp>
        <p:nvCxnSpPr>
          <p:cNvPr id="38" name="直接连接符 37">
            <a:extLst>
              <a:ext uri="{FF2B5EF4-FFF2-40B4-BE49-F238E27FC236}">
                <a16:creationId xmlns:a16="http://schemas.microsoft.com/office/drawing/2014/main" id="{A54F9331-DDE4-3983-D7E9-81D8D4949C5E}"/>
              </a:ext>
            </a:extLst>
          </p:cNvPr>
          <p:cNvCxnSpPr>
            <a:cxnSpLocks/>
            <a:stCxn id="30" idx="3"/>
          </p:cNvCxnSpPr>
          <p:nvPr/>
        </p:nvCxnSpPr>
        <p:spPr>
          <a:xfrm flipH="1">
            <a:off x="4465273" y="1818511"/>
            <a:ext cx="278168" cy="272703"/>
          </a:xfrm>
          <a:prstGeom prst="line">
            <a:avLst/>
          </a:prstGeom>
        </p:spPr>
        <p:style>
          <a:lnRef idx="2">
            <a:schemeClr val="dk1"/>
          </a:lnRef>
          <a:fillRef idx="0">
            <a:schemeClr val="dk1"/>
          </a:fillRef>
          <a:effectRef idx="1">
            <a:schemeClr val="dk1"/>
          </a:effectRef>
          <a:fontRef idx="minor">
            <a:schemeClr val="tx1"/>
          </a:fontRef>
        </p:style>
      </p:cxnSp>
      <p:cxnSp>
        <p:nvCxnSpPr>
          <p:cNvPr id="39" name="直接连接符 38">
            <a:extLst>
              <a:ext uri="{FF2B5EF4-FFF2-40B4-BE49-F238E27FC236}">
                <a16:creationId xmlns:a16="http://schemas.microsoft.com/office/drawing/2014/main" id="{73CD4838-8804-7E78-3B67-CEB6F2237B80}"/>
              </a:ext>
            </a:extLst>
          </p:cNvPr>
          <p:cNvCxnSpPr>
            <a:cxnSpLocks/>
            <a:endCxn id="30" idx="7"/>
          </p:cNvCxnSpPr>
          <p:nvPr/>
        </p:nvCxnSpPr>
        <p:spPr>
          <a:xfrm flipH="1">
            <a:off x="4834367" y="1522116"/>
            <a:ext cx="271244" cy="200418"/>
          </a:xfrm>
          <a:prstGeom prst="line">
            <a:avLst/>
          </a:prstGeom>
        </p:spPr>
        <p:style>
          <a:lnRef idx="2">
            <a:schemeClr val="dk1"/>
          </a:lnRef>
          <a:fillRef idx="0">
            <a:schemeClr val="dk1"/>
          </a:fillRef>
          <a:effectRef idx="1">
            <a:schemeClr val="dk1"/>
          </a:effectRef>
          <a:fontRef idx="minor">
            <a:schemeClr val="tx1"/>
          </a:fontRef>
        </p:style>
      </p:cxnSp>
      <p:cxnSp>
        <p:nvCxnSpPr>
          <p:cNvPr id="40" name="直接连接符 39">
            <a:extLst>
              <a:ext uri="{FF2B5EF4-FFF2-40B4-BE49-F238E27FC236}">
                <a16:creationId xmlns:a16="http://schemas.microsoft.com/office/drawing/2014/main" id="{51B883C3-BA24-CC68-5A43-7E509F69A3A0}"/>
              </a:ext>
            </a:extLst>
          </p:cNvPr>
          <p:cNvCxnSpPr>
            <a:cxnSpLocks/>
            <a:stCxn id="34" idx="0"/>
            <a:endCxn id="30" idx="4"/>
          </p:cNvCxnSpPr>
          <p:nvPr/>
        </p:nvCxnSpPr>
        <p:spPr>
          <a:xfrm flipH="1" flipV="1">
            <a:off x="4788904" y="1838388"/>
            <a:ext cx="132156" cy="416512"/>
          </a:xfrm>
          <a:prstGeom prst="line">
            <a:avLst/>
          </a:prstGeom>
        </p:spPr>
        <p:style>
          <a:lnRef idx="2">
            <a:schemeClr val="dk1"/>
          </a:lnRef>
          <a:fillRef idx="0">
            <a:schemeClr val="dk1"/>
          </a:fillRef>
          <a:effectRef idx="1">
            <a:schemeClr val="dk1"/>
          </a:effectRef>
          <a:fontRef idx="minor">
            <a:schemeClr val="tx1"/>
          </a:fontRef>
        </p:style>
      </p:cxnSp>
      <p:cxnSp>
        <p:nvCxnSpPr>
          <p:cNvPr id="41" name="直接连接符 40">
            <a:extLst>
              <a:ext uri="{FF2B5EF4-FFF2-40B4-BE49-F238E27FC236}">
                <a16:creationId xmlns:a16="http://schemas.microsoft.com/office/drawing/2014/main" id="{87EBCB1A-D0DF-7D59-0AFC-639B8CA21492}"/>
              </a:ext>
            </a:extLst>
          </p:cNvPr>
          <p:cNvCxnSpPr>
            <a:cxnSpLocks/>
            <a:stCxn id="64" idx="1"/>
            <a:endCxn id="30" idx="5"/>
          </p:cNvCxnSpPr>
          <p:nvPr/>
        </p:nvCxnSpPr>
        <p:spPr>
          <a:xfrm flipH="1" flipV="1">
            <a:off x="4834367" y="1818511"/>
            <a:ext cx="341209" cy="144561"/>
          </a:xfrm>
          <a:prstGeom prst="line">
            <a:avLst/>
          </a:prstGeom>
        </p:spPr>
        <p:style>
          <a:lnRef idx="2">
            <a:schemeClr val="dk1"/>
          </a:lnRef>
          <a:fillRef idx="0">
            <a:schemeClr val="dk1"/>
          </a:fillRef>
          <a:effectRef idx="1">
            <a:schemeClr val="dk1"/>
          </a:effectRef>
          <a:fontRef idx="minor">
            <a:schemeClr val="tx1"/>
          </a:fontRef>
        </p:style>
      </p:cxnSp>
      <p:cxnSp>
        <p:nvCxnSpPr>
          <p:cNvPr id="42" name="直接连接符 41">
            <a:extLst>
              <a:ext uri="{FF2B5EF4-FFF2-40B4-BE49-F238E27FC236}">
                <a16:creationId xmlns:a16="http://schemas.microsoft.com/office/drawing/2014/main" id="{C7DE45D4-A41D-C6B6-3539-F3138BB9036E}"/>
              </a:ext>
            </a:extLst>
          </p:cNvPr>
          <p:cNvCxnSpPr>
            <a:cxnSpLocks/>
            <a:endCxn id="64" idx="0"/>
          </p:cNvCxnSpPr>
          <p:nvPr/>
        </p:nvCxnSpPr>
        <p:spPr>
          <a:xfrm>
            <a:off x="5151074" y="1541993"/>
            <a:ext cx="69965" cy="401202"/>
          </a:xfrm>
          <a:prstGeom prst="line">
            <a:avLst/>
          </a:prstGeom>
        </p:spPr>
        <p:style>
          <a:lnRef idx="2">
            <a:schemeClr val="dk1"/>
          </a:lnRef>
          <a:fillRef idx="0">
            <a:schemeClr val="dk1"/>
          </a:fillRef>
          <a:effectRef idx="1">
            <a:schemeClr val="dk1"/>
          </a:effectRef>
          <a:fontRef idx="minor">
            <a:schemeClr val="tx1"/>
          </a:fontRef>
        </p:style>
      </p:cxnSp>
      <p:cxnSp>
        <p:nvCxnSpPr>
          <p:cNvPr id="43" name="直接连接符 42">
            <a:extLst>
              <a:ext uri="{FF2B5EF4-FFF2-40B4-BE49-F238E27FC236}">
                <a16:creationId xmlns:a16="http://schemas.microsoft.com/office/drawing/2014/main" id="{E6390993-F297-5373-92F5-E4E145CA959E}"/>
              </a:ext>
            </a:extLst>
          </p:cNvPr>
          <p:cNvCxnSpPr>
            <a:cxnSpLocks/>
            <a:stCxn id="28" idx="4"/>
          </p:cNvCxnSpPr>
          <p:nvPr/>
        </p:nvCxnSpPr>
        <p:spPr>
          <a:xfrm flipH="1">
            <a:off x="4419810" y="1465127"/>
            <a:ext cx="64294" cy="606210"/>
          </a:xfrm>
          <a:prstGeom prst="line">
            <a:avLst/>
          </a:prstGeom>
        </p:spPr>
        <p:style>
          <a:lnRef idx="2">
            <a:schemeClr val="dk1"/>
          </a:lnRef>
          <a:fillRef idx="0">
            <a:schemeClr val="dk1"/>
          </a:fillRef>
          <a:effectRef idx="1">
            <a:schemeClr val="dk1"/>
          </a:effectRef>
          <a:fontRef idx="minor">
            <a:schemeClr val="tx1"/>
          </a:fontRef>
        </p:style>
      </p:cxnSp>
      <p:cxnSp>
        <p:nvCxnSpPr>
          <p:cNvPr id="44" name="直接连接符 43">
            <a:extLst>
              <a:ext uri="{FF2B5EF4-FFF2-40B4-BE49-F238E27FC236}">
                <a16:creationId xmlns:a16="http://schemas.microsoft.com/office/drawing/2014/main" id="{61189EAB-2852-8E8D-77D8-40A6C6678E8C}"/>
              </a:ext>
            </a:extLst>
          </p:cNvPr>
          <p:cNvCxnSpPr>
            <a:cxnSpLocks/>
            <a:endCxn id="34" idx="2"/>
          </p:cNvCxnSpPr>
          <p:nvPr/>
        </p:nvCxnSpPr>
        <p:spPr>
          <a:xfrm>
            <a:off x="4465273" y="2187191"/>
            <a:ext cx="391493" cy="135575"/>
          </a:xfrm>
          <a:prstGeom prst="line">
            <a:avLst/>
          </a:prstGeom>
        </p:spPr>
        <p:style>
          <a:lnRef idx="2">
            <a:schemeClr val="dk1"/>
          </a:lnRef>
          <a:fillRef idx="0">
            <a:schemeClr val="dk1"/>
          </a:fillRef>
          <a:effectRef idx="1">
            <a:schemeClr val="dk1"/>
          </a:effectRef>
          <a:fontRef idx="minor">
            <a:schemeClr val="tx1"/>
          </a:fontRef>
        </p:style>
      </p:cxnSp>
      <p:sp>
        <p:nvSpPr>
          <p:cNvPr id="55" name="文本框 54">
            <a:extLst>
              <a:ext uri="{FF2B5EF4-FFF2-40B4-BE49-F238E27FC236}">
                <a16:creationId xmlns:a16="http://schemas.microsoft.com/office/drawing/2014/main" id="{A09888AD-58ED-1B70-5F44-77D75E3F5676}"/>
              </a:ext>
            </a:extLst>
          </p:cNvPr>
          <p:cNvSpPr txBox="1"/>
          <p:nvPr/>
        </p:nvSpPr>
        <p:spPr>
          <a:xfrm>
            <a:off x="5397456" y="1646446"/>
            <a:ext cx="692185" cy="276999"/>
          </a:xfrm>
          <a:prstGeom prst="rect">
            <a:avLst/>
          </a:prstGeom>
          <a:noFill/>
        </p:spPr>
        <p:txBody>
          <a:bodyPr wrap="square" rtlCol="0">
            <a:spAutoFit/>
          </a:bodyPr>
          <a:lstStyle/>
          <a:p>
            <a:pPr algn="ctr"/>
            <a:r>
              <a:rPr lang="en-US" altLang="zh-CN" sz="1200" dirty="0">
                <a:latin typeface="Times New Roman" panose="02020603050405020304" pitchFamily="18" charset="0"/>
                <a:cs typeface="Times New Roman" panose="02020603050405020304" pitchFamily="18" charset="0"/>
              </a:rPr>
              <a:t>Train</a:t>
            </a:r>
            <a:endParaRPr lang="zh-CN" altLang="en-US" sz="1200" dirty="0">
              <a:latin typeface="Times New Roman" panose="02020603050405020304" pitchFamily="18" charset="0"/>
              <a:cs typeface="Times New Roman" panose="02020603050405020304" pitchFamily="18" charset="0"/>
            </a:endParaRPr>
          </a:p>
        </p:txBody>
      </p:sp>
      <p:sp>
        <p:nvSpPr>
          <p:cNvPr id="63" name="文本框 62">
            <a:extLst>
              <a:ext uri="{FF2B5EF4-FFF2-40B4-BE49-F238E27FC236}">
                <a16:creationId xmlns:a16="http://schemas.microsoft.com/office/drawing/2014/main" id="{33A42ABE-B22D-BA1E-F2BC-5141A91DB6AA}"/>
              </a:ext>
            </a:extLst>
          </p:cNvPr>
          <p:cNvSpPr txBox="1"/>
          <p:nvPr/>
        </p:nvSpPr>
        <p:spPr>
          <a:xfrm>
            <a:off x="6737175" y="1646446"/>
            <a:ext cx="959916" cy="276999"/>
          </a:xfrm>
          <a:prstGeom prst="rect">
            <a:avLst/>
          </a:prstGeom>
          <a:noFill/>
        </p:spPr>
        <p:txBody>
          <a:bodyPr wrap="square" rtlCol="0">
            <a:spAutoFit/>
          </a:bodyPr>
          <a:lstStyle/>
          <a:p>
            <a:pPr algn="ctr"/>
            <a:r>
              <a:rPr lang="en-US" altLang="zh-CN" sz="1200" dirty="0">
                <a:latin typeface="Times New Roman" panose="02020603050405020304" pitchFamily="18" charset="0"/>
                <a:cs typeface="Times New Roman" panose="02020603050405020304" pitchFamily="18" charset="0"/>
              </a:rPr>
              <a:t>Verify</a:t>
            </a:r>
            <a:endParaRPr lang="zh-CN" altLang="en-US" sz="1200" dirty="0">
              <a:latin typeface="Times New Roman" panose="02020603050405020304" pitchFamily="18" charset="0"/>
              <a:cs typeface="Times New Roman" panose="02020603050405020304" pitchFamily="18" charset="0"/>
            </a:endParaRPr>
          </a:p>
        </p:txBody>
      </p:sp>
      <p:sp>
        <p:nvSpPr>
          <p:cNvPr id="68" name="箭头: 右 67">
            <a:extLst>
              <a:ext uri="{FF2B5EF4-FFF2-40B4-BE49-F238E27FC236}">
                <a16:creationId xmlns:a16="http://schemas.microsoft.com/office/drawing/2014/main" id="{B98EA159-3B35-4F1A-B79F-19FC3634A306}"/>
              </a:ext>
            </a:extLst>
          </p:cNvPr>
          <p:cNvSpPr/>
          <p:nvPr/>
        </p:nvSpPr>
        <p:spPr>
          <a:xfrm>
            <a:off x="5609047" y="1947132"/>
            <a:ext cx="343788" cy="236234"/>
          </a:xfrm>
          <a:prstGeom prst="rightArrow">
            <a:avLst/>
          </a:prstGeom>
          <a:solidFill>
            <a:srgbClr val="95A8D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9" name="箭头: 右 68">
            <a:extLst>
              <a:ext uri="{FF2B5EF4-FFF2-40B4-BE49-F238E27FC236}">
                <a16:creationId xmlns:a16="http://schemas.microsoft.com/office/drawing/2014/main" id="{D8911B6A-10F0-4738-13C0-DDD6F54D3783}"/>
              </a:ext>
            </a:extLst>
          </p:cNvPr>
          <p:cNvSpPr/>
          <p:nvPr/>
        </p:nvSpPr>
        <p:spPr>
          <a:xfrm>
            <a:off x="7054739" y="1895262"/>
            <a:ext cx="343788" cy="236234"/>
          </a:xfrm>
          <a:prstGeom prst="rightArrow">
            <a:avLst/>
          </a:prstGeom>
          <a:solidFill>
            <a:srgbClr val="95A8D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7" name="文本框 106">
            <a:extLst>
              <a:ext uri="{FF2B5EF4-FFF2-40B4-BE49-F238E27FC236}">
                <a16:creationId xmlns:a16="http://schemas.microsoft.com/office/drawing/2014/main" id="{6D249EF5-8DBE-F13F-8AFC-2BAE20B3ECB5}"/>
              </a:ext>
            </a:extLst>
          </p:cNvPr>
          <p:cNvSpPr txBox="1"/>
          <p:nvPr/>
        </p:nvSpPr>
        <p:spPr>
          <a:xfrm>
            <a:off x="5643894" y="2401118"/>
            <a:ext cx="1625362"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Model with backdoor</a:t>
            </a:r>
          </a:p>
        </p:txBody>
      </p:sp>
      <p:sp>
        <p:nvSpPr>
          <p:cNvPr id="112" name="箭头: 右 111">
            <a:extLst>
              <a:ext uri="{FF2B5EF4-FFF2-40B4-BE49-F238E27FC236}">
                <a16:creationId xmlns:a16="http://schemas.microsoft.com/office/drawing/2014/main" id="{D0C8DC3A-7601-BA27-BD67-10C43B1A5E59}"/>
              </a:ext>
            </a:extLst>
          </p:cNvPr>
          <p:cNvSpPr/>
          <p:nvPr/>
        </p:nvSpPr>
        <p:spPr>
          <a:xfrm>
            <a:off x="8094059" y="1899314"/>
            <a:ext cx="343788" cy="236234"/>
          </a:xfrm>
          <a:prstGeom prst="rightArrow">
            <a:avLst/>
          </a:prstGeom>
          <a:solidFill>
            <a:srgbClr val="95A8D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18" name="图片 117">
            <a:extLst>
              <a:ext uri="{FF2B5EF4-FFF2-40B4-BE49-F238E27FC236}">
                <a16:creationId xmlns:a16="http://schemas.microsoft.com/office/drawing/2014/main" id="{8049758B-F8D7-CA6B-2BCB-65A760FF9D4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65535" y="1857237"/>
            <a:ext cx="386309" cy="386309"/>
          </a:xfrm>
          <a:prstGeom prst="rect">
            <a:avLst/>
          </a:prstGeom>
        </p:spPr>
      </p:pic>
      <p:sp>
        <p:nvSpPr>
          <p:cNvPr id="119" name="文本框 118">
            <a:extLst>
              <a:ext uri="{FF2B5EF4-FFF2-40B4-BE49-F238E27FC236}">
                <a16:creationId xmlns:a16="http://schemas.microsoft.com/office/drawing/2014/main" id="{0C3D3802-B71A-6F67-B224-AC214697EEC1}"/>
              </a:ext>
            </a:extLst>
          </p:cNvPr>
          <p:cNvSpPr txBox="1"/>
          <p:nvPr/>
        </p:nvSpPr>
        <p:spPr>
          <a:xfrm>
            <a:off x="8355615" y="2157489"/>
            <a:ext cx="825867"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Adversary</a:t>
            </a:r>
            <a:endParaRPr lang="zh-CN" altLang="en-US" sz="1200" dirty="0">
              <a:latin typeface="Times New Roman" panose="02020603050405020304" pitchFamily="18" charset="0"/>
              <a:cs typeface="Times New Roman" panose="02020603050405020304" pitchFamily="18" charset="0"/>
            </a:endParaRPr>
          </a:p>
        </p:txBody>
      </p:sp>
      <p:cxnSp>
        <p:nvCxnSpPr>
          <p:cNvPr id="121" name="连接符: 肘形 120">
            <a:extLst>
              <a:ext uri="{FF2B5EF4-FFF2-40B4-BE49-F238E27FC236}">
                <a16:creationId xmlns:a16="http://schemas.microsoft.com/office/drawing/2014/main" id="{265F8970-294C-C52E-B410-E5324AA4BEB3}"/>
              </a:ext>
            </a:extLst>
          </p:cNvPr>
          <p:cNvCxnSpPr>
            <a:cxnSpLocks/>
            <a:stCxn id="118" idx="0"/>
          </p:cNvCxnSpPr>
          <p:nvPr/>
        </p:nvCxnSpPr>
        <p:spPr>
          <a:xfrm rot="16200000" flipV="1">
            <a:off x="7591625" y="690172"/>
            <a:ext cx="197179" cy="2136952"/>
          </a:xfrm>
          <a:prstGeom prst="bentConnector3">
            <a:avLst>
              <a:gd name="adj1" fmla="val 302058"/>
            </a:avLst>
          </a:prstGeom>
          <a:ln>
            <a:solidFill>
              <a:srgbClr val="F44444"/>
            </a:solidFill>
            <a:tailEnd type="triangle"/>
          </a:ln>
        </p:spPr>
        <p:style>
          <a:lnRef idx="3">
            <a:schemeClr val="dk1"/>
          </a:lnRef>
          <a:fillRef idx="0">
            <a:schemeClr val="dk1"/>
          </a:fillRef>
          <a:effectRef idx="2">
            <a:schemeClr val="dk1"/>
          </a:effectRef>
          <a:fontRef idx="minor">
            <a:schemeClr val="tx1"/>
          </a:fontRef>
        </p:style>
      </p:cxnSp>
      <p:sp>
        <p:nvSpPr>
          <p:cNvPr id="125" name="文本框 124">
            <a:extLst>
              <a:ext uri="{FF2B5EF4-FFF2-40B4-BE49-F238E27FC236}">
                <a16:creationId xmlns:a16="http://schemas.microsoft.com/office/drawing/2014/main" id="{BE183214-D416-14DF-07E5-9ADD699A8DD4}"/>
              </a:ext>
            </a:extLst>
          </p:cNvPr>
          <p:cNvSpPr txBox="1"/>
          <p:nvPr/>
        </p:nvSpPr>
        <p:spPr>
          <a:xfrm>
            <a:off x="6994195" y="1015898"/>
            <a:ext cx="1827181"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Malicious manipulation</a:t>
            </a:r>
            <a:endParaRPr lang="zh-CN" altLang="en-US" sz="1200" dirty="0">
              <a:latin typeface="Times New Roman" panose="02020603050405020304" pitchFamily="18" charset="0"/>
              <a:cs typeface="Times New Roman" panose="02020603050405020304" pitchFamily="18" charset="0"/>
            </a:endParaRPr>
          </a:p>
        </p:txBody>
      </p:sp>
      <p:sp>
        <p:nvSpPr>
          <p:cNvPr id="131" name="矩形: 圆角 130">
            <a:extLst>
              <a:ext uri="{FF2B5EF4-FFF2-40B4-BE49-F238E27FC236}">
                <a16:creationId xmlns:a16="http://schemas.microsoft.com/office/drawing/2014/main" id="{D9C0B97B-14F2-C672-0412-4C8999749BC8}"/>
              </a:ext>
            </a:extLst>
          </p:cNvPr>
          <p:cNvSpPr/>
          <p:nvPr/>
        </p:nvSpPr>
        <p:spPr>
          <a:xfrm>
            <a:off x="3099801" y="3373944"/>
            <a:ext cx="2509246" cy="1833091"/>
          </a:xfrm>
          <a:prstGeom prst="roundRect">
            <a:avLst/>
          </a:prstGeom>
          <a:noFill/>
          <a:ln>
            <a:solidFill>
              <a:srgbClr val="91919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文本框 158">
            <a:extLst>
              <a:ext uri="{FF2B5EF4-FFF2-40B4-BE49-F238E27FC236}">
                <a16:creationId xmlns:a16="http://schemas.microsoft.com/office/drawing/2014/main" id="{175CBC4E-203E-7D66-3505-B1A97558EC22}"/>
              </a:ext>
            </a:extLst>
          </p:cNvPr>
          <p:cNvSpPr txBox="1"/>
          <p:nvPr/>
        </p:nvSpPr>
        <p:spPr>
          <a:xfrm>
            <a:off x="6624676" y="3780064"/>
            <a:ext cx="959916" cy="276999"/>
          </a:xfrm>
          <a:prstGeom prst="rect">
            <a:avLst/>
          </a:prstGeom>
          <a:noFill/>
        </p:spPr>
        <p:txBody>
          <a:bodyPr wrap="square" rtlCol="0">
            <a:spAutoFit/>
          </a:bodyPr>
          <a:lstStyle/>
          <a:p>
            <a:pPr algn="ctr"/>
            <a:r>
              <a:rPr lang="en-US" altLang="zh-CN" sz="1200" dirty="0">
                <a:latin typeface="Times New Roman" panose="02020603050405020304" pitchFamily="18" charset="0"/>
                <a:cs typeface="Times New Roman" panose="02020603050405020304" pitchFamily="18" charset="0"/>
              </a:rPr>
              <a:t>Verify</a:t>
            </a:r>
            <a:endParaRPr lang="zh-CN" altLang="en-US" sz="1200" dirty="0">
              <a:latin typeface="Times New Roman" panose="02020603050405020304" pitchFamily="18" charset="0"/>
              <a:cs typeface="Times New Roman" panose="02020603050405020304" pitchFamily="18" charset="0"/>
            </a:endParaRPr>
          </a:p>
        </p:txBody>
      </p:sp>
      <p:sp>
        <p:nvSpPr>
          <p:cNvPr id="161" name="箭头: 右 160">
            <a:extLst>
              <a:ext uri="{FF2B5EF4-FFF2-40B4-BE49-F238E27FC236}">
                <a16:creationId xmlns:a16="http://schemas.microsoft.com/office/drawing/2014/main" id="{81EBF34E-0386-CC5D-B40A-B34790CC144A}"/>
              </a:ext>
            </a:extLst>
          </p:cNvPr>
          <p:cNvSpPr/>
          <p:nvPr/>
        </p:nvSpPr>
        <p:spPr>
          <a:xfrm>
            <a:off x="6951301" y="4048856"/>
            <a:ext cx="343788" cy="222307"/>
          </a:xfrm>
          <a:prstGeom prst="rightArrow">
            <a:avLst/>
          </a:prstGeom>
          <a:solidFill>
            <a:srgbClr val="95A8D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5" name="文本框 174">
            <a:extLst>
              <a:ext uri="{FF2B5EF4-FFF2-40B4-BE49-F238E27FC236}">
                <a16:creationId xmlns:a16="http://schemas.microsoft.com/office/drawing/2014/main" id="{2F595D63-0ECA-2EED-26EB-BE3305FA718B}"/>
              </a:ext>
            </a:extLst>
          </p:cNvPr>
          <p:cNvSpPr txBox="1"/>
          <p:nvPr/>
        </p:nvSpPr>
        <p:spPr>
          <a:xfrm>
            <a:off x="5576981" y="4590204"/>
            <a:ext cx="1840029"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Model without backdoor</a:t>
            </a:r>
          </a:p>
        </p:txBody>
      </p:sp>
      <p:sp>
        <p:nvSpPr>
          <p:cNvPr id="176" name="文本框 175">
            <a:extLst>
              <a:ext uri="{FF2B5EF4-FFF2-40B4-BE49-F238E27FC236}">
                <a16:creationId xmlns:a16="http://schemas.microsoft.com/office/drawing/2014/main" id="{AB4E36CD-98C6-8B93-2099-050F7D078283}"/>
              </a:ext>
            </a:extLst>
          </p:cNvPr>
          <p:cNvSpPr txBox="1"/>
          <p:nvPr/>
        </p:nvSpPr>
        <p:spPr>
          <a:xfrm>
            <a:off x="5979971" y="4750451"/>
            <a:ext cx="740638" cy="276999"/>
          </a:xfrm>
          <a:prstGeom prst="rect">
            <a:avLst/>
          </a:prstGeom>
          <a:noFill/>
        </p:spPr>
        <p:txBody>
          <a:bodyPr wrap="square">
            <a:spAutoFit/>
          </a:bodyPr>
          <a:lstStyle/>
          <a:p>
            <a:r>
              <a:rPr lang="en-US" altLang="zh-CN" sz="1200" dirty="0">
                <a:solidFill>
                  <a:srgbClr val="00B050"/>
                </a:solidFill>
                <a:latin typeface="Times New Roman" panose="02020603050405020304" pitchFamily="18" charset="0"/>
                <a:cs typeface="Times New Roman" panose="02020603050405020304" pitchFamily="18" charset="0"/>
              </a:rPr>
              <a:t>(Secure</a:t>
            </a:r>
            <a:r>
              <a:rPr lang="en-US" altLang="zh-CN" sz="1200" i="0" dirty="0">
                <a:solidFill>
                  <a:srgbClr val="00B050"/>
                </a:solidFill>
                <a:effectLst/>
                <a:latin typeface="Times New Roman" panose="02020603050405020304" pitchFamily="18" charset="0"/>
                <a:cs typeface="Times New Roman" panose="02020603050405020304" pitchFamily="18" charset="0"/>
              </a:rPr>
              <a:t>)</a:t>
            </a:r>
            <a:endParaRPr lang="zh-CN" altLang="en-US" sz="1200" dirty="0">
              <a:solidFill>
                <a:srgbClr val="00B050"/>
              </a:solidFill>
              <a:latin typeface="Times New Roman" panose="02020603050405020304" pitchFamily="18" charset="0"/>
              <a:cs typeface="Times New Roman" panose="02020603050405020304" pitchFamily="18" charset="0"/>
            </a:endParaRPr>
          </a:p>
        </p:txBody>
      </p:sp>
      <p:sp>
        <p:nvSpPr>
          <p:cNvPr id="177" name="箭头: 右 176">
            <a:extLst>
              <a:ext uri="{FF2B5EF4-FFF2-40B4-BE49-F238E27FC236}">
                <a16:creationId xmlns:a16="http://schemas.microsoft.com/office/drawing/2014/main" id="{A79DA7EF-C07E-013D-FB80-41BA932282FB}"/>
              </a:ext>
            </a:extLst>
          </p:cNvPr>
          <p:cNvSpPr/>
          <p:nvPr/>
        </p:nvSpPr>
        <p:spPr>
          <a:xfrm>
            <a:off x="8011827" y="4087653"/>
            <a:ext cx="343788" cy="222307"/>
          </a:xfrm>
          <a:prstGeom prst="rightArrow">
            <a:avLst/>
          </a:prstGeom>
          <a:solidFill>
            <a:srgbClr val="95A8D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8" name="文本框 177">
            <a:extLst>
              <a:ext uri="{FF2B5EF4-FFF2-40B4-BE49-F238E27FC236}">
                <a16:creationId xmlns:a16="http://schemas.microsoft.com/office/drawing/2014/main" id="{A483827A-AF59-CF32-6304-0F49288EEA7B}"/>
              </a:ext>
            </a:extLst>
          </p:cNvPr>
          <p:cNvSpPr txBox="1"/>
          <p:nvPr/>
        </p:nvSpPr>
        <p:spPr>
          <a:xfrm>
            <a:off x="7578536" y="3680735"/>
            <a:ext cx="1107538" cy="461665"/>
          </a:xfrm>
          <a:prstGeom prst="rect">
            <a:avLst/>
          </a:prstGeom>
          <a:noFill/>
        </p:spPr>
        <p:txBody>
          <a:bodyPr wrap="square">
            <a:spAutoFit/>
          </a:bodyPr>
          <a:lstStyle/>
          <a:p>
            <a:pPr algn="ctr"/>
            <a:r>
              <a:rPr lang="en-US" altLang="zh-CN" sz="1200" dirty="0">
                <a:solidFill>
                  <a:srgbClr val="2C2C36"/>
                </a:solidFill>
                <a:latin typeface="Times New Roman" panose="02020603050405020304" pitchFamily="18" charset="0"/>
                <a:cs typeface="Times New Roman" panose="02020603050405020304" pitchFamily="18" charset="0"/>
              </a:rPr>
              <a:t>L</a:t>
            </a:r>
            <a:r>
              <a:rPr lang="en-US" altLang="zh-CN" sz="1200" b="0" i="0" dirty="0">
                <a:solidFill>
                  <a:srgbClr val="2C2C36"/>
                </a:solidFill>
                <a:effectLst/>
                <a:latin typeface="Times New Roman" panose="02020603050405020304" pitchFamily="18" charset="0"/>
                <a:cs typeface="Times New Roman" panose="02020603050405020304" pitchFamily="18" charset="0"/>
              </a:rPr>
              <a:t>eak </a:t>
            </a:r>
          </a:p>
          <a:p>
            <a:pPr algn="ctr"/>
            <a:r>
              <a:rPr lang="en-US" altLang="zh-CN" sz="1200" b="0" i="0" dirty="0">
                <a:solidFill>
                  <a:srgbClr val="2C2C36"/>
                </a:solidFill>
                <a:effectLst/>
                <a:latin typeface="Times New Roman" panose="02020603050405020304" pitchFamily="18" charset="0"/>
                <a:cs typeface="Times New Roman" panose="02020603050405020304" pitchFamily="18" charset="0"/>
              </a:rPr>
              <a:t>traces</a:t>
            </a:r>
            <a:endParaRPr lang="zh-CN" altLang="en-US" sz="1200" dirty="0">
              <a:latin typeface="Times New Roman" panose="02020603050405020304" pitchFamily="18" charset="0"/>
              <a:cs typeface="Times New Roman" panose="02020603050405020304" pitchFamily="18" charset="0"/>
            </a:endParaRPr>
          </a:p>
        </p:txBody>
      </p:sp>
      <p:sp>
        <p:nvSpPr>
          <p:cNvPr id="180" name="文本框 179">
            <a:extLst>
              <a:ext uri="{FF2B5EF4-FFF2-40B4-BE49-F238E27FC236}">
                <a16:creationId xmlns:a16="http://schemas.microsoft.com/office/drawing/2014/main" id="{64AF83EE-1F8E-6622-F5C6-0B12BE8B4965}"/>
              </a:ext>
            </a:extLst>
          </p:cNvPr>
          <p:cNvSpPr txBox="1"/>
          <p:nvPr/>
        </p:nvSpPr>
        <p:spPr>
          <a:xfrm>
            <a:off x="8315754" y="4350649"/>
            <a:ext cx="825867"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Adversary</a:t>
            </a:r>
            <a:endParaRPr lang="zh-CN" altLang="en-US" sz="1200" dirty="0">
              <a:latin typeface="Times New Roman" panose="02020603050405020304" pitchFamily="18" charset="0"/>
              <a:cs typeface="Times New Roman" panose="02020603050405020304" pitchFamily="18" charset="0"/>
            </a:endParaRPr>
          </a:p>
        </p:txBody>
      </p:sp>
      <p:sp>
        <p:nvSpPr>
          <p:cNvPr id="182" name="文本框 181">
            <a:extLst>
              <a:ext uri="{FF2B5EF4-FFF2-40B4-BE49-F238E27FC236}">
                <a16:creationId xmlns:a16="http://schemas.microsoft.com/office/drawing/2014/main" id="{BE22715B-23A0-3394-67F6-F943F4B54180}"/>
              </a:ext>
            </a:extLst>
          </p:cNvPr>
          <p:cNvSpPr txBox="1"/>
          <p:nvPr/>
        </p:nvSpPr>
        <p:spPr>
          <a:xfrm>
            <a:off x="6989748" y="3318690"/>
            <a:ext cx="1489303"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Legal  manipulation</a:t>
            </a:r>
            <a:endParaRPr lang="zh-CN" altLang="en-US" sz="1200" dirty="0">
              <a:latin typeface="Times New Roman" panose="02020603050405020304" pitchFamily="18" charset="0"/>
              <a:cs typeface="Times New Roman" panose="02020603050405020304" pitchFamily="18" charset="0"/>
            </a:endParaRPr>
          </a:p>
        </p:txBody>
      </p:sp>
      <p:sp>
        <p:nvSpPr>
          <p:cNvPr id="186" name="文本框 185">
            <a:extLst>
              <a:ext uri="{FF2B5EF4-FFF2-40B4-BE49-F238E27FC236}">
                <a16:creationId xmlns:a16="http://schemas.microsoft.com/office/drawing/2014/main" id="{B457F263-A295-A307-935C-F7B8AB38A8DD}"/>
              </a:ext>
            </a:extLst>
          </p:cNvPr>
          <p:cNvSpPr txBox="1"/>
          <p:nvPr/>
        </p:nvSpPr>
        <p:spPr>
          <a:xfrm>
            <a:off x="3789662" y="2232451"/>
            <a:ext cx="642548" cy="276999"/>
          </a:xfrm>
          <a:prstGeom prst="rect">
            <a:avLst/>
          </a:prstGeom>
          <a:noFill/>
        </p:spPr>
        <p:txBody>
          <a:bodyPr wrap="none" rtlCol="0">
            <a:spAutoFit/>
          </a:bodyPr>
          <a:lstStyle/>
          <a:p>
            <a:r>
              <a:rPr lang="en-US" altLang="zh-CN" sz="1200" dirty="0">
                <a:solidFill>
                  <a:srgbClr val="FF0000"/>
                </a:solidFill>
                <a:latin typeface="Times New Roman" panose="02020603050405020304" pitchFamily="18" charset="0"/>
                <a:cs typeface="Times New Roman" panose="02020603050405020304" pitchFamily="18" charset="0"/>
              </a:rPr>
              <a:t>Trigger</a:t>
            </a:r>
            <a:endParaRPr lang="zh-CN" altLang="en-US" sz="1200" dirty="0">
              <a:solidFill>
                <a:srgbClr val="FF0000"/>
              </a:solidFill>
              <a:latin typeface="Times New Roman" panose="02020603050405020304" pitchFamily="18" charset="0"/>
              <a:cs typeface="Times New Roman" panose="02020603050405020304" pitchFamily="18" charset="0"/>
            </a:endParaRPr>
          </a:p>
        </p:txBody>
      </p:sp>
      <p:sp>
        <p:nvSpPr>
          <p:cNvPr id="237" name="文本框 236">
            <a:extLst>
              <a:ext uri="{FF2B5EF4-FFF2-40B4-BE49-F238E27FC236}">
                <a16:creationId xmlns:a16="http://schemas.microsoft.com/office/drawing/2014/main" id="{8863E325-E91E-E90E-B4C9-8E00E4C44A1D}"/>
              </a:ext>
            </a:extLst>
          </p:cNvPr>
          <p:cNvSpPr txBox="1"/>
          <p:nvPr/>
        </p:nvSpPr>
        <p:spPr>
          <a:xfrm>
            <a:off x="7907785" y="1467163"/>
            <a:ext cx="631848" cy="461665"/>
          </a:xfrm>
          <a:prstGeom prst="rect">
            <a:avLst/>
          </a:prstGeom>
          <a:noFill/>
        </p:spPr>
        <p:txBody>
          <a:bodyPr wrap="square">
            <a:spAutoFit/>
          </a:bodyPr>
          <a:lstStyle/>
          <a:p>
            <a:pPr algn="ctr"/>
            <a:r>
              <a:rPr lang="en-US" altLang="zh-CN" sz="1200" dirty="0">
                <a:solidFill>
                  <a:srgbClr val="2C2C36"/>
                </a:solidFill>
                <a:latin typeface="Times New Roman" panose="02020603050405020304" pitchFamily="18" charset="0"/>
                <a:cs typeface="Times New Roman" panose="02020603050405020304" pitchFamily="18" charset="0"/>
              </a:rPr>
              <a:t>L</a:t>
            </a:r>
            <a:r>
              <a:rPr lang="en-US" altLang="zh-CN" sz="1200" b="0" i="0" dirty="0">
                <a:solidFill>
                  <a:srgbClr val="2C2C36"/>
                </a:solidFill>
                <a:effectLst/>
                <a:latin typeface="Times New Roman" panose="02020603050405020304" pitchFamily="18" charset="0"/>
                <a:cs typeface="Times New Roman" panose="02020603050405020304" pitchFamily="18" charset="0"/>
              </a:rPr>
              <a:t>eak </a:t>
            </a:r>
          </a:p>
          <a:p>
            <a:pPr algn="ctr"/>
            <a:r>
              <a:rPr lang="en-US" altLang="zh-CN" sz="1200" b="0" i="0" dirty="0">
                <a:solidFill>
                  <a:srgbClr val="2C2C36"/>
                </a:solidFill>
                <a:effectLst/>
                <a:latin typeface="Times New Roman" panose="02020603050405020304" pitchFamily="18" charset="0"/>
                <a:cs typeface="Times New Roman" panose="02020603050405020304" pitchFamily="18" charset="0"/>
              </a:rPr>
              <a:t>traces</a:t>
            </a:r>
            <a:endParaRPr lang="zh-CN" altLang="en-US" sz="1200" dirty="0">
              <a:latin typeface="Times New Roman" panose="02020603050405020304" pitchFamily="18" charset="0"/>
              <a:cs typeface="Times New Roman" panose="02020603050405020304" pitchFamily="18" charset="0"/>
            </a:endParaRPr>
          </a:p>
        </p:txBody>
      </p:sp>
      <p:sp>
        <p:nvSpPr>
          <p:cNvPr id="2" name="文本框 1">
            <a:extLst>
              <a:ext uri="{FF2B5EF4-FFF2-40B4-BE49-F238E27FC236}">
                <a16:creationId xmlns:a16="http://schemas.microsoft.com/office/drawing/2014/main" id="{C635FD07-9B83-B6A9-72B4-4A841938ABE7}"/>
              </a:ext>
            </a:extLst>
          </p:cNvPr>
          <p:cNvSpPr txBox="1"/>
          <p:nvPr/>
        </p:nvSpPr>
        <p:spPr>
          <a:xfrm>
            <a:off x="3595319" y="752275"/>
            <a:ext cx="3901646"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(a) Existing backdoor-based watermarking methods</a:t>
            </a:r>
            <a:endParaRPr lang="zh-CN" altLang="en-US" sz="1400" dirty="0">
              <a:latin typeface="Times New Roman" panose="02020603050405020304" pitchFamily="18" charset="0"/>
              <a:cs typeface="Times New Roman" panose="02020603050405020304" pitchFamily="18" charset="0"/>
            </a:endParaRPr>
          </a:p>
        </p:txBody>
      </p:sp>
      <p:sp>
        <p:nvSpPr>
          <p:cNvPr id="3" name="文本框 2">
            <a:extLst>
              <a:ext uri="{FF2B5EF4-FFF2-40B4-BE49-F238E27FC236}">
                <a16:creationId xmlns:a16="http://schemas.microsoft.com/office/drawing/2014/main" id="{5AD239B1-538B-C2C0-97CF-9E88DA03E0AE}"/>
              </a:ext>
            </a:extLst>
          </p:cNvPr>
          <p:cNvSpPr txBox="1"/>
          <p:nvPr/>
        </p:nvSpPr>
        <p:spPr>
          <a:xfrm>
            <a:off x="3163792" y="3025275"/>
            <a:ext cx="5615640"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(b) Injection-free transferable dataset ownership verification scheme (Ours)</a:t>
            </a:r>
            <a:endParaRPr lang="zh-CN" altLang="en-US" sz="1400" dirty="0">
              <a:latin typeface="Times New Roman" panose="02020603050405020304" pitchFamily="18" charset="0"/>
              <a:cs typeface="Times New Roman" panose="02020603050405020304" pitchFamily="18" charset="0"/>
            </a:endParaRPr>
          </a:p>
        </p:txBody>
      </p:sp>
      <p:cxnSp>
        <p:nvCxnSpPr>
          <p:cNvPr id="22" name="直接连接符 21">
            <a:extLst>
              <a:ext uri="{FF2B5EF4-FFF2-40B4-BE49-F238E27FC236}">
                <a16:creationId xmlns:a16="http://schemas.microsoft.com/office/drawing/2014/main" id="{52BE87DA-1C64-0F17-F820-C0434211231C}"/>
              </a:ext>
            </a:extLst>
          </p:cNvPr>
          <p:cNvCxnSpPr>
            <a:cxnSpLocks/>
            <a:stCxn id="192" idx="2"/>
            <a:endCxn id="174" idx="6"/>
          </p:cNvCxnSpPr>
          <p:nvPr/>
        </p:nvCxnSpPr>
        <p:spPr>
          <a:xfrm flipH="1">
            <a:off x="4039415" y="2199789"/>
            <a:ext cx="87444" cy="7257"/>
          </a:xfrm>
          <a:prstGeom prst="line">
            <a:avLst/>
          </a:prstGeom>
          <a:ln w="12700">
            <a:solidFill>
              <a:srgbClr val="FF0000"/>
            </a:solidFill>
          </a:ln>
        </p:spPr>
        <p:style>
          <a:lnRef idx="2">
            <a:schemeClr val="dk1"/>
          </a:lnRef>
          <a:fillRef idx="0">
            <a:schemeClr val="dk1"/>
          </a:fillRef>
          <a:effectRef idx="1">
            <a:schemeClr val="dk1"/>
          </a:effectRef>
          <a:fontRef idx="minor">
            <a:schemeClr val="tx1"/>
          </a:fontRef>
        </p:style>
      </p:cxnSp>
      <p:sp>
        <p:nvSpPr>
          <p:cNvPr id="49" name="椭圆 48">
            <a:extLst>
              <a:ext uri="{FF2B5EF4-FFF2-40B4-BE49-F238E27FC236}">
                <a16:creationId xmlns:a16="http://schemas.microsoft.com/office/drawing/2014/main" id="{2F98C66B-16A1-91B4-D460-F00B76F18180}"/>
              </a:ext>
            </a:extLst>
          </p:cNvPr>
          <p:cNvSpPr/>
          <p:nvPr/>
        </p:nvSpPr>
        <p:spPr>
          <a:xfrm>
            <a:off x="4350272" y="2074808"/>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62" name="椭圆 61">
            <a:extLst>
              <a:ext uri="{FF2B5EF4-FFF2-40B4-BE49-F238E27FC236}">
                <a16:creationId xmlns:a16="http://schemas.microsoft.com/office/drawing/2014/main" id="{877CE4EE-1F43-2725-1454-B5137FB148E4}"/>
              </a:ext>
            </a:extLst>
          </p:cNvPr>
          <p:cNvSpPr/>
          <p:nvPr/>
        </p:nvSpPr>
        <p:spPr>
          <a:xfrm>
            <a:off x="4160708" y="1665792"/>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64" name="椭圆 63">
            <a:extLst>
              <a:ext uri="{FF2B5EF4-FFF2-40B4-BE49-F238E27FC236}">
                <a16:creationId xmlns:a16="http://schemas.microsoft.com/office/drawing/2014/main" id="{19EB8062-272E-8341-5C32-76892B746852}"/>
              </a:ext>
            </a:extLst>
          </p:cNvPr>
          <p:cNvSpPr/>
          <p:nvPr/>
        </p:nvSpPr>
        <p:spPr>
          <a:xfrm>
            <a:off x="5156745" y="1943195"/>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02" name="椭圆 101">
            <a:extLst>
              <a:ext uri="{FF2B5EF4-FFF2-40B4-BE49-F238E27FC236}">
                <a16:creationId xmlns:a16="http://schemas.microsoft.com/office/drawing/2014/main" id="{CA2CDC92-0C3C-71CC-90F9-613B203DDC93}"/>
              </a:ext>
            </a:extLst>
          </p:cNvPr>
          <p:cNvSpPr/>
          <p:nvPr/>
        </p:nvSpPr>
        <p:spPr>
          <a:xfrm>
            <a:off x="5077460" y="1445873"/>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04" name="文本框 103">
            <a:extLst>
              <a:ext uri="{FF2B5EF4-FFF2-40B4-BE49-F238E27FC236}">
                <a16:creationId xmlns:a16="http://schemas.microsoft.com/office/drawing/2014/main" id="{79EF8AE5-8210-2197-E88B-2DC535CBF67D}"/>
              </a:ext>
            </a:extLst>
          </p:cNvPr>
          <p:cNvSpPr txBox="1"/>
          <p:nvPr/>
        </p:nvSpPr>
        <p:spPr>
          <a:xfrm>
            <a:off x="5076158" y="1858549"/>
            <a:ext cx="292068" cy="276999"/>
          </a:xfrm>
          <a:prstGeom prst="rect">
            <a:avLst/>
          </a:prstGeom>
          <a:noFill/>
        </p:spPr>
        <p:txBody>
          <a:bodyPr wrap="non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sp>
        <p:nvSpPr>
          <p:cNvPr id="105" name="文本框 104">
            <a:extLst>
              <a:ext uri="{FF2B5EF4-FFF2-40B4-BE49-F238E27FC236}">
                <a16:creationId xmlns:a16="http://schemas.microsoft.com/office/drawing/2014/main" id="{A8FE7EF6-5D1D-2D8D-8FB3-E1A0BC440FFE}"/>
              </a:ext>
            </a:extLst>
          </p:cNvPr>
          <p:cNvSpPr txBox="1"/>
          <p:nvPr/>
        </p:nvSpPr>
        <p:spPr>
          <a:xfrm>
            <a:off x="4089718" y="1560247"/>
            <a:ext cx="274434" cy="307777"/>
          </a:xfrm>
          <a:prstGeom prst="rect">
            <a:avLst/>
          </a:prstGeom>
          <a:noFill/>
        </p:spPr>
        <p:txBody>
          <a:bodyPr wrap="none" rtlCol="0">
            <a:spAutoFit/>
          </a:bodyPr>
          <a:lstStyle/>
          <a:p>
            <a:r>
              <a:rPr lang="en-US" altLang="zh-CN" sz="1400" b="1" dirty="0"/>
              <a:t>-</a:t>
            </a:r>
            <a:endParaRPr lang="zh-CN" altLang="en-US" sz="1400" b="1" dirty="0"/>
          </a:p>
        </p:txBody>
      </p:sp>
      <p:sp>
        <p:nvSpPr>
          <p:cNvPr id="106" name="文本框 105">
            <a:extLst>
              <a:ext uri="{FF2B5EF4-FFF2-40B4-BE49-F238E27FC236}">
                <a16:creationId xmlns:a16="http://schemas.microsoft.com/office/drawing/2014/main" id="{A1D97114-7343-41AE-C1FF-DAFC7AD6B77D}"/>
              </a:ext>
            </a:extLst>
          </p:cNvPr>
          <p:cNvSpPr txBox="1"/>
          <p:nvPr/>
        </p:nvSpPr>
        <p:spPr>
          <a:xfrm>
            <a:off x="4353014" y="1228798"/>
            <a:ext cx="274434" cy="307777"/>
          </a:xfrm>
          <a:prstGeom prst="rect">
            <a:avLst/>
          </a:prstGeom>
          <a:noFill/>
        </p:spPr>
        <p:txBody>
          <a:bodyPr wrap="none" rtlCol="0">
            <a:spAutoFit/>
          </a:bodyPr>
          <a:lstStyle/>
          <a:p>
            <a:r>
              <a:rPr lang="en-US" altLang="zh-CN" sz="1400" b="1" dirty="0"/>
              <a:t>-</a:t>
            </a:r>
            <a:endParaRPr lang="zh-CN" altLang="en-US" sz="1400" b="1" dirty="0"/>
          </a:p>
        </p:txBody>
      </p:sp>
      <p:sp>
        <p:nvSpPr>
          <p:cNvPr id="108" name="文本框 107">
            <a:extLst>
              <a:ext uri="{FF2B5EF4-FFF2-40B4-BE49-F238E27FC236}">
                <a16:creationId xmlns:a16="http://schemas.microsoft.com/office/drawing/2014/main" id="{ABCA2D21-539F-D182-C01F-1DFD25593728}"/>
              </a:ext>
            </a:extLst>
          </p:cNvPr>
          <p:cNvSpPr txBox="1"/>
          <p:nvPr/>
        </p:nvSpPr>
        <p:spPr>
          <a:xfrm>
            <a:off x="4644973" y="1617582"/>
            <a:ext cx="292068" cy="276999"/>
          </a:xfrm>
          <a:prstGeom prst="rect">
            <a:avLst/>
          </a:prstGeom>
          <a:noFill/>
        </p:spPr>
        <p:txBody>
          <a:bodyPr wrap="non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cxnSp>
        <p:nvCxnSpPr>
          <p:cNvPr id="113" name="直接连接符 112">
            <a:extLst>
              <a:ext uri="{FF2B5EF4-FFF2-40B4-BE49-F238E27FC236}">
                <a16:creationId xmlns:a16="http://schemas.microsoft.com/office/drawing/2014/main" id="{BE0CBBC0-D2B5-EC09-B083-81DE0DDC5C6C}"/>
              </a:ext>
            </a:extLst>
          </p:cNvPr>
          <p:cNvCxnSpPr>
            <a:cxnSpLocks/>
          </p:cNvCxnSpPr>
          <p:nvPr/>
        </p:nvCxnSpPr>
        <p:spPr>
          <a:xfrm flipH="1">
            <a:off x="4799639" y="1400025"/>
            <a:ext cx="34728" cy="311085"/>
          </a:xfrm>
          <a:prstGeom prst="line">
            <a:avLst/>
          </a:prstGeom>
        </p:spPr>
        <p:style>
          <a:lnRef idx="2">
            <a:schemeClr val="dk1"/>
          </a:lnRef>
          <a:fillRef idx="0">
            <a:schemeClr val="dk1"/>
          </a:fillRef>
          <a:effectRef idx="1">
            <a:schemeClr val="dk1"/>
          </a:effectRef>
          <a:fontRef idx="minor">
            <a:schemeClr val="tx1"/>
          </a:fontRef>
        </p:style>
      </p:cxnSp>
      <p:sp>
        <p:nvSpPr>
          <p:cNvPr id="174" name="椭圆 173">
            <a:extLst>
              <a:ext uri="{FF2B5EF4-FFF2-40B4-BE49-F238E27FC236}">
                <a16:creationId xmlns:a16="http://schemas.microsoft.com/office/drawing/2014/main" id="{FC90512D-0A72-DEA3-0777-D84E80E5390F}"/>
              </a:ext>
            </a:extLst>
          </p:cNvPr>
          <p:cNvSpPr/>
          <p:nvPr/>
        </p:nvSpPr>
        <p:spPr>
          <a:xfrm>
            <a:off x="3961443" y="2168060"/>
            <a:ext cx="77972" cy="77972"/>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90" name="直接连接符 189">
            <a:extLst>
              <a:ext uri="{FF2B5EF4-FFF2-40B4-BE49-F238E27FC236}">
                <a16:creationId xmlns:a16="http://schemas.microsoft.com/office/drawing/2014/main" id="{373DD832-E9E2-6226-ECB9-E14B81D8158D}"/>
              </a:ext>
            </a:extLst>
          </p:cNvPr>
          <p:cNvCxnSpPr>
            <a:cxnSpLocks/>
            <a:stCxn id="192" idx="0"/>
            <a:endCxn id="191" idx="5"/>
          </p:cNvCxnSpPr>
          <p:nvPr/>
        </p:nvCxnSpPr>
        <p:spPr>
          <a:xfrm flipH="1" flipV="1">
            <a:off x="4078342" y="2096496"/>
            <a:ext cx="87503" cy="64307"/>
          </a:xfrm>
          <a:prstGeom prst="line">
            <a:avLst/>
          </a:prstGeom>
          <a:ln w="12700">
            <a:solidFill>
              <a:srgbClr val="FF0000"/>
            </a:solidFill>
          </a:ln>
        </p:spPr>
        <p:style>
          <a:lnRef idx="2">
            <a:schemeClr val="dk1"/>
          </a:lnRef>
          <a:fillRef idx="0">
            <a:schemeClr val="dk1"/>
          </a:fillRef>
          <a:effectRef idx="1">
            <a:schemeClr val="dk1"/>
          </a:effectRef>
          <a:fontRef idx="minor">
            <a:schemeClr val="tx1"/>
          </a:fontRef>
        </p:style>
      </p:cxnSp>
      <p:sp>
        <p:nvSpPr>
          <p:cNvPr id="191" name="椭圆 190">
            <a:extLst>
              <a:ext uri="{FF2B5EF4-FFF2-40B4-BE49-F238E27FC236}">
                <a16:creationId xmlns:a16="http://schemas.microsoft.com/office/drawing/2014/main" id="{741B664F-84AD-7069-F1B0-CCD6EBDBCEAC}"/>
              </a:ext>
            </a:extLst>
          </p:cNvPr>
          <p:cNvSpPr/>
          <p:nvPr/>
        </p:nvSpPr>
        <p:spPr>
          <a:xfrm>
            <a:off x="4011789" y="2029943"/>
            <a:ext cx="77972" cy="77972"/>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2" name="椭圆 191">
            <a:extLst>
              <a:ext uri="{FF2B5EF4-FFF2-40B4-BE49-F238E27FC236}">
                <a16:creationId xmlns:a16="http://schemas.microsoft.com/office/drawing/2014/main" id="{B81F72F4-2337-EACB-0998-9A15808B7660}"/>
              </a:ext>
            </a:extLst>
          </p:cNvPr>
          <p:cNvSpPr/>
          <p:nvPr/>
        </p:nvSpPr>
        <p:spPr>
          <a:xfrm>
            <a:off x="4126859" y="2160803"/>
            <a:ext cx="77972" cy="77972"/>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9" name="椭圆 208">
            <a:extLst>
              <a:ext uri="{FF2B5EF4-FFF2-40B4-BE49-F238E27FC236}">
                <a16:creationId xmlns:a16="http://schemas.microsoft.com/office/drawing/2014/main" id="{98C5FCD5-127D-5ED6-BB09-279CD7F67724}"/>
              </a:ext>
            </a:extLst>
          </p:cNvPr>
          <p:cNvSpPr/>
          <p:nvPr/>
        </p:nvSpPr>
        <p:spPr>
          <a:xfrm>
            <a:off x="3895137" y="2000391"/>
            <a:ext cx="350418" cy="327162"/>
          </a:xfrm>
          <a:prstGeom prst="ellipse">
            <a:avLst/>
          </a:prstGeom>
          <a:noFill/>
          <a:ln>
            <a:solidFill>
              <a:srgbClr val="FF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23" name="直接箭头连接符 222">
            <a:extLst>
              <a:ext uri="{FF2B5EF4-FFF2-40B4-BE49-F238E27FC236}">
                <a16:creationId xmlns:a16="http://schemas.microsoft.com/office/drawing/2014/main" id="{7440861A-D4C0-6F95-253D-8F67F34271A0}"/>
              </a:ext>
            </a:extLst>
          </p:cNvPr>
          <p:cNvCxnSpPr>
            <a:cxnSpLocks/>
          </p:cNvCxnSpPr>
          <p:nvPr/>
        </p:nvCxnSpPr>
        <p:spPr>
          <a:xfrm>
            <a:off x="3994220" y="2643984"/>
            <a:ext cx="194413"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36" name="文本框 235">
            <a:extLst>
              <a:ext uri="{FF2B5EF4-FFF2-40B4-BE49-F238E27FC236}">
                <a16:creationId xmlns:a16="http://schemas.microsoft.com/office/drawing/2014/main" id="{333D9910-64F4-502D-FBB1-0C29A45824FB}"/>
              </a:ext>
            </a:extLst>
          </p:cNvPr>
          <p:cNvSpPr txBox="1"/>
          <p:nvPr/>
        </p:nvSpPr>
        <p:spPr>
          <a:xfrm>
            <a:off x="4092020" y="2415460"/>
            <a:ext cx="1669038" cy="461665"/>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From n</a:t>
            </a:r>
            <a:r>
              <a:rPr lang="zh-CN" altLang="en-US" sz="1200" dirty="0">
                <a:latin typeface="Times New Roman" panose="02020603050405020304" pitchFamily="18" charset="0"/>
                <a:cs typeface="Times New Roman" panose="02020603050405020304" pitchFamily="18" charset="0"/>
              </a:rPr>
              <a:t>egative</a:t>
            </a:r>
            <a:r>
              <a:rPr lang="en-US" altLang="zh-CN" sz="1200" dirty="0">
                <a:latin typeface="Times New Roman" panose="02020603050405020304" pitchFamily="18" charset="0"/>
                <a:cs typeface="Times New Roman" panose="02020603050405020304" pitchFamily="18" charset="0"/>
              </a:rPr>
              <a:t> labels</a:t>
            </a:r>
          </a:p>
          <a:p>
            <a:r>
              <a:rPr lang="en-US" altLang="zh-CN" sz="1200" dirty="0">
                <a:latin typeface="Times New Roman" panose="02020603050405020304" pitchFamily="18" charset="0"/>
                <a:cs typeface="Times New Roman" panose="02020603050405020304" pitchFamily="18" charset="0"/>
              </a:rPr>
              <a:t>to </a:t>
            </a:r>
            <a:r>
              <a:rPr lang="en-US" altLang="zh-CN" sz="1200" dirty="0">
                <a:solidFill>
                  <a:srgbClr val="FF0000"/>
                </a:solidFill>
                <a:latin typeface="Times New Roman" panose="02020603050405020304" pitchFamily="18" charset="0"/>
                <a:cs typeface="Times New Roman" panose="02020603050405020304" pitchFamily="18" charset="0"/>
              </a:rPr>
              <a:t>positive</a:t>
            </a:r>
            <a:r>
              <a:rPr lang="en-US" altLang="zh-CN" sz="1200" dirty="0">
                <a:latin typeface="Times New Roman" panose="02020603050405020304" pitchFamily="18" charset="0"/>
                <a:cs typeface="Times New Roman" panose="02020603050405020304" pitchFamily="18" charset="0"/>
              </a:rPr>
              <a:t> labels</a:t>
            </a:r>
            <a:endParaRPr lang="zh-CN" altLang="en-US" sz="1200" dirty="0">
              <a:solidFill>
                <a:srgbClr val="FF0000"/>
              </a:solidFill>
              <a:latin typeface="Times New Roman" panose="02020603050405020304" pitchFamily="18" charset="0"/>
              <a:cs typeface="Times New Roman" panose="02020603050405020304" pitchFamily="18" charset="0"/>
            </a:endParaRPr>
          </a:p>
        </p:txBody>
      </p:sp>
      <p:sp>
        <p:nvSpPr>
          <p:cNvPr id="242" name="椭圆 241">
            <a:extLst>
              <a:ext uri="{FF2B5EF4-FFF2-40B4-BE49-F238E27FC236}">
                <a16:creationId xmlns:a16="http://schemas.microsoft.com/office/drawing/2014/main" id="{CB057DED-5694-60A7-065F-A2B9FE5915F4}"/>
              </a:ext>
            </a:extLst>
          </p:cNvPr>
          <p:cNvSpPr/>
          <p:nvPr/>
        </p:nvSpPr>
        <p:spPr>
          <a:xfrm>
            <a:off x="4776780" y="1311607"/>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54" name="文本框 253">
            <a:extLst>
              <a:ext uri="{FF2B5EF4-FFF2-40B4-BE49-F238E27FC236}">
                <a16:creationId xmlns:a16="http://schemas.microsoft.com/office/drawing/2014/main" id="{68FB66A3-CBA0-1218-458D-2EFF8A88BB4D}"/>
              </a:ext>
            </a:extLst>
          </p:cNvPr>
          <p:cNvSpPr txBox="1"/>
          <p:nvPr/>
        </p:nvSpPr>
        <p:spPr>
          <a:xfrm>
            <a:off x="2264863" y="709996"/>
            <a:ext cx="642548"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Trigger</a:t>
            </a:r>
            <a:endParaRPr lang="zh-CN" altLang="en-US" sz="1200" dirty="0">
              <a:latin typeface="Times New Roman" panose="02020603050405020304" pitchFamily="18" charset="0"/>
              <a:cs typeface="Times New Roman" panose="02020603050405020304" pitchFamily="18" charset="0"/>
            </a:endParaRPr>
          </a:p>
        </p:txBody>
      </p:sp>
      <p:cxnSp>
        <p:nvCxnSpPr>
          <p:cNvPr id="256" name="直接连接符 255">
            <a:extLst>
              <a:ext uri="{FF2B5EF4-FFF2-40B4-BE49-F238E27FC236}">
                <a16:creationId xmlns:a16="http://schemas.microsoft.com/office/drawing/2014/main" id="{4A8EC438-3FA4-B5A8-8BB8-19D9DB7712DA}"/>
              </a:ext>
            </a:extLst>
          </p:cNvPr>
          <p:cNvCxnSpPr>
            <a:cxnSpLocks/>
            <a:stCxn id="6" idx="1"/>
            <a:endCxn id="6" idx="3"/>
          </p:cNvCxnSpPr>
          <p:nvPr/>
        </p:nvCxnSpPr>
        <p:spPr>
          <a:xfrm>
            <a:off x="1993012" y="3083407"/>
            <a:ext cx="7148609" cy="0"/>
          </a:xfrm>
          <a:prstGeom prst="line">
            <a:avLst/>
          </a:prstGeom>
          <a:ln>
            <a:solidFill>
              <a:schemeClr val="tx1">
                <a:lumMod val="95000"/>
                <a:lumOff val="5000"/>
              </a:schemeClr>
            </a:solidFill>
          </a:ln>
        </p:spPr>
        <p:style>
          <a:lnRef idx="2">
            <a:schemeClr val="dk1"/>
          </a:lnRef>
          <a:fillRef idx="0">
            <a:schemeClr val="dk1"/>
          </a:fillRef>
          <a:effectRef idx="1">
            <a:schemeClr val="dk1"/>
          </a:effectRef>
          <a:fontRef idx="minor">
            <a:schemeClr val="tx1"/>
          </a:fontRef>
        </p:style>
      </p:cxnSp>
      <p:sp>
        <p:nvSpPr>
          <p:cNvPr id="259" name="椭圆 258">
            <a:extLst>
              <a:ext uri="{FF2B5EF4-FFF2-40B4-BE49-F238E27FC236}">
                <a16:creationId xmlns:a16="http://schemas.microsoft.com/office/drawing/2014/main" id="{897AE508-21E1-06BD-1DA7-FD0472AD3C9D}"/>
              </a:ext>
            </a:extLst>
          </p:cNvPr>
          <p:cNvSpPr/>
          <p:nvPr/>
        </p:nvSpPr>
        <p:spPr>
          <a:xfrm>
            <a:off x="2055941" y="1019050"/>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03" name="文本框 102">
            <a:extLst>
              <a:ext uri="{FF2B5EF4-FFF2-40B4-BE49-F238E27FC236}">
                <a16:creationId xmlns:a16="http://schemas.microsoft.com/office/drawing/2014/main" id="{B7C89C97-B6CC-1137-6B19-B932967F3961}"/>
              </a:ext>
            </a:extLst>
          </p:cNvPr>
          <p:cNvSpPr txBox="1"/>
          <p:nvPr/>
        </p:nvSpPr>
        <p:spPr>
          <a:xfrm>
            <a:off x="1976541" y="949512"/>
            <a:ext cx="292068" cy="276999"/>
          </a:xfrm>
          <a:prstGeom prst="rect">
            <a:avLst/>
          </a:prstGeom>
          <a:noFill/>
        </p:spPr>
        <p:txBody>
          <a:bodyPr wrap="non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sp>
        <p:nvSpPr>
          <p:cNvPr id="260" name="椭圆 259">
            <a:extLst>
              <a:ext uri="{FF2B5EF4-FFF2-40B4-BE49-F238E27FC236}">
                <a16:creationId xmlns:a16="http://schemas.microsoft.com/office/drawing/2014/main" id="{E22D4898-1FB9-FDCE-1B31-64A222187731}"/>
              </a:ext>
            </a:extLst>
          </p:cNvPr>
          <p:cNvSpPr/>
          <p:nvPr/>
        </p:nvSpPr>
        <p:spPr>
          <a:xfrm>
            <a:off x="2056590" y="1187315"/>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61" name="文本框 260">
            <a:extLst>
              <a:ext uri="{FF2B5EF4-FFF2-40B4-BE49-F238E27FC236}">
                <a16:creationId xmlns:a16="http://schemas.microsoft.com/office/drawing/2014/main" id="{76A254A4-0DA0-1AA8-6EA7-E9C249B14597}"/>
              </a:ext>
            </a:extLst>
          </p:cNvPr>
          <p:cNvSpPr txBox="1"/>
          <p:nvPr/>
        </p:nvSpPr>
        <p:spPr>
          <a:xfrm flipH="1">
            <a:off x="1986481" y="1093887"/>
            <a:ext cx="227765" cy="307777"/>
          </a:xfrm>
          <a:prstGeom prst="rect">
            <a:avLst/>
          </a:prstGeom>
          <a:noFill/>
        </p:spPr>
        <p:txBody>
          <a:bodyPr wrap="square" rtlCol="0">
            <a:spAutoFit/>
          </a:bodyPr>
          <a:lstStyle/>
          <a:p>
            <a:r>
              <a:rPr lang="en-US" altLang="zh-CN" sz="1400" b="1" dirty="0"/>
              <a:t>-</a:t>
            </a:r>
            <a:endParaRPr lang="zh-CN" altLang="en-US" sz="1400" b="1" dirty="0"/>
          </a:p>
        </p:txBody>
      </p:sp>
      <p:sp>
        <p:nvSpPr>
          <p:cNvPr id="263" name="椭圆 262">
            <a:extLst>
              <a:ext uri="{FF2B5EF4-FFF2-40B4-BE49-F238E27FC236}">
                <a16:creationId xmlns:a16="http://schemas.microsoft.com/office/drawing/2014/main" id="{FA0249F9-BA70-E51C-7ADF-C5C7645DF9F2}"/>
              </a:ext>
            </a:extLst>
          </p:cNvPr>
          <p:cNvSpPr/>
          <p:nvPr/>
        </p:nvSpPr>
        <p:spPr>
          <a:xfrm>
            <a:off x="2211731" y="1359436"/>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64" name="椭圆 263">
            <a:extLst>
              <a:ext uri="{FF2B5EF4-FFF2-40B4-BE49-F238E27FC236}">
                <a16:creationId xmlns:a16="http://schemas.microsoft.com/office/drawing/2014/main" id="{BFD15F3D-05F5-89F0-BB0E-30EEF7A39B26}"/>
              </a:ext>
            </a:extLst>
          </p:cNvPr>
          <p:cNvSpPr/>
          <p:nvPr/>
        </p:nvSpPr>
        <p:spPr>
          <a:xfrm>
            <a:off x="2060471" y="1364261"/>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65" name="文本框 264">
            <a:extLst>
              <a:ext uri="{FF2B5EF4-FFF2-40B4-BE49-F238E27FC236}">
                <a16:creationId xmlns:a16="http://schemas.microsoft.com/office/drawing/2014/main" id="{BC5BE024-A3E3-F018-A0B4-1335E498509A}"/>
              </a:ext>
            </a:extLst>
          </p:cNvPr>
          <p:cNvSpPr txBox="1"/>
          <p:nvPr/>
        </p:nvSpPr>
        <p:spPr>
          <a:xfrm>
            <a:off x="2280346" y="1277716"/>
            <a:ext cx="819455"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Unlabeled</a:t>
            </a:r>
            <a:endParaRPr lang="zh-CN" altLang="en-US" sz="1200" dirty="0">
              <a:latin typeface="Times New Roman" panose="02020603050405020304" pitchFamily="18" charset="0"/>
              <a:cs typeface="Times New Roman" panose="02020603050405020304" pitchFamily="18" charset="0"/>
            </a:endParaRPr>
          </a:p>
        </p:txBody>
      </p:sp>
      <p:cxnSp>
        <p:nvCxnSpPr>
          <p:cNvPr id="277" name="直接连接符 276">
            <a:extLst>
              <a:ext uri="{FF2B5EF4-FFF2-40B4-BE49-F238E27FC236}">
                <a16:creationId xmlns:a16="http://schemas.microsoft.com/office/drawing/2014/main" id="{60FD594F-BCE1-7D7C-C56A-B05B69B7EEA8}"/>
              </a:ext>
            </a:extLst>
          </p:cNvPr>
          <p:cNvCxnSpPr>
            <a:cxnSpLocks/>
            <a:stCxn id="283" idx="2"/>
            <a:endCxn id="280" idx="6"/>
          </p:cNvCxnSpPr>
          <p:nvPr/>
        </p:nvCxnSpPr>
        <p:spPr>
          <a:xfrm flipH="1">
            <a:off x="7600242" y="1529629"/>
            <a:ext cx="87444" cy="7257"/>
          </a:xfrm>
          <a:prstGeom prst="line">
            <a:avLst/>
          </a:prstGeom>
          <a:ln w="19050">
            <a:solidFill>
              <a:srgbClr val="FF0000"/>
            </a:solidFill>
          </a:ln>
        </p:spPr>
        <p:style>
          <a:lnRef idx="2">
            <a:schemeClr val="dk1"/>
          </a:lnRef>
          <a:fillRef idx="0">
            <a:schemeClr val="dk1"/>
          </a:fillRef>
          <a:effectRef idx="1">
            <a:schemeClr val="dk1"/>
          </a:effectRef>
          <a:fontRef idx="minor">
            <a:schemeClr val="tx1"/>
          </a:fontRef>
        </p:style>
      </p:cxnSp>
      <p:sp>
        <p:nvSpPr>
          <p:cNvPr id="278" name="椭圆 277">
            <a:extLst>
              <a:ext uri="{FF2B5EF4-FFF2-40B4-BE49-F238E27FC236}">
                <a16:creationId xmlns:a16="http://schemas.microsoft.com/office/drawing/2014/main" id="{57717808-274E-1D96-1070-B7C01D23C70E}"/>
              </a:ext>
            </a:extLst>
          </p:cNvPr>
          <p:cNvSpPr/>
          <p:nvPr/>
        </p:nvSpPr>
        <p:spPr>
          <a:xfrm>
            <a:off x="7676915" y="1714828"/>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79" name="文本框 278">
            <a:extLst>
              <a:ext uri="{FF2B5EF4-FFF2-40B4-BE49-F238E27FC236}">
                <a16:creationId xmlns:a16="http://schemas.microsoft.com/office/drawing/2014/main" id="{D5712D10-470E-62EE-0035-61372F38D430}"/>
              </a:ext>
            </a:extLst>
          </p:cNvPr>
          <p:cNvSpPr txBox="1"/>
          <p:nvPr/>
        </p:nvSpPr>
        <p:spPr>
          <a:xfrm flipH="1">
            <a:off x="7592915" y="1633973"/>
            <a:ext cx="282970" cy="276999"/>
          </a:xfrm>
          <a:prstGeom prst="rect">
            <a:avLst/>
          </a:prstGeom>
          <a:noFill/>
        </p:spPr>
        <p:txBody>
          <a:bodyPr wrap="square" rtlCol="0">
            <a:spAutoFit/>
          </a:bodyPr>
          <a:lstStyle/>
          <a:p>
            <a:r>
              <a:rPr lang="en-US" altLang="zh-CN" sz="1200" b="1" dirty="0">
                <a:solidFill>
                  <a:srgbClr val="FF0000"/>
                </a:solidFill>
                <a:cs typeface="Times New Roman" panose="02020603050405020304" pitchFamily="18" charset="0"/>
              </a:rPr>
              <a:t>+</a:t>
            </a:r>
            <a:endParaRPr lang="zh-CN" altLang="en-US" sz="1200" b="1" dirty="0">
              <a:solidFill>
                <a:srgbClr val="FF0000"/>
              </a:solidFill>
              <a:cs typeface="Times New Roman" panose="02020603050405020304" pitchFamily="18" charset="0"/>
            </a:endParaRPr>
          </a:p>
        </p:txBody>
      </p:sp>
      <p:sp>
        <p:nvSpPr>
          <p:cNvPr id="280" name="椭圆 279">
            <a:extLst>
              <a:ext uri="{FF2B5EF4-FFF2-40B4-BE49-F238E27FC236}">
                <a16:creationId xmlns:a16="http://schemas.microsoft.com/office/drawing/2014/main" id="{FE947003-BFE9-3817-E508-CF9E6ABC125B}"/>
              </a:ext>
            </a:extLst>
          </p:cNvPr>
          <p:cNvSpPr/>
          <p:nvPr/>
        </p:nvSpPr>
        <p:spPr>
          <a:xfrm>
            <a:off x="7522270" y="1497900"/>
            <a:ext cx="77972" cy="77972"/>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81" name="直接连接符 280">
            <a:extLst>
              <a:ext uri="{FF2B5EF4-FFF2-40B4-BE49-F238E27FC236}">
                <a16:creationId xmlns:a16="http://schemas.microsoft.com/office/drawing/2014/main" id="{661FCE79-E0FA-B029-5C6F-5B46DFECF3E9}"/>
              </a:ext>
            </a:extLst>
          </p:cNvPr>
          <p:cNvCxnSpPr>
            <a:cxnSpLocks/>
            <a:stCxn id="283" idx="0"/>
            <a:endCxn id="282" idx="5"/>
          </p:cNvCxnSpPr>
          <p:nvPr/>
        </p:nvCxnSpPr>
        <p:spPr>
          <a:xfrm flipH="1" flipV="1">
            <a:off x="7639169" y="1426336"/>
            <a:ext cx="87503" cy="64307"/>
          </a:xfrm>
          <a:prstGeom prst="line">
            <a:avLst/>
          </a:prstGeom>
          <a:ln w="19050">
            <a:solidFill>
              <a:srgbClr val="FF0000"/>
            </a:solidFill>
          </a:ln>
        </p:spPr>
        <p:style>
          <a:lnRef idx="2">
            <a:schemeClr val="dk1"/>
          </a:lnRef>
          <a:fillRef idx="0">
            <a:schemeClr val="dk1"/>
          </a:fillRef>
          <a:effectRef idx="1">
            <a:schemeClr val="dk1"/>
          </a:effectRef>
          <a:fontRef idx="minor">
            <a:schemeClr val="tx1"/>
          </a:fontRef>
        </p:style>
      </p:cxnSp>
      <p:sp>
        <p:nvSpPr>
          <p:cNvPr id="282" name="椭圆 281">
            <a:extLst>
              <a:ext uri="{FF2B5EF4-FFF2-40B4-BE49-F238E27FC236}">
                <a16:creationId xmlns:a16="http://schemas.microsoft.com/office/drawing/2014/main" id="{FAC8583F-91CD-5CA2-8CE7-DA43F2C2FE7A}"/>
              </a:ext>
            </a:extLst>
          </p:cNvPr>
          <p:cNvSpPr/>
          <p:nvPr/>
        </p:nvSpPr>
        <p:spPr>
          <a:xfrm>
            <a:off x="7572616" y="1359783"/>
            <a:ext cx="77972" cy="77972"/>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3" name="椭圆 282">
            <a:extLst>
              <a:ext uri="{FF2B5EF4-FFF2-40B4-BE49-F238E27FC236}">
                <a16:creationId xmlns:a16="http://schemas.microsoft.com/office/drawing/2014/main" id="{EBA11080-CF1A-E140-704B-8BDCD9155277}"/>
              </a:ext>
            </a:extLst>
          </p:cNvPr>
          <p:cNvSpPr/>
          <p:nvPr/>
        </p:nvSpPr>
        <p:spPr>
          <a:xfrm>
            <a:off x="7687686" y="1490643"/>
            <a:ext cx="77972" cy="77972"/>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4" name="椭圆 283">
            <a:extLst>
              <a:ext uri="{FF2B5EF4-FFF2-40B4-BE49-F238E27FC236}">
                <a16:creationId xmlns:a16="http://schemas.microsoft.com/office/drawing/2014/main" id="{F6240290-2870-4101-A90F-9DE8DFFA96BC}"/>
              </a:ext>
            </a:extLst>
          </p:cNvPr>
          <p:cNvSpPr/>
          <p:nvPr/>
        </p:nvSpPr>
        <p:spPr>
          <a:xfrm>
            <a:off x="7455964" y="1330231"/>
            <a:ext cx="350418" cy="327162"/>
          </a:xfrm>
          <a:prstGeom prst="ellipse">
            <a:avLst/>
          </a:prstGeom>
          <a:noFill/>
          <a:ln>
            <a:solidFill>
              <a:srgbClr val="FF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85" name="直接连接符 284">
            <a:extLst>
              <a:ext uri="{FF2B5EF4-FFF2-40B4-BE49-F238E27FC236}">
                <a16:creationId xmlns:a16="http://schemas.microsoft.com/office/drawing/2014/main" id="{DF92D876-12DC-862E-82B3-77AA262E2762}"/>
              </a:ext>
            </a:extLst>
          </p:cNvPr>
          <p:cNvCxnSpPr>
            <a:cxnSpLocks/>
            <a:stCxn id="278" idx="0"/>
            <a:endCxn id="283" idx="4"/>
          </p:cNvCxnSpPr>
          <p:nvPr/>
        </p:nvCxnSpPr>
        <p:spPr>
          <a:xfrm flipH="1" flipV="1">
            <a:off x="7726672" y="1568615"/>
            <a:ext cx="14537" cy="146213"/>
          </a:xfrm>
          <a:prstGeom prst="line">
            <a:avLst/>
          </a:prstGeom>
          <a:ln w="19050">
            <a:solidFill>
              <a:srgbClr val="FF0000"/>
            </a:solidFill>
          </a:ln>
        </p:spPr>
        <p:style>
          <a:lnRef idx="2">
            <a:schemeClr val="dk1"/>
          </a:lnRef>
          <a:fillRef idx="0">
            <a:schemeClr val="dk1"/>
          </a:fillRef>
          <a:effectRef idx="1">
            <a:schemeClr val="dk1"/>
          </a:effectRef>
          <a:fontRef idx="minor">
            <a:schemeClr val="tx1"/>
          </a:fontRef>
        </p:style>
      </p:cxnSp>
      <p:sp>
        <p:nvSpPr>
          <p:cNvPr id="286" name="椭圆 285">
            <a:extLst>
              <a:ext uri="{FF2B5EF4-FFF2-40B4-BE49-F238E27FC236}">
                <a16:creationId xmlns:a16="http://schemas.microsoft.com/office/drawing/2014/main" id="{77303A51-94DB-AC1C-5561-666E3E3C98CD}"/>
              </a:ext>
            </a:extLst>
          </p:cNvPr>
          <p:cNvSpPr/>
          <p:nvPr/>
        </p:nvSpPr>
        <p:spPr>
          <a:xfrm>
            <a:off x="7839836" y="2006202"/>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87" name="椭圆 286">
            <a:extLst>
              <a:ext uri="{FF2B5EF4-FFF2-40B4-BE49-F238E27FC236}">
                <a16:creationId xmlns:a16="http://schemas.microsoft.com/office/drawing/2014/main" id="{855D2606-7A3D-FBCF-21FA-8085B7181A03}"/>
              </a:ext>
            </a:extLst>
          </p:cNvPr>
          <p:cNvSpPr/>
          <p:nvPr/>
        </p:nvSpPr>
        <p:spPr>
          <a:xfrm>
            <a:off x="7508059" y="2002183"/>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291" name="直接连接符 290">
            <a:extLst>
              <a:ext uri="{FF2B5EF4-FFF2-40B4-BE49-F238E27FC236}">
                <a16:creationId xmlns:a16="http://schemas.microsoft.com/office/drawing/2014/main" id="{6BE88CDA-82F7-C28C-73A5-4C67A3A7C85C}"/>
              </a:ext>
            </a:extLst>
          </p:cNvPr>
          <p:cNvCxnSpPr>
            <a:cxnSpLocks/>
            <a:stCxn id="287" idx="0"/>
            <a:endCxn id="278" idx="3"/>
          </p:cNvCxnSpPr>
          <p:nvPr/>
        </p:nvCxnSpPr>
        <p:spPr>
          <a:xfrm flipV="1">
            <a:off x="7572353" y="1830682"/>
            <a:ext cx="123393" cy="171501"/>
          </a:xfrm>
          <a:prstGeom prst="line">
            <a:avLst/>
          </a:prstGeom>
        </p:spPr>
        <p:style>
          <a:lnRef idx="2">
            <a:schemeClr val="dk1"/>
          </a:lnRef>
          <a:fillRef idx="0">
            <a:schemeClr val="dk1"/>
          </a:fillRef>
          <a:effectRef idx="1">
            <a:schemeClr val="dk1"/>
          </a:effectRef>
          <a:fontRef idx="minor">
            <a:schemeClr val="tx1"/>
          </a:fontRef>
        </p:style>
      </p:cxnSp>
      <p:cxnSp>
        <p:nvCxnSpPr>
          <p:cNvPr id="298" name="直接连接符 297">
            <a:extLst>
              <a:ext uri="{FF2B5EF4-FFF2-40B4-BE49-F238E27FC236}">
                <a16:creationId xmlns:a16="http://schemas.microsoft.com/office/drawing/2014/main" id="{3C5E3CB8-67BC-F924-EEC6-6AD2359BF4B9}"/>
              </a:ext>
            </a:extLst>
          </p:cNvPr>
          <p:cNvCxnSpPr>
            <a:cxnSpLocks/>
            <a:stCxn id="278" idx="5"/>
            <a:endCxn id="286" idx="0"/>
          </p:cNvCxnSpPr>
          <p:nvPr/>
        </p:nvCxnSpPr>
        <p:spPr>
          <a:xfrm>
            <a:off x="7786672" y="1830682"/>
            <a:ext cx="117458" cy="175520"/>
          </a:xfrm>
          <a:prstGeom prst="line">
            <a:avLst/>
          </a:prstGeom>
        </p:spPr>
        <p:style>
          <a:lnRef idx="2">
            <a:schemeClr val="dk1"/>
          </a:lnRef>
          <a:fillRef idx="0">
            <a:schemeClr val="dk1"/>
          </a:fillRef>
          <a:effectRef idx="1">
            <a:schemeClr val="dk1"/>
          </a:effectRef>
          <a:fontRef idx="minor">
            <a:schemeClr val="tx1"/>
          </a:fontRef>
        </p:style>
      </p:cxnSp>
      <p:cxnSp>
        <p:nvCxnSpPr>
          <p:cNvPr id="303" name="直接连接符 302">
            <a:extLst>
              <a:ext uri="{FF2B5EF4-FFF2-40B4-BE49-F238E27FC236}">
                <a16:creationId xmlns:a16="http://schemas.microsoft.com/office/drawing/2014/main" id="{78BE9543-2628-85B1-F009-C82D9F9E676B}"/>
              </a:ext>
            </a:extLst>
          </p:cNvPr>
          <p:cNvCxnSpPr>
            <a:cxnSpLocks/>
            <a:stCxn id="287" idx="6"/>
            <a:endCxn id="286" idx="2"/>
          </p:cNvCxnSpPr>
          <p:nvPr/>
        </p:nvCxnSpPr>
        <p:spPr>
          <a:xfrm>
            <a:off x="7636647" y="2070049"/>
            <a:ext cx="203189" cy="4019"/>
          </a:xfrm>
          <a:prstGeom prst="line">
            <a:avLst/>
          </a:prstGeom>
        </p:spPr>
        <p:style>
          <a:lnRef idx="2">
            <a:schemeClr val="dk1"/>
          </a:lnRef>
          <a:fillRef idx="0">
            <a:schemeClr val="dk1"/>
          </a:fillRef>
          <a:effectRef idx="1">
            <a:schemeClr val="dk1"/>
          </a:effectRef>
          <a:fontRef idx="minor">
            <a:schemeClr val="tx1"/>
          </a:fontRef>
        </p:style>
      </p:cxnSp>
      <p:sp>
        <p:nvSpPr>
          <p:cNvPr id="312" name="文本框 311">
            <a:extLst>
              <a:ext uri="{FF2B5EF4-FFF2-40B4-BE49-F238E27FC236}">
                <a16:creationId xmlns:a16="http://schemas.microsoft.com/office/drawing/2014/main" id="{12F9EF46-35F9-F10A-F934-5E7DCC9F1DF1}"/>
              </a:ext>
            </a:extLst>
          </p:cNvPr>
          <p:cNvSpPr txBox="1"/>
          <p:nvPr/>
        </p:nvSpPr>
        <p:spPr>
          <a:xfrm>
            <a:off x="7430261" y="1924110"/>
            <a:ext cx="292068" cy="276999"/>
          </a:xfrm>
          <a:prstGeom prst="rect">
            <a:avLst/>
          </a:prstGeom>
          <a:noFill/>
        </p:spPr>
        <p:txBody>
          <a:bodyPr wrap="non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sp>
        <p:nvSpPr>
          <p:cNvPr id="313" name="文本框 312">
            <a:extLst>
              <a:ext uri="{FF2B5EF4-FFF2-40B4-BE49-F238E27FC236}">
                <a16:creationId xmlns:a16="http://schemas.microsoft.com/office/drawing/2014/main" id="{51FD1DE5-CAC6-3C4D-4602-6064428F86AA}"/>
              </a:ext>
            </a:extLst>
          </p:cNvPr>
          <p:cNvSpPr txBox="1"/>
          <p:nvPr/>
        </p:nvSpPr>
        <p:spPr>
          <a:xfrm>
            <a:off x="7760546" y="1929607"/>
            <a:ext cx="292068" cy="276999"/>
          </a:xfrm>
          <a:prstGeom prst="rect">
            <a:avLst/>
          </a:prstGeom>
          <a:noFill/>
        </p:spPr>
        <p:txBody>
          <a:bodyPr wrap="non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sp>
        <p:nvSpPr>
          <p:cNvPr id="320" name="文本框 319">
            <a:extLst>
              <a:ext uri="{FF2B5EF4-FFF2-40B4-BE49-F238E27FC236}">
                <a16:creationId xmlns:a16="http://schemas.microsoft.com/office/drawing/2014/main" id="{A2209E3D-9170-BF11-FD2C-CDA1C175CFD7}"/>
              </a:ext>
            </a:extLst>
          </p:cNvPr>
          <p:cNvSpPr txBox="1"/>
          <p:nvPr/>
        </p:nvSpPr>
        <p:spPr>
          <a:xfrm>
            <a:off x="7095606" y="2090498"/>
            <a:ext cx="1344151"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Watermark sample</a:t>
            </a:r>
            <a:endParaRPr lang="zh-CN" altLang="en-US" sz="1200" dirty="0">
              <a:latin typeface="Times New Roman" panose="02020603050405020304" pitchFamily="18" charset="0"/>
              <a:cs typeface="Times New Roman" panose="02020603050405020304" pitchFamily="18" charset="0"/>
            </a:endParaRPr>
          </a:p>
        </p:txBody>
      </p:sp>
      <p:cxnSp>
        <p:nvCxnSpPr>
          <p:cNvPr id="321" name="直接箭头连接符 320">
            <a:extLst>
              <a:ext uri="{FF2B5EF4-FFF2-40B4-BE49-F238E27FC236}">
                <a16:creationId xmlns:a16="http://schemas.microsoft.com/office/drawing/2014/main" id="{44B34CAB-4606-34BE-100B-77650A5D0B9B}"/>
              </a:ext>
            </a:extLst>
          </p:cNvPr>
          <p:cNvCxnSpPr>
            <a:cxnSpLocks/>
          </p:cNvCxnSpPr>
          <p:nvPr/>
        </p:nvCxnSpPr>
        <p:spPr>
          <a:xfrm>
            <a:off x="7720881" y="2340276"/>
            <a:ext cx="0" cy="23116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29" name="文本框 328">
            <a:extLst>
              <a:ext uri="{FF2B5EF4-FFF2-40B4-BE49-F238E27FC236}">
                <a16:creationId xmlns:a16="http://schemas.microsoft.com/office/drawing/2014/main" id="{2DCE98CF-99AB-17E2-7DD6-6F1042EF9D33}"/>
              </a:ext>
            </a:extLst>
          </p:cNvPr>
          <p:cNvSpPr txBox="1"/>
          <p:nvPr/>
        </p:nvSpPr>
        <p:spPr>
          <a:xfrm>
            <a:off x="6749531" y="2600301"/>
            <a:ext cx="2370406" cy="461665"/>
          </a:xfrm>
          <a:prstGeom prst="rect">
            <a:avLst/>
          </a:prstGeom>
          <a:noFill/>
        </p:spPr>
        <p:txBody>
          <a:bodyPr wrap="square">
            <a:spAutoFit/>
          </a:bodyPr>
          <a:lstStyle/>
          <a:p>
            <a:pPr algn="ctr"/>
            <a:r>
              <a:rPr lang="en-US" altLang="zh-CN" sz="1200" b="0" i="0" dirty="0">
                <a:effectLst/>
                <a:latin typeface="Times New Roman" panose="02020603050405020304" pitchFamily="18" charset="0"/>
                <a:cs typeface="Times New Roman" panose="02020603050405020304" pitchFamily="18" charset="0"/>
              </a:rPr>
              <a:t>Soft </a:t>
            </a:r>
            <a:r>
              <a:rPr lang="en-US" altLang="zh-CN" sz="1200" dirty="0">
                <a:latin typeface="Times New Roman" panose="02020603050405020304" pitchFamily="18" charset="0"/>
                <a:cs typeface="Times New Roman" panose="02020603050405020304" pitchFamily="18" charset="0"/>
              </a:rPr>
              <a:t>n</a:t>
            </a:r>
            <a:r>
              <a:rPr lang="en-US" altLang="zh-CN" sz="1200" b="0" i="0" dirty="0">
                <a:effectLst/>
                <a:latin typeface="Times New Roman" panose="02020603050405020304" pitchFamily="18" charset="0"/>
                <a:cs typeface="Times New Roman" panose="02020603050405020304" pitchFamily="18" charset="0"/>
              </a:rPr>
              <a:t>ode </a:t>
            </a:r>
            <a:r>
              <a:rPr lang="en-US" altLang="zh-CN" sz="1200" dirty="0">
                <a:latin typeface="Times New Roman" panose="02020603050405020304" pitchFamily="18" charset="0"/>
                <a:cs typeface="Times New Roman" panose="02020603050405020304" pitchFamily="18" charset="0"/>
              </a:rPr>
              <a:t>is incorrectly classified</a:t>
            </a:r>
            <a:endParaRPr lang="en-US" altLang="zh-CN" sz="1200" b="0" i="0" dirty="0">
              <a:effectLst/>
              <a:latin typeface="Times New Roman" panose="02020603050405020304" pitchFamily="18" charset="0"/>
              <a:cs typeface="Times New Roman" panose="02020603050405020304" pitchFamily="18" charset="0"/>
            </a:endParaRPr>
          </a:p>
          <a:p>
            <a:pPr algn="ctr"/>
            <a:r>
              <a:rPr lang="en-US" altLang="zh-CN" sz="1200" b="0" i="0" dirty="0">
                <a:solidFill>
                  <a:srgbClr val="FF0000"/>
                </a:solidFill>
                <a:effectLst/>
                <a:latin typeface="Times New Roman" panose="02020603050405020304" pitchFamily="18" charset="0"/>
                <a:cs typeface="Times New Roman" panose="02020603050405020304" pitchFamily="18" charset="0"/>
              </a:rPr>
              <a:t>Incorrect results</a:t>
            </a:r>
          </a:p>
        </p:txBody>
      </p:sp>
      <p:sp>
        <p:nvSpPr>
          <p:cNvPr id="334" name="椭圆 333">
            <a:extLst>
              <a:ext uri="{FF2B5EF4-FFF2-40B4-BE49-F238E27FC236}">
                <a16:creationId xmlns:a16="http://schemas.microsoft.com/office/drawing/2014/main" id="{2EF237A1-0DB4-B0EB-ECA2-904A1737AAD4}"/>
              </a:ext>
            </a:extLst>
          </p:cNvPr>
          <p:cNvSpPr/>
          <p:nvPr/>
        </p:nvSpPr>
        <p:spPr>
          <a:xfrm>
            <a:off x="3439180" y="3471628"/>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335" name="椭圆 334">
            <a:extLst>
              <a:ext uri="{FF2B5EF4-FFF2-40B4-BE49-F238E27FC236}">
                <a16:creationId xmlns:a16="http://schemas.microsoft.com/office/drawing/2014/main" id="{5ED1035C-BDA1-BB10-2930-C95DEDD91D6D}"/>
              </a:ext>
            </a:extLst>
          </p:cNvPr>
          <p:cNvSpPr/>
          <p:nvPr/>
        </p:nvSpPr>
        <p:spPr>
          <a:xfrm>
            <a:off x="3743980" y="3844889"/>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336" name="椭圆 335">
            <a:extLst>
              <a:ext uri="{FF2B5EF4-FFF2-40B4-BE49-F238E27FC236}">
                <a16:creationId xmlns:a16="http://schemas.microsoft.com/office/drawing/2014/main" id="{22468796-B711-5811-9B50-7322AF1DB340}"/>
              </a:ext>
            </a:extLst>
          </p:cNvPr>
          <p:cNvSpPr/>
          <p:nvPr/>
        </p:nvSpPr>
        <p:spPr>
          <a:xfrm>
            <a:off x="3797894" y="4282783"/>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337" name="直接连接符 336">
            <a:extLst>
              <a:ext uri="{FF2B5EF4-FFF2-40B4-BE49-F238E27FC236}">
                <a16:creationId xmlns:a16="http://schemas.microsoft.com/office/drawing/2014/main" id="{334892EC-5D06-511C-2418-9947FD79A965}"/>
              </a:ext>
            </a:extLst>
          </p:cNvPr>
          <p:cNvCxnSpPr>
            <a:cxnSpLocks/>
            <a:stCxn id="334" idx="3"/>
          </p:cNvCxnSpPr>
          <p:nvPr/>
        </p:nvCxnSpPr>
        <p:spPr>
          <a:xfrm flipH="1">
            <a:off x="3216533" y="3587482"/>
            <a:ext cx="241478" cy="237530"/>
          </a:xfrm>
          <a:prstGeom prst="line">
            <a:avLst/>
          </a:prstGeom>
        </p:spPr>
        <p:style>
          <a:lnRef idx="2">
            <a:schemeClr val="dk1"/>
          </a:lnRef>
          <a:fillRef idx="0">
            <a:schemeClr val="dk1"/>
          </a:fillRef>
          <a:effectRef idx="1">
            <a:schemeClr val="dk1"/>
          </a:effectRef>
          <a:fontRef idx="minor">
            <a:schemeClr val="tx1"/>
          </a:fontRef>
        </p:style>
      </p:cxnSp>
      <p:cxnSp>
        <p:nvCxnSpPr>
          <p:cNvPr id="338" name="直接连接符 337">
            <a:extLst>
              <a:ext uri="{FF2B5EF4-FFF2-40B4-BE49-F238E27FC236}">
                <a16:creationId xmlns:a16="http://schemas.microsoft.com/office/drawing/2014/main" id="{C09953BC-3702-77AC-CB46-A1B50C9F6C93}"/>
              </a:ext>
            </a:extLst>
          </p:cNvPr>
          <p:cNvCxnSpPr>
            <a:cxnSpLocks/>
            <a:stCxn id="334" idx="5"/>
            <a:endCxn id="335" idx="1"/>
          </p:cNvCxnSpPr>
          <p:nvPr/>
        </p:nvCxnSpPr>
        <p:spPr>
          <a:xfrm>
            <a:off x="3548937" y="3587482"/>
            <a:ext cx="213874" cy="277284"/>
          </a:xfrm>
          <a:prstGeom prst="line">
            <a:avLst/>
          </a:prstGeom>
        </p:spPr>
        <p:style>
          <a:lnRef idx="2">
            <a:schemeClr val="dk1"/>
          </a:lnRef>
          <a:fillRef idx="0">
            <a:schemeClr val="dk1"/>
          </a:fillRef>
          <a:effectRef idx="1">
            <a:schemeClr val="dk1"/>
          </a:effectRef>
          <a:fontRef idx="minor">
            <a:schemeClr val="tx1"/>
          </a:fontRef>
        </p:style>
      </p:cxnSp>
      <p:cxnSp>
        <p:nvCxnSpPr>
          <p:cNvPr id="339" name="直接连接符 338">
            <a:extLst>
              <a:ext uri="{FF2B5EF4-FFF2-40B4-BE49-F238E27FC236}">
                <a16:creationId xmlns:a16="http://schemas.microsoft.com/office/drawing/2014/main" id="{E75E1D93-F979-7944-C689-98A63A5D8043}"/>
              </a:ext>
            </a:extLst>
          </p:cNvPr>
          <p:cNvCxnSpPr>
            <a:cxnSpLocks/>
          </p:cNvCxnSpPr>
          <p:nvPr/>
        </p:nvCxnSpPr>
        <p:spPr>
          <a:xfrm>
            <a:off x="3261996" y="3940866"/>
            <a:ext cx="131721" cy="292580"/>
          </a:xfrm>
          <a:prstGeom prst="line">
            <a:avLst/>
          </a:prstGeom>
        </p:spPr>
        <p:style>
          <a:lnRef idx="2">
            <a:schemeClr val="dk1"/>
          </a:lnRef>
          <a:fillRef idx="0">
            <a:schemeClr val="dk1"/>
          </a:fillRef>
          <a:effectRef idx="1">
            <a:schemeClr val="dk1"/>
          </a:effectRef>
          <a:fontRef idx="minor">
            <a:schemeClr val="tx1"/>
          </a:fontRef>
        </p:style>
      </p:cxnSp>
      <p:cxnSp>
        <p:nvCxnSpPr>
          <p:cNvPr id="340" name="直接连接符 339">
            <a:extLst>
              <a:ext uri="{FF2B5EF4-FFF2-40B4-BE49-F238E27FC236}">
                <a16:creationId xmlns:a16="http://schemas.microsoft.com/office/drawing/2014/main" id="{974B6C5B-43D5-5F3B-B47A-BBD64360FC0E}"/>
              </a:ext>
            </a:extLst>
          </p:cNvPr>
          <p:cNvCxnSpPr>
            <a:cxnSpLocks/>
            <a:stCxn id="335" idx="3"/>
          </p:cNvCxnSpPr>
          <p:nvPr/>
        </p:nvCxnSpPr>
        <p:spPr>
          <a:xfrm flipH="1">
            <a:off x="3484643" y="3960743"/>
            <a:ext cx="278168" cy="272703"/>
          </a:xfrm>
          <a:prstGeom prst="line">
            <a:avLst/>
          </a:prstGeom>
        </p:spPr>
        <p:style>
          <a:lnRef idx="2">
            <a:schemeClr val="dk1"/>
          </a:lnRef>
          <a:fillRef idx="0">
            <a:schemeClr val="dk1"/>
          </a:fillRef>
          <a:effectRef idx="1">
            <a:schemeClr val="dk1"/>
          </a:effectRef>
          <a:fontRef idx="minor">
            <a:schemeClr val="tx1"/>
          </a:fontRef>
        </p:style>
      </p:cxnSp>
      <p:cxnSp>
        <p:nvCxnSpPr>
          <p:cNvPr id="341" name="直接连接符 340">
            <a:extLst>
              <a:ext uri="{FF2B5EF4-FFF2-40B4-BE49-F238E27FC236}">
                <a16:creationId xmlns:a16="http://schemas.microsoft.com/office/drawing/2014/main" id="{733D0E29-BDDC-E0F9-266A-6F63299A06E0}"/>
              </a:ext>
            </a:extLst>
          </p:cNvPr>
          <p:cNvCxnSpPr>
            <a:cxnSpLocks/>
            <a:stCxn id="350" idx="2"/>
            <a:endCxn id="335" idx="7"/>
          </p:cNvCxnSpPr>
          <p:nvPr/>
        </p:nvCxnSpPr>
        <p:spPr>
          <a:xfrm flipH="1">
            <a:off x="3853737" y="3835211"/>
            <a:ext cx="247571" cy="29555"/>
          </a:xfrm>
          <a:prstGeom prst="line">
            <a:avLst/>
          </a:prstGeom>
        </p:spPr>
        <p:style>
          <a:lnRef idx="2">
            <a:schemeClr val="dk1"/>
          </a:lnRef>
          <a:fillRef idx="0">
            <a:schemeClr val="dk1"/>
          </a:fillRef>
          <a:effectRef idx="1">
            <a:schemeClr val="dk1"/>
          </a:effectRef>
          <a:fontRef idx="minor">
            <a:schemeClr val="tx1"/>
          </a:fontRef>
        </p:style>
      </p:cxnSp>
      <p:cxnSp>
        <p:nvCxnSpPr>
          <p:cNvPr id="342" name="直接连接符 341">
            <a:extLst>
              <a:ext uri="{FF2B5EF4-FFF2-40B4-BE49-F238E27FC236}">
                <a16:creationId xmlns:a16="http://schemas.microsoft.com/office/drawing/2014/main" id="{895D3B1E-5C7C-CE39-9319-CDBBBE77D391}"/>
              </a:ext>
            </a:extLst>
          </p:cNvPr>
          <p:cNvCxnSpPr>
            <a:cxnSpLocks/>
            <a:stCxn id="336" idx="0"/>
            <a:endCxn id="335" idx="4"/>
          </p:cNvCxnSpPr>
          <p:nvPr/>
        </p:nvCxnSpPr>
        <p:spPr>
          <a:xfrm flipH="1" flipV="1">
            <a:off x="3808274" y="3980620"/>
            <a:ext cx="53914" cy="302163"/>
          </a:xfrm>
          <a:prstGeom prst="line">
            <a:avLst/>
          </a:prstGeom>
        </p:spPr>
        <p:style>
          <a:lnRef idx="2">
            <a:schemeClr val="dk1"/>
          </a:lnRef>
          <a:fillRef idx="0">
            <a:schemeClr val="dk1"/>
          </a:fillRef>
          <a:effectRef idx="1">
            <a:schemeClr val="dk1"/>
          </a:effectRef>
          <a:fontRef idx="minor">
            <a:schemeClr val="tx1"/>
          </a:fontRef>
        </p:style>
      </p:cxnSp>
      <p:cxnSp>
        <p:nvCxnSpPr>
          <p:cNvPr id="343" name="直接连接符 342">
            <a:extLst>
              <a:ext uri="{FF2B5EF4-FFF2-40B4-BE49-F238E27FC236}">
                <a16:creationId xmlns:a16="http://schemas.microsoft.com/office/drawing/2014/main" id="{E7B01A49-C1A4-3508-08F8-7B9464E2BE5F}"/>
              </a:ext>
            </a:extLst>
          </p:cNvPr>
          <p:cNvCxnSpPr>
            <a:cxnSpLocks/>
            <a:stCxn id="349" idx="1"/>
            <a:endCxn id="335" idx="5"/>
          </p:cNvCxnSpPr>
          <p:nvPr/>
        </p:nvCxnSpPr>
        <p:spPr>
          <a:xfrm flipH="1" flipV="1">
            <a:off x="3853737" y="3960743"/>
            <a:ext cx="341209" cy="144561"/>
          </a:xfrm>
          <a:prstGeom prst="line">
            <a:avLst/>
          </a:prstGeom>
        </p:spPr>
        <p:style>
          <a:lnRef idx="2">
            <a:schemeClr val="dk1"/>
          </a:lnRef>
          <a:fillRef idx="0">
            <a:schemeClr val="dk1"/>
          </a:fillRef>
          <a:effectRef idx="1">
            <a:schemeClr val="dk1"/>
          </a:effectRef>
          <a:fontRef idx="minor">
            <a:schemeClr val="tx1"/>
          </a:fontRef>
        </p:style>
      </p:cxnSp>
      <p:cxnSp>
        <p:nvCxnSpPr>
          <p:cNvPr id="344" name="直接连接符 343">
            <a:extLst>
              <a:ext uri="{FF2B5EF4-FFF2-40B4-BE49-F238E27FC236}">
                <a16:creationId xmlns:a16="http://schemas.microsoft.com/office/drawing/2014/main" id="{B8C8B21F-153A-9F30-A7D9-331EA5CC3AC4}"/>
              </a:ext>
            </a:extLst>
          </p:cNvPr>
          <p:cNvCxnSpPr>
            <a:cxnSpLocks/>
            <a:stCxn id="350" idx="5"/>
            <a:endCxn id="349" idx="0"/>
          </p:cNvCxnSpPr>
          <p:nvPr/>
        </p:nvCxnSpPr>
        <p:spPr>
          <a:xfrm>
            <a:off x="4211065" y="3883199"/>
            <a:ext cx="29344" cy="202228"/>
          </a:xfrm>
          <a:prstGeom prst="line">
            <a:avLst/>
          </a:prstGeom>
        </p:spPr>
        <p:style>
          <a:lnRef idx="2">
            <a:schemeClr val="dk1"/>
          </a:lnRef>
          <a:fillRef idx="0">
            <a:schemeClr val="dk1"/>
          </a:fillRef>
          <a:effectRef idx="1">
            <a:schemeClr val="dk1"/>
          </a:effectRef>
          <a:fontRef idx="minor">
            <a:schemeClr val="tx1"/>
          </a:fontRef>
        </p:style>
      </p:cxnSp>
      <p:cxnSp>
        <p:nvCxnSpPr>
          <p:cNvPr id="345" name="直接连接符 344">
            <a:extLst>
              <a:ext uri="{FF2B5EF4-FFF2-40B4-BE49-F238E27FC236}">
                <a16:creationId xmlns:a16="http://schemas.microsoft.com/office/drawing/2014/main" id="{9F3CF5F7-AF00-0339-3C5B-2423BB2172CE}"/>
              </a:ext>
            </a:extLst>
          </p:cNvPr>
          <p:cNvCxnSpPr>
            <a:cxnSpLocks/>
            <a:stCxn id="334" idx="4"/>
          </p:cNvCxnSpPr>
          <p:nvPr/>
        </p:nvCxnSpPr>
        <p:spPr>
          <a:xfrm flipH="1">
            <a:off x="3439180" y="3607359"/>
            <a:ext cx="64294" cy="606210"/>
          </a:xfrm>
          <a:prstGeom prst="line">
            <a:avLst/>
          </a:prstGeom>
        </p:spPr>
        <p:style>
          <a:lnRef idx="2">
            <a:schemeClr val="dk1"/>
          </a:lnRef>
          <a:fillRef idx="0">
            <a:schemeClr val="dk1"/>
          </a:fillRef>
          <a:effectRef idx="1">
            <a:schemeClr val="dk1"/>
          </a:effectRef>
          <a:fontRef idx="minor">
            <a:schemeClr val="tx1"/>
          </a:fontRef>
        </p:style>
      </p:cxnSp>
      <p:cxnSp>
        <p:nvCxnSpPr>
          <p:cNvPr id="346" name="直接连接符 345">
            <a:extLst>
              <a:ext uri="{FF2B5EF4-FFF2-40B4-BE49-F238E27FC236}">
                <a16:creationId xmlns:a16="http://schemas.microsoft.com/office/drawing/2014/main" id="{D5344A7C-6CC1-EE41-6622-82029A5A56F6}"/>
              </a:ext>
            </a:extLst>
          </p:cNvPr>
          <p:cNvCxnSpPr>
            <a:cxnSpLocks/>
            <a:endCxn id="336" idx="2"/>
          </p:cNvCxnSpPr>
          <p:nvPr/>
        </p:nvCxnSpPr>
        <p:spPr>
          <a:xfrm>
            <a:off x="3482924" y="4329293"/>
            <a:ext cx="314970" cy="21356"/>
          </a:xfrm>
          <a:prstGeom prst="line">
            <a:avLst/>
          </a:prstGeom>
        </p:spPr>
        <p:style>
          <a:lnRef idx="2">
            <a:schemeClr val="dk1"/>
          </a:lnRef>
          <a:fillRef idx="0">
            <a:schemeClr val="dk1"/>
          </a:fillRef>
          <a:effectRef idx="1">
            <a:schemeClr val="dk1"/>
          </a:effectRef>
          <a:fontRef idx="minor">
            <a:schemeClr val="tx1"/>
          </a:fontRef>
        </p:style>
      </p:cxnSp>
      <p:sp>
        <p:nvSpPr>
          <p:cNvPr id="347" name="椭圆 346">
            <a:extLst>
              <a:ext uri="{FF2B5EF4-FFF2-40B4-BE49-F238E27FC236}">
                <a16:creationId xmlns:a16="http://schemas.microsoft.com/office/drawing/2014/main" id="{7572F728-D442-96FC-50F4-04666D04BE73}"/>
              </a:ext>
            </a:extLst>
          </p:cNvPr>
          <p:cNvSpPr/>
          <p:nvPr/>
        </p:nvSpPr>
        <p:spPr>
          <a:xfrm>
            <a:off x="3369642" y="4217040"/>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348" name="椭圆 347">
            <a:extLst>
              <a:ext uri="{FF2B5EF4-FFF2-40B4-BE49-F238E27FC236}">
                <a16:creationId xmlns:a16="http://schemas.microsoft.com/office/drawing/2014/main" id="{131331AB-E1E7-2DC3-688F-413F12329CFC}"/>
              </a:ext>
            </a:extLst>
          </p:cNvPr>
          <p:cNvSpPr/>
          <p:nvPr/>
        </p:nvSpPr>
        <p:spPr>
          <a:xfrm>
            <a:off x="3180078" y="3808024"/>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349" name="椭圆 348">
            <a:extLst>
              <a:ext uri="{FF2B5EF4-FFF2-40B4-BE49-F238E27FC236}">
                <a16:creationId xmlns:a16="http://schemas.microsoft.com/office/drawing/2014/main" id="{BB17ABB1-E714-50FA-5624-264EB5B8D774}"/>
              </a:ext>
            </a:extLst>
          </p:cNvPr>
          <p:cNvSpPr/>
          <p:nvPr/>
        </p:nvSpPr>
        <p:spPr>
          <a:xfrm>
            <a:off x="4176115" y="4085427"/>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350" name="椭圆 349">
            <a:extLst>
              <a:ext uri="{FF2B5EF4-FFF2-40B4-BE49-F238E27FC236}">
                <a16:creationId xmlns:a16="http://schemas.microsoft.com/office/drawing/2014/main" id="{195E0E12-37DE-AC45-639F-5282577D8F02}"/>
              </a:ext>
            </a:extLst>
          </p:cNvPr>
          <p:cNvSpPr/>
          <p:nvPr/>
        </p:nvSpPr>
        <p:spPr>
          <a:xfrm>
            <a:off x="4101308" y="3767345"/>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351" name="文本框 350">
            <a:extLst>
              <a:ext uri="{FF2B5EF4-FFF2-40B4-BE49-F238E27FC236}">
                <a16:creationId xmlns:a16="http://schemas.microsoft.com/office/drawing/2014/main" id="{241213C2-30B4-31E0-A3BD-1A62A15A3FE6}"/>
              </a:ext>
            </a:extLst>
          </p:cNvPr>
          <p:cNvSpPr txBox="1"/>
          <p:nvPr/>
        </p:nvSpPr>
        <p:spPr>
          <a:xfrm>
            <a:off x="3372384" y="3371030"/>
            <a:ext cx="274434" cy="307777"/>
          </a:xfrm>
          <a:prstGeom prst="rect">
            <a:avLst/>
          </a:prstGeom>
          <a:noFill/>
        </p:spPr>
        <p:txBody>
          <a:bodyPr wrap="none" rtlCol="0">
            <a:spAutoFit/>
          </a:bodyPr>
          <a:lstStyle/>
          <a:p>
            <a:r>
              <a:rPr lang="en-US" altLang="zh-CN" sz="1400" b="1" dirty="0"/>
              <a:t>-</a:t>
            </a:r>
            <a:endParaRPr lang="zh-CN" altLang="en-US" sz="1400" b="1" dirty="0"/>
          </a:p>
        </p:txBody>
      </p:sp>
      <p:sp>
        <p:nvSpPr>
          <p:cNvPr id="352" name="文本框 351">
            <a:extLst>
              <a:ext uri="{FF2B5EF4-FFF2-40B4-BE49-F238E27FC236}">
                <a16:creationId xmlns:a16="http://schemas.microsoft.com/office/drawing/2014/main" id="{CFEB79D8-1900-28A4-9E09-C572691E3F59}"/>
              </a:ext>
            </a:extLst>
          </p:cNvPr>
          <p:cNvSpPr txBox="1"/>
          <p:nvPr/>
        </p:nvSpPr>
        <p:spPr>
          <a:xfrm>
            <a:off x="3664343" y="3759814"/>
            <a:ext cx="292068" cy="276999"/>
          </a:xfrm>
          <a:prstGeom prst="rect">
            <a:avLst/>
          </a:prstGeom>
          <a:noFill/>
        </p:spPr>
        <p:txBody>
          <a:bodyPr wrap="non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cxnSp>
        <p:nvCxnSpPr>
          <p:cNvPr id="354" name="直接连接符 353">
            <a:extLst>
              <a:ext uri="{FF2B5EF4-FFF2-40B4-BE49-F238E27FC236}">
                <a16:creationId xmlns:a16="http://schemas.microsoft.com/office/drawing/2014/main" id="{65C24986-79B6-CA4C-14F9-DC7B8F0BAA12}"/>
              </a:ext>
            </a:extLst>
          </p:cNvPr>
          <p:cNvCxnSpPr>
            <a:cxnSpLocks/>
          </p:cNvCxnSpPr>
          <p:nvPr/>
        </p:nvCxnSpPr>
        <p:spPr>
          <a:xfrm flipH="1">
            <a:off x="3819009" y="3542257"/>
            <a:ext cx="34728" cy="311085"/>
          </a:xfrm>
          <a:prstGeom prst="line">
            <a:avLst/>
          </a:prstGeom>
        </p:spPr>
        <p:style>
          <a:lnRef idx="2">
            <a:schemeClr val="dk1"/>
          </a:lnRef>
          <a:fillRef idx="0">
            <a:schemeClr val="dk1"/>
          </a:fillRef>
          <a:effectRef idx="1">
            <a:schemeClr val="dk1"/>
          </a:effectRef>
          <a:fontRef idx="minor">
            <a:schemeClr val="tx1"/>
          </a:fontRef>
        </p:style>
      </p:cxnSp>
      <p:sp>
        <p:nvSpPr>
          <p:cNvPr id="357" name="椭圆 356">
            <a:extLst>
              <a:ext uri="{FF2B5EF4-FFF2-40B4-BE49-F238E27FC236}">
                <a16:creationId xmlns:a16="http://schemas.microsoft.com/office/drawing/2014/main" id="{2677928A-900B-1E2A-87DB-D21CC6A9693A}"/>
              </a:ext>
            </a:extLst>
          </p:cNvPr>
          <p:cNvSpPr/>
          <p:nvPr/>
        </p:nvSpPr>
        <p:spPr>
          <a:xfrm>
            <a:off x="3796150" y="3453839"/>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358" name="文本框 357">
            <a:extLst>
              <a:ext uri="{FF2B5EF4-FFF2-40B4-BE49-F238E27FC236}">
                <a16:creationId xmlns:a16="http://schemas.microsoft.com/office/drawing/2014/main" id="{51ED1531-C33C-C21F-50B3-4E5EC4509334}"/>
              </a:ext>
            </a:extLst>
          </p:cNvPr>
          <p:cNvSpPr txBox="1"/>
          <p:nvPr/>
        </p:nvSpPr>
        <p:spPr>
          <a:xfrm>
            <a:off x="3101692" y="3706476"/>
            <a:ext cx="274434" cy="307777"/>
          </a:xfrm>
          <a:prstGeom prst="rect">
            <a:avLst/>
          </a:prstGeom>
          <a:noFill/>
        </p:spPr>
        <p:txBody>
          <a:bodyPr wrap="none" rtlCol="0">
            <a:spAutoFit/>
          </a:bodyPr>
          <a:lstStyle/>
          <a:p>
            <a:r>
              <a:rPr lang="en-US" altLang="zh-CN" sz="1400" b="1" dirty="0"/>
              <a:t>-</a:t>
            </a:r>
            <a:endParaRPr lang="zh-CN" altLang="en-US" sz="1400" b="1" dirty="0"/>
          </a:p>
        </p:txBody>
      </p:sp>
      <p:sp>
        <p:nvSpPr>
          <p:cNvPr id="359" name="文本框 358">
            <a:extLst>
              <a:ext uri="{FF2B5EF4-FFF2-40B4-BE49-F238E27FC236}">
                <a16:creationId xmlns:a16="http://schemas.microsoft.com/office/drawing/2014/main" id="{2C18C8A5-B04B-8DAC-E2A6-5D26A68FAF27}"/>
              </a:ext>
            </a:extLst>
          </p:cNvPr>
          <p:cNvSpPr txBox="1"/>
          <p:nvPr/>
        </p:nvSpPr>
        <p:spPr>
          <a:xfrm>
            <a:off x="4023443" y="3687029"/>
            <a:ext cx="292068" cy="276999"/>
          </a:xfrm>
          <a:prstGeom prst="rect">
            <a:avLst/>
          </a:prstGeom>
          <a:noFill/>
        </p:spPr>
        <p:txBody>
          <a:bodyPr wrap="non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sp>
        <p:nvSpPr>
          <p:cNvPr id="360" name="文本框 359">
            <a:extLst>
              <a:ext uri="{FF2B5EF4-FFF2-40B4-BE49-F238E27FC236}">
                <a16:creationId xmlns:a16="http://schemas.microsoft.com/office/drawing/2014/main" id="{3DC3BEC4-4357-D430-DBB2-2093CF4E3F1A}"/>
              </a:ext>
            </a:extLst>
          </p:cNvPr>
          <p:cNvSpPr txBox="1"/>
          <p:nvPr/>
        </p:nvSpPr>
        <p:spPr>
          <a:xfrm>
            <a:off x="4779539" y="2181694"/>
            <a:ext cx="292068" cy="276999"/>
          </a:xfrm>
          <a:prstGeom prst="rect">
            <a:avLst/>
          </a:prstGeom>
          <a:noFill/>
        </p:spPr>
        <p:txBody>
          <a:bodyPr wrap="non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cxnSp>
        <p:nvCxnSpPr>
          <p:cNvPr id="362" name="直接连接符 361">
            <a:extLst>
              <a:ext uri="{FF2B5EF4-FFF2-40B4-BE49-F238E27FC236}">
                <a16:creationId xmlns:a16="http://schemas.microsoft.com/office/drawing/2014/main" id="{CE28D0BB-5C4F-020F-6DFC-F31CD0206F95}"/>
              </a:ext>
            </a:extLst>
          </p:cNvPr>
          <p:cNvCxnSpPr>
            <a:cxnSpLocks/>
            <a:stCxn id="366" idx="2"/>
            <a:endCxn id="363" idx="6"/>
          </p:cNvCxnSpPr>
          <p:nvPr/>
        </p:nvCxnSpPr>
        <p:spPr>
          <a:xfrm flipH="1">
            <a:off x="4397933" y="3909638"/>
            <a:ext cx="87444" cy="7257"/>
          </a:xfrm>
          <a:prstGeom prst="line">
            <a:avLst/>
          </a:prstGeom>
          <a:ln w="19050">
            <a:solidFill>
              <a:srgbClr val="00B050"/>
            </a:solidFill>
          </a:ln>
        </p:spPr>
        <p:style>
          <a:lnRef idx="2">
            <a:schemeClr val="dk1"/>
          </a:lnRef>
          <a:fillRef idx="0">
            <a:schemeClr val="dk1"/>
          </a:fillRef>
          <a:effectRef idx="1">
            <a:schemeClr val="dk1"/>
          </a:effectRef>
          <a:fontRef idx="minor">
            <a:schemeClr val="tx1"/>
          </a:fontRef>
        </p:style>
      </p:cxnSp>
      <p:sp>
        <p:nvSpPr>
          <p:cNvPr id="363" name="椭圆 362">
            <a:extLst>
              <a:ext uri="{FF2B5EF4-FFF2-40B4-BE49-F238E27FC236}">
                <a16:creationId xmlns:a16="http://schemas.microsoft.com/office/drawing/2014/main" id="{89FD2820-0061-470B-70B0-490F0A807C64}"/>
              </a:ext>
            </a:extLst>
          </p:cNvPr>
          <p:cNvSpPr/>
          <p:nvPr/>
        </p:nvSpPr>
        <p:spPr>
          <a:xfrm>
            <a:off x="4319961" y="3877909"/>
            <a:ext cx="77972" cy="77972"/>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64" name="直接连接符 363">
            <a:extLst>
              <a:ext uri="{FF2B5EF4-FFF2-40B4-BE49-F238E27FC236}">
                <a16:creationId xmlns:a16="http://schemas.microsoft.com/office/drawing/2014/main" id="{1D90D083-770C-60A0-492F-AB30D637E190}"/>
              </a:ext>
            </a:extLst>
          </p:cNvPr>
          <p:cNvCxnSpPr>
            <a:cxnSpLocks/>
            <a:stCxn id="366" idx="0"/>
            <a:endCxn id="365" idx="5"/>
          </p:cNvCxnSpPr>
          <p:nvPr/>
        </p:nvCxnSpPr>
        <p:spPr>
          <a:xfrm flipH="1" flipV="1">
            <a:off x="4436860" y="3806345"/>
            <a:ext cx="87503" cy="64307"/>
          </a:xfrm>
          <a:prstGeom prst="line">
            <a:avLst/>
          </a:prstGeom>
          <a:ln w="19050">
            <a:solidFill>
              <a:srgbClr val="00B050"/>
            </a:solidFill>
          </a:ln>
        </p:spPr>
        <p:style>
          <a:lnRef idx="2">
            <a:schemeClr val="dk1"/>
          </a:lnRef>
          <a:fillRef idx="0">
            <a:schemeClr val="dk1"/>
          </a:fillRef>
          <a:effectRef idx="1">
            <a:schemeClr val="dk1"/>
          </a:effectRef>
          <a:fontRef idx="minor">
            <a:schemeClr val="tx1"/>
          </a:fontRef>
        </p:style>
      </p:cxnSp>
      <p:sp>
        <p:nvSpPr>
          <p:cNvPr id="365" name="椭圆 364">
            <a:extLst>
              <a:ext uri="{FF2B5EF4-FFF2-40B4-BE49-F238E27FC236}">
                <a16:creationId xmlns:a16="http://schemas.microsoft.com/office/drawing/2014/main" id="{6664C08A-54C3-1450-49A0-D39AFE717EB8}"/>
              </a:ext>
            </a:extLst>
          </p:cNvPr>
          <p:cNvSpPr/>
          <p:nvPr/>
        </p:nvSpPr>
        <p:spPr>
          <a:xfrm>
            <a:off x="4370307" y="3739792"/>
            <a:ext cx="77972" cy="77972"/>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6" name="椭圆 365">
            <a:extLst>
              <a:ext uri="{FF2B5EF4-FFF2-40B4-BE49-F238E27FC236}">
                <a16:creationId xmlns:a16="http://schemas.microsoft.com/office/drawing/2014/main" id="{4926145C-7CE2-FDD6-47BE-8F5643CD3C3C}"/>
              </a:ext>
            </a:extLst>
          </p:cNvPr>
          <p:cNvSpPr/>
          <p:nvPr/>
        </p:nvSpPr>
        <p:spPr>
          <a:xfrm>
            <a:off x="4485377" y="3870652"/>
            <a:ext cx="77972" cy="77972"/>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69" name="直接连接符 368">
            <a:extLst>
              <a:ext uri="{FF2B5EF4-FFF2-40B4-BE49-F238E27FC236}">
                <a16:creationId xmlns:a16="http://schemas.microsoft.com/office/drawing/2014/main" id="{F2A5A8FA-DC0C-248B-1F8C-8197F4649A1F}"/>
              </a:ext>
            </a:extLst>
          </p:cNvPr>
          <p:cNvCxnSpPr>
            <a:cxnSpLocks/>
            <a:stCxn id="363" idx="4"/>
            <a:endCxn id="349" idx="7"/>
          </p:cNvCxnSpPr>
          <p:nvPr/>
        </p:nvCxnSpPr>
        <p:spPr>
          <a:xfrm flipH="1">
            <a:off x="4285872" y="3955881"/>
            <a:ext cx="73075" cy="149423"/>
          </a:xfrm>
          <a:prstGeom prst="line">
            <a:avLst/>
          </a:prstGeom>
          <a:ln w="19050">
            <a:solidFill>
              <a:srgbClr val="00B050"/>
            </a:solidFill>
          </a:ln>
        </p:spPr>
        <p:style>
          <a:lnRef idx="2">
            <a:schemeClr val="dk1"/>
          </a:lnRef>
          <a:fillRef idx="0">
            <a:schemeClr val="dk1"/>
          </a:fillRef>
          <a:effectRef idx="1">
            <a:schemeClr val="dk1"/>
          </a:effectRef>
          <a:fontRef idx="minor">
            <a:schemeClr val="tx1"/>
          </a:fontRef>
        </p:style>
      </p:cxnSp>
      <p:cxnSp>
        <p:nvCxnSpPr>
          <p:cNvPr id="377" name="直接连接符 376">
            <a:extLst>
              <a:ext uri="{FF2B5EF4-FFF2-40B4-BE49-F238E27FC236}">
                <a16:creationId xmlns:a16="http://schemas.microsoft.com/office/drawing/2014/main" id="{B79DFE7A-501D-CA3D-E212-0C7D087082FF}"/>
              </a:ext>
            </a:extLst>
          </p:cNvPr>
          <p:cNvCxnSpPr>
            <a:cxnSpLocks/>
            <a:stCxn id="365" idx="2"/>
            <a:endCxn id="350" idx="7"/>
          </p:cNvCxnSpPr>
          <p:nvPr/>
        </p:nvCxnSpPr>
        <p:spPr>
          <a:xfrm flipH="1">
            <a:off x="4211065" y="3778778"/>
            <a:ext cx="159242" cy="8444"/>
          </a:xfrm>
          <a:prstGeom prst="line">
            <a:avLst/>
          </a:prstGeom>
          <a:ln w="19050">
            <a:solidFill>
              <a:srgbClr val="00B050"/>
            </a:solidFill>
          </a:ln>
        </p:spPr>
        <p:style>
          <a:lnRef idx="2">
            <a:schemeClr val="dk1"/>
          </a:lnRef>
          <a:fillRef idx="0">
            <a:schemeClr val="dk1"/>
          </a:fillRef>
          <a:effectRef idx="1">
            <a:schemeClr val="dk1"/>
          </a:effectRef>
          <a:fontRef idx="minor">
            <a:schemeClr val="tx1"/>
          </a:fontRef>
        </p:style>
      </p:cxnSp>
      <p:sp>
        <p:nvSpPr>
          <p:cNvPr id="383" name="椭圆 382">
            <a:extLst>
              <a:ext uri="{FF2B5EF4-FFF2-40B4-BE49-F238E27FC236}">
                <a16:creationId xmlns:a16="http://schemas.microsoft.com/office/drawing/2014/main" id="{78304AC3-07EF-34FB-F712-D1DFC92C75D5}"/>
              </a:ext>
            </a:extLst>
          </p:cNvPr>
          <p:cNvSpPr/>
          <p:nvPr/>
        </p:nvSpPr>
        <p:spPr>
          <a:xfrm>
            <a:off x="4453110" y="4081165"/>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cxnSp>
        <p:nvCxnSpPr>
          <p:cNvPr id="384" name="直接连接符 383">
            <a:extLst>
              <a:ext uri="{FF2B5EF4-FFF2-40B4-BE49-F238E27FC236}">
                <a16:creationId xmlns:a16="http://schemas.microsoft.com/office/drawing/2014/main" id="{A7B5704E-B95A-299A-C018-B0F9A7D09755}"/>
              </a:ext>
            </a:extLst>
          </p:cNvPr>
          <p:cNvCxnSpPr>
            <a:cxnSpLocks/>
            <a:stCxn id="366" idx="4"/>
            <a:endCxn id="383" idx="0"/>
          </p:cNvCxnSpPr>
          <p:nvPr/>
        </p:nvCxnSpPr>
        <p:spPr>
          <a:xfrm flipH="1">
            <a:off x="4517404" y="3948624"/>
            <a:ext cx="6959" cy="132541"/>
          </a:xfrm>
          <a:prstGeom prst="line">
            <a:avLst/>
          </a:prstGeom>
          <a:ln w="19050">
            <a:solidFill>
              <a:srgbClr val="00B050"/>
            </a:solidFill>
          </a:ln>
        </p:spPr>
        <p:style>
          <a:lnRef idx="2">
            <a:schemeClr val="dk1"/>
          </a:lnRef>
          <a:fillRef idx="0">
            <a:schemeClr val="dk1"/>
          </a:fillRef>
          <a:effectRef idx="1">
            <a:schemeClr val="dk1"/>
          </a:effectRef>
          <a:fontRef idx="minor">
            <a:schemeClr val="tx1"/>
          </a:fontRef>
        </p:style>
      </p:cxnSp>
      <p:sp>
        <p:nvSpPr>
          <p:cNvPr id="389" name="文本框 388">
            <a:extLst>
              <a:ext uri="{FF2B5EF4-FFF2-40B4-BE49-F238E27FC236}">
                <a16:creationId xmlns:a16="http://schemas.microsoft.com/office/drawing/2014/main" id="{D644ACBE-A089-1A75-AD2D-DFEAA90DD59C}"/>
              </a:ext>
            </a:extLst>
          </p:cNvPr>
          <p:cNvSpPr txBox="1"/>
          <p:nvPr/>
        </p:nvSpPr>
        <p:spPr>
          <a:xfrm>
            <a:off x="4116296" y="4030081"/>
            <a:ext cx="242374" cy="246221"/>
          </a:xfrm>
          <a:prstGeom prst="rect">
            <a:avLst/>
          </a:prstGeom>
          <a:noFill/>
        </p:spPr>
        <p:txBody>
          <a:bodyPr wrap="none" rtlCol="0">
            <a:spAutoFit/>
          </a:bodyPr>
          <a:lstStyle/>
          <a:p>
            <a:r>
              <a:rPr lang="en-US" altLang="zh-CN" sz="1000" dirty="0">
                <a:latin typeface="Times New Roman" panose="02020603050405020304" pitchFamily="18" charset="0"/>
                <a:cs typeface="Times New Roman" panose="02020603050405020304" pitchFamily="18" charset="0"/>
              </a:rPr>
              <a:t>?</a:t>
            </a:r>
            <a:endParaRPr lang="zh-CN" altLang="en-US" sz="1000" dirty="0">
              <a:latin typeface="Times New Roman" panose="02020603050405020304" pitchFamily="18" charset="0"/>
              <a:cs typeface="Times New Roman" panose="02020603050405020304" pitchFamily="18" charset="0"/>
            </a:endParaRPr>
          </a:p>
        </p:txBody>
      </p:sp>
      <p:cxnSp>
        <p:nvCxnSpPr>
          <p:cNvPr id="390" name="直接连接符 389">
            <a:extLst>
              <a:ext uri="{FF2B5EF4-FFF2-40B4-BE49-F238E27FC236}">
                <a16:creationId xmlns:a16="http://schemas.microsoft.com/office/drawing/2014/main" id="{BE0DA920-1E6B-DF48-5005-1812A272521A}"/>
              </a:ext>
            </a:extLst>
          </p:cNvPr>
          <p:cNvCxnSpPr>
            <a:cxnSpLocks/>
            <a:stCxn id="383" idx="2"/>
            <a:endCxn id="349" idx="5"/>
          </p:cNvCxnSpPr>
          <p:nvPr/>
        </p:nvCxnSpPr>
        <p:spPr>
          <a:xfrm flipH="1">
            <a:off x="4285872" y="4149031"/>
            <a:ext cx="167238" cy="52250"/>
          </a:xfrm>
          <a:prstGeom prst="line">
            <a:avLst/>
          </a:prstGeom>
        </p:spPr>
        <p:style>
          <a:lnRef idx="2">
            <a:schemeClr val="dk1"/>
          </a:lnRef>
          <a:fillRef idx="0">
            <a:schemeClr val="dk1"/>
          </a:fillRef>
          <a:effectRef idx="1">
            <a:schemeClr val="dk1"/>
          </a:effectRef>
          <a:fontRef idx="minor">
            <a:schemeClr val="tx1"/>
          </a:fontRef>
        </p:style>
      </p:cxnSp>
      <p:sp>
        <p:nvSpPr>
          <p:cNvPr id="393" name="文本框 392">
            <a:extLst>
              <a:ext uri="{FF2B5EF4-FFF2-40B4-BE49-F238E27FC236}">
                <a16:creationId xmlns:a16="http://schemas.microsoft.com/office/drawing/2014/main" id="{2666ECF4-DEA0-6B07-CC10-2CB113354A70}"/>
              </a:ext>
            </a:extLst>
          </p:cNvPr>
          <p:cNvSpPr txBox="1"/>
          <p:nvPr/>
        </p:nvSpPr>
        <p:spPr>
          <a:xfrm>
            <a:off x="3968929" y="4132437"/>
            <a:ext cx="489278" cy="276999"/>
          </a:xfrm>
          <a:prstGeom prst="rect">
            <a:avLst/>
          </a:prstGeom>
          <a:noFill/>
        </p:spPr>
        <p:txBody>
          <a:bodyPr wrap="square" rtlCol="0">
            <a:spAutoFit/>
          </a:bodyPr>
          <a:lstStyle/>
          <a:p>
            <a:pPr algn="ctr"/>
            <a:r>
              <a:rPr lang="en-US" altLang="zh-CN" sz="1200" dirty="0">
                <a:latin typeface="Times New Roman" panose="02020603050405020304" pitchFamily="18" charset="0"/>
                <a:cs typeface="Times New Roman" panose="02020603050405020304" pitchFamily="18" charset="0"/>
              </a:rPr>
              <a:t>Hard</a:t>
            </a:r>
            <a:endParaRPr lang="zh-CN" altLang="en-US" sz="1200" dirty="0">
              <a:latin typeface="Times New Roman" panose="02020603050405020304" pitchFamily="18" charset="0"/>
              <a:cs typeface="Times New Roman" panose="02020603050405020304" pitchFamily="18" charset="0"/>
            </a:endParaRPr>
          </a:p>
        </p:txBody>
      </p:sp>
      <p:sp>
        <p:nvSpPr>
          <p:cNvPr id="394" name="椭圆 393">
            <a:extLst>
              <a:ext uri="{FF2B5EF4-FFF2-40B4-BE49-F238E27FC236}">
                <a16:creationId xmlns:a16="http://schemas.microsoft.com/office/drawing/2014/main" id="{5365742C-0A21-29E7-A1FB-B15209FAD66F}"/>
              </a:ext>
            </a:extLst>
          </p:cNvPr>
          <p:cNvSpPr/>
          <p:nvPr/>
        </p:nvSpPr>
        <p:spPr>
          <a:xfrm>
            <a:off x="3917936" y="3653267"/>
            <a:ext cx="781104" cy="763257"/>
          </a:xfrm>
          <a:prstGeom prst="ellipse">
            <a:avLst/>
          </a:prstGeom>
          <a:noFill/>
          <a:ln>
            <a:solidFill>
              <a:srgbClr val="00B05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5" name="文本框 404">
            <a:extLst>
              <a:ext uri="{FF2B5EF4-FFF2-40B4-BE49-F238E27FC236}">
                <a16:creationId xmlns:a16="http://schemas.microsoft.com/office/drawing/2014/main" id="{625F5917-8687-DB9F-54A4-7228C4F96FC8}"/>
              </a:ext>
            </a:extLst>
          </p:cNvPr>
          <p:cNvSpPr txBox="1"/>
          <p:nvPr/>
        </p:nvSpPr>
        <p:spPr>
          <a:xfrm>
            <a:off x="3255680" y="2802265"/>
            <a:ext cx="2237333" cy="276999"/>
          </a:xfrm>
          <a:prstGeom prst="rect">
            <a:avLst/>
          </a:prstGeom>
          <a:noFill/>
        </p:spPr>
        <p:txBody>
          <a:bodyPr wrap="square">
            <a:spAutoFit/>
          </a:bodyPr>
          <a:lstStyle/>
          <a:p>
            <a:r>
              <a:rPr lang="en-US" altLang="zh-CN" sz="1200" b="0" i="0" dirty="0">
                <a:effectLst/>
                <a:latin typeface="Times New Roman" panose="02020603050405020304" pitchFamily="18" charset="0"/>
                <a:cs typeface="Times New Roman" panose="02020603050405020304" pitchFamily="18" charset="0"/>
              </a:rPr>
              <a:t>Release of compromised datasets</a:t>
            </a:r>
            <a:endParaRPr lang="zh-CN" altLang="en-US" sz="1200" dirty="0">
              <a:latin typeface="Times New Roman" panose="02020603050405020304" pitchFamily="18" charset="0"/>
              <a:cs typeface="Times New Roman" panose="02020603050405020304" pitchFamily="18" charset="0"/>
            </a:endParaRPr>
          </a:p>
        </p:txBody>
      </p:sp>
      <p:sp>
        <p:nvSpPr>
          <p:cNvPr id="435" name="文本框 434">
            <a:extLst>
              <a:ext uri="{FF2B5EF4-FFF2-40B4-BE49-F238E27FC236}">
                <a16:creationId xmlns:a16="http://schemas.microsoft.com/office/drawing/2014/main" id="{4AC79EF2-15C5-4060-9178-475FD3935BAA}"/>
              </a:ext>
            </a:extLst>
          </p:cNvPr>
          <p:cNvSpPr txBox="1"/>
          <p:nvPr/>
        </p:nvSpPr>
        <p:spPr>
          <a:xfrm>
            <a:off x="4627447" y="3631010"/>
            <a:ext cx="1107537" cy="646331"/>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Inherent hard node selection for activation</a:t>
            </a:r>
            <a:endParaRPr lang="zh-CN" altLang="en-US" sz="1200" dirty="0">
              <a:latin typeface="Times New Roman" panose="02020603050405020304" pitchFamily="18" charset="0"/>
              <a:cs typeface="Times New Roman" panose="02020603050405020304" pitchFamily="18" charset="0"/>
            </a:endParaRPr>
          </a:p>
        </p:txBody>
      </p:sp>
      <p:cxnSp>
        <p:nvCxnSpPr>
          <p:cNvPr id="438" name="直接箭头连接符 437">
            <a:extLst>
              <a:ext uri="{FF2B5EF4-FFF2-40B4-BE49-F238E27FC236}">
                <a16:creationId xmlns:a16="http://schemas.microsoft.com/office/drawing/2014/main" id="{8CB533BE-D518-F252-711A-ACB2A5B83932}"/>
              </a:ext>
            </a:extLst>
          </p:cNvPr>
          <p:cNvCxnSpPr>
            <a:cxnSpLocks/>
          </p:cNvCxnSpPr>
          <p:nvPr/>
        </p:nvCxnSpPr>
        <p:spPr>
          <a:xfrm>
            <a:off x="4289296" y="4544885"/>
            <a:ext cx="0" cy="15246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457" name="矩形 456">
            <a:extLst>
              <a:ext uri="{FF2B5EF4-FFF2-40B4-BE49-F238E27FC236}">
                <a16:creationId xmlns:a16="http://schemas.microsoft.com/office/drawing/2014/main" id="{7D0DDFDF-5306-FF3E-FAA7-1C759B481A99}"/>
              </a:ext>
            </a:extLst>
          </p:cNvPr>
          <p:cNvSpPr/>
          <p:nvPr/>
        </p:nvSpPr>
        <p:spPr>
          <a:xfrm>
            <a:off x="3298343" y="4702959"/>
            <a:ext cx="2095607" cy="428944"/>
          </a:xfrm>
          <a:prstGeom prst="rect">
            <a:avLst/>
          </a:prstGeom>
          <a:noFill/>
          <a:ln>
            <a:solidFill>
              <a:schemeClr val="tx1">
                <a:lumMod val="95000"/>
                <a:lumOff val="5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9" name="文本框 458">
            <a:extLst>
              <a:ext uri="{FF2B5EF4-FFF2-40B4-BE49-F238E27FC236}">
                <a16:creationId xmlns:a16="http://schemas.microsoft.com/office/drawing/2014/main" id="{C5FDC6FB-60B7-1FB5-B909-807064B86D23}"/>
              </a:ext>
            </a:extLst>
          </p:cNvPr>
          <p:cNvSpPr txBox="1"/>
          <p:nvPr/>
        </p:nvSpPr>
        <p:spPr>
          <a:xfrm>
            <a:off x="3280323" y="4691635"/>
            <a:ext cx="1340516" cy="461665"/>
          </a:xfrm>
          <a:prstGeom prst="rect">
            <a:avLst/>
          </a:prstGeom>
          <a:noFill/>
        </p:spPr>
        <p:txBody>
          <a:bodyPr wrap="square">
            <a:spAutoFit/>
          </a:bodyPr>
          <a:lstStyle/>
          <a:p>
            <a:pPr algn="ctr"/>
            <a:r>
              <a:rPr lang="en-US" altLang="zh-CN" sz="1200" dirty="0">
                <a:latin typeface="Times New Roman" panose="02020603050405020304" pitchFamily="18" charset="0"/>
                <a:cs typeface="Times New Roman" panose="02020603050405020304" pitchFamily="18" charset="0"/>
              </a:rPr>
              <a:t>Cue-sensitive   </a:t>
            </a:r>
          </a:p>
          <a:p>
            <a:pPr algn="ctr"/>
            <a:r>
              <a:rPr lang="en-US" altLang="zh-CN" sz="1200" dirty="0">
                <a:latin typeface="Times New Roman" panose="02020603050405020304" pitchFamily="18" charset="0"/>
                <a:cs typeface="Times New Roman" panose="02020603050405020304" pitchFamily="18" charset="0"/>
              </a:rPr>
              <a:t>subgraph</a:t>
            </a:r>
            <a:endParaRPr lang="zh-CN" altLang="en-US" sz="1200" dirty="0">
              <a:latin typeface="Times New Roman" panose="02020603050405020304" pitchFamily="18" charset="0"/>
              <a:cs typeface="Times New Roman" panose="02020603050405020304" pitchFamily="18" charset="0"/>
            </a:endParaRPr>
          </a:p>
        </p:txBody>
      </p:sp>
      <p:sp>
        <p:nvSpPr>
          <p:cNvPr id="467" name="文本框 466">
            <a:extLst>
              <a:ext uri="{FF2B5EF4-FFF2-40B4-BE49-F238E27FC236}">
                <a16:creationId xmlns:a16="http://schemas.microsoft.com/office/drawing/2014/main" id="{4C8AD87A-AA89-DE21-AC1A-10E1596272A4}"/>
              </a:ext>
            </a:extLst>
          </p:cNvPr>
          <p:cNvSpPr txBox="1"/>
          <p:nvPr/>
        </p:nvSpPr>
        <p:spPr>
          <a:xfrm>
            <a:off x="3264949" y="5174912"/>
            <a:ext cx="2237333" cy="276999"/>
          </a:xfrm>
          <a:prstGeom prst="rect">
            <a:avLst/>
          </a:prstGeom>
          <a:noFill/>
        </p:spPr>
        <p:txBody>
          <a:bodyPr wrap="square">
            <a:spAutoFit/>
          </a:bodyPr>
          <a:lstStyle/>
          <a:p>
            <a:r>
              <a:rPr lang="en-US" altLang="zh-CN" sz="1200" b="0" i="0" dirty="0">
                <a:effectLst/>
                <a:latin typeface="Times New Roman" panose="02020603050405020304" pitchFamily="18" charset="0"/>
                <a:cs typeface="Times New Roman" panose="02020603050405020304" pitchFamily="18" charset="0"/>
              </a:rPr>
              <a:t>Release of harmless datasets</a:t>
            </a:r>
            <a:endParaRPr lang="zh-CN" altLang="en-US" sz="1200" dirty="0">
              <a:latin typeface="Times New Roman" panose="02020603050405020304" pitchFamily="18" charset="0"/>
              <a:cs typeface="Times New Roman" panose="02020603050405020304" pitchFamily="18" charset="0"/>
            </a:endParaRPr>
          </a:p>
        </p:txBody>
      </p:sp>
      <p:sp>
        <p:nvSpPr>
          <p:cNvPr id="475" name="文本框 474">
            <a:extLst>
              <a:ext uri="{FF2B5EF4-FFF2-40B4-BE49-F238E27FC236}">
                <a16:creationId xmlns:a16="http://schemas.microsoft.com/office/drawing/2014/main" id="{8E1084A4-CD99-4ED0-E121-0FC8370C2EA6}"/>
              </a:ext>
            </a:extLst>
          </p:cNvPr>
          <p:cNvSpPr txBox="1"/>
          <p:nvPr/>
        </p:nvSpPr>
        <p:spPr>
          <a:xfrm>
            <a:off x="4649319" y="4690115"/>
            <a:ext cx="815388" cy="461665"/>
          </a:xfrm>
          <a:prstGeom prst="rect">
            <a:avLst/>
          </a:prstGeom>
          <a:noFill/>
        </p:spPr>
        <p:txBody>
          <a:bodyPr wrap="square">
            <a:spAutoFit/>
          </a:bodyPr>
          <a:lstStyle/>
          <a:p>
            <a:pPr algn="ctr"/>
            <a:r>
              <a:rPr lang="en-US" altLang="zh-CN" sz="1200" i="0" dirty="0">
                <a:effectLst/>
                <a:latin typeface="Times New Roman" panose="02020603050405020304" pitchFamily="18" charset="0"/>
                <a:cs typeface="Times New Roman" panose="02020603050405020304" pitchFamily="18" charset="0"/>
              </a:rPr>
              <a:t>Activated </a:t>
            </a:r>
          </a:p>
          <a:p>
            <a:pPr algn="ctr"/>
            <a:r>
              <a:rPr lang="en-US" altLang="zh-CN" sz="1200" i="0" dirty="0">
                <a:effectLst/>
                <a:latin typeface="Times New Roman" panose="02020603050405020304" pitchFamily="18" charset="0"/>
                <a:cs typeface="Times New Roman" panose="02020603050405020304" pitchFamily="18" charset="0"/>
              </a:rPr>
              <a:t>prompt</a:t>
            </a:r>
            <a:endParaRPr lang="zh-CN" altLang="en-US" sz="1200" dirty="0">
              <a:latin typeface="Times New Roman" panose="02020603050405020304" pitchFamily="18" charset="0"/>
              <a:cs typeface="Times New Roman" panose="02020603050405020304" pitchFamily="18" charset="0"/>
            </a:endParaRPr>
          </a:p>
        </p:txBody>
      </p:sp>
      <p:sp>
        <p:nvSpPr>
          <p:cNvPr id="476" name="箭头: 右 475">
            <a:extLst>
              <a:ext uri="{FF2B5EF4-FFF2-40B4-BE49-F238E27FC236}">
                <a16:creationId xmlns:a16="http://schemas.microsoft.com/office/drawing/2014/main" id="{9E6EFE08-7744-15FD-0058-79C035A97E71}"/>
              </a:ext>
            </a:extLst>
          </p:cNvPr>
          <p:cNvSpPr/>
          <p:nvPr/>
        </p:nvSpPr>
        <p:spPr>
          <a:xfrm>
            <a:off x="5633781" y="4088306"/>
            <a:ext cx="343788" cy="236234"/>
          </a:xfrm>
          <a:prstGeom prst="rightArrow">
            <a:avLst/>
          </a:prstGeom>
          <a:solidFill>
            <a:srgbClr val="95A8D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77" name="文本框 476">
            <a:extLst>
              <a:ext uri="{FF2B5EF4-FFF2-40B4-BE49-F238E27FC236}">
                <a16:creationId xmlns:a16="http://schemas.microsoft.com/office/drawing/2014/main" id="{4F3682B4-48E7-D60E-A8B7-1BC9FE8D16B4}"/>
              </a:ext>
            </a:extLst>
          </p:cNvPr>
          <p:cNvSpPr txBox="1"/>
          <p:nvPr/>
        </p:nvSpPr>
        <p:spPr>
          <a:xfrm>
            <a:off x="5444432" y="3862803"/>
            <a:ext cx="692185" cy="276999"/>
          </a:xfrm>
          <a:prstGeom prst="rect">
            <a:avLst/>
          </a:prstGeom>
          <a:noFill/>
        </p:spPr>
        <p:txBody>
          <a:bodyPr wrap="square" rtlCol="0">
            <a:spAutoFit/>
          </a:bodyPr>
          <a:lstStyle/>
          <a:p>
            <a:pPr algn="ctr"/>
            <a:r>
              <a:rPr lang="en-US" altLang="zh-CN" sz="1200" dirty="0">
                <a:latin typeface="Times New Roman" panose="02020603050405020304" pitchFamily="18" charset="0"/>
                <a:cs typeface="Times New Roman" panose="02020603050405020304" pitchFamily="18" charset="0"/>
              </a:rPr>
              <a:t>Train</a:t>
            </a:r>
            <a:endParaRPr lang="zh-CN" altLang="en-US" sz="1200" dirty="0">
              <a:latin typeface="Times New Roman" panose="02020603050405020304" pitchFamily="18" charset="0"/>
              <a:cs typeface="Times New Roman" panose="02020603050405020304" pitchFamily="18" charset="0"/>
            </a:endParaRPr>
          </a:p>
        </p:txBody>
      </p:sp>
      <p:cxnSp>
        <p:nvCxnSpPr>
          <p:cNvPr id="483" name="直接连接符 482">
            <a:extLst>
              <a:ext uri="{FF2B5EF4-FFF2-40B4-BE49-F238E27FC236}">
                <a16:creationId xmlns:a16="http://schemas.microsoft.com/office/drawing/2014/main" id="{DB69D014-E8A6-E647-66F6-AD78205603A8}"/>
              </a:ext>
            </a:extLst>
          </p:cNvPr>
          <p:cNvCxnSpPr>
            <a:cxnSpLocks/>
            <a:stCxn id="485" idx="5"/>
            <a:endCxn id="484" idx="0"/>
          </p:cNvCxnSpPr>
          <p:nvPr/>
        </p:nvCxnSpPr>
        <p:spPr>
          <a:xfrm>
            <a:off x="7482711" y="3993195"/>
            <a:ext cx="29344" cy="202228"/>
          </a:xfrm>
          <a:prstGeom prst="line">
            <a:avLst/>
          </a:prstGeom>
        </p:spPr>
        <p:style>
          <a:lnRef idx="2">
            <a:schemeClr val="dk1"/>
          </a:lnRef>
          <a:fillRef idx="0">
            <a:schemeClr val="dk1"/>
          </a:fillRef>
          <a:effectRef idx="1">
            <a:schemeClr val="dk1"/>
          </a:effectRef>
          <a:fontRef idx="minor">
            <a:schemeClr val="tx1"/>
          </a:fontRef>
        </p:style>
      </p:cxnSp>
      <p:sp>
        <p:nvSpPr>
          <p:cNvPr id="484" name="椭圆 483">
            <a:extLst>
              <a:ext uri="{FF2B5EF4-FFF2-40B4-BE49-F238E27FC236}">
                <a16:creationId xmlns:a16="http://schemas.microsoft.com/office/drawing/2014/main" id="{9EA2A9AC-FA3B-C628-2F08-A76180D191FF}"/>
              </a:ext>
            </a:extLst>
          </p:cNvPr>
          <p:cNvSpPr/>
          <p:nvPr/>
        </p:nvSpPr>
        <p:spPr>
          <a:xfrm>
            <a:off x="7447761" y="4195423"/>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485" name="椭圆 484">
            <a:extLst>
              <a:ext uri="{FF2B5EF4-FFF2-40B4-BE49-F238E27FC236}">
                <a16:creationId xmlns:a16="http://schemas.microsoft.com/office/drawing/2014/main" id="{3D4B03F7-E8E0-CC05-4B52-00571C6D3CF7}"/>
              </a:ext>
            </a:extLst>
          </p:cNvPr>
          <p:cNvSpPr/>
          <p:nvPr/>
        </p:nvSpPr>
        <p:spPr>
          <a:xfrm>
            <a:off x="7372954" y="3877341"/>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486" name="文本框 485">
            <a:extLst>
              <a:ext uri="{FF2B5EF4-FFF2-40B4-BE49-F238E27FC236}">
                <a16:creationId xmlns:a16="http://schemas.microsoft.com/office/drawing/2014/main" id="{33814C98-55DD-2B75-9964-206EEC90352A}"/>
              </a:ext>
            </a:extLst>
          </p:cNvPr>
          <p:cNvSpPr txBox="1"/>
          <p:nvPr/>
        </p:nvSpPr>
        <p:spPr>
          <a:xfrm>
            <a:off x="7295089" y="3797025"/>
            <a:ext cx="292068" cy="276999"/>
          </a:xfrm>
          <a:prstGeom prst="rect">
            <a:avLst/>
          </a:prstGeom>
          <a:noFill/>
        </p:spPr>
        <p:txBody>
          <a:bodyPr wrap="non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cxnSp>
        <p:nvCxnSpPr>
          <p:cNvPr id="487" name="直接连接符 486">
            <a:extLst>
              <a:ext uri="{FF2B5EF4-FFF2-40B4-BE49-F238E27FC236}">
                <a16:creationId xmlns:a16="http://schemas.microsoft.com/office/drawing/2014/main" id="{E825FF14-BBE8-CE6F-2E56-1B0BB1381C07}"/>
              </a:ext>
            </a:extLst>
          </p:cNvPr>
          <p:cNvCxnSpPr>
            <a:cxnSpLocks/>
            <a:stCxn id="491" idx="2"/>
            <a:endCxn id="488" idx="6"/>
          </p:cNvCxnSpPr>
          <p:nvPr/>
        </p:nvCxnSpPr>
        <p:spPr>
          <a:xfrm flipH="1">
            <a:off x="7669579" y="4019634"/>
            <a:ext cx="87444" cy="7257"/>
          </a:xfrm>
          <a:prstGeom prst="line">
            <a:avLst/>
          </a:prstGeom>
          <a:ln w="19050">
            <a:solidFill>
              <a:srgbClr val="00B050"/>
            </a:solidFill>
          </a:ln>
        </p:spPr>
        <p:style>
          <a:lnRef idx="2">
            <a:schemeClr val="dk1"/>
          </a:lnRef>
          <a:fillRef idx="0">
            <a:schemeClr val="dk1"/>
          </a:fillRef>
          <a:effectRef idx="1">
            <a:schemeClr val="dk1"/>
          </a:effectRef>
          <a:fontRef idx="minor">
            <a:schemeClr val="tx1"/>
          </a:fontRef>
        </p:style>
      </p:cxnSp>
      <p:sp>
        <p:nvSpPr>
          <p:cNvPr id="488" name="椭圆 487">
            <a:extLst>
              <a:ext uri="{FF2B5EF4-FFF2-40B4-BE49-F238E27FC236}">
                <a16:creationId xmlns:a16="http://schemas.microsoft.com/office/drawing/2014/main" id="{BDA1C1AD-8B74-D7DE-E474-A55C78BA5855}"/>
              </a:ext>
            </a:extLst>
          </p:cNvPr>
          <p:cNvSpPr/>
          <p:nvPr/>
        </p:nvSpPr>
        <p:spPr>
          <a:xfrm>
            <a:off x="7591607" y="3987905"/>
            <a:ext cx="77972" cy="77972"/>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89" name="直接连接符 488">
            <a:extLst>
              <a:ext uri="{FF2B5EF4-FFF2-40B4-BE49-F238E27FC236}">
                <a16:creationId xmlns:a16="http://schemas.microsoft.com/office/drawing/2014/main" id="{43A8D719-98B4-1927-5884-B2071B45E516}"/>
              </a:ext>
            </a:extLst>
          </p:cNvPr>
          <p:cNvCxnSpPr>
            <a:cxnSpLocks/>
            <a:stCxn id="491" idx="0"/>
            <a:endCxn id="490" idx="5"/>
          </p:cNvCxnSpPr>
          <p:nvPr/>
        </p:nvCxnSpPr>
        <p:spPr>
          <a:xfrm flipH="1" flipV="1">
            <a:off x="7708506" y="3916341"/>
            <a:ext cx="87503" cy="64307"/>
          </a:xfrm>
          <a:prstGeom prst="line">
            <a:avLst/>
          </a:prstGeom>
          <a:ln w="19050">
            <a:solidFill>
              <a:srgbClr val="00B050"/>
            </a:solidFill>
          </a:ln>
        </p:spPr>
        <p:style>
          <a:lnRef idx="2">
            <a:schemeClr val="dk1"/>
          </a:lnRef>
          <a:fillRef idx="0">
            <a:schemeClr val="dk1"/>
          </a:fillRef>
          <a:effectRef idx="1">
            <a:schemeClr val="dk1"/>
          </a:effectRef>
          <a:fontRef idx="minor">
            <a:schemeClr val="tx1"/>
          </a:fontRef>
        </p:style>
      </p:cxnSp>
      <p:sp>
        <p:nvSpPr>
          <p:cNvPr id="490" name="椭圆 489">
            <a:extLst>
              <a:ext uri="{FF2B5EF4-FFF2-40B4-BE49-F238E27FC236}">
                <a16:creationId xmlns:a16="http://schemas.microsoft.com/office/drawing/2014/main" id="{001DD2FD-2855-37FF-CBA3-038747D076CD}"/>
              </a:ext>
            </a:extLst>
          </p:cNvPr>
          <p:cNvSpPr/>
          <p:nvPr/>
        </p:nvSpPr>
        <p:spPr>
          <a:xfrm>
            <a:off x="7641953" y="3849788"/>
            <a:ext cx="77972" cy="77972"/>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1" name="椭圆 490">
            <a:extLst>
              <a:ext uri="{FF2B5EF4-FFF2-40B4-BE49-F238E27FC236}">
                <a16:creationId xmlns:a16="http://schemas.microsoft.com/office/drawing/2014/main" id="{BD685C9F-5A56-BBC0-D589-FC7C370371F7}"/>
              </a:ext>
            </a:extLst>
          </p:cNvPr>
          <p:cNvSpPr/>
          <p:nvPr/>
        </p:nvSpPr>
        <p:spPr>
          <a:xfrm>
            <a:off x="7757023" y="3980648"/>
            <a:ext cx="77972" cy="77972"/>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92" name="直接连接符 491">
            <a:extLst>
              <a:ext uri="{FF2B5EF4-FFF2-40B4-BE49-F238E27FC236}">
                <a16:creationId xmlns:a16="http://schemas.microsoft.com/office/drawing/2014/main" id="{BB9A55DF-D581-679C-B559-6A6A6CFF57F0}"/>
              </a:ext>
            </a:extLst>
          </p:cNvPr>
          <p:cNvCxnSpPr>
            <a:cxnSpLocks/>
            <a:stCxn id="488" idx="4"/>
            <a:endCxn id="484" idx="7"/>
          </p:cNvCxnSpPr>
          <p:nvPr/>
        </p:nvCxnSpPr>
        <p:spPr>
          <a:xfrm flipH="1">
            <a:off x="7557518" y="4065877"/>
            <a:ext cx="73075" cy="149423"/>
          </a:xfrm>
          <a:prstGeom prst="line">
            <a:avLst/>
          </a:prstGeom>
          <a:ln w="19050">
            <a:solidFill>
              <a:srgbClr val="00B050"/>
            </a:solidFill>
          </a:ln>
        </p:spPr>
        <p:style>
          <a:lnRef idx="2">
            <a:schemeClr val="dk1"/>
          </a:lnRef>
          <a:fillRef idx="0">
            <a:schemeClr val="dk1"/>
          </a:fillRef>
          <a:effectRef idx="1">
            <a:schemeClr val="dk1"/>
          </a:effectRef>
          <a:fontRef idx="minor">
            <a:schemeClr val="tx1"/>
          </a:fontRef>
        </p:style>
      </p:cxnSp>
      <p:cxnSp>
        <p:nvCxnSpPr>
          <p:cNvPr id="493" name="直接连接符 492">
            <a:extLst>
              <a:ext uri="{FF2B5EF4-FFF2-40B4-BE49-F238E27FC236}">
                <a16:creationId xmlns:a16="http://schemas.microsoft.com/office/drawing/2014/main" id="{8C190CEA-70F7-2E2E-422B-F85C52FCF0F7}"/>
              </a:ext>
            </a:extLst>
          </p:cNvPr>
          <p:cNvCxnSpPr>
            <a:cxnSpLocks/>
            <a:stCxn id="490" idx="2"/>
            <a:endCxn id="485" idx="7"/>
          </p:cNvCxnSpPr>
          <p:nvPr/>
        </p:nvCxnSpPr>
        <p:spPr>
          <a:xfrm flipH="1">
            <a:off x="7482711" y="3888774"/>
            <a:ext cx="159242" cy="8444"/>
          </a:xfrm>
          <a:prstGeom prst="line">
            <a:avLst/>
          </a:prstGeom>
          <a:ln w="19050">
            <a:solidFill>
              <a:srgbClr val="00B050"/>
            </a:solidFill>
          </a:ln>
        </p:spPr>
        <p:style>
          <a:lnRef idx="2">
            <a:schemeClr val="dk1"/>
          </a:lnRef>
          <a:fillRef idx="0">
            <a:schemeClr val="dk1"/>
          </a:fillRef>
          <a:effectRef idx="1">
            <a:schemeClr val="dk1"/>
          </a:effectRef>
          <a:fontRef idx="minor">
            <a:schemeClr val="tx1"/>
          </a:fontRef>
        </p:style>
      </p:cxnSp>
      <p:sp>
        <p:nvSpPr>
          <p:cNvPr id="494" name="椭圆 493">
            <a:extLst>
              <a:ext uri="{FF2B5EF4-FFF2-40B4-BE49-F238E27FC236}">
                <a16:creationId xmlns:a16="http://schemas.microsoft.com/office/drawing/2014/main" id="{DBD0E6E4-CDBF-E721-DABE-D6A447610806}"/>
              </a:ext>
            </a:extLst>
          </p:cNvPr>
          <p:cNvSpPr/>
          <p:nvPr/>
        </p:nvSpPr>
        <p:spPr>
          <a:xfrm>
            <a:off x="7724756" y="4191161"/>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cxnSp>
        <p:nvCxnSpPr>
          <p:cNvPr id="495" name="直接连接符 494">
            <a:extLst>
              <a:ext uri="{FF2B5EF4-FFF2-40B4-BE49-F238E27FC236}">
                <a16:creationId xmlns:a16="http://schemas.microsoft.com/office/drawing/2014/main" id="{DC94E5A7-CD1F-19C7-4105-C1D986D8FCA3}"/>
              </a:ext>
            </a:extLst>
          </p:cNvPr>
          <p:cNvCxnSpPr>
            <a:cxnSpLocks/>
            <a:stCxn id="491" idx="4"/>
            <a:endCxn id="494" idx="0"/>
          </p:cNvCxnSpPr>
          <p:nvPr/>
        </p:nvCxnSpPr>
        <p:spPr>
          <a:xfrm flipH="1">
            <a:off x="7789050" y="4058620"/>
            <a:ext cx="6959" cy="132541"/>
          </a:xfrm>
          <a:prstGeom prst="line">
            <a:avLst/>
          </a:prstGeom>
          <a:ln w="19050">
            <a:solidFill>
              <a:srgbClr val="00B050"/>
            </a:solidFill>
          </a:ln>
        </p:spPr>
        <p:style>
          <a:lnRef idx="2">
            <a:schemeClr val="dk1"/>
          </a:lnRef>
          <a:fillRef idx="0">
            <a:schemeClr val="dk1"/>
          </a:fillRef>
          <a:effectRef idx="1">
            <a:schemeClr val="dk1"/>
          </a:effectRef>
          <a:fontRef idx="minor">
            <a:schemeClr val="tx1"/>
          </a:fontRef>
        </p:style>
      </p:cxnSp>
      <p:sp>
        <p:nvSpPr>
          <p:cNvPr id="496" name="文本框 495">
            <a:extLst>
              <a:ext uri="{FF2B5EF4-FFF2-40B4-BE49-F238E27FC236}">
                <a16:creationId xmlns:a16="http://schemas.microsoft.com/office/drawing/2014/main" id="{76B7963E-FA47-A441-43C8-82AD7A0DF377}"/>
              </a:ext>
            </a:extLst>
          </p:cNvPr>
          <p:cNvSpPr txBox="1"/>
          <p:nvPr/>
        </p:nvSpPr>
        <p:spPr>
          <a:xfrm>
            <a:off x="7387942" y="4140077"/>
            <a:ext cx="242374" cy="246221"/>
          </a:xfrm>
          <a:prstGeom prst="rect">
            <a:avLst/>
          </a:prstGeom>
          <a:noFill/>
        </p:spPr>
        <p:txBody>
          <a:bodyPr wrap="none" rtlCol="0">
            <a:spAutoFit/>
          </a:bodyPr>
          <a:lstStyle/>
          <a:p>
            <a:r>
              <a:rPr lang="en-US" altLang="zh-CN" sz="1000" dirty="0">
                <a:latin typeface="Times New Roman" panose="02020603050405020304" pitchFamily="18" charset="0"/>
                <a:cs typeface="Times New Roman" panose="02020603050405020304" pitchFamily="18" charset="0"/>
              </a:rPr>
              <a:t>?</a:t>
            </a:r>
            <a:endParaRPr lang="zh-CN" altLang="en-US" sz="1000" dirty="0">
              <a:latin typeface="Times New Roman" panose="02020603050405020304" pitchFamily="18" charset="0"/>
              <a:cs typeface="Times New Roman" panose="02020603050405020304" pitchFamily="18" charset="0"/>
            </a:endParaRPr>
          </a:p>
        </p:txBody>
      </p:sp>
      <p:cxnSp>
        <p:nvCxnSpPr>
          <p:cNvPr id="497" name="直接连接符 496">
            <a:extLst>
              <a:ext uri="{FF2B5EF4-FFF2-40B4-BE49-F238E27FC236}">
                <a16:creationId xmlns:a16="http://schemas.microsoft.com/office/drawing/2014/main" id="{5BF71FAE-A5F9-536C-A943-6BD1859F646A}"/>
              </a:ext>
            </a:extLst>
          </p:cNvPr>
          <p:cNvCxnSpPr>
            <a:cxnSpLocks/>
            <a:stCxn id="494" idx="2"/>
            <a:endCxn id="484" idx="5"/>
          </p:cNvCxnSpPr>
          <p:nvPr/>
        </p:nvCxnSpPr>
        <p:spPr>
          <a:xfrm flipH="1">
            <a:off x="7557518" y="4259027"/>
            <a:ext cx="167238" cy="52250"/>
          </a:xfrm>
          <a:prstGeom prst="line">
            <a:avLst/>
          </a:prstGeom>
        </p:spPr>
        <p:style>
          <a:lnRef idx="2">
            <a:schemeClr val="dk1"/>
          </a:lnRef>
          <a:fillRef idx="0">
            <a:schemeClr val="dk1"/>
          </a:fillRef>
          <a:effectRef idx="1">
            <a:schemeClr val="dk1"/>
          </a:effectRef>
          <a:fontRef idx="minor">
            <a:schemeClr val="tx1"/>
          </a:fontRef>
        </p:style>
      </p:cxnSp>
      <p:sp>
        <p:nvSpPr>
          <p:cNvPr id="498" name="文本框 497">
            <a:extLst>
              <a:ext uri="{FF2B5EF4-FFF2-40B4-BE49-F238E27FC236}">
                <a16:creationId xmlns:a16="http://schemas.microsoft.com/office/drawing/2014/main" id="{E5A4B638-46D7-BC41-B865-DF2421A194DF}"/>
              </a:ext>
            </a:extLst>
          </p:cNvPr>
          <p:cNvSpPr txBox="1"/>
          <p:nvPr/>
        </p:nvSpPr>
        <p:spPr>
          <a:xfrm>
            <a:off x="7207334" y="4282552"/>
            <a:ext cx="830677"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Hard node</a:t>
            </a:r>
            <a:endParaRPr lang="zh-CN" altLang="en-US" sz="1200" dirty="0">
              <a:latin typeface="Times New Roman" panose="02020603050405020304" pitchFamily="18" charset="0"/>
              <a:cs typeface="Times New Roman" panose="02020603050405020304" pitchFamily="18" charset="0"/>
            </a:endParaRPr>
          </a:p>
        </p:txBody>
      </p:sp>
      <p:cxnSp>
        <p:nvCxnSpPr>
          <p:cNvPr id="499" name="直接箭头连接符 498">
            <a:extLst>
              <a:ext uri="{FF2B5EF4-FFF2-40B4-BE49-F238E27FC236}">
                <a16:creationId xmlns:a16="http://schemas.microsoft.com/office/drawing/2014/main" id="{BA1AA8BA-FF4F-5552-5C14-3BE925FDFE3A}"/>
              </a:ext>
            </a:extLst>
          </p:cNvPr>
          <p:cNvCxnSpPr>
            <a:cxnSpLocks/>
          </p:cNvCxnSpPr>
          <p:nvPr/>
        </p:nvCxnSpPr>
        <p:spPr>
          <a:xfrm>
            <a:off x="7577756" y="4545633"/>
            <a:ext cx="0" cy="32157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506" name="文本框 505">
            <a:extLst>
              <a:ext uri="{FF2B5EF4-FFF2-40B4-BE49-F238E27FC236}">
                <a16:creationId xmlns:a16="http://schemas.microsoft.com/office/drawing/2014/main" id="{A536263E-6F22-19CE-3EC9-287B7FF9B522}"/>
              </a:ext>
            </a:extLst>
          </p:cNvPr>
          <p:cNvSpPr txBox="1"/>
          <p:nvPr/>
        </p:nvSpPr>
        <p:spPr>
          <a:xfrm>
            <a:off x="7526797" y="4460159"/>
            <a:ext cx="943639" cy="461665"/>
          </a:xfrm>
          <a:prstGeom prst="rect">
            <a:avLst/>
          </a:prstGeom>
          <a:noFill/>
        </p:spPr>
        <p:txBody>
          <a:bodyPr wrap="square">
            <a:spAutoFit/>
          </a:bodyPr>
          <a:lstStyle/>
          <a:p>
            <a:pPr algn="ctr"/>
            <a:r>
              <a:rPr lang="en-US" altLang="zh-CN" sz="1200" dirty="0">
                <a:latin typeface="Times New Roman" panose="02020603050405020304" pitchFamily="18" charset="0"/>
                <a:cs typeface="Times New Roman" panose="02020603050405020304" pitchFamily="18" charset="0"/>
              </a:rPr>
              <a:t>Activated </a:t>
            </a:r>
          </a:p>
          <a:p>
            <a:pPr algn="ctr"/>
            <a:r>
              <a:rPr lang="en-US" altLang="zh-CN" sz="1200" dirty="0">
                <a:latin typeface="Times New Roman" panose="02020603050405020304" pitchFamily="18" charset="0"/>
                <a:cs typeface="Times New Roman" panose="02020603050405020304" pitchFamily="18" charset="0"/>
              </a:rPr>
              <a:t>prompt</a:t>
            </a:r>
          </a:p>
        </p:txBody>
      </p:sp>
      <p:cxnSp>
        <p:nvCxnSpPr>
          <p:cNvPr id="512" name="连接符: 肘形 511">
            <a:extLst>
              <a:ext uri="{FF2B5EF4-FFF2-40B4-BE49-F238E27FC236}">
                <a16:creationId xmlns:a16="http://schemas.microsoft.com/office/drawing/2014/main" id="{D0A8CEA6-FB7A-3B3F-FC69-477F430F7574}"/>
              </a:ext>
            </a:extLst>
          </p:cNvPr>
          <p:cNvCxnSpPr>
            <a:cxnSpLocks/>
            <a:stCxn id="449" idx="0"/>
          </p:cNvCxnSpPr>
          <p:nvPr/>
        </p:nvCxnSpPr>
        <p:spPr>
          <a:xfrm rot="16200000" flipV="1">
            <a:off x="7571935" y="2878587"/>
            <a:ext cx="103794" cy="2105405"/>
          </a:xfrm>
          <a:prstGeom prst="bentConnector3">
            <a:avLst>
              <a:gd name="adj1" fmla="val 407489"/>
            </a:avLst>
          </a:prstGeom>
          <a:ln>
            <a:solidFill>
              <a:srgbClr val="00B050"/>
            </a:solidFill>
            <a:tailEnd type="triangle"/>
          </a:ln>
        </p:spPr>
        <p:style>
          <a:lnRef idx="3">
            <a:schemeClr val="dk1"/>
          </a:lnRef>
          <a:fillRef idx="0">
            <a:schemeClr val="dk1"/>
          </a:fillRef>
          <a:effectRef idx="2">
            <a:schemeClr val="dk1"/>
          </a:effectRef>
          <a:fontRef idx="minor">
            <a:schemeClr val="tx1"/>
          </a:fontRef>
        </p:style>
      </p:cxnSp>
      <p:sp>
        <p:nvSpPr>
          <p:cNvPr id="517" name="文本框 516">
            <a:extLst>
              <a:ext uri="{FF2B5EF4-FFF2-40B4-BE49-F238E27FC236}">
                <a16:creationId xmlns:a16="http://schemas.microsoft.com/office/drawing/2014/main" id="{2FA5C75C-12B2-941C-E7FE-3100911CFB15}"/>
              </a:ext>
            </a:extLst>
          </p:cNvPr>
          <p:cNvSpPr txBox="1"/>
          <p:nvPr/>
        </p:nvSpPr>
        <p:spPr>
          <a:xfrm>
            <a:off x="6647449" y="4899062"/>
            <a:ext cx="2182008" cy="461665"/>
          </a:xfrm>
          <a:prstGeom prst="rect">
            <a:avLst/>
          </a:prstGeom>
          <a:noFill/>
        </p:spPr>
        <p:txBody>
          <a:bodyPr wrap="none" rtlCol="0">
            <a:spAutoFit/>
          </a:bodyPr>
          <a:lstStyle/>
          <a:p>
            <a:pPr algn="ctr"/>
            <a:r>
              <a:rPr lang="en-US" altLang="zh-CN" sz="1200" dirty="0">
                <a:latin typeface="Times New Roman" panose="02020603050405020304" pitchFamily="18" charset="0"/>
                <a:cs typeface="Times New Roman" panose="02020603050405020304" pitchFamily="18" charset="0"/>
              </a:rPr>
              <a:t>Hard node is correctly classified</a:t>
            </a:r>
          </a:p>
          <a:p>
            <a:pPr algn="ctr"/>
            <a:r>
              <a:rPr lang="en-US" altLang="zh-CN" sz="1200" dirty="0">
                <a:solidFill>
                  <a:srgbClr val="00B050"/>
                </a:solidFill>
                <a:latin typeface="Times New Roman" panose="02020603050405020304" pitchFamily="18" charset="0"/>
                <a:cs typeface="Times New Roman" panose="02020603050405020304" pitchFamily="18" charset="0"/>
              </a:rPr>
              <a:t>Correct results</a:t>
            </a:r>
          </a:p>
        </p:txBody>
      </p:sp>
      <p:sp>
        <p:nvSpPr>
          <p:cNvPr id="521" name="矩形 520">
            <a:extLst>
              <a:ext uri="{FF2B5EF4-FFF2-40B4-BE49-F238E27FC236}">
                <a16:creationId xmlns:a16="http://schemas.microsoft.com/office/drawing/2014/main" id="{3E277CC9-F6FF-8F35-D385-9EDD6E4DA3E3}"/>
              </a:ext>
            </a:extLst>
          </p:cNvPr>
          <p:cNvSpPr/>
          <p:nvPr/>
        </p:nvSpPr>
        <p:spPr>
          <a:xfrm>
            <a:off x="6708037" y="4907926"/>
            <a:ext cx="2050654" cy="441458"/>
          </a:xfrm>
          <a:prstGeom prst="rect">
            <a:avLst/>
          </a:prstGeom>
          <a:noFill/>
          <a:ln>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a:extLst>
              <a:ext uri="{FF2B5EF4-FFF2-40B4-BE49-F238E27FC236}">
                <a16:creationId xmlns:a16="http://schemas.microsoft.com/office/drawing/2014/main" id="{4D5521B3-BB89-7C5E-69E5-9EADF60D8CE1}"/>
              </a:ext>
            </a:extLst>
          </p:cNvPr>
          <p:cNvSpPr/>
          <p:nvPr/>
        </p:nvSpPr>
        <p:spPr>
          <a:xfrm>
            <a:off x="6866467" y="2647599"/>
            <a:ext cx="2136953" cy="37767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3" name="直接连接符 22">
            <a:extLst>
              <a:ext uri="{FF2B5EF4-FFF2-40B4-BE49-F238E27FC236}">
                <a16:creationId xmlns:a16="http://schemas.microsoft.com/office/drawing/2014/main" id="{0C4DECDE-583D-F638-D0CD-861754DD3DF5}"/>
              </a:ext>
            </a:extLst>
          </p:cNvPr>
          <p:cNvCxnSpPr>
            <a:cxnSpLocks/>
            <a:stCxn id="49" idx="2"/>
            <a:endCxn id="192" idx="7"/>
          </p:cNvCxnSpPr>
          <p:nvPr/>
        </p:nvCxnSpPr>
        <p:spPr>
          <a:xfrm flipH="1">
            <a:off x="4193412" y="2142674"/>
            <a:ext cx="156860" cy="29548"/>
          </a:xfrm>
          <a:prstGeom prst="line">
            <a:avLst/>
          </a:prstGeom>
          <a:ln>
            <a:solidFill>
              <a:srgbClr val="FF0000"/>
            </a:solidFill>
          </a:ln>
        </p:spPr>
        <p:style>
          <a:lnRef idx="2">
            <a:schemeClr val="dk1"/>
          </a:lnRef>
          <a:fillRef idx="0">
            <a:schemeClr val="dk1"/>
          </a:fillRef>
          <a:effectRef idx="1">
            <a:schemeClr val="dk1"/>
          </a:effectRef>
          <a:fontRef idx="minor">
            <a:schemeClr val="tx1"/>
          </a:fontRef>
        </p:style>
      </p:cxnSp>
      <p:sp>
        <p:nvSpPr>
          <p:cNvPr id="26" name="文本框 25">
            <a:extLst>
              <a:ext uri="{FF2B5EF4-FFF2-40B4-BE49-F238E27FC236}">
                <a16:creationId xmlns:a16="http://schemas.microsoft.com/office/drawing/2014/main" id="{E30F0EAE-19AB-47F0-6AD2-5DE32ED60779}"/>
              </a:ext>
            </a:extLst>
          </p:cNvPr>
          <p:cNvSpPr txBox="1"/>
          <p:nvPr/>
        </p:nvSpPr>
        <p:spPr>
          <a:xfrm>
            <a:off x="5774056" y="2606822"/>
            <a:ext cx="945837" cy="276999"/>
          </a:xfrm>
          <a:prstGeom prst="rect">
            <a:avLst/>
          </a:prstGeom>
          <a:noFill/>
        </p:spPr>
        <p:txBody>
          <a:bodyPr wrap="square">
            <a:spAutoFit/>
          </a:bodyPr>
          <a:lstStyle/>
          <a:p>
            <a:r>
              <a:rPr lang="en-US" altLang="zh-CN" sz="1200" dirty="0">
                <a:solidFill>
                  <a:srgbClr val="FF0000"/>
                </a:solidFill>
                <a:latin typeface="Times New Roman" panose="02020603050405020304" pitchFamily="18" charset="0"/>
                <a:cs typeface="Times New Roman" panose="02020603050405020304" pitchFamily="18" charset="0"/>
              </a:rPr>
              <a:t>(V</a:t>
            </a:r>
            <a:r>
              <a:rPr lang="en-US" altLang="zh-CN" sz="1200" b="0" i="0" dirty="0">
                <a:solidFill>
                  <a:srgbClr val="FF0000"/>
                </a:solidFill>
                <a:effectLst/>
                <a:latin typeface="Times New Roman" panose="02020603050405020304" pitchFamily="18" charset="0"/>
                <a:cs typeface="Times New Roman" panose="02020603050405020304" pitchFamily="18" charset="0"/>
              </a:rPr>
              <a:t>ulnerable)</a:t>
            </a:r>
            <a:endParaRPr lang="zh-CN" altLang="en-US" sz="1200" dirty="0">
              <a:solidFill>
                <a:srgbClr val="FF0000"/>
              </a:solidFill>
              <a:latin typeface="Times New Roman" panose="02020603050405020304" pitchFamily="18" charset="0"/>
              <a:cs typeface="Times New Roman" panose="02020603050405020304" pitchFamily="18" charset="0"/>
            </a:endParaRPr>
          </a:p>
        </p:txBody>
      </p:sp>
      <p:pic>
        <p:nvPicPr>
          <p:cNvPr id="51" name="图片 50">
            <a:extLst>
              <a:ext uri="{FF2B5EF4-FFF2-40B4-BE49-F238E27FC236}">
                <a16:creationId xmlns:a16="http://schemas.microsoft.com/office/drawing/2014/main" id="{913AA570-4AF4-9AF7-09DE-C64917864A1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22599" y="728656"/>
            <a:ext cx="275360" cy="252413"/>
          </a:xfrm>
          <a:prstGeom prst="rect">
            <a:avLst/>
          </a:prstGeom>
        </p:spPr>
      </p:pic>
      <p:sp>
        <p:nvSpPr>
          <p:cNvPr id="52" name="文本框 51">
            <a:extLst>
              <a:ext uri="{FF2B5EF4-FFF2-40B4-BE49-F238E27FC236}">
                <a16:creationId xmlns:a16="http://schemas.microsoft.com/office/drawing/2014/main" id="{CACEDE5E-DE47-3848-A37B-3C1EA5B2A662}"/>
              </a:ext>
            </a:extLst>
          </p:cNvPr>
          <p:cNvSpPr txBox="1"/>
          <p:nvPr/>
        </p:nvSpPr>
        <p:spPr>
          <a:xfrm>
            <a:off x="2271753" y="937566"/>
            <a:ext cx="726592"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Positive</a:t>
            </a:r>
            <a:endParaRPr lang="zh-CN" altLang="en-US" sz="1200" dirty="0">
              <a:latin typeface="Times New Roman" panose="02020603050405020304" pitchFamily="18" charset="0"/>
              <a:cs typeface="Times New Roman" panose="02020603050405020304" pitchFamily="18" charset="0"/>
            </a:endParaRPr>
          </a:p>
        </p:txBody>
      </p:sp>
      <p:sp>
        <p:nvSpPr>
          <p:cNvPr id="54" name="文本框 53">
            <a:extLst>
              <a:ext uri="{FF2B5EF4-FFF2-40B4-BE49-F238E27FC236}">
                <a16:creationId xmlns:a16="http://schemas.microsoft.com/office/drawing/2014/main" id="{4EF303BC-6A5C-21DE-F4C5-1F76B0F2FD2C}"/>
              </a:ext>
            </a:extLst>
          </p:cNvPr>
          <p:cNvSpPr txBox="1"/>
          <p:nvPr/>
        </p:nvSpPr>
        <p:spPr>
          <a:xfrm>
            <a:off x="2265672" y="1094705"/>
            <a:ext cx="759409"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N</a:t>
            </a:r>
            <a:r>
              <a:rPr lang="zh-CN" altLang="en-US" sz="1200" dirty="0">
                <a:latin typeface="Times New Roman" panose="02020603050405020304" pitchFamily="18" charset="0"/>
                <a:cs typeface="Times New Roman" panose="02020603050405020304" pitchFamily="18" charset="0"/>
              </a:rPr>
              <a:t>egative</a:t>
            </a:r>
          </a:p>
        </p:txBody>
      </p:sp>
      <p:pic>
        <p:nvPicPr>
          <p:cNvPr id="57" name="图片 56">
            <a:extLst>
              <a:ext uri="{FF2B5EF4-FFF2-40B4-BE49-F238E27FC236}">
                <a16:creationId xmlns:a16="http://schemas.microsoft.com/office/drawing/2014/main" id="{6689B55F-A9F5-7088-9420-65EEC0CD5EC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61188" y="1866689"/>
            <a:ext cx="275360" cy="252413"/>
          </a:xfrm>
          <a:prstGeom prst="rect">
            <a:avLst/>
          </a:prstGeom>
        </p:spPr>
      </p:pic>
      <p:sp>
        <p:nvSpPr>
          <p:cNvPr id="59" name="文本框 58">
            <a:extLst>
              <a:ext uri="{FF2B5EF4-FFF2-40B4-BE49-F238E27FC236}">
                <a16:creationId xmlns:a16="http://schemas.microsoft.com/office/drawing/2014/main" id="{6DABAB72-0854-C1A7-D523-D3C2AFE5F92E}"/>
              </a:ext>
            </a:extLst>
          </p:cNvPr>
          <p:cNvSpPr txBox="1"/>
          <p:nvPr/>
        </p:nvSpPr>
        <p:spPr>
          <a:xfrm flipH="1">
            <a:off x="4273387" y="2001036"/>
            <a:ext cx="280338" cy="276999"/>
          </a:xfrm>
          <a:prstGeom prst="rect">
            <a:avLst/>
          </a:prstGeom>
          <a:noFill/>
        </p:spPr>
        <p:txBody>
          <a:bodyPr wrap="square" rtlCol="0">
            <a:spAutoFit/>
          </a:bodyPr>
          <a:lstStyle/>
          <a:p>
            <a:r>
              <a:rPr lang="en-US" altLang="zh-CN" sz="1200" b="1" dirty="0">
                <a:solidFill>
                  <a:srgbClr val="FF0000"/>
                </a:solidFill>
                <a:cs typeface="Times New Roman" panose="02020603050405020304" pitchFamily="18" charset="0"/>
              </a:rPr>
              <a:t>+</a:t>
            </a:r>
            <a:endParaRPr lang="zh-CN" altLang="en-US" sz="1200" b="1" dirty="0">
              <a:solidFill>
                <a:srgbClr val="FF0000"/>
              </a:solidFill>
              <a:cs typeface="Times New Roman" panose="02020603050405020304" pitchFamily="18" charset="0"/>
            </a:endParaRPr>
          </a:p>
        </p:txBody>
      </p:sp>
      <p:pic>
        <p:nvPicPr>
          <p:cNvPr id="449" name="图片 448">
            <a:extLst>
              <a:ext uri="{FF2B5EF4-FFF2-40B4-BE49-F238E27FC236}">
                <a16:creationId xmlns:a16="http://schemas.microsoft.com/office/drawing/2014/main" id="{8E25F93D-B20A-B2E3-3E04-90CA366B668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83379" y="3983187"/>
            <a:ext cx="386309" cy="386309"/>
          </a:xfrm>
          <a:prstGeom prst="rect">
            <a:avLst/>
          </a:prstGeom>
        </p:spPr>
      </p:pic>
      <p:sp>
        <p:nvSpPr>
          <p:cNvPr id="450" name="文本框 449">
            <a:extLst>
              <a:ext uri="{FF2B5EF4-FFF2-40B4-BE49-F238E27FC236}">
                <a16:creationId xmlns:a16="http://schemas.microsoft.com/office/drawing/2014/main" id="{51F7107F-14E2-60F9-AA28-1DF8B3D5271A}"/>
              </a:ext>
            </a:extLst>
          </p:cNvPr>
          <p:cNvSpPr txBox="1"/>
          <p:nvPr/>
        </p:nvSpPr>
        <p:spPr>
          <a:xfrm>
            <a:off x="6577581" y="1954862"/>
            <a:ext cx="184731" cy="369332"/>
          </a:xfrm>
          <a:prstGeom prst="rect">
            <a:avLst/>
          </a:prstGeom>
          <a:noFill/>
        </p:spPr>
        <p:txBody>
          <a:bodyPr wrap="none" rtlCol="0">
            <a:spAutoFit/>
          </a:bodyPr>
          <a:lstStyle/>
          <a:p>
            <a:endParaRPr lang="zh-CN" altLang="en-US" dirty="0"/>
          </a:p>
        </p:txBody>
      </p:sp>
      <p:pic>
        <p:nvPicPr>
          <p:cNvPr id="74" name="图片 73">
            <a:extLst>
              <a:ext uri="{FF2B5EF4-FFF2-40B4-BE49-F238E27FC236}">
                <a16:creationId xmlns:a16="http://schemas.microsoft.com/office/drawing/2014/main" id="{E30E2E09-9A60-5B84-4E54-75FFAE4A2A9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23132" y="3656077"/>
            <a:ext cx="974564" cy="1045681"/>
          </a:xfrm>
          <a:prstGeom prst="rect">
            <a:avLst/>
          </a:prstGeom>
        </p:spPr>
      </p:pic>
      <p:pic>
        <p:nvPicPr>
          <p:cNvPr id="84" name="图片 83">
            <a:extLst>
              <a:ext uri="{FF2B5EF4-FFF2-40B4-BE49-F238E27FC236}">
                <a16:creationId xmlns:a16="http://schemas.microsoft.com/office/drawing/2014/main" id="{29C9E2FE-8D18-34B3-AA90-2F7DAD62D48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459782" y="4791102"/>
            <a:ext cx="280916" cy="280916"/>
          </a:xfrm>
          <a:prstGeom prst="rect">
            <a:avLst/>
          </a:prstGeom>
        </p:spPr>
      </p:pic>
      <p:pic>
        <p:nvPicPr>
          <p:cNvPr id="99" name="图片 98">
            <a:extLst>
              <a:ext uri="{FF2B5EF4-FFF2-40B4-BE49-F238E27FC236}">
                <a16:creationId xmlns:a16="http://schemas.microsoft.com/office/drawing/2014/main" id="{A67C703E-324D-DEAB-2FE6-B2D2D8A903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28298" y="3791878"/>
            <a:ext cx="476355" cy="476355"/>
          </a:xfrm>
          <a:prstGeom prst="rect">
            <a:avLst/>
          </a:prstGeom>
        </p:spPr>
      </p:pic>
      <p:sp>
        <p:nvSpPr>
          <p:cNvPr id="100" name="文本框 99">
            <a:extLst>
              <a:ext uri="{FF2B5EF4-FFF2-40B4-BE49-F238E27FC236}">
                <a16:creationId xmlns:a16="http://schemas.microsoft.com/office/drawing/2014/main" id="{92B77754-6DFD-2311-FC0E-B8FC32E6B9F7}"/>
              </a:ext>
            </a:extLst>
          </p:cNvPr>
          <p:cNvSpPr txBox="1"/>
          <p:nvPr/>
        </p:nvSpPr>
        <p:spPr>
          <a:xfrm>
            <a:off x="1993012" y="4268233"/>
            <a:ext cx="569387" cy="461665"/>
          </a:xfrm>
          <a:prstGeom prst="rect">
            <a:avLst/>
          </a:prstGeom>
          <a:noFill/>
        </p:spPr>
        <p:txBody>
          <a:bodyPr wrap="none" rtlCol="0">
            <a:spAutoFit/>
          </a:bodyPr>
          <a:lstStyle/>
          <a:p>
            <a:pPr algn="ctr"/>
            <a:r>
              <a:rPr lang="en-US" altLang="zh-CN" sz="1200" dirty="0">
                <a:latin typeface="Times New Roman" panose="02020603050405020304" pitchFamily="18" charset="0"/>
                <a:cs typeface="Times New Roman" panose="02020603050405020304" pitchFamily="18" charset="0"/>
              </a:rPr>
              <a:t>Data</a:t>
            </a:r>
            <a:br>
              <a:rPr lang="en-US" altLang="zh-CN" sz="1200" dirty="0">
                <a:latin typeface="Times New Roman" panose="02020603050405020304" pitchFamily="18" charset="0"/>
                <a:cs typeface="Times New Roman" panose="02020603050405020304" pitchFamily="18" charset="0"/>
              </a:rPr>
            </a:br>
            <a:r>
              <a:rPr lang="en-US" altLang="zh-CN" sz="1200" dirty="0">
                <a:latin typeface="Times New Roman" panose="02020603050405020304" pitchFamily="18" charset="0"/>
                <a:cs typeface="Times New Roman" panose="02020603050405020304" pitchFamily="18" charset="0"/>
              </a:rPr>
              <a:t>owner</a:t>
            </a:r>
            <a:endParaRPr lang="zh-CN" altLang="en-US" sz="1200" dirty="0">
              <a:latin typeface="Times New Roman" panose="02020603050405020304" pitchFamily="18" charset="0"/>
              <a:cs typeface="Times New Roman" panose="02020603050405020304" pitchFamily="18" charset="0"/>
            </a:endParaRPr>
          </a:p>
        </p:txBody>
      </p:sp>
      <p:sp>
        <p:nvSpPr>
          <p:cNvPr id="101" name="箭头: 右 100">
            <a:extLst>
              <a:ext uri="{FF2B5EF4-FFF2-40B4-BE49-F238E27FC236}">
                <a16:creationId xmlns:a16="http://schemas.microsoft.com/office/drawing/2014/main" id="{C18C87D3-9E6F-820E-065B-9479433E74C3}"/>
              </a:ext>
            </a:extLst>
          </p:cNvPr>
          <p:cNvSpPr/>
          <p:nvPr/>
        </p:nvSpPr>
        <p:spPr>
          <a:xfrm>
            <a:off x="2605668" y="4075618"/>
            <a:ext cx="343788" cy="236234"/>
          </a:xfrm>
          <a:prstGeom prst="rightArrow">
            <a:avLst/>
          </a:prstGeom>
          <a:solidFill>
            <a:srgbClr val="95A8D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9" name="文本框 108">
            <a:extLst>
              <a:ext uri="{FF2B5EF4-FFF2-40B4-BE49-F238E27FC236}">
                <a16:creationId xmlns:a16="http://schemas.microsoft.com/office/drawing/2014/main" id="{9DBB1D6B-20D5-50BF-6AFB-1243D7A4C1F8}"/>
              </a:ext>
            </a:extLst>
          </p:cNvPr>
          <p:cNvSpPr txBox="1"/>
          <p:nvPr/>
        </p:nvSpPr>
        <p:spPr>
          <a:xfrm>
            <a:off x="2308947" y="3663188"/>
            <a:ext cx="898003" cy="461665"/>
          </a:xfrm>
          <a:prstGeom prst="rect">
            <a:avLst/>
          </a:prstGeom>
          <a:noFill/>
        </p:spPr>
        <p:txBody>
          <a:bodyPr wrap="none" rtlCol="0">
            <a:spAutoFit/>
          </a:bodyPr>
          <a:lstStyle/>
          <a:p>
            <a:pPr algn="ctr"/>
            <a:r>
              <a:rPr lang="en-US" altLang="zh-CN" sz="1200" dirty="0">
                <a:latin typeface="Times New Roman" panose="02020603050405020304" pitchFamily="18" charset="0"/>
                <a:cs typeface="Times New Roman" panose="02020603050405020304" pitchFamily="18" charset="0"/>
              </a:rPr>
              <a:t>Ownership </a:t>
            </a:r>
          </a:p>
          <a:p>
            <a:pPr algn="ctr"/>
            <a:r>
              <a:rPr lang="en-US" altLang="zh-CN" sz="1200" dirty="0">
                <a:latin typeface="Times New Roman" panose="02020603050405020304" pitchFamily="18" charset="0"/>
                <a:cs typeface="Times New Roman" panose="02020603050405020304" pitchFamily="18" charset="0"/>
              </a:rPr>
              <a:t>protection</a:t>
            </a:r>
            <a:endParaRPr lang="zh-CN" altLang="en-US" sz="1200" dirty="0">
              <a:latin typeface="Times New Roman" panose="02020603050405020304" pitchFamily="18" charset="0"/>
              <a:cs typeface="Times New Roman" panose="02020603050405020304" pitchFamily="18" charset="0"/>
            </a:endParaRPr>
          </a:p>
        </p:txBody>
      </p:sp>
      <p:pic>
        <p:nvPicPr>
          <p:cNvPr id="114" name="图片 113">
            <a:extLst>
              <a:ext uri="{FF2B5EF4-FFF2-40B4-BE49-F238E27FC236}">
                <a16:creationId xmlns:a16="http://schemas.microsoft.com/office/drawing/2014/main" id="{5CEBA653-5C09-A50B-61C1-E3D5748ABF4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318808" y="4867203"/>
            <a:ext cx="246683" cy="218219"/>
          </a:xfrm>
          <a:prstGeom prst="rect">
            <a:avLst/>
          </a:prstGeom>
        </p:spPr>
      </p:pic>
      <p:pic>
        <p:nvPicPr>
          <p:cNvPr id="116" name="图片 115">
            <a:extLst>
              <a:ext uri="{FF2B5EF4-FFF2-40B4-BE49-F238E27FC236}">
                <a16:creationId xmlns:a16="http://schemas.microsoft.com/office/drawing/2014/main" id="{AF6BB514-A503-6FCD-7507-0FEB5C3B2E3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908432" y="1428017"/>
            <a:ext cx="1036762" cy="1112418"/>
          </a:xfrm>
          <a:prstGeom prst="rect">
            <a:avLst/>
          </a:prstGeom>
        </p:spPr>
      </p:pic>
      <p:sp>
        <p:nvSpPr>
          <p:cNvPr id="117" name="文本框 116">
            <a:extLst>
              <a:ext uri="{FF2B5EF4-FFF2-40B4-BE49-F238E27FC236}">
                <a16:creationId xmlns:a16="http://schemas.microsoft.com/office/drawing/2014/main" id="{653D7085-8293-6882-C9BF-0E9A1C20B1E8}"/>
              </a:ext>
            </a:extLst>
          </p:cNvPr>
          <p:cNvSpPr txBox="1"/>
          <p:nvPr/>
        </p:nvSpPr>
        <p:spPr>
          <a:xfrm>
            <a:off x="3297684" y="4113777"/>
            <a:ext cx="274434" cy="307777"/>
          </a:xfrm>
          <a:prstGeom prst="rect">
            <a:avLst/>
          </a:prstGeom>
          <a:noFill/>
        </p:spPr>
        <p:txBody>
          <a:bodyPr wrap="none" rtlCol="0">
            <a:spAutoFit/>
          </a:bodyPr>
          <a:lstStyle/>
          <a:p>
            <a:r>
              <a:rPr lang="en-US" altLang="zh-CN" sz="1400" b="1" dirty="0"/>
              <a:t>-</a:t>
            </a:r>
            <a:endParaRPr lang="zh-CN" altLang="en-US" sz="1400" b="1" dirty="0"/>
          </a:p>
        </p:txBody>
      </p:sp>
      <p:sp>
        <p:nvSpPr>
          <p:cNvPr id="120" name="文本框 119">
            <a:extLst>
              <a:ext uri="{FF2B5EF4-FFF2-40B4-BE49-F238E27FC236}">
                <a16:creationId xmlns:a16="http://schemas.microsoft.com/office/drawing/2014/main" id="{94652669-99E0-BB8E-A445-E313D556EB93}"/>
              </a:ext>
            </a:extLst>
          </p:cNvPr>
          <p:cNvSpPr txBox="1"/>
          <p:nvPr/>
        </p:nvSpPr>
        <p:spPr>
          <a:xfrm>
            <a:off x="3714892" y="4210214"/>
            <a:ext cx="292068" cy="276999"/>
          </a:xfrm>
          <a:prstGeom prst="rect">
            <a:avLst/>
          </a:prstGeom>
          <a:noFill/>
        </p:spPr>
        <p:txBody>
          <a:bodyPr wrap="non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sp>
        <p:nvSpPr>
          <p:cNvPr id="11" name="文本框 10">
            <a:extLst>
              <a:ext uri="{FF2B5EF4-FFF2-40B4-BE49-F238E27FC236}">
                <a16:creationId xmlns:a16="http://schemas.microsoft.com/office/drawing/2014/main" id="{ACED7ACA-7E88-DDF6-9B3A-2E01BD1315B1}"/>
              </a:ext>
            </a:extLst>
          </p:cNvPr>
          <p:cNvSpPr txBox="1"/>
          <p:nvPr/>
        </p:nvSpPr>
        <p:spPr>
          <a:xfrm>
            <a:off x="3297232" y="4337939"/>
            <a:ext cx="2236965"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Prompt learning for verification</a:t>
            </a:r>
            <a:endParaRPr lang="zh-CN" altLang="en-US" sz="1200" dirty="0">
              <a:latin typeface="Times New Roman" panose="02020603050405020304" pitchFamily="18" charset="0"/>
              <a:cs typeface="Times New Roman" panose="02020603050405020304" pitchFamily="18" charset="0"/>
            </a:endParaRPr>
          </a:p>
        </p:txBody>
      </p:sp>
      <p:pic>
        <p:nvPicPr>
          <p:cNvPr id="33" name="图片 32">
            <a:extLst>
              <a:ext uri="{FF2B5EF4-FFF2-40B4-BE49-F238E27FC236}">
                <a16:creationId xmlns:a16="http://schemas.microsoft.com/office/drawing/2014/main" id="{98883FF5-DB67-068A-BB48-B8FB7F3FC5D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553179" y="5146149"/>
            <a:ext cx="212400" cy="212400"/>
          </a:xfrm>
          <a:prstGeom prst="rect">
            <a:avLst/>
          </a:prstGeom>
        </p:spPr>
      </p:pic>
      <p:pic>
        <p:nvPicPr>
          <p:cNvPr id="46" name="图片 45">
            <a:extLst>
              <a:ext uri="{FF2B5EF4-FFF2-40B4-BE49-F238E27FC236}">
                <a16:creationId xmlns:a16="http://schemas.microsoft.com/office/drawing/2014/main" id="{3A9E3B15-AE26-5C15-22A0-7859A94B2FD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784294" y="2813148"/>
            <a:ext cx="211998" cy="211998"/>
          </a:xfrm>
          <a:prstGeom prst="rect">
            <a:avLst/>
          </a:prstGeom>
        </p:spPr>
      </p:pic>
      <p:sp>
        <p:nvSpPr>
          <p:cNvPr id="16" name="文本框 15">
            <a:extLst>
              <a:ext uri="{FF2B5EF4-FFF2-40B4-BE49-F238E27FC236}">
                <a16:creationId xmlns:a16="http://schemas.microsoft.com/office/drawing/2014/main" id="{C96325AE-83A3-F27D-94E3-E6F989C34EEF}"/>
              </a:ext>
            </a:extLst>
          </p:cNvPr>
          <p:cNvSpPr txBox="1"/>
          <p:nvPr/>
        </p:nvSpPr>
        <p:spPr>
          <a:xfrm>
            <a:off x="9621209" y="2029943"/>
            <a:ext cx="2520371" cy="646331"/>
          </a:xfrm>
          <a:prstGeom prst="rect">
            <a:avLst/>
          </a:prstGeom>
          <a:noFill/>
        </p:spPr>
        <p:txBody>
          <a:bodyPr wrap="square">
            <a:spAutoFit/>
          </a:bodyPr>
          <a:lstStyle/>
          <a:p>
            <a:r>
              <a:rPr lang="en-US" altLang="zh-CN" sz="1800" dirty="0">
                <a:latin typeface="Times New Roman" panose="02020603050405020304" pitchFamily="18" charset="0"/>
                <a:cs typeface="Times New Roman" panose="02020603050405020304" pitchFamily="18" charset="0"/>
              </a:rPr>
              <a:t>based on adjacent </a:t>
            </a:r>
          </a:p>
          <a:p>
            <a:r>
              <a:rPr lang="en-US" altLang="zh-CN" sz="1800" dirty="0">
                <a:latin typeface="Times New Roman" panose="02020603050405020304" pitchFamily="18" charset="0"/>
                <a:cs typeface="Times New Roman" panose="02020603050405020304" pitchFamily="18" charset="0"/>
              </a:rPr>
              <a:t>topological correlations</a:t>
            </a:r>
            <a:endParaRPr lang="zh-CN" altLang="en-US" dirty="0"/>
          </a:p>
        </p:txBody>
      </p:sp>
      <p:sp>
        <p:nvSpPr>
          <p:cNvPr id="18" name="文本框 17">
            <a:extLst>
              <a:ext uri="{FF2B5EF4-FFF2-40B4-BE49-F238E27FC236}">
                <a16:creationId xmlns:a16="http://schemas.microsoft.com/office/drawing/2014/main" id="{8574B2A2-F7CC-BDEB-1608-D1F01292D0AE}"/>
              </a:ext>
            </a:extLst>
          </p:cNvPr>
          <p:cNvSpPr txBox="1"/>
          <p:nvPr/>
        </p:nvSpPr>
        <p:spPr>
          <a:xfrm>
            <a:off x="9950212" y="2794442"/>
            <a:ext cx="2054344" cy="461665"/>
          </a:xfrm>
          <a:prstGeom prst="rect">
            <a:avLst/>
          </a:prstGeom>
          <a:noFill/>
        </p:spPr>
        <p:txBody>
          <a:bodyPr wrap="square">
            <a:spAutoFit/>
          </a:bodyPr>
          <a:lstStyle/>
          <a:p>
            <a:pPr algn="ctr"/>
            <a:r>
              <a:rPr lang="en-US" altLang="zh-CN" sz="1200" dirty="0">
                <a:latin typeface="Times New Roman" panose="02020603050405020304" pitchFamily="18" charset="0"/>
                <a:cs typeface="Times New Roman" panose="02020603050405020304" pitchFamily="18" charset="0"/>
              </a:rPr>
              <a:t>Cue-sensitive</a:t>
            </a:r>
          </a:p>
          <a:p>
            <a:pPr algn="ctr"/>
            <a:r>
              <a:rPr lang="en-US" altLang="zh-CN" sz="1200" dirty="0">
                <a:latin typeface="Times New Roman" panose="02020603050405020304" pitchFamily="18" charset="0"/>
                <a:cs typeface="Times New Roman" panose="02020603050405020304" pitchFamily="18" charset="0"/>
              </a:rPr>
              <a:t>imperceptible subgraph</a:t>
            </a:r>
            <a:endParaRPr lang="zh-CN" altLang="en-US" sz="1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8048391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77AC6B-25DB-D3D6-DBF5-1758C80EAEEB}"/>
            </a:ext>
          </a:extLst>
        </p:cNvPr>
        <p:cNvGrpSpPr/>
        <p:nvPr/>
      </p:nvGrpSpPr>
      <p:grpSpPr>
        <a:xfrm>
          <a:off x="0" y="0"/>
          <a:ext cx="0" cy="0"/>
          <a:chOff x="0" y="0"/>
          <a:chExt cx="0" cy="0"/>
        </a:xfrm>
      </p:grpSpPr>
      <p:sp>
        <p:nvSpPr>
          <p:cNvPr id="17" name="矩形 16">
            <a:extLst>
              <a:ext uri="{FF2B5EF4-FFF2-40B4-BE49-F238E27FC236}">
                <a16:creationId xmlns:a16="http://schemas.microsoft.com/office/drawing/2014/main" id="{C693DD2C-4FEF-E64D-ED4C-CC465D1CB477}"/>
              </a:ext>
            </a:extLst>
          </p:cNvPr>
          <p:cNvSpPr/>
          <p:nvPr/>
        </p:nvSpPr>
        <p:spPr>
          <a:xfrm>
            <a:off x="1999543" y="2997186"/>
            <a:ext cx="7142077" cy="2673495"/>
          </a:xfrm>
          <a:prstGeom prst="rect">
            <a:avLst/>
          </a:prstGeom>
          <a:solidFill>
            <a:srgbClr val="E2F0D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id="{3C2EE852-EC09-6853-546C-FCB6C6D360A5}"/>
              </a:ext>
            </a:extLst>
          </p:cNvPr>
          <p:cNvSpPr/>
          <p:nvPr/>
        </p:nvSpPr>
        <p:spPr>
          <a:xfrm>
            <a:off x="1986481" y="717287"/>
            <a:ext cx="7148608" cy="2337615"/>
          </a:xfrm>
          <a:prstGeom prst="rect">
            <a:avLst/>
          </a:prstGeom>
          <a:solidFill>
            <a:srgbClr val="FBE6CC"/>
          </a:solidFill>
          <a:ln>
            <a:no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5" name="图片 4">
            <a:extLst>
              <a:ext uri="{FF2B5EF4-FFF2-40B4-BE49-F238E27FC236}">
                <a16:creationId xmlns:a16="http://schemas.microsoft.com/office/drawing/2014/main" id="{5F11CD85-8820-1230-6F1A-BEC77B0A6B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11352" y="1683443"/>
            <a:ext cx="476355" cy="476355"/>
          </a:xfrm>
          <a:prstGeom prst="rect">
            <a:avLst/>
          </a:prstGeom>
        </p:spPr>
      </p:pic>
      <p:sp>
        <p:nvSpPr>
          <p:cNvPr id="6" name="矩形 5">
            <a:extLst>
              <a:ext uri="{FF2B5EF4-FFF2-40B4-BE49-F238E27FC236}">
                <a16:creationId xmlns:a16="http://schemas.microsoft.com/office/drawing/2014/main" id="{81AF7188-E5F6-83B1-8079-89FBC9030909}"/>
              </a:ext>
            </a:extLst>
          </p:cNvPr>
          <p:cNvSpPr/>
          <p:nvPr/>
        </p:nvSpPr>
        <p:spPr>
          <a:xfrm>
            <a:off x="1993012" y="708837"/>
            <a:ext cx="7148609" cy="4961847"/>
          </a:xfrm>
          <a:prstGeom prst="rect">
            <a:avLst/>
          </a:prstGeom>
          <a:noFill/>
          <a:ln>
            <a:solidFill>
              <a:schemeClr val="tx1">
                <a:lumMod val="95000"/>
                <a:lumOff val="5000"/>
              </a:schemeClr>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B29B128F-1E98-3E48-5F18-82097AFBEE4F}"/>
              </a:ext>
            </a:extLst>
          </p:cNvPr>
          <p:cNvSpPr txBox="1"/>
          <p:nvPr/>
        </p:nvSpPr>
        <p:spPr>
          <a:xfrm>
            <a:off x="1976066" y="2159798"/>
            <a:ext cx="569387" cy="461665"/>
          </a:xfrm>
          <a:prstGeom prst="rect">
            <a:avLst/>
          </a:prstGeom>
          <a:noFill/>
        </p:spPr>
        <p:txBody>
          <a:bodyPr wrap="none" rtlCol="0">
            <a:spAutoFit/>
          </a:bodyPr>
          <a:lstStyle/>
          <a:p>
            <a:pPr algn="ctr"/>
            <a:r>
              <a:rPr lang="en-US" altLang="zh-CN" sz="1200" dirty="0">
                <a:latin typeface="Times New Roman" panose="02020603050405020304" pitchFamily="18" charset="0"/>
                <a:cs typeface="Times New Roman" panose="02020603050405020304" pitchFamily="18" charset="0"/>
              </a:rPr>
              <a:t>Data</a:t>
            </a:r>
            <a:br>
              <a:rPr lang="en-US" altLang="zh-CN" sz="1200" dirty="0">
                <a:latin typeface="Times New Roman" panose="02020603050405020304" pitchFamily="18" charset="0"/>
                <a:cs typeface="Times New Roman" panose="02020603050405020304" pitchFamily="18" charset="0"/>
              </a:rPr>
            </a:br>
            <a:r>
              <a:rPr lang="en-US" altLang="zh-CN" sz="1200" dirty="0">
                <a:latin typeface="Times New Roman" panose="02020603050405020304" pitchFamily="18" charset="0"/>
                <a:cs typeface="Times New Roman" panose="02020603050405020304" pitchFamily="18" charset="0"/>
              </a:rPr>
              <a:t>owner</a:t>
            </a:r>
            <a:endParaRPr lang="zh-CN" altLang="en-US" sz="1200" dirty="0">
              <a:latin typeface="Times New Roman" panose="02020603050405020304" pitchFamily="18" charset="0"/>
              <a:cs typeface="Times New Roman" panose="02020603050405020304" pitchFamily="18" charset="0"/>
            </a:endParaRPr>
          </a:p>
        </p:txBody>
      </p:sp>
      <p:sp>
        <p:nvSpPr>
          <p:cNvPr id="8" name="箭头: 右 7">
            <a:extLst>
              <a:ext uri="{FF2B5EF4-FFF2-40B4-BE49-F238E27FC236}">
                <a16:creationId xmlns:a16="http://schemas.microsoft.com/office/drawing/2014/main" id="{AF09CDE5-6184-5BAD-79CB-620003B585DE}"/>
              </a:ext>
            </a:extLst>
          </p:cNvPr>
          <p:cNvSpPr/>
          <p:nvPr/>
        </p:nvSpPr>
        <p:spPr>
          <a:xfrm>
            <a:off x="2588722" y="1967183"/>
            <a:ext cx="343788" cy="236234"/>
          </a:xfrm>
          <a:prstGeom prst="rightArrow">
            <a:avLst/>
          </a:prstGeom>
          <a:solidFill>
            <a:srgbClr val="95A8D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文本框 8">
            <a:extLst>
              <a:ext uri="{FF2B5EF4-FFF2-40B4-BE49-F238E27FC236}">
                <a16:creationId xmlns:a16="http://schemas.microsoft.com/office/drawing/2014/main" id="{94FA1DC1-9465-5881-A982-FF0190BCF7A3}"/>
              </a:ext>
            </a:extLst>
          </p:cNvPr>
          <p:cNvSpPr txBox="1"/>
          <p:nvPr/>
        </p:nvSpPr>
        <p:spPr>
          <a:xfrm>
            <a:off x="2311594" y="1554753"/>
            <a:ext cx="898003" cy="461665"/>
          </a:xfrm>
          <a:prstGeom prst="rect">
            <a:avLst/>
          </a:prstGeom>
          <a:noFill/>
        </p:spPr>
        <p:txBody>
          <a:bodyPr wrap="none" rtlCol="0">
            <a:spAutoFit/>
          </a:bodyPr>
          <a:lstStyle/>
          <a:p>
            <a:pPr algn="ctr"/>
            <a:r>
              <a:rPr lang="en-US" altLang="zh-CN" sz="1200" dirty="0">
                <a:latin typeface="Times New Roman" panose="02020603050405020304" pitchFamily="18" charset="0"/>
                <a:cs typeface="Times New Roman" panose="02020603050405020304" pitchFamily="18" charset="0"/>
              </a:rPr>
              <a:t>Ownership </a:t>
            </a:r>
          </a:p>
          <a:p>
            <a:pPr algn="ctr"/>
            <a:r>
              <a:rPr lang="en-US" altLang="zh-CN" sz="1200" dirty="0">
                <a:latin typeface="Times New Roman" panose="02020603050405020304" pitchFamily="18" charset="0"/>
                <a:cs typeface="Times New Roman" panose="02020603050405020304" pitchFamily="18" charset="0"/>
              </a:rPr>
              <a:t>protection</a:t>
            </a:r>
            <a:endParaRPr lang="zh-CN" altLang="en-US" sz="1200" dirty="0">
              <a:latin typeface="Times New Roman" panose="02020603050405020304" pitchFamily="18" charset="0"/>
              <a:cs typeface="Times New Roman" panose="02020603050405020304" pitchFamily="18" charset="0"/>
            </a:endParaRPr>
          </a:p>
        </p:txBody>
      </p:sp>
      <p:sp>
        <p:nvSpPr>
          <p:cNvPr id="10" name="矩形: 圆角 9">
            <a:extLst>
              <a:ext uri="{FF2B5EF4-FFF2-40B4-BE49-F238E27FC236}">
                <a16:creationId xmlns:a16="http://schemas.microsoft.com/office/drawing/2014/main" id="{1C9E80F4-71DF-09F3-97C2-1636B5AA02A2}"/>
              </a:ext>
            </a:extLst>
          </p:cNvPr>
          <p:cNvSpPr/>
          <p:nvPr/>
        </p:nvSpPr>
        <p:spPr>
          <a:xfrm>
            <a:off x="3163792" y="1170554"/>
            <a:ext cx="2370406" cy="1699741"/>
          </a:xfrm>
          <a:prstGeom prst="roundRect">
            <a:avLst/>
          </a:prstGeom>
          <a:noFill/>
          <a:ln>
            <a:solidFill>
              <a:srgbClr val="91919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箭头连接符 12">
            <a:extLst>
              <a:ext uri="{FF2B5EF4-FFF2-40B4-BE49-F238E27FC236}">
                <a16:creationId xmlns:a16="http://schemas.microsoft.com/office/drawing/2014/main" id="{C9472ED5-0C08-F910-48EC-8951496C6457}"/>
              </a:ext>
            </a:extLst>
          </p:cNvPr>
          <p:cNvCxnSpPr>
            <a:cxnSpLocks/>
          </p:cNvCxnSpPr>
          <p:nvPr/>
        </p:nvCxnSpPr>
        <p:spPr>
          <a:xfrm>
            <a:off x="3298857" y="1820123"/>
            <a:ext cx="653163"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5" name="文本框 14">
            <a:extLst>
              <a:ext uri="{FF2B5EF4-FFF2-40B4-BE49-F238E27FC236}">
                <a16:creationId xmlns:a16="http://schemas.microsoft.com/office/drawing/2014/main" id="{D7306B05-CF39-88C1-8874-CFB146226602}"/>
              </a:ext>
            </a:extLst>
          </p:cNvPr>
          <p:cNvSpPr txBox="1"/>
          <p:nvPr/>
        </p:nvSpPr>
        <p:spPr>
          <a:xfrm>
            <a:off x="3146849" y="1176827"/>
            <a:ext cx="959916" cy="646331"/>
          </a:xfrm>
          <a:prstGeom prst="rect">
            <a:avLst/>
          </a:prstGeom>
          <a:noFill/>
        </p:spPr>
        <p:txBody>
          <a:bodyPr wrap="square" rtlCol="0">
            <a:spAutoFit/>
          </a:bodyPr>
          <a:lstStyle/>
          <a:p>
            <a:pPr algn="ctr"/>
            <a:r>
              <a:rPr lang="en-US" altLang="zh-CN" sz="1200" dirty="0">
                <a:latin typeface="Times New Roman" panose="02020603050405020304" pitchFamily="18" charset="0"/>
                <a:cs typeface="Times New Roman" panose="02020603050405020304" pitchFamily="18" charset="0"/>
              </a:rPr>
              <a:t>Backdoor watermark injection</a:t>
            </a:r>
            <a:endParaRPr lang="zh-CN" altLang="en-US" sz="1200" dirty="0">
              <a:latin typeface="Times New Roman" panose="02020603050405020304" pitchFamily="18" charset="0"/>
              <a:cs typeface="Times New Roman" panose="02020603050405020304" pitchFamily="18" charset="0"/>
            </a:endParaRPr>
          </a:p>
        </p:txBody>
      </p:sp>
      <p:sp>
        <p:nvSpPr>
          <p:cNvPr id="19" name="文本框 18">
            <a:extLst>
              <a:ext uri="{FF2B5EF4-FFF2-40B4-BE49-F238E27FC236}">
                <a16:creationId xmlns:a16="http://schemas.microsoft.com/office/drawing/2014/main" id="{E9FE5A7C-96B4-21F7-ABF4-A9F1746F9169}"/>
              </a:ext>
            </a:extLst>
          </p:cNvPr>
          <p:cNvSpPr txBox="1"/>
          <p:nvPr/>
        </p:nvSpPr>
        <p:spPr>
          <a:xfrm>
            <a:off x="3101090" y="2121322"/>
            <a:ext cx="977252" cy="646331"/>
          </a:xfrm>
          <a:prstGeom prst="rect">
            <a:avLst/>
          </a:prstGeom>
          <a:noFill/>
        </p:spPr>
        <p:txBody>
          <a:bodyPr wrap="square" rtlCol="0">
            <a:spAutoFit/>
          </a:bodyPr>
          <a:lstStyle/>
          <a:p>
            <a:pPr algn="ctr"/>
            <a:r>
              <a:rPr lang="en-US" altLang="zh-CN" sz="1200" dirty="0">
                <a:latin typeface="Times New Roman" panose="02020603050405020304" pitchFamily="18" charset="0"/>
                <a:cs typeface="Times New Roman" panose="02020603050405020304" pitchFamily="18" charset="0"/>
              </a:rPr>
              <a:t>Target </a:t>
            </a:r>
          </a:p>
          <a:p>
            <a:pPr algn="ctr"/>
            <a:r>
              <a:rPr lang="en-US" altLang="zh-CN" sz="1200" dirty="0">
                <a:latin typeface="Times New Roman" panose="02020603050405020304" pitchFamily="18" charset="0"/>
                <a:cs typeface="Times New Roman" panose="02020603050405020304" pitchFamily="18" charset="0"/>
              </a:rPr>
              <a:t>label </a:t>
            </a:r>
          </a:p>
          <a:p>
            <a:pPr algn="ctr"/>
            <a:r>
              <a:rPr lang="en-US" altLang="zh-CN" sz="1200" dirty="0">
                <a:latin typeface="Times New Roman" panose="02020603050405020304" pitchFamily="18" charset="0"/>
                <a:cs typeface="Times New Roman" panose="02020603050405020304" pitchFamily="18" charset="0"/>
              </a:rPr>
              <a:t>modification</a:t>
            </a:r>
          </a:p>
        </p:txBody>
      </p:sp>
      <p:sp>
        <p:nvSpPr>
          <p:cNvPr id="28" name="椭圆 27">
            <a:extLst>
              <a:ext uri="{FF2B5EF4-FFF2-40B4-BE49-F238E27FC236}">
                <a16:creationId xmlns:a16="http://schemas.microsoft.com/office/drawing/2014/main" id="{2DBE5FED-1135-8F0A-7BA6-D971B849CE0B}"/>
              </a:ext>
            </a:extLst>
          </p:cNvPr>
          <p:cNvSpPr/>
          <p:nvPr/>
        </p:nvSpPr>
        <p:spPr>
          <a:xfrm>
            <a:off x="4419810" y="1329396"/>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30" name="椭圆 29">
            <a:extLst>
              <a:ext uri="{FF2B5EF4-FFF2-40B4-BE49-F238E27FC236}">
                <a16:creationId xmlns:a16="http://schemas.microsoft.com/office/drawing/2014/main" id="{B57A6745-37FD-98CA-A33C-4805B30B1505}"/>
              </a:ext>
            </a:extLst>
          </p:cNvPr>
          <p:cNvSpPr/>
          <p:nvPr/>
        </p:nvSpPr>
        <p:spPr>
          <a:xfrm>
            <a:off x="4724610" y="1702657"/>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34" name="椭圆 33">
            <a:extLst>
              <a:ext uri="{FF2B5EF4-FFF2-40B4-BE49-F238E27FC236}">
                <a16:creationId xmlns:a16="http://schemas.microsoft.com/office/drawing/2014/main" id="{FD5DDBDC-EE40-2456-ED36-AA30AAF3078F}"/>
              </a:ext>
            </a:extLst>
          </p:cNvPr>
          <p:cNvSpPr/>
          <p:nvPr/>
        </p:nvSpPr>
        <p:spPr>
          <a:xfrm>
            <a:off x="4856766" y="2254900"/>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35" name="直接连接符 34">
            <a:extLst>
              <a:ext uri="{FF2B5EF4-FFF2-40B4-BE49-F238E27FC236}">
                <a16:creationId xmlns:a16="http://schemas.microsoft.com/office/drawing/2014/main" id="{FA2977A0-1864-EF73-9ADC-AD5180F638DE}"/>
              </a:ext>
            </a:extLst>
          </p:cNvPr>
          <p:cNvCxnSpPr>
            <a:cxnSpLocks/>
            <a:stCxn id="28" idx="3"/>
          </p:cNvCxnSpPr>
          <p:nvPr/>
        </p:nvCxnSpPr>
        <p:spPr>
          <a:xfrm flipH="1">
            <a:off x="4197163" y="1445250"/>
            <a:ext cx="241478" cy="237530"/>
          </a:xfrm>
          <a:prstGeom prst="line">
            <a:avLst/>
          </a:prstGeom>
        </p:spPr>
        <p:style>
          <a:lnRef idx="2">
            <a:schemeClr val="dk1"/>
          </a:lnRef>
          <a:fillRef idx="0">
            <a:schemeClr val="dk1"/>
          </a:fillRef>
          <a:effectRef idx="1">
            <a:schemeClr val="dk1"/>
          </a:effectRef>
          <a:fontRef idx="minor">
            <a:schemeClr val="tx1"/>
          </a:fontRef>
        </p:style>
      </p:cxnSp>
      <p:cxnSp>
        <p:nvCxnSpPr>
          <p:cNvPr id="36" name="直接连接符 35">
            <a:extLst>
              <a:ext uri="{FF2B5EF4-FFF2-40B4-BE49-F238E27FC236}">
                <a16:creationId xmlns:a16="http://schemas.microsoft.com/office/drawing/2014/main" id="{DC74EBA7-0D62-9440-F36E-3AEE17DBCB32}"/>
              </a:ext>
            </a:extLst>
          </p:cNvPr>
          <p:cNvCxnSpPr>
            <a:cxnSpLocks/>
            <a:stCxn id="28" idx="5"/>
            <a:endCxn id="30" idx="1"/>
          </p:cNvCxnSpPr>
          <p:nvPr/>
        </p:nvCxnSpPr>
        <p:spPr>
          <a:xfrm>
            <a:off x="4529567" y="1445250"/>
            <a:ext cx="213874" cy="277284"/>
          </a:xfrm>
          <a:prstGeom prst="line">
            <a:avLst/>
          </a:prstGeom>
        </p:spPr>
        <p:style>
          <a:lnRef idx="2">
            <a:schemeClr val="dk1"/>
          </a:lnRef>
          <a:fillRef idx="0">
            <a:schemeClr val="dk1"/>
          </a:fillRef>
          <a:effectRef idx="1">
            <a:schemeClr val="dk1"/>
          </a:effectRef>
          <a:fontRef idx="minor">
            <a:schemeClr val="tx1"/>
          </a:fontRef>
        </p:style>
      </p:cxnSp>
      <p:cxnSp>
        <p:nvCxnSpPr>
          <p:cNvPr id="37" name="直接连接符 36">
            <a:extLst>
              <a:ext uri="{FF2B5EF4-FFF2-40B4-BE49-F238E27FC236}">
                <a16:creationId xmlns:a16="http://schemas.microsoft.com/office/drawing/2014/main" id="{E3954039-0A8A-B3C2-5BCE-8A92F03873C3}"/>
              </a:ext>
            </a:extLst>
          </p:cNvPr>
          <p:cNvCxnSpPr>
            <a:cxnSpLocks/>
          </p:cNvCxnSpPr>
          <p:nvPr/>
        </p:nvCxnSpPr>
        <p:spPr>
          <a:xfrm>
            <a:off x="4242626" y="1798634"/>
            <a:ext cx="131721" cy="292580"/>
          </a:xfrm>
          <a:prstGeom prst="line">
            <a:avLst/>
          </a:prstGeom>
        </p:spPr>
        <p:style>
          <a:lnRef idx="2">
            <a:schemeClr val="dk1"/>
          </a:lnRef>
          <a:fillRef idx="0">
            <a:schemeClr val="dk1"/>
          </a:fillRef>
          <a:effectRef idx="1">
            <a:schemeClr val="dk1"/>
          </a:effectRef>
          <a:fontRef idx="minor">
            <a:schemeClr val="tx1"/>
          </a:fontRef>
        </p:style>
      </p:cxnSp>
      <p:cxnSp>
        <p:nvCxnSpPr>
          <p:cNvPr id="38" name="直接连接符 37">
            <a:extLst>
              <a:ext uri="{FF2B5EF4-FFF2-40B4-BE49-F238E27FC236}">
                <a16:creationId xmlns:a16="http://schemas.microsoft.com/office/drawing/2014/main" id="{9B8D8030-8F04-FDBA-5268-BE82E327DFB2}"/>
              </a:ext>
            </a:extLst>
          </p:cNvPr>
          <p:cNvCxnSpPr>
            <a:cxnSpLocks/>
            <a:stCxn id="30" idx="3"/>
          </p:cNvCxnSpPr>
          <p:nvPr/>
        </p:nvCxnSpPr>
        <p:spPr>
          <a:xfrm flipH="1">
            <a:off x="4465273" y="1818511"/>
            <a:ext cx="278168" cy="272703"/>
          </a:xfrm>
          <a:prstGeom prst="line">
            <a:avLst/>
          </a:prstGeom>
        </p:spPr>
        <p:style>
          <a:lnRef idx="2">
            <a:schemeClr val="dk1"/>
          </a:lnRef>
          <a:fillRef idx="0">
            <a:schemeClr val="dk1"/>
          </a:fillRef>
          <a:effectRef idx="1">
            <a:schemeClr val="dk1"/>
          </a:effectRef>
          <a:fontRef idx="minor">
            <a:schemeClr val="tx1"/>
          </a:fontRef>
        </p:style>
      </p:cxnSp>
      <p:cxnSp>
        <p:nvCxnSpPr>
          <p:cNvPr id="39" name="直接连接符 38">
            <a:extLst>
              <a:ext uri="{FF2B5EF4-FFF2-40B4-BE49-F238E27FC236}">
                <a16:creationId xmlns:a16="http://schemas.microsoft.com/office/drawing/2014/main" id="{0C64D80D-8D44-3B10-AA5C-23B371A55EAA}"/>
              </a:ext>
            </a:extLst>
          </p:cNvPr>
          <p:cNvCxnSpPr>
            <a:cxnSpLocks/>
            <a:endCxn id="30" idx="7"/>
          </p:cNvCxnSpPr>
          <p:nvPr/>
        </p:nvCxnSpPr>
        <p:spPr>
          <a:xfrm flipH="1">
            <a:off x="4834367" y="1522116"/>
            <a:ext cx="271244" cy="200418"/>
          </a:xfrm>
          <a:prstGeom prst="line">
            <a:avLst/>
          </a:prstGeom>
        </p:spPr>
        <p:style>
          <a:lnRef idx="2">
            <a:schemeClr val="dk1"/>
          </a:lnRef>
          <a:fillRef idx="0">
            <a:schemeClr val="dk1"/>
          </a:fillRef>
          <a:effectRef idx="1">
            <a:schemeClr val="dk1"/>
          </a:effectRef>
          <a:fontRef idx="minor">
            <a:schemeClr val="tx1"/>
          </a:fontRef>
        </p:style>
      </p:cxnSp>
      <p:cxnSp>
        <p:nvCxnSpPr>
          <p:cNvPr id="40" name="直接连接符 39">
            <a:extLst>
              <a:ext uri="{FF2B5EF4-FFF2-40B4-BE49-F238E27FC236}">
                <a16:creationId xmlns:a16="http://schemas.microsoft.com/office/drawing/2014/main" id="{09F70870-A2AF-9C41-433A-2BE2ED8682A7}"/>
              </a:ext>
            </a:extLst>
          </p:cNvPr>
          <p:cNvCxnSpPr>
            <a:cxnSpLocks/>
            <a:stCxn id="34" idx="0"/>
            <a:endCxn id="30" idx="4"/>
          </p:cNvCxnSpPr>
          <p:nvPr/>
        </p:nvCxnSpPr>
        <p:spPr>
          <a:xfrm flipH="1" flipV="1">
            <a:off x="4788904" y="1838388"/>
            <a:ext cx="132156" cy="416512"/>
          </a:xfrm>
          <a:prstGeom prst="line">
            <a:avLst/>
          </a:prstGeom>
        </p:spPr>
        <p:style>
          <a:lnRef idx="2">
            <a:schemeClr val="dk1"/>
          </a:lnRef>
          <a:fillRef idx="0">
            <a:schemeClr val="dk1"/>
          </a:fillRef>
          <a:effectRef idx="1">
            <a:schemeClr val="dk1"/>
          </a:effectRef>
          <a:fontRef idx="minor">
            <a:schemeClr val="tx1"/>
          </a:fontRef>
        </p:style>
      </p:cxnSp>
      <p:cxnSp>
        <p:nvCxnSpPr>
          <p:cNvPr id="41" name="直接连接符 40">
            <a:extLst>
              <a:ext uri="{FF2B5EF4-FFF2-40B4-BE49-F238E27FC236}">
                <a16:creationId xmlns:a16="http://schemas.microsoft.com/office/drawing/2014/main" id="{E67ECEFB-974B-1876-5AD0-ADF2E5AE4F7D}"/>
              </a:ext>
            </a:extLst>
          </p:cNvPr>
          <p:cNvCxnSpPr>
            <a:cxnSpLocks/>
            <a:stCxn id="64" idx="1"/>
            <a:endCxn id="30" idx="5"/>
          </p:cNvCxnSpPr>
          <p:nvPr/>
        </p:nvCxnSpPr>
        <p:spPr>
          <a:xfrm flipH="1" flipV="1">
            <a:off x="4834367" y="1818511"/>
            <a:ext cx="341209" cy="144561"/>
          </a:xfrm>
          <a:prstGeom prst="line">
            <a:avLst/>
          </a:prstGeom>
        </p:spPr>
        <p:style>
          <a:lnRef idx="2">
            <a:schemeClr val="dk1"/>
          </a:lnRef>
          <a:fillRef idx="0">
            <a:schemeClr val="dk1"/>
          </a:fillRef>
          <a:effectRef idx="1">
            <a:schemeClr val="dk1"/>
          </a:effectRef>
          <a:fontRef idx="minor">
            <a:schemeClr val="tx1"/>
          </a:fontRef>
        </p:style>
      </p:cxnSp>
      <p:cxnSp>
        <p:nvCxnSpPr>
          <p:cNvPr id="42" name="直接连接符 41">
            <a:extLst>
              <a:ext uri="{FF2B5EF4-FFF2-40B4-BE49-F238E27FC236}">
                <a16:creationId xmlns:a16="http://schemas.microsoft.com/office/drawing/2014/main" id="{452B30F0-D9BE-E3D7-4FBE-CDDA315E6321}"/>
              </a:ext>
            </a:extLst>
          </p:cNvPr>
          <p:cNvCxnSpPr>
            <a:cxnSpLocks/>
            <a:endCxn id="64" idx="0"/>
          </p:cNvCxnSpPr>
          <p:nvPr/>
        </p:nvCxnSpPr>
        <p:spPr>
          <a:xfrm>
            <a:off x="5151074" y="1541993"/>
            <a:ext cx="69965" cy="401202"/>
          </a:xfrm>
          <a:prstGeom prst="line">
            <a:avLst/>
          </a:prstGeom>
        </p:spPr>
        <p:style>
          <a:lnRef idx="2">
            <a:schemeClr val="dk1"/>
          </a:lnRef>
          <a:fillRef idx="0">
            <a:schemeClr val="dk1"/>
          </a:fillRef>
          <a:effectRef idx="1">
            <a:schemeClr val="dk1"/>
          </a:effectRef>
          <a:fontRef idx="minor">
            <a:schemeClr val="tx1"/>
          </a:fontRef>
        </p:style>
      </p:cxnSp>
      <p:cxnSp>
        <p:nvCxnSpPr>
          <p:cNvPr id="43" name="直接连接符 42">
            <a:extLst>
              <a:ext uri="{FF2B5EF4-FFF2-40B4-BE49-F238E27FC236}">
                <a16:creationId xmlns:a16="http://schemas.microsoft.com/office/drawing/2014/main" id="{E515C720-3D40-B51B-ED8C-393E970F8CFF}"/>
              </a:ext>
            </a:extLst>
          </p:cNvPr>
          <p:cNvCxnSpPr>
            <a:cxnSpLocks/>
            <a:stCxn id="28" idx="4"/>
          </p:cNvCxnSpPr>
          <p:nvPr/>
        </p:nvCxnSpPr>
        <p:spPr>
          <a:xfrm flipH="1">
            <a:off x="4419810" y="1465127"/>
            <a:ext cx="64294" cy="606210"/>
          </a:xfrm>
          <a:prstGeom prst="line">
            <a:avLst/>
          </a:prstGeom>
        </p:spPr>
        <p:style>
          <a:lnRef idx="2">
            <a:schemeClr val="dk1"/>
          </a:lnRef>
          <a:fillRef idx="0">
            <a:schemeClr val="dk1"/>
          </a:fillRef>
          <a:effectRef idx="1">
            <a:schemeClr val="dk1"/>
          </a:effectRef>
          <a:fontRef idx="minor">
            <a:schemeClr val="tx1"/>
          </a:fontRef>
        </p:style>
      </p:cxnSp>
      <p:cxnSp>
        <p:nvCxnSpPr>
          <p:cNvPr id="44" name="直接连接符 43">
            <a:extLst>
              <a:ext uri="{FF2B5EF4-FFF2-40B4-BE49-F238E27FC236}">
                <a16:creationId xmlns:a16="http://schemas.microsoft.com/office/drawing/2014/main" id="{D8AF7FFB-A6D8-DDC0-1DCA-1657A0E03740}"/>
              </a:ext>
            </a:extLst>
          </p:cNvPr>
          <p:cNvCxnSpPr>
            <a:cxnSpLocks/>
            <a:endCxn id="34" idx="2"/>
          </p:cNvCxnSpPr>
          <p:nvPr/>
        </p:nvCxnSpPr>
        <p:spPr>
          <a:xfrm>
            <a:off x="4465273" y="2187191"/>
            <a:ext cx="391493" cy="135575"/>
          </a:xfrm>
          <a:prstGeom prst="line">
            <a:avLst/>
          </a:prstGeom>
        </p:spPr>
        <p:style>
          <a:lnRef idx="2">
            <a:schemeClr val="dk1"/>
          </a:lnRef>
          <a:fillRef idx="0">
            <a:schemeClr val="dk1"/>
          </a:fillRef>
          <a:effectRef idx="1">
            <a:schemeClr val="dk1"/>
          </a:effectRef>
          <a:fontRef idx="minor">
            <a:schemeClr val="tx1"/>
          </a:fontRef>
        </p:style>
      </p:cxnSp>
      <p:sp>
        <p:nvSpPr>
          <p:cNvPr id="55" name="文本框 54">
            <a:extLst>
              <a:ext uri="{FF2B5EF4-FFF2-40B4-BE49-F238E27FC236}">
                <a16:creationId xmlns:a16="http://schemas.microsoft.com/office/drawing/2014/main" id="{5957D1B3-0984-D807-C0DE-56A6F7098A67}"/>
              </a:ext>
            </a:extLst>
          </p:cNvPr>
          <p:cNvSpPr txBox="1"/>
          <p:nvPr/>
        </p:nvSpPr>
        <p:spPr>
          <a:xfrm>
            <a:off x="5397456" y="1646446"/>
            <a:ext cx="692185" cy="276999"/>
          </a:xfrm>
          <a:prstGeom prst="rect">
            <a:avLst/>
          </a:prstGeom>
          <a:noFill/>
        </p:spPr>
        <p:txBody>
          <a:bodyPr wrap="square" rtlCol="0">
            <a:spAutoFit/>
          </a:bodyPr>
          <a:lstStyle/>
          <a:p>
            <a:pPr algn="ctr"/>
            <a:r>
              <a:rPr lang="en-US" altLang="zh-CN" sz="1200" dirty="0">
                <a:latin typeface="Times New Roman" panose="02020603050405020304" pitchFamily="18" charset="0"/>
                <a:cs typeface="Times New Roman" panose="02020603050405020304" pitchFamily="18" charset="0"/>
              </a:rPr>
              <a:t>Train</a:t>
            </a:r>
            <a:endParaRPr lang="zh-CN" altLang="en-US" sz="1200" dirty="0">
              <a:latin typeface="Times New Roman" panose="02020603050405020304" pitchFamily="18" charset="0"/>
              <a:cs typeface="Times New Roman" panose="02020603050405020304" pitchFamily="18" charset="0"/>
            </a:endParaRPr>
          </a:p>
        </p:txBody>
      </p:sp>
      <p:sp>
        <p:nvSpPr>
          <p:cNvPr id="63" name="文本框 62">
            <a:extLst>
              <a:ext uri="{FF2B5EF4-FFF2-40B4-BE49-F238E27FC236}">
                <a16:creationId xmlns:a16="http://schemas.microsoft.com/office/drawing/2014/main" id="{9178BD6D-AD7B-D2C5-2226-4B5A9CC5AE3E}"/>
              </a:ext>
            </a:extLst>
          </p:cNvPr>
          <p:cNvSpPr txBox="1"/>
          <p:nvPr/>
        </p:nvSpPr>
        <p:spPr>
          <a:xfrm>
            <a:off x="6737175" y="1646446"/>
            <a:ext cx="959916" cy="276999"/>
          </a:xfrm>
          <a:prstGeom prst="rect">
            <a:avLst/>
          </a:prstGeom>
          <a:noFill/>
        </p:spPr>
        <p:txBody>
          <a:bodyPr wrap="square" rtlCol="0">
            <a:spAutoFit/>
          </a:bodyPr>
          <a:lstStyle/>
          <a:p>
            <a:pPr algn="ctr"/>
            <a:r>
              <a:rPr lang="en-US" altLang="zh-CN" sz="1200" dirty="0">
                <a:latin typeface="Times New Roman" panose="02020603050405020304" pitchFamily="18" charset="0"/>
                <a:cs typeface="Times New Roman" panose="02020603050405020304" pitchFamily="18" charset="0"/>
              </a:rPr>
              <a:t>Verify</a:t>
            </a:r>
            <a:endParaRPr lang="zh-CN" altLang="en-US" sz="1200" dirty="0">
              <a:latin typeface="Times New Roman" panose="02020603050405020304" pitchFamily="18" charset="0"/>
              <a:cs typeface="Times New Roman" panose="02020603050405020304" pitchFamily="18" charset="0"/>
            </a:endParaRPr>
          </a:p>
        </p:txBody>
      </p:sp>
      <p:sp>
        <p:nvSpPr>
          <p:cNvPr id="68" name="箭头: 右 67">
            <a:extLst>
              <a:ext uri="{FF2B5EF4-FFF2-40B4-BE49-F238E27FC236}">
                <a16:creationId xmlns:a16="http://schemas.microsoft.com/office/drawing/2014/main" id="{C72D0359-F491-6C83-E0C8-CEE691CC3F0F}"/>
              </a:ext>
            </a:extLst>
          </p:cNvPr>
          <p:cNvSpPr/>
          <p:nvPr/>
        </p:nvSpPr>
        <p:spPr>
          <a:xfrm>
            <a:off x="5609047" y="1947132"/>
            <a:ext cx="343788" cy="236234"/>
          </a:xfrm>
          <a:prstGeom prst="rightArrow">
            <a:avLst/>
          </a:prstGeom>
          <a:solidFill>
            <a:srgbClr val="95A8D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9" name="箭头: 右 68">
            <a:extLst>
              <a:ext uri="{FF2B5EF4-FFF2-40B4-BE49-F238E27FC236}">
                <a16:creationId xmlns:a16="http://schemas.microsoft.com/office/drawing/2014/main" id="{D3B2A74C-A5B8-4E7E-1013-270B0EEEF8F7}"/>
              </a:ext>
            </a:extLst>
          </p:cNvPr>
          <p:cNvSpPr/>
          <p:nvPr/>
        </p:nvSpPr>
        <p:spPr>
          <a:xfrm>
            <a:off x="7054739" y="1895262"/>
            <a:ext cx="343788" cy="236234"/>
          </a:xfrm>
          <a:prstGeom prst="rightArrow">
            <a:avLst/>
          </a:prstGeom>
          <a:solidFill>
            <a:srgbClr val="95A8D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7" name="文本框 106">
            <a:extLst>
              <a:ext uri="{FF2B5EF4-FFF2-40B4-BE49-F238E27FC236}">
                <a16:creationId xmlns:a16="http://schemas.microsoft.com/office/drawing/2014/main" id="{EB93C5C5-0C23-D2B4-0E49-7848AB6979AA}"/>
              </a:ext>
            </a:extLst>
          </p:cNvPr>
          <p:cNvSpPr txBox="1"/>
          <p:nvPr/>
        </p:nvSpPr>
        <p:spPr>
          <a:xfrm>
            <a:off x="5643894" y="2401118"/>
            <a:ext cx="1625362"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Model with backdoor</a:t>
            </a:r>
          </a:p>
        </p:txBody>
      </p:sp>
      <p:sp>
        <p:nvSpPr>
          <p:cNvPr id="112" name="箭头: 右 111">
            <a:extLst>
              <a:ext uri="{FF2B5EF4-FFF2-40B4-BE49-F238E27FC236}">
                <a16:creationId xmlns:a16="http://schemas.microsoft.com/office/drawing/2014/main" id="{A0A5F09D-FE99-873A-4319-CDFD27A44C63}"/>
              </a:ext>
            </a:extLst>
          </p:cNvPr>
          <p:cNvSpPr/>
          <p:nvPr/>
        </p:nvSpPr>
        <p:spPr>
          <a:xfrm>
            <a:off x="8094059" y="1899314"/>
            <a:ext cx="343788" cy="236234"/>
          </a:xfrm>
          <a:prstGeom prst="rightArrow">
            <a:avLst/>
          </a:prstGeom>
          <a:solidFill>
            <a:srgbClr val="95A8D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18" name="图片 117">
            <a:extLst>
              <a:ext uri="{FF2B5EF4-FFF2-40B4-BE49-F238E27FC236}">
                <a16:creationId xmlns:a16="http://schemas.microsoft.com/office/drawing/2014/main" id="{10534EF4-A33A-926F-A700-BA7192CA95A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65535" y="1857237"/>
            <a:ext cx="386309" cy="386309"/>
          </a:xfrm>
          <a:prstGeom prst="rect">
            <a:avLst/>
          </a:prstGeom>
        </p:spPr>
      </p:pic>
      <p:sp>
        <p:nvSpPr>
          <p:cNvPr id="119" name="文本框 118">
            <a:extLst>
              <a:ext uri="{FF2B5EF4-FFF2-40B4-BE49-F238E27FC236}">
                <a16:creationId xmlns:a16="http://schemas.microsoft.com/office/drawing/2014/main" id="{1A75163C-A4E1-53EC-FAC6-0B594B98D20F}"/>
              </a:ext>
            </a:extLst>
          </p:cNvPr>
          <p:cNvSpPr txBox="1"/>
          <p:nvPr/>
        </p:nvSpPr>
        <p:spPr>
          <a:xfrm>
            <a:off x="8355615" y="2157489"/>
            <a:ext cx="825867"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Adversary</a:t>
            </a:r>
            <a:endParaRPr lang="zh-CN" altLang="en-US" sz="1200" dirty="0">
              <a:latin typeface="Times New Roman" panose="02020603050405020304" pitchFamily="18" charset="0"/>
              <a:cs typeface="Times New Roman" panose="02020603050405020304" pitchFamily="18" charset="0"/>
            </a:endParaRPr>
          </a:p>
        </p:txBody>
      </p:sp>
      <p:cxnSp>
        <p:nvCxnSpPr>
          <p:cNvPr id="121" name="连接符: 肘形 120">
            <a:extLst>
              <a:ext uri="{FF2B5EF4-FFF2-40B4-BE49-F238E27FC236}">
                <a16:creationId xmlns:a16="http://schemas.microsoft.com/office/drawing/2014/main" id="{EB439747-4349-B75E-DFC1-EAF61AF6B44B}"/>
              </a:ext>
            </a:extLst>
          </p:cNvPr>
          <p:cNvCxnSpPr>
            <a:cxnSpLocks/>
            <a:stCxn id="118" idx="0"/>
          </p:cNvCxnSpPr>
          <p:nvPr/>
        </p:nvCxnSpPr>
        <p:spPr>
          <a:xfrm rot="16200000" flipV="1">
            <a:off x="7591625" y="690172"/>
            <a:ext cx="197179" cy="2136952"/>
          </a:xfrm>
          <a:prstGeom prst="bentConnector3">
            <a:avLst>
              <a:gd name="adj1" fmla="val 302058"/>
            </a:avLst>
          </a:prstGeom>
          <a:ln>
            <a:solidFill>
              <a:srgbClr val="F44444"/>
            </a:solidFill>
            <a:tailEnd type="triangle"/>
          </a:ln>
        </p:spPr>
        <p:style>
          <a:lnRef idx="3">
            <a:schemeClr val="dk1"/>
          </a:lnRef>
          <a:fillRef idx="0">
            <a:schemeClr val="dk1"/>
          </a:fillRef>
          <a:effectRef idx="2">
            <a:schemeClr val="dk1"/>
          </a:effectRef>
          <a:fontRef idx="minor">
            <a:schemeClr val="tx1"/>
          </a:fontRef>
        </p:style>
      </p:cxnSp>
      <p:sp>
        <p:nvSpPr>
          <p:cNvPr id="125" name="文本框 124">
            <a:extLst>
              <a:ext uri="{FF2B5EF4-FFF2-40B4-BE49-F238E27FC236}">
                <a16:creationId xmlns:a16="http://schemas.microsoft.com/office/drawing/2014/main" id="{805908E2-7336-EE8E-0D76-503CFF2AB832}"/>
              </a:ext>
            </a:extLst>
          </p:cNvPr>
          <p:cNvSpPr txBox="1"/>
          <p:nvPr/>
        </p:nvSpPr>
        <p:spPr>
          <a:xfrm>
            <a:off x="6994195" y="1015898"/>
            <a:ext cx="1827181"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Malicious manipulation</a:t>
            </a:r>
            <a:endParaRPr lang="zh-CN" altLang="en-US" sz="1200" dirty="0">
              <a:latin typeface="Times New Roman" panose="02020603050405020304" pitchFamily="18" charset="0"/>
              <a:cs typeface="Times New Roman" panose="02020603050405020304" pitchFamily="18" charset="0"/>
            </a:endParaRPr>
          </a:p>
        </p:txBody>
      </p:sp>
      <p:sp>
        <p:nvSpPr>
          <p:cNvPr id="131" name="矩形: 圆角 130">
            <a:extLst>
              <a:ext uri="{FF2B5EF4-FFF2-40B4-BE49-F238E27FC236}">
                <a16:creationId xmlns:a16="http://schemas.microsoft.com/office/drawing/2014/main" id="{3F9D3BB5-A144-06EA-C21D-B39A2F26772F}"/>
              </a:ext>
            </a:extLst>
          </p:cNvPr>
          <p:cNvSpPr/>
          <p:nvPr/>
        </p:nvSpPr>
        <p:spPr>
          <a:xfrm>
            <a:off x="3099801" y="3373944"/>
            <a:ext cx="2509246" cy="2084028"/>
          </a:xfrm>
          <a:prstGeom prst="roundRect">
            <a:avLst/>
          </a:prstGeom>
          <a:noFill/>
          <a:ln>
            <a:solidFill>
              <a:srgbClr val="91919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文本框 158">
            <a:extLst>
              <a:ext uri="{FF2B5EF4-FFF2-40B4-BE49-F238E27FC236}">
                <a16:creationId xmlns:a16="http://schemas.microsoft.com/office/drawing/2014/main" id="{7224D383-59B2-44E3-67CA-1AD5C4F4CD9E}"/>
              </a:ext>
            </a:extLst>
          </p:cNvPr>
          <p:cNvSpPr txBox="1"/>
          <p:nvPr/>
        </p:nvSpPr>
        <p:spPr>
          <a:xfrm>
            <a:off x="6624676" y="3780064"/>
            <a:ext cx="959916" cy="276999"/>
          </a:xfrm>
          <a:prstGeom prst="rect">
            <a:avLst/>
          </a:prstGeom>
          <a:noFill/>
        </p:spPr>
        <p:txBody>
          <a:bodyPr wrap="square" rtlCol="0">
            <a:spAutoFit/>
          </a:bodyPr>
          <a:lstStyle/>
          <a:p>
            <a:pPr algn="ctr"/>
            <a:r>
              <a:rPr lang="en-US" altLang="zh-CN" sz="1200" dirty="0">
                <a:latin typeface="Times New Roman" panose="02020603050405020304" pitchFamily="18" charset="0"/>
                <a:cs typeface="Times New Roman" panose="02020603050405020304" pitchFamily="18" charset="0"/>
              </a:rPr>
              <a:t>Verify</a:t>
            </a:r>
            <a:endParaRPr lang="zh-CN" altLang="en-US" sz="1200" dirty="0">
              <a:latin typeface="Times New Roman" panose="02020603050405020304" pitchFamily="18" charset="0"/>
              <a:cs typeface="Times New Roman" panose="02020603050405020304" pitchFamily="18" charset="0"/>
            </a:endParaRPr>
          </a:p>
        </p:txBody>
      </p:sp>
      <p:sp>
        <p:nvSpPr>
          <p:cNvPr id="161" name="箭头: 右 160">
            <a:extLst>
              <a:ext uri="{FF2B5EF4-FFF2-40B4-BE49-F238E27FC236}">
                <a16:creationId xmlns:a16="http://schemas.microsoft.com/office/drawing/2014/main" id="{EC98FEB4-1300-F729-062A-C4B32F94545F}"/>
              </a:ext>
            </a:extLst>
          </p:cNvPr>
          <p:cNvSpPr/>
          <p:nvPr/>
        </p:nvSpPr>
        <p:spPr>
          <a:xfrm>
            <a:off x="6951301" y="4048856"/>
            <a:ext cx="343788" cy="222307"/>
          </a:xfrm>
          <a:prstGeom prst="rightArrow">
            <a:avLst/>
          </a:prstGeom>
          <a:solidFill>
            <a:srgbClr val="95A8D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5" name="文本框 174">
            <a:extLst>
              <a:ext uri="{FF2B5EF4-FFF2-40B4-BE49-F238E27FC236}">
                <a16:creationId xmlns:a16="http://schemas.microsoft.com/office/drawing/2014/main" id="{833BB5CA-3E08-EFF9-F2B7-D69865337220}"/>
              </a:ext>
            </a:extLst>
          </p:cNvPr>
          <p:cNvSpPr txBox="1"/>
          <p:nvPr/>
        </p:nvSpPr>
        <p:spPr>
          <a:xfrm>
            <a:off x="5576981" y="4590204"/>
            <a:ext cx="1840029"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Model without backdoor</a:t>
            </a:r>
          </a:p>
        </p:txBody>
      </p:sp>
      <p:sp>
        <p:nvSpPr>
          <p:cNvPr id="176" name="文本框 175">
            <a:extLst>
              <a:ext uri="{FF2B5EF4-FFF2-40B4-BE49-F238E27FC236}">
                <a16:creationId xmlns:a16="http://schemas.microsoft.com/office/drawing/2014/main" id="{E0FB2AE6-588C-8FDF-E9FE-A1958EAD5B1A}"/>
              </a:ext>
            </a:extLst>
          </p:cNvPr>
          <p:cNvSpPr txBox="1"/>
          <p:nvPr/>
        </p:nvSpPr>
        <p:spPr>
          <a:xfrm>
            <a:off x="5979971" y="4750451"/>
            <a:ext cx="740638" cy="276999"/>
          </a:xfrm>
          <a:prstGeom prst="rect">
            <a:avLst/>
          </a:prstGeom>
          <a:noFill/>
        </p:spPr>
        <p:txBody>
          <a:bodyPr wrap="square">
            <a:spAutoFit/>
          </a:bodyPr>
          <a:lstStyle/>
          <a:p>
            <a:r>
              <a:rPr lang="en-US" altLang="zh-CN" sz="1200" dirty="0">
                <a:solidFill>
                  <a:srgbClr val="00B050"/>
                </a:solidFill>
                <a:latin typeface="Times New Roman" panose="02020603050405020304" pitchFamily="18" charset="0"/>
                <a:cs typeface="Times New Roman" panose="02020603050405020304" pitchFamily="18" charset="0"/>
              </a:rPr>
              <a:t>(Secure</a:t>
            </a:r>
            <a:r>
              <a:rPr lang="en-US" altLang="zh-CN" sz="1200" i="0" dirty="0">
                <a:solidFill>
                  <a:srgbClr val="00B050"/>
                </a:solidFill>
                <a:effectLst/>
                <a:latin typeface="Times New Roman" panose="02020603050405020304" pitchFamily="18" charset="0"/>
                <a:cs typeface="Times New Roman" panose="02020603050405020304" pitchFamily="18" charset="0"/>
              </a:rPr>
              <a:t>)</a:t>
            </a:r>
            <a:endParaRPr lang="zh-CN" altLang="en-US" sz="1200" dirty="0">
              <a:solidFill>
                <a:srgbClr val="00B050"/>
              </a:solidFill>
              <a:latin typeface="Times New Roman" panose="02020603050405020304" pitchFamily="18" charset="0"/>
              <a:cs typeface="Times New Roman" panose="02020603050405020304" pitchFamily="18" charset="0"/>
            </a:endParaRPr>
          </a:p>
        </p:txBody>
      </p:sp>
      <p:sp>
        <p:nvSpPr>
          <p:cNvPr id="177" name="箭头: 右 176">
            <a:extLst>
              <a:ext uri="{FF2B5EF4-FFF2-40B4-BE49-F238E27FC236}">
                <a16:creationId xmlns:a16="http://schemas.microsoft.com/office/drawing/2014/main" id="{D004B245-B97C-4470-FD37-42E3C1D3C8FF}"/>
              </a:ext>
            </a:extLst>
          </p:cNvPr>
          <p:cNvSpPr/>
          <p:nvPr/>
        </p:nvSpPr>
        <p:spPr>
          <a:xfrm>
            <a:off x="8011827" y="4087653"/>
            <a:ext cx="343788" cy="222307"/>
          </a:xfrm>
          <a:prstGeom prst="rightArrow">
            <a:avLst/>
          </a:prstGeom>
          <a:solidFill>
            <a:srgbClr val="95A8D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8" name="文本框 177">
            <a:extLst>
              <a:ext uri="{FF2B5EF4-FFF2-40B4-BE49-F238E27FC236}">
                <a16:creationId xmlns:a16="http://schemas.microsoft.com/office/drawing/2014/main" id="{F48A6B98-D08A-FD18-39C2-11CD98F4E1C2}"/>
              </a:ext>
            </a:extLst>
          </p:cNvPr>
          <p:cNvSpPr txBox="1"/>
          <p:nvPr/>
        </p:nvSpPr>
        <p:spPr>
          <a:xfrm>
            <a:off x="7578536" y="3680735"/>
            <a:ext cx="1107538" cy="461665"/>
          </a:xfrm>
          <a:prstGeom prst="rect">
            <a:avLst/>
          </a:prstGeom>
          <a:noFill/>
        </p:spPr>
        <p:txBody>
          <a:bodyPr wrap="square">
            <a:spAutoFit/>
          </a:bodyPr>
          <a:lstStyle/>
          <a:p>
            <a:pPr algn="ctr"/>
            <a:r>
              <a:rPr lang="en-US" altLang="zh-CN" sz="1200" dirty="0">
                <a:solidFill>
                  <a:srgbClr val="2C2C36"/>
                </a:solidFill>
                <a:latin typeface="Times New Roman" panose="02020603050405020304" pitchFamily="18" charset="0"/>
                <a:cs typeface="Times New Roman" panose="02020603050405020304" pitchFamily="18" charset="0"/>
              </a:rPr>
              <a:t>L</a:t>
            </a:r>
            <a:r>
              <a:rPr lang="en-US" altLang="zh-CN" sz="1200" b="0" i="0" dirty="0">
                <a:solidFill>
                  <a:srgbClr val="2C2C36"/>
                </a:solidFill>
                <a:effectLst/>
                <a:latin typeface="Times New Roman" panose="02020603050405020304" pitchFamily="18" charset="0"/>
                <a:cs typeface="Times New Roman" panose="02020603050405020304" pitchFamily="18" charset="0"/>
              </a:rPr>
              <a:t>eak </a:t>
            </a:r>
          </a:p>
          <a:p>
            <a:pPr algn="ctr"/>
            <a:r>
              <a:rPr lang="en-US" altLang="zh-CN" sz="1200" b="0" i="0" dirty="0">
                <a:solidFill>
                  <a:srgbClr val="2C2C36"/>
                </a:solidFill>
                <a:effectLst/>
                <a:latin typeface="Times New Roman" panose="02020603050405020304" pitchFamily="18" charset="0"/>
                <a:cs typeface="Times New Roman" panose="02020603050405020304" pitchFamily="18" charset="0"/>
              </a:rPr>
              <a:t>traces</a:t>
            </a:r>
            <a:endParaRPr lang="zh-CN" altLang="en-US" sz="1200" dirty="0">
              <a:latin typeface="Times New Roman" panose="02020603050405020304" pitchFamily="18" charset="0"/>
              <a:cs typeface="Times New Roman" panose="02020603050405020304" pitchFamily="18" charset="0"/>
            </a:endParaRPr>
          </a:p>
        </p:txBody>
      </p:sp>
      <p:sp>
        <p:nvSpPr>
          <p:cNvPr id="180" name="文本框 179">
            <a:extLst>
              <a:ext uri="{FF2B5EF4-FFF2-40B4-BE49-F238E27FC236}">
                <a16:creationId xmlns:a16="http://schemas.microsoft.com/office/drawing/2014/main" id="{84979A09-501C-F4F5-CC0C-F63849E343FA}"/>
              </a:ext>
            </a:extLst>
          </p:cNvPr>
          <p:cNvSpPr txBox="1"/>
          <p:nvPr/>
        </p:nvSpPr>
        <p:spPr>
          <a:xfrm>
            <a:off x="8315754" y="4350649"/>
            <a:ext cx="825867"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Adversary</a:t>
            </a:r>
            <a:endParaRPr lang="zh-CN" altLang="en-US" sz="1200" dirty="0">
              <a:latin typeface="Times New Roman" panose="02020603050405020304" pitchFamily="18" charset="0"/>
              <a:cs typeface="Times New Roman" panose="02020603050405020304" pitchFamily="18" charset="0"/>
            </a:endParaRPr>
          </a:p>
        </p:txBody>
      </p:sp>
      <p:sp>
        <p:nvSpPr>
          <p:cNvPr id="182" name="文本框 181">
            <a:extLst>
              <a:ext uri="{FF2B5EF4-FFF2-40B4-BE49-F238E27FC236}">
                <a16:creationId xmlns:a16="http://schemas.microsoft.com/office/drawing/2014/main" id="{C38B51E3-58C7-B06C-220B-B88EC5101DC2}"/>
              </a:ext>
            </a:extLst>
          </p:cNvPr>
          <p:cNvSpPr txBox="1"/>
          <p:nvPr/>
        </p:nvSpPr>
        <p:spPr>
          <a:xfrm>
            <a:off x="6989748" y="3318690"/>
            <a:ext cx="1489303"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Legal  manipulation</a:t>
            </a:r>
            <a:endParaRPr lang="zh-CN" altLang="en-US" sz="1200" dirty="0">
              <a:latin typeface="Times New Roman" panose="02020603050405020304" pitchFamily="18" charset="0"/>
              <a:cs typeface="Times New Roman" panose="02020603050405020304" pitchFamily="18" charset="0"/>
            </a:endParaRPr>
          </a:p>
        </p:txBody>
      </p:sp>
      <p:sp>
        <p:nvSpPr>
          <p:cNvPr id="186" name="文本框 185">
            <a:extLst>
              <a:ext uri="{FF2B5EF4-FFF2-40B4-BE49-F238E27FC236}">
                <a16:creationId xmlns:a16="http://schemas.microsoft.com/office/drawing/2014/main" id="{1E8B8E29-B0A7-057A-4FA7-64B863FA7BD1}"/>
              </a:ext>
            </a:extLst>
          </p:cNvPr>
          <p:cNvSpPr txBox="1"/>
          <p:nvPr/>
        </p:nvSpPr>
        <p:spPr>
          <a:xfrm>
            <a:off x="3789662" y="2232451"/>
            <a:ext cx="642548" cy="276999"/>
          </a:xfrm>
          <a:prstGeom prst="rect">
            <a:avLst/>
          </a:prstGeom>
          <a:noFill/>
        </p:spPr>
        <p:txBody>
          <a:bodyPr wrap="none" rtlCol="0">
            <a:spAutoFit/>
          </a:bodyPr>
          <a:lstStyle/>
          <a:p>
            <a:r>
              <a:rPr lang="en-US" altLang="zh-CN" sz="1200" dirty="0">
                <a:solidFill>
                  <a:srgbClr val="FF0000"/>
                </a:solidFill>
                <a:latin typeface="Times New Roman" panose="02020603050405020304" pitchFamily="18" charset="0"/>
                <a:cs typeface="Times New Roman" panose="02020603050405020304" pitchFamily="18" charset="0"/>
              </a:rPr>
              <a:t>Trigger</a:t>
            </a:r>
            <a:endParaRPr lang="zh-CN" altLang="en-US" sz="1200" dirty="0">
              <a:solidFill>
                <a:srgbClr val="FF0000"/>
              </a:solidFill>
              <a:latin typeface="Times New Roman" panose="02020603050405020304" pitchFamily="18" charset="0"/>
              <a:cs typeface="Times New Roman" panose="02020603050405020304" pitchFamily="18" charset="0"/>
            </a:endParaRPr>
          </a:p>
        </p:txBody>
      </p:sp>
      <p:sp>
        <p:nvSpPr>
          <p:cNvPr id="237" name="文本框 236">
            <a:extLst>
              <a:ext uri="{FF2B5EF4-FFF2-40B4-BE49-F238E27FC236}">
                <a16:creationId xmlns:a16="http://schemas.microsoft.com/office/drawing/2014/main" id="{82DBB09F-9094-CDDB-5F4B-615C504B938C}"/>
              </a:ext>
            </a:extLst>
          </p:cNvPr>
          <p:cNvSpPr txBox="1"/>
          <p:nvPr/>
        </p:nvSpPr>
        <p:spPr>
          <a:xfrm>
            <a:off x="7907785" y="1467163"/>
            <a:ext cx="631848" cy="461665"/>
          </a:xfrm>
          <a:prstGeom prst="rect">
            <a:avLst/>
          </a:prstGeom>
          <a:noFill/>
        </p:spPr>
        <p:txBody>
          <a:bodyPr wrap="square">
            <a:spAutoFit/>
          </a:bodyPr>
          <a:lstStyle/>
          <a:p>
            <a:pPr algn="ctr"/>
            <a:r>
              <a:rPr lang="en-US" altLang="zh-CN" sz="1200" dirty="0">
                <a:solidFill>
                  <a:srgbClr val="2C2C36"/>
                </a:solidFill>
                <a:latin typeface="Times New Roman" panose="02020603050405020304" pitchFamily="18" charset="0"/>
                <a:cs typeface="Times New Roman" panose="02020603050405020304" pitchFamily="18" charset="0"/>
              </a:rPr>
              <a:t>L</a:t>
            </a:r>
            <a:r>
              <a:rPr lang="en-US" altLang="zh-CN" sz="1200" b="0" i="0" dirty="0">
                <a:solidFill>
                  <a:srgbClr val="2C2C36"/>
                </a:solidFill>
                <a:effectLst/>
                <a:latin typeface="Times New Roman" panose="02020603050405020304" pitchFamily="18" charset="0"/>
                <a:cs typeface="Times New Roman" panose="02020603050405020304" pitchFamily="18" charset="0"/>
              </a:rPr>
              <a:t>eak </a:t>
            </a:r>
          </a:p>
          <a:p>
            <a:pPr algn="ctr"/>
            <a:r>
              <a:rPr lang="en-US" altLang="zh-CN" sz="1200" b="0" i="0" dirty="0">
                <a:solidFill>
                  <a:srgbClr val="2C2C36"/>
                </a:solidFill>
                <a:effectLst/>
                <a:latin typeface="Times New Roman" panose="02020603050405020304" pitchFamily="18" charset="0"/>
                <a:cs typeface="Times New Roman" panose="02020603050405020304" pitchFamily="18" charset="0"/>
              </a:rPr>
              <a:t>traces</a:t>
            </a:r>
            <a:endParaRPr lang="zh-CN" altLang="en-US" sz="1200" dirty="0">
              <a:latin typeface="Times New Roman" panose="02020603050405020304" pitchFamily="18" charset="0"/>
              <a:cs typeface="Times New Roman" panose="02020603050405020304" pitchFamily="18" charset="0"/>
            </a:endParaRPr>
          </a:p>
        </p:txBody>
      </p:sp>
      <p:sp>
        <p:nvSpPr>
          <p:cNvPr id="2" name="文本框 1">
            <a:extLst>
              <a:ext uri="{FF2B5EF4-FFF2-40B4-BE49-F238E27FC236}">
                <a16:creationId xmlns:a16="http://schemas.microsoft.com/office/drawing/2014/main" id="{55E65F66-B088-61C6-414C-DB40F014306D}"/>
              </a:ext>
            </a:extLst>
          </p:cNvPr>
          <p:cNvSpPr txBox="1"/>
          <p:nvPr/>
        </p:nvSpPr>
        <p:spPr>
          <a:xfrm>
            <a:off x="3597963" y="719585"/>
            <a:ext cx="3901646"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(a) Existing backdoor-based watermarking methods</a:t>
            </a:r>
            <a:endParaRPr lang="zh-CN" altLang="en-US" sz="1400" dirty="0">
              <a:latin typeface="Times New Roman" panose="02020603050405020304" pitchFamily="18" charset="0"/>
              <a:cs typeface="Times New Roman" panose="02020603050405020304" pitchFamily="18" charset="0"/>
            </a:endParaRPr>
          </a:p>
        </p:txBody>
      </p:sp>
      <p:sp>
        <p:nvSpPr>
          <p:cNvPr id="3" name="文本框 2">
            <a:extLst>
              <a:ext uri="{FF2B5EF4-FFF2-40B4-BE49-F238E27FC236}">
                <a16:creationId xmlns:a16="http://schemas.microsoft.com/office/drawing/2014/main" id="{5C64C189-E174-90AB-1006-55DA4F100FEF}"/>
              </a:ext>
            </a:extLst>
          </p:cNvPr>
          <p:cNvSpPr txBox="1"/>
          <p:nvPr/>
        </p:nvSpPr>
        <p:spPr>
          <a:xfrm>
            <a:off x="3099801" y="3017562"/>
            <a:ext cx="5319085"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(b) Harmless transferable dataset ownership verification scheme (Ours)</a:t>
            </a:r>
            <a:endParaRPr lang="zh-CN" altLang="en-US" sz="1400" dirty="0">
              <a:latin typeface="Times New Roman" panose="02020603050405020304" pitchFamily="18" charset="0"/>
              <a:cs typeface="Times New Roman" panose="02020603050405020304" pitchFamily="18" charset="0"/>
            </a:endParaRPr>
          </a:p>
        </p:txBody>
      </p:sp>
      <p:cxnSp>
        <p:nvCxnSpPr>
          <p:cNvPr id="22" name="直接连接符 21">
            <a:extLst>
              <a:ext uri="{FF2B5EF4-FFF2-40B4-BE49-F238E27FC236}">
                <a16:creationId xmlns:a16="http://schemas.microsoft.com/office/drawing/2014/main" id="{B64FEDFC-85AF-4627-6169-D1E4731146EF}"/>
              </a:ext>
            </a:extLst>
          </p:cNvPr>
          <p:cNvCxnSpPr>
            <a:cxnSpLocks/>
            <a:stCxn id="192" idx="2"/>
            <a:endCxn id="174" idx="6"/>
          </p:cNvCxnSpPr>
          <p:nvPr/>
        </p:nvCxnSpPr>
        <p:spPr>
          <a:xfrm flipH="1">
            <a:off x="4039415" y="2199789"/>
            <a:ext cx="87444" cy="7257"/>
          </a:xfrm>
          <a:prstGeom prst="line">
            <a:avLst/>
          </a:prstGeom>
          <a:ln w="12700">
            <a:solidFill>
              <a:srgbClr val="FF0000"/>
            </a:solidFill>
          </a:ln>
        </p:spPr>
        <p:style>
          <a:lnRef idx="2">
            <a:schemeClr val="dk1"/>
          </a:lnRef>
          <a:fillRef idx="0">
            <a:schemeClr val="dk1"/>
          </a:fillRef>
          <a:effectRef idx="1">
            <a:schemeClr val="dk1"/>
          </a:effectRef>
          <a:fontRef idx="minor">
            <a:schemeClr val="tx1"/>
          </a:fontRef>
        </p:style>
      </p:cxnSp>
      <p:sp>
        <p:nvSpPr>
          <p:cNvPr id="49" name="椭圆 48">
            <a:extLst>
              <a:ext uri="{FF2B5EF4-FFF2-40B4-BE49-F238E27FC236}">
                <a16:creationId xmlns:a16="http://schemas.microsoft.com/office/drawing/2014/main" id="{308A07BD-AAFD-81BC-861C-B5A7274C1C0E}"/>
              </a:ext>
            </a:extLst>
          </p:cNvPr>
          <p:cNvSpPr/>
          <p:nvPr/>
        </p:nvSpPr>
        <p:spPr>
          <a:xfrm>
            <a:off x="4350272" y="2074808"/>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62" name="椭圆 61">
            <a:extLst>
              <a:ext uri="{FF2B5EF4-FFF2-40B4-BE49-F238E27FC236}">
                <a16:creationId xmlns:a16="http://schemas.microsoft.com/office/drawing/2014/main" id="{78B8EE09-A0A1-6463-C117-A6ED3EF2CF71}"/>
              </a:ext>
            </a:extLst>
          </p:cNvPr>
          <p:cNvSpPr/>
          <p:nvPr/>
        </p:nvSpPr>
        <p:spPr>
          <a:xfrm>
            <a:off x="4160708" y="1665792"/>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64" name="椭圆 63">
            <a:extLst>
              <a:ext uri="{FF2B5EF4-FFF2-40B4-BE49-F238E27FC236}">
                <a16:creationId xmlns:a16="http://schemas.microsoft.com/office/drawing/2014/main" id="{53EC32C3-E503-98D0-5572-4D765B118D5D}"/>
              </a:ext>
            </a:extLst>
          </p:cNvPr>
          <p:cNvSpPr/>
          <p:nvPr/>
        </p:nvSpPr>
        <p:spPr>
          <a:xfrm>
            <a:off x="5156745" y="1943195"/>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02" name="椭圆 101">
            <a:extLst>
              <a:ext uri="{FF2B5EF4-FFF2-40B4-BE49-F238E27FC236}">
                <a16:creationId xmlns:a16="http://schemas.microsoft.com/office/drawing/2014/main" id="{9022D0D1-E3EF-9116-1AE7-B4DA096D7EC4}"/>
              </a:ext>
            </a:extLst>
          </p:cNvPr>
          <p:cNvSpPr/>
          <p:nvPr/>
        </p:nvSpPr>
        <p:spPr>
          <a:xfrm>
            <a:off x="5077460" y="1445873"/>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04" name="文本框 103">
            <a:extLst>
              <a:ext uri="{FF2B5EF4-FFF2-40B4-BE49-F238E27FC236}">
                <a16:creationId xmlns:a16="http://schemas.microsoft.com/office/drawing/2014/main" id="{B81D77F0-1EF6-68DE-9D51-C367CAE16165}"/>
              </a:ext>
            </a:extLst>
          </p:cNvPr>
          <p:cNvSpPr txBox="1"/>
          <p:nvPr/>
        </p:nvSpPr>
        <p:spPr>
          <a:xfrm>
            <a:off x="5076158" y="1867785"/>
            <a:ext cx="292068" cy="276999"/>
          </a:xfrm>
          <a:prstGeom prst="rect">
            <a:avLst/>
          </a:prstGeom>
          <a:noFill/>
        </p:spPr>
        <p:txBody>
          <a:bodyPr wrap="non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sp>
        <p:nvSpPr>
          <p:cNvPr id="105" name="文本框 104">
            <a:extLst>
              <a:ext uri="{FF2B5EF4-FFF2-40B4-BE49-F238E27FC236}">
                <a16:creationId xmlns:a16="http://schemas.microsoft.com/office/drawing/2014/main" id="{E8AB6560-FA68-116B-DD1B-E4FAE6EFCB1E}"/>
              </a:ext>
            </a:extLst>
          </p:cNvPr>
          <p:cNvSpPr txBox="1"/>
          <p:nvPr/>
        </p:nvSpPr>
        <p:spPr>
          <a:xfrm>
            <a:off x="4089718" y="1560247"/>
            <a:ext cx="274434" cy="307777"/>
          </a:xfrm>
          <a:prstGeom prst="rect">
            <a:avLst/>
          </a:prstGeom>
          <a:noFill/>
        </p:spPr>
        <p:txBody>
          <a:bodyPr wrap="none" rtlCol="0">
            <a:spAutoFit/>
          </a:bodyPr>
          <a:lstStyle/>
          <a:p>
            <a:r>
              <a:rPr lang="en-US" altLang="zh-CN" sz="1400" b="1" dirty="0"/>
              <a:t>-</a:t>
            </a:r>
            <a:endParaRPr lang="zh-CN" altLang="en-US" sz="1400" b="1" dirty="0"/>
          </a:p>
        </p:txBody>
      </p:sp>
      <p:sp>
        <p:nvSpPr>
          <p:cNvPr id="106" name="文本框 105">
            <a:extLst>
              <a:ext uri="{FF2B5EF4-FFF2-40B4-BE49-F238E27FC236}">
                <a16:creationId xmlns:a16="http://schemas.microsoft.com/office/drawing/2014/main" id="{A6A3A331-934A-16ED-35D6-A595CD10BD27}"/>
              </a:ext>
            </a:extLst>
          </p:cNvPr>
          <p:cNvSpPr txBox="1"/>
          <p:nvPr/>
        </p:nvSpPr>
        <p:spPr>
          <a:xfrm>
            <a:off x="4353014" y="1228798"/>
            <a:ext cx="274434" cy="307777"/>
          </a:xfrm>
          <a:prstGeom prst="rect">
            <a:avLst/>
          </a:prstGeom>
          <a:noFill/>
        </p:spPr>
        <p:txBody>
          <a:bodyPr wrap="none" rtlCol="0">
            <a:spAutoFit/>
          </a:bodyPr>
          <a:lstStyle/>
          <a:p>
            <a:r>
              <a:rPr lang="en-US" altLang="zh-CN" sz="1400" b="1" dirty="0"/>
              <a:t>-</a:t>
            </a:r>
            <a:endParaRPr lang="zh-CN" altLang="en-US" sz="1400" b="1" dirty="0"/>
          </a:p>
        </p:txBody>
      </p:sp>
      <p:sp>
        <p:nvSpPr>
          <p:cNvPr id="108" name="文本框 107">
            <a:extLst>
              <a:ext uri="{FF2B5EF4-FFF2-40B4-BE49-F238E27FC236}">
                <a16:creationId xmlns:a16="http://schemas.microsoft.com/office/drawing/2014/main" id="{DBD2AADB-3E76-87D6-9642-102079973D82}"/>
              </a:ext>
            </a:extLst>
          </p:cNvPr>
          <p:cNvSpPr txBox="1"/>
          <p:nvPr/>
        </p:nvSpPr>
        <p:spPr>
          <a:xfrm>
            <a:off x="4644973" y="1626818"/>
            <a:ext cx="292068" cy="276999"/>
          </a:xfrm>
          <a:prstGeom prst="rect">
            <a:avLst/>
          </a:prstGeom>
          <a:noFill/>
        </p:spPr>
        <p:txBody>
          <a:bodyPr wrap="non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cxnSp>
        <p:nvCxnSpPr>
          <p:cNvPr id="113" name="直接连接符 112">
            <a:extLst>
              <a:ext uri="{FF2B5EF4-FFF2-40B4-BE49-F238E27FC236}">
                <a16:creationId xmlns:a16="http://schemas.microsoft.com/office/drawing/2014/main" id="{D807D6E8-F804-1CCC-F827-13EA3B9B761F}"/>
              </a:ext>
            </a:extLst>
          </p:cNvPr>
          <p:cNvCxnSpPr>
            <a:cxnSpLocks/>
          </p:cNvCxnSpPr>
          <p:nvPr/>
        </p:nvCxnSpPr>
        <p:spPr>
          <a:xfrm flipH="1">
            <a:off x="4799639" y="1400025"/>
            <a:ext cx="34728" cy="311085"/>
          </a:xfrm>
          <a:prstGeom prst="line">
            <a:avLst/>
          </a:prstGeom>
        </p:spPr>
        <p:style>
          <a:lnRef idx="2">
            <a:schemeClr val="dk1"/>
          </a:lnRef>
          <a:fillRef idx="0">
            <a:schemeClr val="dk1"/>
          </a:fillRef>
          <a:effectRef idx="1">
            <a:schemeClr val="dk1"/>
          </a:effectRef>
          <a:fontRef idx="minor">
            <a:schemeClr val="tx1"/>
          </a:fontRef>
        </p:style>
      </p:cxnSp>
      <p:sp>
        <p:nvSpPr>
          <p:cNvPr id="174" name="椭圆 173">
            <a:extLst>
              <a:ext uri="{FF2B5EF4-FFF2-40B4-BE49-F238E27FC236}">
                <a16:creationId xmlns:a16="http://schemas.microsoft.com/office/drawing/2014/main" id="{F8513EBE-69E5-031A-3812-01C52C2C5A6E}"/>
              </a:ext>
            </a:extLst>
          </p:cNvPr>
          <p:cNvSpPr/>
          <p:nvPr/>
        </p:nvSpPr>
        <p:spPr>
          <a:xfrm>
            <a:off x="3961443" y="2168060"/>
            <a:ext cx="77972" cy="77972"/>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90" name="直接连接符 189">
            <a:extLst>
              <a:ext uri="{FF2B5EF4-FFF2-40B4-BE49-F238E27FC236}">
                <a16:creationId xmlns:a16="http://schemas.microsoft.com/office/drawing/2014/main" id="{11A6B62E-1F75-1AE2-E359-2F1283E5B6DB}"/>
              </a:ext>
            </a:extLst>
          </p:cNvPr>
          <p:cNvCxnSpPr>
            <a:cxnSpLocks/>
            <a:stCxn id="192" idx="0"/>
            <a:endCxn id="191" idx="5"/>
          </p:cNvCxnSpPr>
          <p:nvPr/>
        </p:nvCxnSpPr>
        <p:spPr>
          <a:xfrm flipH="1" flipV="1">
            <a:off x="4078342" y="2096496"/>
            <a:ext cx="87503" cy="64307"/>
          </a:xfrm>
          <a:prstGeom prst="line">
            <a:avLst/>
          </a:prstGeom>
          <a:ln w="12700">
            <a:solidFill>
              <a:srgbClr val="FF0000"/>
            </a:solidFill>
          </a:ln>
        </p:spPr>
        <p:style>
          <a:lnRef idx="2">
            <a:schemeClr val="dk1"/>
          </a:lnRef>
          <a:fillRef idx="0">
            <a:schemeClr val="dk1"/>
          </a:fillRef>
          <a:effectRef idx="1">
            <a:schemeClr val="dk1"/>
          </a:effectRef>
          <a:fontRef idx="minor">
            <a:schemeClr val="tx1"/>
          </a:fontRef>
        </p:style>
      </p:cxnSp>
      <p:sp>
        <p:nvSpPr>
          <p:cNvPr id="191" name="椭圆 190">
            <a:extLst>
              <a:ext uri="{FF2B5EF4-FFF2-40B4-BE49-F238E27FC236}">
                <a16:creationId xmlns:a16="http://schemas.microsoft.com/office/drawing/2014/main" id="{292EBF96-A827-B49E-28E2-5B5A46D0C9B3}"/>
              </a:ext>
            </a:extLst>
          </p:cNvPr>
          <p:cNvSpPr/>
          <p:nvPr/>
        </p:nvSpPr>
        <p:spPr>
          <a:xfrm>
            <a:off x="4011789" y="2029943"/>
            <a:ext cx="77972" cy="77972"/>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2" name="椭圆 191">
            <a:extLst>
              <a:ext uri="{FF2B5EF4-FFF2-40B4-BE49-F238E27FC236}">
                <a16:creationId xmlns:a16="http://schemas.microsoft.com/office/drawing/2014/main" id="{F4EBA7AD-3ACA-7851-F16E-4094E07F2BD0}"/>
              </a:ext>
            </a:extLst>
          </p:cNvPr>
          <p:cNvSpPr/>
          <p:nvPr/>
        </p:nvSpPr>
        <p:spPr>
          <a:xfrm>
            <a:off x="4126859" y="2160803"/>
            <a:ext cx="77972" cy="77972"/>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9" name="椭圆 208">
            <a:extLst>
              <a:ext uri="{FF2B5EF4-FFF2-40B4-BE49-F238E27FC236}">
                <a16:creationId xmlns:a16="http://schemas.microsoft.com/office/drawing/2014/main" id="{74B9D3E3-BDFC-4A36-ED33-5341335E8D6F}"/>
              </a:ext>
            </a:extLst>
          </p:cNvPr>
          <p:cNvSpPr/>
          <p:nvPr/>
        </p:nvSpPr>
        <p:spPr>
          <a:xfrm>
            <a:off x="3895137" y="2000391"/>
            <a:ext cx="350418" cy="327162"/>
          </a:xfrm>
          <a:prstGeom prst="ellipse">
            <a:avLst/>
          </a:prstGeom>
          <a:noFill/>
          <a:ln>
            <a:solidFill>
              <a:srgbClr val="FF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23" name="直接箭头连接符 222">
            <a:extLst>
              <a:ext uri="{FF2B5EF4-FFF2-40B4-BE49-F238E27FC236}">
                <a16:creationId xmlns:a16="http://schemas.microsoft.com/office/drawing/2014/main" id="{79010A12-F1CF-A3BE-57F9-4E3BA13DDFB7}"/>
              </a:ext>
            </a:extLst>
          </p:cNvPr>
          <p:cNvCxnSpPr>
            <a:cxnSpLocks/>
          </p:cNvCxnSpPr>
          <p:nvPr/>
        </p:nvCxnSpPr>
        <p:spPr>
          <a:xfrm>
            <a:off x="3994220" y="2643984"/>
            <a:ext cx="194413"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36" name="文本框 235">
            <a:extLst>
              <a:ext uri="{FF2B5EF4-FFF2-40B4-BE49-F238E27FC236}">
                <a16:creationId xmlns:a16="http://schemas.microsoft.com/office/drawing/2014/main" id="{56DC5D13-58CB-F9AC-13AC-F6222B18F862}"/>
              </a:ext>
            </a:extLst>
          </p:cNvPr>
          <p:cNvSpPr txBox="1"/>
          <p:nvPr/>
        </p:nvSpPr>
        <p:spPr>
          <a:xfrm>
            <a:off x="4092020" y="2415460"/>
            <a:ext cx="1669038" cy="461665"/>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From n</a:t>
            </a:r>
            <a:r>
              <a:rPr lang="zh-CN" altLang="en-US" sz="1200" dirty="0">
                <a:latin typeface="Times New Roman" panose="02020603050405020304" pitchFamily="18" charset="0"/>
                <a:cs typeface="Times New Roman" panose="02020603050405020304" pitchFamily="18" charset="0"/>
              </a:rPr>
              <a:t>egative</a:t>
            </a:r>
            <a:r>
              <a:rPr lang="en-US" altLang="zh-CN" sz="1200" dirty="0">
                <a:latin typeface="Times New Roman" panose="02020603050405020304" pitchFamily="18" charset="0"/>
                <a:cs typeface="Times New Roman" panose="02020603050405020304" pitchFamily="18" charset="0"/>
              </a:rPr>
              <a:t> labels</a:t>
            </a:r>
          </a:p>
          <a:p>
            <a:r>
              <a:rPr lang="en-US" altLang="zh-CN" sz="1200" dirty="0">
                <a:latin typeface="Times New Roman" panose="02020603050405020304" pitchFamily="18" charset="0"/>
                <a:cs typeface="Times New Roman" panose="02020603050405020304" pitchFamily="18" charset="0"/>
              </a:rPr>
              <a:t>to positive labels</a:t>
            </a:r>
            <a:endParaRPr lang="zh-CN" altLang="en-US" sz="1200" dirty="0">
              <a:solidFill>
                <a:srgbClr val="FF0000"/>
              </a:solidFill>
              <a:latin typeface="Times New Roman" panose="02020603050405020304" pitchFamily="18" charset="0"/>
              <a:cs typeface="Times New Roman" panose="02020603050405020304" pitchFamily="18" charset="0"/>
            </a:endParaRPr>
          </a:p>
        </p:txBody>
      </p:sp>
      <p:sp>
        <p:nvSpPr>
          <p:cNvPr id="242" name="椭圆 241">
            <a:extLst>
              <a:ext uri="{FF2B5EF4-FFF2-40B4-BE49-F238E27FC236}">
                <a16:creationId xmlns:a16="http://schemas.microsoft.com/office/drawing/2014/main" id="{0D7728DE-B157-D629-A783-40A4D419E56C}"/>
              </a:ext>
            </a:extLst>
          </p:cNvPr>
          <p:cNvSpPr/>
          <p:nvPr/>
        </p:nvSpPr>
        <p:spPr>
          <a:xfrm>
            <a:off x="4776780" y="1311607"/>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54" name="文本框 253">
            <a:extLst>
              <a:ext uri="{FF2B5EF4-FFF2-40B4-BE49-F238E27FC236}">
                <a16:creationId xmlns:a16="http://schemas.microsoft.com/office/drawing/2014/main" id="{FF95108B-063F-48C1-5D4C-99F49EAB0CB6}"/>
              </a:ext>
            </a:extLst>
          </p:cNvPr>
          <p:cNvSpPr txBox="1"/>
          <p:nvPr/>
        </p:nvSpPr>
        <p:spPr>
          <a:xfrm>
            <a:off x="2264863" y="709996"/>
            <a:ext cx="642548"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Trigger</a:t>
            </a:r>
            <a:endParaRPr lang="zh-CN" altLang="en-US" sz="1200" dirty="0">
              <a:latin typeface="Times New Roman" panose="02020603050405020304" pitchFamily="18" charset="0"/>
              <a:cs typeface="Times New Roman" panose="02020603050405020304" pitchFamily="18" charset="0"/>
            </a:endParaRPr>
          </a:p>
        </p:txBody>
      </p:sp>
      <p:cxnSp>
        <p:nvCxnSpPr>
          <p:cNvPr id="256" name="直接连接符 255">
            <a:extLst>
              <a:ext uri="{FF2B5EF4-FFF2-40B4-BE49-F238E27FC236}">
                <a16:creationId xmlns:a16="http://schemas.microsoft.com/office/drawing/2014/main" id="{352AA89C-B946-3F16-71CC-1D3020962CE6}"/>
              </a:ext>
            </a:extLst>
          </p:cNvPr>
          <p:cNvCxnSpPr>
            <a:cxnSpLocks/>
          </p:cNvCxnSpPr>
          <p:nvPr/>
        </p:nvCxnSpPr>
        <p:spPr>
          <a:xfrm>
            <a:off x="1986834" y="3055585"/>
            <a:ext cx="7148609" cy="0"/>
          </a:xfrm>
          <a:prstGeom prst="line">
            <a:avLst/>
          </a:prstGeom>
          <a:ln>
            <a:solidFill>
              <a:schemeClr val="tx1">
                <a:lumMod val="95000"/>
                <a:lumOff val="5000"/>
              </a:schemeClr>
            </a:solidFill>
          </a:ln>
        </p:spPr>
        <p:style>
          <a:lnRef idx="2">
            <a:schemeClr val="dk1"/>
          </a:lnRef>
          <a:fillRef idx="0">
            <a:schemeClr val="dk1"/>
          </a:fillRef>
          <a:effectRef idx="1">
            <a:schemeClr val="dk1"/>
          </a:effectRef>
          <a:fontRef idx="minor">
            <a:schemeClr val="tx1"/>
          </a:fontRef>
        </p:style>
      </p:cxnSp>
      <p:sp>
        <p:nvSpPr>
          <p:cNvPr id="259" name="椭圆 258">
            <a:extLst>
              <a:ext uri="{FF2B5EF4-FFF2-40B4-BE49-F238E27FC236}">
                <a16:creationId xmlns:a16="http://schemas.microsoft.com/office/drawing/2014/main" id="{E2CCC361-51CD-4AA0-4371-21DC5D7A75F2}"/>
              </a:ext>
            </a:extLst>
          </p:cNvPr>
          <p:cNvSpPr/>
          <p:nvPr/>
        </p:nvSpPr>
        <p:spPr>
          <a:xfrm>
            <a:off x="2055941" y="1019050"/>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03" name="文本框 102">
            <a:extLst>
              <a:ext uri="{FF2B5EF4-FFF2-40B4-BE49-F238E27FC236}">
                <a16:creationId xmlns:a16="http://schemas.microsoft.com/office/drawing/2014/main" id="{37F256C3-1832-7648-B7D2-59B1BF7985F6}"/>
              </a:ext>
            </a:extLst>
          </p:cNvPr>
          <p:cNvSpPr txBox="1"/>
          <p:nvPr/>
        </p:nvSpPr>
        <p:spPr>
          <a:xfrm>
            <a:off x="1976541" y="949512"/>
            <a:ext cx="292068" cy="276999"/>
          </a:xfrm>
          <a:prstGeom prst="rect">
            <a:avLst/>
          </a:prstGeom>
          <a:noFill/>
        </p:spPr>
        <p:txBody>
          <a:bodyPr wrap="non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sp>
        <p:nvSpPr>
          <p:cNvPr id="260" name="椭圆 259">
            <a:extLst>
              <a:ext uri="{FF2B5EF4-FFF2-40B4-BE49-F238E27FC236}">
                <a16:creationId xmlns:a16="http://schemas.microsoft.com/office/drawing/2014/main" id="{8F94EB30-C3B2-A304-9E2A-894845D22813}"/>
              </a:ext>
            </a:extLst>
          </p:cNvPr>
          <p:cNvSpPr/>
          <p:nvPr/>
        </p:nvSpPr>
        <p:spPr>
          <a:xfrm>
            <a:off x="2056590" y="1187315"/>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61" name="文本框 260">
            <a:extLst>
              <a:ext uri="{FF2B5EF4-FFF2-40B4-BE49-F238E27FC236}">
                <a16:creationId xmlns:a16="http://schemas.microsoft.com/office/drawing/2014/main" id="{B8E432BF-A8E6-41BB-12A8-3A4DD6A562C9}"/>
              </a:ext>
            </a:extLst>
          </p:cNvPr>
          <p:cNvSpPr txBox="1"/>
          <p:nvPr/>
        </p:nvSpPr>
        <p:spPr>
          <a:xfrm flipH="1">
            <a:off x="1986481" y="1093887"/>
            <a:ext cx="227765" cy="307777"/>
          </a:xfrm>
          <a:prstGeom prst="rect">
            <a:avLst/>
          </a:prstGeom>
          <a:noFill/>
        </p:spPr>
        <p:txBody>
          <a:bodyPr wrap="square" rtlCol="0">
            <a:spAutoFit/>
          </a:bodyPr>
          <a:lstStyle/>
          <a:p>
            <a:r>
              <a:rPr lang="en-US" altLang="zh-CN" sz="1400" b="1" dirty="0"/>
              <a:t>-</a:t>
            </a:r>
            <a:endParaRPr lang="zh-CN" altLang="en-US" sz="1400" b="1" dirty="0"/>
          </a:p>
        </p:txBody>
      </p:sp>
      <p:sp>
        <p:nvSpPr>
          <p:cNvPr id="263" name="椭圆 262">
            <a:extLst>
              <a:ext uri="{FF2B5EF4-FFF2-40B4-BE49-F238E27FC236}">
                <a16:creationId xmlns:a16="http://schemas.microsoft.com/office/drawing/2014/main" id="{E107F59B-E502-AE89-E7DC-41D2E74B3B4C}"/>
              </a:ext>
            </a:extLst>
          </p:cNvPr>
          <p:cNvSpPr/>
          <p:nvPr/>
        </p:nvSpPr>
        <p:spPr>
          <a:xfrm>
            <a:off x="2211731" y="1359436"/>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64" name="椭圆 263">
            <a:extLst>
              <a:ext uri="{FF2B5EF4-FFF2-40B4-BE49-F238E27FC236}">
                <a16:creationId xmlns:a16="http://schemas.microsoft.com/office/drawing/2014/main" id="{F9AA1957-330F-18B9-DFA0-A7EDF0E345C2}"/>
              </a:ext>
            </a:extLst>
          </p:cNvPr>
          <p:cNvSpPr/>
          <p:nvPr/>
        </p:nvSpPr>
        <p:spPr>
          <a:xfrm>
            <a:off x="2060471" y="1364261"/>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65" name="文本框 264">
            <a:extLst>
              <a:ext uri="{FF2B5EF4-FFF2-40B4-BE49-F238E27FC236}">
                <a16:creationId xmlns:a16="http://schemas.microsoft.com/office/drawing/2014/main" id="{D4960FCE-7B15-1899-9087-C5DCD9425CCD}"/>
              </a:ext>
            </a:extLst>
          </p:cNvPr>
          <p:cNvSpPr txBox="1"/>
          <p:nvPr/>
        </p:nvSpPr>
        <p:spPr>
          <a:xfrm>
            <a:off x="2280346" y="1277716"/>
            <a:ext cx="819455"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Unlabeled</a:t>
            </a:r>
            <a:endParaRPr lang="zh-CN" altLang="en-US" sz="1200" dirty="0">
              <a:latin typeface="Times New Roman" panose="02020603050405020304" pitchFamily="18" charset="0"/>
              <a:cs typeface="Times New Roman" panose="02020603050405020304" pitchFamily="18" charset="0"/>
            </a:endParaRPr>
          </a:p>
        </p:txBody>
      </p:sp>
      <p:cxnSp>
        <p:nvCxnSpPr>
          <p:cNvPr id="277" name="直接连接符 276">
            <a:extLst>
              <a:ext uri="{FF2B5EF4-FFF2-40B4-BE49-F238E27FC236}">
                <a16:creationId xmlns:a16="http://schemas.microsoft.com/office/drawing/2014/main" id="{8E1B36C9-4DB0-5E84-923C-E216DFEC07D1}"/>
              </a:ext>
            </a:extLst>
          </p:cNvPr>
          <p:cNvCxnSpPr>
            <a:cxnSpLocks/>
            <a:stCxn id="283" idx="2"/>
            <a:endCxn id="280" idx="6"/>
          </p:cNvCxnSpPr>
          <p:nvPr/>
        </p:nvCxnSpPr>
        <p:spPr>
          <a:xfrm flipH="1">
            <a:off x="7600242" y="1529629"/>
            <a:ext cx="87444" cy="7257"/>
          </a:xfrm>
          <a:prstGeom prst="line">
            <a:avLst/>
          </a:prstGeom>
          <a:ln w="19050">
            <a:solidFill>
              <a:srgbClr val="FF0000"/>
            </a:solidFill>
          </a:ln>
        </p:spPr>
        <p:style>
          <a:lnRef idx="2">
            <a:schemeClr val="dk1"/>
          </a:lnRef>
          <a:fillRef idx="0">
            <a:schemeClr val="dk1"/>
          </a:fillRef>
          <a:effectRef idx="1">
            <a:schemeClr val="dk1"/>
          </a:effectRef>
          <a:fontRef idx="minor">
            <a:schemeClr val="tx1"/>
          </a:fontRef>
        </p:style>
      </p:cxnSp>
      <p:sp>
        <p:nvSpPr>
          <p:cNvPr id="278" name="椭圆 277">
            <a:extLst>
              <a:ext uri="{FF2B5EF4-FFF2-40B4-BE49-F238E27FC236}">
                <a16:creationId xmlns:a16="http://schemas.microsoft.com/office/drawing/2014/main" id="{63BFB5D0-86BC-2031-C70C-B3E25A2BA0ED}"/>
              </a:ext>
            </a:extLst>
          </p:cNvPr>
          <p:cNvSpPr/>
          <p:nvPr/>
        </p:nvSpPr>
        <p:spPr>
          <a:xfrm>
            <a:off x="7676915" y="1714828"/>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79" name="文本框 278">
            <a:extLst>
              <a:ext uri="{FF2B5EF4-FFF2-40B4-BE49-F238E27FC236}">
                <a16:creationId xmlns:a16="http://schemas.microsoft.com/office/drawing/2014/main" id="{D823BAF6-FBFF-7E42-A32E-5B7970D42640}"/>
              </a:ext>
            </a:extLst>
          </p:cNvPr>
          <p:cNvSpPr txBox="1"/>
          <p:nvPr/>
        </p:nvSpPr>
        <p:spPr>
          <a:xfrm flipH="1">
            <a:off x="7592915" y="1633973"/>
            <a:ext cx="282970" cy="276999"/>
          </a:xfrm>
          <a:prstGeom prst="rect">
            <a:avLst/>
          </a:prstGeom>
          <a:noFill/>
        </p:spPr>
        <p:txBody>
          <a:bodyPr wrap="square" rtlCol="0">
            <a:spAutoFit/>
          </a:bodyPr>
          <a:lstStyle/>
          <a:p>
            <a:r>
              <a:rPr lang="en-US" altLang="zh-CN" sz="1200" b="1" dirty="0">
                <a:solidFill>
                  <a:srgbClr val="FF0000"/>
                </a:solidFill>
                <a:cs typeface="Times New Roman" panose="02020603050405020304" pitchFamily="18" charset="0"/>
              </a:rPr>
              <a:t>+</a:t>
            </a:r>
            <a:endParaRPr lang="zh-CN" altLang="en-US" sz="1200" b="1" dirty="0">
              <a:solidFill>
                <a:srgbClr val="FF0000"/>
              </a:solidFill>
              <a:cs typeface="Times New Roman" panose="02020603050405020304" pitchFamily="18" charset="0"/>
            </a:endParaRPr>
          </a:p>
        </p:txBody>
      </p:sp>
      <p:sp>
        <p:nvSpPr>
          <p:cNvPr id="280" name="椭圆 279">
            <a:extLst>
              <a:ext uri="{FF2B5EF4-FFF2-40B4-BE49-F238E27FC236}">
                <a16:creationId xmlns:a16="http://schemas.microsoft.com/office/drawing/2014/main" id="{5785454B-8368-65F2-C587-17315E161B3A}"/>
              </a:ext>
            </a:extLst>
          </p:cNvPr>
          <p:cNvSpPr/>
          <p:nvPr/>
        </p:nvSpPr>
        <p:spPr>
          <a:xfrm>
            <a:off x="7522270" y="1497900"/>
            <a:ext cx="77972" cy="77972"/>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81" name="直接连接符 280">
            <a:extLst>
              <a:ext uri="{FF2B5EF4-FFF2-40B4-BE49-F238E27FC236}">
                <a16:creationId xmlns:a16="http://schemas.microsoft.com/office/drawing/2014/main" id="{88F2A2A7-7D0E-B67C-2AF9-5A3B5B3B2537}"/>
              </a:ext>
            </a:extLst>
          </p:cNvPr>
          <p:cNvCxnSpPr>
            <a:cxnSpLocks/>
            <a:stCxn id="283" idx="0"/>
            <a:endCxn id="282" idx="5"/>
          </p:cNvCxnSpPr>
          <p:nvPr/>
        </p:nvCxnSpPr>
        <p:spPr>
          <a:xfrm flipH="1" flipV="1">
            <a:off x="7639169" y="1426336"/>
            <a:ext cx="87503" cy="64307"/>
          </a:xfrm>
          <a:prstGeom prst="line">
            <a:avLst/>
          </a:prstGeom>
          <a:ln w="19050">
            <a:solidFill>
              <a:srgbClr val="FF0000"/>
            </a:solidFill>
          </a:ln>
        </p:spPr>
        <p:style>
          <a:lnRef idx="2">
            <a:schemeClr val="dk1"/>
          </a:lnRef>
          <a:fillRef idx="0">
            <a:schemeClr val="dk1"/>
          </a:fillRef>
          <a:effectRef idx="1">
            <a:schemeClr val="dk1"/>
          </a:effectRef>
          <a:fontRef idx="minor">
            <a:schemeClr val="tx1"/>
          </a:fontRef>
        </p:style>
      </p:cxnSp>
      <p:sp>
        <p:nvSpPr>
          <p:cNvPr id="282" name="椭圆 281">
            <a:extLst>
              <a:ext uri="{FF2B5EF4-FFF2-40B4-BE49-F238E27FC236}">
                <a16:creationId xmlns:a16="http://schemas.microsoft.com/office/drawing/2014/main" id="{9BE79A67-5B11-7483-2D62-2D8C7F9134AA}"/>
              </a:ext>
            </a:extLst>
          </p:cNvPr>
          <p:cNvSpPr/>
          <p:nvPr/>
        </p:nvSpPr>
        <p:spPr>
          <a:xfrm>
            <a:off x="7572616" y="1359783"/>
            <a:ext cx="77972" cy="77972"/>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3" name="椭圆 282">
            <a:extLst>
              <a:ext uri="{FF2B5EF4-FFF2-40B4-BE49-F238E27FC236}">
                <a16:creationId xmlns:a16="http://schemas.microsoft.com/office/drawing/2014/main" id="{81B9D59E-9886-7421-5084-FFDE718654D7}"/>
              </a:ext>
            </a:extLst>
          </p:cNvPr>
          <p:cNvSpPr/>
          <p:nvPr/>
        </p:nvSpPr>
        <p:spPr>
          <a:xfrm>
            <a:off x="7687686" y="1490643"/>
            <a:ext cx="77972" cy="77972"/>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4" name="椭圆 283">
            <a:extLst>
              <a:ext uri="{FF2B5EF4-FFF2-40B4-BE49-F238E27FC236}">
                <a16:creationId xmlns:a16="http://schemas.microsoft.com/office/drawing/2014/main" id="{A3CF7902-31EB-EE8A-DFFB-E02FFE84F4B1}"/>
              </a:ext>
            </a:extLst>
          </p:cNvPr>
          <p:cNvSpPr/>
          <p:nvPr/>
        </p:nvSpPr>
        <p:spPr>
          <a:xfrm>
            <a:off x="7455964" y="1330231"/>
            <a:ext cx="350418" cy="327162"/>
          </a:xfrm>
          <a:prstGeom prst="ellipse">
            <a:avLst/>
          </a:prstGeom>
          <a:noFill/>
          <a:ln>
            <a:solidFill>
              <a:srgbClr val="FF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85" name="直接连接符 284">
            <a:extLst>
              <a:ext uri="{FF2B5EF4-FFF2-40B4-BE49-F238E27FC236}">
                <a16:creationId xmlns:a16="http://schemas.microsoft.com/office/drawing/2014/main" id="{F8CB6BC8-A20D-6360-F127-0E18E396BA75}"/>
              </a:ext>
            </a:extLst>
          </p:cNvPr>
          <p:cNvCxnSpPr>
            <a:cxnSpLocks/>
            <a:stCxn id="278" idx="0"/>
            <a:endCxn id="283" idx="4"/>
          </p:cNvCxnSpPr>
          <p:nvPr/>
        </p:nvCxnSpPr>
        <p:spPr>
          <a:xfrm flipH="1" flipV="1">
            <a:off x="7726672" y="1568615"/>
            <a:ext cx="14537" cy="146213"/>
          </a:xfrm>
          <a:prstGeom prst="line">
            <a:avLst/>
          </a:prstGeom>
          <a:ln w="19050">
            <a:solidFill>
              <a:srgbClr val="FF0000"/>
            </a:solidFill>
          </a:ln>
        </p:spPr>
        <p:style>
          <a:lnRef idx="2">
            <a:schemeClr val="dk1"/>
          </a:lnRef>
          <a:fillRef idx="0">
            <a:schemeClr val="dk1"/>
          </a:fillRef>
          <a:effectRef idx="1">
            <a:schemeClr val="dk1"/>
          </a:effectRef>
          <a:fontRef idx="minor">
            <a:schemeClr val="tx1"/>
          </a:fontRef>
        </p:style>
      </p:cxnSp>
      <p:sp>
        <p:nvSpPr>
          <p:cNvPr id="286" name="椭圆 285">
            <a:extLst>
              <a:ext uri="{FF2B5EF4-FFF2-40B4-BE49-F238E27FC236}">
                <a16:creationId xmlns:a16="http://schemas.microsoft.com/office/drawing/2014/main" id="{8599A4C9-FEBF-21AE-B2E8-4A45FC9C3A5F}"/>
              </a:ext>
            </a:extLst>
          </p:cNvPr>
          <p:cNvSpPr/>
          <p:nvPr/>
        </p:nvSpPr>
        <p:spPr>
          <a:xfrm>
            <a:off x="7839836" y="2006202"/>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87" name="椭圆 286">
            <a:extLst>
              <a:ext uri="{FF2B5EF4-FFF2-40B4-BE49-F238E27FC236}">
                <a16:creationId xmlns:a16="http://schemas.microsoft.com/office/drawing/2014/main" id="{60F17644-2D26-1F2D-1C9C-6D6161993309}"/>
              </a:ext>
            </a:extLst>
          </p:cNvPr>
          <p:cNvSpPr/>
          <p:nvPr/>
        </p:nvSpPr>
        <p:spPr>
          <a:xfrm>
            <a:off x="7508059" y="2002183"/>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291" name="直接连接符 290">
            <a:extLst>
              <a:ext uri="{FF2B5EF4-FFF2-40B4-BE49-F238E27FC236}">
                <a16:creationId xmlns:a16="http://schemas.microsoft.com/office/drawing/2014/main" id="{364D45EF-142E-196B-01AA-4B4D4E63F3E1}"/>
              </a:ext>
            </a:extLst>
          </p:cNvPr>
          <p:cNvCxnSpPr>
            <a:cxnSpLocks/>
            <a:stCxn id="287" idx="0"/>
            <a:endCxn id="278" idx="3"/>
          </p:cNvCxnSpPr>
          <p:nvPr/>
        </p:nvCxnSpPr>
        <p:spPr>
          <a:xfrm flipV="1">
            <a:off x="7572353" y="1830682"/>
            <a:ext cx="123393" cy="171501"/>
          </a:xfrm>
          <a:prstGeom prst="line">
            <a:avLst/>
          </a:prstGeom>
        </p:spPr>
        <p:style>
          <a:lnRef idx="2">
            <a:schemeClr val="dk1"/>
          </a:lnRef>
          <a:fillRef idx="0">
            <a:schemeClr val="dk1"/>
          </a:fillRef>
          <a:effectRef idx="1">
            <a:schemeClr val="dk1"/>
          </a:effectRef>
          <a:fontRef idx="minor">
            <a:schemeClr val="tx1"/>
          </a:fontRef>
        </p:style>
      </p:cxnSp>
      <p:cxnSp>
        <p:nvCxnSpPr>
          <p:cNvPr id="298" name="直接连接符 297">
            <a:extLst>
              <a:ext uri="{FF2B5EF4-FFF2-40B4-BE49-F238E27FC236}">
                <a16:creationId xmlns:a16="http://schemas.microsoft.com/office/drawing/2014/main" id="{E1A1C76A-D825-C627-D4D3-81387C5CE2D1}"/>
              </a:ext>
            </a:extLst>
          </p:cNvPr>
          <p:cNvCxnSpPr>
            <a:cxnSpLocks/>
            <a:stCxn id="278" idx="5"/>
            <a:endCxn id="286" idx="0"/>
          </p:cNvCxnSpPr>
          <p:nvPr/>
        </p:nvCxnSpPr>
        <p:spPr>
          <a:xfrm>
            <a:off x="7786672" y="1830682"/>
            <a:ext cx="117458" cy="175520"/>
          </a:xfrm>
          <a:prstGeom prst="line">
            <a:avLst/>
          </a:prstGeom>
        </p:spPr>
        <p:style>
          <a:lnRef idx="2">
            <a:schemeClr val="dk1"/>
          </a:lnRef>
          <a:fillRef idx="0">
            <a:schemeClr val="dk1"/>
          </a:fillRef>
          <a:effectRef idx="1">
            <a:schemeClr val="dk1"/>
          </a:effectRef>
          <a:fontRef idx="minor">
            <a:schemeClr val="tx1"/>
          </a:fontRef>
        </p:style>
      </p:cxnSp>
      <p:cxnSp>
        <p:nvCxnSpPr>
          <p:cNvPr id="303" name="直接连接符 302">
            <a:extLst>
              <a:ext uri="{FF2B5EF4-FFF2-40B4-BE49-F238E27FC236}">
                <a16:creationId xmlns:a16="http://schemas.microsoft.com/office/drawing/2014/main" id="{D43DDF10-1AFB-63C4-3094-83C044F7C011}"/>
              </a:ext>
            </a:extLst>
          </p:cNvPr>
          <p:cNvCxnSpPr>
            <a:cxnSpLocks/>
            <a:stCxn id="287" idx="6"/>
            <a:endCxn id="286" idx="2"/>
          </p:cNvCxnSpPr>
          <p:nvPr/>
        </p:nvCxnSpPr>
        <p:spPr>
          <a:xfrm>
            <a:off x="7636647" y="2070049"/>
            <a:ext cx="203189" cy="4019"/>
          </a:xfrm>
          <a:prstGeom prst="line">
            <a:avLst/>
          </a:prstGeom>
        </p:spPr>
        <p:style>
          <a:lnRef idx="2">
            <a:schemeClr val="dk1"/>
          </a:lnRef>
          <a:fillRef idx="0">
            <a:schemeClr val="dk1"/>
          </a:fillRef>
          <a:effectRef idx="1">
            <a:schemeClr val="dk1"/>
          </a:effectRef>
          <a:fontRef idx="minor">
            <a:schemeClr val="tx1"/>
          </a:fontRef>
        </p:style>
      </p:cxnSp>
      <p:sp>
        <p:nvSpPr>
          <p:cNvPr id="312" name="文本框 311">
            <a:extLst>
              <a:ext uri="{FF2B5EF4-FFF2-40B4-BE49-F238E27FC236}">
                <a16:creationId xmlns:a16="http://schemas.microsoft.com/office/drawing/2014/main" id="{7BFAB8A2-13EF-E1C0-68D7-46797C0B296A}"/>
              </a:ext>
            </a:extLst>
          </p:cNvPr>
          <p:cNvSpPr txBox="1"/>
          <p:nvPr/>
        </p:nvSpPr>
        <p:spPr>
          <a:xfrm>
            <a:off x="7430261" y="1924110"/>
            <a:ext cx="292068" cy="276999"/>
          </a:xfrm>
          <a:prstGeom prst="rect">
            <a:avLst/>
          </a:prstGeom>
          <a:noFill/>
        </p:spPr>
        <p:txBody>
          <a:bodyPr wrap="non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sp>
        <p:nvSpPr>
          <p:cNvPr id="313" name="文本框 312">
            <a:extLst>
              <a:ext uri="{FF2B5EF4-FFF2-40B4-BE49-F238E27FC236}">
                <a16:creationId xmlns:a16="http://schemas.microsoft.com/office/drawing/2014/main" id="{7E14FB21-B334-35F9-C8F8-7915A5C58776}"/>
              </a:ext>
            </a:extLst>
          </p:cNvPr>
          <p:cNvSpPr txBox="1"/>
          <p:nvPr/>
        </p:nvSpPr>
        <p:spPr>
          <a:xfrm>
            <a:off x="7760546" y="1929607"/>
            <a:ext cx="292068" cy="276999"/>
          </a:xfrm>
          <a:prstGeom prst="rect">
            <a:avLst/>
          </a:prstGeom>
          <a:noFill/>
        </p:spPr>
        <p:txBody>
          <a:bodyPr wrap="non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sp>
        <p:nvSpPr>
          <p:cNvPr id="320" name="文本框 319">
            <a:extLst>
              <a:ext uri="{FF2B5EF4-FFF2-40B4-BE49-F238E27FC236}">
                <a16:creationId xmlns:a16="http://schemas.microsoft.com/office/drawing/2014/main" id="{297706F1-0731-E3AB-BC8D-81F2F7AB1088}"/>
              </a:ext>
            </a:extLst>
          </p:cNvPr>
          <p:cNvSpPr txBox="1"/>
          <p:nvPr/>
        </p:nvSpPr>
        <p:spPr>
          <a:xfrm>
            <a:off x="7095606" y="2090498"/>
            <a:ext cx="1344151"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Watermark sample</a:t>
            </a:r>
            <a:endParaRPr lang="zh-CN" altLang="en-US" sz="1200" dirty="0">
              <a:latin typeface="Times New Roman" panose="02020603050405020304" pitchFamily="18" charset="0"/>
              <a:cs typeface="Times New Roman" panose="02020603050405020304" pitchFamily="18" charset="0"/>
            </a:endParaRPr>
          </a:p>
        </p:txBody>
      </p:sp>
      <p:cxnSp>
        <p:nvCxnSpPr>
          <p:cNvPr id="321" name="直接箭头连接符 320">
            <a:extLst>
              <a:ext uri="{FF2B5EF4-FFF2-40B4-BE49-F238E27FC236}">
                <a16:creationId xmlns:a16="http://schemas.microsoft.com/office/drawing/2014/main" id="{EE4BD46A-3274-58B9-9385-D8E85FE23B2A}"/>
              </a:ext>
            </a:extLst>
          </p:cNvPr>
          <p:cNvCxnSpPr>
            <a:cxnSpLocks/>
          </p:cNvCxnSpPr>
          <p:nvPr/>
        </p:nvCxnSpPr>
        <p:spPr>
          <a:xfrm>
            <a:off x="7756321" y="2354452"/>
            <a:ext cx="0" cy="23116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29" name="文本框 328">
            <a:extLst>
              <a:ext uri="{FF2B5EF4-FFF2-40B4-BE49-F238E27FC236}">
                <a16:creationId xmlns:a16="http://schemas.microsoft.com/office/drawing/2014/main" id="{B3407297-6E04-BAF1-C723-2839C362EE94}"/>
              </a:ext>
            </a:extLst>
          </p:cNvPr>
          <p:cNvSpPr txBox="1"/>
          <p:nvPr/>
        </p:nvSpPr>
        <p:spPr>
          <a:xfrm>
            <a:off x="6749531" y="2581767"/>
            <a:ext cx="2370406" cy="461665"/>
          </a:xfrm>
          <a:prstGeom prst="rect">
            <a:avLst/>
          </a:prstGeom>
          <a:noFill/>
        </p:spPr>
        <p:txBody>
          <a:bodyPr wrap="square">
            <a:spAutoFit/>
          </a:bodyPr>
          <a:lstStyle/>
          <a:p>
            <a:pPr algn="ctr"/>
            <a:r>
              <a:rPr lang="en-US" altLang="zh-CN" sz="1200" b="0" i="0" dirty="0">
                <a:effectLst/>
                <a:latin typeface="Times New Roman" panose="02020603050405020304" pitchFamily="18" charset="0"/>
                <a:cs typeface="Times New Roman" panose="02020603050405020304" pitchFamily="18" charset="0"/>
              </a:rPr>
              <a:t>Soft </a:t>
            </a:r>
            <a:r>
              <a:rPr lang="en-US" altLang="zh-CN" sz="1200" dirty="0">
                <a:latin typeface="Times New Roman" panose="02020603050405020304" pitchFamily="18" charset="0"/>
                <a:cs typeface="Times New Roman" panose="02020603050405020304" pitchFamily="18" charset="0"/>
              </a:rPr>
              <a:t>n</a:t>
            </a:r>
            <a:r>
              <a:rPr lang="en-US" altLang="zh-CN" sz="1200" b="0" i="0" dirty="0">
                <a:effectLst/>
                <a:latin typeface="Times New Roman" panose="02020603050405020304" pitchFamily="18" charset="0"/>
                <a:cs typeface="Times New Roman" panose="02020603050405020304" pitchFamily="18" charset="0"/>
              </a:rPr>
              <a:t>ode </a:t>
            </a:r>
            <a:r>
              <a:rPr lang="en-US" altLang="zh-CN" sz="1200" dirty="0">
                <a:latin typeface="Times New Roman" panose="02020603050405020304" pitchFamily="18" charset="0"/>
                <a:cs typeface="Times New Roman" panose="02020603050405020304" pitchFamily="18" charset="0"/>
              </a:rPr>
              <a:t>is incorrectly classified</a:t>
            </a:r>
            <a:endParaRPr lang="en-US" altLang="zh-CN" sz="1200" b="0" i="0" dirty="0">
              <a:effectLst/>
              <a:latin typeface="Times New Roman" panose="02020603050405020304" pitchFamily="18" charset="0"/>
              <a:cs typeface="Times New Roman" panose="02020603050405020304" pitchFamily="18" charset="0"/>
            </a:endParaRPr>
          </a:p>
          <a:p>
            <a:pPr algn="ctr"/>
            <a:r>
              <a:rPr lang="en-US" altLang="zh-CN" sz="1200" b="0" i="0" dirty="0">
                <a:solidFill>
                  <a:srgbClr val="FF0000"/>
                </a:solidFill>
                <a:effectLst/>
                <a:latin typeface="Times New Roman" panose="02020603050405020304" pitchFamily="18" charset="0"/>
                <a:cs typeface="Times New Roman" panose="02020603050405020304" pitchFamily="18" charset="0"/>
              </a:rPr>
              <a:t>Incorrect results</a:t>
            </a:r>
          </a:p>
        </p:txBody>
      </p:sp>
      <p:sp>
        <p:nvSpPr>
          <p:cNvPr id="334" name="椭圆 333">
            <a:extLst>
              <a:ext uri="{FF2B5EF4-FFF2-40B4-BE49-F238E27FC236}">
                <a16:creationId xmlns:a16="http://schemas.microsoft.com/office/drawing/2014/main" id="{5F900946-55E2-8145-69F8-2C15946196B2}"/>
              </a:ext>
            </a:extLst>
          </p:cNvPr>
          <p:cNvSpPr/>
          <p:nvPr/>
        </p:nvSpPr>
        <p:spPr>
          <a:xfrm>
            <a:off x="3439180" y="3471628"/>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335" name="椭圆 334">
            <a:extLst>
              <a:ext uri="{FF2B5EF4-FFF2-40B4-BE49-F238E27FC236}">
                <a16:creationId xmlns:a16="http://schemas.microsoft.com/office/drawing/2014/main" id="{27041FDE-4455-F2EC-17F1-5A2E50FDD82A}"/>
              </a:ext>
            </a:extLst>
          </p:cNvPr>
          <p:cNvSpPr/>
          <p:nvPr/>
        </p:nvSpPr>
        <p:spPr>
          <a:xfrm>
            <a:off x="3743980" y="3844889"/>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336" name="椭圆 335">
            <a:extLst>
              <a:ext uri="{FF2B5EF4-FFF2-40B4-BE49-F238E27FC236}">
                <a16:creationId xmlns:a16="http://schemas.microsoft.com/office/drawing/2014/main" id="{1F350EC8-59DB-D01F-0697-756F67EB1EE2}"/>
              </a:ext>
            </a:extLst>
          </p:cNvPr>
          <p:cNvSpPr/>
          <p:nvPr/>
        </p:nvSpPr>
        <p:spPr>
          <a:xfrm>
            <a:off x="3797894" y="4282783"/>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337" name="直接连接符 336">
            <a:extLst>
              <a:ext uri="{FF2B5EF4-FFF2-40B4-BE49-F238E27FC236}">
                <a16:creationId xmlns:a16="http://schemas.microsoft.com/office/drawing/2014/main" id="{BAA5A092-B950-857A-1D3F-872FD86426D0}"/>
              </a:ext>
            </a:extLst>
          </p:cNvPr>
          <p:cNvCxnSpPr>
            <a:cxnSpLocks/>
            <a:stCxn id="334" idx="3"/>
          </p:cNvCxnSpPr>
          <p:nvPr/>
        </p:nvCxnSpPr>
        <p:spPr>
          <a:xfrm flipH="1">
            <a:off x="3216533" y="3587482"/>
            <a:ext cx="241478" cy="237530"/>
          </a:xfrm>
          <a:prstGeom prst="line">
            <a:avLst/>
          </a:prstGeom>
        </p:spPr>
        <p:style>
          <a:lnRef idx="2">
            <a:schemeClr val="dk1"/>
          </a:lnRef>
          <a:fillRef idx="0">
            <a:schemeClr val="dk1"/>
          </a:fillRef>
          <a:effectRef idx="1">
            <a:schemeClr val="dk1"/>
          </a:effectRef>
          <a:fontRef idx="minor">
            <a:schemeClr val="tx1"/>
          </a:fontRef>
        </p:style>
      </p:cxnSp>
      <p:cxnSp>
        <p:nvCxnSpPr>
          <p:cNvPr id="338" name="直接连接符 337">
            <a:extLst>
              <a:ext uri="{FF2B5EF4-FFF2-40B4-BE49-F238E27FC236}">
                <a16:creationId xmlns:a16="http://schemas.microsoft.com/office/drawing/2014/main" id="{6DF3E435-0C2F-C4C6-2AAD-981CA6518970}"/>
              </a:ext>
            </a:extLst>
          </p:cNvPr>
          <p:cNvCxnSpPr>
            <a:cxnSpLocks/>
            <a:stCxn id="334" idx="5"/>
            <a:endCxn id="335" idx="1"/>
          </p:cNvCxnSpPr>
          <p:nvPr/>
        </p:nvCxnSpPr>
        <p:spPr>
          <a:xfrm>
            <a:off x="3548937" y="3587482"/>
            <a:ext cx="213874" cy="277284"/>
          </a:xfrm>
          <a:prstGeom prst="line">
            <a:avLst/>
          </a:prstGeom>
        </p:spPr>
        <p:style>
          <a:lnRef idx="2">
            <a:schemeClr val="dk1"/>
          </a:lnRef>
          <a:fillRef idx="0">
            <a:schemeClr val="dk1"/>
          </a:fillRef>
          <a:effectRef idx="1">
            <a:schemeClr val="dk1"/>
          </a:effectRef>
          <a:fontRef idx="minor">
            <a:schemeClr val="tx1"/>
          </a:fontRef>
        </p:style>
      </p:cxnSp>
      <p:cxnSp>
        <p:nvCxnSpPr>
          <p:cNvPr id="339" name="直接连接符 338">
            <a:extLst>
              <a:ext uri="{FF2B5EF4-FFF2-40B4-BE49-F238E27FC236}">
                <a16:creationId xmlns:a16="http://schemas.microsoft.com/office/drawing/2014/main" id="{95C350A9-DD6C-5270-16D4-DB01502E2FFE}"/>
              </a:ext>
            </a:extLst>
          </p:cNvPr>
          <p:cNvCxnSpPr>
            <a:cxnSpLocks/>
          </p:cNvCxnSpPr>
          <p:nvPr/>
        </p:nvCxnSpPr>
        <p:spPr>
          <a:xfrm>
            <a:off x="3261996" y="3940866"/>
            <a:ext cx="131721" cy="292580"/>
          </a:xfrm>
          <a:prstGeom prst="line">
            <a:avLst/>
          </a:prstGeom>
        </p:spPr>
        <p:style>
          <a:lnRef idx="2">
            <a:schemeClr val="dk1"/>
          </a:lnRef>
          <a:fillRef idx="0">
            <a:schemeClr val="dk1"/>
          </a:fillRef>
          <a:effectRef idx="1">
            <a:schemeClr val="dk1"/>
          </a:effectRef>
          <a:fontRef idx="minor">
            <a:schemeClr val="tx1"/>
          </a:fontRef>
        </p:style>
      </p:cxnSp>
      <p:cxnSp>
        <p:nvCxnSpPr>
          <p:cNvPr id="340" name="直接连接符 339">
            <a:extLst>
              <a:ext uri="{FF2B5EF4-FFF2-40B4-BE49-F238E27FC236}">
                <a16:creationId xmlns:a16="http://schemas.microsoft.com/office/drawing/2014/main" id="{04E8162A-E6D8-C877-EC20-1BC2EAD48DDE}"/>
              </a:ext>
            </a:extLst>
          </p:cNvPr>
          <p:cNvCxnSpPr>
            <a:cxnSpLocks/>
            <a:stCxn id="335" idx="3"/>
          </p:cNvCxnSpPr>
          <p:nvPr/>
        </p:nvCxnSpPr>
        <p:spPr>
          <a:xfrm flipH="1">
            <a:off x="3484643" y="3960743"/>
            <a:ext cx="278168" cy="272703"/>
          </a:xfrm>
          <a:prstGeom prst="line">
            <a:avLst/>
          </a:prstGeom>
        </p:spPr>
        <p:style>
          <a:lnRef idx="2">
            <a:schemeClr val="dk1"/>
          </a:lnRef>
          <a:fillRef idx="0">
            <a:schemeClr val="dk1"/>
          </a:fillRef>
          <a:effectRef idx="1">
            <a:schemeClr val="dk1"/>
          </a:effectRef>
          <a:fontRef idx="minor">
            <a:schemeClr val="tx1"/>
          </a:fontRef>
        </p:style>
      </p:cxnSp>
      <p:cxnSp>
        <p:nvCxnSpPr>
          <p:cNvPr id="341" name="直接连接符 340">
            <a:extLst>
              <a:ext uri="{FF2B5EF4-FFF2-40B4-BE49-F238E27FC236}">
                <a16:creationId xmlns:a16="http://schemas.microsoft.com/office/drawing/2014/main" id="{A831151C-3AB9-2C33-4172-AFC9ED3FC65B}"/>
              </a:ext>
            </a:extLst>
          </p:cNvPr>
          <p:cNvCxnSpPr>
            <a:cxnSpLocks/>
            <a:stCxn id="350" idx="2"/>
            <a:endCxn id="335" idx="7"/>
          </p:cNvCxnSpPr>
          <p:nvPr/>
        </p:nvCxnSpPr>
        <p:spPr>
          <a:xfrm flipH="1">
            <a:off x="3853737" y="3835211"/>
            <a:ext cx="247571" cy="29555"/>
          </a:xfrm>
          <a:prstGeom prst="line">
            <a:avLst/>
          </a:prstGeom>
        </p:spPr>
        <p:style>
          <a:lnRef idx="2">
            <a:schemeClr val="dk1"/>
          </a:lnRef>
          <a:fillRef idx="0">
            <a:schemeClr val="dk1"/>
          </a:fillRef>
          <a:effectRef idx="1">
            <a:schemeClr val="dk1"/>
          </a:effectRef>
          <a:fontRef idx="minor">
            <a:schemeClr val="tx1"/>
          </a:fontRef>
        </p:style>
      </p:cxnSp>
      <p:cxnSp>
        <p:nvCxnSpPr>
          <p:cNvPr id="342" name="直接连接符 341">
            <a:extLst>
              <a:ext uri="{FF2B5EF4-FFF2-40B4-BE49-F238E27FC236}">
                <a16:creationId xmlns:a16="http://schemas.microsoft.com/office/drawing/2014/main" id="{AC3DDC72-14FB-3598-5648-AB3177735728}"/>
              </a:ext>
            </a:extLst>
          </p:cNvPr>
          <p:cNvCxnSpPr>
            <a:cxnSpLocks/>
            <a:stCxn id="336" idx="0"/>
            <a:endCxn id="335" idx="4"/>
          </p:cNvCxnSpPr>
          <p:nvPr/>
        </p:nvCxnSpPr>
        <p:spPr>
          <a:xfrm flipH="1" flipV="1">
            <a:off x="3808274" y="3980620"/>
            <a:ext cx="53914" cy="302163"/>
          </a:xfrm>
          <a:prstGeom prst="line">
            <a:avLst/>
          </a:prstGeom>
        </p:spPr>
        <p:style>
          <a:lnRef idx="2">
            <a:schemeClr val="dk1"/>
          </a:lnRef>
          <a:fillRef idx="0">
            <a:schemeClr val="dk1"/>
          </a:fillRef>
          <a:effectRef idx="1">
            <a:schemeClr val="dk1"/>
          </a:effectRef>
          <a:fontRef idx="minor">
            <a:schemeClr val="tx1"/>
          </a:fontRef>
        </p:style>
      </p:cxnSp>
      <p:cxnSp>
        <p:nvCxnSpPr>
          <p:cNvPr id="343" name="直接连接符 342">
            <a:extLst>
              <a:ext uri="{FF2B5EF4-FFF2-40B4-BE49-F238E27FC236}">
                <a16:creationId xmlns:a16="http://schemas.microsoft.com/office/drawing/2014/main" id="{F34AA5C0-6EEC-96F4-E12E-8DAE95DC4BDC}"/>
              </a:ext>
            </a:extLst>
          </p:cNvPr>
          <p:cNvCxnSpPr>
            <a:cxnSpLocks/>
            <a:stCxn id="349" idx="1"/>
            <a:endCxn id="335" idx="5"/>
          </p:cNvCxnSpPr>
          <p:nvPr/>
        </p:nvCxnSpPr>
        <p:spPr>
          <a:xfrm flipH="1" flipV="1">
            <a:off x="3853737" y="3960743"/>
            <a:ext cx="341209" cy="144561"/>
          </a:xfrm>
          <a:prstGeom prst="line">
            <a:avLst/>
          </a:prstGeom>
        </p:spPr>
        <p:style>
          <a:lnRef idx="2">
            <a:schemeClr val="dk1"/>
          </a:lnRef>
          <a:fillRef idx="0">
            <a:schemeClr val="dk1"/>
          </a:fillRef>
          <a:effectRef idx="1">
            <a:schemeClr val="dk1"/>
          </a:effectRef>
          <a:fontRef idx="minor">
            <a:schemeClr val="tx1"/>
          </a:fontRef>
        </p:style>
      </p:cxnSp>
      <p:cxnSp>
        <p:nvCxnSpPr>
          <p:cNvPr id="344" name="直接连接符 343">
            <a:extLst>
              <a:ext uri="{FF2B5EF4-FFF2-40B4-BE49-F238E27FC236}">
                <a16:creationId xmlns:a16="http://schemas.microsoft.com/office/drawing/2014/main" id="{946C0F3C-CD1C-61FC-E680-A69CAF9788B1}"/>
              </a:ext>
            </a:extLst>
          </p:cNvPr>
          <p:cNvCxnSpPr>
            <a:cxnSpLocks/>
            <a:stCxn id="350" idx="5"/>
            <a:endCxn id="349" idx="0"/>
          </p:cNvCxnSpPr>
          <p:nvPr/>
        </p:nvCxnSpPr>
        <p:spPr>
          <a:xfrm>
            <a:off x="4211065" y="3883199"/>
            <a:ext cx="29344" cy="202228"/>
          </a:xfrm>
          <a:prstGeom prst="line">
            <a:avLst/>
          </a:prstGeom>
        </p:spPr>
        <p:style>
          <a:lnRef idx="2">
            <a:schemeClr val="dk1"/>
          </a:lnRef>
          <a:fillRef idx="0">
            <a:schemeClr val="dk1"/>
          </a:fillRef>
          <a:effectRef idx="1">
            <a:schemeClr val="dk1"/>
          </a:effectRef>
          <a:fontRef idx="minor">
            <a:schemeClr val="tx1"/>
          </a:fontRef>
        </p:style>
      </p:cxnSp>
      <p:cxnSp>
        <p:nvCxnSpPr>
          <p:cNvPr id="345" name="直接连接符 344">
            <a:extLst>
              <a:ext uri="{FF2B5EF4-FFF2-40B4-BE49-F238E27FC236}">
                <a16:creationId xmlns:a16="http://schemas.microsoft.com/office/drawing/2014/main" id="{A830A7C3-3B40-D934-DDE2-0D99E0D3F88F}"/>
              </a:ext>
            </a:extLst>
          </p:cNvPr>
          <p:cNvCxnSpPr>
            <a:cxnSpLocks/>
            <a:stCxn id="334" idx="4"/>
          </p:cNvCxnSpPr>
          <p:nvPr/>
        </p:nvCxnSpPr>
        <p:spPr>
          <a:xfrm flipH="1">
            <a:off x="3439180" y="3607359"/>
            <a:ext cx="64294" cy="606210"/>
          </a:xfrm>
          <a:prstGeom prst="line">
            <a:avLst/>
          </a:prstGeom>
        </p:spPr>
        <p:style>
          <a:lnRef idx="2">
            <a:schemeClr val="dk1"/>
          </a:lnRef>
          <a:fillRef idx="0">
            <a:schemeClr val="dk1"/>
          </a:fillRef>
          <a:effectRef idx="1">
            <a:schemeClr val="dk1"/>
          </a:effectRef>
          <a:fontRef idx="minor">
            <a:schemeClr val="tx1"/>
          </a:fontRef>
        </p:style>
      </p:cxnSp>
      <p:cxnSp>
        <p:nvCxnSpPr>
          <p:cNvPr id="346" name="直接连接符 345">
            <a:extLst>
              <a:ext uri="{FF2B5EF4-FFF2-40B4-BE49-F238E27FC236}">
                <a16:creationId xmlns:a16="http://schemas.microsoft.com/office/drawing/2014/main" id="{66A0C67E-B3D7-D934-D771-BC979B1BB164}"/>
              </a:ext>
            </a:extLst>
          </p:cNvPr>
          <p:cNvCxnSpPr>
            <a:cxnSpLocks/>
            <a:endCxn id="336" idx="2"/>
          </p:cNvCxnSpPr>
          <p:nvPr/>
        </p:nvCxnSpPr>
        <p:spPr>
          <a:xfrm>
            <a:off x="3482924" y="4329293"/>
            <a:ext cx="314970" cy="21356"/>
          </a:xfrm>
          <a:prstGeom prst="line">
            <a:avLst/>
          </a:prstGeom>
        </p:spPr>
        <p:style>
          <a:lnRef idx="2">
            <a:schemeClr val="dk1"/>
          </a:lnRef>
          <a:fillRef idx="0">
            <a:schemeClr val="dk1"/>
          </a:fillRef>
          <a:effectRef idx="1">
            <a:schemeClr val="dk1"/>
          </a:effectRef>
          <a:fontRef idx="minor">
            <a:schemeClr val="tx1"/>
          </a:fontRef>
        </p:style>
      </p:cxnSp>
      <p:sp>
        <p:nvSpPr>
          <p:cNvPr id="347" name="椭圆 346">
            <a:extLst>
              <a:ext uri="{FF2B5EF4-FFF2-40B4-BE49-F238E27FC236}">
                <a16:creationId xmlns:a16="http://schemas.microsoft.com/office/drawing/2014/main" id="{A9D9CE8F-EFA0-8A4E-D2E1-50B3988F8BD5}"/>
              </a:ext>
            </a:extLst>
          </p:cNvPr>
          <p:cNvSpPr/>
          <p:nvPr/>
        </p:nvSpPr>
        <p:spPr>
          <a:xfrm>
            <a:off x="3369642" y="4217040"/>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348" name="椭圆 347">
            <a:extLst>
              <a:ext uri="{FF2B5EF4-FFF2-40B4-BE49-F238E27FC236}">
                <a16:creationId xmlns:a16="http://schemas.microsoft.com/office/drawing/2014/main" id="{E661D64F-CBCD-5E44-3936-C5B16BCA4227}"/>
              </a:ext>
            </a:extLst>
          </p:cNvPr>
          <p:cNvSpPr/>
          <p:nvPr/>
        </p:nvSpPr>
        <p:spPr>
          <a:xfrm>
            <a:off x="3180078" y="3808024"/>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349" name="椭圆 348">
            <a:extLst>
              <a:ext uri="{FF2B5EF4-FFF2-40B4-BE49-F238E27FC236}">
                <a16:creationId xmlns:a16="http://schemas.microsoft.com/office/drawing/2014/main" id="{67AE96BA-9CBB-272A-E3C1-930A4EE3951C}"/>
              </a:ext>
            </a:extLst>
          </p:cNvPr>
          <p:cNvSpPr/>
          <p:nvPr/>
        </p:nvSpPr>
        <p:spPr>
          <a:xfrm>
            <a:off x="4176115" y="4085427"/>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350" name="椭圆 349">
            <a:extLst>
              <a:ext uri="{FF2B5EF4-FFF2-40B4-BE49-F238E27FC236}">
                <a16:creationId xmlns:a16="http://schemas.microsoft.com/office/drawing/2014/main" id="{0351031E-AE3E-C2FC-12DE-116EFEC82CE8}"/>
              </a:ext>
            </a:extLst>
          </p:cNvPr>
          <p:cNvSpPr/>
          <p:nvPr/>
        </p:nvSpPr>
        <p:spPr>
          <a:xfrm>
            <a:off x="4101308" y="3767345"/>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351" name="文本框 350">
            <a:extLst>
              <a:ext uri="{FF2B5EF4-FFF2-40B4-BE49-F238E27FC236}">
                <a16:creationId xmlns:a16="http://schemas.microsoft.com/office/drawing/2014/main" id="{73AD21E1-0742-B0F5-4DA9-563757B33560}"/>
              </a:ext>
            </a:extLst>
          </p:cNvPr>
          <p:cNvSpPr txBox="1"/>
          <p:nvPr/>
        </p:nvSpPr>
        <p:spPr>
          <a:xfrm>
            <a:off x="3372384" y="3371030"/>
            <a:ext cx="274434" cy="307777"/>
          </a:xfrm>
          <a:prstGeom prst="rect">
            <a:avLst/>
          </a:prstGeom>
          <a:noFill/>
        </p:spPr>
        <p:txBody>
          <a:bodyPr wrap="none" rtlCol="0">
            <a:spAutoFit/>
          </a:bodyPr>
          <a:lstStyle/>
          <a:p>
            <a:r>
              <a:rPr lang="en-US" altLang="zh-CN" sz="1400" b="1" dirty="0"/>
              <a:t>-</a:t>
            </a:r>
            <a:endParaRPr lang="zh-CN" altLang="en-US" sz="1400" b="1" dirty="0"/>
          </a:p>
        </p:txBody>
      </p:sp>
      <p:sp>
        <p:nvSpPr>
          <p:cNvPr id="352" name="文本框 351">
            <a:extLst>
              <a:ext uri="{FF2B5EF4-FFF2-40B4-BE49-F238E27FC236}">
                <a16:creationId xmlns:a16="http://schemas.microsoft.com/office/drawing/2014/main" id="{9CEA6B12-1308-1B82-CEA7-5469E067F8C6}"/>
              </a:ext>
            </a:extLst>
          </p:cNvPr>
          <p:cNvSpPr txBox="1"/>
          <p:nvPr/>
        </p:nvSpPr>
        <p:spPr>
          <a:xfrm>
            <a:off x="3664343" y="3759814"/>
            <a:ext cx="292068" cy="276999"/>
          </a:xfrm>
          <a:prstGeom prst="rect">
            <a:avLst/>
          </a:prstGeom>
          <a:noFill/>
        </p:spPr>
        <p:txBody>
          <a:bodyPr wrap="non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cxnSp>
        <p:nvCxnSpPr>
          <p:cNvPr id="354" name="直接连接符 353">
            <a:extLst>
              <a:ext uri="{FF2B5EF4-FFF2-40B4-BE49-F238E27FC236}">
                <a16:creationId xmlns:a16="http://schemas.microsoft.com/office/drawing/2014/main" id="{0A4A997B-C85A-F161-0734-D74160FE8C72}"/>
              </a:ext>
            </a:extLst>
          </p:cNvPr>
          <p:cNvCxnSpPr>
            <a:cxnSpLocks/>
          </p:cNvCxnSpPr>
          <p:nvPr/>
        </p:nvCxnSpPr>
        <p:spPr>
          <a:xfrm flipH="1">
            <a:off x="3819009" y="3542257"/>
            <a:ext cx="34728" cy="311085"/>
          </a:xfrm>
          <a:prstGeom prst="line">
            <a:avLst/>
          </a:prstGeom>
        </p:spPr>
        <p:style>
          <a:lnRef idx="2">
            <a:schemeClr val="dk1"/>
          </a:lnRef>
          <a:fillRef idx="0">
            <a:schemeClr val="dk1"/>
          </a:fillRef>
          <a:effectRef idx="1">
            <a:schemeClr val="dk1"/>
          </a:effectRef>
          <a:fontRef idx="minor">
            <a:schemeClr val="tx1"/>
          </a:fontRef>
        </p:style>
      </p:cxnSp>
      <p:sp>
        <p:nvSpPr>
          <p:cNvPr id="357" name="椭圆 356">
            <a:extLst>
              <a:ext uri="{FF2B5EF4-FFF2-40B4-BE49-F238E27FC236}">
                <a16:creationId xmlns:a16="http://schemas.microsoft.com/office/drawing/2014/main" id="{6286ED04-DE81-A0D3-1E45-B140A70E50E3}"/>
              </a:ext>
            </a:extLst>
          </p:cNvPr>
          <p:cNvSpPr/>
          <p:nvPr/>
        </p:nvSpPr>
        <p:spPr>
          <a:xfrm>
            <a:off x="3796150" y="3453839"/>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358" name="文本框 357">
            <a:extLst>
              <a:ext uri="{FF2B5EF4-FFF2-40B4-BE49-F238E27FC236}">
                <a16:creationId xmlns:a16="http://schemas.microsoft.com/office/drawing/2014/main" id="{D6CE305A-6FB4-A446-65FB-E796F847FDCE}"/>
              </a:ext>
            </a:extLst>
          </p:cNvPr>
          <p:cNvSpPr txBox="1"/>
          <p:nvPr/>
        </p:nvSpPr>
        <p:spPr>
          <a:xfrm>
            <a:off x="3101692" y="3706476"/>
            <a:ext cx="274434" cy="307777"/>
          </a:xfrm>
          <a:prstGeom prst="rect">
            <a:avLst/>
          </a:prstGeom>
          <a:noFill/>
        </p:spPr>
        <p:txBody>
          <a:bodyPr wrap="none" rtlCol="0">
            <a:spAutoFit/>
          </a:bodyPr>
          <a:lstStyle/>
          <a:p>
            <a:r>
              <a:rPr lang="en-US" altLang="zh-CN" sz="1400" b="1" dirty="0"/>
              <a:t>-</a:t>
            </a:r>
            <a:endParaRPr lang="zh-CN" altLang="en-US" sz="1400" b="1" dirty="0"/>
          </a:p>
        </p:txBody>
      </p:sp>
      <p:sp>
        <p:nvSpPr>
          <p:cNvPr id="359" name="文本框 358">
            <a:extLst>
              <a:ext uri="{FF2B5EF4-FFF2-40B4-BE49-F238E27FC236}">
                <a16:creationId xmlns:a16="http://schemas.microsoft.com/office/drawing/2014/main" id="{21CFD165-1CF2-0DD4-BB1E-F0B6767B0BD7}"/>
              </a:ext>
            </a:extLst>
          </p:cNvPr>
          <p:cNvSpPr txBox="1"/>
          <p:nvPr/>
        </p:nvSpPr>
        <p:spPr>
          <a:xfrm>
            <a:off x="4023443" y="3687029"/>
            <a:ext cx="292068" cy="276999"/>
          </a:xfrm>
          <a:prstGeom prst="rect">
            <a:avLst/>
          </a:prstGeom>
          <a:noFill/>
        </p:spPr>
        <p:txBody>
          <a:bodyPr wrap="non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sp>
        <p:nvSpPr>
          <p:cNvPr id="360" name="文本框 359">
            <a:extLst>
              <a:ext uri="{FF2B5EF4-FFF2-40B4-BE49-F238E27FC236}">
                <a16:creationId xmlns:a16="http://schemas.microsoft.com/office/drawing/2014/main" id="{AE13B2EA-0AEC-9A0B-033C-89E9BF882854}"/>
              </a:ext>
            </a:extLst>
          </p:cNvPr>
          <p:cNvSpPr txBox="1"/>
          <p:nvPr/>
        </p:nvSpPr>
        <p:spPr>
          <a:xfrm>
            <a:off x="4779539" y="2181694"/>
            <a:ext cx="292068" cy="276999"/>
          </a:xfrm>
          <a:prstGeom prst="rect">
            <a:avLst/>
          </a:prstGeom>
          <a:noFill/>
        </p:spPr>
        <p:txBody>
          <a:bodyPr wrap="non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cxnSp>
        <p:nvCxnSpPr>
          <p:cNvPr id="362" name="直接连接符 361">
            <a:extLst>
              <a:ext uri="{FF2B5EF4-FFF2-40B4-BE49-F238E27FC236}">
                <a16:creationId xmlns:a16="http://schemas.microsoft.com/office/drawing/2014/main" id="{6C711D34-23E3-3C87-7849-285DB628B2A5}"/>
              </a:ext>
            </a:extLst>
          </p:cNvPr>
          <p:cNvCxnSpPr>
            <a:cxnSpLocks/>
            <a:stCxn id="366" idx="2"/>
            <a:endCxn id="363" idx="6"/>
          </p:cNvCxnSpPr>
          <p:nvPr/>
        </p:nvCxnSpPr>
        <p:spPr>
          <a:xfrm flipH="1">
            <a:off x="4397933" y="3909638"/>
            <a:ext cx="87444" cy="7257"/>
          </a:xfrm>
          <a:prstGeom prst="line">
            <a:avLst/>
          </a:prstGeom>
          <a:ln w="19050">
            <a:solidFill>
              <a:srgbClr val="00B050"/>
            </a:solidFill>
          </a:ln>
        </p:spPr>
        <p:style>
          <a:lnRef idx="2">
            <a:schemeClr val="dk1"/>
          </a:lnRef>
          <a:fillRef idx="0">
            <a:schemeClr val="dk1"/>
          </a:fillRef>
          <a:effectRef idx="1">
            <a:schemeClr val="dk1"/>
          </a:effectRef>
          <a:fontRef idx="minor">
            <a:schemeClr val="tx1"/>
          </a:fontRef>
        </p:style>
      </p:cxnSp>
      <p:sp>
        <p:nvSpPr>
          <p:cNvPr id="363" name="椭圆 362">
            <a:extLst>
              <a:ext uri="{FF2B5EF4-FFF2-40B4-BE49-F238E27FC236}">
                <a16:creationId xmlns:a16="http://schemas.microsoft.com/office/drawing/2014/main" id="{DF9BCD2F-1335-8084-AC0C-C8A48DBE8FEE}"/>
              </a:ext>
            </a:extLst>
          </p:cNvPr>
          <p:cNvSpPr/>
          <p:nvPr/>
        </p:nvSpPr>
        <p:spPr>
          <a:xfrm>
            <a:off x="4319961" y="3877909"/>
            <a:ext cx="77972" cy="77972"/>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64" name="直接连接符 363">
            <a:extLst>
              <a:ext uri="{FF2B5EF4-FFF2-40B4-BE49-F238E27FC236}">
                <a16:creationId xmlns:a16="http://schemas.microsoft.com/office/drawing/2014/main" id="{5CE5F229-844C-E172-3E36-29971B4F64C5}"/>
              </a:ext>
            </a:extLst>
          </p:cNvPr>
          <p:cNvCxnSpPr>
            <a:cxnSpLocks/>
            <a:stCxn id="366" idx="0"/>
            <a:endCxn id="365" idx="5"/>
          </p:cNvCxnSpPr>
          <p:nvPr/>
        </p:nvCxnSpPr>
        <p:spPr>
          <a:xfrm flipH="1" flipV="1">
            <a:off x="4436860" y="3806345"/>
            <a:ext cx="87503" cy="64307"/>
          </a:xfrm>
          <a:prstGeom prst="line">
            <a:avLst/>
          </a:prstGeom>
          <a:ln w="19050">
            <a:solidFill>
              <a:srgbClr val="00B050"/>
            </a:solidFill>
          </a:ln>
        </p:spPr>
        <p:style>
          <a:lnRef idx="2">
            <a:schemeClr val="dk1"/>
          </a:lnRef>
          <a:fillRef idx="0">
            <a:schemeClr val="dk1"/>
          </a:fillRef>
          <a:effectRef idx="1">
            <a:schemeClr val="dk1"/>
          </a:effectRef>
          <a:fontRef idx="minor">
            <a:schemeClr val="tx1"/>
          </a:fontRef>
        </p:style>
      </p:cxnSp>
      <p:sp>
        <p:nvSpPr>
          <p:cNvPr id="365" name="椭圆 364">
            <a:extLst>
              <a:ext uri="{FF2B5EF4-FFF2-40B4-BE49-F238E27FC236}">
                <a16:creationId xmlns:a16="http://schemas.microsoft.com/office/drawing/2014/main" id="{644190B7-3E3F-8CB0-54C2-E47B7312A0E5}"/>
              </a:ext>
            </a:extLst>
          </p:cNvPr>
          <p:cNvSpPr/>
          <p:nvPr/>
        </p:nvSpPr>
        <p:spPr>
          <a:xfrm>
            <a:off x="4370307" y="3739792"/>
            <a:ext cx="77972" cy="77972"/>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6" name="椭圆 365">
            <a:extLst>
              <a:ext uri="{FF2B5EF4-FFF2-40B4-BE49-F238E27FC236}">
                <a16:creationId xmlns:a16="http://schemas.microsoft.com/office/drawing/2014/main" id="{F0325374-6107-9A94-5C6E-3C53FD891D5C}"/>
              </a:ext>
            </a:extLst>
          </p:cNvPr>
          <p:cNvSpPr/>
          <p:nvPr/>
        </p:nvSpPr>
        <p:spPr>
          <a:xfrm>
            <a:off x="4485377" y="3870652"/>
            <a:ext cx="77972" cy="77972"/>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69" name="直接连接符 368">
            <a:extLst>
              <a:ext uri="{FF2B5EF4-FFF2-40B4-BE49-F238E27FC236}">
                <a16:creationId xmlns:a16="http://schemas.microsoft.com/office/drawing/2014/main" id="{BC655929-7996-EF06-0711-390297B22B40}"/>
              </a:ext>
            </a:extLst>
          </p:cNvPr>
          <p:cNvCxnSpPr>
            <a:cxnSpLocks/>
            <a:stCxn id="363" idx="4"/>
            <a:endCxn id="349" idx="7"/>
          </p:cNvCxnSpPr>
          <p:nvPr/>
        </p:nvCxnSpPr>
        <p:spPr>
          <a:xfrm flipH="1">
            <a:off x="4285872" y="3955881"/>
            <a:ext cx="73075" cy="149423"/>
          </a:xfrm>
          <a:prstGeom prst="line">
            <a:avLst/>
          </a:prstGeom>
          <a:ln w="19050">
            <a:solidFill>
              <a:srgbClr val="00B050"/>
            </a:solidFill>
          </a:ln>
        </p:spPr>
        <p:style>
          <a:lnRef idx="2">
            <a:schemeClr val="dk1"/>
          </a:lnRef>
          <a:fillRef idx="0">
            <a:schemeClr val="dk1"/>
          </a:fillRef>
          <a:effectRef idx="1">
            <a:schemeClr val="dk1"/>
          </a:effectRef>
          <a:fontRef idx="minor">
            <a:schemeClr val="tx1"/>
          </a:fontRef>
        </p:style>
      </p:cxnSp>
      <p:cxnSp>
        <p:nvCxnSpPr>
          <p:cNvPr id="377" name="直接连接符 376">
            <a:extLst>
              <a:ext uri="{FF2B5EF4-FFF2-40B4-BE49-F238E27FC236}">
                <a16:creationId xmlns:a16="http://schemas.microsoft.com/office/drawing/2014/main" id="{E3786B17-A73B-8F3D-4644-F09699474573}"/>
              </a:ext>
            </a:extLst>
          </p:cNvPr>
          <p:cNvCxnSpPr>
            <a:cxnSpLocks/>
            <a:stCxn id="365" idx="2"/>
            <a:endCxn id="350" idx="7"/>
          </p:cNvCxnSpPr>
          <p:nvPr/>
        </p:nvCxnSpPr>
        <p:spPr>
          <a:xfrm flipH="1">
            <a:off x="4211065" y="3778778"/>
            <a:ext cx="159242" cy="8444"/>
          </a:xfrm>
          <a:prstGeom prst="line">
            <a:avLst/>
          </a:prstGeom>
          <a:ln w="19050">
            <a:solidFill>
              <a:srgbClr val="00B050"/>
            </a:solidFill>
          </a:ln>
        </p:spPr>
        <p:style>
          <a:lnRef idx="2">
            <a:schemeClr val="dk1"/>
          </a:lnRef>
          <a:fillRef idx="0">
            <a:schemeClr val="dk1"/>
          </a:fillRef>
          <a:effectRef idx="1">
            <a:schemeClr val="dk1"/>
          </a:effectRef>
          <a:fontRef idx="minor">
            <a:schemeClr val="tx1"/>
          </a:fontRef>
        </p:style>
      </p:cxnSp>
      <p:sp>
        <p:nvSpPr>
          <p:cNvPr id="383" name="椭圆 382">
            <a:extLst>
              <a:ext uri="{FF2B5EF4-FFF2-40B4-BE49-F238E27FC236}">
                <a16:creationId xmlns:a16="http://schemas.microsoft.com/office/drawing/2014/main" id="{401B9D8F-5647-8C8F-1F50-055794348098}"/>
              </a:ext>
            </a:extLst>
          </p:cNvPr>
          <p:cNvSpPr/>
          <p:nvPr/>
        </p:nvSpPr>
        <p:spPr>
          <a:xfrm>
            <a:off x="4453110" y="4081165"/>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cxnSp>
        <p:nvCxnSpPr>
          <p:cNvPr id="384" name="直接连接符 383">
            <a:extLst>
              <a:ext uri="{FF2B5EF4-FFF2-40B4-BE49-F238E27FC236}">
                <a16:creationId xmlns:a16="http://schemas.microsoft.com/office/drawing/2014/main" id="{72EA6105-CF6C-237D-07F9-416FB1D18454}"/>
              </a:ext>
            </a:extLst>
          </p:cNvPr>
          <p:cNvCxnSpPr>
            <a:cxnSpLocks/>
            <a:stCxn id="366" idx="4"/>
            <a:endCxn id="383" idx="0"/>
          </p:cNvCxnSpPr>
          <p:nvPr/>
        </p:nvCxnSpPr>
        <p:spPr>
          <a:xfrm flipH="1">
            <a:off x="4517404" y="3948624"/>
            <a:ext cx="6959" cy="132541"/>
          </a:xfrm>
          <a:prstGeom prst="line">
            <a:avLst/>
          </a:prstGeom>
          <a:ln w="19050">
            <a:solidFill>
              <a:srgbClr val="00B050"/>
            </a:solidFill>
          </a:ln>
        </p:spPr>
        <p:style>
          <a:lnRef idx="2">
            <a:schemeClr val="dk1"/>
          </a:lnRef>
          <a:fillRef idx="0">
            <a:schemeClr val="dk1"/>
          </a:fillRef>
          <a:effectRef idx="1">
            <a:schemeClr val="dk1"/>
          </a:effectRef>
          <a:fontRef idx="minor">
            <a:schemeClr val="tx1"/>
          </a:fontRef>
        </p:style>
      </p:cxnSp>
      <p:sp>
        <p:nvSpPr>
          <p:cNvPr id="389" name="文本框 388">
            <a:extLst>
              <a:ext uri="{FF2B5EF4-FFF2-40B4-BE49-F238E27FC236}">
                <a16:creationId xmlns:a16="http://schemas.microsoft.com/office/drawing/2014/main" id="{4B5F8BE5-FAA6-BF00-6179-561FF1D12D2B}"/>
              </a:ext>
            </a:extLst>
          </p:cNvPr>
          <p:cNvSpPr txBox="1"/>
          <p:nvPr/>
        </p:nvSpPr>
        <p:spPr>
          <a:xfrm>
            <a:off x="4116296" y="4030081"/>
            <a:ext cx="242374" cy="246221"/>
          </a:xfrm>
          <a:prstGeom prst="rect">
            <a:avLst/>
          </a:prstGeom>
          <a:noFill/>
        </p:spPr>
        <p:txBody>
          <a:bodyPr wrap="none" rtlCol="0">
            <a:spAutoFit/>
          </a:bodyPr>
          <a:lstStyle/>
          <a:p>
            <a:r>
              <a:rPr lang="en-US" altLang="zh-CN" sz="1000" dirty="0">
                <a:latin typeface="Times New Roman" panose="02020603050405020304" pitchFamily="18" charset="0"/>
                <a:cs typeface="Times New Roman" panose="02020603050405020304" pitchFamily="18" charset="0"/>
              </a:rPr>
              <a:t>?</a:t>
            </a:r>
            <a:endParaRPr lang="zh-CN" altLang="en-US" sz="1000" dirty="0">
              <a:latin typeface="Times New Roman" panose="02020603050405020304" pitchFamily="18" charset="0"/>
              <a:cs typeface="Times New Roman" panose="02020603050405020304" pitchFamily="18" charset="0"/>
            </a:endParaRPr>
          </a:p>
        </p:txBody>
      </p:sp>
      <p:cxnSp>
        <p:nvCxnSpPr>
          <p:cNvPr id="390" name="直接连接符 389">
            <a:extLst>
              <a:ext uri="{FF2B5EF4-FFF2-40B4-BE49-F238E27FC236}">
                <a16:creationId xmlns:a16="http://schemas.microsoft.com/office/drawing/2014/main" id="{B8105451-DA97-7D3F-A6F2-87968F2EDDA3}"/>
              </a:ext>
            </a:extLst>
          </p:cNvPr>
          <p:cNvCxnSpPr>
            <a:cxnSpLocks/>
            <a:stCxn id="383" idx="2"/>
            <a:endCxn id="349" idx="5"/>
          </p:cNvCxnSpPr>
          <p:nvPr/>
        </p:nvCxnSpPr>
        <p:spPr>
          <a:xfrm flipH="1">
            <a:off x="4285872" y="4149031"/>
            <a:ext cx="167238" cy="52250"/>
          </a:xfrm>
          <a:prstGeom prst="line">
            <a:avLst/>
          </a:prstGeom>
        </p:spPr>
        <p:style>
          <a:lnRef idx="2">
            <a:schemeClr val="dk1"/>
          </a:lnRef>
          <a:fillRef idx="0">
            <a:schemeClr val="dk1"/>
          </a:fillRef>
          <a:effectRef idx="1">
            <a:schemeClr val="dk1"/>
          </a:effectRef>
          <a:fontRef idx="minor">
            <a:schemeClr val="tx1"/>
          </a:fontRef>
        </p:style>
      </p:cxnSp>
      <p:sp>
        <p:nvSpPr>
          <p:cNvPr id="393" name="文本框 392">
            <a:extLst>
              <a:ext uri="{FF2B5EF4-FFF2-40B4-BE49-F238E27FC236}">
                <a16:creationId xmlns:a16="http://schemas.microsoft.com/office/drawing/2014/main" id="{80C954DE-06E9-831A-E992-CFFB6AF84DB0}"/>
              </a:ext>
            </a:extLst>
          </p:cNvPr>
          <p:cNvSpPr txBox="1"/>
          <p:nvPr/>
        </p:nvSpPr>
        <p:spPr>
          <a:xfrm>
            <a:off x="3968929" y="4132437"/>
            <a:ext cx="489278" cy="276999"/>
          </a:xfrm>
          <a:prstGeom prst="rect">
            <a:avLst/>
          </a:prstGeom>
          <a:noFill/>
        </p:spPr>
        <p:txBody>
          <a:bodyPr wrap="square" rtlCol="0">
            <a:spAutoFit/>
          </a:bodyPr>
          <a:lstStyle/>
          <a:p>
            <a:pPr algn="ctr"/>
            <a:r>
              <a:rPr lang="en-US" altLang="zh-CN" sz="1200" dirty="0">
                <a:latin typeface="Times New Roman" panose="02020603050405020304" pitchFamily="18" charset="0"/>
                <a:cs typeface="Times New Roman" panose="02020603050405020304" pitchFamily="18" charset="0"/>
              </a:rPr>
              <a:t>Hard</a:t>
            </a:r>
            <a:endParaRPr lang="zh-CN" altLang="en-US" sz="1200" dirty="0">
              <a:latin typeface="Times New Roman" panose="02020603050405020304" pitchFamily="18" charset="0"/>
              <a:cs typeface="Times New Roman" panose="02020603050405020304" pitchFamily="18" charset="0"/>
            </a:endParaRPr>
          </a:p>
        </p:txBody>
      </p:sp>
      <p:sp>
        <p:nvSpPr>
          <p:cNvPr id="394" name="椭圆 393">
            <a:extLst>
              <a:ext uri="{FF2B5EF4-FFF2-40B4-BE49-F238E27FC236}">
                <a16:creationId xmlns:a16="http://schemas.microsoft.com/office/drawing/2014/main" id="{4BF1FF84-3A03-00AE-4C4F-1EDC6CF558B9}"/>
              </a:ext>
            </a:extLst>
          </p:cNvPr>
          <p:cNvSpPr/>
          <p:nvPr/>
        </p:nvSpPr>
        <p:spPr>
          <a:xfrm>
            <a:off x="3917936" y="3653267"/>
            <a:ext cx="781104" cy="763257"/>
          </a:xfrm>
          <a:prstGeom prst="ellipse">
            <a:avLst/>
          </a:prstGeom>
          <a:noFill/>
          <a:ln>
            <a:solidFill>
              <a:srgbClr val="00B05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5" name="文本框 404">
            <a:extLst>
              <a:ext uri="{FF2B5EF4-FFF2-40B4-BE49-F238E27FC236}">
                <a16:creationId xmlns:a16="http://schemas.microsoft.com/office/drawing/2014/main" id="{0FC7F6E8-C7D5-461A-D9BC-122292EBC8B3}"/>
              </a:ext>
            </a:extLst>
          </p:cNvPr>
          <p:cNvSpPr txBox="1"/>
          <p:nvPr/>
        </p:nvSpPr>
        <p:spPr>
          <a:xfrm>
            <a:off x="3255680" y="2802265"/>
            <a:ext cx="2237333" cy="276999"/>
          </a:xfrm>
          <a:prstGeom prst="rect">
            <a:avLst/>
          </a:prstGeom>
          <a:noFill/>
        </p:spPr>
        <p:txBody>
          <a:bodyPr wrap="square">
            <a:spAutoFit/>
          </a:bodyPr>
          <a:lstStyle/>
          <a:p>
            <a:r>
              <a:rPr lang="en-US" altLang="zh-CN" sz="1200" b="0" i="0" dirty="0">
                <a:effectLst/>
                <a:latin typeface="Times New Roman" panose="02020603050405020304" pitchFamily="18" charset="0"/>
                <a:cs typeface="Times New Roman" panose="02020603050405020304" pitchFamily="18" charset="0"/>
              </a:rPr>
              <a:t>Release of compromised datasets</a:t>
            </a:r>
            <a:endParaRPr lang="zh-CN" altLang="en-US" sz="1200" dirty="0">
              <a:latin typeface="Times New Roman" panose="02020603050405020304" pitchFamily="18" charset="0"/>
              <a:cs typeface="Times New Roman" panose="02020603050405020304" pitchFamily="18" charset="0"/>
            </a:endParaRPr>
          </a:p>
        </p:txBody>
      </p:sp>
      <p:sp>
        <p:nvSpPr>
          <p:cNvPr id="435" name="文本框 434">
            <a:extLst>
              <a:ext uri="{FF2B5EF4-FFF2-40B4-BE49-F238E27FC236}">
                <a16:creationId xmlns:a16="http://schemas.microsoft.com/office/drawing/2014/main" id="{CC5F19F1-AA90-62DE-DCE6-4E18C22C8252}"/>
              </a:ext>
            </a:extLst>
          </p:cNvPr>
          <p:cNvSpPr txBox="1"/>
          <p:nvPr/>
        </p:nvSpPr>
        <p:spPr>
          <a:xfrm>
            <a:off x="4627446" y="3672680"/>
            <a:ext cx="1107537" cy="646331"/>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Inherent hard node selection for activation</a:t>
            </a:r>
            <a:endParaRPr lang="zh-CN" altLang="en-US" sz="1200" dirty="0">
              <a:latin typeface="Times New Roman" panose="02020603050405020304" pitchFamily="18" charset="0"/>
              <a:cs typeface="Times New Roman" panose="02020603050405020304" pitchFamily="18" charset="0"/>
            </a:endParaRPr>
          </a:p>
        </p:txBody>
      </p:sp>
      <p:sp>
        <p:nvSpPr>
          <p:cNvPr id="457" name="矩形 456">
            <a:extLst>
              <a:ext uri="{FF2B5EF4-FFF2-40B4-BE49-F238E27FC236}">
                <a16:creationId xmlns:a16="http://schemas.microsoft.com/office/drawing/2014/main" id="{B5FB23F8-72E3-520F-507B-1FEC15EAA9F8}"/>
              </a:ext>
            </a:extLst>
          </p:cNvPr>
          <p:cNvSpPr/>
          <p:nvPr/>
        </p:nvSpPr>
        <p:spPr>
          <a:xfrm>
            <a:off x="3221953" y="4726398"/>
            <a:ext cx="2270625" cy="609486"/>
          </a:xfrm>
          <a:prstGeom prst="rect">
            <a:avLst/>
          </a:prstGeom>
          <a:noFill/>
          <a:ln>
            <a:solidFill>
              <a:schemeClr val="tx1">
                <a:lumMod val="95000"/>
                <a:lumOff val="5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7" name="文本框 466">
            <a:extLst>
              <a:ext uri="{FF2B5EF4-FFF2-40B4-BE49-F238E27FC236}">
                <a16:creationId xmlns:a16="http://schemas.microsoft.com/office/drawing/2014/main" id="{5BA31795-3812-A1E1-6CE6-1DA7E8D2F17A}"/>
              </a:ext>
            </a:extLst>
          </p:cNvPr>
          <p:cNvSpPr txBox="1"/>
          <p:nvPr/>
        </p:nvSpPr>
        <p:spPr>
          <a:xfrm>
            <a:off x="3313543" y="5415597"/>
            <a:ext cx="2237333" cy="276999"/>
          </a:xfrm>
          <a:prstGeom prst="rect">
            <a:avLst/>
          </a:prstGeom>
          <a:noFill/>
        </p:spPr>
        <p:txBody>
          <a:bodyPr wrap="square">
            <a:spAutoFit/>
          </a:bodyPr>
          <a:lstStyle/>
          <a:p>
            <a:r>
              <a:rPr lang="en-US" altLang="zh-CN" sz="1200" b="0" i="0" dirty="0">
                <a:effectLst/>
                <a:latin typeface="Times New Roman" panose="02020603050405020304" pitchFamily="18" charset="0"/>
                <a:cs typeface="Times New Roman" panose="02020603050405020304" pitchFamily="18" charset="0"/>
              </a:rPr>
              <a:t>Release of harmless datasets</a:t>
            </a:r>
            <a:endParaRPr lang="zh-CN" altLang="en-US" sz="1200" dirty="0">
              <a:latin typeface="Times New Roman" panose="02020603050405020304" pitchFamily="18" charset="0"/>
              <a:cs typeface="Times New Roman" panose="02020603050405020304" pitchFamily="18" charset="0"/>
            </a:endParaRPr>
          </a:p>
        </p:txBody>
      </p:sp>
      <p:sp>
        <p:nvSpPr>
          <p:cNvPr id="475" name="文本框 474">
            <a:extLst>
              <a:ext uri="{FF2B5EF4-FFF2-40B4-BE49-F238E27FC236}">
                <a16:creationId xmlns:a16="http://schemas.microsoft.com/office/drawing/2014/main" id="{D5B744F1-4803-17C3-1AE2-256078CD7EA4}"/>
              </a:ext>
            </a:extLst>
          </p:cNvPr>
          <p:cNvSpPr txBox="1"/>
          <p:nvPr/>
        </p:nvSpPr>
        <p:spPr>
          <a:xfrm>
            <a:off x="4749288" y="4830374"/>
            <a:ext cx="815388" cy="461665"/>
          </a:xfrm>
          <a:prstGeom prst="rect">
            <a:avLst/>
          </a:prstGeom>
          <a:noFill/>
        </p:spPr>
        <p:txBody>
          <a:bodyPr wrap="square">
            <a:spAutoFit/>
          </a:bodyPr>
          <a:lstStyle/>
          <a:p>
            <a:pPr algn="ctr"/>
            <a:r>
              <a:rPr lang="en-US" altLang="zh-CN" sz="1200" i="0" dirty="0">
                <a:effectLst/>
                <a:latin typeface="Times New Roman" panose="02020603050405020304" pitchFamily="18" charset="0"/>
                <a:cs typeface="Times New Roman" panose="02020603050405020304" pitchFamily="18" charset="0"/>
              </a:rPr>
              <a:t>Activated </a:t>
            </a:r>
          </a:p>
          <a:p>
            <a:pPr algn="ctr"/>
            <a:r>
              <a:rPr lang="en-US" altLang="zh-CN" sz="1200" i="0" dirty="0">
                <a:effectLst/>
                <a:latin typeface="Times New Roman" panose="02020603050405020304" pitchFamily="18" charset="0"/>
                <a:cs typeface="Times New Roman" panose="02020603050405020304" pitchFamily="18" charset="0"/>
              </a:rPr>
              <a:t>prompt</a:t>
            </a:r>
            <a:endParaRPr lang="zh-CN" altLang="en-US" sz="1200" dirty="0">
              <a:latin typeface="Times New Roman" panose="02020603050405020304" pitchFamily="18" charset="0"/>
              <a:cs typeface="Times New Roman" panose="02020603050405020304" pitchFamily="18" charset="0"/>
            </a:endParaRPr>
          </a:p>
        </p:txBody>
      </p:sp>
      <p:sp>
        <p:nvSpPr>
          <p:cNvPr id="476" name="箭头: 右 475">
            <a:extLst>
              <a:ext uri="{FF2B5EF4-FFF2-40B4-BE49-F238E27FC236}">
                <a16:creationId xmlns:a16="http://schemas.microsoft.com/office/drawing/2014/main" id="{76A67163-93D6-B6C6-3682-EB8587388247}"/>
              </a:ext>
            </a:extLst>
          </p:cNvPr>
          <p:cNvSpPr/>
          <p:nvPr/>
        </p:nvSpPr>
        <p:spPr>
          <a:xfrm>
            <a:off x="5633781" y="4088306"/>
            <a:ext cx="343788" cy="236234"/>
          </a:xfrm>
          <a:prstGeom prst="rightArrow">
            <a:avLst/>
          </a:prstGeom>
          <a:solidFill>
            <a:srgbClr val="95A8D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77" name="文本框 476">
            <a:extLst>
              <a:ext uri="{FF2B5EF4-FFF2-40B4-BE49-F238E27FC236}">
                <a16:creationId xmlns:a16="http://schemas.microsoft.com/office/drawing/2014/main" id="{77D7717A-6C6E-AA87-AF5F-626D27D3EC02}"/>
              </a:ext>
            </a:extLst>
          </p:cNvPr>
          <p:cNvSpPr txBox="1"/>
          <p:nvPr/>
        </p:nvSpPr>
        <p:spPr>
          <a:xfrm>
            <a:off x="5444432" y="3862803"/>
            <a:ext cx="692185" cy="276999"/>
          </a:xfrm>
          <a:prstGeom prst="rect">
            <a:avLst/>
          </a:prstGeom>
          <a:noFill/>
        </p:spPr>
        <p:txBody>
          <a:bodyPr wrap="square" rtlCol="0">
            <a:spAutoFit/>
          </a:bodyPr>
          <a:lstStyle/>
          <a:p>
            <a:pPr algn="ctr"/>
            <a:r>
              <a:rPr lang="en-US" altLang="zh-CN" sz="1200" dirty="0">
                <a:latin typeface="Times New Roman" panose="02020603050405020304" pitchFamily="18" charset="0"/>
                <a:cs typeface="Times New Roman" panose="02020603050405020304" pitchFamily="18" charset="0"/>
              </a:rPr>
              <a:t>Train</a:t>
            </a:r>
            <a:endParaRPr lang="zh-CN" altLang="en-US" sz="1200" dirty="0">
              <a:latin typeface="Times New Roman" panose="02020603050405020304" pitchFamily="18" charset="0"/>
              <a:cs typeface="Times New Roman" panose="02020603050405020304" pitchFamily="18" charset="0"/>
            </a:endParaRPr>
          </a:p>
        </p:txBody>
      </p:sp>
      <p:cxnSp>
        <p:nvCxnSpPr>
          <p:cNvPr id="483" name="直接连接符 482">
            <a:extLst>
              <a:ext uri="{FF2B5EF4-FFF2-40B4-BE49-F238E27FC236}">
                <a16:creationId xmlns:a16="http://schemas.microsoft.com/office/drawing/2014/main" id="{32020E6B-EEFC-34F0-3927-24399ABCEF86}"/>
              </a:ext>
            </a:extLst>
          </p:cNvPr>
          <p:cNvCxnSpPr>
            <a:cxnSpLocks/>
            <a:stCxn id="485" idx="5"/>
            <a:endCxn id="484" idx="0"/>
          </p:cNvCxnSpPr>
          <p:nvPr/>
        </p:nvCxnSpPr>
        <p:spPr>
          <a:xfrm>
            <a:off x="7482711" y="3993195"/>
            <a:ext cx="29344" cy="202228"/>
          </a:xfrm>
          <a:prstGeom prst="line">
            <a:avLst/>
          </a:prstGeom>
        </p:spPr>
        <p:style>
          <a:lnRef idx="2">
            <a:schemeClr val="dk1"/>
          </a:lnRef>
          <a:fillRef idx="0">
            <a:schemeClr val="dk1"/>
          </a:fillRef>
          <a:effectRef idx="1">
            <a:schemeClr val="dk1"/>
          </a:effectRef>
          <a:fontRef idx="minor">
            <a:schemeClr val="tx1"/>
          </a:fontRef>
        </p:style>
      </p:cxnSp>
      <p:sp>
        <p:nvSpPr>
          <p:cNvPr id="484" name="椭圆 483">
            <a:extLst>
              <a:ext uri="{FF2B5EF4-FFF2-40B4-BE49-F238E27FC236}">
                <a16:creationId xmlns:a16="http://schemas.microsoft.com/office/drawing/2014/main" id="{1D987C98-6710-6438-70EE-A07377C402AA}"/>
              </a:ext>
            </a:extLst>
          </p:cNvPr>
          <p:cNvSpPr/>
          <p:nvPr/>
        </p:nvSpPr>
        <p:spPr>
          <a:xfrm>
            <a:off x="7447761" y="4195423"/>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485" name="椭圆 484">
            <a:extLst>
              <a:ext uri="{FF2B5EF4-FFF2-40B4-BE49-F238E27FC236}">
                <a16:creationId xmlns:a16="http://schemas.microsoft.com/office/drawing/2014/main" id="{DB75BB1B-0E32-CB71-71B1-4D1944086DF3}"/>
              </a:ext>
            </a:extLst>
          </p:cNvPr>
          <p:cNvSpPr/>
          <p:nvPr/>
        </p:nvSpPr>
        <p:spPr>
          <a:xfrm>
            <a:off x="7372954" y="3877341"/>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486" name="文本框 485">
            <a:extLst>
              <a:ext uri="{FF2B5EF4-FFF2-40B4-BE49-F238E27FC236}">
                <a16:creationId xmlns:a16="http://schemas.microsoft.com/office/drawing/2014/main" id="{B5285AA7-D303-15CF-C31E-5BFD887CDB9F}"/>
              </a:ext>
            </a:extLst>
          </p:cNvPr>
          <p:cNvSpPr txBox="1"/>
          <p:nvPr/>
        </p:nvSpPr>
        <p:spPr>
          <a:xfrm>
            <a:off x="7295089" y="3797025"/>
            <a:ext cx="292068" cy="276999"/>
          </a:xfrm>
          <a:prstGeom prst="rect">
            <a:avLst/>
          </a:prstGeom>
          <a:noFill/>
        </p:spPr>
        <p:txBody>
          <a:bodyPr wrap="non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cxnSp>
        <p:nvCxnSpPr>
          <p:cNvPr id="487" name="直接连接符 486">
            <a:extLst>
              <a:ext uri="{FF2B5EF4-FFF2-40B4-BE49-F238E27FC236}">
                <a16:creationId xmlns:a16="http://schemas.microsoft.com/office/drawing/2014/main" id="{E6CE8E95-F2F0-EE60-1BC4-05338B7865B8}"/>
              </a:ext>
            </a:extLst>
          </p:cNvPr>
          <p:cNvCxnSpPr>
            <a:cxnSpLocks/>
            <a:stCxn id="491" idx="2"/>
            <a:endCxn id="488" idx="6"/>
          </p:cNvCxnSpPr>
          <p:nvPr/>
        </p:nvCxnSpPr>
        <p:spPr>
          <a:xfrm flipH="1">
            <a:off x="7669579" y="4019634"/>
            <a:ext cx="87444" cy="7257"/>
          </a:xfrm>
          <a:prstGeom prst="line">
            <a:avLst/>
          </a:prstGeom>
          <a:ln w="19050">
            <a:solidFill>
              <a:srgbClr val="00B050"/>
            </a:solidFill>
          </a:ln>
        </p:spPr>
        <p:style>
          <a:lnRef idx="2">
            <a:schemeClr val="dk1"/>
          </a:lnRef>
          <a:fillRef idx="0">
            <a:schemeClr val="dk1"/>
          </a:fillRef>
          <a:effectRef idx="1">
            <a:schemeClr val="dk1"/>
          </a:effectRef>
          <a:fontRef idx="minor">
            <a:schemeClr val="tx1"/>
          </a:fontRef>
        </p:style>
      </p:cxnSp>
      <p:sp>
        <p:nvSpPr>
          <p:cNvPr id="488" name="椭圆 487">
            <a:extLst>
              <a:ext uri="{FF2B5EF4-FFF2-40B4-BE49-F238E27FC236}">
                <a16:creationId xmlns:a16="http://schemas.microsoft.com/office/drawing/2014/main" id="{C43E6BC9-22EE-AA63-BBD5-E79B8C005E6C}"/>
              </a:ext>
            </a:extLst>
          </p:cNvPr>
          <p:cNvSpPr/>
          <p:nvPr/>
        </p:nvSpPr>
        <p:spPr>
          <a:xfrm>
            <a:off x="7591607" y="3987905"/>
            <a:ext cx="77972" cy="77972"/>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89" name="直接连接符 488">
            <a:extLst>
              <a:ext uri="{FF2B5EF4-FFF2-40B4-BE49-F238E27FC236}">
                <a16:creationId xmlns:a16="http://schemas.microsoft.com/office/drawing/2014/main" id="{419606BB-90F7-8E86-775C-586DF16C2496}"/>
              </a:ext>
            </a:extLst>
          </p:cNvPr>
          <p:cNvCxnSpPr>
            <a:cxnSpLocks/>
            <a:stCxn id="491" idx="0"/>
            <a:endCxn id="490" idx="5"/>
          </p:cNvCxnSpPr>
          <p:nvPr/>
        </p:nvCxnSpPr>
        <p:spPr>
          <a:xfrm flipH="1" flipV="1">
            <a:off x="7708506" y="3916341"/>
            <a:ext cx="87503" cy="64307"/>
          </a:xfrm>
          <a:prstGeom prst="line">
            <a:avLst/>
          </a:prstGeom>
          <a:ln w="19050">
            <a:solidFill>
              <a:srgbClr val="00B050"/>
            </a:solidFill>
          </a:ln>
        </p:spPr>
        <p:style>
          <a:lnRef idx="2">
            <a:schemeClr val="dk1"/>
          </a:lnRef>
          <a:fillRef idx="0">
            <a:schemeClr val="dk1"/>
          </a:fillRef>
          <a:effectRef idx="1">
            <a:schemeClr val="dk1"/>
          </a:effectRef>
          <a:fontRef idx="minor">
            <a:schemeClr val="tx1"/>
          </a:fontRef>
        </p:style>
      </p:cxnSp>
      <p:sp>
        <p:nvSpPr>
          <p:cNvPr id="490" name="椭圆 489">
            <a:extLst>
              <a:ext uri="{FF2B5EF4-FFF2-40B4-BE49-F238E27FC236}">
                <a16:creationId xmlns:a16="http://schemas.microsoft.com/office/drawing/2014/main" id="{889B2D1E-F47E-0C03-85CB-2643EDBEF992}"/>
              </a:ext>
            </a:extLst>
          </p:cNvPr>
          <p:cNvSpPr/>
          <p:nvPr/>
        </p:nvSpPr>
        <p:spPr>
          <a:xfrm>
            <a:off x="7641953" y="3849788"/>
            <a:ext cx="77972" cy="77972"/>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1" name="椭圆 490">
            <a:extLst>
              <a:ext uri="{FF2B5EF4-FFF2-40B4-BE49-F238E27FC236}">
                <a16:creationId xmlns:a16="http://schemas.microsoft.com/office/drawing/2014/main" id="{F618D8CF-460B-7B23-8C7F-ED5F8500274E}"/>
              </a:ext>
            </a:extLst>
          </p:cNvPr>
          <p:cNvSpPr/>
          <p:nvPr/>
        </p:nvSpPr>
        <p:spPr>
          <a:xfrm>
            <a:off x="7757023" y="3980648"/>
            <a:ext cx="77972" cy="77972"/>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92" name="直接连接符 491">
            <a:extLst>
              <a:ext uri="{FF2B5EF4-FFF2-40B4-BE49-F238E27FC236}">
                <a16:creationId xmlns:a16="http://schemas.microsoft.com/office/drawing/2014/main" id="{92573E78-8DAB-7222-0513-7AE4EA1DEB6C}"/>
              </a:ext>
            </a:extLst>
          </p:cNvPr>
          <p:cNvCxnSpPr>
            <a:cxnSpLocks/>
            <a:stCxn id="488" idx="4"/>
            <a:endCxn id="484" idx="7"/>
          </p:cNvCxnSpPr>
          <p:nvPr/>
        </p:nvCxnSpPr>
        <p:spPr>
          <a:xfrm flipH="1">
            <a:off x="7557518" y="4065877"/>
            <a:ext cx="73075" cy="149423"/>
          </a:xfrm>
          <a:prstGeom prst="line">
            <a:avLst/>
          </a:prstGeom>
          <a:ln w="19050">
            <a:solidFill>
              <a:srgbClr val="00B050"/>
            </a:solidFill>
          </a:ln>
        </p:spPr>
        <p:style>
          <a:lnRef idx="2">
            <a:schemeClr val="dk1"/>
          </a:lnRef>
          <a:fillRef idx="0">
            <a:schemeClr val="dk1"/>
          </a:fillRef>
          <a:effectRef idx="1">
            <a:schemeClr val="dk1"/>
          </a:effectRef>
          <a:fontRef idx="minor">
            <a:schemeClr val="tx1"/>
          </a:fontRef>
        </p:style>
      </p:cxnSp>
      <p:cxnSp>
        <p:nvCxnSpPr>
          <p:cNvPr id="493" name="直接连接符 492">
            <a:extLst>
              <a:ext uri="{FF2B5EF4-FFF2-40B4-BE49-F238E27FC236}">
                <a16:creationId xmlns:a16="http://schemas.microsoft.com/office/drawing/2014/main" id="{E96AC5A2-69E2-7253-1137-53F38D3BFF81}"/>
              </a:ext>
            </a:extLst>
          </p:cNvPr>
          <p:cNvCxnSpPr>
            <a:cxnSpLocks/>
            <a:stCxn id="490" idx="2"/>
            <a:endCxn id="485" idx="7"/>
          </p:cNvCxnSpPr>
          <p:nvPr/>
        </p:nvCxnSpPr>
        <p:spPr>
          <a:xfrm flipH="1">
            <a:off x="7482711" y="3888774"/>
            <a:ext cx="159242" cy="8444"/>
          </a:xfrm>
          <a:prstGeom prst="line">
            <a:avLst/>
          </a:prstGeom>
          <a:ln w="19050">
            <a:solidFill>
              <a:srgbClr val="00B050"/>
            </a:solidFill>
          </a:ln>
        </p:spPr>
        <p:style>
          <a:lnRef idx="2">
            <a:schemeClr val="dk1"/>
          </a:lnRef>
          <a:fillRef idx="0">
            <a:schemeClr val="dk1"/>
          </a:fillRef>
          <a:effectRef idx="1">
            <a:schemeClr val="dk1"/>
          </a:effectRef>
          <a:fontRef idx="minor">
            <a:schemeClr val="tx1"/>
          </a:fontRef>
        </p:style>
      </p:cxnSp>
      <p:sp>
        <p:nvSpPr>
          <p:cNvPr id="494" name="椭圆 493">
            <a:extLst>
              <a:ext uri="{FF2B5EF4-FFF2-40B4-BE49-F238E27FC236}">
                <a16:creationId xmlns:a16="http://schemas.microsoft.com/office/drawing/2014/main" id="{B1CE2052-F059-FBF7-09E5-924DC9B4407E}"/>
              </a:ext>
            </a:extLst>
          </p:cNvPr>
          <p:cNvSpPr/>
          <p:nvPr/>
        </p:nvSpPr>
        <p:spPr>
          <a:xfrm>
            <a:off x="7724756" y="4191161"/>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cxnSp>
        <p:nvCxnSpPr>
          <p:cNvPr id="495" name="直接连接符 494">
            <a:extLst>
              <a:ext uri="{FF2B5EF4-FFF2-40B4-BE49-F238E27FC236}">
                <a16:creationId xmlns:a16="http://schemas.microsoft.com/office/drawing/2014/main" id="{7A6B38B4-C27D-0528-807A-5054C2FFAFA6}"/>
              </a:ext>
            </a:extLst>
          </p:cNvPr>
          <p:cNvCxnSpPr>
            <a:cxnSpLocks/>
            <a:stCxn id="491" idx="4"/>
            <a:endCxn id="494" idx="0"/>
          </p:cNvCxnSpPr>
          <p:nvPr/>
        </p:nvCxnSpPr>
        <p:spPr>
          <a:xfrm flipH="1">
            <a:off x="7789050" y="4058620"/>
            <a:ext cx="6959" cy="132541"/>
          </a:xfrm>
          <a:prstGeom prst="line">
            <a:avLst/>
          </a:prstGeom>
          <a:ln w="19050">
            <a:solidFill>
              <a:srgbClr val="00B050"/>
            </a:solidFill>
          </a:ln>
        </p:spPr>
        <p:style>
          <a:lnRef idx="2">
            <a:schemeClr val="dk1"/>
          </a:lnRef>
          <a:fillRef idx="0">
            <a:schemeClr val="dk1"/>
          </a:fillRef>
          <a:effectRef idx="1">
            <a:schemeClr val="dk1"/>
          </a:effectRef>
          <a:fontRef idx="minor">
            <a:schemeClr val="tx1"/>
          </a:fontRef>
        </p:style>
      </p:cxnSp>
      <p:sp>
        <p:nvSpPr>
          <p:cNvPr id="496" name="文本框 495">
            <a:extLst>
              <a:ext uri="{FF2B5EF4-FFF2-40B4-BE49-F238E27FC236}">
                <a16:creationId xmlns:a16="http://schemas.microsoft.com/office/drawing/2014/main" id="{3AFA97F1-5578-38DD-D427-D29216630D62}"/>
              </a:ext>
            </a:extLst>
          </p:cNvPr>
          <p:cNvSpPr txBox="1"/>
          <p:nvPr/>
        </p:nvSpPr>
        <p:spPr>
          <a:xfrm>
            <a:off x="7387942" y="4140077"/>
            <a:ext cx="242374" cy="246221"/>
          </a:xfrm>
          <a:prstGeom prst="rect">
            <a:avLst/>
          </a:prstGeom>
          <a:noFill/>
        </p:spPr>
        <p:txBody>
          <a:bodyPr wrap="none" rtlCol="0">
            <a:spAutoFit/>
          </a:bodyPr>
          <a:lstStyle/>
          <a:p>
            <a:r>
              <a:rPr lang="en-US" altLang="zh-CN" sz="1000" dirty="0">
                <a:latin typeface="Times New Roman" panose="02020603050405020304" pitchFamily="18" charset="0"/>
                <a:cs typeface="Times New Roman" panose="02020603050405020304" pitchFamily="18" charset="0"/>
              </a:rPr>
              <a:t>?</a:t>
            </a:r>
            <a:endParaRPr lang="zh-CN" altLang="en-US" sz="1000" dirty="0">
              <a:latin typeface="Times New Roman" panose="02020603050405020304" pitchFamily="18" charset="0"/>
              <a:cs typeface="Times New Roman" panose="02020603050405020304" pitchFamily="18" charset="0"/>
            </a:endParaRPr>
          </a:p>
        </p:txBody>
      </p:sp>
      <p:cxnSp>
        <p:nvCxnSpPr>
          <p:cNvPr id="497" name="直接连接符 496">
            <a:extLst>
              <a:ext uri="{FF2B5EF4-FFF2-40B4-BE49-F238E27FC236}">
                <a16:creationId xmlns:a16="http://schemas.microsoft.com/office/drawing/2014/main" id="{A593D217-E9F2-AA4B-229E-A1BB9C317012}"/>
              </a:ext>
            </a:extLst>
          </p:cNvPr>
          <p:cNvCxnSpPr>
            <a:cxnSpLocks/>
            <a:stCxn id="494" idx="2"/>
            <a:endCxn id="484" idx="5"/>
          </p:cNvCxnSpPr>
          <p:nvPr/>
        </p:nvCxnSpPr>
        <p:spPr>
          <a:xfrm flipH="1">
            <a:off x="7557518" y="4259027"/>
            <a:ext cx="167238" cy="52250"/>
          </a:xfrm>
          <a:prstGeom prst="line">
            <a:avLst/>
          </a:prstGeom>
        </p:spPr>
        <p:style>
          <a:lnRef idx="2">
            <a:schemeClr val="dk1"/>
          </a:lnRef>
          <a:fillRef idx="0">
            <a:schemeClr val="dk1"/>
          </a:fillRef>
          <a:effectRef idx="1">
            <a:schemeClr val="dk1"/>
          </a:effectRef>
          <a:fontRef idx="minor">
            <a:schemeClr val="tx1"/>
          </a:fontRef>
        </p:style>
      </p:cxnSp>
      <p:sp>
        <p:nvSpPr>
          <p:cNvPr id="498" name="文本框 497">
            <a:extLst>
              <a:ext uri="{FF2B5EF4-FFF2-40B4-BE49-F238E27FC236}">
                <a16:creationId xmlns:a16="http://schemas.microsoft.com/office/drawing/2014/main" id="{512BEBBB-F6D7-01DF-C973-118DDF10D736}"/>
              </a:ext>
            </a:extLst>
          </p:cNvPr>
          <p:cNvSpPr txBox="1"/>
          <p:nvPr/>
        </p:nvSpPr>
        <p:spPr>
          <a:xfrm>
            <a:off x="7207334" y="4282552"/>
            <a:ext cx="830677"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Hard node</a:t>
            </a:r>
            <a:endParaRPr lang="zh-CN" altLang="en-US" sz="1200" dirty="0">
              <a:latin typeface="Times New Roman" panose="02020603050405020304" pitchFamily="18" charset="0"/>
              <a:cs typeface="Times New Roman" panose="02020603050405020304" pitchFamily="18" charset="0"/>
            </a:endParaRPr>
          </a:p>
        </p:txBody>
      </p:sp>
      <p:cxnSp>
        <p:nvCxnSpPr>
          <p:cNvPr id="499" name="直接箭头连接符 498">
            <a:extLst>
              <a:ext uri="{FF2B5EF4-FFF2-40B4-BE49-F238E27FC236}">
                <a16:creationId xmlns:a16="http://schemas.microsoft.com/office/drawing/2014/main" id="{A93148BE-EE07-C408-E898-803D252E2403}"/>
              </a:ext>
            </a:extLst>
          </p:cNvPr>
          <p:cNvCxnSpPr>
            <a:cxnSpLocks/>
          </p:cNvCxnSpPr>
          <p:nvPr/>
        </p:nvCxnSpPr>
        <p:spPr>
          <a:xfrm>
            <a:off x="7577756" y="4545633"/>
            <a:ext cx="0" cy="32157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506" name="文本框 505">
            <a:extLst>
              <a:ext uri="{FF2B5EF4-FFF2-40B4-BE49-F238E27FC236}">
                <a16:creationId xmlns:a16="http://schemas.microsoft.com/office/drawing/2014/main" id="{D5353565-0E15-985B-B7CA-29DD2DF4980A}"/>
              </a:ext>
            </a:extLst>
          </p:cNvPr>
          <p:cNvSpPr txBox="1"/>
          <p:nvPr/>
        </p:nvSpPr>
        <p:spPr>
          <a:xfrm>
            <a:off x="7526797" y="4460159"/>
            <a:ext cx="943639" cy="461665"/>
          </a:xfrm>
          <a:prstGeom prst="rect">
            <a:avLst/>
          </a:prstGeom>
          <a:noFill/>
        </p:spPr>
        <p:txBody>
          <a:bodyPr wrap="square">
            <a:spAutoFit/>
          </a:bodyPr>
          <a:lstStyle/>
          <a:p>
            <a:pPr algn="ctr"/>
            <a:r>
              <a:rPr lang="en-US" altLang="zh-CN" sz="1200" dirty="0">
                <a:latin typeface="Times New Roman" panose="02020603050405020304" pitchFamily="18" charset="0"/>
                <a:cs typeface="Times New Roman" panose="02020603050405020304" pitchFamily="18" charset="0"/>
              </a:rPr>
              <a:t>Activated </a:t>
            </a:r>
          </a:p>
          <a:p>
            <a:pPr algn="ctr"/>
            <a:r>
              <a:rPr lang="en-US" altLang="zh-CN" sz="1200" dirty="0">
                <a:latin typeface="Times New Roman" panose="02020603050405020304" pitchFamily="18" charset="0"/>
                <a:cs typeface="Times New Roman" panose="02020603050405020304" pitchFamily="18" charset="0"/>
              </a:rPr>
              <a:t>prompt</a:t>
            </a:r>
          </a:p>
        </p:txBody>
      </p:sp>
      <p:cxnSp>
        <p:nvCxnSpPr>
          <p:cNvPr id="512" name="连接符: 肘形 511">
            <a:extLst>
              <a:ext uri="{FF2B5EF4-FFF2-40B4-BE49-F238E27FC236}">
                <a16:creationId xmlns:a16="http://schemas.microsoft.com/office/drawing/2014/main" id="{3C0F8635-DA60-EED5-A9E7-465F5801DF00}"/>
              </a:ext>
            </a:extLst>
          </p:cNvPr>
          <p:cNvCxnSpPr>
            <a:cxnSpLocks/>
            <a:stCxn id="449" idx="0"/>
          </p:cNvCxnSpPr>
          <p:nvPr/>
        </p:nvCxnSpPr>
        <p:spPr>
          <a:xfrm rot="16200000" flipV="1">
            <a:off x="7571935" y="2878587"/>
            <a:ext cx="103794" cy="2105405"/>
          </a:xfrm>
          <a:prstGeom prst="bentConnector3">
            <a:avLst>
              <a:gd name="adj1" fmla="val 407489"/>
            </a:avLst>
          </a:prstGeom>
          <a:ln>
            <a:solidFill>
              <a:srgbClr val="00B050"/>
            </a:solidFill>
            <a:tailEnd type="triangle"/>
          </a:ln>
        </p:spPr>
        <p:style>
          <a:lnRef idx="3">
            <a:schemeClr val="dk1"/>
          </a:lnRef>
          <a:fillRef idx="0">
            <a:schemeClr val="dk1"/>
          </a:fillRef>
          <a:effectRef idx="2">
            <a:schemeClr val="dk1"/>
          </a:effectRef>
          <a:fontRef idx="minor">
            <a:schemeClr val="tx1"/>
          </a:fontRef>
        </p:style>
      </p:cxnSp>
      <p:sp>
        <p:nvSpPr>
          <p:cNvPr id="517" name="文本框 516">
            <a:extLst>
              <a:ext uri="{FF2B5EF4-FFF2-40B4-BE49-F238E27FC236}">
                <a16:creationId xmlns:a16="http://schemas.microsoft.com/office/drawing/2014/main" id="{CCD25D5A-9A4D-0997-01F2-FDF30CECE317}"/>
              </a:ext>
            </a:extLst>
          </p:cNvPr>
          <p:cNvSpPr txBox="1"/>
          <p:nvPr/>
        </p:nvSpPr>
        <p:spPr>
          <a:xfrm>
            <a:off x="6647449" y="4899062"/>
            <a:ext cx="2182008" cy="461665"/>
          </a:xfrm>
          <a:prstGeom prst="rect">
            <a:avLst/>
          </a:prstGeom>
          <a:noFill/>
        </p:spPr>
        <p:txBody>
          <a:bodyPr wrap="none" rtlCol="0">
            <a:spAutoFit/>
          </a:bodyPr>
          <a:lstStyle/>
          <a:p>
            <a:pPr algn="ctr"/>
            <a:r>
              <a:rPr lang="en-US" altLang="zh-CN" sz="1200" dirty="0">
                <a:latin typeface="Times New Roman" panose="02020603050405020304" pitchFamily="18" charset="0"/>
                <a:cs typeface="Times New Roman" panose="02020603050405020304" pitchFamily="18" charset="0"/>
              </a:rPr>
              <a:t>Hard node is correctly classified</a:t>
            </a:r>
          </a:p>
          <a:p>
            <a:pPr algn="ctr"/>
            <a:r>
              <a:rPr lang="en-US" altLang="zh-CN" sz="1200" dirty="0">
                <a:solidFill>
                  <a:srgbClr val="00B050"/>
                </a:solidFill>
                <a:latin typeface="Times New Roman" panose="02020603050405020304" pitchFamily="18" charset="0"/>
                <a:cs typeface="Times New Roman" panose="02020603050405020304" pitchFamily="18" charset="0"/>
              </a:rPr>
              <a:t>Correct results</a:t>
            </a:r>
          </a:p>
        </p:txBody>
      </p:sp>
      <p:sp>
        <p:nvSpPr>
          <p:cNvPr id="521" name="矩形 520">
            <a:extLst>
              <a:ext uri="{FF2B5EF4-FFF2-40B4-BE49-F238E27FC236}">
                <a16:creationId xmlns:a16="http://schemas.microsoft.com/office/drawing/2014/main" id="{2EB3CE4F-AF05-CE20-3549-C38345841D9D}"/>
              </a:ext>
            </a:extLst>
          </p:cNvPr>
          <p:cNvSpPr/>
          <p:nvPr/>
        </p:nvSpPr>
        <p:spPr>
          <a:xfrm>
            <a:off x="6708037" y="4907926"/>
            <a:ext cx="2050654" cy="441458"/>
          </a:xfrm>
          <a:prstGeom prst="rect">
            <a:avLst/>
          </a:prstGeom>
          <a:noFill/>
          <a:ln>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a:extLst>
              <a:ext uri="{FF2B5EF4-FFF2-40B4-BE49-F238E27FC236}">
                <a16:creationId xmlns:a16="http://schemas.microsoft.com/office/drawing/2014/main" id="{DA54A212-EBF4-42BE-1B8F-4E13253A7BE8}"/>
              </a:ext>
            </a:extLst>
          </p:cNvPr>
          <p:cNvSpPr/>
          <p:nvPr/>
        </p:nvSpPr>
        <p:spPr>
          <a:xfrm>
            <a:off x="6866467" y="2629065"/>
            <a:ext cx="2136953" cy="37767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3" name="直接连接符 22">
            <a:extLst>
              <a:ext uri="{FF2B5EF4-FFF2-40B4-BE49-F238E27FC236}">
                <a16:creationId xmlns:a16="http://schemas.microsoft.com/office/drawing/2014/main" id="{B05B7C0A-0512-BCB8-758F-D0E2FC0438ED}"/>
              </a:ext>
            </a:extLst>
          </p:cNvPr>
          <p:cNvCxnSpPr>
            <a:cxnSpLocks/>
            <a:stCxn id="49" idx="2"/>
            <a:endCxn id="192" idx="7"/>
          </p:cNvCxnSpPr>
          <p:nvPr/>
        </p:nvCxnSpPr>
        <p:spPr>
          <a:xfrm flipH="1">
            <a:off x="4193412" y="2142674"/>
            <a:ext cx="156860" cy="29548"/>
          </a:xfrm>
          <a:prstGeom prst="line">
            <a:avLst/>
          </a:prstGeom>
          <a:ln>
            <a:solidFill>
              <a:srgbClr val="FF0000"/>
            </a:solidFill>
          </a:ln>
        </p:spPr>
        <p:style>
          <a:lnRef idx="2">
            <a:schemeClr val="dk1"/>
          </a:lnRef>
          <a:fillRef idx="0">
            <a:schemeClr val="dk1"/>
          </a:fillRef>
          <a:effectRef idx="1">
            <a:schemeClr val="dk1"/>
          </a:effectRef>
          <a:fontRef idx="minor">
            <a:schemeClr val="tx1"/>
          </a:fontRef>
        </p:style>
      </p:cxnSp>
      <p:sp>
        <p:nvSpPr>
          <p:cNvPr id="26" name="文本框 25">
            <a:extLst>
              <a:ext uri="{FF2B5EF4-FFF2-40B4-BE49-F238E27FC236}">
                <a16:creationId xmlns:a16="http://schemas.microsoft.com/office/drawing/2014/main" id="{52D47521-9B94-1F78-5815-66C92BEED55F}"/>
              </a:ext>
            </a:extLst>
          </p:cNvPr>
          <p:cNvSpPr txBox="1"/>
          <p:nvPr/>
        </p:nvSpPr>
        <p:spPr>
          <a:xfrm>
            <a:off x="5774056" y="2606822"/>
            <a:ext cx="945837" cy="276999"/>
          </a:xfrm>
          <a:prstGeom prst="rect">
            <a:avLst/>
          </a:prstGeom>
          <a:noFill/>
        </p:spPr>
        <p:txBody>
          <a:bodyPr wrap="square">
            <a:spAutoFit/>
          </a:bodyPr>
          <a:lstStyle/>
          <a:p>
            <a:r>
              <a:rPr lang="en-US" altLang="zh-CN" sz="1200" dirty="0">
                <a:solidFill>
                  <a:srgbClr val="FF0000"/>
                </a:solidFill>
                <a:latin typeface="Times New Roman" panose="02020603050405020304" pitchFamily="18" charset="0"/>
                <a:cs typeface="Times New Roman" panose="02020603050405020304" pitchFamily="18" charset="0"/>
              </a:rPr>
              <a:t>(V</a:t>
            </a:r>
            <a:r>
              <a:rPr lang="en-US" altLang="zh-CN" sz="1200" b="0" i="0" dirty="0">
                <a:solidFill>
                  <a:srgbClr val="FF0000"/>
                </a:solidFill>
                <a:effectLst/>
                <a:latin typeface="Times New Roman" panose="02020603050405020304" pitchFamily="18" charset="0"/>
                <a:cs typeface="Times New Roman" panose="02020603050405020304" pitchFamily="18" charset="0"/>
              </a:rPr>
              <a:t>ulnerable)</a:t>
            </a:r>
            <a:endParaRPr lang="zh-CN" altLang="en-US" sz="1200" dirty="0">
              <a:solidFill>
                <a:srgbClr val="FF0000"/>
              </a:solidFill>
              <a:latin typeface="Times New Roman" panose="02020603050405020304" pitchFamily="18" charset="0"/>
              <a:cs typeface="Times New Roman" panose="02020603050405020304" pitchFamily="18" charset="0"/>
            </a:endParaRPr>
          </a:p>
        </p:txBody>
      </p:sp>
      <p:pic>
        <p:nvPicPr>
          <p:cNvPr id="51" name="图片 50">
            <a:extLst>
              <a:ext uri="{FF2B5EF4-FFF2-40B4-BE49-F238E27FC236}">
                <a16:creationId xmlns:a16="http://schemas.microsoft.com/office/drawing/2014/main" id="{9D86F4A9-16F5-D47F-9593-CEB40679FEC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22599" y="728656"/>
            <a:ext cx="275360" cy="252413"/>
          </a:xfrm>
          <a:prstGeom prst="rect">
            <a:avLst/>
          </a:prstGeom>
        </p:spPr>
      </p:pic>
      <p:sp>
        <p:nvSpPr>
          <p:cNvPr id="52" name="文本框 51">
            <a:extLst>
              <a:ext uri="{FF2B5EF4-FFF2-40B4-BE49-F238E27FC236}">
                <a16:creationId xmlns:a16="http://schemas.microsoft.com/office/drawing/2014/main" id="{73897EB8-CED6-77BA-72FF-5BF1FB1184AA}"/>
              </a:ext>
            </a:extLst>
          </p:cNvPr>
          <p:cNvSpPr txBox="1"/>
          <p:nvPr/>
        </p:nvSpPr>
        <p:spPr>
          <a:xfrm>
            <a:off x="2271753" y="937566"/>
            <a:ext cx="726592"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Positive</a:t>
            </a:r>
            <a:endParaRPr lang="zh-CN" altLang="en-US" sz="1200" dirty="0">
              <a:latin typeface="Times New Roman" panose="02020603050405020304" pitchFamily="18" charset="0"/>
              <a:cs typeface="Times New Roman" panose="02020603050405020304" pitchFamily="18" charset="0"/>
            </a:endParaRPr>
          </a:p>
        </p:txBody>
      </p:sp>
      <p:sp>
        <p:nvSpPr>
          <p:cNvPr id="54" name="文本框 53">
            <a:extLst>
              <a:ext uri="{FF2B5EF4-FFF2-40B4-BE49-F238E27FC236}">
                <a16:creationId xmlns:a16="http://schemas.microsoft.com/office/drawing/2014/main" id="{9EC145FC-2574-C8FF-313D-7EB89BFAA825}"/>
              </a:ext>
            </a:extLst>
          </p:cNvPr>
          <p:cNvSpPr txBox="1"/>
          <p:nvPr/>
        </p:nvSpPr>
        <p:spPr>
          <a:xfrm>
            <a:off x="2265672" y="1094705"/>
            <a:ext cx="759409"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N</a:t>
            </a:r>
            <a:r>
              <a:rPr lang="zh-CN" altLang="en-US" sz="1200" dirty="0">
                <a:latin typeface="Times New Roman" panose="02020603050405020304" pitchFamily="18" charset="0"/>
                <a:cs typeface="Times New Roman" panose="02020603050405020304" pitchFamily="18" charset="0"/>
              </a:rPr>
              <a:t>egative</a:t>
            </a:r>
          </a:p>
        </p:txBody>
      </p:sp>
      <p:pic>
        <p:nvPicPr>
          <p:cNvPr id="57" name="图片 56">
            <a:extLst>
              <a:ext uri="{FF2B5EF4-FFF2-40B4-BE49-F238E27FC236}">
                <a16:creationId xmlns:a16="http://schemas.microsoft.com/office/drawing/2014/main" id="{31B484B1-253A-14B6-B249-C028D3A7102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61188" y="1866689"/>
            <a:ext cx="275360" cy="252413"/>
          </a:xfrm>
          <a:prstGeom prst="rect">
            <a:avLst/>
          </a:prstGeom>
        </p:spPr>
      </p:pic>
      <p:sp>
        <p:nvSpPr>
          <p:cNvPr id="59" name="文本框 58">
            <a:extLst>
              <a:ext uri="{FF2B5EF4-FFF2-40B4-BE49-F238E27FC236}">
                <a16:creationId xmlns:a16="http://schemas.microsoft.com/office/drawing/2014/main" id="{70620CD9-5818-4F5F-1CAB-14A426800F5E}"/>
              </a:ext>
            </a:extLst>
          </p:cNvPr>
          <p:cNvSpPr txBox="1"/>
          <p:nvPr/>
        </p:nvSpPr>
        <p:spPr>
          <a:xfrm flipH="1">
            <a:off x="4273387" y="2001036"/>
            <a:ext cx="280338" cy="276999"/>
          </a:xfrm>
          <a:prstGeom prst="rect">
            <a:avLst/>
          </a:prstGeom>
          <a:noFill/>
        </p:spPr>
        <p:txBody>
          <a:bodyPr wrap="square" rtlCol="0">
            <a:spAutoFit/>
          </a:bodyPr>
          <a:lstStyle/>
          <a:p>
            <a:r>
              <a:rPr lang="en-US" altLang="zh-CN" sz="1200" b="1" dirty="0">
                <a:solidFill>
                  <a:srgbClr val="FF0000"/>
                </a:solidFill>
                <a:cs typeface="Times New Roman" panose="02020603050405020304" pitchFamily="18" charset="0"/>
              </a:rPr>
              <a:t>+</a:t>
            </a:r>
            <a:endParaRPr lang="zh-CN" altLang="en-US" sz="1200" b="1" dirty="0">
              <a:solidFill>
                <a:srgbClr val="FF0000"/>
              </a:solidFill>
              <a:cs typeface="Times New Roman" panose="02020603050405020304" pitchFamily="18" charset="0"/>
            </a:endParaRPr>
          </a:p>
        </p:txBody>
      </p:sp>
      <p:pic>
        <p:nvPicPr>
          <p:cNvPr id="449" name="图片 448">
            <a:extLst>
              <a:ext uri="{FF2B5EF4-FFF2-40B4-BE49-F238E27FC236}">
                <a16:creationId xmlns:a16="http://schemas.microsoft.com/office/drawing/2014/main" id="{4B49E48D-2281-658E-0F83-7743EC18904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83379" y="3983187"/>
            <a:ext cx="386309" cy="386309"/>
          </a:xfrm>
          <a:prstGeom prst="rect">
            <a:avLst/>
          </a:prstGeom>
        </p:spPr>
      </p:pic>
      <p:sp>
        <p:nvSpPr>
          <p:cNvPr id="450" name="文本框 449">
            <a:extLst>
              <a:ext uri="{FF2B5EF4-FFF2-40B4-BE49-F238E27FC236}">
                <a16:creationId xmlns:a16="http://schemas.microsoft.com/office/drawing/2014/main" id="{9BF7A456-1923-7902-677C-7F6D9BDAB1D5}"/>
              </a:ext>
            </a:extLst>
          </p:cNvPr>
          <p:cNvSpPr txBox="1"/>
          <p:nvPr/>
        </p:nvSpPr>
        <p:spPr>
          <a:xfrm>
            <a:off x="6577581" y="1954862"/>
            <a:ext cx="184731" cy="369332"/>
          </a:xfrm>
          <a:prstGeom prst="rect">
            <a:avLst/>
          </a:prstGeom>
          <a:noFill/>
        </p:spPr>
        <p:txBody>
          <a:bodyPr wrap="none" rtlCol="0">
            <a:spAutoFit/>
          </a:bodyPr>
          <a:lstStyle/>
          <a:p>
            <a:endParaRPr lang="zh-CN" altLang="en-US" dirty="0"/>
          </a:p>
        </p:txBody>
      </p:sp>
      <p:pic>
        <p:nvPicPr>
          <p:cNvPr id="74" name="图片 73">
            <a:extLst>
              <a:ext uri="{FF2B5EF4-FFF2-40B4-BE49-F238E27FC236}">
                <a16:creationId xmlns:a16="http://schemas.microsoft.com/office/drawing/2014/main" id="{ED89FE64-E1E1-D374-8788-CBCD781C5D8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23132" y="3656077"/>
            <a:ext cx="974564" cy="1045681"/>
          </a:xfrm>
          <a:prstGeom prst="rect">
            <a:avLst/>
          </a:prstGeom>
        </p:spPr>
      </p:pic>
      <p:pic>
        <p:nvPicPr>
          <p:cNvPr id="84" name="图片 83">
            <a:extLst>
              <a:ext uri="{FF2B5EF4-FFF2-40B4-BE49-F238E27FC236}">
                <a16:creationId xmlns:a16="http://schemas.microsoft.com/office/drawing/2014/main" id="{DFD4B15D-2CD3-57D4-965D-F9324D7730D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534192" y="4918092"/>
            <a:ext cx="322326" cy="322326"/>
          </a:xfrm>
          <a:prstGeom prst="rect">
            <a:avLst/>
          </a:prstGeom>
        </p:spPr>
      </p:pic>
      <p:pic>
        <p:nvPicPr>
          <p:cNvPr id="99" name="图片 98">
            <a:extLst>
              <a:ext uri="{FF2B5EF4-FFF2-40B4-BE49-F238E27FC236}">
                <a16:creationId xmlns:a16="http://schemas.microsoft.com/office/drawing/2014/main" id="{1F737CB5-1D78-1A06-2400-1F39612948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28298" y="3791878"/>
            <a:ext cx="476355" cy="476355"/>
          </a:xfrm>
          <a:prstGeom prst="rect">
            <a:avLst/>
          </a:prstGeom>
        </p:spPr>
      </p:pic>
      <p:sp>
        <p:nvSpPr>
          <p:cNvPr id="100" name="文本框 99">
            <a:extLst>
              <a:ext uri="{FF2B5EF4-FFF2-40B4-BE49-F238E27FC236}">
                <a16:creationId xmlns:a16="http://schemas.microsoft.com/office/drawing/2014/main" id="{92F756EB-2160-7AA7-63DC-BCD8EA2716AB}"/>
              </a:ext>
            </a:extLst>
          </p:cNvPr>
          <p:cNvSpPr txBox="1"/>
          <p:nvPr/>
        </p:nvSpPr>
        <p:spPr>
          <a:xfrm>
            <a:off x="1993012" y="4268233"/>
            <a:ext cx="569387" cy="461665"/>
          </a:xfrm>
          <a:prstGeom prst="rect">
            <a:avLst/>
          </a:prstGeom>
          <a:noFill/>
        </p:spPr>
        <p:txBody>
          <a:bodyPr wrap="none" rtlCol="0">
            <a:spAutoFit/>
          </a:bodyPr>
          <a:lstStyle/>
          <a:p>
            <a:pPr algn="ctr"/>
            <a:r>
              <a:rPr lang="en-US" altLang="zh-CN" sz="1200" dirty="0">
                <a:latin typeface="Times New Roman" panose="02020603050405020304" pitchFamily="18" charset="0"/>
                <a:cs typeface="Times New Roman" panose="02020603050405020304" pitchFamily="18" charset="0"/>
              </a:rPr>
              <a:t>Data</a:t>
            </a:r>
            <a:br>
              <a:rPr lang="en-US" altLang="zh-CN" sz="1200" dirty="0">
                <a:latin typeface="Times New Roman" panose="02020603050405020304" pitchFamily="18" charset="0"/>
                <a:cs typeface="Times New Roman" panose="02020603050405020304" pitchFamily="18" charset="0"/>
              </a:rPr>
            </a:br>
            <a:r>
              <a:rPr lang="en-US" altLang="zh-CN" sz="1200" dirty="0">
                <a:latin typeface="Times New Roman" panose="02020603050405020304" pitchFamily="18" charset="0"/>
                <a:cs typeface="Times New Roman" panose="02020603050405020304" pitchFamily="18" charset="0"/>
              </a:rPr>
              <a:t>owner</a:t>
            </a:r>
            <a:endParaRPr lang="zh-CN" altLang="en-US" sz="1200" dirty="0">
              <a:latin typeface="Times New Roman" panose="02020603050405020304" pitchFamily="18" charset="0"/>
              <a:cs typeface="Times New Roman" panose="02020603050405020304" pitchFamily="18" charset="0"/>
            </a:endParaRPr>
          </a:p>
        </p:txBody>
      </p:sp>
      <p:sp>
        <p:nvSpPr>
          <p:cNvPr id="101" name="箭头: 右 100">
            <a:extLst>
              <a:ext uri="{FF2B5EF4-FFF2-40B4-BE49-F238E27FC236}">
                <a16:creationId xmlns:a16="http://schemas.microsoft.com/office/drawing/2014/main" id="{587CBF24-1CB3-EDE5-402F-E107AF0AF6B7}"/>
              </a:ext>
            </a:extLst>
          </p:cNvPr>
          <p:cNvSpPr/>
          <p:nvPr/>
        </p:nvSpPr>
        <p:spPr>
          <a:xfrm>
            <a:off x="2605668" y="4075618"/>
            <a:ext cx="343788" cy="236234"/>
          </a:xfrm>
          <a:prstGeom prst="rightArrow">
            <a:avLst/>
          </a:prstGeom>
          <a:solidFill>
            <a:srgbClr val="95A8D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9" name="文本框 108">
            <a:extLst>
              <a:ext uri="{FF2B5EF4-FFF2-40B4-BE49-F238E27FC236}">
                <a16:creationId xmlns:a16="http://schemas.microsoft.com/office/drawing/2014/main" id="{99C3B12C-7192-EB42-0F7A-1BDE8DBA5B91}"/>
              </a:ext>
            </a:extLst>
          </p:cNvPr>
          <p:cNvSpPr txBox="1"/>
          <p:nvPr/>
        </p:nvSpPr>
        <p:spPr>
          <a:xfrm>
            <a:off x="2308947" y="3663188"/>
            <a:ext cx="898003" cy="461665"/>
          </a:xfrm>
          <a:prstGeom prst="rect">
            <a:avLst/>
          </a:prstGeom>
          <a:noFill/>
        </p:spPr>
        <p:txBody>
          <a:bodyPr wrap="none" rtlCol="0">
            <a:spAutoFit/>
          </a:bodyPr>
          <a:lstStyle/>
          <a:p>
            <a:pPr algn="ctr"/>
            <a:r>
              <a:rPr lang="en-US" altLang="zh-CN" sz="1200" dirty="0">
                <a:latin typeface="Times New Roman" panose="02020603050405020304" pitchFamily="18" charset="0"/>
                <a:cs typeface="Times New Roman" panose="02020603050405020304" pitchFamily="18" charset="0"/>
              </a:rPr>
              <a:t>Ownership </a:t>
            </a:r>
          </a:p>
          <a:p>
            <a:pPr algn="ctr"/>
            <a:r>
              <a:rPr lang="en-US" altLang="zh-CN" sz="1200" dirty="0">
                <a:latin typeface="Times New Roman" panose="02020603050405020304" pitchFamily="18" charset="0"/>
                <a:cs typeface="Times New Roman" panose="02020603050405020304" pitchFamily="18" charset="0"/>
              </a:rPr>
              <a:t>protection</a:t>
            </a:r>
            <a:endParaRPr lang="zh-CN" altLang="en-US" sz="1200" dirty="0">
              <a:latin typeface="Times New Roman" panose="02020603050405020304" pitchFamily="18" charset="0"/>
              <a:cs typeface="Times New Roman" panose="02020603050405020304" pitchFamily="18" charset="0"/>
            </a:endParaRPr>
          </a:p>
        </p:txBody>
      </p:sp>
      <p:pic>
        <p:nvPicPr>
          <p:cNvPr id="114" name="图片 113">
            <a:extLst>
              <a:ext uri="{FF2B5EF4-FFF2-40B4-BE49-F238E27FC236}">
                <a16:creationId xmlns:a16="http://schemas.microsoft.com/office/drawing/2014/main" id="{43A5BD6F-36F0-3C68-B25B-480AE1D369B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259024" y="4918340"/>
            <a:ext cx="306113" cy="270792"/>
          </a:xfrm>
          <a:prstGeom prst="rect">
            <a:avLst/>
          </a:prstGeom>
        </p:spPr>
      </p:pic>
      <p:pic>
        <p:nvPicPr>
          <p:cNvPr id="116" name="图片 115">
            <a:extLst>
              <a:ext uri="{FF2B5EF4-FFF2-40B4-BE49-F238E27FC236}">
                <a16:creationId xmlns:a16="http://schemas.microsoft.com/office/drawing/2014/main" id="{30DF7F79-A82C-6023-E6CC-49AA237AC77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908432" y="1428017"/>
            <a:ext cx="1036762" cy="1112418"/>
          </a:xfrm>
          <a:prstGeom prst="rect">
            <a:avLst/>
          </a:prstGeom>
        </p:spPr>
      </p:pic>
      <p:sp>
        <p:nvSpPr>
          <p:cNvPr id="117" name="文本框 116">
            <a:extLst>
              <a:ext uri="{FF2B5EF4-FFF2-40B4-BE49-F238E27FC236}">
                <a16:creationId xmlns:a16="http://schemas.microsoft.com/office/drawing/2014/main" id="{A3061B71-3FFE-30EE-D24D-413DF50339C2}"/>
              </a:ext>
            </a:extLst>
          </p:cNvPr>
          <p:cNvSpPr txBox="1"/>
          <p:nvPr/>
        </p:nvSpPr>
        <p:spPr>
          <a:xfrm>
            <a:off x="3297684" y="4113777"/>
            <a:ext cx="274434" cy="307777"/>
          </a:xfrm>
          <a:prstGeom prst="rect">
            <a:avLst/>
          </a:prstGeom>
          <a:noFill/>
        </p:spPr>
        <p:txBody>
          <a:bodyPr wrap="none" rtlCol="0">
            <a:spAutoFit/>
          </a:bodyPr>
          <a:lstStyle/>
          <a:p>
            <a:r>
              <a:rPr lang="en-US" altLang="zh-CN" sz="1400" b="1" dirty="0"/>
              <a:t>-</a:t>
            </a:r>
            <a:endParaRPr lang="zh-CN" altLang="en-US" sz="1400" b="1" dirty="0"/>
          </a:p>
        </p:txBody>
      </p:sp>
      <p:sp>
        <p:nvSpPr>
          <p:cNvPr id="120" name="文本框 119">
            <a:extLst>
              <a:ext uri="{FF2B5EF4-FFF2-40B4-BE49-F238E27FC236}">
                <a16:creationId xmlns:a16="http://schemas.microsoft.com/office/drawing/2014/main" id="{E67DA391-3084-3F42-D2F0-6730DBBB64C0}"/>
              </a:ext>
            </a:extLst>
          </p:cNvPr>
          <p:cNvSpPr txBox="1"/>
          <p:nvPr/>
        </p:nvSpPr>
        <p:spPr>
          <a:xfrm>
            <a:off x="3714892" y="4210214"/>
            <a:ext cx="292068" cy="276999"/>
          </a:xfrm>
          <a:prstGeom prst="rect">
            <a:avLst/>
          </a:prstGeom>
          <a:noFill/>
        </p:spPr>
        <p:txBody>
          <a:bodyPr wrap="non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sp>
        <p:nvSpPr>
          <p:cNvPr id="11" name="文本框 10">
            <a:extLst>
              <a:ext uri="{FF2B5EF4-FFF2-40B4-BE49-F238E27FC236}">
                <a16:creationId xmlns:a16="http://schemas.microsoft.com/office/drawing/2014/main" id="{B7BA8C1C-258D-5712-8B8A-1C48D6334BFF}"/>
              </a:ext>
            </a:extLst>
          </p:cNvPr>
          <p:cNvSpPr txBox="1"/>
          <p:nvPr/>
        </p:nvSpPr>
        <p:spPr>
          <a:xfrm>
            <a:off x="3309560" y="4480540"/>
            <a:ext cx="2236965"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Prompt learning for verification</a:t>
            </a:r>
            <a:endParaRPr lang="zh-CN" altLang="en-US" sz="1200" dirty="0">
              <a:latin typeface="Times New Roman" panose="02020603050405020304" pitchFamily="18" charset="0"/>
              <a:cs typeface="Times New Roman" panose="02020603050405020304" pitchFamily="18" charset="0"/>
            </a:endParaRPr>
          </a:p>
        </p:txBody>
      </p:sp>
      <p:pic>
        <p:nvPicPr>
          <p:cNvPr id="33" name="图片 32">
            <a:extLst>
              <a:ext uri="{FF2B5EF4-FFF2-40B4-BE49-F238E27FC236}">
                <a16:creationId xmlns:a16="http://schemas.microsoft.com/office/drawing/2014/main" id="{09D42A28-B1CF-5696-193E-489241C485B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553179" y="5146149"/>
            <a:ext cx="212400" cy="212400"/>
          </a:xfrm>
          <a:prstGeom prst="rect">
            <a:avLst/>
          </a:prstGeom>
        </p:spPr>
      </p:pic>
      <p:pic>
        <p:nvPicPr>
          <p:cNvPr id="46" name="图片 45">
            <a:extLst>
              <a:ext uri="{FF2B5EF4-FFF2-40B4-BE49-F238E27FC236}">
                <a16:creationId xmlns:a16="http://schemas.microsoft.com/office/drawing/2014/main" id="{A6BB5789-1E16-035F-F818-86C3709F6C7B}"/>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784294" y="2794614"/>
            <a:ext cx="211998" cy="211998"/>
          </a:xfrm>
          <a:prstGeom prst="rect">
            <a:avLst/>
          </a:prstGeom>
        </p:spPr>
      </p:pic>
      <p:sp>
        <p:nvSpPr>
          <p:cNvPr id="16" name="文本框 15">
            <a:extLst>
              <a:ext uri="{FF2B5EF4-FFF2-40B4-BE49-F238E27FC236}">
                <a16:creationId xmlns:a16="http://schemas.microsoft.com/office/drawing/2014/main" id="{69C7A58A-07E1-C81D-CCA3-1B47B0CB6CB1}"/>
              </a:ext>
            </a:extLst>
          </p:cNvPr>
          <p:cNvSpPr txBox="1"/>
          <p:nvPr/>
        </p:nvSpPr>
        <p:spPr>
          <a:xfrm>
            <a:off x="9445133" y="2230794"/>
            <a:ext cx="2731081" cy="646331"/>
          </a:xfrm>
          <a:prstGeom prst="rect">
            <a:avLst/>
          </a:prstGeom>
          <a:noFill/>
        </p:spPr>
        <p:txBody>
          <a:bodyPr wrap="square">
            <a:spAutoFit/>
          </a:bodyPr>
          <a:lstStyle/>
          <a:p>
            <a:r>
              <a:rPr lang="en-US" altLang="zh-CN" sz="1800" dirty="0">
                <a:latin typeface="Times New Roman" panose="02020603050405020304" pitchFamily="18" charset="0"/>
                <a:cs typeface="Times New Roman" panose="02020603050405020304" pitchFamily="18" charset="0"/>
              </a:rPr>
              <a:t>based on adjacent </a:t>
            </a:r>
          </a:p>
          <a:p>
            <a:r>
              <a:rPr lang="en-US" altLang="zh-CN" sz="1800" dirty="0">
                <a:latin typeface="Times New Roman" panose="02020603050405020304" pitchFamily="18" charset="0"/>
                <a:cs typeface="Times New Roman" panose="02020603050405020304" pitchFamily="18" charset="0"/>
              </a:rPr>
              <a:t>topological correlations</a:t>
            </a:r>
            <a:endParaRPr lang="zh-CN" altLang="en-US" dirty="0"/>
          </a:p>
        </p:txBody>
      </p:sp>
      <p:sp>
        <p:nvSpPr>
          <p:cNvPr id="18" name="文本框 17">
            <a:extLst>
              <a:ext uri="{FF2B5EF4-FFF2-40B4-BE49-F238E27FC236}">
                <a16:creationId xmlns:a16="http://schemas.microsoft.com/office/drawing/2014/main" id="{8A394E6E-9DA3-4A8D-43E5-CD4CAF2AC73A}"/>
              </a:ext>
            </a:extLst>
          </p:cNvPr>
          <p:cNvSpPr txBox="1"/>
          <p:nvPr/>
        </p:nvSpPr>
        <p:spPr>
          <a:xfrm>
            <a:off x="3460066" y="4725549"/>
            <a:ext cx="1093020" cy="646331"/>
          </a:xfrm>
          <a:prstGeom prst="rect">
            <a:avLst/>
          </a:prstGeom>
          <a:noFill/>
        </p:spPr>
        <p:txBody>
          <a:bodyPr wrap="square">
            <a:spAutoFit/>
          </a:bodyPr>
          <a:lstStyle/>
          <a:p>
            <a:pPr algn="ctr"/>
            <a:r>
              <a:rPr lang="en-US" altLang="zh-CN" sz="1200" dirty="0">
                <a:latin typeface="Times New Roman" panose="02020603050405020304" pitchFamily="18" charset="0"/>
                <a:cs typeface="Times New Roman" panose="02020603050405020304" pitchFamily="18" charset="0"/>
              </a:rPr>
              <a:t>Cue-sensitive</a:t>
            </a:r>
          </a:p>
          <a:p>
            <a:pPr algn="ctr"/>
            <a:r>
              <a:rPr lang="en-US" altLang="zh-CN" sz="1200" dirty="0">
                <a:latin typeface="Times New Roman" panose="02020603050405020304" pitchFamily="18" charset="0"/>
                <a:cs typeface="Times New Roman" panose="02020603050405020304" pitchFamily="18" charset="0"/>
              </a:rPr>
              <a:t>imperceptible </a:t>
            </a:r>
          </a:p>
          <a:p>
            <a:pPr algn="ctr"/>
            <a:r>
              <a:rPr lang="en-US" altLang="zh-CN" sz="1200" dirty="0">
                <a:latin typeface="Times New Roman" panose="02020603050405020304" pitchFamily="18" charset="0"/>
                <a:cs typeface="Times New Roman" panose="02020603050405020304" pitchFamily="18" charset="0"/>
              </a:rPr>
              <a:t>subgraph</a:t>
            </a:r>
            <a:endParaRPr lang="zh-CN" altLang="en-US" sz="1200" dirty="0">
              <a:latin typeface="Times New Roman" panose="02020603050405020304" pitchFamily="18" charset="0"/>
              <a:cs typeface="Times New Roman" panose="02020603050405020304" pitchFamily="18" charset="0"/>
            </a:endParaRPr>
          </a:p>
        </p:txBody>
      </p:sp>
      <p:sp>
        <p:nvSpPr>
          <p:cNvPr id="4" name="文本框 3">
            <a:extLst>
              <a:ext uri="{FF2B5EF4-FFF2-40B4-BE49-F238E27FC236}">
                <a16:creationId xmlns:a16="http://schemas.microsoft.com/office/drawing/2014/main" id="{48C85250-EDAB-09FE-3C42-941EB1B2425C}"/>
              </a:ext>
            </a:extLst>
          </p:cNvPr>
          <p:cNvSpPr txBox="1"/>
          <p:nvPr/>
        </p:nvSpPr>
        <p:spPr>
          <a:xfrm>
            <a:off x="10138719" y="852616"/>
            <a:ext cx="1107996" cy="646331"/>
          </a:xfrm>
          <a:prstGeom prst="rect">
            <a:avLst/>
          </a:prstGeom>
          <a:noFill/>
        </p:spPr>
        <p:txBody>
          <a:bodyPr wrap="none" rtlCol="0">
            <a:spAutoFit/>
          </a:bodyPr>
          <a:lstStyle/>
          <a:p>
            <a:r>
              <a:rPr lang="zh-CN" altLang="en-US" dirty="0"/>
              <a:t>无损的</a:t>
            </a:r>
            <a:endParaRPr lang="en-US" altLang="zh-CN" dirty="0"/>
          </a:p>
          <a:p>
            <a:r>
              <a:rPr lang="zh-CN" altLang="en-US" dirty="0"/>
              <a:t>自适应的</a:t>
            </a:r>
            <a:endParaRPr lang="en-US" altLang="zh-CN" dirty="0"/>
          </a:p>
        </p:txBody>
      </p:sp>
    </p:spTree>
    <p:extLst>
      <p:ext uri="{BB962C8B-B14F-4D97-AF65-F5344CB8AC3E}">
        <p14:creationId xmlns:p14="http://schemas.microsoft.com/office/powerpoint/2010/main" val="206325828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79E9BE-CA5B-440B-4F1C-C2BA469C17CA}"/>
            </a:ext>
          </a:extLst>
        </p:cNvPr>
        <p:cNvGrpSpPr/>
        <p:nvPr/>
      </p:nvGrpSpPr>
      <p:grpSpPr>
        <a:xfrm>
          <a:off x="0" y="0"/>
          <a:ext cx="0" cy="0"/>
          <a:chOff x="0" y="0"/>
          <a:chExt cx="0" cy="0"/>
        </a:xfrm>
      </p:grpSpPr>
      <p:sp>
        <p:nvSpPr>
          <p:cNvPr id="33" name="矩形 32">
            <a:extLst>
              <a:ext uri="{FF2B5EF4-FFF2-40B4-BE49-F238E27FC236}">
                <a16:creationId xmlns:a16="http://schemas.microsoft.com/office/drawing/2014/main" id="{EAD34488-9587-32EC-D4DD-1554F2D0D724}"/>
              </a:ext>
            </a:extLst>
          </p:cNvPr>
          <p:cNvSpPr/>
          <p:nvPr/>
        </p:nvSpPr>
        <p:spPr>
          <a:xfrm>
            <a:off x="6574622" y="198469"/>
            <a:ext cx="5171614" cy="6659858"/>
          </a:xfrm>
          <a:prstGeom prst="rect">
            <a:avLst/>
          </a:prstGeom>
          <a:solidFill>
            <a:srgbClr val="EFF3E2"/>
          </a:solidFill>
          <a:ln>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200" dirty="0">
              <a:latin typeface="Times New Roman" panose="02020603050405020304" pitchFamily="18" charset="0"/>
              <a:cs typeface="Times New Roman" panose="02020603050405020304" pitchFamily="18" charset="0"/>
            </a:endParaRPr>
          </a:p>
        </p:txBody>
      </p:sp>
      <p:sp>
        <p:nvSpPr>
          <p:cNvPr id="377" name="矩形 376">
            <a:extLst>
              <a:ext uri="{FF2B5EF4-FFF2-40B4-BE49-F238E27FC236}">
                <a16:creationId xmlns:a16="http://schemas.microsoft.com/office/drawing/2014/main" id="{930EDD52-023D-7274-B07E-B5022552DC9A}"/>
              </a:ext>
            </a:extLst>
          </p:cNvPr>
          <p:cNvSpPr/>
          <p:nvPr/>
        </p:nvSpPr>
        <p:spPr>
          <a:xfrm>
            <a:off x="49216" y="2732268"/>
            <a:ext cx="6450141" cy="4125732"/>
          </a:xfrm>
          <a:prstGeom prst="rect">
            <a:avLst/>
          </a:prstGeom>
          <a:solidFill>
            <a:srgbClr val="E8F8F1"/>
          </a:solidFill>
          <a:ln>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07" name="矩形 906">
            <a:extLst>
              <a:ext uri="{FF2B5EF4-FFF2-40B4-BE49-F238E27FC236}">
                <a16:creationId xmlns:a16="http://schemas.microsoft.com/office/drawing/2014/main" id="{F4220207-052B-4E30-195F-F1CF42EAED0E}"/>
              </a:ext>
            </a:extLst>
          </p:cNvPr>
          <p:cNvSpPr/>
          <p:nvPr/>
        </p:nvSpPr>
        <p:spPr>
          <a:xfrm>
            <a:off x="49337" y="198142"/>
            <a:ext cx="6450141" cy="2340315"/>
          </a:xfrm>
          <a:prstGeom prst="rect">
            <a:avLst/>
          </a:prstGeom>
          <a:solidFill>
            <a:schemeClr val="accent4">
              <a:lumMod val="20000"/>
              <a:lumOff val="80000"/>
            </a:schemeClr>
          </a:solidFill>
          <a:ln>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3" name="梯形 102">
            <a:extLst>
              <a:ext uri="{FF2B5EF4-FFF2-40B4-BE49-F238E27FC236}">
                <a16:creationId xmlns:a16="http://schemas.microsoft.com/office/drawing/2014/main" id="{E8184569-6209-F004-E3B9-C50534CF3DFE}"/>
              </a:ext>
            </a:extLst>
          </p:cNvPr>
          <p:cNvSpPr/>
          <p:nvPr/>
        </p:nvSpPr>
        <p:spPr>
          <a:xfrm rot="16200000">
            <a:off x="1645072" y="538660"/>
            <a:ext cx="956934" cy="860629"/>
          </a:xfrm>
          <a:prstGeom prst="trapezoid">
            <a:avLst/>
          </a:prstGeom>
          <a:solidFill>
            <a:srgbClr val="F0F8FA"/>
          </a:solidFill>
          <a:ln>
            <a:solidFill>
              <a:srgbClr val="5FB5CD"/>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 name="Google Shape;303;p19">
            <a:extLst>
              <a:ext uri="{FF2B5EF4-FFF2-40B4-BE49-F238E27FC236}">
                <a16:creationId xmlns:a16="http://schemas.microsoft.com/office/drawing/2014/main" id="{56FBC2E7-63FB-8F88-AD24-94628958EE57}"/>
              </a:ext>
            </a:extLst>
          </p:cNvPr>
          <p:cNvSpPr/>
          <p:nvPr/>
        </p:nvSpPr>
        <p:spPr>
          <a:xfrm>
            <a:off x="1771904" y="816280"/>
            <a:ext cx="186031" cy="360549"/>
          </a:xfrm>
          <a:prstGeom prst="cube">
            <a:avLst>
              <a:gd name="adj" fmla="val 25000"/>
            </a:avLst>
          </a:prstGeom>
          <a:solidFill>
            <a:srgbClr val="EBF5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 name="Google Shape;116;p19">
            <a:extLst>
              <a:ext uri="{FF2B5EF4-FFF2-40B4-BE49-F238E27FC236}">
                <a16:creationId xmlns:a16="http://schemas.microsoft.com/office/drawing/2014/main" id="{8BA3FF43-A008-294D-91FE-42058F4E1F72}"/>
              </a:ext>
            </a:extLst>
          </p:cNvPr>
          <p:cNvSpPr/>
          <p:nvPr/>
        </p:nvSpPr>
        <p:spPr>
          <a:xfrm>
            <a:off x="2284155" y="640149"/>
            <a:ext cx="206145" cy="659197"/>
          </a:xfrm>
          <a:prstGeom prst="cube">
            <a:avLst>
              <a:gd name="adj" fmla="val 68741"/>
            </a:avLst>
          </a:prstGeom>
          <a:solidFill>
            <a:srgbClr val="EBF5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 name="Google Shape;303;p19">
            <a:extLst>
              <a:ext uri="{FF2B5EF4-FFF2-40B4-BE49-F238E27FC236}">
                <a16:creationId xmlns:a16="http://schemas.microsoft.com/office/drawing/2014/main" id="{AC985231-973C-A9F6-E076-0E2F6A907235}"/>
              </a:ext>
            </a:extLst>
          </p:cNvPr>
          <p:cNvSpPr/>
          <p:nvPr/>
        </p:nvSpPr>
        <p:spPr>
          <a:xfrm>
            <a:off x="2028030" y="711299"/>
            <a:ext cx="186030" cy="547620"/>
          </a:xfrm>
          <a:prstGeom prst="cube">
            <a:avLst>
              <a:gd name="adj" fmla="val 25000"/>
            </a:avLst>
          </a:prstGeom>
          <a:solidFill>
            <a:srgbClr val="EBF5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117" name="直接箭头连接符 116">
            <a:extLst>
              <a:ext uri="{FF2B5EF4-FFF2-40B4-BE49-F238E27FC236}">
                <a16:creationId xmlns:a16="http://schemas.microsoft.com/office/drawing/2014/main" id="{848DC262-B2E3-800F-7AF0-4408335E782B}"/>
              </a:ext>
            </a:extLst>
          </p:cNvPr>
          <p:cNvCxnSpPr>
            <a:cxnSpLocks/>
          </p:cNvCxnSpPr>
          <p:nvPr/>
        </p:nvCxnSpPr>
        <p:spPr>
          <a:xfrm>
            <a:off x="2620693" y="1015164"/>
            <a:ext cx="36467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43" name="文本框 342">
            <a:extLst>
              <a:ext uri="{FF2B5EF4-FFF2-40B4-BE49-F238E27FC236}">
                <a16:creationId xmlns:a16="http://schemas.microsoft.com/office/drawing/2014/main" id="{0210049F-0C4F-3BDF-4953-CBF117976E6E}"/>
              </a:ext>
            </a:extLst>
          </p:cNvPr>
          <p:cNvSpPr txBox="1"/>
          <p:nvPr/>
        </p:nvSpPr>
        <p:spPr>
          <a:xfrm>
            <a:off x="2558884" y="577140"/>
            <a:ext cx="548548" cy="461665"/>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Top-</a:t>
            </a:r>
            <a:r>
              <a:rPr lang="en-US" altLang="zh-CN" sz="1200" i="1" dirty="0">
                <a:latin typeface="Times New Roman" panose="02020603050405020304" pitchFamily="18" charset="0"/>
                <a:cs typeface="Times New Roman" panose="02020603050405020304" pitchFamily="18" charset="0"/>
              </a:rPr>
              <a:t>k</a:t>
            </a:r>
          </a:p>
          <a:p>
            <a:r>
              <a:rPr lang="en-US" altLang="zh-CN" sz="1200" dirty="0">
                <a:latin typeface="Times New Roman" panose="02020603050405020304" pitchFamily="18" charset="0"/>
                <a:cs typeface="Times New Roman" panose="02020603050405020304" pitchFamily="18" charset="0"/>
              </a:rPr>
              <a:t>score</a:t>
            </a:r>
            <a:r>
              <a:rPr lang="en-US" altLang="zh-CN" sz="1200" dirty="0">
                <a:solidFill>
                  <a:srgbClr val="FF0000"/>
                </a:solidFill>
                <a:latin typeface="Times New Roman" panose="02020603050405020304" pitchFamily="18" charset="0"/>
                <a:cs typeface="Times New Roman" panose="02020603050405020304" pitchFamily="18" charset="0"/>
              </a:rPr>
              <a:t> </a:t>
            </a:r>
          </a:p>
        </p:txBody>
      </p:sp>
      <p:sp>
        <p:nvSpPr>
          <p:cNvPr id="347" name="椭圆 346">
            <a:extLst>
              <a:ext uri="{FF2B5EF4-FFF2-40B4-BE49-F238E27FC236}">
                <a16:creationId xmlns:a16="http://schemas.microsoft.com/office/drawing/2014/main" id="{59299FFC-771B-31DD-0BA1-38F0E6CD6EB5}"/>
              </a:ext>
            </a:extLst>
          </p:cNvPr>
          <p:cNvSpPr/>
          <p:nvPr/>
        </p:nvSpPr>
        <p:spPr>
          <a:xfrm>
            <a:off x="3104615" y="921540"/>
            <a:ext cx="615641" cy="252039"/>
          </a:xfrm>
          <a:prstGeom prst="ellipse">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8" name="椭圆 347">
            <a:extLst>
              <a:ext uri="{FF2B5EF4-FFF2-40B4-BE49-F238E27FC236}">
                <a16:creationId xmlns:a16="http://schemas.microsoft.com/office/drawing/2014/main" id="{0A69193D-8EC9-5BA1-0050-F74A6A957E83}"/>
              </a:ext>
            </a:extLst>
          </p:cNvPr>
          <p:cNvSpPr/>
          <p:nvPr/>
        </p:nvSpPr>
        <p:spPr>
          <a:xfrm>
            <a:off x="3199101" y="968819"/>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349" name="椭圆 348">
            <a:extLst>
              <a:ext uri="{FF2B5EF4-FFF2-40B4-BE49-F238E27FC236}">
                <a16:creationId xmlns:a16="http://schemas.microsoft.com/office/drawing/2014/main" id="{9AC8BDAE-DD9B-9FAC-C65B-3CB26F3B693D}"/>
              </a:ext>
            </a:extLst>
          </p:cNvPr>
          <p:cNvSpPr/>
          <p:nvPr/>
        </p:nvSpPr>
        <p:spPr>
          <a:xfrm>
            <a:off x="3452152" y="968819"/>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350" name="文本框 349">
            <a:extLst>
              <a:ext uri="{FF2B5EF4-FFF2-40B4-BE49-F238E27FC236}">
                <a16:creationId xmlns:a16="http://schemas.microsoft.com/office/drawing/2014/main" id="{ED447DEC-D189-8303-A203-527D37309AFA}"/>
              </a:ext>
            </a:extLst>
          </p:cNvPr>
          <p:cNvSpPr txBox="1"/>
          <p:nvPr/>
        </p:nvSpPr>
        <p:spPr>
          <a:xfrm>
            <a:off x="2980883" y="1170706"/>
            <a:ext cx="942538"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Hard</a:t>
            </a:r>
            <a:r>
              <a:rPr lang="zh-CN" altLang="en-US" sz="1200" dirty="0">
                <a:latin typeface="Times New Roman" panose="02020603050405020304" pitchFamily="18" charset="0"/>
                <a:cs typeface="Times New Roman" panose="02020603050405020304" pitchFamily="18" charset="0"/>
              </a:rPr>
              <a:t> node</a:t>
            </a:r>
            <a:r>
              <a:rPr lang="en-US" altLang="zh-CN" sz="1200" dirty="0">
                <a:latin typeface="Times New Roman" panose="02020603050405020304" pitchFamily="18" charset="0"/>
                <a:cs typeface="Times New Roman" panose="02020603050405020304" pitchFamily="18" charset="0"/>
              </a:rPr>
              <a:t>s</a:t>
            </a:r>
            <a:r>
              <a:rPr lang="zh-CN" altLang="en-US" sz="1200" dirty="0">
                <a:latin typeface="Times New Roman" panose="02020603050405020304" pitchFamily="18" charset="0"/>
                <a:cs typeface="Times New Roman" panose="02020603050405020304" pitchFamily="18" charset="0"/>
              </a:rPr>
              <a:t> </a:t>
            </a:r>
            <a:endParaRPr lang="zh-CN" altLang="en-US" sz="1200" dirty="0"/>
          </a:p>
        </p:txBody>
      </p:sp>
      <p:cxnSp>
        <p:nvCxnSpPr>
          <p:cNvPr id="353" name="连接符: 肘形 352">
            <a:extLst>
              <a:ext uri="{FF2B5EF4-FFF2-40B4-BE49-F238E27FC236}">
                <a16:creationId xmlns:a16="http://schemas.microsoft.com/office/drawing/2014/main" id="{DCF280FC-A17E-F600-C2E5-AAC2DBB52CFA}"/>
              </a:ext>
            </a:extLst>
          </p:cNvPr>
          <p:cNvCxnSpPr>
            <a:cxnSpLocks/>
            <a:stCxn id="347" idx="0"/>
          </p:cNvCxnSpPr>
          <p:nvPr/>
        </p:nvCxnSpPr>
        <p:spPr>
          <a:xfrm rot="5400000" flipH="1" flipV="1">
            <a:off x="3642598" y="386674"/>
            <a:ext cx="304704" cy="765028"/>
          </a:xfrm>
          <a:prstGeom prst="bentConnector2">
            <a:avLst/>
          </a:prstGeom>
          <a:ln>
            <a:tailEnd type="triangle"/>
          </a:ln>
        </p:spPr>
        <p:style>
          <a:lnRef idx="3">
            <a:schemeClr val="dk1"/>
          </a:lnRef>
          <a:fillRef idx="0">
            <a:schemeClr val="dk1"/>
          </a:fillRef>
          <a:effectRef idx="2">
            <a:schemeClr val="dk1"/>
          </a:effectRef>
          <a:fontRef idx="minor">
            <a:schemeClr val="tx1"/>
          </a:fontRef>
        </p:style>
      </p:cxnSp>
      <p:cxnSp>
        <p:nvCxnSpPr>
          <p:cNvPr id="358" name="连接符: 肘形 357">
            <a:extLst>
              <a:ext uri="{FF2B5EF4-FFF2-40B4-BE49-F238E27FC236}">
                <a16:creationId xmlns:a16="http://schemas.microsoft.com/office/drawing/2014/main" id="{340A5FAC-F02C-7A5A-A362-45B2F323AB23}"/>
              </a:ext>
            </a:extLst>
          </p:cNvPr>
          <p:cNvCxnSpPr>
            <a:cxnSpLocks/>
            <a:stCxn id="350" idx="2"/>
          </p:cNvCxnSpPr>
          <p:nvPr/>
        </p:nvCxnSpPr>
        <p:spPr>
          <a:xfrm rot="16200000" flipH="1">
            <a:off x="3626140" y="1273717"/>
            <a:ext cx="374908" cy="722884"/>
          </a:xfrm>
          <a:prstGeom prst="bentConnector2">
            <a:avLst/>
          </a:prstGeom>
          <a:ln>
            <a:tailEnd type="triangle"/>
          </a:ln>
        </p:spPr>
        <p:style>
          <a:lnRef idx="3">
            <a:schemeClr val="dk1"/>
          </a:lnRef>
          <a:fillRef idx="0">
            <a:schemeClr val="dk1"/>
          </a:fillRef>
          <a:effectRef idx="2">
            <a:schemeClr val="dk1"/>
          </a:effectRef>
          <a:fontRef idx="minor">
            <a:schemeClr val="tx1"/>
          </a:fontRef>
        </p:style>
      </p:cxnSp>
      <p:cxnSp>
        <p:nvCxnSpPr>
          <p:cNvPr id="782" name="直接箭头连接符 781">
            <a:extLst>
              <a:ext uri="{FF2B5EF4-FFF2-40B4-BE49-F238E27FC236}">
                <a16:creationId xmlns:a16="http://schemas.microsoft.com/office/drawing/2014/main" id="{984A4567-218D-74F6-D258-EE26E1C04C82}"/>
              </a:ext>
            </a:extLst>
          </p:cNvPr>
          <p:cNvCxnSpPr>
            <a:cxnSpLocks/>
          </p:cNvCxnSpPr>
          <p:nvPr/>
        </p:nvCxnSpPr>
        <p:spPr>
          <a:xfrm>
            <a:off x="4693705" y="732685"/>
            <a:ext cx="273467" cy="16063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784" name="直接箭头连接符 783">
            <a:extLst>
              <a:ext uri="{FF2B5EF4-FFF2-40B4-BE49-F238E27FC236}">
                <a16:creationId xmlns:a16="http://schemas.microsoft.com/office/drawing/2014/main" id="{A85BAF4B-C351-BECD-458B-7FAEACE97FCF}"/>
              </a:ext>
            </a:extLst>
          </p:cNvPr>
          <p:cNvCxnSpPr>
            <a:cxnSpLocks/>
          </p:cNvCxnSpPr>
          <p:nvPr/>
        </p:nvCxnSpPr>
        <p:spPr>
          <a:xfrm flipV="1">
            <a:off x="4692774" y="1736549"/>
            <a:ext cx="267423" cy="6350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790" name="文本框 789">
            <a:extLst>
              <a:ext uri="{FF2B5EF4-FFF2-40B4-BE49-F238E27FC236}">
                <a16:creationId xmlns:a16="http://schemas.microsoft.com/office/drawing/2014/main" id="{412CAC4D-014C-A88D-358D-C2E029E0AF75}"/>
              </a:ext>
            </a:extLst>
          </p:cNvPr>
          <p:cNvSpPr txBox="1"/>
          <p:nvPr/>
        </p:nvSpPr>
        <p:spPr>
          <a:xfrm>
            <a:off x="1604631" y="1420016"/>
            <a:ext cx="979756" cy="461665"/>
          </a:xfrm>
          <a:prstGeom prst="rect">
            <a:avLst/>
          </a:prstGeom>
          <a:noFill/>
        </p:spPr>
        <p:txBody>
          <a:bodyPr wrap="none" rtlCol="0">
            <a:spAutoFit/>
          </a:bodyPr>
          <a:lstStyle/>
          <a:p>
            <a:pPr algn="ctr"/>
            <a:r>
              <a:rPr lang="en-US" altLang="zh-CN" sz="1200" dirty="0">
                <a:latin typeface="Times New Roman" panose="02020603050405020304" pitchFamily="18" charset="0"/>
                <a:cs typeface="Times New Roman" panose="02020603050405020304" pitchFamily="18" charset="0"/>
              </a:rPr>
              <a:t>Surrogate </a:t>
            </a:r>
          </a:p>
          <a:p>
            <a:pPr algn="ctr"/>
            <a:r>
              <a:rPr lang="en-US" altLang="zh-CN" sz="1200" dirty="0">
                <a:latin typeface="Times New Roman" panose="02020603050405020304" pitchFamily="18" charset="0"/>
                <a:cs typeface="Times New Roman" panose="02020603050405020304" pitchFamily="18" charset="0"/>
              </a:rPr>
              <a:t>GNN model </a:t>
            </a:r>
            <a:endParaRPr lang="zh-CN" altLang="en-US" sz="1200" dirty="0">
              <a:latin typeface="Times New Roman" panose="02020603050405020304" pitchFamily="18" charset="0"/>
              <a:cs typeface="Times New Roman" panose="02020603050405020304" pitchFamily="18" charset="0"/>
            </a:endParaRPr>
          </a:p>
        </p:txBody>
      </p:sp>
      <p:sp>
        <p:nvSpPr>
          <p:cNvPr id="797" name="Google Shape;116;p19">
            <a:extLst>
              <a:ext uri="{FF2B5EF4-FFF2-40B4-BE49-F238E27FC236}">
                <a16:creationId xmlns:a16="http://schemas.microsoft.com/office/drawing/2014/main" id="{A36EFFFA-F6D5-8B67-503A-9F5D5F2F03CD}"/>
              </a:ext>
            </a:extLst>
          </p:cNvPr>
          <p:cNvSpPr/>
          <p:nvPr/>
        </p:nvSpPr>
        <p:spPr>
          <a:xfrm>
            <a:off x="4175034" y="317539"/>
            <a:ext cx="206145" cy="659197"/>
          </a:xfrm>
          <a:prstGeom prst="cube">
            <a:avLst>
              <a:gd name="adj" fmla="val 68741"/>
            </a:avLst>
          </a:prstGeom>
          <a:solidFill>
            <a:srgbClr val="E2F0D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8" name="Google Shape;303;p19">
            <a:extLst>
              <a:ext uri="{FF2B5EF4-FFF2-40B4-BE49-F238E27FC236}">
                <a16:creationId xmlns:a16="http://schemas.microsoft.com/office/drawing/2014/main" id="{97405F50-1ED1-5E99-A8C2-CB25A18CBE45}"/>
              </a:ext>
            </a:extLst>
          </p:cNvPr>
          <p:cNvSpPr/>
          <p:nvPr/>
        </p:nvSpPr>
        <p:spPr>
          <a:xfrm>
            <a:off x="4323379" y="405876"/>
            <a:ext cx="206145" cy="480531"/>
          </a:xfrm>
          <a:prstGeom prst="cube">
            <a:avLst>
              <a:gd name="adj" fmla="val 25000"/>
            </a:avLst>
          </a:prstGeom>
          <a:solidFill>
            <a:srgbClr val="E2F0D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9" name="Google Shape;116;p19">
            <a:extLst>
              <a:ext uri="{FF2B5EF4-FFF2-40B4-BE49-F238E27FC236}">
                <a16:creationId xmlns:a16="http://schemas.microsoft.com/office/drawing/2014/main" id="{969A365B-978B-904E-D45A-3ABB30DAECA5}"/>
              </a:ext>
            </a:extLst>
          </p:cNvPr>
          <p:cNvSpPr/>
          <p:nvPr/>
        </p:nvSpPr>
        <p:spPr>
          <a:xfrm>
            <a:off x="4423580" y="317538"/>
            <a:ext cx="206145" cy="659197"/>
          </a:xfrm>
          <a:prstGeom prst="cube">
            <a:avLst>
              <a:gd name="adj" fmla="val 68741"/>
            </a:avLst>
          </a:prstGeom>
          <a:solidFill>
            <a:srgbClr val="E2F0D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0" name="Google Shape;116;p19">
            <a:extLst>
              <a:ext uri="{FF2B5EF4-FFF2-40B4-BE49-F238E27FC236}">
                <a16:creationId xmlns:a16="http://schemas.microsoft.com/office/drawing/2014/main" id="{4C1C776E-20E6-B49B-33C3-9FCDA11F8380}"/>
              </a:ext>
            </a:extLst>
          </p:cNvPr>
          <p:cNvSpPr/>
          <p:nvPr/>
        </p:nvSpPr>
        <p:spPr>
          <a:xfrm>
            <a:off x="4176361" y="1434845"/>
            <a:ext cx="206145" cy="659197"/>
          </a:xfrm>
          <a:prstGeom prst="cube">
            <a:avLst>
              <a:gd name="adj" fmla="val 68741"/>
            </a:avLst>
          </a:prstGeom>
          <a:solidFill>
            <a:schemeClr val="accent4">
              <a:lumMod val="40000"/>
              <a:lumOff val="6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1" name="Google Shape;303;p19">
            <a:extLst>
              <a:ext uri="{FF2B5EF4-FFF2-40B4-BE49-F238E27FC236}">
                <a16:creationId xmlns:a16="http://schemas.microsoft.com/office/drawing/2014/main" id="{31F93098-864E-A7BD-BB62-1C3EEAD7C52F}"/>
              </a:ext>
            </a:extLst>
          </p:cNvPr>
          <p:cNvSpPr/>
          <p:nvPr/>
        </p:nvSpPr>
        <p:spPr>
          <a:xfrm>
            <a:off x="4324706" y="1523182"/>
            <a:ext cx="206145" cy="480531"/>
          </a:xfrm>
          <a:prstGeom prst="cube">
            <a:avLst>
              <a:gd name="adj" fmla="val 25000"/>
            </a:avLst>
          </a:prstGeom>
          <a:solidFill>
            <a:schemeClr val="accent4">
              <a:lumMod val="40000"/>
              <a:lumOff val="6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2" name="Google Shape;116;p19">
            <a:extLst>
              <a:ext uri="{FF2B5EF4-FFF2-40B4-BE49-F238E27FC236}">
                <a16:creationId xmlns:a16="http://schemas.microsoft.com/office/drawing/2014/main" id="{5BD91EE8-A194-80C2-6F63-C80E81FFBC6F}"/>
              </a:ext>
            </a:extLst>
          </p:cNvPr>
          <p:cNvSpPr/>
          <p:nvPr/>
        </p:nvSpPr>
        <p:spPr>
          <a:xfrm>
            <a:off x="4424907" y="1434844"/>
            <a:ext cx="206145" cy="659197"/>
          </a:xfrm>
          <a:prstGeom prst="cube">
            <a:avLst>
              <a:gd name="adj" fmla="val 68741"/>
            </a:avLst>
          </a:prstGeom>
          <a:solidFill>
            <a:schemeClr val="accent4">
              <a:lumMod val="40000"/>
              <a:lumOff val="6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831" name="直接箭头连接符 830">
            <a:extLst>
              <a:ext uri="{FF2B5EF4-FFF2-40B4-BE49-F238E27FC236}">
                <a16:creationId xmlns:a16="http://schemas.microsoft.com/office/drawing/2014/main" id="{04FAC50B-ED0F-B2C0-7244-F56242300871}"/>
              </a:ext>
            </a:extLst>
          </p:cNvPr>
          <p:cNvCxnSpPr>
            <a:cxnSpLocks/>
          </p:cNvCxnSpPr>
          <p:nvPr/>
        </p:nvCxnSpPr>
        <p:spPr>
          <a:xfrm>
            <a:off x="1402181" y="994391"/>
            <a:ext cx="26269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837" name="文本框 836">
            <a:extLst>
              <a:ext uri="{FF2B5EF4-FFF2-40B4-BE49-F238E27FC236}">
                <a16:creationId xmlns:a16="http://schemas.microsoft.com/office/drawing/2014/main" id="{118EEDA4-F879-75CC-0114-C08788271B88}"/>
              </a:ext>
            </a:extLst>
          </p:cNvPr>
          <p:cNvSpPr txBox="1"/>
          <p:nvPr/>
        </p:nvSpPr>
        <p:spPr>
          <a:xfrm>
            <a:off x="3829500" y="939138"/>
            <a:ext cx="1379171" cy="461665"/>
          </a:xfrm>
          <a:prstGeom prst="rect">
            <a:avLst/>
          </a:prstGeom>
          <a:noFill/>
        </p:spPr>
        <p:txBody>
          <a:bodyPr wrap="square">
            <a:spAutoFit/>
          </a:bodyPr>
          <a:lstStyle/>
          <a:p>
            <a:pPr algn="ctr"/>
            <a:r>
              <a:rPr lang="en-US" altLang="zh-CN" sz="1200" dirty="0">
                <a:latin typeface="Times New Roman" panose="02020603050405020304" pitchFamily="18" charset="0"/>
                <a:cs typeface="Times New Roman" panose="02020603050405020304" pitchFamily="18" charset="0"/>
              </a:rPr>
              <a:t>Semantic node sampler</a:t>
            </a:r>
            <a:endParaRPr lang="zh-CN" altLang="en-US" sz="1200" dirty="0">
              <a:latin typeface="Times New Roman" panose="02020603050405020304" pitchFamily="18" charset="0"/>
              <a:cs typeface="Times New Roman" panose="02020603050405020304" pitchFamily="18" charset="0"/>
            </a:endParaRPr>
          </a:p>
        </p:txBody>
      </p:sp>
      <p:sp>
        <p:nvSpPr>
          <p:cNvPr id="840" name="文本框 839">
            <a:extLst>
              <a:ext uri="{FF2B5EF4-FFF2-40B4-BE49-F238E27FC236}">
                <a16:creationId xmlns:a16="http://schemas.microsoft.com/office/drawing/2014/main" id="{5084EEE0-C4AD-B55D-7A7A-7CE56A2887C9}"/>
              </a:ext>
            </a:extLst>
          </p:cNvPr>
          <p:cNvSpPr txBox="1"/>
          <p:nvPr/>
        </p:nvSpPr>
        <p:spPr>
          <a:xfrm>
            <a:off x="3921394" y="2093416"/>
            <a:ext cx="1277288" cy="461665"/>
          </a:xfrm>
          <a:prstGeom prst="rect">
            <a:avLst/>
          </a:prstGeom>
          <a:noFill/>
        </p:spPr>
        <p:txBody>
          <a:bodyPr wrap="square">
            <a:spAutoFit/>
          </a:bodyPr>
          <a:lstStyle/>
          <a:p>
            <a:pPr algn="ctr"/>
            <a:r>
              <a:rPr lang="en-US" altLang="zh-CN" sz="1200" dirty="0">
                <a:latin typeface="Times New Roman" panose="02020603050405020304" pitchFamily="18" charset="0"/>
                <a:cs typeface="Times New Roman" panose="02020603050405020304" pitchFamily="18" charset="0"/>
              </a:rPr>
              <a:t>Structure-aware edge filter</a:t>
            </a:r>
            <a:endParaRPr lang="zh-CN" altLang="en-US" sz="1200" dirty="0">
              <a:latin typeface="Times New Roman" panose="02020603050405020304" pitchFamily="18" charset="0"/>
              <a:cs typeface="Times New Roman" panose="02020603050405020304" pitchFamily="18" charset="0"/>
            </a:endParaRPr>
          </a:p>
        </p:txBody>
      </p:sp>
      <p:sp>
        <p:nvSpPr>
          <p:cNvPr id="844" name="文本框 843">
            <a:extLst>
              <a:ext uri="{FF2B5EF4-FFF2-40B4-BE49-F238E27FC236}">
                <a16:creationId xmlns:a16="http://schemas.microsoft.com/office/drawing/2014/main" id="{418C5D39-085A-C4BB-B0B8-A754250D80D1}"/>
              </a:ext>
            </a:extLst>
          </p:cNvPr>
          <p:cNvSpPr txBox="1"/>
          <p:nvPr/>
        </p:nvSpPr>
        <p:spPr>
          <a:xfrm>
            <a:off x="182115" y="1451730"/>
            <a:ext cx="1088760"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Original graph</a:t>
            </a:r>
            <a:endParaRPr lang="zh-CN" altLang="en-US" sz="1200" dirty="0">
              <a:latin typeface="Times New Roman" panose="02020603050405020304" pitchFamily="18" charset="0"/>
              <a:cs typeface="Times New Roman" panose="02020603050405020304" pitchFamily="18" charset="0"/>
            </a:endParaRPr>
          </a:p>
        </p:txBody>
      </p:sp>
      <p:sp>
        <p:nvSpPr>
          <p:cNvPr id="848" name="文本框 847">
            <a:extLst>
              <a:ext uri="{FF2B5EF4-FFF2-40B4-BE49-F238E27FC236}">
                <a16:creationId xmlns:a16="http://schemas.microsoft.com/office/drawing/2014/main" id="{1D84DD90-B515-225A-DD53-2F7C0DF83B01}"/>
              </a:ext>
            </a:extLst>
          </p:cNvPr>
          <p:cNvSpPr txBox="1"/>
          <p:nvPr/>
        </p:nvSpPr>
        <p:spPr>
          <a:xfrm>
            <a:off x="-15929" y="-52396"/>
            <a:ext cx="4000468" cy="276999"/>
          </a:xfrm>
          <a:prstGeom prst="rect">
            <a:avLst/>
          </a:prstGeom>
          <a:noFill/>
        </p:spPr>
        <p:txBody>
          <a:bodyPr wrap="square" rtlCol="0">
            <a:spAutoFit/>
          </a:bodyPr>
          <a:lstStyle/>
          <a:p>
            <a:r>
              <a:rPr lang="en-US" altLang="zh-CN" sz="1200" b="1" dirty="0">
                <a:latin typeface="Times New Roman" panose="02020603050405020304" pitchFamily="18" charset="0"/>
                <a:cs typeface="Times New Roman" panose="02020603050405020304" pitchFamily="18" charset="0"/>
              </a:rPr>
              <a:t>a) Context-aware stable region selection</a:t>
            </a:r>
          </a:p>
        </p:txBody>
      </p:sp>
      <p:sp>
        <p:nvSpPr>
          <p:cNvPr id="856" name="文本框 855">
            <a:extLst>
              <a:ext uri="{FF2B5EF4-FFF2-40B4-BE49-F238E27FC236}">
                <a16:creationId xmlns:a16="http://schemas.microsoft.com/office/drawing/2014/main" id="{27D1D8DC-B81D-84A1-D655-2C6A06FBCB45}"/>
              </a:ext>
            </a:extLst>
          </p:cNvPr>
          <p:cNvSpPr txBox="1"/>
          <p:nvPr/>
        </p:nvSpPr>
        <p:spPr>
          <a:xfrm>
            <a:off x="4803939" y="1807189"/>
            <a:ext cx="2011126" cy="461665"/>
          </a:xfrm>
          <a:prstGeom prst="rect">
            <a:avLst/>
          </a:prstGeom>
          <a:noFill/>
        </p:spPr>
        <p:txBody>
          <a:bodyPr wrap="square">
            <a:spAutoFit/>
          </a:bodyPr>
          <a:lstStyle/>
          <a:p>
            <a:pPr algn="ctr"/>
            <a:r>
              <a:rPr lang="en-US" altLang="zh-CN" sz="1200" dirty="0">
                <a:latin typeface="Times New Roman" panose="02020603050405020304" pitchFamily="18" charset="0"/>
                <a:cs typeface="Times New Roman" panose="02020603050405020304" pitchFamily="18" charset="0"/>
              </a:rPr>
              <a:t> Stable</a:t>
            </a:r>
          </a:p>
          <a:p>
            <a:pPr algn="ctr"/>
            <a:r>
              <a:rPr lang="en-US" altLang="zh-CN" sz="1200" dirty="0">
                <a:latin typeface="Times New Roman" panose="02020603050405020304" pitchFamily="18" charset="0"/>
                <a:cs typeface="Times New Roman" panose="02020603050405020304" pitchFamily="18" charset="0"/>
              </a:rPr>
              <a:t>region selection</a:t>
            </a:r>
            <a:endParaRPr lang="zh-CN" altLang="en-US" sz="1200" dirty="0">
              <a:latin typeface="Times New Roman" panose="02020603050405020304" pitchFamily="18" charset="0"/>
              <a:cs typeface="Times New Roman" panose="02020603050405020304" pitchFamily="18" charset="0"/>
            </a:endParaRPr>
          </a:p>
        </p:txBody>
      </p:sp>
      <p:sp>
        <p:nvSpPr>
          <p:cNvPr id="858" name="文本框 857">
            <a:extLst>
              <a:ext uri="{FF2B5EF4-FFF2-40B4-BE49-F238E27FC236}">
                <a16:creationId xmlns:a16="http://schemas.microsoft.com/office/drawing/2014/main" id="{3E10FF9E-0E7B-9871-E627-48171D62DBEE}"/>
              </a:ext>
            </a:extLst>
          </p:cNvPr>
          <p:cNvSpPr txBox="1"/>
          <p:nvPr/>
        </p:nvSpPr>
        <p:spPr>
          <a:xfrm>
            <a:off x="3322108" y="182877"/>
            <a:ext cx="829699" cy="461665"/>
          </a:xfrm>
          <a:prstGeom prst="rect">
            <a:avLst/>
          </a:prstGeom>
          <a:noFill/>
        </p:spPr>
        <p:txBody>
          <a:bodyPr wrap="square">
            <a:spAutoFit/>
          </a:bodyPr>
          <a:lstStyle/>
          <a:p>
            <a:pPr algn="ctr"/>
            <a:r>
              <a:rPr lang="en-US" altLang="zh-CN" sz="1200" dirty="0">
                <a:latin typeface="Times New Roman" panose="02020603050405020304" pitchFamily="18" charset="0"/>
                <a:cs typeface="Times New Roman" panose="02020603050405020304" pitchFamily="18" charset="0"/>
              </a:rPr>
              <a:t>Semantic </a:t>
            </a:r>
          </a:p>
          <a:p>
            <a:pPr algn="ctr"/>
            <a:r>
              <a:rPr lang="en-US" altLang="zh-CN" sz="1200" dirty="0">
                <a:latin typeface="Times New Roman" panose="02020603050405020304" pitchFamily="18" charset="0"/>
                <a:cs typeface="Times New Roman" panose="02020603050405020304" pitchFamily="18" charset="0"/>
              </a:rPr>
              <a:t>similarity</a:t>
            </a:r>
            <a:endParaRPr lang="zh-CN" altLang="en-US" sz="1200" dirty="0">
              <a:latin typeface="Times New Roman" panose="02020603050405020304" pitchFamily="18" charset="0"/>
              <a:cs typeface="Times New Roman" panose="02020603050405020304" pitchFamily="18" charset="0"/>
            </a:endParaRPr>
          </a:p>
        </p:txBody>
      </p:sp>
      <p:sp>
        <p:nvSpPr>
          <p:cNvPr id="860" name="文本框 859">
            <a:extLst>
              <a:ext uri="{FF2B5EF4-FFF2-40B4-BE49-F238E27FC236}">
                <a16:creationId xmlns:a16="http://schemas.microsoft.com/office/drawing/2014/main" id="{680246B6-546E-E7ED-567A-EC7026DFBDD7}"/>
              </a:ext>
            </a:extLst>
          </p:cNvPr>
          <p:cNvSpPr txBox="1"/>
          <p:nvPr/>
        </p:nvSpPr>
        <p:spPr>
          <a:xfrm>
            <a:off x="3169413" y="1800051"/>
            <a:ext cx="971968" cy="461665"/>
          </a:xfrm>
          <a:prstGeom prst="rect">
            <a:avLst/>
          </a:prstGeom>
          <a:noFill/>
        </p:spPr>
        <p:txBody>
          <a:bodyPr wrap="square">
            <a:spAutoFit/>
          </a:bodyPr>
          <a:lstStyle/>
          <a:p>
            <a:pPr algn="ctr"/>
            <a:r>
              <a:rPr lang="en-US" altLang="zh-CN" sz="1200" dirty="0">
                <a:latin typeface="Times New Roman" panose="02020603050405020304" pitchFamily="18" charset="0"/>
                <a:cs typeface="Times New Roman" panose="02020603050405020304" pitchFamily="18" charset="0"/>
              </a:rPr>
              <a:t>Structural  consistency</a:t>
            </a:r>
            <a:endParaRPr lang="zh-CN" altLang="en-US" sz="1200" dirty="0">
              <a:latin typeface="Times New Roman" panose="02020603050405020304" pitchFamily="18" charset="0"/>
              <a:cs typeface="Times New Roman" panose="02020603050405020304" pitchFamily="18" charset="0"/>
            </a:endParaRPr>
          </a:p>
        </p:txBody>
      </p:sp>
      <p:pic>
        <p:nvPicPr>
          <p:cNvPr id="869" name="图片 868">
            <a:extLst>
              <a:ext uri="{FF2B5EF4-FFF2-40B4-BE49-F238E27FC236}">
                <a16:creationId xmlns:a16="http://schemas.microsoft.com/office/drawing/2014/main" id="{F7612F67-9180-EC33-5411-5761CCCB6E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1288" y="3942513"/>
            <a:ext cx="893269" cy="958453"/>
          </a:xfrm>
          <a:prstGeom prst="rect">
            <a:avLst/>
          </a:prstGeom>
        </p:spPr>
      </p:pic>
      <p:cxnSp>
        <p:nvCxnSpPr>
          <p:cNvPr id="913" name="直接箭头连接符 912">
            <a:extLst>
              <a:ext uri="{FF2B5EF4-FFF2-40B4-BE49-F238E27FC236}">
                <a16:creationId xmlns:a16="http://schemas.microsoft.com/office/drawing/2014/main" id="{61307C0C-9FA3-3489-1A42-1C162F263B41}"/>
              </a:ext>
            </a:extLst>
          </p:cNvPr>
          <p:cNvCxnSpPr>
            <a:cxnSpLocks/>
          </p:cNvCxnSpPr>
          <p:nvPr/>
        </p:nvCxnSpPr>
        <p:spPr>
          <a:xfrm>
            <a:off x="1236887" y="4488293"/>
            <a:ext cx="27530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931" name="直接连接符 930">
            <a:extLst>
              <a:ext uri="{FF2B5EF4-FFF2-40B4-BE49-F238E27FC236}">
                <a16:creationId xmlns:a16="http://schemas.microsoft.com/office/drawing/2014/main" id="{044F946B-8BFD-A8BF-B39C-C6FA4B14885B}"/>
              </a:ext>
            </a:extLst>
          </p:cNvPr>
          <p:cNvCxnSpPr>
            <a:cxnSpLocks/>
            <a:stCxn id="935" idx="2"/>
            <a:endCxn id="932" idx="6"/>
          </p:cNvCxnSpPr>
          <p:nvPr/>
        </p:nvCxnSpPr>
        <p:spPr>
          <a:xfrm flipH="1">
            <a:off x="2001697" y="4591586"/>
            <a:ext cx="87444" cy="7257"/>
          </a:xfrm>
          <a:prstGeom prst="line">
            <a:avLst/>
          </a:prstGeom>
          <a:ln w="19050">
            <a:solidFill>
              <a:srgbClr val="00B050"/>
            </a:solidFill>
          </a:ln>
        </p:spPr>
        <p:style>
          <a:lnRef idx="2">
            <a:schemeClr val="dk1"/>
          </a:lnRef>
          <a:fillRef idx="0">
            <a:schemeClr val="dk1"/>
          </a:fillRef>
          <a:effectRef idx="1">
            <a:schemeClr val="dk1"/>
          </a:effectRef>
          <a:fontRef idx="minor">
            <a:schemeClr val="tx1"/>
          </a:fontRef>
        </p:style>
      </p:cxnSp>
      <p:sp>
        <p:nvSpPr>
          <p:cNvPr id="932" name="椭圆 931">
            <a:extLst>
              <a:ext uri="{FF2B5EF4-FFF2-40B4-BE49-F238E27FC236}">
                <a16:creationId xmlns:a16="http://schemas.microsoft.com/office/drawing/2014/main" id="{6FAF81D2-17D4-132A-B77B-AEB58DFD0917}"/>
              </a:ext>
            </a:extLst>
          </p:cNvPr>
          <p:cNvSpPr/>
          <p:nvPr/>
        </p:nvSpPr>
        <p:spPr>
          <a:xfrm>
            <a:off x="1923725" y="4559857"/>
            <a:ext cx="77972" cy="77972"/>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33" name="直接连接符 932">
            <a:extLst>
              <a:ext uri="{FF2B5EF4-FFF2-40B4-BE49-F238E27FC236}">
                <a16:creationId xmlns:a16="http://schemas.microsoft.com/office/drawing/2014/main" id="{684A1A3A-4783-9803-865A-6894335FC963}"/>
              </a:ext>
            </a:extLst>
          </p:cNvPr>
          <p:cNvCxnSpPr>
            <a:cxnSpLocks/>
            <a:stCxn id="935" idx="0"/>
            <a:endCxn id="934" idx="5"/>
          </p:cNvCxnSpPr>
          <p:nvPr/>
        </p:nvCxnSpPr>
        <p:spPr>
          <a:xfrm flipH="1" flipV="1">
            <a:off x="2040624" y="4488293"/>
            <a:ext cx="87503" cy="64307"/>
          </a:xfrm>
          <a:prstGeom prst="line">
            <a:avLst/>
          </a:prstGeom>
          <a:ln w="19050">
            <a:solidFill>
              <a:srgbClr val="00B050"/>
            </a:solidFill>
          </a:ln>
        </p:spPr>
        <p:style>
          <a:lnRef idx="2">
            <a:schemeClr val="dk1"/>
          </a:lnRef>
          <a:fillRef idx="0">
            <a:schemeClr val="dk1"/>
          </a:fillRef>
          <a:effectRef idx="1">
            <a:schemeClr val="dk1"/>
          </a:effectRef>
          <a:fontRef idx="minor">
            <a:schemeClr val="tx1"/>
          </a:fontRef>
        </p:style>
      </p:cxnSp>
      <p:sp>
        <p:nvSpPr>
          <p:cNvPr id="934" name="椭圆 933">
            <a:extLst>
              <a:ext uri="{FF2B5EF4-FFF2-40B4-BE49-F238E27FC236}">
                <a16:creationId xmlns:a16="http://schemas.microsoft.com/office/drawing/2014/main" id="{8537BC32-3749-FB71-88A7-7D1454810772}"/>
              </a:ext>
            </a:extLst>
          </p:cNvPr>
          <p:cNvSpPr/>
          <p:nvPr/>
        </p:nvSpPr>
        <p:spPr>
          <a:xfrm>
            <a:off x="1974071" y="4421740"/>
            <a:ext cx="77972" cy="77972"/>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5" name="椭圆 934">
            <a:extLst>
              <a:ext uri="{FF2B5EF4-FFF2-40B4-BE49-F238E27FC236}">
                <a16:creationId xmlns:a16="http://schemas.microsoft.com/office/drawing/2014/main" id="{16CA15A9-458A-DEFB-B62F-6593EE079E7F}"/>
              </a:ext>
            </a:extLst>
          </p:cNvPr>
          <p:cNvSpPr/>
          <p:nvPr/>
        </p:nvSpPr>
        <p:spPr>
          <a:xfrm>
            <a:off x="2089141" y="4552600"/>
            <a:ext cx="77972" cy="77972"/>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8" name="椭圆 937">
            <a:extLst>
              <a:ext uri="{FF2B5EF4-FFF2-40B4-BE49-F238E27FC236}">
                <a16:creationId xmlns:a16="http://schemas.microsoft.com/office/drawing/2014/main" id="{DBA44199-B304-D6F9-2555-B1353AE4176B}"/>
              </a:ext>
            </a:extLst>
          </p:cNvPr>
          <p:cNvSpPr/>
          <p:nvPr/>
        </p:nvSpPr>
        <p:spPr>
          <a:xfrm>
            <a:off x="1868615" y="4388380"/>
            <a:ext cx="326220" cy="326725"/>
          </a:xfrm>
          <a:prstGeom prst="ellipse">
            <a:avLst/>
          </a:prstGeom>
          <a:noFill/>
          <a:ln>
            <a:solidFill>
              <a:srgbClr val="00B050"/>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9" name="文本框 938">
            <a:extLst>
              <a:ext uri="{FF2B5EF4-FFF2-40B4-BE49-F238E27FC236}">
                <a16:creationId xmlns:a16="http://schemas.microsoft.com/office/drawing/2014/main" id="{343004A3-B713-124F-2FDF-FFF789566F77}"/>
              </a:ext>
            </a:extLst>
          </p:cNvPr>
          <p:cNvSpPr txBox="1"/>
          <p:nvPr/>
        </p:nvSpPr>
        <p:spPr>
          <a:xfrm>
            <a:off x="1867326" y="4050057"/>
            <a:ext cx="389850" cy="461665"/>
          </a:xfrm>
          <a:prstGeom prst="rect">
            <a:avLst/>
          </a:prstGeom>
          <a:noFill/>
        </p:spPr>
        <p:txBody>
          <a:bodyPr wrap="square" rtlCol="0">
            <a:spAutoFit/>
          </a:bodyPr>
          <a:lstStyle/>
          <a:p>
            <a:r>
              <a:rPr lang="en-US" altLang="zh-CN" sz="2400" dirty="0"/>
              <a:t>+</a:t>
            </a:r>
            <a:endParaRPr lang="zh-CN" altLang="en-US" sz="2400" dirty="0"/>
          </a:p>
        </p:txBody>
      </p:sp>
      <p:cxnSp>
        <p:nvCxnSpPr>
          <p:cNvPr id="940" name="直接箭头连接符 939">
            <a:extLst>
              <a:ext uri="{FF2B5EF4-FFF2-40B4-BE49-F238E27FC236}">
                <a16:creationId xmlns:a16="http://schemas.microsoft.com/office/drawing/2014/main" id="{258B0324-CAF9-BC14-F3AC-3D0C9C810F34}"/>
              </a:ext>
            </a:extLst>
          </p:cNvPr>
          <p:cNvCxnSpPr>
            <a:cxnSpLocks/>
          </p:cNvCxnSpPr>
          <p:nvPr/>
        </p:nvCxnSpPr>
        <p:spPr>
          <a:xfrm>
            <a:off x="2497600" y="4280889"/>
            <a:ext cx="40985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950" name="流程图: 手动操作 949">
            <a:extLst>
              <a:ext uri="{FF2B5EF4-FFF2-40B4-BE49-F238E27FC236}">
                <a16:creationId xmlns:a16="http://schemas.microsoft.com/office/drawing/2014/main" id="{87A3C343-22BA-0D61-6DFB-DF3656022F75}"/>
              </a:ext>
            </a:extLst>
          </p:cNvPr>
          <p:cNvSpPr/>
          <p:nvPr/>
        </p:nvSpPr>
        <p:spPr>
          <a:xfrm rot="16200000">
            <a:off x="2418644" y="3712799"/>
            <a:ext cx="1674341" cy="575402"/>
          </a:xfrm>
          <a:prstGeom prst="flowChartManualOperation">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51" name="文本框 950">
            <a:extLst>
              <a:ext uri="{FF2B5EF4-FFF2-40B4-BE49-F238E27FC236}">
                <a16:creationId xmlns:a16="http://schemas.microsoft.com/office/drawing/2014/main" id="{B1AD80EE-D925-DE8E-AF51-2577FEDEAC27}"/>
              </a:ext>
            </a:extLst>
          </p:cNvPr>
          <p:cNvSpPr txBox="1"/>
          <p:nvPr/>
        </p:nvSpPr>
        <p:spPr>
          <a:xfrm>
            <a:off x="2907450" y="3833592"/>
            <a:ext cx="699230" cy="461665"/>
          </a:xfrm>
          <a:prstGeom prst="rect">
            <a:avLst/>
          </a:prstGeom>
          <a:noFill/>
        </p:spPr>
        <p:txBody>
          <a:bodyPr wrap="square" rtlCol="0">
            <a:spAutoFit/>
          </a:bodyPr>
          <a:lstStyle/>
          <a:p>
            <a:pPr algn="ctr"/>
            <a:r>
              <a:rPr lang="en-US" altLang="zh-CN" sz="1200" dirty="0">
                <a:latin typeface="Times New Roman" panose="02020603050405020304" pitchFamily="18" charset="0"/>
                <a:cs typeface="Times New Roman" panose="02020603050405020304" pitchFamily="18" charset="0"/>
              </a:rPr>
              <a:t>GNN </a:t>
            </a:r>
          </a:p>
          <a:p>
            <a:pPr algn="ctr"/>
            <a:r>
              <a:rPr lang="en-US" altLang="zh-CN" sz="1200" dirty="0">
                <a:latin typeface="Times New Roman" panose="02020603050405020304" pitchFamily="18" charset="0"/>
                <a:cs typeface="Times New Roman" panose="02020603050405020304" pitchFamily="18" charset="0"/>
              </a:rPr>
              <a:t>models</a:t>
            </a:r>
            <a:endParaRPr lang="zh-CN" altLang="en-US" sz="1200" dirty="0">
              <a:latin typeface="Times New Roman" panose="02020603050405020304" pitchFamily="18" charset="0"/>
              <a:cs typeface="Times New Roman" panose="02020603050405020304" pitchFamily="18" charset="0"/>
            </a:endParaRPr>
          </a:p>
        </p:txBody>
      </p:sp>
      <p:sp>
        <p:nvSpPr>
          <p:cNvPr id="962" name="文本框 961">
            <a:extLst>
              <a:ext uri="{FF2B5EF4-FFF2-40B4-BE49-F238E27FC236}">
                <a16:creationId xmlns:a16="http://schemas.microsoft.com/office/drawing/2014/main" id="{D0CC4F51-9AA2-7D10-4DD1-8EC8D7A8B02A}"/>
              </a:ext>
            </a:extLst>
          </p:cNvPr>
          <p:cNvSpPr txBox="1"/>
          <p:nvPr/>
        </p:nvSpPr>
        <p:spPr>
          <a:xfrm>
            <a:off x="4600447" y="4790738"/>
            <a:ext cx="2363807"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  Stable region features</a:t>
            </a:r>
            <a:endParaRPr lang="zh-CN" altLang="en-US" sz="1200" dirty="0">
              <a:latin typeface="Times New Roman" panose="02020603050405020304" pitchFamily="18" charset="0"/>
              <a:cs typeface="Times New Roman" panose="02020603050405020304" pitchFamily="18" charset="0"/>
            </a:endParaRPr>
          </a:p>
        </p:txBody>
      </p:sp>
      <p:sp>
        <p:nvSpPr>
          <p:cNvPr id="963" name="文本框 962">
            <a:extLst>
              <a:ext uri="{FF2B5EF4-FFF2-40B4-BE49-F238E27FC236}">
                <a16:creationId xmlns:a16="http://schemas.microsoft.com/office/drawing/2014/main" id="{4D32227E-4F64-1820-64E4-43DE076A54CB}"/>
              </a:ext>
            </a:extLst>
          </p:cNvPr>
          <p:cNvSpPr txBox="1"/>
          <p:nvPr/>
        </p:nvSpPr>
        <p:spPr>
          <a:xfrm>
            <a:off x="4955121" y="4063407"/>
            <a:ext cx="1068002"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CIS features</a:t>
            </a:r>
            <a:endParaRPr lang="zh-CN" altLang="en-US" sz="1200" dirty="0">
              <a:latin typeface="Times New Roman" panose="02020603050405020304" pitchFamily="18" charset="0"/>
              <a:cs typeface="Times New Roman" panose="02020603050405020304" pitchFamily="18" charset="0"/>
            </a:endParaRPr>
          </a:p>
        </p:txBody>
      </p:sp>
      <p:sp>
        <p:nvSpPr>
          <p:cNvPr id="964" name="文本框 963">
            <a:extLst>
              <a:ext uri="{FF2B5EF4-FFF2-40B4-BE49-F238E27FC236}">
                <a16:creationId xmlns:a16="http://schemas.microsoft.com/office/drawing/2014/main" id="{B2FF41DF-CD12-E9FB-0499-CFD117E1B9BB}"/>
              </a:ext>
            </a:extLst>
          </p:cNvPr>
          <p:cNvSpPr txBox="1"/>
          <p:nvPr/>
        </p:nvSpPr>
        <p:spPr>
          <a:xfrm>
            <a:off x="4669961" y="3398496"/>
            <a:ext cx="1637798"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Original graph features</a:t>
            </a:r>
            <a:endParaRPr lang="zh-CN" altLang="en-US" sz="1200" dirty="0">
              <a:latin typeface="Times New Roman" panose="02020603050405020304" pitchFamily="18" charset="0"/>
              <a:cs typeface="Times New Roman" panose="02020603050405020304" pitchFamily="18" charset="0"/>
            </a:endParaRPr>
          </a:p>
        </p:txBody>
      </p:sp>
      <p:cxnSp>
        <p:nvCxnSpPr>
          <p:cNvPr id="966" name="直接箭头连接符 965">
            <a:extLst>
              <a:ext uri="{FF2B5EF4-FFF2-40B4-BE49-F238E27FC236}">
                <a16:creationId xmlns:a16="http://schemas.microsoft.com/office/drawing/2014/main" id="{20C5D152-BE88-08BB-43B0-4A564893B926}"/>
              </a:ext>
            </a:extLst>
          </p:cNvPr>
          <p:cNvCxnSpPr>
            <a:cxnSpLocks/>
          </p:cNvCxnSpPr>
          <p:nvPr/>
        </p:nvCxnSpPr>
        <p:spPr>
          <a:xfrm flipV="1">
            <a:off x="5001036" y="3635810"/>
            <a:ext cx="0" cy="28353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970" name="直接箭头连接符 969">
            <a:extLst>
              <a:ext uri="{FF2B5EF4-FFF2-40B4-BE49-F238E27FC236}">
                <a16:creationId xmlns:a16="http://schemas.microsoft.com/office/drawing/2014/main" id="{7AFC6994-F2F0-5127-EAC1-904DA202F182}"/>
              </a:ext>
            </a:extLst>
          </p:cNvPr>
          <p:cNvCxnSpPr>
            <a:cxnSpLocks/>
          </p:cNvCxnSpPr>
          <p:nvPr/>
        </p:nvCxnSpPr>
        <p:spPr>
          <a:xfrm>
            <a:off x="5178028" y="4299215"/>
            <a:ext cx="0" cy="29771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971" name="直接箭头连接符 970">
            <a:extLst>
              <a:ext uri="{FF2B5EF4-FFF2-40B4-BE49-F238E27FC236}">
                <a16:creationId xmlns:a16="http://schemas.microsoft.com/office/drawing/2014/main" id="{9D4DB5BB-5724-4028-555F-BA6B882F803A}"/>
              </a:ext>
            </a:extLst>
          </p:cNvPr>
          <p:cNvCxnSpPr>
            <a:cxnSpLocks/>
          </p:cNvCxnSpPr>
          <p:nvPr/>
        </p:nvCxnSpPr>
        <p:spPr>
          <a:xfrm>
            <a:off x="4992757" y="4299217"/>
            <a:ext cx="0" cy="29771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984" name="直接箭头连接符 983">
            <a:extLst>
              <a:ext uri="{FF2B5EF4-FFF2-40B4-BE49-F238E27FC236}">
                <a16:creationId xmlns:a16="http://schemas.microsoft.com/office/drawing/2014/main" id="{FE6B46C9-69F3-9CE0-C378-72BCEA512736}"/>
              </a:ext>
            </a:extLst>
          </p:cNvPr>
          <p:cNvCxnSpPr>
            <a:cxnSpLocks/>
          </p:cNvCxnSpPr>
          <p:nvPr/>
        </p:nvCxnSpPr>
        <p:spPr>
          <a:xfrm>
            <a:off x="5342942" y="4299218"/>
            <a:ext cx="0" cy="29771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985" name="直接箭头连接符 984">
            <a:extLst>
              <a:ext uri="{FF2B5EF4-FFF2-40B4-BE49-F238E27FC236}">
                <a16:creationId xmlns:a16="http://schemas.microsoft.com/office/drawing/2014/main" id="{636BDF04-C3CE-EAC9-E82A-A9961951E8AD}"/>
              </a:ext>
            </a:extLst>
          </p:cNvPr>
          <p:cNvCxnSpPr>
            <a:cxnSpLocks/>
          </p:cNvCxnSpPr>
          <p:nvPr/>
        </p:nvCxnSpPr>
        <p:spPr>
          <a:xfrm>
            <a:off x="5492353" y="4293524"/>
            <a:ext cx="0" cy="29771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986" name="直接箭头连接符 985">
            <a:extLst>
              <a:ext uri="{FF2B5EF4-FFF2-40B4-BE49-F238E27FC236}">
                <a16:creationId xmlns:a16="http://schemas.microsoft.com/office/drawing/2014/main" id="{415E6EEC-DE41-F93E-01E7-DEF1A28B6C88}"/>
              </a:ext>
            </a:extLst>
          </p:cNvPr>
          <p:cNvCxnSpPr>
            <a:cxnSpLocks/>
          </p:cNvCxnSpPr>
          <p:nvPr/>
        </p:nvCxnSpPr>
        <p:spPr>
          <a:xfrm>
            <a:off x="5660091" y="4292129"/>
            <a:ext cx="0" cy="29771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987" name="直接箭头连接符 986">
            <a:extLst>
              <a:ext uri="{FF2B5EF4-FFF2-40B4-BE49-F238E27FC236}">
                <a16:creationId xmlns:a16="http://schemas.microsoft.com/office/drawing/2014/main" id="{5D154831-1918-CFC9-F73C-9C793013E0F7}"/>
              </a:ext>
            </a:extLst>
          </p:cNvPr>
          <p:cNvCxnSpPr>
            <a:cxnSpLocks/>
          </p:cNvCxnSpPr>
          <p:nvPr/>
        </p:nvCxnSpPr>
        <p:spPr>
          <a:xfrm>
            <a:off x="5809502" y="4297819"/>
            <a:ext cx="0" cy="29771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989" name="文本框 988">
            <a:extLst>
              <a:ext uri="{FF2B5EF4-FFF2-40B4-BE49-F238E27FC236}">
                <a16:creationId xmlns:a16="http://schemas.microsoft.com/office/drawing/2014/main" id="{BFE79EBB-4D49-8679-A709-D4B4F70679BB}"/>
              </a:ext>
            </a:extLst>
          </p:cNvPr>
          <p:cNvSpPr txBox="1"/>
          <p:nvPr/>
        </p:nvSpPr>
        <p:spPr>
          <a:xfrm>
            <a:off x="1067337" y="4658609"/>
            <a:ext cx="2054344" cy="461665"/>
          </a:xfrm>
          <a:prstGeom prst="rect">
            <a:avLst/>
          </a:prstGeom>
          <a:noFill/>
        </p:spPr>
        <p:txBody>
          <a:bodyPr wrap="square">
            <a:spAutoFit/>
          </a:bodyPr>
          <a:lstStyle/>
          <a:p>
            <a:pPr algn="ctr"/>
            <a:r>
              <a:rPr lang="en-US" altLang="zh-CN" sz="1200" dirty="0">
                <a:latin typeface="Times New Roman" panose="02020603050405020304" pitchFamily="18" charset="0"/>
                <a:cs typeface="Times New Roman" panose="02020603050405020304" pitchFamily="18" charset="0"/>
              </a:rPr>
              <a:t>Cue-sensitive</a:t>
            </a:r>
          </a:p>
          <a:p>
            <a:pPr algn="ctr"/>
            <a:r>
              <a:rPr lang="en-US" altLang="zh-CN" sz="1200" dirty="0">
                <a:latin typeface="Times New Roman" panose="02020603050405020304" pitchFamily="18" charset="0"/>
                <a:cs typeface="Times New Roman" panose="02020603050405020304" pitchFamily="18" charset="0"/>
              </a:rPr>
              <a:t>imperceptible subgraph (CIS)</a:t>
            </a:r>
            <a:endParaRPr lang="zh-CN" altLang="en-US" sz="1200" dirty="0">
              <a:latin typeface="Times New Roman" panose="02020603050405020304" pitchFamily="18" charset="0"/>
              <a:cs typeface="Times New Roman" panose="02020603050405020304" pitchFamily="18" charset="0"/>
            </a:endParaRPr>
          </a:p>
        </p:txBody>
      </p:sp>
      <p:cxnSp>
        <p:nvCxnSpPr>
          <p:cNvPr id="999" name="直接箭头连接符 998">
            <a:extLst>
              <a:ext uri="{FF2B5EF4-FFF2-40B4-BE49-F238E27FC236}">
                <a16:creationId xmlns:a16="http://schemas.microsoft.com/office/drawing/2014/main" id="{F9F36B58-C1BC-C7D7-CF81-7BA00C56110D}"/>
              </a:ext>
            </a:extLst>
          </p:cNvPr>
          <p:cNvCxnSpPr>
            <a:cxnSpLocks/>
          </p:cNvCxnSpPr>
          <p:nvPr/>
        </p:nvCxnSpPr>
        <p:spPr>
          <a:xfrm flipV="1">
            <a:off x="5162671" y="3641502"/>
            <a:ext cx="0" cy="28353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000" name="直接箭头连接符 999">
            <a:extLst>
              <a:ext uri="{FF2B5EF4-FFF2-40B4-BE49-F238E27FC236}">
                <a16:creationId xmlns:a16="http://schemas.microsoft.com/office/drawing/2014/main" id="{E3740759-7E72-DAF0-136D-6C5BC0E15EB6}"/>
              </a:ext>
            </a:extLst>
          </p:cNvPr>
          <p:cNvCxnSpPr>
            <a:cxnSpLocks/>
          </p:cNvCxnSpPr>
          <p:nvPr/>
        </p:nvCxnSpPr>
        <p:spPr>
          <a:xfrm flipV="1">
            <a:off x="5339741" y="3643649"/>
            <a:ext cx="0" cy="28353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001" name="直接箭头连接符 1000">
            <a:extLst>
              <a:ext uri="{FF2B5EF4-FFF2-40B4-BE49-F238E27FC236}">
                <a16:creationId xmlns:a16="http://schemas.microsoft.com/office/drawing/2014/main" id="{EC9075FF-03F9-272C-73D3-D8EC069350CF}"/>
              </a:ext>
            </a:extLst>
          </p:cNvPr>
          <p:cNvCxnSpPr>
            <a:cxnSpLocks/>
          </p:cNvCxnSpPr>
          <p:nvPr/>
        </p:nvCxnSpPr>
        <p:spPr>
          <a:xfrm flipV="1">
            <a:off x="5492140" y="3637957"/>
            <a:ext cx="0" cy="28353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002" name="直接箭头连接符 1001">
            <a:extLst>
              <a:ext uri="{FF2B5EF4-FFF2-40B4-BE49-F238E27FC236}">
                <a16:creationId xmlns:a16="http://schemas.microsoft.com/office/drawing/2014/main" id="{95832184-7EF3-2EAF-41A4-1D8E3E099EC1}"/>
              </a:ext>
            </a:extLst>
          </p:cNvPr>
          <p:cNvCxnSpPr>
            <a:cxnSpLocks/>
          </p:cNvCxnSpPr>
          <p:nvPr/>
        </p:nvCxnSpPr>
        <p:spPr>
          <a:xfrm flipV="1">
            <a:off x="5658686" y="3641501"/>
            <a:ext cx="0" cy="28353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003" name="直接箭头连接符 1002">
            <a:extLst>
              <a:ext uri="{FF2B5EF4-FFF2-40B4-BE49-F238E27FC236}">
                <a16:creationId xmlns:a16="http://schemas.microsoft.com/office/drawing/2014/main" id="{7AF6E8E7-3C3F-594A-D6B6-36B799602E5E}"/>
              </a:ext>
            </a:extLst>
          </p:cNvPr>
          <p:cNvCxnSpPr>
            <a:cxnSpLocks/>
          </p:cNvCxnSpPr>
          <p:nvPr/>
        </p:nvCxnSpPr>
        <p:spPr>
          <a:xfrm flipV="1">
            <a:off x="5812187" y="3637205"/>
            <a:ext cx="0" cy="28353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009" name="连接符: 肘形 1008">
            <a:extLst>
              <a:ext uri="{FF2B5EF4-FFF2-40B4-BE49-F238E27FC236}">
                <a16:creationId xmlns:a16="http://schemas.microsoft.com/office/drawing/2014/main" id="{933EB75F-C925-8F42-09C5-6C6ED55B797E}"/>
              </a:ext>
            </a:extLst>
          </p:cNvPr>
          <p:cNvCxnSpPr>
            <a:cxnSpLocks/>
            <a:endCxn id="869" idx="0"/>
          </p:cNvCxnSpPr>
          <p:nvPr/>
        </p:nvCxnSpPr>
        <p:spPr>
          <a:xfrm rot="16200000" flipH="1" flipV="1">
            <a:off x="2670020" y="1209266"/>
            <a:ext cx="711150" cy="4755343"/>
          </a:xfrm>
          <a:prstGeom prst="bentConnector3">
            <a:avLst>
              <a:gd name="adj1" fmla="val -52351"/>
            </a:avLst>
          </a:prstGeom>
          <a:ln>
            <a:prstDash val="dash"/>
            <a:tailEnd type="triangle"/>
          </a:ln>
        </p:spPr>
        <p:style>
          <a:lnRef idx="2">
            <a:schemeClr val="dk1"/>
          </a:lnRef>
          <a:fillRef idx="0">
            <a:schemeClr val="dk1"/>
          </a:fillRef>
          <a:effectRef idx="1">
            <a:schemeClr val="dk1"/>
          </a:effectRef>
          <a:fontRef idx="minor">
            <a:schemeClr val="tx1"/>
          </a:fontRef>
        </p:style>
      </p:cxnSp>
      <p:cxnSp>
        <p:nvCxnSpPr>
          <p:cNvPr id="1017" name="连接符: 肘形 1016">
            <a:extLst>
              <a:ext uri="{FF2B5EF4-FFF2-40B4-BE49-F238E27FC236}">
                <a16:creationId xmlns:a16="http://schemas.microsoft.com/office/drawing/2014/main" id="{7FFE3395-63E5-A0C8-8843-8352E3D01BC2}"/>
              </a:ext>
            </a:extLst>
          </p:cNvPr>
          <p:cNvCxnSpPr>
            <a:cxnSpLocks/>
            <a:stCxn id="962" idx="2"/>
            <a:endCxn id="1021" idx="2"/>
          </p:cNvCxnSpPr>
          <p:nvPr/>
        </p:nvCxnSpPr>
        <p:spPr>
          <a:xfrm rot="5400000" flipH="1">
            <a:off x="3208676" y="2494062"/>
            <a:ext cx="62316" cy="5085035"/>
          </a:xfrm>
          <a:prstGeom prst="bentConnector3">
            <a:avLst>
              <a:gd name="adj1" fmla="val -366840"/>
            </a:avLst>
          </a:prstGeom>
          <a:ln>
            <a:solidFill>
              <a:schemeClr val="tx1"/>
            </a:solidFill>
            <a:prstDash val="dash"/>
            <a:tailEnd type="triangle"/>
          </a:ln>
        </p:spPr>
        <p:style>
          <a:lnRef idx="2">
            <a:schemeClr val="dk1"/>
          </a:lnRef>
          <a:fillRef idx="0">
            <a:schemeClr val="dk1"/>
          </a:fillRef>
          <a:effectRef idx="1">
            <a:schemeClr val="dk1"/>
          </a:effectRef>
          <a:fontRef idx="minor">
            <a:schemeClr val="tx1"/>
          </a:fontRef>
        </p:style>
      </p:cxnSp>
      <p:sp>
        <p:nvSpPr>
          <p:cNvPr id="1021" name="文本框 1020">
            <a:extLst>
              <a:ext uri="{FF2B5EF4-FFF2-40B4-BE49-F238E27FC236}">
                <a16:creationId xmlns:a16="http://schemas.microsoft.com/office/drawing/2014/main" id="{45AB884F-C7E4-D795-34D7-67AAEF636C21}"/>
              </a:ext>
            </a:extLst>
          </p:cNvPr>
          <p:cNvSpPr txBox="1"/>
          <p:nvPr/>
        </p:nvSpPr>
        <p:spPr>
          <a:xfrm>
            <a:off x="157745" y="4728422"/>
            <a:ext cx="1079142" cy="276999"/>
          </a:xfrm>
          <a:prstGeom prst="rect">
            <a:avLst/>
          </a:prstGeom>
          <a:noFill/>
        </p:spPr>
        <p:txBody>
          <a:bodyPr wrap="square" rtlCol="0">
            <a:spAutoFit/>
          </a:bodyPr>
          <a:lstStyle/>
          <a:p>
            <a:r>
              <a:rPr lang="en-US" altLang="zh-CN" sz="1200" dirty="0">
                <a:latin typeface="Times New Roman" panose="02020603050405020304" pitchFamily="18" charset="0"/>
                <a:cs typeface="Times New Roman" panose="02020603050405020304" pitchFamily="18" charset="0"/>
              </a:rPr>
              <a:t>CIS generator</a:t>
            </a:r>
            <a:endParaRPr lang="zh-CN" altLang="en-US" sz="1200" dirty="0">
              <a:latin typeface="Times New Roman" panose="02020603050405020304" pitchFamily="18" charset="0"/>
              <a:cs typeface="Times New Roman" panose="02020603050405020304" pitchFamily="18" charset="0"/>
            </a:endParaRPr>
          </a:p>
        </p:txBody>
      </p:sp>
      <p:cxnSp>
        <p:nvCxnSpPr>
          <p:cNvPr id="1055" name="直接箭头连接符 1054">
            <a:extLst>
              <a:ext uri="{FF2B5EF4-FFF2-40B4-BE49-F238E27FC236}">
                <a16:creationId xmlns:a16="http://schemas.microsoft.com/office/drawing/2014/main" id="{05EED22A-73DF-3791-649E-6EDA0CD0F965}"/>
              </a:ext>
            </a:extLst>
          </p:cNvPr>
          <p:cNvCxnSpPr>
            <a:cxnSpLocks/>
          </p:cNvCxnSpPr>
          <p:nvPr/>
        </p:nvCxnSpPr>
        <p:spPr>
          <a:xfrm>
            <a:off x="2038723" y="5180865"/>
            <a:ext cx="0" cy="29015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082" name="椭圆 1081">
            <a:extLst>
              <a:ext uri="{FF2B5EF4-FFF2-40B4-BE49-F238E27FC236}">
                <a16:creationId xmlns:a16="http://schemas.microsoft.com/office/drawing/2014/main" id="{F28FAF30-BC74-F19A-740F-21D78765FBEA}"/>
              </a:ext>
            </a:extLst>
          </p:cNvPr>
          <p:cNvSpPr/>
          <p:nvPr/>
        </p:nvSpPr>
        <p:spPr>
          <a:xfrm>
            <a:off x="1288457" y="5641839"/>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1083" name="椭圆 1082">
            <a:extLst>
              <a:ext uri="{FF2B5EF4-FFF2-40B4-BE49-F238E27FC236}">
                <a16:creationId xmlns:a16="http://schemas.microsoft.com/office/drawing/2014/main" id="{9D72FB0E-AC4B-5155-BDC2-C075D8E4A2E7}"/>
              </a:ext>
            </a:extLst>
          </p:cNvPr>
          <p:cNvSpPr/>
          <p:nvPr/>
        </p:nvSpPr>
        <p:spPr>
          <a:xfrm>
            <a:off x="1593257" y="6015100"/>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084" name="椭圆 1083">
            <a:extLst>
              <a:ext uri="{FF2B5EF4-FFF2-40B4-BE49-F238E27FC236}">
                <a16:creationId xmlns:a16="http://schemas.microsoft.com/office/drawing/2014/main" id="{BE013B89-D9E3-BF45-8224-7E6D052126CA}"/>
              </a:ext>
            </a:extLst>
          </p:cNvPr>
          <p:cNvSpPr/>
          <p:nvPr/>
        </p:nvSpPr>
        <p:spPr>
          <a:xfrm>
            <a:off x="1647171" y="6452994"/>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1085" name="直接连接符 1084">
            <a:extLst>
              <a:ext uri="{FF2B5EF4-FFF2-40B4-BE49-F238E27FC236}">
                <a16:creationId xmlns:a16="http://schemas.microsoft.com/office/drawing/2014/main" id="{F827679A-22D6-4BDB-0A24-FEFEBBC802E6}"/>
              </a:ext>
            </a:extLst>
          </p:cNvPr>
          <p:cNvCxnSpPr>
            <a:cxnSpLocks/>
            <a:stCxn id="1082" idx="3"/>
          </p:cNvCxnSpPr>
          <p:nvPr/>
        </p:nvCxnSpPr>
        <p:spPr>
          <a:xfrm flipH="1">
            <a:off x="1065810" y="5757693"/>
            <a:ext cx="241478" cy="237530"/>
          </a:xfrm>
          <a:prstGeom prst="line">
            <a:avLst/>
          </a:prstGeom>
        </p:spPr>
        <p:style>
          <a:lnRef idx="2">
            <a:schemeClr val="dk1"/>
          </a:lnRef>
          <a:fillRef idx="0">
            <a:schemeClr val="dk1"/>
          </a:fillRef>
          <a:effectRef idx="1">
            <a:schemeClr val="dk1"/>
          </a:effectRef>
          <a:fontRef idx="minor">
            <a:schemeClr val="tx1"/>
          </a:fontRef>
        </p:style>
      </p:cxnSp>
      <p:cxnSp>
        <p:nvCxnSpPr>
          <p:cNvPr id="1086" name="直接连接符 1085">
            <a:extLst>
              <a:ext uri="{FF2B5EF4-FFF2-40B4-BE49-F238E27FC236}">
                <a16:creationId xmlns:a16="http://schemas.microsoft.com/office/drawing/2014/main" id="{815C9FDF-76AA-970D-D089-1865B1ACECDC}"/>
              </a:ext>
            </a:extLst>
          </p:cNvPr>
          <p:cNvCxnSpPr>
            <a:cxnSpLocks/>
            <a:stCxn id="1082" idx="5"/>
            <a:endCxn id="1083" idx="1"/>
          </p:cNvCxnSpPr>
          <p:nvPr/>
        </p:nvCxnSpPr>
        <p:spPr>
          <a:xfrm>
            <a:off x="1398214" y="5757693"/>
            <a:ext cx="213874" cy="277284"/>
          </a:xfrm>
          <a:prstGeom prst="line">
            <a:avLst/>
          </a:prstGeom>
        </p:spPr>
        <p:style>
          <a:lnRef idx="2">
            <a:schemeClr val="dk1"/>
          </a:lnRef>
          <a:fillRef idx="0">
            <a:schemeClr val="dk1"/>
          </a:fillRef>
          <a:effectRef idx="1">
            <a:schemeClr val="dk1"/>
          </a:effectRef>
          <a:fontRef idx="minor">
            <a:schemeClr val="tx1"/>
          </a:fontRef>
        </p:style>
      </p:cxnSp>
      <p:cxnSp>
        <p:nvCxnSpPr>
          <p:cNvPr id="1087" name="直接连接符 1086">
            <a:extLst>
              <a:ext uri="{FF2B5EF4-FFF2-40B4-BE49-F238E27FC236}">
                <a16:creationId xmlns:a16="http://schemas.microsoft.com/office/drawing/2014/main" id="{BBD89D6C-C5E4-69B2-EA11-AEC63341272C}"/>
              </a:ext>
            </a:extLst>
          </p:cNvPr>
          <p:cNvCxnSpPr>
            <a:cxnSpLocks/>
          </p:cNvCxnSpPr>
          <p:nvPr/>
        </p:nvCxnSpPr>
        <p:spPr>
          <a:xfrm>
            <a:off x="1111273" y="6111077"/>
            <a:ext cx="131721" cy="292580"/>
          </a:xfrm>
          <a:prstGeom prst="line">
            <a:avLst/>
          </a:prstGeom>
        </p:spPr>
        <p:style>
          <a:lnRef idx="2">
            <a:schemeClr val="dk1"/>
          </a:lnRef>
          <a:fillRef idx="0">
            <a:schemeClr val="dk1"/>
          </a:fillRef>
          <a:effectRef idx="1">
            <a:schemeClr val="dk1"/>
          </a:effectRef>
          <a:fontRef idx="minor">
            <a:schemeClr val="tx1"/>
          </a:fontRef>
        </p:style>
      </p:cxnSp>
      <p:cxnSp>
        <p:nvCxnSpPr>
          <p:cNvPr id="1088" name="直接连接符 1087">
            <a:extLst>
              <a:ext uri="{FF2B5EF4-FFF2-40B4-BE49-F238E27FC236}">
                <a16:creationId xmlns:a16="http://schemas.microsoft.com/office/drawing/2014/main" id="{5BD024AA-D3D3-9B24-1142-8803CAAF6E05}"/>
              </a:ext>
            </a:extLst>
          </p:cNvPr>
          <p:cNvCxnSpPr>
            <a:cxnSpLocks/>
            <a:stCxn id="1083" idx="3"/>
          </p:cNvCxnSpPr>
          <p:nvPr/>
        </p:nvCxnSpPr>
        <p:spPr>
          <a:xfrm flipH="1">
            <a:off x="1333920" y="6130954"/>
            <a:ext cx="278168" cy="272703"/>
          </a:xfrm>
          <a:prstGeom prst="line">
            <a:avLst/>
          </a:prstGeom>
        </p:spPr>
        <p:style>
          <a:lnRef idx="2">
            <a:schemeClr val="dk1"/>
          </a:lnRef>
          <a:fillRef idx="0">
            <a:schemeClr val="dk1"/>
          </a:fillRef>
          <a:effectRef idx="1">
            <a:schemeClr val="dk1"/>
          </a:effectRef>
          <a:fontRef idx="minor">
            <a:schemeClr val="tx1"/>
          </a:fontRef>
        </p:style>
      </p:cxnSp>
      <p:cxnSp>
        <p:nvCxnSpPr>
          <p:cNvPr id="1089" name="直接连接符 1088">
            <a:extLst>
              <a:ext uri="{FF2B5EF4-FFF2-40B4-BE49-F238E27FC236}">
                <a16:creationId xmlns:a16="http://schemas.microsoft.com/office/drawing/2014/main" id="{D1C14894-8958-6701-4C60-3A8E0A69B0E7}"/>
              </a:ext>
            </a:extLst>
          </p:cNvPr>
          <p:cNvCxnSpPr>
            <a:cxnSpLocks/>
            <a:stCxn id="1098" idx="2"/>
            <a:endCxn id="1083" idx="7"/>
          </p:cNvCxnSpPr>
          <p:nvPr/>
        </p:nvCxnSpPr>
        <p:spPr>
          <a:xfrm flipH="1">
            <a:off x="1703014" y="6005422"/>
            <a:ext cx="247571" cy="29555"/>
          </a:xfrm>
          <a:prstGeom prst="line">
            <a:avLst/>
          </a:prstGeom>
        </p:spPr>
        <p:style>
          <a:lnRef idx="2">
            <a:schemeClr val="dk1"/>
          </a:lnRef>
          <a:fillRef idx="0">
            <a:schemeClr val="dk1"/>
          </a:fillRef>
          <a:effectRef idx="1">
            <a:schemeClr val="dk1"/>
          </a:effectRef>
          <a:fontRef idx="minor">
            <a:schemeClr val="tx1"/>
          </a:fontRef>
        </p:style>
      </p:cxnSp>
      <p:cxnSp>
        <p:nvCxnSpPr>
          <p:cNvPr id="1090" name="直接连接符 1089">
            <a:extLst>
              <a:ext uri="{FF2B5EF4-FFF2-40B4-BE49-F238E27FC236}">
                <a16:creationId xmlns:a16="http://schemas.microsoft.com/office/drawing/2014/main" id="{0A91C860-A44F-AA95-E80D-EDC38DC11012}"/>
              </a:ext>
            </a:extLst>
          </p:cNvPr>
          <p:cNvCxnSpPr>
            <a:cxnSpLocks/>
            <a:stCxn id="1084" idx="0"/>
            <a:endCxn id="1083" idx="4"/>
          </p:cNvCxnSpPr>
          <p:nvPr/>
        </p:nvCxnSpPr>
        <p:spPr>
          <a:xfrm flipH="1" flipV="1">
            <a:off x="1657551" y="6150831"/>
            <a:ext cx="53914" cy="302163"/>
          </a:xfrm>
          <a:prstGeom prst="line">
            <a:avLst/>
          </a:prstGeom>
        </p:spPr>
        <p:style>
          <a:lnRef idx="2">
            <a:schemeClr val="dk1"/>
          </a:lnRef>
          <a:fillRef idx="0">
            <a:schemeClr val="dk1"/>
          </a:fillRef>
          <a:effectRef idx="1">
            <a:schemeClr val="dk1"/>
          </a:effectRef>
          <a:fontRef idx="minor">
            <a:schemeClr val="tx1"/>
          </a:fontRef>
        </p:style>
      </p:cxnSp>
      <p:cxnSp>
        <p:nvCxnSpPr>
          <p:cNvPr id="1091" name="直接连接符 1090">
            <a:extLst>
              <a:ext uri="{FF2B5EF4-FFF2-40B4-BE49-F238E27FC236}">
                <a16:creationId xmlns:a16="http://schemas.microsoft.com/office/drawing/2014/main" id="{8C83BB92-6FCD-B665-BF1A-68CD13511085}"/>
              </a:ext>
            </a:extLst>
          </p:cNvPr>
          <p:cNvCxnSpPr>
            <a:cxnSpLocks/>
            <a:stCxn id="1097" idx="1"/>
            <a:endCxn id="1083" idx="5"/>
          </p:cNvCxnSpPr>
          <p:nvPr/>
        </p:nvCxnSpPr>
        <p:spPr>
          <a:xfrm flipH="1" flipV="1">
            <a:off x="1703014" y="6130954"/>
            <a:ext cx="341209" cy="144561"/>
          </a:xfrm>
          <a:prstGeom prst="line">
            <a:avLst/>
          </a:prstGeom>
        </p:spPr>
        <p:style>
          <a:lnRef idx="2">
            <a:schemeClr val="dk1"/>
          </a:lnRef>
          <a:fillRef idx="0">
            <a:schemeClr val="dk1"/>
          </a:fillRef>
          <a:effectRef idx="1">
            <a:schemeClr val="dk1"/>
          </a:effectRef>
          <a:fontRef idx="minor">
            <a:schemeClr val="tx1"/>
          </a:fontRef>
        </p:style>
      </p:cxnSp>
      <p:cxnSp>
        <p:nvCxnSpPr>
          <p:cNvPr id="1092" name="直接连接符 1091">
            <a:extLst>
              <a:ext uri="{FF2B5EF4-FFF2-40B4-BE49-F238E27FC236}">
                <a16:creationId xmlns:a16="http://schemas.microsoft.com/office/drawing/2014/main" id="{513071D0-02EC-4E1D-66C3-89CAF5D29048}"/>
              </a:ext>
            </a:extLst>
          </p:cNvPr>
          <p:cNvCxnSpPr>
            <a:cxnSpLocks/>
            <a:stCxn id="1098" idx="5"/>
            <a:endCxn id="1097" idx="0"/>
          </p:cNvCxnSpPr>
          <p:nvPr/>
        </p:nvCxnSpPr>
        <p:spPr>
          <a:xfrm>
            <a:off x="2060342" y="6053410"/>
            <a:ext cx="29344" cy="202228"/>
          </a:xfrm>
          <a:prstGeom prst="line">
            <a:avLst/>
          </a:prstGeom>
        </p:spPr>
        <p:style>
          <a:lnRef idx="2">
            <a:schemeClr val="dk1"/>
          </a:lnRef>
          <a:fillRef idx="0">
            <a:schemeClr val="dk1"/>
          </a:fillRef>
          <a:effectRef idx="1">
            <a:schemeClr val="dk1"/>
          </a:effectRef>
          <a:fontRef idx="minor">
            <a:schemeClr val="tx1"/>
          </a:fontRef>
        </p:style>
      </p:cxnSp>
      <p:cxnSp>
        <p:nvCxnSpPr>
          <p:cNvPr id="1093" name="直接连接符 1092">
            <a:extLst>
              <a:ext uri="{FF2B5EF4-FFF2-40B4-BE49-F238E27FC236}">
                <a16:creationId xmlns:a16="http://schemas.microsoft.com/office/drawing/2014/main" id="{CEC46F14-97F2-34EE-1BBE-F4C82742B0B0}"/>
              </a:ext>
            </a:extLst>
          </p:cNvPr>
          <p:cNvCxnSpPr>
            <a:cxnSpLocks/>
            <a:stCxn id="1082" idx="4"/>
          </p:cNvCxnSpPr>
          <p:nvPr/>
        </p:nvCxnSpPr>
        <p:spPr>
          <a:xfrm flipH="1">
            <a:off x="1288457" y="5777570"/>
            <a:ext cx="64294" cy="606210"/>
          </a:xfrm>
          <a:prstGeom prst="line">
            <a:avLst/>
          </a:prstGeom>
        </p:spPr>
        <p:style>
          <a:lnRef idx="2">
            <a:schemeClr val="dk1"/>
          </a:lnRef>
          <a:fillRef idx="0">
            <a:schemeClr val="dk1"/>
          </a:fillRef>
          <a:effectRef idx="1">
            <a:schemeClr val="dk1"/>
          </a:effectRef>
          <a:fontRef idx="minor">
            <a:schemeClr val="tx1"/>
          </a:fontRef>
        </p:style>
      </p:cxnSp>
      <p:cxnSp>
        <p:nvCxnSpPr>
          <p:cNvPr id="1094" name="直接连接符 1093">
            <a:extLst>
              <a:ext uri="{FF2B5EF4-FFF2-40B4-BE49-F238E27FC236}">
                <a16:creationId xmlns:a16="http://schemas.microsoft.com/office/drawing/2014/main" id="{27E7B0C1-A58D-02E9-741D-6C30A0478B27}"/>
              </a:ext>
            </a:extLst>
          </p:cNvPr>
          <p:cNvCxnSpPr>
            <a:cxnSpLocks/>
            <a:endCxn id="1084" idx="2"/>
          </p:cNvCxnSpPr>
          <p:nvPr/>
        </p:nvCxnSpPr>
        <p:spPr>
          <a:xfrm>
            <a:off x="1332201" y="6499504"/>
            <a:ext cx="314970" cy="21356"/>
          </a:xfrm>
          <a:prstGeom prst="line">
            <a:avLst/>
          </a:prstGeom>
        </p:spPr>
        <p:style>
          <a:lnRef idx="2">
            <a:schemeClr val="dk1"/>
          </a:lnRef>
          <a:fillRef idx="0">
            <a:schemeClr val="dk1"/>
          </a:fillRef>
          <a:effectRef idx="1">
            <a:schemeClr val="dk1"/>
          </a:effectRef>
          <a:fontRef idx="minor">
            <a:schemeClr val="tx1"/>
          </a:fontRef>
        </p:style>
      </p:cxnSp>
      <p:sp>
        <p:nvSpPr>
          <p:cNvPr id="1095" name="椭圆 1094">
            <a:extLst>
              <a:ext uri="{FF2B5EF4-FFF2-40B4-BE49-F238E27FC236}">
                <a16:creationId xmlns:a16="http://schemas.microsoft.com/office/drawing/2014/main" id="{FFDD920A-C37B-CFF4-FEEA-08AAF5E84004}"/>
              </a:ext>
            </a:extLst>
          </p:cNvPr>
          <p:cNvSpPr/>
          <p:nvPr/>
        </p:nvSpPr>
        <p:spPr>
          <a:xfrm>
            <a:off x="1218919" y="6387251"/>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096" name="椭圆 1095">
            <a:extLst>
              <a:ext uri="{FF2B5EF4-FFF2-40B4-BE49-F238E27FC236}">
                <a16:creationId xmlns:a16="http://schemas.microsoft.com/office/drawing/2014/main" id="{882D94E4-61CA-63E3-A947-E3B2D3728EAA}"/>
              </a:ext>
            </a:extLst>
          </p:cNvPr>
          <p:cNvSpPr/>
          <p:nvPr/>
        </p:nvSpPr>
        <p:spPr>
          <a:xfrm>
            <a:off x="1029355" y="5978235"/>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1097" name="椭圆 1096">
            <a:extLst>
              <a:ext uri="{FF2B5EF4-FFF2-40B4-BE49-F238E27FC236}">
                <a16:creationId xmlns:a16="http://schemas.microsoft.com/office/drawing/2014/main" id="{C19918CC-7C15-785D-3918-A7021633FB2E}"/>
              </a:ext>
            </a:extLst>
          </p:cNvPr>
          <p:cNvSpPr/>
          <p:nvPr/>
        </p:nvSpPr>
        <p:spPr>
          <a:xfrm>
            <a:off x="2025392" y="6255638"/>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098" name="椭圆 1097">
            <a:extLst>
              <a:ext uri="{FF2B5EF4-FFF2-40B4-BE49-F238E27FC236}">
                <a16:creationId xmlns:a16="http://schemas.microsoft.com/office/drawing/2014/main" id="{79CA1FE6-B7E7-FFE4-B64C-0C1E13EF4B02}"/>
              </a:ext>
            </a:extLst>
          </p:cNvPr>
          <p:cNvSpPr/>
          <p:nvPr/>
        </p:nvSpPr>
        <p:spPr>
          <a:xfrm>
            <a:off x="1950585" y="5937556"/>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099" name="文本框 1098">
            <a:extLst>
              <a:ext uri="{FF2B5EF4-FFF2-40B4-BE49-F238E27FC236}">
                <a16:creationId xmlns:a16="http://schemas.microsoft.com/office/drawing/2014/main" id="{254FD05D-FAA9-C284-ED92-5F93B3DACB91}"/>
              </a:ext>
            </a:extLst>
          </p:cNvPr>
          <p:cNvSpPr txBox="1"/>
          <p:nvPr/>
        </p:nvSpPr>
        <p:spPr>
          <a:xfrm>
            <a:off x="1221661" y="5541241"/>
            <a:ext cx="274434" cy="307777"/>
          </a:xfrm>
          <a:prstGeom prst="rect">
            <a:avLst/>
          </a:prstGeom>
          <a:noFill/>
        </p:spPr>
        <p:txBody>
          <a:bodyPr wrap="none" rtlCol="0">
            <a:spAutoFit/>
          </a:bodyPr>
          <a:lstStyle/>
          <a:p>
            <a:r>
              <a:rPr lang="en-US" altLang="zh-CN" sz="1400" b="1" dirty="0"/>
              <a:t>-</a:t>
            </a:r>
            <a:endParaRPr lang="zh-CN" altLang="en-US" sz="1400" b="1" dirty="0"/>
          </a:p>
        </p:txBody>
      </p:sp>
      <p:sp>
        <p:nvSpPr>
          <p:cNvPr id="1100" name="文本框 1099">
            <a:extLst>
              <a:ext uri="{FF2B5EF4-FFF2-40B4-BE49-F238E27FC236}">
                <a16:creationId xmlns:a16="http://schemas.microsoft.com/office/drawing/2014/main" id="{C1759A8B-C309-2CE5-B7AF-2D46D992D4F0}"/>
              </a:ext>
            </a:extLst>
          </p:cNvPr>
          <p:cNvSpPr txBox="1"/>
          <p:nvPr/>
        </p:nvSpPr>
        <p:spPr>
          <a:xfrm>
            <a:off x="1513620" y="5930025"/>
            <a:ext cx="292068" cy="276999"/>
          </a:xfrm>
          <a:prstGeom prst="rect">
            <a:avLst/>
          </a:prstGeom>
          <a:noFill/>
        </p:spPr>
        <p:txBody>
          <a:bodyPr wrap="non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cxnSp>
        <p:nvCxnSpPr>
          <p:cNvPr id="1101" name="直接连接符 1100">
            <a:extLst>
              <a:ext uri="{FF2B5EF4-FFF2-40B4-BE49-F238E27FC236}">
                <a16:creationId xmlns:a16="http://schemas.microsoft.com/office/drawing/2014/main" id="{59D9B649-3F65-03AA-A90D-0A027323E999}"/>
              </a:ext>
            </a:extLst>
          </p:cNvPr>
          <p:cNvCxnSpPr>
            <a:cxnSpLocks/>
          </p:cNvCxnSpPr>
          <p:nvPr/>
        </p:nvCxnSpPr>
        <p:spPr>
          <a:xfrm flipH="1">
            <a:off x="1668286" y="5712468"/>
            <a:ext cx="34728" cy="311085"/>
          </a:xfrm>
          <a:prstGeom prst="line">
            <a:avLst/>
          </a:prstGeom>
        </p:spPr>
        <p:style>
          <a:lnRef idx="2">
            <a:schemeClr val="dk1"/>
          </a:lnRef>
          <a:fillRef idx="0">
            <a:schemeClr val="dk1"/>
          </a:fillRef>
          <a:effectRef idx="1">
            <a:schemeClr val="dk1"/>
          </a:effectRef>
          <a:fontRef idx="minor">
            <a:schemeClr val="tx1"/>
          </a:fontRef>
        </p:style>
      </p:cxnSp>
      <p:sp>
        <p:nvSpPr>
          <p:cNvPr id="1102" name="椭圆 1101">
            <a:extLst>
              <a:ext uri="{FF2B5EF4-FFF2-40B4-BE49-F238E27FC236}">
                <a16:creationId xmlns:a16="http://schemas.microsoft.com/office/drawing/2014/main" id="{041047FE-7D98-758C-ED58-BEA803258FC2}"/>
              </a:ext>
            </a:extLst>
          </p:cNvPr>
          <p:cNvSpPr/>
          <p:nvPr/>
        </p:nvSpPr>
        <p:spPr>
          <a:xfrm>
            <a:off x="1645427" y="5624050"/>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1103" name="文本框 1102">
            <a:extLst>
              <a:ext uri="{FF2B5EF4-FFF2-40B4-BE49-F238E27FC236}">
                <a16:creationId xmlns:a16="http://schemas.microsoft.com/office/drawing/2014/main" id="{E6EC5D5A-632A-001B-FA9E-7C365442E571}"/>
              </a:ext>
            </a:extLst>
          </p:cNvPr>
          <p:cNvSpPr txBox="1"/>
          <p:nvPr/>
        </p:nvSpPr>
        <p:spPr>
          <a:xfrm>
            <a:off x="950969" y="5876687"/>
            <a:ext cx="274434" cy="307777"/>
          </a:xfrm>
          <a:prstGeom prst="rect">
            <a:avLst/>
          </a:prstGeom>
          <a:noFill/>
        </p:spPr>
        <p:txBody>
          <a:bodyPr wrap="none" rtlCol="0">
            <a:spAutoFit/>
          </a:bodyPr>
          <a:lstStyle/>
          <a:p>
            <a:r>
              <a:rPr lang="en-US" altLang="zh-CN" sz="1400" b="1" dirty="0"/>
              <a:t>-</a:t>
            </a:r>
            <a:endParaRPr lang="zh-CN" altLang="en-US" sz="1400" b="1" dirty="0"/>
          </a:p>
        </p:txBody>
      </p:sp>
      <p:sp>
        <p:nvSpPr>
          <p:cNvPr id="1104" name="文本框 1103">
            <a:extLst>
              <a:ext uri="{FF2B5EF4-FFF2-40B4-BE49-F238E27FC236}">
                <a16:creationId xmlns:a16="http://schemas.microsoft.com/office/drawing/2014/main" id="{37E27A61-858C-9330-B681-B7D1616E6F1C}"/>
              </a:ext>
            </a:extLst>
          </p:cNvPr>
          <p:cNvSpPr txBox="1"/>
          <p:nvPr/>
        </p:nvSpPr>
        <p:spPr>
          <a:xfrm>
            <a:off x="1872720" y="5857240"/>
            <a:ext cx="292068" cy="276999"/>
          </a:xfrm>
          <a:prstGeom prst="rect">
            <a:avLst/>
          </a:prstGeom>
          <a:noFill/>
        </p:spPr>
        <p:txBody>
          <a:bodyPr wrap="non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cxnSp>
        <p:nvCxnSpPr>
          <p:cNvPr id="1105" name="直接连接符 1104">
            <a:extLst>
              <a:ext uri="{FF2B5EF4-FFF2-40B4-BE49-F238E27FC236}">
                <a16:creationId xmlns:a16="http://schemas.microsoft.com/office/drawing/2014/main" id="{3860AB72-0766-7E69-C962-225BC587E4FC}"/>
              </a:ext>
            </a:extLst>
          </p:cNvPr>
          <p:cNvCxnSpPr>
            <a:cxnSpLocks/>
            <a:stCxn id="1109" idx="2"/>
            <a:endCxn id="1106" idx="6"/>
          </p:cNvCxnSpPr>
          <p:nvPr/>
        </p:nvCxnSpPr>
        <p:spPr>
          <a:xfrm flipH="1">
            <a:off x="2247210" y="6079849"/>
            <a:ext cx="87444" cy="7257"/>
          </a:xfrm>
          <a:prstGeom prst="line">
            <a:avLst/>
          </a:prstGeom>
          <a:ln w="19050">
            <a:solidFill>
              <a:srgbClr val="00B050"/>
            </a:solidFill>
          </a:ln>
        </p:spPr>
        <p:style>
          <a:lnRef idx="2">
            <a:schemeClr val="dk1"/>
          </a:lnRef>
          <a:fillRef idx="0">
            <a:schemeClr val="dk1"/>
          </a:fillRef>
          <a:effectRef idx="1">
            <a:schemeClr val="dk1"/>
          </a:effectRef>
          <a:fontRef idx="minor">
            <a:schemeClr val="tx1"/>
          </a:fontRef>
        </p:style>
      </p:cxnSp>
      <p:sp>
        <p:nvSpPr>
          <p:cNvPr id="1106" name="椭圆 1105">
            <a:extLst>
              <a:ext uri="{FF2B5EF4-FFF2-40B4-BE49-F238E27FC236}">
                <a16:creationId xmlns:a16="http://schemas.microsoft.com/office/drawing/2014/main" id="{E2F8AF81-75E7-0390-25BD-34B2749ECBB6}"/>
              </a:ext>
            </a:extLst>
          </p:cNvPr>
          <p:cNvSpPr/>
          <p:nvPr/>
        </p:nvSpPr>
        <p:spPr>
          <a:xfrm>
            <a:off x="2169238" y="6048120"/>
            <a:ext cx="77972" cy="77972"/>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07" name="直接连接符 1106">
            <a:extLst>
              <a:ext uri="{FF2B5EF4-FFF2-40B4-BE49-F238E27FC236}">
                <a16:creationId xmlns:a16="http://schemas.microsoft.com/office/drawing/2014/main" id="{A3FBD3BE-2BB5-445C-3433-B97E0D63C4A4}"/>
              </a:ext>
            </a:extLst>
          </p:cNvPr>
          <p:cNvCxnSpPr>
            <a:cxnSpLocks/>
            <a:stCxn id="1109" idx="0"/>
            <a:endCxn id="1108" idx="5"/>
          </p:cNvCxnSpPr>
          <p:nvPr/>
        </p:nvCxnSpPr>
        <p:spPr>
          <a:xfrm flipH="1" flipV="1">
            <a:off x="2286137" y="5976556"/>
            <a:ext cx="87503" cy="64307"/>
          </a:xfrm>
          <a:prstGeom prst="line">
            <a:avLst/>
          </a:prstGeom>
          <a:ln w="19050">
            <a:solidFill>
              <a:srgbClr val="00B050"/>
            </a:solidFill>
          </a:ln>
        </p:spPr>
        <p:style>
          <a:lnRef idx="2">
            <a:schemeClr val="dk1"/>
          </a:lnRef>
          <a:fillRef idx="0">
            <a:schemeClr val="dk1"/>
          </a:fillRef>
          <a:effectRef idx="1">
            <a:schemeClr val="dk1"/>
          </a:effectRef>
          <a:fontRef idx="minor">
            <a:schemeClr val="tx1"/>
          </a:fontRef>
        </p:style>
      </p:cxnSp>
      <p:sp>
        <p:nvSpPr>
          <p:cNvPr id="1108" name="椭圆 1107">
            <a:extLst>
              <a:ext uri="{FF2B5EF4-FFF2-40B4-BE49-F238E27FC236}">
                <a16:creationId xmlns:a16="http://schemas.microsoft.com/office/drawing/2014/main" id="{1091B6ED-CFF6-AF11-2947-E2390D151241}"/>
              </a:ext>
            </a:extLst>
          </p:cNvPr>
          <p:cNvSpPr/>
          <p:nvPr/>
        </p:nvSpPr>
        <p:spPr>
          <a:xfrm>
            <a:off x="2219584" y="5910003"/>
            <a:ext cx="77972" cy="77972"/>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9" name="椭圆 1108">
            <a:extLst>
              <a:ext uri="{FF2B5EF4-FFF2-40B4-BE49-F238E27FC236}">
                <a16:creationId xmlns:a16="http://schemas.microsoft.com/office/drawing/2014/main" id="{4E4B9A19-A6C3-4123-3762-DD7A2C174CBB}"/>
              </a:ext>
            </a:extLst>
          </p:cNvPr>
          <p:cNvSpPr/>
          <p:nvPr/>
        </p:nvSpPr>
        <p:spPr>
          <a:xfrm>
            <a:off x="2334654" y="6040863"/>
            <a:ext cx="77972" cy="77972"/>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10" name="直接连接符 1109">
            <a:extLst>
              <a:ext uri="{FF2B5EF4-FFF2-40B4-BE49-F238E27FC236}">
                <a16:creationId xmlns:a16="http://schemas.microsoft.com/office/drawing/2014/main" id="{E308C203-70B5-52F7-B4B8-9B4C9CEC6AA1}"/>
              </a:ext>
            </a:extLst>
          </p:cNvPr>
          <p:cNvCxnSpPr>
            <a:cxnSpLocks/>
            <a:stCxn id="1106" idx="4"/>
            <a:endCxn id="1097" idx="7"/>
          </p:cNvCxnSpPr>
          <p:nvPr/>
        </p:nvCxnSpPr>
        <p:spPr>
          <a:xfrm flipH="1">
            <a:off x="2135149" y="6126092"/>
            <a:ext cx="73075" cy="149423"/>
          </a:xfrm>
          <a:prstGeom prst="line">
            <a:avLst/>
          </a:prstGeom>
          <a:ln w="19050">
            <a:solidFill>
              <a:srgbClr val="00B050"/>
            </a:solidFill>
          </a:ln>
        </p:spPr>
        <p:style>
          <a:lnRef idx="2">
            <a:schemeClr val="dk1"/>
          </a:lnRef>
          <a:fillRef idx="0">
            <a:schemeClr val="dk1"/>
          </a:fillRef>
          <a:effectRef idx="1">
            <a:schemeClr val="dk1"/>
          </a:effectRef>
          <a:fontRef idx="minor">
            <a:schemeClr val="tx1"/>
          </a:fontRef>
        </p:style>
      </p:cxnSp>
      <p:cxnSp>
        <p:nvCxnSpPr>
          <p:cNvPr id="1111" name="直接连接符 1110">
            <a:extLst>
              <a:ext uri="{FF2B5EF4-FFF2-40B4-BE49-F238E27FC236}">
                <a16:creationId xmlns:a16="http://schemas.microsoft.com/office/drawing/2014/main" id="{99D485A3-486C-E515-D934-583E38AC7665}"/>
              </a:ext>
            </a:extLst>
          </p:cNvPr>
          <p:cNvCxnSpPr>
            <a:cxnSpLocks/>
            <a:stCxn id="1108" idx="2"/>
            <a:endCxn id="1098" idx="7"/>
          </p:cNvCxnSpPr>
          <p:nvPr/>
        </p:nvCxnSpPr>
        <p:spPr>
          <a:xfrm flipH="1">
            <a:off x="2060342" y="5948989"/>
            <a:ext cx="159242" cy="8444"/>
          </a:xfrm>
          <a:prstGeom prst="line">
            <a:avLst/>
          </a:prstGeom>
          <a:ln w="19050">
            <a:solidFill>
              <a:srgbClr val="00B050"/>
            </a:solidFill>
          </a:ln>
        </p:spPr>
        <p:style>
          <a:lnRef idx="2">
            <a:schemeClr val="dk1"/>
          </a:lnRef>
          <a:fillRef idx="0">
            <a:schemeClr val="dk1"/>
          </a:fillRef>
          <a:effectRef idx="1">
            <a:schemeClr val="dk1"/>
          </a:effectRef>
          <a:fontRef idx="minor">
            <a:schemeClr val="tx1"/>
          </a:fontRef>
        </p:style>
      </p:cxnSp>
      <p:sp>
        <p:nvSpPr>
          <p:cNvPr id="1112" name="椭圆 1111">
            <a:extLst>
              <a:ext uri="{FF2B5EF4-FFF2-40B4-BE49-F238E27FC236}">
                <a16:creationId xmlns:a16="http://schemas.microsoft.com/office/drawing/2014/main" id="{5C8B165D-BBBC-9DC5-58F4-E149A1FB746E}"/>
              </a:ext>
            </a:extLst>
          </p:cNvPr>
          <p:cNvSpPr/>
          <p:nvPr/>
        </p:nvSpPr>
        <p:spPr>
          <a:xfrm>
            <a:off x="2302387" y="6251376"/>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cxnSp>
        <p:nvCxnSpPr>
          <p:cNvPr id="1113" name="直接连接符 1112">
            <a:extLst>
              <a:ext uri="{FF2B5EF4-FFF2-40B4-BE49-F238E27FC236}">
                <a16:creationId xmlns:a16="http://schemas.microsoft.com/office/drawing/2014/main" id="{5821E1BF-01D7-D301-9114-70EDC043EFD9}"/>
              </a:ext>
            </a:extLst>
          </p:cNvPr>
          <p:cNvCxnSpPr>
            <a:cxnSpLocks/>
            <a:stCxn id="1109" idx="4"/>
            <a:endCxn id="1112" idx="0"/>
          </p:cNvCxnSpPr>
          <p:nvPr/>
        </p:nvCxnSpPr>
        <p:spPr>
          <a:xfrm flipH="1">
            <a:off x="2366681" y="6118835"/>
            <a:ext cx="6959" cy="132541"/>
          </a:xfrm>
          <a:prstGeom prst="line">
            <a:avLst/>
          </a:prstGeom>
          <a:ln w="19050">
            <a:solidFill>
              <a:srgbClr val="00B050"/>
            </a:solidFill>
          </a:ln>
        </p:spPr>
        <p:style>
          <a:lnRef idx="2">
            <a:schemeClr val="dk1"/>
          </a:lnRef>
          <a:fillRef idx="0">
            <a:schemeClr val="dk1"/>
          </a:fillRef>
          <a:effectRef idx="1">
            <a:schemeClr val="dk1"/>
          </a:effectRef>
          <a:fontRef idx="minor">
            <a:schemeClr val="tx1"/>
          </a:fontRef>
        </p:style>
      </p:cxnSp>
      <p:sp>
        <p:nvSpPr>
          <p:cNvPr id="1114" name="文本框 1113">
            <a:extLst>
              <a:ext uri="{FF2B5EF4-FFF2-40B4-BE49-F238E27FC236}">
                <a16:creationId xmlns:a16="http://schemas.microsoft.com/office/drawing/2014/main" id="{A2FD48B6-B205-1900-C73E-CD7219325748}"/>
              </a:ext>
            </a:extLst>
          </p:cNvPr>
          <p:cNvSpPr txBox="1"/>
          <p:nvPr/>
        </p:nvSpPr>
        <p:spPr>
          <a:xfrm>
            <a:off x="1965573" y="6200292"/>
            <a:ext cx="242374" cy="246221"/>
          </a:xfrm>
          <a:prstGeom prst="rect">
            <a:avLst/>
          </a:prstGeom>
          <a:noFill/>
        </p:spPr>
        <p:txBody>
          <a:bodyPr wrap="none" rtlCol="0">
            <a:spAutoFit/>
          </a:bodyPr>
          <a:lstStyle/>
          <a:p>
            <a:r>
              <a:rPr lang="en-US" altLang="zh-CN" sz="1000" dirty="0">
                <a:latin typeface="Times New Roman" panose="02020603050405020304" pitchFamily="18" charset="0"/>
                <a:cs typeface="Times New Roman" panose="02020603050405020304" pitchFamily="18" charset="0"/>
              </a:rPr>
              <a:t>?</a:t>
            </a:r>
            <a:endParaRPr lang="zh-CN" altLang="en-US" sz="1000" dirty="0">
              <a:latin typeface="Times New Roman" panose="02020603050405020304" pitchFamily="18" charset="0"/>
              <a:cs typeface="Times New Roman" panose="02020603050405020304" pitchFamily="18" charset="0"/>
            </a:endParaRPr>
          </a:p>
        </p:txBody>
      </p:sp>
      <p:cxnSp>
        <p:nvCxnSpPr>
          <p:cNvPr id="1115" name="直接连接符 1114">
            <a:extLst>
              <a:ext uri="{FF2B5EF4-FFF2-40B4-BE49-F238E27FC236}">
                <a16:creationId xmlns:a16="http://schemas.microsoft.com/office/drawing/2014/main" id="{6ACB32C9-A8A7-FAA2-AC57-D23CDCD4C074}"/>
              </a:ext>
            </a:extLst>
          </p:cNvPr>
          <p:cNvCxnSpPr>
            <a:cxnSpLocks/>
            <a:stCxn id="1112" idx="2"/>
            <a:endCxn id="1097" idx="5"/>
          </p:cNvCxnSpPr>
          <p:nvPr/>
        </p:nvCxnSpPr>
        <p:spPr>
          <a:xfrm flipH="1">
            <a:off x="2135149" y="6319242"/>
            <a:ext cx="167238" cy="52250"/>
          </a:xfrm>
          <a:prstGeom prst="line">
            <a:avLst/>
          </a:prstGeom>
        </p:spPr>
        <p:style>
          <a:lnRef idx="2">
            <a:schemeClr val="dk1"/>
          </a:lnRef>
          <a:fillRef idx="0">
            <a:schemeClr val="dk1"/>
          </a:fillRef>
          <a:effectRef idx="1">
            <a:schemeClr val="dk1"/>
          </a:effectRef>
          <a:fontRef idx="minor">
            <a:schemeClr val="tx1"/>
          </a:fontRef>
        </p:style>
      </p:cxnSp>
      <p:sp>
        <p:nvSpPr>
          <p:cNvPr id="1117" name="椭圆 1116">
            <a:extLst>
              <a:ext uri="{FF2B5EF4-FFF2-40B4-BE49-F238E27FC236}">
                <a16:creationId xmlns:a16="http://schemas.microsoft.com/office/drawing/2014/main" id="{A264E5AC-5696-A109-1E9E-5DDAC3CB4D14}"/>
              </a:ext>
            </a:extLst>
          </p:cNvPr>
          <p:cNvSpPr/>
          <p:nvPr/>
        </p:nvSpPr>
        <p:spPr>
          <a:xfrm>
            <a:off x="1767213" y="5823478"/>
            <a:ext cx="781104" cy="763257"/>
          </a:xfrm>
          <a:prstGeom prst="ellipse">
            <a:avLst/>
          </a:prstGeom>
          <a:noFill/>
          <a:ln>
            <a:solidFill>
              <a:srgbClr val="00B05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8" name="文本框 1117">
            <a:extLst>
              <a:ext uri="{FF2B5EF4-FFF2-40B4-BE49-F238E27FC236}">
                <a16:creationId xmlns:a16="http://schemas.microsoft.com/office/drawing/2014/main" id="{8B376BE1-F9AB-7CAF-D2B5-CF2B74622DD5}"/>
              </a:ext>
            </a:extLst>
          </p:cNvPr>
          <p:cNvSpPr txBox="1"/>
          <p:nvPr/>
        </p:nvSpPr>
        <p:spPr>
          <a:xfrm>
            <a:off x="1146961" y="6283988"/>
            <a:ext cx="274434" cy="307777"/>
          </a:xfrm>
          <a:prstGeom prst="rect">
            <a:avLst/>
          </a:prstGeom>
          <a:noFill/>
        </p:spPr>
        <p:txBody>
          <a:bodyPr wrap="none" rtlCol="0">
            <a:spAutoFit/>
          </a:bodyPr>
          <a:lstStyle/>
          <a:p>
            <a:r>
              <a:rPr lang="en-US" altLang="zh-CN" sz="1400" b="1" dirty="0"/>
              <a:t>-</a:t>
            </a:r>
            <a:endParaRPr lang="zh-CN" altLang="en-US" sz="1400" b="1" dirty="0"/>
          </a:p>
        </p:txBody>
      </p:sp>
      <p:sp>
        <p:nvSpPr>
          <p:cNvPr id="2" name="椭圆 1">
            <a:extLst>
              <a:ext uri="{FF2B5EF4-FFF2-40B4-BE49-F238E27FC236}">
                <a16:creationId xmlns:a16="http://schemas.microsoft.com/office/drawing/2014/main" id="{73338B54-3639-34BF-FF7C-246D53CD1518}"/>
              </a:ext>
            </a:extLst>
          </p:cNvPr>
          <p:cNvSpPr/>
          <p:nvPr/>
        </p:nvSpPr>
        <p:spPr>
          <a:xfrm>
            <a:off x="473980" y="512571"/>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3" name="椭圆 2">
            <a:extLst>
              <a:ext uri="{FF2B5EF4-FFF2-40B4-BE49-F238E27FC236}">
                <a16:creationId xmlns:a16="http://schemas.microsoft.com/office/drawing/2014/main" id="{3FBD6AD0-9E6B-74D2-CDF9-0ACCCE169C36}"/>
              </a:ext>
            </a:extLst>
          </p:cNvPr>
          <p:cNvSpPr/>
          <p:nvPr/>
        </p:nvSpPr>
        <p:spPr>
          <a:xfrm>
            <a:off x="778780" y="885832"/>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4" name="椭圆 3">
            <a:extLst>
              <a:ext uri="{FF2B5EF4-FFF2-40B4-BE49-F238E27FC236}">
                <a16:creationId xmlns:a16="http://schemas.microsoft.com/office/drawing/2014/main" id="{ADE9105B-9065-7B75-D162-042E369EA2C5}"/>
              </a:ext>
            </a:extLst>
          </p:cNvPr>
          <p:cNvSpPr/>
          <p:nvPr/>
        </p:nvSpPr>
        <p:spPr>
          <a:xfrm>
            <a:off x="832694" y="1323726"/>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5" name="直接连接符 4">
            <a:extLst>
              <a:ext uri="{FF2B5EF4-FFF2-40B4-BE49-F238E27FC236}">
                <a16:creationId xmlns:a16="http://schemas.microsoft.com/office/drawing/2014/main" id="{71A6325A-138A-6F99-88B3-E699EE6AEF38}"/>
              </a:ext>
            </a:extLst>
          </p:cNvPr>
          <p:cNvCxnSpPr>
            <a:cxnSpLocks/>
            <a:stCxn id="2" idx="3"/>
          </p:cNvCxnSpPr>
          <p:nvPr/>
        </p:nvCxnSpPr>
        <p:spPr>
          <a:xfrm flipH="1">
            <a:off x="251333" y="628425"/>
            <a:ext cx="241478" cy="237530"/>
          </a:xfrm>
          <a:prstGeom prst="line">
            <a:avLst/>
          </a:prstGeom>
        </p:spPr>
        <p:style>
          <a:lnRef idx="2">
            <a:schemeClr val="dk1"/>
          </a:lnRef>
          <a:fillRef idx="0">
            <a:schemeClr val="dk1"/>
          </a:fillRef>
          <a:effectRef idx="1">
            <a:schemeClr val="dk1"/>
          </a:effectRef>
          <a:fontRef idx="minor">
            <a:schemeClr val="tx1"/>
          </a:fontRef>
        </p:style>
      </p:cxnSp>
      <p:cxnSp>
        <p:nvCxnSpPr>
          <p:cNvPr id="6" name="直接连接符 5">
            <a:extLst>
              <a:ext uri="{FF2B5EF4-FFF2-40B4-BE49-F238E27FC236}">
                <a16:creationId xmlns:a16="http://schemas.microsoft.com/office/drawing/2014/main" id="{F3DB5020-70E6-2DE0-744A-2351BCA83EB3}"/>
              </a:ext>
            </a:extLst>
          </p:cNvPr>
          <p:cNvCxnSpPr>
            <a:cxnSpLocks/>
            <a:stCxn id="2" idx="5"/>
            <a:endCxn id="3" idx="1"/>
          </p:cNvCxnSpPr>
          <p:nvPr/>
        </p:nvCxnSpPr>
        <p:spPr>
          <a:xfrm>
            <a:off x="583737" y="628425"/>
            <a:ext cx="213874" cy="277284"/>
          </a:xfrm>
          <a:prstGeom prst="line">
            <a:avLst/>
          </a:prstGeom>
        </p:spPr>
        <p:style>
          <a:lnRef idx="2">
            <a:schemeClr val="dk1"/>
          </a:lnRef>
          <a:fillRef idx="0">
            <a:schemeClr val="dk1"/>
          </a:fillRef>
          <a:effectRef idx="1">
            <a:schemeClr val="dk1"/>
          </a:effectRef>
          <a:fontRef idx="minor">
            <a:schemeClr val="tx1"/>
          </a:fontRef>
        </p:style>
      </p:cxnSp>
      <p:cxnSp>
        <p:nvCxnSpPr>
          <p:cNvPr id="7" name="直接连接符 6">
            <a:extLst>
              <a:ext uri="{FF2B5EF4-FFF2-40B4-BE49-F238E27FC236}">
                <a16:creationId xmlns:a16="http://schemas.microsoft.com/office/drawing/2014/main" id="{1794E163-1AA4-5885-9997-0ECCE41C7A5D}"/>
              </a:ext>
            </a:extLst>
          </p:cNvPr>
          <p:cNvCxnSpPr>
            <a:cxnSpLocks/>
          </p:cNvCxnSpPr>
          <p:nvPr/>
        </p:nvCxnSpPr>
        <p:spPr>
          <a:xfrm>
            <a:off x="296796" y="981809"/>
            <a:ext cx="131721" cy="292580"/>
          </a:xfrm>
          <a:prstGeom prst="line">
            <a:avLst/>
          </a:prstGeom>
        </p:spPr>
        <p:style>
          <a:lnRef idx="2">
            <a:schemeClr val="dk1"/>
          </a:lnRef>
          <a:fillRef idx="0">
            <a:schemeClr val="dk1"/>
          </a:fillRef>
          <a:effectRef idx="1">
            <a:schemeClr val="dk1"/>
          </a:effectRef>
          <a:fontRef idx="minor">
            <a:schemeClr val="tx1"/>
          </a:fontRef>
        </p:style>
      </p:cxnSp>
      <p:cxnSp>
        <p:nvCxnSpPr>
          <p:cNvPr id="8" name="直接连接符 7">
            <a:extLst>
              <a:ext uri="{FF2B5EF4-FFF2-40B4-BE49-F238E27FC236}">
                <a16:creationId xmlns:a16="http://schemas.microsoft.com/office/drawing/2014/main" id="{E8798670-C81E-0E50-1044-4B4D33005ABC}"/>
              </a:ext>
            </a:extLst>
          </p:cNvPr>
          <p:cNvCxnSpPr>
            <a:cxnSpLocks/>
            <a:stCxn id="3" idx="3"/>
          </p:cNvCxnSpPr>
          <p:nvPr/>
        </p:nvCxnSpPr>
        <p:spPr>
          <a:xfrm flipH="1">
            <a:off x="519443" y="1001686"/>
            <a:ext cx="278168" cy="272703"/>
          </a:xfrm>
          <a:prstGeom prst="line">
            <a:avLst/>
          </a:prstGeom>
        </p:spPr>
        <p:style>
          <a:lnRef idx="2">
            <a:schemeClr val="dk1"/>
          </a:lnRef>
          <a:fillRef idx="0">
            <a:schemeClr val="dk1"/>
          </a:fillRef>
          <a:effectRef idx="1">
            <a:schemeClr val="dk1"/>
          </a:effectRef>
          <a:fontRef idx="minor">
            <a:schemeClr val="tx1"/>
          </a:fontRef>
        </p:style>
      </p:cxnSp>
      <p:cxnSp>
        <p:nvCxnSpPr>
          <p:cNvPr id="9" name="直接连接符 8">
            <a:extLst>
              <a:ext uri="{FF2B5EF4-FFF2-40B4-BE49-F238E27FC236}">
                <a16:creationId xmlns:a16="http://schemas.microsoft.com/office/drawing/2014/main" id="{5357FC19-FCC3-D5E5-2A31-E0055B33D92C}"/>
              </a:ext>
            </a:extLst>
          </p:cNvPr>
          <p:cNvCxnSpPr>
            <a:cxnSpLocks/>
            <a:stCxn id="18" idx="2"/>
            <a:endCxn id="3" idx="7"/>
          </p:cNvCxnSpPr>
          <p:nvPr/>
        </p:nvCxnSpPr>
        <p:spPr>
          <a:xfrm flipH="1">
            <a:off x="888537" y="876154"/>
            <a:ext cx="247571" cy="29555"/>
          </a:xfrm>
          <a:prstGeom prst="line">
            <a:avLst/>
          </a:prstGeom>
        </p:spPr>
        <p:style>
          <a:lnRef idx="2">
            <a:schemeClr val="dk1"/>
          </a:lnRef>
          <a:fillRef idx="0">
            <a:schemeClr val="dk1"/>
          </a:fillRef>
          <a:effectRef idx="1">
            <a:schemeClr val="dk1"/>
          </a:effectRef>
          <a:fontRef idx="minor">
            <a:schemeClr val="tx1"/>
          </a:fontRef>
        </p:style>
      </p:cxnSp>
      <p:cxnSp>
        <p:nvCxnSpPr>
          <p:cNvPr id="10" name="直接连接符 9">
            <a:extLst>
              <a:ext uri="{FF2B5EF4-FFF2-40B4-BE49-F238E27FC236}">
                <a16:creationId xmlns:a16="http://schemas.microsoft.com/office/drawing/2014/main" id="{512065CA-8ACA-EAF1-313B-470AAAF3DDB7}"/>
              </a:ext>
            </a:extLst>
          </p:cNvPr>
          <p:cNvCxnSpPr>
            <a:cxnSpLocks/>
            <a:stCxn id="4" idx="0"/>
            <a:endCxn id="3" idx="4"/>
          </p:cNvCxnSpPr>
          <p:nvPr/>
        </p:nvCxnSpPr>
        <p:spPr>
          <a:xfrm flipH="1" flipV="1">
            <a:off x="843074" y="1021563"/>
            <a:ext cx="53914" cy="302163"/>
          </a:xfrm>
          <a:prstGeom prst="line">
            <a:avLst/>
          </a:prstGeom>
        </p:spPr>
        <p:style>
          <a:lnRef idx="2">
            <a:schemeClr val="dk1"/>
          </a:lnRef>
          <a:fillRef idx="0">
            <a:schemeClr val="dk1"/>
          </a:fillRef>
          <a:effectRef idx="1">
            <a:schemeClr val="dk1"/>
          </a:effectRef>
          <a:fontRef idx="minor">
            <a:schemeClr val="tx1"/>
          </a:fontRef>
        </p:style>
      </p:cxnSp>
      <p:cxnSp>
        <p:nvCxnSpPr>
          <p:cNvPr id="11" name="直接连接符 10">
            <a:extLst>
              <a:ext uri="{FF2B5EF4-FFF2-40B4-BE49-F238E27FC236}">
                <a16:creationId xmlns:a16="http://schemas.microsoft.com/office/drawing/2014/main" id="{2E0BED30-25EC-17A5-7C5C-56A05094BD41}"/>
              </a:ext>
            </a:extLst>
          </p:cNvPr>
          <p:cNvCxnSpPr>
            <a:cxnSpLocks/>
            <a:stCxn id="17" idx="1"/>
            <a:endCxn id="3" idx="5"/>
          </p:cNvCxnSpPr>
          <p:nvPr/>
        </p:nvCxnSpPr>
        <p:spPr>
          <a:xfrm flipH="1" flipV="1">
            <a:off x="888537" y="1001686"/>
            <a:ext cx="341209" cy="144561"/>
          </a:xfrm>
          <a:prstGeom prst="line">
            <a:avLst/>
          </a:prstGeom>
        </p:spPr>
        <p:style>
          <a:lnRef idx="2">
            <a:schemeClr val="dk1"/>
          </a:lnRef>
          <a:fillRef idx="0">
            <a:schemeClr val="dk1"/>
          </a:fillRef>
          <a:effectRef idx="1">
            <a:schemeClr val="dk1"/>
          </a:effectRef>
          <a:fontRef idx="minor">
            <a:schemeClr val="tx1"/>
          </a:fontRef>
        </p:style>
      </p:cxnSp>
      <p:cxnSp>
        <p:nvCxnSpPr>
          <p:cNvPr id="12" name="直接连接符 11">
            <a:extLst>
              <a:ext uri="{FF2B5EF4-FFF2-40B4-BE49-F238E27FC236}">
                <a16:creationId xmlns:a16="http://schemas.microsoft.com/office/drawing/2014/main" id="{F59553C0-0AE6-E892-4C57-F576D10286A9}"/>
              </a:ext>
            </a:extLst>
          </p:cNvPr>
          <p:cNvCxnSpPr>
            <a:cxnSpLocks/>
            <a:stCxn id="18" idx="5"/>
            <a:endCxn id="17" idx="0"/>
          </p:cNvCxnSpPr>
          <p:nvPr/>
        </p:nvCxnSpPr>
        <p:spPr>
          <a:xfrm>
            <a:off x="1245865" y="924142"/>
            <a:ext cx="29344" cy="202228"/>
          </a:xfrm>
          <a:prstGeom prst="line">
            <a:avLst/>
          </a:prstGeom>
        </p:spPr>
        <p:style>
          <a:lnRef idx="2">
            <a:schemeClr val="dk1"/>
          </a:lnRef>
          <a:fillRef idx="0">
            <a:schemeClr val="dk1"/>
          </a:fillRef>
          <a:effectRef idx="1">
            <a:schemeClr val="dk1"/>
          </a:effectRef>
          <a:fontRef idx="minor">
            <a:schemeClr val="tx1"/>
          </a:fontRef>
        </p:style>
      </p:cxnSp>
      <p:cxnSp>
        <p:nvCxnSpPr>
          <p:cNvPr id="13" name="直接连接符 12">
            <a:extLst>
              <a:ext uri="{FF2B5EF4-FFF2-40B4-BE49-F238E27FC236}">
                <a16:creationId xmlns:a16="http://schemas.microsoft.com/office/drawing/2014/main" id="{260CE9A1-33B5-322F-F816-8653F0A719C4}"/>
              </a:ext>
            </a:extLst>
          </p:cNvPr>
          <p:cNvCxnSpPr>
            <a:cxnSpLocks/>
            <a:stCxn id="2" idx="4"/>
          </p:cNvCxnSpPr>
          <p:nvPr/>
        </p:nvCxnSpPr>
        <p:spPr>
          <a:xfrm flipH="1">
            <a:off x="473980" y="648302"/>
            <a:ext cx="64294" cy="606210"/>
          </a:xfrm>
          <a:prstGeom prst="line">
            <a:avLst/>
          </a:prstGeom>
        </p:spPr>
        <p:style>
          <a:lnRef idx="2">
            <a:schemeClr val="dk1"/>
          </a:lnRef>
          <a:fillRef idx="0">
            <a:schemeClr val="dk1"/>
          </a:fillRef>
          <a:effectRef idx="1">
            <a:schemeClr val="dk1"/>
          </a:effectRef>
          <a:fontRef idx="minor">
            <a:schemeClr val="tx1"/>
          </a:fontRef>
        </p:style>
      </p:cxnSp>
      <p:cxnSp>
        <p:nvCxnSpPr>
          <p:cNvPr id="14" name="直接连接符 13">
            <a:extLst>
              <a:ext uri="{FF2B5EF4-FFF2-40B4-BE49-F238E27FC236}">
                <a16:creationId xmlns:a16="http://schemas.microsoft.com/office/drawing/2014/main" id="{0C356A90-B75E-1EB3-6FE5-645BDCA89578}"/>
              </a:ext>
            </a:extLst>
          </p:cNvPr>
          <p:cNvCxnSpPr>
            <a:cxnSpLocks/>
            <a:endCxn id="4" idx="2"/>
          </p:cNvCxnSpPr>
          <p:nvPr/>
        </p:nvCxnSpPr>
        <p:spPr>
          <a:xfrm>
            <a:off x="517724" y="1370236"/>
            <a:ext cx="314970" cy="21356"/>
          </a:xfrm>
          <a:prstGeom prst="line">
            <a:avLst/>
          </a:prstGeom>
        </p:spPr>
        <p:style>
          <a:lnRef idx="2">
            <a:schemeClr val="dk1"/>
          </a:lnRef>
          <a:fillRef idx="0">
            <a:schemeClr val="dk1"/>
          </a:fillRef>
          <a:effectRef idx="1">
            <a:schemeClr val="dk1"/>
          </a:effectRef>
          <a:fontRef idx="minor">
            <a:schemeClr val="tx1"/>
          </a:fontRef>
        </p:style>
      </p:cxnSp>
      <p:sp>
        <p:nvSpPr>
          <p:cNvPr id="15" name="椭圆 14">
            <a:extLst>
              <a:ext uri="{FF2B5EF4-FFF2-40B4-BE49-F238E27FC236}">
                <a16:creationId xmlns:a16="http://schemas.microsoft.com/office/drawing/2014/main" id="{BFF69106-2643-CA7D-872D-42710D2F9BC4}"/>
              </a:ext>
            </a:extLst>
          </p:cNvPr>
          <p:cNvSpPr/>
          <p:nvPr/>
        </p:nvSpPr>
        <p:spPr>
          <a:xfrm>
            <a:off x="404442" y="1257983"/>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6" name="椭圆 15">
            <a:extLst>
              <a:ext uri="{FF2B5EF4-FFF2-40B4-BE49-F238E27FC236}">
                <a16:creationId xmlns:a16="http://schemas.microsoft.com/office/drawing/2014/main" id="{123D61A9-0691-E931-3B0B-4EE43EDBB937}"/>
              </a:ext>
            </a:extLst>
          </p:cNvPr>
          <p:cNvSpPr/>
          <p:nvPr/>
        </p:nvSpPr>
        <p:spPr>
          <a:xfrm>
            <a:off x="214878" y="848967"/>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17" name="椭圆 16">
            <a:extLst>
              <a:ext uri="{FF2B5EF4-FFF2-40B4-BE49-F238E27FC236}">
                <a16:creationId xmlns:a16="http://schemas.microsoft.com/office/drawing/2014/main" id="{DBCBA527-2F10-D682-1BC9-CB3C3FC520A1}"/>
              </a:ext>
            </a:extLst>
          </p:cNvPr>
          <p:cNvSpPr/>
          <p:nvPr/>
        </p:nvSpPr>
        <p:spPr>
          <a:xfrm>
            <a:off x="1210915" y="1126370"/>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8" name="椭圆 17">
            <a:extLst>
              <a:ext uri="{FF2B5EF4-FFF2-40B4-BE49-F238E27FC236}">
                <a16:creationId xmlns:a16="http://schemas.microsoft.com/office/drawing/2014/main" id="{26FDA9FD-F29B-9207-6542-421C7316CE67}"/>
              </a:ext>
            </a:extLst>
          </p:cNvPr>
          <p:cNvSpPr/>
          <p:nvPr/>
        </p:nvSpPr>
        <p:spPr>
          <a:xfrm>
            <a:off x="1136108" y="808288"/>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9" name="文本框 18">
            <a:extLst>
              <a:ext uri="{FF2B5EF4-FFF2-40B4-BE49-F238E27FC236}">
                <a16:creationId xmlns:a16="http://schemas.microsoft.com/office/drawing/2014/main" id="{94227071-4E85-AEC3-86D4-CB9B525E2F1D}"/>
              </a:ext>
            </a:extLst>
          </p:cNvPr>
          <p:cNvSpPr txBox="1"/>
          <p:nvPr/>
        </p:nvSpPr>
        <p:spPr>
          <a:xfrm>
            <a:off x="699143" y="809993"/>
            <a:ext cx="292068" cy="276999"/>
          </a:xfrm>
          <a:prstGeom prst="rect">
            <a:avLst/>
          </a:prstGeom>
          <a:noFill/>
        </p:spPr>
        <p:txBody>
          <a:bodyPr wrap="non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cxnSp>
        <p:nvCxnSpPr>
          <p:cNvPr id="20" name="直接连接符 19">
            <a:extLst>
              <a:ext uri="{FF2B5EF4-FFF2-40B4-BE49-F238E27FC236}">
                <a16:creationId xmlns:a16="http://schemas.microsoft.com/office/drawing/2014/main" id="{97BEAB4C-9A75-E3C1-F8A4-9EAFF60BE801}"/>
              </a:ext>
            </a:extLst>
          </p:cNvPr>
          <p:cNvCxnSpPr>
            <a:cxnSpLocks/>
          </p:cNvCxnSpPr>
          <p:nvPr/>
        </p:nvCxnSpPr>
        <p:spPr>
          <a:xfrm flipH="1">
            <a:off x="853809" y="583200"/>
            <a:ext cx="34728" cy="311085"/>
          </a:xfrm>
          <a:prstGeom prst="line">
            <a:avLst/>
          </a:prstGeom>
        </p:spPr>
        <p:style>
          <a:lnRef idx="2">
            <a:schemeClr val="dk1"/>
          </a:lnRef>
          <a:fillRef idx="0">
            <a:schemeClr val="dk1"/>
          </a:fillRef>
          <a:effectRef idx="1">
            <a:schemeClr val="dk1"/>
          </a:effectRef>
          <a:fontRef idx="minor">
            <a:schemeClr val="tx1"/>
          </a:fontRef>
        </p:style>
      </p:cxnSp>
      <p:sp>
        <p:nvSpPr>
          <p:cNvPr id="21" name="椭圆 20">
            <a:extLst>
              <a:ext uri="{FF2B5EF4-FFF2-40B4-BE49-F238E27FC236}">
                <a16:creationId xmlns:a16="http://schemas.microsoft.com/office/drawing/2014/main" id="{F8C89646-C22E-1645-EDF2-5005CA7C8305}"/>
              </a:ext>
            </a:extLst>
          </p:cNvPr>
          <p:cNvSpPr/>
          <p:nvPr/>
        </p:nvSpPr>
        <p:spPr>
          <a:xfrm>
            <a:off x="830950" y="494782"/>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2" name="文本框 21">
            <a:extLst>
              <a:ext uri="{FF2B5EF4-FFF2-40B4-BE49-F238E27FC236}">
                <a16:creationId xmlns:a16="http://schemas.microsoft.com/office/drawing/2014/main" id="{D154D076-12B8-853E-1C1D-92147A4DE118}"/>
              </a:ext>
            </a:extLst>
          </p:cNvPr>
          <p:cNvSpPr txBox="1"/>
          <p:nvPr/>
        </p:nvSpPr>
        <p:spPr>
          <a:xfrm>
            <a:off x="145728" y="738183"/>
            <a:ext cx="274434" cy="307777"/>
          </a:xfrm>
          <a:prstGeom prst="rect">
            <a:avLst/>
          </a:prstGeom>
          <a:noFill/>
        </p:spPr>
        <p:txBody>
          <a:bodyPr wrap="none" rtlCol="0">
            <a:spAutoFit/>
          </a:bodyPr>
          <a:lstStyle/>
          <a:p>
            <a:r>
              <a:rPr lang="en-US" altLang="zh-CN" sz="1400" b="1" dirty="0"/>
              <a:t>-</a:t>
            </a:r>
            <a:endParaRPr lang="zh-CN" altLang="en-US" sz="1400" b="1" dirty="0"/>
          </a:p>
        </p:txBody>
      </p:sp>
      <p:sp>
        <p:nvSpPr>
          <p:cNvPr id="23" name="文本框 22">
            <a:extLst>
              <a:ext uri="{FF2B5EF4-FFF2-40B4-BE49-F238E27FC236}">
                <a16:creationId xmlns:a16="http://schemas.microsoft.com/office/drawing/2014/main" id="{1823F6A9-8C3A-BF5B-2C78-84CB6B218413}"/>
              </a:ext>
            </a:extLst>
          </p:cNvPr>
          <p:cNvSpPr txBox="1"/>
          <p:nvPr/>
        </p:nvSpPr>
        <p:spPr>
          <a:xfrm>
            <a:off x="1058243" y="737208"/>
            <a:ext cx="292068" cy="276999"/>
          </a:xfrm>
          <a:prstGeom prst="rect">
            <a:avLst/>
          </a:prstGeom>
          <a:noFill/>
        </p:spPr>
        <p:txBody>
          <a:bodyPr wrap="non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sp>
        <p:nvSpPr>
          <p:cNvPr id="37" name="文本框 36">
            <a:extLst>
              <a:ext uri="{FF2B5EF4-FFF2-40B4-BE49-F238E27FC236}">
                <a16:creationId xmlns:a16="http://schemas.microsoft.com/office/drawing/2014/main" id="{1C030A34-BAD5-708A-4F4A-5DA04D36C85D}"/>
              </a:ext>
            </a:extLst>
          </p:cNvPr>
          <p:cNvSpPr txBox="1"/>
          <p:nvPr/>
        </p:nvSpPr>
        <p:spPr>
          <a:xfrm>
            <a:off x="341720" y="1154720"/>
            <a:ext cx="274434" cy="307777"/>
          </a:xfrm>
          <a:prstGeom prst="rect">
            <a:avLst/>
          </a:prstGeom>
          <a:noFill/>
        </p:spPr>
        <p:txBody>
          <a:bodyPr wrap="none" rtlCol="0">
            <a:spAutoFit/>
          </a:bodyPr>
          <a:lstStyle/>
          <a:p>
            <a:r>
              <a:rPr lang="en-US" altLang="zh-CN" sz="1400" b="1" dirty="0"/>
              <a:t>-</a:t>
            </a:r>
            <a:endParaRPr lang="zh-CN" altLang="en-US" sz="1400" b="1" dirty="0"/>
          </a:p>
        </p:txBody>
      </p:sp>
      <p:sp>
        <p:nvSpPr>
          <p:cNvPr id="38" name="矩形 37">
            <a:extLst>
              <a:ext uri="{FF2B5EF4-FFF2-40B4-BE49-F238E27FC236}">
                <a16:creationId xmlns:a16="http://schemas.microsoft.com/office/drawing/2014/main" id="{04BBA46F-6282-836C-6619-0FDE48F50B8B}"/>
              </a:ext>
            </a:extLst>
          </p:cNvPr>
          <p:cNvSpPr/>
          <p:nvPr/>
        </p:nvSpPr>
        <p:spPr>
          <a:xfrm>
            <a:off x="161249" y="415281"/>
            <a:ext cx="1211944" cy="1065535"/>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文本框 38">
            <a:extLst>
              <a:ext uri="{FF2B5EF4-FFF2-40B4-BE49-F238E27FC236}">
                <a16:creationId xmlns:a16="http://schemas.microsoft.com/office/drawing/2014/main" id="{01635E46-555E-C9A3-7C85-78BB8B8757FF}"/>
              </a:ext>
            </a:extLst>
          </p:cNvPr>
          <p:cNvSpPr txBox="1"/>
          <p:nvPr/>
        </p:nvSpPr>
        <p:spPr>
          <a:xfrm>
            <a:off x="3142036" y="911332"/>
            <a:ext cx="242374" cy="246221"/>
          </a:xfrm>
          <a:prstGeom prst="rect">
            <a:avLst/>
          </a:prstGeom>
          <a:noFill/>
        </p:spPr>
        <p:txBody>
          <a:bodyPr wrap="none" rtlCol="0">
            <a:spAutoFit/>
          </a:bodyPr>
          <a:lstStyle/>
          <a:p>
            <a:r>
              <a:rPr lang="en-US" altLang="zh-CN" sz="1000" dirty="0">
                <a:latin typeface="Times New Roman" panose="02020603050405020304" pitchFamily="18" charset="0"/>
                <a:cs typeface="Times New Roman" panose="02020603050405020304" pitchFamily="18" charset="0"/>
              </a:rPr>
              <a:t>?</a:t>
            </a:r>
            <a:endParaRPr lang="zh-CN" altLang="en-US" sz="1000" dirty="0">
              <a:latin typeface="Times New Roman" panose="02020603050405020304" pitchFamily="18" charset="0"/>
              <a:cs typeface="Times New Roman" panose="02020603050405020304" pitchFamily="18" charset="0"/>
            </a:endParaRPr>
          </a:p>
        </p:txBody>
      </p:sp>
      <p:sp>
        <p:nvSpPr>
          <p:cNvPr id="40" name="文本框 39">
            <a:extLst>
              <a:ext uri="{FF2B5EF4-FFF2-40B4-BE49-F238E27FC236}">
                <a16:creationId xmlns:a16="http://schemas.microsoft.com/office/drawing/2014/main" id="{206D3BC6-C0DF-777D-3E7B-6517C156D3AC}"/>
              </a:ext>
            </a:extLst>
          </p:cNvPr>
          <p:cNvSpPr txBox="1"/>
          <p:nvPr/>
        </p:nvSpPr>
        <p:spPr>
          <a:xfrm>
            <a:off x="3396715" y="913190"/>
            <a:ext cx="242374" cy="246221"/>
          </a:xfrm>
          <a:prstGeom prst="rect">
            <a:avLst/>
          </a:prstGeom>
          <a:noFill/>
        </p:spPr>
        <p:txBody>
          <a:bodyPr wrap="none" rtlCol="0">
            <a:spAutoFit/>
          </a:bodyPr>
          <a:lstStyle/>
          <a:p>
            <a:r>
              <a:rPr lang="en-US" altLang="zh-CN" sz="1000" dirty="0">
                <a:latin typeface="Times New Roman" panose="02020603050405020304" pitchFamily="18" charset="0"/>
                <a:cs typeface="Times New Roman" panose="02020603050405020304" pitchFamily="18" charset="0"/>
              </a:rPr>
              <a:t>?</a:t>
            </a:r>
            <a:endParaRPr lang="zh-CN" altLang="en-US" sz="1000" dirty="0">
              <a:latin typeface="Times New Roman" panose="02020603050405020304" pitchFamily="18" charset="0"/>
              <a:cs typeface="Times New Roman" panose="02020603050405020304" pitchFamily="18" charset="0"/>
            </a:endParaRPr>
          </a:p>
        </p:txBody>
      </p:sp>
      <p:sp>
        <p:nvSpPr>
          <p:cNvPr id="43" name="椭圆 42">
            <a:extLst>
              <a:ext uri="{FF2B5EF4-FFF2-40B4-BE49-F238E27FC236}">
                <a16:creationId xmlns:a16="http://schemas.microsoft.com/office/drawing/2014/main" id="{CF0BF694-EC57-BDD2-F03F-EBA4C37677D3}"/>
              </a:ext>
            </a:extLst>
          </p:cNvPr>
          <p:cNvSpPr/>
          <p:nvPr/>
        </p:nvSpPr>
        <p:spPr>
          <a:xfrm>
            <a:off x="5451952" y="853165"/>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44" name="椭圆 43">
            <a:extLst>
              <a:ext uri="{FF2B5EF4-FFF2-40B4-BE49-F238E27FC236}">
                <a16:creationId xmlns:a16="http://schemas.microsoft.com/office/drawing/2014/main" id="{8415DDF7-DFF1-A30B-AF46-EC4BF97F1980}"/>
              </a:ext>
            </a:extLst>
          </p:cNvPr>
          <p:cNvSpPr/>
          <p:nvPr/>
        </p:nvSpPr>
        <p:spPr>
          <a:xfrm>
            <a:off x="5756752" y="1226426"/>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45" name="椭圆 44">
            <a:extLst>
              <a:ext uri="{FF2B5EF4-FFF2-40B4-BE49-F238E27FC236}">
                <a16:creationId xmlns:a16="http://schemas.microsoft.com/office/drawing/2014/main" id="{05B8E7B0-BE32-9723-D85A-C2863BD3BCED}"/>
              </a:ext>
            </a:extLst>
          </p:cNvPr>
          <p:cNvSpPr/>
          <p:nvPr/>
        </p:nvSpPr>
        <p:spPr>
          <a:xfrm>
            <a:off x="5810666" y="1664320"/>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46" name="直接连接符 45">
            <a:extLst>
              <a:ext uri="{FF2B5EF4-FFF2-40B4-BE49-F238E27FC236}">
                <a16:creationId xmlns:a16="http://schemas.microsoft.com/office/drawing/2014/main" id="{D787C91E-9E68-D4F3-8D69-EAD59158BD35}"/>
              </a:ext>
            </a:extLst>
          </p:cNvPr>
          <p:cNvCxnSpPr>
            <a:cxnSpLocks/>
            <a:stCxn id="43" idx="3"/>
          </p:cNvCxnSpPr>
          <p:nvPr/>
        </p:nvCxnSpPr>
        <p:spPr>
          <a:xfrm flipH="1">
            <a:off x="5229305" y="969019"/>
            <a:ext cx="241478" cy="237530"/>
          </a:xfrm>
          <a:prstGeom prst="line">
            <a:avLst/>
          </a:prstGeom>
        </p:spPr>
        <p:style>
          <a:lnRef idx="2">
            <a:schemeClr val="dk1"/>
          </a:lnRef>
          <a:fillRef idx="0">
            <a:schemeClr val="dk1"/>
          </a:fillRef>
          <a:effectRef idx="1">
            <a:schemeClr val="dk1"/>
          </a:effectRef>
          <a:fontRef idx="minor">
            <a:schemeClr val="tx1"/>
          </a:fontRef>
        </p:style>
      </p:cxnSp>
      <p:cxnSp>
        <p:nvCxnSpPr>
          <p:cNvPr id="47" name="直接连接符 46">
            <a:extLst>
              <a:ext uri="{FF2B5EF4-FFF2-40B4-BE49-F238E27FC236}">
                <a16:creationId xmlns:a16="http://schemas.microsoft.com/office/drawing/2014/main" id="{40A0D58D-FC34-9ADB-4C60-C8C50E16B9F6}"/>
              </a:ext>
            </a:extLst>
          </p:cNvPr>
          <p:cNvCxnSpPr>
            <a:cxnSpLocks/>
            <a:stCxn id="43" idx="5"/>
            <a:endCxn id="44" idx="1"/>
          </p:cNvCxnSpPr>
          <p:nvPr/>
        </p:nvCxnSpPr>
        <p:spPr>
          <a:xfrm>
            <a:off x="5561709" y="969019"/>
            <a:ext cx="213874" cy="277284"/>
          </a:xfrm>
          <a:prstGeom prst="line">
            <a:avLst/>
          </a:prstGeom>
        </p:spPr>
        <p:style>
          <a:lnRef idx="2">
            <a:schemeClr val="dk1"/>
          </a:lnRef>
          <a:fillRef idx="0">
            <a:schemeClr val="dk1"/>
          </a:fillRef>
          <a:effectRef idx="1">
            <a:schemeClr val="dk1"/>
          </a:effectRef>
          <a:fontRef idx="minor">
            <a:schemeClr val="tx1"/>
          </a:fontRef>
        </p:style>
      </p:cxnSp>
      <p:cxnSp>
        <p:nvCxnSpPr>
          <p:cNvPr id="48" name="直接连接符 47">
            <a:extLst>
              <a:ext uri="{FF2B5EF4-FFF2-40B4-BE49-F238E27FC236}">
                <a16:creationId xmlns:a16="http://schemas.microsoft.com/office/drawing/2014/main" id="{DEC1EACC-CF8C-094F-3286-2EEFE722F2A8}"/>
              </a:ext>
            </a:extLst>
          </p:cNvPr>
          <p:cNvCxnSpPr>
            <a:cxnSpLocks/>
          </p:cNvCxnSpPr>
          <p:nvPr/>
        </p:nvCxnSpPr>
        <p:spPr>
          <a:xfrm>
            <a:off x="5274768" y="1322403"/>
            <a:ext cx="131721" cy="292580"/>
          </a:xfrm>
          <a:prstGeom prst="line">
            <a:avLst/>
          </a:prstGeom>
        </p:spPr>
        <p:style>
          <a:lnRef idx="2">
            <a:schemeClr val="dk1"/>
          </a:lnRef>
          <a:fillRef idx="0">
            <a:schemeClr val="dk1"/>
          </a:fillRef>
          <a:effectRef idx="1">
            <a:schemeClr val="dk1"/>
          </a:effectRef>
          <a:fontRef idx="minor">
            <a:schemeClr val="tx1"/>
          </a:fontRef>
        </p:style>
      </p:cxnSp>
      <p:cxnSp>
        <p:nvCxnSpPr>
          <p:cNvPr id="49" name="直接连接符 48">
            <a:extLst>
              <a:ext uri="{FF2B5EF4-FFF2-40B4-BE49-F238E27FC236}">
                <a16:creationId xmlns:a16="http://schemas.microsoft.com/office/drawing/2014/main" id="{A9A433E0-1F7E-4C77-6D6A-43D6539283C6}"/>
              </a:ext>
            </a:extLst>
          </p:cNvPr>
          <p:cNvCxnSpPr>
            <a:cxnSpLocks/>
            <a:stCxn id="44" idx="3"/>
          </p:cNvCxnSpPr>
          <p:nvPr/>
        </p:nvCxnSpPr>
        <p:spPr>
          <a:xfrm flipH="1">
            <a:off x="5497415" y="1342280"/>
            <a:ext cx="278168" cy="272703"/>
          </a:xfrm>
          <a:prstGeom prst="line">
            <a:avLst/>
          </a:prstGeom>
        </p:spPr>
        <p:style>
          <a:lnRef idx="2">
            <a:schemeClr val="dk1"/>
          </a:lnRef>
          <a:fillRef idx="0">
            <a:schemeClr val="dk1"/>
          </a:fillRef>
          <a:effectRef idx="1">
            <a:schemeClr val="dk1"/>
          </a:effectRef>
          <a:fontRef idx="minor">
            <a:schemeClr val="tx1"/>
          </a:fontRef>
        </p:style>
      </p:cxnSp>
      <p:cxnSp>
        <p:nvCxnSpPr>
          <p:cNvPr id="50" name="直接连接符 49">
            <a:extLst>
              <a:ext uri="{FF2B5EF4-FFF2-40B4-BE49-F238E27FC236}">
                <a16:creationId xmlns:a16="http://schemas.microsoft.com/office/drawing/2014/main" id="{8045EE23-656F-3447-F8D9-423238BCB973}"/>
              </a:ext>
            </a:extLst>
          </p:cNvPr>
          <p:cNvCxnSpPr>
            <a:cxnSpLocks/>
            <a:stCxn id="59" idx="2"/>
            <a:endCxn id="44" idx="7"/>
          </p:cNvCxnSpPr>
          <p:nvPr/>
        </p:nvCxnSpPr>
        <p:spPr>
          <a:xfrm flipH="1">
            <a:off x="5866509" y="1216748"/>
            <a:ext cx="247571" cy="29555"/>
          </a:xfrm>
          <a:prstGeom prst="line">
            <a:avLst/>
          </a:prstGeom>
        </p:spPr>
        <p:style>
          <a:lnRef idx="2">
            <a:schemeClr val="dk1"/>
          </a:lnRef>
          <a:fillRef idx="0">
            <a:schemeClr val="dk1"/>
          </a:fillRef>
          <a:effectRef idx="1">
            <a:schemeClr val="dk1"/>
          </a:effectRef>
          <a:fontRef idx="minor">
            <a:schemeClr val="tx1"/>
          </a:fontRef>
        </p:style>
      </p:cxnSp>
      <p:cxnSp>
        <p:nvCxnSpPr>
          <p:cNvPr id="51" name="直接连接符 50">
            <a:extLst>
              <a:ext uri="{FF2B5EF4-FFF2-40B4-BE49-F238E27FC236}">
                <a16:creationId xmlns:a16="http://schemas.microsoft.com/office/drawing/2014/main" id="{0092E213-2974-442D-6C54-84812FBE1C51}"/>
              </a:ext>
            </a:extLst>
          </p:cNvPr>
          <p:cNvCxnSpPr>
            <a:cxnSpLocks/>
            <a:stCxn id="45" idx="0"/>
            <a:endCxn id="44" idx="4"/>
          </p:cNvCxnSpPr>
          <p:nvPr/>
        </p:nvCxnSpPr>
        <p:spPr>
          <a:xfrm flipH="1" flipV="1">
            <a:off x="5821046" y="1362157"/>
            <a:ext cx="53914" cy="302163"/>
          </a:xfrm>
          <a:prstGeom prst="line">
            <a:avLst/>
          </a:prstGeom>
        </p:spPr>
        <p:style>
          <a:lnRef idx="2">
            <a:schemeClr val="dk1"/>
          </a:lnRef>
          <a:fillRef idx="0">
            <a:schemeClr val="dk1"/>
          </a:fillRef>
          <a:effectRef idx="1">
            <a:schemeClr val="dk1"/>
          </a:effectRef>
          <a:fontRef idx="minor">
            <a:schemeClr val="tx1"/>
          </a:fontRef>
        </p:style>
      </p:cxnSp>
      <p:cxnSp>
        <p:nvCxnSpPr>
          <p:cNvPr id="52" name="直接连接符 51">
            <a:extLst>
              <a:ext uri="{FF2B5EF4-FFF2-40B4-BE49-F238E27FC236}">
                <a16:creationId xmlns:a16="http://schemas.microsoft.com/office/drawing/2014/main" id="{1B6F6E98-1CA8-C102-997A-A6CC2889E0DB}"/>
              </a:ext>
            </a:extLst>
          </p:cNvPr>
          <p:cNvCxnSpPr>
            <a:cxnSpLocks/>
            <a:stCxn id="58" idx="1"/>
            <a:endCxn id="44" idx="5"/>
          </p:cNvCxnSpPr>
          <p:nvPr/>
        </p:nvCxnSpPr>
        <p:spPr>
          <a:xfrm flipH="1" flipV="1">
            <a:off x="5866509" y="1342280"/>
            <a:ext cx="341209" cy="144561"/>
          </a:xfrm>
          <a:prstGeom prst="line">
            <a:avLst/>
          </a:prstGeom>
        </p:spPr>
        <p:style>
          <a:lnRef idx="2">
            <a:schemeClr val="dk1"/>
          </a:lnRef>
          <a:fillRef idx="0">
            <a:schemeClr val="dk1"/>
          </a:fillRef>
          <a:effectRef idx="1">
            <a:schemeClr val="dk1"/>
          </a:effectRef>
          <a:fontRef idx="minor">
            <a:schemeClr val="tx1"/>
          </a:fontRef>
        </p:style>
      </p:cxnSp>
      <p:cxnSp>
        <p:nvCxnSpPr>
          <p:cNvPr id="53" name="直接连接符 52">
            <a:extLst>
              <a:ext uri="{FF2B5EF4-FFF2-40B4-BE49-F238E27FC236}">
                <a16:creationId xmlns:a16="http://schemas.microsoft.com/office/drawing/2014/main" id="{AD981064-34D0-2DA2-7DA2-CF3D51E92B4A}"/>
              </a:ext>
            </a:extLst>
          </p:cNvPr>
          <p:cNvCxnSpPr>
            <a:cxnSpLocks/>
            <a:stCxn id="59" idx="5"/>
            <a:endCxn id="58" idx="0"/>
          </p:cNvCxnSpPr>
          <p:nvPr/>
        </p:nvCxnSpPr>
        <p:spPr>
          <a:xfrm>
            <a:off x="6223837" y="1264736"/>
            <a:ext cx="29344" cy="202228"/>
          </a:xfrm>
          <a:prstGeom prst="line">
            <a:avLst/>
          </a:prstGeom>
        </p:spPr>
        <p:style>
          <a:lnRef idx="2">
            <a:schemeClr val="dk1"/>
          </a:lnRef>
          <a:fillRef idx="0">
            <a:schemeClr val="dk1"/>
          </a:fillRef>
          <a:effectRef idx="1">
            <a:schemeClr val="dk1"/>
          </a:effectRef>
          <a:fontRef idx="minor">
            <a:schemeClr val="tx1"/>
          </a:fontRef>
        </p:style>
      </p:cxnSp>
      <p:cxnSp>
        <p:nvCxnSpPr>
          <p:cNvPr id="54" name="直接连接符 53">
            <a:extLst>
              <a:ext uri="{FF2B5EF4-FFF2-40B4-BE49-F238E27FC236}">
                <a16:creationId xmlns:a16="http://schemas.microsoft.com/office/drawing/2014/main" id="{A21C6AAE-4B8A-54BB-E38A-A90E13032F2B}"/>
              </a:ext>
            </a:extLst>
          </p:cNvPr>
          <p:cNvCxnSpPr>
            <a:cxnSpLocks/>
            <a:stCxn id="43" idx="4"/>
          </p:cNvCxnSpPr>
          <p:nvPr/>
        </p:nvCxnSpPr>
        <p:spPr>
          <a:xfrm flipH="1">
            <a:off x="5451952" y="988896"/>
            <a:ext cx="64294" cy="606210"/>
          </a:xfrm>
          <a:prstGeom prst="line">
            <a:avLst/>
          </a:prstGeom>
        </p:spPr>
        <p:style>
          <a:lnRef idx="2">
            <a:schemeClr val="dk1"/>
          </a:lnRef>
          <a:fillRef idx="0">
            <a:schemeClr val="dk1"/>
          </a:fillRef>
          <a:effectRef idx="1">
            <a:schemeClr val="dk1"/>
          </a:effectRef>
          <a:fontRef idx="minor">
            <a:schemeClr val="tx1"/>
          </a:fontRef>
        </p:style>
      </p:cxnSp>
      <p:cxnSp>
        <p:nvCxnSpPr>
          <p:cNvPr id="55" name="直接连接符 54">
            <a:extLst>
              <a:ext uri="{FF2B5EF4-FFF2-40B4-BE49-F238E27FC236}">
                <a16:creationId xmlns:a16="http://schemas.microsoft.com/office/drawing/2014/main" id="{C57C4004-E4BE-2A56-E0B6-2B9F385B587A}"/>
              </a:ext>
            </a:extLst>
          </p:cNvPr>
          <p:cNvCxnSpPr>
            <a:cxnSpLocks/>
            <a:endCxn id="45" idx="2"/>
          </p:cNvCxnSpPr>
          <p:nvPr/>
        </p:nvCxnSpPr>
        <p:spPr>
          <a:xfrm>
            <a:off x="5495696" y="1710830"/>
            <a:ext cx="314970" cy="21356"/>
          </a:xfrm>
          <a:prstGeom prst="line">
            <a:avLst/>
          </a:prstGeom>
        </p:spPr>
        <p:style>
          <a:lnRef idx="2">
            <a:schemeClr val="dk1"/>
          </a:lnRef>
          <a:fillRef idx="0">
            <a:schemeClr val="dk1"/>
          </a:fillRef>
          <a:effectRef idx="1">
            <a:schemeClr val="dk1"/>
          </a:effectRef>
          <a:fontRef idx="minor">
            <a:schemeClr val="tx1"/>
          </a:fontRef>
        </p:style>
      </p:cxnSp>
      <p:sp>
        <p:nvSpPr>
          <p:cNvPr id="56" name="椭圆 55">
            <a:extLst>
              <a:ext uri="{FF2B5EF4-FFF2-40B4-BE49-F238E27FC236}">
                <a16:creationId xmlns:a16="http://schemas.microsoft.com/office/drawing/2014/main" id="{2E405D59-3D09-26FC-D98E-8D751D844A3E}"/>
              </a:ext>
            </a:extLst>
          </p:cNvPr>
          <p:cNvSpPr/>
          <p:nvPr/>
        </p:nvSpPr>
        <p:spPr>
          <a:xfrm>
            <a:off x="5382414" y="1598577"/>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57" name="椭圆 56">
            <a:extLst>
              <a:ext uri="{FF2B5EF4-FFF2-40B4-BE49-F238E27FC236}">
                <a16:creationId xmlns:a16="http://schemas.microsoft.com/office/drawing/2014/main" id="{BE6E691E-EBE5-BF6E-CE1F-CF4DE5F9FF45}"/>
              </a:ext>
            </a:extLst>
          </p:cNvPr>
          <p:cNvSpPr/>
          <p:nvPr/>
        </p:nvSpPr>
        <p:spPr>
          <a:xfrm>
            <a:off x="5192850" y="1189561"/>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58" name="椭圆 57">
            <a:extLst>
              <a:ext uri="{FF2B5EF4-FFF2-40B4-BE49-F238E27FC236}">
                <a16:creationId xmlns:a16="http://schemas.microsoft.com/office/drawing/2014/main" id="{918D7E55-0BC8-655F-A458-E8F973DCC661}"/>
              </a:ext>
            </a:extLst>
          </p:cNvPr>
          <p:cNvSpPr/>
          <p:nvPr/>
        </p:nvSpPr>
        <p:spPr>
          <a:xfrm>
            <a:off x="6188887" y="1466964"/>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59" name="椭圆 58">
            <a:extLst>
              <a:ext uri="{FF2B5EF4-FFF2-40B4-BE49-F238E27FC236}">
                <a16:creationId xmlns:a16="http://schemas.microsoft.com/office/drawing/2014/main" id="{F421BB6C-8805-ABAC-37BF-D7DBE4CAE1A1}"/>
              </a:ext>
            </a:extLst>
          </p:cNvPr>
          <p:cNvSpPr/>
          <p:nvPr/>
        </p:nvSpPr>
        <p:spPr>
          <a:xfrm>
            <a:off x="6114080" y="1148882"/>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60" name="文本框 59">
            <a:extLst>
              <a:ext uri="{FF2B5EF4-FFF2-40B4-BE49-F238E27FC236}">
                <a16:creationId xmlns:a16="http://schemas.microsoft.com/office/drawing/2014/main" id="{FC965DC5-FBB3-0468-E66B-F0387D6CAF4E}"/>
              </a:ext>
            </a:extLst>
          </p:cNvPr>
          <p:cNvSpPr txBox="1"/>
          <p:nvPr/>
        </p:nvSpPr>
        <p:spPr>
          <a:xfrm>
            <a:off x="5677115" y="1141351"/>
            <a:ext cx="292068" cy="276999"/>
          </a:xfrm>
          <a:prstGeom prst="rect">
            <a:avLst/>
          </a:prstGeom>
          <a:noFill/>
        </p:spPr>
        <p:txBody>
          <a:bodyPr wrap="non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cxnSp>
        <p:nvCxnSpPr>
          <p:cNvPr id="61" name="直接连接符 60">
            <a:extLst>
              <a:ext uri="{FF2B5EF4-FFF2-40B4-BE49-F238E27FC236}">
                <a16:creationId xmlns:a16="http://schemas.microsoft.com/office/drawing/2014/main" id="{95A67A1F-FF20-83E7-3100-F6BA77A4AE27}"/>
              </a:ext>
            </a:extLst>
          </p:cNvPr>
          <p:cNvCxnSpPr>
            <a:cxnSpLocks/>
          </p:cNvCxnSpPr>
          <p:nvPr/>
        </p:nvCxnSpPr>
        <p:spPr>
          <a:xfrm flipH="1">
            <a:off x="5831781" y="923794"/>
            <a:ext cx="34728" cy="311085"/>
          </a:xfrm>
          <a:prstGeom prst="line">
            <a:avLst/>
          </a:prstGeom>
        </p:spPr>
        <p:style>
          <a:lnRef idx="2">
            <a:schemeClr val="dk1"/>
          </a:lnRef>
          <a:fillRef idx="0">
            <a:schemeClr val="dk1"/>
          </a:fillRef>
          <a:effectRef idx="1">
            <a:schemeClr val="dk1"/>
          </a:effectRef>
          <a:fontRef idx="minor">
            <a:schemeClr val="tx1"/>
          </a:fontRef>
        </p:style>
      </p:cxnSp>
      <p:sp>
        <p:nvSpPr>
          <p:cNvPr id="62" name="椭圆 61">
            <a:extLst>
              <a:ext uri="{FF2B5EF4-FFF2-40B4-BE49-F238E27FC236}">
                <a16:creationId xmlns:a16="http://schemas.microsoft.com/office/drawing/2014/main" id="{266BF210-E1E5-8E42-DCF3-73BF14B8832B}"/>
              </a:ext>
            </a:extLst>
          </p:cNvPr>
          <p:cNvSpPr/>
          <p:nvPr/>
        </p:nvSpPr>
        <p:spPr>
          <a:xfrm>
            <a:off x="5808922" y="835376"/>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63" name="文本框 62">
            <a:extLst>
              <a:ext uri="{FF2B5EF4-FFF2-40B4-BE49-F238E27FC236}">
                <a16:creationId xmlns:a16="http://schemas.microsoft.com/office/drawing/2014/main" id="{835DC799-4995-A782-BCDA-EB9E2F68B8F3}"/>
              </a:ext>
            </a:extLst>
          </p:cNvPr>
          <p:cNvSpPr txBox="1"/>
          <p:nvPr/>
        </p:nvSpPr>
        <p:spPr>
          <a:xfrm>
            <a:off x="5114464" y="1088013"/>
            <a:ext cx="274434" cy="307777"/>
          </a:xfrm>
          <a:prstGeom prst="rect">
            <a:avLst/>
          </a:prstGeom>
          <a:noFill/>
        </p:spPr>
        <p:txBody>
          <a:bodyPr wrap="none" rtlCol="0">
            <a:spAutoFit/>
          </a:bodyPr>
          <a:lstStyle/>
          <a:p>
            <a:r>
              <a:rPr lang="en-US" altLang="zh-CN" sz="1400" b="1" dirty="0"/>
              <a:t>-</a:t>
            </a:r>
            <a:endParaRPr lang="zh-CN" altLang="en-US" sz="1400" b="1" dirty="0"/>
          </a:p>
        </p:txBody>
      </p:sp>
      <p:sp>
        <p:nvSpPr>
          <p:cNvPr id="897" name="文本框 896">
            <a:extLst>
              <a:ext uri="{FF2B5EF4-FFF2-40B4-BE49-F238E27FC236}">
                <a16:creationId xmlns:a16="http://schemas.microsoft.com/office/drawing/2014/main" id="{44A12850-CF5F-3515-4130-E2280AFFFC73}"/>
              </a:ext>
            </a:extLst>
          </p:cNvPr>
          <p:cNvSpPr txBox="1"/>
          <p:nvPr/>
        </p:nvSpPr>
        <p:spPr>
          <a:xfrm>
            <a:off x="5310456" y="1495314"/>
            <a:ext cx="274434" cy="307777"/>
          </a:xfrm>
          <a:prstGeom prst="rect">
            <a:avLst/>
          </a:prstGeom>
          <a:noFill/>
        </p:spPr>
        <p:txBody>
          <a:bodyPr wrap="none" rtlCol="0">
            <a:spAutoFit/>
          </a:bodyPr>
          <a:lstStyle/>
          <a:p>
            <a:r>
              <a:rPr lang="en-US" altLang="zh-CN" sz="1400" b="1" dirty="0"/>
              <a:t>-</a:t>
            </a:r>
            <a:endParaRPr lang="zh-CN" altLang="en-US" sz="1400" b="1" dirty="0"/>
          </a:p>
        </p:txBody>
      </p:sp>
      <p:sp>
        <p:nvSpPr>
          <p:cNvPr id="898" name="矩形 897">
            <a:extLst>
              <a:ext uri="{FF2B5EF4-FFF2-40B4-BE49-F238E27FC236}">
                <a16:creationId xmlns:a16="http://schemas.microsoft.com/office/drawing/2014/main" id="{F92ED695-701A-F2F1-E572-F226342F4BD4}"/>
              </a:ext>
            </a:extLst>
          </p:cNvPr>
          <p:cNvSpPr/>
          <p:nvPr/>
        </p:nvSpPr>
        <p:spPr>
          <a:xfrm>
            <a:off x="5139220" y="755875"/>
            <a:ext cx="1289375" cy="1065535"/>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5" name="椭圆 924">
            <a:extLst>
              <a:ext uri="{FF2B5EF4-FFF2-40B4-BE49-F238E27FC236}">
                <a16:creationId xmlns:a16="http://schemas.microsoft.com/office/drawing/2014/main" id="{7A876B6B-3014-0347-C513-E620FBF04889}"/>
              </a:ext>
            </a:extLst>
          </p:cNvPr>
          <p:cNvSpPr/>
          <p:nvPr/>
        </p:nvSpPr>
        <p:spPr>
          <a:xfrm>
            <a:off x="5897846" y="1110120"/>
            <a:ext cx="521617" cy="542113"/>
          </a:xfrm>
          <a:prstGeom prst="ellipse">
            <a:avLst/>
          </a:prstGeom>
          <a:noFill/>
          <a:ln>
            <a:solidFill>
              <a:schemeClr val="tx1"/>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6" name="椭圆 925">
            <a:extLst>
              <a:ext uri="{FF2B5EF4-FFF2-40B4-BE49-F238E27FC236}">
                <a16:creationId xmlns:a16="http://schemas.microsoft.com/office/drawing/2014/main" id="{5566BD73-0012-F970-4B2F-19DF9FB964C8}"/>
              </a:ext>
            </a:extLst>
          </p:cNvPr>
          <p:cNvSpPr/>
          <p:nvPr/>
        </p:nvSpPr>
        <p:spPr>
          <a:xfrm>
            <a:off x="1739123" y="3025854"/>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927" name="椭圆 926">
            <a:extLst>
              <a:ext uri="{FF2B5EF4-FFF2-40B4-BE49-F238E27FC236}">
                <a16:creationId xmlns:a16="http://schemas.microsoft.com/office/drawing/2014/main" id="{B3A52D2D-5439-680E-2840-FBC09FE5178F}"/>
              </a:ext>
            </a:extLst>
          </p:cNvPr>
          <p:cNvSpPr/>
          <p:nvPr/>
        </p:nvSpPr>
        <p:spPr>
          <a:xfrm>
            <a:off x="2043923" y="3399115"/>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928" name="椭圆 927">
            <a:extLst>
              <a:ext uri="{FF2B5EF4-FFF2-40B4-BE49-F238E27FC236}">
                <a16:creationId xmlns:a16="http://schemas.microsoft.com/office/drawing/2014/main" id="{FC12124D-7E40-62F1-7919-F3FE46F0F448}"/>
              </a:ext>
            </a:extLst>
          </p:cNvPr>
          <p:cNvSpPr/>
          <p:nvPr/>
        </p:nvSpPr>
        <p:spPr>
          <a:xfrm>
            <a:off x="2097837" y="3837009"/>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929" name="直接连接符 928">
            <a:extLst>
              <a:ext uri="{FF2B5EF4-FFF2-40B4-BE49-F238E27FC236}">
                <a16:creationId xmlns:a16="http://schemas.microsoft.com/office/drawing/2014/main" id="{AE306251-CFDD-84CB-2E3F-F949DC864AEC}"/>
              </a:ext>
            </a:extLst>
          </p:cNvPr>
          <p:cNvCxnSpPr>
            <a:cxnSpLocks/>
            <a:stCxn id="926" idx="3"/>
          </p:cNvCxnSpPr>
          <p:nvPr/>
        </p:nvCxnSpPr>
        <p:spPr>
          <a:xfrm flipH="1">
            <a:off x="1516476" y="3141708"/>
            <a:ext cx="241478" cy="237530"/>
          </a:xfrm>
          <a:prstGeom prst="line">
            <a:avLst/>
          </a:prstGeom>
        </p:spPr>
        <p:style>
          <a:lnRef idx="2">
            <a:schemeClr val="dk1"/>
          </a:lnRef>
          <a:fillRef idx="0">
            <a:schemeClr val="dk1"/>
          </a:fillRef>
          <a:effectRef idx="1">
            <a:schemeClr val="dk1"/>
          </a:effectRef>
          <a:fontRef idx="minor">
            <a:schemeClr val="tx1"/>
          </a:fontRef>
        </p:style>
      </p:cxnSp>
      <p:cxnSp>
        <p:nvCxnSpPr>
          <p:cNvPr id="930" name="直接连接符 929">
            <a:extLst>
              <a:ext uri="{FF2B5EF4-FFF2-40B4-BE49-F238E27FC236}">
                <a16:creationId xmlns:a16="http://schemas.microsoft.com/office/drawing/2014/main" id="{9F6407ED-BB6D-5ED2-7D6D-BD1CA497D6FA}"/>
              </a:ext>
            </a:extLst>
          </p:cNvPr>
          <p:cNvCxnSpPr>
            <a:cxnSpLocks/>
            <a:stCxn id="926" idx="5"/>
            <a:endCxn id="927" idx="1"/>
          </p:cNvCxnSpPr>
          <p:nvPr/>
        </p:nvCxnSpPr>
        <p:spPr>
          <a:xfrm>
            <a:off x="1848880" y="3141708"/>
            <a:ext cx="213874" cy="277284"/>
          </a:xfrm>
          <a:prstGeom prst="line">
            <a:avLst/>
          </a:prstGeom>
        </p:spPr>
        <p:style>
          <a:lnRef idx="2">
            <a:schemeClr val="dk1"/>
          </a:lnRef>
          <a:fillRef idx="0">
            <a:schemeClr val="dk1"/>
          </a:fillRef>
          <a:effectRef idx="1">
            <a:schemeClr val="dk1"/>
          </a:effectRef>
          <a:fontRef idx="minor">
            <a:schemeClr val="tx1"/>
          </a:fontRef>
        </p:style>
      </p:cxnSp>
      <p:cxnSp>
        <p:nvCxnSpPr>
          <p:cNvPr id="936" name="直接连接符 935">
            <a:extLst>
              <a:ext uri="{FF2B5EF4-FFF2-40B4-BE49-F238E27FC236}">
                <a16:creationId xmlns:a16="http://schemas.microsoft.com/office/drawing/2014/main" id="{0C0B7409-1197-B3BC-504E-BBEDD3D14F64}"/>
              </a:ext>
            </a:extLst>
          </p:cNvPr>
          <p:cNvCxnSpPr>
            <a:cxnSpLocks/>
          </p:cNvCxnSpPr>
          <p:nvPr/>
        </p:nvCxnSpPr>
        <p:spPr>
          <a:xfrm>
            <a:off x="1561939" y="3495092"/>
            <a:ext cx="131721" cy="292580"/>
          </a:xfrm>
          <a:prstGeom prst="line">
            <a:avLst/>
          </a:prstGeom>
        </p:spPr>
        <p:style>
          <a:lnRef idx="2">
            <a:schemeClr val="dk1"/>
          </a:lnRef>
          <a:fillRef idx="0">
            <a:schemeClr val="dk1"/>
          </a:fillRef>
          <a:effectRef idx="1">
            <a:schemeClr val="dk1"/>
          </a:effectRef>
          <a:fontRef idx="minor">
            <a:schemeClr val="tx1"/>
          </a:fontRef>
        </p:style>
      </p:cxnSp>
      <p:cxnSp>
        <p:nvCxnSpPr>
          <p:cNvPr id="937" name="直接连接符 936">
            <a:extLst>
              <a:ext uri="{FF2B5EF4-FFF2-40B4-BE49-F238E27FC236}">
                <a16:creationId xmlns:a16="http://schemas.microsoft.com/office/drawing/2014/main" id="{FADA5381-5639-9EA1-CAC0-DC2CDEC6194D}"/>
              </a:ext>
            </a:extLst>
          </p:cNvPr>
          <p:cNvCxnSpPr>
            <a:cxnSpLocks/>
            <a:stCxn id="927" idx="3"/>
          </p:cNvCxnSpPr>
          <p:nvPr/>
        </p:nvCxnSpPr>
        <p:spPr>
          <a:xfrm flipH="1">
            <a:off x="1784586" y="3514969"/>
            <a:ext cx="278168" cy="272703"/>
          </a:xfrm>
          <a:prstGeom prst="line">
            <a:avLst/>
          </a:prstGeom>
        </p:spPr>
        <p:style>
          <a:lnRef idx="2">
            <a:schemeClr val="dk1"/>
          </a:lnRef>
          <a:fillRef idx="0">
            <a:schemeClr val="dk1"/>
          </a:fillRef>
          <a:effectRef idx="1">
            <a:schemeClr val="dk1"/>
          </a:effectRef>
          <a:fontRef idx="minor">
            <a:schemeClr val="tx1"/>
          </a:fontRef>
        </p:style>
      </p:cxnSp>
      <p:cxnSp>
        <p:nvCxnSpPr>
          <p:cNvPr id="941" name="直接连接符 940">
            <a:extLst>
              <a:ext uri="{FF2B5EF4-FFF2-40B4-BE49-F238E27FC236}">
                <a16:creationId xmlns:a16="http://schemas.microsoft.com/office/drawing/2014/main" id="{1AD5DD30-594A-D3DE-F92A-234E2C98F1D9}"/>
              </a:ext>
            </a:extLst>
          </p:cNvPr>
          <p:cNvCxnSpPr>
            <a:cxnSpLocks/>
            <a:stCxn id="959" idx="2"/>
            <a:endCxn id="927" idx="7"/>
          </p:cNvCxnSpPr>
          <p:nvPr/>
        </p:nvCxnSpPr>
        <p:spPr>
          <a:xfrm flipH="1">
            <a:off x="2153680" y="3389437"/>
            <a:ext cx="247571" cy="29555"/>
          </a:xfrm>
          <a:prstGeom prst="line">
            <a:avLst/>
          </a:prstGeom>
        </p:spPr>
        <p:style>
          <a:lnRef idx="2">
            <a:schemeClr val="dk1"/>
          </a:lnRef>
          <a:fillRef idx="0">
            <a:schemeClr val="dk1"/>
          </a:fillRef>
          <a:effectRef idx="1">
            <a:schemeClr val="dk1"/>
          </a:effectRef>
          <a:fontRef idx="minor">
            <a:schemeClr val="tx1"/>
          </a:fontRef>
        </p:style>
      </p:cxnSp>
      <p:cxnSp>
        <p:nvCxnSpPr>
          <p:cNvPr id="948" name="直接连接符 947">
            <a:extLst>
              <a:ext uri="{FF2B5EF4-FFF2-40B4-BE49-F238E27FC236}">
                <a16:creationId xmlns:a16="http://schemas.microsoft.com/office/drawing/2014/main" id="{328DF518-A8FA-10CF-DA7D-A4034DE5A94E}"/>
              </a:ext>
            </a:extLst>
          </p:cNvPr>
          <p:cNvCxnSpPr>
            <a:cxnSpLocks/>
            <a:stCxn id="928" idx="0"/>
            <a:endCxn id="927" idx="4"/>
          </p:cNvCxnSpPr>
          <p:nvPr/>
        </p:nvCxnSpPr>
        <p:spPr>
          <a:xfrm flipH="1" flipV="1">
            <a:off x="2108217" y="3534846"/>
            <a:ext cx="53914" cy="302163"/>
          </a:xfrm>
          <a:prstGeom prst="line">
            <a:avLst/>
          </a:prstGeom>
        </p:spPr>
        <p:style>
          <a:lnRef idx="2">
            <a:schemeClr val="dk1"/>
          </a:lnRef>
          <a:fillRef idx="0">
            <a:schemeClr val="dk1"/>
          </a:fillRef>
          <a:effectRef idx="1">
            <a:schemeClr val="dk1"/>
          </a:effectRef>
          <a:fontRef idx="minor">
            <a:schemeClr val="tx1"/>
          </a:fontRef>
        </p:style>
      </p:cxnSp>
      <p:cxnSp>
        <p:nvCxnSpPr>
          <p:cNvPr id="949" name="直接连接符 948">
            <a:extLst>
              <a:ext uri="{FF2B5EF4-FFF2-40B4-BE49-F238E27FC236}">
                <a16:creationId xmlns:a16="http://schemas.microsoft.com/office/drawing/2014/main" id="{481257DF-1E9B-3BAF-96FD-162CADA46490}"/>
              </a:ext>
            </a:extLst>
          </p:cNvPr>
          <p:cNvCxnSpPr>
            <a:cxnSpLocks/>
            <a:stCxn id="958" idx="1"/>
            <a:endCxn id="927" idx="5"/>
          </p:cNvCxnSpPr>
          <p:nvPr/>
        </p:nvCxnSpPr>
        <p:spPr>
          <a:xfrm flipH="1" flipV="1">
            <a:off x="2153680" y="3514969"/>
            <a:ext cx="341209" cy="144561"/>
          </a:xfrm>
          <a:prstGeom prst="line">
            <a:avLst/>
          </a:prstGeom>
        </p:spPr>
        <p:style>
          <a:lnRef idx="2">
            <a:schemeClr val="dk1"/>
          </a:lnRef>
          <a:fillRef idx="0">
            <a:schemeClr val="dk1"/>
          </a:fillRef>
          <a:effectRef idx="1">
            <a:schemeClr val="dk1"/>
          </a:effectRef>
          <a:fontRef idx="minor">
            <a:schemeClr val="tx1"/>
          </a:fontRef>
        </p:style>
      </p:cxnSp>
      <p:cxnSp>
        <p:nvCxnSpPr>
          <p:cNvPr id="952" name="直接连接符 951">
            <a:extLst>
              <a:ext uri="{FF2B5EF4-FFF2-40B4-BE49-F238E27FC236}">
                <a16:creationId xmlns:a16="http://schemas.microsoft.com/office/drawing/2014/main" id="{9597DE7D-A3F4-2843-E26C-0C60F8655CBA}"/>
              </a:ext>
            </a:extLst>
          </p:cNvPr>
          <p:cNvCxnSpPr>
            <a:cxnSpLocks/>
            <a:stCxn id="959" idx="5"/>
            <a:endCxn id="958" idx="0"/>
          </p:cNvCxnSpPr>
          <p:nvPr/>
        </p:nvCxnSpPr>
        <p:spPr>
          <a:xfrm>
            <a:off x="2511008" y="3437425"/>
            <a:ext cx="29344" cy="202228"/>
          </a:xfrm>
          <a:prstGeom prst="line">
            <a:avLst/>
          </a:prstGeom>
        </p:spPr>
        <p:style>
          <a:lnRef idx="2">
            <a:schemeClr val="dk1"/>
          </a:lnRef>
          <a:fillRef idx="0">
            <a:schemeClr val="dk1"/>
          </a:fillRef>
          <a:effectRef idx="1">
            <a:schemeClr val="dk1"/>
          </a:effectRef>
          <a:fontRef idx="minor">
            <a:schemeClr val="tx1"/>
          </a:fontRef>
        </p:style>
      </p:cxnSp>
      <p:cxnSp>
        <p:nvCxnSpPr>
          <p:cNvPr id="954" name="直接连接符 953">
            <a:extLst>
              <a:ext uri="{FF2B5EF4-FFF2-40B4-BE49-F238E27FC236}">
                <a16:creationId xmlns:a16="http://schemas.microsoft.com/office/drawing/2014/main" id="{A748D3D5-4B79-61DF-E464-6AA6D2F7D844}"/>
              </a:ext>
            </a:extLst>
          </p:cNvPr>
          <p:cNvCxnSpPr>
            <a:cxnSpLocks/>
            <a:stCxn id="926" idx="4"/>
          </p:cNvCxnSpPr>
          <p:nvPr/>
        </p:nvCxnSpPr>
        <p:spPr>
          <a:xfrm flipH="1">
            <a:off x="1739123" y="3161585"/>
            <a:ext cx="64294" cy="606210"/>
          </a:xfrm>
          <a:prstGeom prst="line">
            <a:avLst/>
          </a:prstGeom>
        </p:spPr>
        <p:style>
          <a:lnRef idx="2">
            <a:schemeClr val="dk1"/>
          </a:lnRef>
          <a:fillRef idx="0">
            <a:schemeClr val="dk1"/>
          </a:fillRef>
          <a:effectRef idx="1">
            <a:schemeClr val="dk1"/>
          </a:effectRef>
          <a:fontRef idx="minor">
            <a:schemeClr val="tx1"/>
          </a:fontRef>
        </p:style>
      </p:cxnSp>
      <p:cxnSp>
        <p:nvCxnSpPr>
          <p:cNvPr id="955" name="直接连接符 954">
            <a:extLst>
              <a:ext uri="{FF2B5EF4-FFF2-40B4-BE49-F238E27FC236}">
                <a16:creationId xmlns:a16="http://schemas.microsoft.com/office/drawing/2014/main" id="{98955D6E-9BEC-3DFC-16AA-4B003C7A3A80}"/>
              </a:ext>
            </a:extLst>
          </p:cNvPr>
          <p:cNvCxnSpPr>
            <a:cxnSpLocks/>
            <a:endCxn id="928" idx="2"/>
          </p:cNvCxnSpPr>
          <p:nvPr/>
        </p:nvCxnSpPr>
        <p:spPr>
          <a:xfrm>
            <a:off x="1782867" y="3883519"/>
            <a:ext cx="314970" cy="21356"/>
          </a:xfrm>
          <a:prstGeom prst="line">
            <a:avLst/>
          </a:prstGeom>
        </p:spPr>
        <p:style>
          <a:lnRef idx="2">
            <a:schemeClr val="dk1"/>
          </a:lnRef>
          <a:fillRef idx="0">
            <a:schemeClr val="dk1"/>
          </a:fillRef>
          <a:effectRef idx="1">
            <a:schemeClr val="dk1"/>
          </a:effectRef>
          <a:fontRef idx="minor">
            <a:schemeClr val="tx1"/>
          </a:fontRef>
        </p:style>
      </p:cxnSp>
      <p:sp>
        <p:nvSpPr>
          <p:cNvPr id="956" name="椭圆 955">
            <a:extLst>
              <a:ext uri="{FF2B5EF4-FFF2-40B4-BE49-F238E27FC236}">
                <a16:creationId xmlns:a16="http://schemas.microsoft.com/office/drawing/2014/main" id="{B904C1E7-1718-ADE2-CBBB-64837D226DA9}"/>
              </a:ext>
            </a:extLst>
          </p:cNvPr>
          <p:cNvSpPr/>
          <p:nvPr/>
        </p:nvSpPr>
        <p:spPr>
          <a:xfrm>
            <a:off x="1669585" y="3771266"/>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957" name="椭圆 956">
            <a:extLst>
              <a:ext uri="{FF2B5EF4-FFF2-40B4-BE49-F238E27FC236}">
                <a16:creationId xmlns:a16="http://schemas.microsoft.com/office/drawing/2014/main" id="{ABE1BF2C-95A1-F7AD-568D-5845C5986E91}"/>
              </a:ext>
            </a:extLst>
          </p:cNvPr>
          <p:cNvSpPr/>
          <p:nvPr/>
        </p:nvSpPr>
        <p:spPr>
          <a:xfrm>
            <a:off x="1480021" y="3362250"/>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958" name="椭圆 957">
            <a:extLst>
              <a:ext uri="{FF2B5EF4-FFF2-40B4-BE49-F238E27FC236}">
                <a16:creationId xmlns:a16="http://schemas.microsoft.com/office/drawing/2014/main" id="{094907D1-2E79-9E79-A96C-D2F796DE7A90}"/>
              </a:ext>
            </a:extLst>
          </p:cNvPr>
          <p:cNvSpPr/>
          <p:nvPr/>
        </p:nvSpPr>
        <p:spPr>
          <a:xfrm>
            <a:off x="2476058" y="3639653"/>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959" name="椭圆 958">
            <a:extLst>
              <a:ext uri="{FF2B5EF4-FFF2-40B4-BE49-F238E27FC236}">
                <a16:creationId xmlns:a16="http://schemas.microsoft.com/office/drawing/2014/main" id="{C15027F2-6A31-D9DA-8C6A-1C945B87DC68}"/>
              </a:ext>
            </a:extLst>
          </p:cNvPr>
          <p:cNvSpPr/>
          <p:nvPr/>
        </p:nvSpPr>
        <p:spPr>
          <a:xfrm>
            <a:off x="2401251" y="3321571"/>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64" name="文本框 63">
            <a:extLst>
              <a:ext uri="{FF2B5EF4-FFF2-40B4-BE49-F238E27FC236}">
                <a16:creationId xmlns:a16="http://schemas.microsoft.com/office/drawing/2014/main" id="{FC731DB9-3D1A-BCCA-0048-4994C99C4790}"/>
              </a:ext>
            </a:extLst>
          </p:cNvPr>
          <p:cNvSpPr txBox="1"/>
          <p:nvPr/>
        </p:nvSpPr>
        <p:spPr>
          <a:xfrm>
            <a:off x="1964286" y="3314040"/>
            <a:ext cx="292068" cy="276999"/>
          </a:xfrm>
          <a:prstGeom prst="rect">
            <a:avLst/>
          </a:prstGeom>
          <a:noFill/>
        </p:spPr>
        <p:txBody>
          <a:bodyPr wrap="non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cxnSp>
        <p:nvCxnSpPr>
          <p:cNvPr id="65" name="直接连接符 64">
            <a:extLst>
              <a:ext uri="{FF2B5EF4-FFF2-40B4-BE49-F238E27FC236}">
                <a16:creationId xmlns:a16="http://schemas.microsoft.com/office/drawing/2014/main" id="{21C74D45-0B97-B556-00C8-AB107BAA6A74}"/>
              </a:ext>
            </a:extLst>
          </p:cNvPr>
          <p:cNvCxnSpPr>
            <a:cxnSpLocks/>
          </p:cNvCxnSpPr>
          <p:nvPr/>
        </p:nvCxnSpPr>
        <p:spPr>
          <a:xfrm flipH="1">
            <a:off x="2118952" y="3096483"/>
            <a:ext cx="34728" cy="311085"/>
          </a:xfrm>
          <a:prstGeom prst="line">
            <a:avLst/>
          </a:prstGeom>
        </p:spPr>
        <p:style>
          <a:lnRef idx="2">
            <a:schemeClr val="dk1"/>
          </a:lnRef>
          <a:fillRef idx="0">
            <a:schemeClr val="dk1"/>
          </a:fillRef>
          <a:effectRef idx="1">
            <a:schemeClr val="dk1"/>
          </a:effectRef>
          <a:fontRef idx="minor">
            <a:schemeClr val="tx1"/>
          </a:fontRef>
        </p:style>
      </p:cxnSp>
      <p:sp>
        <p:nvSpPr>
          <p:cNvPr id="66" name="椭圆 65">
            <a:extLst>
              <a:ext uri="{FF2B5EF4-FFF2-40B4-BE49-F238E27FC236}">
                <a16:creationId xmlns:a16="http://schemas.microsoft.com/office/drawing/2014/main" id="{3ECFDEFA-F405-D32A-2C35-CE8B497FD290}"/>
              </a:ext>
            </a:extLst>
          </p:cNvPr>
          <p:cNvSpPr/>
          <p:nvPr/>
        </p:nvSpPr>
        <p:spPr>
          <a:xfrm>
            <a:off x="2096093" y="3008065"/>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67" name="文本框 66">
            <a:extLst>
              <a:ext uri="{FF2B5EF4-FFF2-40B4-BE49-F238E27FC236}">
                <a16:creationId xmlns:a16="http://schemas.microsoft.com/office/drawing/2014/main" id="{9D3C1E66-CBFD-EA8D-C98C-052F1CD916A4}"/>
              </a:ext>
            </a:extLst>
          </p:cNvPr>
          <p:cNvSpPr txBox="1"/>
          <p:nvPr/>
        </p:nvSpPr>
        <p:spPr>
          <a:xfrm>
            <a:off x="1401635" y="3260702"/>
            <a:ext cx="274434" cy="307777"/>
          </a:xfrm>
          <a:prstGeom prst="rect">
            <a:avLst/>
          </a:prstGeom>
          <a:noFill/>
        </p:spPr>
        <p:txBody>
          <a:bodyPr wrap="none" rtlCol="0">
            <a:spAutoFit/>
          </a:bodyPr>
          <a:lstStyle/>
          <a:p>
            <a:r>
              <a:rPr lang="en-US" altLang="zh-CN" sz="1400" b="1" dirty="0"/>
              <a:t>-</a:t>
            </a:r>
            <a:endParaRPr lang="zh-CN" altLang="en-US" sz="1400" b="1" dirty="0"/>
          </a:p>
        </p:txBody>
      </p:sp>
      <p:sp>
        <p:nvSpPr>
          <p:cNvPr id="69" name="文本框 68">
            <a:extLst>
              <a:ext uri="{FF2B5EF4-FFF2-40B4-BE49-F238E27FC236}">
                <a16:creationId xmlns:a16="http://schemas.microsoft.com/office/drawing/2014/main" id="{036C19DA-4B69-25F1-CA83-A1E9B9C9658E}"/>
              </a:ext>
            </a:extLst>
          </p:cNvPr>
          <p:cNvSpPr txBox="1"/>
          <p:nvPr/>
        </p:nvSpPr>
        <p:spPr>
          <a:xfrm>
            <a:off x="1597627" y="3668003"/>
            <a:ext cx="274434" cy="307777"/>
          </a:xfrm>
          <a:prstGeom prst="rect">
            <a:avLst/>
          </a:prstGeom>
          <a:noFill/>
        </p:spPr>
        <p:txBody>
          <a:bodyPr wrap="none" rtlCol="0">
            <a:spAutoFit/>
          </a:bodyPr>
          <a:lstStyle/>
          <a:p>
            <a:r>
              <a:rPr lang="en-US" altLang="zh-CN" sz="1400" b="1" dirty="0"/>
              <a:t>-</a:t>
            </a:r>
            <a:endParaRPr lang="zh-CN" altLang="en-US" sz="1400" b="1" dirty="0"/>
          </a:p>
        </p:txBody>
      </p:sp>
      <p:sp>
        <p:nvSpPr>
          <p:cNvPr id="70" name="矩形 69">
            <a:extLst>
              <a:ext uri="{FF2B5EF4-FFF2-40B4-BE49-F238E27FC236}">
                <a16:creationId xmlns:a16="http://schemas.microsoft.com/office/drawing/2014/main" id="{31CB6811-EAAE-C6F5-EE97-4250DD77BDD8}"/>
              </a:ext>
            </a:extLst>
          </p:cNvPr>
          <p:cNvSpPr/>
          <p:nvPr/>
        </p:nvSpPr>
        <p:spPr>
          <a:xfrm>
            <a:off x="1426391" y="2928564"/>
            <a:ext cx="1289375" cy="1065535"/>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a:extLst>
              <a:ext uri="{FF2B5EF4-FFF2-40B4-BE49-F238E27FC236}">
                <a16:creationId xmlns:a16="http://schemas.microsoft.com/office/drawing/2014/main" id="{531BD2F7-7962-20BA-0857-463104D059BB}"/>
              </a:ext>
            </a:extLst>
          </p:cNvPr>
          <p:cNvSpPr/>
          <p:nvPr/>
        </p:nvSpPr>
        <p:spPr>
          <a:xfrm>
            <a:off x="2185017" y="3282809"/>
            <a:ext cx="521617" cy="542113"/>
          </a:xfrm>
          <a:prstGeom prst="ellipse">
            <a:avLst/>
          </a:prstGeom>
          <a:noFill/>
          <a:ln>
            <a:solidFill>
              <a:schemeClr val="tx1"/>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文本框 74">
            <a:extLst>
              <a:ext uri="{FF2B5EF4-FFF2-40B4-BE49-F238E27FC236}">
                <a16:creationId xmlns:a16="http://schemas.microsoft.com/office/drawing/2014/main" id="{77A823A6-0587-48EC-3387-EC8622C22311}"/>
              </a:ext>
            </a:extLst>
          </p:cNvPr>
          <p:cNvSpPr txBox="1"/>
          <p:nvPr/>
        </p:nvSpPr>
        <p:spPr>
          <a:xfrm>
            <a:off x="1431810" y="3938304"/>
            <a:ext cx="1088760"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Original graph</a:t>
            </a:r>
            <a:endParaRPr lang="zh-CN" altLang="en-US" sz="1200" dirty="0">
              <a:latin typeface="Times New Roman" panose="02020603050405020304" pitchFamily="18" charset="0"/>
              <a:cs typeface="Times New Roman" panose="02020603050405020304" pitchFamily="18" charset="0"/>
            </a:endParaRPr>
          </a:p>
        </p:txBody>
      </p:sp>
      <p:sp>
        <p:nvSpPr>
          <p:cNvPr id="76" name="矩形 75">
            <a:extLst>
              <a:ext uri="{FF2B5EF4-FFF2-40B4-BE49-F238E27FC236}">
                <a16:creationId xmlns:a16="http://schemas.microsoft.com/office/drawing/2014/main" id="{2895D499-FB59-B86B-A9C7-F34A180E16DE}"/>
              </a:ext>
            </a:extLst>
          </p:cNvPr>
          <p:cNvSpPr/>
          <p:nvPr/>
        </p:nvSpPr>
        <p:spPr>
          <a:xfrm>
            <a:off x="971049" y="5585170"/>
            <a:ext cx="1656781" cy="1079322"/>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文本框 77">
            <a:extLst>
              <a:ext uri="{FF2B5EF4-FFF2-40B4-BE49-F238E27FC236}">
                <a16:creationId xmlns:a16="http://schemas.microsoft.com/office/drawing/2014/main" id="{709CCCEA-0CE8-4835-BF1C-CB31C5019E2D}"/>
              </a:ext>
            </a:extLst>
          </p:cNvPr>
          <p:cNvSpPr txBox="1"/>
          <p:nvPr/>
        </p:nvSpPr>
        <p:spPr>
          <a:xfrm>
            <a:off x="889495" y="6607056"/>
            <a:ext cx="1842229" cy="276999"/>
          </a:xfrm>
          <a:prstGeom prst="rect">
            <a:avLst/>
          </a:prstGeom>
          <a:noFill/>
        </p:spPr>
        <p:txBody>
          <a:bodyPr wrap="square">
            <a:spAutoFit/>
          </a:bodyPr>
          <a:lstStyle/>
          <a:p>
            <a:r>
              <a:rPr lang="en-US" altLang="zh-CN" sz="1200" i="0" dirty="0">
                <a:solidFill>
                  <a:srgbClr val="2C2C36"/>
                </a:solidFill>
                <a:effectLst/>
                <a:latin typeface="Times New Roman" panose="02020603050405020304" pitchFamily="18" charset="0"/>
                <a:cs typeface="Times New Roman" panose="02020603050405020304" pitchFamily="18" charset="0"/>
              </a:rPr>
              <a:t>Harmless </a:t>
            </a:r>
            <a:r>
              <a:rPr lang="en-US" altLang="zh-CN" sz="1200" dirty="0">
                <a:solidFill>
                  <a:srgbClr val="2C2C36"/>
                </a:solidFill>
                <a:latin typeface="Times New Roman" panose="02020603050405020304" pitchFamily="18" charset="0"/>
                <a:cs typeface="Times New Roman" panose="02020603050405020304" pitchFamily="18" charset="0"/>
              </a:rPr>
              <a:t>p</a:t>
            </a:r>
            <a:r>
              <a:rPr lang="en-US" altLang="zh-CN" sz="1200" i="0" dirty="0">
                <a:solidFill>
                  <a:srgbClr val="2C2C36"/>
                </a:solidFill>
                <a:effectLst/>
                <a:latin typeface="Times New Roman" panose="02020603050405020304" pitchFamily="18" charset="0"/>
                <a:cs typeface="Times New Roman" panose="02020603050405020304" pitchFamily="18" charset="0"/>
              </a:rPr>
              <a:t>erturbed </a:t>
            </a:r>
            <a:r>
              <a:rPr lang="en-US" altLang="zh-CN" sz="1200" dirty="0">
                <a:latin typeface="Times New Roman" panose="02020603050405020304" pitchFamily="18" charset="0"/>
                <a:cs typeface="Times New Roman" panose="02020603050405020304" pitchFamily="18" charset="0"/>
              </a:rPr>
              <a:t>graph</a:t>
            </a:r>
            <a:endParaRPr lang="zh-CN" altLang="en-US" sz="1200" dirty="0">
              <a:latin typeface="Times New Roman" panose="02020603050405020304" pitchFamily="18" charset="0"/>
              <a:cs typeface="Times New Roman" panose="02020603050405020304" pitchFamily="18" charset="0"/>
            </a:endParaRPr>
          </a:p>
        </p:txBody>
      </p:sp>
      <p:grpSp>
        <p:nvGrpSpPr>
          <p:cNvPr id="82" name="Google Shape;4303;p42">
            <a:extLst>
              <a:ext uri="{FF2B5EF4-FFF2-40B4-BE49-F238E27FC236}">
                <a16:creationId xmlns:a16="http://schemas.microsoft.com/office/drawing/2014/main" id="{C3ABEDED-EF8E-C621-6466-E678FABAE4F3}"/>
              </a:ext>
            </a:extLst>
          </p:cNvPr>
          <p:cNvGrpSpPr/>
          <p:nvPr/>
        </p:nvGrpSpPr>
        <p:grpSpPr>
          <a:xfrm rot="16200000">
            <a:off x="5532736" y="5452000"/>
            <a:ext cx="192428" cy="520706"/>
            <a:chOff x="6545125" y="610550"/>
            <a:chExt cx="274900" cy="822600"/>
          </a:xfrm>
          <a:solidFill>
            <a:srgbClr val="E3EEFF"/>
          </a:solidFill>
        </p:grpSpPr>
        <p:sp>
          <p:nvSpPr>
            <p:cNvPr id="83" name="Google Shape;4304;p42">
              <a:extLst>
                <a:ext uri="{FF2B5EF4-FFF2-40B4-BE49-F238E27FC236}">
                  <a16:creationId xmlns:a16="http://schemas.microsoft.com/office/drawing/2014/main" id="{9805AD78-F304-6AB0-E09F-597229713AB1}"/>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 name="Google Shape;4305;p42">
              <a:extLst>
                <a:ext uri="{FF2B5EF4-FFF2-40B4-BE49-F238E27FC236}">
                  <a16:creationId xmlns:a16="http://schemas.microsoft.com/office/drawing/2014/main" id="{E078D953-BB20-3CC1-4E35-C9D88BE02822}"/>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 name="Google Shape;4306;p42">
              <a:extLst>
                <a:ext uri="{FF2B5EF4-FFF2-40B4-BE49-F238E27FC236}">
                  <a16:creationId xmlns:a16="http://schemas.microsoft.com/office/drawing/2014/main" id="{4D1C3657-2F29-1B3D-6288-F9447744E216}"/>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6" name="Google Shape;4303;p42">
            <a:extLst>
              <a:ext uri="{FF2B5EF4-FFF2-40B4-BE49-F238E27FC236}">
                <a16:creationId xmlns:a16="http://schemas.microsoft.com/office/drawing/2014/main" id="{C87FADBF-E889-6C31-B723-67C6F4B1E491}"/>
              </a:ext>
            </a:extLst>
          </p:cNvPr>
          <p:cNvGrpSpPr/>
          <p:nvPr/>
        </p:nvGrpSpPr>
        <p:grpSpPr>
          <a:xfrm rot="16200000">
            <a:off x="5500083" y="5478039"/>
            <a:ext cx="192428" cy="520706"/>
            <a:chOff x="6545125" y="610550"/>
            <a:chExt cx="274900" cy="822600"/>
          </a:xfrm>
          <a:solidFill>
            <a:srgbClr val="E3EEFF"/>
          </a:solidFill>
        </p:grpSpPr>
        <p:sp>
          <p:nvSpPr>
            <p:cNvPr id="87" name="Google Shape;4304;p42">
              <a:extLst>
                <a:ext uri="{FF2B5EF4-FFF2-40B4-BE49-F238E27FC236}">
                  <a16:creationId xmlns:a16="http://schemas.microsoft.com/office/drawing/2014/main" id="{2435FC6B-36C4-827B-BC1F-0055B3EDA56A}"/>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 name="Google Shape;4305;p42">
              <a:extLst>
                <a:ext uri="{FF2B5EF4-FFF2-40B4-BE49-F238E27FC236}">
                  <a16:creationId xmlns:a16="http://schemas.microsoft.com/office/drawing/2014/main" id="{DEBE0D5D-953F-C2C0-DAF8-4A154AA590A2}"/>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 name="Google Shape;4306;p42">
              <a:extLst>
                <a:ext uri="{FF2B5EF4-FFF2-40B4-BE49-F238E27FC236}">
                  <a16:creationId xmlns:a16="http://schemas.microsoft.com/office/drawing/2014/main" id="{0B9ECC3A-9103-21E6-3205-5ED560C06AA0}"/>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0" name="Google Shape;4303;p42">
            <a:extLst>
              <a:ext uri="{FF2B5EF4-FFF2-40B4-BE49-F238E27FC236}">
                <a16:creationId xmlns:a16="http://schemas.microsoft.com/office/drawing/2014/main" id="{21A042C2-CDB4-3663-0B87-AE4C3721A356}"/>
              </a:ext>
            </a:extLst>
          </p:cNvPr>
          <p:cNvGrpSpPr/>
          <p:nvPr/>
        </p:nvGrpSpPr>
        <p:grpSpPr>
          <a:xfrm rot="16200000">
            <a:off x="5451107" y="5508586"/>
            <a:ext cx="192428" cy="520706"/>
            <a:chOff x="6545125" y="610550"/>
            <a:chExt cx="274900" cy="822600"/>
          </a:xfrm>
          <a:solidFill>
            <a:srgbClr val="E3EEFF"/>
          </a:solidFill>
        </p:grpSpPr>
        <p:sp>
          <p:nvSpPr>
            <p:cNvPr id="91" name="Google Shape;4304;p42">
              <a:extLst>
                <a:ext uri="{FF2B5EF4-FFF2-40B4-BE49-F238E27FC236}">
                  <a16:creationId xmlns:a16="http://schemas.microsoft.com/office/drawing/2014/main" id="{2F21B149-B8EC-384A-F15D-715C85E46060}"/>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 name="Google Shape;4305;p42">
              <a:extLst>
                <a:ext uri="{FF2B5EF4-FFF2-40B4-BE49-F238E27FC236}">
                  <a16:creationId xmlns:a16="http://schemas.microsoft.com/office/drawing/2014/main" id="{6B50C75E-45B1-8EEF-7741-CDED0B608075}"/>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 name="Google Shape;4306;p42">
              <a:extLst>
                <a:ext uri="{FF2B5EF4-FFF2-40B4-BE49-F238E27FC236}">
                  <a16:creationId xmlns:a16="http://schemas.microsoft.com/office/drawing/2014/main" id="{FBC51FCB-3E0C-D383-1844-C2F76064A63F}"/>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4" name="Google Shape;4303;p42">
            <a:extLst>
              <a:ext uri="{FF2B5EF4-FFF2-40B4-BE49-F238E27FC236}">
                <a16:creationId xmlns:a16="http://schemas.microsoft.com/office/drawing/2014/main" id="{21261B0B-3913-25F1-2236-D68E7F2C4A78}"/>
              </a:ext>
            </a:extLst>
          </p:cNvPr>
          <p:cNvGrpSpPr/>
          <p:nvPr/>
        </p:nvGrpSpPr>
        <p:grpSpPr>
          <a:xfrm rot="16200000">
            <a:off x="5409009" y="5541807"/>
            <a:ext cx="192428" cy="520706"/>
            <a:chOff x="6545125" y="610550"/>
            <a:chExt cx="274900" cy="822600"/>
          </a:xfrm>
          <a:solidFill>
            <a:srgbClr val="E3EEFF"/>
          </a:solidFill>
        </p:grpSpPr>
        <p:sp>
          <p:nvSpPr>
            <p:cNvPr id="95" name="Google Shape;4304;p42">
              <a:extLst>
                <a:ext uri="{FF2B5EF4-FFF2-40B4-BE49-F238E27FC236}">
                  <a16:creationId xmlns:a16="http://schemas.microsoft.com/office/drawing/2014/main" id="{E8328449-890F-A913-6161-FF98700B1E82}"/>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6" name="Google Shape;4305;p42">
              <a:extLst>
                <a:ext uri="{FF2B5EF4-FFF2-40B4-BE49-F238E27FC236}">
                  <a16:creationId xmlns:a16="http://schemas.microsoft.com/office/drawing/2014/main" id="{E4F6122B-84DE-F7B7-1D4B-3872123236E0}"/>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 name="Google Shape;4306;p42">
              <a:extLst>
                <a:ext uri="{FF2B5EF4-FFF2-40B4-BE49-F238E27FC236}">
                  <a16:creationId xmlns:a16="http://schemas.microsoft.com/office/drawing/2014/main" id="{EE592F59-DEB7-C1A3-853C-DC3468CCDEC5}"/>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8" name="Google Shape;4303;p42">
            <a:extLst>
              <a:ext uri="{FF2B5EF4-FFF2-40B4-BE49-F238E27FC236}">
                <a16:creationId xmlns:a16="http://schemas.microsoft.com/office/drawing/2014/main" id="{F1D61AD1-180C-E168-143A-DBD60326C8D1}"/>
              </a:ext>
            </a:extLst>
          </p:cNvPr>
          <p:cNvGrpSpPr/>
          <p:nvPr/>
        </p:nvGrpSpPr>
        <p:grpSpPr>
          <a:xfrm rot="16200000">
            <a:off x="5550434" y="6014603"/>
            <a:ext cx="192428" cy="520706"/>
            <a:chOff x="6545125" y="610550"/>
            <a:chExt cx="274900" cy="822600"/>
          </a:xfrm>
          <a:solidFill>
            <a:srgbClr val="FFC000"/>
          </a:solidFill>
        </p:grpSpPr>
        <p:sp>
          <p:nvSpPr>
            <p:cNvPr id="99" name="Google Shape;4304;p42">
              <a:extLst>
                <a:ext uri="{FF2B5EF4-FFF2-40B4-BE49-F238E27FC236}">
                  <a16:creationId xmlns:a16="http://schemas.microsoft.com/office/drawing/2014/main" id="{B61E6218-B107-C978-CB4F-E8005E9CD7FE}"/>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 name="Google Shape;4305;p42">
              <a:extLst>
                <a:ext uri="{FF2B5EF4-FFF2-40B4-BE49-F238E27FC236}">
                  <a16:creationId xmlns:a16="http://schemas.microsoft.com/office/drawing/2014/main" id="{3529EF89-E1AE-A54D-DCAA-D8B58A5C839B}"/>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 name="Google Shape;4306;p42">
              <a:extLst>
                <a:ext uri="{FF2B5EF4-FFF2-40B4-BE49-F238E27FC236}">
                  <a16:creationId xmlns:a16="http://schemas.microsoft.com/office/drawing/2014/main" id="{9C602283-2CCF-F3D9-C837-7A055A00999B}"/>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02" name="Google Shape;4303;p42">
            <a:extLst>
              <a:ext uri="{FF2B5EF4-FFF2-40B4-BE49-F238E27FC236}">
                <a16:creationId xmlns:a16="http://schemas.microsoft.com/office/drawing/2014/main" id="{FDB33F7D-D29E-F8AB-7E6A-8AF7A25978E0}"/>
              </a:ext>
            </a:extLst>
          </p:cNvPr>
          <p:cNvGrpSpPr/>
          <p:nvPr/>
        </p:nvGrpSpPr>
        <p:grpSpPr>
          <a:xfrm rot="16200000">
            <a:off x="5506892" y="6053119"/>
            <a:ext cx="192428" cy="520706"/>
            <a:chOff x="6545125" y="610550"/>
            <a:chExt cx="274900" cy="822600"/>
          </a:xfrm>
          <a:solidFill>
            <a:srgbClr val="FFC000"/>
          </a:solidFill>
        </p:grpSpPr>
        <p:sp>
          <p:nvSpPr>
            <p:cNvPr id="106" name="Google Shape;4304;p42">
              <a:extLst>
                <a:ext uri="{FF2B5EF4-FFF2-40B4-BE49-F238E27FC236}">
                  <a16:creationId xmlns:a16="http://schemas.microsoft.com/office/drawing/2014/main" id="{A2687EEA-411A-8AB0-7D1A-D664B410E7E3}"/>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 name="Google Shape;4305;p42">
              <a:extLst>
                <a:ext uri="{FF2B5EF4-FFF2-40B4-BE49-F238E27FC236}">
                  <a16:creationId xmlns:a16="http://schemas.microsoft.com/office/drawing/2014/main" id="{84144FCC-D5D0-E6D7-1736-F52A8A8D3B0B}"/>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 name="Google Shape;4306;p42">
              <a:extLst>
                <a:ext uri="{FF2B5EF4-FFF2-40B4-BE49-F238E27FC236}">
                  <a16:creationId xmlns:a16="http://schemas.microsoft.com/office/drawing/2014/main" id="{53831F14-BE52-688E-4E91-1037A4B63B17}"/>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10" name="Google Shape;4303;p42">
            <a:extLst>
              <a:ext uri="{FF2B5EF4-FFF2-40B4-BE49-F238E27FC236}">
                <a16:creationId xmlns:a16="http://schemas.microsoft.com/office/drawing/2014/main" id="{44C013AE-C752-07E1-C7D9-53A3BB0CE637}"/>
              </a:ext>
            </a:extLst>
          </p:cNvPr>
          <p:cNvGrpSpPr/>
          <p:nvPr/>
        </p:nvGrpSpPr>
        <p:grpSpPr>
          <a:xfrm rot="16200000">
            <a:off x="5467705" y="6087567"/>
            <a:ext cx="192428" cy="520706"/>
            <a:chOff x="6545125" y="610550"/>
            <a:chExt cx="274901" cy="822600"/>
          </a:xfrm>
          <a:solidFill>
            <a:srgbClr val="FFC000"/>
          </a:solidFill>
        </p:grpSpPr>
        <p:sp>
          <p:nvSpPr>
            <p:cNvPr id="111" name="Google Shape;4304;p42">
              <a:extLst>
                <a:ext uri="{FF2B5EF4-FFF2-40B4-BE49-F238E27FC236}">
                  <a16:creationId xmlns:a16="http://schemas.microsoft.com/office/drawing/2014/main" id="{27E51A7D-8DB1-8FCB-A573-6E0D5491D01F}"/>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 name="Google Shape;4305;p42">
              <a:extLst>
                <a:ext uri="{FF2B5EF4-FFF2-40B4-BE49-F238E27FC236}">
                  <a16:creationId xmlns:a16="http://schemas.microsoft.com/office/drawing/2014/main" id="{6E9A9751-2E20-8BCE-D5B5-05B41F4D10FE}"/>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 name="Google Shape;4306;p42">
              <a:extLst>
                <a:ext uri="{FF2B5EF4-FFF2-40B4-BE49-F238E27FC236}">
                  <a16:creationId xmlns:a16="http://schemas.microsoft.com/office/drawing/2014/main" id="{7DE184D8-34D3-E061-2623-68E99984C74D}"/>
                </a:ext>
              </a:extLst>
            </p:cNvPr>
            <p:cNvSpPr/>
            <p:nvPr/>
          </p:nvSpPr>
          <p:spPr>
            <a:xfrm>
              <a:off x="6545825" y="1158949"/>
              <a:ext cx="274201" cy="274201"/>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14" name="Google Shape;4303;p42">
            <a:extLst>
              <a:ext uri="{FF2B5EF4-FFF2-40B4-BE49-F238E27FC236}">
                <a16:creationId xmlns:a16="http://schemas.microsoft.com/office/drawing/2014/main" id="{11E39848-C404-246B-73A0-8AD3B57C5AB3}"/>
              </a:ext>
            </a:extLst>
          </p:cNvPr>
          <p:cNvGrpSpPr/>
          <p:nvPr/>
        </p:nvGrpSpPr>
        <p:grpSpPr>
          <a:xfrm rot="16200000">
            <a:off x="5424841" y="6115495"/>
            <a:ext cx="192428" cy="520706"/>
            <a:chOff x="6545125" y="610550"/>
            <a:chExt cx="274900" cy="822600"/>
          </a:xfrm>
          <a:solidFill>
            <a:srgbClr val="FFC000"/>
          </a:solidFill>
        </p:grpSpPr>
        <p:sp>
          <p:nvSpPr>
            <p:cNvPr id="115" name="Google Shape;4304;p42">
              <a:extLst>
                <a:ext uri="{FF2B5EF4-FFF2-40B4-BE49-F238E27FC236}">
                  <a16:creationId xmlns:a16="http://schemas.microsoft.com/office/drawing/2014/main" id="{E1467FB9-3176-4C44-44C2-F70A31ADF610}"/>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6" name="Google Shape;4305;p42">
              <a:extLst>
                <a:ext uri="{FF2B5EF4-FFF2-40B4-BE49-F238E27FC236}">
                  <a16:creationId xmlns:a16="http://schemas.microsoft.com/office/drawing/2014/main" id="{B20CC142-E954-5B6F-EA7E-C2EF708B1DD0}"/>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8" name="Google Shape;4306;p42">
              <a:extLst>
                <a:ext uri="{FF2B5EF4-FFF2-40B4-BE49-F238E27FC236}">
                  <a16:creationId xmlns:a16="http://schemas.microsoft.com/office/drawing/2014/main" id="{FA09FDD0-BC57-68E0-66E3-20DA764A2391}"/>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992" name="图片 991">
            <a:extLst>
              <a:ext uri="{FF2B5EF4-FFF2-40B4-BE49-F238E27FC236}">
                <a16:creationId xmlns:a16="http://schemas.microsoft.com/office/drawing/2014/main" id="{F5CA3F4C-53DE-D4E0-38B9-8D09850AB07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69413" y="5617601"/>
            <a:ext cx="892474" cy="957600"/>
          </a:xfrm>
          <a:prstGeom prst="rect">
            <a:avLst/>
          </a:prstGeom>
        </p:spPr>
      </p:pic>
      <p:cxnSp>
        <p:nvCxnSpPr>
          <p:cNvPr id="993" name="直接箭头连接符 992">
            <a:extLst>
              <a:ext uri="{FF2B5EF4-FFF2-40B4-BE49-F238E27FC236}">
                <a16:creationId xmlns:a16="http://schemas.microsoft.com/office/drawing/2014/main" id="{0DB3C2C9-0582-A452-BD09-5E6336364AD6}"/>
              </a:ext>
            </a:extLst>
          </p:cNvPr>
          <p:cNvCxnSpPr>
            <a:cxnSpLocks/>
          </p:cNvCxnSpPr>
          <p:nvPr/>
        </p:nvCxnSpPr>
        <p:spPr>
          <a:xfrm>
            <a:off x="2707496" y="6210136"/>
            <a:ext cx="44596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997" name="直接箭头连接符 996">
            <a:extLst>
              <a:ext uri="{FF2B5EF4-FFF2-40B4-BE49-F238E27FC236}">
                <a16:creationId xmlns:a16="http://schemas.microsoft.com/office/drawing/2014/main" id="{3F0732ED-62C2-48CA-C094-5E3180661748}"/>
              </a:ext>
            </a:extLst>
          </p:cNvPr>
          <p:cNvCxnSpPr>
            <a:cxnSpLocks/>
          </p:cNvCxnSpPr>
          <p:nvPr/>
        </p:nvCxnSpPr>
        <p:spPr>
          <a:xfrm>
            <a:off x="3710394" y="4050057"/>
            <a:ext cx="902485"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008" name="文本框 1007">
            <a:extLst>
              <a:ext uri="{FF2B5EF4-FFF2-40B4-BE49-F238E27FC236}">
                <a16:creationId xmlns:a16="http://schemas.microsoft.com/office/drawing/2014/main" id="{C53E1164-3089-CE67-72EB-979E51A21C0F}"/>
              </a:ext>
            </a:extLst>
          </p:cNvPr>
          <p:cNvSpPr txBox="1"/>
          <p:nvPr/>
        </p:nvSpPr>
        <p:spPr>
          <a:xfrm>
            <a:off x="3103827" y="2804824"/>
            <a:ext cx="2496879" cy="276999"/>
          </a:xfrm>
          <a:prstGeom prst="rect">
            <a:avLst/>
          </a:prstGeom>
          <a:noFill/>
        </p:spPr>
        <p:txBody>
          <a:bodyPr wrap="square">
            <a:spAutoFit/>
          </a:bodyPr>
          <a:lstStyle/>
          <a:p>
            <a:r>
              <a:rPr lang="en-US" altLang="zh-CN" sz="1200" i="0" dirty="0">
                <a:solidFill>
                  <a:srgbClr val="2C2C36"/>
                </a:solidFill>
                <a:effectLst/>
                <a:latin typeface="Times New Roman" panose="02020603050405020304" pitchFamily="18" charset="0"/>
                <a:cs typeface="Times New Roman" panose="02020603050405020304" pitchFamily="18" charset="0"/>
              </a:rPr>
              <a:t>Distribution similarity alignment</a:t>
            </a:r>
            <a:endParaRPr lang="zh-CN" altLang="en-US" sz="1200" dirty="0">
              <a:latin typeface="Times New Roman" panose="02020603050405020304" pitchFamily="18" charset="0"/>
              <a:cs typeface="Times New Roman" panose="02020603050405020304" pitchFamily="18" charset="0"/>
            </a:endParaRPr>
          </a:p>
        </p:txBody>
      </p:sp>
      <p:sp>
        <p:nvSpPr>
          <p:cNvPr id="1010" name="文本框 1009">
            <a:extLst>
              <a:ext uri="{FF2B5EF4-FFF2-40B4-BE49-F238E27FC236}">
                <a16:creationId xmlns:a16="http://schemas.microsoft.com/office/drawing/2014/main" id="{FF0F52D6-9993-98E5-31D9-84FA339E85FC}"/>
              </a:ext>
            </a:extLst>
          </p:cNvPr>
          <p:cNvSpPr txBox="1"/>
          <p:nvPr/>
        </p:nvSpPr>
        <p:spPr>
          <a:xfrm>
            <a:off x="3186274" y="5056957"/>
            <a:ext cx="2397741" cy="276999"/>
          </a:xfrm>
          <a:prstGeom prst="rect">
            <a:avLst/>
          </a:prstGeom>
          <a:noFill/>
        </p:spPr>
        <p:txBody>
          <a:bodyPr wrap="square">
            <a:spAutoFit/>
          </a:bodyPr>
          <a:lstStyle/>
          <a:p>
            <a:r>
              <a:rPr lang="en-US" altLang="zh-CN" sz="1200" i="0" dirty="0">
                <a:solidFill>
                  <a:srgbClr val="2C2C36"/>
                </a:solidFill>
                <a:effectLst/>
                <a:latin typeface="Times New Roman" panose="02020603050405020304" pitchFamily="18" charset="0"/>
                <a:cs typeface="Times New Roman" panose="02020603050405020304" pitchFamily="18" charset="0"/>
              </a:rPr>
              <a:t>Semantic similarity</a:t>
            </a:r>
            <a:r>
              <a:rPr lang="en-US" altLang="zh-CN" sz="1200" dirty="0">
                <a:solidFill>
                  <a:srgbClr val="2C2C36"/>
                </a:solidFill>
                <a:latin typeface="Times New Roman" panose="02020603050405020304" pitchFamily="18" charset="0"/>
                <a:cs typeface="Times New Roman" panose="02020603050405020304" pitchFamily="18" charset="0"/>
              </a:rPr>
              <a:t> </a:t>
            </a:r>
            <a:r>
              <a:rPr lang="en-US" altLang="zh-CN" sz="1200" i="0" dirty="0">
                <a:solidFill>
                  <a:srgbClr val="2C2C36"/>
                </a:solidFill>
                <a:effectLst/>
                <a:latin typeface="Times New Roman" panose="02020603050405020304" pitchFamily="18" charset="0"/>
                <a:cs typeface="Times New Roman" panose="02020603050405020304" pitchFamily="18" charset="0"/>
              </a:rPr>
              <a:t>alignment</a:t>
            </a:r>
            <a:endParaRPr lang="zh-CN" altLang="en-US" sz="1200" dirty="0">
              <a:latin typeface="Times New Roman" panose="02020603050405020304" pitchFamily="18" charset="0"/>
              <a:cs typeface="Times New Roman" panose="02020603050405020304" pitchFamily="18" charset="0"/>
            </a:endParaRPr>
          </a:p>
        </p:txBody>
      </p:sp>
      <p:sp>
        <p:nvSpPr>
          <p:cNvPr id="1012" name="文本框 1011">
            <a:extLst>
              <a:ext uri="{FF2B5EF4-FFF2-40B4-BE49-F238E27FC236}">
                <a16:creationId xmlns:a16="http://schemas.microsoft.com/office/drawing/2014/main" id="{475CD99A-8BFD-698E-68CD-E5988681EF9B}"/>
              </a:ext>
            </a:extLst>
          </p:cNvPr>
          <p:cNvSpPr txBox="1"/>
          <p:nvPr/>
        </p:nvSpPr>
        <p:spPr>
          <a:xfrm>
            <a:off x="2601296" y="6439768"/>
            <a:ext cx="1999151" cy="461665"/>
          </a:xfrm>
          <a:prstGeom prst="rect">
            <a:avLst/>
          </a:prstGeom>
          <a:noFill/>
        </p:spPr>
        <p:txBody>
          <a:bodyPr wrap="square">
            <a:spAutoFit/>
          </a:bodyPr>
          <a:lstStyle/>
          <a:p>
            <a:pPr algn="ctr"/>
            <a:r>
              <a:rPr lang="en-US" altLang="zh-CN" sz="1200" i="0" dirty="0">
                <a:effectLst/>
                <a:latin typeface="Times New Roman" panose="02020603050405020304" pitchFamily="18" charset="0"/>
                <a:cs typeface="Times New Roman" panose="02020603050405020304" pitchFamily="18" charset="0"/>
              </a:rPr>
              <a:t>Adaptive prompt</a:t>
            </a:r>
            <a:r>
              <a:rPr lang="zh-CN" altLang="en-US" sz="1200" i="0" dirty="0">
                <a:effectLst/>
                <a:latin typeface="Times New Roman" panose="02020603050405020304" pitchFamily="18" charset="0"/>
                <a:cs typeface="Times New Roman" panose="02020603050405020304" pitchFamily="18" charset="0"/>
              </a:rPr>
              <a:t> </a:t>
            </a:r>
            <a:endParaRPr lang="en-US" altLang="zh-CN" sz="1200" i="0" dirty="0">
              <a:effectLst/>
              <a:latin typeface="Times New Roman" panose="02020603050405020304" pitchFamily="18" charset="0"/>
              <a:cs typeface="Times New Roman" panose="02020603050405020304" pitchFamily="18" charset="0"/>
            </a:endParaRPr>
          </a:p>
          <a:p>
            <a:pPr algn="ctr"/>
            <a:r>
              <a:rPr lang="en-US" altLang="zh-CN" sz="1200" dirty="0">
                <a:latin typeface="Times New Roman" panose="02020603050405020304" pitchFamily="18" charset="0"/>
                <a:cs typeface="Times New Roman" panose="02020603050405020304" pitchFamily="18" charset="0"/>
              </a:rPr>
              <a:t>generator</a:t>
            </a:r>
            <a:r>
              <a:rPr lang="en-US" altLang="zh-CN" sz="1200" i="0" dirty="0">
                <a:effectLst/>
                <a:latin typeface="Times New Roman" panose="02020603050405020304" pitchFamily="18" charset="0"/>
                <a:cs typeface="Times New Roman" panose="02020603050405020304" pitchFamily="18" charset="0"/>
              </a:rPr>
              <a:t> </a:t>
            </a:r>
            <a:endParaRPr lang="zh-CN" altLang="en-US" sz="1200" dirty="0">
              <a:latin typeface="Times New Roman" panose="02020603050405020304" pitchFamily="18" charset="0"/>
              <a:cs typeface="Times New Roman" panose="02020603050405020304" pitchFamily="18" charset="0"/>
            </a:endParaRPr>
          </a:p>
        </p:txBody>
      </p:sp>
      <p:sp>
        <p:nvSpPr>
          <p:cNvPr id="1019" name="文本框 1018">
            <a:extLst>
              <a:ext uri="{FF2B5EF4-FFF2-40B4-BE49-F238E27FC236}">
                <a16:creationId xmlns:a16="http://schemas.microsoft.com/office/drawing/2014/main" id="{0ADBE161-895C-E056-FC19-F1EF683E4167}"/>
              </a:ext>
            </a:extLst>
          </p:cNvPr>
          <p:cNvSpPr txBox="1"/>
          <p:nvPr/>
        </p:nvSpPr>
        <p:spPr>
          <a:xfrm>
            <a:off x="3708897" y="3602759"/>
            <a:ext cx="953420" cy="461665"/>
          </a:xfrm>
          <a:prstGeom prst="rect">
            <a:avLst/>
          </a:prstGeom>
          <a:noFill/>
        </p:spPr>
        <p:txBody>
          <a:bodyPr wrap="square">
            <a:spAutoFit/>
          </a:bodyPr>
          <a:lstStyle/>
          <a:p>
            <a:pPr algn="ctr"/>
            <a:r>
              <a:rPr lang="en-US" altLang="zh-CN" sz="1200" dirty="0">
                <a:latin typeface="Times New Roman" panose="02020603050405020304" pitchFamily="18" charset="0"/>
                <a:cs typeface="Times New Roman" panose="02020603050405020304" pitchFamily="18" charset="0"/>
              </a:rPr>
              <a:t>Feature </a:t>
            </a:r>
          </a:p>
          <a:p>
            <a:pPr algn="ctr"/>
            <a:r>
              <a:rPr lang="en-US" altLang="zh-CN" sz="1200" dirty="0">
                <a:latin typeface="Times New Roman" panose="02020603050405020304" pitchFamily="18" charset="0"/>
                <a:cs typeface="Times New Roman" panose="02020603050405020304" pitchFamily="18" charset="0"/>
              </a:rPr>
              <a:t>alignment</a:t>
            </a:r>
            <a:endParaRPr lang="zh-CN" altLang="en-US" sz="1200" dirty="0">
              <a:latin typeface="Times New Roman" panose="02020603050405020304" pitchFamily="18" charset="0"/>
              <a:cs typeface="Times New Roman" panose="02020603050405020304" pitchFamily="18" charset="0"/>
            </a:endParaRPr>
          </a:p>
        </p:txBody>
      </p:sp>
      <p:sp>
        <p:nvSpPr>
          <p:cNvPr id="1022" name="文本框 1021">
            <a:extLst>
              <a:ext uri="{FF2B5EF4-FFF2-40B4-BE49-F238E27FC236}">
                <a16:creationId xmlns:a16="http://schemas.microsoft.com/office/drawing/2014/main" id="{1CD8D532-570B-CD06-0686-ACA033C927E8}"/>
              </a:ext>
            </a:extLst>
          </p:cNvPr>
          <p:cNvSpPr txBox="1"/>
          <p:nvPr/>
        </p:nvSpPr>
        <p:spPr>
          <a:xfrm>
            <a:off x="4897948" y="5839314"/>
            <a:ext cx="1731078"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Soft-aware prompt</a:t>
            </a:r>
            <a:endParaRPr lang="zh-CN" altLang="en-US" sz="1200" dirty="0">
              <a:latin typeface="Times New Roman" panose="02020603050405020304" pitchFamily="18" charset="0"/>
              <a:cs typeface="Times New Roman" panose="02020603050405020304" pitchFamily="18" charset="0"/>
            </a:endParaRPr>
          </a:p>
        </p:txBody>
      </p:sp>
      <p:sp>
        <p:nvSpPr>
          <p:cNvPr id="1023" name="文本框 1022">
            <a:extLst>
              <a:ext uri="{FF2B5EF4-FFF2-40B4-BE49-F238E27FC236}">
                <a16:creationId xmlns:a16="http://schemas.microsoft.com/office/drawing/2014/main" id="{D46053F7-5AFE-DFD6-A9F4-E0DD7AD817A3}"/>
              </a:ext>
            </a:extLst>
          </p:cNvPr>
          <p:cNvSpPr txBox="1"/>
          <p:nvPr/>
        </p:nvSpPr>
        <p:spPr>
          <a:xfrm>
            <a:off x="4948682" y="6410629"/>
            <a:ext cx="1496162"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Hard-aware prompt</a:t>
            </a:r>
            <a:endParaRPr lang="zh-CN" altLang="en-US" sz="1200" dirty="0">
              <a:latin typeface="Times New Roman" panose="02020603050405020304" pitchFamily="18" charset="0"/>
              <a:cs typeface="Times New Roman" panose="02020603050405020304" pitchFamily="18" charset="0"/>
            </a:endParaRPr>
          </a:p>
        </p:txBody>
      </p:sp>
      <p:sp>
        <p:nvSpPr>
          <p:cNvPr id="1024" name="矩形 1023">
            <a:extLst>
              <a:ext uri="{FF2B5EF4-FFF2-40B4-BE49-F238E27FC236}">
                <a16:creationId xmlns:a16="http://schemas.microsoft.com/office/drawing/2014/main" id="{3E78C50E-84B3-28F5-6EDE-DC8BF5FACC79}"/>
              </a:ext>
            </a:extLst>
          </p:cNvPr>
          <p:cNvSpPr/>
          <p:nvPr/>
        </p:nvSpPr>
        <p:spPr>
          <a:xfrm>
            <a:off x="4955121" y="5574684"/>
            <a:ext cx="1431634" cy="1085174"/>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28" name="连接符: 肘形 1027">
            <a:extLst>
              <a:ext uri="{FF2B5EF4-FFF2-40B4-BE49-F238E27FC236}">
                <a16:creationId xmlns:a16="http://schemas.microsoft.com/office/drawing/2014/main" id="{92341679-A011-2C76-C9A7-2B6525A9F761}"/>
              </a:ext>
            </a:extLst>
          </p:cNvPr>
          <p:cNvCxnSpPr>
            <a:cxnSpLocks/>
            <a:stCxn id="992" idx="3"/>
            <a:endCxn id="95" idx="0"/>
          </p:cNvCxnSpPr>
          <p:nvPr/>
        </p:nvCxnSpPr>
        <p:spPr>
          <a:xfrm flipV="1">
            <a:off x="4061887" y="5802406"/>
            <a:ext cx="1182983" cy="293995"/>
          </a:xfrm>
          <a:prstGeom prst="bentConnector3">
            <a:avLst>
              <a:gd name="adj1" fmla="val 21220"/>
            </a:avLst>
          </a:prstGeom>
          <a:ln>
            <a:tailEnd type="triangle"/>
          </a:ln>
        </p:spPr>
        <p:style>
          <a:lnRef idx="3">
            <a:schemeClr val="dk1"/>
          </a:lnRef>
          <a:fillRef idx="0">
            <a:schemeClr val="dk1"/>
          </a:fillRef>
          <a:effectRef idx="2">
            <a:schemeClr val="dk1"/>
          </a:effectRef>
          <a:fontRef idx="minor">
            <a:schemeClr val="tx1"/>
          </a:fontRef>
        </p:style>
      </p:cxnSp>
      <p:cxnSp>
        <p:nvCxnSpPr>
          <p:cNvPr id="1032" name="连接符: 肘形 1031">
            <a:extLst>
              <a:ext uri="{FF2B5EF4-FFF2-40B4-BE49-F238E27FC236}">
                <a16:creationId xmlns:a16="http://schemas.microsoft.com/office/drawing/2014/main" id="{D79038BE-C24B-D026-C8A8-B7C53661C463}"/>
              </a:ext>
            </a:extLst>
          </p:cNvPr>
          <p:cNvCxnSpPr>
            <a:cxnSpLocks/>
          </p:cNvCxnSpPr>
          <p:nvPr/>
        </p:nvCxnSpPr>
        <p:spPr>
          <a:xfrm>
            <a:off x="4317201" y="6078238"/>
            <a:ext cx="943854" cy="297856"/>
          </a:xfrm>
          <a:prstGeom prst="bentConnector3">
            <a:avLst>
              <a:gd name="adj1" fmla="val -501"/>
            </a:avLst>
          </a:prstGeom>
          <a:ln>
            <a:tailEnd type="triangle"/>
          </a:ln>
        </p:spPr>
        <p:style>
          <a:lnRef idx="3">
            <a:schemeClr val="dk1"/>
          </a:lnRef>
          <a:fillRef idx="0">
            <a:schemeClr val="dk1"/>
          </a:fillRef>
          <a:effectRef idx="2">
            <a:schemeClr val="dk1"/>
          </a:effectRef>
          <a:fontRef idx="minor">
            <a:schemeClr val="tx1"/>
          </a:fontRef>
        </p:style>
      </p:cxnSp>
      <p:sp>
        <p:nvSpPr>
          <p:cNvPr id="1045" name="文本框 1044">
            <a:extLst>
              <a:ext uri="{FF2B5EF4-FFF2-40B4-BE49-F238E27FC236}">
                <a16:creationId xmlns:a16="http://schemas.microsoft.com/office/drawing/2014/main" id="{BAD48CD0-4707-B852-AAD7-B2808E24BA24}"/>
              </a:ext>
            </a:extLst>
          </p:cNvPr>
          <p:cNvSpPr txBox="1"/>
          <p:nvPr/>
        </p:nvSpPr>
        <p:spPr>
          <a:xfrm>
            <a:off x="4713939" y="6602967"/>
            <a:ext cx="1889493" cy="276999"/>
          </a:xfrm>
          <a:prstGeom prst="rect">
            <a:avLst/>
          </a:prstGeom>
          <a:noFill/>
        </p:spPr>
        <p:txBody>
          <a:bodyPr wrap="square">
            <a:spAutoFit/>
          </a:bodyPr>
          <a:lstStyle/>
          <a:p>
            <a:pPr algn="ctr"/>
            <a:r>
              <a:rPr lang="en-US" altLang="zh-CN" sz="1200" i="0" dirty="0">
                <a:effectLst/>
                <a:latin typeface="Times New Roman" panose="02020603050405020304" pitchFamily="18" charset="0"/>
                <a:cs typeface="Times New Roman" panose="02020603050405020304" pitchFamily="18" charset="0"/>
              </a:rPr>
              <a:t>Activated prompt</a:t>
            </a:r>
            <a:endParaRPr lang="zh-CN" altLang="en-US" sz="1200" dirty="0">
              <a:latin typeface="Times New Roman" panose="02020603050405020304" pitchFamily="18" charset="0"/>
              <a:cs typeface="Times New Roman" panose="02020603050405020304" pitchFamily="18" charset="0"/>
            </a:endParaRPr>
          </a:p>
        </p:txBody>
      </p:sp>
      <p:graphicFrame>
        <p:nvGraphicFramePr>
          <p:cNvPr id="1052" name="表格 1051">
            <a:extLst>
              <a:ext uri="{FF2B5EF4-FFF2-40B4-BE49-F238E27FC236}">
                <a16:creationId xmlns:a16="http://schemas.microsoft.com/office/drawing/2014/main" id="{89196933-C692-7E48-F24D-0DB887F02294}"/>
              </a:ext>
            </a:extLst>
          </p:cNvPr>
          <p:cNvGraphicFramePr>
            <a:graphicFrameLocks noGrp="1"/>
          </p:cNvGraphicFramePr>
          <p:nvPr>
            <p:extLst>
              <p:ext uri="{D42A27DB-BD31-4B8C-83A1-F6EECF244321}">
                <p14:modId xmlns:p14="http://schemas.microsoft.com/office/powerpoint/2010/main" val="2777360490"/>
              </p:ext>
            </p:extLst>
          </p:nvPr>
        </p:nvGraphicFramePr>
        <p:xfrm>
          <a:off x="3655397" y="5344736"/>
          <a:ext cx="1653361" cy="457200"/>
        </p:xfrm>
        <a:graphic>
          <a:graphicData uri="http://schemas.openxmlformats.org/drawingml/2006/table">
            <a:tbl>
              <a:tblPr/>
              <a:tblGrid>
                <a:gridCol w="1653361">
                  <a:extLst>
                    <a:ext uri="{9D8B030D-6E8A-4147-A177-3AD203B41FA5}">
                      <a16:colId xmlns:a16="http://schemas.microsoft.com/office/drawing/2014/main" val="2908606597"/>
                    </a:ext>
                  </a:extLst>
                </a:gridCol>
              </a:tblGrid>
              <a:tr h="0">
                <a:tc>
                  <a:txBody>
                    <a:bodyPr/>
                    <a:lstStyle/>
                    <a:p>
                      <a:pPr algn="ctr"/>
                      <a:r>
                        <a:rPr lang="en-US" altLang="zh-CN" sz="1200" dirty="0">
                          <a:solidFill>
                            <a:schemeClr val="tx1"/>
                          </a:solidFill>
                          <a:latin typeface="Times New Roman" panose="02020603050405020304" pitchFamily="18" charset="0"/>
                          <a:cs typeface="Times New Roman" panose="02020603050405020304" pitchFamily="18" charset="0"/>
                        </a:rPr>
                        <a:t>Performance </a:t>
                      </a:r>
                    </a:p>
                    <a:p>
                      <a:pPr algn="ctr"/>
                      <a:r>
                        <a:rPr lang="en-US" altLang="zh-CN" sz="1200" dirty="0">
                          <a:solidFill>
                            <a:schemeClr val="tx1"/>
                          </a:solidFill>
                          <a:latin typeface="Times New Roman" panose="02020603050405020304" pitchFamily="18" charset="0"/>
                          <a:cs typeface="Times New Roman" panose="02020603050405020304" pitchFamily="18" charset="0"/>
                        </a:rPr>
                        <a:t>enhancement</a:t>
                      </a:r>
                      <a:endParaRPr lang="en-US" sz="1200" b="0" dirty="0">
                        <a:solidFill>
                          <a:schemeClr val="tx1"/>
                        </a:solidFill>
                        <a:latin typeface="Times New Roman" panose="02020603050405020304" pitchFamily="18" charset="0"/>
                        <a:cs typeface="Times New Roman" panose="02020603050405020304" pitchFamily="18" charset="0"/>
                      </a:endParaRPr>
                    </a:p>
                  </a:txBody>
                  <a:tcPr anchor="ctr">
                    <a:lnL>
                      <a:noFill/>
                    </a:lnL>
                    <a:lnR>
                      <a:noFill/>
                    </a:lnR>
                    <a:lnT>
                      <a:noFill/>
                    </a:lnT>
                    <a:lnB>
                      <a:noFill/>
                    </a:lnB>
                    <a:noFill/>
                  </a:tcPr>
                </a:tc>
                <a:extLst>
                  <a:ext uri="{0D108BD9-81ED-4DB2-BD59-A6C34878D82A}">
                    <a16:rowId xmlns:a16="http://schemas.microsoft.com/office/drawing/2014/main" val="1932089866"/>
                  </a:ext>
                </a:extLst>
              </a:tr>
            </a:tbl>
          </a:graphicData>
        </a:graphic>
      </p:graphicFrame>
      <p:graphicFrame>
        <p:nvGraphicFramePr>
          <p:cNvPr id="1057" name="表格 1056">
            <a:extLst>
              <a:ext uri="{FF2B5EF4-FFF2-40B4-BE49-F238E27FC236}">
                <a16:creationId xmlns:a16="http://schemas.microsoft.com/office/drawing/2014/main" id="{9C16C3D5-5B54-BAAE-CC22-AE6E9339BDF9}"/>
              </a:ext>
            </a:extLst>
          </p:cNvPr>
          <p:cNvGraphicFramePr>
            <a:graphicFrameLocks noGrp="1"/>
          </p:cNvGraphicFramePr>
          <p:nvPr>
            <p:extLst>
              <p:ext uri="{D42A27DB-BD31-4B8C-83A1-F6EECF244321}">
                <p14:modId xmlns:p14="http://schemas.microsoft.com/office/powerpoint/2010/main" val="1623566643"/>
              </p:ext>
            </p:extLst>
          </p:nvPr>
        </p:nvGraphicFramePr>
        <p:xfrm>
          <a:off x="3948798" y="6360125"/>
          <a:ext cx="1234896" cy="457200"/>
        </p:xfrm>
        <a:graphic>
          <a:graphicData uri="http://schemas.openxmlformats.org/drawingml/2006/table">
            <a:tbl>
              <a:tblPr/>
              <a:tblGrid>
                <a:gridCol w="1234896">
                  <a:extLst>
                    <a:ext uri="{9D8B030D-6E8A-4147-A177-3AD203B41FA5}">
                      <a16:colId xmlns:a16="http://schemas.microsoft.com/office/drawing/2014/main" val="1729289734"/>
                    </a:ext>
                  </a:extLst>
                </a:gridCol>
              </a:tblGrid>
              <a:tr h="309605">
                <a:tc>
                  <a:txBody>
                    <a:bodyPr/>
                    <a:lstStyle/>
                    <a:p>
                      <a:pPr algn="ctr"/>
                      <a:r>
                        <a:rPr lang="en-US" altLang="zh-CN" sz="1200" dirty="0">
                          <a:solidFill>
                            <a:schemeClr val="tx1"/>
                          </a:solidFill>
                          <a:latin typeface="Times New Roman" panose="02020603050405020304" pitchFamily="18" charset="0"/>
                          <a:cs typeface="Times New Roman" panose="02020603050405020304" pitchFamily="18" charset="0"/>
                        </a:rPr>
                        <a:t>Outcome correction</a:t>
                      </a:r>
                      <a:endParaRPr lang="en-US" sz="1200" b="0" dirty="0">
                        <a:solidFill>
                          <a:schemeClr val="tx1"/>
                        </a:solidFill>
                        <a:latin typeface="Times New Roman" panose="02020603050405020304" pitchFamily="18" charset="0"/>
                        <a:cs typeface="Times New Roman" panose="02020603050405020304" pitchFamily="18" charset="0"/>
                      </a:endParaRPr>
                    </a:p>
                  </a:txBody>
                  <a:tcPr anchor="ctr">
                    <a:lnL>
                      <a:noFill/>
                    </a:lnL>
                    <a:lnR>
                      <a:noFill/>
                    </a:lnR>
                    <a:lnT>
                      <a:noFill/>
                    </a:lnT>
                    <a:lnB>
                      <a:noFill/>
                    </a:lnB>
                    <a:noFill/>
                  </a:tcPr>
                </a:tc>
                <a:extLst>
                  <a:ext uri="{0D108BD9-81ED-4DB2-BD59-A6C34878D82A}">
                    <a16:rowId xmlns:a16="http://schemas.microsoft.com/office/drawing/2014/main" val="2239148301"/>
                  </a:ext>
                </a:extLst>
              </a:tr>
            </a:tbl>
          </a:graphicData>
        </a:graphic>
      </p:graphicFrame>
      <p:sp>
        <p:nvSpPr>
          <p:cNvPr id="1058" name="文本框 1057">
            <a:extLst>
              <a:ext uri="{FF2B5EF4-FFF2-40B4-BE49-F238E27FC236}">
                <a16:creationId xmlns:a16="http://schemas.microsoft.com/office/drawing/2014/main" id="{86D4AF31-20F9-2D31-DA2F-FAFE1219F389}"/>
              </a:ext>
            </a:extLst>
          </p:cNvPr>
          <p:cNvSpPr txBox="1"/>
          <p:nvPr/>
        </p:nvSpPr>
        <p:spPr>
          <a:xfrm>
            <a:off x="-32801" y="2489712"/>
            <a:ext cx="5119677" cy="276999"/>
          </a:xfrm>
          <a:prstGeom prst="rect">
            <a:avLst/>
          </a:prstGeom>
          <a:noFill/>
        </p:spPr>
        <p:txBody>
          <a:bodyPr wrap="square" rtlCol="0">
            <a:spAutoFit/>
          </a:bodyPr>
          <a:lstStyle/>
          <a:p>
            <a:r>
              <a:rPr lang="en-US" altLang="zh-CN" sz="1200" b="1" dirty="0">
                <a:latin typeface="Times New Roman" panose="02020603050405020304" pitchFamily="18" charset="0"/>
                <a:cs typeface="Times New Roman" panose="02020603050405020304" pitchFamily="18" charset="0"/>
              </a:rPr>
              <a:t>b) Cue-activated dual prompt generation</a:t>
            </a:r>
          </a:p>
        </p:txBody>
      </p:sp>
      <p:sp>
        <p:nvSpPr>
          <p:cNvPr id="1062" name="文本框 1061">
            <a:extLst>
              <a:ext uri="{FF2B5EF4-FFF2-40B4-BE49-F238E27FC236}">
                <a16:creationId xmlns:a16="http://schemas.microsoft.com/office/drawing/2014/main" id="{DC0E9458-1359-E5C1-40B4-FF91C768C84D}"/>
              </a:ext>
            </a:extLst>
          </p:cNvPr>
          <p:cNvSpPr txBox="1"/>
          <p:nvPr/>
        </p:nvSpPr>
        <p:spPr>
          <a:xfrm>
            <a:off x="6439167" y="-45442"/>
            <a:ext cx="4552106" cy="276999"/>
          </a:xfrm>
          <a:prstGeom prst="rect">
            <a:avLst/>
          </a:prstGeom>
          <a:noFill/>
        </p:spPr>
        <p:txBody>
          <a:bodyPr wrap="square" rtlCol="0">
            <a:spAutoFit/>
          </a:bodyPr>
          <a:lstStyle/>
          <a:p>
            <a:r>
              <a:rPr lang="en-US" altLang="zh-CN" sz="1200" b="1" dirty="0">
                <a:latin typeface="Times New Roman" panose="02020603050405020304" pitchFamily="18" charset="0"/>
                <a:cs typeface="Times New Roman" panose="02020603050405020304" pitchFamily="18" charset="0"/>
              </a:rPr>
              <a:t>c) Prompt-guided transferable dataset ownership verification</a:t>
            </a:r>
          </a:p>
        </p:txBody>
      </p:sp>
      <p:sp>
        <p:nvSpPr>
          <p:cNvPr id="1063" name="椭圆 1062">
            <a:extLst>
              <a:ext uri="{FF2B5EF4-FFF2-40B4-BE49-F238E27FC236}">
                <a16:creationId xmlns:a16="http://schemas.microsoft.com/office/drawing/2014/main" id="{8D3F26B2-0C6C-4589-28DB-DA622167A682}"/>
              </a:ext>
            </a:extLst>
          </p:cNvPr>
          <p:cNvSpPr/>
          <p:nvPr/>
        </p:nvSpPr>
        <p:spPr>
          <a:xfrm>
            <a:off x="6952049" y="2456722"/>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1064" name="椭圆 1063">
            <a:extLst>
              <a:ext uri="{FF2B5EF4-FFF2-40B4-BE49-F238E27FC236}">
                <a16:creationId xmlns:a16="http://schemas.microsoft.com/office/drawing/2014/main" id="{2DD59C62-DE1E-5DBA-2570-281E5083DAF1}"/>
              </a:ext>
            </a:extLst>
          </p:cNvPr>
          <p:cNvSpPr/>
          <p:nvPr/>
        </p:nvSpPr>
        <p:spPr>
          <a:xfrm>
            <a:off x="7256849" y="2829983"/>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065" name="椭圆 1064">
            <a:extLst>
              <a:ext uri="{FF2B5EF4-FFF2-40B4-BE49-F238E27FC236}">
                <a16:creationId xmlns:a16="http://schemas.microsoft.com/office/drawing/2014/main" id="{21DA2EF8-79E1-9C3B-40F4-50ABB93FB5FF}"/>
              </a:ext>
            </a:extLst>
          </p:cNvPr>
          <p:cNvSpPr/>
          <p:nvPr/>
        </p:nvSpPr>
        <p:spPr>
          <a:xfrm>
            <a:off x="7310763" y="3267877"/>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1066" name="直接连接符 1065">
            <a:extLst>
              <a:ext uri="{FF2B5EF4-FFF2-40B4-BE49-F238E27FC236}">
                <a16:creationId xmlns:a16="http://schemas.microsoft.com/office/drawing/2014/main" id="{0EA5341F-1AC5-3F31-EE44-3ABD79F2ADBB}"/>
              </a:ext>
            </a:extLst>
          </p:cNvPr>
          <p:cNvCxnSpPr>
            <a:cxnSpLocks/>
            <a:stCxn id="1063" idx="3"/>
          </p:cNvCxnSpPr>
          <p:nvPr/>
        </p:nvCxnSpPr>
        <p:spPr>
          <a:xfrm flipH="1">
            <a:off x="6729402" y="2572576"/>
            <a:ext cx="241478" cy="237530"/>
          </a:xfrm>
          <a:prstGeom prst="line">
            <a:avLst/>
          </a:prstGeom>
        </p:spPr>
        <p:style>
          <a:lnRef idx="2">
            <a:schemeClr val="dk1"/>
          </a:lnRef>
          <a:fillRef idx="0">
            <a:schemeClr val="dk1"/>
          </a:fillRef>
          <a:effectRef idx="1">
            <a:schemeClr val="dk1"/>
          </a:effectRef>
          <a:fontRef idx="minor">
            <a:schemeClr val="tx1"/>
          </a:fontRef>
        </p:style>
      </p:cxnSp>
      <p:cxnSp>
        <p:nvCxnSpPr>
          <p:cNvPr id="1067" name="直接连接符 1066">
            <a:extLst>
              <a:ext uri="{FF2B5EF4-FFF2-40B4-BE49-F238E27FC236}">
                <a16:creationId xmlns:a16="http://schemas.microsoft.com/office/drawing/2014/main" id="{C2D1B0A9-4624-3A1E-FF29-F4F6E879B1BD}"/>
              </a:ext>
            </a:extLst>
          </p:cNvPr>
          <p:cNvCxnSpPr>
            <a:cxnSpLocks/>
            <a:stCxn id="1063" idx="5"/>
            <a:endCxn id="1064" idx="1"/>
          </p:cNvCxnSpPr>
          <p:nvPr/>
        </p:nvCxnSpPr>
        <p:spPr>
          <a:xfrm>
            <a:off x="7061806" y="2572576"/>
            <a:ext cx="213874" cy="277284"/>
          </a:xfrm>
          <a:prstGeom prst="line">
            <a:avLst/>
          </a:prstGeom>
        </p:spPr>
        <p:style>
          <a:lnRef idx="2">
            <a:schemeClr val="dk1"/>
          </a:lnRef>
          <a:fillRef idx="0">
            <a:schemeClr val="dk1"/>
          </a:fillRef>
          <a:effectRef idx="1">
            <a:schemeClr val="dk1"/>
          </a:effectRef>
          <a:fontRef idx="minor">
            <a:schemeClr val="tx1"/>
          </a:fontRef>
        </p:style>
      </p:cxnSp>
      <p:cxnSp>
        <p:nvCxnSpPr>
          <p:cNvPr id="1068" name="直接连接符 1067">
            <a:extLst>
              <a:ext uri="{FF2B5EF4-FFF2-40B4-BE49-F238E27FC236}">
                <a16:creationId xmlns:a16="http://schemas.microsoft.com/office/drawing/2014/main" id="{8C30F26E-354C-EA1B-07CF-153E4DCAF141}"/>
              </a:ext>
            </a:extLst>
          </p:cNvPr>
          <p:cNvCxnSpPr>
            <a:cxnSpLocks/>
          </p:cNvCxnSpPr>
          <p:nvPr/>
        </p:nvCxnSpPr>
        <p:spPr>
          <a:xfrm>
            <a:off x="6774865" y="2925960"/>
            <a:ext cx="131721" cy="292580"/>
          </a:xfrm>
          <a:prstGeom prst="line">
            <a:avLst/>
          </a:prstGeom>
        </p:spPr>
        <p:style>
          <a:lnRef idx="2">
            <a:schemeClr val="dk1"/>
          </a:lnRef>
          <a:fillRef idx="0">
            <a:schemeClr val="dk1"/>
          </a:fillRef>
          <a:effectRef idx="1">
            <a:schemeClr val="dk1"/>
          </a:effectRef>
          <a:fontRef idx="minor">
            <a:schemeClr val="tx1"/>
          </a:fontRef>
        </p:style>
      </p:cxnSp>
      <p:cxnSp>
        <p:nvCxnSpPr>
          <p:cNvPr id="1069" name="直接连接符 1068">
            <a:extLst>
              <a:ext uri="{FF2B5EF4-FFF2-40B4-BE49-F238E27FC236}">
                <a16:creationId xmlns:a16="http://schemas.microsoft.com/office/drawing/2014/main" id="{3B176205-EBFA-0C4A-51E7-855487E4CCF5}"/>
              </a:ext>
            </a:extLst>
          </p:cNvPr>
          <p:cNvCxnSpPr>
            <a:cxnSpLocks/>
            <a:stCxn id="1064" idx="3"/>
          </p:cNvCxnSpPr>
          <p:nvPr/>
        </p:nvCxnSpPr>
        <p:spPr>
          <a:xfrm flipH="1">
            <a:off x="6997512" y="2945837"/>
            <a:ext cx="278168" cy="272703"/>
          </a:xfrm>
          <a:prstGeom prst="line">
            <a:avLst/>
          </a:prstGeom>
        </p:spPr>
        <p:style>
          <a:lnRef idx="2">
            <a:schemeClr val="dk1"/>
          </a:lnRef>
          <a:fillRef idx="0">
            <a:schemeClr val="dk1"/>
          </a:fillRef>
          <a:effectRef idx="1">
            <a:schemeClr val="dk1"/>
          </a:effectRef>
          <a:fontRef idx="minor">
            <a:schemeClr val="tx1"/>
          </a:fontRef>
        </p:style>
      </p:cxnSp>
      <p:cxnSp>
        <p:nvCxnSpPr>
          <p:cNvPr id="1070" name="直接连接符 1069">
            <a:extLst>
              <a:ext uri="{FF2B5EF4-FFF2-40B4-BE49-F238E27FC236}">
                <a16:creationId xmlns:a16="http://schemas.microsoft.com/office/drawing/2014/main" id="{6375E174-4C53-4F0E-1520-78C0FA6C57DE}"/>
              </a:ext>
            </a:extLst>
          </p:cNvPr>
          <p:cNvCxnSpPr>
            <a:cxnSpLocks/>
            <a:stCxn id="1079" idx="2"/>
            <a:endCxn id="1064" idx="7"/>
          </p:cNvCxnSpPr>
          <p:nvPr/>
        </p:nvCxnSpPr>
        <p:spPr>
          <a:xfrm flipH="1">
            <a:off x="7366606" y="2820305"/>
            <a:ext cx="247571" cy="29555"/>
          </a:xfrm>
          <a:prstGeom prst="line">
            <a:avLst/>
          </a:prstGeom>
        </p:spPr>
        <p:style>
          <a:lnRef idx="2">
            <a:schemeClr val="dk1"/>
          </a:lnRef>
          <a:fillRef idx="0">
            <a:schemeClr val="dk1"/>
          </a:fillRef>
          <a:effectRef idx="1">
            <a:schemeClr val="dk1"/>
          </a:effectRef>
          <a:fontRef idx="minor">
            <a:schemeClr val="tx1"/>
          </a:fontRef>
        </p:style>
      </p:cxnSp>
      <p:cxnSp>
        <p:nvCxnSpPr>
          <p:cNvPr id="1071" name="直接连接符 1070">
            <a:extLst>
              <a:ext uri="{FF2B5EF4-FFF2-40B4-BE49-F238E27FC236}">
                <a16:creationId xmlns:a16="http://schemas.microsoft.com/office/drawing/2014/main" id="{81B13451-1528-5F9A-D6A3-4FE5387BAD16}"/>
              </a:ext>
            </a:extLst>
          </p:cNvPr>
          <p:cNvCxnSpPr>
            <a:cxnSpLocks/>
            <a:stCxn id="1065" idx="0"/>
            <a:endCxn id="1064" idx="4"/>
          </p:cNvCxnSpPr>
          <p:nvPr/>
        </p:nvCxnSpPr>
        <p:spPr>
          <a:xfrm flipH="1" flipV="1">
            <a:off x="7321143" y="2965714"/>
            <a:ext cx="53914" cy="302163"/>
          </a:xfrm>
          <a:prstGeom prst="line">
            <a:avLst/>
          </a:prstGeom>
        </p:spPr>
        <p:style>
          <a:lnRef idx="2">
            <a:schemeClr val="dk1"/>
          </a:lnRef>
          <a:fillRef idx="0">
            <a:schemeClr val="dk1"/>
          </a:fillRef>
          <a:effectRef idx="1">
            <a:schemeClr val="dk1"/>
          </a:effectRef>
          <a:fontRef idx="minor">
            <a:schemeClr val="tx1"/>
          </a:fontRef>
        </p:style>
      </p:cxnSp>
      <p:cxnSp>
        <p:nvCxnSpPr>
          <p:cNvPr id="1072" name="直接连接符 1071">
            <a:extLst>
              <a:ext uri="{FF2B5EF4-FFF2-40B4-BE49-F238E27FC236}">
                <a16:creationId xmlns:a16="http://schemas.microsoft.com/office/drawing/2014/main" id="{4DD7D16D-7115-16DE-57F9-32A9F58A37AE}"/>
              </a:ext>
            </a:extLst>
          </p:cNvPr>
          <p:cNvCxnSpPr>
            <a:cxnSpLocks/>
            <a:stCxn id="1078" idx="1"/>
            <a:endCxn id="1064" idx="5"/>
          </p:cNvCxnSpPr>
          <p:nvPr/>
        </p:nvCxnSpPr>
        <p:spPr>
          <a:xfrm flipH="1" flipV="1">
            <a:off x="7366606" y="2945837"/>
            <a:ext cx="341209" cy="144561"/>
          </a:xfrm>
          <a:prstGeom prst="line">
            <a:avLst/>
          </a:prstGeom>
        </p:spPr>
        <p:style>
          <a:lnRef idx="2">
            <a:schemeClr val="dk1"/>
          </a:lnRef>
          <a:fillRef idx="0">
            <a:schemeClr val="dk1"/>
          </a:fillRef>
          <a:effectRef idx="1">
            <a:schemeClr val="dk1"/>
          </a:effectRef>
          <a:fontRef idx="minor">
            <a:schemeClr val="tx1"/>
          </a:fontRef>
        </p:style>
      </p:cxnSp>
      <p:cxnSp>
        <p:nvCxnSpPr>
          <p:cNvPr id="1073" name="直接连接符 1072">
            <a:extLst>
              <a:ext uri="{FF2B5EF4-FFF2-40B4-BE49-F238E27FC236}">
                <a16:creationId xmlns:a16="http://schemas.microsoft.com/office/drawing/2014/main" id="{6E2A3BF4-878D-A86C-4D2A-89B8BFB1B3E2}"/>
              </a:ext>
            </a:extLst>
          </p:cNvPr>
          <p:cNvCxnSpPr>
            <a:cxnSpLocks/>
            <a:stCxn id="1079" idx="5"/>
            <a:endCxn id="1078" idx="0"/>
          </p:cNvCxnSpPr>
          <p:nvPr/>
        </p:nvCxnSpPr>
        <p:spPr>
          <a:xfrm>
            <a:off x="7723934" y="2868293"/>
            <a:ext cx="29344" cy="202228"/>
          </a:xfrm>
          <a:prstGeom prst="line">
            <a:avLst/>
          </a:prstGeom>
        </p:spPr>
        <p:style>
          <a:lnRef idx="2">
            <a:schemeClr val="dk1"/>
          </a:lnRef>
          <a:fillRef idx="0">
            <a:schemeClr val="dk1"/>
          </a:fillRef>
          <a:effectRef idx="1">
            <a:schemeClr val="dk1"/>
          </a:effectRef>
          <a:fontRef idx="minor">
            <a:schemeClr val="tx1"/>
          </a:fontRef>
        </p:style>
      </p:cxnSp>
      <p:cxnSp>
        <p:nvCxnSpPr>
          <p:cNvPr id="1074" name="直接连接符 1073">
            <a:extLst>
              <a:ext uri="{FF2B5EF4-FFF2-40B4-BE49-F238E27FC236}">
                <a16:creationId xmlns:a16="http://schemas.microsoft.com/office/drawing/2014/main" id="{F4EA74AA-FC08-14FC-9BB8-FCB0BBB87E70}"/>
              </a:ext>
            </a:extLst>
          </p:cNvPr>
          <p:cNvCxnSpPr>
            <a:cxnSpLocks/>
            <a:stCxn id="1063" idx="4"/>
          </p:cNvCxnSpPr>
          <p:nvPr/>
        </p:nvCxnSpPr>
        <p:spPr>
          <a:xfrm flipH="1">
            <a:off x="6952049" y="2592453"/>
            <a:ext cx="64294" cy="606210"/>
          </a:xfrm>
          <a:prstGeom prst="line">
            <a:avLst/>
          </a:prstGeom>
        </p:spPr>
        <p:style>
          <a:lnRef idx="2">
            <a:schemeClr val="dk1"/>
          </a:lnRef>
          <a:fillRef idx="0">
            <a:schemeClr val="dk1"/>
          </a:fillRef>
          <a:effectRef idx="1">
            <a:schemeClr val="dk1"/>
          </a:effectRef>
          <a:fontRef idx="minor">
            <a:schemeClr val="tx1"/>
          </a:fontRef>
        </p:style>
      </p:cxnSp>
      <p:cxnSp>
        <p:nvCxnSpPr>
          <p:cNvPr id="1075" name="直接连接符 1074">
            <a:extLst>
              <a:ext uri="{FF2B5EF4-FFF2-40B4-BE49-F238E27FC236}">
                <a16:creationId xmlns:a16="http://schemas.microsoft.com/office/drawing/2014/main" id="{F7D3BA3C-12D8-0CFE-A5ED-DCA34A113B48}"/>
              </a:ext>
            </a:extLst>
          </p:cNvPr>
          <p:cNvCxnSpPr>
            <a:cxnSpLocks/>
            <a:endCxn id="1065" idx="2"/>
          </p:cNvCxnSpPr>
          <p:nvPr/>
        </p:nvCxnSpPr>
        <p:spPr>
          <a:xfrm>
            <a:off x="6995793" y="3314387"/>
            <a:ext cx="314970" cy="21356"/>
          </a:xfrm>
          <a:prstGeom prst="line">
            <a:avLst/>
          </a:prstGeom>
        </p:spPr>
        <p:style>
          <a:lnRef idx="2">
            <a:schemeClr val="dk1"/>
          </a:lnRef>
          <a:fillRef idx="0">
            <a:schemeClr val="dk1"/>
          </a:fillRef>
          <a:effectRef idx="1">
            <a:schemeClr val="dk1"/>
          </a:effectRef>
          <a:fontRef idx="minor">
            <a:schemeClr val="tx1"/>
          </a:fontRef>
        </p:style>
      </p:cxnSp>
      <p:sp>
        <p:nvSpPr>
          <p:cNvPr id="1076" name="椭圆 1075">
            <a:extLst>
              <a:ext uri="{FF2B5EF4-FFF2-40B4-BE49-F238E27FC236}">
                <a16:creationId xmlns:a16="http://schemas.microsoft.com/office/drawing/2014/main" id="{56AE9904-E0F6-EB97-3180-F55FE6748CAF}"/>
              </a:ext>
            </a:extLst>
          </p:cNvPr>
          <p:cNvSpPr/>
          <p:nvPr/>
        </p:nvSpPr>
        <p:spPr>
          <a:xfrm>
            <a:off x="6882511" y="3202134"/>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077" name="椭圆 1076">
            <a:extLst>
              <a:ext uri="{FF2B5EF4-FFF2-40B4-BE49-F238E27FC236}">
                <a16:creationId xmlns:a16="http://schemas.microsoft.com/office/drawing/2014/main" id="{53FCDE59-812D-DE39-8E5C-A65194D6F894}"/>
              </a:ext>
            </a:extLst>
          </p:cNvPr>
          <p:cNvSpPr/>
          <p:nvPr/>
        </p:nvSpPr>
        <p:spPr>
          <a:xfrm>
            <a:off x="6692947" y="2793118"/>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1078" name="椭圆 1077">
            <a:extLst>
              <a:ext uri="{FF2B5EF4-FFF2-40B4-BE49-F238E27FC236}">
                <a16:creationId xmlns:a16="http://schemas.microsoft.com/office/drawing/2014/main" id="{17939BD6-FD56-5208-E4F5-8F11EA37A92B}"/>
              </a:ext>
            </a:extLst>
          </p:cNvPr>
          <p:cNvSpPr/>
          <p:nvPr/>
        </p:nvSpPr>
        <p:spPr>
          <a:xfrm>
            <a:off x="7688984" y="3070521"/>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079" name="椭圆 1078">
            <a:extLst>
              <a:ext uri="{FF2B5EF4-FFF2-40B4-BE49-F238E27FC236}">
                <a16:creationId xmlns:a16="http://schemas.microsoft.com/office/drawing/2014/main" id="{A6F290FC-BD47-8B14-B3E9-9BDC35D43131}"/>
              </a:ext>
            </a:extLst>
          </p:cNvPr>
          <p:cNvSpPr/>
          <p:nvPr/>
        </p:nvSpPr>
        <p:spPr>
          <a:xfrm>
            <a:off x="7614177" y="2752439"/>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080" name="文本框 1079">
            <a:extLst>
              <a:ext uri="{FF2B5EF4-FFF2-40B4-BE49-F238E27FC236}">
                <a16:creationId xmlns:a16="http://schemas.microsoft.com/office/drawing/2014/main" id="{921714BE-7840-71AA-0305-986CCE6ED67B}"/>
              </a:ext>
            </a:extLst>
          </p:cNvPr>
          <p:cNvSpPr txBox="1"/>
          <p:nvPr/>
        </p:nvSpPr>
        <p:spPr>
          <a:xfrm>
            <a:off x="6879303" y="2357600"/>
            <a:ext cx="274434" cy="307777"/>
          </a:xfrm>
          <a:prstGeom prst="rect">
            <a:avLst/>
          </a:prstGeom>
          <a:noFill/>
        </p:spPr>
        <p:txBody>
          <a:bodyPr wrap="square" rtlCol="0">
            <a:spAutoFit/>
          </a:bodyPr>
          <a:lstStyle/>
          <a:p>
            <a:r>
              <a:rPr lang="en-US" altLang="zh-CN" sz="1400" b="1" dirty="0"/>
              <a:t>-</a:t>
            </a:r>
            <a:endParaRPr lang="zh-CN" altLang="en-US" sz="1400" b="1" dirty="0"/>
          </a:p>
        </p:txBody>
      </p:sp>
      <p:sp>
        <p:nvSpPr>
          <p:cNvPr id="1081" name="文本框 1080">
            <a:extLst>
              <a:ext uri="{FF2B5EF4-FFF2-40B4-BE49-F238E27FC236}">
                <a16:creationId xmlns:a16="http://schemas.microsoft.com/office/drawing/2014/main" id="{C5438B7D-8EBD-BB2F-066B-9E6370351AB0}"/>
              </a:ext>
            </a:extLst>
          </p:cNvPr>
          <p:cNvSpPr txBox="1"/>
          <p:nvPr/>
        </p:nvSpPr>
        <p:spPr>
          <a:xfrm>
            <a:off x="7177212" y="2744908"/>
            <a:ext cx="292068" cy="276999"/>
          </a:xfrm>
          <a:prstGeom prst="rect">
            <a:avLst/>
          </a:prstGeom>
          <a:noFill/>
        </p:spPr>
        <p:txBody>
          <a:bodyPr wrap="squar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cxnSp>
        <p:nvCxnSpPr>
          <p:cNvPr id="1119" name="直接连接符 1118">
            <a:extLst>
              <a:ext uri="{FF2B5EF4-FFF2-40B4-BE49-F238E27FC236}">
                <a16:creationId xmlns:a16="http://schemas.microsoft.com/office/drawing/2014/main" id="{60516DAC-749A-685B-A480-C148FD5CC6A9}"/>
              </a:ext>
            </a:extLst>
          </p:cNvPr>
          <p:cNvCxnSpPr>
            <a:cxnSpLocks/>
          </p:cNvCxnSpPr>
          <p:nvPr/>
        </p:nvCxnSpPr>
        <p:spPr>
          <a:xfrm flipH="1">
            <a:off x="7331878" y="2527351"/>
            <a:ext cx="34728" cy="311085"/>
          </a:xfrm>
          <a:prstGeom prst="line">
            <a:avLst/>
          </a:prstGeom>
        </p:spPr>
        <p:style>
          <a:lnRef idx="2">
            <a:schemeClr val="dk1"/>
          </a:lnRef>
          <a:fillRef idx="0">
            <a:schemeClr val="dk1"/>
          </a:fillRef>
          <a:effectRef idx="1">
            <a:schemeClr val="dk1"/>
          </a:effectRef>
          <a:fontRef idx="minor">
            <a:schemeClr val="tx1"/>
          </a:fontRef>
        </p:style>
      </p:cxnSp>
      <p:sp>
        <p:nvSpPr>
          <p:cNvPr id="1120" name="椭圆 1119">
            <a:extLst>
              <a:ext uri="{FF2B5EF4-FFF2-40B4-BE49-F238E27FC236}">
                <a16:creationId xmlns:a16="http://schemas.microsoft.com/office/drawing/2014/main" id="{225FC39F-782F-B7A6-330B-6B9FBF241818}"/>
              </a:ext>
            </a:extLst>
          </p:cNvPr>
          <p:cNvSpPr/>
          <p:nvPr/>
        </p:nvSpPr>
        <p:spPr>
          <a:xfrm>
            <a:off x="7309019" y="2438933"/>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1121" name="文本框 1120">
            <a:extLst>
              <a:ext uri="{FF2B5EF4-FFF2-40B4-BE49-F238E27FC236}">
                <a16:creationId xmlns:a16="http://schemas.microsoft.com/office/drawing/2014/main" id="{3BF1A1E2-15D1-54D2-D7AE-541DC2AB0DD5}"/>
              </a:ext>
            </a:extLst>
          </p:cNvPr>
          <p:cNvSpPr txBox="1"/>
          <p:nvPr/>
        </p:nvSpPr>
        <p:spPr>
          <a:xfrm>
            <a:off x="6614561" y="2691570"/>
            <a:ext cx="274434" cy="307777"/>
          </a:xfrm>
          <a:prstGeom prst="rect">
            <a:avLst/>
          </a:prstGeom>
          <a:noFill/>
        </p:spPr>
        <p:txBody>
          <a:bodyPr wrap="square" rtlCol="0">
            <a:spAutoFit/>
          </a:bodyPr>
          <a:lstStyle/>
          <a:p>
            <a:r>
              <a:rPr lang="en-US" altLang="zh-CN" sz="1400" b="1" dirty="0"/>
              <a:t>-</a:t>
            </a:r>
            <a:endParaRPr lang="zh-CN" altLang="en-US" sz="1400" b="1" dirty="0"/>
          </a:p>
        </p:txBody>
      </p:sp>
      <p:sp>
        <p:nvSpPr>
          <p:cNvPr id="1122" name="文本框 1121">
            <a:extLst>
              <a:ext uri="{FF2B5EF4-FFF2-40B4-BE49-F238E27FC236}">
                <a16:creationId xmlns:a16="http://schemas.microsoft.com/office/drawing/2014/main" id="{C6F992C7-E708-1891-2737-4FAA60821327}"/>
              </a:ext>
            </a:extLst>
          </p:cNvPr>
          <p:cNvSpPr txBox="1"/>
          <p:nvPr/>
        </p:nvSpPr>
        <p:spPr>
          <a:xfrm>
            <a:off x="7536312" y="2672123"/>
            <a:ext cx="292068" cy="276999"/>
          </a:xfrm>
          <a:prstGeom prst="rect">
            <a:avLst/>
          </a:prstGeom>
          <a:noFill/>
        </p:spPr>
        <p:txBody>
          <a:bodyPr wrap="squar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cxnSp>
        <p:nvCxnSpPr>
          <p:cNvPr id="1123" name="直接连接符 1122">
            <a:extLst>
              <a:ext uri="{FF2B5EF4-FFF2-40B4-BE49-F238E27FC236}">
                <a16:creationId xmlns:a16="http://schemas.microsoft.com/office/drawing/2014/main" id="{6D9E8754-D084-CAA3-435C-CC308130F95A}"/>
              </a:ext>
            </a:extLst>
          </p:cNvPr>
          <p:cNvCxnSpPr>
            <a:cxnSpLocks/>
            <a:stCxn id="1127" idx="2"/>
            <a:endCxn id="1124" idx="6"/>
          </p:cNvCxnSpPr>
          <p:nvPr/>
        </p:nvCxnSpPr>
        <p:spPr>
          <a:xfrm flipH="1">
            <a:off x="7910802" y="2894732"/>
            <a:ext cx="87444" cy="7257"/>
          </a:xfrm>
          <a:prstGeom prst="line">
            <a:avLst/>
          </a:prstGeom>
          <a:ln w="19050">
            <a:solidFill>
              <a:srgbClr val="00B050"/>
            </a:solidFill>
          </a:ln>
        </p:spPr>
        <p:style>
          <a:lnRef idx="2">
            <a:schemeClr val="dk1"/>
          </a:lnRef>
          <a:fillRef idx="0">
            <a:schemeClr val="dk1"/>
          </a:fillRef>
          <a:effectRef idx="1">
            <a:schemeClr val="dk1"/>
          </a:effectRef>
          <a:fontRef idx="minor">
            <a:schemeClr val="tx1"/>
          </a:fontRef>
        </p:style>
      </p:cxnSp>
      <p:sp>
        <p:nvSpPr>
          <p:cNvPr id="1124" name="椭圆 1123">
            <a:extLst>
              <a:ext uri="{FF2B5EF4-FFF2-40B4-BE49-F238E27FC236}">
                <a16:creationId xmlns:a16="http://schemas.microsoft.com/office/drawing/2014/main" id="{71575D4A-C1DD-B8CC-06F1-8D945B337C6C}"/>
              </a:ext>
            </a:extLst>
          </p:cNvPr>
          <p:cNvSpPr/>
          <p:nvPr/>
        </p:nvSpPr>
        <p:spPr>
          <a:xfrm>
            <a:off x="7832830" y="2863003"/>
            <a:ext cx="77972" cy="77972"/>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25" name="直接连接符 1124">
            <a:extLst>
              <a:ext uri="{FF2B5EF4-FFF2-40B4-BE49-F238E27FC236}">
                <a16:creationId xmlns:a16="http://schemas.microsoft.com/office/drawing/2014/main" id="{EE8A4BCF-32E7-88D2-7D28-A3069416CBDC}"/>
              </a:ext>
            </a:extLst>
          </p:cNvPr>
          <p:cNvCxnSpPr>
            <a:cxnSpLocks/>
            <a:stCxn id="1127" idx="0"/>
            <a:endCxn id="1126" idx="5"/>
          </p:cNvCxnSpPr>
          <p:nvPr/>
        </p:nvCxnSpPr>
        <p:spPr>
          <a:xfrm flipH="1" flipV="1">
            <a:off x="7949729" y="2791439"/>
            <a:ext cx="87503" cy="64307"/>
          </a:xfrm>
          <a:prstGeom prst="line">
            <a:avLst/>
          </a:prstGeom>
          <a:ln w="19050">
            <a:solidFill>
              <a:srgbClr val="00B050"/>
            </a:solidFill>
          </a:ln>
        </p:spPr>
        <p:style>
          <a:lnRef idx="2">
            <a:schemeClr val="dk1"/>
          </a:lnRef>
          <a:fillRef idx="0">
            <a:schemeClr val="dk1"/>
          </a:fillRef>
          <a:effectRef idx="1">
            <a:schemeClr val="dk1"/>
          </a:effectRef>
          <a:fontRef idx="minor">
            <a:schemeClr val="tx1"/>
          </a:fontRef>
        </p:style>
      </p:cxnSp>
      <p:sp>
        <p:nvSpPr>
          <p:cNvPr id="1126" name="椭圆 1125">
            <a:extLst>
              <a:ext uri="{FF2B5EF4-FFF2-40B4-BE49-F238E27FC236}">
                <a16:creationId xmlns:a16="http://schemas.microsoft.com/office/drawing/2014/main" id="{C7CE5147-E988-86C6-8E62-2E39E8399718}"/>
              </a:ext>
            </a:extLst>
          </p:cNvPr>
          <p:cNvSpPr/>
          <p:nvPr/>
        </p:nvSpPr>
        <p:spPr>
          <a:xfrm>
            <a:off x="7883176" y="2724886"/>
            <a:ext cx="77972" cy="77972"/>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7" name="椭圆 1126">
            <a:extLst>
              <a:ext uri="{FF2B5EF4-FFF2-40B4-BE49-F238E27FC236}">
                <a16:creationId xmlns:a16="http://schemas.microsoft.com/office/drawing/2014/main" id="{0642A459-FA53-1442-3379-AE36F2EF12A9}"/>
              </a:ext>
            </a:extLst>
          </p:cNvPr>
          <p:cNvSpPr/>
          <p:nvPr/>
        </p:nvSpPr>
        <p:spPr>
          <a:xfrm>
            <a:off x="7998246" y="2855746"/>
            <a:ext cx="77972" cy="77972"/>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28" name="直接连接符 1127">
            <a:extLst>
              <a:ext uri="{FF2B5EF4-FFF2-40B4-BE49-F238E27FC236}">
                <a16:creationId xmlns:a16="http://schemas.microsoft.com/office/drawing/2014/main" id="{00B757A0-840C-B1C9-9C51-1F0D40269B7E}"/>
              </a:ext>
            </a:extLst>
          </p:cNvPr>
          <p:cNvCxnSpPr>
            <a:cxnSpLocks/>
            <a:stCxn id="1124" idx="4"/>
            <a:endCxn id="1078" idx="7"/>
          </p:cNvCxnSpPr>
          <p:nvPr/>
        </p:nvCxnSpPr>
        <p:spPr>
          <a:xfrm flipH="1">
            <a:off x="7798741" y="2940975"/>
            <a:ext cx="73075" cy="149423"/>
          </a:xfrm>
          <a:prstGeom prst="line">
            <a:avLst/>
          </a:prstGeom>
          <a:ln w="19050">
            <a:solidFill>
              <a:srgbClr val="00B050"/>
            </a:solidFill>
          </a:ln>
        </p:spPr>
        <p:style>
          <a:lnRef idx="2">
            <a:schemeClr val="dk1"/>
          </a:lnRef>
          <a:fillRef idx="0">
            <a:schemeClr val="dk1"/>
          </a:fillRef>
          <a:effectRef idx="1">
            <a:schemeClr val="dk1"/>
          </a:effectRef>
          <a:fontRef idx="minor">
            <a:schemeClr val="tx1"/>
          </a:fontRef>
        </p:style>
      </p:cxnSp>
      <p:cxnSp>
        <p:nvCxnSpPr>
          <p:cNvPr id="1129" name="直接连接符 1128">
            <a:extLst>
              <a:ext uri="{FF2B5EF4-FFF2-40B4-BE49-F238E27FC236}">
                <a16:creationId xmlns:a16="http://schemas.microsoft.com/office/drawing/2014/main" id="{B5E8847B-59C0-58F9-99DC-2B130672F575}"/>
              </a:ext>
            </a:extLst>
          </p:cNvPr>
          <p:cNvCxnSpPr>
            <a:cxnSpLocks/>
            <a:stCxn id="1126" idx="2"/>
            <a:endCxn id="1079" idx="7"/>
          </p:cNvCxnSpPr>
          <p:nvPr/>
        </p:nvCxnSpPr>
        <p:spPr>
          <a:xfrm flipH="1">
            <a:off x="7723934" y="2763872"/>
            <a:ext cx="159242" cy="8444"/>
          </a:xfrm>
          <a:prstGeom prst="line">
            <a:avLst/>
          </a:prstGeom>
          <a:ln w="19050">
            <a:solidFill>
              <a:srgbClr val="00B050"/>
            </a:solidFill>
          </a:ln>
        </p:spPr>
        <p:style>
          <a:lnRef idx="2">
            <a:schemeClr val="dk1"/>
          </a:lnRef>
          <a:fillRef idx="0">
            <a:schemeClr val="dk1"/>
          </a:fillRef>
          <a:effectRef idx="1">
            <a:schemeClr val="dk1"/>
          </a:effectRef>
          <a:fontRef idx="minor">
            <a:schemeClr val="tx1"/>
          </a:fontRef>
        </p:style>
      </p:cxnSp>
      <p:sp>
        <p:nvSpPr>
          <p:cNvPr id="1130" name="椭圆 1129">
            <a:extLst>
              <a:ext uri="{FF2B5EF4-FFF2-40B4-BE49-F238E27FC236}">
                <a16:creationId xmlns:a16="http://schemas.microsoft.com/office/drawing/2014/main" id="{8CF3B6F3-2862-1017-3ECD-E118845D76DD}"/>
              </a:ext>
            </a:extLst>
          </p:cNvPr>
          <p:cNvSpPr/>
          <p:nvPr/>
        </p:nvSpPr>
        <p:spPr>
          <a:xfrm>
            <a:off x="7965979" y="3066259"/>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cxnSp>
        <p:nvCxnSpPr>
          <p:cNvPr id="1131" name="直接连接符 1130">
            <a:extLst>
              <a:ext uri="{FF2B5EF4-FFF2-40B4-BE49-F238E27FC236}">
                <a16:creationId xmlns:a16="http://schemas.microsoft.com/office/drawing/2014/main" id="{A27C8D9F-E962-0FFE-6F5F-507869E522D3}"/>
              </a:ext>
            </a:extLst>
          </p:cNvPr>
          <p:cNvCxnSpPr>
            <a:cxnSpLocks/>
            <a:stCxn id="1127" idx="4"/>
            <a:endCxn id="1130" idx="0"/>
          </p:cNvCxnSpPr>
          <p:nvPr/>
        </p:nvCxnSpPr>
        <p:spPr>
          <a:xfrm flipH="1">
            <a:off x="8030273" y="2933718"/>
            <a:ext cx="6959" cy="132541"/>
          </a:xfrm>
          <a:prstGeom prst="line">
            <a:avLst/>
          </a:prstGeom>
          <a:ln w="19050">
            <a:solidFill>
              <a:srgbClr val="00B050"/>
            </a:solidFill>
          </a:ln>
        </p:spPr>
        <p:style>
          <a:lnRef idx="2">
            <a:schemeClr val="dk1"/>
          </a:lnRef>
          <a:fillRef idx="0">
            <a:schemeClr val="dk1"/>
          </a:fillRef>
          <a:effectRef idx="1">
            <a:schemeClr val="dk1"/>
          </a:effectRef>
          <a:fontRef idx="minor">
            <a:schemeClr val="tx1"/>
          </a:fontRef>
        </p:style>
      </p:cxnSp>
      <p:sp>
        <p:nvSpPr>
          <p:cNvPr id="1132" name="文本框 1131">
            <a:extLst>
              <a:ext uri="{FF2B5EF4-FFF2-40B4-BE49-F238E27FC236}">
                <a16:creationId xmlns:a16="http://schemas.microsoft.com/office/drawing/2014/main" id="{F7766A1C-409B-CA2C-97D7-00806A3F4A9E}"/>
              </a:ext>
            </a:extLst>
          </p:cNvPr>
          <p:cNvSpPr txBox="1"/>
          <p:nvPr/>
        </p:nvSpPr>
        <p:spPr>
          <a:xfrm>
            <a:off x="7629165" y="3015175"/>
            <a:ext cx="242374" cy="246221"/>
          </a:xfrm>
          <a:prstGeom prst="rect">
            <a:avLst/>
          </a:prstGeom>
          <a:noFill/>
        </p:spPr>
        <p:txBody>
          <a:bodyPr wrap="square" rtlCol="0">
            <a:spAutoFit/>
          </a:bodyPr>
          <a:lstStyle/>
          <a:p>
            <a:r>
              <a:rPr lang="en-US" altLang="zh-CN" sz="1000" dirty="0">
                <a:latin typeface="Times New Roman" panose="02020603050405020304" pitchFamily="18" charset="0"/>
                <a:cs typeface="Times New Roman" panose="02020603050405020304" pitchFamily="18" charset="0"/>
              </a:rPr>
              <a:t>?</a:t>
            </a:r>
            <a:endParaRPr lang="zh-CN" altLang="en-US" sz="1000" dirty="0">
              <a:latin typeface="Times New Roman" panose="02020603050405020304" pitchFamily="18" charset="0"/>
              <a:cs typeface="Times New Roman" panose="02020603050405020304" pitchFamily="18" charset="0"/>
            </a:endParaRPr>
          </a:p>
        </p:txBody>
      </p:sp>
      <p:cxnSp>
        <p:nvCxnSpPr>
          <p:cNvPr id="1133" name="直接连接符 1132">
            <a:extLst>
              <a:ext uri="{FF2B5EF4-FFF2-40B4-BE49-F238E27FC236}">
                <a16:creationId xmlns:a16="http://schemas.microsoft.com/office/drawing/2014/main" id="{A3D72B0A-1D92-2BBB-2F5F-132D2D3DD3E5}"/>
              </a:ext>
            </a:extLst>
          </p:cNvPr>
          <p:cNvCxnSpPr>
            <a:cxnSpLocks/>
            <a:stCxn id="1130" idx="2"/>
            <a:endCxn id="1078" idx="5"/>
          </p:cNvCxnSpPr>
          <p:nvPr/>
        </p:nvCxnSpPr>
        <p:spPr>
          <a:xfrm flipH="1">
            <a:off x="7798741" y="3134125"/>
            <a:ext cx="167238" cy="52250"/>
          </a:xfrm>
          <a:prstGeom prst="line">
            <a:avLst/>
          </a:prstGeom>
        </p:spPr>
        <p:style>
          <a:lnRef idx="2">
            <a:schemeClr val="dk1"/>
          </a:lnRef>
          <a:fillRef idx="0">
            <a:schemeClr val="dk1"/>
          </a:fillRef>
          <a:effectRef idx="1">
            <a:schemeClr val="dk1"/>
          </a:effectRef>
          <a:fontRef idx="minor">
            <a:schemeClr val="tx1"/>
          </a:fontRef>
        </p:style>
      </p:cxnSp>
      <p:sp>
        <p:nvSpPr>
          <p:cNvPr id="1134" name="文本框 1133">
            <a:extLst>
              <a:ext uri="{FF2B5EF4-FFF2-40B4-BE49-F238E27FC236}">
                <a16:creationId xmlns:a16="http://schemas.microsoft.com/office/drawing/2014/main" id="{3957EFDC-7143-59C0-28DC-633DB580905C}"/>
              </a:ext>
            </a:extLst>
          </p:cNvPr>
          <p:cNvSpPr txBox="1"/>
          <p:nvPr/>
        </p:nvSpPr>
        <p:spPr>
          <a:xfrm>
            <a:off x="7481798" y="3117531"/>
            <a:ext cx="489278" cy="276999"/>
          </a:xfrm>
          <a:prstGeom prst="rect">
            <a:avLst/>
          </a:prstGeom>
          <a:noFill/>
        </p:spPr>
        <p:txBody>
          <a:bodyPr wrap="square" rtlCol="0">
            <a:spAutoFit/>
          </a:bodyPr>
          <a:lstStyle/>
          <a:p>
            <a:pPr algn="ctr"/>
            <a:r>
              <a:rPr lang="en-US" altLang="zh-CN" sz="1200" dirty="0">
                <a:latin typeface="Times New Roman" panose="02020603050405020304" pitchFamily="18" charset="0"/>
                <a:cs typeface="Times New Roman" panose="02020603050405020304" pitchFamily="18" charset="0"/>
              </a:rPr>
              <a:t>Hard</a:t>
            </a:r>
            <a:endParaRPr lang="zh-CN" altLang="en-US" sz="1200" dirty="0">
              <a:latin typeface="Times New Roman" panose="02020603050405020304" pitchFamily="18" charset="0"/>
              <a:cs typeface="Times New Roman" panose="02020603050405020304" pitchFamily="18" charset="0"/>
            </a:endParaRPr>
          </a:p>
        </p:txBody>
      </p:sp>
      <p:sp>
        <p:nvSpPr>
          <p:cNvPr id="1135" name="椭圆 1134">
            <a:extLst>
              <a:ext uri="{FF2B5EF4-FFF2-40B4-BE49-F238E27FC236}">
                <a16:creationId xmlns:a16="http://schemas.microsoft.com/office/drawing/2014/main" id="{9F7338F9-4522-6DBD-CA64-676661CEE90C}"/>
              </a:ext>
            </a:extLst>
          </p:cNvPr>
          <p:cNvSpPr/>
          <p:nvPr/>
        </p:nvSpPr>
        <p:spPr>
          <a:xfrm>
            <a:off x="7430805" y="2638361"/>
            <a:ext cx="781104" cy="763257"/>
          </a:xfrm>
          <a:prstGeom prst="ellipse">
            <a:avLst/>
          </a:prstGeom>
          <a:noFill/>
          <a:ln>
            <a:solidFill>
              <a:srgbClr val="00B05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6" name="文本框 1135">
            <a:extLst>
              <a:ext uri="{FF2B5EF4-FFF2-40B4-BE49-F238E27FC236}">
                <a16:creationId xmlns:a16="http://schemas.microsoft.com/office/drawing/2014/main" id="{61441F0F-ECE7-BC05-8893-8FA417E29744}"/>
              </a:ext>
            </a:extLst>
          </p:cNvPr>
          <p:cNvSpPr txBox="1"/>
          <p:nvPr/>
        </p:nvSpPr>
        <p:spPr>
          <a:xfrm>
            <a:off x="6810553" y="3098871"/>
            <a:ext cx="274434" cy="307777"/>
          </a:xfrm>
          <a:prstGeom prst="rect">
            <a:avLst/>
          </a:prstGeom>
          <a:noFill/>
        </p:spPr>
        <p:txBody>
          <a:bodyPr wrap="square" rtlCol="0">
            <a:spAutoFit/>
          </a:bodyPr>
          <a:lstStyle/>
          <a:p>
            <a:r>
              <a:rPr lang="en-US" altLang="zh-CN" sz="1400" b="1" dirty="0"/>
              <a:t>-</a:t>
            </a:r>
            <a:endParaRPr lang="zh-CN" altLang="en-US" sz="1400" b="1" dirty="0"/>
          </a:p>
        </p:txBody>
      </p:sp>
      <p:sp>
        <p:nvSpPr>
          <p:cNvPr id="1137" name="矩形 1136">
            <a:extLst>
              <a:ext uri="{FF2B5EF4-FFF2-40B4-BE49-F238E27FC236}">
                <a16:creationId xmlns:a16="http://schemas.microsoft.com/office/drawing/2014/main" id="{24CAC31A-4CF1-FA53-6604-436071CD4EBD}"/>
              </a:ext>
            </a:extLst>
          </p:cNvPr>
          <p:cNvSpPr/>
          <p:nvPr/>
        </p:nvSpPr>
        <p:spPr>
          <a:xfrm>
            <a:off x="6673553" y="2400053"/>
            <a:ext cx="1602181" cy="1079322"/>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8" name="文本框 1137">
            <a:extLst>
              <a:ext uri="{FF2B5EF4-FFF2-40B4-BE49-F238E27FC236}">
                <a16:creationId xmlns:a16="http://schemas.microsoft.com/office/drawing/2014/main" id="{B8D0700B-DC8D-5BEF-FEDD-07970E1570FC}"/>
              </a:ext>
            </a:extLst>
          </p:cNvPr>
          <p:cNvSpPr txBox="1"/>
          <p:nvPr/>
        </p:nvSpPr>
        <p:spPr>
          <a:xfrm>
            <a:off x="6597039" y="3509216"/>
            <a:ext cx="1844011" cy="276999"/>
          </a:xfrm>
          <a:prstGeom prst="rect">
            <a:avLst/>
          </a:prstGeom>
          <a:noFill/>
        </p:spPr>
        <p:txBody>
          <a:bodyPr wrap="square">
            <a:spAutoFit/>
          </a:bodyPr>
          <a:lstStyle/>
          <a:p>
            <a:r>
              <a:rPr lang="en-US" altLang="zh-CN" sz="1200" i="0" dirty="0">
                <a:solidFill>
                  <a:srgbClr val="2C2C36"/>
                </a:solidFill>
                <a:effectLst/>
                <a:latin typeface="Times New Roman" panose="02020603050405020304" pitchFamily="18" charset="0"/>
                <a:cs typeface="Times New Roman" panose="02020603050405020304" pitchFamily="18" charset="0"/>
              </a:rPr>
              <a:t>Harmless </a:t>
            </a:r>
            <a:r>
              <a:rPr lang="en-US" altLang="zh-CN" sz="1200" dirty="0">
                <a:solidFill>
                  <a:srgbClr val="2C2C36"/>
                </a:solidFill>
                <a:latin typeface="Times New Roman" panose="02020603050405020304" pitchFamily="18" charset="0"/>
                <a:cs typeface="Times New Roman" panose="02020603050405020304" pitchFamily="18" charset="0"/>
              </a:rPr>
              <a:t>p</a:t>
            </a:r>
            <a:r>
              <a:rPr lang="en-US" altLang="zh-CN" sz="1200" i="0" dirty="0">
                <a:solidFill>
                  <a:srgbClr val="2C2C36"/>
                </a:solidFill>
                <a:effectLst/>
                <a:latin typeface="Times New Roman" panose="02020603050405020304" pitchFamily="18" charset="0"/>
                <a:cs typeface="Times New Roman" panose="02020603050405020304" pitchFamily="18" charset="0"/>
              </a:rPr>
              <a:t>erturbed </a:t>
            </a:r>
            <a:r>
              <a:rPr lang="en-US" altLang="zh-CN" sz="1200" dirty="0">
                <a:latin typeface="Times New Roman" panose="02020603050405020304" pitchFamily="18" charset="0"/>
                <a:cs typeface="Times New Roman" panose="02020603050405020304" pitchFamily="18" charset="0"/>
              </a:rPr>
              <a:t>graph</a:t>
            </a:r>
            <a:endParaRPr lang="zh-CN" altLang="en-US" sz="1200" dirty="0">
              <a:latin typeface="Times New Roman" panose="02020603050405020304" pitchFamily="18" charset="0"/>
              <a:cs typeface="Times New Roman" panose="02020603050405020304" pitchFamily="18" charset="0"/>
            </a:endParaRPr>
          </a:p>
        </p:txBody>
      </p:sp>
      <p:sp>
        <p:nvSpPr>
          <p:cNvPr id="1140" name="文本框 1139">
            <a:extLst>
              <a:ext uri="{FF2B5EF4-FFF2-40B4-BE49-F238E27FC236}">
                <a16:creationId xmlns:a16="http://schemas.microsoft.com/office/drawing/2014/main" id="{3ACD7E8E-7948-FE59-7C2B-BEB672FC5494}"/>
              </a:ext>
            </a:extLst>
          </p:cNvPr>
          <p:cNvSpPr txBox="1"/>
          <p:nvPr/>
        </p:nvSpPr>
        <p:spPr>
          <a:xfrm>
            <a:off x="6699554" y="603989"/>
            <a:ext cx="1909371" cy="461665"/>
          </a:xfrm>
          <a:prstGeom prst="rect">
            <a:avLst/>
          </a:prstGeom>
          <a:noFill/>
        </p:spPr>
        <p:txBody>
          <a:bodyPr wrap="square">
            <a:spAutoFit/>
          </a:bodyPr>
          <a:lstStyle/>
          <a:p>
            <a:pPr algn="ctr"/>
            <a:r>
              <a:rPr lang="en-US" altLang="zh-CN" sz="1200" dirty="0">
                <a:solidFill>
                  <a:srgbClr val="2C2C36"/>
                </a:solidFill>
                <a:latin typeface="Times New Roman" panose="02020603050405020304" pitchFamily="18" charset="0"/>
                <a:cs typeface="Times New Roman" panose="02020603050405020304" pitchFamily="18" charset="0"/>
              </a:rPr>
              <a:t>Ownership verification via decision </a:t>
            </a:r>
            <a:r>
              <a:rPr lang="en-US" altLang="zh-CN" sz="1200" dirty="0">
                <a:latin typeface="Times New Roman" panose="02020603050405020304" pitchFamily="18" charset="0"/>
                <a:cs typeface="Times New Roman" panose="02020603050405020304" pitchFamily="18" charset="0"/>
              </a:rPr>
              <a:t>consistency</a:t>
            </a:r>
            <a:endParaRPr lang="zh-CN" altLang="en-US" sz="1200" dirty="0">
              <a:latin typeface="Times New Roman" panose="02020603050405020304" pitchFamily="18" charset="0"/>
              <a:cs typeface="Times New Roman" panose="02020603050405020304" pitchFamily="18" charset="0"/>
            </a:endParaRPr>
          </a:p>
        </p:txBody>
      </p:sp>
      <p:cxnSp>
        <p:nvCxnSpPr>
          <p:cNvPr id="1141" name="直接箭头连接符 1140">
            <a:extLst>
              <a:ext uri="{FF2B5EF4-FFF2-40B4-BE49-F238E27FC236}">
                <a16:creationId xmlns:a16="http://schemas.microsoft.com/office/drawing/2014/main" id="{3DEB6A4C-7E8C-D109-A3B3-6A04AA93E9D2}"/>
              </a:ext>
            </a:extLst>
          </p:cNvPr>
          <p:cNvCxnSpPr>
            <a:cxnSpLocks/>
          </p:cNvCxnSpPr>
          <p:nvPr/>
        </p:nvCxnSpPr>
        <p:spPr>
          <a:xfrm>
            <a:off x="8581186" y="872395"/>
            <a:ext cx="40985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143" name="文本框 1142">
            <a:extLst>
              <a:ext uri="{FF2B5EF4-FFF2-40B4-BE49-F238E27FC236}">
                <a16:creationId xmlns:a16="http://schemas.microsoft.com/office/drawing/2014/main" id="{DF5ABC20-E7E5-BB7C-7C30-23D965D947D7}"/>
              </a:ext>
            </a:extLst>
          </p:cNvPr>
          <p:cNvSpPr txBox="1"/>
          <p:nvPr/>
        </p:nvSpPr>
        <p:spPr>
          <a:xfrm>
            <a:off x="9168932" y="603129"/>
            <a:ext cx="1938327" cy="461665"/>
          </a:xfrm>
          <a:prstGeom prst="rect">
            <a:avLst/>
          </a:prstGeom>
          <a:noFill/>
        </p:spPr>
        <p:txBody>
          <a:bodyPr wrap="square">
            <a:spAutoFit/>
          </a:bodyPr>
          <a:lstStyle/>
          <a:p>
            <a:pPr algn="ctr"/>
            <a:r>
              <a:rPr lang="en-US" altLang="zh-CN" sz="1200" dirty="0">
                <a:latin typeface="Times New Roman" panose="02020603050405020304" pitchFamily="18" charset="0"/>
                <a:cs typeface="Times New Roman" panose="02020603050405020304" pitchFamily="18" charset="0"/>
              </a:rPr>
              <a:t>B</a:t>
            </a:r>
            <a:r>
              <a:rPr lang="en-US" altLang="zh-CN" sz="1200" i="0" dirty="0">
                <a:effectLst/>
                <a:latin typeface="Times New Roman" panose="02020603050405020304" pitchFamily="18" charset="0"/>
                <a:cs typeface="Times New Roman" panose="02020603050405020304" pitchFamily="18" charset="0"/>
              </a:rPr>
              <a:t>oth models yield identical class predictions</a:t>
            </a:r>
            <a:endParaRPr lang="zh-CN" altLang="en-US" sz="1200" dirty="0">
              <a:latin typeface="Times New Roman" panose="02020603050405020304" pitchFamily="18" charset="0"/>
              <a:cs typeface="Times New Roman" panose="02020603050405020304" pitchFamily="18" charset="0"/>
            </a:endParaRPr>
          </a:p>
        </p:txBody>
      </p:sp>
      <p:sp>
        <p:nvSpPr>
          <p:cNvPr id="1147" name="文本框 1146">
            <a:extLst>
              <a:ext uri="{FF2B5EF4-FFF2-40B4-BE49-F238E27FC236}">
                <a16:creationId xmlns:a16="http://schemas.microsoft.com/office/drawing/2014/main" id="{AD5E2EA4-71F1-AC28-8547-275553B59E9B}"/>
              </a:ext>
            </a:extLst>
          </p:cNvPr>
          <p:cNvSpPr txBox="1"/>
          <p:nvPr/>
        </p:nvSpPr>
        <p:spPr>
          <a:xfrm>
            <a:off x="6742505" y="1252868"/>
            <a:ext cx="1836249" cy="461665"/>
          </a:xfrm>
          <a:prstGeom prst="rect">
            <a:avLst/>
          </a:prstGeom>
          <a:noFill/>
        </p:spPr>
        <p:txBody>
          <a:bodyPr wrap="square">
            <a:spAutoFit/>
          </a:bodyPr>
          <a:lstStyle/>
          <a:p>
            <a:pPr algn="ctr"/>
            <a:r>
              <a:rPr lang="en-US" altLang="zh-CN" sz="1200" dirty="0">
                <a:latin typeface="Times New Roman" panose="02020603050405020304" pitchFamily="18" charset="0"/>
                <a:cs typeface="Times New Roman" panose="02020603050405020304" pitchFamily="18" charset="0"/>
              </a:rPr>
              <a:t>Ownership verification via distribution alignment</a:t>
            </a:r>
            <a:endParaRPr lang="zh-CN" altLang="en-US" sz="1200" dirty="0">
              <a:latin typeface="Times New Roman" panose="02020603050405020304" pitchFamily="18" charset="0"/>
              <a:cs typeface="Times New Roman" panose="02020603050405020304" pitchFamily="18" charset="0"/>
            </a:endParaRPr>
          </a:p>
        </p:txBody>
      </p:sp>
      <p:cxnSp>
        <p:nvCxnSpPr>
          <p:cNvPr id="1148" name="直接箭头连接符 1147">
            <a:extLst>
              <a:ext uri="{FF2B5EF4-FFF2-40B4-BE49-F238E27FC236}">
                <a16:creationId xmlns:a16="http://schemas.microsoft.com/office/drawing/2014/main" id="{C928FBE5-81E4-2E7C-6802-2A2BAD9FDFD0}"/>
              </a:ext>
            </a:extLst>
          </p:cNvPr>
          <p:cNvCxnSpPr>
            <a:cxnSpLocks/>
          </p:cNvCxnSpPr>
          <p:nvPr/>
        </p:nvCxnSpPr>
        <p:spPr>
          <a:xfrm>
            <a:off x="8617929" y="1517627"/>
            <a:ext cx="40985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150" name="文本框 1149">
            <a:extLst>
              <a:ext uri="{FF2B5EF4-FFF2-40B4-BE49-F238E27FC236}">
                <a16:creationId xmlns:a16="http://schemas.microsoft.com/office/drawing/2014/main" id="{2C6EB47A-F5C8-7656-8F64-B7BC56144288}"/>
              </a:ext>
            </a:extLst>
          </p:cNvPr>
          <p:cNvSpPr txBox="1"/>
          <p:nvPr/>
        </p:nvSpPr>
        <p:spPr>
          <a:xfrm>
            <a:off x="9072737" y="1249470"/>
            <a:ext cx="2162640" cy="461665"/>
          </a:xfrm>
          <a:prstGeom prst="rect">
            <a:avLst/>
          </a:prstGeom>
          <a:noFill/>
        </p:spPr>
        <p:txBody>
          <a:bodyPr wrap="square">
            <a:spAutoFit/>
          </a:bodyPr>
          <a:lstStyle/>
          <a:p>
            <a:pPr algn="ctr"/>
            <a:r>
              <a:rPr lang="en-US" altLang="zh-CN" sz="1200" dirty="0">
                <a:latin typeface="Times New Roman" panose="02020603050405020304" pitchFamily="18" charset="0"/>
                <a:cs typeface="Times New Roman" panose="02020603050405020304" pitchFamily="18" charset="0"/>
              </a:rPr>
              <a:t>Both models exhibit similar probability distributions</a:t>
            </a:r>
            <a:endParaRPr lang="zh-CN" altLang="en-US" sz="1200" dirty="0">
              <a:solidFill>
                <a:srgbClr val="FF0000"/>
              </a:solidFill>
              <a:latin typeface="Times New Roman" panose="02020603050405020304" pitchFamily="18" charset="0"/>
              <a:cs typeface="Times New Roman" panose="02020603050405020304" pitchFamily="18" charset="0"/>
            </a:endParaRPr>
          </a:p>
        </p:txBody>
      </p:sp>
      <p:sp>
        <p:nvSpPr>
          <p:cNvPr id="322" name="文本框 321">
            <a:extLst>
              <a:ext uri="{FF2B5EF4-FFF2-40B4-BE49-F238E27FC236}">
                <a16:creationId xmlns:a16="http://schemas.microsoft.com/office/drawing/2014/main" id="{7200771C-396D-C792-7799-96F6CFAE4B3D}"/>
              </a:ext>
            </a:extLst>
          </p:cNvPr>
          <p:cNvSpPr txBox="1"/>
          <p:nvPr/>
        </p:nvSpPr>
        <p:spPr>
          <a:xfrm>
            <a:off x="6578158" y="381154"/>
            <a:ext cx="2439197" cy="276999"/>
          </a:xfrm>
          <a:prstGeom prst="rect">
            <a:avLst/>
          </a:prstGeom>
          <a:noFill/>
        </p:spPr>
        <p:txBody>
          <a:bodyPr wrap="square">
            <a:spAutoFit/>
          </a:bodyPr>
          <a:lstStyle/>
          <a:p>
            <a:pPr algn="l"/>
            <a:r>
              <a:rPr lang="en-US" altLang="zh-CN" sz="1200" i="0" dirty="0">
                <a:effectLst/>
                <a:latin typeface="Times New Roman" panose="02020603050405020304" pitchFamily="18" charset="0"/>
                <a:cs typeface="Times New Roman" panose="02020603050405020304" pitchFamily="18" charset="0"/>
              </a:rPr>
              <a:t>1) Behavioral consistency inspection</a:t>
            </a:r>
            <a:endParaRPr lang="en-US" altLang="zh-CN" sz="1200" i="0" dirty="0">
              <a:solidFill>
                <a:srgbClr val="FF0000"/>
              </a:solidFill>
              <a:effectLst/>
              <a:latin typeface="Times New Roman" panose="02020603050405020304" pitchFamily="18" charset="0"/>
              <a:cs typeface="Times New Roman" panose="02020603050405020304" pitchFamily="18" charset="0"/>
            </a:endParaRPr>
          </a:p>
        </p:txBody>
      </p:sp>
      <p:sp>
        <p:nvSpPr>
          <p:cNvPr id="324" name="文本框 323">
            <a:extLst>
              <a:ext uri="{FF2B5EF4-FFF2-40B4-BE49-F238E27FC236}">
                <a16:creationId xmlns:a16="http://schemas.microsoft.com/office/drawing/2014/main" id="{03444F6C-8764-C102-58DC-BB6F2508DDA6}"/>
              </a:ext>
            </a:extLst>
          </p:cNvPr>
          <p:cNvSpPr txBox="1"/>
          <p:nvPr/>
        </p:nvSpPr>
        <p:spPr>
          <a:xfrm>
            <a:off x="6578158" y="1049628"/>
            <a:ext cx="2653206"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2) Distributional alignment check</a:t>
            </a:r>
            <a:endParaRPr lang="zh-CN" altLang="en-US" sz="1200" dirty="0">
              <a:latin typeface="Times New Roman" panose="02020603050405020304" pitchFamily="18" charset="0"/>
              <a:cs typeface="Times New Roman" panose="02020603050405020304" pitchFamily="18" charset="0"/>
            </a:endParaRPr>
          </a:p>
        </p:txBody>
      </p:sp>
      <p:pic>
        <p:nvPicPr>
          <p:cNvPr id="328" name="图片 327">
            <a:extLst>
              <a:ext uri="{FF2B5EF4-FFF2-40B4-BE49-F238E27FC236}">
                <a16:creationId xmlns:a16="http://schemas.microsoft.com/office/drawing/2014/main" id="{79D85724-DDAD-886C-C4AD-28F44BAA148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80626" y="1989723"/>
            <a:ext cx="892473" cy="957600"/>
          </a:xfrm>
          <a:prstGeom prst="rect">
            <a:avLst/>
          </a:prstGeom>
        </p:spPr>
      </p:pic>
      <p:grpSp>
        <p:nvGrpSpPr>
          <p:cNvPr id="333" name="Google Shape;4303;p42">
            <a:extLst>
              <a:ext uri="{FF2B5EF4-FFF2-40B4-BE49-F238E27FC236}">
                <a16:creationId xmlns:a16="http://schemas.microsoft.com/office/drawing/2014/main" id="{F8D01D03-C901-92E0-6CB2-47BE30854F6B}"/>
              </a:ext>
            </a:extLst>
          </p:cNvPr>
          <p:cNvGrpSpPr/>
          <p:nvPr/>
        </p:nvGrpSpPr>
        <p:grpSpPr>
          <a:xfrm rot="16200000">
            <a:off x="10014968" y="1988296"/>
            <a:ext cx="192428" cy="520706"/>
            <a:chOff x="6545125" y="610550"/>
            <a:chExt cx="274900" cy="822600"/>
          </a:xfrm>
          <a:solidFill>
            <a:srgbClr val="E3EEFF"/>
          </a:solidFill>
        </p:grpSpPr>
        <p:sp>
          <p:nvSpPr>
            <p:cNvPr id="334" name="Google Shape;4304;p42">
              <a:extLst>
                <a:ext uri="{FF2B5EF4-FFF2-40B4-BE49-F238E27FC236}">
                  <a16:creationId xmlns:a16="http://schemas.microsoft.com/office/drawing/2014/main" id="{8D3134D8-308B-4019-95FF-CF8685511D70}"/>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5" name="Google Shape;4305;p42">
              <a:extLst>
                <a:ext uri="{FF2B5EF4-FFF2-40B4-BE49-F238E27FC236}">
                  <a16:creationId xmlns:a16="http://schemas.microsoft.com/office/drawing/2014/main" id="{31F9B12A-F026-D147-044A-88DD559C290E}"/>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6" name="Google Shape;4306;p42">
              <a:extLst>
                <a:ext uri="{FF2B5EF4-FFF2-40B4-BE49-F238E27FC236}">
                  <a16:creationId xmlns:a16="http://schemas.microsoft.com/office/drawing/2014/main" id="{279AF35A-0F03-6B10-C49A-4AAAA55711D8}"/>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37" name="Google Shape;4303;p42">
            <a:extLst>
              <a:ext uri="{FF2B5EF4-FFF2-40B4-BE49-F238E27FC236}">
                <a16:creationId xmlns:a16="http://schemas.microsoft.com/office/drawing/2014/main" id="{E90CB837-B182-B424-8468-C4DDCC7D3C90}"/>
              </a:ext>
            </a:extLst>
          </p:cNvPr>
          <p:cNvGrpSpPr/>
          <p:nvPr/>
        </p:nvGrpSpPr>
        <p:grpSpPr>
          <a:xfrm rot="16200000">
            <a:off x="9982315" y="2014335"/>
            <a:ext cx="192428" cy="520706"/>
            <a:chOff x="6545125" y="610550"/>
            <a:chExt cx="274900" cy="822600"/>
          </a:xfrm>
          <a:solidFill>
            <a:srgbClr val="E3EEFF"/>
          </a:solidFill>
        </p:grpSpPr>
        <p:sp>
          <p:nvSpPr>
            <p:cNvPr id="338" name="Google Shape;4304;p42">
              <a:extLst>
                <a:ext uri="{FF2B5EF4-FFF2-40B4-BE49-F238E27FC236}">
                  <a16:creationId xmlns:a16="http://schemas.microsoft.com/office/drawing/2014/main" id="{DFB6852B-FB8A-9361-FB9F-69D092E070B1}"/>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9" name="Google Shape;4305;p42">
              <a:extLst>
                <a:ext uri="{FF2B5EF4-FFF2-40B4-BE49-F238E27FC236}">
                  <a16:creationId xmlns:a16="http://schemas.microsoft.com/office/drawing/2014/main" id="{5625BDA6-36C7-1A87-D294-589D64D459DE}"/>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0" name="Google Shape;4306;p42">
              <a:extLst>
                <a:ext uri="{FF2B5EF4-FFF2-40B4-BE49-F238E27FC236}">
                  <a16:creationId xmlns:a16="http://schemas.microsoft.com/office/drawing/2014/main" id="{7AEF0343-77A6-B621-F818-73CEE5FE818B}"/>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41" name="Google Shape;4303;p42">
            <a:extLst>
              <a:ext uri="{FF2B5EF4-FFF2-40B4-BE49-F238E27FC236}">
                <a16:creationId xmlns:a16="http://schemas.microsoft.com/office/drawing/2014/main" id="{E7945A1F-FD84-FA05-E149-0FAAAFC6F62E}"/>
              </a:ext>
            </a:extLst>
          </p:cNvPr>
          <p:cNvGrpSpPr/>
          <p:nvPr/>
        </p:nvGrpSpPr>
        <p:grpSpPr>
          <a:xfrm rot="16200000">
            <a:off x="9933339" y="2044882"/>
            <a:ext cx="192428" cy="520706"/>
            <a:chOff x="6545125" y="610550"/>
            <a:chExt cx="274900" cy="822600"/>
          </a:xfrm>
          <a:solidFill>
            <a:srgbClr val="E3EEFF"/>
          </a:solidFill>
        </p:grpSpPr>
        <p:sp>
          <p:nvSpPr>
            <p:cNvPr id="342" name="Google Shape;4304;p42">
              <a:extLst>
                <a:ext uri="{FF2B5EF4-FFF2-40B4-BE49-F238E27FC236}">
                  <a16:creationId xmlns:a16="http://schemas.microsoft.com/office/drawing/2014/main" id="{D8547584-1DE0-D8B8-E892-4CBA7CE2C7D1}"/>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4" name="Google Shape;4305;p42">
              <a:extLst>
                <a:ext uri="{FF2B5EF4-FFF2-40B4-BE49-F238E27FC236}">
                  <a16:creationId xmlns:a16="http://schemas.microsoft.com/office/drawing/2014/main" id="{BE998DB7-C3E3-D49E-6CEA-6F22FE4433F7}"/>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1" name="Google Shape;4306;p42">
              <a:extLst>
                <a:ext uri="{FF2B5EF4-FFF2-40B4-BE49-F238E27FC236}">
                  <a16:creationId xmlns:a16="http://schemas.microsoft.com/office/drawing/2014/main" id="{A8D7ECDF-2E5D-3531-1224-021E8367DCE6}"/>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52" name="Google Shape;4303;p42">
            <a:extLst>
              <a:ext uri="{FF2B5EF4-FFF2-40B4-BE49-F238E27FC236}">
                <a16:creationId xmlns:a16="http://schemas.microsoft.com/office/drawing/2014/main" id="{100A2550-0E1F-B74B-FBE6-DFA727461B91}"/>
              </a:ext>
            </a:extLst>
          </p:cNvPr>
          <p:cNvGrpSpPr/>
          <p:nvPr/>
        </p:nvGrpSpPr>
        <p:grpSpPr>
          <a:xfrm rot="16200000">
            <a:off x="9900969" y="2078103"/>
            <a:ext cx="192428" cy="520706"/>
            <a:chOff x="6545125" y="610550"/>
            <a:chExt cx="274900" cy="822600"/>
          </a:xfrm>
          <a:solidFill>
            <a:srgbClr val="E3EEFF"/>
          </a:solidFill>
        </p:grpSpPr>
        <p:sp>
          <p:nvSpPr>
            <p:cNvPr id="354" name="Google Shape;4304;p42">
              <a:extLst>
                <a:ext uri="{FF2B5EF4-FFF2-40B4-BE49-F238E27FC236}">
                  <a16:creationId xmlns:a16="http://schemas.microsoft.com/office/drawing/2014/main" id="{6473C9BF-123A-7033-8D1B-ED3299870DB6}"/>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5" name="Google Shape;4305;p42">
              <a:extLst>
                <a:ext uri="{FF2B5EF4-FFF2-40B4-BE49-F238E27FC236}">
                  <a16:creationId xmlns:a16="http://schemas.microsoft.com/office/drawing/2014/main" id="{E04600AA-D80D-EF2F-1530-8C970424EAC1}"/>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6" name="Google Shape;4306;p42">
              <a:extLst>
                <a:ext uri="{FF2B5EF4-FFF2-40B4-BE49-F238E27FC236}">
                  <a16:creationId xmlns:a16="http://schemas.microsoft.com/office/drawing/2014/main" id="{646C7E39-97F1-6BF3-81DF-842ED79EBEFA}"/>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57" name="Google Shape;4303;p42">
            <a:extLst>
              <a:ext uri="{FF2B5EF4-FFF2-40B4-BE49-F238E27FC236}">
                <a16:creationId xmlns:a16="http://schemas.microsoft.com/office/drawing/2014/main" id="{05C6777B-6CB8-EA70-69E9-E3B12DD994FD}"/>
              </a:ext>
            </a:extLst>
          </p:cNvPr>
          <p:cNvGrpSpPr/>
          <p:nvPr/>
        </p:nvGrpSpPr>
        <p:grpSpPr>
          <a:xfrm rot="16200000">
            <a:off x="10002158" y="2665686"/>
            <a:ext cx="192428" cy="520706"/>
            <a:chOff x="6545125" y="610550"/>
            <a:chExt cx="274900" cy="822600"/>
          </a:xfrm>
          <a:solidFill>
            <a:srgbClr val="FFC000"/>
          </a:solidFill>
        </p:grpSpPr>
        <p:sp>
          <p:nvSpPr>
            <p:cNvPr id="359" name="Google Shape;4304;p42">
              <a:extLst>
                <a:ext uri="{FF2B5EF4-FFF2-40B4-BE49-F238E27FC236}">
                  <a16:creationId xmlns:a16="http://schemas.microsoft.com/office/drawing/2014/main" id="{BC3F0FCF-9C3B-D7BA-4999-1B78E3D19FD8}"/>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0" name="Google Shape;4305;p42">
              <a:extLst>
                <a:ext uri="{FF2B5EF4-FFF2-40B4-BE49-F238E27FC236}">
                  <a16:creationId xmlns:a16="http://schemas.microsoft.com/office/drawing/2014/main" id="{409489E1-B084-8EAE-9684-26241D8E79D0}"/>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1" name="Google Shape;4306;p42">
              <a:extLst>
                <a:ext uri="{FF2B5EF4-FFF2-40B4-BE49-F238E27FC236}">
                  <a16:creationId xmlns:a16="http://schemas.microsoft.com/office/drawing/2014/main" id="{84F9AE97-CC55-6359-0F1D-F041083091E1}"/>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62" name="Google Shape;4303;p42">
            <a:extLst>
              <a:ext uri="{FF2B5EF4-FFF2-40B4-BE49-F238E27FC236}">
                <a16:creationId xmlns:a16="http://schemas.microsoft.com/office/drawing/2014/main" id="{1D332675-7C15-427D-1334-4F4DFB381995}"/>
              </a:ext>
            </a:extLst>
          </p:cNvPr>
          <p:cNvGrpSpPr/>
          <p:nvPr/>
        </p:nvGrpSpPr>
        <p:grpSpPr>
          <a:xfrm rot="16200000">
            <a:off x="9958616" y="2704202"/>
            <a:ext cx="192428" cy="520706"/>
            <a:chOff x="6545125" y="610550"/>
            <a:chExt cx="274900" cy="822600"/>
          </a:xfrm>
          <a:solidFill>
            <a:srgbClr val="FFC000"/>
          </a:solidFill>
        </p:grpSpPr>
        <p:sp>
          <p:nvSpPr>
            <p:cNvPr id="363" name="Google Shape;4304;p42">
              <a:extLst>
                <a:ext uri="{FF2B5EF4-FFF2-40B4-BE49-F238E27FC236}">
                  <a16:creationId xmlns:a16="http://schemas.microsoft.com/office/drawing/2014/main" id="{0F5E6E66-99A1-BA0B-498C-53E1BFC70AFF}"/>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4" name="Google Shape;4305;p42">
              <a:extLst>
                <a:ext uri="{FF2B5EF4-FFF2-40B4-BE49-F238E27FC236}">
                  <a16:creationId xmlns:a16="http://schemas.microsoft.com/office/drawing/2014/main" id="{B7E1EEF4-9A47-1705-9ADD-0C84E9F6A047}"/>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5" name="Google Shape;4306;p42">
              <a:extLst>
                <a:ext uri="{FF2B5EF4-FFF2-40B4-BE49-F238E27FC236}">
                  <a16:creationId xmlns:a16="http://schemas.microsoft.com/office/drawing/2014/main" id="{B2659EA6-0124-6456-CA64-5177C017C5EF}"/>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66" name="Google Shape;4303;p42">
            <a:extLst>
              <a:ext uri="{FF2B5EF4-FFF2-40B4-BE49-F238E27FC236}">
                <a16:creationId xmlns:a16="http://schemas.microsoft.com/office/drawing/2014/main" id="{7803F668-081B-1DAD-78C1-A7F740AD1BDF}"/>
              </a:ext>
            </a:extLst>
          </p:cNvPr>
          <p:cNvGrpSpPr/>
          <p:nvPr/>
        </p:nvGrpSpPr>
        <p:grpSpPr>
          <a:xfrm rot="16200000">
            <a:off x="9919429" y="2738650"/>
            <a:ext cx="192428" cy="520706"/>
            <a:chOff x="6545125" y="610550"/>
            <a:chExt cx="274901" cy="822600"/>
          </a:xfrm>
          <a:solidFill>
            <a:srgbClr val="FFC000"/>
          </a:solidFill>
        </p:grpSpPr>
        <p:sp>
          <p:nvSpPr>
            <p:cNvPr id="367" name="Google Shape;4304;p42">
              <a:extLst>
                <a:ext uri="{FF2B5EF4-FFF2-40B4-BE49-F238E27FC236}">
                  <a16:creationId xmlns:a16="http://schemas.microsoft.com/office/drawing/2014/main" id="{82A93060-6B23-455D-526D-D05819FCD60B}"/>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8" name="Google Shape;4305;p42">
              <a:extLst>
                <a:ext uri="{FF2B5EF4-FFF2-40B4-BE49-F238E27FC236}">
                  <a16:creationId xmlns:a16="http://schemas.microsoft.com/office/drawing/2014/main" id="{61C18AEF-E94D-E3E0-E2C1-6A93A7373F61}"/>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8" name="Google Shape;4306;p42">
              <a:extLst>
                <a:ext uri="{FF2B5EF4-FFF2-40B4-BE49-F238E27FC236}">
                  <a16:creationId xmlns:a16="http://schemas.microsoft.com/office/drawing/2014/main" id="{FD9256F8-D615-7104-F9A7-6072138C0D3F}"/>
                </a:ext>
              </a:extLst>
            </p:cNvPr>
            <p:cNvSpPr/>
            <p:nvPr/>
          </p:nvSpPr>
          <p:spPr>
            <a:xfrm>
              <a:off x="6545825" y="1158949"/>
              <a:ext cx="274201" cy="274201"/>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76" name="Google Shape;4303;p42">
            <a:extLst>
              <a:ext uri="{FF2B5EF4-FFF2-40B4-BE49-F238E27FC236}">
                <a16:creationId xmlns:a16="http://schemas.microsoft.com/office/drawing/2014/main" id="{3460C6DF-AAE3-F50D-592D-88A809AF2F8A}"/>
              </a:ext>
            </a:extLst>
          </p:cNvPr>
          <p:cNvGrpSpPr/>
          <p:nvPr/>
        </p:nvGrpSpPr>
        <p:grpSpPr>
          <a:xfrm rot="16200000">
            <a:off x="9876565" y="2766578"/>
            <a:ext cx="192428" cy="520706"/>
            <a:chOff x="6545125" y="610550"/>
            <a:chExt cx="274900" cy="822600"/>
          </a:xfrm>
          <a:solidFill>
            <a:srgbClr val="FFC000"/>
          </a:solidFill>
        </p:grpSpPr>
        <p:sp>
          <p:nvSpPr>
            <p:cNvPr id="778" name="Google Shape;4304;p42">
              <a:extLst>
                <a:ext uri="{FF2B5EF4-FFF2-40B4-BE49-F238E27FC236}">
                  <a16:creationId xmlns:a16="http://schemas.microsoft.com/office/drawing/2014/main" id="{40753AD3-FC55-E4CC-269E-A9A6FE64CA29}"/>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9" name="Google Shape;4305;p42">
              <a:extLst>
                <a:ext uri="{FF2B5EF4-FFF2-40B4-BE49-F238E27FC236}">
                  <a16:creationId xmlns:a16="http://schemas.microsoft.com/office/drawing/2014/main" id="{FBB620B1-234E-3591-4536-9C42004E8CDF}"/>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0" name="Google Shape;4306;p42">
              <a:extLst>
                <a:ext uri="{FF2B5EF4-FFF2-40B4-BE49-F238E27FC236}">
                  <a16:creationId xmlns:a16="http://schemas.microsoft.com/office/drawing/2014/main" id="{1501A7A4-CAE7-1579-F060-6F25C9A1510C}"/>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783" name="矩形 782">
            <a:extLst>
              <a:ext uri="{FF2B5EF4-FFF2-40B4-BE49-F238E27FC236}">
                <a16:creationId xmlns:a16="http://schemas.microsoft.com/office/drawing/2014/main" id="{639F566F-2B21-A719-0A51-59EEEDE01D4D}"/>
              </a:ext>
            </a:extLst>
          </p:cNvPr>
          <p:cNvSpPr/>
          <p:nvPr/>
        </p:nvSpPr>
        <p:spPr>
          <a:xfrm>
            <a:off x="9545595" y="2125172"/>
            <a:ext cx="990941" cy="1411769"/>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87" name="文本框 786">
            <a:extLst>
              <a:ext uri="{FF2B5EF4-FFF2-40B4-BE49-F238E27FC236}">
                <a16:creationId xmlns:a16="http://schemas.microsoft.com/office/drawing/2014/main" id="{B0E30AA8-D900-17C9-E53D-C7018D840380}"/>
              </a:ext>
            </a:extLst>
          </p:cNvPr>
          <p:cNvSpPr txBox="1"/>
          <p:nvPr/>
        </p:nvSpPr>
        <p:spPr>
          <a:xfrm>
            <a:off x="8503090" y="2806906"/>
            <a:ext cx="1116929"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Legal model</a:t>
            </a:r>
            <a:endParaRPr lang="zh-CN" altLang="en-US" sz="1200" dirty="0"/>
          </a:p>
        </p:txBody>
      </p:sp>
      <p:sp>
        <p:nvSpPr>
          <p:cNvPr id="788" name="文本框 787">
            <a:extLst>
              <a:ext uri="{FF2B5EF4-FFF2-40B4-BE49-F238E27FC236}">
                <a16:creationId xmlns:a16="http://schemas.microsoft.com/office/drawing/2014/main" id="{F213291A-A0B1-CA23-07CF-CEAEBE34C9A4}"/>
              </a:ext>
            </a:extLst>
          </p:cNvPr>
          <p:cNvSpPr txBox="1"/>
          <p:nvPr/>
        </p:nvSpPr>
        <p:spPr>
          <a:xfrm>
            <a:off x="8303252" y="3520037"/>
            <a:ext cx="1267316"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Suspected model</a:t>
            </a:r>
            <a:endParaRPr lang="zh-CN" altLang="en-US" sz="1200" dirty="0"/>
          </a:p>
        </p:txBody>
      </p:sp>
      <mc:AlternateContent xmlns:mc="http://schemas.openxmlformats.org/markup-compatibility/2006" xmlns:a14="http://schemas.microsoft.com/office/drawing/2010/main">
        <mc:Choice Requires="a14">
          <p:sp>
            <p:nvSpPr>
              <p:cNvPr id="795" name="文本框 794">
                <a:extLst>
                  <a:ext uri="{FF2B5EF4-FFF2-40B4-BE49-F238E27FC236}">
                    <a16:creationId xmlns:a16="http://schemas.microsoft.com/office/drawing/2014/main" id="{FA0F12FC-DBFD-A815-F396-2457A821A6B2}"/>
                  </a:ext>
                </a:extLst>
              </p:cNvPr>
              <p:cNvSpPr txBox="1"/>
              <p:nvPr/>
            </p:nvSpPr>
            <p:spPr>
              <a:xfrm>
                <a:off x="7984400" y="4134337"/>
                <a:ext cx="2176811" cy="276999"/>
              </a:xfrm>
              <a:prstGeom prst="rect">
                <a:avLst/>
              </a:prstGeom>
              <a:noFill/>
            </p:spPr>
            <p:txBody>
              <a:bodyPr wrap="square" rtlCol="0">
                <a:spAutoFit/>
              </a:bodyPr>
              <a:lstStyle/>
              <a:p>
                <a:pPr algn="ctr"/>
                <a:r>
                  <a:rPr lang="en-US" altLang="zh-CN" sz="1200" dirty="0">
                    <a:solidFill>
                      <a:schemeClr val="tx1"/>
                    </a:solidFill>
                    <a:latin typeface="Times New Roman" panose="02020603050405020304" pitchFamily="18" charset="0"/>
                    <a:cs typeface="Times New Roman" panose="02020603050405020304" pitchFamily="18" charset="0"/>
                  </a:rPr>
                  <a:t>Legal model predicted label </a:t>
                </a:r>
                <a14:m>
                  <m:oMath xmlns:m="http://schemas.openxmlformats.org/officeDocument/2006/math">
                    <m:sSub>
                      <m:sSubPr>
                        <m:ctrlPr>
                          <a:rPr lang="en-US" altLang="zh-CN" sz="1200" i="1">
                            <a:solidFill>
                              <a:schemeClr val="tx1"/>
                            </a:solidFill>
                            <a:latin typeface="Cambria Math" panose="02040503050406030204" pitchFamily="18" charset="0"/>
                            <a:cs typeface="Times New Roman" panose="02020603050405020304" pitchFamily="18" charset="0"/>
                          </a:rPr>
                        </m:ctrlPr>
                      </m:sSubPr>
                      <m:e>
                        <m:r>
                          <a:rPr lang="en-US" altLang="zh-CN" sz="1200" i="1">
                            <a:solidFill>
                              <a:schemeClr val="tx1"/>
                            </a:solidFill>
                            <a:latin typeface="Cambria Math" panose="02040503050406030204" pitchFamily="18" charset="0"/>
                            <a:cs typeface="Times New Roman" panose="02020603050405020304" pitchFamily="18" charset="0"/>
                          </a:rPr>
                          <m:t>𝑦</m:t>
                        </m:r>
                      </m:e>
                      <m:sub>
                        <m:r>
                          <a:rPr lang="en-US" altLang="zh-CN" sz="1200" i="1">
                            <a:solidFill>
                              <a:schemeClr val="tx1"/>
                            </a:solidFill>
                            <a:latin typeface="Cambria Math" panose="02040503050406030204" pitchFamily="18" charset="0"/>
                            <a:cs typeface="Times New Roman" panose="02020603050405020304" pitchFamily="18" charset="0"/>
                          </a:rPr>
                          <m:t>𝑙</m:t>
                        </m:r>
                      </m:sub>
                    </m:sSub>
                  </m:oMath>
                </a14:m>
                <a:endParaRPr lang="zh-CN" altLang="en-US" sz="12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795" name="文本框 794">
                <a:extLst>
                  <a:ext uri="{FF2B5EF4-FFF2-40B4-BE49-F238E27FC236}">
                    <a16:creationId xmlns:a16="http://schemas.microsoft.com/office/drawing/2014/main" id="{FA0F12FC-DBFD-A815-F396-2457A821A6B2}"/>
                  </a:ext>
                </a:extLst>
              </p:cNvPr>
              <p:cNvSpPr txBox="1">
                <a:spLocks noRot="1" noChangeAspect="1" noMove="1" noResize="1" noEditPoints="1" noAdjustHandles="1" noChangeArrowheads="1" noChangeShapeType="1" noTextEdit="1"/>
              </p:cNvSpPr>
              <p:nvPr/>
            </p:nvSpPr>
            <p:spPr>
              <a:xfrm>
                <a:off x="7984400" y="4134337"/>
                <a:ext cx="2176811" cy="276999"/>
              </a:xfrm>
              <a:prstGeom prst="rect">
                <a:avLst/>
              </a:prstGeom>
              <a:blipFill>
                <a:blip r:embed="rId6"/>
                <a:stretch>
                  <a:fillRect b="-1521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96" name="文本框 795">
                <a:extLst>
                  <a:ext uri="{FF2B5EF4-FFF2-40B4-BE49-F238E27FC236}">
                    <a16:creationId xmlns:a16="http://schemas.microsoft.com/office/drawing/2014/main" id="{2D41C83A-5CCC-F262-5204-D0F0A1012797}"/>
                  </a:ext>
                </a:extLst>
              </p:cNvPr>
              <p:cNvSpPr txBox="1"/>
              <p:nvPr/>
            </p:nvSpPr>
            <p:spPr>
              <a:xfrm>
                <a:off x="7838427" y="4322563"/>
                <a:ext cx="2667885" cy="276999"/>
              </a:xfrm>
              <a:prstGeom prst="rect">
                <a:avLst/>
              </a:prstGeom>
              <a:noFill/>
            </p:spPr>
            <p:txBody>
              <a:bodyPr wrap="square" rtlCol="0">
                <a:spAutoFit/>
              </a:bodyPr>
              <a:lstStyle/>
              <a:p>
                <a:pPr algn="ctr"/>
                <a:r>
                  <a:rPr lang="en-US" altLang="zh-CN" sz="1200" dirty="0">
                    <a:latin typeface="Times New Roman" panose="02020603050405020304" pitchFamily="18" charset="0"/>
                    <a:cs typeface="Times New Roman" panose="02020603050405020304" pitchFamily="18" charset="0"/>
                  </a:rPr>
                  <a:t>Suspected model predicted label </a:t>
                </a:r>
                <a14:m>
                  <m:oMath xmlns:m="http://schemas.openxmlformats.org/officeDocument/2006/math">
                    <m:sSub>
                      <m:sSubPr>
                        <m:ctrlPr>
                          <a:rPr lang="en-US" altLang="zh-CN" sz="1200" i="1" smtClean="0">
                            <a:latin typeface="Cambria Math" panose="02040503050406030204" pitchFamily="18" charset="0"/>
                            <a:cs typeface="Times New Roman" panose="02020603050405020304" pitchFamily="18" charset="0"/>
                          </a:rPr>
                        </m:ctrlPr>
                      </m:sSubPr>
                      <m:e>
                        <m:r>
                          <a:rPr lang="en-US" altLang="zh-CN" sz="1200" b="0" i="1" smtClean="0">
                            <a:latin typeface="Cambria Math" panose="02040503050406030204" pitchFamily="18" charset="0"/>
                            <a:cs typeface="Times New Roman" panose="02020603050405020304" pitchFamily="18" charset="0"/>
                          </a:rPr>
                          <m:t>𝑦</m:t>
                        </m:r>
                      </m:e>
                      <m:sub>
                        <m:r>
                          <a:rPr lang="en-US" altLang="zh-CN" sz="1200" b="0" i="1" smtClean="0">
                            <a:latin typeface="Cambria Math" panose="02040503050406030204" pitchFamily="18" charset="0"/>
                            <a:cs typeface="Times New Roman" panose="02020603050405020304" pitchFamily="18" charset="0"/>
                          </a:rPr>
                          <m:t>𝑠</m:t>
                        </m:r>
                      </m:sub>
                    </m:sSub>
                  </m:oMath>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796" name="文本框 795">
                <a:extLst>
                  <a:ext uri="{FF2B5EF4-FFF2-40B4-BE49-F238E27FC236}">
                    <a16:creationId xmlns:a16="http://schemas.microsoft.com/office/drawing/2014/main" id="{2D41C83A-5CCC-F262-5204-D0F0A1012797}"/>
                  </a:ext>
                </a:extLst>
              </p:cNvPr>
              <p:cNvSpPr txBox="1">
                <a:spLocks noRot="1" noChangeAspect="1" noMove="1" noResize="1" noEditPoints="1" noAdjustHandles="1" noChangeArrowheads="1" noChangeShapeType="1" noTextEdit="1"/>
              </p:cNvSpPr>
              <p:nvPr/>
            </p:nvSpPr>
            <p:spPr>
              <a:xfrm>
                <a:off x="7838427" y="4322563"/>
                <a:ext cx="2667885" cy="276999"/>
              </a:xfrm>
              <a:prstGeom prst="rect">
                <a:avLst/>
              </a:prstGeom>
              <a:blipFill>
                <a:blip r:embed="rId7"/>
                <a:stretch>
                  <a:fillRect b="-15217"/>
                </a:stretch>
              </a:blipFill>
            </p:spPr>
            <p:txBody>
              <a:bodyPr/>
              <a:lstStyle/>
              <a:p>
                <a:r>
                  <a:rPr lang="zh-CN" altLang="en-US">
                    <a:noFill/>
                  </a:rPr>
                  <a:t> </a:t>
                </a:r>
              </a:p>
            </p:txBody>
          </p:sp>
        </mc:Fallback>
      </mc:AlternateContent>
      <p:sp>
        <p:nvSpPr>
          <p:cNvPr id="827" name="左大括号 826">
            <a:extLst>
              <a:ext uri="{FF2B5EF4-FFF2-40B4-BE49-F238E27FC236}">
                <a16:creationId xmlns:a16="http://schemas.microsoft.com/office/drawing/2014/main" id="{4DAA6B31-D7AF-D9EB-BE26-037101C286FA}"/>
              </a:ext>
            </a:extLst>
          </p:cNvPr>
          <p:cNvSpPr/>
          <p:nvPr/>
        </p:nvSpPr>
        <p:spPr>
          <a:xfrm>
            <a:off x="10330257" y="4153031"/>
            <a:ext cx="114668" cy="457092"/>
          </a:xfrm>
          <a:prstGeom prst="leftBrace">
            <a:avLst>
              <a:gd name="adj1" fmla="val 43996"/>
              <a:gd name="adj2" fmla="val 5441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829" name="文本框 828">
                <a:extLst>
                  <a:ext uri="{FF2B5EF4-FFF2-40B4-BE49-F238E27FC236}">
                    <a16:creationId xmlns:a16="http://schemas.microsoft.com/office/drawing/2014/main" id="{ACB50CB2-CA70-887C-90CF-74304DCE9725}"/>
                  </a:ext>
                </a:extLst>
              </p:cNvPr>
              <p:cNvSpPr txBox="1"/>
              <p:nvPr/>
            </p:nvSpPr>
            <p:spPr>
              <a:xfrm>
                <a:off x="10596633" y="4087937"/>
                <a:ext cx="808908" cy="276999"/>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altLang="zh-CN" sz="1200" i="1" smtClean="0">
                              <a:solidFill>
                                <a:schemeClr val="tx1"/>
                              </a:solidFill>
                              <a:latin typeface="Cambria Math" panose="02040503050406030204" pitchFamily="18" charset="0"/>
                              <a:cs typeface="Times New Roman" panose="02020603050405020304" pitchFamily="18" charset="0"/>
                            </a:rPr>
                          </m:ctrlPr>
                        </m:sSubPr>
                        <m:e>
                          <m:r>
                            <a:rPr lang="en-US" altLang="zh-CN" sz="1200" i="1">
                              <a:solidFill>
                                <a:schemeClr val="tx1"/>
                              </a:solidFill>
                              <a:latin typeface="Cambria Math" panose="02040503050406030204" pitchFamily="18" charset="0"/>
                              <a:cs typeface="Times New Roman" panose="02020603050405020304" pitchFamily="18" charset="0"/>
                            </a:rPr>
                            <m:t>𝑦</m:t>
                          </m:r>
                        </m:e>
                        <m:sub>
                          <m:r>
                            <a:rPr lang="en-US" altLang="zh-CN" sz="1200" i="1">
                              <a:solidFill>
                                <a:schemeClr val="tx1"/>
                              </a:solidFill>
                              <a:latin typeface="Cambria Math" panose="02040503050406030204" pitchFamily="18" charset="0"/>
                              <a:cs typeface="Times New Roman" panose="02020603050405020304" pitchFamily="18" charset="0"/>
                            </a:rPr>
                            <m:t>𝑙</m:t>
                          </m:r>
                        </m:sub>
                      </m:sSub>
                      <m:r>
                        <a:rPr lang="en-US" altLang="zh-CN" sz="1200" b="0" i="0" smtClean="0">
                          <a:solidFill>
                            <a:schemeClr val="tx1"/>
                          </a:solidFill>
                          <a:latin typeface="Cambria Math" panose="02040503050406030204" pitchFamily="18" charset="0"/>
                          <a:cs typeface="Times New Roman" panose="02020603050405020304" pitchFamily="18" charset="0"/>
                        </a:rPr>
                        <m:t>=</m:t>
                      </m:r>
                      <m:sSub>
                        <m:sSubPr>
                          <m:ctrlPr>
                            <a:rPr lang="en-US" altLang="zh-CN" sz="1200" i="1">
                              <a:solidFill>
                                <a:schemeClr val="tx1"/>
                              </a:solidFill>
                              <a:latin typeface="Cambria Math" panose="02040503050406030204" pitchFamily="18" charset="0"/>
                              <a:cs typeface="Times New Roman" panose="02020603050405020304" pitchFamily="18" charset="0"/>
                            </a:rPr>
                          </m:ctrlPr>
                        </m:sSubPr>
                        <m:e>
                          <m:r>
                            <a:rPr lang="en-US" altLang="zh-CN" sz="1200" i="1">
                              <a:solidFill>
                                <a:schemeClr val="tx1"/>
                              </a:solidFill>
                              <a:latin typeface="Cambria Math" panose="02040503050406030204" pitchFamily="18" charset="0"/>
                              <a:cs typeface="Times New Roman" panose="02020603050405020304" pitchFamily="18" charset="0"/>
                            </a:rPr>
                            <m:t>𝑦</m:t>
                          </m:r>
                        </m:e>
                        <m:sub>
                          <m:r>
                            <a:rPr lang="en-US" altLang="zh-CN" sz="1200" i="1">
                              <a:solidFill>
                                <a:schemeClr val="tx1"/>
                              </a:solidFill>
                              <a:latin typeface="Cambria Math" panose="02040503050406030204" pitchFamily="18" charset="0"/>
                              <a:cs typeface="Times New Roman" panose="02020603050405020304" pitchFamily="18" charset="0"/>
                            </a:rPr>
                            <m:t>𝑠</m:t>
                          </m:r>
                        </m:sub>
                      </m:sSub>
                      <m:r>
                        <a:rPr lang="en-US" altLang="zh-CN" sz="1200" b="0" i="0" smtClean="0">
                          <a:solidFill>
                            <a:schemeClr val="tx1"/>
                          </a:solidFill>
                          <a:latin typeface="Cambria Math" panose="02040503050406030204" pitchFamily="18" charset="0"/>
                          <a:cs typeface="Times New Roman" panose="02020603050405020304" pitchFamily="18" charset="0"/>
                        </a:rPr>
                        <m:t> </m:t>
                      </m:r>
                    </m:oMath>
                  </m:oMathPara>
                </a14:m>
                <a:endParaRPr lang="zh-CN" altLang="en-US" sz="1200" dirty="0">
                  <a:solidFill>
                    <a:srgbClr val="00B050"/>
                  </a:solidFill>
                  <a:latin typeface="Times New Roman" panose="02020603050405020304" pitchFamily="18" charset="0"/>
                  <a:cs typeface="Times New Roman" panose="02020603050405020304" pitchFamily="18" charset="0"/>
                </a:endParaRPr>
              </a:p>
            </p:txBody>
          </p:sp>
        </mc:Choice>
        <mc:Fallback xmlns="">
          <p:sp>
            <p:nvSpPr>
              <p:cNvPr id="829" name="文本框 828">
                <a:extLst>
                  <a:ext uri="{FF2B5EF4-FFF2-40B4-BE49-F238E27FC236}">
                    <a16:creationId xmlns:a16="http://schemas.microsoft.com/office/drawing/2014/main" id="{ACB50CB2-CA70-887C-90CF-74304DCE9725}"/>
                  </a:ext>
                </a:extLst>
              </p:cNvPr>
              <p:cNvSpPr txBox="1">
                <a:spLocks noRot="1" noChangeAspect="1" noMove="1" noResize="1" noEditPoints="1" noAdjustHandles="1" noChangeArrowheads="1" noChangeShapeType="1" noTextEdit="1"/>
              </p:cNvSpPr>
              <p:nvPr/>
            </p:nvSpPr>
            <p:spPr>
              <a:xfrm>
                <a:off x="10596633" y="4087937"/>
                <a:ext cx="808908" cy="276999"/>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05" name="文本框 1204">
                <a:extLst>
                  <a:ext uri="{FF2B5EF4-FFF2-40B4-BE49-F238E27FC236}">
                    <a16:creationId xmlns:a16="http://schemas.microsoft.com/office/drawing/2014/main" id="{6D903212-8B04-D131-2E9D-26DB70C51DD5}"/>
                  </a:ext>
                </a:extLst>
              </p:cNvPr>
              <p:cNvSpPr txBox="1"/>
              <p:nvPr/>
            </p:nvSpPr>
            <p:spPr>
              <a:xfrm>
                <a:off x="7671112" y="4769270"/>
                <a:ext cx="2492407" cy="276999"/>
              </a:xfrm>
              <a:prstGeom prst="rect">
                <a:avLst/>
              </a:prstGeom>
              <a:noFill/>
            </p:spPr>
            <p:txBody>
              <a:bodyPr wrap="square" rtlCol="0">
                <a:spAutoFit/>
              </a:bodyPr>
              <a:lstStyle/>
              <a:p>
                <a:pPr algn="ctr"/>
                <a:r>
                  <a:rPr lang="en-US" altLang="zh-CN" sz="1200" dirty="0">
                    <a:solidFill>
                      <a:schemeClr val="tx1"/>
                    </a:solidFill>
                    <a:latin typeface="Times New Roman" panose="02020603050405020304" pitchFamily="18" charset="0"/>
                    <a:cs typeface="Times New Roman" panose="02020603050405020304" pitchFamily="18" charset="0"/>
                  </a:rPr>
                  <a:t>Legal model </a:t>
                </a:r>
                <a:r>
                  <a:rPr lang="en-US" altLang="zh-CN" sz="1200" dirty="0">
                    <a:latin typeface="Times New Roman" panose="02020603050405020304" pitchFamily="18" charset="0"/>
                    <a:cs typeface="Times New Roman" panose="02020603050405020304" pitchFamily="18" charset="0"/>
                  </a:rPr>
                  <a:t>predicted</a:t>
                </a:r>
                <a:r>
                  <a:rPr lang="en-US" altLang="zh-CN" sz="1200" dirty="0">
                    <a:solidFill>
                      <a:schemeClr val="tx1"/>
                    </a:solidFill>
                    <a:latin typeface="Times New Roman" panose="02020603050405020304" pitchFamily="18" charset="0"/>
                    <a:cs typeface="Times New Roman" panose="02020603050405020304" pitchFamily="18" charset="0"/>
                  </a:rPr>
                  <a:t> distribution</a:t>
                </a:r>
                <a14:m>
                  <m:oMath xmlns:m="http://schemas.openxmlformats.org/officeDocument/2006/math">
                    <m:sSub>
                      <m:sSubPr>
                        <m:ctrlPr>
                          <a:rPr lang="en-US" altLang="zh-CN" sz="1200" i="1">
                            <a:solidFill>
                              <a:schemeClr val="tx1"/>
                            </a:solidFill>
                            <a:latin typeface="Cambria Math" panose="02040503050406030204" pitchFamily="18" charset="0"/>
                            <a:cs typeface="Times New Roman" panose="02020603050405020304" pitchFamily="18" charset="0"/>
                          </a:rPr>
                        </m:ctrlPr>
                      </m:sSubPr>
                      <m:e>
                        <m:r>
                          <a:rPr lang="en-US" altLang="zh-CN" sz="1200" b="0" i="1" smtClean="0">
                            <a:solidFill>
                              <a:schemeClr val="tx1"/>
                            </a:solidFill>
                            <a:latin typeface="Cambria Math" panose="02040503050406030204" pitchFamily="18" charset="0"/>
                            <a:cs typeface="Times New Roman" panose="02020603050405020304" pitchFamily="18" charset="0"/>
                          </a:rPr>
                          <m:t> </m:t>
                        </m:r>
                        <m:r>
                          <a:rPr lang="en-US" altLang="zh-CN" sz="1200" b="0" i="1" smtClean="0">
                            <a:solidFill>
                              <a:schemeClr val="tx1"/>
                            </a:solidFill>
                            <a:latin typeface="Cambria Math" panose="02040503050406030204" pitchFamily="18" charset="0"/>
                            <a:cs typeface="Times New Roman" panose="02020603050405020304" pitchFamily="18" charset="0"/>
                          </a:rPr>
                          <m:t>𝑝</m:t>
                        </m:r>
                      </m:e>
                      <m:sub>
                        <m:r>
                          <a:rPr lang="en-US" altLang="zh-CN" sz="1200" i="1">
                            <a:solidFill>
                              <a:schemeClr val="tx1"/>
                            </a:solidFill>
                            <a:latin typeface="Cambria Math" panose="02040503050406030204" pitchFamily="18" charset="0"/>
                            <a:cs typeface="Times New Roman" panose="02020603050405020304" pitchFamily="18" charset="0"/>
                          </a:rPr>
                          <m:t>𝑙</m:t>
                        </m:r>
                      </m:sub>
                    </m:sSub>
                  </m:oMath>
                </a14:m>
                <a:endParaRPr lang="zh-CN" altLang="en-US" sz="12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1205" name="文本框 1204">
                <a:extLst>
                  <a:ext uri="{FF2B5EF4-FFF2-40B4-BE49-F238E27FC236}">
                    <a16:creationId xmlns:a16="http://schemas.microsoft.com/office/drawing/2014/main" id="{6D903212-8B04-D131-2E9D-26DB70C51DD5}"/>
                  </a:ext>
                </a:extLst>
              </p:cNvPr>
              <p:cNvSpPr txBox="1">
                <a:spLocks noRot="1" noChangeAspect="1" noMove="1" noResize="1" noEditPoints="1" noAdjustHandles="1" noChangeArrowheads="1" noChangeShapeType="1" noTextEdit="1"/>
              </p:cNvSpPr>
              <p:nvPr/>
            </p:nvSpPr>
            <p:spPr>
              <a:xfrm>
                <a:off x="7671112" y="4769270"/>
                <a:ext cx="2492407" cy="276999"/>
              </a:xfrm>
              <a:prstGeom prst="rect">
                <a:avLst/>
              </a:prstGeom>
              <a:blipFill>
                <a:blip r:embed="rId9"/>
                <a:stretch>
                  <a:fillRect b="-1521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06" name="文本框 1205">
                <a:extLst>
                  <a:ext uri="{FF2B5EF4-FFF2-40B4-BE49-F238E27FC236}">
                    <a16:creationId xmlns:a16="http://schemas.microsoft.com/office/drawing/2014/main" id="{046C3C74-E169-FFE2-815F-435379427AB4}"/>
                  </a:ext>
                </a:extLst>
              </p:cNvPr>
              <p:cNvSpPr txBox="1"/>
              <p:nvPr/>
            </p:nvSpPr>
            <p:spPr>
              <a:xfrm>
                <a:off x="7660746" y="4962247"/>
                <a:ext cx="2774451" cy="276999"/>
              </a:xfrm>
              <a:prstGeom prst="rect">
                <a:avLst/>
              </a:prstGeom>
              <a:noFill/>
            </p:spPr>
            <p:txBody>
              <a:bodyPr wrap="square" rtlCol="0">
                <a:spAutoFit/>
              </a:bodyPr>
              <a:lstStyle/>
              <a:p>
                <a:pPr algn="ctr"/>
                <a:r>
                  <a:rPr lang="en-US" altLang="zh-CN" sz="1200" dirty="0">
                    <a:latin typeface="Times New Roman" panose="02020603050405020304" pitchFamily="18" charset="0"/>
                    <a:cs typeface="Times New Roman" panose="02020603050405020304" pitchFamily="18" charset="0"/>
                  </a:rPr>
                  <a:t>Suspected model predicted distribution </a:t>
                </a:r>
                <a14:m>
                  <m:oMath xmlns:m="http://schemas.openxmlformats.org/officeDocument/2006/math">
                    <m:sSub>
                      <m:sSubPr>
                        <m:ctrlPr>
                          <a:rPr lang="en-US" altLang="zh-CN" sz="1200" i="1" smtClean="0">
                            <a:latin typeface="Cambria Math" panose="02040503050406030204" pitchFamily="18" charset="0"/>
                            <a:cs typeface="Times New Roman" panose="02020603050405020304" pitchFamily="18" charset="0"/>
                          </a:rPr>
                        </m:ctrlPr>
                      </m:sSubPr>
                      <m:e>
                        <m:r>
                          <a:rPr lang="en-US" altLang="zh-CN" sz="1200" b="0" i="1" smtClean="0">
                            <a:latin typeface="Cambria Math" panose="02040503050406030204" pitchFamily="18" charset="0"/>
                            <a:cs typeface="Times New Roman" panose="02020603050405020304" pitchFamily="18" charset="0"/>
                          </a:rPr>
                          <m:t>𝑝</m:t>
                        </m:r>
                      </m:e>
                      <m:sub>
                        <m:r>
                          <a:rPr lang="en-US" altLang="zh-CN" sz="1200" b="0" i="1" smtClean="0">
                            <a:latin typeface="Cambria Math" panose="02040503050406030204" pitchFamily="18" charset="0"/>
                            <a:cs typeface="Times New Roman" panose="02020603050405020304" pitchFamily="18" charset="0"/>
                          </a:rPr>
                          <m:t>𝑠</m:t>
                        </m:r>
                      </m:sub>
                    </m:sSub>
                  </m:oMath>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1206" name="文本框 1205">
                <a:extLst>
                  <a:ext uri="{FF2B5EF4-FFF2-40B4-BE49-F238E27FC236}">
                    <a16:creationId xmlns:a16="http://schemas.microsoft.com/office/drawing/2014/main" id="{046C3C74-E169-FFE2-815F-435379427AB4}"/>
                  </a:ext>
                </a:extLst>
              </p:cNvPr>
              <p:cNvSpPr txBox="1">
                <a:spLocks noRot="1" noChangeAspect="1" noMove="1" noResize="1" noEditPoints="1" noAdjustHandles="1" noChangeArrowheads="1" noChangeShapeType="1" noTextEdit="1"/>
              </p:cNvSpPr>
              <p:nvPr/>
            </p:nvSpPr>
            <p:spPr>
              <a:xfrm>
                <a:off x="7660746" y="4962247"/>
                <a:ext cx="2774451" cy="276999"/>
              </a:xfrm>
              <a:prstGeom prst="rect">
                <a:avLst/>
              </a:prstGeom>
              <a:blipFill>
                <a:blip r:embed="rId10"/>
                <a:stretch>
                  <a:fillRect b="-1777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10" name="文本框 1209">
                <a:extLst>
                  <a:ext uri="{FF2B5EF4-FFF2-40B4-BE49-F238E27FC236}">
                    <a16:creationId xmlns:a16="http://schemas.microsoft.com/office/drawing/2014/main" id="{31292C94-2249-15DC-7C57-2F2E8047CE7F}"/>
                  </a:ext>
                </a:extLst>
              </p:cNvPr>
              <p:cNvSpPr txBox="1"/>
              <p:nvPr/>
            </p:nvSpPr>
            <p:spPr>
              <a:xfrm>
                <a:off x="10554422" y="4738553"/>
                <a:ext cx="331864" cy="276999"/>
              </a:xfrm>
              <a:prstGeom prst="rect">
                <a:avLst/>
              </a:prstGeom>
              <a:noFill/>
            </p:spPr>
            <p:txBody>
              <a:bodyPr wrap="square" rtlCol="0">
                <a:spAutoFit/>
              </a:bodyPr>
              <a:lstStyle/>
              <a:p>
                <a:pPr algn="ctr"/>
                <a14:m>
                  <m:oMathPara xmlns:m="http://schemas.openxmlformats.org/officeDocument/2006/math">
                    <m:oMathParaPr>
                      <m:jc m:val="left"/>
                    </m:oMathParaPr>
                    <m:oMath xmlns:m="http://schemas.openxmlformats.org/officeDocument/2006/math">
                      <m:sSub>
                        <m:sSubPr>
                          <m:ctrlPr>
                            <a:rPr lang="en-US" altLang="zh-CN" sz="1200" i="1" smtClean="0">
                              <a:solidFill>
                                <a:schemeClr val="tx1"/>
                              </a:solidFill>
                              <a:latin typeface="Cambria Math" panose="02040503050406030204" pitchFamily="18" charset="0"/>
                              <a:cs typeface="Times New Roman" panose="02020603050405020304" pitchFamily="18" charset="0"/>
                            </a:rPr>
                          </m:ctrlPr>
                        </m:sSubPr>
                        <m:e>
                          <m:r>
                            <a:rPr lang="en-US" altLang="zh-CN" sz="1200" b="0" i="1" smtClean="0">
                              <a:solidFill>
                                <a:schemeClr val="tx1"/>
                              </a:solidFill>
                              <a:latin typeface="Cambria Math" panose="02040503050406030204" pitchFamily="18" charset="0"/>
                              <a:cs typeface="Times New Roman" panose="02020603050405020304" pitchFamily="18" charset="0"/>
                            </a:rPr>
                            <m:t>𝑝</m:t>
                          </m:r>
                        </m:e>
                        <m:sub>
                          <m:r>
                            <a:rPr lang="en-US" altLang="zh-CN" sz="1200" i="1">
                              <a:solidFill>
                                <a:schemeClr val="tx1"/>
                              </a:solidFill>
                              <a:latin typeface="Cambria Math" panose="02040503050406030204" pitchFamily="18" charset="0"/>
                              <a:cs typeface="Times New Roman" panose="02020603050405020304" pitchFamily="18" charset="0"/>
                            </a:rPr>
                            <m:t>𝑙</m:t>
                          </m:r>
                        </m:sub>
                      </m:sSub>
                    </m:oMath>
                  </m:oMathPara>
                </a14:m>
                <a:endParaRPr lang="zh-CN" altLang="en-US" sz="12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1210" name="文本框 1209">
                <a:extLst>
                  <a:ext uri="{FF2B5EF4-FFF2-40B4-BE49-F238E27FC236}">
                    <a16:creationId xmlns:a16="http://schemas.microsoft.com/office/drawing/2014/main" id="{31292C94-2249-15DC-7C57-2F2E8047CE7F}"/>
                  </a:ext>
                </a:extLst>
              </p:cNvPr>
              <p:cNvSpPr txBox="1">
                <a:spLocks noRot="1" noChangeAspect="1" noMove="1" noResize="1" noEditPoints="1" noAdjustHandles="1" noChangeArrowheads="1" noChangeShapeType="1" noTextEdit="1"/>
              </p:cNvSpPr>
              <p:nvPr/>
            </p:nvSpPr>
            <p:spPr>
              <a:xfrm>
                <a:off x="10554422" y="4738553"/>
                <a:ext cx="331864" cy="276999"/>
              </a:xfrm>
              <a:prstGeom prst="rect">
                <a:avLst/>
              </a:prstGeom>
              <a:blipFill>
                <a:blip r:embed="rId11"/>
                <a:stretch>
                  <a:fillRect/>
                </a:stretch>
              </a:blipFill>
            </p:spPr>
            <p:txBody>
              <a:bodyPr/>
              <a:lstStyle/>
              <a:p>
                <a:r>
                  <a:rPr lang="zh-CN" altLang="en-US">
                    <a:noFill/>
                  </a:rPr>
                  <a:t> </a:t>
                </a:r>
              </a:p>
            </p:txBody>
          </p:sp>
        </mc:Fallback>
      </mc:AlternateContent>
      <p:sp>
        <p:nvSpPr>
          <p:cNvPr id="1216" name="左大括号 1215">
            <a:extLst>
              <a:ext uri="{FF2B5EF4-FFF2-40B4-BE49-F238E27FC236}">
                <a16:creationId xmlns:a16="http://schemas.microsoft.com/office/drawing/2014/main" id="{E3DCC8D3-AA29-6883-8098-07B72C9E3F41}"/>
              </a:ext>
            </a:extLst>
          </p:cNvPr>
          <p:cNvSpPr/>
          <p:nvPr/>
        </p:nvSpPr>
        <p:spPr>
          <a:xfrm>
            <a:off x="10335109" y="4773486"/>
            <a:ext cx="114668" cy="457092"/>
          </a:xfrm>
          <a:prstGeom prst="leftBrace">
            <a:avLst>
              <a:gd name="adj1" fmla="val 43996"/>
              <a:gd name="adj2" fmla="val 5441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1217" name="文本框 1216">
                <a:extLst>
                  <a:ext uri="{FF2B5EF4-FFF2-40B4-BE49-F238E27FC236}">
                    <a16:creationId xmlns:a16="http://schemas.microsoft.com/office/drawing/2014/main" id="{11949165-ECB0-8797-7DFA-9240488A8044}"/>
                  </a:ext>
                </a:extLst>
              </p:cNvPr>
              <p:cNvSpPr txBox="1"/>
              <p:nvPr/>
            </p:nvSpPr>
            <p:spPr>
              <a:xfrm>
                <a:off x="10644492" y="4313458"/>
                <a:ext cx="737184" cy="276999"/>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altLang="zh-CN" sz="1200" i="1" smtClean="0">
                              <a:solidFill>
                                <a:schemeClr val="tx1"/>
                              </a:solidFill>
                              <a:latin typeface="Cambria Math" panose="02040503050406030204" pitchFamily="18" charset="0"/>
                              <a:cs typeface="Times New Roman" panose="02020603050405020304" pitchFamily="18" charset="0"/>
                            </a:rPr>
                          </m:ctrlPr>
                        </m:sSubPr>
                        <m:e>
                          <m:r>
                            <a:rPr lang="en-US" altLang="zh-CN" sz="1200" i="1">
                              <a:solidFill>
                                <a:schemeClr val="tx1"/>
                              </a:solidFill>
                              <a:latin typeface="Cambria Math" panose="02040503050406030204" pitchFamily="18" charset="0"/>
                              <a:cs typeface="Times New Roman" panose="02020603050405020304" pitchFamily="18" charset="0"/>
                            </a:rPr>
                            <m:t>𝑦</m:t>
                          </m:r>
                        </m:e>
                        <m:sub>
                          <m:r>
                            <a:rPr lang="en-US" altLang="zh-CN" sz="1200" i="1">
                              <a:solidFill>
                                <a:schemeClr val="tx1"/>
                              </a:solidFill>
                              <a:latin typeface="Cambria Math" panose="02040503050406030204" pitchFamily="18" charset="0"/>
                              <a:cs typeface="Times New Roman" panose="02020603050405020304" pitchFamily="18" charset="0"/>
                            </a:rPr>
                            <m:t>𝑙</m:t>
                          </m:r>
                        </m:sub>
                      </m:sSub>
                      <m:sSub>
                        <m:sSubPr>
                          <m:ctrlPr>
                            <a:rPr lang="en-US" altLang="zh-CN" sz="1200" i="1">
                              <a:solidFill>
                                <a:schemeClr val="tx1"/>
                              </a:solidFill>
                              <a:latin typeface="Cambria Math" panose="02040503050406030204" pitchFamily="18" charset="0"/>
                              <a:cs typeface="Times New Roman" panose="02020603050405020304" pitchFamily="18" charset="0"/>
                            </a:rPr>
                          </m:ctrlPr>
                        </m:sSubPr>
                        <m:e>
                          <m:r>
                            <a:rPr lang="zh-CN" altLang="en-US" sz="1200" i="1" smtClean="0">
                              <a:solidFill>
                                <a:schemeClr val="tx1"/>
                              </a:solidFill>
                              <a:latin typeface="Cambria Math" panose="02040503050406030204" pitchFamily="18" charset="0"/>
                              <a:cs typeface="Times New Roman" panose="02020603050405020304" pitchFamily="18" charset="0"/>
                            </a:rPr>
                            <m:t>≠</m:t>
                          </m:r>
                          <m:r>
                            <a:rPr lang="en-US" altLang="zh-CN" sz="1200" i="1">
                              <a:solidFill>
                                <a:schemeClr val="tx1"/>
                              </a:solidFill>
                              <a:latin typeface="Cambria Math" panose="02040503050406030204" pitchFamily="18" charset="0"/>
                              <a:cs typeface="Times New Roman" panose="02020603050405020304" pitchFamily="18" charset="0"/>
                            </a:rPr>
                            <m:t>𝑦</m:t>
                          </m:r>
                        </m:e>
                        <m:sub>
                          <m:r>
                            <a:rPr lang="en-US" altLang="zh-CN" sz="1200" i="1">
                              <a:solidFill>
                                <a:schemeClr val="tx1"/>
                              </a:solidFill>
                              <a:latin typeface="Cambria Math" panose="02040503050406030204" pitchFamily="18" charset="0"/>
                              <a:cs typeface="Times New Roman" panose="02020603050405020304" pitchFamily="18" charset="0"/>
                            </a:rPr>
                            <m:t>𝑠</m:t>
                          </m:r>
                          <m:r>
                            <a:rPr lang="en-US" altLang="zh-CN" sz="1200" b="0" i="1" smtClean="0">
                              <a:solidFill>
                                <a:schemeClr val="tx1"/>
                              </a:solidFill>
                              <a:latin typeface="Cambria Math" panose="02040503050406030204" pitchFamily="18" charset="0"/>
                              <a:cs typeface="Times New Roman" panose="02020603050405020304" pitchFamily="18" charset="0"/>
                            </a:rPr>
                            <m:t> </m:t>
                          </m:r>
                        </m:sub>
                      </m:sSub>
                    </m:oMath>
                  </m:oMathPara>
                </a14:m>
                <a:endParaRPr lang="zh-CN" altLang="en-US" sz="1200" dirty="0">
                  <a:solidFill>
                    <a:srgbClr val="FF0000"/>
                  </a:solidFill>
                  <a:latin typeface="Times New Roman" panose="02020603050405020304" pitchFamily="18" charset="0"/>
                  <a:cs typeface="Times New Roman" panose="02020603050405020304" pitchFamily="18" charset="0"/>
                </a:endParaRPr>
              </a:p>
            </p:txBody>
          </p:sp>
        </mc:Choice>
        <mc:Fallback xmlns="">
          <p:sp>
            <p:nvSpPr>
              <p:cNvPr id="1217" name="文本框 1216">
                <a:extLst>
                  <a:ext uri="{FF2B5EF4-FFF2-40B4-BE49-F238E27FC236}">
                    <a16:creationId xmlns:a16="http://schemas.microsoft.com/office/drawing/2014/main" id="{11949165-ECB0-8797-7DFA-9240488A8044}"/>
                  </a:ext>
                </a:extLst>
              </p:cNvPr>
              <p:cNvSpPr txBox="1">
                <a:spLocks noRot="1" noChangeAspect="1" noMove="1" noResize="1" noEditPoints="1" noAdjustHandles="1" noChangeArrowheads="1" noChangeShapeType="1" noTextEdit="1"/>
              </p:cNvSpPr>
              <p:nvPr/>
            </p:nvSpPr>
            <p:spPr>
              <a:xfrm>
                <a:off x="10644492" y="4313458"/>
                <a:ext cx="737184" cy="276999"/>
              </a:xfrm>
              <a:prstGeom prst="rect">
                <a:avLst/>
              </a:prstGeom>
              <a:blipFill>
                <a:blip r:embed="rId12"/>
                <a:stretch>
                  <a:fillRect/>
                </a:stretch>
              </a:blipFill>
            </p:spPr>
            <p:txBody>
              <a:bodyPr/>
              <a:lstStyle/>
              <a:p>
                <a:r>
                  <a:rPr lang="zh-CN" altLang="en-US">
                    <a:noFill/>
                  </a:rPr>
                  <a:t> </a:t>
                </a:r>
              </a:p>
            </p:txBody>
          </p:sp>
        </mc:Fallback>
      </mc:AlternateContent>
      <p:sp>
        <p:nvSpPr>
          <p:cNvPr id="1218" name="椭圆 1217">
            <a:extLst>
              <a:ext uri="{FF2B5EF4-FFF2-40B4-BE49-F238E27FC236}">
                <a16:creationId xmlns:a16="http://schemas.microsoft.com/office/drawing/2014/main" id="{8F2B8CD9-9840-7A2F-1208-24F66FD93FCB}"/>
              </a:ext>
            </a:extLst>
          </p:cNvPr>
          <p:cNvSpPr/>
          <p:nvPr/>
        </p:nvSpPr>
        <p:spPr>
          <a:xfrm>
            <a:off x="10453205" y="5055014"/>
            <a:ext cx="142103" cy="142969"/>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19" name="文本框 1218">
            <a:extLst>
              <a:ext uri="{FF2B5EF4-FFF2-40B4-BE49-F238E27FC236}">
                <a16:creationId xmlns:a16="http://schemas.microsoft.com/office/drawing/2014/main" id="{3BAEA9A6-72C7-FA78-A141-A55ACCEC92B4}"/>
              </a:ext>
            </a:extLst>
          </p:cNvPr>
          <p:cNvSpPr txBox="1"/>
          <p:nvPr/>
        </p:nvSpPr>
        <p:spPr>
          <a:xfrm>
            <a:off x="10385074" y="4982084"/>
            <a:ext cx="261610"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4</a:t>
            </a:r>
            <a:endParaRPr lang="zh-CN" altLang="en-US" sz="1200" dirty="0">
              <a:latin typeface="Times New Roman" panose="02020603050405020304" pitchFamily="18" charset="0"/>
              <a:cs typeface="Times New Roman" panose="02020603050405020304" pitchFamily="18" charset="0"/>
            </a:endParaRPr>
          </a:p>
        </p:txBody>
      </p:sp>
      <p:sp>
        <p:nvSpPr>
          <p:cNvPr id="1220" name="椭圆 1219">
            <a:extLst>
              <a:ext uri="{FF2B5EF4-FFF2-40B4-BE49-F238E27FC236}">
                <a16:creationId xmlns:a16="http://schemas.microsoft.com/office/drawing/2014/main" id="{5CD2FFDE-800A-B10C-9CFF-F9B136536082}"/>
              </a:ext>
            </a:extLst>
          </p:cNvPr>
          <p:cNvSpPr/>
          <p:nvPr/>
        </p:nvSpPr>
        <p:spPr>
          <a:xfrm>
            <a:off x="10467748" y="4182751"/>
            <a:ext cx="142103" cy="142969"/>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21" name="文本框 1220">
            <a:extLst>
              <a:ext uri="{FF2B5EF4-FFF2-40B4-BE49-F238E27FC236}">
                <a16:creationId xmlns:a16="http://schemas.microsoft.com/office/drawing/2014/main" id="{16039CD8-3371-AFA3-5BC6-A8CD9D0BB2ED}"/>
              </a:ext>
            </a:extLst>
          </p:cNvPr>
          <p:cNvSpPr txBox="1"/>
          <p:nvPr/>
        </p:nvSpPr>
        <p:spPr>
          <a:xfrm>
            <a:off x="10412143" y="4109821"/>
            <a:ext cx="261610"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1</a:t>
            </a:r>
            <a:endParaRPr lang="zh-CN" altLang="en-US" sz="1200" dirty="0">
              <a:latin typeface="Times New Roman" panose="02020603050405020304" pitchFamily="18" charset="0"/>
              <a:cs typeface="Times New Roman" panose="02020603050405020304" pitchFamily="18" charset="0"/>
            </a:endParaRPr>
          </a:p>
        </p:txBody>
      </p:sp>
      <p:sp>
        <p:nvSpPr>
          <p:cNvPr id="1222" name="椭圆 1221">
            <a:extLst>
              <a:ext uri="{FF2B5EF4-FFF2-40B4-BE49-F238E27FC236}">
                <a16:creationId xmlns:a16="http://schemas.microsoft.com/office/drawing/2014/main" id="{509A2283-91EE-EE54-6D10-72252CA3C503}"/>
              </a:ext>
            </a:extLst>
          </p:cNvPr>
          <p:cNvSpPr/>
          <p:nvPr/>
        </p:nvSpPr>
        <p:spPr>
          <a:xfrm>
            <a:off x="10480104" y="4413780"/>
            <a:ext cx="142103" cy="142969"/>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23" name="文本框 1222">
            <a:extLst>
              <a:ext uri="{FF2B5EF4-FFF2-40B4-BE49-F238E27FC236}">
                <a16:creationId xmlns:a16="http://schemas.microsoft.com/office/drawing/2014/main" id="{ABC41320-7BF0-18EB-9A8C-872EE0A3A950}"/>
              </a:ext>
            </a:extLst>
          </p:cNvPr>
          <p:cNvSpPr txBox="1"/>
          <p:nvPr/>
        </p:nvSpPr>
        <p:spPr>
          <a:xfrm>
            <a:off x="10424499" y="4340850"/>
            <a:ext cx="261610"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2</a:t>
            </a:r>
            <a:endParaRPr lang="zh-CN" altLang="en-US" sz="1200" dirty="0">
              <a:latin typeface="Times New Roman" panose="02020603050405020304" pitchFamily="18" charset="0"/>
              <a:cs typeface="Times New Roman" panose="02020603050405020304" pitchFamily="18" charset="0"/>
            </a:endParaRPr>
          </a:p>
        </p:txBody>
      </p:sp>
      <p:sp>
        <p:nvSpPr>
          <p:cNvPr id="1230" name="椭圆 1229">
            <a:extLst>
              <a:ext uri="{FF2B5EF4-FFF2-40B4-BE49-F238E27FC236}">
                <a16:creationId xmlns:a16="http://schemas.microsoft.com/office/drawing/2014/main" id="{BD70CB61-AFF9-3DA3-5D2C-17E6D364E50D}"/>
              </a:ext>
            </a:extLst>
          </p:cNvPr>
          <p:cNvSpPr/>
          <p:nvPr/>
        </p:nvSpPr>
        <p:spPr>
          <a:xfrm>
            <a:off x="10451146" y="4828502"/>
            <a:ext cx="142103" cy="142969"/>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31" name="文本框 1230">
            <a:extLst>
              <a:ext uri="{FF2B5EF4-FFF2-40B4-BE49-F238E27FC236}">
                <a16:creationId xmlns:a16="http://schemas.microsoft.com/office/drawing/2014/main" id="{349DC774-94B9-6133-356E-6961A51BE63F}"/>
              </a:ext>
            </a:extLst>
          </p:cNvPr>
          <p:cNvSpPr txBox="1"/>
          <p:nvPr/>
        </p:nvSpPr>
        <p:spPr>
          <a:xfrm>
            <a:off x="10395541" y="4755572"/>
            <a:ext cx="261610"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3</a:t>
            </a:r>
            <a:endParaRPr lang="zh-CN" altLang="en-US" sz="1200" dirty="0">
              <a:latin typeface="Times New Roman" panose="02020603050405020304" pitchFamily="18" charset="0"/>
              <a:cs typeface="Times New Roman" panose="02020603050405020304" pitchFamily="18" charset="0"/>
            </a:endParaRPr>
          </a:p>
        </p:txBody>
      </p:sp>
      <p:cxnSp>
        <p:nvCxnSpPr>
          <p:cNvPr id="1233" name="直接箭头连接符 1232">
            <a:extLst>
              <a:ext uri="{FF2B5EF4-FFF2-40B4-BE49-F238E27FC236}">
                <a16:creationId xmlns:a16="http://schemas.microsoft.com/office/drawing/2014/main" id="{1FDA9434-0189-0B11-84A9-D0B01D84B736}"/>
              </a:ext>
            </a:extLst>
          </p:cNvPr>
          <p:cNvCxnSpPr>
            <a:cxnSpLocks/>
          </p:cNvCxnSpPr>
          <p:nvPr/>
        </p:nvCxnSpPr>
        <p:spPr>
          <a:xfrm>
            <a:off x="10787601" y="4917825"/>
            <a:ext cx="562232" cy="0"/>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1236" name="文本框 1235">
                <a:extLst>
                  <a:ext uri="{FF2B5EF4-FFF2-40B4-BE49-F238E27FC236}">
                    <a16:creationId xmlns:a16="http://schemas.microsoft.com/office/drawing/2014/main" id="{B06D0987-83EC-5941-D6FC-6F838492DCE9}"/>
                  </a:ext>
                </a:extLst>
              </p:cNvPr>
              <p:cNvSpPr txBox="1"/>
              <p:nvPr/>
            </p:nvSpPr>
            <p:spPr>
              <a:xfrm>
                <a:off x="11264834" y="4714755"/>
                <a:ext cx="447045" cy="2769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200" i="1" smtClean="0">
                              <a:solidFill>
                                <a:schemeClr val="tx1"/>
                              </a:solidFill>
                              <a:latin typeface="Cambria Math" panose="02040503050406030204" pitchFamily="18" charset="0"/>
                              <a:cs typeface="Times New Roman" panose="02020603050405020304" pitchFamily="18" charset="0"/>
                            </a:rPr>
                          </m:ctrlPr>
                        </m:sSubPr>
                        <m:e>
                          <m:r>
                            <a:rPr lang="en-US" altLang="zh-CN" sz="1200" b="0" i="1" smtClean="0">
                              <a:solidFill>
                                <a:schemeClr val="tx1"/>
                              </a:solidFill>
                              <a:latin typeface="Cambria Math" panose="02040503050406030204" pitchFamily="18" charset="0"/>
                              <a:cs typeface="Times New Roman" panose="02020603050405020304" pitchFamily="18" charset="0"/>
                            </a:rPr>
                            <m:t> </m:t>
                          </m:r>
                          <m:r>
                            <a:rPr lang="en-US" altLang="zh-CN" sz="1200" b="0" i="1" smtClean="0">
                              <a:solidFill>
                                <a:schemeClr val="tx1"/>
                              </a:solidFill>
                              <a:latin typeface="Cambria Math" panose="02040503050406030204" pitchFamily="18" charset="0"/>
                              <a:cs typeface="Times New Roman" panose="02020603050405020304" pitchFamily="18" charset="0"/>
                            </a:rPr>
                            <m:t>𝑝</m:t>
                          </m:r>
                        </m:e>
                        <m:sub>
                          <m:r>
                            <a:rPr lang="en-US" altLang="zh-CN" sz="1200" i="1">
                              <a:solidFill>
                                <a:schemeClr val="tx1"/>
                              </a:solidFill>
                              <a:latin typeface="Cambria Math" panose="02040503050406030204" pitchFamily="18" charset="0"/>
                              <a:cs typeface="Times New Roman" panose="02020603050405020304" pitchFamily="18" charset="0"/>
                            </a:rPr>
                            <m:t>𝑠</m:t>
                          </m:r>
                        </m:sub>
                      </m:sSub>
                      <m:r>
                        <a:rPr lang="en-US" altLang="zh-CN" sz="1200" b="0" i="0" smtClean="0">
                          <a:solidFill>
                            <a:schemeClr val="tx1"/>
                          </a:solidFill>
                          <a:latin typeface="Cambria Math" panose="02040503050406030204" pitchFamily="18" charset="0"/>
                          <a:cs typeface="Times New Roman" panose="02020603050405020304" pitchFamily="18" charset="0"/>
                        </a:rPr>
                        <m:t> </m:t>
                      </m:r>
                    </m:oMath>
                  </m:oMathPara>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1236" name="文本框 1235">
                <a:extLst>
                  <a:ext uri="{FF2B5EF4-FFF2-40B4-BE49-F238E27FC236}">
                    <a16:creationId xmlns:a16="http://schemas.microsoft.com/office/drawing/2014/main" id="{B06D0987-83EC-5941-D6FC-6F838492DCE9}"/>
                  </a:ext>
                </a:extLst>
              </p:cNvPr>
              <p:cNvSpPr txBox="1">
                <a:spLocks noRot="1" noChangeAspect="1" noMove="1" noResize="1" noEditPoints="1" noAdjustHandles="1" noChangeArrowheads="1" noChangeShapeType="1" noTextEdit="1"/>
              </p:cNvSpPr>
              <p:nvPr/>
            </p:nvSpPr>
            <p:spPr>
              <a:xfrm>
                <a:off x="11264834" y="4714755"/>
                <a:ext cx="447045" cy="276999"/>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39" name="文本框 1238">
                <a:extLst>
                  <a:ext uri="{FF2B5EF4-FFF2-40B4-BE49-F238E27FC236}">
                    <a16:creationId xmlns:a16="http://schemas.microsoft.com/office/drawing/2014/main" id="{890D0321-FEBE-39E7-F983-A47CDF754ACF}"/>
                  </a:ext>
                </a:extLst>
              </p:cNvPr>
              <p:cNvSpPr txBox="1"/>
              <p:nvPr/>
            </p:nvSpPr>
            <p:spPr>
              <a:xfrm>
                <a:off x="10552279" y="4982084"/>
                <a:ext cx="331864" cy="276999"/>
              </a:xfrm>
              <a:prstGeom prst="rect">
                <a:avLst/>
              </a:prstGeom>
              <a:noFill/>
            </p:spPr>
            <p:txBody>
              <a:bodyPr wrap="square" rtlCol="0">
                <a:spAutoFit/>
              </a:bodyPr>
              <a:lstStyle/>
              <a:p>
                <a:pPr algn="ctr"/>
                <a14:m>
                  <m:oMathPara xmlns:m="http://schemas.openxmlformats.org/officeDocument/2006/math">
                    <m:oMathParaPr>
                      <m:jc m:val="left"/>
                    </m:oMathParaPr>
                    <m:oMath xmlns:m="http://schemas.openxmlformats.org/officeDocument/2006/math">
                      <m:sSub>
                        <m:sSubPr>
                          <m:ctrlPr>
                            <a:rPr lang="en-US" altLang="zh-CN" sz="1200" i="1" smtClean="0">
                              <a:solidFill>
                                <a:schemeClr val="tx1"/>
                              </a:solidFill>
                              <a:latin typeface="Cambria Math" panose="02040503050406030204" pitchFamily="18" charset="0"/>
                              <a:cs typeface="Times New Roman" panose="02020603050405020304" pitchFamily="18" charset="0"/>
                            </a:rPr>
                          </m:ctrlPr>
                        </m:sSubPr>
                        <m:e>
                          <m:r>
                            <a:rPr lang="en-US" altLang="zh-CN" sz="1200" b="0" i="1" smtClean="0">
                              <a:solidFill>
                                <a:schemeClr val="tx1"/>
                              </a:solidFill>
                              <a:latin typeface="Cambria Math" panose="02040503050406030204" pitchFamily="18" charset="0"/>
                              <a:cs typeface="Times New Roman" panose="02020603050405020304" pitchFamily="18" charset="0"/>
                            </a:rPr>
                            <m:t>𝑝</m:t>
                          </m:r>
                        </m:e>
                        <m:sub>
                          <m:r>
                            <a:rPr lang="en-US" altLang="zh-CN" sz="1200" i="1">
                              <a:solidFill>
                                <a:schemeClr val="tx1"/>
                              </a:solidFill>
                              <a:latin typeface="Cambria Math" panose="02040503050406030204" pitchFamily="18" charset="0"/>
                              <a:cs typeface="Times New Roman" panose="02020603050405020304" pitchFamily="18" charset="0"/>
                            </a:rPr>
                            <m:t>𝑙</m:t>
                          </m:r>
                        </m:sub>
                      </m:sSub>
                    </m:oMath>
                  </m:oMathPara>
                </a14:m>
                <a:endParaRPr lang="zh-CN" altLang="en-US" sz="12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1239" name="文本框 1238">
                <a:extLst>
                  <a:ext uri="{FF2B5EF4-FFF2-40B4-BE49-F238E27FC236}">
                    <a16:creationId xmlns:a16="http://schemas.microsoft.com/office/drawing/2014/main" id="{890D0321-FEBE-39E7-F983-A47CDF754ACF}"/>
                  </a:ext>
                </a:extLst>
              </p:cNvPr>
              <p:cNvSpPr txBox="1">
                <a:spLocks noRot="1" noChangeAspect="1" noMove="1" noResize="1" noEditPoints="1" noAdjustHandles="1" noChangeArrowheads="1" noChangeShapeType="1" noTextEdit="1"/>
              </p:cNvSpPr>
              <p:nvPr/>
            </p:nvSpPr>
            <p:spPr>
              <a:xfrm>
                <a:off x="10552279" y="4982084"/>
                <a:ext cx="331864" cy="276999"/>
              </a:xfrm>
              <a:prstGeom prst="rect">
                <a:avLst/>
              </a:prstGeom>
              <a:blipFill>
                <a:blip r:embed="rId14"/>
                <a:stretch>
                  <a:fillRect/>
                </a:stretch>
              </a:blipFill>
            </p:spPr>
            <p:txBody>
              <a:bodyPr/>
              <a:lstStyle/>
              <a:p>
                <a:r>
                  <a:rPr lang="zh-CN" altLang="en-US">
                    <a:noFill/>
                  </a:rPr>
                  <a:t> </a:t>
                </a:r>
              </a:p>
            </p:txBody>
          </p:sp>
        </mc:Fallback>
      </mc:AlternateContent>
      <p:cxnSp>
        <p:nvCxnSpPr>
          <p:cNvPr id="1240" name="直接箭头连接符 1239">
            <a:extLst>
              <a:ext uri="{FF2B5EF4-FFF2-40B4-BE49-F238E27FC236}">
                <a16:creationId xmlns:a16="http://schemas.microsoft.com/office/drawing/2014/main" id="{4232FE61-92D3-3195-6D1D-4098A7E952BE}"/>
              </a:ext>
            </a:extLst>
          </p:cNvPr>
          <p:cNvCxnSpPr>
            <a:cxnSpLocks/>
          </p:cNvCxnSpPr>
          <p:nvPr/>
        </p:nvCxnSpPr>
        <p:spPr>
          <a:xfrm>
            <a:off x="10785543" y="5177257"/>
            <a:ext cx="582825" cy="0"/>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1242" name="文本框 1241">
                <a:extLst>
                  <a:ext uri="{FF2B5EF4-FFF2-40B4-BE49-F238E27FC236}">
                    <a16:creationId xmlns:a16="http://schemas.microsoft.com/office/drawing/2014/main" id="{962EF630-74D6-D072-22D7-DECD8112DE66}"/>
                  </a:ext>
                </a:extLst>
              </p:cNvPr>
              <p:cNvSpPr txBox="1"/>
              <p:nvPr/>
            </p:nvSpPr>
            <p:spPr>
              <a:xfrm>
                <a:off x="11274623" y="4973936"/>
                <a:ext cx="447045" cy="2769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200" i="1" smtClean="0">
                              <a:solidFill>
                                <a:schemeClr val="tx1"/>
                              </a:solidFill>
                              <a:latin typeface="Cambria Math" panose="02040503050406030204" pitchFamily="18" charset="0"/>
                              <a:cs typeface="Times New Roman" panose="02020603050405020304" pitchFamily="18" charset="0"/>
                            </a:rPr>
                          </m:ctrlPr>
                        </m:sSubPr>
                        <m:e>
                          <m:r>
                            <a:rPr lang="en-US" altLang="zh-CN" sz="1200" b="0" i="1" smtClean="0">
                              <a:solidFill>
                                <a:schemeClr val="tx1"/>
                              </a:solidFill>
                              <a:latin typeface="Cambria Math" panose="02040503050406030204" pitchFamily="18" charset="0"/>
                              <a:cs typeface="Times New Roman" panose="02020603050405020304" pitchFamily="18" charset="0"/>
                            </a:rPr>
                            <m:t> </m:t>
                          </m:r>
                          <m:r>
                            <a:rPr lang="en-US" altLang="zh-CN" sz="1200" b="0" i="1" smtClean="0">
                              <a:solidFill>
                                <a:schemeClr val="tx1"/>
                              </a:solidFill>
                              <a:latin typeface="Cambria Math" panose="02040503050406030204" pitchFamily="18" charset="0"/>
                              <a:cs typeface="Times New Roman" panose="02020603050405020304" pitchFamily="18" charset="0"/>
                            </a:rPr>
                            <m:t>𝑝</m:t>
                          </m:r>
                        </m:e>
                        <m:sub>
                          <m:r>
                            <a:rPr lang="en-US" altLang="zh-CN" sz="1200" i="1">
                              <a:solidFill>
                                <a:schemeClr val="tx1"/>
                              </a:solidFill>
                              <a:latin typeface="Cambria Math" panose="02040503050406030204" pitchFamily="18" charset="0"/>
                              <a:cs typeface="Times New Roman" panose="02020603050405020304" pitchFamily="18" charset="0"/>
                            </a:rPr>
                            <m:t>𝑠</m:t>
                          </m:r>
                        </m:sub>
                      </m:sSub>
                      <m:r>
                        <a:rPr lang="en-US" altLang="zh-CN" sz="1200" b="0" i="0" smtClean="0">
                          <a:solidFill>
                            <a:schemeClr val="tx1"/>
                          </a:solidFill>
                          <a:latin typeface="Cambria Math" panose="02040503050406030204" pitchFamily="18" charset="0"/>
                          <a:cs typeface="Times New Roman" panose="02020603050405020304" pitchFamily="18" charset="0"/>
                        </a:rPr>
                        <m:t> </m:t>
                      </m:r>
                    </m:oMath>
                  </m:oMathPara>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1242" name="文本框 1241">
                <a:extLst>
                  <a:ext uri="{FF2B5EF4-FFF2-40B4-BE49-F238E27FC236}">
                    <a16:creationId xmlns:a16="http://schemas.microsoft.com/office/drawing/2014/main" id="{962EF630-74D6-D072-22D7-DECD8112DE66}"/>
                  </a:ext>
                </a:extLst>
              </p:cNvPr>
              <p:cNvSpPr txBox="1">
                <a:spLocks noRot="1" noChangeAspect="1" noMove="1" noResize="1" noEditPoints="1" noAdjustHandles="1" noChangeArrowheads="1" noChangeShapeType="1" noTextEdit="1"/>
              </p:cNvSpPr>
              <p:nvPr/>
            </p:nvSpPr>
            <p:spPr>
              <a:xfrm>
                <a:off x="11274623" y="4973936"/>
                <a:ext cx="447045" cy="276999"/>
              </a:xfrm>
              <a:prstGeom prst="rect">
                <a:avLst/>
              </a:prstGeom>
              <a:blipFill>
                <a:blip r:embed="rId15"/>
                <a:stretch>
                  <a:fillRect/>
                </a:stretch>
              </a:blipFill>
            </p:spPr>
            <p:txBody>
              <a:bodyPr/>
              <a:lstStyle/>
              <a:p>
                <a:r>
                  <a:rPr lang="zh-CN" altLang="en-US">
                    <a:noFill/>
                  </a:rPr>
                  <a:t> </a:t>
                </a:r>
              </a:p>
            </p:txBody>
          </p:sp>
        </mc:Fallback>
      </mc:AlternateContent>
      <p:sp>
        <p:nvSpPr>
          <p:cNvPr id="1254" name="椭圆 1253">
            <a:extLst>
              <a:ext uri="{FF2B5EF4-FFF2-40B4-BE49-F238E27FC236}">
                <a16:creationId xmlns:a16="http://schemas.microsoft.com/office/drawing/2014/main" id="{FB91944B-8357-1BB3-3C06-CB2927368A1A}"/>
              </a:ext>
            </a:extLst>
          </p:cNvPr>
          <p:cNvSpPr/>
          <p:nvPr/>
        </p:nvSpPr>
        <p:spPr>
          <a:xfrm>
            <a:off x="215413" y="2017422"/>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255" name="文本框 1254">
            <a:extLst>
              <a:ext uri="{FF2B5EF4-FFF2-40B4-BE49-F238E27FC236}">
                <a16:creationId xmlns:a16="http://schemas.microsoft.com/office/drawing/2014/main" id="{AB809DD7-899F-118D-4754-BD73429751FE}"/>
              </a:ext>
            </a:extLst>
          </p:cNvPr>
          <p:cNvSpPr txBox="1"/>
          <p:nvPr/>
        </p:nvSpPr>
        <p:spPr>
          <a:xfrm>
            <a:off x="136013" y="1947884"/>
            <a:ext cx="292068" cy="276999"/>
          </a:xfrm>
          <a:prstGeom prst="rect">
            <a:avLst/>
          </a:prstGeom>
          <a:noFill/>
        </p:spPr>
        <p:txBody>
          <a:bodyPr wrap="non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sp>
        <p:nvSpPr>
          <p:cNvPr id="1256" name="椭圆 1255">
            <a:extLst>
              <a:ext uri="{FF2B5EF4-FFF2-40B4-BE49-F238E27FC236}">
                <a16:creationId xmlns:a16="http://schemas.microsoft.com/office/drawing/2014/main" id="{A6B2385A-2130-9A37-9A6C-10F8584FEA3F}"/>
              </a:ext>
            </a:extLst>
          </p:cNvPr>
          <p:cNvSpPr/>
          <p:nvPr/>
        </p:nvSpPr>
        <p:spPr>
          <a:xfrm>
            <a:off x="382317" y="2020196"/>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1257" name="文本框 1256">
            <a:extLst>
              <a:ext uri="{FF2B5EF4-FFF2-40B4-BE49-F238E27FC236}">
                <a16:creationId xmlns:a16="http://schemas.microsoft.com/office/drawing/2014/main" id="{25F2B31D-EC9E-F516-82EF-A8976D2FEF44}"/>
              </a:ext>
            </a:extLst>
          </p:cNvPr>
          <p:cNvSpPr txBox="1"/>
          <p:nvPr/>
        </p:nvSpPr>
        <p:spPr>
          <a:xfrm flipH="1">
            <a:off x="312208" y="1917532"/>
            <a:ext cx="227765" cy="307777"/>
          </a:xfrm>
          <a:prstGeom prst="rect">
            <a:avLst/>
          </a:prstGeom>
          <a:noFill/>
        </p:spPr>
        <p:txBody>
          <a:bodyPr wrap="square" rtlCol="0">
            <a:spAutoFit/>
          </a:bodyPr>
          <a:lstStyle/>
          <a:p>
            <a:r>
              <a:rPr lang="en-US" altLang="zh-CN" sz="1400" b="1" dirty="0"/>
              <a:t>-</a:t>
            </a:r>
            <a:endParaRPr lang="zh-CN" altLang="en-US" sz="1400" b="1" dirty="0"/>
          </a:p>
        </p:txBody>
      </p:sp>
      <p:sp>
        <p:nvSpPr>
          <p:cNvPr id="1261" name="文本框 1260">
            <a:extLst>
              <a:ext uri="{FF2B5EF4-FFF2-40B4-BE49-F238E27FC236}">
                <a16:creationId xmlns:a16="http://schemas.microsoft.com/office/drawing/2014/main" id="{DAB8D92C-BAD2-AB14-AB1D-60DC2F1CF96C}"/>
              </a:ext>
            </a:extLst>
          </p:cNvPr>
          <p:cNvSpPr txBox="1"/>
          <p:nvPr/>
        </p:nvSpPr>
        <p:spPr>
          <a:xfrm>
            <a:off x="452054" y="1957013"/>
            <a:ext cx="2244964"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Labeled (Positive or n</a:t>
            </a:r>
            <a:r>
              <a:rPr lang="zh-CN" altLang="en-US" sz="1200" dirty="0">
                <a:latin typeface="Times New Roman" panose="02020603050405020304" pitchFamily="18" charset="0"/>
                <a:cs typeface="Times New Roman" panose="02020603050405020304" pitchFamily="18" charset="0"/>
              </a:rPr>
              <a:t>egative</a:t>
            </a:r>
            <a:r>
              <a:rPr lang="en-US" altLang="zh-CN" sz="1200" dirty="0">
                <a:latin typeface="Times New Roman" panose="02020603050405020304" pitchFamily="18" charset="0"/>
                <a:cs typeface="Times New Roman" panose="02020603050405020304" pitchFamily="18" charset="0"/>
              </a:rPr>
              <a:t>)</a:t>
            </a:r>
            <a:endParaRPr lang="zh-CN" altLang="en-US" sz="1200" dirty="0">
              <a:latin typeface="Times New Roman" panose="02020603050405020304" pitchFamily="18" charset="0"/>
              <a:cs typeface="Times New Roman" panose="02020603050405020304" pitchFamily="18" charset="0"/>
            </a:endParaRPr>
          </a:p>
        </p:txBody>
      </p:sp>
      <p:sp>
        <p:nvSpPr>
          <p:cNvPr id="26" name="矩形 25">
            <a:extLst>
              <a:ext uri="{FF2B5EF4-FFF2-40B4-BE49-F238E27FC236}">
                <a16:creationId xmlns:a16="http://schemas.microsoft.com/office/drawing/2014/main" id="{AA4174E1-673C-6FFD-2B24-4C0A4F4C8E1D}"/>
              </a:ext>
            </a:extLst>
          </p:cNvPr>
          <p:cNvSpPr/>
          <p:nvPr/>
        </p:nvSpPr>
        <p:spPr>
          <a:xfrm>
            <a:off x="116407" y="1933769"/>
            <a:ext cx="2309198" cy="461664"/>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文本框 33">
            <a:extLst>
              <a:ext uri="{FF2B5EF4-FFF2-40B4-BE49-F238E27FC236}">
                <a16:creationId xmlns:a16="http://schemas.microsoft.com/office/drawing/2014/main" id="{5C26D42C-6A8E-04FE-3F51-5E88B2B22AE1}"/>
              </a:ext>
            </a:extLst>
          </p:cNvPr>
          <p:cNvSpPr txBox="1"/>
          <p:nvPr/>
        </p:nvSpPr>
        <p:spPr>
          <a:xfrm>
            <a:off x="6065385" y="1095314"/>
            <a:ext cx="242374" cy="246221"/>
          </a:xfrm>
          <a:prstGeom prst="rect">
            <a:avLst/>
          </a:prstGeom>
          <a:noFill/>
        </p:spPr>
        <p:txBody>
          <a:bodyPr wrap="none" rtlCol="0">
            <a:spAutoFit/>
          </a:bodyPr>
          <a:lstStyle/>
          <a:p>
            <a:r>
              <a:rPr lang="en-US" altLang="zh-CN" sz="1000" dirty="0">
                <a:latin typeface="Times New Roman" panose="02020603050405020304" pitchFamily="18" charset="0"/>
                <a:cs typeface="Times New Roman" panose="02020603050405020304" pitchFamily="18" charset="0"/>
              </a:rPr>
              <a:t>?</a:t>
            </a:r>
            <a:endParaRPr lang="zh-CN" altLang="en-US" sz="1000" dirty="0">
              <a:latin typeface="Times New Roman" panose="02020603050405020304" pitchFamily="18" charset="0"/>
              <a:cs typeface="Times New Roman" panose="02020603050405020304" pitchFamily="18" charset="0"/>
            </a:endParaRPr>
          </a:p>
        </p:txBody>
      </p:sp>
      <p:sp>
        <p:nvSpPr>
          <p:cNvPr id="36" name="椭圆 35">
            <a:extLst>
              <a:ext uri="{FF2B5EF4-FFF2-40B4-BE49-F238E27FC236}">
                <a16:creationId xmlns:a16="http://schemas.microsoft.com/office/drawing/2014/main" id="{4470017C-5857-994C-A3D8-6EB70873788B}"/>
              </a:ext>
            </a:extLst>
          </p:cNvPr>
          <p:cNvSpPr/>
          <p:nvPr/>
        </p:nvSpPr>
        <p:spPr>
          <a:xfrm>
            <a:off x="376999" y="2185528"/>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899" name="椭圆 898">
            <a:extLst>
              <a:ext uri="{FF2B5EF4-FFF2-40B4-BE49-F238E27FC236}">
                <a16:creationId xmlns:a16="http://schemas.microsoft.com/office/drawing/2014/main" id="{395BF33E-03EC-B2A4-FAFA-EBBCEE1D9C32}"/>
              </a:ext>
            </a:extLst>
          </p:cNvPr>
          <p:cNvSpPr/>
          <p:nvPr/>
        </p:nvSpPr>
        <p:spPr>
          <a:xfrm>
            <a:off x="210524" y="2181670"/>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900" name="文本框 899">
            <a:extLst>
              <a:ext uri="{FF2B5EF4-FFF2-40B4-BE49-F238E27FC236}">
                <a16:creationId xmlns:a16="http://schemas.microsoft.com/office/drawing/2014/main" id="{CF501EB7-31D6-41A9-146F-484ED02422E5}"/>
              </a:ext>
            </a:extLst>
          </p:cNvPr>
          <p:cNvSpPr txBox="1"/>
          <p:nvPr/>
        </p:nvSpPr>
        <p:spPr>
          <a:xfrm>
            <a:off x="449162" y="2119076"/>
            <a:ext cx="2244964"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Unlabeled </a:t>
            </a:r>
            <a:endParaRPr lang="zh-CN" altLang="en-US" sz="1200" dirty="0">
              <a:latin typeface="Times New Roman" panose="02020603050405020304" pitchFamily="18" charset="0"/>
              <a:cs typeface="Times New Roman" panose="02020603050405020304" pitchFamily="18" charset="0"/>
            </a:endParaRPr>
          </a:p>
        </p:txBody>
      </p:sp>
      <p:sp>
        <p:nvSpPr>
          <p:cNvPr id="909" name="文本框 908">
            <a:extLst>
              <a:ext uri="{FF2B5EF4-FFF2-40B4-BE49-F238E27FC236}">
                <a16:creationId xmlns:a16="http://schemas.microsoft.com/office/drawing/2014/main" id="{22428365-AE30-C096-2158-044FCFAC7FC3}"/>
              </a:ext>
            </a:extLst>
          </p:cNvPr>
          <p:cNvSpPr txBox="1"/>
          <p:nvPr/>
        </p:nvSpPr>
        <p:spPr>
          <a:xfrm>
            <a:off x="2347930" y="3268090"/>
            <a:ext cx="242374" cy="246221"/>
          </a:xfrm>
          <a:prstGeom prst="rect">
            <a:avLst/>
          </a:prstGeom>
          <a:noFill/>
        </p:spPr>
        <p:txBody>
          <a:bodyPr wrap="none" rtlCol="0">
            <a:spAutoFit/>
          </a:bodyPr>
          <a:lstStyle/>
          <a:p>
            <a:r>
              <a:rPr lang="en-US" altLang="zh-CN" sz="1000" dirty="0">
                <a:latin typeface="Times New Roman" panose="02020603050405020304" pitchFamily="18" charset="0"/>
                <a:cs typeface="Times New Roman" panose="02020603050405020304" pitchFamily="18" charset="0"/>
              </a:rPr>
              <a:t>?</a:t>
            </a:r>
            <a:endParaRPr lang="zh-CN" altLang="en-US" sz="1000" dirty="0">
              <a:latin typeface="Times New Roman" panose="02020603050405020304" pitchFamily="18" charset="0"/>
              <a:cs typeface="Times New Roman" panose="02020603050405020304" pitchFamily="18" charset="0"/>
            </a:endParaRPr>
          </a:p>
        </p:txBody>
      </p:sp>
      <p:pic>
        <p:nvPicPr>
          <p:cNvPr id="346" name="图片 345">
            <a:extLst>
              <a:ext uri="{FF2B5EF4-FFF2-40B4-BE49-F238E27FC236}">
                <a16:creationId xmlns:a16="http://schemas.microsoft.com/office/drawing/2014/main" id="{39510E7D-3D52-8AAC-E37C-9DB25F08215F}"/>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rot="16200000">
            <a:off x="5292566" y="2880335"/>
            <a:ext cx="210591" cy="969828"/>
          </a:xfrm>
          <a:prstGeom prst="rect">
            <a:avLst/>
          </a:prstGeom>
        </p:spPr>
      </p:pic>
      <p:pic>
        <p:nvPicPr>
          <p:cNvPr id="376" name="图片 375">
            <a:extLst>
              <a:ext uri="{FF2B5EF4-FFF2-40B4-BE49-F238E27FC236}">
                <a16:creationId xmlns:a16="http://schemas.microsoft.com/office/drawing/2014/main" id="{E15C8A95-FFD4-3B0D-E7B9-06837620ECDB}"/>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rot="16200000">
            <a:off x="5298596" y="4214948"/>
            <a:ext cx="210591" cy="980911"/>
          </a:xfrm>
          <a:prstGeom prst="rect">
            <a:avLst/>
          </a:prstGeom>
        </p:spPr>
      </p:pic>
      <p:pic>
        <p:nvPicPr>
          <p:cNvPr id="379" name="图片 378">
            <a:extLst>
              <a:ext uri="{FF2B5EF4-FFF2-40B4-BE49-F238E27FC236}">
                <a16:creationId xmlns:a16="http://schemas.microsoft.com/office/drawing/2014/main" id="{A33EB80D-E032-9974-C798-C288630980BA}"/>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rot="16200000">
            <a:off x="5298754" y="3543696"/>
            <a:ext cx="210591" cy="969828"/>
          </a:xfrm>
          <a:prstGeom prst="rect">
            <a:avLst/>
          </a:prstGeom>
        </p:spPr>
      </p:pic>
      <p:pic>
        <p:nvPicPr>
          <p:cNvPr id="1268" name="图片 1267">
            <a:extLst>
              <a:ext uri="{FF2B5EF4-FFF2-40B4-BE49-F238E27FC236}">
                <a16:creationId xmlns:a16="http://schemas.microsoft.com/office/drawing/2014/main" id="{3ED3FA9F-6CF4-4642-BE02-0D007B5D5C7A}"/>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8659273" y="3067531"/>
            <a:ext cx="545702" cy="545702"/>
          </a:xfrm>
          <a:prstGeom prst="rect">
            <a:avLst/>
          </a:prstGeom>
        </p:spPr>
      </p:pic>
      <p:cxnSp>
        <p:nvCxnSpPr>
          <p:cNvPr id="1272" name="直接箭头连接符 1271">
            <a:extLst>
              <a:ext uri="{FF2B5EF4-FFF2-40B4-BE49-F238E27FC236}">
                <a16:creationId xmlns:a16="http://schemas.microsoft.com/office/drawing/2014/main" id="{EE55B7F7-93CA-6F2D-5B34-39958A4DAD12}"/>
              </a:ext>
            </a:extLst>
          </p:cNvPr>
          <p:cNvCxnSpPr>
            <a:cxnSpLocks/>
          </p:cNvCxnSpPr>
          <p:nvPr/>
        </p:nvCxnSpPr>
        <p:spPr>
          <a:xfrm>
            <a:off x="8286842" y="2544057"/>
            <a:ext cx="254587"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274" name="文本框 1273">
            <a:extLst>
              <a:ext uri="{FF2B5EF4-FFF2-40B4-BE49-F238E27FC236}">
                <a16:creationId xmlns:a16="http://schemas.microsoft.com/office/drawing/2014/main" id="{3115F3F1-A1E9-2E20-5CDE-721F8784B007}"/>
              </a:ext>
            </a:extLst>
          </p:cNvPr>
          <p:cNvSpPr txBox="1"/>
          <p:nvPr/>
        </p:nvSpPr>
        <p:spPr>
          <a:xfrm>
            <a:off x="9185519" y="3520037"/>
            <a:ext cx="1889493" cy="276999"/>
          </a:xfrm>
          <a:prstGeom prst="rect">
            <a:avLst/>
          </a:prstGeom>
          <a:noFill/>
        </p:spPr>
        <p:txBody>
          <a:bodyPr wrap="square">
            <a:spAutoFit/>
          </a:bodyPr>
          <a:lstStyle/>
          <a:p>
            <a:pPr algn="ctr"/>
            <a:r>
              <a:rPr lang="en-US" altLang="zh-CN" sz="1200" i="0" dirty="0">
                <a:effectLst/>
                <a:latin typeface="Times New Roman" panose="02020603050405020304" pitchFamily="18" charset="0"/>
                <a:cs typeface="Times New Roman" panose="02020603050405020304" pitchFamily="18" charset="0"/>
              </a:rPr>
              <a:t>Activated prompt</a:t>
            </a:r>
            <a:endParaRPr lang="zh-CN" altLang="en-US" sz="1200" dirty="0">
              <a:latin typeface="Times New Roman" panose="02020603050405020304" pitchFamily="18" charset="0"/>
              <a:cs typeface="Times New Roman" panose="02020603050405020304" pitchFamily="18" charset="0"/>
            </a:endParaRPr>
          </a:p>
        </p:txBody>
      </p:sp>
      <p:cxnSp>
        <p:nvCxnSpPr>
          <p:cNvPr id="1275" name="直接箭头连接符 1274">
            <a:extLst>
              <a:ext uri="{FF2B5EF4-FFF2-40B4-BE49-F238E27FC236}">
                <a16:creationId xmlns:a16="http://schemas.microsoft.com/office/drawing/2014/main" id="{96327F1D-102F-0B97-2092-751F375D96D8}"/>
              </a:ext>
            </a:extLst>
          </p:cNvPr>
          <p:cNvCxnSpPr>
            <a:cxnSpLocks/>
          </p:cNvCxnSpPr>
          <p:nvPr/>
        </p:nvCxnSpPr>
        <p:spPr>
          <a:xfrm>
            <a:off x="8293325" y="3326749"/>
            <a:ext cx="254587"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276" name="直接箭头连接符 1275">
            <a:extLst>
              <a:ext uri="{FF2B5EF4-FFF2-40B4-BE49-F238E27FC236}">
                <a16:creationId xmlns:a16="http://schemas.microsoft.com/office/drawing/2014/main" id="{506E9AC7-FFE4-98B5-4ED4-673A9B1D168B}"/>
              </a:ext>
            </a:extLst>
          </p:cNvPr>
          <p:cNvCxnSpPr>
            <a:cxnSpLocks/>
          </p:cNvCxnSpPr>
          <p:nvPr/>
        </p:nvCxnSpPr>
        <p:spPr>
          <a:xfrm>
            <a:off x="9390206" y="2671052"/>
            <a:ext cx="123989" cy="9694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278" name="直接箭头连接符 1277">
            <a:extLst>
              <a:ext uri="{FF2B5EF4-FFF2-40B4-BE49-F238E27FC236}">
                <a16:creationId xmlns:a16="http://schemas.microsoft.com/office/drawing/2014/main" id="{D9E9C126-385C-5A5B-2532-89AB3A536F7B}"/>
              </a:ext>
            </a:extLst>
          </p:cNvPr>
          <p:cNvCxnSpPr>
            <a:cxnSpLocks/>
          </p:cNvCxnSpPr>
          <p:nvPr/>
        </p:nvCxnSpPr>
        <p:spPr>
          <a:xfrm flipV="1">
            <a:off x="9380687" y="3184740"/>
            <a:ext cx="145116" cy="6182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773" name="直接箭头连接符 772">
            <a:extLst>
              <a:ext uri="{FF2B5EF4-FFF2-40B4-BE49-F238E27FC236}">
                <a16:creationId xmlns:a16="http://schemas.microsoft.com/office/drawing/2014/main" id="{90A68F62-A102-4F97-FBA1-54254D53DD09}"/>
              </a:ext>
            </a:extLst>
          </p:cNvPr>
          <p:cNvCxnSpPr>
            <a:cxnSpLocks/>
          </p:cNvCxnSpPr>
          <p:nvPr/>
        </p:nvCxnSpPr>
        <p:spPr>
          <a:xfrm>
            <a:off x="10544554" y="2976628"/>
            <a:ext cx="292322"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803" name="矩形 802">
            <a:extLst>
              <a:ext uri="{FF2B5EF4-FFF2-40B4-BE49-F238E27FC236}">
                <a16:creationId xmlns:a16="http://schemas.microsoft.com/office/drawing/2014/main" id="{E1DB2993-EDDF-B844-FC31-B928F6EF3960}"/>
              </a:ext>
            </a:extLst>
          </p:cNvPr>
          <p:cNvSpPr/>
          <p:nvPr/>
        </p:nvSpPr>
        <p:spPr>
          <a:xfrm>
            <a:off x="6616800" y="2002418"/>
            <a:ext cx="4975992" cy="1784215"/>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04" name="矩形 803">
            <a:extLst>
              <a:ext uri="{FF2B5EF4-FFF2-40B4-BE49-F238E27FC236}">
                <a16:creationId xmlns:a16="http://schemas.microsoft.com/office/drawing/2014/main" id="{DD6773F7-ABA7-3599-94DE-4B8AE2A1847D}"/>
              </a:ext>
            </a:extLst>
          </p:cNvPr>
          <p:cNvSpPr/>
          <p:nvPr/>
        </p:nvSpPr>
        <p:spPr>
          <a:xfrm>
            <a:off x="6616800" y="4050057"/>
            <a:ext cx="4975200" cy="1277792"/>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05" name="矩形 804">
            <a:extLst>
              <a:ext uri="{FF2B5EF4-FFF2-40B4-BE49-F238E27FC236}">
                <a16:creationId xmlns:a16="http://schemas.microsoft.com/office/drawing/2014/main" id="{A51DD515-B244-1F82-D81A-B9D8BD9C6072}"/>
              </a:ext>
            </a:extLst>
          </p:cNvPr>
          <p:cNvSpPr/>
          <p:nvPr/>
        </p:nvSpPr>
        <p:spPr>
          <a:xfrm>
            <a:off x="6618234" y="403789"/>
            <a:ext cx="4975200" cy="1367529"/>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807" name="直接连接符 806">
            <a:extLst>
              <a:ext uri="{FF2B5EF4-FFF2-40B4-BE49-F238E27FC236}">
                <a16:creationId xmlns:a16="http://schemas.microsoft.com/office/drawing/2014/main" id="{5AD7654C-C8B7-BF81-75C3-81B50E13A6F8}"/>
              </a:ext>
            </a:extLst>
          </p:cNvPr>
          <p:cNvCxnSpPr>
            <a:cxnSpLocks/>
          </p:cNvCxnSpPr>
          <p:nvPr/>
        </p:nvCxnSpPr>
        <p:spPr>
          <a:xfrm>
            <a:off x="6655813" y="1079147"/>
            <a:ext cx="4911645" cy="0"/>
          </a:xfrm>
          <a:prstGeom prst="line">
            <a:avLst/>
          </a:prstGeom>
          <a:ln w="12700"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811" name="文本框 810">
            <a:extLst>
              <a:ext uri="{FF2B5EF4-FFF2-40B4-BE49-F238E27FC236}">
                <a16:creationId xmlns:a16="http://schemas.microsoft.com/office/drawing/2014/main" id="{7D1C64AA-18E8-3F80-41E2-6C8F4A726759}"/>
              </a:ext>
            </a:extLst>
          </p:cNvPr>
          <p:cNvSpPr txBox="1"/>
          <p:nvPr/>
        </p:nvSpPr>
        <p:spPr>
          <a:xfrm>
            <a:off x="6552388" y="157075"/>
            <a:ext cx="1956772" cy="276999"/>
          </a:xfrm>
          <a:prstGeom prst="rect">
            <a:avLst/>
          </a:prstGeom>
          <a:noFill/>
        </p:spPr>
        <p:txBody>
          <a:bodyPr wrap="square">
            <a:spAutoFit/>
          </a:bodyPr>
          <a:lstStyle/>
          <a:p>
            <a:r>
              <a:rPr lang="en-US" altLang="zh-CN" sz="1200" b="1" dirty="0">
                <a:latin typeface="Times New Roman" panose="02020603050405020304" pitchFamily="18" charset="0"/>
                <a:cs typeface="Times New Roman" panose="02020603050405020304" pitchFamily="18" charset="0"/>
              </a:rPr>
              <a:t>Verification criterions</a:t>
            </a:r>
            <a:endParaRPr lang="zh-CN" altLang="en-US" sz="1200" b="1" dirty="0">
              <a:latin typeface="Times New Roman" panose="02020603050405020304" pitchFamily="18" charset="0"/>
              <a:cs typeface="Times New Roman" panose="02020603050405020304" pitchFamily="18" charset="0"/>
            </a:endParaRPr>
          </a:p>
        </p:txBody>
      </p:sp>
      <p:sp>
        <p:nvSpPr>
          <p:cNvPr id="815" name="文本框 814">
            <a:extLst>
              <a:ext uri="{FF2B5EF4-FFF2-40B4-BE49-F238E27FC236}">
                <a16:creationId xmlns:a16="http://schemas.microsoft.com/office/drawing/2014/main" id="{5C6F8894-D627-002F-F268-1C636D8CE577}"/>
              </a:ext>
            </a:extLst>
          </p:cNvPr>
          <p:cNvSpPr txBox="1"/>
          <p:nvPr/>
        </p:nvSpPr>
        <p:spPr>
          <a:xfrm>
            <a:off x="10509435" y="2717838"/>
            <a:ext cx="311397" cy="276999"/>
          </a:xfrm>
          <a:prstGeom prst="rect">
            <a:avLst/>
          </a:prstGeom>
          <a:noFill/>
        </p:spPr>
        <p:txBody>
          <a:bodyPr wrap="square">
            <a:spAutoFit/>
          </a:bodyPr>
          <a:lstStyle/>
          <a:p>
            <a:r>
              <a:rPr lang="en-US" altLang="zh-CN" sz="1200" i="0" dirty="0">
                <a:solidFill>
                  <a:srgbClr val="2C2C36"/>
                </a:solidFill>
                <a:effectLst/>
                <a:latin typeface="Times New Roman" panose="02020603050405020304" pitchFamily="18" charset="0"/>
                <a:cs typeface="Times New Roman" panose="02020603050405020304" pitchFamily="18" charset="0"/>
              </a:rPr>
              <a:t>1) </a:t>
            </a:r>
            <a:endParaRPr lang="zh-CN" altLang="en-US" sz="1200" dirty="0"/>
          </a:p>
        </p:txBody>
      </p:sp>
      <p:sp>
        <p:nvSpPr>
          <p:cNvPr id="816" name="文本框 815">
            <a:extLst>
              <a:ext uri="{FF2B5EF4-FFF2-40B4-BE49-F238E27FC236}">
                <a16:creationId xmlns:a16="http://schemas.microsoft.com/office/drawing/2014/main" id="{7E3DC3C7-3E01-F27E-018F-A99B14A58703}"/>
              </a:ext>
            </a:extLst>
          </p:cNvPr>
          <p:cNvSpPr txBox="1"/>
          <p:nvPr/>
        </p:nvSpPr>
        <p:spPr>
          <a:xfrm>
            <a:off x="10515921" y="2948566"/>
            <a:ext cx="311397" cy="276999"/>
          </a:xfrm>
          <a:prstGeom prst="rect">
            <a:avLst/>
          </a:prstGeom>
          <a:noFill/>
        </p:spPr>
        <p:txBody>
          <a:bodyPr wrap="square">
            <a:spAutoFit/>
          </a:bodyPr>
          <a:lstStyle/>
          <a:p>
            <a:r>
              <a:rPr lang="en-US" altLang="zh-CN" sz="1200" dirty="0">
                <a:solidFill>
                  <a:srgbClr val="2C2C36"/>
                </a:solidFill>
                <a:latin typeface="Times New Roman" panose="02020603050405020304" pitchFamily="18" charset="0"/>
                <a:cs typeface="Times New Roman" panose="02020603050405020304" pitchFamily="18" charset="0"/>
              </a:rPr>
              <a:t>2</a:t>
            </a:r>
            <a:r>
              <a:rPr lang="en-US" altLang="zh-CN" sz="1200" i="0" dirty="0">
                <a:solidFill>
                  <a:srgbClr val="2C2C36"/>
                </a:solidFill>
                <a:effectLst/>
                <a:latin typeface="Times New Roman" panose="02020603050405020304" pitchFamily="18" charset="0"/>
                <a:cs typeface="Times New Roman" panose="02020603050405020304" pitchFamily="18" charset="0"/>
              </a:rPr>
              <a:t>) </a:t>
            </a:r>
            <a:endParaRPr lang="zh-CN" altLang="en-US" sz="1200" dirty="0"/>
          </a:p>
        </p:txBody>
      </p:sp>
      <p:sp>
        <p:nvSpPr>
          <p:cNvPr id="820" name="文本框 819">
            <a:extLst>
              <a:ext uri="{FF2B5EF4-FFF2-40B4-BE49-F238E27FC236}">
                <a16:creationId xmlns:a16="http://schemas.microsoft.com/office/drawing/2014/main" id="{BBBD1929-5E4F-497B-8183-BCD83C91E8EB}"/>
              </a:ext>
            </a:extLst>
          </p:cNvPr>
          <p:cNvSpPr txBox="1"/>
          <p:nvPr/>
        </p:nvSpPr>
        <p:spPr>
          <a:xfrm>
            <a:off x="1839736" y="6319551"/>
            <a:ext cx="489278" cy="276999"/>
          </a:xfrm>
          <a:prstGeom prst="rect">
            <a:avLst/>
          </a:prstGeom>
          <a:noFill/>
        </p:spPr>
        <p:txBody>
          <a:bodyPr wrap="square" rtlCol="0">
            <a:spAutoFit/>
          </a:bodyPr>
          <a:lstStyle/>
          <a:p>
            <a:pPr algn="ctr"/>
            <a:r>
              <a:rPr lang="en-US" altLang="zh-CN" sz="1200" dirty="0">
                <a:latin typeface="Times New Roman" panose="02020603050405020304" pitchFamily="18" charset="0"/>
                <a:cs typeface="Times New Roman" panose="02020603050405020304" pitchFamily="18" charset="0"/>
              </a:rPr>
              <a:t>Hard</a:t>
            </a:r>
            <a:endParaRPr lang="zh-CN" altLang="en-US" sz="1200" dirty="0">
              <a:latin typeface="Times New Roman" panose="02020603050405020304" pitchFamily="18" charset="0"/>
              <a:cs typeface="Times New Roman" panose="02020603050405020304" pitchFamily="18" charset="0"/>
            </a:endParaRPr>
          </a:p>
        </p:txBody>
      </p:sp>
      <p:pic>
        <p:nvPicPr>
          <p:cNvPr id="822" name="图片 821">
            <a:extLst>
              <a:ext uri="{FF2B5EF4-FFF2-40B4-BE49-F238E27FC236}">
                <a16:creationId xmlns:a16="http://schemas.microsoft.com/office/drawing/2014/main" id="{0BDA2964-C07E-3BA4-5272-7381C1072694}"/>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6781487" y="5890330"/>
            <a:ext cx="167978" cy="167978"/>
          </a:xfrm>
          <a:prstGeom prst="rect">
            <a:avLst/>
          </a:prstGeom>
        </p:spPr>
      </p:pic>
      <p:cxnSp>
        <p:nvCxnSpPr>
          <p:cNvPr id="823" name="直接连接符 822">
            <a:extLst>
              <a:ext uri="{FF2B5EF4-FFF2-40B4-BE49-F238E27FC236}">
                <a16:creationId xmlns:a16="http://schemas.microsoft.com/office/drawing/2014/main" id="{1A5FCA30-364C-C1CB-D0F1-B13EAE0216D1}"/>
              </a:ext>
            </a:extLst>
          </p:cNvPr>
          <p:cNvCxnSpPr>
            <a:cxnSpLocks/>
            <a:endCxn id="804" idx="3"/>
          </p:cNvCxnSpPr>
          <p:nvPr/>
        </p:nvCxnSpPr>
        <p:spPr>
          <a:xfrm>
            <a:off x="6634525" y="4676935"/>
            <a:ext cx="4957475" cy="12018"/>
          </a:xfrm>
          <a:prstGeom prst="line">
            <a:avLst/>
          </a:prstGeom>
          <a:ln w="12700"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845" name="文本框 844">
            <a:extLst>
              <a:ext uri="{FF2B5EF4-FFF2-40B4-BE49-F238E27FC236}">
                <a16:creationId xmlns:a16="http://schemas.microsoft.com/office/drawing/2014/main" id="{2CE6BF54-5E2A-CB9E-41E3-0DD61348FDE3}"/>
              </a:ext>
            </a:extLst>
          </p:cNvPr>
          <p:cNvSpPr txBox="1"/>
          <p:nvPr/>
        </p:nvSpPr>
        <p:spPr>
          <a:xfrm>
            <a:off x="6554467" y="4146492"/>
            <a:ext cx="1848728" cy="461665"/>
          </a:xfrm>
          <a:prstGeom prst="rect">
            <a:avLst/>
          </a:prstGeom>
          <a:noFill/>
        </p:spPr>
        <p:txBody>
          <a:bodyPr wrap="square">
            <a:spAutoFit/>
          </a:bodyPr>
          <a:lstStyle/>
          <a:p>
            <a:pPr algn="l"/>
            <a:r>
              <a:rPr lang="en-US" altLang="zh-CN" sz="1200" i="0" dirty="0">
                <a:effectLst/>
                <a:latin typeface="Times New Roman" panose="02020603050405020304" pitchFamily="18" charset="0"/>
                <a:cs typeface="Times New Roman" panose="02020603050405020304" pitchFamily="18" charset="0"/>
              </a:rPr>
              <a:t>1) Behavioral </a:t>
            </a:r>
          </a:p>
          <a:p>
            <a:pPr algn="l"/>
            <a:r>
              <a:rPr lang="en-US" altLang="zh-CN" sz="1200" dirty="0">
                <a:latin typeface="Times New Roman" panose="02020603050405020304" pitchFamily="18" charset="0"/>
                <a:cs typeface="Times New Roman" panose="02020603050405020304" pitchFamily="18" charset="0"/>
              </a:rPr>
              <a:t>c</a:t>
            </a:r>
            <a:r>
              <a:rPr lang="en-US" altLang="zh-CN" sz="1200" i="0" dirty="0">
                <a:effectLst/>
                <a:latin typeface="Times New Roman" panose="02020603050405020304" pitchFamily="18" charset="0"/>
                <a:cs typeface="Times New Roman" panose="02020603050405020304" pitchFamily="18" charset="0"/>
              </a:rPr>
              <a:t>onsistency inspection</a:t>
            </a:r>
          </a:p>
        </p:txBody>
      </p:sp>
      <p:sp>
        <p:nvSpPr>
          <p:cNvPr id="864" name="文本框 863">
            <a:extLst>
              <a:ext uri="{FF2B5EF4-FFF2-40B4-BE49-F238E27FC236}">
                <a16:creationId xmlns:a16="http://schemas.microsoft.com/office/drawing/2014/main" id="{471D094A-7E85-90D2-D7B4-3A00088C17EC}"/>
              </a:ext>
            </a:extLst>
          </p:cNvPr>
          <p:cNvSpPr txBox="1"/>
          <p:nvPr/>
        </p:nvSpPr>
        <p:spPr>
          <a:xfrm>
            <a:off x="6574501" y="4774588"/>
            <a:ext cx="1235155" cy="461665"/>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2) Distributional alignment check</a:t>
            </a:r>
            <a:endParaRPr lang="zh-CN" altLang="en-US" sz="1200" dirty="0">
              <a:latin typeface="Times New Roman" panose="02020603050405020304" pitchFamily="18" charset="0"/>
              <a:cs typeface="Times New Roman" panose="02020603050405020304" pitchFamily="18" charset="0"/>
            </a:endParaRPr>
          </a:p>
        </p:txBody>
      </p:sp>
      <p:sp>
        <p:nvSpPr>
          <p:cNvPr id="870" name="矩形 869">
            <a:extLst>
              <a:ext uri="{FF2B5EF4-FFF2-40B4-BE49-F238E27FC236}">
                <a16:creationId xmlns:a16="http://schemas.microsoft.com/office/drawing/2014/main" id="{8F2BDBB9-B045-ADEE-394A-4A2D7843B2A8}"/>
              </a:ext>
            </a:extLst>
          </p:cNvPr>
          <p:cNvSpPr/>
          <p:nvPr/>
        </p:nvSpPr>
        <p:spPr>
          <a:xfrm>
            <a:off x="6616800" y="5535231"/>
            <a:ext cx="4975200" cy="1216297"/>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72" name="文本框 871">
            <a:extLst>
              <a:ext uri="{FF2B5EF4-FFF2-40B4-BE49-F238E27FC236}">
                <a16:creationId xmlns:a16="http://schemas.microsoft.com/office/drawing/2014/main" id="{26E46DF8-055D-133B-4A8B-CB6C1C530B7F}"/>
              </a:ext>
            </a:extLst>
          </p:cNvPr>
          <p:cNvSpPr txBox="1"/>
          <p:nvPr/>
        </p:nvSpPr>
        <p:spPr>
          <a:xfrm>
            <a:off x="6552000" y="3782420"/>
            <a:ext cx="1859959" cy="276999"/>
          </a:xfrm>
          <a:prstGeom prst="rect">
            <a:avLst/>
          </a:prstGeom>
          <a:noFill/>
        </p:spPr>
        <p:txBody>
          <a:bodyPr wrap="square">
            <a:spAutoFit/>
          </a:bodyPr>
          <a:lstStyle/>
          <a:p>
            <a:r>
              <a:rPr lang="en-US" altLang="zh-CN" sz="1200" b="1" dirty="0">
                <a:latin typeface="Times New Roman" panose="02020603050405020304" pitchFamily="18" charset="0"/>
                <a:cs typeface="Times New Roman" panose="02020603050405020304" pitchFamily="18" charset="0"/>
              </a:rPr>
              <a:t>Verification situations</a:t>
            </a:r>
            <a:endParaRPr lang="zh-CN" altLang="en-US" sz="1200" b="1" dirty="0">
              <a:latin typeface="Times New Roman" panose="02020603050405020304" pitchFamily="18" charset="0"/>
              <a:cs typeface="Times New Roman" panose="02020603050405020304" pitchFamily="18" charset="0"/>
            </a:endParaRPr>
          </a:p>
        </p:txBody>
      </p:sp>
      <p:sp>
        <p:nvSpPr>
          <p:cNvPr id="873" name="文本框 872">
            <a:extLst>
              <a:ext uri="{FF2B5EF4-FFF2-40B4-BE49-F238E27FC236}">
                <a16:creationId xmlns:a16="http://schemas.microsoft.com/office/drawing/2014/main" id="{8CE270BD-FF89-FE64-DA8E-8F9E45B51A76}"/>
              </a:ext>
            </a:extLst>
          </p:cNvPr>
          <p:cNvSpPr txBox="1"/>
          <p:nvPr/>
        </p:nvSpPr>
        <p:spPr>
          <a:xfrm>
            <a:off x="6552000" y="5294626"/>
            <a:ext cx="1549008" cy="276999"/>
          </a:xfrm>
          <a:prstGeom prst="rect">
            <a:avLst/>
          </a:prstGeom>
          <a:noFill/>
        </p:spPr>
        <p:txBody>
          <a:bodyPr wrap="square">
            <a:spAutoFit/>
          </a:bodyPr>
          <a:lstStyle/>
          <a:p>
            <a:r>
              <a:rPr lang="en-US" altLang="zh-CN" sz="1200" b="1" dirty="0">
                <a:latin typeface="Times New Roman" panose="02020603050405020304" pitchFamily="18" charset="0"/>
                <a:cs typeface="Times New Roman" panose="02020603050405020304" pitchFamily="18" charset="0"/>
              </a:rPr>
              <a:t>Verification results</a:t>
            </a:r>
            <a:endParaRPr lang="zh-CN" altLang="en-US" sz="1200" b="1" dirty="0">
              <a:latin typeface="Times New Roman" panose="02020603050405020304" pitchFamily="18" charset="0"/>
              <a:cs typeface="Times New Roman" panose="02020603050405020304" pitchFamily="18" charset="0"/>
            </a:endParaRPr>
          </a:p>
        </p:txBody>
      </p:sp>
      <p:sp>
        <p:nvSpPr>
          <p:cNvPr id="883" name="左大括号 882">
            <a:extLst>
              <a:ext uri="{FF2B5EF4-FFF2-40B4-BE49-F238E27FC236}">
                <a16:creationId xmlns:a16="http://schemas.microsoft.com/office/drawing/2014/main" id="{AB67A6F2-C7ED-D5AC-8D5D-C036267A6831}"/>
              </a:ext>
            </a:extLst>
          </p:cNvPr>
          <p:cNvSpPr/>
          <p:nvPr/>
        </p:nvSpPr>
        <p:spPr>
          <a:xfrm>
            <a:off x="6969907" y="5719889"/>
            <a:ext cx="114668" cy="457092"/>
          </a:xfrm>
          <a:prstGeom prst="leftBrace">
            <a:avLst>
              <a:gd name="adj1" fmla="val 43996"/>
              <a:gd name="adj2" fmla="val 5441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884" name="椭圆 883">
            <a:extLst>
              <a:ext uri="{FF2B5EF4-FFF2-40B4-BE49-F238E27FC236}">
                <a16:creationId xmlns:a16="http://schemas.microsoft.com/office/drawing/2014/main" id="{C6FA0502-0E88-D0F2-0B3E-0811250867D4}"/>
              </a:ext>
            </a:extLst>
          </p:cNvPr>
          <p:cNvSpPr/>
          <p:nvPr/>
        </p:nvSpPr>
        <p:spPr>
          <a:xfrm>
            <a:off x="7134597" y="5689412"/>
            <a:ext cx="142103" cy="142969"/>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5" name="文本框 884">
            <a:extLst>
              <a:ext uri="{FF2B5EF4-FFF2-40B4-BE49-F238E27FC236}">
                <a16:creationId xmlns:a16="http://schemas.microsoft.com/office/drawing/2014/main" id="{D8D7A25D-55AA-2348-DD73-0C1E3AE718BD}"/>
              </a:ext>
            </a:extLst>
          </p:cNvPr>
          <p:cNvSpPr txBox="1"/>
          <p:nvPr/>
        </p:nvSpPr>
        <p:spPr>
          <a:xfrm>
            <a:off x="7078992" y="5616482"/>
            <a:ext cx="261610"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1</a:t>
            </a:r>
            <a:endParaRPr lang="zh-CN" altLang="en-US" sz="1200" dirty="0">
              <a:latin typeface="Times New Roman" panose="02020603050405020304" pitchFamily="18" charset="0"/>
              <a:cs typeface="Times New Roman" panose="02020603050405020304" pitchFamily="18" charset="0"/>
            </a:endParaRPr>
          </a:p>
        </p:txBody>
      </p:sp>
      <p:sp>
        <p:nvSpPr>
          <p:cNvPr id="886" name="椭圆 885">
            <a:extLst>
              <a:ext uri="{FF2B5EF4-FFF2-40B4-BE49-F238E27FC236}">
                <a16:creationId xmlns:a16="http://schemas.microsoft.com/office/drawing/2014/main" id="{0327D0B8-986D-9C5C-92D6-B9613016C05E}"/>
              </a:ext>
            </a:extLst>
          </p:cNvPr>
          <p:cNvSpPr/>
          <p:nvPr/>
        </p:nvSpPr>
        <p:spPr>
          <a:xfrm>
            <a:off x="7311751" y="5687964"/>
            <a:ext cx="142103" cy="142969"/>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7" name="文本框 886">
            <a:extLst>
              <a:ext uri="{FF2B5EF4-FFF2-40B4-BE49-F238E27FC236}">
                <a16:creationId xmlns:a16="http://schemas.microsoft.com/office/drawing/2014/main" id="{E6842264-37F2-F32A-A6CD-7155FB566DBA}"/>
              </a:ext>
            </a:extLst>
          </p:cNvPr>
          <p:cNvSpPr txBox="1"/>
          <p:nvPr/>
        </p:nvSpPr>
        <p:spPr>
          <a:xfrm>
            <a:off x="7256504" y="5620272"/>
            <a:ext cx="261610"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3</a:t>
            </a:r>
            <a:endParaRPr lang="zh-CN" altLang="en-US" sz="1200" dirty="0">
              <a:latin typeface="Times New Roman" panose="02020603050405020304" pitchFamily="18" charset="0"/>
              <a:cs typeface="Times New Roman" panose="02020603050405020304" pitchFamily="18" charset="0"/>
            </a:endParaRPr>
          </a:p>
        </p:txBody>
      </p:sp>
      <p:sp>
        <p:nvSpPr>
          <p:cNvPr id="890" name="椭圆 889">
            <a:extLst>
              <a:ext uri="{FF2B5EF4-FFF2-40B4-BE49-F238E27FC236}">
                <a16:creationId xmlns:a16="http://schemas.microsoft.com/office/drawing/2014/main" id="{BA711EA3-F4DE-8007-7880-1846AB9F2BDD}"/>
              </a:ext>
            </a:extLst>
          </p:cNvPr>
          <p:cNvSpPr/>
          <p:nvPr/>
        </p:nvSpPr>
        <p:spPr>
          <a:xfrm>
            <a:off x="7135856" y="6051223"/>
            <a:ext cx="142103" cy="142969"/>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1" name="椭圆 890">
            <a:extLst>
              <a:ext uri="{FF2B5EF4-FFF2-40B4-BE49-F238E27FC236}">
                <a16:creationId xmlns:a16="http://schemas.microsoft.com/office/drawing/2014/main" id="{7E1F4E9A-8C31-4C3E-44E2-C7283F544104}"/>
              </a:ext>
            </a:extLst>
          </p:cNvPr>
          <p:cNvSpPr/>
          <p:nvPr/>
        </p:nvSpPr>
        <p:spPr>
          <a:xfrm>
            <a:off x="7313010" y="6049775"/>
            <a:ext cx="142103" cy="142969"/>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2" name="文本框 891">
            <a:extLst>
              <a:ext uri="{FF2B5EF4-FFF2-40B4-BE49-F238E27FC236}">
                <a16:creationId xmlns:a16="http://schemas.microsoft.com/office/drawing/2014/main" id="{42BE6823-700D-7526-85AA-DA471A7C292A}"/>
              </a:ext>
            </a:extLst>
          </p:cNvPr>
          <p:cNvSpPr txBox="1"/>
          <p:nvPr/>
        </p:nvSpPr>
        <p:spPr>
          <a:xfrm>
            <a:off x="7077543" y="5981280"/>
            <a:ext cx="261610"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2</a:t>
            </a:r>
            <a:endParaRPr lang="zh-CN" altLang="en-US" sz="1200" dirty="0">
              <a:latin typeface="Times New Roman" panose="02020603050405020304" pitchFamily="18" charset="0"/>
              <a:cs typeface="Times New Roman" panose="02020603050405020304" pitchFamily="18" charset="0"/>
            </a:endParaRPr>
          </a:p>
        </p:txBody>
      </p:sp>
      <p:sp>
        <p:nvSpPr>
          <p:cNvPr id="893" name="文本框 892">
            <a:extLst>
              <a:ext uri="{FF2B5EF4-FFF2-40B4-BE49-F238E27FC236}">
                <a16:creationId xmlns:a16="http://schemas.microsoft.com/office/drawing/2014/main" id="{DA830A1C-4720-E9EC-F12E-63E7D4284000}"/>
              </a:ext>
            </a:extLst>
          </p:cNvPr>
          <p:cNvSpPr txBox="1"/>
          <p:nvPr/>
        </p:nvSpPr>
        <p:spPr>
          <a:xfrm>
            <a:off x="7259271" y="5977678"/>
            <a:ext cx="261610"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4</a:t>
            </a:r>
            <a:endParaRPr lang="zh-CN" altLang="en-US" sz="1200" dirty="0">
              <a:latin typeface="Times New Roman" panose="02020603050405020304" pitchFamily="18" charset="0"/>
              <a:cs typeface="Times New Roman" panose="02020603050405020304" pitchFamily="18" charset="0"/>
            </a:endParaRPr>
          </a:p>
        </p:txBody>
      </p:sp>
      <p:sp>
        <p:nvSpPr>
          <p:cNvPr id="1281" name="左大括号 1280">
            <a:extLst>
              <a:ext uri="{FF2B5EF4-FFF2-40B4-BE49-F238E27FC236}">
                <a16:creationId xmlns:a16="http://schemas.microsoft.com/office/drawing/2014/main" id="{2C8D1146-91D7-21A0-20EE-40555E196FA8}"/>
              </a:ext>
            </a:extLst>
          </p:cNvPr>
          <p:cNvSpPr/>
          <p:nvPr/>
        </p:nvSpPr>
        <p:spPr>
          <a:xfrm>
            <a:off x="9426544" y="5719011"/>
            <a:ext cx="114668" cy="457092"/>
          </a:xfrm>
          <a:prstGeom prst="leftBrace">
            <a:avLst>
              <a:gd name="adj1" fmla="val 43996"/>
              <a:gd name="adj2" fmla="val 5441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1282" name="椭圆 1281">
            <a:extLst>
              <a:ext uri="{FF2B5EF4-FFF2-40B4-BE49-F238E27FC236}">
                <a16:creationId xmlns:a16="http://schemas.microsoft.com/office/drawing/2014/main" id="{3A935611-AEAC-E536-2CB6-B8138CEC34BD}"/>
              </a:ext>
            </a:extLst>
          </p:cNvPr>
          <p:cNvSpPr/>
          <p:nvPr/>
        </p:nvSpPr>
        <p:spPr>
          <a:xfrm>
            <a:off x="9591234" y="5688534"/>
            <a:ext cx="142103" cy="142969"/>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3" name="文本框 1282">
            <a:extLst>
              <a:ext uri="{FF2B5EF4-FFF2-40B4-BE49-F238E27FC236}">
                <a16:creationId xmlns:a16="http://schemas.microsoft.com/office/drawing/2014/main" id="{880F550F-64AE-64B6-CAE2-283ADE4569F8}"/>
              </a:ext>
            </a:extLst>
          </p:cNvPr>
          <p:cNvSpPr txBox="1"/>
          <p:nvPr/>
        </p:nvSpPr>
        <p:spPr>
          <a:xfrm>
            <a:off x="9535629" y="5615604"/>
            <a:ext cx="261610"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1</a:t>
            </a:r>
            <a:endParaRPr lang="zh-CN" altLang="en-US" sz="1200" dirty="0">
              <a:latin typeface="Times New Roman" panose="02020603050405020304" pitchFamily="18" charset="0"/>
              <a:cs typeface="Times New Roman" panose="02020603050405020304" pitchFamily="18" charset="0"/>
            </a:endParaRPr>
          </a:p>
        </p:txBody>
      </p:sp>
      <p:sp>
        <p:nvSpPr>
          <p:cNvPr id="1284" name="椭圆 1283">
            <a:extLst>
              <a:ext uri="{FF2B5EF4-FFF2-40B4-BE49-F238E27FC236}">
                <a16:creationId xmlns:a16="http://schemas.microsoft.com/office/drawing/2014/main" id="{54F17203-DF9B-B87A-BEFC-CE83A627DA5C}"/>
              </a:ext>
            </a:extLst>
          </p:cNvPr>
          <p:cNvSpPr/>
          <p:nvPr/>
        </p:nvSpPr>
        <p:spPr>
          <a:xfrm>
            <a:off x="9768388" y="5687086"/>
            <a:ext cx="142103" cy="142969"/>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5" name="文本框 1284">
            <a:extLst>
              <a:ext uri="{FF2B5EF4-FFF2-40B4-BE49-F238E27FC236}">
                <a16:creationId xmlns:a16="http://schemas.microsoft.com/office/drawing/2014/main" id="{83F74894-0B4B-610D-8A2F-80779FE094AA}"/>
              </a:ext>
            </a:extLst>
          </p:cNvPr>
          <p:cNvSpPr txBox="1"/>
          <p:nvPr/>
        </p:nvSpPr>
        <p:spPr>
          <a:xfrm>
            <a:off x="9713141" y="5619394"/>
            <a:ext cx="261610"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4</a:t>
            </a:r>
            <a:endParaRPr lang="zh-CN" altLang="en-US" sz="1200" dirty="0">
              <a:latin typeface="Times New Roman" panose="02020603050405020304" pitchFamily="18" charset="0"/>
              <a:cs typeface="Times New Roman" panose="02020603050405020304" pitchFamily="18" charset="0"/>
            </a:endParaRPr>
          </a:p>
        </p:txBody>
      </p:sp>
      <p:sp>
        <p:nvSpPr>
          <p:cNvPr id="1286" name="椭圆 1285">
            <a:extLst>
              <a:ext uri="{FF2B5EF4-FFF2-40B4-BE49-F238E27FC236}">
                <a16:creationId xmlns:a16="http://schemas.microsoft.com/office/drawing/2014/main" id="{874B0655-00C7-04DB-3E2B-19130579B786}"/>
              </a:ext>
            </a:extLst>
          </p:cNvPr>
          <p:cNvSpPr/>
          <p:nvPr/>
        </p:nvSpPr>
        <p:spPr>
          <a:xfrm>
            <a:off x="9592493" y="6050345"/>
            <a:ext cx="142103" cy="142969"/>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7" name="椭圆 1286">
            <a:extLst>
              <a:ext uri="{FF2B5EF4-FFF2-40B4-BE49-F238E27FC236}">
                <a16:creationId xmlns:a16="http://schemas.microsoft.com/office/drawing/2014/main" id="{7970FF13-B801-6941-75FD-C4DE9347ADCC}"/>
              </a:ext>
            </a:extLst>
          </p:cNvPr>
          <p:cNvSpPr/>
          <p:nvPr/>
        </p:nvSpPr>
        <p:spPr>
          <a:xfrm>
            <a:off x="9769647" y="6048897"/>
            <a:ext cx="142103" cy="142969"/>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8" name="文本框 1287">
            <a:extLst>
              <a:ext uri="{FF2B5EF4-FFF2-40B4-BE49-F238E27FC236}">
                <a16:creationId xmlns:a16="http://schemas.microsoft.com/office/drawing/2014/main" id="{27FBF1F5-F47E-68F7-B45E-CB9BD072BB3B}"/>
              </a:ext>
            </a:extLst>
          </p:cNvPr>
          <p:cNvSpPr txBox="1"/>
          <p:nvPr/>
        </p:nvSpPr>
        <p:spPr>
          <a:xfrm>
            <a:off x="9534180" y="5980402"/>
            <a:ext cx="261610"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2</a:t>
            </a:r>
            <a:endParaRPr lang="zh-CN" altLang="en-US" sz="1200" dirty="0">
              <a:latin typeface="Times New Roman" panose="02020603050405020304" pitchFamily="18" charset="0"/>
              <a:cs typeface="Times New Roman" panose="02020603050405020304" pitchFamily="18" charset="0"/>
            </a:endParaRPr>
          </a:p>
        </p:txBody>
      </p:sp>
      <p:sp>
        <p:nvSpPr>
          <p:cNvPr id="1289" name="文本框 1288">
            <a:extLst>
              <a:ext uri="{FF2B5EF4-FFF2-40B4-BE49-F238E27FC236}">
                <a16:creationId xmlns:a16="http://schemas.microsoft.com/office/drawing/2014/main" id="{B1AA7FFC-C3DB-B98D-BDA1-304048F89F4A}"/>
              </a:ext>
            </a:extLst>
          </p:cNvPr>
          <p:cNvSpPr txBox="1"/>
          <p:nvPr/>
        </p:nvSpPr>
        <p:spPr>
          <a:xfrm>
            <a:off x="9715908" y="5976800"/>
            <a:ext cx="261610"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3</a:t>
            </a:r>
            <a:endParaRPr lang="zh-CN" altLang="en-US" sz="1200" dirty="0">
              <a:latin typeface="Times New Roman" panose="02020603050405020304" pitchFamily="18" charset="0"/>
              <a:cs typeface="Times New Roman" panose="02020603050405020304" pitchFamily="18" charset="0"/>
            </a:endParaRPr>
          </a:p>
        </p:txBody>
      </p:sp>
      <p:pic>
        <p:nvPicPr>
          <p:cNvPr id="1290" name="图片 1289">
            <a:extLst>
              <a:ext uri="{FF2B5EF4-FFF2-40B4-BE49-F238E27FC236}">
                <a16:creationId xmlns:a16="http://schemas.microsoft.com/office/drawing/2014/main" id="{D7DCAACE-ADAC-AD21-F56D-0459E3CC232D}"/>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9233239" y="5845998"/>
            <a:ext cx="193305" cy="193305"/>
          </a:xfrm>
          <a:prstGeom prst="rect">
            <a:avLst/>
          </a:prstGeom>
        </p:spPr>
      </p:pic>
      <p:sp>
        <p:nvSpPr>
          <p:cNvPr id="24" name="文本框 23">
            <a:extLst>
              <a:ext uri="{FF2B5EF4-FFF2-40B4-BE49-F238E27FC236}">
                <a16:creationId xmlns:a16="http://schemas.microsoft.com/office/drawing/2014/main" id="{C446B12C-4B78-A3A6-2F25-69BA30B1B6AB}"/>
              </a:ext>
            </a:extLst>
          </p:cNvPr>
          <p:cNvSpPr txBox="1"/>
          <p:nvPr/>
        </p:nvSpPr>
        <p:spPr>
          <a:xfrm>
            <a:off x="9488928" y="2377929"/>
            <a:ext cx="1110080" cy="461665"/>
          </a:xfrm>
          <a:prstGeom prst="rect">
            <a:avLst/>
          </a:prstGeom>
          <a:noFill/>
        </p:spPr>
        <p:txBody>
          <a:bodyPr wrap="square">
            <a:spAutoFit/>
          </a:bodyPr>
          <a:lstStyle/>
          <a:p>
            <a:pPr algn="ctr"/>
            <a:r>
              <a:rPr lang="en-US" altLang="zh-CN" sz="1200" dirty="0">
                <a:latin typeface="Times New Roman" panose="02020603050405020304" pitchFamily="18" charset="0"/>
                <a:cs typeface="Times New Roman" panose="02020603050405020304" pitchFamily="18" charset="0"/>
              </a:rPr>
              <a:t>Soft-aware prompt</a:t>
            </a:r>
            <a:endParaRPr lang="zh-CN" altLang="en-US" sz="1200" dirty="0">
              <a:latin typeface="Times New Roman" panose="02020603050405020304" pitchFamily="18" charset="0"/>
              <a:cs typeface="Times New Roman" panose="02020603050405020304" pitchFamily="18" charset="0"/>
            </a:endParaRPr>
          </a:p>
        </p:txBody>
      </p:sp>
      <p:sp>
        <p:nvSpPr>
          <p:cNvPr id="25" name="文本框 24">
            <a:extLst>
              <a:ext uri="{FF2B5EF4-FFF2-40B4-BE49-F238E27FC236}">
                <a16:creationId xmlns:a16="http://schemas.microsoft.com/office/drawing/2014/main" id="{45940092-5FBD-BCD4-24C9-561696A26F82}"/>
              </a:ext>
            </a:extLst>
          </p:cNvPr>
          <p:cNvSpPr txBox="1"/>
          <p:nvPr/>
        </p:nvSpPr>
        <p:spPr>
          <a:xfrm>
            <a:off x="9594845" y="3102221"/>
            <a:ext cx="930482" cy="461665"/>
          </a:xfrm>
          <a:prstGeom prst="rect">
            <a:avLst/>
          </a:prstGeom>
          <a:noFill/>
        </p:spPr>
        <p:txBody>
          <a:bodyPr wrap="square">
            <a:spAutoFit/>
          </a:bodyPr>
          <a:lstStyle/>
          <a:p>
            <a:pPr algn="ctr"/>
            <a:r>
              <a:rPr lang="en-US" altLang="zh-CN" sz="1200" dirty="0">
                <a:latin typeface="Times New Roman" panose="02020603050405020304" pitchFamily="18" charset="0"/>
                <a:cs typeface="Times New Roman" panose="02020603050405020304" pitchFamily="18" charset="0"/>
              </a:rPr>
              <a:t>Hard-aware </a:t>
            </a:r>
          </a:p>
          <a:p>
            <a:pPr algn="ctr"/>
            <a:r>
              <a:rPr lang="en-US" altLang="zh-CN" sz="1200" dirty="0">
                <a:latin typeface="Times New Roman" panose="02020603050405020304" pitchFamily="18" charset="0"/>
                <a:cs typeface="Times New Roman" panose="02020603050405020304" pitchFamily="18" charset="0"/>
              </a:rPr>
              <a:t>prompt</a:t>
            </a:r>
            <a:endParaRPr lang="zh-CN" altLang="en-US" sz="1200" dirty="0">
              <a:latin typeface="Times New Roman" panose="02020603050405020304" pitchFamily="18" charset="0"/>
              <a:cs typeface="Times New Roman" panose="02020603050405020304" pitchFamily="18" charset="0"/>
            </a:endParaRPr>
          </a:p>
        </p:txBody>
      </p:sp>
      <p:sp>
        <p:nvSpPr>
          <p:cNvPr id="1053" name="文本框 1052">
            <a:extLst>
              <a:ext uri="{FF2B5EF4-FFF2-40B4-BE49-F238E27FC236}">
                <a16:creationId xmlns:a16="http://schemas.microsoft.com/office/drawing/2014/main" id="{2DC5E2D9-B5F6-E150-4D6F-067BCDF416DA}"/>
              </a:ext>
            </a:extLst>
          </p:cNvPr>
          <p:cNvSpPr txBox="1"/>
          <p:nvPr/>
        </p:nvSpPr>
        <p:spPr>
          <a:xfrm>
            <a:off x="7399918" y="5986065"/>
            <a:ext cx="1886961" cy="461665"/>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Unviolated ownership</a:t>
            </a:r>
          </a:p>
          <a:p>
            <a:r>
              <a:rPr lang="zh-CN" altLang="en-US" sz="1200" dirty="0">
                <a:latin typeface="Times New Roman" panose="02020603050405020304" pitchFamily="18" charset="0"/>
                <a:cs typeface="Times New Roman" panose="02020603050405020304" pitchFamily="18" charset="0"/>
              </a:rPr>
              <a:t>（</a:t>
            </a:r>
            <a:r>
              <a:rPr lang="en-US" altLang="zh-CN" sz="1200" dirty="0">
                <a:latin typeface="Times New Roman" panose="02020603050405020304" pitchFamily="18" charset="0"/>
                <a:cs typeface="Times New Roman" panose="02020603050405020304" pitchFamily="18" charset="0"/>
              </a:rPr>
              <a:t>True negative)</a:t>
            </a:r>
            <a:endParaRPr lang="zh-CN" altLang="en-US" sz="1200" dirty="0">
              <a:latin typeface="Times New Roman" panose="02020603050405020304" pitchFamily="18" charset="0"/>
              <a:cs typeface="Times New Roman" panose="02020603050405020304" pitchFamily="18" charset="0"/>
            </a:endParaRPr>
          </a:p>
        </p:txBody>
      </p:sp>
      <p:sp>
        <p:nvSpPr>
          <p:cNvPr id="1056" name="文本框 1055">
            <a:extLst>
              <a:ext uri="{FF2B5EF4-FFF2-40B4-BE49-F238E27FC236}">
                <a16:creationId xmlns:a16="http://schemas.microsoft.com/office/drawing/2014/main" id="{F2E80F1B-8413-26D1-A5C8-2EDD1490462D}"/>
              </a:ext>
            </a:extLst>
          </p:cNvPr>
          <p:cNvSpPr txBox="1"/>
          <p:nvPr/>
        </p:nvSpPr>
        <p:spPr>
          <a:xfrm>
            <a:off x="7396511" y="5616733"/>
            <a:ext cx="1507114" cy="461665"/>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Violated ownership</a:t>
            </a:r>
          </a:p>
          <a:p>
            <a:r>
              <a:rPr lang="zh-CN" altLang="en-US" sz="1200" dirty="0">
                <a:latin typeface="Times New Roman" panose="02020603050405020304" pitchFamily="18" charset="0"/>
                <a:cs typeface="Times New Roman" panose="02020603050405020304" pitchFamily="18" charset="0"/>
              </a:rPr>
              <a:t>（</a:t>
            </a:r>
            <a:r>
              <a:rPr lang="en-US" altLang="zh-CN" sz="1200" dirty="0">
                <a:latin typeface="Times New Roman" panose="02020603050405020304" pitchFamily="18" charset="0"/>
                <a:cs typeface="Times New Roman" panose="02020603050405020304" pitchFamily="18" charset="0"/>
              </a:rPr>
              <a:t>True positive)</a:t>
            </a:r>
            <a:endParaRPr lang="zh-CN" altLang="en-US" sz="1200" dirty="0">
              <a:latin typeface="Times New Roman" panose="02020603050405020304" pitchFamily="18" charset="0"/>
              <a:cs typeface="Times New Roman" panose="02020603050405020304" pitchFamily="18" charset="0"/>
            </a:endParaRPr>
          </a:p>
        </p:txBody>
      </p:sp>
      <p:sp>
        <p:nvSpPr>
          <p:cNvPr id="1116" name="文本框 1115">
            <a:extLst>
              <a:ext uri="{FF2B5EF4-FFF2-40B4-BE49-F238E27FC236}">
                <a16:creationId xmlns:a16="http://schemas.microsoft.com/office/drawing/2014/main" id="{A0D850C1-7748-FCF5-FC55-8AAB08D7D3AE}"/>
              </a:ext>
            </a:extLst>
          </p:cNvPr>
          <p:cNvSpPr txBox="1"/>
          <p:nvPr/>
        </p:nvSpPr>
        <p:spPr>
          <a:xfrm>
            <a:off x="9864065" y="5608294"/>
            <a:ext cx="1507114" cy="461665"/>
          </a:xfrm>
          <a:prstGeom prst="rect">
            <a:avLst/>
          </a:prstGeom>
          <a:noFill/>
        </p:spPr>
        <p:txBody>
          <a:bodyPr wrap="square">
            <a:spAutoFit/>
          </a:bodyPr>
          <a:lstStyle/>
          <a:p>
            <a:pPr algn="ctr"/>
            <a:r>
              <a:rPr lang="en-US" altLang="zh-CN" sz="1200" dirty="0">
                <a:latin typeface="Times New Roman" panose="02020603050405020304" pitchFamily="18" charset="0"/>
                <a:cs typeface="Times New Roman" panose="02020603050405020304" pitchFamily="18" charset="0"/>
              </a:rPr>
              <a:t>Uncertain ownership</a:t>
            </a:r>
          </a:p>
          <a:p>
            <a:pPr algn="ctr"/>
            <a:r>
              <a:rPr lang="zh-CN" altLang="en-US" sz="1200" dirty="0">
                <a:latin typeface="Times New Roman" panose="02020603050405020304" pitchFamily="18" charset="0"/>
                <a:cs typeface="Times New Roman" panose="02020603050405020304" pitchFamily="18" charset="0"/>
              </a:rPr>
              <a:t>（</a:t>
            </a:r>
            <a:r>
              <a:rPr lang="en-US" altLang="zh-CN" sz="1200" dirty="0">
                <a:latin typeface="Times New Roman" panose="02020603050405020304" pitchFamily="18" charset="0"/>
                <a:cs typeface="Times New Roman" panose="02020603050405020304" pitchFamily="18" charset="0"/>
              </a:rPr>
              <a:t>False positive)</a:t>
            </a:r>
            <a:endParaRPr lang="zh-CN" altLang="en-US" sz="1200" dirty="0">
              <a:latin typeface="Times New Roman" panose="02020603050405020304" pitchFamily="18" charset="0"/>
              <a:cs typeface="Times New Roman" panose="02020603050405020304" pitchFamily="18" charset="0"/>
            </a:endParaRPr>
          </a:p>
        </p:txBody>
      </p:sp>
      <p:sp>
        <p:nvSpPr>
          <p:cNvPr id="1144" name="文本框 1143">
            <a:extLst>
              <a:ext uri="{FF2B5EF4-FFF2-40B4-BE49-F238E27FC236}">
                <a16:creationId xmlns:a16="http://schemas.microsoft.com/office/drawing/2014/main" id="{0446B8D4-9D47-F486-F86E-26F42500A465}"/>
              </a:ext>
            </a:extLst>
          </p:cNvPr>
          <p:cNvSpPr txBox="1"/>
          <p:nvPr/>
        </p:nvSpPr>
        <p:spPr>
          <a:xfrm>
            <a:off x="9840375" y="5963017"/>
            <a:ext cx="1507114" cy="461665"/>
          </a:xfrm>
          <a:prstGeom prst="rect">
            <a:avLst/>
          </a:prstGeom>
          <a:noFill/>
        </p:spPr>
        <p:txBody>
          <a:bodyPr wrap="square">
            <a:spAutoFit/>
          </a:bodyPr>
          <a:lstStyle/>
          <a:p>
            <a:pPr algn="ctr"/>
            <a:r>
              <a:rPr lang="en-US" altLang="zh-CN" sz="1200" dirty="0">
                <a:latin typeface="Times New Roman" panose="02020603050405020304" pitchFamily="18" charset="0"/>
                <a:cs typeface="Times New Roman" panose="02020603050405020304" pitchFamily="18" charset="0"/>
              </a:rPr>
              <a:t>Uncertain ownership</a:t>
            </a:r>
          </a:p>
          <a:p>
            <a:pPr algn="ctr"/>
            <a:r>
              <a:rPr lang="zh-CN" altLang="en-US" sz="1200" dirty="0">
                <a:latin typeface="Times New Roman" panose="02020603050405020304" pitchFamily="18" charset="0"/>
                <a:cs typeface="Times New Roman" panose="02020603050405020304" pitchFamily="18" charset="0"/>
              </a:rPr>
              <a:t>（</a:t>
            </a:r>
            <a:r>
              <a:rPr lang="en-US" altLang="zh-CN" sz="1200" dirty="0">
                <a:latin typeface="Times New Roman" panose="02020603050405020304" pitchFamily="18" charset="0"/>
                <a:cs typeface="Times New Roman" panose="02020603050405020304" pitchFamily="18" charset="0"/>
              </a:rPr>
              <a:t>False negative)</a:t>
            </a:r>
            <a:endParaRPr lang="zh-CN" altLang="en-US" sz="1200" dirty="0">
              <a:latin typeface="Times New Roman" panose="02020603050405020304" pitchFamily="18" charset="0"/>
              <a:cs typeface="Times New Roman" panose="02020603050405020304" pitchFamily="18" charset="0"/>
            </a:endParaRPr>
          </a:p>
        </p:txBody>
      </p:sp>
      <p:pic>
        <p:nvPicPr>
          <p:cNvPr id="27" name="图片 26">
            <a:extLst>
              <a:ext uri="{FF2B5EF4-FFF2-40B4-BE49-F238E27FC236}">
                <a16:creationId xmlns:a16="http://schemas.microsoft.com/office/drawing/2014/main" id="{59CD21A8-FD32-E13C-9B1D-A5E7791D1E19}"/>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7375179" y="6520859"/>
            <a:ext cx="167978" cy="167978"/>
          </a:xfrm>
          <a:prstGeom prst="rect">
            <a:avLst/>
          </a:prstGeom>
        </p:spPr>
      </p:pic>
      <p:sp>
        <p:nvSpPr>
          <p:cNvPr id="28" name="文本框 27">
            <a:extLst>
              <a:ext uri="{FF2B5EF4-FFF2-40B4-BE49-F238E27FC236}">
                <a16:creationId xmlns:a16="http://schemas.microsoft.com/office/drawing/2014/main" id="{5121E169-6D06-C3A7-B8B1-AEBC2132CAB7}"/>
              </a:ext>
            </a:extLst>
          </p:cNvPr>
          <p:cNvSpPr txBox="1"/>
          <p:nvPr/>
        </p:nvSpPr>
        <p:spPr>
          <a:xfrm>
            <a:off x="7496565" y="6452994"/>
            <a:ext cx="1088760"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Correct results</a:t>
            </a:r>
            <a:endParaRPr lang="zh-CN" altLang="en-US" sz="1200" dirty="0">
              <a:latin typeface="Times New Roman" panose="02020603050405020304" pitchFamily="18" charset="0"/>
              <a:cs typeface="Times New Roman" panose="02020603050405020304" pitchFamily="18" charset="0"/>
            </a:endParaRPr>
          </a:p>
        </p:txBody>
      </p:sp>
      <p:pic>
        <p:nvPicPr>
          <p:cNvPr id="29" name="图片 28">
            <a:extLst>
              <a:ext uri="{FF2B5EF4-FFF2-40B4-BE49-F238E27FC236}">
                <a16:creationId xmlns:a16="http://schemas.microsoft.com/office/drawing/2014/main" id="{771EF164-C83A-D5AD-9164-A611F00FFBCD}"/>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9925052" y="6520859"/>
            <a:ext cx="193305" cy="193305"/>
          </a:xfrm>
          <a:prstGeom prst="rect">
            <a:avLst/>
          </a:prstGeom>
        </p:spPr>
      </p:pic>
      <p:sp>
        <p:nvSpPr>
          <p:cNvPr id="30" name="文本框 29">
            <a:extLst>
              <a:ext uri="{FF2B5EF4-FFF2-40B4-BE49-F238E27FC236}">
                <a16:creationId xmlns:a16="http://schemas.microsoft.com/office/drawing/2014/main" id="{93DF5A4F-6B2F-B74F-4EBE-390A806B79D2}"/>
              </a:ext>
            </a:extLst>
          </p:cNvPr>
          <p:cNvSpPr txBox="1"/>
          <p:nvPr/>
        </p:nvSpPr>
        <p:spPr>
          <a:xfrm>
            <a:off x="10082929" y="6464016"/>
            <a:ext cx="1183337"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Incorrect results</a:t>
            </a:r>
            <a:endParaRPr lang="zh-CN" altLang="en-US" sz="1200" dirty="0">
              <a:latin typeface="Times New Roman" panose="02020603050405020304" pitchFamily="18" charset="0"/>
              <a:cs typeface="Times New Roman" panose="02020603050405020304" pitchFamily="18" charset="0"/>
            </a:endParaRPr>
          </a:p>
        </p:txBody>
      </p:sp>
      <p:sp>
        <p:nvSpPr>
          <p:cNvPr id="31" name="文本框 30">
            <a:extLst>
              <a:ext uri="{FF2B5EF4-FFF2-40B4-BE49-F238E27FC236}">
                <a16:creationId xmlns:a16="http://schemas.microsoft.com/office/drawing/2014/main" id="{8CBEEFF0-EDFF-BEA4-F968-220D750471A3}"/>
              </a:ext>
            </a:extLst>
          </p:cNvPr>
          <p:cNvSpPr txBox="1"/>
          <p:nvPr/>
        </p:nvSpPr>
        <p:spPr>
          <a:xfrm>
            <a:off x="2252961" y="3067238"/>
            <a:ext cx="489278" cy="276999"/>
          </a:xfrm>
          <a:prstGeom prst="rect">
            <a:avLst/>
          </a:prstGeom>
          <a:noFill/>
        </p:spPr>
        <p:txBody>
          <a:bodyPr wrap="square" rtlCol="0">
            <a:spAutoFit/>
          </a:bodyPr>
          <a:lstStyle/>
          <a:p>
            <a:pPr algn="ctr"/>
            <a:r>
              <a:rPr lang="en-US" altLang="zh-CN" sz="1200" dirty="0">
                <a:latin typeface="Times New Roman" panose="02020603050405020304" pitchFamily="18" charset="0"/>
                <a:cs typeface="Times New Roman" panose="02020603050405020304" pitchFamily="18" charset="0"/>
              </a:rPr>
              <a:t>Hard</a:t>
            </a:r>
            <a:endParaRPr lang="zh-CN" altLang="en-US" sz="1200" dirty="0">
              <a:latin typeface="Times New Roman" panose="02020603050405020304" pitchFamily="18" charset="0"/>
              <a:cs typeface="Times New Roman" panose="02020603050405020304" pitchFamily="18" charset="0"/>
            </a:endParaRPr>
          </a:p>
        </p:txBody>
      </p:sp>
      <p:sp>
        <p:nvSpPr>
          <p:cNvPr id="32" name="文本框 31">
            <a:extLst>
              <a:ext uri="{FF2B5EF4-FFF2-40B4-BE49-F238E27FC236}">
                <a16:creationId xmlns:a16="http://schemas.microsoft.com/office/drawing/2014/main" id="{BFED2AE9-CFED-F3E7-F593-11EFB30409E4}"/>
              </a:ext>
            </a:extLst>
          </p:cNvPr>
          <p:cNvSpPr txBox="1"/>
          <p:nvPr/>
        </p:nvSpPr>
        <p:spPr>
          <a:xfrm>
            <a:off x="5965007" y="886407"/>
            <a:ext cx="489278" cy="276999"/>
          </a:xfrm>
          <a:prstGeom prst="rect">
            <a:avLst/>
          </a:prstGeom>
          <a:noFill/>
        </p:spPr>
        <p:txBody>
          <a:bodyPr wrap="square" rtlCol="0">
            <a:spAutoFit/>
          </a:bodyPr>
          <a:lstStyle/>
          <a:p>
            <a:pPr algn="ctr"/>
            <a:r>
              <a:rPr lang="en-US" altLang="zh-CN" sz="1200" dirty="0">
                <a:latin typeface="Times New Roman" panose="02020603050405020304" pitchFamily="18" charset="0"/>
                <a:cs typeface="Times New Roman" panose="02020603050405020304" pitchFamily="18" charset="0"/>
              </a:rPr>
              <a:t>Hard</a:t>
            </a:r>
            <a:endParaRPr lang="zh-CN" altLang="en-US" sz="1200" dirty="0">
              <a:latin typeface="Times New Roman" panose="02020603050405020304" pitchFamily="18" charset="0"/>
              <a:cs typeface="Times New Roman" panose="02020603050405020304" pitchFamily="18" charset="0"/>
            </a:endParaRPr>
          </a:p>
        </p:txBody>
      </p:sp>
      <p:sp>
        <p:nvSpPr>
          <p:cNvPr id="42" name="文本框 41">
            <a:extLst>
              <a:ext uri="{FF2B5EF4-FFF2-40B4-BE49-F238E27FC236}">
                <a16:creationId xmlns:a16="http://schemas.microsoft.com/office/drawing/2014/main" id="{2A479CFE-3963-B362-FC78-A37E241D924D}"/>
              </a:ext>
            </a:extLst>
          </p:cNvPr>
          <p:cNvSpPr txBox="1"/>
          <p:nvPr/>
        </p:nvSpPr>
        <p:spPr>
          <a:xfrm>
            <a:off x="10749524" y="4674627"/>
            <a:ext cx="639919"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Similar</a:t>
            </a:r>
          </a:p>
        </p:txBody>
      </p:sp>
      <p:sp>
        <p:nvSpPr>
          <p:cNvPr id="896" name="文本框 895">
            <a:extLst>
              <a:ext uri="{FF2B5EF4-FFF2-40B4-BE49-F238E27FC236}">
                <a16:creationId xmlns:a16="http://schemas.microsoft.com/office/drawing/2014/main" id="{03A01472-DEFC-D6CE-50B0-782507084CA8}"/>
              </a:ext>
            </a:extLst>
          </p:cNvPr>
          <p:cNvSpPr txBox="1"/>
          <p:nvPr/>
        </p:nvSpPr>
        <p:spPr>
          <a:xfrm>
            <a:off x="10680375" y="4912340"/>
            <a:ext cx="827471"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Dissimilar</a:t>
            </a:r>
            <a:endParaRPr lang="zh-CN" altLang="en-US" sz="1200" dirty="0">
              <a:latin typeface="Times New Roman" panose="02020603050405020304" pitchFamily="18" charset="0"/>
              <a:cs typeface="Times New Roman" panose="02020603050405020304" pitchFamily="18" charset="0"/>
            </a:endParaRPr>
          </a:p>
        </p:txBody>
      </p:sp>
      <p:cxnSp>
        <p:nvCxnSpPr>
          <p:cNvPr id="904" name="直接连接符 903">
            <a:extLst>
              <a:ext uri="{FF2B5EF4-FFF2-40B4-BE49-F238E27FC236}">
                <a16:creationId xmlns:a16="http://schemas.microsoft.com/office/drawing/2014/main" id="{3788C9C3-6683-E118-9E22-0AA663DFEBDE}"/>
              </a:ext>
            </a:extLst>
          </p:cNvPr>
          <p:cNvCxnSpPr>
            <a:cxnSpLocks/>
          </p:cNvCxnSpPr>
          <p:nvPr/>
        </p:nvCxnSpPr>
        <p:spPr>
          <a:xfrm>
            <a:off x="6626287" y="6452994"/>
            <a:ext cx="4957475" cy="12018"/>
          </a:xfrm>
          <a:prstGeom prst="line">
            <a:avLst/>
          </a:prstGeom>
          <a:ln w="12700"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905" name="文本框 904">
            <a:extLst>
              <a:ext uri="{FF2B5EF4-FFF2-40B4-BE49-F238E27FC236}">
                <a16:creationId xmlns:a16="http://schemas.microsoft.com/office/drawing/2014/main" id="{93E855A4-271E-0684-DEE7-20CCAFFB4212}"/>
              </a:ext>
            </a:extLst>
          </p:cNvPr>
          <p:cNvSpPr txBox="1"/>
          <p:nvPr/>
        </p:nvSpPr>
        <p:spPr>
          <a:xfrm>
            <a:off x="6552000" y="1755083"/>
            <a:ext cx="1680588" cy="276999"/>
          </a:xfrm>
          <a:prstGeom prst="rect">
            <a:avLst/>
          </a:prstGeom>
          <a:noFill/>
        </p:spPr>
        <p:txBody>
          <a:bodyPr wrap="none" rtlCol="0">
            <a:spAutoFit/>
          </a:bodyPr>
          <a:lstStyle/>
          <a:p>
            <a:r>
              <a:rPr lang="en-US" altLang="zh-CN" sz="1200" b="1" dirty="0">
                <a:latin typeface="Times New Roman" panose="02020603050405020304" pitchFamily="18" charset="0"/>
                <a:cs typeface="Times New Roman" panose="02020603050405020304" pitchFamily="18" charset="0"/>
              </a:rPr>
              <a:t>Verification workflows</a:t>
            </a:r>
          </a:p>
        </p:txBody>
      </p:sp>
      <p:sp>
        <p:nvSpPr>
          <p:cNvPr id="906" name="左大括号 905">
            <a:extLst>
              <a:ext uri="{FF2B5EF4-FFF2-40B4-BE49-F238E27FC236}">
                <a16:creationId xmlns:a16="http://schemas.microsoft.com/office/drawing/2014/main" id="{61AF8AB8-9328-0FA2-229E-894DAE3BE2DD}"/>
              </a:ext>
            </a:extLst>
          </p:cNvPr>
          <p:cNvSpPr/>
          <p:nvPr/>
        </p:nvSpPr>
        <p:spPr>
          <a:xfrm>
            <a:off x="10841004" y="2732268"/>
            <a:ext cx="114668" cy="457092"/>
          </a:xfrm>
          <a:prstGeom prst="leftBrace">
            <a:avLst>
              <a:gd name="adj1" fmla="val 43996"/>
              <a:gd name="adj2" fmla="val 5441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pic>
        <p:nvPicPr>
          <p:cNvPr id="908" name="图片 907">
            <a:extLst>
              <a:ext uri="{FF2B5EF4-FFF2-40B4-BE49-F238E27FC236}">
                <a16:creationId xmlns:a16="http://schemas.microsoft.com/office/drawing/2014/main" id="{2D7EC1AB-93DC-B579-ED7F-EEE7FBE36D4D}"/>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10925694" y="2740953"/>
            <a:ext cx="167978" cy="167978"/>
          </a:xfrm>
          <a:prstGeom prst="rect">
            <a:avLst/>
          </a:prstGeom>
        </p:spPr>
      </p:pic>
      <p:pic>
        <p:nvPicPr>
          <p:cNvPr id="910" name="图片 909">
            <a:extLst>
              <a:ext uri="{FF2B5EF4-FFF2-40B4-BE49-F238E27FC236}">
                <a16:creationId xmlns:a16="http://schemas.microsoft.com/office/drawing/2014/main" id="{98994251-9A65-A592-4B60-042FE982ACAA}"/>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10923897" y="3004895"/>
            <a:ext cx="193305" cy="193305"/>
          </a:xfrm>
          <a:prstGeom prst="rect">
            <a:avLst/>
          </a:prstGeom>
        </p:spPr>
      </p:pic>
      <p:graphicFrame>
        <p:nvGraphicFramePr>
          <p:cNvPr id="911" name="表格 910">
            <a:extLst>
              <a:ext uri="{FF2B5EF4-FFF2-40B4-BE49-F238E27FC236}">
                <a16:creationId xmlns:a16="http://schemas.microsoft.com/office/drawing/2014/main" id="{65FDDB35-23A8-DD0C-8F83-3F11508C4DBC}"/>
              </a:ext>
            </a:extLst>
          </p:cNvPr>
          <p:cNvGraphicFramePr>
            <a:graphicFrameLocks noGrp="1"/>
          </p:cNvGraphicFramePr>
          <p:nvPr/>
        </p:nvGraphicFramePr>
        <p:xfrm>
          <a:off x="838200" y="3818414"/>
          <a:ext cx="10515600" cy="365760"/>
        </p:xfrm>
        <a:graphic>
          <a:graphicData uri="http://schemas.openxmlformats.org/drawingml/2006/table">
            <a:tbl>
              <a:tblPr/>
              <a:tblGrid>
                <a:gridCol w="10515600">
                  <a:extLst>
                    <a:ext uri="{9D8B030D-6E8A-4147-A177-3AD203B41FA5}">
                      <a16:colId xmlns:a16="http://schemas.microsoft.com/office/drawing/2014/main" val="2543579062"/>
                    </a:ext>
                  </a:extLst>
                </a:gridCol>
              </a:tblGrid>
              <a:tr h="0">
                <a:tc>
                  <a:txBody>
                    <a:bodyPr/>
                    <a:lstStyle/>
                    <a:p>
                      <a:endParaRPr lang="zh-CN" altLang="en-US"/>
                    </a:p>
                  </a:txBody>
                  <a:tcPr anchor="ctr">
                    <a:lnL>
                      <a:noFill/>
                    </a:lnL>
                    <a:lnR>
                      <a:noFill/>
                    </a:lnR>
                    <a:lnT>
                      <a:noFill/>
                    </a:lnT>
                    <a:lnB>
                      <a:noFill/>
                    </a:lnB>
                    <a:noFill/>
                  </a:tcPr>
                </a:tc>
                <a:extLst>
                  <a:ext uri="{0D108BD9-81ED-4DB2-BD59-A6C34878D82A}">
                    <a16:rowId xmlns:a16="http://schemas.microsoft.com/office/drawing/2014/main" val="834178062"/>
                  </a:ext>
                </a:extLst>
              </a:tr>
            </a:tbl>
          </a:graphicData>
        </a:graphic>
      </p:graphicFrame>
      <p:graphicFrame>
        <p:nvGraphicFramePr>
          <p:cNvPr id="912" name="表格 911">
            <a:extLst>
              <a:ext uri="{FF2B5EF4-FFF2-40B4-BE49-F238E27FC236}">
                <a16:creationId xmlns:a16="http://schemas.microsoft.com/office/drawing/2014/main" id="{ED4D3696-1712-4E48-B80F-149FB4A862F4}"/>
              </a:ext>
            </a:extLst>
          </p:cNvPr>
          <p:cNvGraphicFramePr>
            <a:graphicFrameLocks noGrp="1"/>
          </p:cNvGraphicFramePr>
          <p:nvPr>
            <p:extLst>
              <p:ext uri="{D42A27DB-BD31-4B8C-83A1-F6EECF244321}">
                <p14:modId xmlns:p14="http://schemas.microsoft.com/office/powerpoint/2010/main" val="216939081"/>
              </p:ext>
            </p:extLst>
          </p:nvPr>
        </p:nvGraphicFramePr>
        <p:xfrm>
          <a:off x="11006810" y="2680369"/>
          <a:ext cx="714714" cy="274320"/>
        </p:xfrm>
        <a:graphic>
          <a:graphicData uri="http://schemas.openxmlformats.org/drawingml/2006/table">
            <a:tbl>
              <a:tblPr/>
              <a:tblGrid>
                <a:gridCol w="714714">
                  <a:extLst>
                    <a:ext uri="{9D8B030D-6E8A-4147-A177-3AD203B41FA5}">
                      <a16:colId xmlns:a16="http://schemas.microsoft.com/office/drawing/2014/main" val="1468585429"/>
                    </a:ext>
                  </a:extLst>
                </a:gridCol>
              </a:tblGrid>
              <a:tr h="259303">
                <a:tc>
                  <a:txBody>
                    <a:bodyPr/>
                    <a:lstStyle/>
                    <a:p>
                      <a:r>
                        <a:rPr lang="en-US" altLang="zh-CN" sz="1200" b="0" dirty="0">
                          <a:solidFill>
                            <a:srgbClr val="FF0000"/>
                          </a:solidFill>
                          <a:latin typeface="Times New Roman" panose="02020603050405020304" pitchFamily="18" charset="0"/>
                          <a:cs typeface="Times New Roman" panose="02020603050405020304" pitchFamily="18" charset="0"/>
                        </a:rPr>
                        <a:t>Success</a:t>
                      </a:r>
                      <a:endParaRPr lang="en-US" sz="1200" b="0" dirty="0">
                        <a:solidFill>
                          <a:srgbClr val="FF0000"/>
                        </a:solidFill>
                        <a:latin typeface="Times New Roman" panose="02020603050405020304" pitchFamily="18" charset="0"/>
                        <a:cs typeface="Times New Roman" panose="02020603050405020304" pitchFamily="18" charset="0"/>
                      </a:endParaRPr>
                    </a:p>
                  </a:txBody>
                  <a:tcPr anchor="ctr">
                    <a:lnL>
                      <a:noFill/>
                    </a:lnL>
                    <a:lnR>
                      <a:noFill/>
                    </a:lnR>
                    <a:lnT>
                      <a:noFill/>
                    </a:lnT>
                    <a:lnB>
                      <a:noFill/>
                    </a:lnB>
                    <a:noFill/>
                  </a:tcPr>
                </a:tc>
                <a:extLst>
                  <a:ext uri="{0D108BD9-81ED-4DB2-BD59-A6C34878D82A}">
                    <a16:rowId xmlns:a16="http://schemas.microsoft.com/office/drawing/2014/main" val="680605645"/>
                  </a:ext>
                </a:extLst>
              </a:tr>
            </a:tbl>
          </a:graphicData>
        </a:graphic>
      </p:graphicFrame>
      <p:sp>
        <p:nvSpPr>
          <p:cNvPr id="915" name="文本框 914">
            <a:extLst>
              <a:ext uri="{FF2B5EF4-FFF2-40B4-BE49-F238E27FC236}">
                <a16:creationId xmlns:a16="http://schemas.microsoft.com/office/drawing/2014/main" id="{7AD2742E-F717-614A-8B80-FD1B5F4B041C}"/>
              </a:ext>
            </a:extLst>
          </p:cNvPr>
          <p:cNvSpPr txBox="1"/>
          <p:nvPr/>
        </p:nvSpPr>
        <p:spPr>
          <a:xfrm>
            <a:off x="11119538" y="2948185"/>
            <a:ext cx="554188" cy="276999"/>
          </a:xfrm>
          <a:prstGeom prst="rect">
            <a:avLst/>
          </a:prstGeom>
          <a:noFill/>
        </p:spPr>
        <p:txBody>
          <a:bodyPr wrap="square">
            <a:spAutoFit/>
          </a:bodyPr>
          <a:lstStyle/>
          <a:p>
            <a:r>
              <a:rPr lang="en-US" altLang="zh-CN" sz="1200" dirty="0">
                <a:solidFill>
                  <a:srgbClr val="FF0000"/>
                </a:solidFill>
                <a:latin typeface="Times New Roman" panose="02020603050405020304" pitchFamily="18" charset="0"/>
                <a:cs typeface="Times New Roman" panose="02020603050405020304" pitchFamily="18" charset="0"/>
              </a:rPr>
              <a:t>Fail</a:t>
            </a:r>
            <a:endParaRPr lang="zh-CN" altLang="en-US" sz="1200" dirty="0">
              <a:solidFill>
                <a:srgbClr val="FF0000"/>
              </a:solidFill>
              <a:latin typeface="Times New Roman" panose="02020603050405020304" pitchFamily="18" charset="0"/>
              <a:cs typeface="Times New Roman" panose="02020603050405020304" pitchFamily="18" charset="0"/>
            </a:endParaRPr>
          </a:p>
        </p:txBody>
      </p:sp>
      <p:sp>
        <p:nvSpPr>
          <p:cNvPr id="917" name="文本框 916">
            <a:extLst>
              <a:ext uri="{FF2B5EF4-FFF2-40B4-BE49-F238E27FC236}">
                <a16:creationId xmlns:a16="http://schemas.microsoft.com/office/drawing/2014/main" id="{F871CCD8-6952-44CF-6A6E-F5D2A2555F1B}"/>
              </a:ext>
            </a:extLst>
          </p:cNvPr>
          <p:cNvSpPr txBox="1"/>
          <p:nvPr/>
        </p:nvSpPr>
        <p:spPr>
          <a:xfrm>
            <a:off x="10729203" y="3163329"/>
            <a:ext cx="942822" cy="461665"/>
          </a:xfrm>
          <a:prstGeom prst="rect">
            <a:avLst/>
          </a:prstGeom>
          <a:noFill/>
        </p:spPr>
        <p:txBody>
          <a:bodyPr wrap="square">
            <a:spAutoFit/>
          </a:bodyPr>
          <a:lstStyle/>
          <a:p>
            <a:pPr algn="ctr"/>
            <a:r>
              <a:rPr lang="en-US" altLang="zh-CN" sz="1200" dirty="0">
                <a:solidFill>
                  <a:srgbClr val="2C2C36"/>
                </a:solidFill>
                <a:latin typeface="Times New Roman" panose="02020603050405020304" pitchFamily="18" charset="0"/>
                <a:cs typeface="Times New Roman" panose="02020603050405020304" pitchFamily="18" charset="0"/>
              </a:rPr>
              <a:t>Verification results</a:t>
            </a:r>
            <a:endParaRPr lang="zh-CN" altLang="en-US" sz="1200" dirty="0"/>
          </a:p>
        </p:txBody>
      </p:sp>
    </p:spTree>
    <p:extLst>
      <p:ext uri="{BB962C8B-B14F-4D97-AF65-F5344CB8AC3E}">
        <p14:creationId xmlns:p14="http://schemas.microsoft.com/office/powerpoint/2010/main" val="405408877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889D1A-DDEC-99E3-FDBB-DD1E8AA3C517}"/>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B41F26B5-C04B-5FFA-C529-AED082755093}"/>
              </a:ext>
            </a:extLst>
          </p:cNvPr>
          <p:cNvSpPr>
            <a:spLocks noGrp="1"/>
          </p:cNvSpPr>
          <p:nvPr>
            <p:ph type="title"/>
          </p:nvPr>
        </p:nvSpPr>
        <p:spPr>
          <a:xfrm>
            <a:off x="88042" y="0"/>
            <a:ext cx="3763187" cy="369333"/>
          </a:xfrm>
        </p:spPr>
        <p:txBody>
          <a:bodyPr>
            <a:normAutofit fontScale="90000"/>
          </a:bodyPr>
          <a:lstStyle/>
          <a:p>
            <a:r>
              <a:rPr lang="zh-CN" altLang="en-US" sz="2400" dirty="0">
                <a:latin typeface="宋体" panose="02010600030101010101" pitchFamily="2" charset="-122"/>
                <a:ea typeface="宋体" panose="02010600030101010101" pitchFamily="2" charset="-122"/>
              </a:rPr>
              <a:t>引言大纲</a:t>
            </a:r>
          </a:p>
        </p:txBody>
      </p:sp>
      <p:sp>
        <p:nvSpPr>
          <p:cNvPr id="3" name="文本框 2">
            <a:extLst>
              <a:ext uri="{FF2B5EF4-FFF2-40B4-BE49-F238E27FC236}">
                <a16:creationId xmlns:a16="http://schemas.microsoft.com/office/drawing/2014/main" id="{F8F7BE91-1269-78FD-5CC7-3171D4E1CBB1}"/>
              </a:ext>
            </a:extLst>
          </p:cNvPr>
          <p:cNvSpPr txBox="1"/>
          <p:nvPr/>
        </p:nvSpPr>
        <p:spPr>
          <a:xfrm>
            <a:off x="88042" y="302359"/>
            <a:ext cx="11804962" cy="6340197"/>
          </a:xfrm>
          <a:prstGeom prst="rect">
            <a:avLst/>
          </a:prstGeom>
          <a:noFill/>
        </p:spPr>
        <p:txBody>
          <a:bodyPr wrap="square" rtlCol="0">
            <a:spAutoFit/>
          </a:bodyPr>
          <a:lstStyle/>
          <a:p>
            <a:r>
              <a:rPr lang="zh-CN" altLang="en-US" sz="1400" dirty="0">
                <a:solidFill>
                  <a:srgbClr val="FF0000"/>
                </a:solidFill>
              </a:rPr>
              <a:t>课题的重要性</a:t>
            </a:r>
            <a:r>
              <a:rPr lang="en-US" altLang="zh-CN" sz="1400" dirty="0">
                <a:solidFill>
                  <a:srgbClr val="FF0000"/>
                </a:solidFill>
              </a:rPr>
              <a:t>-&gt; </a:t>
            </a:r>
            <a:r>
              <a:rPr lang="zh-CN" altLang="en-US" sz="1400" dirty="0">
                <a:solidFill>
                  <a:srgbClr val="FF0000"/>
                </a:solidFill>
              </a:rPr>
              <a:t>发现问题</a:t>
            </a:r>
            <a:r>
              <a:rPr lang="en-US" altLang="zh-CN" sz="1400" dirty="0">
                <a:solidFill>
                  <a:srgbClr val="FF0000"/>
                </a:solidFill>
              </a:rPr>
              <a:t>-&gt;</a:t>
            </a:r>
            <a:r>
              <a:rPr lang="zh-CN" altLang="en-US" sz="1400" dirty="0">
                <a:solidFill>
                  <a:srgbClr val="FF0000"/>
                </a:solidFill>
              </a:rPr>
              <a:t>现有解决方法（缺失）</a:t>
            </a:r>
            <a:r>
              <a:rPr lang="en-US" altLang="zh-CN" sz="1400" dirty="0">
                <a:solidFill>
                  <a:srgbClr val="FF0000"/>
                </a:solidFill>
              </a:rPr>
              <a:t>-&gt;</a:t>
            </a:r>
            <a:r>
              <a:rPr lang="zh-CN" altLang="en-US" sz="1400" dirty="0">
                <a:solidFill>
                  <a:srgbClr val="FF0000"/>
                </a:solidFill>
              </a:rPr>
              <a:t>现存问题</a:t>
            </a:r>
            <a:r>
              <a:rPr lang="en-US" altLang="zh-CN" sz="1400" dirty="0">
                <a:solidFill>
                  <a:srgbClr val="FF0000"/>
                </a:solidFill>
              </a:rPr>
              <a:t>-&gt;</a:t>
            </a:r>
            <a:r>
              <a:rPr lang="zh-CN" altLang="en-US" sz="1400" dirty="0">
                <a:solidFill>
                  <a:srgbClr val="FF0000"/>
                </a:solidFill>
              </a:rPr>
              <a:t>本文的解决思路</a:t>
            </a:r>
            <a:r>
              <a:rPr lang="en-US" altLang="zh-CN" sz="1400" dirty="0">
                <a:solidFill>
                  <a:srgbClr val="FF0000"/>
                </a:solidFill>
              </a:rPr>
              <a:t>-&gt;</a:t>
            </a:r>
            <a:r>
              <a:rPr lang="zh-CN" altLang="en-US" sz="1400" dirty="0">
                <a:solidFill>
                  <a:srgbClr val="FF0000"/>
                </a:solidFill>
              </a:rPr>
              <a:t>解决方案</a:t>
            </a:r>
            <a:r>
              <a:rPr lang="en-US" altLang="zh-CN" sz="1400" dirty="0">
                <a:solidFill>
                  <a:srgbClr val="FF0000"/>
                </a:solidFill>
              </a:rPr>
              <a:t>-  </a:t>
            </a:r>
            <a:r>
              <a:rPr lang="zh-CN" altLang="en-US" sz="1400" dirty="0">
                <a:solidFill>
                  <a:srgbClr val="FF0000"/>
                </a:solidFill>
              </a:rPr>
              <a:t>衔接问题</a:t>
            </a:r>
            <a:endParaRPr lang="en-US" altLang="zh-CN" sz="1400" dirty="0">
              <a:solidFill>
                <a:srgbClr val="FF0000"/>
              </a:solidFill>
            </a:endParaRPr>
          </a:p>
          <a:p>
            <a:r>
              <a:rPr lang="en-US" altLang="zh-CN" sz="1400" dirty="0">
                <a:latin typeface="宋体" panose="02010600030101010101" pitchFamily="2" charset="-122"/>
                <a:ea typeface="宋体" panose="02010600030101010101" pitchFamily="2" charset="-122"/>
              </a:rPr>
              <a:t>1</a:t>
            </a:r>
            <a:r>
              <a:rPr lang="zh-CN" altLang="en-US" sz="1400" dirty="0">
                <a:latin typeface="宋体" panose="02010600030101010101" pitchFamily="2" charset="-122"/>
                <a:ea typeface="宋体" panose="02010600030101010101" pitchFamily="2" charset="-122"/>
              </a:rPr>
              <a:t>、</a:t>
            </a:r>
            <a:r>
              <a:rPr lang="en-US" altLang="zh-CN" sz="1400" dirty="0"/>
              <a:t>Background and Motivation</a:t>
            </a:r>
          </a:p>
          <a:p>
            <a:r>
              <a:rPr lang="en-US" altLang="zh-CN" sz="1400" b="1" dirty="0"/>
              <a:t>       </a:t>
            </a:r>
            <a:r>
              <a:rPr lang="zh-CN" altLang="en-US" sz="1400" b="1" dirty="0"/>
              <a:t>图数据的高价值与高风险并存</a:t>
            </a:r>
            <a:r>
              <a:rPr lang="zh-CN" altLang="en-US" sz="1400" dirty="0"/>
              <a:t>：</a:t>
            </a:r>
            <a:r>
              <a:rPr lang="zh-CN" altLang="en-US" sz="1400" dirty="0">
                <a:latin typeface="宋体" panose="02010600030101010101" pitchFamily="2" charset="-122"/>
                <a:ea typeface="宋体" panose="02010600030101010101" pitchFamily="2" charset="-122"/>
              </a:rPr>
              <a:t>数据驱动的机器学习模型在多个领域的广泛应用，图神经网络（</a:t>
            </a:r>
            <a:r>
              <a:rPr lang="en-US" altLang="zh-CN" sz="1400" dirty="0">
                <a:latin typeface="宋体" panose="02010600030101010101" pitchFamily="2" charset="-122"/>
                <a:ea typeface="宋体" panose="02010600030101010101" pitchFamily="2" charset="-122"/>
              </a:rPr>
              <a:t>GNN</a:t>
            </a:r>
            <a:r>
              <a:rPr lang="zh-CN" altLang="en-US" sz="1400" dirty="0">
                <a:latin typeface="宋体" panose="02010600030101010101" pitchFamily="2" charset="-122"/>
                <a:ea typeface="宋体" panose="02010600030101010101" pitchFamily="2" charset="-122"/>
              </a:rPr>
              <a:t>）在众多领域的广泛应用（如社交网络、生物医药、金融风控等）依赖高质量的图结构数据集。然而高质量图数据的获取成本高昂，极易被恶意复制或滥用。</a:t>
            </a:r>
            <a:endParaRPr lang="en-US" altLang="zh-CN" sz="1400" dirty="0">
              <a:latin typeface="宋体" panose="02010600030101010101" pitchFamily="2" charset="-122"/>
              <a:ea typeface="宋体" panose="02010600030101010101" pitchFamily="2" charset="-122"/>
            </a:endParaRPr>
          </a:p>
          <a:p>
            <a:pPr lvl="1"/>
            <a:r>
              <a:rPr lang="zh-CN" altLang="en-US" sz="1400" b="1" dirty="0"/>
              <a:t>传统方法的局限性</a:t>
            </a:r>
            <a:r>
              <a:rPr lang="zh-CN" altLang="en-US" sz="1400" dirty="0"/>
              <a:t>：</a:t>
            </a:r>
            <a:endParaRPr lang="en-US" altLang="zh-CN" sz="1400" dirty="0"/>
          </a:p>
          <a:p>
            <a:pPr lvl="1"/>
            <a:r>
              <a:rPr lang="en-US" altLang="zh-CN" sz="1400" dirty="0"/>
              <a:t>	</a:t>
            </a:r>
            <a:r>
              <a:rPr lang="zh-CN" altLang="en-US" sz="1400" dirty="0"/>
              <a:t>后门水印策略在图中隐蔽性和稳定性不足，容易被检测与移除；</a:t>
            </a:r>
            <a:endParaRPr lang="en-US" altLang="zh-CN" sz="1400" dirty="0"/>
          </a:p>
          <a:p>
            <a:pPr lvl="1"/>
            <a:r>
              <a:rPr lang="en-US" altLang="zh-CN" sz="1400" dirty="0">
                <a:solidFill>
                  <a:srgbClr val="FF0000"/>
                </a:solidFill>
              </a:rPr>
              <a:t>	</a:t>
            </a:r>
            <a:r>
              <a:rPr lang="zh-CN" altLang="en-US" sz="1400" dirty="0">
                <a:solidFill>
                  <a:srgbClr val="FF0000"/>
                </a:solidFill>
              </a:rPr>
              <a:t>现有验证机制未能同时考虑扰动设计与验证策略之间的耦合；（具体）</a:t>
            </a:r>
            <a:endParaRPr lang="en-US" altLang="zh-CN" sz="1400" dirty="0">
              <a:solidFill>
                <a:srgbClr val="FF0000"/>
              </a:solidFill>
            </a:endParaRPr>
          </a:p>
          <a:p>
            <a:pPr lvl="1"/>
            <a:r>
              <a:rPr lang="en-US" altLang="zh-CN" sz="1400" dirty="0">
                <a:latin typeface="宋体" panose="02010600030101010101" pitchFamily="2" charset="-122"/>
                <a:ea typeface="宋体" panose="02010600030101010101" pitchFamily="2" charset="-122"/>
              </a:rPr>
              <a:t>	</a:t>
            </a:r>
            <a:r>
              <a:rPr lang="zh-CN" altLang="en-US" sz="1400" dirty="0">
                <a:latin typeface="宋体" panose="02010600030101010101" pitchFamily="2" charset="-122"/>
                <a:ea typeface="宋体" panose="02010600030101010101" pitchFamily="2" charset="-122"/>
              </a:rPr>
              <a:t>现有数据集权属验证方法（如后门水印、决策边界指纹）多为图像</a:t>
            </a:r>
            <a:r>
              <a:rPr lang="en-US" altLang="zh-CN" sz="1400" dirty="0">
                <a:latin typeface="宋体" panose="02010600030101010101" pitchFamily="2" charset="-122"/>
                <a:ea typeface="宋体" panose="02010600030101010101" pitchFamily="2" charset="-122"/>
              </a:rPr>
              <a:t>/</a:t>
            </a:r>
            <a:r>
              <a:rPr lang="zh-CN" altLang="en-US" sz="1400" dirty="0">
                <a:latin typeface="宋体" panose="02010600030101010101" pitchFamily="2" charset="-122"/>
                <a:ea typeface="宋体" panose="02010600030101010101" pitchFamily="2" charset="-122"/>
              </a:rPr>
              <a:t>文本</a:t>
            </a:r>
            <a:r>
              <a:rPr lang="en-US" altLang="zh-CN" sz="1400" dirty="0">
                <a:latin typeface="宋体" panose="02010600030101010101" pitchFamily="2" charset="-122"/>
                <a:ea typeface="宋体" panose="02010600030101010101" pitchFamily="2" charset="-122"/>
              </a:rPr>
              <a:t>/</a:t>
            </a:r>
            <a:r>
              <a:rPr lang="zh-CN" altLang="en-US" sz="1400" dirty="0">
                <a:latin typeface="宋体" panose="02010600030101010101" pitchFamily="2" charset="-122"/>
                <a:ea typeface="宋体" panose="02010600030101010101" pitchFamily="2" charset="-122"/>
              </a:rPr>
              <a:t>语音领域设计，在图结构数据中缺乏适配性与迁移性。</a:t>
            </a:r>
            <a:endParaRPr lang="en-US" altLang="zh-CN" sz="1400" dirty="0">
              <a:latin typeface="宋体" panose="02010600030101010101" pitchFamily="2" charset="-122"/>
              <a:ea typeface="宋体" panose="02010600030101010101" pitchFamily="2" charset="-122"/>
            </a:endParaRPr>
          </a:p>
          <a:p>
            <a:pPr lvl="1"/>
            <a:r>
              <a:rPr lang="en-US" altLang="zh-CN" sz="1400" dirty="0">
                <a:latin typeface="宋体" panose="02010600030101010101" pitchFamily="2" charset="-122"/>
                <a:ea typeface="宋体" panose="02010600030101010101" pitchFamily="2" charset="-122"/>
              </a:rPr>
              <a:t>	</a:t>
            </a:r>
            <a:r>
              <a:rPr lang="zh-CN" altLang="en-US" sz="1400" dirty="0">
                <a:solidFill>
                  <a:srgbClr val="FF0000"/>
                </a:solidFill>
                <a:latin typeface="宋体" panose="02010600030101010101" pitchFamily="2" charset="-122"/>
                <a:ea typeface="宋体" panose="02010600030101010101" pitchFamily="2" charset="-122"/>
              </a:rPr>
              <a:t>图结构数据上的挑战 结合自己方法的优势 找现有研究的缺陷</a:t>
            </a:r>
            <a:endParaRPr lang="en-US" altLang="zh-CN" sz="1400" dirty="0">
              <a:solidFill>
                <a:srgbClr val="FF0000"/>
              </a:solidFill>
              <a:latin typeface="宋体" panose="02010600030101010101" pitchFamily="2" charset="-122"/>
              <a:ea typeface="宋体" panose="02010600030101010101" pitchFamily="2" charset="-122"/>
            </a:endParaRPr>
          </a:p>
          <a:p>
            <a:pPr lvl="1"/>
            <a:r>
              <a:rPr lang="zh-CN" altLang="en-US" sz="1400" b="1" dirty="0"/>
              <a:t>研究动机</a:t>
            </a:r>
            <a:r>
              <a:rPr lang="zh-CN" altLang="en-US" sz="1400" dirty="0"/>
              <a:t>：急需一种在不损害数据原任务性能的前提下，构建具有</a:t>
            </a:r>
            <a:r>
              <a:rPr lang="zh-CN" altLang="en-US" sz="1400" b="1" dirty="0"/>
              <a:t>泛化能力</a:t>
            </a:r>
            <a:r>
              <a:rPr lang="zh-CN" altLang="en-US" sz="1400" dirty="0"/>
              <a:t>与</a:t>
            </a:r>
            <a:r>
              <a:rPr lang="zh-CN" altLang="en-US" sz="1400" b="1" dirty="0"/>
              <a:t>验证效力</a:t>
            </a:r>
            <a:r>
              <a:rPr lang="zh-CN" altLang="en-US" sz="1400" dirty="0"/>
              <a:t>的图数据验证方法。</a:t>
            </a:r>
            <a:endParaRPr lang="en-US" altLang="zh-CN" sz="1400" dirty="0">
              <a:latin typeface="宋体" panose="02010600030101010101" pitchFamily="2" charset="-122"/>
              <a:ea typeface="宋体" panose="02010600030101010101" pitchFamily="2" charset="-122"/>
            </a:endParaRPr>
          </a:p>
          <a:p>
            <a:r>
              <a:rPr lang="en-US" altLang="zh-CN" sz="1400" dirty="0">
                <a:latin typeface="宋体" panose="02010600030101010101" pitchFamily="2" charset="-122"/>
                <a:ea typeface="宋体" panose="02010600030101010101" pitchFamily="2" charset="-122"/>
              </a:rPr>
              <a:t>2</a:t>
            </a:r>
            <a:r>
              <a:rPr lang="zh-CN" altLang="en-US" sz="1400" dirty="0">
                <a:latin typeface="宋体" panose="02010600030101010101" pitchFamily="2" charset="-122"/>
                <a:ea typeface="宋体" panose="02010600030101010101" pitchFamily="2" charset="-122"/>
              </a:rPr>
              <a:t>、</a:t>
            </a:r>
            <a:r>
              <a:rPr lang="en-US" altLang="zh-CN" sz="1400" dirty="0"/>
              <a:t>Technical Challenges </a:t>
            </a:r>
          </a:p>
          <a:p>
            <a:r>
              <a:rPr lang="en-US" altLang="zh-CN" sz="1400" b="1" dirty="0"/>
              <a:t>C1: </a:t>
            </a:r>
            <a:r>
              <a:rPr lang="zh-CN" altLang="en-US" sz="1400" b="1" dirty="0">
                <a:solidFill>
                  <a:srgbClr val="FF0000"/>
                </a:solidFill>
              </a:rPr>
              <a:t>区域选择的稳健性不足</a:t>
            </a:r>
            <a:r>
              <a:rPr lang="zh-CN" altLang="en-US" sz="1400" dirty="0">
                <a:solidFill>
                  <a:srgbClr val="FF0000"/>
                </a:solidFill>
              </a:rPr>
              <a:t>：</a:t>
            </a:r>
            <a:r>
              <a:rPr lang="zh-CN" altLang="en-US" sz="1400" dirty="0"/>
              <a:t>如何从图中选出一组对结构与语义稳定的节点集，支撑后续的扰动注入和验证操作</a:t>
            </a:r>
            <a:r>
              <a:rPr lang="zh-CN" altLang="en-US" sz="1400" dirty="0">
                <a:latin typeface="宋体" panose="02010600030101010101" pitchFamily="2" charset="-122"/>
                <a:ea typeface="宋体" panose="02010600030101010101" pitchFamily="2" charset="-122"/>
              </a:rPr>
              <a:t>？</a:t>
            </a:r>
            <a:r>
              <a:rPr lang="zh-CN" altLang="en-US" sz="1400" dirty="0">
                <a:solidFill>
                  <a:srgbClr val="FF0000"/>
                </a:solidFill>
                <a:latin typeface="宋体" panose="02010600030101010101" pitchFamily="2" charset="-122"/>
                <a:ea typeface="宋体" panose="02010600030101010101" pitchFamily="2" charset="-122"/>
              </a:rPr>
              <a:t>稳定子图的选择困难</a:t>
            </a:r>
            <a:r>
              <a:rPr lang="en-US" altLang="zh-CN" sz="1400" dirty="0">
                <a:latin typeface="宋体" panose="02010600030101010101" pitchFamily="2" charset="-122"/>
                <a:ea typeface="宋体" panose="02010600030101010101" pitchFamily="2" charset="-122"/>
              </a:rPr>
              <a:t>Hard node  soft node</a:t>
            </a:r>
          </a:p>
          <a:p>
            <a:r>
              <a:rPr lang="en-US" altLang="zh-CN" sz="1400" b="1" dirty="0"/>
              <a:t>C2: </a:t>
            </a:r>
            <a:r>
              <a:rPr lang="zh-CN" altLang="en-US" sz="1400" b="1" dirty="0">
                <a:solidFill>
                  <a:srgbClr val="FF0000"/>
                </a:solidFill>
              </a:rPr>
              <a:t>验证模式隐蔽性与可迁移性的冲突</a:t>
            </a:r>
            <a:r>
              <a:rPr lang="zh-CN" altLang="en-US" sz="1400" dirty="0">
                <a:solidFill>
                  <a:srgbClr val="FF0000"/>
                </a:solidFill>
              </a:rPr>
              <a:t>：</a:t>
            </a:r>
            <a:r>
              <a:rPr lang="zh-CN" altLang="en-US" sz="1400" dirty="0"/>
              <a:t>如何生成既难以察觉、又能易激活有效验证模式的提示机制？</a:t>
            </a:r>
            <a:endParaRPr lang="en-US" altLang="zh-CN" sz="1400" dirty="0"/>
          </a:p>
          <a:p>
            <a:r>
              <a:rPr lang="en-US" altLang="zh-CN" sz="1400" b="1" dirty="0"/>
              <a:t>C3: </a:t>
            </a:r>
            <a:r>
              <a:rPr lang="zh-CN" altLang="en-US" sz="1400" b="1" dirty="0">
                <a:solidFill>
                  <a:srgbClr val="FF0000"/>
                </a:solidFill>
              </a:rPr>
              <a:t>验证机制的可信度不足</a:t>
            </a:r>
            <a:r>
              <a:rPr lang="zh-CN" altLang="en-US" sz="1400" dirty="0">
                <a:solidFill>
                  <a:srgbClr val="FF0000"/>
                </a:solidFill>
              </a:rPr>
              <a:t>：</a:t>
            </a:r>
            <a:r>
              <a:rPr lang="zh-CN" altLang="en-US" sz="1400" dirty="0"/>
              <a:t>如何构建一种能在黑盒场景下完成多视角验证（标签</a:t>
            </a:r>
            <a:r>
              <a:rPr lang="en-US" altLang="zh-CN" sz="1400" dirty="0"/>
              <a:t>+</a:t>
            </a:r>
            <a:r>
              <a:rPr lang="zh-CN" altLang="en-US" sz="1400" dirty="0"/>
              <a:t>概率分布）的验证流程？ </a:t>
            </a:r>
            <a:r>
              <a:rPr lang="en-US" altLang="zh-CN" sz="1400" dirty="0"/>
              <a:t>xxx</a:t>
            </a:r>
            <a:r>
              <a:rPr lang="zh-CN" altLang="en-US" sz="1400" dirty="0">
                <a:solidFill>
                  <a:srgbClr val="FF0000"/>
                </a:solidFill>
              </a:rPr>
              <a:t>挑战导致可信度不足 </a:t>
            </a:r>
            <a:endParaRPr lang="en-US" altLang="zh-CN" sz="1400" dirty="0">
              <a:solidFill>
                <a:srgbClr val="FF0000"/>
              </a:solidFill>
            </a:endParaRPr>
          </a:p>
          <a:p>
            <a:endParaRPr lang="en-US" altLang="zh-CN" sz="1400" dirty="0"/>
          </a:p>
          <a:p>
            <a:r>
              <a:rPr lang="en-US" altLang="zh-CN" sz="1400" dirty="0">
                <a:latin typeface="宋体" panose="02010600030101010101" pitchFamily="2" charset="-122"/>
                <a:ea typeface="宋体" panose="02010600030101010101" pitchFamily="2" charset="-122"/>
              </a:rPr>
              <a:t>4</a:t>
            </a:r>
            <a:r>
              <a:rPr lang="zh-CN" altLang="en-US" sz="1400" dirty="0">
                <a:latin typeface="宋体" panose="02010600030101010101" pitchFamily="2" charset="-122"/>
                <a:ea typeface="宋体" panose="02010600030101010101" pitchFamily="2" charset="-122"/>
              </a:rPr>
              <a:t>、本文贡献</a:t>
            </a:r>
            <a:r>
              <a:rPr lang="en-US" altLang="zh-CN" sz="1400" dirty="0"/>
              <a:t>3</a:t>
            </a:r>
            <a:r>
              <a:rPr lang="zh-CN" altLang="en-US" sz="1400" dirty="0"/>
              <a:t>、</a:t>
            </a:r>
            <a:r>
              <a:rPr lang="en-US" altLang="zh-CN" sz="1400" dirty="0"/>
              <a:t>Core Methodology Overview</a:t>
            </a:r>
          </a:p>
          <a:p>
            <a:r>
              <a:rPr lang="zh-CN" altLang="en-US" sz="1400" dirty="0">
                <a:latin typeface="宋体" panose="02010600030101010101" pitchFamily="2" charset="-122"/>
                <a:ea typeface="宋体" panose="02010600030101010101" pitchFamily="2" charset="-122"/>
              </a:rPr>
              <a:t>阶段一：稳定区域选择基于熵的不确定性分数选出“</a:t>
            </a:r>
            <a:r>
              <a:rPr lang="en-US" altLang="zh-CN" sz="1400" dirty="0">
                <a:latin typeface="宋体" panose="02010600030101010101" pitchFamily="2" charset="-122"/>
                <a:ea typeface="宋体" panose="02010600030101010101" pitchFamily="2" charset="-122"/>
              </a:rPr>
              <a:t>hard</a:t>
            </a:r>
            <a:r>
              <a:rPr lang="zh-CN" altLang="en-US" sz="1400" dirty="0">
                <a:latin typeface="宋体" panose="02010600030101010101" pitchFamily="2" charset="-122"/>
                <a:ea typeface="宋体" panose="02010600030101010101" pitchFamily="2" charset="-122"/>
              </a:rPr>
              <a:t>节点”；利用语义相似性（如特征余弦）与结构一致性（如度数分布）构建稳定的图区域；</a:t>
            </a:r>
            <a:endParaRPr lang="en-US" altLang="zh-CN" sz="1400" dirty="0">
              <a:latin typeface="宋体" panose="02010600030101010101" pitchFamily="2" charset="-122"/>
              <a:ea typeface="宋体" panose="02010600030101010101" pitchFamily="2" charset="-122"/>
            </a:endParaRPr>
          </a:p>
          <a:p>
            <a:r>
              <a:rPr lang="zh-CN" altLang="en-US" sz="1400" dirty="0">
                <a:latin typeface="宋体" panose="02010600030101010101" pitchFamily="2" charset="-122"/>
                <a:ea typeface="宋体" panose="02010600030101010101" pitchFamily="2" charset="-122"/>
              </a:rPr>
              <a:t>阶段二：提示优化设计在注入的扰动子图上训练软提示与硬提示，激活扰动信息</a:t>
            </a:r>
            <a:endParaRPr lang="en-US" altLang="zh-CN" sz="1400" dirty="0">
              <a:latin typeface="宋体" panose="02010600030101010101" pitchFamily="2" charset="-122"/>
              <a:ea typeface="宋体" panose="02010600030101010101" pitchFamily="2" charset="-122"/>
            </a:endParaRPr>
          </a:p>
          <a:p>
            <a:r>
              <a:rPr lang="zh-CN" altLang="en-US" sz="1400" dirty="0">
                <a:latin typeface="宋体" panose="02010600030101010101" pitchFamily="2" charset="-122"/>
                <a:ea typeface="宋体" panose="02010600030101010101" pitchFamily="2" charset="-122"/>
              </a:rPr>
              <a:t>阶段三：双重验证机制行为相似性：合法模型与可疑模型在“</a:t>
            </a:r>
            <a:r>
              <a:rPr lang="en-US" altLang="zh-CN" sz="1400" dirty="0">
                <a:latin typeface="宋体" panose="02010600030101010101" pitchFamily="2" charset="-122"/>
                <a:ea typeface="宋体" panose="02010600030101010101" pitchFamily="2" charset="-122"/>
              </a:rPr>
              <a:t>hard</a:t>
            </a:r>
            <a:r>
              <a:rPr lang="zh-CN" altLang="en-US" sz="1400" dirty="0">
                <a:latin typeface="宋体" panose="02010600030101010101" pitchFamily="2" charset="-122"/>
                <a:ea typeface="宋体" panose="02010600030101010101" pitchFamily="2" charset="-122"/>
              </a:rPr>
              <a:t>节点”上的标签是否一致；分布相似性：在相同提示下，两个模型对相同节点的分类概率分布是否一致；若均成立，则推定目标模型使用了原始数据集。</a:t>
            </a:r>
            <a:endParaRPr lang="en-US" altLang="zh-CN" sz="1400" dirty="0">
              <a:latin typeface="宋体" panose="02010600030101010101" pitchFamily="2" charset="-122"/>
              <a:ea typeface="宋体" panose="02010600030101010101" pitchFamily="2" charset="-122"/>
            </a:endParaRPr>
          </a:p>
          <a:p>
            <a:endParaRPr lang="en-US" altLang="zh-CN" sz="1400" dirty="0">
              <a:latin typeface="宋体" panose="02010600030101010101" pitchFamily="2" charset="-122"/>
              <a:ea typeface="宋体" panose="02010600030101010101" pitchFamily="2" charset="-122"/>
            </a:endParaRPr>
          </a:p>
          <a:p>
            <a:r>
              <a:rPr lang="zh-CN" altLang="en-US" sz="1400" dirty="0">
                <a:latin typeface="宋体" panose="02010600030101010101" pitchFamily="2" charset="-122"/>
                <a:ea typeface="宋体" panose="02010600030101010101" pitchFamily="2" charset="-122"/>
              </a:rPr>
              <a:t>区域稳健性选择机制：提出一种融合结构一致性与语义相似性的“稳定区域选择”方法；</a:t>
            </a:r>
            <a:endParaRPr lang="en-US" altLang="zh-CN" sz="1400" dirty="0">
              <a:latin typeface="宋体" panose="02010600030101010101" pitchFamily="2" charset="-122"/>
              <a:ea typeface="宋体" panose="02010600030101010101" pitchFamily="2" charset="-122"/>
            </a:endParaRPr>
          </a:p>
          <a:p>
            <a:r>
              <a:rPr lang="zh-CN" altLang="en-US" sz="1400" b="1" dirty="0"/>
              <a:t>提示驱动的</a:t>
            </a:r>
            <a:r>
              <a:rPr lang="zh-CN" altLang="en-US" sz="1400" b="1" dirty="0">
                <a:solidFill>
                  <a:srgbClr val="FF0000"/>
                </a:solidFill>
              </a:rPr>
              <a:t>扰动激活</a:t>
            </a:r>
            <a:r>
              <a:rPr lang="zh-CN" altLang="en-US" sz="1400" b="1" dirty="0"/>
              <a:t>机制</a:t>
            </a:r>
            <a:r>
              <a:rPr lang="zh-CN" altLang="en-US" sz="1400" dirty="0"/>
              <a:t>：在扰动子图基础上训练迁移性强的软</a:t>
            </a:r>
            <a:r>
              <a:rPr lang="en-US" altLang="zh-CN" sz="1400" dirty="0"/>
              <a:t>/</a:t>
            </a:r>
            <a:r>
              <a:rPr lang="zh-CN" altLang="en-US" sz="1400" dirty="0"/>
              <a:t>硬提示，实现有效可迁移的权属验证；</a:t>
            </a:r>
            <a:endParaRPr lang="en-US" altLang="zh-CN" sz="1400" dirty="0"/>
          </a:p>
          <a:p>
            <a:r>
              <a:rPr lang="zh-CN" altLang="en-US" sz="1400" b="1" dirty="0"/>
              <a:t>双重验证判据</a:t>
            </a:r>
            <a:r>
              <a:rPr lang="zh-CN" altLang="en-US" sz="1400" dirty="0"/>
              <a:t>：建立“行为一致性 </a:t>
            </a:r>
            <a:r>
              <a:rPr lang="en-US" altLang="zh-CN" sz="1400" dirty="0"/>
              <a:t>+ </a:t>
            </a:r>
            <a:r>
              <a:rPr lang="zh-CN" altLang="en-US" sz="1400" dirty="0"/>
              <a:t>分布一致性”双视角验证体系，增强验证准确性与可信性；</a:t>
            </a:r>
            <a:endParaRPr lang="en-US" altLang="zh-CN" sz="1400" dirty="0"/>
          </a:p>
          <a:p>
            <a:r>
              <a:rPr lang="zh-CN" altLang="en-US" sz="1400" b="1" dirty="0"/>
              <a:t>端到端图数据权属验证框架</a:t>
            </a:r>
            <a:r>
              <a:rPr lang="zh-CN" altLang="en-US" sz="1400" dirty="0"/>
              <a:t>：构建从区域识别、提示学习到验证输出的整体流程，适用于多种数据集、</a:t>
            </a:r>
            <a:r>
              <a:rPr lang="en-US" altLang="zh-CN" sz="1400" dirty="0"/>
              <a:t>GNN</a:t>
            </a:r>
            <a:r>
              <a:rPr lang="zh-CN" altLang="en-US" sz="1400" dirty="0"/>
              <a:t>结构和黑盒场景设定。</a:t>
            </a:r>
            <a:endParaRPr lang="en-US" altLang="zh-CN" sz="1400" dirty="0"/>
          </a:p>
          <a:p>
            <a:r>
              <a:rPr lang="zh-CN" altLang="en-US" sz="1400" dirty="0">
                <a:solidFill>
                  <a:srgbClr val="FF0000"/>
                </a:solidFill>
                <a:latin typeface="宋体" panose="02010600030101010101" pitchFamily="2" charset="-122"/>
                <a:ea typeface="宋体" panose="02010600030101010101" pitchFamily="2" charset="-122"/>
              </a:rPr>
              <a:t>实验超过了</a:t>
            </a:r>
            <a:r>
              <a:rPr lang="en-US" altLang="zh-CN" sz="1400" dirty="0">
                <a:solidFill>
                  <a:srgbClr val="FF0000"/>
                </a:solidFill>
                <a:latin typeface="宋体" panose="02010600030101010101" pitchFamily="2" charset="-122"/>
                <a:ea typeface="宋体" panose="02010600030101010101" pitchFamily="2" charset="-122"/>
              </a:rPr>
              <a:t>SOTA</a:t>
            </a:r>
            <a:r>
              <a:rPr lang="zh-CN" altLang="en-US" sz="1400" dirty="0">
                <a:solidFill>
                  <a:srgbClr val="FF0000"/>
                </a:solidFill>
                <a:latin typeface="宋体" panose="02010600030101010101" pitchFamily="2" charset="-122"/>
                <a:ea typeface="宋体" panose="02010600030101010101" pitchFamily="2" charset="-122"/>
              </a:rPr>
              <a:t>，量化数值（最好的结果） 摘要量化数值</a:t>
            </a:r>
            <a:endParaRPr lang="en-US" altLang="zh-CN" sz="1400" dirty="0">
              <a:solidFill>
                <a:srgbClr val="FF0000"/>
              </a:solidFill>
              <a:latin typeface="宋体" panose="02010600030101010101" pitchFamily="2" charset="-122"/>
              <a:ea typeface="宋体" panose="02010600030101010101" pitchFamily="2" charset="-122"/>
            </a:endParaRPr>
          </a:p>
          <a:p>
            <a:r>
              <a:rPr lang="en-US" altLang="zh-CN" sz="1400" dirty="0">
                <a:solidFill>
                  <a:srgbClr val="FF0000"/>
                </a:solidFill>
                <a:latin typeface="宋体" panose="02010600030101010101" pitchFamily="2" charset="-122"/>
                <a:ea typeface="宋体" panose="02010600030101010101" pitchFamily="2" charset="-122"/>
              </a:rPr>
              <a:t>5</a:t>
            </a:r>
            <a:r>
              <a:rPr lang="zh-CN" altLang="en-US" sz="1400" dirty="0">
                <a:solidFill>
                  <a:srgbClr val="FF0000"/>
                </a:solidFill>
                <a:latin typeface="宋体" panose="02010600030101010101" pitchFamily="2" charset="-122"/>
                <a:ea typeface="宋体" panose="02010600030101010101" pitchFamily="2" charset="-122"/>
              </a:rPr>
              <a:t>、结构说明</a:t>
            </a:r>
            <a:endParaRPr lang="en-US" altLang="zh-CN" sz="1400" dirty="0">
              <a:solidFill>
                <a:srgbClr val="FF0000"/>
              </a:solidFill>
              <a:latin typeface="宋体" panose="02010600030101010101" pitchFamily="2" charset="-122"/>
              <a:ea typeface="宋体" panose="02010600030101010101" pitchFamily="2" charset="-122"/>
            </a:endParaRPr>
          </a:p>
          <a:p>
            <a:r>
              <a:rPr lang="en-US" altLang="zh-CN" sz="1400" dirty="0">
                <a:latin typeface="宋体" panose="02010600030101010101" pitchFamily="2" charset="-122"/>
                <a:ea typeface="宋体" panose="02010600030101010101" pitchFamily="2" charset="-122"/>
              </a:rPr>
              <a:t>6.19 </a:t>
            </a:r>
            <a:r>
              <a:rPr lang="zh-CN" altLang="en-US" sz="1400" dirty="0">
                <a:latin typeface="宋体" panose="02010600030101010101" pitchFamily="2" charset="-122"/>
                <a:ea typeface="宋体" panose="02010600030101010101" pitchFamily="2" charset="-122"/>
              </a:rPr>
              <a:t>展现核心内容</a:t>
            </a:r>
            <a:endParaRPr lang="en-US" altLang="zh-CN" sz="1400"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281785567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3125DB-BB1F-771A-F43D-533726DA8902}"/>
            </a:ext>
          </a:extLst>
        </p:cNvPr>
        <p:cNvGrpSpPr/>
        <p:nvPr/>
      </p:nvGrpSpPr>
      <p:grpSpPr>
        <a:xfrm>
          <a:off x="0" y="0"/>
          <a:ext cx="0" cy="0"/>
          <a:chOff x="0" y="0"/>
          <a:chExt cx="0" cy="0"/>
        </a:xfrm>
      </p:grpSpPr>
      <p:sp>
        <p:nvSpPr>
          <p:cNvPr id="123" name="矩形 122">
            <a:extLst>
              <a:ext uri="{FF2B5EF4-FFF2-40B4-BE49-F238E27FC236}">
                <a16:creationId xmlns:a16="http://schemas.microsoft.com/office/drawing/2014/main" id="{1BA0B330-DB8E-F50E-9FF1-DD61F6757910}"/>
              </a:ext>
            </a:extLst>
          </p:cNvPr>
          <p:cNvSpPr/>
          <p:nvPr/>
        </p:nvSpPr>
        <p:spPr>
          <a:xfrm>
            <a:off x="6574622" y="198469"/>
            <a:ext cx="5171614" cy="6659858"/>
          </a:xfrm>
          <a:prstGeom prst="rect">
            <a:avLst/>
          </a:prstGeom>
          <a:solidFill>
            <a:srgbClr val="EFF3E2"/>
          </a:solidFill>
          <a:ln>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200" dirty="0">
              <a:latin typeface="Times New Roman" panose="02020603050405020304" pitchFamily="18" charset="0"/>
              <a:cs typeface="Times New Roman" panose="02020603050405020304" pitchFamily="18" charset="0"/>
            </a:endParaRPr>
          </a:p>
        </p:txBody>
      </p:sp>
      <p:sp>
        <p:nvSpPr>
          <p:cNvPr id="377" name="矩形 376">
            <a:extLst>
              <a:ext uri="{FF2B5EF4-FFF2-40B4-BE49-F238E27FC236}">
                <a16:creationId xmlns:a16="http://schemas.microsoft.com/office/drawing/2014/main" id="{1BC1C536-0598-5F35-1FB0-BEA6D3AB1F8D}"/>
              </a:ext>
            </a:extLst>
          </p:cNvPr>
          <p:cNvSpPr/>
          <p:nvPr/>
        </p:nvSpPr>
        <p:spPr>
          <a:xfrm>
            <a:off x="49216" y="2732268"/>
            <a:ext cx="6450141" cy="4125732"/>
          </a:xfrm>
          <a:prstGeom prst="rect">
            <a:avLst/>
          </a:prstGeom>
          <a:solidFill>
            <a:srgbClr val="E8F8F1"/>
          </a:solidFill>
          <a:ln>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07" name="矩形 906">
            <a:extLst>
              <a:ext uri="{FF2B5EF4-FFF2-40B4-BE49-F238E27FC236}">
                <a16:creationId xmlns:a16="http://schemas.microsoft.com/office/drawing/2014/main" id="{D2820B1E-46AA-AF28-A2D9-C8E9FCBC59A8}"/>
              </a:ext>
            </a:extLst>
          </p:cNvPr>
          <p:cNvSpPr/>
          <p:nvPr/>
        </p:nvSpPr>
        <p:spPr>
          <a:xfrm>
            <a:off x="49337" y="198142"/>
            <a:ext cx="6450141" cy="2340315"/>
          </a:xfrm>
          <a:prstGeom prst="rect">
            <a:avLst/>
          </a:prstGeom>
          <a:solidFill>
            <a:schemeClr val="accent4">
              <a:lumMod val="20000"/>
              <a:lumOff val="80000"/>
            </a:schemeClr>
          </a:solidFill>
          <a:ln>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3" name="梯形 102">
            <a:extLst>
              <a:ext uri="{FF2B5EF4-FFF2-40B4-BE49-F238E27FC236}">
                <a16:creationId xmlns:a16="http://schemas.microsoft.com/office/drawing/2014/main" id="{ACE8C4CD-B729-11FA-7C7E-43582DDDD419}"/>
              </a:ext>
            </a:extLst>
          </p:cNvPr>
          <p:cNvSpPr/>
          <p:nvPr/>
        </p:nvSpPr>
        <p:spPr>
          <a:xfrm rot="16200000">
            <a:off x="1645072" y="538660"/>
            <a:ext cx="956934" cy="860629"/>
          </a:xfrm>
          <a:prstGeom prst="trapezoid">
            <a:avLst/>
          </a:prstGeom>
          <a:solidFill>
            <a:srgbClr val="F0F8FA"/>
          </a:solidFill>
          <a:ln>
            <a:solidFill>
              <a:srgbClr val="5FB5CD"/>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 name="Google Shape;303;p19">
            <a:extLst>
              <a:ext uri="{FF2B5EF4-FFF2-40B4-BE49-F238E27FC236}">
                <a16:creationId xmlns:a16="http://schemas.microsoft.com/office/drawing/2014/main" id="{DB5CD3F6-B360-283C-774A-FD831234BFD1}"/>
              </a:ext>
            </a:extLst>
          </p:cNvPr>
          <p:cNvSpPr/>
          <p:nvPr/>
        </p:nvSpPr>
        <p:spPr>
          <a:xfrm>
            <a:off x="1771904" y="816280"/>
            <a:ext cx="186031" cy="360549"/>
          </a:xfrm>
          <a:prstGeom prst="cube">
            <a:avLst>
              <a:gd name="adj" fmla="val 25000"/>
            </a:avLst>
          </a:prstGeom>
          <a:solidFill>
            <a:srgbClr val="EBF5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 name="Google Shape;116;p19">
            <a:extLst>
              <a:ext uri="{FF2B5EF4-FFF2-40B4-BE49-F238E27FC236}">
                <a16:creationId xmlns:a16="http://schemas.microsoft.com/office/drawing/2014/main" id="{E6925FD4-9417-0266-B17E-8F029ABA3A34}"/>
              </a:ext>
            </a:extLst>
          </p:cNvPr>
          <p:cNvSpPr/>
          <p:nvPr/>
        </p:nvSpPr>
        <p:spPr>
          <a:xfrm>
            <a:off x="2284155" y="640149"/>
            <a:ext cx="206145" cy="659197"/>
          </a:xfrm>
          <a:prstGeom prst="cube">
            <a:avLst>
              <a:gd name="adj" fmla="val 68741"/>
            </a:avLst>
          </a:prstGeom>
          <a:solidFill>
            <a:srgbClr val="EBF5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 name="Google Shape;303;p19">
            <a:extLst>
              <a:ext uri="{FF2B5EF4-FFF2-40B4-BE49-F238E27FC236}">
                <a16:creationId xmlns:a16="http://schemas.microsoft.com/office/drawing/2014/main" id="{A3304F7A-EADF-0792-F609-65A00C64F155}"/>
              </a:ext>
            </a:extLst>
          </p:cNvPr>
          <p:cNvSpPr/>
          <p:nvPr/>
        </p:nvSpPr>
        <p:spPr>
          <a:xfrm>
            <a:off x="2028030" y="711299"/>
            <a:ext cx="186030" cy="547620"/>
          </a:xfrm>
          <a:prstGeom prst="cube">
            <a:avLst>
              <a:gd name="adj" fmla="val 25000"/>
            </a:avLst>
          </a:prstGeom>
          <a:solidFill>
            <a:srgbClr val="EBF5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117" name="直接箭头连接符 116">
            <a:extLst>
              <a:ext uri="{FF2B5EF4-FFF2-40B4-BE49-F238E27FC236}">
                <a16:creationId xmlns:a16="http://schemas.microsoft.com/office/drawing/2014/main" id="{8F711862-4E1A-E172-5B00-B84E81C98AB9}"/>
              </a:ext>
            </a:extLst>
          </p:cNvPr>
          <p:cNvCxnSpPr>
            <a:cxnSpLocks/>
          </p:cNvCxnSpPr>
          <p:nvPr/>
        </p:nvCxnSpPr>
        <p:spPr>
          <a:xfrm>
            <a:off x="2620693" y="1015164"/>
            <a:ext cx="36467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43" name="文本框 342">
            <a:extLst>
              <a:ext uri="{FF2B5EF4-FFF2-40B4-BE49-F238E27FC236}">
                <a16:creationId xmlns:a16="http://schemas.microsoft.com/office/drawing/2014/main" id="{EDD34E7E-8DF3-03C4-1762-93DEA0455EAF}"/>
              </a:ext>
            </a:extLst>
          </p:cNvPr>
          <p:cNvSpPr txBox="1"/>
          <p:nvPr/>
        </p:nvSpPr>
        <p:spPr>
          <a:xfrm>
            <a:off x="2558884" y="577140"/>
            <a:ext cx="548548" cy="461665"/>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Top-</a:t>
            </a:r>
            <a:r>
              <a:rPr lang="en-US" altLang="zh-CN" sz="1200" i="1" dirty="0">
                <a:latin typeface="Times New Roman" panose="02020603050405020304" pitchFamily="18" charset="0"/>
                <a:cs typeface="Times New Roman" panose="02020603050405020304" pitchFamily="18" charset="0"/>
              </a:rPr>
              <a:t>k</a:t>
            </a:r>
          </a:p>
          <a:p>
            <a:r>
              <a:rPr lang="en-US" altLang="zh-CN" sz="1200" dirty="0">
                <a:latin typeface="Times New Roman" panose="02020603050405020304" pitchFamily="18" charset="0"/>
                <a:cs typeface="Times New Roman" panose="02020603050405020304" pitchFamily="18" charset="0"/>
              </a:rPr>
              <a:t>score</a:t>
            </a:r>
            <a:r>
              <a:rPr lang="en-US" altLang="zh-CN" sz="1200" dirty="0">
                <a:solidFill>
                  <a:srgbClr val="FF0000"/>
                </a:solidFill>
                <a:latin typeface="Times New Roman" panose="02020603050405020304" pitchFamily="18" charset="0"/>
                <a:cs typeface="Times New Roman" panose="02020603050405020304" pitchFamily="18" charset="0"/>
              </a:rPr>
              <a:t> </a:t>
            </a:r>
          </a:p>
        </p:txBody>
      </p:sp>
      <p:sp>
        <p:nvSpPr>
          <p:cNvPr id="347" name="椭圆 346">
            <a:extLst>
              <a:ext uri="{FF2B5EF4-FFF2-40B4-BE49-F238E27FC236}">
                <a16:creationId xmlns:a16="http://schemas.microsoft.com/office/drawing/2014/main" id="{ABDCD202-1CC5-9F1C-3F1C-8756583BB364}"/>
              </a:ext>
            </a:extLst>
          </p:cNvPr>
          <p:cNvSpPr/>
          <p:nvPr/>
        </p:nvSpPr>
        <p:spPr>
          <a:xfrm>
            <a:off x="3104615" y="921540"/>
            <a:ext cx="615641" cy="252039"/>
          </a:xfrm>
          <a:prstGeom prst="ellipse">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8" name="椭圆 347">
            <a:extLst>
              <a:ext uri="{FF2B5EF4-FFF2-40B4-BE49-F238E27FC236}">
                <a16:creationId xmlns:a16="http://schemas.microsoft.com/office/drawing/2014/main" id="{94C68060-3934-24DA-931F-D5E357693BC7}"/>
              </a:ext>
            </a:extLst>
          </p:cNvPr>
          <p:cNvSpPr/>
          <p:nvPr/>
        </p:nvSpPr>
        <p:spPr>
          <a:xfrm>
            <a:off x="3199101" y="968819"/>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349" name="椭圆 348">
            <a:extLst>
              <a:ext uri="{FF2B5EF4-FFF2-40B4-BE49-F238E27FC236}">
                <a16:creationId xmlns:a16="http://schemas.microsoft.com/office/drawing/2014/main" id="{F5B464CB-28B9-D038-C2CA-8B4B99831967}"/>
              </a:ext>
            </a:extLst>
          </p:cNvPr>
          <p:cNvSpPr/>
          <p:nvPr/>
        </p:nvSpPr>
        <p:spPr>
          <a:xfrm>
            <a:off x="3452152" y="968819"/>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350" name="文本框 349">
            <a:extLst>
              <a:ext uri="{FF2B5EF4-FFF2-40B4-BE49-F238E27FC236}">
                <a16:creationId xmlns:a16="http://schemas.microsoft.com/office/drawing/2014/main" id="{D9554CD7-DF8D-4B87-A70A-47255355F495}"/>
              </a:ext>
            </a:extLst>
          </p:cNvPr>
          <p:cNvSpPr txBox="1"/>
          <p:nvPr/>
        </p:nvSpPr>
        <p:spPr>
          <a:xfrm>
            <a:off x="2980883" y="1170706"/>
            <a:ext cx="942538"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Hard</a:t>
            </a:r>
            <a:r>
              <a:rPr lang="zh-CN" altLang="en-US" sz="1200" dirty="0">
                <a:latin typeface="Times New Roman" panose="02020603050405020304" pitchFamily="18" charset="0"/>
                <a:cs typeface="Times New Roman" panose="02020603050405020304" pitchFamily="18" charset="0"/>
              </a:rPr>
              <a:t> node</a:t>
            </a:r>
            <a:r>
              <a:rPr lang="en-US" altLang="zh-CN" sz="1200" dirty="0">
                <a:latin typeface="Times New Roman" panose="02020603050405020304" pitchFamily="18" charset="0"/>
                <a:cs typeface="Times New Roman" panose="02020603050405020304" pitchFamily="18" charset="0"/>
              </a:rPr>
              <a:t>s</a:t>
            </a:r>
            <a:r>
              <a:rPr lang="zh-CN" altLang="en-US" sz="1200" dirty="0">
                <a:latin typeface="Times New Roman" panose="02020603050405020304" pitchFamily="18" charset="0"/>
                <a:cs typeface="Times New Roman" panose="02020603050405020304" pitchFamily="18" charset="0"/>
              </a:rPr>
              <a:t> </a:t>
            </a:r>
            <a:endParaRPr lang="zh-CN" altLang="en-US" sz="1200" dirty="0"/>
          </a:p>
        </p:txBody>
      </p:sp>
      <p:cxnSp>
        <p:nvCxnSpPr>
          <p:cNvPr id="353" name="连接符: 肘形 352">
            <a:extLst>
              <a:ext uri="{FF2B5EF4-FFF2-40B4-BE49-F238E27FC236}">
                <a16:creationId xmlns:a16="http://schemas.microsoft.com/office/drawing/2014/main" id="{CBC5560E-C3CF-E813-5941-AFAAEFA7B585}"/>
              </a:ext>
            </a:extLst>
          </p:cNvPr>
          <p:cNvCxnSpPr>
            <a:cxnSpLocks/>
            <a:stCxn id="347" idx="0"/>
          </p:cNvCxnSpPr>
          <p:nvPr/>
        </p:nvCxnSpPr>
        <p:spPr>
          <a:xfrm rot="5400000" flipH="1" flipV="1">
            <a:off x="3642598" y="386674"/>
            <a:ext cx="304704" cy="765028"/>
          </a:xfrm>
          <a:prstGeom prst="bentConnector2">
            <a:avLst/>
          </a:prstGeom>
          <a:ln>
            <a:tailEnd type="triangle"/>
          </a:ln>
        </p:spPr>
        <p:style>
          <a:lnRef idx="3">
            <a:schemeClr val="dk1"/>
          </a:lnRef>
          <a:fillRef idx="0">
            <a:schemeClr val="dk1"/>
          </a:fillRef>
          <a:effectRef idx="2">
            <a:schemeClr val="dk1"/>
          </a:effectRef>
          <a:fontRef idx="minor">
            <a:schemeClr val="tx1"/>
          </a:fontRef>
        </p:style>
      </p:cxnSp>
      <p:cxnSp>
        <p:nvCxnSpPr>
          <p:cNvPr id="358" name="连接符: 肘形 357">
            <a:extLst>
              <a:ext uri="{FF2B5EF4-FFF2-40B4-BE49-F238E27FC236}">
                <a16:creationId xmlns:a16="http://schemas.microsoft.com/office/drawing/2014/main" id="{74FDFB77-ABEE-D676-4CA4-9717B7264CF3}"/>
              </a:ext>
            </a:extLst>
          </p:cNvPr>
          <p:cNvCxnSpPr>
            <a:cxnSpLocks/>
            <a:stCxn id="350" idx="2"/>
          </p:cNvCxnSpPr>
          <p:nvPr/>
        </p:nvCxnSpPr>
        <p:spPr>
          <a:xfrm rot="16200000" flipH="1">
            <a:off x="3626140" y="1273717"/>
            <a:ext cx="374908" cy="722884"/>
          </a:xfrm>
          <a:prstGeom prst="bentConnector2">
            <a:avLst/>
          </a:prstGeom>
          <a:ln>
            <a:tailEnd type="triangle"/>
          </a:ln>
        </p:spPr>
        <p:style>
          <a:lnRef idx="3">
            <a:schemeClr val="dk1"/>
          </a:lnRef>
          <a:fillRef idx="0">
            <a:schemeClr val="dk1"/>
          </a:fillRef>
          <a:effectRef idx="2">
            <a:schemeClr val="dk1"/>
          </a:effectRef>
          <a:fontRef idx="minor">
            <a:schemeClr val="tx1"/>
          </a:fontRef>
        </p:style>
      </p:cxnSp>
      <p:cxnSp>
        <p:nvCxnSpPr>
          <p:cNvPr id="782" name="直接箭头连接符 781">
            <a:extLst>
              <a:ext uri="{FF2B5EF4-FFF2-40B4-BE49-F238E27FC236}">
                <a16:creationId xmlns:a16="http://schemas.microsoft.com/office/drawing/2014/main" id="{CEABB1D3-351D-820B-6695-9E267366FC8E}"/>
              </a:ext>
            </a:extLst>
          </p:cNvPr>
          <p:cNvCxnSpPr>
            <a:cxnSpLocks/>
          </p:cNvCxnSpPr>
          <p:nvPr/>
        </p:nvCxnSpPr>
        <p:spPr>
          <a:xfrm>
            <a:off x="4693705" y="732685"/>
            <a:ext cx="273467" cy="16063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784" name="直接箭头连接符 783">
            <a:extLst>
              <a:ext uri="{FF2B5EF4-FFF2-40B4-BE49-F238E27FC236}">
                <a16:creationId xmlns:a16="http://schemas.microsoft.com/office/drawing/2014/main" id="{E548D0F6-FE20-1BCB-7BFE-825D3CEA4DE2}"/>
              </a:ext>
            </a:extLst>
          </p:cNvPr>
          <p:cNvCxnSpPr>
            <a:cxnSpLocks/>
          </p:cNvCxnSpPr>
          <p:nvPr/>
        </p:nvCxnSpPr>
        <p:spPr>
          <a:xfrm flipV="1">
            <a:off x="4692774" y="1736549"/>
            <a:ext cx="267423" cy="6350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790" name="文本框 789">
            <a:extLst>
              <a:ext uri="{FF2B5EF4-FFF2-40B4-BE49-F238E27FC236}">
                <a16:creationId xmlns:a16="http://schemas.microsoft.com/office/drawing/2014/main" id="{7CA43C34-78BD-0C4C-2648-2AB3206A1AF5}"/>
              </a:ext>
            </a:extLst>
          </p:cNvPr>
          <p:cNvSpPr txBox="1"/>
          <p:nvPr/>
        </p:nvSpPr>
        <p:spPr>
          <a:xfrm>
            <a:off x="1604631" y="1420016"/>
            <a:ext cx="979756" cy="461665"/>
          </a:xfrm>
          <a:prstGeom prst="rect">
            <a:avLst/>
          </a:prstGeom>
          <a:noFill/>
        </p:spPr>
        <p:txBody>
          <a:bodyPr wrap="none" rtlCol="0">
            <a:spAutoFit/>
          </a:bodyPr>
          <a:lstStyle/>
          <a:p>
            <a:pPr algn="ctr"/>
            <a:r>
              <a:rPr lang="en-US" altLang="zh-CN" sz="1200" dirty="0">
                <a:latin typeface="Times New Roman" panose="02020603050405020304" pitchFamily="18" charset="0"/>
                <a:cs typeface="Times New Roman" panose="02020603050405020304" pitchFamily="18" charset="0"/>
              </a:rPr>
              <a:t>Surrogate </a:t>
            </a:r>
          </a:p>
          <a:p>
            <a:pPr algn="ctr"/>
            <a:r>
              <a:rPr lang="en-US" altLang="zh-CN" sz="1200" dirty="0">
                <a:latin typeface="Times New Roman" panose="02020603050405020304" pitchFamily="18" charset="0"/>
                <a:cs typeface="Times New Roman" panose="02020603050405020304" pitchFamily="18" charset="0"/>
              </a:rPr>
              <a:t>GNN model </a:t>
            </a:r>
            <a:endParaRPr lang="zh-CN" altLang="en-US" sz="1200" dirty="0">
              <a:latin typeface="Times New Roman" panose="02020603050405020304" pitchFamily="18" charset="0"/>
              <a:cs typeface="Times New Roman" panose="02020603050405020304" pitchFamily="18" charset="0"/>
            </a:endParaRPr>
          </a:p>
        </p:txBody>
      </p:sp>
      <p:sp>
        <p:nvSpPr>
          <p:cNvPr id="797" name="Google Shape;116;p19">
            <a:extLst>
              <a:ext uri="{FF2B5EF4-FFF2-40B4-BE49-F238E27FC236}">
                <a16:creationId xmlns:a16="http://schemas.microsoft.com/office/drawing/2014/main" id="{F7248A1B-259A-9698-15ED-53581A502FCC}"/>
              </a:ext>
            </a:extLst>
          </p:cNvPr>
          <p:cNvSpPr/>
          <p:nvPr/>
        </p:nvSpPr>
        <p:spPr>
          <a:xfrm>
            <a:off x="4175034" y="317539"/>
            <a:ext cx="206145" cy="659197"/>
          </a:xfrm>
          <a:prstGeom prst="cube">
            <a:avLst>
              <a:gd name="adj" fmla="val 68741"/>
            </a:avLst>
          </a:prstGeom>
          <a:solidFill>
            <a:srgbClr val="E2F0D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8" name="Google Shape;303;p19">
            <a:extLst>
              <a:ext uri="{FF2B5EF4-FFF2-40B4-BE49-F238E27FC236}">
                <a16:creationId xmlns:a16="http://schemas.microsoft.com/office/drawing/2014/main" id="{93CE6B7F-1A5A-BB86-A862-9EDACDAC57FB}"/>
              </a:ext>
            </a:extLst>
          </p:cNvPr>
          <p:cNvSpPr/>
          <p:nvPr/>
        </p:nvSpPr>
        <p:spPr>
          <a:xfrm>
            <a:off x="4323379" y="405876"/>
            <a:ext cx="206145" cy="480531"/>
          </a:xfrm>
          <a:prstGeom prst="cube">
            <a:avLst>
              <a:gd name="adj" fmla="val 25000"/>
            </a:avLst>
          </a:prstGeom>
          <a:solidFill>
            <a:srgbClr val="E2F0D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9" name="Google Shape;116;p19">
            <a:extLst>
              <a:ext uri="{FF2B5EF4-FFF2-40B4-BE49-F238E27FC236}">
                <a16:creationId xmlns:a16="http://schemas.microsoft.com/office/drawing/2014/main" id="{08A8C803-B635-AF1E-03BE-58D51EB5B4AF}"/>
              </a:ext>
            </a:extLst>
          </p:cNvPr>
          <p:cNvSpPr/>
          <p:nvPr/>
        </p:nvSpPr>
        <p:spPr>
          <a:xfrm>
            <a:off x="4423580" y="317538"/>
            <a:ext cx="206145" cy="659197"/>
          </a:xfrm>
          <a:prstGeom prst="cube">
            <a:avLst>
              <a:gd name="adj" fmla="val 68741"/>
            </a:avLst>
          </a:prstGeom>
          <a:solidFill>
            <a:srgbClr val="E2F0D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0" name="Google Shape;116;p19">
            <a:extLst>
              <a:ext uri="{FF2B5EF4-FFF2-40B4-BE49-F238E27FC236}">
                <a16:creationId xmlns:a16="http://schemas.microsoft.com/office/drawing/2014/main" id="{09C0B2A8-2726-4D48-64DF-CE3C8530DF6D}"/>
              </a:ext>
            </a:extLst>
          </p:cNvPr>
          <p:cNvSpPr/>
          <p:nvPr/>
        </p:nvSpPr>
        <p:spPr>
          <a:xfrm>
            <a:off x="4176361" y="1434845"/>
            <a:ext cx="206145" cy="659197"/>
          </a:xfrm>
          <a:prstGeom prst="cube">
            <a:avLst>
              <a:gd name="adj" fmla="val 68741"/>
            </a:avLst>
          </a:prstGeom>
          <a:solidFill>
            <a:schemeClr val="accent4">
              <a:lumMod val="40000"/>
              <a:lumOff val="6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1" name="Google Shape;303;p19">
            <a:extLst>
              <a:ext uri="{FF2B5EF4-FFF2-40B4-BE49-F238E27FC236}">
                <a16:creationId xmlns:a16="http://schemas.microsoft.com/office/drawing/2014/main" id="{9B9724ED-7DC8-9E30-B8BD-9D414FB2B825}"/>
              </a:ext>
            </a:extLst>
          </p:cNvPr>
          <p:cNvSpPr/>
          <p:nvPr/>
        </p:nvSpPr>
        <p:spPr>
          <a:xfrm>
            <a:off x="4324706" y="1523182"/>
            <a:ext cx="206145" cy="480531"/>
          </a:xfrm>
          <a:prstGeom prst="cube">
            <a:avLst>
              <a:gd name="adj" fmla="val 25000"/>
            </a:avLst>
          </a:prstGeom>
          <a:solidFill>
            <a:schemeClr val="accent4">
              <a:lumMod val="40000"/>
              <a:lumOff val="6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2" name="Google Shape;116;p19">
            <a:extLst>
              <a:ext uri="{FF2B5EF4-FFF2-40B4-BE49-F238E27FC236}">
                <a16:creationId xmlns:a16="http://schemas.microsoft.com/office/drawing/2014/main" id="{E6ACE655-3AF2-038B-DAB1-479FF6785170}"/>
              </a:ext>
            </a:extLst>
          </p:cNvPr>
          <p:cNvSpPr/>
          <p:nvPr/>
        </p:nvSpPr>
        <p:spPr>
          <a:xfrm>
            <a:off x="4424907" y="1434844"/>
            <a:ext cx="206145" cy="659197"/>
          </a:xfrm>
          <a:prstGeom prst="cube">
            <a:avLst>
              <a:gd name="adj" fmla="val 68741"/>
            </a:avLst>
          </a:prstGeom>
          <a:solidFill>
            <a:schemeClr val="accent4">
              <a:lumMod val="40000"/>
              <a:lumOff val="6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831" name="直接箭头连接符 830">
            <a:extLst>
              <a:ext uri="{FF2B5EF4-FFF2-40B4-BE49-F238E27FC236}">
                <a16:creationId xmlns:a16="http://schemas.microsoft.com/office/drawing/2014/main" id="{FB8F1D8B-1D58-337F-E5AB-404EEB9A69DD}"/>
              </a:ext>
            </a:extLst>
          </p:cNvPr>
          <p:cNvCxnSpPr>
            <a:cxnSpLocks/>
          </p:cNvCxnSpPr>
          <p:nvPr/>
        </p:nvCxnSpPr>
        <p:spPr>
          <a:xfrm>
            <a:off x="1402181" y="994391"/>
            <a:ext cx="26269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837" name="文本框 836">
            <a:extLst>
              <a:ext uri="{FF2B5EF4-FFF2-40B4-BE49-F238E27FC236}">
                <a16:creationId xmlns:a16="http://schemas.microsoft.com/office/drawing/2014/main" id="{53C93C44-AF7A-52E5-9881-98CDC75B6E72}"/>
              </a:ext>
            </a:extLst>
          </p:cNvPr>
          <p:cNvSpPr txBox="1"/>
          <p:nvPr/>
        </p:nvSpPr>
        <p:spPr>
          <a:xfrm>
            <a:off x="3829500" y="939138"/>
            <a:ext cx="1379171" cy="461665"/>
          </a:xfrm>
          <a:prstGeom prst="rect">
            <a:avLst/>
          </a:prstGeom>
          <a:noFill/>
        </p:spPr>
        <p:txBody>
          <a:bodyPr wrap="square">
            <a:spAutoFit/>
          </a:bodyPr>
          <a:lstStyle/>
          <a:p>
            <a:pPr algn="ctr"/>
            <a:r>
              <a:rPr lang="en-US" altLang="zh-CN" sz="1200" dirty="0">
                <a:latin typeface="Times New Roman" panose="02020603050405020304" pitchFamily="18" charset="0"/>
                <a:cs typeface="Times New Roman" panose="02020603050405020304" pitchFamily="18" charset="0"/>
              </a:rPr>
              <a:t>Semantic node sampler</a:t>
            </a:r>
            <a:endParaRPr lang="zh-CN" altLang="en-US" sz="1200" dirty="0">
              <a:latin typeface="Times New Roman" panose="02020603050405020304" pitchFamily="18" charset="0"/>
              <a:cs typeface="Times New Roman" panose="02020603050405020304" pitchFamily="18" charset="0"/>
            </a:endParaRPr>
          </a:p>
        </p:txBody>
      </p:sp>
      <p:sp>
        <p:nvSpPr>
          <p:cNvPr id="840" name="文本框 839">
            <a:extLst>
              <a:ext uri="{FF2B5EF4-FFF2-40B4-BE49-F238E27FC236}">
                <a16:creationId xmlns:a16="http://schemas.microsoft.com/office/drawing/2014/main" id="{50E49237-CCE9-C5CC-9E26-B4DAD43E169C}"/>
              </a:ext>
            </a:extLst>
          </p:cNvPr>
          <p:cNvSpPr txBox="1"/>
          <p:nvPr/>
        </p:nvSpPr>
        <p:spPr>
          <a:xfrm>
            <a:off x="3921394" y="2093416"/>
            <a:ext cx="1277288" cy="461665"/>
          </a:xfrm>
          <a:prstGeom prst="rect">
            <a:avLst/>
          </a:prstGeom>
          <a:noFill/>
        </p:spPr>
        <p:txBody>
          <a:bodyPr wrap="square">
            <a:spAutoFit/>
          </a:bodyPr>
          <a:lstStyle/>
          <a:p>
            <a:pPr algn="ctr"/>
            <a:r>
              <a:rPr lang="en-US" altLang="zh-CN" sz="1200" dirty="0">
                <a:latin typeface="Times New Roman" panose="02020603050405020304" pitchFamily="18" charset="0"/>
                <a:cs typeface="Times New Roman" panose="02020603050405020304" pitchFamily="18" charset="0"/>
              </a:rPr>
              <a:t>Structure-aware edge filter</a:t>
            </a:r>
            <a:endParaRPr lang="zh-CN" altLang="en-US" sz="1200" dirty="0">
              <a:latin typeface="Times New Roman" panose="02020603050405020304" pitchFamily="18" charset="0"/>
              <a:cs typeface="Times New Roman" panose="02020603050405020304" pitchFamily="18" charset="0"/>
            </a:endParaRPr>
          </a:p>
        </p:txBody>
      </p:sp>
      <p:sp>
        <p:nvSpPr>
          <p:cNvPr id="844" name="文本框 843">
            <a:extLst>
              <a:ext uri="{FF2B5EF4-FFF2-40B4-BE49-F238E27FC236}">
                <a16:creationId xmlns:a16="http://schemas.microsoft.com/office/drawing/2014/main" id="{DF4E3F86-A588-E96E-4268-87E9A80E197E}"/>
              </a:ext>
            </a:extLst>
          </p:cNvPr>
          <p:cNvSpPr txBox="1"/>
          <p:nvPr/>
        </p:nvSpPr>
        <p:spPr>
          <a:xfrm>
            <a:off x="182115" y="1451730"/>
            <a:ext cx="1088760"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Original graph</a:t>
            </a:r>
            <a:endParaRPr lang="zh-CN" altLang="en-US" sz="1200" dirty="0">
              <a:latin typeface="Times New Roman" panose="02020603050405020304" pitchFamily="18" charset="0"/>
              <a:cs typeface="Times New Roman" panose="02020603050405020304" pitchFamily="18" charset="0"/>
            </a:endParaRPr>
          </a:p>
        </p:txBody>
      </p:sp>
      <p:sp>
        <p:nvSpPr>
          <p:cNvPr id="848" name="文本框 847">
            <a:extLst>
              <a:ext uri="{FF2B5EF4-FFF2-40B4-BE49-F238E27FC236}">
                <a16:creationId xmlns:a16="http://schemas.microsoft.com/office/drawing/2014/main" id="{3192CBA6-E816-182E-53E5-D3FA90F90D63}"/>
              </a:ext>
            </a:extLst>
          </p:cNvPr>
          <p:cNvSpPr txBox="1"/>
          <p:nvPr/>
        </p:nvSpPr>
        <p:spPr>
          <a:xfrm>
            <a:off x="-15929" y="-52396"/>
            <a:ext cx="4000468" cy="276999"/>
          </a:xfrm>
          <a:prstGeom prst="rect">
            <a:avLst/>
          </a:prstGeom>
          <a:noFill/>
        </p:spPr>
        <p:txBody>
          <a:bodyPr wrap="square" rtlCol="0">
            <a:spAutoFit/>
          </a:bodyPr>
          <a:lstStyle/>
          <a:p>
            <a:r>
              <a:rPr lang="en-US" altLang="zh-CN" sz="1200" b="1" dirty="0">
                <a:latin typeface="Times New Roman" panose="02020603050405020304" pitchFamily="18" charset="0"/>
                <a:cs typeface="Times New Roman" panose="02020603050405020304" pitchFamily="18" charset="0"/>
              </a:rPr>
              <a:t>a) Context-aware stable region selection</a:t>
            </a:r>
          </a:p>
        </p:txBody>
      </p:sp>
      <p:sp>
        <p:nvSpPr>
          <p:cNvPr id="856" name="文本框 855">
            <a:extLst>
              <a:ext uri="{FF2B5EF4-FFF2-40B4-BE49-F238E27FC236}">
                <a16:creationId xmlns:a16="http://schemas.microsoft.com/office/drawing/2014/main" id="{25833F5A-D905-EFE5-1973-D8618E79FDAD}"/>
              </a:ext>
            </a:extLst>
          </p:cNvPr>
          <p:cNvSpPr txBox="1"/>
          <p:nvPr/>
        </p:nvSpPr>
        <p:spPr>
          <a:xfrm>
            <a:off x="4803939" y="1807189"/>
            <a:ext cx="2011126" cy="461665"/>
          </a:xfrm>
          <a:prstGeom prst="rect">
            <a:avLst/>
          </a:prstGeom>
          <a:noFill/>
        </p:spPr>
        <p:txBody>
          <a:bodyPr wrap="square">
            <a:spAutoFit/>
          </a:bodyPr>
          <a:lstStyle/>
          <a:p>
            <a:pPr algn="ctr"/>
            <a:r>
              <a:rPr lang="en-US" altLang="zh-CN" sz="1200" dirty="0">
                <a:latin typeface="Times New Roman" panose="02020603050405020304" pitchFamily="18" charset="0"/>
                <a:cs typeface="Times New Roman" panose="02020603050405020304" pitchFamily="18" charset="0"/>
              </a:rPr>
              <a:t> Stable</a:t>
            </a:r>
          </a:p>
          <a:p>
            <a:pPr algn="ctr"/>
            <a:r>
              <a:rPr lang="en-US" altLang="zh-CN" sz="1200" dirty="0">
                <a:latin typeface="Times New Roman" panose="02020603050405020304" pitchFamily="18" charset="0"/>
                <a:cs typeface="Times New Roman" panose="02020603050405020304" pitchFamily="18" charset="0"/>
              </a:rPr>
              <a:t>region selection</a:t>
            </a:r>
            <a:endParaRPr lang="zh-CN" altLang="en-US" sz="1200" dirty="0">
              <a:latin typeface="Times New Roman" panose="02020603050405020304" pitchFamily="18" charset="0"/>
              <a:cs typeface="Times New Roman" panose="02020603050405020304" pitchFamily="18" charset="0"/>
            </a:endParaRPr>
          </a:p>
        </p:txBody>
      </p:sp>
      <p:sp>
        <p:nvSpPr>
          <p:cNvPr id="858" name="文本框 857">
            <a:extLst>
              <a:ext uri="{FF2B5EF4-FFF2-40B4-BE49-F238E27FC236}">
                <a16:creationId xmlns:a16="http://schemas.microsoft.com/office/drawing/2014/main" id="{B8DC0CDA-D3F1-D8BD-0C7A-5172A7C59416}"/>
              </a:ext>
            </a:extLst>
          </p:cNvPr>
          <p:cNvSpPr txBox="1"/>
          <p:nvPr/>
        </p:nvSpPr>
        <p:spPr>
          <a:xfrm>
            <a:off x="3322108" y="182877"/>
            <a:ext cx="829699" cy="461665"/>
          </a:xfrm>
          <a:prstGeom prst="rect">
            <a:avLst/>
          </a:prstGeom>
          <a:noFill/>
        </p:spPr>
        <p:txBody>
          <a:bodyPr wrap="square">
            <a:spAutoFit/>
          </a:bodyPr>
          <a:lstStyle/>
          <a:p>
            <a:pPr algn="ctr"/>
            <a:r>
              <a:rPr lang="en-US" altLang="zh-CN" sz="1200" dirty="0">
                <a:latin typeface="Times New Roman" panose="02020603050405020304" pitchFamily="18" charset="0"/>
                <a:cs typeface="Times New Roman" panose="02020603050405020304" pitchFamily="18" charset="0"/>
              </a:rPr>
              <a:t>Semantic </a:t>
            </a:r>
          </a:p>
          <a:p>
            <a:pPr algn="ctr"/>
            <a:r>
              <a:rPr lang="en-US" altLang="zh-CN" sz="1200" dirty="0">
                <a:latin typeface="Times New Roman" panose="02020603050405020304" pitchFamily="18" charset="0"/>
                <a:cs typeface="Times New Roman" panose="02020603050405020304" pitchFamily="18" charset="0"/>
              </a:rPr>
              <a:t>similarity</a:t>
            </a:r>
            <a:endParaRPr lang="zh-CN" altLang="en-US" sz="1200" dirty="0">
              <a:latin typeface="Times New Roman" panose="02020603050405020304" pitchFamily="18" charset="0"/>
              <a:cs typeface="Times New Roman" panose="02020603050405020304" pitchFamily="18" charset="0"/>
            </a:endParaRPr>
          </a:p>
        </p:txBody>
      </p:sp>
      <p:sp>
        <p:nvSpPr>
          <p:cNvPr id="860" name="文本框 859">
            <a:extLst>
              <a:ext uri="{FF2B5EF4-FFF2-40B4-BE49-F238E27FC236}">
                <a16:creationId xmlns:a16="http://schemas.microsoft.com/office/drawing/2014/main" id="{FF43CFFB-DB5C-5EEA-831D-00F35F6211D7}"/>
              </a:ext>
            </a:extLst>
          </p:cNvPr>
          <p:cNvSpPr txBox="1"/>
          <p:nvPr/>
        </p:nvSpPr>
        <p:spPr>
          <a:xfrm>
            <a:off x="3169413" y="1800051"/>
            <a:ext cx="971968" cy="461665"/>
          </a:xfrm>
          <a:prstGeom prst="rect">
            <a:avLst/>
          </a:prstGeom>
          <a:noFill/>
        </p:spPr>
        <p:txBody>
          <a:bodyPr wrap="square">
            <a:spAutoFit/>
          </a:bodyPr>
          <a:lstStyle/>
          <a:p>
            <a:pPr algn="ctr"/>
            <a:r>
              <a:rPr lang="en-US" altLang="zh-CN" sz="1200" dirty="0">
                <a:latin typeface="Times New Roman" panose="02020603050405020304" pitchFamily="18" charset="0"/>
                <a:cs typeface="Times New Roman" panose="02020603050405020304" pitchFamily="18" charset="0"/>
              </a:rPr>
              <a:t>Structural  consistency</a:t>
            </a:r>
            <a:endParaRPr lang="zh-CN" altLang="en-US" sz="1200" dirty="0">
              <a:latin typeface="Times New Roman" panose="02020603050405020304" pitchFamily="18" charset="0"/>
              <a:cs typeface="Times New Roman" panose="02020603050405020304" pitchFamily="18" charset="0"/>
            </a:endParaRPr>
          </a:p>
        </p:txBody>
      </p:sp>
      <p:pic>
        <p:nvPicPr>
          <p:cNvPr id="869" name="图片 868">
            <a:extLst>
              <a:ext uri="{FF2B5EF4-FFF2-40B4-BE49-F238E27FC236}">
                <a16:creationId xmlns:a16="http://schemas.microsoft.com/office/drawing/2014/main" id="{AEAE540B-1B5B-E597-E6F4-23ADCB33D8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1288" y="3942513"/>
            <a:ext cx="893269" cy="958453"/>
          </a:xfrm>
          <a:prstGeom prst="rect">
            <a:avLst/>
          </a:prstGeom>
        </p:spPr>
      </p:pic>
      <p:cxnSp>
        <p:nvCxnSpPr>
          <p:cNvPr id="913" name="直接箭头连接符 912">
            <a:extLst>
              <a:ext uri="{FF2B5EF4-FFF2-40B4-BE49-F238E27FC236}">
                <a16:creationId xmlns:a16="http://schemas.microsoft.com/office/drawing/2014/main" id="{5A6BF7EC-9C3F-DF3E-F625-C493B3294540}"/>
              </a:ext>
            </a:extLst>
          </p:cNvPr>
          <p:cNvCxnSpPr>
            <a:cxnSpLocks/>
          </p:cNvCxnSpPr>
          <p:nvPr/>
        </p:nvCxnSpPr>
        <p:spPr>
          <a:xfrm>
            <a:off x="1236887" y="4488293"/>
            <a:ext cx="27530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931" name="直接连接符 930">
            <a:extLst>
              <a:ext uri="{FF2B5EF4-FFF2-40B4-BE49-F238E27FC236}">
                <a16:creationId xmlns:a16="http://schemas.microsoft.com/office/drawing/2014/main" id="{B8A41374-DC6D-9AE3-8D24-761B727E1BB1}"/>
              </a:ext>
            </a:extLst>
          </p:cNvPr>
          <p:cNvCxnSpPr>
            <a:cxnSpLocks/>
            <a:stCxn id="935" idx="2"/>
            <a:endCxn id="932" idx="6"/>
          </p:cNvCxnSpPr>
          <p:nvPr/>
        </p:nvCxnSpPr>
        <p:spPr>
          <a:xfrm flipH="1">
            <a:off x="2001697" y="4591586"/>
            <a:ext cx="87444" cy="7257"/>
          </a:xfrm>
          <a:prstGeom prst="line">
            <a:avLst/>
          </a:prstGeom>
          <a:ln w="19050">
            <a:solidFill>
              <a:srgbClr val="00B050"/>
            </a:solidFill>
          </a:ln>
        </p:spPr>
        <p:style>
          <a:lnRef idx="2">
            <a:schemeClr val="dk1"/>
          </a:lnRef>
          <a:fillRef idx="0">
            <a:schemeClr val="dk1"/>
          </a:fillRef>
          <a:effectRef idx="1">
            <a:schemeClr val="dk1"/>
          </a:effectRef>
          <a:fontRef idx="minor">
            <a:schemeClr val="tx1"/>
          </a:fontRef>
        </p:style>
      </p:cxnSp>
      <p:sp>
        <p:nvSpPr>
          <p:cNvPr id="932" name="椭圆 931">
            <a:extLst>
              <a:ext uri="{FF2B5EF4-FFF2-40B4-BE49-F238E27FC236}">
                <a16:creationId xmlns:a16="http://schemas.microsoft.com/office/drawing/2014/main" id="{46387830-CDC2-8989-ED5E-27D7783567DA}"/>
              </a:ext>
            </a:extLst>
          </p:cNvPr>
          <p:cNvSpPr/>
          <p:nvPr/>
        </p:nvSpPr>
        <p:spPr>
          <a:xfrm>
            <a:off x="1923725" y="4559857"/>
            <a:ext cx="77972" cy="77972"/>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33" name="直接连接符 932">
            <a:extLst>
              <a:ext uri="{FF2B5EF4-FFF2-40B4-BE49-F238E27FC236}">
                <a16:creationId xmlns:a16="http://schemas.microsoft.com/office/drawing/2014/main" id="{8ED3E9D1-5EAE-7EA0-5788-5432D9B254EB}"/>
              </a:ext>
            </a:extLst>
          </p:cNvPr>
          <p:cNvCxnSpPr>
            <a:cxnSpLocks/>
            <a:stCxn id="935" idx="0"/>
            <a:endCxn id="934" idx="5"/>
          </p:cNvCxnSpPr>
          <p:nvPr/>
        </p:nvCxnSpPr>
        <p:spPr>
          <a:xfrm flipH="1" flipV="1">
            <a:off x="2040624" y="4488293"/>
            <a:ext cx="87503" cy="64307"/>
          </a:xfrm>
          <a:prstGeom prst="line">
            <a:avLst/>
          </a:prstGeom>
          <a:ln w="19050">
            <a:solidFill>
              <a:srgbClr val="00B050"/>
            </a:solidFill>
          </a:ln>
        </p:spPr>
        <p:style>
          <a:lnRef idx="2">
            <a:schemeClr val="dk1"/>
          </a:lnRef>
          <a:fillRef idx="0">
            <a:schemeClr val="dk1"/>
          </a:fillRef>
          <a:effectRef idx="1">
            <a:schemeClr val="dk1"/>
          </a:effectRef>
          <a:fontRef idx="minor">
            <a:schemeClr val="tx1"/>
          </a:fontRef>
        </p:style>
      </p:cxnSp>
      <p:sp>
        <p:nvSpPr>
          <p:cNvPr id="934" name="椭圆 933">
            <a:extLst>
              <a:ext uri="{FF2B5EF4-FFF2-40B4-BE49-F238E27FC236}">
                <a16:creationId xmlns:a16="http://schemas.microsoft.com/office/drawing/2014/main" id="{6825F2DC-DF84-C57F-2488-860692DE6148}"/>
              </a:ext>
            </a:extLst>
          </p:cNvPr>
          <p:cNvSpPr/>
          <p:nvPr/>
        </p:nvSpPr>
        <p:spPr>
          <a:xfrm>
            <a:off x="1974071" y="4421740"/>
            <a:ext cx="77972" cy="77972"/>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5" name="椭圆 934">
            <a:extLst>
              <a:ext uri="{FF2B5EF4-FFF2-40B4-BE49-F238E27FC236}">
                <a16:creationId xmlns:a16="http://schemas.microsoft.com/office/drawing/2014/main" id="{B2C37B82-77CB-C8D4-63AE-E91C5C8BA9A3}"/>
              </a:ext>
            </a:extLst>
          </p:cNvPr>
          <p:cNvSpPr/>
          <p:nvPr/>
        </p:nvSpPr>
        <p:spPr>
          <a:xfrm>
            <a:off x="2089141" y="4552600"/>
            <a:ext cx="77972" cy="77972"/>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8" name="椭圆 937">
            <a:extLst>
              <a:ext uri="{FF2B5EF4-FFF2-40B4-BE49-F238E27FC236}">
                <a16:creationId xmlns:a16="http://schemas.microsoft.com/office/drawing/2014/main" id="{3D09FA1C-6838-BBA5-D67F-222DBD1EAC6A}"/>
              </a:ext>
            </a:extLst>
          </p:cNvPr>
          <p:cNvSpPr/>
          <p:nvPr/>
        </p:nvSpPr>
        <p:spPr>
          <a:xfrm>
            <a:off x="1868615" y="4388380"/>
            <a:ext cx="326220" cy="326725"/>
          </a:xfrm>
          <a:prstGeom prst="ellipse">
            <a:avLst/>
          </a:prstGeom>
          <a:noFill/>
          <a:ln>
            <a:solidFill>
              <a:srgbClr val="00B050"/>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9" name="文本框 938">
            <a:extLst>
              <a:ext uri="{FF2B5EF4-FFF2-40B4-BE49-F238E27FC236}">
                <a16:creationId xmlns:a16="http://schemas.microsoft.com/office/drawing/2014/main" id="{1672D650-374B-B762-ACE4-404EDE3E4D3B}"/>
              </a:ext>
            </a:extLst>
          </p:cNvPr>
          <p:cNvSpPr txBox="1"/>
          <p:nvPr/>
        </p:nvSpPr>
        <p:spPr>
          <a:xfrm>
            <a:off x="1867326" y="4050057"/>
            <a:ext cx="389850" cy="461665"/>
          </a:xfrm>
          <a:prstGeom prst="rect">
            <a:avLst/>
          </a:prstGeom>
          <a:noFill/>
        </p:spPr>
        <p:txBody>
          <a:bodyPr wrap="square" rtlCol="0">
            <a:spAutoFit/>
          </a:bodyPr>
          <a:lstStyle/>
          <a:p>
            <a:r>
              <a:rPr lang="en-US" altLang="zh-CN" sz="2400" dirty="0"/>
              <a:t>+</a:t>
            </a:r>
            <a:endParaRPr lang="zh-CN" altLang="en-US" sz="2400" dirty="0"/>
          </a:p>
        </p:txBody>
      </p:sp>
      <p:cxnSp>
        <p:nvCxnSpPr>
          <p:cNvPr id="940" name="直接箭头连接符 939">
            <a:extLst>
              <a:ext uri="{FF2B5EF4-FFF2-40B4-BE49-F238E27FC236}">
                <a16:creationId xmlns:a16="http://schemas.microsoft.com/office/drawing/2014/main" id="{E5C68FE4-24D5-5D9E-DFFF-5A7688444872}"/>
              </a:ext>
            </a:extLst>
          </p:cNvPr>
          <p:cNvCxnSpPr>
            <a:cxnSpLocks/>
          </p:cNvCxnSpPr>
          <p:nvPr/>
        </p:nvCxnSpPr>
        <p:spPr>
          <a:xfrm>
            <a:off x="2497600" y="4280889"/>
            <a:ext cx="40985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950" name="流程图: 手动操作 949">
            <a:extLst>
              <a:ext uri="{FF2B5EF4-FFF2-40B4-BE49-F238E27FC236}">
                <a16:creationId xmlns:a16="http://schemas.microsoft.com/office/drawing/2014/main" id="{E61E5A02-6F63-F964-16D6-26DE5ED22401}"/>
              </a:ext>
            </a:extLst>
          </p:cNvPr>
          <p:cNvSpPr/>
          <p:nvPr/>
        </p:nvSpPr>
        <p:spPr>
          <a:xfrm rot="16200000">
            <a:off x="2418644" y="3712799"/>
            <a:ext cx="1674341" cy="575402"/>
          </a:xfrm>
          <a:prstGeom prst="flowChartManualOperation">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51" name="文本框 950">
            <a:extLst>
              <a:ext uri="{FF2B5EF4-FFF2-40B4-BE49-F238E27FC236}">
                <a16:creationId xmlns:a16="http://schemas.microsoft.com/office/drawing/2014/main" id="{9B4C0EA7-C0A2-6350-3313-142DC68726B0}"/>
              </a:ext>
            </a:extLst>
          </p:cNvPr>
          <p:cNvSpPr txBox="1"/>
          <p:nvPr/>
        </p:nvSpPr>
        <p:spPr>
          <a:xfrm>
            <a:off x="2907450" y="3833592"/>
            <a:ext cx="699230" cy="461665"/>
          </a:xfrm>
          <a:prstGeom prst="rect">
            <a:avLst/>
          </a:prstGeom>
          <a:noFill/>
        </p:spPr>
        <p:txBody>
          <a:bodyPr wrap="square" rtlCol="0">
            <a:spAutoFit/>
          </a:bodyPr>
          <a:lstStyle/>
          <a:p>
            <a:pPr algn="ctr"/>
            <a:r>
              <a:rPr lang="en-US" altLang="zh-CN" sz="1200" dirty="0">
                <a:latin typeface="Times New Roman" panose="02020603050405020304" pitchFamily="18" charset="0"/>
                <a:cs typeface="Times New Roman" panose="02020603050405020304" pitchFamily="18" charset="0"/>
              </a:rPr>
              <a:t>GNN </a:t>
            </a:r>
          </a:p>
          <a:p>
            <a:pPr algn="ctr"/>
            <a:r>
              <a:rPr lang="en-US" altLang="zh-CN" sz="1200" dirty="0">
                <a:latin typeface="Times New Roman" panose="02020603050405020304" pitchFamily="18" charset="0"/>
                <a:cs typeface="Times New Roman" panose="02020603050405020304" pitchFamily="18" charset="0"/>
              </a:rPr>
              <a:t>models</a:t>
            </a:r>
            <a:endParaRPr lang="zh-CN" altLang="en-US" sz="1200" dirty="0">
              <a:latin typeface="Times New Roman" panose="02020603050405020304" pitchFamily="18" charset="0"/>
              <a:cs typeface="Times New Roman" panose="02020603050405020304" pitchFamily="18" charset="0"/>
            </a:endParaRPr>
          </a:p>
        </p:txBody>
      </p:sp>
      <p:sp>
        <p:nvSpPr>
          <p:cNvPr id="962" name="文本框 961">
            <a:extLst>
              <a:ext uri="{FF2B5EF4-FFF2-40B4-BE49-F238E27FC236}">
                <a16:creationId xmlns:a16="http://schemas.microsoft.com/office/drawing/2014/main" id="{D23C6C5B-6A27-DEDC-CDCD-5A182FB1276A}"/>
              </a:ext>
            </a:extLst>
          </p:cNvPr>
          <p:cNvSpPr txBox="1"/>
          <p:nvPr/>
        </p:nvSpPr>
        <p:spPr>
          <a:xfrm>
            <a:off x="4600447" y="4790738"/>
            <a:ext cx="2363807"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  Stable region features</a:t>
            </a:r>
            <a:endParaRPr lang="zh-CN" altLang="en-US" sz="1200" dirty="0">
              <a:latin typeface="Times New Roman" panose="02020603050405020304" pitchFamily="18" charset="0"/>
              <a:cs typeface="Times New Roman" panose="02020603050405020304" pitchFamily="18" charset="0"/>
            </a:endParaRPr>
          </a:p>
        </p:txBody>
      </p:sp>
      <p:sp>
        <p:nvSpPr>
          <p:cNvPr id="963" name="文本框 962">
            <a:extLst>
              <a:ext uri="{FF2B5EF4-FFF2-40B4-BE49-F238E27FC236}">
                <a16:creationId xmlns:a16="http://schemas.microsoft.com/office/drawing/2014/main" id="{59D5021A-DD14-B9F4-369A-7E1129C4C8FA}"/>
              </a:ext>
            </a:extLst>
          </p:cNvPr>
          <p:cNvSpPr txBox="1"/>
          <p:nvPr/>
        </p:nvSpPr>
        <p:spPr>
          <a:xfrm>
            <a:off x="4955121" y="4063407"/>
            <a:ext cx="1068002"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CIS features</a:t>
            </a:r>
            <a:endParaRPr lang="zh-CN" altLang="en-US" sz="1200" dirty="0">
              <a:latin typeface="Times New Roman" panose="02020603050405020304" pitchFamily="18" charset="0"/>
              <a:cs typeface="Times New Roman" panose="02020603050405020304" pitchFamily="18" charset="0"/>
            </a:endParaRPr>
          </a:p>
        </p:txBody>
      </p:sp>
      <p:sp>
        <p:nvSpPr>
          <p:cNvPr id="964" name="文本框 963">
            <a:extLst>
              <a:ext uri="{FF2B5EF4-FFF2-40B4-BE49-F238E27FC236}">
                <a16:creationId xmlns:a16="http://schemas.microsoft.com/office/drawing/2014/main" id="{57534CAD-E860-F853-7A98-20FD9082DAB9}"/>
              </a:ext>
            </a:extLst>
          </p:cNvPr>
          <p:cNvSpPr txBox="1"/>
          <p:nvPr/>
        </p:nvSpPr>
        <p:spPr>
          <a:xfrm>
            <a:off x="4669961" y="3398496"/>
            <a:ext cx="1637798"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Original graph features</a:t>
            </a:r>
            <a:endParaRPr lang="zh-CN" altLang="en-US" sz="1200" dirty="0">
              <a:latin typeface="Times New Roman" panose="02020603050405020304" pitchFamily="18" charset="0"/>
              <a:cs typeface="Times New Roman" panose="02020603050405020304" pitchFamily="18" charset="0"/>
            </a:endParaRPr>
          </a:p>
        </p:txBody>
      </p:sp>
      <p:cxnSp>
        <p:nvCxnSpPr>
          <p:cNvPr id="966" name="直接箭头连接符 965">
            <a:extLst>
              <a:ext uri="{FF2B5EF4-FFF2-40B4-BE49-F238E27FC236}">
                <a16:creationId xmlns:a16="http://schemas.microsoft.com/office/drawing/2014/main" id="{665C2A75-8380-CFF3-B0AC-EA01D5D68938}"/>
              </a:ext>
            </a:extLst>
          </p:cNvPr>
          <p:cNvCxnSpPr>
            <a:cxnSpLocks/>
          </p:cNvCxnSpPr>
          <p:nvPr/>
        </p:nvCxnSpPr>
        <p:spPr>
          <a:xfrm flipV="1">
            <a:off x="5001036" y="3635810"/>
            <a:ext cx="0" cy="28353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970" name="直接箭头连接符 969">
            <a:extLst>
              <a:ext uri="{FF2B5EF4-FFF2-40B4-BE49-F238E27FC236}">
                <a16:creationId xmlns:a16="http://schemas.microsoft.com/office/drawing/2014/main" id="{C92D49AC-62FE-3ED0-AE5A-EB7DB8EC7C06}"/>
              </a:ext>
            </a:extLst>
          </p:cNvPr>
          <p:cNvCxnSpPr>
            <a:cxnSpLocks/>
          </p:cNvCxnSpPr>
          <p:nvPr/>
        </p:nvCxnSpPr>
        <p:spPr>
          <a:xfrm>
            <a:off x="5178028" y="4299215"/>
            <a:ext cx="0" cy="29771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971" name="直接箭头连接符 970">
            <a:extLst>
              <a:ext uri="{FF2B5EF4-FFF2-40B4-BE49-F238E27FC236}">
                <a16:creationId xmlns:a16="http://schemas.microsoft.com/office/drawing/2014/main" id="{2C8B4581-6824-DE32-854A-3C07ACBFDA8D}"/>
              </a:ext>
            </a:extLst>
          </p:cNvPr>
          <p:cNvCxnSpPr>
            <a:cxnSpLocks/>
          </p:cNvCxnSpPr>
          <p:nvPr/>
        </p:nvCxnSpPr>
        <p:spPr>
          <a:xfrm>
            <a:off x="4992757" y="4299217"/>
            <a:ext cx="0" cy="29771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984" name="直接箭头连接符 983">
            <a:extLst>
              <a:ext uri="{FF2B5EF4-FFF2-40B4-BE49-F238E27FC236}">
                <a16:creationId xmlns:a16="http://schemas.microsoft.com/office/drawing/2014/main" id="{EAC4E6E3-A220-A57C-C693-A1E3A94BF0BE}"/>
              </a:ext>
            </a:extLst>
          </p:cNvPr>
          <p:cNvCxnSpPr>
            <a:cxnSpLocks/>
          </p:cNvCxnSpPr>
          <p:nvPr/>
        </p:nvCxnSpPr>
        <p:spPr>
          <a:xfrm>
            <a:off x="5342942" y="4299218"/>
            <a:ext cx="0" cy="29771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985" name="直接箭头连接符 984">
            <a:extLst>
              <a:ext uri="{FF2B5EF4-FFF2-40B4-BE49-F238E27FC236}">
                <a16:creationId xmlns:a16="http://schemas.microsoft.com/office/drawing/2014/main" id="{3140346F-A7E5-7E84-E9D3-16D9EFB419A9}"/>
              </a:ext>
            </a:extLst>
          </p:cNvPr>
          <p:cNvCxnSpPr>
            <a:cxnSpLocks/>
          </p:cNvCxnSpPr>
          <p:nvPr/>
        </p:nvCxnSpPr>
        <p:spPr>
          <a:xfrm>
            <a:off x="5492353" y="4293524"/>
            <a:ext cx="0" cy="29771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986" name="直接箭头连接符 985">
            <a:extLst>
              <a:ext uri="{FF2B5EF4-FFF2-40B4-BE49-F238E27FC236}">
                <a16:creationId xmlns:a16="http://schemas.microsoft.com/office/drawing/2014/main" id="{B7FE6EA4-08E6-21EA-68B7-C97927686F0B}"/>
              </a:ext>
            </a:extLst>
          </p:cNvPr>
          <p:cNvCxnSpPr>
            <a:cxnSpLocks/>
          </p:cNvCxnSpPr>
          <p:nvPr/>
        </p:nvCxnSpPr>
        <p:spPr>
          <a:xfrm>
            <a:off x="5660091" y="4292129"/>
            <a:ext cx="0" cy="29771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987" name="直接箭头连接符 986">
            <a:extLst>
              <a:ext uri="{FF2B5EF4-FFF2-40B4-BE49-F238E27FC236}">
                <a16:creationId xmlns:a16="http://schemas.microsoft.com/office/drawing/2014/main" id="{66A000B0-84A0-3ACF-DD5C-EBBC746624A9}"/>
              </a:ext>
            </a:extLst>
          </p:cNvPr>
          <p:cNvCxnSpPr>
            <a:cxnSpLocks/>
          </p:cNvCxnSpPr>
          <p:nvPr/>
        </p:nvCxnSpPr>
        <p:spPr>
          <a:xfrm>
            <a:off x="5809502" y="4297819"/>
            <a:ext cx="0" cy="29771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989" name="文本框 988">
            <a:extLst>
              <a:ext uri="{FF2B5EF4-FFF2-40B4-BE49-F238E27FC236}">
                <a16:creationId xmlns:a16="http://schemas.microsoft.com/office/drawing/2014/main" id="{6798AAEF-0D9E-DE00-A870-2080E59976BA}"/>
              </a:ext>
            </a:extLst>
          </p:cNvPr>
          <p:cNvSpPr txBox="1"/>
          <p:nvPr/>
        </p:nvSpPr>
        <p:spPr>
          <a:xfrm>
            <a:off x="1067337" y="4658609"/>
            <a:ext cx="2054344" cy="461665"/>
          </a:xfrm>
          <a:prstGeom prst="rect">
            <a:avLst/>
          </a:prstGeom>
          <a:noFill/>
        </p:spPr>
        <p:txBody>
          <a:bodyPr wrap="square">
            <a:spAutoFit/>
          </a:bodyPr>
          <a:lstStyle/>
          <a:p>
            <a:pPr algn="ctr"/>
            <a:r>
              <a:rPr lang="en-US" altLang="zh-CN" sz="1200" dirty="0">
                <a:latin typeface="Times New Roman" panose="02020603050405020304" pitchFamily="18" charset="0"/>
                <a:cs typeface="Times New Roman" panose="02020603050405020304" pitchFamily="18" charset="0"/>
              </a:rPr>
              <a:t>Cue-sensitive</a:t>
            </a:r>
          </a:p>
          <a:p>
            <a:pPr algn="ctr"/>
            <a:r>
              <a:rPr lang="en-US" altLang="zh-CN" sz="1200" dirty="0">
                <a:latin typeface="Times New Roman" panose="02020603050405020304" pitchFamily="18" charset="0"/>
                <a:cs typeface="Times New Roman" panose="02020603050405020304" pitchFamily="18" charset="0"/>
              </a:rPr>
              <a:t>imperceptible subgraph (CIS)</a:t>
            </a:r>
            <a:endParaRPr lang="zh-CN" altLang="en-US" sz="1200" dirty="0">
              <a:latin typeface="Times New Roman" panose="02020603050405020304" pitchFamily="18" charset="0"/>
              <a:cs typeface="Times New Roman" panose="02020603050405020304" pitchFamily="18" charset="0"/>
            </a:endParaRPr>
          </a:p>
        </p:txBody>
      </p:sp>
      <p:cxnSp>
        <p:nvCxnSpPr>
          <p:cNvPr id="999" name="直接箭头连接符 998">
            <a:extLst>
              <a:ext uri="{FF2B5EF4-FFF2-40B4-BE49-F238E27FC236}">
                <a16:creationId xmlns:a16="http://schemas.microsoft.com/office/drawing/2014/main" id="{AFD02EC3-7A46-45E2-C5C0-90D8C919DE54}"/>
              </a:ext>
            </a:extLst>
          </p:cNvPr>
          <p:cNvCxnSpPr>
            <a:cxnSpLocks/>
          </p:cNvCxnSpPr>
          <p:nvPr/>
        </p:nvCxnSpPr>
        <p:spPr>
          <a:xfrm flipV="1">
            <a:off x="5162671" y="3641502"/>
            <a:ext cx="0" cy="28353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000" name="直接箭头连接符 999">
            <a:extLst>
              <a:ext uri="{FF2B5EF4-FFF2-40B4-BE49-F238E27FC236}">
                <a16:creationId xmlns:a16="http://schemas.microsoft.com/office/drawing/2014/main" id="{3EF30C1D-5932-F73C-FF0A-FD85EE66D8EA}"/>
              </a:ext>
            </a:extLst>
          </p:cNvPr>
          <p:cNvCxnSpPr>
            <a:cxnSpLocks/>
          </p:cNvCxnSpPr>
          <p:nvPr/>
        </p:nvCxnSpPr>
        <p:spPr>
          <a:xfrm flipV="1">
            <a:off x="5339741" y="3643649"/>
            <a:ext cx="0" cy="28353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001" name="直接箭头连接符 1000">
            <a:extLst>
              <a:ext uri="{FF2B5EF4-FFF2-40B4-BE49-F238E27FC236}">
                <a16:creationId xmlns:a16="http://schemas.microsoft.com/office/drawing/2014/main" id="{7E31FE8F-EA0E-5F5A-BC23-1DDB2CBCBDC1}"/>
              </a:ext>
            </a:extLst>
          </p:cNvPr>
          <p:cNvCxnSpPr>
            <a:cxnSpLocks/>
          </p:cNvCxnSpPr>
          <p:nvPr/>
        </p:nvCxnSpPr>
        <p:spPr>
          <a:xfrm flipV="1">
            <a:off x="5492140" y="3637957"/>
            <a:ext cx="0" cy="28353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002" name="直接箭头连接符 1001">
            <a:extLst>
              <a:ext uri="{FF2B5EF4-FFF2-40B4-BE49-F238E27FC236}">
                <a16:creationId xmlns:a16="http://schemas.microsoft.com/office/drawing/2014/main" id="{6FE4002E-15CE-9091-0E7C-AAD3550F08CA}"/>
              </a:ext>
            </a:extLst>
          </p:cNvPr>
          <p:cNvCxnSpPr>
            <a:cxnSpLocks/>
          </p:cNvCxnSpPr>
          <p:nvPr/>
        </p:nvCxnSpPr>
        <p:spPr>
          <a:xfrm flipV="1">
            <a:off x="5658686" y="3641501"/>
            <a:ext cx="0" cy="28353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003" name="直接箭头连接符 1002">
            <a:extLst>
              <a:ext uri="{FF2B5EF4-FFF2-40B4-BE49-F238E27FC236}">
                <a16:creationId xmlns:a16="http://schemas.microsoft.com/office/drawing/2014/main" id="{0C191983-9CED-D12F-15C4-354D4ACBB9D2}"/>
              </a:ext>
            </a:extLst>
          </p:cNvPr>
          <p:cNvCxnSpPr>
            <a:cxnSpLocks/>
          </p:cNvCxnSpPr>
          <p:nvPr/>
        </p:nvCxnSpPr>
        <p:spPr>
          <a:xfrm flipV="1">
            <a:off x="5812187" y="3637205"/>
            <a:ext cx="0" cy="28353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009" name="连接符: 肘形 1008">
            <a:extLst>
              <a:ext uri="{FF2B5EF4-FFF2-40B4-BE49-F238E27FC236}">
                <a16:creationId xmlns:a16="http://schemas.microsoft.com/office/drawing/2014/main" id="{B10566AB-FEC3-ECDC-9BEC-3C35373A344D}"/>
              </a:ext>
            </a:extLst>
          </p:cNvPr>
          <p:cNvCxnSpPr>
            <a:cxnSpLocks/>
            <a:endCxn id="869" idx="0"/>
          </p:cNvCxnSpPr>
          <p:nvPr/>
        </p:nvCxnSpPr>
        <p:spPr>
          <a:xfrm rot="16200000" flipH="1" flipV="1">
            <a:off x="2670020" y="1209266"/>
            <a:ext cx="711150" cy="4755343"/>
          </a:xfrm>
          <a:prstGeom prst="bentConnector3">
            <a:avLst>
              <a:gd name="adj1" fmla="val -52351"/>
            </a:avLst>
          </a:prstGeom>
          <a:ln>
            <a:prstDash val="dash"/>
            <a:tailEnd type="triangle"/>
          </a:ln>
        </p:spPr>
        <p:style>
          <a:lnRef idx="2">
            <a:schemeClr val="dk1"/>
          </a:lnRef>
          <a:fillRef idx="0">
            <a:schemeClr val="dk1"/>
          </a:fillRef>
          <a:effectRef idx="1">
            <a:schemeClr val="dk1"/>
          </a:effectRef>
          <a:fontRef idx="minor">
            <a:schemeClr val="tx1"/>
          </a:fontRef>
        </p:style>
      </p:cxnSp>
      <p:cxnSp>
        <p:nvCxnSpPr>
          <p:cNvPr id="1017" name="连接符: 肘形 1016">
            <a:extLst>
              <a:ext uri="{FF2B5EF4-FFF2-40B4-BE49-F238E27FC236}">
                <a16:creationId xmlns:a16="http://schemas.microsoft.com/office/drawing/2014/main" id="{6DB4B26E-B2C9-4E20-513A-78DA055D98F5}"/>
              </a:ext>
            </a:extLst>
          </p:cNvPr>
          <p:cNvCxnSpPr>
            <a:cxnSpLocks/>
            <a:stCxn id="962" idx="2"/>
            <a:endCxn id="1021" idx="2"/>
          </p:cNvCxnSpPr>
          <p:nvPr/>
        </p:nvCxnSpPr>
        <p:spPr>
          <a:xfrm rot="5400000" flipH="1">
            <a:off x="3208676" y="2494062"/>
            <a:ext cx="62316" cy="5085035"/>
          </a:xfrm>
          <a:prstGeom prst="bentConnector3">
            <a:avLst>
              <a:gd name="adj1" fmla="val -366840"/>
            </a:avLst>
          </a:prstGeom>
          <a:ln>
            <a:solidFill>
              <a:schemeClr val="tx1"/>
            </a:solidFill>
            <a:prstDash val="dash"/>
            <a:tailEnd type="triangle"/>
          </a:ln>
        </p:spPr>
        <p:style>
          <a:lnRef idx="2">
            <a:schemeClr val="dk1"/>
          </a:lnRef>
          <a:fillRef idx="0">
            <a:schemeClr val="dk1"/>
          </a:fillRef>
          <a:effectRef idx="1">
            <a:schemeClr val="dk1"/>
          </a:effectRef>
          <a:fontRef idx="minor">
            <a:schemeClr val="tx1"/>
          </a:fontRef>
        </p:style>
      </p:cxnSp>
      <p:sp>
        <p:nvSpPr>
          <p:cNvPr id="1021" name="文本框 1020">
            <a:extLst>
              <a:ext uri="{FF2B5EF4-FFF2-40B4-BE49-F238E27FC236}">
                <a16:creationId xmlns:a16="http://schemas.microsoft.com/office/drawing/2014/main" id="{85507946-C317-87F2-DFE9-4BF630E1DCE9}"/>
              </a:ext>
            </a:extLst>
          </p:cNvPr>
          <p:cNvSpPr txBox="1"/>
          <p:nvPr/>
        </p:nvSpPr>
        <p:spPr>
          <a:xfrm>
            <a:off x="157745" y="4728422"/>
            <a:ext cx="1079142" cy="276999"/>
          </a:xfrm>
          <a:prstGeom prst="rect">
            <a:avLst/>
          </a:prstGeom>
          <a:noFill/>
        </p:spPr>
        <p:txBody>
          <a:bodyPr wrap="square" rtlCol="0">
            <a:spAutoFit/>
          </a:bodyPr>
          <a:lstStyle/>
          <a:p>
            <a:r>
              <a:rPr lang="en-US" altLang="zh-CN" sz="1200" dirty="0">
                <a:latin typeface="Times New Roman" panose="02020603050405020304" pitchFamily="18" charset="0"/>
                <a:cs typeface="Times New Roman" panose="02020603050405020304" pitchFamily="18" charset="0"/>
              </a:rPr>
              <a:t>CIS generator</a:t>
            </a:r>
            <a:endParaRPr lang="zh-CN" altLang="en-US" sz="1200" dirty="0">
              <a:latin typeface="Times New Roman" panose="02020603050405020304" pitchFamily="18" charset="0"/>
              <a:cs typeface="Times New Roman" panose="02020603050405020304" pitchFamily="18" charset="0"/>
            </a:endParaRPr>
          </a:p>
        </p:txBody>
      </p:sp>
      <p:cxnSp>
        <p:nvCxnSpPr>
          <p:cNvPr id="1055" name="直接箭头连接符 1054">
            <a:extLst>
              <a:ext uri="{FF2B5EF4-FFF2-40B4-BE49-F238E27FC236}">
                <a16:creationId xmlns:a16="http://schemas.microsoft.com/office/drawing/2014/main" id="{712AC6F5-C34C-080C-37ED-FEB71023CDD5}"/>
              </a:ext>
            </a:extLst>
          </p:cNvPr>
          <p:cNvCxnSpPr>
            <a:cxnSpLocks/>
          </p:cNvCxnSpPr>
          <p:nvPr/>
        </p:nvCxnSpPr>
        <p:spPr>
          <a:xfrm>
            <a:off x="2038723" y="5180865"/>
            <a:ext cx="0" cy="29015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082" name="椭圆 1081">
            <a:extLst>
              <a:ext uri="{FF2B5EF4-FFF2-40B4-BE49-F238E27FC236}">
                <a16:creationId xmlns:a16="http://schemas.microsoft.com/office/drawing/2014/main" id="{449F5A7D-2F0F-F08E-161A-5A172F9B56B1}"/>
              </a:ext>
            </a:extLst>
          </p:cNvPr>
          <p:cNvSpPr/>
          <p:nvPr/>
        </p:nvSpPr>
        <p:spPr>
          <a:xfrm>
            <a:off x="1288457" y="5641839"/>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1083" name="椭圆 1082">
            <a:extLst>
              <a:ext uri="{FF2B5EF4-FFF2-40B4-BE49-F238E27FC236}">
                <a16:creationId xmlns:a16="http://schemas.microsoft.com/office/drawing/2014/main" id="{622D10A0-7CF7-3A35-F9CD-633643E35E12}"/>
              </a:ext>
            </a:extLst>
          </p:cNvPr>
          <p:cNvSpPr/>
          <p:nvPr/>
        </p:nvSpPr>
        <p:spPr>
          <a:xfrm>
            <a:off x="1593257" y="6015100"/>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084" name="椭圆 1083">
            <a:extLst>
              <a:ext uri="{FF2B5EF4-FFF2-40B4-BE49-F238E27FC236}">
                <a16:creationId xmlns:a16="http://schemas.microsoft.com/office/drawing/2014/main" id="{04DB0E9E-7E7A-4EAD-219A-8FDD23C04693}"/>
              </a:ext>
            </a:extLst>
          </p:cNvPr>
          <p:cNvSpPr/>
          <p:nvPr/>
        </p:nvSpPr>
        <p:spPr>
          <a:xfrm>
            <a:off x="1647171" y="6452994"/>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1085" name="直接连接符 1084">
            <a:extLst>
              <a:ext uri="{FF2B5EF4-FFF2-40B4-BE49-F238E27FC236}">
                <a16:creationId xmlns:a16="http://schemas.microsoft.com/office/drawing/2014/main" id="{884F4A99-5DC8-96DE-1496-D8A762A5336B}"/>
              </a:ext>
            </a:extLst>
          </p:cNvPr>
          <p:cNvCxnSpPr>
            <a:cxnSpLocks/>
            <a:stCxn id="1082" idx="3"/>
          </p:cNvCxnSpPr>
          <p:nvPr/>
        </p:nvCxnSpPr>
        <p:spPr>
          <a:xfrm flipH="1">
            <a:off x="1065810" y="5757693"/>
            <a:ext cx="241478" cy="237530"/>
          </a:xfrm>
          <a:prstGeom prst="line">
            <a:avLst/>
          </a:prstGeom>
        </p:spPr>
        <p:style>
          <a:lnRef idx="2">
            <a:schemeClr val="dk1"/>
          </a:lnRef>
          <a:fillRef idx="0">
            <a:schemeClr val="dk1"/>
          </a:fillRef>
          <a:effectRef idx="1">
            <a:schemeClr val="dk1"/>
          </a:effectRef>
          <a:fontRef idx="minor">
            <a:schemeClr val="tx1"/>
          </a:fontRef>
        </p:style>
      </p:cxnSp>
      <p:cxnSp>
        <p:nvCxnSpPr>
          <p:cNvPr id="1086" name="直接连接符 1085">
            <a:extLst>
              <a:ext uri="{FF2B5EF4-FFF2-40B4-BE49-F238E27FC236}">
                <a16:creationId xmlns:a16="http://schemas.microsoft.com/office/drawing/2014/main" id="{AA203739-2A22-2E70-E9F9-905CEBEA4C70}"/>
              </a:ext>
            </a:extLst>
          </p:cNvPr>
          <p:cNvCxnSpPr>
            <a:cxnSpLocks/>
            <a:stCxn id="1082" idx="5"/>
            <a:endCxn id="1083" idx="1"/>
          </p:cNvCxnSpPr>
          <p:nvPr/>
        </p:nvCxnSpPr>
        <p:spPr>
          <a:xfrm>
            <a:off x="1398214" y="5757693"/>
            <a:ext cx="213874" cy="277284"/>
          </a:xfrm>
          <a:prstGeom prst="line">
            <a:avLst/>
          </a:prstGeom>
        </p:spPr>
        <p:style>
          <a:lnRef idx="2">
            <a:schemeClr val="dk1"/>
          </a:lnRef>
          <a:fillRef idx="0">
            <a:schemeClr val="dk1"/>
          </a:fillRef>
          <a:effectRef idx="1">
            <a:schemeClr val="dk1"/>
          </a:effectRef>
          <a:fontRef idx="minor">
            <a:schemeClr val="tx1"/>
          </a:fontRef>
        </p:style>
      </p:cxnSp>
      <p:cxnSp>
        <p:nvCxnSpPr>
          <p:cNvPr id="1087" name="直接连接符 1086">
            <a:extLst>
              <a:ext uri="{FF2B5EF4-FFF2-40B4-BE49-F238E27FC236}">
                <a16:creationId xmlns:a16="http://schemas.microsoft.com/office/drawing/2014/main" id="{49E5536C-EED2-12AA-5C7D-C6CF46845BCB}"/>
              </a:ext>
            </a:extLst>
          </p:cNvPr>
          <p:cNvCxnSpPr>
            <a:cxnSpLocks/>
          </p:cNvCxnSpPr>
          <p:nvPr/>
        </p:nvCxnSpPr>
        <p:spPr>
          <a:xfrm>
            <a:off x="1111273" y="6111077"/>
            <a:ext cx="131721" cy="292580"/>
          </a:xfrm>
          <a:prstGeom prst="line">
            <a:avLst/>
          </a:prstGeom>
        </p:spPr>
        <p:style>
          <a:lnRef idx="2">
            <a:schemeClr val="dk1"/>
          </a:lnRef>
          <a:fillRef idx="0">
            <a:schemeClr val="dk1"/>
          </a:fillRef>
          <a:effectRef idx="1">
            <a:schemeClr val="dk1"/>
          </a:effectRef>
          <a:fontRef idx="minor">
            <a:schemeClr val="tx1"/>
          </a:fontRef>
        </p:style>
      </p:cxnSp>
      <p:cxnSp>
        <p:nvCxnSpPr>
          <p:cNvPr id="1088" name="直接连接符 1087">
            <a:extLst>
              <a:ext uri="{FF2B5EF4-FFF2-40B4-BE49-F238E27FC236}">
                <a16:creationId xmlns:a16="http://schemas.microsoft.com/office/drawing/2014/main" id="{920D7BA2-2E82-3766-03B6-08362D6058E6}"/>
              </a:ext>
            </a:extLst>
          </p:cNvPr>
          <p:cNvCxnSpPr>
            <a:cxnSpLocks/>
            <a:stCxn id="1083" idx="3"/>
          </p:cNvCxnSpPr>
          <p:nvPr/>
        </p:nvCxnSpPr>
        <p:spPr>
          <a:xfrm flipH="1">
            <a:off x="1333920" y="6130954"/>
            <a:ext cx="278168" cy="272703"/>
          </a:xfrm>
          <a:prstGeom prst="line">
            <a:avLst/>
          </a:prstGeom>
        </p:spPr>
        <p:style>
          <a:lnRef idx="2">
            <a:schemeClr val="dk1"/>
          </a:lnRef>
          <a:fillRef idx="0">
            <a:schemeClr val="dk1"/>
          </a:fillRef>
          <a:effectRef idx="1">
            <a:schemeClr val="dk1"/>
          </a:effectRef>
          <a:fontRef idx="minor">
            <a:schemeClr val="tx1"/>
          </a:fontRef>
        </p:style>
      </p:cxnSp>
      <p:cxnSp>
        <p:nvCxnSpPr>
          <p:cNvPr id="1089" name="直接连接符 1088">
            <a:extLst>
              <a:ext uri="{FF2B5EF4-FFF2-40B4-BE49-F238E27FC236}">
                <a16:creationId xmlns:a16="http://schemas.microsoft.com/office/drawing/2014/main" id="{9725BCFD-4A03-5267-2D49-468900559784}"/>
              </a:ext>
            </a:extLst>
          </p:cNvPr>
          <p:cNvCxnSpPr>
            <a:cxnSpLocks/>
            <a:stCxn id="1098" idx="2"/>
            <a:endCxn id="1083" idx="7"/>
          </p:cNvCxnSpPr>
          <p:nvPr/>
        </p:nvCxnSpPr>
        <p:spPr>
          <a:xfrm flipH="1">
            <a:off x="1703014" y="6005422"/>
            <a:ext cx="247571" cy="29555"/>
          </a:xfrm>
          <a:prstGeom prst="line">
            <a:avLst/>
          </a:prstGeom>
        </p:spPr>
        <p:style>
          <a:lnRef idx="2">
            <a:schemeClr val="dk1"/>
          </a:lnRef>
          <a:fillRef idx="0">
            <a:schemeClr val="dk1"/>
          </a:fillRef>
          <a:effectRef idx="1">
            <a:schemeClr val="dk1"/>
          </a:effectRef>
          <a:fontRef idx="minor">
            <a:schemeClr val="tx1"/>
          </a:fontRef>
        </p:style>
      </p:cxnSp>
      <p:cxnSp>
        <p:nvCxnSpPr>
          <p:cNvPr id="1090" name="直接连接符 1089">
            <a:extLst>
              <a:ext uri="{FF2B5EF4-FFF2-40B4-BE49-F238E27FC236}">
                <a16:creationId xmlns:a16="http://schemas.microsoft.com/office/drawing/2014/main" id="{FA114C5A-505E-3478-5903-517836CBE8EB}"/>
              </a:ext>
            </a:extLst>
          </p:cNvPr>
          <p:cNvCxnSpPr>
            <a:cxnSpLocks/>
            <a:stCxn id="1084" idx="0"/>
            <a:endCxn id="1083" idx="4"/>
          </p:cNvCxnSpPr>
          <p:nvPr/>
        </p:nvCxnSpPr>
        <p:spPr>
          <a:xfrm flipH="1" flipV="1">
            <a:off x="1657551" y="6150831"/>
            <a:ext cx="53914" cy="302163"/>
          </a:xfrm>
          <a:prstGeom prst="line">
            <a:avLst/>
          </a:prstGeom>
        </p:spPr>
        <p:style>
          <a:lnRef idx="2">
            <a:schemeClr val="dk1"/>
          </a:lnRef>
          <a:fillRef idx="0">
            <a:schemeClr val="dk1"/>
          </a:fillRef>
          <a:effectRef idx="1">
            <a:schemeClr val="dk1"/>
          </a:effectRef>
          <a:fontRef idx="minor">
            <a:schemeClr val="tx1"/>
          </a:fontRef>
        </p:style>
      </p:cxnSp>
      <p:cxnSp>
        <p:nvCxnSpPr>
          <p:cNvPr id="1091" name="直接连接符 1090">
            <a:extLst>
              <a:ext uri="{FF2B5EF4-FFF2-40B4-BE49-F238E27FC236}">
                <a16:creationId xmlns:a16="http://schemas.microsoft.com/office/drawing/2014/main" id="{49F32903-45BB-EC79-0137-E9808A76028D}"/>
              </a:ext>
            </a:extLst>
          </p:cNvPr>
          <p:cNvCxnSpPr>
            <a:cxnSpLocks/>
            <a:stCxn id="1097" idx="1"/>
            <a:endCxn id="1083" idx="5"/>
          </p:cNvCxnSpPr>
          <p:nvPr/>
        </p:nvCxnSpPr>
        <p:spPr>
          <a:xfrm flipH="1" flipV="1">
            <a:off x="1703014" y="6130954"/>
            <a:ext cx="341209" cy="144561"/>
          </a:xfrm>
          <a:prstGeom prst="line">
            <a:avLst/>
          </a:prstGeom>
        </p:spPr>
        <p:style>
          <a:lnRef idx="2">
            <a:schemeClr val="dk1"/>
          </a:lnRef>
          <a:fillRef idx="0">
            <a:schemeClr val="dk1"/>
          </a:fillRef>
          <a:effectRef idx="1">
            <a:schemeClr val="dk1"/>
          </a:effectRef>
          <a:fontRef idx="minor">
            <a:schemeClr val="tx1"/>
          </a:fontRef>
        </p:style>
      </p:cxnSp>
      <p:cxnSp>
        <p:nvCxnSpPr>
          <p:cNvPr id="1092" name="直接连接符 1091">
            <a:extLst>
              <a:ext uri="{FF2B5EF4-FFF2-40B4-BE49-F238E27FC236}">
                <a16:creationId xmlns:a16="http://schemas.microsoft.com/office/drawing/2014/main" id="{6B6521DD-2E08-7902-CE85-84E62E2AB59A}"/>
              </a:ext>
            </a:extLst>
          </p:cNvPr>
          <p:cNvCxnSpPr>
            <a:cxnSpLocks/>
            <a:stCxn id="1098" idx="5"/>
            <a:endCxn id="1097" idx="0"/>
          </p:cNvCxnSpPr>
          <p:nvPr/>
        </p:nvCxnSpPr>
        <p:spPr>
          <a:xfrm>
            <a:off x="2060342" y="6053410"/>
            <a:ext cx="29344" cy="202228"/>
          </a:xfrm>
          <a:prstGeom prst="line">
            <a:avLst/>
          </a:prstGeom>
        </p:spPr>
        <p:style>
          <a:lnRef idx="2">
            <a:schemeClr val="dk1"/>
          </a:lnRef>
          <a:fillRef idx="0">
            <a:schemeClr val="dk1"/>
          </a:fillRef>
          <a:effectRef idx="1">
            <a:schemeClr val="dk1"/>
          </a:effectRef>
          <a:fontRef idx="minor">
            <a:schemeClr val="tx1"/>
          </a:fontRef>
        </p:style>
      </p:cxnSp>
      <p:cxnSp>
        <p:nvCxnSpPr>
          <p:cNvPr id="1093" name="直接连接符 1092">
            <a:extLst>
              <a:ext uri="{FF2B5EF4-FFF2-40B4-BE49-F238E27FC236}">
                <a16:creationId xmlns:a16="http://schemas.microsoft.com/office/drawing/2014/main" id="{44C03E64-A0B8-9A0E-B61B-4CB076EF0939}"/>
              </a:ext>
            </a:extLst>
          </p:cNvPr>
          <p:cNvCxnSpPr>
            <a:cxnSpLocks/>
            <a:stCxn id="1082" idx="4"/>
          </p:cNvCxnSpPr>
          <p:nvPr/>
        </p:nvCxnSpPr>
        <p:spPr>
          <a:xfrm flipH="1">
            <a:off x="1288457" y="5777570"/>
            <a:ext cx="64294" cy="606210"/>
          </a:xfrm>
          <a:prstGeom prst="line">
            <a:avLst/>
          </a:prstGeom>
        </p:spPr>
        <p:style>
          <a:lnRef idx="2">
            <a:schemeClr val="dk1"/>
          </a:lnRef>
          <a:fillRef idx="0">
            <a:schemeClr val="dk1"/>
          </a:fillRef>
          <a:effectRef idx="1">
            <a:schemeClr val="dk1"/>
          </a:effectRef>
          <a:fontRef idx="minor">
            <a:schemeClr val="tx1"/>
          </a:fontRef>
        </p:style>
      </p:cxnSp>
      <p:cxnSp>
        <p:nvCxnSpPr>
          <p:cNvPr id="1094" name="直接连接符 1093">
            <a:extLst>
              <a:ext uri="{FF2B5EF4-FFF2-40B4-BE49-F238E27FC236}">
                <a16:creationId xmlns:a16="http://schemas.microsoft.com/office/drawing/2014/main" id="{C19E556C-CD98-3B1D-A2E1-4B3A2D0A232B}"/>
              </a:ext>
            </a:extLst>
          </p:cNvPr>
          <p:cNvCxnSpPr>
            <a:cxnSpLocks/>
            <a:endCxn id="1084" idx="2"/>
          </p:cNvCxnSpPr>
          <p:nvPr/>
        </p:nvCxnSpPr>
        <p:spPr>
          <a:xfrm>
            <a:off x="1332201" y="6499504"/>
            <a:ext cx="314970" cy="21356"/>
          </a:xfrm>
          <a:prstGeom prst="line">
            <a:avLst/>
          </a:prstGeom>
        </p:spPr>
        <p:style>
          <a:lnRef idx="2">
            <a:schemeClr val="dk1"/>
          </a:lnRef>
          <a:fillRef idx="0">
            <a:schemeClr val="dk1"/>
          </a:fillRef>
          <a:effectRef idx="1">
            <a:schemeClr val="dk1"/>
          </a:effectRef>
          <a:fontRef idx="minor">
            <a:schemeClr val="tx1"/>
          </a:fontRef>
        </p:style>
      </p:cxnSp>
      <p:sp>
        <p:nvSpPr>
          <p:cNvPr id="1095" name="椭圆 1094">
            <a:extLst>
              <a:ext uri="{FF2B5EF4-FFF2-40B4-BE49-F238E27FC236}">
                <a16:creationId xmlns:a16="http://schemas.microsoft.com/office/drawing/2014/main" id="{2326F899-242C-E835-9C61-EC67571D7A84}"/>
              </a:ext>
            </a:extLst>
          </p:cNvPr>
          <p:cNvSpPr/>
          <p:nvPr/>
        </p:nvSpPr>
        <p:spPr>
          <a:xfrm>
            <a:off x="1218919" y="6387251"/>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096" name="椭圆 1095">
            <a:extLst>
              <a:ext uri="{FF2B5EF4-FFF2-40B4-BE49-F238E27FC236}">
                <a16:creationId xmlns:a16="http://schemas.microsoft.com/office/drawing/2014/main" id="{E50BA7FD-F1DE-68D3-6345-A28CC9B9C879}"/>
              </a:ext>
            </a:extLst>
          </p:cNvPr>
          <p:cNvSpPr/>
          <p:nvPr/>
        </p:nvSpPr>
        <p:spPr>
          <a:xfrm>
            <a:off x="1029355" y="5978235"/>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1097" name="椭圆 1096">
            <a:extLst>
              <a:ext uri="{FF2B5EF4-FFF2-40B4-BE49-F238E27FC236}">
                <a16:creationId xmlns:a16="http://schemas.microsoft.com/office/drawing/2014/main" id="{FF24BFBA-5C98-4B37-F21E-51CA213682FB}"/>
              </a:ext>
            </a:extLst>
          </p:cNvPr>
          <p:cNvSpPr/>
          <p:nvPr/>
        </p:nvSpPr>
        <p:spPr>
          <a:xfrm>
            <a:off x="2025392" y="6255638"/>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098" name="椭圆 1097">
            <a:extLst>
              <a:ext uri="{FF2B5EF4-FFF2-40B4-BE49-F238E27FC236}">
                <a16:creationId xmlns:a16="http://schemas.microsoft.com/office/drawing/2014/main" id="{0ACE4039-799F-13BF-DEAE-2519E73D9DA0}"/>
              </a:ext>
            </a:extLst>
          </p:cNvPr>
          <p:cNvSpPr/>
          <p:nvPr/>
        </p:nvSpPr>
        <p:spPr>
          <a:xfrm>
            <a:off x="1950585" y="5937556"/>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099" name="文本框 1098">
            <a:extLst>
              <a:ext uri="{FF2B5EF4-FFF2-40B4-BE49-F238E27FC236}">
                <a16:creationId xmlns:a16="http://schemas.microsoft.com/office/drawing/2014/main" id="{F8EB9CA7-84DB-2FFF-10DE-8A46D51B9BC7}"/>
              </a:ext>
            </a:extLst>
          </p:cNvPr>
          <p:cNvSpPr txBox="1"/>
          <p:nvPr/>
        </p:nvSpPr>
        <p:spPr>
          <a:xfrm>
            <a:off x="1221661" y="5541241"/>
            <a:ext cx="274434" cy="307777"/>
          </a:xfrm>
          <a:prstGeom prst="rect">
            <a:avLst/>
          </a:prstGeom>
          <a:noFill/>
        </p:spPr>
        <p:txBody>
          <a:bodyPr wrap="none" rtlCol="0">
            <a:spAutoFit/>
          </a:bodyPr>
          <a:lstStyle/>
          <a:p>
            <a:r>
              <a:rPr lang="en-US" altLang="zh-CN" sz="1400" b="1" dirty="0"/>
              <a:t>-</a:t>
            </a:r>
            <a:endParaRPr lang="zh-CN" altLang="en-US" sz="1400" b="1" dirty="0"/>
          </a:p>
        </p:txBody>
      </p:sp>
      <p:sp>
        <p:nvSpPr>
          <p:cNvPr id="1100" name="文本框 1099">
            <a:extLst>
              <a:ext uri="{FF2B5EF4-FFF2-40B4-BE49-F238E27FC236}">
                <a16:creationId xmlns:a16="http://schemas.microsoft.com/office/drawing/2014/main" id="{96DCA091-A85A-5928-78E6-40E1E55DAAD3}"/>
              </a:ext>
            </a:extLst>
          </p:cNvPr>
          <p:cNvSpPr txBox="1"/>
          <p:nvPr/>
        </p:nvSpPr>
        <p:spPr>
          <a:xfrm>
            <a:off x="1513620" y="5930025"/>
            <a:ext cx="292068" cy="276999"/>
          </a:xfrm>
          <a:prstGeom prst="rect">
            <a:avLst/>
          </a:prstGeom>
          <a:noFill/>
        </p:spPr>
        <p:txBody>
          <a:bodyPr wrap="non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cxnSp>
        <p:nvCxnSpPr>
          <p:cNvPr id="1101" name="直接连接符 1100">
            <a:extLst>
              <a:ext uri="{FF2B5EF4-FFF2-40B4-BE49-F238E27FC236}">
                <a16:creationId xmlns:a16="http://schemas.microsoft.com/office/drawing/2014/main" id="{3B87EA52-F8F8-73AE-4982-1ABE41106B9C}"/>
              </a:ext>
            </a:extLst>
          </p:cNvPr>
          <p:cNvCxnSpPr>
            <a:cxnSpLocks/>
          </p:cNvCxnSpPr>
          <p:nvPr/>
        </p:nvCxnSpPr>
        <p:spPr>
          <a:xfrm flipH="1">
            <a:off x="1668286" y="5712468"/>
            <a:ext cx="34728" cy="311085"/>
          </a:xfrm>
          <a:prstGeom prst="line">
            <a:avLst/>
          </a:prstGeom>
        </p:spPr>
        <p:style>
          <a:lnRef idx="2">
            <a:schemeClr val="dk1"/>
          </a:lnRef>
          <a:fillRef idx="0">
            <a:schemeClr val="dk1"/>
          </a:fillRef>
          <a:effectRef idx="1">
            <a:schemeClr val="dk1"/>
          </a:effectRef>
          <a:fontRef idx="minor">
            <a:schemeClr val="tx1"/>
          </a:fontRef>
        </p:style>
      </p:cxnSp>
      <p:sp>
        <p:nvSpPr>
          <p:cNvPr id="1102" name="椭圆 1101">
            <a:extLst>
              <a:ext uri="{FF2B5EF4-FFF2-40B4-BE49-F238E27FC236}">
                <a16:creationId xmlns:a16="http://schemas.microsoft.com/office/drawing/2014/main" id="{6F4DA4C3-75EB-986B-00ED-BA945CC3B9C5}"/>
              </a:ext>
            </a:extLst>
          </p:cNvPr>
          <p:cNvSpPr/>
          <p:nvPr/>
        </p:nvSpPr>
        <p:spPr>
          <a:xfrm>
            <a:off x="1645427" y="5624050"/>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1103" name="文本框 1102">
            <a:extLst>
              <a:ext uri="{FF2B5EF4-FFF2-40B4-BE49-F238E27FC236}">
                <a16:creationId xmlns:a16="http://schemas.microsoft.com/office/drawing/2014/main" id="{0944CE4B-7830-23A3-DF99-D77F97DD1347}"/>
              </a:ext>
            </a:extLst>
          </p:cNvPr>
          <p:cNvSpPr txBox="1"/>
          <p:nvPr/>
        </p:nvSpPr>
        <p:spPr>
          <a:xfrm>
            <a:off x="950969" y="5876687"/>
            <a:ext cx="274434" cy="307777"/>
          </a:xfrm>
          <a:prstGeom prst="rect">
            <a:avLst/>
          </a:prstGeom>
          <a:noFill/>
        </p:spPr>
        <p:txBody>
          <a:bodyPr wrap="none" rtlCol="0">
            <a:spAutoFit/>
          </a:bodyPr>
          <a:lstStyle/>
          <a:p>
            <a:r>
              <a:rPr lang="en-US" altLang="zh-CN" sz="1400" b="1" dirty="0"/>
              <a:t>-</a:t>
            </a:r>
            <a:endParaRPr lang="zh-CN" altLang="en-US" sz="1400" b="1" dirty="0"/>
          </a:p>
        </p:txBody>
      </p:sp>
      <p:sp>
        <p:nvSpPr>
          <p:cNvPr id="1104" name="文本框 1103">
            <a:extLst>
              <a:ext uri="{FF2B5EF4-FFF2-40B4-BE49-F238E27FC236}">
                <a16:creationId xmlns:a16="http://schemas.microsoft.com/office/drawing/2014/main" id="{CD1213A1-822F-DB73-E5D6-84AFD38BA824}"/>
              </a:ext>
            </a:extLst>
          </p:cNvPr>
          <p:cNvSpPr txBox="1"/>
          <p:nvPr/>
        </p:nvSpPr>
        <p:spPr>
          <a:xfrm>
            <a:off x="1872720" y="5857240"/>
            <a:ext cx="292068" cy="276999"/>
          </a:xfrm>
          <a:prstGeom prst="rect">
            <a:avLst/>
          </a:prstGeom>
          <a:noFill/>
        </p:spPr>
        <p:txBody>
          <a:bodyPr wrap="non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cxnSp>
        <p:nvCxnSpPr>
          <p:cNvPr id="1105" name="直接连接符 1104">
            <a:extLst>
              <a:ext uri="{FF2B5EF4-FFF2-40B4-BE49-F238E27FC236}">
                <a16:creationId xmlns:a16="http://schemas.microsoft.com/office/drawing/2014/main" id="{9B32777E-F8DB-C31D-6F33-454C50B80DCA}"/>
              </a:ext>
            </a:extLst>
          </p:cNvPr>
          <p:cNvCxnSpPr>
            <a:cxnSpLocks/>
            <a:stCxn id="1109" idx="2"/>
            <a:endCxn id="1106" idx="6"/>
          </p:cNvCxnSpPr>
          <p:nvPr/>
        </p:nvCxnSpPr>
        <p:spPr>
          <a:xfrm flipH="1">
            <a:off x="2247210" y="6079849"/>
            <a:ext cx="87444" cy="7257"/>
          </a:xfrm>
          <a:prstGeom prst="line">
            <a:avLst/>
          </a:prstGeom>
          <a:ln w="19050">
            <a:solidFill>
              <a:srgbClr val="00B050"/>
            </a:solidFill>
          </a:ln>
        </p:spPr>
        <p:style>
          <a:lnRef idx="2">
            <a:schemeClr val="dk1"/>
          </a:lnRef>
          <a:fillRef idx="0">
            <a:schemeClr val="dk1"/>
          </a:fillRef>
          <a:effectRef idx="1">
            <a:schemeClr val="dk1"/>
          </a:effectRef>
          <a:fontRef idx="minor">
            <a:schemeClr val="tx1"/>
          </a:fontRef>
        </p:style>
      </p:cxnSp>
      <p:sp>
        <p:nvSpPr>
          <p:cNvPr id="1106" name="椭圆 1105">
            <a:extLst>
              <a:ext uri="{FF2B5EF4-FFF2-40B4-BE49-F238E27FC236}">
                <a16:creationId xmlns:a16="http://schemas.microsoft.com/office/drawing/2014/main" id="{9E4E0B65-410A-BBC2-5CFC-3C1E67655CC8}"/>
              </a:ext>
            </a:extLst>
          </p:cNvPr>
          <p:cNvSpPr/>
          <p:nvPr/>
        </p:nvSpPr>
        <p:spPr>
          <a:xfrm>
            <a:off x="2169238" y="6048120"/>
            <a:ext cx="77972" cy="77972"/>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07" name="直接连接符 1106">
            <a:extLst>
              <a:ext uri="{FF2B5EF4-FFF2-40B4-BE49-F238E27FC236}">
                <a16:creationId xmlns:a16="http://schemas.microsoft.com/office/drawing/2014/main" id="{733A660B-9CD1-06B0-FCFC-03A741799698}"/>
              </a:ext>
            </a:extLst>
          </p:cNvPr>
          <p:cNvCxnSpPr>
            <a:cxnSpLocks/>
            <a:stCxn id="1109" idx="0"/>
            <a:endCxn id="1108" idx="5"/>
          </p:cNvCxnSpPr>
          <p:nvPr/>
        </p:nvCxnSpPr>
        <p:spPr>
          <a:xfrm flipH="1" flipV="1">
            <a:off x="2286137" y="5976556"/>
            <a:ext cx="87503" cy="64307"/>
          </a:xfrm>
          <a:prstGeom prst="line">
            <a:avLst/>
          </a:prstGeom>
          <a:ln w="19050">
            <a:solidFill>
              <a:srgbClr val="00B050"/>
            </a:solidFill>
          </a:ln>
        </p:spPr>
        <p:style>
          <a:lnRef idx="2">
            <a:schemeClr val="dk1"/>
          </a:lnRef>
          <a:fillRef idx="0">
            <a:schemeClr val="dk1"/>
          </a:fillRef>
          <a:effectRef idx="1">
            <a:schemeClr val="dk1"/>
          </a:effectRef>
          <a:fontRef idx="minor">
            <a:schemeClr val="tx1"/>
          </a:fontRef>
        </p:style>
      </p:cxnSp>
      <p:sp>
        <p:nvSpPr>
          <p:cNvPr id="1108" name="椭圆 1107">
            <a:extLst>
              <a:ext uri="{FF2B5EF4-FFF2-40B4-BE49-F238E27FC236}">
                <a16:creationId xmlns:a16="http://schemas.microsoft.com/office/drawing/2014/main" id="{C2D2E029-166B-6F75-6860-C49803FD220A}"/>
              </a:ext>
            </a:extLst>
          </p:cNvPr>
          <p:cNvSpPr/>
          <p:nvPr/>
        </p:nvSpPr>
        <p:spPr>
          <a:xfrm>
            <a:off x="2219584" y="5910003"/>
            <a:ext cx="77972" cy="77972"/>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9" name="椭圆 1108">
            <a:extLst>
              <a:ext uri="{FF2B5EF4-FFF2-40B4-BE49-F238E27FC236}">
                <a16:creationId xmlns:a16="http://schemas.microsoft.com/office/drawing/2014/main" id="{DC2D670F-4308-9767-72B2-CE8C6960BD5A}"/>
              </a:ext>
            </a:extLst>
          </p:cNvPr>
          <p:cNvSpPr/>
          <p:nvPr/>
        </p:nvSpPr>
        <p:spPr>
          <a:xfrm>
            <a:off x="2334654" y="6040863"/>
            <a:ext cx="77972" cy="77972"/>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10" name="直接连接符 1109">
            <a:extLst>
              <a:ext uri="{FF2B5EF4-FFF2-40B4-BE49-F238E27FC236}">
                <a16:creationId xmlns:a16="http://schemas.microsoft.com/office/drawing/2014/main" id="{F7EE0C7F-42F6-5715-5544-0A37E1913175}"/>
              </a:ext>
            </a:extLst>
          </p:cNvPr>
          <p:cNvCxnSpPr>
            <a:cxnSpLocks/>
            <a:stCxn id="1106" idx="4"/>
            <a:endCxn id="1097" idx="7"/>
          </p:cNvCxnSpPr>
          <p:nvPr/>
        </p:nvCxnSpPr>
        <p:spPr>
          <a:xfrm flipH="1">
            <a:off x="2135149" y="6126092"/>
            <a:ext cx="73075" cy="149423"/>
          </a:xfrm>
          <a:prstGeom prst="line">
            <a:avLst/>
          </a:prstGeom>
          <a:ln w="19050">
            <a:solidFill>
              <a:srgbClr val="00B050"/>
            </a:solidFill>
          </a:ln>
        </p:spPr>
        <p:style>
          <a:lnRef idx="2">
            <a:schemeClr val="dk1"/>
          </a:lnRef>
          <a:fillRef idx="0">
            <a:schemeClr val="dk1"/>
          </a:fillRef>
          <a:effectRef idx="1">
            <a:schemeClr val="dk1"/>
          </a:effectRef>
          <a:fontRef idx="minor">
            <a:schemeClr val="tx1"/>
          </a:fontRef>
        </p:style>
      </p:cxnSp>
      <p:cxnSp>
        <p:nvCxnSpPr>
          <p:cNvPr id="1111" name="直接连接符 1110">
            <a:extLst>
              <a:ext uri="{FF2B5EF4-FFF2-40B4-BE49-F238E27FC236}">
                <a16:creationId xmlns:a16="http://schemas.microsoft.com/office/drawing/2014/main" id="{B01CB93E-A395-C29B-B0A4-ADEB3430E800}"/>
              </a:ext>
            </a:extLst>
          </p:cNvPr>
          <p:cNvCxnSpPr>
            <a:cxnSpLocks/>
            <a:stCxn id="1108" idx="2"/>
            <a:endCxn id="1098" idx="7"/>
          </p:cNvCxnSpPr>
          <p:nvPr/>
        </p:nvCxnSpPr>
        <p:spPr>
          <a:xfrm flipH="1">
            <a:off x="2060342" y="5948989"/>
            <a:ext cx="159242" cy="8444"/>
          </a:xfrm>
          <a:prstGeom prst="line">
            <a:avLst/>
          </a:prstGeom>
          <a:ln w="19050">
            <a:solidFill>
              <a:srgbClr val="00B050"/>
            </a:solidFill>
          </a:ln>
        </p:spPr>
        <p:style>
          <a:lnRef idx="2">
            <a:schemeClr val="dk1"/>
          </a:lnRef>
          <a:fillRef idx="0">
            <a:schemeClr val="dk1"/>
          </a:fillRef>
          <a:effectRef idx="1">
            <a:schemeClr val="dk1"/>
          </a:effectRef>
          <a:fontRef idx="minor">
            <a:schemeClr val="tx1"/>
          </a:fontRef>
        </p:style>
      </p:cxnSp>
      <p:sp>
        <p:nvSpPr>
          <p:cNvPr id="1112" name="椭圆 1111">
            <a:extLst>
              <a:ext uri="{FF2B5EF4-FFF2-40B4-BE49-F238E27FC236}">
                <a16:creationId xmlns:a16="http://schemas.microsoft.com/office/drawing/2014/main" id="{ECAC21D7-1F44-511F-4E3A-C62119DB57E1}"/>
              </a:ext>
            </a:extLst>
          </p:cNvPr>
          <p:cNvSpPr/>
          <p:nvPr/>
        </p:nvSpPr>
        <p:spPr>
          <a:xfrm>
            <a:off x="2302387" y="6251376"/>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cxnSp>
        <p:nvCxnSpPr>
          <p:cNvPr id="1113" name="直接连接符 1112">
            <a:extLst>
              <a:ext uri="{FF2B5EF4-FFF2-40B4-BE49-F238E27FC236}">
                <a16:creationId xmlns:a16="http://schemas.microsoft.com/office/drawing/2014/main" id="{453A1750-D811-762D-7FDC-7CB2002DF982}"/>
              </a:ext>
            </a:extLst>
          </p:cNvPr>
          <p:cNvCxnSpPr>
            <a:cxnSpLocks/>
            <a:stCxn id="1109" idx="4"/>
            <a:endCxn id="1112" idx="0"/>
          </p:cNvCxnSpPr>
          <p:nvPr/>
        </p:nvCxnSpPr>
        <p:spPr>
          <a:xfrm flipH="1">
            <a:off x="2366681" y="6118835"/>
            <a:ext cx="6959" cy="132541"/>
          </a:xfrm>
          <a:prstGeom prst="line">
            <a:avLst/>
          </a:prstGeom>
          <a:ln w="19050">
            <a:solidFill>
              <a:srgbClr val="00B050"/>
            </a:solidFill>
          </a:ln>
        </p:spPr>
        <p:style>
          <a:lnRef idx="2">
            <a:schemeClr val="dk1"/>
          </a:lnRef>
          <a:fillRef idx="0">
            <a:schemeClr val="dk1"/>
          </a:fillRef>
          <a:effectRef idx="1">
            <a:schemeClr val="dk1"/>
          </a:effectRef>
          <a:fontRef idx="minor">
            <a:schemeClr val="tx1"/>
          </a:fontRef>
        </p:style>
      </p:cxnSp>
      <p:sp>
        <p:nvSpPr>
          <p:cNvPr id="1114" name="文本框 1113">
            <a:extLst>
              <a:ext uri="{FF2B5EF4-FFF2-40B4-BE49-F238E27FC236}">
                <a16:creationId xmlns:a16="http://schemas.microsoft.com/office/drawing/2014/main" id="{65C606C1-57C4-3DF0-5A58-AFC9AC40AB28}"/>
              </a:ext>
            </a:extLst>
          </p:cNvPr>
          <p:cNvSpPr txBox="1"/>
          <p:nvPr/>
        </p:nvSpPr>
        <p:spPr>
          <a:xfrm>
            <a:off x="1965573" y="6200292"/>
            <a:ext cx="242374" cy="246221"/>
          </a:xfrm>
          <a:prstGeom prst="rect">
            <a:avLst/>
          </a:prstGeom>
          <a:noFill/>
        </p:spPr>
        <p:txBody>
          <a:bodyPr wrap="none" rtlCol="0">
            <a:spAutoFit/>
          </a:bodyPr>
          <a:lstStyle/>
          <a:p>
            <a:r>
              <a:rPr lang="en-US" altLang="zh-CN" sz="1000" dirty="0">
                <a:latin typeface="Times New Roman" panose="02020603050405020304" pitchFamily="18" charset="0"/>
                <a:cs typeface="Times New Roman" panose="02020603050405020304" pitchFamily="18" charset="0"/>
              </a:rPr>
              <a:t>?</a:t>
            </a:r>
            <a:endParaRPr lang="zh-CN" altLang="en-US" sz="1000" dirty="0">
              <a:latin typeface="Times New Roman" panose="02020603050405020304" pitchFamily="18" charset="0"/>
              <a:cs typeface="Times New Roman" panose="02020603050405020304" pitchFamily="18" charset="0"/>
            </a:endParaRPr>
          </a:p>
        </p:txBody>
      </p:sp>
      <p:cxnSp>
        <p:nvCxnSpPr>
          <p:cNvPr id="1115" name="直接连接符 1114">
            <a:extLst>
              <a:ext uri="{FF2B5EF4-FFF2-40B4-BE49-F238E27FC236}">
                <a16:creationId xmlns:a16="http://schemas.microsoft.com/office/drawing/2014/main" id="{BBD426BD-4193-0B0C-0B97-BE45265DA46E}"/>
              </a:ext>
            </a:extLst>
          </p:cNvPr>
          <p:cNvCxnSpPr>
            <a:cxnSpLocks/>
            <a:stCxn id="1112" idx="2"/>
            <a:endCxn id="1097" idx="5"/>
          </p:cNvCxnSpPr>
          <p:nvPr/>
        </p:nvCxnSpPr>
        <p:spPr>
          <a:xfrm flipH="1">
            <a:off x="2135149" y="6319242"/>
            <a:ext cx="167238" cy="52250"/>
          </a:xfrm>
          <a:prstGeom prst="line">
            <a:avLst/>
          </a:prstGeom>
        </p:spPr>
        <p:style>
          <a:lnRef idx="2">
            <a:schemeClr val="dk1"/>
          </a:lnRef>
          <a:fillRef idx="0">
            <a:schemeClr val="dk1"/>
          </a:fillRef>
          <a:effectRef idx="1">
            <a:schemeClr val="dk1"/>
          </a:effectRef>
          <a:fontRef idx="minor">
            <a:schemeClr val="tx1"/>
          </a:fontRef>
        </p:style>
      </p:cxnSp>
      <p:sp>
        <p:nvSpPr>
          <p:cNvPr id="1117" name="椭圆 1116">
            <a:extLst>
              <a:ext uri="{FF2B5EF4-FFF2-40B4-BE49-F238E27FC236}">
                <a16:creationId xmlns:a16="http://schemas.microsoft.com/office/drawing/2014/main" id="{B62798CD-7D4E-6989-53BC-6A88D1616053}"/>
              </a:ext>
            </a:extLst>
          </p:cNvPr>
          <p:cNvSpPr/>
          <p:nvPr/>
        </p:nvSpPr>
        <p:spPr>
          <a:xfrm>
            <a:off x="1767213" y="5823478"/>
            <a:ext cx="781104" cy="763257"/>
          </a:xfrm>
          <a:prstGeom prst="ellipse">
            <a:avLst/>
          </a:prstGeom>
          <a:noFill/>
          <a:ln>
            <a:solidFill>
              <a:srgbClr val="00B05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8" name="文本框 1117">
            <a:extLst>
              <a:ext uri="{FF2B5EF4-FFF2-40B4-BE49-F238E27FC236}">
                <a16:creationId xmlns:a16="http://schemas.microsoft.com/office/drawing/2014/main" id="{3E9A6232-A76F-F170-4BF0-5797328F3F82}"/>
              </a:ext>
            </a:extLst>
          </p:cNvPr>
          <p:cNvSpPr txBox="1"/>
          <p:nvPr/>
        </p:nvSpPr>
        <p:spPr>
          <a:xfrm>
            <a:off x="1146961" y="6283988"/>
            <a:ext cx="274434" cy="307777"/>
          </a:xfrm>
          <a:prstGeom prst="rect">
            <a:avLst/>
          </a:prstGeom>
          <a:noFill/>
        </p:spPr>
        <p:txBody>
          <a:bodyPr wrap="none" rtlCol="0">
            <a:spAutoFit/>
          </a:bodyPr>
          <a:lstStyle/>
          <a:p>
            <a:r>
              <a:rPr lang="en-US" altLang="zh-CN" sz="1400" b="1" dirty="0"/>
              <a:t>-</a:t>
            </a:r>
            <a:endParaRPr lang="zh-CN" altLang="en-US" sz="1400" b="1" dirty="0"/>
          </a:p>
        </p:txBody>
      </p:sp>
      <p:sp>
        <p:nvSpPr>
          <p:cNvPr id="2" name="椭圆 1">
            <a:extLst>
              <a:ext uri="{FF2B5EF4-FFF2-40B4-BE49-F238E27FC236}">
                <a16:creationId xmlns:a16="http://schemas.microsoft.com/office/drawing/2014/main" id="{04238728-7077-F7FF-F92D-90193764865D}"/>
              </a:ext>
            </a:extLst>
          </p:cNvPr>
          <p:cNvSpPr/>
          <p:nvPr/>
        </p:nvSpPr>
        <p:spPr>
          <a:xfrm>
            <a:off x="473980" y="512571"/>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3" name="椭圆 2">
            <a:extLst>
              <a:ext uri="{FF2B5EF4-FFF2-40B4-BE49-F238E27FC236}">
                <a16:creationId xmlns:a16="http://schemas.microsoft.com/office/drawing/2014/main" id="{44D9411B-F58B-BF1C-CFCF-B7427D9885F3}"/>
              </a:ext>
            </a:extLst>
          </p:cNvPr>
          <p:cNvSpPr/>
          <p:nvPr/>
        </p:nvSpPr>
        <p:spPr>
          <a:xfrm>
            <a:off x="778780" y="885832"/>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4" name="椭圆 3">
            <a:extLst>
              <a:ext uri="{FF2B5EF4-FFF2-40B4-BE49-F238E27FC236}">
                <a16:creationId xmlns:a16="http://schemas.microsoft.com/office/drawing/2014/main" id="{9AE55822-7016-C786-BD7C-1BCAE3537206}"/>
              </a:ext>
            </a:extLst>
          </p:cNvPr>
          <p:cNvSpPr/>
          <p:nvPr/>
        </p:nvSpPr>
        <p:spPr>
          <a:xfrm>
            <a:off x="832694" y="1323726"/>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5" name="直接连接符 4">
            <a:extLst>
              <a:ext uri="{FF2B5EF4-FFF2-40B4-BE49-F238E27FC236}">
                <a16:creationId xmlns:a16="http://schemas.microsoft.com/office/drawing/2014/main" id="{8D8B6E1E-3A01-5CBA-8860-0AA6364FF409}"/>
              </a:ext>
            </a:extLst>
          </p:cNvPr>
          <p:cNvCxnSpPr>
            <a:cxnSpLocks/>
            <a:stCxn id="2" idx="3"/>
          </p:cNvCxnSpPr>
          <p:nvPr/>
        </p:nvCxnSpPr>
        <p:spPr>
          <a:xfrm flipH="1">
            <a:off x="251333" y="628425"/>
            <a:ext cx="241478" cy="237530"/>
          </a:xfrm>
          <a:prstGeom prst="line">
            <a:avLst/>
          </a:prstGeom>
        </p:spPr>
        <p:style>
          <a:lnRef idx="2">
            <a:schemeClr val="dk1"/>
          </a:lnRef>
          <a:fillRef idx="0">
            <a:schemeClr val="dk1"/>
          </a:fillRef>
          <a:effectRef idx="1">
            <a:schemeClr val="dk1"/>
          </a:effectRef>
          <a:fontRef idx="minor">
            <a:schemeClr val="tx1"/>
          </a:fontRef>
        </p:style>
      </p:cxnSp>
      <p:cxnSp>
        <p:nvCxnSpPr>
          <p:cNvPr id="6" name="直接连接符 5">
            <a:extLst>
              <a:ext uri="{FF2B5EF4-FFF2-40B4-BE49-F238E27FC236}">
                <a16:creationId xmlns:a16="http://schemas.microsoft.com/office/drawing/2014/main" id="{E5763718-697C-48DE-50F8-3ED35286E898}"/>
              </a:ext>
            </a:extLst>
          </p:cNvPr>
          <p:cNvCxnSpPr>
            <a:cxnSpLocks/>
            <a:stCxn id="2" idx="5"/>
            <a:endCxn id="3" idx="1"/>
          </p:cNvCxnSpPr>
          <p:nvPr/>
        </p:nvCxnSpPr>
        <p:spPr>
          <a:xfrm>
            <a:off x="583737" y="628425"/>
            <a:ext cx="213874" cy="277284"/>
          </a:xfrm>
          <a:prstGeom prst="line">
            <a:avLst/>
          </a:prstGeom>
        </p:spPr>
        <p:style>
          <a:lnRef idx="2">
            <a:schemeClr val="dk1"/>
          </a:lnRef>
          <a:fillRef idx="0">
            <a:schemeClr val="dk1"/>
          </a:fillRef>
          <a:effectRef idx="1">
            <a:schemeClr val="dk1"/>
          </a:effectRef>
          <a:fontRef idx="minor">
            <a:schemeClr val="tx1"/>
          </a:fontRef>
        </p:style>
      </p:cxnSp>
      <p:cxnSp>
        <p:nvCxnSpPr>
          <p:cNvPr id="7" name="直接连接符 6">
            <a:extLst>
              <a:ext uri="{FF2B5EF4-FFF2-40B4-BE49-F238E27FC236}">
                <a16:creationId xmlns:a16="http://schemas.microsoft.com/office/drawing/2014/main" id="{F36A41D6-4843-2F0D-6EA2-C62F434F5FDF}"/>
              </a:ext>
            </a:extLst>
          </p:cNvPr>
          <p:cNvCxnSpPr>
            <a:cxnSpLocks/>
          </p:cNvCxnSpPr>
          <p:nvPr/>
        </p:nvCxnSpPr>
        <p:spPr>
          <a:xfrm>
            <a:off x="296796" y="981809"/>
            <a:ext cx="131721" cy="292580"/>
          </a:xfrm>
          <a:prstGeom prst="line">
            <a:avLst/>
          </a:prstGeom>
        </p:spPr>
        <p:style>
          <a:lnRef idx="2">
            <a:schemeClr val="dk1"/>
          </a:lnRef>
          <a:fillRef idx="0">
            <a:schemeClr val="dk1"/>
          </a:fillRef>
          <a:effectRef idx="1">
            <a:schemeClr val="dk1"/>
          </a:effectRef>
          <a:fontRef idx="minor">
            <a:schemeClr val="tx1"/>
          </a:fontRef>
        </p:style>
      </p:cxnSp>
      <p:cxnSp>
        <p:nvCxnSpPr>
          <p:cNvPr id="8" name="直接连接符 7">
            <a:extLst>
              <a:ext uri="{FF2B5EF4-FFF2-40B4-BE49-F238E27FC236}">
                <a16:creationId xmlns:a16="http://schemas.microsoft.com/office/drawing/2014/main" id="{03E7F89B-2845-3037-9760-D1EB0F175528}"/>
              </a:ext>
            </a:extLst>
          </p:cNvPr>
          <p:cNvCxnSpPr>
            <a:cxnSpLocks/>
            <a:stCxn id="3" idx="3"/>
          </p:cNvCxnSpPr>
          <p:nvPr/>
        </p:nvCxnSpPr>
        <p:spPr>
          <a:xfrm flipH="1">
            <a:off x="519443" y="1001686"/>
            <a:ext cx="278168" cy="272703"/>
          </a:xfrm>
          <a:prstGeom prst="line">
            <a:avLst/>
          </a:prstGeom>
        </p:spPr>
        <p:style>
          <a:lnRef idx="2">
            <a:schemeClr val="dk1"/>
          </a:lnRef>
          <a:fillRef idx="0">
            <a:schemeClr val="dk1"/>
          </a:fillRef>
          <a:effectRef idx="1">
            <a:schemeClr val="dk1"/>
          </a:effectRef>
          <a:fontRef idx="minor">
            <a:schemeClr val="tx1"/>
          </a:fontRef>
        </p:style>
      </p:cxnSp>
      <p:cxnSp>
        <p:nvCxnSpPr>
          <p:cNvPr id="9" name="直接连接符 8">
            <a:extLst>
              <a:ext uri="{FF2B5EF4-FFF2-40B4-BE49-F238E27FC236}">
                <a16:creationId xmlns:a16="http://schemas.microsoft.com/office/drawing/2014/main" id="{830F93F9-B679-AAC0-F15A-D883E336CF40}"/>
              </a:ext>
            </a:extLst>
          </p:cNvPr>
          <p:cNvCxnSpPr>
            <a:cxnSpLocks/>
            <a:stCxn id="18" idx="2"/>
            <a:endCxn id="3" idx="7"/>
          </p:cNvCxnSpPr>
          <p:nvPr/>
        </p:nvCxnSpPr>
        <p:spPr>
          <a:xfrm flipH="1">
            <a:off x="888537" y="876154"/>
            <a:ext cx="247571" cy="29555"/>
          </a:xfrm>
          <a:prstGeom prst="line">
            <a:avLst/>
          </a:prstGeom>
        </p:spPr>
        <p:style>
          <a:lnRef idx="2">
            <a:schemeClr val="dk1"/>
          </a:lnRef>
          <a:fillRef idx="0">
            <a:schemeClr val="dk1"/>
          </a:fillRef>
          <a:effectRef idx="1">
            <a:schemeClr val="dk1"/>
          </a:effectRef>
          <a:fontRef idx="minor">
            <a:schemeClr val="tx1"/>
          </a:fontRef>
        </p:style>
      </p:cxnSp>
      <p:cxnSp>
        <p:nvCxnSpPr>
          <p:cNvPr id="10" name="直接连接符 9">
            <a:extLst>
              <a:ext uri="{FF2B5EF4-FFF2-40B4-BE49-F238E27FC236}">
                <a16:creationId xmlns:a16="http://schemas.microsoft.com/office/drawing/2014/main" id="{994B2018-9EFC-A2F2-7EC7-4B49EA8881D8}"/>
              </a:ext>
            </a:extLst>
          </p:cNvPr>
          <p:cNvCxnSpPr>
            <a:cxnSpLocks/>
            <a:stCxn id="4" idx="0"/>
            <a:endCxn id="3" idx="4"/>
          </p:cNvCxnSpPr>
          <p:nvPr/>
        </p:nvCxnSpPr>
        <p:spPr>
          <a:xfrm flipH="1" flipV="1">
            <a:off x="843074" y="1021563"/>
            <a:ext cx="53914" cy="302163"/>
          </a:xfrm>
          <a:prstGeom prst="line">
            <a:avLst/>
          </a:prstGeom>
        </p:spPr>
        <p:style>
          <a:lnRef idx="2">
            <a:schemeClr val="dk1"/>
          </a:lnRef>
          <a:fillRef idx="0">
            <a:schemeClr val="dk1"/>
          </a:fillRef>
          <a:effectRef idx="1">
            <a:schemeClr val="dk1"/>
          </a:effectRef>
          <a:fontRef idx="minor">
            <a:schemeClr val="tx1"/>
          </a:fontRef>
        </p:style>
      </p:cxnSp>
      <p:cxnSp>
        <p:nvCxnSpPr>
          <p:cNvPr id="11" name="直接连接符 10">
            <a:extLst>
              <a:ext uri="{FF2B5EF4-FFF2-40B4-BE49-F238E27FC236}">
                <a16:creationId xmlns:a16="http://schemas.microsoft.com/office/drawing/2014/main" id="{6F987B92-482C-B22C-178B-A8A9F2398BC6}"/>
              </a:ext>
            </a:extLst>
          </p:cNvPr>
          <p:cNvCxnSpPr>
            <a:cxnSpLocks/>
            <a:stCxn id="17" idx="1"/>
            <a:endCxn id="3" idx="5"/>
          </p:cNvCxnSpPr>
          <p:nvPr/>
        </p:nvCxnSpPr>
        <p:spPr>
          <a:xfrm flipH="1" flipV="1">
            <a:off x="888537" y="1001686"/>
            <a:ext cx="341209" cy="144561"/>
          </a:xfrm>
          <a:prstGeom prst="line">
            <a:avLst/>
          </a:prstGeom>
        </p:spPr>
        <p:style>
          <a:lnRef idx="2">
            <a:schemeClr val="dk1"/>
          </a:lnRef>
          <a:fillRef idx="0">
            <a:schemeClr val="dk1"/>
          </a:fillRef>
          <a:effectRef idx="1">
            <a:schemeClr val="dk1"/>
          </a:effectRef>
          <a:fontRef idx="minor">
            <a:schemeClr val="tx1"/>
          </a:fontRef>
        </p:style>
      </p:cxnSp>
      <p:cxnSp>
        <p:nvCxnSpPr>
          <p:cNvPr id="12" name="直接连接符 11">
            <a:extLst>
              <a:ext uri="{FF2B5EF4-FFF2-40B4-BE49-F238E27FC236}">
                <a16:creationId xmlns:a16="http://schemas.microsoft.com/office/drawing/2014/main" id="{12F43535-A54F-CCE3-3801-42680118DF1F}"/>
              </a:ext>
            </a:extLst>
          </p:cNvPr>
          <p:cNvCxnSpPr>
            <a:cxnSpLocks/>
            <a:stCxn id="18" idx="5"/>
            <a:endCxn id="17" idx="0"/>
          </p:cNvCxnSpPr>
          <p:nvPr/>
        </p:nvCxnSpPr>
        <p:spPr>
          <a:xfrm>
            <a:off x="1245865" y="924142"/>
            <a:ext cx="29344" cy="202228"/>
          </a:xfrm>
          <a:prstGeom prst="line">
            <a:avLst/>
          </a:prstGeom>
        </p:spPr>
        <p:style>
          <a:lnRef idx="2">
            <a:schemeClr val="dk1"/>
          </a:lnRef>
          <a:fillRef idx="0">
            <a:schemeClr val="dk1"/>
          </a:fillRef>
          <a:effectRef idx="1">
            <a:schemeClr val="dk1"/>
          </a:effectRef>
          <a:fontRef idx="minor">
            <a:schemeClr val="tx1"/>
          </a:fontRef>
        </p:style>
      </p:cxnSp>
      <p:cxnSp>
        <p:nvCxnSpPr>
          <p:cNvPr id="13" name="直接连接符 12">
            <a:extLst>
              <a:ext uri="{FF2B5EF4-FFF2-40B4-BE49-F238E27FC236}">
                <a16:creationId xmlns:a16="http://schemas.microsoft.com/office/drawing/2014/main" id="{8B8D4952-7E2C-F01C-A269-E7E1FB00B471}"/>
              </a:ext>
            </a:extLst>
          </p:cNvPr>
          <p:cNvCxnSpPr>
            <a:cxnSpLocks/>
            <a:stCxn id="2" idx="4"/>
          </p:cNvCxnSpPr>
          <p:nvPr/>
        </p:nvCxnSpPr>
        <p:spPr>
          <a:xfrm flipH="1">
            <a:off x="473980" y="648302"/>
            <a:ext cx="64294" cy="606210"/>
          </a:xfrm>
          <a:prstGeom prst="line">
            <a:avLst/>
          </a:prstGeom>
        </p:spPr>
        <p:style>
          <a:lnRef idx="2">
            <a:schemeClr val="dk1"/>
          </a:lnRef>
          <a:fillRef idx="0">
            <a:schemeClr val="dk1"/>
          </a:fillRef>
          <a:effectRef idx="1">
            <a:schemeClr val="dk1"/>
          </a:effectRef>
          <a:fontRef idx="minor">
            <a:schemeClr val="tx1"/>
          </a:fontRef>
        </p:style>
      </p:cxnSp>
      <p:cxnSp>
        <p:nvCxnSpPr>
          <p:cNvPr id="14" name="直接连接符 13">
            <a:extLst>
              <a:ext uri="{FF2B5EF4-FFF2-40B4-BE49-F238E27FC236}">
                <a16:creationId xmlns:a16="http://schemas.microsoft.com/office/drawing/2014/main" id="{283ED360-8687-5CC7-FD96-1BCAC6D2D8FB}"/>
              </a:ext>
            </a:extLst>
          </p:cNvPr>
          <p:cNvCxnSpPr>
            <a:cxnSpLocks/>
            <a:endCxn id="4" idx="2"/>
          </p:cNvCxnSpPr>
          <p:nvPr/>
        </p:nvCxnSpPr>
        <p:spPr>
          <a:xfrm>
            <a:off x="517724" y="1370236"/>
            <a:ext cx="314970" cy="21356"/>
          </a:xfrm>
          <a:prstGeom prst="line">
            <a:avLst/>
          </a:prstGeom>
        </p:spPr>
        <p:style>
          <a:lnRef idx="2">
            <a:schemeClr val="dk1"/>
          </a:lnRef>
          <a:fillRef idx="0">
            <a:schemeClr val="dk1"/>
          </a:fillRef>
          <a:effectRef idx="1">
            <a:schemeClr val="dk1"/>
          </a:effectRef>
          <a:fontRef idx="minor">
            <a:schemeClr val="tx1"/>
          </a:fontRef>
        </p:style>
      </p:cxnSp>
      <p:sp>
        <p:nvSpPr>
          <p:cNvPr id="15" name="椭圆 14">
            <a:extLst>
              <a:ext uri="{FF2B5EF4-FFF2-40B4-BE49-F238E27FC236}">
                <a16:creationId xmlns:a16="http://schemas.microsoft.com/office/drawing/2014/main" id="{87B8F801-021B-4362-898B-0297B41A6755}"/>
              </a:ext>
            </a:extLst>
          </p:cNvPr>
          <p:cNvSpPr/>
          <p:nvPr/>
        </p:nvSpPr>
        <p:spPr>
          <a:xfrm>
            <a:off x="404442" y="1257983"/>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6" name="椭圆 15">
            <a:extLst>
              <a:ext uri="{FF2B5EF4-FFF2-40B4-BE49-F238E27FC236}">
                <a16:creationId xmlns:a16="http://schemas.microsoft.com/office/drawing/2014/main" id="{BD285F59-A449-3A68-4D69-AE15223C2155}"/>
              </a:ext>
            </a:extLst>
          </p:cNvPr>
          <p:cNvSpPr/>
          <p:nvPr/>
        </p:nvSpPr>
        <p:spPr>
          <a:xfrm>
            <a:off x="214878" y="848967"/>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17" name="椭圆 16">
            <a:extLst>
              <a:ext uri="{FF2B5EF4-FFF2-40B4-BE49-F238E27FC236}">
                <a16:creationId xmlns:a16="http://schemas.microsoft.com/office/drawing/2014/main" id="{361F2550-22BB-0C08-E1F6-988AE92D0033}"/>
              </a:ext>
            </a:extLst>
          </p:cNvPr>
          <p:cNvSpPr/>
          <p:nvPr/>
        </p:nvSpPr>
        <p:spPr>
          <a:xfrm>
            <a:off x="1210915" y="1126370"/>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8" name="椭圆 17">
            <a:extLst>
              <a:ext uri="{FF2B5EF4-FFF2-40B4-BE49-F238E27FC236}">
                <a16:creationId xmlns:a16="http://schemas.microsoft.com/office/drawing/2014/main" id="{08C62A0E-9AB1-2585-A396-1D598218C42A}"/>
              </a:ext>
            </a:extLst>
          </p:cNvPr>
          <p:cNvSpPr/>
          <p:nvPr/>
        </p:nvSpPr>
        <p:spPr>
          <a:xfrm>
            <a:off x="1136108" y="808288"/>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9" name="文本框 18">
            <a:extLst>
              <a:ext uri="{FF2B5EF4-FFF2-40B4-BE49-F238E27FC236}">
                <a16:creationId xmlns:a16="http://schemas.microsoft.com/office/drawing/2014/main" id="{6CD17655-A23E-B910-B5AE-B65F90671819}"/>
              </a:ext>
            </a:extLst>
          </p:cNvPr>
          <p:cNvSpPr txBox="1"/>
          <p:nvPr/>
        </p:nvSpPr>
        <p:spPr>
          <a:xfrm>
            <a:off x="699143" y="809993"/>
            <a:ext cx="292068" cy="276999"/>
          </a:xfrm>
          <a:prstGeom prst="rect">
            <a:avLst/>
          </a:prstGeom>
          <a:noFill/>
        </p:spPr>
        <p:txBody>
          <a:bodyPr wrap="non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cxnSp>
        <p:nvCxnSpPr>
          <p:cNvPr id="20" name="直接连接符 19">
            <a:extLst>
              <a:ext uri="{FF2B5EF4-FFF2-40B4-BE49-F238E27FC236}">
                <a16:creationId xmlns:a16="http://schemas.microsoft.com/office/drawing/2014/main" id="{B32B96A9-F53F-AF13-F7D1-FADDC27229ED}"/>
              </a:ext>
            </a:extLst>
          </p:cNvPr>
          <p:cNvCxnSpPr>
            <a:cxnSpLocks/>
          </p:cNvCxnSpPr>
          <p:nvPr/>
        </p:nvCxnSpPr>
        <p:spPr>
          <a:xfrm flipH="1">
            <a:off x="853809" y="583200"/>
            <a:ext cx="34728" cy="311085"/>
          </a:xfrm>
          <a:prstGeom prst="line">
            <a:avLst/>
          </a:prstGeom>
        </p:spPr>
        <p:style>
          <a:lnRef idx="2">
            <a:schemeClr val="dk1"/>
          </a:lnRef>
          <a:fillRef idx="0">
            <a:schemeClr val="dk1"/>
          </a:fillRef>
          <a:effectRef idx="1">
            <a:schemeClr val="dk1"/>
          </a:effectRef>
          <a:fontRef idx="minor">
            <a:schemeClr val="tx1"/>
          </a:fontRef>
        </p:style>
      </p:cxnSp>
      <p:sp>
        <p:nvSpPr>
          <p:cNvPr id="21" name="椭圆 20">
            <a:extLst>
              <a:ext uri="{FF2B5EF4-FFF2-40B4-BE49-F238E27FC236}">
                <a16:creationId xmlns:a16="http://schemas.microsoft.com/office/drawing/2014/main" id="{42787DC4-19A5-08AA-469A-C7B24CB3AAFD}"/>
              </a:ext>
            </a:extLst>
          </p:cNvPr>
          <p:cNvSpPr/>
          <p:nvPr/>
        </p:nvSpPr>
        <p:spPr>
          <a:xfrm>
            <a:off x="830950" y="494782"/>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2" name="文本框 21">
            <a:extLst>
              <a:ext uri="{FF2B5EF4-FFF2-40B4-BE49-F238E27FC236}">
                <a16:creationId xmlns:a16="http://schemas.microsoft.com/office/drawing/2014/main" id="{DCF0352E-B081-2A4C-3BB6-ABA5D5231575}"/>
              </a:ext>
            </a:extLst>
          </p:cNvPr>
          <p:cNvSpPr txBox="1"/>
          <p:nvPr/>
        </p:nvSpPr>
        <p:spPr>
          <a:xfrm>
            <a:off x="145728" y="738183"/>
            <a:ext cx="274434" cy="307777"/>
          </a:xfrm>
          <a:prstGeom prst="rect">
            <a:avLst/>
          </a:prstGeom>
          <a:noFill/>
        </p:spPr>
        <p:txBody>
          <a:bodyPr wrap="none" rtlCol="0">
            <a:spAutoFit/>
          </a:bodyPr>
          <a:lstStyle/>
          <a:p>
            <a:r>
              <a:rPr lang="en-US" altLang="zh-CN" sz="1400" b="1" dirty="0"/>
              <a:t>-</a:t>
            </a:r>
            <a:endParaRPr lang="zh-CN" altLang="en-US" sz="1400" b="1" dirty="0"/>
          </a:p>
        </p:txBody>
      </p:sp>
      <p:sp>
        <p:nvSpPr>
          <p:cNvPr id="23" name="文本框 22">
            <a:extLst>
              <a:ext uri="{FF2B5EF4-FFF2-40B4-BE49-F238E27FC236}">
                <a16:creationId xmlns:a16="http://schemas.microsoft.com/office/drawing/2014/main" id="{53084736-CB40-B8E4-B23D-EF14DC255A7A}"/>
              </a:ext>
            </a:extLst>
          </p:cNvPr>
          <p:cNvSpPr txBox="1"/>
          <p:nvPr/>
        </p:nvSpPr>
        <p:spPr>
          <a:xfrm>
            <a:off x="1058243" y="737208"/>
            <a:ext cx="292068" cy="276999"/>
          </a:xfrm>
          <a:prstGeom prst="rect">
            <a:avLst/>
          </a:prstGeom>
          <a:noFill/>
        </p:spPr>
        <p:txBody>
          <a:bodyPr wrap="non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sp>
        <p:nvSpPr>
          <p:cNvPr id="37" name="文本框 36">
            <a:extLst>
              <a:ext uri="{FF2B5EF4-FFF2-40B4-BE49-F238E27FC236}">
                <a16:creationId xmlns:a16="http://schemas.microsoft.com/office/drawing/2014/main" id="{946D20EF-2F10-D2D1-4B4F-2981C7F4ADC5}"/>
              </a:ext>
            </a:extLst>
          </p:cNvPr>
          <p:cNvSpPr txBox="1"/>
          <p:nvPr/>
        </p:nvSpPr>
        <p:spPr>
          <a:xfrm>
            <a:off x="341720" y="1154720"/>
            <a:ext cx="274434" cy="307777"/>
          </a:xfrm>
          <a:prstGeom prst="rect">
            <a:avLst/>
          </a:prstGeom>
          <a:noFill/>
        </p:spPr>
        <p:txBody>
          <a:bodyPr wrap="none" rtlCol="0">
            <a:spAutoFit/>
          </a:bodyPr>
          <a:lstStyle/>
          <a:p>
            <a:r>
              <a:rPr lang="en-US" altLang="zh-CN" sz="1400" b="1" dirty="0"/>
              <a:t>-</a:t>
            </a:r>
            <a:endParaRPr lang="zh-CN" altLang="en-US" sz="1400" b="1" dirty="0"/>
          </a:p>
        </p:txBody>
      </p:sp>
      <p:sp>
        <p:nvSpPr>
          <p:cNvPr id="38" name="矩形 37">
            <a:extLst>
              <a:ext uri="{FF2B5EF4-FFF2-40B4-BE49-F238E27FC236}">
                <a16:creationId xmlns:a16="http://schemas.microsoft.com/office/drawing/2014/main" id="{B19F13F0-43F3-4842-7AD0-733393E2C963}"/>
              </a:ext>
            </a:extLst>
          </p:cNvPr>
          <p:cNvSpPr/>
          <p:nvPr/>
        </p:nvSpPr>
        <p:spPr>
          <a:xfrm>
            <a:off x="161249" y="415281"/>
            <a:ext cx="1211944" cy="1065535"/>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文本框 38">
            <a:extLst>
              <a:ext uri="{FF2B5EF4-FFF2-40B4-BE49-F238E27FC236}">
                <a16:creationId xmlns:a16="http://schemas.microsoft.com/office/drawing/2014/main" id="{175758B9-24B6-F52A-87E7-F6472C86591E}"/>
              </a:ext>
            </a:extLst>
          </p:cNvPr>
          <p:cNvSpPr txBox="1"/>
          <p:nvPr/>
        </p:nvSpPr>
        <p:spPr>
          <a:xfrm>
            <a:off x="3142036" y="911332"/>
            <a:ext cx="242374" cy="246221"/>
          </a:xfrm>
          <a:prstGeom prst="rect">
            <a:avLst/>
          </a:prstGeom>
          <a:noFill/>
        </p:spPr>
        <p:txBody>
          <a:bodyPr wrap="none" rtlCol="0">
            <a:spAutoFit/>
          </a:bodyPr>
          <a:lstStyle/>
          <a:p>
            <a:r>
              <a:rPr lang="en-US" altLang="zh-CN" sz="1000" dirty="0">
                <a:latin typeface="Times New Roman" panose="02020603050405020304" pitchFamily="18" charset="0"/>
                <a:cs typeface="Times New Roman" panose="02020603050405020304" pitchFamily="18" charset="0"/>
              </a:rPr>
              <a:t>?</a:t>
            </a:r>
            <a:endParaRPr lang="zh-CN" altLang="en-US" sz="1000" dirty="0">
              <a:latin typeface="Times New Roman" panose="02020603050405020304" pitchFamily="18" charset="0"/>
              <a:cs typeface="Times New Roman" panose="02020603050405020304" pitchFamily="18" charset="0"/>
            </a:endParaRPr>
          </a:p>
        </p:txBody>
      </p:sp>
      <p:sp>
        <p:nvSpPr>
          <p:cNvPr id="40" name="文本框 39">
            <a:extLst>
              <a:ext uri="{FF2B5EF4-FFF2-40B4-BE49-F238E27FC236}">
                <a16:creationId xmlns:a16="http://schemas.microsoft.com/office/drawing/2014/main" id="{37DCB83F-2431-D9AF-C69D-2D0F37FEE20B}"/>
              </a:ext>
            </a:extLst>
          </p:cNvPr>
          <p:cNvSpPr txBox="1"/>
          <p:nvPr/>
        </p:nvSpPr>
        <p:spPr>
          <a:xfrm>
            <a:off x="3396715" y="913190"/>
            <a:ext cx="242374" cy="246221"/>
          </a:xfrm>
          <a:prstGeom prst="rect">
            <a:avLst/>
          </a:prstGeom>
          <a:noFill/>
        </p:spPr>
        <p:txBody>
          <a:bodyPr wrap="none" rtlCol="0">
            <a:spAutoFit/>
          </a:bodyPr>
          <a:lstStyle/>
          <a:p>
            <a:r>
              <a:rPr lang="en-US" altLang="zh-CN" sz="1000" dirty="0">
                <a:latin typeface="Times New Roman" panose="02020603050405020304" pitchFamily="18" charset="0"/>
                <a:cs typeface="Times New Roman" panose="02020603050405020304" pitchFamily="18" charset="0"/>
              </a:rPr>
              <a:t>?</a:t>
            </a:r>
            <a:endParaRPr lang="zh-CN" altLang="en-US" sz="1000" dirty="0">
              <a:latin typeface="Times New Roman" panose="02020603050405020304" pitchFamily="18" charset="0"/>
              <a:cs typeface="Times New Roman" panose="02020603050405020304" pitchFamily="18" charset="0"/>
            </a:endParaRPr>
          </a:p>
        </p:txBody>
      </p:sp>
      <p:sp>
        <p:nvSpPr>
          <p:cNvPr id="43" name="椭圆 42">
            <a:extLst>
              <a:ext uri="{FF2B5EF4-FFF2-40B4-BE49-F238E27FC236}">
                <a16:creationId xmlns:a16="http://schemas.microsoft.com/office/drawing/2014/main" id="{BA867982-363A-5450-0A7E-FDC51C019259}"/>
              </a:ext>
            </a:extLst>
          </p:cNvPr>
          <p:cNvSpPr/>
          <p:nvPr/>
        </p:nvSpPr>
        <p:spPr>
          <a:xfrm>
            <a:off x="5451952" y="853165"/>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44" name="椭圆 43">
            <a:extLst>
              <a:ext uri="{FF2B5EF4-FFF2-40B4-BE49-F238E27FC236}">
                <a16:creationId xmlns:a16="http://schemas.microsoft.com/office/drawing/2014/main" id="{CA74C672-3F9E-26BC-2A04-D49740E856DE}"/>
              </a:ext>
            </a:extLst>
          </p:cNvPr>
          <p:cNvSpPr/>
          <p:nvPr/>
        </p:nvSpPr>
        <p:spPr>
          <a:xfrm>
            <a:off x="5756752" y="1226426"/>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45" name="椭圆 44">
            <a:extLst>
              <a:ext uri="{FF2B5EF4-FFF2-40B4-BE49-F238E27FC236}">
                <a16:creationId xmlns:a16="http://schemas.microsoft.com/office/drawing/2014/main" id="{4CAB5D9B-A7B6-6C6C-8FEA-A9CD0CB35687}"/>
              </a:ext>
            </a:extLst>
          </p:cNvPr>
          <p:cNvSpPr/>
          <p:nvPr/>
        </p:nvSpPr>
        <p:spPr>
          <a:xfrm>
            <a:off x="5810666" y="1664320"/>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46" name="直接连接符 45">
            <a:extLst>
              <a:ext uri="{FF2B5EF4-FFF2-40B4-BE49-F238E27FC236}">
                <a16:creationId xmlns:a16="http://schemas.microsoft.com/office/drawing/2014/main" id="{EBA955F7-0655-6274-DCBB-D0E1857120D8}"/>
              </a:ext>
            </a:extLst>
          </p:cNvPr>
          <p:cNvCxnSpPr>
            <a:cxnSpLocks/>
            <a:stCxn id="43" idx="3"/>
          </p:cNvCxnSpPr>
          <p:nvPr/>
        </p:nvCxnSpPr>
        <p:spPr>
          <a:xfrm flipH="1">
            <a:off x="5229305" y="969019"/>
            <a:ext cx="241478" cy="237530"/>
          </a:xfrm>
          <a:prstGeom prst="line">
            <a:avLst/>
          </a:prstGeom>
        </p:spPr>
        <p:style>
          <a:lnRef idx="2">
            <a:schemeClr val="dk1"/>
          </a:lnRef>
          <a:fillRef idx="0">
            <a:schemeClr val="dk1"/>
          </a:fillRef>
          <a:effectRef idx="1">
            <a:schemeClr val="dk1"/>
          </a:effectRef>
          <a:fontRef idx="minor">
            <a:schemeClr val="tx1"/>
          </a:fontRef>
        </p:style>
      </p:cxnSp>
      <p:cxnSp>
        <p:nvCxnSpPr>
          <p:cNvPr id="47" name="直接连接符 46">
            <a:extLst>
              <a:ext uri="{FF2B5EF4-FFF2-40B4-BE49-F238E27FC236}">
                <a16:creationId xmlns:a16="http://schemas.microsoft.com/office/drawing/2014/main" id="{2FDE145C-FCE9-D149-8166-DF26D542E64B}"/>
              </a:ext>
            </a:extLst>
          </p:cNvPr>
          <p:cNvCxnSpPr>
            <a:cxnSpLocks/>
            <a:stCxn id="43" idx="5"/>
            <a:endCxn id="44" idx="1"/>
          </p:cNvCxnSpPr>
          <p:nvPr/>
        </p:nvCxnSpPr>
        <p:spPr>
          <a:xfrm>
            <a:off x="5561709" y="969019"/>
            <a:ext cx="213874" cy="277284"/>
          </a:xfrm>
          <a:prstGeom prst="line">
            <a:avLst/>
          </a:prstGeom>
        </p:spPr>
        <p:style>
          <a:lnRef idx="2">
            <a:schemeClr val="dk1"/>
          </a:lnRef>
          <a:fillRef idx="0">
            <a:schemeClr val="dk1"/>
          </a:fillRef>
          <a:effectRef idx="1">
            <a:schemeClr val="dk1"/>
          </a:effectRef>
          <a:fontRef idx="minor">
            <a:schemeClr val="tx1"/>
          </a:fontRef>
        </p:style>
      </p:cxnSp>
      <p:cxnSp>
        <p:nvCxnSpPr>
          <p:cNvPr id="48" name="直接连接符 47">
            <a:extLst>
              <a:ext uri="{FF2B5EF4-FFF2-40B4-BE49-F238E27FC236}">
                <a16:creationId xmlns:a16="http://schemas.microsoft.com/office/drawing/2014/main" id="{817BFC35-CC21-C511-FB14-30A5FFC94507}"/>
              </a:ext>
            </a:extLst>
          </p:cNvPr>
          <p:cNvCxnSpPr>
            <a:cxnSpLocks/>
          </p:cNvCxnSpPr>
          <p:nvPr/>
        </p:nvCxnSpPr>
        <p:spPr>
          <a:xfrm>
            <a:off x="5274768" y="1322403"/>
            <a:ext cx="131721" cy="292580"/>
          </a:xfrm>
          <a:prstGeom prst="line">
            <a:avLst/>
          </a:prstGeom>
        </p:spPr>
        <p:style>
          <a:lnRef idx="2">
            <a:schemeClr val="dk1"/>
          </a:lnRef>
          <a:fillRef idx="0">
            <a:schemeClr val="dk1"/>
          </a:fillRef>
          <a:effectRef idx="1">
            <a:schemeClr val="dk1"/>
          </a:effectRef>
          <a:fontRef idx="minor">
            <a:schemeClr val="tx1"/>
          </a:fontRef>
        </p:style>
      </p:cxnSp>
      <p:cxnSp>
        <p:nvCxnSpPr>
          <p:cNvPr id="49" name="直接连接符 48">
            <a:extLst>
              <a:ext uri="{FF2B5EF4-FFF2-40B4-BE49-F238E27FC236}">
                <a16:creationId xmlns:a16="http://schemas.microsoft.com/office/drawing/2014/main" id="{E17E9CD6-69E2-3506-55EF-FB4C3FFC5A85}"/>
              </a:ext>
            </a:extLst>
          </p:cNvPr>
          <p:cNvCxnSpPr>
            <a:cxnSpLocks/>
            <a:stCxn id="44" idx="3"/>
          </p:cNvCxnSpPr>
          <p:nvPr/>
        </p:nvCxnSpPr>
        <p:spPr>
          <a:xfrm flipH="1">
            <a:off x="5497415" y="1342280"/>
            <a:ext cx="278168" cy="272703"/>
          </a:xfrm>
          <a:prstGeom prst="line">
            <a:avLst/>
          </a:prstGeom>
        </p:spPr>
        <p:style>
          <a:lnRef idx="2">
            <a:schemeClr val="dk1"/>
          </a:lnRef>
          <a:fillRef idx="0">
            <a:schemeClr val="dk1"/>
          </a:fillRef>
          <a:effectRef idx="1">
            <a:schemeClr val="dk1"/>
          </a:effectRef>
          <a:fontRef idx="minor">
            <a:schemeClr val="tx1"/>
          </a:fontRef>
        </p:style>
      </p:cxnSp>
      <p:cxnSp>
        <p:nvCxnSpPr>
          <p:cNvPr id="50" name="直接连接符 49">
            <a:extLst>
              <a:ext uri="{FF2B5EF4-FFF2-40B4-BE49-F238E27FC236}">
                <a16:creationId xmlns:a16="http://schemas.microsoft.com/office/drawing/2014/main" id="{D4650CA5-9BD9-3223-B5ED-205F7BE407B0}"/>
              </a:ext>
            </a:extLst>
          </p:cNvPr>
          <p:cNvCxnSpPr>
            <a:cxnSpLocks/>
            <a:stCxn id="59" idx="2"/>
            <a:endCxn id="44" idx="7"/>
          </p:cNvCxnSpPr>
          <p:nvPr/>
        </p:nvCxnSpPr>
        <p:spPr>
          <a:xfrm flipH="1">
            <a:off x="5866509" y="1216748"/>
            <a:ext cx="247571" cy="29555"/>
          </a:xfrm>
          <a:prstGeom prst="line">
            <a:avLst/>
          </a:prstGeom>
        </p:spPr>
        <p:style>
          <a:lnRef idx="2">
            <a:schemeClr val="dk1"/>
          </a:lnRef>
          <a:fillRef idx="0">
            <a:schemeClr val="dk1"/>
          </a:fillRef>
          <a:effectRef idx="1">
            <a:schemeClr val="dk1"/>
          </a:effectRef>
          <a:fontRef idx="minor">
            <a:schemeClr val="tx1"/>
          </a:fontRef>
        </p:style>
      </p:cxnSp>
      <p:cxnSp>
        <p:nvCxnSpPr>
          <p:cNvPr id="51" name="直接连接符 50">
            <a:extLst>
              <a:ext uri="{FF2B5EF4-FFF2-40B4-BE49-F238E27FC236}">
                <a16:creationId xmlns:a16="http://schemas.microsoft.com/office/drawing/2014/main" id="{BB432263-8006-E7EB-0B28-6C91825D9A7D}"/>
              </a:ext>
            </a:extLst>
          </p:cNvPr>
          <p:cNvCxnSpPr>
            <a:cxnSpLocks/>
            <a:stCxn id="45" idx="0"/>
            <a:endCxn id="44" idx="4"/>
          </p:cNvCxnSpPr>
          <p:nvPr/>
        </p:nvCxnSpPr>
        <p:spPr>
          <a:xfrm flipH="1" flipV="1">
            <a:off x="5821046" y="1362157"/>
            <a:ext cx="53914" cy="302163"/>
          </a:xfrm>
          <a:prstGeom prst="line">
            <a:avLst/>
          </a:prstGeom>
        </p:spPr>
        <p:style>
          <a:lnRef idx="2">
            <a:schemeClr val="dk1"/>
          </a:lnRef>
          <a:fillRef idx="0">
            <a:schemeClr val="dk1"/>
          </a:fillRef>
          <a:effectRef idx="1">
            <a:schemeClr val="dk1"/>
          </a:effectRef>
          <a:fontRef idx="minor">
            <a:schemeClr val="tx1"/>
          </a:fontRef>
        </p:style>
      </p:cxnSp>
      <p:cxnSp>
        <p:nvCxnSpPr>
          <p:cNvPr id="52" name="直接连接符 51">
            <a:extLst>
              <a:ext uri="{FF2B5EF4-FFF2-40B4-BE49-F238E27FC236}">
                <a16:creationId xmlns:a16="http://schemas.microsoft.com/office/drawing/2014/main" id="{103405E4-7E4F-1135-9E82-08171D19647B}"/>
              </a:ext>
            </a:extLst>
          </p:cNvPr>
          <p:cNvCxnSpPr>
            <a:cxnSpLocks/>
            <a:stCxn id="58" idx="1"/>
            <a:endCxn id="44" idx="5"/>
          </p:cNvCxnSpPr>
          <p:nvPr/>
        </p:nvCxnSpPr>
        <p:spPr>
          <a:xfrm flipH="1" flipV="1">
            <a:off x="5866509" y="1342280"/>
            <a:ext cx="341209" cy="144561"/>
          </a:xfrm>
          <a:prstGeom prst="line">
            <a:avLst/>
          </a:prstGeom>
        </p:spPr>
        <p:style>
          <a:lnRef idx="2">
            <a:schemeClr val="dk1"/>
          </a:lnRef>
          <a:fillRef idx="0">
            <a:schemeClr val="dk1"/>
          </a:fillRef>
          <a:effectRef idx="1">
            <a:schemeClr val="dk1"/>
          </a:effectRef>
          <a:fontRef idx="minor">
            <a:schemeClr val="tx1"/>
          </a:fontRef>
        </p:style>
      </p:cxnSp>
      <p:cxnSp>
        <p:nvCxnSpPr>
          <p:cNvPr id="53" name="直接连接符 52">
            <a:extLst>
              <a:ext uri="{FF2B5EF4-FFF2-40B4-BE49-F238E27FC236}">
                <a16:creationId xmlns:a16="http://schemas.microsoft.com/office/drawing/2014/main" id="{55F33671-2ED8-EC1B-7382-867BDEAF363B}"/>
              </a:ext>
            </a:extLst>
          </p:cNvPr>
          <p:cNvCxnSpPr>
            <a:cxnSpLocks/>
            <a:stCxn id="59" idx="5"/>
            <a:endCxn id="58" idx="0"/>
          </p:cNvCxnSpPr>
          <p:nvPr/>
        </p:nvCxnSpPr>
        <p:spPr>
          <a:xfrm>
            <a:off x="6223837" y="1264736"/>
            <a:ext cx="29344" cy="202228"/>
          </a:xfrm>
          <a:prstGeom prst="line">
            <a:avLst/>
          </a:prstGeom>
        </p:spPr>
        <p:style>
          <a:lnRef idx="2">
            <a:schemeClr val="dk1"/>
          </a:lnRef>
          <a:fillRef idx="0">
            <a:schemeClr val="dk1"/>
          </a:fillRef>
          <a:effectRef idx="1">
            <a:schemeClr val="dk1"/>
          </a:effectRef>
          <a:fontRef idx="minor">
            <a:schemeClr val="tx1"/>
          </a:fontRef>
        </p:style>
      </p:cxnSp>
      <p:cxnSp>
        <p:nvCxnSpPr>
          <p:cNvPr id="54" name="直接连接符 53">
            <a:extLst>
              <a:ext uri="{FF2B5EF4-FFF2-40B4-BE49-F238E27FC236}">
                <a16:creationId xmlns:a16="http://schemas.microsoft.com/office/drawing/2014/main" id="{E652CBCA-5CBE-DA11-19DA-3CF65BF73599}"/>
              </a:ext>
            </a:extLst>
          </p:cNvPr>
          <p:cNvCxnSpPr>
            <a:cxnSpLocks/>
            <a:stCxn id="43" idx="4"/>
          </p:cNvCxnSpPr>
          <p:nvPr/>
        </p:nvCxnSpPr>
        <p:spPr>
          <a:xfrm flipH="1">
            <a:off x="5451952" y="988896"/>
            <a:ext cx="64294" cy="606210"/>
          </a:xfrm>
          <a:prstGeom prst="line">
            <a:avLst/>
          </a:prstGeom>
        </p:spPr>
        <p:style>
          <a:lnRef idx="2">
            <a:schemeClr val="dk1"/>
          </a:lnRef>
          <a:fillRef idx="0">
            <a:schemeClr val="dk1"/>
          </a:fillRef>
          <a:effectRef idx="1">
            <a:schemeClr val="dk1"/>
          </a:effectRef>
          <a:fontRef idx="minor">
            <a:schemeClr val="tx1"/>
          </a:fontRef>
        </p:style>
      </p:cxnSp>
      <p:cxnSp>
        <p:nvCxnSpPr>
          <p:cNvPr id="55" name="直接连接符 54">
            <a:extLst>
              <a:ext uri="{FF2B5EF4-FFF2-40B4-BE49-F238E27FC236}">
                <a16:creationId xmlns:a16="http://schemas.microsoft.com/office/drawing/2014/main" id="{0B0653CF-DE09-A8CC-8ACC-ABE7976FC0C6}"/>
              </a:ext>
            </a:extLst>
          </p:cNvPr>
          <p:cNvCxnSpPr>
            <a:cxnSpLocks/>
            <a:endCxn id="45" idx="2"/>
          </p:cNvCxnSpPr>
          <p:nvPr/>
        </p:nvCxnSpPr>
        <p:spPr>
          <a:xfrm>
            <a:off x="5495696" y="1710830"/>
            <a:ext cx="314970" cy="21356"/>
          </a:xfrm>
          <a:prstGeom prst="line">
            <a:avLst/>
          </a:prstGeom>
        </p:spPr>
        <p:style>
          <a:lnRef idx="2">
            <a:schemeClr val="dk1"/>
          </a:lnRef>
          <a:fillRef idx="0">
            <a:schemeClr val="dk1"/>
          </a:fillRef>
          <a:effectRef idx="1">
            <a:schemeClr val="dk1"/>
          </a:effectRef>
          <a:fontRef idx="minor">
            <a:schemeClr val="tx1"/>
          </a:fontRef>
        </p:style>
      </p:cxnSp>
      <p:sp>
        <p:nvSpPr>
          <p:cNvPr id="56" name="椭圆 55">
            <a:extLst>
              <a:ext uri="{FF2B5EF4-FFF2-40B4-BE49-F238E27FC236}">
                <a16:creationId xmlns:a16="http://schemas.microsoft.com/office/drawing/2014/main" id="{805A0815-7202-EC4E-47FC-9254CBDA782B}"/>
              </a:ext>
            </a:extLst>
          </p:cNvPr>
          <p:cNvSpPr/>
          <p:nvPr/>
        </p:nvSpPr>
        <p:spPr>
          <a:xfrm>
            <a:off x="5382414" y="1598577"/>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57" name="椭圆 56">
            <a:extLst>
              <a:ext uri="{FF2B5EF4-FFF2-40B4-BE49-F238E27FC236}">
                <a16:creationId xmlns:a16="http://schemas.microsoft.com/office/drawing/2014/main" id="{697E1F98-26FE-D91F-E1D7-1FF559119080}"/>
              </a:ext>
            </a:extLst>
          </p:cNvPr>
          <p:cNvSpPr/>
          <p:nvPr/>
        </p:nvSpPr>
        <p:spPr>
          <a:xfrm>
            <a:off x="5192850" y="1189561"/>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58" name="椭圆 57">
            <a:extLst>
              <a:ext uri="{FF2B5EF4-FFF2-40B4-BE49-F238E27FC236}">
                <a16:creationId xmlns:a16="http://schemas.microsoft.com/office/drawing/2014/main" id="{F80F89E5-CF2E-7C2E-15FB-E097BC715D21}"/>
              </a:ext>
            </a:extLst>
          </p:cNvPr>
          <p:cNvSpPr/>
          <p:nvPr/>
        </p:nvSpPr>
        <p:spPr>
          <a:xfrm>
            <a:off x="6188887" y="1466964"/>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59" name="椭圆 58">
            <a:extLst>
              <a:ext uri="{FF2B5EF4-FFF2-40B4-BE49-F238E27FC236}">
                <a16:creationId xmlns:a16="http://schemas.microsoft.com/office/drawing/2014/main" id="{17EF58F7-8975-7A0D-ADBD-7DC254D52C9F}"/>
              </a:ext>
            </a:extLst>
          </p:cNvPr>
          <p:cNvSpPr/>
          <p:nvPr/>
        </p:nvSpPr>
        <p:spPr>
          <a:xfrm>
            <a:off x="6114080" y="1148882"/>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60" name="文本框 59">
            <a:extLst>
              <a:ext uri="{FF2B5EF4-FFF2-40B4-BE49-F238E27FC236}">
                <a16:creationId xmlns:a16="http://schemas.microsoft.com/office/drawing/2014/main" id="{E65866A8-7D11-31DB-B471-578ECFBB9CE6}"/>
              </a:ext>
            </a:extLst>
          </p:cNvPr>
          <p:cNvSpPr txBox="1"/>
          <p:nvPr/>
        </p:nvSpPr>
        <p:spPr>
          <a:xfrm>
            <a:off x="5677115" y="1141351"/>
            <a:ext cx="292068" cy="276999"/>
          </a:xfrm>
          <a:prstGeom prst="rect">
            <a:avLst/>
          </a:prstGeom>
          <a:noFill/>
        </p:spPr>
        <p:txBody>
          <a:bodyPr wrap="non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cxnSp>
        <p:nvCxnSpPr>
          <p:cNvPr id="61" name="直接连接符 60">
            <a:extLst>
              <a:ext uri="{FF2B5EF4-FFF2-40B4-BE49-F238E27FC236}">
                <a16:creationId xmlns:a16="http://schemas.microsoft.com/office/drawing/2014/main" id="{390453BF-0C54-A874-2790-D2CB7B58F14A}"/>
              </a:ext>
            </a:extLst>
          </p:cNvPr>
          <p:cNvCxnSpPr>
            <a:cxnSpLocks/>
          </p:cNvCxnSpPr>
          <p:nvPr/>
        </p:nvCxnSpPr>
        <p:spPr>
          <a:xfrm flipH="1">
            <a:off x="5831781" y="923794"/>
            <a:ext cx="34728" cy="311085"/>
          </a:xfrm>
          <a:prstGeom prst="line">
            <a:avLst/>
          </a:prstGeom>
        </p:spPr>
        <p:style>
          <a:lnRef idx="2">
            <a:schemeClr val="dk1"/>
          </a:lnRef>
          <a:fillRef idx="0">
            <a:schemeClr val="dk1"/>
          </a:fillRef>
          <a:effectRef idx="1">
            <a:schemeClr val="dk1"/>
          </a:effectRef>
          <a:fontRef idx="minor">
            <a:schemeClr val="tx1"/>
          </a:fontRef>
        </p:style>
      </p:cxnSp>
      <p:sp>
        <p:nvSpPr>
          <p:cNvPr id="62" name="椭圆 61">
            <a:extLst>
              <a:ext uri="{FF2B5EF4-FFF2-40B4-BE49-F238E27FC236}">
                <a16:creationId xmlns:a16="http://schemas.microsoft.com/office/drawing/2014/main" id="{037815F3-9CF9-261C-8828-70466943DA74}"/>
              </a:ext>
            </a:extLst>
          </p:cNvPr>
          <p:cNvSpPr/>
          <p:nvPr/>
        </p:nvSpPr>
        <p:spPr>
          <a:xfrm>
            <a:off x="5808922" y="835376"/>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63" name="文本框 62">
            <a:extLst>
              <a:ext uri="{FF2B5EF4-FFF2-40B4-BE49-F238E27FC236}">
                <a16:creationId xmlns:a16="http://schemas.microsoft.com/office/drawing/2014/main" id="{C369BB8F-BF56-41B1-F384-C5B4E0F03049}"/>
              </a:ext>
            </a:extLst>
          </p:cNvPr>
          <p:cNvSpPr txBox="1"/>
          <p:nvPr/>
        </p:nvSpPr>
        <p:spPr>
          <a:xfrm>
            <a:off x="5114464" y="1088013"/>
            <a:ext cx="274434" cy="307777"/>
          </a:xfrm>
          <a:prstGeom prst="rect">
            <a:avLst/>
          </a:prstGeom>
          <a:noFill/>
        </p:spPr>
        <p:txBody>
          <a:bodyPr wrap="none" rtlCol="0">
            <a:spAutoFit/>
          </a:bodyPr>
          <a:lstStyle/>
          <a:p>
            <a:r>
              <a:rPr lang="en-US" altLang="zh-CN" sz="1400" b="1" dirty="0"/>
              <a:t>-</a:t>
            </a:r>
            <a:endParaRPr lang="zh-CN" altLang="en-US" sz="1400" b="1" dirty="0"/>
          </a:p>
        </p:txBody>
      </p:sp>
      <p:sp>
        <p:nvSpPr>
          <p:cNvPr id="897" name="文本框 896">
            <a:extLst>
              <a:ext uri="{FF2B5EF4-FFF2-40B4-BE49-F238E27FC236}">
                <a16:creationId xmlns:a16="http://schemas.microsoft.com/office/drawing/2014/main" id="{7D6736D5-8098-D558-1FEA-381748F21CD7}"/>
              </a:ext>
            </a:extLst>
          </p:cNvPr>
          <p:cNvSpPr txBox="1"/>
          <p:nvPr/>
        </p:nvSpPr>
        <p:spPr>
          <a:xfrm>
            <a:off x="5310456" y="1495314"/>
            <a:ext cx="274434" cy="307777"/>
          </a:xfrm>
          <a:prstGeom prst="rect">
            <a:avLst/>
          </a:prstGeom>
          <a:noFill/>
        </p:spPr>
        <p:txBody>
          <a:bodyPr wrap="none" rtlCol="0">
            <a:spAutoFit/>
          </a:bodyPr>
          <a:lstStyle/>
          <a:p>
            <a:r>
              <a:rPr lang="en-US" altLang="zh-CN" sz="1400" b="1" dirty="0"/>
              <a:t>-</a:t>
            </a:r>
            <a:endParaRPr lang="zh-CN" altLang="en-US" sz="1400" b="1" dirty="0"/>
          </a:p>
        </p:txBody>
      </p:sp>
      <p:sp>
        <p:nvSpPr>
          <p:cNvPr id="898" name="矩形 897">
            <a:extLst>
              <a:ext uri="{FF2B5EF4-FFF2-40B4-BE49-F238E27FC236}">
                <a16:creationId xmlns:a16="http://schemas.microsoft.com/office/drawing/2014/main" id="{853D0CDC-0BD1-2469-C7A7-C0A3ADFE1B18}"/>
              </a:ext>
            </a:extLst>
          </p:cNvPr>
          <p:cNvSpPr/>
          <p:nvPr/>
        </p:nvSpPr>
        <p:spPr>
          <a:xfrm>
            <a:off x="5139220" y="755875"/>
            <a:ext cx="1289375" cy="1065535"/>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5" name="椭圆 924">
            <a:extLst>
              <a:ext uri="{FF2B5EF4-FFF2-40B4-BE49-F238E27FC236}">
                <a16:creationId xmlns:a16="http://schemas.microsoft.com/office/drawing/2014/main" id="{6CDE787B-EDE5-0DE0-3FDB-E1FA6A08E0D6}"/>
              </a:ext>
            </a:extLst>
          </p:cNvPr>
          <p:cNvSpPr/>
          <p:nvPr/>
        </p:nvSpPr>
        <p:spPr>
          <a:xfrm>
            <a:off x="5897846" y="1110120"/>
            <a:ext cx="521617" cy="542113"/>
          </a:xfrm>
          <a:prstGeom prst="ellipse">
            <a:avLst/>
          </a:prstGeom>
          <a:noFill/>
          <a:ln>
            <a:solidFill>
              <a:schemeClr val="tx1"/>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6" name="椭圆 925">
            <a:extLst>
              <a:ext uri="{FF2B5EF4-FFF2-40B4-BE49-F238E27FC236}">
                <a16:creationId xmlns:a16="http://schemas.microsoft.com/office/drawing/2014/main" id="{E53B04CA-33E6-E09B-2DC3-EB9A041587C3}"/>
              </a:ext>
            </a:extLst>
          </p:cNvPr>
          <p:cNvSpPr/>
          <p:nvPr/>
        </p:nvSpPr>
        <p:spPr>
          <a:xfrm>
            <a:off x="1739123" y="3025854"/>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927" name="椭圆 926">
            <a:extLst>
              <a:ext uri="{FF2B5EF4-FFF2-40B4-BE49-F238E27FC236}">
                <a16:creationId xmlns:a16="http://schemas.microsoft.com/office/drawing/2014/main" id="{C9E72256-3D3E-D1A9-FA3E-1988A1F1586C}"/>
              </a:ext>
            </a:extLst>
          </p:cNvPr>
          <p:cNvSpPr/>
          <p:nvPr/>
        </p:nvSpPr>
        <p:spPr>
          <a:xfrm>
            <a:off x="2043923" y="3399115"/>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928" name="椭圆 927">
            <a:extLst>
              <a:ext uri="{FF2B5EF4-FFF2-40B4-BE49-F238E27FC236}">
                <a16:creationId xmlns:a16="http://schemas.microsoft.com/office/drawing/2014/main" id="{36A6F153-515E-C03E-0E7B-0CB91A8EAF64}"/>
              </a:ext>
            </a:extLst>
          </p:cNvPr>
          <p:cNvSpPr/>
          <p:nvPr/>
        </p:nvSpPr>
        <p:spPr>
          <a:xfrm>
            <a:off x="2097837" y="3837009"/>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929" name="直接连接符 928">
            <a:extLst>
              <a:ext uri="{FF2B5EF4-FFF2-40B4-BE49-F238E27FC236}">
                <a16:creationId xmlns:a16="http://schemas.microsoft.com/office/drawing/2014/main" id="{76CF7B4E-3D68-4EAE-F228-10571D2B8C71}"/>
              </a:ext>
            </a:extLst>
          </p:cNvPr>
          <p:cNvCxnSpPr>
            <a:cxnSpLocks/>
            <a:stCxn id="926" idx="3"/>
          </p:cNvCxnSpPr>
          <p:nvPr/>
        </p:nvCxnSpPr>
        <p:spPr>
          <a:xfrm flipH="1">
            <a:off x="1516476" y="3141708"/>
            <a:ext cx="241478" cy="237530"/>
          </a:xfrm>
          <a:prstGeom prst="line">
            <a:avLst/>
          </a:prstGeom>
        </p:spPr>
        <p:style>
          <a:lnRef idx="2">
            <a:schemeClr val="dk1"/>
          </a:lnRef>
          <a:fillRef idx="0">
            <a:schemeClr val="dk1"/>
          </a:fillRef>
          <a:effectRef idx="1">
            <a:schemeClr val="dk1"/>
          </a:effectRef>
          <a:fontRef idx="minor">
            <a:schemeClr val="tx1"/>
          </a:fontRef>
        </p:style>
      </p:cxnSp>
      <p:cxnSp>
        <p:nvCxnSpPr>
          <p:cNvPr id="930" name="直接连接符 929">
            <a:extLst>
              <a:ext uri="{FF2B5EF4-FFF2-40B4-BE49-F238E27FC236}">
                <a16:creationId xmlns:a16="http://schemas.microsoft.com/office/drawing/2014/main" id="{1670883F-128B-0D09-3589-4A28EB740F3D}"/>
              </a:ext>
            </a:extLst>
          </p:cNvPr>
          <p:cNvCxnSpPr>
            <a:cxnSpLocks/>
            <a:stCxn id="926" idx="5"/>
            <a:endCxn id="927" idx="1"/>
          </p:cNvCxnSpPr>
          <p:nvPr/>
        </p:nvCxnSpPr>
        <p:spPr>
          <a:xfrm>
            <a:off x="1848880" y="3141708"/>
            <a:ext cx="213874" cy="277284"/>
          </a:xfrm>
          <a:prstGeom prst="line">
            <a:avLst/>
          </a:prstGeom>
        </p:spPr>
        <p:style>
          <a:lnRef idx="2">
            <a:schemeClr val="dk1"/>
          </a:lnRef>
          <a:fillRef idx="0">
            <a:schemeClr val="dk1"/>
          </a:fillRef>
          <a:effectRef idx="1">
            <a:schemeClr val="dk1"/>
          </a:effectRef>
          <a:fontRef idx="minor">
            <a:schemeClr val="tx1"/>
          </a:fontRef>
        </p:style>
      </p:cxnSp>
      <p:cxnSp>
        <p:nvCxnSpPr>
          <p:cNvPr id="936" name="直接连接符 935">
            <a:extLst>
              <a:ext uri="{FF2B5EF4-FFF2-40B4-BE49-F238E27FC236}">
                <a16:creationId xmlns:a16="http://schemas.microsoft.com/office/drawing/2014/main" id="{688CD2C2-67DA-2B26-8A25-54E92D4F44CA}"/>
              </a:ext>
            </a:extLst>
          </p:cNvPr>
          <p:cNvCxnSpPr>
            <a:cxnSpLocks/>
          </p:cNvCxnSpPr>
          <p:nvPr/>
        </p:nvCxnSpPr>
        <p:spPr>
          <a:xfrm>
            <a:off x="1561939" y="3495092"/>
            <a:ext cx="131721" cy="292580"/>
          </a:xfrm>
          <a:prstGeom prst="line">
            <a:avLst/>
          </a:prstGeom>
        </p:spPr>
        <p:style>
          <a:lnRef idx="2">
            <a:schemeClr val="dk1"/>
          </a:lnRef>
          <a:fillRef idx="0">
            <a:schemeClr val="dk1"/>
          </a:fillRef>
          <a:effectRef idx="1">
            <a:schemeClr val="dk1"/>
          </a:effectRef>
          <a:fontRef idx="minor">
            <a:schemeClr val="tx1"/>
          </a:fontRef>
        </p:style>
      </p:cxnSp>
      <p:cxnSp>
        <p:nvCxnSpPr>
          <p:cNvPr id="937" name="直接连接符 936">
            <a:extLst>
              <a:ext uri="{FF2B5EF4-FFF2-40B4-BE49-F238E27FC236}">
                <a16:creationId xmlns:a16="http://schemas.microsoft.com/office/drawing/2014/main" id="{9214A50A-C058-FBCF-208E-F2221894CA75}"/>
              </a:ext>
            </a:extLst>
          </p:cNvPr>
          <p:cNvCxnSpPr>
            <a:cxnSpLocks/>
            <a:stCxn id="927" idx="3"/>
          </p:cNvCxnSpPr>
          <p:nvPr/>
        </p:nvCxnSpPr>
        <p:spPr>
          <a:xfrm flipH="1">
            <a:off x="1784586" y="3514969"/>
            <a:ext cx="278168" cy="272703"/>
          </a:xfrm>
          <a:prstGeom prst="line">
            <a:avLst/>
          </a:prstGeom>
        </p:spPr>
        <p:style>
          <a:lnRef idx="2">
            <a:schemeClr val="dk1"/>
          </a:lnRef>
          <a:fillRef idx="0">
            <a:schemeClr val="dk1"/>
          </a:fillRef>
          <a:effectRef idx="1">
            <a:schemeClr val="dk1"/>
          </a:effectRef>
          <a:fontRef idx="minor">
            <a:schemeClr val="tx1"/>
          </a:fontRef>
        </p:style>
      </p:cxnSp>
      <p:cxnSp>
        <p:nvCxnSpPr>
          <p:cNvPr id="941" name="直接连接符 940">
            <a:extLst>
              <a:ext uri="{FF2B5EF4-FFF2-40B4-BE49-F238E27FC236}">
                <a16:creationId xmlns:a16="http://schemas.microsoft.com/office/drawing/2014/main" id="{704A2504-0654-E374-CC63-5293F451C012}"/>
              </a:ext>
            </a:extLst>
          </p:cNvPr>
          <p:cNvCxnSpPr>
            <a:cxnSpLocks/>
            <a:stCxn id="959" idx="2"/>
            <a:endCxn id="927" idx="7"/>
          </p:cNvCxnSpPr>
          <p:nvPr/>
        </p:nvCxnSpPr>
        <p:spPr>
          <a:xfrm flipH="1">
            <a:off x="2153680" y="3389437"/>
            <a:ext cx="247571" cy="29555"/>
          </a:xfrm>
          <a:prstGeom prst="line">
            <a:avLst/>
          </a:prstGeom>
        </p:spPr>
        <p:style>
          <a:lnRef idx="2">
            <a:schemeClr val="dk1"/>
          </a:lnRef>
          <a:fillRef idx="0">
            <a:schemeClr val="dk1"/>
          </a:fillRef>
          <a:effectRef idx="1">
            <a:schemeClr val="dk1"/>
          </a:effectRef>
          <a:fontRef idx="minor">
            <a:schemeClr val="tx1"/>
          </a:fontRef>
        </p:style>
      </p:cxnSp>
      <p:cxnSp>
        <p:nvCxnSpPr>
          <p:cNvPr id="948" name="直接连接符 947">
            <a:extLst>
              <a:ext uri="{FF2B5EF4-FFF2-40B4-BE49-F238E27FC236}">
                <a16:creationId xmlns:a16="http://schemas.microsoft.com/office/drawing/2014/main" id="{FDF9B727-696A-D1AE-E50A-94198659DE5B}"/>
              </a:ext>
            </a:extLst>
          </p:cNvPr>
          <p:cNvCxnSpPr>
            <a:cxnSpLocks/>
            <a:stCxn id="928" idx="0"/>
            <a:endCxn id="927" idx="4"/>
          </p:cNvCxnSpPr>
          <p:nvPr/>
        </p:nvCxnSpPr>
        <p:spPr>
          <a:xfrm flipH="1" flipV="1">
            <a:off x="2108217" y="3534846"/>
            <a:ext cx="53914" cy="302163"/>
          </a:xfrm>
          <a:prstGeom prst="line">
            <a:avLst/>
          </a:prstGeom>
        </p:spPr>
        <p:style>
          <a:lnRef idx="2">
            <a:schemeClr val="dk1"/>
          </a:lnRef>
          <a:fillRef idx="0">
            <a:schemeClr val="dk1"/>
          </a:fillRef>
          <a:effectRef idx="1">
            <a:schemeClr val="dk1"/>
          </a:effectRef>
          <a:fontRef idx="minor">
            <a:schemeClr val="tx1"/>
          </a:fontRef>
        </p:style>
      </p:cxnSp>
      <p:cxnSp>
        <p:nvCxnSpPr>
          <p:cNvPr id="949" name="直接连接符 948">
            <a:extLst>
              <a:ext uri="{FF2B5EF4-FFF2-40B4-BE49-F238E27FC236}">
                <a16:creationId xmlns:a16="http://schemas.microsoft.com/office/drawing/2014/main" id="{79A75C27-7DE1-CB75-5E56-1E67F5523CD3}"/>
              </a:ext>
            </a:extLst>
          </p:cNvPr>
          <p:cNvCxnSpPr>
            <a:cxnSpLocks/>
            <a:stCxn id="958" idx="1"/>
            <a:endCxn id="927" idx="5"/>
          </p:cNvCxnSpPr>
          <p:nvPr/>
        </p:nvCxnSpPr>
        <p:spPr>
          <a:xfrm flipH="1" flipV="1">
            <a:off x="2153680" y="3514969"/>
            <a:ext cx="341209" cy="144561"/>
          </a:xfrm>
          <a:prstGeom prst="line">
            <a:avLst/>
          </a:prstGeom>
        </p:spPr>
        <p:style>
          <a:lnRef idx="2">
            <a:schemeClr val="dk1"/>
          </a:lnRef>
          <a:fillRef idx="0">
            <a:schemeClr val="dk1"/>
          </a:fillRef>
          <a:effectRef idx="1">
            <a:schemeClr val="dk1"/>
          </a:effectRef>
          <a:fontRef idx="minor">
            <a:schemeClr val="tx1"/>
          </a:fontRef>
        </p:style>
      </p:cxnSp>
      <p:cxnSp>
        <p:nvCxnSpPr>
          <p:cNvPr id="952" name="直接连接符 951">
            <a:extLst>
              <a:ext uri="{FF2B5EF4-FFF2-40B4-BE49-F238E27FC236}">
                <a16:creationId xmlns:a16="http://schemas.microsoft.com/office/drawing/2014/main" id="{034DC274-0059-8119-5889-4D8048890F93}"/>
              </a:ext>
            </a:extLst>
          </p:cNvPr>
          <p:cNvCxnSpPr>
            <a:cxnSpLocks/>
            <a:stCxn id="959" idx="5"/>
            <a:endCxn id="958" idx="0"/>
          </p:cNvCxnSpPr>
          <p:nvPr/>
        </p:nvCxnSpPr>
        <p:spPr>
          <a:xfrm>
            <a:off x="2511008" y="3437425"/>
            <a:ext cx="29344" cy="202228"/>
          </a:xfrm>
          <a:prstGeom prst="line">
            <a:avLst/>
          </a:prstGeom>
        </p:spPr>
        <p:style>
          <a:lnRef idx="2">
            <a:schemeClr val="dk1"/>
          </a:lnRef>
          <a:fillRef idx="0">
            <a:schemeClr val="dk1"/>
          </a:fillRef>
          <a:effectRef idx="1">
            <a:schemeClr val="dk1"/>
          </a:effectRef>
          <a:fontRef idx="minor">
            <a:schemeClr val="tx1"/>
          </a:fontRef>
        </p:style>
      </p:cxnSp>
      <p:cxnSp>
        <p:nvCxnSpPr>
          <p:cNvPr id="954" name="直接连接符 953">
            <a:extLst>
              <a:ext uri="{FF2B5EF4-FFF2-40B4-BE49-F238E27FC236}">
                <a16:creationId xmlns:a16="http://schemas.microsoft.com/office/drawing/2014/main" id="{4646E90C-E5AC-FE6F-26DD-E1E3D5647B64}"/>
              </a:ext>
            </a:extLst>
          </p:cNvPr>
          <p:cNvCxnSpPr>
            <a:cxnSpLocks/>
            <a:stCxn id="926" idx="4"/>
          </p:cNvCxnSpPr>
          <p:nvPr/>
        </p:nvCxnSpPr>
        <p:spPr>
          <a:xfrm flipH="1">
            <a:off x="1739123" y="3161585"/>
            <a:ext cx="64294" cy="606210"/>
          </a:xfrm>
          <a:prstGeom prst="line">
            <a:avLst/>
          </a:prstGeom>
        </p:spPr>
        <p:style>
          <a:lnRef idx="2">
            <a:schemeClr val="dk1"/>
          </a:lnRef>
          <a:fillRef idx="0">
            <a:schemeClr val="dk1"/>
          </a:fillRef>
          <a:effectRef idx="1">
            <a:schemeClr val="dk1"/>
          </a:effectRef>
          <a:fontRef idx="minor">
            <a:schemeClr val="tx1"/>
          </a:fontRef>
        </p:style>
      </p:cxnSp>
      <p:cxnSp>
        <p:nvCxnSpPr>
          <p:cNvPr id="955" name="直接连接符 954">
            <a:extLst>
              <a:ext uri="{FF2B5EF4-FFF2-40B4-BE49-F238E27FC236}">
                <a16:creationId xmlns:a16="http://schemas.microsoft.com/office/drawing/2014/main" id="{BBD12F1A-AFDD-8B0E-6033-54C7C1C0F105}"/>
              </a:ext>
            </a:extLst>
          </p:cNvPr>
          <p:cNvCxnSpPr>
            <a:cxnSpLocks/>
            <a:endCxn id="928" idx="2"/>
          </p:cNvCxnSpPr>
          <p:nvPr/>
        </p:nvCxnSpPr>
        <p:spPr>
          <a:xfrm>
            <a:off x="1782867" y="3883519"/>
            <a:ext cx="314970" cy="21356"/>
          </a:xfrm>
          <a:prstGeom prst="line">
            <a:avLst/>
          </a:prstGeom>
        </p:spPr>
        <p:style>
          <a:lnRef idx="2">
            <a:schemeClr val="dk1"/>
          </a:lnRef>
          <a:fillRef idx="0">
            <a:schemeClr val="dk1"/>
          </a:fillRef>
          <a:effectRef idx="1">
            <a:schemeClr val="dk1"/>
          </a:effectRef>
          <a:fontRef idx="minor">
            <a:schemeClr val="tx1"/>
          </a:fontRef>
        </p:style>
      </p:cxnSp>
      <p:sp>
        <p:nvSpPr>
          <p:cNvPr id="956" name="椭圆 955">
            <a:extLst>
              <a:ext uri="{FF2B5EF4-FFF2-40B4-BE49-F238E27FC236}">
                <a16:creationId xmlns:a16="http://schemas.microsoft.com/office/drawing/2014/main" id="{52C8037B-528E-11EC-A42F-1B76EDAF5F11}"/>
              </a:ext>
            </a:extLst>
          </p:cNvPr>
          <p:cNvSpPr/>
          <p:nvPr/>
        </p:nvSpPr>
        <p:spPr>
          <a:xfrm>
            <a:off x="1669585" y="3771266"/>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957" name="椭圆 956">
            <a:extLst>
              <a:ext uri="{FF2B5EF4-FFF2-40B4-BE49-F238E27FC236}">
                <a16:creationId xmlns:a16="http://schemas.microsoft.com/office/drawing/2014/main" id="{8A2905B8-B38C-FBAA-8084-DE8DE261600B}"/>
              </a:ext>
            </a:extLst>
          </p:cNvPr>
          <p:cNvSpPr/>
          <p:nvPr/>
        </p:nvSpPr>
        <p:spPr>
          <a:xfrm>
            <a:off x="1480021" y="3362250"/>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958" name="椭圆 957">
            <a:extLst>
              <a:ext uri="{FF2B5EF4-FFF2-40B4-BE49-F238E27FC236}">
                <a16:creationId xmlns:a16="http://schemas.microsoft.com/office/drawing/2014/main" id="{3AFF078A-533A-6C2E-4BA3-6A7B4E610667}"/>
              </a:ext>
            </a:extLst>
          </p:cNvPr>
          <p:cNvSpPr/>
          <p:nvPr/>
        </p:nvSpPr>
        <p:spPr>
          <a:xfrm>
            <a:off x="2476058" y="3639653"/>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959" name="椭圆 958">
            <a:extLst>
              <a:ext uri="{FF2B5EF4-FFF2-40B4-BE49-F238E27FC236}">
                <a16:creationId xmlns:a16="http://schemas.microsoft.com/office/drawing/2014/main" id="{2EAAC1D1-826A-A626-37B8-BEDC2A2CB8BB}"/>
              </a:ext>
            </a:extLst>
          </p:cNvPr>
          <p:cNvSpPr/>
          <p:nvPr/>
        </p:nvSpPr>
        <p:spPr>
          <a:xfrm>
            <a:off x="2401251" y="3321571"/>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64" name="文本框 63">
            <a:extLst>
              <a:ext uri="{FF2B5EF4-FFF2-40B4-BE49-F238E27FC236}">
                <a16:creationId xmlns:a16="http://schemas.microsoft.com/office/drawing/2014/main" id="{E194534C-A190-BB3B-8CF9-63F5DA2E5A4C}"/>
              </a:ext>
            </a:extLst>
          </p:cNvPr>
          <p:cNvSpPr txBox="1"/>
          <p:nvPr/>
        </p:nvSpPr>
        <p:spPr>
          <a:xfrm>
            <a:off x="1964286" y="3314040"/>
            <a:ext cx="292068" cy="276999"/>
          </a:xfrm>
          <a:prstGeom prst="rect">
            <a:avLst/>
          </a:prstGeom>
          <a:noFill/>
        </p:spPr>
        <p:txBody>
          <a:bodyPr wrap="non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cxnSp>
        <p:nvCxnSpPr>
          <p:cNvPr id="65" name="直接连接符 64">
            <a:extLst>
              <a:ext uri="{FF2B5EF4-FFF2-40B4-BE49-F238E27FC236}">
                <a16:creationId xmlns:a16="http://schemas.microsoft.com/office/drawing/2014/main" id="{EAE6053E-EA98-44F3-41CB-52135A9D1402}"/>
              </a:ext>
            </a:extLst>
          </p:cNvPr>
          <p:cNvCxnSpPr>
            <a:cxnSpLocks/>
          </p:cNvCxnSpPr>
          <p:nvPr/>
        </p:nvCxnSpPr>
        <p:spPr>
          <a:xfrm flipH="1">
            <a:off x="2118952" y="3096483"/>
            <a:ext cx="34728" cy="311085"/>
          </a:xfrm>
          <a:prstGeom prst="line">
            <a:avLst/>
          </a:prstGeom>
        </p:spPr>
        <p:style>
          <a:lnRef idx="2">
            <a:schemeClr val="dk1"/>
          </a:lnRef>
          <a:fillRef idx="0">
            <a:schemeClr val="dk1"/>
          </a:fillRef>
          <a:effectRef idx="1">
            <a:schemeClr val="dk1"/>
          </a:effectRef>
          <a:fontRef idx="minor">
            <a:schemeClr val="tx1"/>
          </a:fontRef>
        </p:style>
      </p:cxnSp>
      <p:sp>
        <p:nvSpPr>
          <p:cNvPr id="66" name="椭圆 65">
            <a:extLst>
              <a:ext uri="{FF2B5EF4-FFF2-40B4-BE49-F238E27FC236}">
                <a16:creationId xmlns:a16="http://schemas.microsoft.com/office/drawing/2014/main" id="{CD563885-7CF1-C030-EFD3-26BC461C22C9}"/>
              </a:ext>
            </a:extLst>
          </p:cNvPr>
          <p:cNvSpPr/>
          <p:nvPr/>
        </p:nvSpPr>
        <p:spPr>
          <a:xfrm>
            <a:off x="2096093" y="3008065"/>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67" name="文本框 66">
            <a:extLst>
              <a:ext uri="{FF2B5EF4-FFF2-40B4-BE49-F238E27FC236}">
                <a16:creationId xmlns:a16="http://schemas.microsoft.com/office/drawing/2014/main" id="{77D640F2-AB91-85EA-F44E-81C2A2B10961}"/>
              </a:ext>
            </a:extLst>
          </p:cNvPr>
          <p:cNvSpPr txBox="1"/>
          <p:nvPr/>
        </p:nvSpPr>
        <p:spPr>
          <a:xfrm>
            <a:off x="1401635" y="3260702"/>
            <a:ext cx="274434" cy="307777"/>
          </a:xfrm>
          <a:prstGeom prst="rect">
            <a:avLst/>
          </a:prstGeom>
          <a:noFill/>
        </p:spPr>
        <p:txBody>
          <a:bodyPr wrap="none" rtlCol="0">
            <a:spAutoFit/>
          </a:bodyPr>
          <a:lstStyle/>
          <a:p>
            <a:r>
              <a:rPr lang="en-US" altLang="zh-CN" sz="1400" b="1" dirty="0"/>
              <a:t>-</a:t>
            </a:r>
            <a:endParaRPr lang="zh-CN" altLang="en-US" sz="1400" b="1" dirty="0"/>
          </a:p>
        </p:txBody>
      </p:sp>
      <p:sp>
        <p:nvSpPr>
          <p:cNvPr id="69" name="文本框 68">
            <a:extLst>
              <a:ext uri="{FF2B5EF4-FFF2-40B4-BE49-F238E27FC236}">
                <a16:creationId xmlns:a16="http://schemas.microsoft.com/office/drawing/2014/main" id="{FFC954AA-A252-69E4-B142-3FD1076B7E85}"/>
              </a:ext>
            </a:extLst>
          </p:cNvPr>
          <p:cNvSpPr txBox="1"/>
          <p:nvPr/>
        </p:nvSpPr>
        <p:spPr>
          <a:xfrm>
            <a:off x="1597627" y="3668003"/>
            <a:ext cx="274434" cy="307777"/>
          </a:xfrm>
          <a:prstGeom prst="rect">
            <a:avLst/>
          </a:prstGeom>
          <a:noFill/>
        </p:spPr>
        <p:txBody>
          <a:bodyPr wrap="none" rtlCol="0">
            <a:spAutoFit/>
          </a:bodyPr>
          <a:lstStyle/>
          <a:p>
            <a:r>
              <a:rPr lang="en-US" altLang="zh-CN" sz="1400" b="1" dirty="0"/>
              <a:t>-</a:t>
            </a:r>
            <a:endParaRPr lang="zh-CN" altLang="en-US" sz="1400" b="1" dirty="0"/>
          </a:p>
        </p:txBody>
      </p:sp>
      <p:sp>
        <p:nvSpPr>
          <p:cNvPr id="70" name="矩形 69">
            <a:extLst>
              <a:ext uri="{FF2B5EF4-FFF2-40B4-BE49-F238E27FC236}">
                <a16:creationId xmlns:a16="http://schemas.microsoft.com/office/drawing/2014/main" id="{A92AE4F0-1D7A-72BE-B262-76D5E31C57E2}"/>
              </a:ext>
            </a:extLst>
          </p:cNvPr>
          <p:cNvSpPr/>
          <p:nvPr/>
        </p:nvSpPr>
        <p:spPr>
          <a:xfrm>
            <a:off x="1426391" y="2928564"/>
            <a:ext cx="1289375" cy="1065535"/>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a:extLst>
              <a:ext uri="{FF2B5EF4-FFF2-40B4-BE49-F238E27FC236}">
                <a16:creationId xmlns:a16="http://schemas.microsoft.com/office/drawing/2014/main" id="{5B1B2FE3-217A-9586-4700-58FECA0A2705}"/>
              </a:ext>
            </a:extLst>
          </p:cNvPr>
          <p:cNvSpPr/>
          <p:nvPr/>
        </p:nvSpPr>
        <p:spPr>
          <a:xfrm>
            <a:off x="2185017" y="3282809"/>
            <a:ext cx="521617" cy="542113"/>
          </a:xfrm>
          <a:prstGeom prst="ellipse">
            <a:avLst/>
          </a:prstGeom>
          <a:noFill/>
          <a:ln>
            <a:solidFill>
              <a:schemeClr val="tx1"/>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文本框 74">
            <a:extLst>
              <a:ext uri="{FF2B5EF4-FFF2-40B4-BE49-F238E27FC236}">
                <a16:creationId xmlns:a16="http://schemas.microsoft.com/office/drawing/2014/main" id="{3BB0D246-6F51-97A6-21FF-05960BD1283A}"/>
              </a:ext>
            </a:extLst>
          </p:cNvPr>
          <p:cNvSpPr txBox="1"/>
          <p:nvPr/>
        </p:nvSpPr>
        <p:spPr>
          <a:xfrm>
            <a:off x="1431810" y="3938304"/>
            <a:ext cx="1088760"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Original graph</a:t>
            </a:r>
            <a:endParaRPr lang="zh-CN" altLang="en-US" sz="1200" dirty="0">
              <a:latin typeface="Times New Roman" panose="02020603050405020304" pitchFamily="18" charset="0"/>
              <a:cs typeface="Times New Roman" panose="02020603050405020304" pitchFamily="18" charset="0"/>
            </a:endParaRPr>
          </a:p>
        </p:txBody>
      </p:sp>
      <p:sp>
        <p:nvSpPr>
          <p:cNvPr id="76" name="矩形 75">
            <a:extLst>
              <a:ext uri="{FF2B5EF4-FFF2-40B4-BE49-F238E27FC236}">
                <a16:creationId xmlns:a16="http://schemas.microsoft.com/office/drawing/2014/main" id="{5E09BACF-A5FB-8FF7-09F2-4E0A1A5BCEF4}"/>
              </a:ext>
            </a:extLst>
          </p:cNvPr>
          <p:cNvSpPr/>
          <p:nvPr/>
        </p:nvSpPr>
        <p:spPr>
          <a:xfrm>
            <a:off x="971049" y="5585170"/>
            <a:ext cx="1656781" cy="1079322"/>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文本框 77">
            <a:extLst>
              <a:ext uri="{FF2B5EF4-FFF2-40B4-BE49-F238E27FC236}">
                <a16:creationId xmlns:a16="http://schemas.microsoft.com/office/drawing/2014/main" id="{C684BC94-A3ED-90ED-59F8-2CACD96535E3}"/>
              </a:ext>
            </a:extLst>
          </p:cNvPr>
          <p:cNvSpPr txBox="1"/>
          <p:nvPr/>
        </p:nvSpPr>
        <p:spPr>
          <a:xfrm>
            <a:off x="889495" y="6607056"/>
            <a:ext cx="1842229" cy="276999"/>
          </a:xfrm>
          <a:prstGeom prst="rect">
            <a:avLst/>
          </a:prstGeom>
          <a:noFill/>
        </p:spPr>
        <p:txBody>
          <a:bodyPr wrap="square">
            <a:spAutoFit/>
          </a:bodyPr>
          <a:lstStyle/>
          <a:p>
            <a:r>
              <a:rPr lang="en-US" altLang="zh-CN" sz="1200" i="0" dirty="0">
                <a:solidFill>
                  <a:srgbClr val="2C2C36"/>
                </a:solidFill>
                <a:effectLst/>
                <a:latin typeface="Times New Roman" panose="02020603050405020304" pitchFamily="18" charset="0"/>
                <a:cs typeface="Times New Roman" panose="02020603050405020304" pitchFamily="18" charset="0"/>
              </a:rPr>
              <a:t>Harmless </a:t>
            </a:r>
            <a:r>
              <a:rPr lang="en-US" altLang="zh-CN" sz="1200" dirty="0">
                <a:solidFill>
                  <a:srgbClr val="2C2C36"/>
                </a:solidFill>
                <a:latin typeface="Times New Roman" panose="02020603050405020304" pitchFamily="18" charset="0"/>
                <a:cs typeface="Times New Roman" panose="02020603050405020304" pitchFamily="18" charset="0"/>
              </a:rPr>
              <a:t>p</a:t>
            </a:r>
            <a:r>
              <a:rPr lang="en-US" altLang="zh-CN" sz="1200" i="0" dirty="0">
                <a:solidFill>
                  <a:srgbClr val="2C2C36"/>
                </a:solidFill>
                <a:effectLst/>
                <a:latin typeface="Times New Roman" panose="02020603050405020304" pitchFamily="18" charset="0"/>
                <a:cs typeface="Times New Roman" panose="02020603050405020304" pitchFamily="18" charset="0"/>
              </a:rPr>
              <a:t>erturbed </a:t>
            </a:r>
            <a:r>
              <a:rPr lang="en-US" altLang="zh-CN" sz="1200" dirty="0">
                <a:latin typeface="Times New Roman" panose="02020603050405020304" pitchFamily="18" charset="0"/>
                <a:cs typeface="Times New Roman" panose="02020603050405020304" pitchFamily="18" charset="0"/>
              </a:rPr>
              <a:t>graph</a:t>
            </a:r>
            <a:endParaRPr lang="zh-CN" altLang="en-US" sz="1200" dirty="0">
              <a:latin typeface="Times New Roman" panose="02020603050405020304" pitchFamily="18" charset="0"/>
              <a:cs typeface="Times New Roman" panose="02020603050405020304" pitchFamily="18" charset="0"/>
            </a:endParaRPr>
          </a:p>
        </p:txBody>
      </p:sp>
      <p:grpSp>
        <p:nvGrpSpPr>
          <p:cNvPr id="82" name="Google Shape;4303;p42">
            <a:extLst>
              <a:ext uri="{FF2B5EF4-FFF2-40B4-BE49-F238E27FC236}">
                <a16:creationId xmlns:a16="http://schemas.microsoft.com/office/drawing/2014/main" id="{6CCEBE2D-9827-3CCB-23A4-A0FE9F13BD24}"/>
              </a:ext>
            </a:extLst>
          </p:cNvPr>
          <p:cNvGrpSpPr/>
          <p:nvPr/>
        </p:nvGrpSpPr>
        <p:grpSpPr>
          <a:xfrm rot="16200000">
            <a:off x="5532736" y="5452000"/>
            <a:ext cx="192428" cy="520706"/>
            <a:chOff x="6545125" y="610550"/>
            <a:chExt cx="274900" cy="822600"/>
          </a:xfrm>
          <a:solidFill>
            <a:srgbClr val="E3EEFF"/>
          </a:solidFill>
        </p:grpSpPr>
        <p:sp>
          <p:nvSpPr>
            <p:cNvPr id="83" name="Google Shape;4304;p42">
              <a:extLst>
                <a:ext uri="{FF2B5EF4-FFF2-40B4-BE49-F238E27FC236}">
                  <a16:creationId xmlns:a16="http://schemas.microsoft.com/office/drawing/2014/main" id="{86CA00FF-2D7F-1684-A8FD-A5474D09B642}"/>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 name="Google Shape;4305;p42">
              <a:extLst>
                <a:ext uri="{FF2B5EF4-FFF2-40B4-BE49-F238E27FC236}">
                  <a16:creationId xmlns:a16="http://schemas.microsoft.com/office/drawing/2014/main" id="{C5389BBB-F70E-37CB-5E43-74B4C55057A5}"/>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 name="Google Shape;4306;p42">
              <a:extLst>
                <a:ext uri="{FF2B5EF4-FFF2-40B4-BE49-F238E27FC236}">
                  <a16:creationId xmlns:a16="http://schemas.microsoft.com/office/drawing/2014/main" id="{2A93F3D4-8819-A91D-D3C9-02948873450E}"/>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6" name="Google Shape;4303;p42">
            <a:extLst>
              <a:ext uri="{FF2B5EF4-FFF2-40B4-BE49-F238E27FC236}">
                <a16:creationId xmlns:a16="http://schemas.microsoft.com/office/drawing/2014/main" id="{76F1C104-6A9C-4924-3A5C-AC9EA84EE4AF}"/>
              </a:ext>
            </a:extLst>
          </p:cNvPr>
          <p:cNvGrpSpPr/>
          <p:nvPr/>
        </p:nvGrpSpPr>
        <p:grpSpPr>
          <a:xfrm rot="16200000">
            <a:off x="5500083" y="5478039"/>
            <a:ext cx="192428" cy="520706"/>
            <a:chOff x="6545125" y="610550"/>
            <a:chExt cx="274900" cy="822600"/>
          </a:xfrm>
          <a:solidFill>
            <a:srgbClr val="E3EEFF"/>
          </a:solidFill>
        </p:grpSpPr>
        <p:sp>
          <p:nvSpPr>
            <p:cNvPr id="87" name="Google Shape;4304;p42">
              <a:extLst>
                <a:ext uri="{FF2B5EF4-FFF2-40B4-BE49-F238E27FC236}">
                  <a16:creationId xmlns:a16="http://schemas.microsoft.com/office/drawing/2014/main" id="{FD14EC87-1000-1A70-1213-BF2ECBB52CE3}"/>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 name="Google Shape;4305;p42">
              <a:extLst>
                <a:ext uri="{FF2B5EF4-FFF2-40B4-BE49-F238E27FC236}">
                  <a16:creationId xmlns:a16="http://schemas.microsoft.com/office/drawing/2014/main" id="{D9B87468-4476-9F76-9683-A1F650714350}"/>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 name="Google Shape;4306;p42">
              <a:extLst>
                <a:ext uri="{FF2B5EF4-FFF2-40B4-BE49-F238E27FC236}">
                  <a16:creationId xmlns:a16="http://schemas.microsoft.com/office/drawing/2014/main" id="{02D121A7-87BD-7E45-EF9C-00C7FC21374A}"/>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0" name="Google Shape;4303;p42">
            <a:extLst>
              <a:ext uri="{FF2B5EF4-FFF2-40B4-BE49-F238E27FC236}">
                <a16:creationId xmlns:a16="http://schemas.microsoft.com/office/drawing/2014/main" id="{995C95CD-9329-FBE9-BEB5-421BC43114AC}"/>
              </a:ext>
            </a:extLst>
          </p:cNvPr>
          <p:cNvGrpSpPr/>
          <p:nvPr/>
        </p:nvGrpSpPr>
        <p:grpSpPr>
          <a:xfrm rot="16200000">
            <a:off x="5451107" y="5508586"/>
            <a:ext cx="192428" cy="520706"/>
            <a:chOff x="6545125" y="610550"/>
            <a:chExt cx="274900" cy="822600"/>
          </a:xfrm>
          <a:solidFill>
            <a:srgbClr val="E3EEFF"/>
          </a:solidFill>
        </p:grpSpPr>
        <p:sp>
          <p:nvSpPr>
            <p:cNvPr id="91" name="Google Shape;4304;p42">
              <a:extLst>
                <a:ext uri="{FF2B5EF4-FFF2-40B4-BE49-F238E27FC236}">
                  <a16:creationId xmlns:a16="http://schemas.microsoft.com/office/drawing/2014/main" id="{294415D7-ED6C-44E1-242F-597C117D61DA}"/>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 name="Google Shape;4305;p42">
              <a:extLst>
                <a:ext uri="{FF2B5EF4-FFF2-40B4-BE49-F238E27FC236}">
                  <a16:creationId xmlns:a16="http://schemas.microsoft.com/office/drawing/2014/main" id="{C10ECF27-0483-9907-6ABE-B6FC772DB416}"/>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 name="Google Shape;4306;p42">
              <a:extLst>
                <a:ext uri="{FF2B5EF4-FFF2-40B4-BE49-F238E27FC236}">
                  <a16:creationId xmlns:a16="http://schemas.microsoft.com/office/drawing/2014/main" id="{1DFB6C4C-AF0A-44F1-6D8F-D3330C981275}"/>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4" name="Google Shape;4303;p42">
            <a:extLst>
              <a:ext uri="{FF2B5EF4-FFF2-40B4-BE49-F238E27FC236}">
                <a16:creationId xmlns:a16="http://schemas.microsoft.com/office/drawing/2014/main" id="{0ACD429F-784A-F866-C328-FAA3221AC450}"/>
              </a:ext>
            </a:extLst>
          </p:cNvPr>
          <p:cNvGrpSpPr/>
          <p:nvPr/>
        </p:nvGrpSpPr>
        <p:grpSpPr>
          <a:xfrm rot="16200000">
            <a:off x="5409009" y="5541807"/>
            <a:ext cx="192428" cy="520706"/>
            <a:chOff x="6545125" y="610550"/>
            <a:chExt cx="274900" cy="822600"/>
          </a:xfrm>
          <a:solidFill>
            <a:srgbClr val="E3EEFF"/>
          </a:solidFill>
        </p:grpSpPr>
        <p:sp>
          <p:nvSpPr>
            <p:cNvPr id="95" name="Google Shape;4304;p42">
              <a:extLst>
                <a:ext uri="{FF2B5EF4-FFF2-40B4-BE49-F238E27FC236}">
                  <a16:creationId xmlns:a16="http://schemas.microsoft.com/office/drawing/2014/main" id="{6D4FDF7C-C893-7350-6E23-F0048E945F8B}"/>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6" name="Google Shape;4305;p42">
              <a:extLst>
                <a:ext uri="{FF2B5EF4-FFF2-40B4-BE49-F238E27FC236}">
                  <a16:creationId xmlns:a16="http://schemas.microsoft.com/office/drawing/2014/main" id="{36F7CC0C-22D9-A4CE-D77F-F862DEACE6C5}"/>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 name="Google Shape;4306;p42">
              <a:extLst>
                <a:ext uri="{FF2B5EF4-FFF2-40B4-BE49-F238E27FC236}">
                  <a16:creationId xmlns:a16="http://schemas.microsoft.com/office/drawing/2014/main" id="{7CD0EF5D-88DD-B2A8-A67C-DDDC5B1A276E}"/>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8" name="Google Shape;4303;p42">
            <a:extLst>
              <a:ext uri="{FF2B5EF4-FFF2-40B4-BE49-F238E27FC236}">
                <a16:creationId xmlns:a16="http://schemas.microsoft.com/office/drawing/2014/main" id="{319D4809-A3D5-7C6E-7869-0006151384A1}"/>
              </a:ext>
            </a:extLst>
          </p:cNvPr>
          <p:cNvGrpSpPr/>
          <p:nvPr/>
        </p:nvGrpSpPr>
        <p:grpSpPr>
          <a:xfrm rot="16200000">
            <a:off x="5550434" y="6014603"/>
            <a:ext cx="192428" cy="520706"/>
            <a:chOff x="6545125" y="610550"/>
            <a:chExt cx="274900" cy="822600"/>
          </a:xfrm>
          <a:solidFill>
            <a:srgbClr val="FFC000"/>
          </a:solidFill>
        </p:grpSpPr>
        <p:sp>
          <p:nvSpPr>
            <p:cNvPr id="99" name="Google Shape;4304;p42">
              <a:extLst>
                <a:ext uri="{FF2B5EF4-FFF2-40B4-BE49-F238E27FC236}">
                  <a16:creationId xmlns:a16="http://schemas.microsoft.com/office/drawing/2014/main" id="{0EF849FF-1A4B-3043-F681-A871BD8843EC}"/>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 name="Google Shape;4305;p42">
              <a:extLst>
                <a:ext uri="{FF2B5EF4-FFF2-40B4-BE49-F238E27FC236}">
                  <a16:creationId xmlns:a16="http://schemas.microsoft.com/office/drawing/2014/main" id="{197DAC48-07E0-2BB8-A6B8-EAB5CF43157D}"/>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 name="Google Shape;4306;p42">
              <a:extLst>
                <a:ext uri="{FF2B5EF4-FFF2-40B4-BE49-F238E27FC236}">
                  <a16:creationId xmlns:a16="http://schemas.microsoft.com/office/drawing/2014/main" id="{E224C3C2-7E00-32AD-D235-59E7F8265A75}"/>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02" name="Google Shape;4303;p42">
            <a:extLst>
              <a:ext uri="{FF2B5EF4-FFF2-40B4-BE49-F238E27FC236}">
                <a16:creationId xmlns:a16="http://schemas.microsoft.com/office/drawing/2014/main" id="{BE01EE0D-8A84-5F5F-3B25-A6C8B7E0CDF1}"/>
              </a:ext>
            </a:extLst>
          </p:cNvPr>
          <p:cNvGrpSpPr/>
          <p:nvPr/>
        </p:nvGrpSpPr>
        <p:grpSpPr>
          <a:xfrm rot="16200000">
            <a:off x="5506892" y="6053119"/>
            <a:ext cx="192428" cy="520706"/>
            <a:chOff x="6545125" y="610550"/>
            <a:chExt cx="274900" cy="822600"/>
          </a:xfrm>
          <a:solidFill>
            <a:srgbClr val="FFC000"/>
          </a:solidFill>
        </p:grpSpPr>
        <p:sp>
          <p:nvSpPr>
            <p:cNvPr id="106" name="Google Shape;4304;p42">
              <a:extLst>
                <a:ext uri="{FF2B5EF4-FFF2-40B4-BE49-F238E27FC236}">
                  <a16:creationId xmlns:a16="http://schemas.microsoft.com/office/drawing/2014/main" id="{63264643-ECC6-1EC9-E42E-7A8537E43E66}"/>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 name="Google Shape;4305;p42">
              <a:extLst>
                <a:ext uri="{FF2B5EF4-FFF2-40B4-BE49-F238E27FC236}">
                  <a16:creationId xmlns:a16="http://schemas.microsoft.com/office/drawing/2014/main" id="{D55CA090-4D76-EA2F-25AB-3F7B6CC6AE79}"/>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 name="Google Shape;4306;p42">
              <a:extLst>
                <a:ext uri="{FF2B5EF4-FFF2-40B4-BE49-F238E27FC236}">
                  <a16:creationId xmlns:a16="http://schemas.microsoft.com/office/drawing/2014/main" id="{7B7F0DB6-AA73-3CF1-BA22-B047D5AD3ACE}"/>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10" name="Google Shape;4303;p42">
            <a:extLst>
              <a:ext uri="{FF2B5EF4-FFF2-40B4-BE49-F238E27FC236}">
                <a16:creationId xmlns:a16="http://schemas.microsoft.com/office/drawing/2014/main" id="{F6CA0B09-7BB0-7B4A-C1D8-F86B3DD15F46}"/>
              </a:ext>
            </a:extLst>
          </p:cNvPr>
          <p:cNvGrpSpPr/>
          <p:nvPr/>
        </p:nvGrpSpPr>
        <p:grpSpPr>
          <a:xfrm rot="16200000">
            <a:off x="5467705" y="6087567"/>
            <a:ext cx="192428" cy="520706"/>
            <a:chOff x="6545125" y="610550"/>
            <a:chExt cx="274901" cy="822600"/>
          </a:xfrm>
          <a:solidFill>
            <a:srgbClr val="FFC000"/>
          </a:solidFill>
        </p:grpSpPr>
        <p:sp>
          <p:nvSpPr>
            <p:cNvPr id="111" name="Google Shape;4304;p42">
              <a:extLst>
                <a:ext uri="{FF2B5EF4-FFF2-40B4-BE49-F238E27FC236}">
                  <a16:creationId xmlns:a16="http://schemas.microsoft.com/office/drawing/2014/main" id="{81AC7504-5442-FB49-99E4-137D8DDF781B}"/>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 name="Google Shape;4305;p42">
              <a:extLst>
                <a:ext uri="{FF2B5EF4-FFF2-40B4-BE49-F238E27FC236}">
                  <a16:creationId xmlns:a16="http://schemas.microsoft.com/office/drawing/2014/main" id="{B29E4988-8720-2C83-5625-19913983C80F}"/>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 name="Google Shape;4306;p42">
              <a:extLst>
                <a:ext uri="{FF2B5EF4-FFF2-40B4-BE49-F238E27FC236}">
                  <a16:creationId xmlns:a16="http://schemas.microsoft.com/office/drawing/2014/main" id="{CBE27F2E-FF3A-9586-5895-112317816CDF}"/>
                </a:ext>
              </a:extLst>
            </p:cNvPr>
            <p:cNvSpPr/>
            <p:nvPr/>
          </p:nvSpPr>
          <p:spPr>
            <a:xfrm>
              <a:off x="6545825" y="1158949"/>
              <a:ext cx="274201" cy="274201"/>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14" name="Google Shape;4303;p42">
            <a:extLst>
              <a:ext uri="{FF2B5EF4-FFF2-40B4-BE49-F238E27FC236}">
                <a16:creationId xmlns:a16="http://schemas.microsoft.com/office/drawing/2014/main" id="{CD7660A8-BF64-A298-737E-8F847ECE6F30}"/>
              </a:ext>
            </a:extLst>
          </p:cNvPr>
          <p:cNvGrpSpPr/>
          <p:nvPr/>
        </p:nvGrpSpPr>
        <p:grpSpPr>
          <a:xfrm rot="16200000">
            <a:off x="5424841" y="6115495"/>
            <a:ext cx="192428" cy="520706"/>
            <a:chOff x="6545125" y="610550"/>
            <a:chExt cx="274900" cy="822600"/>
          </a:xfrm>
          <a:solidFill>
            <a:srgbClr val="FFC000"/>
          </a:solidFill>
        </p:grpSpPr>
        <p:sp>
          <p:nvSpPr>
            <p:cNvPr id="115" name="Google Shape;4304;p42">
              <a:extLst>
                <a:ext uri="{FF2B5EF4-FFF2-40B4-BE49-F238E27FC236}">
                  <a16:creationId xmlns:a16="http://schemas.microsoft.com/office/drawing/2014/main" id="{CC70D418-D3C7-4211-4215-58A5DF7D67C8}"/>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6" name="Google Shape;4305;p42">
              <a:extLst>
                <a:ext uri="{FF2B5EF4-FFF2-40B4-BE49-F238E27FC236}">
                  <a16:creationId xmlns:a16="http://schemas.microsoft.com/office/drawing/2014/main" id="{E0C93435-59AD-81C2-BDB7-7EB9C072AE4D}"/>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8" name="Google Shape;4306;p42">
              <a:extLst>
                <a:ext uri="{FF2B5EF4-FFF2-40B4-BE49-F238E27FC236}">
                  <a16:creationId xmlns:a16="http://schemas.microsoft.com/office/drawing/2014/main" id="{F89D86B1-4C1D-0652-1407-5DF337D54370}"/>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992" name="图片 991">
            <a:extLst>
              <a:ext uri="{FF2B5EF4-FFF2-40B4-BE49-F238E27FC236}">
                <a16:creationId xmlns:a16="http://schemas.microsoft.com/office/drawing/2014/main" id="{F12489E4-6989-52E8-1496-27FBE736E78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69413" y="5617601"/>
            <a:ext cx="892474" cy="957600"/>
          </a:xfrm>
          <a:prstGeom prst="rect">
            <a:avLst/>
          </a:prstGeom>
        </p:spPr>
      </p:pic>
      <p:cxnSp>
        <p:nvCxnSpPr>
          <p:cNvPr id="993" name="直接箭头连接符 992">
            <a:extLst>
              <a:ext uri="{FF2B5EF4-FFF2-40B4-BE49-F238E27FC236}">
                <a16:creationId xmlns:a16="http://schemas.microsoft.com/office/drawing/2014/main" id="{58EA877C-4283-232D-DEB2-A7EEB542FA9F}"/>
              </a:ext>
            </a:extLst>
          </p:cNvPr>
          <p:cNvCxnSpPr>
            <a:cxnSpLocks/>
          </p:cNvCxnSpPr>
          <p:nvPr/>
        </p:nvCxnSpPr>
        <p:spPr>
          <a:xfrm>
            <a:off x="2707496" y="6210136"/>
            <a:ext cx="44596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997" name="直接箭头连接符 996">
            <a:extLst>
              <a:ext uri="{FF2B5EF4-FFF2-40B4-BE49-F238E27FC236}">
                <a16:creationId xmlns:a16="http://schemas.microsoft.com/office/drawing/2014/main" id="{45D88C8C-45E2-5B17-8940-4AFB2E18AF1E}"/>
              </a:ext>
            </a:extLst>
          </p:cNvPr>
          <p:cNvCxnSpPr>
            <a:cxnSpLocks/>
          </p:cNvCxnSpPr>
          <p:nvPr/>
        </p:nvCxnSpPr>
        <p:spPr>
          <a:xfrm>
            <a:off x="3710394" y="4050057"/>
            <a:ext cx="902485"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008" name="文本框 1007">
            <a:extLst>
              <a:ext uri="{FF2B5EF4-FFF2-40B4-BE49-F238E27FC236}">
                <a16:creationId xmlns:a16="http://schemas.microsoft.com/office/drawing/2014/main" id="{B502B813-4251-C0F9-D9F9-98465AFE0076}"/>
              </a:ext>
            </a:extLst>
          </p:cNvPr>
          <p:cNvSpPr txBox="1"/>
          <p:nvPr/>
        </p:nvSpPr>
        <p:spPr>
          <a:xfrm>
            <a:off x="3103827" y="2804824"/>
            <a:ext cx="2496879" cy="276999"/>
          </a:xfrm>
          <a:prstGeom prst="rect">
            <a:avLst/>
          </a:prstGeom>
          <a:noFill/>
        </p:spPr>
        <p:txBody>
          <a:bodyPr wrap="square">
            <a:spAutoFit/>
          </a:bodyPr>
          <a:lstStyle/>
          <a:p>
            <a:r>
              <a:rPr lang="en-US" altLang="zh-CN" sz="1200" i="0" dirty="0">
                <a:solidFill>
                  <a:srgbClr val="2C2C36"/>
                </a:solidFill>
                <a:effectLst/>
                <a:latin typeface="Times New Roman" panose="02020603050405020304" pitchFamily="18" charset="0"/>
                <a:cs typeface="Times New Roman" panose="02020603050405020304" pitchFamily="18" charset="0"/>
              </a:rPr>
              <a:t>Distribution similarity alignment</a:t>
            </a:r>
            <a:endParaRPr lang="zh-CN" altLang="en-US" sz="1200" dirty="0">
              <a:latin typeface="Times New Roman" panose="02020603050405020304" pitchFamily="18" charset="0"/>
              <a:cs typeface="Times New Roman" panose="02020603050405020304" pitchFamily="18" charset="0"/>
            </a:endParaRPr>
          </a:p>
        </p:txBody>
      </p:sp>
      <p:sp>
        <p:nvSpPr>
          <p:cNvPr id="1010" name="文本框 1009">
            <a:extLst>
              <a:ext uri="{FF2B5EF4-FFF2-40B4-BE49-F238E27FC236}">
                <a16:creationId xmlns:a16="http://schemas.microsoft.com/office/drawing/2014/main" id="{214E7E3F-38F0-218A-DE24-C0D2917981B9}"/>
              </a:ext>
            </a:extLst>
          </p:cNvPr>
          <p:cNvSpPr txBox="1"/>
          <p:nvPr/>
        </p:nvSpPr>
        <p:spPr>
          <a:xfrm>
            <a:off x="3186274" y="5056957"/>
            <a:ext cx="2397741" cy="276999"/>
          </a:xfrm>
          <a:prstGeom prst="rect">
            <a:avLst/>
          </a:prstGeom>
          <a:noFill/>
        </p:spPr>
        <p:txBody>
          <a:bodyPr wrap="square">
            <a:spAutoFit/>
          </a:bodyPr>
          <a:lstStyle/>
          <a:p>
            <a:r>
              <a:rPr lang="en-US" altLang="zh-CN" sz="1200" i="0" dirty="0">
                <a:solidFill>
                  <a:srgbClr val="2C2C36"/>
                </a:solidFill>
                <a:effectLst/>
                <a:latin typeface="Times New Roman" panose="02020603050405020304" pitchFamily="18" charset="0"/>
                <a:cs typeface="Times New Roman" panose="02020603050405020304" pitchFamily="18" charset="0"/>
              </a:rPr>
              <a:t>Semantic similarity</a:t>
            </a:r>
            <a:r>
              <a:rPr lang="en-US" altLang="zh-CN" sz="1200" dirty="0">
                <a:solidFill>
                  <a:srgbClr val="2C2C36"/>
                </a:solidFill>
                <a:latin typeface="Times New Roman" panose="02020603050405020304" pitchFamily="18" charset="0"/>
                <a:cs typeface="Times New Roman" panose="02020603050405020304" pitchFamily="18" charset="0"/>
              </a:rPr>
              <a:t> </a:t>
            </a:r>
            <a:r>
              <a:rPr lang="en-US" altLang="zh-CN" sz="1200" i="0" dirty="0">
                <a:solidFill>
                  <a:srgbClr val="2C2C36"/>
                </a:solidFill>
                <a:effectLst/>
                <a:latin typeface="Times New Roman" panose="02020603050405020304" pitchFamily="18" charset="0"/>
                <a:cs typeface="Times New Roman" panose="02020603050405020304" pitchFamily="18" charset="0"/>
              </a:rPr>
              <a:t>alignment</a:t>
            </a:r>
            <a:endParaRPr lang="zh-CN" altLang="en-US" sz="1200" dirty="0">
              <a:latin typeface="Times New Roman" panose="02020603050405020304" pitchFamily="18" charset="0"/>
              <a:cs typeface="Times New Roman" panose="02020603050405020304" pitchFamily="18" charset="0"/>
            </a:endParaRPr>
          </a:p>
        </p:txBody>
      </p:sp>
      <p:sp>
        <p:nvSpPr>
          <p:cNvPr id="1012" name="文本框 1011">
            <a:extLst>
              <a:ext uri="{FF2B5EF4-FFF2-40B4-BE49-F238E27FC236}">
                <a16:creationId xmlns:a16="http://schemas.microsoft.com/office/drawing/2014/main" id="{FA765DEB-3DBD-7A43-24C6-7E9D0D71EC5D}"/>
              </a:ext>
            </a:extLst>
          </p:cNvPr>
          <p:cNvSpPr txBox="1"/>
          <p:nvPr/>
        </p:nvSpPr>
        <p:spPr>
          <a:xfrm>
            <a:off x="2601296" y="6439768"/>
            <a:ext cx="1999151" cy="461665"/>
          </a:xfrm>
          <a:prstGeom prst="rect">
            <a:avLst/>
          </a:prstGeom>
          <a:noFill/>
        </p:spPr>
        <p:txBody>
          <a:bodyPr wrap="square">
            <a:spAutoFit/>
          </a:bodyPr>
          <a:lstStyle/>
          <a:p>
            <a:pPr algn="ctr"/>
            <a:r>
              <a:rPr lang="en-US" altLang="zh-CN" sz="1200" i="0" dirty="0">
                <a:effectLst/>
                <a:latin typeface="Times New Roman" panose="02020603050405020304" pitchFamily="18" charset="0"/>
                <a:cs typeface="Times New Roman" panose="02020603050405020304" pitchFamily="18" charset="0"/>
              </a:rPr>
              <a:t>Adaptive prompt</a:t>
            </a:r>
            <a:r>
              <a:rPr lang="zh-CN" altLang="en-US" sz="1200" i="0" dirty="0">
                <a:effectLst/>
                <a:latin typeface="Times New Roman" panose="02020603050405020304" pitchFamily="18" charset="0"/>
                <a:cs typeface="Times New Roman" panose="02020603050405020304" pitchFamily="18" charset="0"/>
              </a:rPr>
              <a:t> </a:t>
            </a:r>
            <a:endParaRPr lang="en-US" altLang="zh-CN" sz="1200" i="0" dirty="0">
              <a:effectLst/>
              <a:latin typeface="Times New Roman" panose="02020603050405020304" pitchFamily="18" charset="0"/>
              <a:cs typeface="Times New Roman" panose="02020603050405020304" pitchFamily="18" charset="0"/>
            </a:endParaRPr>
          </a:p>
          <a:p>
            <a:pPr algn="ctr"/>
            <a:r>
              <a:rPr lang="en-US" altLang="zh-CN" sz="1200" dirty="0">
                <a:latin typeface="Times New Roman" panose="02020603050405020304" pitchFamily="18" charset="0"/>
                <a:cs typeface="Times New Roman" panose="02020603050405020304" pitchFamily="18" charset="0"/>
              </a:rPr>
              <a:t>generator</a:t>
            </a:r>
            <a:r>
              <a:rPr lang="en-US" altLang="zh-CN" sz="1200" i="0" dirty="0">
                <a:effectLst/>
                <a:latin typeface="Times New Roman" panose="02020603050405020304" pitchFamily="18" charset="0"/>
                <a:cs typeface="Times New Roman" panose="02020603050405020304" pitchFamily="18" charset="0"/>
              </a:rPr>
              <a:t> </a:t>
            </a:r>
            <a:endParaRPr lang="zh-CN" altLang="en-US" sz="1200" dirty="0">
              <a:latin typeface="Times New Roman" panose="02020603050405020304" pitchFamily="18" charset="0"/>
              <a:cs typeface="Times New Roman" panose="02020603050405020304" pitchFamily="18" charset="0"/>
            </a:endParaRPr>
          </a:p>
        </p:txBody>
      </p:sp>
      <p:sp>
        <p:nvSpPr>
          <p:cNvPr id="1019" name="文本框 1018">
            <a:extLst>
              <a:ext uri="{FF2B5EF4-FFF2-40B4-BE49-F238E27FC236}">
                <a16:creationId xmlns:a16="http://schemas.microsoft.com/office/drawing/2014/main" id="{36F7548E-C6E8-40E4-F015-E8C9A02FD545}"/>
              </a:ext>
            </a:extLst>
          </p:cNvPr>
          <p:cNvSpPr txBox="1"/>
          <p:nvPr/>
        </p:nvSpPr>
        <p:spPr>
          <a:xfrm>
            <a:off x="3708897" y="3602759"/>
            <a:ext cx="953420" cy="461665"/>
          </a:xfrm>
          <a:prstGeom prst="rect">
            <a:avLst/>
          </a:prstGeom>
          <a:noFill/>
        </p:spPr>
        <p:txBody>
          <a:bodyPr wrap="square">
            <a:spAutoFit/>
          </a:bodyPr>
          <a:lstStyle/>
          <a:p>
            <a:pPr algn="ctr"/>
            <a:r>
              <a:rPr lang="en-US" altLang="zh-CN" sz="1200" dirty="0">
                <a:latin typeface="Times New Roman" panose="02020603050405020304" pitchFamily="18" charset="0"/>
                <a:cs typeface="Times New Roman" panose="02020603050405020304" pitchFamily="18" charset="0"/>
              </a:rPr>
              <a:t>Feature </a:t>
            </a:r>
          </a:p>
          <a:p>
            <a:pPr algn="ctr"/>
            <a:r>
              <a:rPr lang="en-US" altLang="zh-CN" sz="1200" dirty="0">
                <a:latin typeface="Times New Roman" panose="02020603050405020304" pitchFamily="18" charset="0"/>
                <a:cs typeface="Times New Roman" panose="02020603050405020304" pitchFamily="18" charset="0"/>
              </a:rPr>
              <a:t>alignment</a:t>
            </a:r>
            <a:endParaRPr lang="zh-CN" altLang="en-US" sz="1200" dirty="0">
              <a:latin typeface="Times New Roman" panose="02020603050405020304" pitchFamily="18" charset="0"/>
              <a:cs typeface="Times New Roman" panose="02020603050405020304" pitchFamily="18" charset="0"/>
            </a:endParaRPr>
          </a:p>
        </p:txBody>
      </p:sp>
      <p:sp>
        <p:nvSpPr>
          <p:cNvPr id="1022" name="文本框 1021">
            <a:extLst>
              <a:ext uri="{FF2B5EF4-FFF2-40B4-BE49-F238E27FC236}">
                <a16:creationId xmlns:a16="http://schemas.microsoft.com/office/drawing/2014/main" id="{2919D099-9D24-C8C8-70D6-1171C2A4D896}"/>
              </a:ext>
            </a:extLst>
          </p:cNvPr>
          <p:cNvSpPr txBox="1"/>
          <p:nvPr/>
        </p:nvSpPr>
        <p:spPr>
          <a:xfrm>
            <a:off x="4897948" y="5839314"/>
            <a:ext cx="1731078"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Soft-aware prompt</a:t>
            </a:r>
            <a:endParaRPr lang="zh-CN" altLang="en-US" sz="1200" dirty="0">
              <a:latin typeface="Times New Roman" panose="02020603050405020304" pitchFamily="18" charset="0"/>
              <a:cs typeface="Times New Roman" panose="02020603050405020304" pitchFamily="18" charset="0"/>
            </a:endParaRPr>
          </a:p>
        </p:txBody>
      </p:sp>
      <p:sp>
        <p:nvSpPr>
          <p:cNvPr id="1023" name="文本框 1022">
            <a:extLst>
              <a:ext uri="{FF2B5EF4-FFF2-40B4-BE49-F238E27FC236}">
                <a16:creationId xmlns:a16="http://schemas.microsoft.com/office/drawing/2014/main" id="{3AD8049E-AA03-665B-5B1B-3CF897AE1285}"/>
              </a:ext>
            </a:extLst>
          </p:cNvPr>
          <p:cNvSpPr txBox="1"/>
          <p:nvPr/>
        </p:nvSpPr>
        <p:spPr>
          <a:xfrm>
            <a:off x="4948682" y="6410629"/>
            <a:ext cx="1496162"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Hard-aware prompt</a:t>
            </a:r>
            <a:endParaRPr lang="zh-CN" altLang="en-US" sz="1200" dirty="0">
              <a:latin typeface="Times New Roman" panose="02020603050405020304" pitchFamily="18" charset="0"/>
              <a:cs typeface="Times New Roman" panose="02020603050405020304" pitchFamily="18" charset="0"/>
            </a:endParaRPr>
          </a:p>
        </p:txBody>
      </p:sp>
      <p:sp>
        <p:nvSpPr>
          <p:cNvPr id="1024" name="矩形 1023">
            <a:extLst>
              <a:ext uri="{FF2B5EF4-FFF2-40B4-BE49-F238E27FC236}">
                <a16:creationId xmlns:a16="http://schemas.microsoft.com/office/drawing/2014/main" id="{3CA6BAEE-447B-EF80-A3DD-5195CA5940BF}"/>
              </a:ext>
            </a:extLst>
          </p:cNvPr>
          <p:cNvSpPr/>
          <p:nvPr/>
        </p:nvSpPr>
        <p:spPr>
          <a:xfrm>
            <a:off x="4955121" y="5574684"/>
            <a:ext cx="1431634" cy="1085174"/>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28" name="连接符: 肘形 1027">
            <a:extLst>
              <a:ext uri="{FF2B5EF4-FFF2-40B4-BE49-F238E27FC236}">
                <a16:creationId xmlns:a16="http://schemas.microsoft.com/office/drawing/2014/main" id="{161389FC-3C15-347E-BC3D-17B31D117E1F}"/>
              </a:ext>
            </a:extLst>
          </p:cNvPr>
          <p:cNvCxnSpPr>
            <a:cxnSpLocks/>
            <a:stCxn id="992" idx="3"/>
            <a:endCxn id="95" idx="0"/>
          </p:cNvCxnSpPr>
          <p:nvPr/>
        </p:nvCxnSpPr>
        <p:spPr>
          <a:xfrm flipV="1">
            <a:off x="4061887" y="5802406"/>
            <a:ext cx="1182983" cy="293995"/>
          </a:xfrm>
          <a:prstGeom prst="bentConnector3">
            <a:avLst>
              <a:gd name="adj1" fmla="val 21220"/>
            </a:avLst>
          </a:prstGeom>
          <a:ln>
            <a:tailEnd type="triangle"/>
          </a:ln>
        </p:spPr>
        <p:style>
          <a:lnRef idx="3">
            <a:schemeClr val="dk1"/>
          </a:lnRef>
          <a:fillRef idx="0">
            <a:schemeClr val="dk1"/>
          </a:fillRef>
          <a:effectRef idx="2">
            <a:schemeClr val="dk1"/>
          </a:effectRef>
          <a:fontRef idx="minor">
            <a:schemeClr val="tx1"/>
          </a:fontRef>
        </p:style>
      </p:cxnSp>
      <p:cxnSp>
        <p:nvCxnSpPr>
          <p:cNvPr id="1032" name="连接符: 肘形 1031">
            <a:extLst>
              <a:ext uri="{FF2B5EF4-FFF2-40B4-BE49-F238E27FC236}">
                <a16:creationId xmlns:a16="http://schemas.microsoft.com/office/drawing/2014/main" id="{787BA66D-EA58-5082-6573-E0E19F687DB8}"/>
              </a:ext>
            </a:extLst>
          </p:cNvPr>
          <p:cNvCxnSpPr>
            <a:cxnSpLocks/>
          </p:cNvCxnSpPr>
          <p:nvPr/>
        </p:nvCxnSpPr>
        <p:spPr>
          <a:xfrm>
            <a:off x="4317201" y="6078238"/>
            <a:ext cx="943854" cy="297856"/>
          </a:xfrm>
          <a:prstGeom prst="bentConnector3">
            <a:avLst>
              <a:gd name="adj1" fmla="val -501"/>
            </a:avLst>
          </a:prstGeom>
          <a:ln>
            <a:tailEnd type="triangle"/>
          </a:ln>
        </p:spPr>
        <p:style>
          <a:lnRef idx="3">
            <a:schemeClr val="dk1"/>
          </a:lnRef>
          <a:fillRef idx="0">
            <a:schemeClr val="dk1"/>
          </a:fillRef>
          <a:effectRef idx="2">
            <a:schemeClr val="dk1"/>
          </a:effectRef>
          <a:fontRef idx="minor">
            <a:schemeClr val="tx1"/>
          </a:fontRef>
        </p:style>
      </p:cxnSp>
      <p:sp>
        <p:nvSpPr>
          <p:cNvPr id="1045" name="文本框 1044">
            <a:extLst>
              <a:ext uri="{FF2B5EF4-FFF2-40B4-BE49-F238E27FC236}">
                <a16:creationId xmlns:a16="http://schemas.microsoft.com/office/drawing/2014/main" id="{1B28B125-75E2-6D28-62CE-9EBAE94F9F3F}"/>
              </a:ext>
            </a:extLst>
          </p:cNvPr>
          <p:cNvSpPr txBox="1"/>
          <p:nvPr/>
        </p:nvSpPr>
        <p:spPr>
          <a:xfrm>
            <a:off x="4713939" y="6602967"/>
            <a:ext cx="1889493" cy="276999"/>
          </a:xfrm>
          <a:prstGeom prst="rect">
            <a:avLst/>
          </a:prstGeom>
          <a:noFill/>
        </p:spPr>
        <p:txBody>
          <a:bodyPr wrap="square">
            <a:spAutoFit/>
          </a:bodyPr>
          <a:lstStyle/>
          <a:p>
            <a:pPr algn="ctr"/>
            <a:r>
              <a:rPr lang="en-US" altLang="zh-CN" sz="1200" i="0" dirty="0">
                <a:effectLst/>
                <a:latin typeface="Times New Roman" panose="02020603050405020304" pitchFamily="18" charset="0"/>
                <a:cs typeface="Times New Roman" panose="02020603050405020304" pitchFamily="18" charset="0"/>
              </a:rPr>
              <a:t>Activated prompt</a:t>
            </a:r>
            <a:endParaRPr lang="zh-CN" altLang="en-US" sz="1200" dirty="0">
              <a:latin typeface="Times New Roman" panose="02020603050405020304" pitchFamily="18" charset="0"/>
              <a:cs typeface="Times New Roman" panose="02020603050405020304" pitchFamily="18" charset="0"/>
            </a:endParaRPr>
          </a:p>
        </p:txBody>
      </p:sp>
      <p:graphicFrame>
        <p:nvGraphicFramePr>
          <p:cNvPr id="1052" name="表格 1051">
            <a:extLst>
              <a:ext uri="{FF2B5EF4-FFF2-40B4-BE49-F238E27FC236}">
                <a16:creationId xmlns:a16="http://schemas.microsoft.com/office/drawing/2014/main" id="{65ABA204-ADA1-AC2F-1E11-2698B5ADAA4E}"/>
              </a:ext>
            </a:extLst>
          </p:cNvPr>
          <p:cNvGraphicFramePr>
            <a:graphicFrameLocks noGrp="1"/>
          </p:cNvGraphicFramePr>
          <p:nvPr/>
        </p:nvGraphicFramePr>
        <p:xfrm>
          <a:off x="3655397" y="5344736"/>
          <a:ext cx="1653361" cy="457200"/>
        </p:xfrm>
        <a:graphic>
          <a:graphicData uri="http://schemas.openxmlformats.org/drawingml/2006/table">
            <a:tbl>
              <a:tblPr/>
              <a:tblGrid>
                <a:gridCol w="1653361">
                  <a:extLst>
                    <a:ext uri="{9D8B030D-6E8A-4147-A177-3AD203B41FA5}">
                      <a16:colId xmlns:a16="http://schemas.microsoft.com/office/drawing/2014/main" val="2908606597"/>
                    </a:ext>
                  </a:extLst>
                </a:gridCol>
              </a:tblGrid>
              <a:tr h="0">
                <a:tc>
                  <a:txBody>
                    <a:bodyPr/>
                    <a:lstStyle/>
                    <a:p>
                      <a:pPr algn="ctr"/>
                      <a:r>
                        <a:rPr lang="en-US" altLang="zh-CN" sz="1200" dirty="0">
                          <a:solidFill>
                            <a:schemeClr val="tx1"/>
                          </a:solidFill>
                          <a:latin typeface="Times New Roman" panose="02020603050405020304" pitchFamily="18" charset="0"/>
                          <a:cs typeface="Times New Roman" panose="02020603050405020304" pitchFamily="18" charset="0"/>
                        </a:rPr>
                        <a:t>Performance </a:t>
                      </a:r>
                    </a:p>
                    <a:p>
                      <a:pPr algn="ctr"/>
                      <a:r>
                        <a:rPr lang="en-US" altLang="zh-CN" sz="1200" dirty="0">
                          <a:solidFill>
                            <a:schemeClr val="tx1"/>
                          </a:solidFill>
                          <a:latin typeface="Times New Roman" panose="02020603050405020304" pitchFamily="18" charset="0"/>
                          <a:cs typeface="Times New Roman" panose="02020603050405020304" pitchFamily="18" charset="0"/>
                        </a:rPr>
                        <a:t>enhancement</a:t>
                      </a:r>
                      <a:endParaRPr lang="en-US" sz="1200" b="0" dirty="0">
                        <a:solidFill>
                          <a:schemeClr val="tx1"/>
                        </a:solidFill>
                        <a:latin typeface="Times New Roman" panose="02020603050405020304" pitchFamily="18" charset="0"/>
                        <a:cs typeface="Times New Roman" panose="02020603050405020304" pitchFamily="18" charset="0"/>
                      </a:endParaRPr>
                    </a:p>
                  </a:txBody>
                  <a:tcPr anchor="ctr">
                    <a:lnL>
                      <a:noFill/>
                    </a:lnL>
                    <a:lnR>
                      <a:noFill/>
                    </a:lnR>
                    <a:lnT>
                      <a:noFill/>
                    </a:lnT>
                    <a:lnB>
                      <a:noFill/>
                    </a:lnB>
                    <a:noFill/>
                  </a:tcPr>
                </a:tc>
                <a:extLst>
                  <a:ext uri="{0D108BD9-81ED-4DB2-BD59-A6C34878D82A}">
                    <a16:rowId xmlns:a16="http://schemas.microsoft.com/office/drawing/2014/main" val="1932089866"/>
                  </a:ext>
                </a:extLst>
              </a:tr>
            </a:tbl>
          </a:graphicData>
        </a:graphic>
      </p:graphicFrame>
      <p:graphicFrame>
        <p:nvGraphicFramePr>
          <p:cNvPr id="1057" name="表格 1056">
            <a:extLst>
              <a:ext uri="{FF2B5EF4-FFF2-40B4-BE49-F238E27FC236}">
                <a16:creationId xmlns:a16="http://schemas.microsoft.com/office/drawing/2014/main" id="{A0B84B11-8563-AFF3-2E4D-20587B2505F9}"/>
              </a:ext>
            </a:extLst>
          </p:cNvPr>
          <p:cNvGraphicFramePr>
            <a:graphicFrameLocks noGrp="1"/>
          </p:cNvGraphicFramePr>
          <p:nvPr/>
        </p:nvGraphicFramePr>
        <p:xfrm>
          <a:off x="3948798" y="6360125"/>
          <a:ext cx="1234896" cy="457200"/>
        </p:xfrm>
        <a:graphic>
          <a:graphicData uri="http://schemas.openxmlformats.org/drawingml/2006/table">
            <a:tbl>
              <a:tblPr/>
              <a:tblGrid>
                <a:gridCol w="1234896">
                  <a:extLst>
                    <a:ext uri="{9D8B030D-6E8A-4147-A177-3AD203B41FA5}">
                      <a16:colId xmlns:a16="http://schemas.microsoft.com/office/drawing/2014/main" val="1729289734"/>
                    </a:ext>
                  </a:extLst>
                </a:gridCol>
              </a:tblGrid>
              <a:tr h="309605">
                <a:tc>
                  <a:txBody>
                    <a:bodyPr/>
                    <a:lstStyle/>
                    <a:p>
                      <a:pPr algn="ctr"/>
                      <a:r>
                        <a:rPr lang="en-US" altLang="zh-CN" sz="1200" dirty="0">
                          <a:solidFill>
                            <a:schemeClr val="tx1"/>
                          </a:solidFill>
                          <a:latin typeface="Times New Roman" panose="02020603050405020304" pitchFamily="18" charset="0"/>
                          <a:cs typeface="Times New Roman" panose="02020603050405020304" pitchFamily="18" charset="0"/>
                        </a:rPr>
                        <a:t>Outcome correction</a:t>
                      </a:r>
                      <a:endParaRPr lang="en-US" sz="1200" b="0" dirty="0">
                        <a:solidFill>
                          <a:schemeClr val="tx1"/>
                        </a:solidFill>
                        <a:latin typeface="Times New Roman" panose="02020603050405020304" pitchFamily="18" charset="0"/>
                        <a:cs typeface="Times New Roman" panose="02020603050405020304" pitchFamily="18" charset="0"/>
                      </a:endParaRPr>
                    </a:p>
                  </a:txBody>
                  <a:tcPr anchor="ctr">
                    <a:lnL>
                      <a:noFill/>
                    </a:lnL>
                    <a:lnR>
                      <a:noFill/>
                    </a:lnR>
                    <a:lnT>
                      <a:noFill/>
                    </a:lnT>
                    <a:lnB>
                      <a:noFill/>
                    </a:lnB>
                    <a:noFill/>
                  </a:tcPr>
                </a:tc>
                <a:extLst>
                  <a:ext uri="{0D108BD9-81ED-4DB2-BD59-A6C34878D82A}">
                    <a16:rowId xmlns:a16="http://schemas.microsoft.com/office/drawing/2014/main" val="2239148301"/>
                  </a:ext>
                </a:extLst>
              </a:tr>
            </a:tbl>
          </a:graphicData>
        </a:graphic>
      </p:graphicFrame>
      <p:sp>
        <p:nvSpPr>
          <p:cNvPr id="1058" name="文本框 1057">
            <a:extLst>
              <a:ext uri="{FF2B5EF4-FFF2-40B4-BE49-F238E27FC236}">
                <a16:creationId xmlns:a16="http://schemas.microsoft.com/office/drawing/2014/main" id="{D2B57FA1-A880-CD6A-C872-5BACD995E925}"/>
              </a:ext>
            </a:extLst>
          </p:cNvPr>
          <p:cNvSpPr txBox="1"/>
          <p:nvPr/>
        </p:nvSpPr>
        <p:spPr>
          <a:xfrm>
            <a:off x="-32801" y="2489712"/>
            <a:ext cx="5119677" cy="276999"/>
          </a:xfrm>
          <a:prstGeom prst="rect">
            <a:avLst/>
          </a:prstGeom>
          <a:noFill/>
        </p:spPr>
        <p:txBody>
          <a:bodyPr wrap="square" rtlCol="0">
            <a:spAutoFit/>
          </a:bodyPr>
          <a:lstStyle/>
          <a:p>
            <a:r>
              <a:rPr lang="en-US" altLang="zh-CN" sz="1200" b="1" dirty="0">
                <a:latin typeface="Times New Roman" panose="02020603050405020304" pitchFamily="18" charset="0"/>
                <a:cs typeface="Times New Roman" panose="02020603050405020304" pitchFamily="18" charset="0"/>
              </a:rPr>
              <a:t>b) Cue-activated dual prompt generation</a:t>
            </a:r>
          </a:p>
        </p:txBody>
      </p:sp>
      <p:sp>
        <p:nvSpPr>
          <p:cNvPr id="1062" name="文本框 1061">
            <a:extLst>
              <a:ext uri="{FF2B5EF4-FFF2-40B4-BE49-F238E27FC236}">
                <a16:creationId xmlns:a16="http://schemas.microsoft.com/office/drawing/2014/main" id="{34B0EACF-C758-C9FA-7554-0788202876BF}"/>
              </a:ext>
            </a:extLst>
          </p:cNvPr>
          <p:cNvSpPr txBox="1"/>
          <p:nvPr/>
        </p:nvSpPr>
        <p:spPr>
          <a:xfrm>
            <a:off x="6439167" y="-45442"/>
            <a:ext cx="4552106" cy="276999"/>
          </a:xfrm>
          <a:prstGeom prst="rect">
            <a:avLst/>
          </a:prstGeom>
          <a:noFill/>
        </p:spPr>
        <p:txBody>
          <a:bodyPr wrap="square" rtlCol="0">
            <a:spAutoFit/>
          </a:bodyPr>
          <a:lstStyle/>
          <a:p>
            <a:r>
              <a:rPr lang="en-US" altLang="zh-CN" sz="1200" b="1" dirty="0">
                <a:latin typeface="Times New Roman" panose="02020603050405020304" pitchFamily="18" charset="0"/>
                <a:cs typeface="Times New Roman" panose="02020603050405020304" pitchFamily="18" charset="0"/>
              </a:rPr>
              <a:t>c) Prompt-guided transferable dataset ownership verification</a:t>
            </a:r>
          </a:p>
        </p:txBody>
      </p:sp>
      <p:sp>
        <p:nvSpPr>
          <p:cNvPr id="1063" name="椭圆 1062">
            <a:extLst>
              <a:ext uri="{FF2B5EF4-FFF2-40B4-BE49-F238E27FC236}">
                <a16:creationId xmlns:a16="http://schemas.microsoft.com/office/drawing/2014/main" id="{C051DFFE-D73A-9C13-6E35-5520D2DA66AB}"/>
              </a:ext>
            </a:extLst>
          </p:cNvPr>
          <p:cNvSpPr/>
          <p:nvPr/>
        </p:nvSpPr>
        <p:spPr>
          <a:xfrm>
            <a:off x="6952049" y="2456722"/>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1064" name="椭圆 1063">
            <a:extLst>
              <a:ext uri="{FF2B5EF4-FFF2-40B4-BE49-F238E27FC236}">
                <a16:creationId xmlns:a16="http://schemas.microsoft.com/office/drawing/2014/main" id="{C1F20587-919B-29A5-784F-3407DCBB1A37}"/>
              </a:ext>
            </a:extLst>
          </p:cNvPr>
          <p:cNvSpPr/>
          <p:nvPr/>
        </p:nvSpPr>
        <p:spPr>
          <a:xfrm>
            <a:off x="7256849" y="2829983"/>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065" name="椭圆 1064">
            <a:extLst>
              <a:ext uri="{FF2B5EF4-FFF2-40B4-BE49-F238E27FC236}">
                <a16:creationId xmlns:a16="http://schemas.microsoft.com/office/drawing/2014/main" id="{1F089439-640D-5B3C-F115-79DB0576CCB5}"/>
              </a:ext>
            </a:extLst>
          </p:cNvPr>
          <p:cNvSpPr/>
          <p:nvPr/>
        </p:nvSpPr>
        <p:spPr>
          <a:xfrm>
            <a:off x="7310763" y="3267877"/>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1066" name="直接连接符 1065">
            <a:extLst>
              <a:ext uri="{FF2B5EF4-FFF2-40B4-BE49-F238E27FC236}">
                <a16:creationId xmlns:a16="http://schemas.microsoft.com/office/drawing/2014/main" id="{EE7D99EF-2B62-D801-3DFE-66067F5575F4}"/>
              </a:ext>
            </a:extLst>
          </p:cNvPr>
          <p:cNvCxnSpPr>
            <a:cxnSpLocks/>
            <a:stCxn id="1063" idx="3"/>
          </p:cNvCxnSpPr>
          <p:nvPr/>
        </p:nvCxnSpPr>
        <p:spPr>
          <a:xfrm flipH="1">
            <a:off x="6729402" y="2572576"/>
            <a:ext cx="241478" cy="237530"/>
          </a:xfrm>
          <a:prstGeom prst="line">
            <a:avLst/>
          </a:prstGeom>
        </p:spPr>
        <p:style>
          <a:lnRef idx="2">
            <a:schemeClr val="dk1"/>
          </a:lnRef>
          <a:fillRef idx="0">
            <a:schemeClr val="dk1"/>
          </a:fillRef>
          <a:effectRef idx="1">
            <a:schemeClr val="dk1"/>
          </a:effectRef>
          <a:fontRef idx="minor">
            <a:schemeClr val="tx1"/>
          </a:fontRef>
        </p:style>
      </p:cxnSp>
      <p:cxnSp>
        <p:nvCxnSpPr>
          <p:cNvPr id="1067" name="直接连接符 1066">
            <a:extLst>
              <a:ext uri="{FF2B5EF4-FFF2-40B4-BE49-F238E27FC236}">
                <a16:creationId xmlns:a16="http://schemas.microsoft.com/office/drawing/2014/main" id="{3DA6CBCA-19A7-45D6-3272-57BA00203BF6}"/>
              </a:ext>
            </a:extLst>
          </p:cNvPr>
          <p:cNvCxnSpPr>
            <a:cxnSpLocks/>
            <a:stCxn id="1063" idx="5"/>
            <a:endCxn id="1064" idx="1"/>
          </p:cNvCxnSpPr>
          <p:nvPr/>
        </p:nvCxnSpPr>
        <p:spPr>
          <a:xfrm>
            <a:off x="7061806" y="2572576"/>
            <a:ext cx="213874" cy="277284"/>
          </a:xfrm>
          <a:prstGeom prst="line">
            <a:avLst/>
          </a:prstGeom>
        </p:spPr>
        <p:style>
          <a:lnRef idx="2">
            <a:schemeClr val="dk1"/>
          </a:lnRef>
          <a:fillRef idx="0">
            <a:schemeClr val="dk1"/>
          </a:fillRef>
          <a:effectRef idx="1">
            <a:schemeClr val="dk1"/>
          </a:effectRef>
          <a:fontRef idx="minor">
            <a:schemeClr val="tx1"/>
          </a:fontRef>
        </p:style>
      </p:cxnSp>
      <p:cxnSp>
        <p:nvCxnSpPr>
          <p:cNvPr id="1068" name="直接连接符 1067">
            <a:extLst>
              <a:ext uri="{FF2B5EF4-FFF2-40B4-BE49-F238E27FC236}">
                <a16:creationId xmlns:a16="http://schemas.microsoft.com/office/drawing/2014/main" id="{C909EFA2-057E-1EEE-AEB8-8DDDFB6985FC}"/>
              </a:ext>
            </a:extLst>
          </p:cNvPr>
          <p:cNvCxnSpPr>
            <a:cxnSpLocks/>
          </p:cNvCxnSpPr>
          <p:nvPr/>
        </p:nvCxnSpPr>
        <p:spPr>
          <a:xfrm>
            <a:off x="6774865" y="2925960"/>
            <a:ext cx="131721" cy="292580"/>
          </a:xfrm>
          <a:prstGeom prst="line">
            <a:avLst/>
          </a:prstGeom>
        </p:spPr>
        <p:style>
          <a:lnRef idx="2">
            <a:schemeClr val="dk1"/>
          </a:lnRef>
          <a:fillRef idx="0">
            <a:schemeClr val="dk1"/>
          </a:fillRef>
          <a:effectRef idx="1">
            <a:schemeClr val="dk1"/>
          </a:effectRef>
          <a:fontRef idx="minor">
            <a:schemeClr val="tx1"/>
          </a:fontRef>
        </p:style>
      </p:cxnSp>
      <p:cxnSp>
        <p:nvCxnSpPr>
          <p:cNvPr id="1069" name="直接连接符 1068">
            <a:extLst>
              <a:ext uri="{FF2B5EF4-FFF2-40B4-BE49-F238E27FC236}">
                <a16:creationId xmlns:a16="http://schemas.microsoft.com/office/drawing/2014/main" id="{A753625D-E238-EB70-D482-5305120377F2}"/>
              </a:ext>
            </a:extLst>
          </p:cNvPr>
          <p:cNvCxnSpPr>
            <a:cxnSpLocks/>
            <a:stCxn id="1064" idx="3"/>
          </p:cNvCxnSpPr>
          <p:nvPr/>
        </p:nvCxnSpPr>
        <p:spPr>
          <a:xfrm flipH="1">
            <a:off x="6997512" y="2945837"/>
            <a:ext cx="278168" cy="272703"/>
          </a:xfrm>
          <a:prstGeom prst="line">
            <a:avLst/>
          </a:prstGeom>
        </p:spPr>
        <p:style>
          <a:lnRef idx="2">
            <a:schemeClr val="dk1"/>
          </a:lnRef>
          <a:fillRef idx="0">
            <a:schemeClr val="dk1"/>
          </a:fillRef>
          <a:effectRef idx="1">
            <a:schemeClr val="dk1"/>
          </a:effectRef>
          <a:fontRef idx="minor">
            <a:schemeClr val="tx1"/>
          </a:fontRef>
        </p:style>
      </p:cxnSp>
      <p:cxnSp>
        <p:nvCxnSpPr>
          <p:cNvPr id="1070" name="直接连接符 1069">
            <a:extLst>
              <a:ext uri="{FF2B5EF4-FFF2-40B4-BE49-F238E27FC236}">
                <a16:creationId xmlns:a16="http://schemas.microsoft.com/office/drawing/2014/main" id="{D0F5A3EE-62BD-BF96-667A-8562A35FF15C}"/>
              </a:ext>
            </a:extLst>
          </p:cNvPr>
          <p:cNvCxnSpPr>
            <a:cxnSpLocks/>
            <a:stCxn id="1079" idx="2"/>
            <a:endCxn id="1064" idx="7"/>
          </p:cNvCxnSpPr>
          <p:nvPr/>
        </p:nvCxnSpPr>
        <p:spPr>
          <a:xfrm flipH="1">
            <a:off x="7366606" y="2820305"/>
            <a:ext cx="247571" cy="29555"/>
          </a:xfrm>
          <a:prstGeom prst="line">
            <a:avLst/>
          </a:prstGeom>
        </p:spPr>
        <p:style>
          <a:lnRef idx="2">
            <a:schemeClr val="dk1"/>
          </a:lnRef>
          <a:fillRef idx="0">
            <a:schemeClr val="dk1"/>
          </a:fillRef>
          <a:effectRef idx="1">
            <a:schemeClr val="dk1"/>
          </a:effectRef>
          <a:fontRef idx="minor">
            <a:schemeClr val="tx1"/>
          </a:fontRef>
        </p:style>
      </p:cxnSp>
      <p:cxnSp>
        <p:nvCxnSpPr>
          <p:cNvPr id="1071" name="直接连接符 1070">
            <a:extLst>
              <a:ext uri="{FF2B5EF4-FFF2-40B4-BE49-F238E27FC236}">
                <a16:creationId xmlns:a16="http://schemas.microsoft.com/office/drawing/2014/main" id="{0C025217-D4E8-1CF7-2A54-54CEB3AD45FD}"/>
              </a:ext>
            </a:extLst>
          </p:cNvPr>
          <p:cNvCxnSpPr>
            <a:cxnSpLocks/>
            <a:stCxn id="1065" idx="0"/>
            <a:endCxn id="1064" idx="4"/>
          </p:cNvCxnSpPr>
          <p:nvPr/>
        </p:nvCxnSpPr>
        <p:spPr>
          <a:xfrm flipH="1" flipV="1">
            <a:off x="7321143" y="2965714"/>
            <a:ext cx="53914" cy="302163"/>
          </a:xfrm>
          <a:prstGeom prst="line">
            <a:avLst/>
          </a:prstGeom>
        </p:spPr>
        <p:style>
          <a:lnRef idx="2">
            <a:schemeClr val="dk1"/>
          </a:lnRef>
          <a:fillRef idx="0">
            <a:schemeClr val="dk1"/>
          </a:fillRef>
          <a:effectRef idx="1">
            <a:schemeClr val="dk1"/>
          </a:effectRef>
          <a:fontRef idx="minor">
            <a:schemeClr val="tx1"/>
          </a:fontRef>
        </p:style>
      </p:cxnSp>
      <p:cxnSp>
        <p:nvCxnSpPr>
          <p:cNvPr id="1072" name="直接连接符 1071">
            <a:extLst>
              <a:ext uri="{FF2B5EF4-FFF2-40B4-BE49-F238E27FC236}">
                <a16:creationId xmlns:a16="http://schemas.microsoft.com/office/drawing/2014/main" id="{35794F99-DF18-9E87-E981-7EAC2C26B470}"/>
              </a:ext>
            </a:extLst>
          </p:cNvPr>
          <p:cNvCxnSpPr>
            <a:cxnSpLocks/>
            <a:stCxn id="1078" idx="1"/>
            <a:endCxn id="1064" idx="5"/>
          </p:cNvCxnSpPr>
          <p:nvPr/>
        </p:nvCxnSpPr>
        <p:spPr>
          <a:xfrm flipH="1" flipV="1">
            <a:off x="7366606" y="2945837"/>
            <a:ext cx="341209" cy="144561"/>
          </a:xfrm>
          <a:prstGeom prst="line">
            <a:avLst/>
          </a:prstGeom>
        </p:spPr>
        <p:style>
          <a:lnRef idx="2">
            <a:schemeClr val="dk1"/>
          </a:lnRef>
          <a:fillRef idx="0">
            <a:schemeClr val="dk1"/>
          </a:fillRef>
          <a:effectRef idx="1">
            <a:schemeClr val="dk1"/>
          </a:effectRef>
          <a:fontRef idx="minor">
            <a:schemeClr val="tx1"/>
          </a:fontRef>
        </p:style>
      </p:cxnSp>
      <p:cxnSp>
        <p:nvCxnSpPr>
          <p:cNvPr id="1073" name="直接连接符 1072">
            <a:extLst>
              <a:ext uri="{FF2B5EF4-FFF2-40B4-BE49-F238E27FC236}">
                <a16:creationId xmlns:a16="http://schemas.microsoft.com/office/drawing/2014/main" id="{011536F8-70B1-AB34-E72B-BAA58BF8A2E6}"/>
              </a:ext>
            </a:extLst>
          </p:cNvPr>
          <p:cNvCxnSpPr>
            <a:cxnSpLocks/>
            <a:stCxn id="1079" idx="5"/>
            <a:endCxn id="1078" idx="0"/>
          </p:cNvCxnSpPr>
          <p:nvPr/>
        </p:nvCxnSpPr>
        <p:spPr>
          <a:xfrm>
            <a:off x="7723934" y="2868293"/>
            <a:ext cx="29344" cy="202228"/>
          </a:xfrm>
          <a:prstGeom prst="line">
            <a:avLst/>
          </a:prstGeom>
        </p:spPr>
        <p:style>
          <a:lnRef idx="2">
            <a:schemeClr val="dk1"/>
          </a:lnRef>
          <a:fillRef idx="0">
            <a:schemeClr val="dk1"/>
          </a:fillRef>
          <a:effectRef idx="1">
            <a:schemeClr val="dk1"/>
          </a:effectRef>
          <a:fontRef idx="minor">
            <a:schemeClr val="tx1"/>
          </a:fontRef>
        </p:style>
      </p:cxnSp>
      <p:cxnSp>
        <p:nvCxnSpPr>
          <p:cNvPr id="1074" name="直接连接符 1073">
            <a:extLst>
              <a:ext uri="{FF2B5EF4-FFF2-40B4-BE49-F238E27FC236}">
                <a16:creationId xmlns:a16="http://schemas.microsoft.com/office/drawing/2014/main" id="{354E7868-B5FD-DD8A-7389-CC184E609515}"/>
              </a:ext>
            </a:extLst>
          </p:cNvPr>
          <p:cNvCxnSpPr>
            <a:cxnSpLocks/>
            <a:stCxn id="1063" idx="4"/>
          </p:cNvCxnSpPr>
          <p:nvPr/>
        </p:nvCxnSpPr>
        <p:spPr>
          <a:xfrm flipH="1">
            <a:off x="6952049" y="2592453"/>
            <a:ext cx="64294" cy="606210"/>
          </a:xfrm>
          <a:prstGeom prst="line">
            <a:avLst/>
          </a:prstGeom>
        </p:spPr>
        <p:style>
          <a:lnRef idx="2">
            <a:schemeClr val="dk1"/>
          </a:lnRef>
          <a:fillRef idx="0">
            <a:schemeClr val="dk1"/>
          </a:fillRef>
          <a:effectRef idx="1">
            <a:schemeClr val="dk1"/>
          </a:effectRef>
          <a:fontRef idx="minor">
            <a:schemeClr val="tx1"/>
          </a:fontRef>
        </p:style>
      </p:cxnSp>
      <p:cxnSp>
        <p:nvCxnSpPr>
          <p:cNvPr id="1075" name="直接连接符 1074">
            <a:extLst>
              <a:ext uri="{FF2B5EF4-FFF2-40B4-BE49-F238E27FC236}">
                <a16:creationId xmlns:a16="http://schemas.microsoft.com/office/drawing/2014/main" id="{953316A0-F8F7-9CA9-DE64-AC6BDD11ECBB}"/>
              </a:ext>
            </a:extLst>
          </p:cNvPr>
          <p:cNvCxnSpPr>
            <a:cxnSpLocks/>
            <a:endCxn id="1065" idx="2"/>
          </p:cNvCxnSpPr>
          <p:nvPr/>
        </p:nvCxnSpPr>
        <p:spPr>
          <a:xfrm>
            <a:off x="6995793" y="3314387"/>
            <a:ext cx="314970" cy="21356"/>
          </a:xfrm>
          <a:prstGeom prst="line">
            <a:avLst/>
          </a:prstGeom>
        </p:spPr>
        <p:style>
          <a:lnRef idx="2">
            <a:schemeClr val="dk1"/>
          </a:lnRef>
          <a:fillRef idx="0">
            <a:schemeClr val="dk1"/>
          </a:fillRef>
          <a:effectRef idx="1">
            <a:schemeClr val="dk1"/>
          </a:effectRef>
          <a:fontRef idx="minor">
            <a:schemeClr val="tx1"/>
          </a:fontRef>
        </p:style>
      </p:cxnSp>
      <p:sp>
        <p:nvSpPr>
          <p:cNvPr id="1076" name="椭圆 1075">
            <a:extLst>
              <a:ext uri="{FF2B5EF4-FFF2-40B4-BE49-F238E27FC236}">
                <a16:creationId xmlns:a16="http://schemas.microsoft.com/office/drawing/2014/main" id="{CC9076E6-DB38-38CF-E1DF-D6313281DAB3}"/>
              </a:ext>
            </a:extLst>
          </p:cNvPr>
          <p:cNvSpPr/>
          <p:nvPr/>
        </p:nvSpPr>
        <p:spPr>
          <a:xfrm>
            <a:off x="6882511" y="3202134"/>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077" name="椭圆 1076">
            <a:extLst>
              <a:ext uri="{FF2B5EF4-FFF2-40B4-BE49-F238E27FC236}">
                <a16:creationId xmlns:a16="http://schemas.microsoft.com/office/drawing/2014/main" id="{59A6061D-2600-D902-E444-D1E963333ACC}"/>
              </a:ext>
            </a:extLst>
          </p:cNvPr>
          <p:cNvSpPr/>
          <p:nvPr/>
        </p:nvSpPr>
        <p:spPr>
          <a:xfrm>
            <a:off x="6692947" y="2793118"/>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1078" name="椭圆 1077">
            <a:extLst>
              <a:ext uri="{FF2B5EF4-FFF2-40B4-BE49-F238E27FC236}">
                <a16:creationId xmlns:a16="http://schemas.microsoft.com/office/drawing/2014/main" id="{CAF95E7F-6928-4E84-D5B8-290768409E20}"/>
              </a:ext>
            </a:extLst>
          </p:cNvPr>
          <p:cNvSpPr/>
          <p:nvPr/>
        </p:nvSpPr>
        <p:spPr>
          <a:xfrm>
            <a:off x="7688984" y="3070521"/>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079" name="椭圆 1078">
            <a:extLst>
              <a:ext uri="{FF2B5EF4-FFF2-40B4-BE49-F238E27FC236}">
                <a16:creationId xmlns:a16="http://schemas.microsoft.com/office/drawing/2014/main" id="{4EF0035D-3C6B-4CAE-7A27-A3F78970151F}"/>
              </a:ext>
            </a:extLst>
          </p:cNvPr>
          <p:cNvSpPr/>
          <p:nvPr/>
        </p:nvSpPr>
        <p:spPr>
          <a:xfrm>
            <a:off x="7614177" y="2752439"/>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080" name="文本框 1079">
            <a:extLst>
              <a:ext uri="{FF2B5EF4-FFF2-40B4-BE49-F238E27FC236}">
                <a16:creationId xmlns:a16="http://schemas.microsoft.com/office/drawing/2014/main" id="{ED409141-F091-4976-4B98-294A8C0478D1}"/>
              </a:ext>
            </a:extLst>
          </p:cNvPr>
          <p:cNvSpPr txBox="1"/>
          <p:nvPr/>
        </p:nvSpPr>
        <p:spPr>
          <a:xfrm>
            <a:off x="6879303" y="2357600"/>
            <a:ext cx="274434" cy="307777"/>
          </a:xfrm>
          <a:prstGeom prst="rect">
            <a:avLst/>
          </a:prstGeom>
          <a:noFill/>
        </p:spPr>
        <p:txBody>
          <a:bodyPr wrap="square" rtlCol="0">
            <a:spAutoFit/>
          </a:bodyPr>
          <a:lstStyle/>
          <a:p>
            <a:r>
              <a:rPr lang="en-US" altLang="zh-CN" sz="1400" b="1" dirty="0"/>
              <a:t>-</a:t>
            </a:r>
            <a:endParaRPr lang="zh-CN" altLang="en-US" sz="1400" b="1" dirty="0"/>
          </a:p>
        </p:txBody>
      </p:sp>
      <p:sp>
        <p:nvSpPr>
          <p:cNvPr id="1081" name="文本框 1080">
            <a:extLst>
              <a:ext uri="{FF2B5EF4-FFF2-40B4-BE49-F238E27FC236}">
                <a16:creationId xmlns:a16="http://schemas.microsoft.com/office/drawing/2014/main" id="{FACD5DEB-72DB-D933-4BC3-A3BAAC9F2066}"/>
              </a:ext>
            </a:extLst>
          </p:cNvPr>
          <p:cNvSpPr txBox="1"/>
          <p:nvPr/>
        </p:nvSpPr>
        <p:spPr>
          <a:xfrm>
            <a:off x="7177212" y="2744908"/>
            <a:ext cx="292068" cy="276999"/>
          </a:xfrm>
          <a:prstGeom prst="rect">
            <a:avLst/>
          </a:prstGeom>
          <a:noFill/>
        </p:spPr>
        <p:txBody>
          <a:bodyPr wrap="squar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cxnSp>
        <p:nvCxnSpPr>
          <p:cNvPr id="1119" name="直接连接符 1118">
            <a:extLst>
              <a:ext uri="{FF2B5EF4-FFF2-40B4-BE49-F238E27FC236}">
                <a16:creationId xmlns:a16="http://schemas.microsoft.com/office/drawing/2014/main" id="{90940ACD-1B1D-55D9-35C4-3996D8610B7C}"/>
              </a:ext>
            </a:extLst>
          </p:cNvPr>
          <p:cNvCxnSpPr>
            <a:cxnSpLocks/>
          </p:cNvCxnSpPr>
          <p:nvPr/>
        </p:nvCxnSpPr>
        <p:spPr>
          <a:xfrm flipH="1">
            <a:off x="7331878" y="2527351"/>
            <a:ext cx="34728" cy="311085"/>
          </a:xfrm>
          <a:prstGeom prst="line">
            <a:avLst/>
          </a:prstGeom>
        </p:spPr>
        <p:style>
          <a:lnRef idx="2">
            <a:schemeClr val="dk1"/>
          </a:lnRef>
          <a:fillRef idx="0">
            <a:schemeClr val="dk1"/>
          </a:fillRef>
          <a:effectRef idx="1">
            <a:schemeClr val="dk1"/>
          </a:effectRef>
          <a:fontRef idx="minor">
            <a:schemeClr val="tx1"/>
          </a:fontRef>
        </p:style>
      </p:cxnSp>
      <p:sp>
        <p:nvSpPr>
          <p:cNvPr id="1120" name="椭圆 1119">
            <a:extLst>
              <a:ext uri="{FF2B5EF4-FFF2-40B4-BE49-F238E27FC236}">
                <a16:creationId xmlns:a16="http://schemas.microsoft.com/office/drawing/2014/main" id="{C4D1ABE0-E87A-2F64-C19F-B40E5B56F885}"/>
              </a:ext>
            </a:extLst>
          </p:cNvPr>
          <p:cNvSpPr/>
          <p:nvPr/>
        </p:nvSpPr>
        <p:spPr>
          <a:xfrm>
            <a:off x="7309019" y="2438933"/>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1121" name="文本框 1120">
            <a:extLst>
              <a:ext uri="{FF2B5EF4-FFF2-40B4-BE49-F238E27FC236}">
                <a16:creationId xmlns:a16="http://schemas.microsoft.com/office/drawing/2014/main" id="{E32261A5-A958-C6CC-548F-61F39C5676CF}"/>
              </a:ext>
            </a:extLst>
          </p:cNvPr>
          <p:cNvSpPr txBox="1"/>
          <p:nvPr/>
        </p:nvSpPr>
        <p:spPr>
          <a:xfrm>
            <a:off x="6614561" y="2691570"/>
            <a:ext cx="274434" cy="307777"/>
          </a:xfrm>
          <a:prstGeom prst="rect">
            <a:avLst/>
          </a:prstGeom>
          <a:noFill/>
        </p:spPr>
        <p:txBody>
          <a:bodyPr wrap="square" rtlCol="0">
            <a:spAutoFit/>
          </a:bodyPr>
          <a:lstStyle/>
          <a:p>
            <a:r>
              <a:rPr lang="en-US" altLang="zh-CN" sz="1400" b="1" dirty="0"/>
              <a:t>-</a:t>
            </a:r>
            <a:endParaRPr lang="zh-CN" altLang="en-US" sz="1400" b="1" dirty="0"/>
          </a:p>
        </p:txBody>
      </p:sp>
      <p:sp>
        <p:nvSpPr>
          <p:cNvPr id="1122" name="文本框 1121">
            <a:extLst>
              <a:ext uri="{FF2B5EF4-FFF2-40B4-BE49-F238E27FC236}">
                <a16:creationId xmlns:a16="http://schemas.microsoft.com/office/drawing/2014/main" id="{BBD99BFB-5EFC-05F0-64C4-F24866245EF8}"/>
              </a:ext>
            </a:extLst>
          </p:cNvPr>
          <p:cNvSpPr txBox="1"/>
          <p:nvPr/>
        </p:nvSpPr>
        <p:spPr>
          <a:xfrm>
            <a:off x="7536312" y="2672123"/>
            <a:ext cx="292068" cy="276999"/>
          </a:xfrm>
          <a:prstGeom prst="rect">
            <a:avLst/>
          </a:prstGeom>
          <a:noFill/>
        </p:spPr>
        <p:txBody>
          <a:bodyPr wrap="squar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cxnSp>
        <p:nvCxnSpPr>
          <p:cNvPr id="1123" name="直接连接符 1122">
            <a:extLst>
              <a:ext uri="{FF2B5EF4-FFF2-40B4-BE49-F238E27FC236}">
                <a16:creationId xmlns:a16="http://schemas.microsoft.com/office/drawing/2014/main" id="{57546320-DB9D-02E1-444A-0BB9516CEDBC}"/>
              </a:ext>
            </a:extLst>
          </p:cNvPr>
          <p:cNvCxnSpPr>
            <a:cxnSpLocks/>
            <a:stCxn id="1127" idx="2"/>
            <a:endCxn id="1124" idx="6"/>
          </p:cNvCxnSpPr>
          <p:nvPr/>
        </p:nvCxnSpPr>
        <p:spPr>
          <a:xfrm flipH="1">
            <a:off x="7910802" y="2894732"/>
            <a:ext cx="87444" cy="7257"/>
          </a:xfrm>
          <a:prstGeom prst="line">
            <a:avLst/>
          </a:prstGeom>
          <a:ln w="19050">
            <a:solidFill>
              <a:srgbClr val="00B050"/>
            </a:solidFill>
          </a:ln>
        </p:spPr>
        <p:style>
          <a:lnRef idx="2">
            <a:schemeClr val="dk1"/>
          </a:lnRef>
          <a:fillRef idx="0">
            <a:schemeClr val="dk1"/>
          </a:fillRef>
          <a:effectRef idx="1">
            <a:schemeClr val="dk1"/>
          </a:effectRef>
          <a:fontRef idx="minor">
            <a:schemeClr val="tx1"/>
          </a:fontRef>
        </p:style>
      </p:cxnSp>
      <p:sp>
        <p:nvSpPr>
          <p:cNvPr id="1124" name="椭圆 1123">
            <a:extLst>
              <a:ext uri="{FF2B5EF4-FFF2-40B4-BE49-F238E27FC236}">
                <a16:creationId xmlns:a16="http://schemas.microsoft.com/office/drawing/2014/main" id="{6F17140D-6BDC-25A6-C855-AF436058A283}"/>
              </a:ext>
            </a:extLst>
          </p:cNvPr>
          <p:cNvSpPr/>
          <p:nvPr/>
        </p:nvSpPr>
        <p:spPr>
          <a:xfrm>
            <a:off x="7832830" y="2863003"/>
            <a:ext cx="77972" cy="77972"/>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25" name="直接连接符 1124">
            <a:extLst>
              <a:ext uri="{FF2B5EF4-FFF2-40B4-BE49-F238E27FC236}">
                <a16:creationId xmlns:a16="http://schemas.microsoft.com/office/drawing/2014/main" id="{72AD0ECD-7FA5-BD1D-58E2-CABBB8E9A59E}"/>
              </a:ext>
            </a:extLst>
          </p:cNvPr>
          <p:cNvCxnSpPr>
            <a:cxnSpLocks/>
            <a:stCxn id="1127" idx="0"/>
            <a:endCxn id="1126" idx="5"/>
          </p:cNvCxnSpPr>
          <p:nvPr/>
        </p:nvCxnSpPr>
        <p:spPr>
          <a:xfrm flipH="1" flipV="1">
            <a:off x="7949729" y="2791439"/>
            <a:ext cx="87503" cy="64307"/>
          </a:xfrm>
          <a:prstGeom prst="line">
            <a:avLst/>
          </a:prstGeom>
          <a:ln w="19050">
            <a:solidFill>
              <a:srgbClr val="00B050"/>
            </a:solidFill>
          </a:ln>
        </p:spPr>
        <p:style>
          <a:lnRef idx="2">
            <a:schemeClr val="dk1"/>
          </a:lnRef>
          <a:fillRef idx="0">
            <a:schemeClr val="dk1"/>
          </a:fillRef>
          <a:effectRef idx="1">
            <a:schemeClr val="dk1"/>
          </a:effectRef>
          <a:fontRef idx="minor">
            <a:schemeClr val="tx1"/>
          </a:fontRef>
        </p:style>
      </p:cxnSp>
      <p:sp>
        <p:nvSpPr>
          <p:cNvPr id="1126" name="椭圆 1125">
            <a:extLst>
              <a:ext uri="{FF2B5EF4-FFF2-40B4-BE49-F238E27FC236}">
                <a16:creationId xmlns:a16="http://schemas.microsoft.com/office/drawing/2014/main" id="{90FAAB20-47EB-0805-6E07-620C6EB87873}"/>
              </a:ext>
            </a:extLst>
          </p:cNvPr>
          <p:cNvSpPr/>
          <p:nvPr/>
        </p:nvSpPr>
        <p:spPr>
          <a:xfrm>
            <a:off x="7883176" y="2724886"/>
            <a:ext cx="77972" cy="77972"/>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7" name="椭圆 1126">
            <a:extLst>
              <a:ext uri="{FF2B5EF4-FFF2-40B4-BE49-F238E27FC236}">
                <a16:creationId xmlns:a16="http://schemas.microsoft.com/office/drawing/2014/main" id="{AD132E64-5A24-BBB4-9B71-273771D3EFF2}"/>
              </a:ext>
            </a:extLst>
          </p:cNvPr>
          <p:cNvSpPr/>
          <p:nvPr/>
        </p:nvSpPr>
        <p:spPr>
          <a:xfrm>
            <a:off x="7998246" y="2855746"/>
            <a:ext cx="77972" cy="77972"/>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28" name="直接连接符 1127">
            <a:extLst>
              <a:ext uri="{FF2B5EF4-FFF2-40B4-BE49-F238E27FC236}">
                <a16:creationId xmlns:a16="http://schemas.microsoft.com/office/drawing/2014/main" id="{EE795C27-0D15-29CA-91A3-04FF0801ECC3}"/>
              </a:ext>
            </a:extLst>
          </p:cNvPr>
          <p:cNvCxnSpPr>
            <a:cxnSpLocks/>
            <a:stCxn id="1124" idx="4"/>
            <a:endCxn id="1078" idx="7"/>
          </p:cNvCxnSpPr>
          <p:nvPr/>
        </p:nvCxnSpPr>
        <p:spPr>
          <a:xfrm flipH="1">
            <a:off x="7798741" y="2940975"/>
            <a:ext cx="73075" cy="149423"/>
          </a:xfrm>
          <a:prstGeom prst="line">
            <a:avLst/>
          </a:prstGeom>
          <a:ln w="19050">
            <a:solidFill>
              <a:srgbClr val="00B050"/>
            </a:solidFill>
          </a:ln>
        </p:spPr>
        <p:style>
          <a:lnRef idx="2">
            <a:schemeClr val="dk1"/>
          </a:lnRef>
          <a:fillRef idx="0">
            <a:schemeClr val="dk1"/>
          </a:fillRef>
          <a:effectRef idx="1">
            <a:schemeClr val="dk1"/>
          </a:effectRef>
          <a:fontRef idx="minor">
            <a:schemeClr val="tx1"/>
          </a:fontRef>
        </p:style>
      </p:cxnSp>
      <p:cxnSp>
        <p:nvCxnSpPr>
          <p:cNvPr id="1129" name="直接连接符 1128">
            <a:extLst>
              <a:ext uri="{FF2B5EF4-FFF2-40B4-BE49-F238E27FC236}">
                <a16:creationId xmlns:a16="http://schemas.microsoft.com/office/drawing/2014/main" id="{2822E467-EB99-8B3F-35AF-70A71CF4BCD8}"/>
              </a:ext>
            </a:extLst>
          </p:cNvPr>
          <p:cNvCxnSpPr>
            <a:cxnSpLocks/>
            <a:stCxn id="1126" idx="2"/>
            <a:endCxn id="1079" idx="7"/>
          </p:cNvCxnSpPr>
          <p:nvPr/>
        </p:nvCxnSpPr>
        <p:spPr>
          <a:xfrm flipH="1">
            <a:off x="7723934" y="2763872"/>
            <a:ext cx="159242" cy="8444"/>
          </a:xfrm>
          <a:prstGeom prst="line">
            <a:avLst/>
          </a:prstGeom>
          <a:ln w="19050">
            <a:solidFill>
              <a:srgbClr val="00B050"/>
            </a:solidFill>
          </a:ln>
        </p:spPr>
        <p:style>
          <a:lnRef idx="2">
            <a:schemeClr val="dk1"/>
          </a:lnRef>
          <a:fillRef idx="0">
            <a:schemeClr val="dk1"/>
          </a:fillRef>
          <a:effectRef idx="1">
            <a:schemeClr val="dk1"/>
          </a:effectRef>
          <a:fontRef idx="minor">
            <a:schemeClr val="tx1"/>
          </a:fontRef>
        </p:style>
      </p:cxnSp>
      <p:sp>
        <p:nvSpPr>
          <p:cNvPr id="1130" name="椭圆 1129">
            <a:extLst>
              <a:ext uri="{FF2B5EF4-FFF2-40B4-BE49-F238E27FC236}">
                <a16:creationId xmlns:a16="http://schemas.microsoft.com/office/drawing/2014/main" id="{6F4FD18C-64A1-EAFA-68B3-851BE85A120E}"/>
              </a:ext>
            </a:extLst>
          </p:cNvPr>
          <p:cNvSpPr/>
          <p:nvPr/>
        </p:nvSpPr>
        <p:spPr>
          <a:xfrm>
            <a:off x="7965979" y="3066259"/>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cxnSp>
        <p:nvCxnSpPr>
          <p:cNvPr id="1131" name="直接连接符 1130">
            <a:extLst>
              <a:ext uri="{FF2B5EF4-FFF2-40B4-BE49-F238E27FC236}">
                <a16:creationId xmlns:a16="http://schemas.microsoft.com/office/drawing/2014/main" id="{68865CB0-9FE8-9FBB-48FE-DCC3136D5627}"/>
              </a:ext>
            </a:extLst>
          </p:cNvPr>
          <p:cNvCxnSpPr>
            <a:cxnSpLocks/>
            <a:stCxn id="1127" idx="4"/>
            <a:endCxn id="1130" idx="0"/>
          </p:cNvCxnSpPr>
          <p:nvPr/>
        </p:nvCxnSpPr>
        <p:spPr>
          <a:xfrm flipH="1">
            <a:off x="8030273" y="2933718"/>
            <a:ext cx="6959" cy="132541"/>
          </a:xfrm>
          <a:prstGeom prst="line">
            <a:avLst/>
          </a:prstGeom>
          <a:ln w="19050">
            <a:solidFill>
              <a:srgbClr val="00B050"/>
            </a:solidFill>
          </a:ln>
        </p:spPr>
        <p:style>
          <a:lnRef idx="2">
            <a:schemeClr val="dk1"/>
          </a:lnRef>
          <a:fillRef idx="0">
            <a:schemeClr val="dk1"/>
          </a:fillRef>
          <a:effectRef idx="1">
            <a:schemeClr val="dk1"/>
          </a:effectRef>
          <a:fontRef idx="minor">
            <a:schemeClr val="tx1"/>
          </a:fontRef>
        </p:style>
      </p:cxnSp>
      <p:sp>
        <p:nvSpPr>
          <p:cNvPr id="1132" name="文本框 1131">
            <a:extLst>
              <a:ext uri="{FF2B5EF4-FFF2-40B4-BE49-F238E27FC236}">
                <a16:creationId xmlns:a16="http://schemas.microsoft.com/office/drawing/2014/main" id="{E97624C2-4C66-D865-A765-7D4471CA43A6}"/>
              </a:ext>
            </a:extLst>
          </p:cNvPr>
          <p:cNvSpPr txBox="1"/>
          <p:nvPr/>
        </p:nvSpPr>
        <p:spPr>
          <a:xfrm>
            <a:off x="7629165" y="3015175"/>
            <a:ext cx="242374" cy="246221"/>
          </a:xfrm>
          <a:prstGeom prst="rect">
            <a:avLst/>
          </a:prstGeom>
          <a:noFill/>
        </p:spPr>
        <p:txBody>
          <a:bodyPr wrap="square" rtlCol="0">
            <a:spAutoFit/>
          </a:bodyPr>
          <a:lstStyle/>
          <a:p>
            <a:r>
              <a:rPr lang="en-US" altLang="zh-CN" sz="1000" dirty="0">
                <a:latin typeface="Times New Roman" panose="02020603050405020304" pitchFamily="18" charset="0"/>
                <a:cs typeface="Times New Roman" panose="02020603050405020304" pitchFamily="18" charset="0"/>
              </a:rPr>
              <a:t>?</a:t>
            </a:r>
            <a:endParaRPr lang="zh-CN" altLang="en-US" sz="1000" dirty="0">
              <a:latin typeface="Times New Roman" panose="02020603050405020304" pitchFamily="18" charset="0"/>
              <a:cs typeface="Times New Roman" panose="02020603050405020304" pitchFamily="18" charset="0"/>
            </a:endParaRPr>
          </a:p>
        </p:txBody>
      </p:sp>
      <p:cxnSp>
        <p:nvCxnSpPr>
          <p:cNvPr id="1133" name="直接连接符 1132">
            <a:extLst>
              <a:ext uri="{FF2B5EF4-FFF2-40B4-BE49-F238E27FC236}">
                <a16:creationId xmlns:a16="http://schemas.microsoft.com/office/drawing/2014/main" id="{6F57B662-0302-D2A7-87A6-1A669CF3C5F5}"/>
              </a:ext>
            </a:extLst>
          </p:cNvPr>
          <p:cNvCxnSpPr>
            <a:cxnSpLocks/>
            <a:stCxn id="1130" idx="2"/>
            <a:endCxn id="1078" idx="5"/>
          </p:cNvCxnSpPr>
          <p:nvPr/>
        </p:nvCxnSpPr>
        <p:spPr>
          <a:xfrm flipH="1">
            <a:off x="7798741" y="3134125"/>
            <a:ext cx="167238" cy="52250"/>
          </a:xfrm>
          <a:prstGeom prst="line">
            <a:avLst/>
          </a:prstGeom>
        </p:spPr>
        <p:style>
          <a:lnRef idx="2">
            <a:schemeClr val="dk1"/>
          </a:lnRef>
          <a:fillRef idx="0">
            <a:schemeClr val="dk1"/>
          </a:fillRef>
          <a:effectRef idx="1">
            <a:schemeClr val="dk1"/>
          </a:effectRef>
          <a:fontRef idx="minor">
            <a:schemeClr val="tx1"/>
          </a:fontRef>
        </p:style>
      </p:cxnSp>
      <p:sp>
        <p:nvSpPr>
          <p:cNvPr id="1134" name="文本框 1133">
            <a:extLst>
              <a:ext uri="{FF2B5EF4-FFF2-40B4-BE49-F238E27FC236}">
                <a16:creationId xmlns:a16="http://schemas.microsoft.com/office/drawing/2014/main" id="{827BAA93-67E8-8088-1F70-87B13FAAEE30}"/>
              </a:ext>
            </a:extLst>
          </p:cNvPr>
          <p:cNvSpPr txBox="1"/>
          <p:nvPr/>
        </p:nvSpPr>
        <p:spPr>
          <a:xfrm>
            <a:off x="7481798" y="3117531"/>
            <a:ext cx="489278" cy="276999"/>
          </a:xfrm>
          <a:prstGeom prst="rect">
            <a:avLst/>
          </a:prstGeom>
          <a:noFill/>
        </p:spPr>
        <p:txBody>
          <a:bodyPr wrap="square" rtlCol="0">
            <a:spAutoFit/>
          </a:bodyPr>
          <a:lstStyle/>
          <a:p>
            <a:pPr algn="ctr"/>
            <a:r>
              <a:rPr lang="en-US" altLang="zh-CN" sz="1200" dirty="0">
                <a:latin typeface="Times New Roman" panose="02020603050405020304" pitchFamily="18" charset="0"/>
                <a:cs typeface="Times New Roman" panose="02020603050405020304" pitchFamily="18" charset="0"/>
              </a:rPr>
              <a:t>Hard</a:t>
            </a:r>
            <a:endParaRPr lang="zh-CN" altLang="en-US" sz="1200" dirty="0">
              <a:latin typeface="Times New Roman" panose="02020603050405020304" pitchFamily="18" charset="0"/>
              <a:cs typeface="Times New Roman" panose="02020603050405020304" pitchFamily="18" charset="0"/>
            </a:endParaRPr>
          </a:p>
        </p:txBody>
      </p:sp>
      <p:sp>
        <p:nvSpPr>
          <p:cNvPr id="1135" name="椭圆 1134">
            <a:extLst>
              <a:ext uri="{FF2B5EF4-FFF2-40B4-BE49-F238E27FC236}">
                <a16:creationId xmlns:a16="http://schemas.microsoft.com/office/drawing/2014/main" id="{17EC984F-B359-7396-77FE-B5CECED53369}"/>
              </a:ext>
            </a:extLst>
          </p:cNvPr>
          <p:cNvSpPr/>
          <p:nvPr/>
        </p:nvSpPr>
        <p:spPr>
          <a:xfrm>
            <a:off x="7430805" y="2638361"/>
            <a:ext cx="781104" cy="763257"/>
          </a:xfrm>
          <a:prstGeom prst="ellipse">
            <a:avLst/>
          </a:prstGeom>
          <a:noFill/>
          <a:ln>
            <a:solidFill>
              <a:srgbClr val="00B05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6" name="文本框 1135">
            <a:extLst>
              <a:ext uri="{FF2B5EF4-FFF2-40B4-BE49-F238E27FC236}">
                <a16:creationId xmlns:a16="http://schemas.microsoft.com/office/drawing/2014/main" id="{5558F684-E3A8-AF7C-BFDE-5E3BF7452F09}"/>
              </a:ext>
            </a:extLst>
          </p:cNvPr>
          <p:cNvSpPr txBox="1"/>
          <p:nvPr/>
        </p:nvSpPr>
        <p:spPr>
          <a:xfrm>
            <a:off x="6810553" y="3098871"/>
            <a:ext cx="274434" cy="307777"/>
          </a:xfrm>
          <a:prstGeom prst="rect">
            <a:avLst/>
          </a:prstGeom>
          <a:noFill/>
        </p:spPr>
        <p:txBody>
          <a:bodyPr wrap="square" rtlCol="0">
            <a:spAutoFit/>
          </a:bodyPr>
          <a:lstStyle/>
          <a:p>
            <a:r>
              <a:rPr lang="en-US" altLang="zh-CN" sz="1400" b="1" dirty="0"/>
              <a:t>-</a:t>
            </a:r>
            <a:endParaRPr lang="zh-CN" altLang="en-US" sz="1400" b="1" dirty="0"/>
          </a:p>
        </p:txBody>
      </p:sp>
      <p:sp>
        <p:nvSpPr>
          <p:cNvPr id="1137" name="矩形 1136">
            <a:extLst>
              <a:ext uri="{FF2B5EF4-FFF2-40B4-BE49-F238E27FC236}">
                <a16:creationId xmlns:a16="http://schemas.microsoft.com/office/drawing/2014/main" id="{6DF1EBA6-8D6F-70F1-7979-B067FDA8BD25}"/>
              </a:ext>
            </a:extLst>
          </p:cNvPr>
          <p:cNvSpPr/>
          <p:nvPr/>
        </p:nvSpPr>
        <p:spPr>
          <a:xfrm>
            <a:off x="6673554" y="2400053"/>
            <a:ext cx="1557030" cy="1079322"/>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8" name="文本框 1137">
            <a:extLst>
              <a:ext uri="{FF2B5EF4-FFF2-40B4-BE49-F238E27FC236}">
                <a16:creationId xmlns:a16="http://schemas.microsoft.com/office/drawing/2014/main" id="{A02F72D2-FB7C-F08E-6A0E-47431524D228}"/>
              </a:ext>
            </a:extLst>
          </p:cNvPr>
          <p:cNvSpPr txBox="1"/>
          <p:nvPr/>
        </p:nvSpPr>
        <p:spPr>
          <a:xfrm>
            <a:off x="6597039" y="3509216"/>
            <a:ext cx="1844011" cy="276999"/>
          </a:xfrm>
          <a:prstGeom prst="rect">
            <a:avLst/>
          </a:prstGeom>
          <a:noFill/>
        </p:spPr>
        <p:txBody>
          <a:bodyPr wrap="square">
            <a:spAutoFit/>
          </a:bodyPr>
          <a:lstStyle/>
          <a:p>
            <a:r>
              <a:rPr lang="en-US" altLang="zh-CN" sz="1200" i="0" dirty="0">
                <a:solidFill>
                  <a:srgbClr val="2C2C36"/>
                </a:solidFill>
                <a:effectLst/>
                <a:latin typeface="Times New Roman" panose="02020603050405020304" pitchFamily="18" charset="0"/>
                <a:cs typeface="Times New Roman" panose="02020603050405020304" pitchFamily="18" charset="0"/>
              </a:rPr>
              <a:t>Harmless </a:t>
            </a:r>
            <a:r>
              <a:rPr lang="en-US" altLang="zh-CN" sz="1200" dirty="0">
                <a:solidFill>
                  <a:srgbClr val="2C2C36"/>
                </a:solidFill>
                <a:latin typeface="Times New Roman" panose="02020603050405020304" pitchFamily="18" charset="0"/>
                <a:cs typeface="Times New Roman" panose="02020603050405020304" pitchFamily="18" charset="0"/>
              </a:rPr>
              <a:t>p</a:t>
            </a:r>
            <a:r>
              <a:rPr lang="en-US" altLang="zh-CN" sz="1200" i="0" dirty="0">
                <a:solidFill>
                  <a:srgbClr val="2C2C36"/>
                </a:solidFill>
                <a:effectLst/>
                <a:latin typeface="Times New Roman" panose="02020603050405020304" pitchFamily="18" charset="0"/>
                <a:cs typeface="Times New Roman" panose="02020603050405020304" pitchFamily="18" charset="0"/>
              </a:rPr>
              <a:t>erturbed </a:t>
            </a:r>
            <a:r>
              <a:rPr lang="en-US" altLang="zh-CN" sz="1200" dirty="0">
                <a:latin typeface="Times New Roman" panose="02020603050405020304" pitchFamily="18" charset="0"/>
                <a:cs typeface="Times New Roman" panose="02020603050405020304" pitchFamily="18" charset="0"/>
              </a:rPr>
              <a:t>graph</a:t>
            </a:r>
            <a:endParaRPr lang="zh-CN" altLang="en-US" sz="1200" dirty="0">
              <a:latin typeface="Times New Roman" panose="02020603050405020304" pitchFamily="18" charset="0"/>
              <a:cs typeface="Times New Roman" panose="02020603050405020304" pitchFamily="18" charset="0"/>
            </a:endParaRPr>
          </a:p>
        </p:txBody>
      </p:sp>
      <p:sp>
        <p:nvSpPr>
          <p:cNvPr id="1140" name="文本框 1139">
            <a:extLst>
              <a:ext uri="{FF2B5EF4-FFF2-40B4-BE49-F238E27FC236}">
                <a16:creationId xmlns:a16="http://schemas.microsoft.com/office/drawing/2014/main" id="{E01C99FA-9899-84E2-9239-928CCDDD6FB0}"/>
              </a:ext>
            </a:extLst>
          </p:cNvPr>
          <p:cNvSpPr txBox="1"/>
          <p:nvPr/>
        </p:nvSpPr>
        <p:spPr>
          <a:xfrm>
            <a:off x="6699554" y="603989"/>
            <a:ext cx="1909371" cy="461665"/>
          </a:xfrm>
          <a:prstGeom prst="rect">
            <a:avLst/>
          </a:prstGeom>
          <a:noFill/>
        </p:spPr>
        <p:txBody>
          <a:bodyPr wrap="square">
            <a:spAutoFit/>
          </a:bodyPr>
          <a:lstStyle/>
          <a:p>
            <a:pPr algn="ctr"/>
            <a:r>
              <a:rPr lang="en-US" altLang="zh-CN" sz="1200" dirty="0">
                <a:solidFill>
                  <a:srgbClr val="2C2C36"/>
                </a:solidFill>
                <a:latin typeface="Times New Roman" panose="02020603050405020304" pitchFamily="18" charset="0"/>
                <a:cs typeface="Times New Roman" panose="02020603050405020304" pitchFamily="18" charset="0"/>
              </a:rPr>
              <a:t>Ownership verification via decision </a:t>
            </a:r>
            <a:r>
              <a:rPr lang="en-US" altLang="zh-CN" sz="1200" dirty="0">
                <a:latin typeface="Times New Roman" panose="02020603050405020304" pitchFamily="18" charset="0"/>
                <a:cs typeface="Times New Roman" panose="02020603050405020304" pitchFamily="18" charset="0"/>
              </a:rPr>
              <a:t>consistency</a:t>
            </a:r>
            <a:endParaRPr lang="zh-CN" altLang="en-US" sz="1200" dirty="0">
              <a:latin typeface="Times New Roman" panose="02020603050405020304" pitchFamily="18" charset="0"/>
              <a:cs typeface="Times New Roman" panose="02020603050405020304" pitchFamily="18" charset="0"/>
            </a:endParaRPr>
          </a:p>
        </p:txBody>
      </p:sp>
      <p:cxnSp>
        <p:nvCxnSpPr>
          <p:cNvPr id="1141" name="直接箭头连接符 1140">
            <a:extLst>
              <a:ext uri="{FF2B5EF4-FFF2-40B4-BE49-F238E27FC236}">
                <a16:creationId xmlns:a16="http://schemas.microsoft.com/office/drawing/2014/main" id="{49BBA20B-560E-A6D4-CDF4-A645AD4E4A6B}"/>
              </a:ext>
            </a:extLst>
          </p:cNvPr>
          <p:cNvCxnSpPr>
            <a:cxnSpLocks/>
          </p:cNvCxnSpPr>
          <p:nvPr/>
        </p:nvCxnSpPr>
        <p:spPr>
          <a:xfrm>
            <a:off x="8581186" y="872395"/>
            <a:ext cx="40985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143" name="文本框 1142">
            <a:extLst>
              <a:ext uri="{FF2B5EF4-FFF2-40B4-BE49-F238E27FC236}">
                <a16:creationId xmlns:a16="http://schemas.microsoft.com/office/drawing/2014/main" id="{C5C0CAE6-92C6-6C32-1062-131D27F308E0}"/>
              </a:ext>
            </a:extLst>
          </p:cNvPr>
          <p:cNvSpPr txBox="1"/>
          <p:nvPr/>
        </p:nvSpPr>
        <p:spPr>
          <a:xfrm>
            <a:off x="9168932" y="603129"/>
            <a:ext cx="1938327" cy="461665"/>
          </a:xfrm>
          <a:prstGeom prst="rect">
            <a:avLst/>
          </a:prstGeom>
          <a:noFill/>
        </p:spPr>
        <p:txBody>
          <a:bodyPr wrap="square">
            <a:spAutoFit/>
          </a:bodyPr>
          <a:lstStyle/>
          <a:p>
            <a:pPr algn="ctr"/>
            <a:r>
              <a:rPr lang="en-US" altLang="zh-CN" sz="1200" dirty="0">
                <a:latin typeface="Times New Roman" panose="02020603050405020304" pitchFamily="18" charset="0"/>
                <a:cs typeface="Times New Roman" panose="02020603050405020304" pitchFamily="18" charset="0"/>
              </a:rPr>
              <a:t>B</a:t>
            </a:r>
            <a:r>
              <a:rPr lang="en-US" altLang="zh-CN" sz="1200" i="0" dirty="0">
                <a:effectLst/>
                <a:latin typeface="Times New Roman" panose="02020603050405020304" pitchFamily="18" charset="0"/>
                <a:cs typeface="Times New Roman" panose="02020603050405020304" pitchFamily="18" charset="0"/>
              </a:rPr>
              <a:t>oth models yield identical class predictions</a:t>
            </a:r>
            <a:endParaRPr lang="zh-CN" altLang="en-US" sz="1200" dirty="0">
              <a:latin typeface="Times New Roman" panose="02020603050405020304" pitchFamily="18" charset="0"/>
              <a:cs typeface="Times New Roman" panose="02020603050405020304" pitchFamily="18" charset="0"/>
            </a:endParaRPr>
          </a:p>
        </p:txBody>
      </p:sp>
      <p:sp>
        <p:nvSpPr>
          <p:cNvPr id="1147" name="文本框 1146">
            <a:extLst>
              <a:ext uri="{FF2B5EF4-FFF2-40B4-BE49-F238E27FC236}">
                <a16:creationId xmlns:a16="http://schemas.microsoft.com/office/drawing/2014/main" id="{C258CA85-C583-6332-B696-2C6DC8E71B14}"/>
              </a:ext>
            </a:extLst>
          </p:cNvPr>
          <p:cNvSpPr txBox="1"/>
          <p:nvPr/>
        </p:nvSpPr>
        <p:spPr>
          <a:xfrm>
            <a:off x="6742505" y="1252868"/>
            <a:ext cx="1836249" cy="461665"/>
          </a:xfrm>
          <a:prstGeom prst="rect">
            <a:avLst/>
          </a:prstGeom>
          <a:noFill/>
        </p:spPr>
        <p:txBody>
          <a:bodyPr wrap="square">
            <a:spAutoFit/>
          </a:bodyPr>
          <a:lstStyle/>
          <a:p>
            <a:pPr algn="ctr"/>
            <a:r>
              <a:rPr lang="en-US" altLang="zh-CN" sz="1200" dirty="0">
                <a:latin typeface="Times New Roman" panose="02020603050405020304" pitchFamily="18" charset="0"/>
                <a:cs typeface="Times New Roman" panose="02020603050405020304" pitchFamily="18" charset="0"/>
              </a:rPr>
              <a:t>Ownership verification via distribution alignment</a:t>
            </a:r>
            <a:endParaRPr lang="zh-CN" altLang="en-US" sz="1200" dirty="0">
              <a:latin typeface="Times New Roman" panose="02020603050405020304" pitchFamily="18" charset="0"/>
              <a:cs typeface="Times New Roman" panose="02020603050405020304" pitchFamily="18" charset="0"/>
            </a:endParaRPr>
          </a:p>
        </p:txBody>
      </p:sp>
      <p:cxnSp>
        <p:nvCxnSpPr>
          <p:cNvPr id="1148" name="直接箭头连接符 1147">
            <a:extLst>
              <a:ext uri="{FF2B5EF4-FFF2-40B4-BE49-F238E27FC236}">
                <a16:creationId xmlns:a16="http://schemas.microsoft.com/office/drawing/2014/main" id="{67EF1135-1609-4D51-A7F6-78D585A70C22}"/>
              </a:ext>
            </a:extLst>
          </p:cNvPr>
          <p:cNvCxnSpPr>
            <a:cxnSpLocks/>
          </p:cNvCxnSpPr>
          <p:nvPr/>
        </p:nvCxnSpPr>
        <p:spPr>
          <a:xfrm>
            <a:off x="8617929" y="1517627"/>
            <a:ext cx="40985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150" name="文本框 1149">
            <a:extLst>
              <a:ext uri="{FF2B5EF4-FFF2-40B4-BE49-F238E27FC236}">
                <a16:creationId xmlns:a16="http://schemas.microsoft.com/office/drawing/2014/main" id="{5CACA25F-20D2-1F7A-DFC2-157F00B11848}"/>
              </a:ext>
            </a:extLst>
          </p:cNvPr>
          <p:cNvSpPr txBox="1"/>
          <p:nvPr/>
        </p:nvSpPr>
        <p:spPr>
          <a:xfrm>
            <a:off x="9072737" y="1249470"/>
            <a:ext cx="2162640" cy="461665"/>
          </a:xfrm>
          <a:prstGeom prst="rect">
            <a:avLst/>
          </a:prstGeom>
          <a:noFill/>
        </p:spPr>
        <p:txBody>
          <a:bodyPr wrap="square">
            <a:spAutoFit/>
          </a:bodyPr>
          <a:lstStyle/>
          <a:p>
            <a:pPr algn="ctr"/>
            <a:r>
              <a:rPr lang="en-US" altLang="zh-CN" sz="1200" dirty="0">
                <a:latin typeface="Times New Roman" panose="02020603050405020304" pitchFamily="18" charset="0"/>
                <a:cs typeface="Times New Roman" panose="02020603050405020304" pitchFamily="18" charset="0"/>
              </a:rPr>
              <a:t>Both models exhibit similar probability distributions</a:t>
            </a:r>
            <a:endParaRPr lang="zh-CN" altLang="en-US" sz="1200" dirty="0">
              <a:solidFill>
                <a:srgbClr val="FF0000"/>
              </a:solidFill>
              <a:latin typeface="Times New Roman" panose="02020603050405020304" pitchFamily="18" charset="0"/>
              <a:cs typeface="Times New Roman" panose="02020603050405020304" pitchFamily="18" charset="0"/>
            </a:endParaRPr>
          </a:p>
        </p:txBody>
      </p:sp>
      <p:sp>
        <p:nvSpPr>
          <p:cNvPr id="322" name="文本框 321">
            <a:extLst>
              <a:ext uri="{FF2B5EF4-FFF2-40B4-BE49-F238E27FC236}">
                <a16:creationId xmlns:a16="http://schemas.microsoft.com/office/drawing/2014/main" id="{8095FDE5-32E7-5CC2-DD32-4988D8AA9827}"/>
              </a:ext>
            </a:extLst>
          </p:cNvPr>
          <p:cNvSpPr txBox="1"/>
          <p:nvPr/>
        </p:nvSpPr>
        <p:spPr>
          <a:xfrm>
            <a:off x="6578158" y="381154"/>
            <a:ext cx="2439197" cy="276999"/>
          </a:xfrm>
          <a:prstGeom prst="rect">
            <a:avLst/>
          </a:prstGeom>
          <a:noFill/>
        </p:spPr>
        <p:txBody>
          <a:bodyPr wrap="square">
            <a:spAutoFit/>
          </a:bodyPr>
          <a:lstStyle/>
          <a:p>
            <a:pPr algn="l"/>
            <a:r>
              <a:rPr lang="en-US" altLang="zh-CN" sz="1200" i="0" dirty="0">
                <a:effectLst/>
                <a:latin typeface="Times New Roman" panose="02020603050405020304" pitchFamily="18" charset="0"/>
                <a:cs typeface="Times New Roman" panose="02020603050405020304" pitchFamily="18" charset="0"/>
              </a:rPr>
              <a:t>1) Behavioral consistency inspection</a:t>
            </a:r>
            <a:endParaRPr lang="en-US" altLang="zh-CN" sz="1200" i="0" dirty="0">
              <a:solidFill>
                <a:srgbClr val="FF0000"/>
              </a:solidFill>
              <a:effectLst/>
              <a:latin typeface="Times New Roman" panose="02020603050405020304" pitchFamily="18" charset="0"/>
              <a:cs typeface="Times New Roman" panose="02020603050405020304" pitchFamily="18" charset="0"/>
            </a:endParaRPr>
          </a:p>
        </p:txBody>
      </p:sp>
      <p:sp>
        <p:nvSpPr>
          <p:cNvPr id="324" name="文本框 323">
            <a:extLst>
              <a:ext uri="{FF2B5EF4-FFF2-40B4-BE49-F238E27FC236}">
                <a16:creationId xmlns:a16="http://schemas.microsoft.com/office/drawing/2014/main" id="{E5B4E87E-11F7-DAC1-C09B-E1BC3B28A630}"/>
              </a:ext>
            </a:extLst>
          </p:cNvPr>
          <p:cNvSpPr txBox="1"/>
          <p:nvPr/>
        </p:nvSpPr>
        <p:spPr>
          <a:xfrm>
            <a:off x="6578158" y="1049628"/>
            <a:ext cx="2653206"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2) Distributional alignment check</a:t>
            </a:r>
            <a:endParaRPr lang="zh-CN" altLang="en-US" sz="1200" dirty="0">
              <a:latin typeface="Times New Roman" panose="02020603050405020304" pitchFamily="18" charset="0"/>
              <a:cs typeface="Times New Roman" panose="02020603050405020304" pitchFamily="18" charset="0"/>
            </a:endParaRPr>
          </a:p>
        </p:txBody>
      </p:sp>
      <p:pic>
        <p:nvPicPr>
          <p:cNvPr id="328" name="图片 327">
            <a:extLst>
              <a:ext uri="{FF2B5EF4-FFF2-40B4-BE49-F238E27FC236}">
                <a16:creationId xmlns:a16="http://schemas.microsoft.com/office/drawing/2014/main" id="{AC9E0CB0-3351-9F3F-88DF-CD5BD61D38E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445073" y="1969845"/>
            <a:ext cx="892473" cy="957600"/>
          </a:xfrm>
          <a:prstGeom prst="rect">
            <a:avLst/>
          </a:prstGeom>
        </p:spPr>
      </p:pic>
      <p:grpSp>
        <p:nvGrpSpPr>
          <p:cNvPr id="333" name="Google Shape;4303;p42">
            <a:extLst>
              <a:ext uri="{FF2B5EF4-FFF2-40B4-BE49-F238E27FC236}">
                <a16:creationId xmlns:a16="http://schemas.microsoft.com/office/drawing/2014/main" id="{68066E69-E919-2C34-BF0E-3879481C42F1}"/>
              </a:ext>
            </a:extLst>
          </p:cNvPr>
          <p:cNvGrpSpPr/>
          <p:nvPr/>
        </p:nvGrpSpPr>
        <p:grpSpPr>
          <a:xfrm rot="16200000">
            <a:off x="8810124" y="1974119"/>
            <a:ext cx="192428" cy="520706"/>
            <a:chOff x="6545125" y="610550"/>
            <a:chExt cx="274900" cy="822600"/>
          </a:xfrm>
          <a:solidFill>
            <a:srgbClr val="E3EEFF"/>
          </a:solidFill>
        </p:grpSpPr>
        <p:sp>
          <p:nvSpPr>
            <p:cNvPr id="334" name="Google Shape;4304;p42">
              <a:extLst>
                <a:ext uri="{FF2B5EF4-FFF2-40B4-BE49-F238E27FC236}">
                  <a16:creationId xmlns:a16="http://schemas.microsoft.com/office/drawing/2014/main" id="{84606776-7A9D-6A62-574F-0365C0C7377D}"/>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5" name="Google Shape;4305;p42">
              <a:extLst>
                <a:ext uri="{FF2B5EF4-FFF2-40B4-BE49-F238E27FC236}">
                  <a16:creationId xmlns:a16="http://schemas.microsoft.com/office/drawing/2014/main" id="{A2CC9F8C-AE42-03BC-BA42-4517BCA15CC1}"/>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6" name="Google Shape;4306;p42">
              <a:extLst>
                <a:ext uri="{FF2B5EF4-FFF2-40B4-BE49-F238E27FC236}">
                  <a16:creationId xmlns:a16="http://schemas.microsoft.com/office/drawing/2014/main" id="{68D3829A-ED6A-13BA-6CDC-B88C304AE978}"/>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37" name="Google Shape;4303;p42">
            <a:extLst>
              <a:ext uri="{FF2B5EF4-FFF2-40B4-BE49-F238E27FC236}">
                <a16:creationId xmlns:a16="http://schemas.microsoft.com/office/drawing/2014/main" id="{90801AF3-E144-2677-B349-A10D4C67ED44}"/>
              </a:ext>
            </a:extLst>
          </p:cNvPr>
          <p:cNvGrpSpPr/>
          <p:nvPr/>
        </p:nvGrpSpPr>
        <p:grpSpPr>
          <a:xfrm rot="16200000">
            <a:off x="8777471" y="2000158"/>
            <a:ext cx="192428" cy="520706"/>
            <a:chOff x="6545125" y="610550"/>
            <a:chExt cx="274900" cy="822600"/>
          </a:xfrm>
          <a:solidFill>
            <a:srgbClr val="E3EEFF"/>
          </a:solidFill>
        </p:grpSpPr>
        <p:sp>
          <p:nvSpPr>
            <p:cNvPr id="338" name="Google Shape;4304;p42">
              <a:extLst>
                <a:ext uri="{FF2B5EF4-FFF2-40B4-BE49-F238E27FC236}">
                  <a16:creationId xmlns:a16="http://schemas.microsoft.com/office/drawing/2014/main" id="{5856EFC5-EBBD-B888-A7B8-CD511BE5E137}"/>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9" name="Google Shape;4305;p42">
              <a:extLst>
                <a:ext uri="{FF2B5EF4-FFF2-40B4-BE49-F238E27FC236}">
                  <a16:creationId xmlns:a16="http://schemas.microsoft.com/office/drawing/2014/main" id="{DCE48F15-5B14-D223-4679-A8998B273FC6}"/>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0" name="Google Shape;4306;p42">
              <a:extLst>
                <a:ext uri="{FF2B5EF4-FFF2-40B4-BE49-F238E27FC236}">
                  <a16:creationId xmlns:a16="http://schemas.microsoft.com/office/drawing/2014/main" id="{BADFCD4C-B494-3F83-58E2-6A1E3EE9398E}"/>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41" name="Google Shape;4303;p42">
            <a:extLst>
              <a:ext uri="{FF2B5EF4-FFF2-40B4-BE49-F238E27FC236}">
                <a16:creationId xmlns:a16="http://schemas.microsoft.com/office/drawing/2014/main" id="{EA19DD27-ABB3-75C8-395F-52E4BF361271}"/>
              </a:ext>
            </a:extLst>
          </p:cNvPr>
          <p:cNvGrpSpPr/>
          <p:nvPr/>
        </p:nvGrpSpPr>
        <p:grpSpPr>
          <a:xfrm rot="16200000">
            <a:off x="8728495" y="2030705"/>
            <a:ext cx="192428" cy="520706"/>
            <a:chOff x="6545125" y="610550"/>
            <a:chExt cx="274900" cy="822600"/>
          </a:xfrm>
          <a:solidFill>
            <a:srgbClr val="E3EEFF"/>
          </a:solidFill>
        </p:grpSpPr>
        <p:sp>
          <p:nvSpPr>
            <p:cNvPr id="342" name="Google Shape;4304;p42">
              <a:extLst>
                <a:ext uri="{FF2B5EF4-FFF2-40B4-BE49-F238E27FC236}">
                  <a16:creationId xmlns:a16="http://schemas.microsoft.com/office/drawing/2014/main" id="{CC6FF5F7-EC8C-E9D0-4DD8-C5E2D578AF59}"/>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4" name="Google Shape;4305;p42">
              <a:extLst>
                <a:ext uri="{FF2B5EF4-FFF2-40B4-BE49-F238E27FC236}">
                  <a16:creationId xmlns:a16="http://schemas.microsoft.com/office/drawing/2014/main" id="{C797D65E-F7EE-E5CF-0E6B-9BD66F96ADB9}"/>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1" name="Google Shape;4306;p42">
              <a:extLst>
                <a:ext uri="{FF2B5EF4-FFF2-40B4-BE49-F238E27FC236}">
                  <a16:creationId xmlns:a16="http://schemas.microsoft.com/office/drawing/2014/main" id="{51C9651B-A2BF-AA15-C032-AD9F35438CA0}"/>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52" name="Google Shape;4303;p42">
            <a:extLst>
              <a:ext uri="{FF2B5EF4-FFF2-40B4-BE49-F238E27FC236}">
                <a16:creationId xmlns:a16="http://schemas.microsoft.com/office/drawing/2014/main" id="{E48488B1-8822-4DFA-09D1-F69B31980CFC}"/>
              </a:ext>
            </a:extLst>
          </p:cNvPr>
          <p:cNvGrpSpPr/>
          <p:nvPr/>
        </p:nvGrpSpPr>
        <p:grpSpPr>
          <a:xfrm rot="16200000">
            <a:off x="8696125" y="2063926"/>
            <a:ext cx="192428" cy="520706"/>
            <a:chOff x="6545125" y="610550"/>
            <a:chExt cx="274900" cy="822600"/>
          </a:xfrm>
          <a:solidFill>
            <a:srgbClr val="E3EEFF"/>
          </a:solidFill>
        </p:grpSpPr>
        <p:sp>
          <p:nvSpPr>
            <p:cNvPr id="354" name="Google Shape;4304;p42">
              <a:extLst>
                <a:ext uri="{FF2B5EF4-FFF2-40B4-BE49-F238E27FC236}">
                  <a16:creationId xmlns:a16="http://schemas.microsoft.com/office/drawing/2014/main" id="{D4AB38CB-3C98-2EB7-C381-863362055CD9}"/>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5" name="Google Shape;4305;p42">
              <a:extLst>
                <a:ext uri="{FF2B5EF4-FFF2-40B4-BE49-F238E27FC236}">
                  <a16:creationId xmlns:a16="http://schemas.microsoft.com/office/drawing/2014/main" id="{E98B7C67-7F66-8D7A-BE8B-4A12978352F3}"/>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6" name="Google Shape;4306;p42">
              <a:extLst>
                <a:ext uri="{FF2B5EF4-FFF2-40B4-BE49-F238E27FC236}">
                  <a16:creationId xmlns:a16="http://schemas.microsoft.com/office/drawing/2014/main" id="{CA49A150-235C-21B1-C25C-7DE6E1CE0720}"/>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57" name="Google Shape;4303;p42">
            <a:extLst>
              <a:ext uri="{FF2B5EF4-FFF2-40B4-BE49-F238E27FC236}">
                <a16:creationId xmlns:a16="http://schemas.microsoft.com/office/drawing/2014/main" id="{E90A4966-E865-7F93-9D1B-C806C891750F}"/>
              </a:ext>
            </a:extLst>
          </p:cNvPr>
          <p:cNvGrpSpPr/>
          <p:nvPr/>
        </p:nvGrpSpPr>
        <p:grpSpPr>
          <a:xfrm rot="16200000">
            <a:off x="8797314" y="2651509"/>
            <a:ext cx="192428" cy="520706"/>
            <a:chOff x="6545125" y="610550"/>
            <a:chExt cx="274900" cy="822600"/>
          </a:xfrm>
          <a:solidFill>
            <a:srgbClr val="FFC000"/>
          </a:solidFill>
        </p:grpSpPr>
        <p:sp>
          <p:nvSpPr>
            <p:cNvPr id="359" name="Google Shape;4304;p42">
              <a:extLst>
                <a:ext uri="{FF2B5EF4-FFF2-40B4-BE49-F238E27FC236}">
                  <a16:creationId xmlns:a16="http://schemas.microsoft.com/office/drawing/2014/main" id="{D71F6F84-2630-51D6-7428-66D28A5AFEC8}"/>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0" name="Google Shape;4305;p42">
              <a:extLst>
                <a:ext uri="{FF2B5EF4-FFF2-40B4-BE49-F238E27FC236}">
                  <a16:creationId xmlns:a16="http://schemas.microsoft.com/office/drawing/2014/main" id="{B9E2701D-F177-A17B-37A7-21D5BC6DA0C7}"/>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1" name="Google Shape;4306;p42">
              <a:extLst>
                <a:ext uri="{FF2B5EF4-FFF2-40B4-BE49-F238E27FC236}">
                  <a16:creationId xmlns:a16="http://schemas.microsoft.com/office/drawing/2014/main" id="{F2DD50ED-1016-60BD-BC35-A4905B81D4D3}"/>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62" name="Google Shape;4303;p42">
            <a:extLst>
              <a:ext uri="{FF2B5EF4-FFF2-40B4-BE49-F238E27FC236}">
                <a16:creationId xmlns:a16="http://schemas.microsoft.com/office/drawing/2014/main" id="{0EB13D88-9D18-D3ED-04FA-E11ED907B26D}"/>
              </a:ext>
            </a:extLst>
          </p:cNvPr>
          <p:cNvGrpSpPr/>
          <p:nvPr/>
        </p:nvGrpSpPr>
        <p:grpSpPr>
          <a:xfrm rot="16200000">
            <a:off x="8753772" y="2690025"/>
            <a:ext cx="192428" cy="520706"/>
            <a:chOff x="6545125" y="610550"/>
            <a:chExt cx="274900" cy="822600"/>
          </a:xfrm>
          <a:solidFill>
            <a:srgbClr val="FFC000"/>
          </a:solidFill>
        </p:grpSpPr>
        <p:sp>
          <p:nvSpPr>
            <p:cNvPr id="363" name="Google Shape;4304;p42">
              <a:extLst>
                <a:ext uri="{FF2B5EF4-FFF2-40B4-BE49-F238E27FC236}">
                  <a16:creationId xmlns:a16="http://schemas.microsoft.com/office/drawing/2014/main" id="{60F7725B-A711-E8E2-5B38-8D8E71164694}"/>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4" name="Google Shape;4305;p42">
              <a:extLst>
                <a:ext uri="{FF2B5EF4-FFF2-40B4-BE49-F238E27FC236}">
                  <a16:creationId xmlns:a16="http://schemas.microsoft.com/office/drawing/2014/main" id="{65239B8B-7F1D-1844-6AFF-18E242B60910}"/>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5" name="Google Shape;4306;p42">
              <a:extLst>
                <a:ext uri="{FF2B5EF4-FFF2-40B4-BE49-F238E27FC236}">
                  <a16:creationId xmlns:a16="http://schemas.microsoft.com/office/drawing/2014/main" id="{61A64305-8D06-73AF-2188-30D55A3C437F}"/>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66" name="Google Shape;4303;p42">
            <a:extLst>
              <a:ext uri="{FF2B5EF4-FFF2-40B4-BE49-F238E27FC236}">
                <a16:creationId xmlns:a16="http://schemas.microsoft.com/office/drawing/2014/main" id="{C4C73013-B7DD-CF39-7C92-6AFEF43B8F1C}"/>
              </a:ext>
            </a:extLst>
          </p:cNvPr>
          <p:cNvGrpSpPr/>
          <p:nvPr/>
        </p:nvGrpSpPr>
        <p:grpSpPr>
          <a:xfrm rot="16200000">
            <a:off x="8714585" y="2724473"/>
            <a:ext cx="192428" cy="520706"/>
            <a:chOff x="6545125" y="610550"/>
            <a:chExt cx="274901" cy="822600"/>
          </a:xfrm>
          <a:solidFill>
            <a:srgbClr val="FFC000"/>
          </a:solidFill>
        </p:grpSpPr>
        <p:sp>
          <p:nvSpPr>
            <p:cNvPr id="367" name="Google Shape;4304;p42">
              <a:extLst>
                <a:ext uri="{FF2B5EF4-FFF2-40B4-BE49-F238E27FC236}">
                  <a16:creationId xmlns:a16="http://schemas.microsoft.com/office/drawing/2014/main" id="{FF3A411A-1846-2C23-89AB-865A9BF89442}"/>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8" name="Google Shape;4305;p42">
              <a:extLst>
                <a:ext uri="{FF2B5EF4-FFF2-40B4-BE49-F238E27FC236}">
                  <a16:creationId xmlns:a16="http://schemas.microsoft.com/office/drawing/2014/main" id="{B7F8E8CD-9F50-4414-192B-0509C78BBE43}"/>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8" name="Google Shape;4306;p42">
              <a:extLst>
                <a:ext uri="{FF2B5EF4-FFF2-40B4-BE49-F238E27FC236}">
                  <a16:creationId xmlns:a16="http://schemas.microsoft.com/office/drawing/2014/main" id="{E63784F7-5183-E067-F16D-7F8084644713}"/>
                </a:ext>
              </a:extLst>
            </p:cNvPr>
            <p:cNvSpPr/>
            <p:nvPr/>
          </p:nvSpPr>
          <p:spPr>
            <a:xfrm>
              <a:off x="6545825" y="1158949"/>
              <a:ext cx="274201" cy="274201"/>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76" name="Google Shape;4303;p42">
            <a:extLst>
              <a:ext uri="{FF2B5EF4-FFF2-40B4-BE49-F238E27FC236}">
                <a16:creationId xmlns:a16="http://schemas.microsoft.com/office/drawing/2014/main" id="{256A08D4-75AA-8FB8-9CD8-5399CA688009}"/>
              </a:ext>
            </a:extLst>
          </p:cNvPr>
          <p:cNvGrpSpPr/>
          <p:nvPr/>
        </p:nvGrpSpPr>
        <p:grpSpPr>
          <a:xfrm rot="16200000">
            <a:off x="8671721" y="2752401"/>
            <a:ext cx="192428" cy="520706"/>
            <a:chOff x="6545125" y="610550"/>
            <a:chExt cx="274900" cy="822600"/>
          </a:xfrm>
          <a:solidFill>
            <a:srgbClr val="FFC000"/>
          </a:solidFill>
        </p:grpSpPr>
        <p:sp>
          <p:nvSpPr>
            <p:cNvPr id="778" name="Google Shape;4304;p42">
              <a:extLst>
                <a:ext uri="{FF2B5EF4-FFF2-40B4-BE49-F238E27FC236}">
                  <a16:creationId xmlns:a16="http://schemas.microsoft.com/office/drawing/2014/main" id="{276C63F5-1DB6-E93A-1720-906CC4EE0B25}"/>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9" name="Google Shape;4305;p42">
              <a:extLst>
                <a:ext uri="{FF2B5EF4-FFF2-40B4-BE49-F238E27FC236}">
                  <a16:creationId xmlns:a16="http://schemas.microsoft.com/office/drawing/2014/main" id="{CECD674E-5C62-00BE-0A0D-D0E1AECE9A7C}"/>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0" name="Google Shape;4306;p42">
              <a:extLst>
                <a:ext uri="{FF2B5EF4-FFF2-40B4-BE49-F238E27FC236}">
                  <a16:creationId xmlns:a16="http://schemas.microsoft.com/office/drawing/2014/main" id="{FD9097DA-D946-D149-EE79-988BA32641FA}"/>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783" name="矩形 782">
            <a:extLst>
              <a:ext uri="{FF2B5EF4-FFF2-40B4-BE49-F238E27FC236}">
                <a16:creationId xmlns:a16="http://schemas.microsoft.com/office/drawing/2014/main" id="{F25692AA-E26F-F8A5-A7EF-FA2E4D5F5EA9}"/>
              </a:ext>
            </a:extLst>
          </p:cNvPr>
          <p:cNvSpPr/>
          <p:nvPr/>
        </p:nvSpPr>
        <p:spPr>
          <a:xfrm>
            <a:off x="8417629" y="2097134"/>
            <a:ext cx="874095" cy="1411769"/>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87" name="文本框 786">
            <a:extLst>
              <a:ext uri="{FF2B5EF4-FFF2-40B4-BE49-F238E27FC236}">
                <a16:creationId xmlns:a16="http://schemas.microsoft.com/office/drawing/2014/main" id="{FF65BB69-EFEF-9CB0-1988-16C861DBD61E}"/>
              </a:ext>
            </a:extLst>
          </p:cNvPr>
          <p:cNvSpPr txBox="1"/>
          <p:nvPr/>
        </p:nvSpPr>
        <p:spPr>
          <a:xfrm>
            <a:off x="9475021" y="2796331"/>
            <a:ext cx="1116929"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Legal model</a:t>
            </a:r>
            <a:endParaRPr lang="zh-CN" altLang="en-US" sz="1200" dirty="0"/>
          </a:p>
        </p:txBody>
      </p:sp>
      <mc:AlternateContent xmlns:mc="http://schemas.openxmlformats.org/markup-compatibility/2006" xmlns:a14="http://schemas.microsoft.com/office/drawing/2010/main">
        <mc:Choice Requires="a14">
          <p:sp>
            <p:nvSpPr>
              <p:cNvPr id="795" name="文本框 794">
                <a:extLst>
                  <a:ext uri="{FF2B5EF4-FFF2-40B4-BE49-F238E27FC236}">
                    <a16:creationId xmlns:a16="http://schemas.microsoft.com/office/drawing/2014/main" id="{DF2A923F-ADD3-1960-8DB9-CA3A1D80F062}"/>
                  </a:ext>
                </a:extLst>
              </p:cNvPr>
              <p:cNvSpPr txBox="1"/>
              <p:nvPr/>
            </p:nvSpPr>
            <p:spPr>
              <a:xfrm>
                <a:off x="7984400" y="4134337"/>
                <a:ext cx="2176811" cy="276999"/>
              </a:xfrm>
              <a:prstGeom prst="rect">
                <a:avLst/>
              </a:prstGeom>
              <a:noFill/>
            </p:spPr>
            <p:txBody>
              <a:bodyPr wrap="square" rtlCol="0">
                <a:spAutoFit/>
              </a:bodyPr>
              <a:lstStyle/>
              <a:p>
                <a:pPr algn="ctr"/>
                <a:r>
                  <a:rPr lang="en-US" altLang="zh-CN" sz="1200" dirty="0">
                    <a:solidFill>
                      <a:schemeClr val="tx1"/>
                    </a:solidFill>
                    <a:latin typeface="Times New Roman" panose="02020603050405020304" pitchFamily="18" charset="0"/>
                    <a:cs typeface="Times New Roman" panose="02020603050405020304" pitchFamily="18" charset="0"/>
                  </a:rPr>
                  <a:t>Legal model predicted label </a:t>
                </a:r>
                <a14:m>
                  <m:oMath xmlns:m="http://schemas.openxmlformats.org/officeDocument/2006/math">
                    <m:sSub>
                      <m:sSubPr>
                        <m:ctrlPr>
                          <a:rPr lang="en-US" altLang="zh-CN" sz="1200" i="1">
                            <a:solidFill>
                              <a:schemeClr val="tx1"/>
                            </a:solidFill>
                            <a:latin typeface="Cambria Math" panose="02040503050406030204" pitchFamily="18" charset="0"/>
                            <a:cs typeface="Times New Roman" panose="02020603050405020304" pitchFamily="18" charset="0"/>
                          </a:rPr>
                        </m:ctrlPr>
                      </m:sSubPr>
                      <m:e>
                        <m:r>
                          <a:rPr lang="en-US" altLang="zh-CN" sz="1200" i="1">
                            <a:solidFill>
                              <a:schemeClr val="tx1"/>
                            </a:solidFill>
                            <a:latin typeface="Cambria Math" panose="02040503050406030204" pitchFamily="18" charset="0"/>
                            <a:cs typeface="Times New Roman" panose="02020603050405020304" pitchFamily="18" charset="0"/>
                          </a:rPr>
                          <m:t>𝑦</m:t>
                        </m:r>
                      </m:e>
                      <m:sub>
                        <m:r>
                          <a:rPr lang="en-US" altLang="zh-CN" sz="1200" i="1">
                            <a:solidFill>
                              <a:schemeClr val="tx1"/>
                            </a:solidFill>
                            <a:latin typeface="Cambria Math" panose="02040503050406030204" pitchFamily="18" charset="0"/>
                            <a:cs typeface="Times New Roman" panose="02020603050405020304" pitchFamily="18" charset="0"/>
                          </a:rPr>
                          <m:t>𝑙</m:t>
                        </m:r>
                      </m:sub>
                    </m:sSub>
                  </m:oMath>
                </a14:m>
                <a:endParaRPr lang="zh-CN" altLang="en-US" sz="12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795" name="文本框 794">
                <a:extLst>
                  <a:ext uri="{FF2B5EF4-FFF2-40B4-BE49-F238E27FC236}">
                    <a16:creationId xmlns:a16="http://schemas.microsoft.com/office/drawing/2014/main" id="{DF2A923F-ADD3-1960-8DB9-CA3A1D80F062}"/>
                  </a:ext>
                </a:extLst>
              </p:cNvPr>
              <p:cNvSpPr txBox="1">
                <a:spLocks noRot="1" noChangeAspect="1" noMove="1" noResize="1" noEditPoints="1" noAdjustHandles="1" noChangeArrowheads="1" noChangeShapeType="1" noTextEdit="1"/>
              </p:cNvSpPr>
              <p:nvPr/>
            </p:nvSpPr>
            <p:spPr>
              <a:xfrm>
                <a:off x="7984400" y="4134337"/>
                <a:ext cx="2176811" cy="276999"/>
              </a:xfrm>
              <a:prstGeom prst="rect">
                <a:avLst/>
              </a:prstGeom>
              <a:blipFill>
                <a:blip r:embed="rId6"/>
                <a:stretch>
                  <a:fillRect b="-1521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96" name="文本框 795">
                <a:extLst>
                  <a:ext uri="{FF2B5EF4-FFF2-40B4-BE49-F238E27FC236}">
                    <a16:creationId xmlns:a16="http://schemas.microsoft.com/office/drawing/2014/main" id="{51E00F85-F35F-5D64-B29C-0D42AD91E720}"/>
                  </a:ext>
                </a:extLst>
              </p:cNvPr>
              <p:cNvSpPr txBox="1"/>
              <p:nvPr/>
            </p:nvSpPr>
            <p:spPr>
              <a:xfrm>
                <a:off x="7838427" y="4322563"/>
                <a:ext cx="2667885" cy="276999"/>
              </a:xfrm>
              <a:prstGeom prst="rect">
                <a:avLst/>
              </a:prstGeom>
              <a:noFill/>
            </p:spPr>
            <p:txBody>
              <a:bodyPr wrap="square" rtlCol="0">
                <a:spAutoFit/>
              </a:bodyPr>
              <a:lstStyle/>
              <a:p>
                <a:pPr algn="ctr"/>
                <a:r>
                  <a:rPr lang="en-US" altLang="zh-CN" sz="1200" dirty="0">
                    <a:latin typeface="Times New Roman" panose="02020603050405020304" pitchFamily="18" charset="0"/>
                    <a:cs typeface="Times New Roman" panose="02020603050405020304" pitchFamily="18" charset="0"/>
                  </a:rPr>
                  <a:t>Suspected model predicted label </a:t>
                </a:r>
                <a14:m>
                  <m:oMath xmlns:m="http://schemas.openxmlformats.org/officeDocument/2006/math">
                    <m:sSub>
                      <m:sSubPr>
                        <m:ctrlPr>
                          <a:rPr lang="en-US" altLang="zh-CN" sz="1200" i="1" smtClean="0">
                            <a:latin typeface="Cambria Math" panose="02040503050406030204" pitchFamily="18" charset="0"/>
                            <a:cs typeface="Times New Roman" panose="02020603050405020304" pitchFamily="18" charset="0"/>
                          </a:rPr>
                        </m:ctrlPr>
                      </m:sSubPr>
                      <m:e>
                        <m:r>
                          <a:rPr lang="en-US" altLang="zh-CN" sz="1200" b="0" i="1" smtClean="0">
                            <a:latin typeface="Cambria Math" panose="02040503050406030204" pitchFamily="18" charset="0"/>
                            <a:cs typeface="Times New Roman" panose="02020603050405020304" pitchFamily="18" charset="0"/>
                          </a:rPr>
                          <m:t>𝑦</m:t>
                        </m:r>
                      </m:e>
                      <m:sub>
                        <m:r>
                          <a:rPr lang="en-US" altLang="zh-CN" sz="1200" b="0" i="1" smtClean="0">
                            <a:latin typeface="Cambria Math" panose="02040503050406030204" pitchFamily="18" charset="0"/>
                            <a:cs typeface="Times New Roman" panose="02020603050405020304" pitchFamily="18" charset="0"/>
                          </a:rPr>
                          <m:t>𝑠</m:t>
                        </m:r>
                      </m:sub>
                    </m:sSub>
                  </m:oMath>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796" name="文本框 795">
                <a:extLst>
                  <a:ext uri="{FF2B5EF4-FFF2-40B4-BE49-F238E27FC236}">
                    <a16:creationId xmlns:a16="http://schemas.microsoft.com/office/drawing/2014/main" id="{51E00F85-F35F-5D64-B29C-0D42AD91E720}"/>
                  </a:ext>
                </a:extLst>
              </p:cNvPr>
              <p:cNvSpPr txBox="1">
                <a:spLocks noRot="1" noChangeAspect="1" noMove="1" noResize="1" noEditPoints="1" noAdjustHandles="1" noChangeArrowheads="1" noChangeShapeType="1" noTextEdit="1"/>
              </p:cNvSpPr>
              <p:nvPr/>
            </p:nvSpPr>
            <p:spPr>
              <a:xfrm>
                <a:off x="7838427" y="4322563"/>
                <a:ext cx="2667885" cy="276999"/>
              </a:xfrm>
              <a:prstGeom prst="rect">
                <a:avLst/>
              </a:prstGeom>
              <a:blipFill>
                <a:blip r:embed="rId7"/>
                <a:stretch>
                  <a:fillRect b="-15217"/>
                </a:stretch>
              </a:blipFill>
            </p:spPr>
            <p:txBody>
              <a:bodyPr/>
              <a:lstStyle/>
              <a:p>
                <a:r>
                  <a:rPr lang="zh-CN" altLang="en-US">
                    <a:noFill/>
                  </a:rPr>
                  <a:t> </a:t>
                </a:r>
              </a:p>
            </p:txBody>
          </p:sp>
        </mc:Fallback>
      </mc:AlternateContent>
      <p:sp>
        <p:nvSpPr>
          <p:cNvPr id="827" name="左大括号 826">
            <a:extLst>
              <a:ext uri="{FF2B5EF4-FFF2-40B4-BE49-F238E27FC236}">
                <a16:creationId xmlns:a16="http://schemas.microsoft.com/office/drawing/2014/main" id="{D71D43B2-7B15-D4CB-7C36-B3BE31D60439}"/>
              </a:ext>
            </a:extLst>
          </p:cNvPr>
          <p:cNvSpPr/>
          <p:nvPr/>
        </p:nvSpPr>
        <p:spPr>
          <a:xfrm>
            <a:off x="10330257" y="4153031"/>
            <a:ext cx="114668" cy="457092"/>
          </a:xfrm>
          <a:prstGeom prst="leftBrace">
            <a:avLst>
              <a:gd name="adj1" fmla="val 43996"/>
              <a:gd name="adj2" fmla="val 5441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829" name="文本框 828">
                <a:extLst>
                  <a:ext uri="{FF2B5EF4-FFF2-40B4-BE49-F238E27FC236}">
                    <a16:creationId xmlns:a16="http://schemas.microsoft.com/office/drawing/2014/main" id="{577E1C2E-57E5-24C4-4F94-093F881AE495}"/>
                  </a:ext>
                </a:extLst>
              </p:cNvPr>
              <p:cNvSpPr txBox="1"/>
              <p:nvPr/>
            </p:nvSpPr>
            <p:spPr>
              <a:xfrm>
                <a:off x="10596633" y="4087937"/>
                <a:ext cx="808908" cy="276999"/>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altLang="zh-CN" sz="1200" i="1" smtClean="0">
                              <a:solidFill>
                                <a:schemeClr val="tx1"/>
                              </a:solidFill>
                              <a:latin typeface="Cambria Math" panose="02040503050406030204" pitchFamily="18" charset="0"/>
                              <a:cs typeface="Times New Roman" panose="02020603050405020304" pitchFamily="18" charset="0"/>
                            </a:rPr>
                          </m:ctrlPr>
                        </m:sSubPr>
                        <m:e>
                          <m:r>
                            <a:rPr lang="en-US" altLang="zh-CN" sz="1200" i="1">
                              <a:solidFill>
                                <a:schemeClr val="tx1"/>
                              </a:solidFill>
                              <a:latin typeface="Cambria Math" panose="02040503050406030204" pitchFamily="18" charset="0"/>
                              <a:cs typeface="Times New Roman" panose="02020603050405020304" pitchFamily="18" charset="0"/>
                            </a:rPr>
                            <m:t>𝑦</m:t>
                          </m:r>
                        </m:e>
                        <m:sub>
                          <m:r>
                            <a:rPr lang="en-US" altLang="zh-CN" sz="1200" i="1">
                              <a:solidFill>
                                <a:schemeClr val="tx1"/>
                              </a:solidFill>
                              <a:latin typeface="Cambria Math" panose="02040503050406030204" pitchFamily="18" charset="0"/>
                              <a:cs typeface="Times New Roman" panose="02020603050405020304" pitchFamily="18" charset="0"/>
                            </a:rPr>
                            <m:t>𝑙</m:t>
                          </m:r>
                        </m:sub>
                      </m:sSub>
                      <m:r>
                        <a:rPr lang="en-US" altLang="zh-CN" sz="1200" b="0" i="0" smtClean="0">
                          <a:solidFill>
                            <a:schemeClr val="tx1"/>
                          </a:solidFill>
                          <a:latin typeface="Cambria Math" panose="02040503050406030204" pitchFamily="18" charset="0"/>
                          <a:cs typeface="Times New Roman" panose="02020603050405020304" pitchFamily="18" charset="0"/>
                        </a:rPr>
                        <m:t>=</m:t>
                      </m:r>
                      <m:sSub>
                        <m:sSubPr>
                          <m:ctrlPr>
                            <a:rPr lang="en-US" altLang="zh-CN" sz="1200" i="1">
                              <a:solidFill>
                                <a:schemeClr val="tx1"/>
                              </a:solidFill>
                              <a:latin typeface="Cambria Math" panose="02040503050406030204" pitchFamily="18" charset="0"/>
                              <a:cs typeface="Times New Roman" panose="02020603050405020304" pitchFamily="18" charset="0"/>
                            </a:rPr>
                          </m:ctrlPr>
                        </m:sSubPr>
                        <m:e>
                          <m:r>
                            <a:rPr lang="en-US" altLang="zh-CN" sz="1200" i="1">
                              <a:solidFill>
                                <a:schemeClr val="tx1"/>
                              </a:solidFill>
                              <a:latin typeface="Cambria Math" panose="02040503050406030204" pitchFamily="18" charset="0"/>
                              <a:cs typeface="Times New Roman" panose="02020603050405020304" pitchFamily="18" charset="0"/>
                            </a:rPr>
                            <m:t>𝑦</m:t>
                          </m:r>
                        </m:e>
                        <m:sub>
                          <m:r>
                            <a:rPr lang="en-US" altLang="zh-CN" sz="1200" i="1">
                              <a:solidFill>
                                <a:schemeClr val="tx1"/>
                              </a:solidFill>
                              <a:latin typeface="Cambria Math" panose="02040503050406030204" pitchFamily="18" charset="0"/>
                              <a:cs typeface="Times New Roman" panose="02020603050405020304" pitchFamily="18" charset="0"/>
                            </a:rPr>
                            <m:t>𝑠</m:t>
                          </m:r>
                        </m:sub>
                      </m:sSub>
                      <m:r>
                        <a:rPr lang="en-US" altLang="zh-CN" sz="1200" b="0" i="0" smtClean="0">
                          <a:solidFill>
                            <a:schemeClr val="tx1"/>
                          </a:solidFill>
                          <a:latin typeface="Cambria Math" panose="02040503050406030204" pitchFamily="18" charset="0"/>
                          <a:cs typeface="Times New Roman" panose="02020603050405020304" pitchFamily="18" charset="0"/>
                        </a:rPr>
                        <m:t> </m:t>
                      </m:r>
                    </m:oMath>
                  </m:oMathPara>
                </a14:m>
                <a:endParaRPr lang="zh-CN" altLang="en-US" sz="1200" dirty="0">
                  <a:solidFill>
                    <a:srgbClr val="00B050"/>
                  </a:solidFill>
                  <a:latin typeface="Times New Roman" panose="02020603050405020304" pitchFamily="18" charset="0"/>
                  <a:cs typeface="Times New Roman" panose="02020603050405020304" pitchFamily="18" charset="0"/>
                </a:endParaRPr>
              </a:p>
            </p:txBody>
          </p:sp>
        </mc:Choice>
        <mc:Fallback xmlns="">
          <p:sp>
            <p:nvSpPr>
              <p:cNvPr id="829" name="文本框 828">
                <a:extLst>
                  <a:ext uri="{FF2B5EF4-FFF2-40B4-BE49-F238E27FC236}">
                    <a16:creationId xmlns:a16="http://schemas.microsoft.com/office/drawing/2014/main" id="{577E1C2E-57E5-24C4-4F94-093F881AE495}"/>
                  </a:ext>
                </a:extLst>
              </p:cNvPr>
              <p:cNvSpPr txBox="1">
                <a:spLocks noRot="1" noChangeAspect="1" noMove="1" noResize="1" noEditPoints="1" noAdjustHandles="1" noChangeArrowheads="1" noChangeShapeType="1" noTextEdit="1"/>
              </p:cNvSpPr>
              <p:nvPr/>
            </p:nvSpPr>
            <p:spPr>
              <a:xfrm>
                <a:off x="10596633" y="4087937"/>
                <a:ext cx="808908" cy="276999"/>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05" name="文本框 1204">
                <a:extLst>
                  <a:ext uri="{FF2B5EF4-FFF2-40B4-BE49-F238E27FC236}">
                    <a16:creationId xmlns:a16="http://schemas.microsoft.com/office/drawing/2014/main" id="{A21F9833-3632-C174-8F62-6F455D002BC8}"/>
                  </a:ext>
                </a:extLst>
              </p:cNvPr>
              <p:cNvSpPr txBox="1"/>
              <p:nvPr/>
            </p:nvSpPr>
            <p:spPr>
              <a:xfrm>
                <a:off x="7671112" y="4769270"/>
                <a:ext cx="2492407" cy="276999"/>
              </a:xfrm>
              <a:prstGeom prst="rect">
                <a:avLst/>
              </a:prstGeom>
              <a:noFill/>
            </p:spPr>
            <p:txBody>
              <a:bodyPr wrap="square" rtlCol="0">
                <a:spAutoFit/>
              </a:bodyPr>
              <a:lstStyle/>
              <a:p>
                <a:pPr algn="ctr"/>
                <a:r>
                  <a:rPr lang="en-US" altLang="zh-CN" sz="1200" dirty="0">
                    <a:solidFill>
                      <a:schemeClr val="tx1"/>
                    </a:solidFill>
                    <a:latin typeface="Times New Roman" panose="02020603050405020304" pitchFamily="18" charset="0"/>
                    <a:cs typeface="Times New Roman" panose="02020603050405020304" pitchFamily="18" charset="0"/>
                  </a:rPr>
                  <a:t>Legal model </a:t>
                </a:r>
                <a:r>
                  <a:rPr lang="en-US" altLang="zh-CN" sz="1200" dirty="0">
                    <a:latin typeface="Times New Roman" panose="02020603050405020304" pitchFamily="18" charset="0"/>
                    <a:cs typeface="Times New Roman" panose="02020603050405020304" pitchFamily="18" charset="0"/>
                  </a:rPr>
                  <a:t>predicted</a:t>
                </a:r>
                <a:r>
                  <a:rPr lang="en-US" altLang="zh-CN" sz="1200" dirty="0">
                    <a:solidFill>
                      <a:schemeClr val="tx1"/>
                    </a:solidFill>
                    <a:latin typeface="Times New Roman" panose="02020603050405020304" pitchFamily="18" charset="0"/>
                    <a:cs typeface="Times New Roman" panose="02020603050405020304" pitchFamily="18" charset="0"/>
                  </a:rPr>
                  <a:t> distribution</a:t>
                </a:r>
                <a14:m>
                  <m:oMath xmlns:m="http://schemas.openxmlformats.org/officeDocument/2006/math">
                    <m:sSub>
                      <m:sSubPr>
                        <m:ctrlPr>
                          <a:rPr lang="en-US" altLang="zh-CN" sz="1200" i="1">
                            <a:solidFill>
                              <a:schemeClr val="tx1"/>
                            </a:solidFill>
                            <a:latin typeface="Cambria Math" panose="02040503050406030204" pitchFamily="18" charset="0"/>
                            <a:cs typeface="Times New Roman" panose="02020603050405020304" pitchFamily="18" charset="0"/>
                          </a:rPr>
                        </m:ctrlPr>
                      </m:sSubPr>
                      <m:e>
                        <m:r>
                          <a:rPr lang="en-US" altLang="zh-CN" sz="1200" b="0" i="1" smtClean="0">
                            <a:solidFill>
                              <a:schemeClr val="tx1"/>
                            </a:solidFill>
                            <a:latin typeface="Cambria Math" panose="02040503050406030204" pitchFamily="18" charset="0"/>
                            <a:cs typeface="Times New Roman" panose="02020603050405020304" pitchFamily="18" charset="0"/>
                          </a:rPr>
                          <m:t> </m:t>
                        </m:r>
                        <m:r>
                          <a:rPr lang="en-US" altLang="zh-CN" sz="1200" b="0" i="1" smtClean="0">
                            <a:solidFill>
                              <a:schemeClr val="tx1"/>
                            </a:solidFill>
                            <a:latin typeface="Cambria Math" panose="02040503050406030204" pitchFamily="18" charset="0"/>
                            <a:cs typeface="Times New Roman" panose="02020603050405020304" pitchFamily="18" charset="0"/>
                          </a:rPr>
                          <m:t>𝑝</m:t>
                        </m:r>
                      </m:e>
                      <m:sub>
                        <m:r>
                          <a:rPr lang="en-US" altLang="zh-CN" sz="1200" i="1">
                            <a:solidFill>
                              <a:schemeClr val="tx1"/>
                            </a:solidFill>
                            <a:latin typeface="Cambria Math" panose="02040503050406030204" pitchFamily="18" charset="0"/>
                            <a:cs typeface="Times New Roman" panose="02020603050405020304" pitchFamily="18" charset="0"/>
                          </a:rPr>
                          <m:t>𝑙</m:t>
                        </m:r>
                      </m:sub>
                    </m:sSub>
                  </m:oMath>
                </a14:m>
                <a:endParaRPr lang="zh-CN" altLang="en-US" sz="12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1205" name="文本框 1204">
                <a:extLst>
                  <a:ext uri="{FF2B5EF4-FFF2-40B4-BE49-F238E27FC236}">
                    <a16:creationId xmlns:a16="http://schemas.microsoft.com/office/drawing/2014/main" id="{A21F9833-3632-C174-8F62-6F455D002BC8}"/>
                  </a:ext>
                </a:extLst>
              </p:cNvPr>
              <p:cNvSpPr txBox="1">
                <a:spLocks noRot="1" noChangeAspect="1" noMove="1" noResize="1" noEditPoints="1" noAdjustHandles="1" noChangeArrowheads="1" noChangeShapeType="1" noTextEdit="1"/>
              </p:cNvSpPr>
              <p:nvPr/>
            </p:nvSpPr>
            <p:spPr>
              <a:xfrm>
                <a:off x="7671112" y="4769270"/>
                <a:ext cx="2492407" cy="276999"/>
              </a:xfrm>
              <a:prstGeom prst="rect">
                <a:avLst/>
              </a:prstGeom>
              <a:blipFill>
                <a:blip r:embed="rId9"/>
                <a:stretch>
                  <a:fillRect b="-1521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06" name="文本框 1205">
                <a:extLst>
                  <a:ext uri="{FF2B5EF4-FFF2-40B4-BE49-F238E27FC236}">
                    <a16:creationId xmlns:a16="http://schemas.microsoft.com/office/drawing/2014/main" id="{7FCEFE50-5233-C6FC-58E3-F8E7CD8CF8E6}"/>
                  </a:ext>
                </a:extLst>
              </p:cNvPr>
              <p:cNvSpPr txBox="1"/>
              <p:nvPr/>
            </p:nvSpPr>
            <p:spPr>
              <a:xfrm>
                <a:off x="7660746" y="4962247"/>
                <a:ext cx="2774451" cy="276999"/>
              </a:xfrm>
              <a:prstGeom prst="rect">
                <a:avLst/>
              </a:prstGeom>
              <a:noFill/>
            </p:spPr>
            <p:txBody>
              <a:bodyPr wrap="square" rtlCol="0">
                <a:spAutoFit/>
              </a:bodyPr>
              <a:lstStyle/>
              <a:p>
                <a:pPr algn="ctr"/>
                <a:r>
                  <a:rPr lang="en-US" altLang="zh-CN" sz="1200" dirty="0">
                    <a:latin typeface="Times New Roman" panose="02020603050405020304" pitchFamily="18" charset="0"/>
                    <a:cs typeface="Times New Roman" panose="02020603050405020304" pitchFamily="18" charset="0"/>
                  </a:rPr>
                  <a:t>Suspected model predicted distribution </a:t>
                </a:r>
                <a14:m>
                  <m:oMath xmlns:m="http://schemas.openxmlformats.org/officeDocument/2006/math">
                    <m:sSub>
                      <m:sSubPr>
                        <m:ctrlPr>
                          <a:rPr lang="en-US" altLang="zh-CN" sz="1200" i="1" smtClean="0">
                            <a:latin typeface="Cambria Math" panose="02040503050406030204" pitchFamily="18" charset="0"/>
                            <a:cs typeface="Times New Roman" panose="02020603050405020304" pitchFamily="18" charset="0"/>
                          </a:rPr>
                        </m:ctrlPr>
                      </m:sSubPr>
                      <m:e>
                        <m:r>
                          <a:rPr lang="en-US" altLang="zh-CN" sz="1200" b="0" i="1" smtClean="0">
                            <a:latin typeface="Cambria Math" panose="02040503050406030204" pitchFamily="18" charset="0"/>
                            <a:cs typeface="Times New Roman" panose="02020603050405020304" pitchFamily="18" charset="0"/>
                          </a:rPr>
                          <m:t>𝑝</m:t>
                        </m:r>
                      </m:e>
                      <m:sub>
                        <m:r>
                          <a:rPr lang="en-US" altLang="zh-CN" sz="1200" b="0" i="1" smtClean="0">
                            <a:latin typeface="Cambria Math" panose="02040503050406030204" pitchFamily="18" charset="0"/>
                            <a:cs typeface="Times New Roman" panose="02020603050405020304" pitchFamily="18" charset="0"/>
                          </a:rPr>
                          <m:t>𝑠</m:t>
                        </m:r>
                      </m:sub>
                    </m:sSub>
                  </m:oMath>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1206" name="文本框 1205">
                <a:extLst>
                  <a:ext uri="{FF2B5EF4-FFF2-40B4-BE49-F238E27FC236}">
                    <a16:creationId xmlns:a16="http://schemas.microsoft.com/office/drawing/2014/main" id="{7FCEFE50-5233-C6FC-58E3-F8E7CD8CF8E6}"/>
                  </a:ext>
                </a:extLst>
              </p:cNvPr>
              <p:cNvSpPr txBox="1">
                <a:spLocks noRot="1" noChangeAspect="1" noMove="1" noResize="1" noEditPoints="1" noAdjustHandles="1" noChangeArrowheads="1" noChangeShapeType="1" noTextEdit="1"/>
              </p:cNvSpPr>
              <p:nvPr/>
            </p:nvSpPr>
            <p:spPr>
              <a:xfrm>
                <a:off x="7660746" y="4962247"/>
                <a:ext cx="2774451" cy="276999"/>
              </a:xfrm>
              <a:prstGeom prst="rect">
                <a:avLst/>
              </a:prstGeom>
              <a:blipFill>
                <a:blip r:embed="rId10"/>
                <a:stretch>
                  <a:fillRect b="-1777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10" name="文本框 1209">
                <a:extLst>
                  <a:ext uri="{FF2B5EF4-FFF2-40B4-BE49-F238E27FC236}">
                    <a16:creationId xmlns:a16="http://schemas.microsoft.com/office/drawing/2014/main" id="{0D423A7A-5654-08B6-9698-C5493D5E93A5}"/>
                  </a:ext>
                </a:extLst>
              </p:cNvPr>
              <p:cNvSpPr txBox="1"/>
              <p:nvPr/>
            </p:nvSpPr>
            <p:spPr>
              <a:xfrm>
                <a:off x="10554422" y="4738553"/>
                <a:ext cx="331864" cy="276999"/>
              </a:xfrm>
              <a:prstGeom prst="rect">
                <a:avLst/>
              </a:prstGeom>
              <a:noFill/>
            </p:spPr>
            <p:txBody>
              <a:bodyPr wrap="square" rtlCol="0">
                <a:spAutoFit/>
              </a:bodyPr>
              <a:lstStyle/>
              <a:p>
                <a:pPr algn="ctr"/>
                <a14:m>
                  <m:oMathPara xmlns:m="http://schemas.openxmlformats.org/officeDocument/2006/math">
                    <m:oMathParaPr>
                      <m:jc m:val="left"/>
                    </m:oMathParaPr>
                    <m:oMath xmlns:m="http://schemas.openxmlformats.org/officeDocument/2006/math">
                      <m:sSub>
                        <m:sSubPr>
                          <m:ctrlPr>
                            <a:rPr lang="en-US" altLang="zh-CN" sz="1200" i="1" smtClean="0">
                              <a:solidFill>
                                <a:schemeClr val="tx1"/>
                              </a:solidFill>
                              <a:latin typeface="Cambria Math" panose="02040503050406030204" pitchFamily="18" charset="0"/>
                              <a:cs typeface="Times New Roman" panose="02020603050405020304" pitchFamily="18" charset="0"/>
                            </a:rPr>
                          </m:ctrlPr>
                        </m:sSubPr>
                        <m:e>
                          <m:r>
                            <a:rPr lang="en-US" altLang="zh-CN" sz="1200" b="0" i="1" smtClean="0">
                              <a:solidFill>
                                <a:schemeClr val="tx1"/>
                              </a:solidFill>
                              <a:latin typeface="Cambria Math" panose="02040503050406030204" pitchFamily="18" charset="0"/>
                              <a:cs typeface="Times New Roman" panose="02020603050405020304" pitchFamily="18" charset="0"/>
                            </a:rPr>
                            <m:t>𝑝</m:t>
                          </m:r>
                        </m:e>
                        <m:sub>
                          <m:r>
                            <a:rPr lang="en-US" altLang="zh-CN" sz="1200" i="1">
                              <a:solidFill>
                                <a:schemeClr val="tx1"/>
                              </a:solidFill>
                              <a:latin typeface="Cambria Math" panose="02040503050406030204" pitchFamily="18" charset="0"/>
                              <a:cs typeface="Times New Roman" panose="02020603050405020304" pitchFamily="18" charset="0"/>
                            </a:rPr>
                            <m:t>𝑙</m:t>
                          </m:r>
                        </m:sub>
                      </m:sSub>
                    </m:oMath>
                  </m:oMathPara>
                </a14:m>
                <a:endParaRPr lang="zh-CN" altLang="en-US" sz="12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1210" name="文本框 1209">
                <a:extLst>
                  <a:ext uri="{FF2B5EF4-FFF2-40B4-BE49-F238E27FC236}">
                    <a16:creationId xmlns:a16="http://schemas.microsoft.com/office/drawing/2014/main" id="{0D423A7A-5654-08B6-9698-C5493D5E93A5}"/>
                  </a:ext>
                </a:extLst>
              </p:cNvPr>
              <p:cNvSpPr txBox="1">
                <a:spLocks noRot="1" noChangeAspect="1" noMove="1" noResize="1" noEditPoints="1" noAdjustHandles="1" noChangeArrowheads="1" noChangeShapeType="1" noTextEdit="1"/>
              </p:cNvSpPr>
              <p:nvPr/>
            </p:nvSpPr>
            <p:spPr>
              <a:xfrm>
                <a:off x="10554422" y="4738553"/>
                <a:ext cx="331864" cy="276999"/>
              </a:xfrm>
              <a:prstGeom prst="rect">
                <a:avLst/>
              </a:prstGeom>
              <a:blipFill>
                <a:blip r:embed="rId11"/>
                <a:stretch>
                  <a:fillRect/>
                </a:stretch>
              </a:blipFill>
            </p:spPr>
            <p:txBody>
              <a:bodyPr/>
              <a:lstStyle/>
              <a:p>
                <a:r>
                  <a:rPr lang="zh-CN" altLang="en-US">
                    <a:noFill/>
                  </a:rPr>
                  <a:t> </a:t>
                </a:r>
              </a:p>
            </p:txBody>
          </p:sp>
        </mc:Fallback>
      </mc:AlternateContent>
      <p:sp>
        <p:nvSpPr>
          <p:cNvPr id="1216" name="左大括号 1215">
            <a:extLst>
              <a:ext uri="{FF2B5EF4-FFF2-40B4-BE49-F238E27FC236}">
                <a16:creationId xmlns:a16="http://schemas.microsoft.com/office/drawing/2014/main" id="{53859F18-6FCF-68C2-2040-F9E10E1C8F9A}"/>
              </a:ext>
            </a:extLst>
          </p:cNvPr>
          <p:cNvSpPr/>
          <p:nvPr/>
        </p:nvSpPr>
        <p:spPr>
          <a:xfrm>
            <a:off x="10335109" y="4773486"/>
            <a:ext cx="114668" cy="457092"/>
          </a:xfrm>
          <a:prstGeom prst="leftBrace">
            <a:avLst>
              <a:gd name="adj1" fmla="val 43996"/>
              <a:gd name="adj2" fmla="val 5441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1217" name="文本框 1216">
                <a:extLst>
                  <a:ext uri="{FF2B5EF4-FFF2-40B4-BE49-F238E27FC236}">
                    <a16:creationId xmlns:a16="http://schemas.microsoft.com/office/drawing/2014/main" id="{B34608AD-EA5B-E402-63C7-6CBBD10CCE70}"/>
                  </a:ext>
                </a:extLst>
              </p:cNvPr>
              <p:cNvSpPr txBox="1"/>
              <p:nvPr/>
            </p:nvSpPr>
            <p:spPr>
              <a:xfrm>
                <a:off x="10644492" y="4313458"/>
                <a:ext cx="737184" cy="276999"/>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altLang="zh-CN" sz="1200" i="1" smtClean="0">
                              <a:solidFill>
                                <a:schemeClr val="tx1"/>
                              </a:solidFill>
                              <a:latin typeface="Cambria Math" panose="02040503050406030204" pitchFamily="18" charset="0"/>
                              <a:cs typeface="Times New Roman" panose="02020603050405020304" pitchFamily="18" charset="0"/>
                            </a:rPr>
                          </m:ctrlPr>
                        </m:sSubPr>
                        <m:e>
                          <m:r>
                            <a:rPr lang="en-US" altLang="zh-CN" sz="1200" i="1">
                              <a:solidFill>
                                <a:schemeClr val="tx1"/>
                              </a:solidFill>
                              <a:latin typeface="Cambria Math" panose="02040503050406030204" pitchFamily="18" charset="0"/>
                              <a:cs typeface="Times New Roman" panose="02020603050405020304" pitchFamily="18" charset="0"/>
                            </a:rPr>
                            <m:t>𝑦</m:t>
                          </m:r>
                        </m:e>
                        <m:sub>
                          <m:r>
                            <a:rPr lang="en-US" altLang="zh-CN" sz="1200" i="1">
                              <a:solidFill>
                                <a:schemeClr val="tx1"/>
                              </a:solidFill>
                              <a:latin typeface="Cambria Math" panose="02040503050406030204" pitchFamily="18" charset="0"/>
                              <a:cs typeface="Times New Roman" panose="02020603050405020304" pitchFamily="18" charset="0"/>
                            </a:rPr>
                            <m:t>𝑙</m:t>
                          </m:r>
                        </m:sub>
                      </m:sSub>
                      <m:sSub>
                        <m:sSubPr>
                          <m:ctrlPr>
                            <a:rPr lang="en-US" altLang="zh-CN" sz="1200" i="1">
                              <a:solidFill>
                                <a:schemeClr val="tx1"/>
                              </a:solidFill>
                              <a:latin typeface="Cambria Math" panose="02040503050406030204" pitchFamily="18" charset="0"/>
                              <a:cs typeface="Times New Roman" panose="02020603050405020304" pitchFamily="18" charset="0"/>
                            </a:rPr>
                          </m:ctrlPr>
                        </m:sSubPr>
                        <m:e>
                          <m:r>
                            <a:rPr lang="zh-CN" altLang="en-US" sz="1200" i="1" smtClean="0">
                              <a:solidFill>
                                <a:schemeClr val="tx1"/>
                              </a:solidFill>
                              <a:latin typeface="Cambria Math" panose="02040503050406030204" pitchFamily="18" charset="0"/>
                              <a:cs typeface="Times New Roman" panose="02020603050405020304" pitchFamily="18" charset="0"/>
                            </a:rPr>
                            <m:t>≠</m:t>
                          </m:r>
                          <m:r>
                            <a:rPr lang="en-US" altLang="zh-CN" sz="1200" i="1">
                              <a:solidFill>
                                <a:schemeClr val="tx1"/>
                              </a:solidFill>
                              <a:latin typeface="Cambria Math" panose="02040503050406030204" pitchFamily="18" charset="0"/>
                              <a:cs typeface="Times New Roman" panose="02020603050405020304" pitchFamily="18" charset="0"/>
                            </a:rPr>
                            <m:t>𝑦</m:t>
                          </m:r>
                        </m:e>
                        <m:sub>
                          <m:r>
                            <a:rPr lang="en-US" altLang="zh-CN" sz="1200" i="1">
                              <a:solidFill>
                                <a:schemeClr val="tx1"/>
                              </a:solidFill>
                              <a:latin typeface="Cambria Math" panose="02040503050406030204" pitchFamily="18" charset="0"/>
                              <a:cs typeface="Times New Roman" panose="02020603050405020304" pitchFamily="18" charset="0"/>
                            </a:rPr>
                            <m:t>𝑠</m:t>
                          </m:r>
                          <m:r>
                            <a:rPr lang="en-US" altLang="zh-CN" sz="1200" b="0" i="1" smtClean="0">
                              <a:solidFill>
                                <a:schemeClr val="tx1"/>
                              </a:solidFill>
                              <a:latin typeface="Cambria Math" panose="02040503050406030204" pitchFamily="18" charset="0"/>
                              <a:cs typeface="Times New Roman" panose="02020603050405020304" pitchFamily="18" charset="0"/>
                            </a:rPr>
                            <m:t> </m:t>
                          </m:r>
                        </m:sub>
                      </m:sSub>
                    </m:oMath>
                  </m:oMathPara>
                </a14:m>
                <a:endParaRPr lang="zh-CN" altLang="en-US" sz="1200" dirty="0">
                  <a:solidFill>
                    <a:srgbClr val="FF0000"/>
                  </a:solidFill>
                  <a:latin typeface="Times New Roman" panose="02020603050405020304" pitchFamily="18" charset="0"/>
                  <a:cs typeface="Times New Roman" panose="02020603050405020304" pitchFamily="18" charset="0"/>
                </a:endParaRPr>
              </a:p>
            </p:txBody>
          </p:sp>
        </mc:Choice>
        <mc:Fallback xmlns="">
          <p:sp>
            <p:nvSpPr>
              <p:cNvPr id="1217" name="文本框 1216">
                <a:extLst>
                  <a:ext uri="{FF2B5EF4-FFF2-40B4-BE49-F238E27FC236}">
                    <a16:creationId xmlns:a16="http://schemas.microsoft.com/office/drawing/2014/main" id="{B34608AD-EA5B-E402-63C7-6CBBD10CCE70}"/>
                  </a:ext>
                </a:extLst>
              </p:cNvPr>
              <p:cNvSpPr txBox="1">
                <a:spLocks noRot="1" noChangeAspect="1" noMove="1" noResize="1" noEditPoints="1" noAdjustHandles="1" noChangeArrowheads="1" noChangeShapeType="1" noTextEdit="1"/>
              </p:cNvSpPr>
              <p:nvPr/>
            </p:nvSpPr>
            <p:spPr>
              <a:xfrm>
                <a:off x="10644492" y="4313458"/>
                <a:ext cx="737184" cy="276999"/>
              </a:xfrm>
              <a:prstGeom prst="rect">
                <a:avLst/>
              </a:prstGeom>
              <a:blipFill>
                <a:blip r:embed="rId12"/>
                <a:stretch>
                  <a:fillRect/>
                </a:stretch>
              </a:blipFill>
            </p:spPr>
            <p:txBody>
              <a:bodyPr/>
              <a:lstStyle/>
              <a:p>
                <a:r>
                  <a:rPr lang="zh-CN" altLang="en-US">
                    <a:noFill/>
                  </a:rPr>
                  <a:t> </a:t>
                </a:r>
              </a:p>
            </p:txBody>
          </p:sp>
        </mc:Fallback>
      </mc:AlternateContent>
      <p:sp>
        <p:nvSpPr>
          <p:cNvPr id="1218" name="椭圆 1217">
            <a:extLst>
              <a:ext uri="{FF2B5EF4-FFF2-40B4-BE49-F238E27FC236}">
                <a16:creationId xmlns:a16="http://schemas.microsoft.com/office/drawing/2014/main" id="{A43381F4-2DEF-3811-B6DE-CAAAC16F7D39}"/>
              </a:ext>
            </a:extLst>
          </p:cNvPr>
          <p:cNvSpPr/>
          <p:nvPr/>
        </p:nvSpPr>
        <p:spPr>
          <a:xfrm>
            <a:off x="10453205" y="5055014"/>
            <a:ext cx="142103" cy="142969"/>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19" name="文本框 1218">
            <a:extLst>
              <a:ext uri="{FF2B5EF4-FFF2-40B4-BE49-F238E27FC236}">
                <a16:creationId xmlns:a16="http://schemas.microsoft.com/office/drawing/2014/main" id="{A567EFB6-2B81-3A4F-3E2C-BA80E42E521A}"/>
              </a:ext>
            </a:extLst>
          </p:cNvPr>
          <p:cNvSpPr txBox="1"/>
          <p:nvPr/>
        </p:nvSpPr>
        <p:spPr>
          <a:xfrm>
            <a:off x="10385074" y="4982084"/>
            <a:ext cx="261610"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4</a:t>
            </a:r>
            <a:endParaRPr lang="zh-CN" altLang="en-US" sz="1200" dirty="0">
              <a:latin typeface="Times New Roman" panose="02020603050405020304" pitchFamily="18" charset="0"/>
              <a:cs typeface="Times New Roman" panose="02020603050405020304" pitchFamily="18" charset="0"/>
            </a:endParaRPr>
          </a:p>
        </p:txBody>
      </p:sp>
      <p:sp>
        <p:nvSpPr>
          <p:cNvPr id="1220" name="椭圆 1219">
            <a:extLst>
              <a:ext uri="{FF2B5EF4-FFF2-40B4-BE49-F238E27FC236}">
                <a16:creationId xmlns:a16="http://schemas.microsoft.com/office/drawing/2014/main" id="{29D850A5-110F-8940-909A-8B7DD61C11F2}"/>
              </a:ext>
            </a:extLst>
          </p:cNvPr>
          <p:cNvSpPr/>
          <p:nvPr/>
        </p:nvSpPr>
        <p:spPr>
          <a:xfrm>
            <a:off x="10467748" y="4182751"/>
            <a:ext cx="142103" cy="142969"/>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21" name="文本框 1220">
            <a:extLst>
              <a:ext uri="{FF2B5EF4-FFF2-40B4-BE49-F238E27FC236}">
                <a16:creationId xmlns:a16="http://schemas.microsoft.com/office/drawing/2014/main" id="{16D61B8B-909C-8654-434E-70BC58F39FB4}"/>
              </a:ext>
            </a:extLst>
          </p:cNvPr>
          <p:cNvSpPr txBox="1"/>
          <p:nvPr/>
        </p:nvSpPr>
        <p:spPr>
          <a:xfrm>
            <a:off x="10412143" y="4109821"/>
            <a:ext cx="261610"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1</a:t>
            </a:r>
            <a:endParaRPr lang="zh-CN" altLang="en-US" sz="1200" dirty="0">
              <a:latin typeface="Times New Roman" panose="02020603050405020304" pitchFamily="18" charset="0"/>
              <a:cs typeface="Times New Roman" panose="02020603050405020304" pitchFamily="18" charset="0"/>
            </a:endParaRPr>
          </a:p>
        </p:txBody>
      </p:sp>
      <p:sp>
        <p:nvSpPr>
          <p:cNvPr id="1222" name="椭圆 1221">
            <a:extLst>
              <a:ext uri="{FF2B5EF4-FFF2-40B4-BE49-F238E27FC236}">
                <a16:creationId xmlns:a16="http://schemas.microsoft.com/office/drawing/2014/main" id="{C72FF2A3-9B07-C3B2-53B2-C19C288BEC29}"/>
              </a:ext>
            </a:extLst>
          </p:cNvPr>
          <p:cNvSpPr/>
          <p:nvPr/>
        </p:nvSpPr>
        <p:spPr>
          <a:xfrm>
            <a:off x="10480104" y="4413780"/>
            <a:ext cx="142103" cy="142969"/>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23" name="文本框 1222">
            <a:extLst>
              <a:ext uri="{FF2B5EF4-FFF2-40B4-BE49-F238E27FC236}">
                <a16:creationId xmlns:a16="http://schemas.microsoft.com/office/drawing/2014/main" id="{38060149-4641-E425-9A4A-246B8B1265C7}"/>
              </a:ext>
            </a:extLst>
          </p:cNvPr>
          <p:cNvSpPr txBox="1"/>
          <p:nvPr/>
        </p:nvSpPr>
        <p:spPr>
          <a:xfrm>
            <a:off x="10424499" y="4340850"/>
            <a:ext cx="261610"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2</a:t>
            </a:r>
            <a:endParaRPr lang="zh-CN" altLang="en-US" sz="1200" dirty="0">
              <a:latin typeface="Times New Roman" panose="02020603050405020304" pitchFamily="18" charset="0"/>
              <a:cs typeface="Times New Roman" panose="02020603050405020304" pitchFamily="18" charset="0"/>
            </a:endParaRPr>
          </a:p>
        </p:txBody>
      </p:sp>
      <p:sp>
        <p:nvSpPr>
          <p:cNvPr id="1230" name="椭圆 1229">
            <a:extLst>
              <a:ext uri="{FF2B5EF4-FFF2-40B4-BE49-F238E27FC236}">
                <a16:creationId xmlns:a16="http://schemas.microsoft.com/office/drawing/2014/main" id="{7B28E819-A2F4-F6A9-E8A8-F2E073EA26F4}"/>
              </a:ext>
            </a:extLst>
          </p:cNvPr>
          <p:cNvSpPr/>
          <p:nvPr/>
        </p:nvSpPr>
        <p:spPr>
          <a:xfrm>
            <a:off x="10451146" y="4828502"/>
            <a:ext cx="142103" cy="142969"/>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31" name="文本框 1230">
            <a:extLst>
              <a:ext uri="{FF2B5EF4-FFF2-40B4-BE49-F238E27FC236}">
                <a16:creationId xmlns:a16="http://schemas.microsoft.com/office/drawing/2014/main" id="{E26417A7-8B65-1F83-EFD6-BF7495AAE188}"/>
              </a:ext>
            </a:extLst>
          </p:cNvPr>
          <p:cNvSpPr txBox="1"/>
          <p:nvPr/>
        </p:nvSpPr>
        <p:spPr>
          <a:xfrm>
            <a:off x="10395541" y="4755572"/>
            <a:ext cx="261610"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3</a:t>
            </a:r>
            <a:endParaRPr lang="zh-CN" altLang="en-US" sz="1200" dirty="0">
              <a:latin typeface="Times New Roman" panose="02020603050405020304" pitchFamily="18" charset="0"/>
              <a:cs typeface="Times New Roman" panose="02020603050405020304" pitchFamily="18" charset="0"/>
            </a:endParaRPr>
          </a:p>
        </p:txBody>
      </p:sp>
      <p:cxnSp>
        <p:nvCxnSpPr>
          <p:cNvPr id="1233" name="直接箭头连接符 1232">
            <a:extLst>
              <a:ext uri="{FF2B5EF4-FFF2-40B4-BE49-F238E27FC236}">
                <a16:creationId xmlns:a16="http://schemas.microsoft.com/office/drawing/2014/main" id="{7876109D-75FD-D618-25F4-8A318D6AAEF4}"/>
              </a:ext>
            </a:extLst>
          </p:cNvPr>
          <p:cNvCxnSpPr>
            <a:cxnSpLocks/>
          </p:cNvCxnSpPr>
          <p:nvPr/>
        </p:nvCxnSpPr>
        <p:spPr>
          <a:xfrm>
            <a:off x="10787601" y="4917825"/>
            <a:ext cx="562232" cy="0"/>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1236" name="文本框 1235">
                <a:extLst>
                  <a:ext uri="{FF2B5EF4-FFF2-40B4-BE49-F238E27FC236}">
                    <a16:creationId xmlns:a16="http://schemas.microsoft.com/office/drawing/2014/main" id="{7CBFD1FA-25D0-ADA0-F2DA-25CA4D3003ED}"/>
                  </a:ext>
                </a:extLst>
              </p:cNvPr>
              <p:cNvSpPr txBox="1"/>
              <p:nvPr/>
            </p:nvSpPr>
            <p:spPr>
              <a:xfrm>
                <a:off x="11264834" y="4714755"/>
                <a:ext cx="447045" cy="2769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200" i="1" smtClean="0">
                              <a:solidFill>
                                <a:schemeClr val="tx1"/>
                              </a:solidFill>
                              <a:latin typeface="Cambria Math" panose="02040503050406030204" pitchFamily="18" charset="0"/>
                              <a:cs typeface="Times New Roman" panose="02020603050405020304" pitchFamily="18" charset="0"/>
                            </a:rPr>
                          </m:ctrlPr>
                        </m:sSubPr>
                        <m:e>
                          <m:r>
                            <a:rPr lang="en-US" altLang="zh-CN" sz="1200" b="0" i="1" smtClean="0">
                              <a:solidFill>
                                <a:schemeClr val="tx1"/>
                              </a:solidFill>
                              <a:latin typeface="Cambria Math" panose="02040503050406030204" pitchFamily="18" charset="0"/>
                              <a:cs typeface="Times New Roman" panose="02020603050405020304" pitchFamily="18" charset="0"/>
                            </a:rPr>
                            <m:t> </m:t>
                          </m:r>
                          <m:r>
                            <a:rPr lang="en-US" altLang="zh-CN" sz="1200" b="0" i="1" smtClean="0">
                              <a:solidFill>
                                <a:schemeClr val="tx1"/>
                              </a:solidFill>
                              <a:latin typeface="Cambria Math" panose="02040503050406030204" pitchFamily="18" charset="0"/>
                              <a:cs typeface="Times New Roman" panose="02020603050405020304" pitchFamily="18" charset="0"/>
                            </a:rPr>
                            <m:t>𝑝</m:t>
                          </m:r>
                        </m:e>
                        <m:sub>
                          <m:r>
                            <a:rPr lang="en-US" altLang="zh-CN" sz="1200" i="1">
                              <a:solidFill>
                                <a:schemeClr val="tx1"/>
                              </a:solidFill>
                              <a:latin typeface="Cambria Math" panose="02040503050406030204" pitchFamily="18" charset="0"/>
                              <a:cs typeface="Times New Roman" panose="02020603050405020304" pitchFamily="18" charset="0"/>
                            </a:rPr>
                            <m:t>𝑠</m:t>
                          </m:r>
                        </m:sub>
                      </m:sSub>
                      <m:r>
                        <a:rPr lang="en-US" altLang="zh-CN" sz="1200" b="0" i="0" smtClean="0">
                          <a:solidFill>
                            <a:schemeClr val="tx1"/>
                          </a:solidFill>
                          <a:latin typeface="Cambria Math" panose="02040503050406030204" pitchFamily="18" charset="0"/>
                          <a:cs typeface="Times New Roman" panose="02020603050405020304" pitchFamily="18" charset="0"/>
                        </a:rPr>
                        <m:t> </m:t>
                      </m:r>
                    </m:oMath>
                  </m:oMathPara>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1236" name="文本框 1235">
                <a:extLst>
                  <a:ext uri="{FF2B5EF4-FFF2-40B4-BE49-F238E27FC236}">
                    <a16:creationId xmlns:a16="http://schemas.microsoft.com/office/drawing/2014/main" id="{7CBFD1FA-25D0-ADA0-F2DA-25CA4D3003ED}"/>
                  </a:ext>
                </a:extLst>
              </p:cNvPr>
              <p:cNvSpPr txBox="1">
                <a:spLocks noRot="1" noChangeAspect="1" noMove="1" noResize="1" noEditPoints="1" noAdjustHandles="1" noChangeArrowheads="1" noChangeShapeType="1" noTextEdit="1"/>
              </p:cNvSpPr>
              <p:nvPr/>
            </p:nvSpPr>
            <p:spPr>
              <a:xfrm>
                <a:off x="11264834" y="4714755"/>
                <a:ext cx="447045" cy="276999"/>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39" name="文本框 1238">
                <a:extLst>
                  <a:ext uri="{FF2B5EF4-FFF2-40B4-BE49-F238E27FC236}">
                    <a16:creationId xmlns:a16="http://schemas.microsoft.com/office/drawing/2014/main" id="{9756E17F-6110-29E3-12DA-573BC5612AAA}"/>
                  </a:ext>
                </a:extLst>
              </p:cNvPr>
              <p:cNvSpPr txBox="1"/>
              <p:nvPr/>
            </p:nvSpPr>
            <p:spPr>
              <a:xfrm>
                <a:off x="10552279" y="4982084"/>
                <a:ext cx="331864" cy="276999"/>
              </a:xfrm>
              <a:prstGeom prst="rect">
                <a:avLst/>
              </a:prstGeom>
              <a:noFill/>
            </p:spPr>
            <p:txBody>
              <a:bodyPr wrap="square" rtlCol="0">
                <a:spAutoFit/>
              </a:bodyPr>
              <a:lstStyle/>
              <a:p>
                <a:pPr algn="ctr"/>
                <a14:m>
                  <m:oMathPara xmlns:m="http://schemas.openxmlformats.org/officeDocument/2006/math">
                    <m:oMathParaPr>
                      <m:jc m:val="left"/>
                    </m:oMathParaPr>
                    <m:oMath xmlns:m="http://schemas.openxmlformats.org/officeDocument/2006/math">
                      <m:sSub>
                        <m:sSubPr>
                          <m:ctrlPr>
                            <a:rPr lang="en-US" altLang="zh-CN" sz="1200" i="1" smtClean="0">
                              <a:solidFill>
                                <a:schemeClr val="tx1"/>
                              </a:solidFill>
                              <a:latin typeface="Cambria Math" panose="02040503050406030204" pitchFamily="18" charset="0"/>
                              <a:cs typeface="Times New Roman" panose="02020603050405020304" pitchFamily="18" charset="0"/>
                            </a:rPr>
                          </m:ctrlPr>
                        </m:sSubPr>
                        <m:e>
                          <m:r>
                            <a:rPr lang="en-US" altLang="zh-CN" sz="1200" b="0" i="1" smtClean="0">
                              <a:solidFill>
                                <a:schemeClr val="tx1"/>
                              </a:solidFill>
                              <a:latin typeface="Cambria Math" panose="02040503050406030204" pitchFamily="18" charset="0"/>
                              <a:cs typeface="Times New Roman" panose="02020603050405020304" pitchFamily="18" charset="0"/>
                            </a:rPr>
                            <m:t>𝑝</m:t>
                          </m:r>
                        </m:e>
                        <m:sub>
                          <m:r>
                            <a:rPr lang="en-US" altLang="zh-CN" sz="1200" i="1">
                              <a:solidFill>
                                <a:schemeClr val="tx1"/>
                              </a:solidFill>
                              <a:latin typeface="Cambria Math" panose="02040503050406030204" pitchFamily="18" charset="0"/>
                              <a:cs typeface="Times New Roman" panose="02020603050405020304" pitchFamily="18" charset="0"/>
                            </a:rPr>
                            <m:t>𝑙</m:t>
                          </m:r>
                        </m:sub>
                      </m:sSub>
                    </m:oMath>
                  </m:oMathPara>
                </a14:m>
                <a:endParaRPr lang="zh-CN" altLang="en-US" sz="12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1239" name="文本框 1238">
                <a:extLst>
                  <a:ext uri="{FF2B5EF4-FFF2-40B4-BE49-F238E27FC236}">
                    <a16:creationId xmlns:a16="http://schemas.microsoft.com/office/drawing/2014/main" id="{9756E17F-6110-29E3-12DA-573BC5612AAA}"/>
                  </a:ext>
                </a:extLst>
              </p:cNvPr>
              <p:cNvSpPr txBox="1">
                <a:spLocks noRot="1" noChangeAspect="1" noMove="1" noResize="1" noEditPoints="1" noAdjustHandles="1" noChangeArrowheads="1" noChangeShapeType="1" noTextEdit="1"/>
              </p:cNvSpPr>
              <p:nvPr/>
            </p:nvSpPr>
            <p:spPr>
              <a:xfrm>
                <a:off x="10552279" y="4982084"/>
                <a:ext cx="331864" cy="276999"/>
              </a:xfrm>
              <a:prstGeom prst="rect">
                <a:avLst/>
              </a:prstGeom>
              <a:blipFill>
                <a:blip r:embed="rId14"/>
                <a:stretch>
                  <a:fillRect/>
                </a:stretch>
              </a:blipFill>
            </p:spPr>
            <p:txBody>
              <a:bodyPr/>
              <a:lstStyle/>
              <a:p>
                <a:r>
                  <a:rPr lang="zh-CN" altLang="en-US">
                    <a:noFill/>
                  </a:rPr>
                  <a:t> </a:t>
                </a:r>
              </a:p>
            </p:txBody>
          </p:sp>
        </mc:Fallback>
      </mc:AlternateContent>
      <p:cxnSp>
        <p:nvCxnSpPr>
          <p:cNvPr id="1240" name="直接箭头连接符 1239">
            <a:extLst>
              <a:ext uri="{FF2B5EF4-FFF2-40B4-BE49-F238E27FC236}">
                <a16:creationId xmlns:a16="http://schemas.microsoft.com/office/drawing/2014/main" id="{29A49647-2BDF-C771-218B-C71F7E90A167}"/>
              </a:ext>
            </a:extLst>
          </p:cNvPr>
          <p:cNvCxnSpPr>
            <a:cxnSpLocks/>
          </p:cNvCxnSpPr>
          <p:nvPr/>
        </p:nvCxnSpPr>
        <p:spPr>
          <a:xfrm>
            <a:off x="10785543" y="5177257"/>
            <a:ext cx="582825" cy="0"/>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1242" name="文本框 1241">
                <a:extLst>
                  <a:ext uri="{FF2B5EF4-FFF2-40B4-BE49-F238E27FC236}">
                    <a16:creationId xmlns:a16="http://schemas.microsoft.com/office/drawing/2014/main" id="{34899E4E-B894-C3FE-AD0A-618FA0DDE74C}"/>
                  </a:ext>
                </a:extLst>
              </p:cNvPr>
              <p:cNvSpPr txBox="1"/>
              <p:nvPr/>
            </p:nvSpPr>
            <p:spPr>
              <a:xfrm>
                <a:off x="11274623" y="4973936"/>
                <a:ext cx="447045" cy="2769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200" i="1" smtClean="0">
                              <a:solidFill>
                                <a:schemeClr val="tx1"/>
                              </a:solidFill>
                              <a:latin typeface="Cambria Math" panose="02040503050406030204" pitchFamily="18" charset="0"/>
                              <a:cs typeface="Times New Roman" panose="02020603050405020304" pitchFamily="18" charset="0"/>
                            </a:rPr>
                          </m:ctrlPr>
                        </m:sSubPr>
                        <m:e>
                          <m:r>
                            <a:rPr lang="en-US" altLang="zh-CN" sz="1200" b="0" i="1" smtClean="0">
                              <a:solidFill>
                                <a:schemeClr val="tx1"/>
                              </a:solidFill>
                              <a:latin typeface="Cambria Math" panose="02040503050406030204" pitchFamily="18" charset="0"/>
                              <a:cs typeface="Times New Roman" panose="02020603050405020304" pitchFamily="18" charset="0"/>
                            </a:rPr>
                            <m:t> </m:t>
                          </m:r>
                          <m:r>
                            <a:rPr lang="en-US" altLang="zh-CN" sz="1200" b="0" i="1" smtClean="0">
                              <a:solidFill>
                                <a:schemeClr val="tx1"/>
                              </a:solidFill>
                              <a:latin typeface="Cambria Math" panose="02040503050406030204" pitchFamily="18" charset="0"/>
                              <a:cs typeface="Times New Roman" panose="02020603050405020304" pitchFamily="18" charset="0"/>
                            </a:rPr>
                            <m:t>𝑝</m:t>
                          </m:r>
                        </m:e>
                        <m:sub>
                          <m:r>
                            <a:rPr lang="en-US" altLang="zh-CN" sz="1200" i="1">
                              <a:solidFill>
                                <a:schemeClr val="tx1"/>
                              </a:solidFill>
                              <a:latin typeface="Cambria Math" panose="02040503050406030204" pitchFamily="18" charset="0"/>
                              <a:cs typeface="Times New Roman" panose="02020603050405020304" pitchFamily="18" charset="0"/>
                            </a:rPr>
                            <m:t>𝑠</m:t>
                          </m:r>
                        </m:sub>
                      </m:sSub>
                      <m:r>
                        <a:rPr lang="en-US" altLang="zh-CN" sz="1200" b="0" i="0" smtClean="0">
                          <a:solidFill>
                            <a:schemeClr val="tx1"/>
                          </a:solidFill>
                          <a:latin typeface="Cambria Math" panose="02040503050406030204" pitchFamily="18" charset="0"/>
                          <a:cs typeface="Times New Roman" panose="02020603050405020304" pitchFamily="18" charset="0"/>
                        </a:rPr>
                        <m:t> </m:t>
                      </m:r>
                    </m:oMath>
                  </m:oMathPara>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1242" name="文本框 1241">
                <a:extLst>
                  <a:ext uri="{FF2B5EF4-FFF2-40B4-BE49-F238E27FC236}">
                    <a16:creationId xmlns:a16="http://schemas.microsoft.com/office/drawing/2014/main" id="{34899E4E-B894-C3FE-AD0A-618FA0DDE74C}"/>
                  </a:ext>
                </a:extLst>
              </p:cNvPr>
              <p:cNvSpPr txBox="1">
                <a:spLocks noRot="1" noChangeAspect="1" noMove="1" noResize="1" noEditPoints="1" noAdjustHandles="1" noChangeArrowheads="1" noChangeShapeType="1" noTextEdit="1"/>
              </p:cNvSpPr>
              <p:nvPr/>
            </p:nvSpPr>
            <p:spPr>
              <a:xfrm>
                <a:off x="11274623" y="4973936"/>
                <a:ext cx="447045" cy="276999"/>
              </a:xfrm>
              <a:prstGeom prst="rect">
                <a:avLst/>
              </a:prstGeom>
              <a:blipFill>
                <a:blip r:embed="rId15"/>
                <a:stretch>
                  <a:fillRect/>
                </a:stretch>
              </a:blipFill>
            </p:spPr>
            <p:txBody>
              <a:bodyPr/>
              <a:lstStyle/>
              <a:p>
                <a:r>
                  <a:rPr lang="zh-CN" altLang="en-US">
                    <a:noFill/>
                  </a:rPr>
                  <a:t> </a:t>
                </a:r>
              </a:p>
            </p:txBody>
          </p:sp>
        </mc:Fallback>
      </mc:AlternateContent>
      <p:sp>
        <p:nvSpPr>
          <p:cNvPr id="1254" name="椭圆 1253">
            <a:extLst>
              <a:ext uri="{FF2B5EF4-FFF2-40B4-BE49-F238E27FC236}">
                <a16:creationId xmlns:a16="http://schemas.microsoft.com/office/drawing/2014/main" id="{4D95BC3B-FD7E-9557-61F9-659738AFE417}"/>
              </a:ext>
            </a:extLst>
          </p:cNvPr>
          <p:cNvSpPr/>
          <p:nvPr/>
        </p:nvSpPr>
        <p:spPr>
          <a:xfrm>
            <a:off x="215413" y="2017422"/>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255" name="文本框 1254">
            <a:extLst>
              <a:ext uri="{FF2B5EF4-FFF2-40B4-BE49-F238E27FC236}">
                <a16:creationId xmlns:a16="http://schemas.microsoft.com/office/drawing/2014/main" id="{0F140A65-50B3-8976-9998-073973A1EC1A}"/>
              </a:ext>
            </a:extLst>
          </p:cNvPr>
          <p:cNvSpPr txBox="1"/>
          <p:nvPr/>
        </p:nvSpPr>
        <p:spPr>
          <a:xfrm>
            <a:off x="136013" y="1947884"/>
            <a:ext cx="292068" cy="276999"/>
          </a:xfrm>
          <a:prstGeom prst="rect">
            <a:avLst/>
          </a:prstGeom>
          <a:noFill/>
        </p:spPr>
        <p:txBody>
          <a:bodyPr wrap="non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sp>
        <p:nvSpPr>
          <p:cNvPr id="1256" name="椭圆 1255">
            <a:extLst>
              <a:ext uri="{FF2B5EF4-FFF2-40B4-BE49-F238E27FC236}">
                <a16:creationId xmlns:a16="http://schemas.microsoft.com/office/drawing/2014/main" id="{BC52F85D-019D-A9B9-BD2D-70BEDBC28D4F}"/>
              </a:ext>
            </a:extLst>
          </p:cNvPr>
          <p:cNvSpPr/>
          <p:nvPr/>
        </p:nvSpPr>
        <p:spPr>
          <a:xfrm>
            <a:off x="382317" y="2020196"/>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1257" name="文本框 1256">
            <a:extLst>
              <a:ext uri="{FF2B5EF4-FFF2-40B4-BE49-F238E27FC236}">
                <a16:creationId xmlns:a16="http://schemas.microsoft.com/office/drawing/2014/main" id="{CF653A02-1D7F-EB56-18D2-E9B8E8AC22C0}"/>
              </a:ext>
            </a:extLst>
          </p:cNvPr>
          <p:cNvSpPr txBox="1"/>
          <p:nvPr/>
        </p:nvSpPr>
        <p:spPr>
          <a:xfrm flipH="1">
            <a:off x="312208" y="1917532"/>
            <a:ext cx="227765" cy="307777"/>
          </a:xfrm>
          <a:prstGeom prst="rect">
            <a:avLst/>
          </a:prstGeom>
          <a:noFill/>
        </p:spPr>
        <p:txBody>
          <a:bodyPr wrap="square" rtlCol="0">
            <a:spAutoFit/>
          </a:bodyPr>
          <a:lstStyle/>
          <a:p>
            <a:r>
              <a:rPr lang="en-US" altLang="zh-CN" sz="1400" b="1" dirty="0"/>
              <a:t>-</a:t>
            </a:r>
            <a:endParaRPr lang="zh-CN" altLang="en-US" sz="1400" b="1" dirty="0"/>
          </a:p>
        </p:txBody>
      </p:sp>
      <p:sp>
        <p:nvSpPr>
          <p:cNvPr id="1261" name="文本框 1260">
            <a:extLst>
              <a:ext uri="{FF2B5EF4-FFF2-40B4-BE49-F238E27FC236}">
                <a16:creationId xmlns:a16="http://schemas.microsoft.com/office/drawing/2014/main" id="{7A0BE77E-19EE-8C73-B0A3-1B3908E72E00}"/>
              </a:ext>
            </a:extLst>
          </p:cNvPr>
          <p:cNvSpPr txBox="1"/>
          <p:nvPr/>
        </p:nvSpPr>
        <p:spPr>
          <a:xfrm>
            <a:off x="452054" y="1957013"/>
            <a:ext cx="2244964"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Labeled (Positive or n</a:t>
            </a:r>
            <a:r>
              <a:rPr lang="zh-CN" altLang="en-US" sz="1200" dirty="0">
                <a:latin typeface="Times New Roman" panose="02020603050405020304" pitchFamily="18" charset="0"/>
                <a:cs typeface="Times New Roman" panose="02020603050405020304" pitchFamily="18" charset="0"/>
              </a:rPr>
              <a:t>egative</a:t>
            </a:r>
            <a:r>
              <a:rPr lang="en-US" altLang="zh-CN" sz="1200" dirty="0">
                <a:latin typeface="Times New Roman" panose="02020603050405020304" pitchFamily="18" charset="0"/>
                <a:cs typeface="Times New Roman" panose="02020603050405020304" pitchFamily="18" charset="0"/>
              </a:rPr>
              <a:t>)</a:t>
            </a:r>
            <a:endParaRPr lang="zh-CN" altLang="en-US" sz="1200" dirty="0">
              <a:latin typeface="Times New Roman" panose="02020603050405020304" pitchFamily="18" charset="0"/>
              <a:cs typeface="Times New Roman" panose="02020603050405020304" pitchFamily="18" charset="0"/>
            </a:endParaRPr>
          </a:p>
        </p:txBody>
      </p:sp>
      <p:sp>
        <p:nvSpPr>
          <p:cNvPr id="26" name="矩形 25">
            <a:extLst>
              <a:ext uri="{FF2B5EF4-FFF2-40B4-BE49-F238E27FC236}">
                <a16:creationId xmlns:a16="http://schemas.microsoft.com/office/drawing/2014/main" id="{8AFA3883-8036-CF0C-4D0E-90E9A286023D}"/>
              </a:ext>
            </a:extLst>
          </p:cNvPr>
          <p:cNvSpPr/>
          <p:nvPr/>
        </p:nvSpPr>
        <p:spPr>
          <a:xfrm>
            <a:off x="116407" y="1933769"/>
            <a:ext cx="2309198" cy="461664"/>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文本框 33">
            <a:extLst>
              <a:ext uri="{FF2B5EF4-FFF2-40B4-BE49-F238E27FC236}">
                <a16:creationId xmlns:a16="http://schemas.microsoft.com/office/drawing/2014/main" id="{A9558705-E6E1-C752-4061-55A364100497}"/>
              </a:ext>
            </a:extLst>
          </p:cNvPr>
          <p:cNvSpPr txBox="1"/>
          <p:nvPr/>
        </p:nvSpPr>
        <p:spPr>
          <a:xfrm>
            <a:off x="6065385" y="1095314"/>
            <a:ext cx="242374" cy="246221"/>
          </a:xfrm>
          <a:prstGeom prst="rect">
            <a:avLst/>
          </a:prstGeom>
          <a:noFill/>
        </p:spPr>
        <p:txBody>
          <a:bodyPr wrap="none" rtlCol="0">
            <a:spAutoFit/>
          </a:bodyPr>
          <a:lstStyle/>
          <a:p>
            <a:r>
              <a:rPr lang="en-US" altLang="zh-CN" sz="1000" dirty="0">
                <a:latin typeface="Times New Roman" panose="02020603050405020304" pitchFamily="18" charset="0"/>
                <a:cs typeface="Times New Roman" panose="02020603050405020304" pitchFamily="18" charset="0"/>
              </a:rPr>
              <a:t>?</a:t>
            </a:r>
            <a:endParaRPr lang="zh-CN" altLang="en-US" sz="1000" dirty="0">
              <a:latin typeface="Times New Roman" panose="02020603050405020304" pitchFamily="18" charset="0"/>
              <a:cs typeface="Times New Roman" panose="02020603050405020304" pitchFamily="18" charset="0"/>
            </a:endParaRPr>
          </a:p>
        </p:txBody>
      </p:sp>
      <p:sp>
        <p:nvSpPr>
          <p:cNvPr id="36" name="椭圆 35">
            <a:extLst>
              <a:ext uri="{FF2B5EF4-FFF2-40B4-BE49-F238E27FC236}">
                <a16:creationId xmlns:a16="http://schemas.microsoft.com/office/drawing/2014/main" id="{C5947053-5BE4-3A99-B05F-8A59103B6859}"/>
              </a:ext>
            </a:extLst>
          </p:cNvPr>
          <p:cNvSpPr/>
          <p:nvPr/>
        </p:nvSpPr>
        <p:spPr>
          <a:xfrm>
            <a:off x="376999" y="2185528"/>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899" name="椭圆 898">
            <a:extLst>
              <a:ext uri="{FF2B5EF4-FFF2-40B4-BE49-F238E27FC236}">
                <a16:creationId xmlns:a16="http://schemas.microsoft.com/office/drawing/2014/main" id="{6A9E02B0-8671-FE4F-0A9F-9CE1633AFE94}"/>
              </a:ext>
            </a:extLst>
          </p:cNvPr>
          <p:cNvSpPr/>
          <p:nvPr/>
        </p:nvSpPr>
        <p:spPr>
          <a:xfrm>
            <a:off x="210524" y="2181670"/>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900" name="文本框 899">
            <a:extLst>
              <a:ext uri="{FF2B5EF4-FFF2-40B4-BE49-F238E27FC236}">
                <a16:creationId xmlns:a16="http://schemas.microsoft.com/office/drawing/2014/main" id="{78B0C953-743A-C72A-7CFF-33CF96F56FDE}"/>
              </a:ext>
            </a:extLst>
          </p:cNvPr>
          <p:cNvSpPr txBox="1"/>
          <p:nvPr/>
        </p:nvSpPr>
        <p:spPr>
          <a:xfrm>
            <a:off x="449162" y="2119076"/>
            <a:ext cx="2244964"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Unlabeled </a:t>
            </a:r>
            <a:endParaRPr lang="zh-CN" altLang="en-US" sz="1200" dirty="0">
              <a:latin typeface="Times New Roman" panose="02020603050405020304" pitchFamily="18" charset="0"/>
              <a:cs typeface="Times New Roman" panose="02020603050405020304" pitchFamily="18" charset="0"/>
            </a:endParaRPr>
          </a:p>
        </p:txBody>
      </p:sp>
      <p:sp>
        <p:nvSpPr>
          <p:cNvPr id="909" name="文本框 908">
            <a:extLst>
              <a:ext uri="{FF2B5EF4-FFF2-40B4-BE49-F238E27FC236}">
                <a16:creationId xmlns:a16="http://schemas.microsoft.com/office/drawing/2014/main" id="{6B10B815-3623-37A2-F8D7-7BD9BA58099D}"/>
              </a:ext>
            </a:extLst>
          </p:cNvPr>
          <p:cNvSpPr txBox="1"/>
          <p:nvPr/>
        </p:nvSpPr>
        <p:spPr>
          <a:xfrm>
            <a:off x="2347930" y="3268090"/>
            <a:ext cx="242374" cy="246221"/>
          </a:xfrm>
          <a:prstGeom prst="rect">
            <a:avLst/>
          </a:prstGeom>
          <a:noFill/>
        </p:spPr>
        <p:txBody>
          <a:bodyPr wrap="none" rtlCol="0">
            <a:spAutoFit/>
          </a:bodyPr>
          <a:lstStyle/>
          <a:p>
            <a:r>
              <a:rPr lang="en-US" altLang="zh-CN" sz="1000" dirty="0">
                <a:latin typeface="Times New Roman" panose="02020603050405020304" pitchFamily="18" charset="0"/>
                <a:cs typeface="Times New Roman" panose="02020603050405020304" pitchFamily="18" charset="0"/>
              </a:rPr>
              <a:t>?</a:t>
            </a:r>
            <a:endParaRPr lang="zh-CN" altLang="en-US" sz="1000" dirty="0">
              <a:latin typeface="Times New Roman" panose="02020603050405020304" pitchFamily="18" charset="0"/>
              <a:cs typeface="Times New Roman" panose="02020603050405020304" pitchFamily="18" charset="0"/>
            </a:endParaRPr>
          </a:p>
        </p:txBody>
      </p:sp>
      <p:pic>
        <p:nvPicPr>
          <p:cNvPr id="346" name="图片 345">
            <a:extLst>
              <a:ext uri="{FF2B5EF4-FFF2-40B4-BE49-F238E27FC236}">
                <a16:creationId xmlns:a16="http://schemas.microsoft.com/office/drawing/2014/main" id="{339546EE-53CB-EA84-8FBC-0733D9C19F40}"/>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rot="16200000">
            <a:off x="5292566" y="2880335"/>
            <a:ext cx="210591" cy="969828"/>
          </a:xfrm>
          <a:prstGeom prst="rect">
            <a:avLst/>
          </a:prstGeom>
        </p:spPr>
      </p:pic>
      <p:pic>
        <p:nvPicPr>
          <p:cNvPr id="376" name="图片 375">
            <a:extLst>
              <a:ext uri="{FF2B5EF4-FFF2-40B4-BE49-F238E27FC236}">
                <a16:creationId xmlns:a16="http://schemas.microsoft.com/office/drawing/2014/main" id="{62F7D748-0932-164D-7F15-01C4D0696E17}"/>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rot="16200000">
            <a:off x="5298596" y="4214948"/>
            <a:ext cx="210591" cy="980911"/>
          </a:xfrm>
          <a:prstGeom prst="rect">
            <a:avLst/>
          </a:prstGeom>
        </p:spPr>
      </p:pic>
      <p:pic>
        <p:nvPicPr>
          <p:cNvPr id="379" name="图片 378">
            <a:extLst>
              <a:ext uri="{FF2B5EF4-FFF2-40B4-BE49-F238E27FC236}">
                <a16:creationId xmlns:a16="http://schemas.microsoft.com/office/drawing/2014/main" id="{EDD49BEF-A0D1-64C9-7708-B7EF7F292107}"/>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rot="16200000">
            <a:off x="5298754" y="3543696"/>
            <a:ext cx="210591" cy="969828"/>
          </a:xfrm>
          <a:prstGeom prst="rect">
            <a:avLst/>
          </a:prstGeom>
        </p:spPr>
      </p:pic>
      <p:pic>
        <p:nvPicPr>
          <p:cNvPr id="1268" name="图片 1267">
            <a:extLst>
              <a:ext uri="{FF2B5EF4-FFF2-40B4-BE49-F238E27FC236}">
                <a16:creationId xmlns:a16="http://schemas.microsoft.com/office/drawing/2014/main" id="{3BC56C51-2CFA-A7F3-14B4-948E11973F5E}"/>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9674238" y="3041235"/>
            <a:ext cx="545702" cy="545702"/>
          </a:xfrm>
          <a:prstGeom prst="rect">
            <a:avLst/>
          </a:prstGeom>
        </p:spPr>
      </p:pic>
      <p:sp>
        <p:nvSpPr>
          <p:cNvPr id="1274" name="文本框 1273">
            <a:extLst>
              <a:ext uri="{FF2B5EF4-FFF2-40B4-BE49-F238E27FC236}">
                <a16:creationId xmlns:a16="http://schemas.microsoft.com/office/drawing/2014/main" id="{0B9972D8-62D4-185B-6169-3C12AA8FA80F}"/>
              </a:ext>
            </a:extLst>
          </p:cNvPr>
          <p:cNvSpPr txBox="1"/>
          <p:nvPr/>
        </p:nvSpPr>
        <p:spPr>
          <a:xfrm>
            <a:off x="7984468" y="3511486"/>
            <a:ext cx="1889493" cy="276999"/>
          </a:xfrm>
          <a:prstGeom prst="rect">
            <a:avLst/>
          </a:prstGeom>
          <a:noFill/>
        </p:spPr>
        <p:txBody>
          <a:bodyPr wrap="square">
            <a:spAutoFit/>
          </a:bodyPr>
          <a:lstStyle/>
          <a:p>
            <a:pPr algn="ctr"/>
            <a:r>
              <a:rPr lang="en-US" altLang="zh-CN" sz="1200" i="0" dirty="0">
                <a:effectLst/>
                <a:latin typeface="Times New Roman" panose="02020603050405020304" pitchFamily="18" charset="0"/>
                <a:cs typeface="Times New Roman" panose="02020603050405020304" pitchFamily="18" charset="0"/>
              </a:rPr>
              <a:t>Activated prompt</a:t>
            </a:r>
            <a:endParaRPr lang="zh-CN" altLang="en-US" sz="1200" dirty="0">
              <a:latin typeface="Times New Roman" panose="02020603050405020304" pitchFamily="18" charset="0"/>
              <a:cs typeface="Times New Roman" panose="02020603050405020304" pitchFamily="18" charset="0"/>
            </a:endParaRPr>
          </a:p>
        </p:txBody>
      </p:sp>
      <p:sp>
        <p:nvSpPr>
          <p:cNvPr id="803" name="矩形 802">
            <a:extLst>
              <a:ext uri="{FF2B5EF4-FFF2-40B4-BE49-F238E27FC236}">
                <a16:creationId xmlns:a16="http://schemas.microsoft.com/office/drawing/2014/main" id="{52C0C71A-770B-F47D-5F68-D939116E7F65}"/>
              </a:ext>
            </a:extLst>
          </p:cNvPr>
          <p:cNvSpPr/>
          <p:nvPr/>
        </p:nvSpPr>
        <p:spPr>
          <a:xfrm>
            <a:off x="6616800" y="2002418"/>
            <a:ext cx="4975992" cy="1784215"/>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04" name="矩形 803">
            <a:extLst>
              <a:ext uri="{FF2B5EF4-FFF2-40B4-BE49-F238E27FC236}">
                <a16:creationId xmlns:a16="http://schemas.microsoft.com/office/drawing/2014/main" id="{9AD6173A-AB32-7C92-45C9-8861E30C2202}"/>
              </a:ext>
            </a:extLst>
          </p:cNvPr>
          <p:cNvSpPr/>
          <p:nvPr/>
        </p:nvSpPr>
        <p:spPr>
          <a:xfrm>
            <a:off x="6616800" y="4050057"/>
            <a:ext cx="4975200" cy="1277792"/>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05" name="矩形 804">
            <a:extLst>
              <a:ext uri="{FF2B5EF4-FFF2-40B4-BE49-F238E27FC236}">
                <a16:creationId xmlns:a16="http://schemas.microsoft.com/office/drawing/2014/main" id="{2EC467C2-024C-FBFC-1453-53770A93DAF5}"/>
              </a:ext>
            </a:extLst>
          </p:cNvPr>
          <p:cNvSpPr/>
          <p:nvPr/>
        </p:nvSpPr>
        <p:spPr>
          <a:xfrm>
            <a:off x="6618234" y="403789"/>
            <a:ext cx="4975200" cy="1367529"/>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807" name="直接连接符 806">
            <a:extLst>
              <a:ext uri="{FF2B5EF4-FFF2-40B4-BE49-F238E27FC236}">
                <a16:creationId xmlns:a16="http://schemas.microsoft.com/office/drawing/2014/main" id="{7E878A37-178E-5884-1DBA-E871163F235F}"/>
              </a:ext>
            </a:extLst>
          </p:cNvPr>
          <p:cNvCxnSpPr>
            <a:cxnSpLocks/>
          </p:cNvCxnSpPr>
          <p:nvPr/>
        </p:nvCxnSpPr>
        <p:spPr>
          <a:xfrm>
            <a:off x="6655813" y="1079147"/>
            <a:ext cx="4911645" cy="0"/>
          </a:xfrm>
          <a:prstGeom prst="line">
            <a:avLst/>
          </a:prstGeom>
          <a:ln w="12700"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811" name="文本框 810">
            <a:extLst>
              <a:ext uri="{FF2B5EF4-FFF2-40B4-BE49-F238E27FC236}">
                <a16:creationId xmlns:a16="http://schemas.microsoft.com/office/drawing/2014/main" id="{BEF4AB33-C513-2277-2C6C-58263940EC5A}"/>
              </a:ext>
            </a:extLst>
          </p:cNvPr>
          <p:cNvSpPr txBox="1"/>
          <p:nvPr/>
        </p:nvSpPr>
        <p:spPr>
          <a:xfrm>
            <a:off x="6552388" y="157075"/>
            <a:ext cx="1956772" cy="276999"/>
          </a:xfrm>
          <a:prstGeom prst="rect">
            <a:avLst/>
          </a:prstGeom>
          <a:noFill/>
        </p:spPr>
        <p:txBody>
          <a:bodyPr wrap="square">
            <a:spAutoFit/>
          </a:bodyPr>
          <a:lstStyle/>
          <a:p>
            <a:r>
              <a:rPr lang="en-US" altLang="zh-CN" sz="1200" b="1" dirty="0">
                <a:latin typeface="Times New Roman" panose="02020603050405020304" pitchFamily="18" charset="0"/>
                <a:cs typeface="Times New Roman" panose="02020603050405020304" pitchFamily="18" charset="0"/>
              </a:rPr>
              <a:t>Verification criterions</a:t>
            </a:r>
            <a:endParaRPr lang="zh-CN" altLang="en-US" sz="1200" b="1" dirty="0">
              <a:latin typeface="Times New Roman" panose="02020603050405020304" pitchFamily="18" charset="0"/>
              <a:cs typeface="Times New Roman" panose="02020603050405020304" pitchFamily="18" charset="0"/>
            </a:endParaRPr>
          </a:p>
        </p:txBody>
      </p:sp>
      <p:sp>
        <p:nvSpPr>
          <p:cNvPr id="820" name="文本框 819">
            <a:extLst>
              <a:ext uri="{FF2B5EF4-FFF2-40B4-BE49-F238E27FC236}">
                <a16:creationId xmlns:a16="http://schemas.microsoft.com/office/drawing/2014/main" id="{192EFB77-A622-C3E1-10D9-7FC71502C462}"/>
              </a:ext>
            </a:extLst>
          </p:cNvPr>
          <p:cNvSpPr txBox="1"/>
          <p:nvPr/>
        </p:nvSpPr>
        <p:spPr>
          <a:xfrm>
            <a:off x="1839736" y="6319551"/>
            <a:ext cx="489278" cy="276999"/>
          </a:xfrm>
          <a:prstGeom prst="rect">
            <a:avLst/>
          </a:prstGeom>
          <a:noFill/>
        </p:spPr>
        <p:txBody>
          <a:bodyPr wrap="square" rtlCol="0">
            <a:spAutoFit/>
          </a:bodyPr>
          <a:lstStyle/>
          <a:p>
            <a:pPr algn="ctr"/>
            <a:r>
              <a:rPr lang="en-US" altLang="zh-CN" sz="1200" dirty="0">
                <a:latin typeface="Times New Roman" panose="02020603050405020304" pitchFamily="18" charset="0"/>
                <a:cs typeface="Times New Roman" panose="02020603050405020304" pitchFamily="18" charset="0"/>
              </a:rPr>
              <a:t>Hard</a:t>
            </a:r>
            <a:endParaRPr lang="zh-CN" altLang="en-US" sz="1200" dirty="0">
              <a:latin typeface="Times New Roman" panose="02020603050405020304" pitchFamily="18" charset="0"/>
              <a:cs typeface="Times New Roman" panose="02020603050405020304" pitchFamily="18" charset="0"/>
            </a:endParaRPr>
          </a:p>
        </p:txBody>
      </p:sp>
      <p:pic>
        <p:nvPicPr>
          <p:cNvPr id="822" name="图片 821">
            <a:extLst>
              <a:ext uri="{FF2B5EF4-FFF2-40B4-BE49-F238E27FC236}">
                <a16:creationId xmlns:a16="http://schemas.microsoft.com/office/drawing/2014/main" id="{3B3ED06A-5A97-A78B-6697-3FF018366E42}"/>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6781487" y="5890330"/>
            <a:ext cx="167978" cy="167978"/>
          </a:xfrm>
          <a:prstGeom prst="rect">
            <a:avLst/>
          </a:prstGeom>
        </p:spPr>
      </p:pic>
      <p:cxnSp>
        <p:nvCxnSpPr>
          <p:cNvPr id="823" name="直接连接符 822">
            <a:extLst>
              <a:ext uri="{FF2B5EF4-FFF2-40B4-BE49-F238E27FC236}">
                <a16:creationId xmlns:a16="http://schemas.microsoft.com/office/drawing/2014/main" id="{3A2447E5-7B3F-15B4-135A-0DACE0EB6D66}"/>
              </a:ext>
            </a:extLst>
          </p:cNvPr>
          <p:cNvCxnSpPr>
            <a:cxnSpLocks/>
            <a:endCxn id="804" idx="3"/>
          </p:cNvCxnSpPr>
          <p:nvPr/>
        </p:nvCxnSpPr>
        <p:spPr>
          <a:xfrm>
            <a:off x="6634525" y="4676935"/>
            <a:ext cx="4957475" cy="12018"/>
          </a:xfrm>
          <a:prstGeom prst="line">
            <a:avLst/>
          </a:prstGeom>
          <a:ln w="12700"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845" name="文本框 844">
            <a:extLst>
              <a:ext uri="{FF2B5EF4-FFF2-40B4-BE49-F238E27FC236}">
                <a16:creationId xmlns:a16="http://schemas.microsoft.com/office/drawing/2014/main" id="{5A092BDB-5E5D-8921-536E-5572AAA06465}"/>
              </a:ext>
            </a:extLst>
          </p:cNvPr>
          <p:cNvSpPr txBox="1"/>
          <p:nvPr/>
        </p:nvSpPr>
        <p:spPr>
          <a:xfrm>
            <a:off x="6554467" y="4146492"/>
            <a:ext cx="1848728" cy="461665"/>
          </a:xfrm>
          <a:prstGeom prst="rect">
            <a:avLst/>
          </a:prstGeom>
          <a:noFill/>
        </p:spPr>
        <p:txBody>
          <a:bodyPr wrap="square">
            <a:spAutoFit/>
          </a:bodyPr>
          <a:lstStyle/>
          <a:p>
            <a:pPr algn="l"/>
            <a:r>
              <a:rPr lang="en-US" altLang="zh-CN" sz="1200" i="0" dirty="0">
                <a:effectLst/>
                <a:latin typeface="Times New Roman" panose="02020603050405020304" pitchFamily="18" charset="0"/>
                <a:cs typeface="Times New Roman" panose="02020603050405020304" pitchFamily="18" charset="0"/>
              </a:rPr>
              <a:t>1) Behavioral </a:t>
            </a:r>
          </a:p>
          <a:p>
            <a:pPr algn="l"/>
            <a:r>
              <a:rPr lang="en-US" altLang="zh-CN" sz="1200" dirty="0">
                <a:latin typeface="Times New Roman" panose="02020603050405020304" pitchFamily="18" charset="0"/>
                <a:cs typeface="Times New Roman" panose="02020603050405020304" pitchFamily="18" charset="0"/>
              </a:rPr>
              <a:t>c</a:t>
            </a:r>
            <a:r>
              <a:rPr lang="en-US" altLang="zh-CN" sz="1200" i="0" dirty="0">
                <a:effectLst/>
                <a:latin typeface="Times New Roman" panose="02020603050405020304" pitchFamily="18" charset="0"/>
                <a:cs typeface="Times New Roman" panose="02020603050405020304" pitchFamily="18" charset="0"/>
              </a:rPr>
              <a:t>onsistency inspection</a:t>
            </a:r>
          </a:p>
        </p:txBody>
      </p:sp>
      <p:sp>
        <p:nvSpPr>
          <p:cNvPr id="864" name="文本框 863">
            <a:extLst>
              <a:ext uri="{FF2B5EF4-FFF2-40B4-BE49-F238E27FC236}">
                <a16:creationId xmlns:a16="http://schemas.microsoft.com/office/drawing/2014/main" id="{3A89607B-B339-5FA2-9D91-8F86D64E9AEC}"/>
              </a:ext>
            </a:extLst>
          </p:cNvPr>
          <p:cNvSpPr txBox="1"/>
          <p:nvPr/>
        </p:nvSpPr>
        <p:spPr>
          <a:xfrm>
            <a:off x="6574501" y="4774588"/>
            <a:ext cx="1235155" cy="461665"/>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2) Distributional alignment check</a:t>
            </a:r>
            <a:endParaRPr lang="zh-CN" altLang="en-US" sz="1200" dirty="0">
              <a:latin typeface="Times New Roman" panose="02020603050405020304" pitchFamily="18" charset="0"/>
              <a:cs typeface="Times New Roman" panose="02020603050405020304" pitchFamily="18" charset="0"/>
            </a:endParaRPr>
          </a:p>
        </p:txBody>
      </p:sp>
      <p:sp>
        <p:nvSpPr>
          <p:cNvPr id="870" name="矩形 869">
            <a:extLst>
              <a:ext uri="{FF2B5EF4-FFF2-40B4-BE49-F238E27FC236}">
                <a16:creationId xmlns:a16="http://schemas.microsoft.com/office/drawing/2014/main" id="{5EFC658E-54D9-B940-B3DD-F4E99025A845}"/>
              </a:ext>
            </a:extLst>
          </p:cNvPr>
          <p:cNvSpPr/>
          <p:nvPr/>
        </p:nvSpPr>
        <p:spPr>
          <a:xfrm>
            <a:off x="6616800" y="5535231"/>
            <a:ext cx="4975200" cy="1216297"/>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72" name="文本框 871">
            <a:extLst>
              <a:ext uri="{FF2B5EF4-FFF2-40B4-BE49-F238E27FC236}">
                <a16:creationId xmlns:a16="http://schemas.microsoft.com/office/drawing/2014/main" id="{09AF83AD-0856-9BB0-A067-551C5440DB50}"/>
              </a:ext>
            </a:extLst>
          </p:cNvPr>
          <p:cNvSpPr txBox="1"/>
          <p:nvPr/>
        </p:nvSpPr>
        <p:spPr>
          <a:xfrm>
            <a:off x="6552000" y="3782420"/>
            <a:ext cx="1859959" cy="276999"/>
          </a:xfrm>
          <a:prstGeom prst="rect">
            <a:avLst/>
          </a:prstGeom>
          <a:noFill/>
        </p:spPr>
        <p:txBody>
          <a:bodyPr wrap="square">
            <a:spAutoFit/>
          </a:bodyPr>
          <a:lstStyle/>
          <a:p>
            <a:r>
              <a:rPr lang="en-US" altLang="zh-CN" sz="1200" b="1" dirty="0">
                <a:latin typeface="Times New Roman" panose="02020603050405020304" pitchFamily="18" charset="0"/>
                <a:cs typeface="Times New Roman" panose="02020603050405020304" pitchFamily="18" charset="0"/>
              </a:rPr>
              <a:t>Verification situations</a:t>
            </a:r>
            <a:endParaRPr lang="zh-CN" altLang="en-US" sz="1200" b="1" dirty="0">
              <a:latin typeface="Times New Roman" panose="02020603050405020304" pitchFamily="18" charset="0"/>
              <a:cs typeface="Times New Roman" panose="02020603050405020304" pitchFamily="18" charset="0"/>
            </a:endParaRPr>
          </a:p>
        </p:txBody>
      </p:sp>
      <p:sp>
        <p:nvSpPr>
          <p:cNvPr id="873" name="文本框 872">
            <a:extLst>
              <a:ext uri="{FF2B5EF4-FFF2-40B4-BE49-F238E27FC236}">
                <a16:creationId xmlns:a16="http://schemas.microsoft.com/office/drawing/2014/main" id="{3CF8F28C-260D-A66E-239E-014483B3E295}"/>
              </a:ext>
            </a:extLst>
          </p:cNvPr>
          <p:cNvSpPr txBox="1"/>
          <p:nvPr/>
        </p:nvSpPr>
        <p:spPr>
          <a:xfrm>
            <a:off x="6552000" y="5294626"/>
            <a:ext cx="1549008" cy="276999"/>
          </a:xfrm>
          <a:prstGeom prst="rect">
            <a:avLst/>
          </a:prstGeom>
          <a:noFill/>
        </p:spPr>
        <p:txBody>
          <a:bodyPr wrap="square">
            <a:spAutoFit/>
          </a:bodyPr>
          <a:lstStyle/>
          <a:p>
            <a:r>
              <a:rPr lang="en-US" altLang="zh-CN" sz="1200" b="1" dirty="0">
                <a:latin typeface="Times New Roman" panose="02020603050405020304" pitchFamily="18" charset="0"/>
                <a:cs typeface="Times New Roman" panose="02020603050405020304" pitchFamily="18" charset="0"/>
              </a:rPr>
              <a:t>Verification results</a:t>
            </a:r>
            <a:endParaRPr lang="zh-CN" altLang="en-US" sz="1200" b="1" dirty="0">
              <a:latin typeface="Times New Roman" panose="02020603050405020304" pitchFamily="18" charset="0"/>
              <a:cs typeface="Times New Roman" panose="02020603050405020304" pitchFamily="18" charset="0"/>
            </a:endParaRPr>
          </a:p>
        </p:txBody>
      </p:sp>
      <p:sp>
        <p:nvSpPr>
          <p:cNvPr id="883" name="左大括号 882">
            <a:extLst>
              <a:ext uri="{FF2B5EF4-FFF2-40B4-BE49-F238E27FC236}">
                <a16:creationId xmlns:a16="http://schemas.microsoft.com/office/drawing/2014/main" id="{5F81789C-BFA2-3B4E-48A7-F99236C0AA02}"/>
              </a:ext>
            </a:extLst>
          </p:cNvPr>
          <p:cNvSpPr/>
          <p:nvPr/>
        </p:nvSpPr>
        <p:spPr>
          <a:xfrm>
            <a:off x="6969907" y="5719889"/>
            <a:ext cx="114668" cy="457092"/>
          </a:xfrm>
          <a:prstGeom prst="leftBrace">
            <a:avLst>
              <a:gd name="adj1" fmla="val 43996"/>
              <a:gd name="adj2" fmla="val 5441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884" name="椭圆 883">
            <a:extLst>
              <a:ext uri="{FF2B5EF4-FFF2-40B4-BE49-F238E27FC236}">
                <a16:creationId xmlns:a16="http://schemas.microsoft.com/office/drawing/2014/main" id="{5287D68C-675D-6822-ABB8-F7CBAB6E7C81}"/>
              </a:ext>
            </a:extLst>
          </p:cNvPr>
          <p:cNvSpPr/>
          <p:nvPr/>
        </p:nvSpPr>
        <p:spPr>
          <a:xfrm>
            <a:off x="7134597" y="5689412"/>
            <a:ext cx="142103" cy="142969"/>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5" name="文本框 884">
            <a:extLst>
              <a:ext uri="{FF2B5EF4-FFF2-40B4-BE49-F238E27FC236}">
                <a16:creationId xmlns:a16="http://schemas.microsoft.com/office/drawing/2014/main" id="{FE02D608-B71E-347C-AC86-AD206C4A14B5}"/>
              </a:ext>
            </a:extLst>
          </p:cNvPr>
          <p:cNvSpPr txBox="1"/>
          <p:nvPr/>
        </p:nvSpPr>
        <p:spPr>
          <a:xfrm>
            <a:off x="7078992" y="5616482"/>
            <a:ext cx="261610"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1</a:t>
            </a:r>
            <a:endParaRPr lang="zh-CN" altLang="en-US" sz="1200" dirty="0">
              <a:latin typeface="Times New Roman" panose="02020603050405020304" pitchFamily="18" charset="0"/>
              <a:cs typeface="Times New Roman" panose="02020603050405020304" pitchFamily="18" charset="0"/>
            </a:endParaRPr>
          </a:p>
        </p:txBody>
      </p:sp>
      <p:sp>
        <p:nvSpPr>
          <p:cNvPr id="886" name="椭圆 885">
            <a:extLst>
              <a:ext uri="{FF2B5EF4-FFF2-40B4-BE49-F238E27FC236}">
                <a16:creationId xmlns:a16="http://schemas.microsoft.com/office/drawing/2014/main" id="{E0F740F3-849A-973C-EB0A-069AD51D1B72}"/>
              </a:ext>
            </a:extLst>
          </p:cNvPr>
          <p:cNvSpPr/>
          <p:nvPr/>
        </p:nvSpPr>
        <p:spPr>
          <a:xfrm>
            <a:off x="7311751" y="5687964"/>
            <a:ext cx="142103" cy="142969"/>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7" name="文本框 886">
            <a:extLst>
              <a:ext uri="{FF2B5EF4-FFF2-40B4-BE49-F238E27FC236}">
                <a16:creationId xmlns:a16="http://schemas.microsoft.com/office/drawing/2014/main" id="{BA0E4F2F-E89A-322B-EB99-CD4159D74FE4}"/>
              </a:ext>
            </a:extLst>
          </p:cNvPr>
          <p:cNvSpPr txBox="1"/>
          <p:nvPr/>
        </p:nvSpPr>
        <p:spPr>
          <a:xfrm>
            <a:off x="7256504" y="5620272"/>
            <a:ext cx="261610"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3</a:t>
            </a:r>
            <a:endParaRPr lang="zh-CN" altLang="en-US" sz="1200" dirty="0">
              <a:latin typeface="Times New Roman" panose="02020603050405020304" pitchFamily="18" charset="0"/>
              <a:cs typeface="Times New Roman" panose="02020603050405020304" pitchFamily="18" charset="0"/>
            </a:endParaRPr>
          </a:p>
        </p:txBody>
      </p:sp>
      <p:sp>
        <p:nvSpPr>
          <p:cNvPr id="890" name="椭圆 889">
            <a:extLst>
              <a:ext uri="{FF2B5EF4-FFF2-40B4-BE49-F238E27FC236}">
                <a16:creationId xmlns:a16="http://schemas.microsoft.com/office/drawing/2014/main" id="{C6312A4D-5F18-8406-194C-6F03ECF56907}"/>
              </a:ext>
            </a:extLst>
          </p:cNvPr>
          <p:cNvSpPr/>
          <p:nvPr/>
        </p:nvSpPr>
        <p:spPr>
          <a:xfrm>
            <a:off x="7135856" y="6051223"/>
            <a:ext cx="142103" cy="142969"/>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1" name="椭圆 890">
            <a:extLst>
              <a:ext uri="{FF2B5EF4-FFF2-40B4-BE49-F238E27FC236}">
                <a16:creationId xmlns:a16="http://schemas.microsoft.com/office/drawing/2014/main" id="{F94C5DF1-9DED-C3F9-7D0E-CBC89CD53013}"/>
              </a:ext>
            </a:extLst>
          </p:cNvPr>
          <p:cNvSpPr/>
          <p:nvPr/>
        </p:nvSpPr>
        <p:spPr>
          <a:xfrm>
            <a:off x="7313010" y="6049775"/>
            <a:ext cx="142103" cy="142969"/>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2" name="文本框 891">
            <a:extLst>
              <a:ext uri="{FF2B5EF4-FFF2-40B4-BE49-F238E27FC236}">
                <a16:creationId xmlns:a16="http://schemas.microsoft.com/office/drawing/2014/main" id="{03F47941-CCD0-594B-DB3D-80EA107DB1BC}"/>
              </a:ext>
            </a:extLst>
          </p:cNvPr>
          <p:cNvSpPr txBox="1"/>
          <p:nvPr/>
        </p:nvSpPr>
        <p:spPr>
          <a:xfrm>
            <a:off x="7077543" y="5981280"/>
            <a:ext cx="261610"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2</a:t>
            </a:r>
            <a:endParaRPr lang="zh-CN" altLang="en-US" sz="1200" dirty="0">
              <a:latin typeface="Times New Roman" panose="02020603050405020304" pitchFamily="18" charset="0"/>
              <a:cs typeface="Times New Roman" panose="02020603050405020304" pitchFamily="18" charset="0"/>
            </a:endParaRPr>
          </a:p>
        </p:txBody>
      </p:sp>
      <p:sp>
        <p:nvSpPr>
          <p:cNvPr id="893" name="文本框 892">
            <a:extLst>
              <a:ext uri="{FF2B5EF4-FFF2-40B4-BE49-F238E27FC236}">
                <a16:creationId xmlns:a16="http://schemas.microsoft.com/office/drawing/2014/main" id="{446C9D8B-D9E9-3FA0-4E2D-12F6A0EE37DD}"/>
              </a:ext>
            </a:extLst>
          </p:cNvPr>
          <p:cNvSpPr txBox="1"/>
          <p:nvPr/>
        </p:nvSpPr>
        <p:spPr>
          <a:xfrm>
            <a:off x="7259271" y="5977678"/>
            <a:ext cx="261610"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4</a:t>
            </a:r>
            <a:endParaRPr lang="zh-CN" altLang="en-US" sz="1200" dirty="0">
              <a:latin typeface="Times New Roman" panose="02020603050405020304" pitchFamily="18" charset="0"/>
              <a:cs typeface="Times New Roman" panose="02020603050405020304" pitchFamily="18" charset="0"/>
            </a:endParaRPr>
          </a:p>
        </p:txBody>
      </p:sp>
      <p:sp>
        <p:nvSpPr>
          <p:cNvPr id="1281" name="左大括号 1280">
            <a:extLst>
              <a:ext uri="{FF2B5EF4-FFF2-40B4-BE49-F238E27FC236}">
                <a16:creationId xmlns:a16="http://schemas.microsoft.com/office/drawing/2014/main" id="{B95CCF4D-60C7-9AD8-7593-41390C66ECD1}"/>
              </a:ext>
            </a:extLst>
          </p:cNvPr>
          <p:cNvSpPr/>
          <p:nvPr/>
        </p:nvSpPr>
        <p:spPr>
          <a:xfrm>
            <a:off x="9426544" y="5719011"/>
            <a:ext cx="114668" cy="457092"/>
          </a:xfrm>
          <a:prstGeom prst="leftBrace">
            <a:avLst>
              <a:gd name="adj1" fmla="val 43996"/>
              <a:gd name="adj2" fmla="val 5441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1282" name="椭圆 1281">
            <a:extLst>
              <a:ext uri="{FF2B5EF4-FFF2-40B4-BE49-F238E27FC236}">
                <a16:creationId xmlns:a16="http://schemas.microsoft.com/office/drawing/2014/main" id="{DCC93BC9-797A-E010-B892-579ADCCF9B02}"/>
              </a:ext>
            </a:extLst>
          </p:cNvPr>
          <p:cNvSpPr/>
          <p:nvPr/>
        </p:nvSpPr>
        <p:spPr>
          <a:xfrm>
            <a:off x="9591234" y="5688534"/>
            <a:ext cx="142103" cy="142969"/>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3" name="文本框 1282">
            <a:extLst>
              <a:ext uri="{FF2B5EF4-FFF2-40B4-BE49-F238E27FC236}">
                <a16:creationId xmlns:a16="http://schemas.microsoft.com/office/drawing/2014/main" id="{CE1006CA-CD74-0BED-B343-0B4065746A52}"/>
              </a:ext>
            </a:extLst>
          </p:cNvPr>
          <p:cNvSpPr txBox="1"/>
          <p:nvPr/>
        </p:nvSpPr>
        <p:spPr>
          <a:xfrm>
            <a:off x="9535629" y="5615604"/>
            <a:ext cx="261610"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1</a:t>
            </a:r>
            <a:endParaRPr lang="zh-CN" altLang="en-US" sz="1200" dirty="0">
              <a:latin typeface="Times New Roman" panose="02020603050405020304" pitchFamily="18" charset="0"/>
              <a:cs typeface="Times New Roman" panose="02020603050405020304" pitchFamily="18" charset="0"/>
            </a:endParaRPr>
          </a:p>
        </p:txBody>
      </p:sp>
      <p:sp>
        <p:nvSpPr>
          <p:cNvPr id="1284" name="椭圆 1283">
            <a:extLst>
              <a:ext uri="{FF2B5EF4-FFF2-40B4-BE49-F238E27FC236}">
                <a16:creationId xmlns:a16="http://schemas.microsoft.com/office/drawing/2014/main" id="{2F9A4733-A6F7-198A-5CA0-064B8C9858E0}"/>
              </a:ext>
            </a:extLst>
          </p:cNvPr>
          <p:cNvSpPr/>
          <p:nvPr/>
        </p:nvSpPr>
        <p:spPr>
          <a:xfrm>
            <a:off x="9768388" y="5687086"/>
            <a:ext cx="142103" cy="142969"/>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5" name="文本框 1284">
            <a:extLst>
              <a:ext uri="{FF2B5EF4-FFF2-40B4-BE49-F238E27FC236}">
                <a16:creationId xmlns:a16="http://schemas.microsoft.com/office/drawing/2014/main" id="{19AA6C4B-DFA5-9285-76B1-BC65B25B9FAE}"/>
              </a:ext>
            </a:extLst>
          </p:cNvPr>
          <p:cNvSpPr txBox="1"/>
          <p:nvPr/>
        </p:nvSpPr>
        <p:spPr>
          <a:xfrm>
            <a:off x="9713141" y="5619394"/>
            <a:ext cx="261610"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4</a:t>
            </a:r>
            <a:endParaRPr lang="zh-CN" altLang="en-US" sz="1200" dirty="0">
              <a:latin typeface="Times New Roman" panose="02020603050405020304" pitchFamily="18" charset="0"/>
              <a:cs typeface="Times New Roman" panose="02020603050405020304" pitchFamily="18" charset="0"/>
            </a:endParaRPr>
          </a:p>
        </p:txBody>
      </p:sp>
      <p:sp>
        <p:nvSpPr>
          <p:cNvPr id="1286" name="椭圆 1285">
            <a:extLst>
              <a:ext uri="{FF2B5EF4-FFF2-40B4-BE49-F238E27FC236}">
                <a16:creationId xmlns:a16="http://schemas.microsoft.com/office/drawing/2014/main" id="{F8D795FF-D39F-F92B-3020-0773D9C9A4C1}"/>
              </a:ext>
            </a:extLst>
          </p:cNvPr>
          <p:cNvSpPr/>
          <p:nvPr/>
        </p:nvSpPr>
        <p:spPr>
          <a:xfrm>
            <a:off x="9592493" y="6050345"/>
            <a:ext cx="142103" cy="142969"/>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7" name="椭圆 1286">
            <a:extLst>
              <a:ext uri="{FF2B5EF4-FFF2-40B4-BE49-F238E27FC236}">
                <a16:creationId xmlns:a16="http://schemas.microsoft.com/office/drawing/2014/main" id="{21968A69-5B1A-0325-4E57-A6B5759A4762}"/>
              </a:ext>
            </a:extLst>
          </p:cNvPr>
          <p:cNvSpPr/>
          <p:nvPr/>
        </p:nvSpPr>
        <p:spPr>
          <a:xfrm>
            <a:off x="9769647" y="6048897"/>
            <a:ext cx="142103" cy="142969"/>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8" name="文本框 1287">
            <a:extLst>
              <a:ext uri="{FF2B5EF4-FFF2-40B4-BE49-F238E27FC236}">
                <a16:creationId xmlns:a16="http://schemas.microsoft.com/office/drawing/2014/main" id="{9BC0473C-0935-04E9-4A81-A87C5E8067DF}"/>
              </a:ext>
            </a:extLst>
          </p:cNvPr>
          <p:cNvSpPr txBox="1"/>
          <p:nvPr/>
        </p:nvSpPr>
        <p:spPr>
          <a:xfrm>
            <a:off x="9534180" y="5980402"/>
            <a:ext cx="261610"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2</a:t>
            </a:r>
            <a:endParaRPr lang="zh-CN" altLang="en-US" sz="1200" dirty="0">
              <a:latin typeface="Times New Roman" panose="02020603050405020304" pitchFamily="18" charset="0"/>
              <a:cs typeface="Times New Roman" panose="02020603050405020304" pitchFamily="18" charset="0"/>
            </a:endParaRPr>
          </a:p>
        </p:txBody>
      </p:sp>
      <p:sp>
        <p:nvSpPr>
          <p:cNvPr id="1289" name="文本框 1288">
            <a:extLst>
              <a:ext uri="{FF2B5EF4-FFF2-40B4-BE49-F238E27FC236}">
                <a16:creationId xmlns:a16="http://schemas.microsoft.com/office/drawing/2014/main" id="{94E2F370-5E91-98EA-0106-1424FAAF7CC0}"/>
              </a:ext>
            </a:extLst>
          </p:cNvPr>
          <p:cNvSpPr txBox="1"/>
          <p:nvPr/>
        </p:nvSpPr>
        <p:spPr>
          <a:xfrm>
            <a:off x="9715908" y="5976800"/>
            <a:ext cx="261610"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3</a:t>
            </a:r>
            <a:endParaRPr lang="zh-CN" altLang="en-US" sz="1200" dirty="0">
              <a:latin typeface="Times New Roman" panose="02020603050405020304" pitchFamily="18" charset="0"/>
              <a:cs typeface="Times New Roman" panose="02020603050405020304" pitchFamily="18" charset="0"/>
            </a:endParaRPr>
          </a:p>
        </p:txBody>
      </p:sp>
      <p:pic>
        <p:nvPicPr>
          <p:cNvPr id="1290" name="图片 1289">
            <a:extLst>
              <a:ext uri="{FF2B5EF4-FFF2-40B4-BE49-F238E27FC236}">
                <a16:creationId xmlns:a16="http://schemas.microsoft.com/office/drawing/2014/main" id="{8695CE18-BCB8-2F2B-3D37-CD5715AED0BF}"/>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9233239" y="5845998"/>
            <a:ext cx="193305" cy="193305"/>
          </a:xfrm>
          <a:prstGeom prst="rect">
            <a:avLst/>
          </a:prstGeom>
        </p:spPr>
      </p:pic>
      <p:sp>
        <p:nvSpPr>
          <p:cNvPr id="24" name="文本框 23">
            <a:extLst>
              <a:ext uri="{FF2B5EF4-FFF2-40B4-BE49-F238E27FC236}">
                <a16:creationId xmlns:a16="http://schemas.microsoft.com/office/drawing/2014/main" id="{2397A2A7-04E1-5425-0C37-B7E7579B2787}"/>
              </a:ext>
            </a:extLst>
          </p:cNvPr>
          <p:cNvSpPr txBox="1"/>
          <p:nvPr/>
        </p:nvSpPr>
        <p:spPr>
          <a:xfrm>
            <a:off x="8322164" y="2395139"/>
            <a:ext cx="1110080" cy="461665"/>
          </a:xfrm>
          <a:prstGeom prst="rect">
            <a:avLst/>
          </a:prstGeom>
          <a:noFill/>
        </p:spPr>
        <p:txBody>
          <a:bodyPr wrap="square">
            <a:spAutoFit/>
          </a:bodyPr>
          <a:lstStyle/>
          <a:p>
            <a:pPr algn="ctr"/>
            <a:r>
              <a:rPr lang="en-US" altLang="zh-CN" sz="1200" dirty="0">
                <a:latin typeface="Times New Roman" panose="02020603050405020304" pitchFamily="18" charset="0"/>
                <a:cs typeface="Times New Roman" panose="02020603050405020304" pitchFamily="18" charset="0"/>
              </a:rPr>
              <a:t>Soft-aware prompt</a:t>
            </a:r>
            <a:endParaRPr lang="zh-CN" altLang="en-US" sz="1200" dirty="0">
              <a:latin typeface="Times New Roman" panose="02020603050405020304" pitchFamily="18" charset="0"/>
              <a:cs typeface="Times New Roman" panose="02020603050405020304" pitchFamily="18" charset="0"/>
            </a:endParaRPr>
          </a:p>
        </p:txBody>
      </p:sp>
      <p:sp>
        <p:nvSpPr>
          <p:cNvPr id="25" name="文本框 24">
            <a:extLst>
              <a:ext uri="{FF2B5EF4-FFF2-40B4-BE49-F238E27FC236}">
                <a16:creationId xmlns:a16="http://schemas.microsoft.com/office/drawing/2014/main" id="{7C912A08-EE05-ED92-E08F-0AB375031DBE}"/>
              </a:ext>
            </a:extLst>
          </p:cNvPr>
          <p:cNvSpPr txBox="1"/>
          <p:nvPr/>
        </p:nvSpPr>
        <p:spPr>
          <a:xfrm>
            <a:off x="8390001" y="3088044"/>
            <a:ext cx="930482" cy="461665"/>
          </a:xfrm>
          <a:prstGeom prst="rect">
            <a:avLst/>
          </a:prstGeom>
          <a:noFill/>
        </p:spPr>
        <p:txBody>
          <a:bodyPr wrap="square">
            <a:spAutoFit/>
          </a:bodyPr>
          <a:lstStyle/>
          <a:p>
            <a:pPr algn="ctr"/>
            <a:r>
              <a:rPr lang="en-US" altLang="zh-CN" sz="1200" dirty="0">
                <a:latin typeface="Times New Roman" panose="02020603050405020304" pitchFamily="18" charset="0"/>
                <a:cs typeface="Times New Roman" panose="02020603050405020304" pitchFamily="18" charset="0"/>
              </a:rPr>
              <a:t>Hard-aware </a:t>
            </a:r>
          </a:p>
          <a:p>
            <a:pPr algn="ctr"/>
            <a:r>
              <a:rPr lang="en-US" altLang="zh-CN" sz="1200" dirty="0">
                <a:latin typeface="Times New Roman" panose="02020603050405020304" pitchFamily="18" charset="0"/>
                <a:cs typeface="Times New Roman" panose="02020603050405020304" pitchFamily="18" charset="0"/>
              </a:rPr>
              <a:t>prompt</a:t>
            </a:r>
            <a:endParaRPr lang="zh-CN" altLang="en-US" sz="1200" dirty="0">
              <a:latin typeface="Times New Roman" panose="02020603050405020304" pitchFamily="18" charset="0"/>
              <a:cs typeface="Times New Roman" panose="02020603050405020304" pitchFamily="18" charset="0"/>
            </a:endParaRPr>
          </a:p>
        </p:txBody>
      </p:sp>
      <p:sp>
        <p:nvSpPr>
          <p:cNvPr id="1053" name="文本框 1052">
            <a:extLst>
              <a:ext uri="{FF2B5EF4-FFF2-40B4-BE49-F238E27FC236}">
                <a16:creationId xmlns:a16="http://schemas.microsoft.com/office/drawing/2014/main" id="{49CD0B4A-ED8A-ACD8-B5E8-8F224421E32D}"/>
              </a:ext>
            </a:extLst>
          </p:cNvPr>
          <p:cNvSpPr txBox="1"/>
          <p:nvPr/>
        </p:nvSpPr>
        <p:spPr>
          <a:xfrm>
            <a:off x="7399918" y="5986065"/>
            <a:ext cx="1886961" cy="461665"/>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Unviolated ownership</a:t>
            </a:r>
          </a:p>
          <a:p>
            <a:r>
              <a:rPr lang="zh-CN" altLang="en-US" sz="1200" dirty="0">
                <a:latin typeface="Times New Roman" panose="02020603050405020304" pitchFamily="18" charset="0"/>
                <a:cs typeface="Times New Roman" panose="02020603050405020304" pitchFamily="18" charset="0"/>
              </a:rPr>
              <a:t>（</a:t>
            </a:r>
            <a:r>
              <a:rPr lang="en-US" altLang="zh-CN" sz="1200" dirty="0">
                <a:latin typeface="Times New Roman" panose="02020603050405020304" pitchFamily="18" charset="0"/>
                <a:cs typeface="Times New Roman" panose="02020603050405020304" pitchFamily="18" charset="0"/>
              </a:rPr>
              <a:t>True negative)</a:t>
            </a:r>
            <a:endParaRPr lang="zh-CN" altLang="en-US" sz="1200" dirty="0">
              <a:latin typeface="Times New Roman" panose="02020603050405020304" pitchFamily="18" charset="0"/>
              <a:cs typeface="Times New Roman" panose="02020603050405020304" pitchFamily="18" charset="0"/>
            </a:endParaRPr>
          </a:p>
        </p:txBody>
      </p:sp>
      <p:sp>
        <p:nvSpPr>
          <p:cNvPr id="1056" name="文本框 1055">
            <a:extLst>
              <a:ext uri="{FF2B5EF4-FFF2-40B4-BE49-F238E27FC236}">
                <a16:creationId xmlns:a16="http://schemas.microsoft.com/office/drawing/2014/main" id="{CB34260B-E1DF-0D91-AF1F-8F7A003A7F5A}"/>
              </a:ext>
            </a:extLst>
          </p:cNvPr>
          <p:cNvSpPr txBox="1"/>
          <p:nvPr/>
        </p:nvSpPr>
        <p:spPr>
          <a:xfrm>
            <a:off x="7396511" y="5616733"/>
            <a:ext cx="1507114" cy="461665"/>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Violated ownership</a:t>
            </a:r>
          </a:p>
          <a:p>
            <a:r>
              <a:rPr lang="zh-CN" altLang="en-US" sz="1200" dirty="0">
                <a:latin typeface="Times New Roman" panose="02020603050405020304" pitchFamily="18" charset="0"/>
                <a:cs typeface="Times New Roman" panose="02020603050405020304" pitchFamily="18" charset="0"/>
              </a:rPr>
              <a:t>（</a:t>
            </a:r>
            <a:r>
              <a:rPr lang="en-US" altLang="zh-CN" sz="1200" dirty="0">
                <a:latin typeface="Times New Roman" panose="02020603050405020304" pitchFamily="18" charset="0"/>
                <a:cs typeface="Times New Roman" panose="02020603050405020304" pitchFamily="18" charset="0"/>
              </a:rPr>
              <a:t>True positive)</a:t>
            </a:r>
            <a:endParaRPr lang="zh-CN" altLang="en-US" sz="1200" dirty="0">
              <a:latin typeface="Times New Roman" panose="02020603050405020304" pitchFamily="18" charset="0"/>
              <a:cs typeface="Times New Roman" panose="02020603050405020304" pitchFamily="18" charset="0"/>
            </a:endParaRPr>
          </a:p>
        </p:txBody>
      </p:sp>
      <p:sp>
        <p:nvSpPr>
          <p:cNvPr id="1116" name="文本框 1115">
            <a:extLst>
              <a:ext uri="{FF2B5EF4-FFF2-40B4-BE49-F238E27FC236}">
                <a16:creationId xmlns:a16="http://schemas.microsoft.com/office/drawing/2014/main" id="{AAAAC01B-6D81-667B-BECE-6D389758F91A}"/>
              </a:ext>
            </a:extLst>
          </p:cNvPr>
          <p:cNvSpPr txBox="1"/>
          <p:nvPr/>
        </p:nvSpPr>
        <p:spPr>
          <a:xfrm>
            <a:off x="9864065" y="5608294"/>
            <a:ext cx="1507114" cy="461665"/>
          </a:xfrm>
          <a:prstGeom prst="rect">
            <a:avLst/>
          </a:prstGeom>
          <a:noFill/>
        </p:spPr>
        <p:txBody>
          <a:bodyPr wrap="square">
            <a:spAutoFit/>
          </a:bodyPr>
          <a:lstStyle/>
          <a:p>
            <a:pPr algn="ctr"/>
            <a:r>
              <a:rPr lang="en-US" altLang="zh-CN" sz="1200" dirty="0">
                <a:latin typeface="Times New Roman" panose="02020603050405020304" pitchFamily="18" charset="0"/>
                <a:cs typeface="Times New Roman" panose="02020603050405020304" pitchFamily="18" charset="0"/>
              </a:rPr>
              <a:t>Uncertain ownership</a:t>
            </a:r>
          </a:p>
          <a:p>
            <a:pPr algn="ctr"/>
            <a:r>
              <a:rPr lang="zh-CN" altLang="en-US" sz="1200" dirty="0">
                <a:latin typeface="Times New Roman" panose="02020603050405020304" pitchFamily="18" charset="0"/>
                <a:cs typeface="Times New Roman" panose="02020603050405020304" pitchFamily="18" charset="0"/>
              </a:rPr>
              <a:t>（</a:t>
            </a:r>
            <a:r>
              <a:rPr lang="en-US" altLang="zh-CN" sz="1200" dirty="0">
                <a:latin typeface="Times New Roman" panose="02020603050405020304" pitchFamily="18" charset="0"/>
                <a:cs typeface="Times New Roman" panose="02020603050405020304" pitchFamily="18" charset="0"/>
              </a:rPr>
              <a:t>False positive)</a:t>
            </a:r>
            <a:endParaRPr lang="zh-CN" altLang="en-US" sz="1200" dirty="0">
              <a:latin typeface="Times New Roman" panose="02020603050405020304" pitchFamily="18" charset="0"/>
              <a:cs typeface="Times New Roman" panose="02020603050405020304" pitchFamily="18" charset="0"/>
            </a:endParaRPr>
          </a:p>
        </p:txBody>
      </p:sp>
      <p:sp>
        <p:nvSpPr>
          <p:cNvPr id="1144" name="文本框 1143">
            <a:extLst>
              <a:ext uri="{FF2B5EF4-FFF2-40B4-BE49-F238E27FC236}">
                <a16:creationId xmlns:a16="http://schemas.microsoft.com/office/drawing/2014/main" id="{08EE3568-2FE2-7F7A-CF9A-B2F8CEC8F144}"/>
              </a:ext>
            </a:extLst>
          </p:cNvPr>
          <p:cNvSpPr txBox="1"/>
          <p:nvPr/>
        </p:nvSpPr>
        <p:spPr>
          <a:xfrm>
            <a:off x="9840375" y="5963017"/>
            <a:ext cx="1507114" cy="461665"/>
          </a:xfrm>
          <a:prstGeom prst="rect">
            <a:avLst/>
          </a:prstGeom>
          <a:noFill/>
        </p:spPr>
        <p:txBody>
          <a:bodyPr wrap="square">
            <a:spAutoFit/>
          </a:bodyPr>
          <a:lstStyle/>
          <a:p>
            <a:pPr algn="ctr"/>
            <a:r>
              <a:rPr lang="en-US" altLang="zh-CN" sz="1200" dirty="0">
                <a:latin typeface="Times New Roman" panose="02020603050405020304" pitchFamily="18" charset="0"/>
                <a:cs typeface="Times New Roman" panose="02020603050405020304" pitchFamily="18" charset="0"/>
              </a:rPr>
              <a:t>Uncertain ownership</a:t>
            </a:r>
          </a:p>
          <a:p>
            <a:pPr algn="ctr"/>
            <a:r>
              <a:rPr lang="zh-CN" altLang="en-US" sz="1200" dirty="0">
                <a:latin typeface="Times New Roman" panose="02020603050405020304" pitchFamily="18" charset="0"/>
                <a:cs typeface="Times New Roman" panose="02020603050405020304" pitchFamily="18" charset="0"/>
              </a:rPr>
              <a:t>（</a:t>
            </a:r>
            <a:r>
              <a:rPr lang="en-US" altLang="zh-CN" sz="1200" dirty="0">
                <a:latin typeface="Times New Roman" panose="02020603050405020304" pitchFamily="18" charset="0"/>
                <a:cs typeface="Times New Roman" panose="02020603050405020304" pitchFamily="18" charset="0"/>
              </a:rPr>
              <a:t>False negative)</a:t>
            </a:r>
            <a:endParaRPr lang="zh-CN" altLang="en-US" sz="1200" dirty="0">
              <a:latin typeface="Times New Roman" panose="02020603050405020304" pitchFamily="18" charset="0"/>
              <a:cs typeface="Times New Roman" panose="02020603050405020304" pitchFamily="18" charset="0"/>
            </a:endParaRPr>
          </a:p>
        </p:txBody>
      </p:sp>
      <p:pic>
        <p:nvPicPr>
          <p:cNvPr id="27" name="图片 26">
            <a:extLst>
              <a:ext uri="{FF2B5EF4-FFF2-40B4-BE49-F238E27FC236}">
                <a16:creationId xmlns:a16="http://schemas.microsoft.com/office/drawing/2014/main" id="{B6AB9C43-2AD1-9688-7F76-24F5A944CD99}"/>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7375179" y="6520859"/>
            <a:ext cx="167978" cy="167978"/>
          </a:xfrm>
          <a:prstGeom prst="rect">
            <a:avLst/>
          </a:prstGeom>
        </p:spPr>
      </p:pic>
      <p:sp>
        <p:nvSpPr>
          <p:cNvPr id="28" name="文本框 27">
            <a:extLst>
              <a:ext uri="{FF2B5EF4-FFF2-40B4-BE49-F238E27FC236}">
                <a16:creationId xmlns:a16="http://schemas.microsoft.com/office/drawing/2014/main" id="{D17F9A5F-D66A-1579-19B8-5B6AE5C31191}"/>
              </a:ext>
            </a:extLst>
          </p:cNvPr>
          <p:cNvSpPr txBox="1"/>
          <p:nvPr/>
        </p:nvSpPr>
        <p:spPr>
          <a:xfrm>
            <a:off x="7496565" y="6452994"/>
            <a:ext cx="1088760"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Correct results</a:t>
            </a:r>
            <a:endParaRPr lang="zh-CN" altLang="en-US" sz="1200" dirty="0">
              <a:latin typeface="Times New Roman" panose="02020603050405020304" pitchFamily="18" charset="0"/>
              <a:cs typeface="Times New Roman" panose="02020603050405020304" pitchFamily="18" charset="0"/>
            </a:endParaRPr>
          </a:p>
        </p:txBody>
      </p:sp>
      <p:pic>
        <p:nvPicPr>
          <p:cNvPr id="29" name="图片 28">
            <a:extLst>
              <a:ext uri="{FF2B5EF4-FFF2-40B4-BE49-F238E27FC236}">
                <a16:creationId xmlns:a16="http://schemas.microsoft.com/office/drawing/2014/main" id="{E36A8CB6-31C6-AF27-B675-6D713CE12D29}"/>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9925052" y="6520859"/>
            <a:ext cx="193305" cy="193305"/>
          </a:xfrm>
          <a:prstGeom prst="rect">
            <a:avLst/>
          </a:prstGeom>
        </p:spPr>
      </p:pic>
      <p:sp>
        <p:nvSpPr>
          <p:cNvPr id="30" name="文本框 29">
            <a:extLst>
              <a:ext uri="{FF2B5EF4-FFF2-40B4-BE49-F238E27FC236}">
                <a16:creationId xmlns:a16="http://schemas.microsoft.com/office/drawing/2014/main" id="{48E446B7-5DCD-7FAA-A342-757663D0A5F1}"/>
              </a:ext>
            </a:extLst>
          </p:cNvPr>
          <p:cNvSpPr txBox="1"/>
          <p:nvPr/>
        </p:nvSpPr>
        <p:spPr>
          <a:xfrm>
            <a:off x="10082929" y="6464016"/>
            <a:ext cx="1183337"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Incorrect results</a:t>
            </a:r>
            <a:endParaRPr lang="zh-CN" altLang="en-US" sz="1200" dirty="0">
              <a:latin typeface="Times New Roman" panose="02020603050405020304" pitchFamily="18" charset="0"/>
              <a:cs typeface="Times New Roman" panose="02020603050405020304" pitchFamily="18" charset="0"/>
            </a:endParaRPr>
          </a:p>
        </p:txBody>
      </p:sp>
      <p:sp>
        <p:nvSpPr>
          <p:cNvPr id="31" name="文本框 30">
            <a:extLst>
              <a:ext uri="{FF2B5EF4-FFF2-40B4-BE49-F238E27FC236}">
                <a16:creationId xmlns:a16="http://schemas.microsoft.com/office/drawing/2014/main" id="{EB28CB94-9CFA-CE99-D2B5-2AFABE8910F7}"/>
              </a:ext>
            </a:extLst>
          </p:cNvPr>
          <p:cNvSpPr txBox="1"/>
          <p:nvPr/>
        </p:nvSpPr>
        <p:spPr>
          <a:xfrm>
            <a:off x="2252961" y="3067238"/>
            <a:ext cx="489278" cy="276999"/>
          </a:xfrm>
          <a:prstGeom prst="rect">
            <a:avLst/>
          </a:prstGeom>
          <a:noFill/>
        </p:spPr>
        <p:txBody>
          <a:bodyPr wrap="square" rtlCol="0">
            <a:spAutoFit/>
          </a:bodyPr>
          <a:lstStyle/>
          <a:p>
            <a:pPr algn="ctr"/>
            <a:r>
              <a:rPr lang="en-US" altLang="zh-CN" sz="1200" dirty="0">
                <a:latin typeface="Times New Roman" panose="02020603050405020304" pitchFamily="18" charset="0"/>
                <a:cs typeface="Times New Roman" panose="02020603050405020304" pitchFamily="18" charset="0"/>
              </a:rPr>
              <a:t>Hard</a:t>
            </a:r>
            <a:endParaRPr lang="zh-CN" altLang="en-US" sz="1200" dirty="0">
              <a:latin typeface="Times New Roman" panose="02020603050405020304" pitchFamily="18" charset="0"/>
              <a:cs typeface="Times New Roman" panose="02020603050405020304" pitchFamily="18" charset="0"/>
            </a:endParaRPr>
          </a:p>
        </p:txBody>
      </p:sp>
      <p:sp>
        <p:nvSpPr>
          <p:cNvPr id="32" name="文本框 31">
            <a:extLst>
              <a:ext uri="{FF2B5EF4-FFF2-40B4-BE49-F238E27FC236}">
                <a16:creationId xmlns:a16="http://schemas.microsoft.com/office/drawing/2014/main" id="{76E97471-02EA-108F-0DB6-AC61589CE9D6}"/>
              </a:ext>
            </a:extLst>
          </p:cNvPr>
          <p:cNvSpPr txBox="1"/>
          <p:nvPr/>
        </p:nvSpPr>
        <p:spPr>
          <a:xfrm>
            <a:off x="5965007" y="886407"/>
            <a:ext cx="489278" cy="276999"/>
          </a:xfrm>
          <a:prstGeom prst="rect">
            <a:avLst/>
          </a:prstGeom>
          <a:noFill/>
        </p:spPr>
        <p:txBody>
          <a:bodyPr wrap="square" rtlCol="0">
            <a:spAutoFit/>
          </a:bodyPr>
          <a:lstStyle/>
          <a:p>
            <a:pPr algn="ctr"/>
            <a:r>
              <a:rPr lang="en-US" altLang="zh-CN" sz="1200" dirty="0">
                <a:latin typeface="Times New Roman" panose="02020603050405020304" pitchFamily="18" charset="0"/>
                <a:cs typeface="Times New Roman" panose="02020603050405020304" pitchFamily="18" charset="0"/>
              </a:rPr>
              <a:t>Hard</a:t>
            </a:r>
            <a:endParaRPr lang="zh-CN" altLang="en-US" sz="1200" dirty="0">
              <a:latin typeface="Times New Roman" panose="02020603050405020304" pitchFamily="18" charset="0"/>
              <a:cs typeface="Times New Roman" panose="02020603050405020304" pitchFamily="18" charset="0"/>
            </a:endParaRPr>
          </a:p>
        </p:txBody>
      </p:sp>
      <p:sp>
        <p:nvSpPr>
          <p:cNvPr id="42" name="文本框 41">
            <a:extLst>
              <a:ext uri="{FF2B5EF4-FFF2-40B4-BE49-F238E27FC236}">
                <a16:creationId xmlns:a16="http://schemas.microsoft.com/office/drawing/2014/main" id="{8B79B8E7-A902-8C2D-95CB-09CED578F580}"/>
              </a:ext>
            </a:extLst>
          </p:cNvPr>
          <p:cNvSpPr txBox="1"/>
          <p:nvPr/>
        </p:nvSpPr>
        <p:spPr>
          <a:xfrm>
            <a:off x="10749524" y="4674627"/>
            <a:ext cx="639919"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Similar</a:t>
            </a:r>
          </a:p>
        </p:txBody>
      </p:sp>
      <p:sp>
        <p:nvSpPr>
          <p:cNvPr id="896" name="文本框 895">
            <a:extLst>
              <a:ext uri="{FF2B5EF4-FFF2-40B4-BE49-F238E27FC236}">
                <a16:creationId xmlns:a16="http://schemas.microsoft.com/office/drawing/2014/main" id="{90368B06-8413-8D11-8FBA-7BDC1926D1A3}"/>
              </a:ext>
            </a:extLst>
          </p:cNvPr>
          <p:cNvSpPr txBox="1"/>
          <p:nvPr/>
        </p:nvSpPr>
        <p:spPr>
          <a:xfrm>
            <a:off x="10680375" y="4912340"/>
            <a:ext cx="827471"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Dissimilar</a:t>
            </a:r>
            <a:endParaRPr lang="zh-CN" altLang="en-US" sz="1200" dirty="0">
              <a:latin typeface="Times New Roman" panose="02020603050405020304" pitchFamily="18" charset="0"/>
              <a:cs typeface="Times New Roman" panose="02020603050405020304" pitchFamily="18" charset="0"/>
            </a:endParaRPr>
          </a:p>
        </p:txBody>
      </p:sp>
      <p:cxnSp>
        <p:nvCxnSpPr>
          <p:cNvPr id="904" name="直接连接符 903">
            <a:extLst>
              <a:ext uri="{FF2B5EF4-FFF2-40B4-BE49-F238E27FC236}">
                <a16:creationId xmlns:a16="http://schemas.microsoft.com/office/drawing/2014/main" id="{CF08A625-9B54-B7BF-5747-14CFFCE95163}"/>
              </a:ext>
            </a:extLst>
          </p:cNvPr>
          <p:cNvCxnSpPr>
            <a:cxnSpLocks/>
          </p:cNvCxnSpPr>
          <p:nvPr/>
        </p:nvCxnSpPr>
        <p:spPr>
          <a:xfrm>
            <a:off x="6626287" y="6452994"/>
            <a:ext cx="4957475" cy="12018"/>
          </a:xfrm>
          <a:prstGeom prst="line">
            <a:avLst/>
          </a:prstGeom>
          <a:ln w="12700"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905" name="文本框 904">
            <a:extLst>
              <a:ext uri="{FF2B5EF4-FFF2-40B4-BE49-F238E27FC236}">
                <a16:creationId xmlns:a16="http://schemas.microsoft.com/office/drawing/2014/main" id="{8EA9FB69-250B-3676-7949-AF849C559C25}"/>
              </a:ext>
            </a:extLst>
          </p:cNvPr>
          <p:cNvSpPr txBox="1"/>
          <p:nvPr/>
        </p:nvSpPr>
        <p:spPr>
          <a:xfrm>
            <a:off x="6552000" y="1755083"/>
            <a:ext cx="1680588" cy="276999"/>
          </a:xfrm>
          <a:prstGeom prst="rect">
            <a:avLst/>
          </a:prstGeom>
          <a:noFill/>
        </p:spPr>
        <p:txBody>
          <a:bodyPr wrap="none" rtlCol="0">
            <a:spAutoFit/>
          </a:bodyPr>
          <a:lstStyle/>
          <a:p>
            <a:r>
              <a:rPr lang="en-US" altLang="zh-CN" sz="1200" b="1" dirty="0">
                <a:latin typeface="Times New Roman" panose="02020603050405020304" pitchFamily="18" charset="0"/>
                <a:cs typeface="Times New Roman" panose="02020603050405020304" pitchFamily="18" charset="0"/>
              </a:rPr>
              <a:t>Verification workflows</a:t>
            </a:r>
          </a:p>
        </p:txBody>
      </p:sp>
      <p:cxnSp>
        <p:nvCxnSpPr>
          <p:cNvPr id="901" name="直接箭头连接符 900">
            <a:extLst>
              <a:ext uri="{FF2B5EF4-FFF2-40B4-BE49-F238E27FC236}">
                <a16:creationId xmlns:a16="http://schemas.microsoft.com/office/drawing/2014/main" id="{BAA7F179-7E56-6441-C993-3B65AAB403A4}"/>
              </a:ext>
            </a:extLst>
          </p:cNvPr>
          <p:cNvCxnSpPr>
            <a:cxnSpLocks/>
          </p:cNvCxnSpPr>
          <p:nvPr/>
        </p:nvCxnSpPr>
        <p:spPr>
          <a:xfrm>
            <a:off x="8255753" y="2921959"/>
            <a:ext cx="16858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903" name="直接箭头连接符 902">
            <a:extLst>
              <a:ext uri="{FF2B5EF4-FFF2-40B4-BE49-F238E27FC236}">
                <a16:creationId xmlns:a16="http://schemas.microsoft.com/office/drawing/2014/main" id="{6C0E3B33-4A4B-760B-1979-5523579340A0}"/>
              </a:ext>
            </a:extLst>
          </p:cNvPr>
          <p:cNvCxnSpPr>
            <a:cxnSpLocks/>
          </p:cNvCxnSpPr>
          <p:nvPr/>
        </p:nvCxnSpPr>
        <p:spPr>
          <a:xfrm>
            <a:off x="9314086" y="2538457"/>
            <a:ext cx="16858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916" name="直接箭头连接符 915">
            <a:extLst>
              <a:ext uri="{FF2B5EF4-FFF2-40B4-BE49-F238E27FC236}">
                <a16:creationId xmlns:a16="http://schemas.microsoft.com/office/drawing/2014/main" id="{9BCD0D5C-95A8-893C-D4FE-C1CC3F935A6D}"/>
              </a:ext>
            </a:extLst>
          </p:cNvPr>
          <p:cNvCxnSpPr>
            <a:cxnSpLocks/>
          </p:cNvCxnSpPr>
          <p:nvPr/>
        </p:nvCxnSpPr>
        <p:spPr>
          <a:xfrm>
            <a:off x="9331020" y="3328359"/>
            <a:ext cx="16858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918" name="文本框 917">
            <a:extLst>
              <a:ext uri="{FF2B5EF4-FFF2-40B4-BE49-F238E27FC236}">
                <a16:creationId xmlns:a16="http://schemas.microsoft.com/office/drawing/2014/main" id="{A4194E71-6ED6-E3AB-FAE8-36EEC0F21EE6}"/>
              </a:ext>
            </a:extLst>
          </p:cNvPr>
          <p:cNvSpPr txBox="1"/>
          <p:nvPr/>
        </p:nvSpPr>
        <p:spPr>
          <a:xfrm>
            <a:off x="9435188" y="3523906"/>
            <a:ext cx="1267316"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Suspected model</a:t>
            </a:r>
            <a:endParaRPr lang="zh-CN" altLang="en-US" sz="1200" dirty="0"/>
          </a:p>
        </p:txBody>
      </p:sp>
      <p:cxnSp>
        <p:nvCxnSpPr>
          <p:cNvPr id="920" name="直接箭头连接符 919">
            <a:extLst>
              <a:ext uri="{FF2B5EF4-FFF2-40B4-BE49-F238E27FC236}">
                <a16:creationId xmlns:a16="http://schemas.microsoft.com/office/drawing/2014/main" id="{F0F21D72-3FCE-5F27-AACA-6051354E5AD7}"/>
              </a:ext>
            </a:extLst>
          </p:cNvPr>
          <p:cNvCxnSpPr>
            <a:cxnSpLocks/>
          </p:cNvCxnSpPr>
          <p:nvPr/>
        </p:nvCxnSpPr>
        <p:spPr>
          <a:xfrm>
            <a:off x="10421330" y="2931561"/>
            <a:ext cx="280538"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923" name="连接符: 肘形 922">
            <a:extLst>
              <a:ext uri="{FF2B5EF4-FFF2-40B4-BE49-F238E27FC236}">
                <a16:creationId xmlns:a16="http://schemas.microsoft.com/office/drawing/2014/main" id="{00165D20-454C-8F47-E254-562980CA0148}"/>
              </a:ext>
            </a:extLst>
          </p:cNvPr>
          <p:cNvCxnSpPr>
            <a:cxnSpLocks/>
          </p:cNvCxnSpPr>
          <p:nvPr/>
        </p:nvCxnSpPr>
        <p:spPr>
          <a:xfrm>
            <a:off x="10337546" y="2457112"/>
            <a:ext cx="93387" cy="506222"/>
          </a:xfrm>
          <a:prstGeom prst="bentConnector2">
            <a:avLst/>
          </a:prstGeom>
        </p:spPr>
        <p:style>
          <a:lnRef idx="3">
            <a:schemeClr val="dk1"/>
          </a:lnRef>
          <a:fillRef idx="0">
            <a:schemeClr val="dk1"/>
          </a:fillRef>
          <a:effectRef idx="2">
            <a:schemeClr val="dk1"/>
          </a:effectRef>
          <a:fontRef idx="minor">
            <a:schemeClr val="tx1"/>
          </a:fontRef>
        </p:style>
      </p:cxnSp>
      <p:cxnSp>
        <p:nvCxnSpPr>
          <p:cNvPr id="942" name="连接符: 肘形 941">
            <a:extLst>
              <a:ext uri="{FF2B5EF4-FFF2-40B4-BE49-F238E27FC236}">
                <a16:creationId xmlns:a16="http://schemas.microsoft.com/office/drawing/2014/main" id="{0351F9D3-C499-B612-A70D-20594BD59018}"/>
              </a:ext>
            </a:extLst>
          </p:cNvPr>
          <p:cNvCxnSpPr>
            <a:cxnSpLocks/>
          </p:cNvCxnSpPr>
          <p:nvPr/>
        </p:nvCxnSpPr>
        <p:spPr>
          <a:xfrm rot="5400000" flipH="1" flipV="1">
            <a:off x="10140357" y="3138425"/>
            <a:ext cx="462619" cy="118532"/>
          </a:xfrm>
          <a:prstGeom prst="bentConnector3">
            <a:avLst>
              <a:gd name="adj1" fmla="val -1245"/>
            </a:avLst>
          </a:prstGeom>
        </p:spPr>
        <p:style>
          <a:lnRef idx="3">
            <a:schemeClr val="dk1"/>
          </a:lnRef>
          <a:fillRef idx="0">
            <a:schemeClr val="dk1"/>
          </a:fillRef>
          <a:effectRef idx="2">
            <a:schemeClr val="dk1"/>
          </a:effectRef>
          <a:fontRef idx="minor">
            <a:schemeClr val="tx1"/>
          </a:fontRef>
        </p:style>
      </p:cxnSp>
      <p:sp>
        <p:nvSpPr>
          <p:cNvPr id="77" name="左大括号 76">
            <a:extLst>
              <a:ext uri="{FF2B5EF4-FFF2-40B4-BE49-F238E27FC236}">
                <a16:creationId xmlns:a16="http://schemas.microsoft.com/office/drawing/2014/main" id="{3019125A-5022-1BAA-B11E-A5348B95533E}"/>
              </a:ext>
            </a:extLst>
          </p:cNvPr>
          <p:cNvSpPr/>
          <p:nvPr/>
        </p:nvSpPr>
        <p:spPr>
          <a:xfrm>
            <a:off x="10688223" y="2496122"/>
            <a:ext cx="180278" cy="809947"/>
          </a:xfrm>
          <a:prstGeom prst="leftBrace">
            <a:avLst>
              <a:gd name="adj1" fmla="val 43996"/>
              <a:gd name="adj2" fmla="val 54410"/>
            </a:avLst>
          </a:prstGeom>
          <a:ln w="19050"/>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dirty="0"/>
          </a:p>
        </p:txBody>
      </p:sp>
      <p:sp>
        <p:nvSpPr>
          <p:cNvPr id="79" name="文本框 78">
            <a:extLst>
              <a:ext uri="{FF2B5EF4-FFF2-40B4-BE49-F238E27FC236}">
                <a16:creationId xmlns:a16="http://schemas.microsoft.com/office/drawing/2014/main" id="{AC927D4B-4714-FE1D-01AC-B67DFBF4F4B0}"/>
              </a:ext>
            </a:extLst>
          </p:cNvPr>
          <p:cNvSpPr txBox="1"/>
          <p:nvPr/>
        </p:nvSpPr>
        <p:spPr>
          <a:xfrm>
            <a:off x="10373969" y="2700906"/>
            <a:ext cx="311397" cy="276999"/>
          </a:xfrm>
          <a:prstGeom prst="rect">
            <a:avLst/>
          </a:prstGeom>
          <a:noFill/>
        </p:spPr>
        <p:txBody>
          <a:bodyPr wrap="square">
            <a:spAutoFit/>
          </a:bodyPr>
          <a:lstStyle/>
          <a:p>
            <a:r>
              <a:rPr lang="en-US" altLang="zh-CN" sz="1200" i="0" dirty="0">
                <a:solidFill>
                  <a:srgbClr val="2C2C36"/>
                </a:solidFill>
                <a:effectLst/>
                <a:latin typeface="Times New Roman" panose="02020603050405020304" pitchFamily="18" charset="0"/>
                <a:cs typeface="Times New Roman" panose="02020603050405020304" pitchFamily="18" charset="0"/>
              </a:rPr>
              <a:t>1) </a:t>
            </a:r>
            <a:endParaRPr lang="zh-CN" altLang="en-US" sz="1200" dirty="0"/>
          </a:p>
        </p:txBody>
      </p:sp>
      <p:sp>
        <p:nvSpPr>
          <p:cNvPr id="80" name="文本框 79">
            <a:extLst>
              <a:ext uri="{FF2B5EF4-FFF2-40B4-BE49-F238E27FC236}">
                <a16:creationId xmlns:a16="http://schemas.microsoft.com/office/drawing/2014/main" id="{34D06C6C-FC5C-1B0F-B828-3602B4F55731}"/>
              </a:ext>
            </a:extLst>
          </p:cNvPr>
          <p:cNvSpPr txBox="1"/>
          <p:nvPr/>
        </p:nvSpPr>
        <p:spPr>
          <a:xfrm>
            <a:off x="10380452" y="2895094"/>
            <a:ext cx="311397" cy="276999"/>
          </a:xfrm>
          <a:prstGeom prst="rect">
            <a:avLst/>
          </a:prstGeom>
          <a:noFill/>
        </p:spPr>
        <p:txBody>
          <a:bodyPr wrap="square">
            <a:spAutoFit/>
          </a:bodyPr>
          <a:lstStyle/>
          <a:p>
            <a:r>
              <a:rPr lang="en-US" altLang="zh-CN" sz="1200" dirty="0">
                <a:solidFill>
                  <a:srgbClr val="2C2C36"/>
                </a:solidFill>
                <a:latin typeface="Times New Roman" panose="02020603050405020304" pitchFamily="18" charset="0"/>
                <a:cs typeface="Times New Roman" panose="02020603050405020304" pitchFamily="18" charset="0"/>
              </a:rPr>
              <a:t>2</a:t>
            </a:r>
            <a:r>
              <a:rPr lang="en-US" altLang="zh-CN" sz="1200" i="0" dirty="0">
                <a:solidFill>
                  <a:srgbClr val="2C2C36"/>
                </a:solidFill>
                <a:effectLst/>
                <a:latin typeface="Times New Roman" panose="02020603050405020304" pitchFamily="18" charset="0"/>
                <a:cs typeface="Times New Roman" panose="02020603050405020304" pitchFamily="18" charset="0"/>
              </a:rPr>
              <a:t>) </a:t>
            </a:r>
            <a:endParaRPr lang="zh-CN" altLang="en-US" sz="1200" dirty="0"/>
          </a:p>
        </p:txBody>
      </p:sp>
      <p:sp>
        <p:nvSpPr>
          <p:cNvPr id="119" name="文本框 118">
            <a:extLst>
              <a:ext uri="{FF2B5EF4-FFF2-40B4-BE49-F238E27FC236}">
                <a16:creationId xmlns:a16="http://schemas.microsoft.com/office/drawing/2014/main" id="{B12C0E99-590F-EDA1-8DF7-FE3EDF8DCA92}"/>
              </a:ext>
            </a:extLst>
          </p:cNvPr>
          <p:cNvSpPr txBox="1"/>
          <p:nvPr/>
        </p:nvSpPr>
        <p:spPr>
          <a:xfrm>
            <a:off x="10729385" y="2324248"/>
            <a:ext cx="858341" cy="461665"/>
          </a:xfrm>
          <a:prstGeom prst="rect">
            <a:avLst/>
          </a:prstGeom>
          <a:noFill/>
        </p:spPr>
        <p:txBody>
          <a:bodyPr wrap="square">
            <a:spAutoFit/>
          </a:bodyPr>
          <a:lstStyle/>
          <a:p>
            <a:pPr algn="ctr"/>
            <a:r>
              <a:rPr lang="en-US" altLang="zh-CN" sz="1200" dirty="0">
                <a:latin typeface="Times New Roman" panose="02020603050405020304" pitchFamily="18" charset="0"/>
                <a:cs typeface="Times New Roman" panose="02020603050405020304" pitchFamily="18" charset="0"/>
              </a:rPr>
              <a:t>Outcome </a:t>
            </a:r>
          </a:p>
          <a:p>
            <a:pPr algn="ctr"/>
            <a:r>
              <a:rPr lang="en-US" altLang="zh-CN" sz="1200" dirty="0">
                <a:latin typeface="Times New Roman" panose="02020603050405020304" pitchFamily="18" charset="0"/>
                <a:cs typeface="Times New Roman" panose="02020603050405020304" pitchFamily="18" charset="0"/>
              </a:rPr>
              <a:t>similarity</a:t>
            </a:r>
            <a:endParaRPr lang="zh-CN" altLang="en-US" sz="1200" dirty="0">
              <a:latin typeface="Times New Roman" panose="02020603050405020304" pitchFamily="18" charset="0"/>
              <a:cs typeface="Times New Roman" panose="02020603050405020304" pitchFamily="18" charset="0"/>
            </a:endParaRPr>
          </a:p>
        </p:txBody>
      </p:sp>
      <p:pic>
        <p:nvPicPr>
          <p:cNvPr id="120" name="图片 119">
            <a:extLst>
              <a:ext uri="{FF2B5EF4-FFF2-40B4-BE49-F238E27FC236}">
                <a16:creationId xmlns:a16="http://schemas.microsoft.com/office/drawing/2014/main" id="{ABEAFDD8-D6C4-6AF5-44B7-F11C6B8F09CE}"/>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11108979" y="2240259"/>
            <a:ext cx="167978" cy="167978"/>
          </a:xfrm>
          <a:prstGeom prst="rect">
            <a:avLst/>
          </a:prstGeom>
        </p:spPr>
      </p:pic>
      <p:sp>
        <p:nvSpPr>
          <p:cNvPr id="121" name="文本框 120">
            <a:extLst>
              <a:ext uri="{FF2B5EF4-FFF2-40B4-BE49-F238E27FC236}">
                <a16:creationId xmlns:a16="http://schemas.microsoft.com/office/drawing/2014/main" id="{21658694-E0FF-765E-D5A2-DAA2F1777916}"/>
              </a:ext>
            </a:extLst>
          </p:cNvPr>
          <p:cNvSpPr txBox="1"/>
          <p:nvPr/>
        </p:nvSpPr>
        <p:spPr>
          <a:xfrm>
            <a:off x="10668802" y="3066863"/>
            <a:ext cx="1023663" cy="461665"/>
          </a:xfrm>
          <a:prstGeom prst="rect">
            <a:avLst/>
          </a:prstGeom>
          <a:noFill/>
        </p:spPr>
        <p:txBody>
          <a:bodyPr wrap="square">
            <a:spAutoFit/>
          </a:bodyPr>
          <a:lstStyle/>
          <a:p>
            <a:pPr algn="ctr"/>
            <a:r>
              <a:rPr lang="en-US" altLang="zh-CN" sz="1200" dirty="0">
                <a:latin typeface="Times New Roman" panose="02020603050405020304" pitchFamily="18" charset="0"/>
                <a:cs typeface="Times New Roman" panose="02020603050405020304" pitchFamily="18" charset="0"/>
              </a:rPr>
              <a:t>Output </a:t>
            </a:r>
          </a:p>
          <a:p>
            <a:pPr algn="ctr"/>
            <a:r>
              <a:rPr lang="en-US" altLang="zh-CN" sz="1200" dirty="0">
                <a:latin typeface="Times New Roman" panose="02020603050405020304" pitchFamily="18" charset="0"/>
                <a:cs typeface="Times New Roman" panose="02020603050405020304" pitchFamily="18" charset="0"/>
              </a:rPr>
              <a:t>dissimilarity</a:t>
            </a:r>
            <a:endParaRPr lang="zh-CN" altLang="en-US" sz="1200" dirty="0">
              <a:latin typeface="Times New Roman" panose="02020603050405020304" pitchFamily="18" charset="0"/>
              <a:cs typeface="Times New Roman" panose="02020603050405020304" pitchFamily="18" charset="0"/>
            </a:endParaRPr>
          </a:p>
        </p:txBody>
      </p:sp>
      <p:pic>
        <p:nvPicPr>
          <p:cNvPr id="122" name="图片 121">
            <a:extLst>
              <a:ext uri="{FF2B5EF4-FFF2-40B4-BE49-F238E27FC236}">
                <a16:creationId xmlns:a16="http://schemas.microsoft.com/office/drawing/2014/main" id="{74CC6E36-52FF-4DA0-A43C-55F09B0C32D9}"/>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11084986" y="2970024"/>
            <a:ext cx="193305" cy="193305"/>
          </a:xfrm>
          <a:prstGeom prst="rect">
            <a:avLst/>
          </a:prstGeom>
        </p:spPr>
      </p:pic>
    </p:spTree>
    <p:extLst>
      <p:ext uri="{BB962C8B-B14F-4D97-AF65-F5344CB8AC3E}">
        <p14:creationId xmlns:p14="http://schemas.microsoft.com/office/powerpoint/2010/main" val="397124199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E3DFB1-86D8-48DA-8574-3954CA5B9989}"/>
              </a:ext>
            </a:extLst>
          </p:cNvPr>
          <p:cNvSpPr>
            <a:spLocks noGrp="1"/>
          </p:cNvSpPr>
          <p:nvPr>
            <p:ph type="title"/>
          </p:nvPr>
        </p:nvSpPr>
        <p:spPr>
          <a:xfrm>
            <a:off x="101010" y="81590"/>
            <a:ext cx="10515600" cy="733573"/>
          </a:xfrm>
        </p:spPr>
        <p:txBody>
          <a:bodyPr>
            <a:normAutofit/>
          </a:bodyPr>
          <a:lstStyle/>
          <a:p>
            <a:r>
              <a:rPr lang="zh-CN" altLang="en-US" sz="2400" dirty="0"/>
              <a:t>论文题目</a:t>
            </a:r>
          </a:p>
        </p:txBody>
      </p:sp>
      <p:sp>
        <p:nvSpPr>
          <p:cNvPr id="3" name="内容占位符 2">
            <a:extLst>
              <a:ext uri="{FF2B5EF4-FFF2-40B4-BE49-F238E27FC236}">
                <a16:creationId xmlns:a16="http://schemas.microsoft.com/office/drawing/2014/main" id="{BB6A9D49-DCCF-3124-FF03-CBDE4587F053}"/>
              </a:ext>
            </a:extLst>
          </p:cNvPr>
          <p:cNvSpPr>
            <a:spLocks noGrp="1"/>
          </p:cNvSpPr>
          <p:nvPr>
            <p:ph idx="1"/>
          </p:nvPr>
        </p:nvSpPr>
        <p:spPr>
          <a:xfrm>
            <a:off x="363279" y="1077616"/>
            <a:ext cx="10515600" cy="4238663"/>
          </a:xfrm>
        </p:spPr>
        <p:txBody>
          <a:bodyPr>
            <a:normAutofit fontScale="92500" lnSpcReduction="20000"/>
          </a:bodyPr>
          <a:lstStyle/>
          <a:p>
            <a:r>
              <a:rPr lang="en-US" altLang="zh-CN" sz="1400" u="sng" dirty="0" err="1">
                <a:latin typeface="Times New Roman" panose="02020603050405020304" pitchFamily="18" charset="0"/>
                <a:cs typeface="Times New Roman" panose="02020603050405020304" pitchFamily="18" charset="0"/>
              </a:rPr>
              <a:t>CueMark</a:t>
            </a:r>
            <a:r>
              <a:rPr lang="en-US" altLang="zh-CN" sz="1400" dirty="0">
                <a:latin typeface="Times New Roman" panose="02020603050405020304" pitchFamily="18" charset="0"/>
                <a:cs typeface="Times New Roman" panose="02020603050405020304" pitchFamily="18" charset="0"/>
              </a:rPr>
              <a:t>: A Prompt-Guided Transferable Ownership Verification Method for Graph Datasets</a:t>
            </a:r>
          </a:p>
          <a:p>
            <a:r>
              <a:rPr lang="en-US" altLang="zh-CN" sz="1400" dirty="0" err="1">
                <a:latin typeface="Times New Roman" panose="02020603050405020304" pitchFamily="18" charset="0"/>
                <a:cs typeface="Times New Roman" panose="02020603050405020304" pitchFamily="18" charset="0"/>
              </a:rPr>
              <a:t>CueMark</a:t>
            </a:r>
            <a:r>
              <a:rPr lang="en-US" altLang="zh-CN" sz="1400" dirty="0">
                <a:latin typeface="Times New Roman" panose="02020603050405020304" pitchFamily="18" charset="0"/>
                <a:cs typeface="Times New Roman" panose="02020603050405020304" pitchFamily="18" charset="0"/>
              </a:rPr>
              <a:t>: Prompt-Guided Transferable Ownership Verification against Unauthorized Use of Graph Datasets</a:t>
            </a:r>
          </a:p>
          <a:p>
            <a:r>
              <a:rPr lang="en-US" altLang="zh-CN" sz="1400" dirty="0">
                <a:latin typeface="Times New Roman" panose="02020603050405020304" pitchFamily="18" charset="0"/>
                <a:cs typeface="Times New Roman" panose="02020603050405020304" pitchFamily="18" charset="0"/>
              </a:rPr>
              <a:t>A Prompt-Activated Transferable Ownership Auditing Method for Graph-Structured Data</a:t>
            </a:r>
          </a:p>
          <a:p>
            <a:pPr marL="0" indent="0">
              <a:buNone/>
            </a:pPr>
            <a:endParaRPr lang="en-US" altLang="zh-CN" sz="1400" dirty="0">
              <a:latin typeface="Times New Roman" panose="02020603050405020304" pitchFamily="18" charset="0"/>
              <a:cs typeface="Times New Roman" panose="02020603050405020304" pitchFamily="18" charset="0"/>
            </a:endParaRPr>
          </a:p>
          <a:p>
            <a:r>
              <a:rPr lang="en-US" altLang="zh-CN" sz="1400" dirty="0">
                <a:latin typeface="Times New Roman" panose="02020603050405020304" pitchFamily="18" charset="0"/>
                <a:cs typeface="Times New Roman" panose="02020603050405020304" pitchFamily="18" charset="0"/>
              </a:rPr>
              <a:t>Prompt-Guided Transferable Perturbation Injection against Unauthorized Use of Graph Datasets //</a:t>
            </a:r>
            <a:r>
              <a:rPr lang="zh-CN" altLang="en-US" sz="1400" dirty="0">
                <a:latin typeface="Times New Roman" panose="02020603050405020304" pitchFamily="18" charset="0"/>
                <a:cs typeface="Times New Roman" panose="02020603050405020304" pitchFamily="18" charset="0"/>
              </a:rPr>
              <a:t>扰动注入</a:t>
            </a:r>
            <a:endParaRPr lang="en-US" altLang="zh-CN" sz="1400" dirty="0">
              <a:latin typeface="Times New Roman" panose="02020603050405020304" pitchFamily="18" charset="0"/>
              <a:cs typeface="Times New Roman" panose="02020603050405020304" pitchFamily="18" charset="0"/>
            </a:endParaRPr>
          </a:p>
          <a:p>
            <a:r>
              <a:rPr lang="en-US" altLang="zh-CN" sz="1400" dirty="0">
                <a:latin typeface="Times New Roman" panose="02020603050405020304" pitchFamily="18" charset="0"/>
                <a:cs typeface="Times New Roman" panose="02020603050405020304" pitchFamily="18" charset="0"/>
              </a:rPr>
              <a:t>Prompt-Guided Transferable Subgraph  Embedding against Unauthorized Use of Graph Datasets //</a:t>
            </a:r>
            <a:r>
              <a:rPr lang="zh-CN" altLang="en-US" sz="1400" dirty="0">
                <a:latin typeface="Times New Roman" panose="02020603050405020304" pitchFamily="18" charset="0"/>
                <a:cs typeface="Times New Roman" panose="02020603050405020304" pitchFamily="18" charset="0"/>
              </a:rPr>
              <a:t>子图嵌入</a:t>
            </a:r>
            <a:endParaRPr lang="en-US" altLang="zh-CN" sz="1400" dirty="0">
              <a:latin typeface="Times New Roman" panose="02020603050405020304" pitchFamily="18" charset="0"/>
              <a:cs typeface="Times New Roman" panose="02020603050405020304" pitchFamily="18" charset="0"/>
            </a:endParaRPr>
          </a:p>
          <a:p>
            <a:r>
              <a:rPr lang="en-US" altLang="zh-CN" sz="1400" dirty="0">
                <a:latin typeface="Times New Roman" panose="02020603050405020304" pitchFamily="18" charset="0"/>
                <a:cs typeface="Times New Roman" panose="02020603050405020304" pitchFamily="18" charset="0"/>
              </a:rPr>
              <a:t>Prompt-Guided Transferable Trigger against Unauthorized Use of Graph Datasets //</a:t>
            </a:r>
            <a:r>
              <a:rPr lang="zh-CN" altLang="en-US" sz="1400" dirty="0">
                <a:latin typeface="Times New Roman" panose="02020603050405020304" pitchFamily="18" charset="0"/>
                <a:cs typeface="Times New Roman" panose="02020603050405020304" pitchFamily="18" charset="0"/>
              </a:rPr>
              <a:t>触发器</a:t>
            </a:r>
            <a:endParaRPr lang="en-US" altLang="zh-CN" sz="1400" dirty="0">
              <a:latin typeface="Times New Roman" panose="02020603050405020304" pitchFamily="18" charset="0"/>
              <a:cs typeface="Times New Roman" panose="02020603050405020304" pitchFamily="18" charset="0"/>
            </a:endParaRPr>
          </a:p>
          <a:p>
            <a:r>
              <a:rPr lang="en-US" altLang="zh-CN" sz="1400" dirty="0">
                <a:latin typeface="Times New Roman" panose="02020603050405020304" pitchFamily="18" charset="0"/>
                <a:cs typeface="Times New Roman" panose="02020603050405020304" pitchFamily="18" charset="0"/>
              </a:rPr>
              <a:t>Prompt-Guided Transferable Patch against Unauthorized Use of Graph Datasets //</a:t>
            </a:r>
            <a:r>
              <a:rPr lang="zh-CN" altLang="en-US" sz="1400" dirty="0">
                <a:latin typeface="Times New Roman" panose="02020603050405020304" pitchFamily="18" charset="0"/>
                <a:cs typeface="Times New Roman" panose="02020603050405020304" pitchFamily="18" charset="0"/>
              </a:rPr>
              <a:t>补丁</a:t>
            </a:r>
            <a:endParaRPr lang="en-US" altLang="zh-CN" sz="1400" dirty="0">
              <a:latin typeface="Times New Roman" panose="02020603050405020304" pitchFamily="18" charset="0"/>
              <a:cs typeface="Times New Roman" panose="02020603050405020304" pitchFamily="18" charset="0"/>
            </a:endParaRPr>
          </a:p>
          <a:p>
            <a:r>
              <a:rPr lang="en-US" altLang="zh-CN" sz="1400" dirty="0">
                <a:latin typeface="Times New Roman" panose="02020603050405020304" pitchFamily="18" charset="0"/>
                <a:cs typeface="Times New Roman" panose="02020603050405020304" pitchFamily="18" charset="0"/>
              </a:rPr>
              <a:t>Prompt-Guided Transferable Tag against Unauthorized Use of Graph Datasets //</a:t>
            </a:r>
            <a:r>
              <a:rPr lang="zh-CN" altLang="en-US" sz="1400" dirty="0">
                <a:latin typeface="Times New Roman" panose="02020603050405020304" pitchFamily="18" charset="0"/>
                <a:cs typeface="Times New Roman" panose="02020603050405020304" pitchFamily="18" charset="0"/>
              </a:rPr>
              <a:t>标签</a:t>
            </a:r>
            <a:endParaRPr lang="en-US" altLang="zh-CN" sz="1400" dirty="0">
              <a:latin typeface="Times New Roman" panose="02020603050405020304" pitchFamily="18" charset="0"/>
              <a:cs typeface="Times New Roman" panose="02020603050405020304" pitchFamily="18" charset="0"/>
            </a:endParaRPr>
          </a:p>
          <a:p>
            <a:r>
              <a:rPr lang="en-US" altLang="zh-CN" sz="1400" dirty="0">
                <a:latin typeface="Times New Roman" panose="02020603050405020304" pitchFamily="18" charset="0"/>
                <a:cs typeface="Times New Roman" panose="02020603050405020304" pitchFamily="18" charset="0"/>
              </a:rPr>
              <a:t>Prompt-Guided Transferable </a:t>
            </a:r>
            <a:r>
              <a:rPr lang="en-US" altLang="zh-CN" sz="1400" dirty="0" err="1">
                <a:latin typeface="Times New Roman" panose="02020603050405020304" pitchFamily="18" charset="0"/>
                <a:cs typeface="Times New Roman" panose="02020603050405020304" pitchFamily="18" charset="0"/>
              </a:rPr>
              <a:t>GraphTag</a:t>
            </a:r>
            <a:r>
              <a:rPr lang="en-US" altLang="zh-CN" sz="1400" dirty="0">
                <a:latin typeface="Times New Roman" panose="02020603050405020304" pitchFamily="18" charset="0"/>
                <a:cs typeface="Times New Roman" panose="02020603050405020304" pitchFamily="18" charset="0"/>
              </a:rPr>
              <a:t> against Unauthorized Use of Graph Datasets //</a:t>
            </a:r>
            <a:r>
              <a:rPr lang="zh-CN" altLang="en-US" sz="1400" dirty="0">
                <a:latin typeface="Times New Roman" panose="02020603050405020304" pitchFamily="18" charset="0"/>
                <a:cs typeface="Times New Roman" panose="02020603050405020304" pitchFamily="18" charset="0"/>
              </a:rPr>
              <a:t>图标签</a:t>
            </a:r>
            <a:endParaRPr lang="en-US" altLang="zh-CN" sz="1400" dirty="0">
              <a:latin typeface="Times New Roman" panose="02020603050405020304" pitchFamily="18" charset="0"/>
              <a:cs typeface="Times New Roman" panose="02020603050405020304" pitchFamily="18" charset="0"/>
            </a:endParaRPr>
          </a:p>
          <a:p>
            <a:r>
              <a:rPr lang="en-US" altLang="zh-CN" sz="1400" dirty="0">
                <a:latin typeface="Times New Roman" panose="02020603050405020304" pitchFamily="18" charset="0"/>
                <a:cs typeface="Times New Roman" panose="02020603050405020304" pitchFamily="18" charset="0"/>
              </a:rPr>
              <a:t>Prompt-Guided Transferable Audit Signal against Unauthorized Use of Graph Datasets //</a:t>
            </a:r>
            <a:r>
              <a:rPr lang="zh-CN" altLang="en-US" sz="1400" dirty="0">
                <a:latin typeface="Times New Roman" panose="02020603050405020304" pitchFamily="18" charset="0"/>
                <a:cs typeface="Times New Roman" panose="02020603050405020304" pitchFamily="18" charset="0"/>
              </a:rPr>
              <a:t>审计信号</a:t>
            </a:r>
            <a:endParaRPr lang="en-US" altLang="zh-CN" sz="1400" dirty="0">
              <a:latin typeface="Times New Roman" panose="02020603050405020304" pitchFamily="18" charset="0"/>
              <a:cs typeface="Times New Roman" panose="02020603050405020304" pitchFamily="18" charset="0"/>
            </a:endParaRPr>
          </a:p>
          <a:p>
            <a:r>
              <a:rPr lang="en-US" altLang="zh-CN" sz="1400" dirty="0">
                <a:latin typeface="Times New Roman" panose="02020603050405020304" pitchFamily="18" charset="0"/>
                <a:cs typeface="Times New Roman" panose="02020603050405020304" pitchFamily="18" charset="0"/>
              </a:rPr>
              <a:t>Prompt-Guided Transferable Ownership Marker against Unauthorized Use of Graph Datasets //</a:t>
            </a:r>
            <a:r>
              <a:rPr lang="zh-CN" altLang="en-US" sz="1400" dirty="0">
                <a:latin typeface="Times New Roman" panose="02020603050405020304" pitchFamily="18" charset="0"/>
                <a:cs typeface="Times New Roman" panose="02020603050405020304" pitchFamily="18" charset="0"/>
              </a:rPr>
              <a:t>所有权标识</a:t>
            </a:r>
            <a:endParaRPr lang="en-US" altLang="zh-CN" sz="1400" dirty="0">
              <a:latin typeface="Times New Roman" panose="02020603050405020304" pitchFamily="18" charset="0"/>
              <a:cs typeface="Times New Roman" panose="02020603050405020304" pitchFamily="18" charset="0"/>
            </a:endParaRPr>
          </a:p>
          <a:p>
            <a:endParaRPr lang="en-US" altLang="zh-CN" sz="1400" dirty="0">
              <a:latin typeface="Times New Roman" panose="02020603050405020304" pitchFamily="18" charset="0"/>
              <a:cs typeface="Times New Roman" panose="02020603050405020304" pitchFamily="18" charset="0"/>
            </a:endParaRPr>
          </a:p>
          <a:p>
            <a:endParaRPr lang="en-US" altLang="zh-CN" sz="1400" dirty="0">
              <a:latin typeface="Times New Roman" panose="02020603050405020304" pitchFamily="18" charset="0"/>
              <a:cs typeface="Times New Roman" panose="02020603050405020304" pitchFamily="18" charset="0"/>
            </a:endParaRPr>
          </a:p>
          <a:p>
            <a:r>
              <a:rPr lang="en-US" altLang="zh-CN" sz="1400" dirty="0">
                <a:latin typeface="Times New Roman" panose="02020603050405020304" pitchFamily="18" charset="0"/>
                <a:cs typeface="Times New Roman" panose="02020603050405020304" pitchFamily="18" charset="0"/>
              </a:rPr>
              <a:t>Prompt-Guided Transferable Watermark against Unauthorized Graph Dataset Usage //</a:t>
            </a:r>
            <a:r>
              <a:rPr lang="zh-CN" altLang="en-US" sz="1400" dirty="0">
                <a:latin typeface="Times New Roman" panose="02020603050405020304" pitchFamily="18" charset="0"/>
                <a:cs typeface="Times New Roman" panose="02020603050405020304" pitchFamily="18" charset="0"/>
              </a:rPr>
              <a:t>水印</a:t>
            </a:r>
          </a:p>
        </p:txBody>
      </p:sp>
    </p:spTree>
    <p:extLst>
      <p:ext uri="{BB962C8B-B14F-4D97-AF65-F5344CB8AC3E}">
        <p14:creationId xmlns:p14="http://schemas.microsoft.com/office/powerpoint/2010/main" val="38942530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文本框 23">
            <a:extLst>
              <a:ext uri="{FF2B5EF4-FFF2-40B4-BE49-F238E27FC236}">
                <a16:creationId xmlns:a16="http://schemas.microsoft.com/office/drawing/2014/main" id="{BCEEE5D9-909F-400B-1CFC-1AA4D4A6291A}"/>
              </a:ext>
            </a:extLst>
          </p:cNvPr>
          <p:cNvSpPr txBox="1"/>
          <p:nvPr/>
        </p:nvSpPr>
        <p:spPr>
          <a:xfrm>
            <a:off x="1443976" y="303050"/>
            <a:ext cx="1338828" cy="369332"/>
          </a:xfrm>
          <a:prstGeom prst="rect">
            <a:avLst/>
          </a:prstGeom>
          <a:noFill/>
        </p:spPr>
        <p:txBody>
          <a:bodyPr wrap="none" rtlCol="0">
            <a:spAutoFit/>
          </a:bodyPr>
          <a:lstStyle/>
          <a:p>
            <a:r>
              <a:rPr lang="zh-CN" altLang="en-US" dirty="0"/>
              <a:t>数据权属者</a:t>
            </a:r>
          </a:p>
        </p:txBody>
      </p:sp>
      <p:sp>
        <p:nvSpPr>
          <p:cNvPr id="25" name="文本框 24">
            <a:extLst>
              <a:ext uri="{FF2B5EF4-FFF2-40B4-BE49-F238E27FC236}">
                <a16:creationId xmlns:a16="http://schemas.microsoft.com/office/drawing/2014/main" id="{04B9BBA9-B514-BD5F-1240-F7A621C3D7EC}"/>
              </a:ext>
            </a:extLst>
          </p:cNvPr>
          <p:cNvSpPr txBox="1"/>
          <p:nvPr/>
        </p:nvSpPr>
        <p:spPr>
          <a:xfrm>
            <a:off x="192881" y="1536326"/>
            <a:ext cx="1082348" cy="307777"/>
          </a:xfrm>
          <a:prstGeom prst="rect">
            <a:avLst/>
          </a:prstGeom>
          <a:noFill/>
        </p:spPr>
        <p:txBody>
          <a:bodyPr wrap="none" rtlCol="0">
            <a:spAutoFit/>
          </a:bodyPr>
          <a:lstStyle/>
          <a:p>
            <a:r>
              <a:rPr lang="zh-CN" altLang="en-US" sz="1400" dirty="0"/>
              <a:t>下游数据集</a:t>
            </a:r>
          </a:p>
        </p:txBody>
      </p:sp>
      <p:cxnSp>
        <p:nvCxnSpPr>
          <p:cNvPr id="27" name="直接箭头连接符 26">
            <a:extLst>
              <a:ext uri="{FF2B5EF4-FFF2-40B4-BE49-F238E27FC236}">
                <a16:creationId xmlns:a16="http://schemas.microsoft.com/office/drawing/2014/main" id="{B1BDE4C2-7D1C-0425-A970-B19CDCEE9CB4}"/>
              </a:ext>
            </a:extLst>
          </p:cNvPr>
          <p:cNvCxnSpPr>
            <a:cxnSpLocks/>
            <a:stCxn id="25" idx="3"/>
          </p:cNvCxnSpPr>
          <p:nvPr/>
        </p:nvCxnSpPr>
        <p:spPr>
          <a:xfrm flipV="1">
            <a:off x="1275229" y="1675940"/>
            <a:ext cx="760740" cy="142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文本框 27">
            <a:extLst>
              <a:ext uri="{FF2B5EF4-FFF2-40B4-BE49-F238E27FC236}">
                <a16:creationId xmlns:a16="http://schemas.microsoft.com/office/drawing/2014/main" id="{0120A093-DDF5-98EA-E93F-AA56A4BD74B2}"/>
              </a:ext>
            </a:extLst>
          </p:cNvPr>
          <p:cNvSpPr txBox="1"/>
          <p:nvPr/>
        </p:nvSpPr>
        <p:spPr>
          <a:xfrm>
            <a:off x="2035969" y="1529188"/>
            <a:ext cx="1441420" cy="307777"/>
          </a:xfrm>
          <a:prstGeom prst="rect">
            <a:avLst/>
          </a:prstGeom>
          <a:noFill/>
        </p:spPr>
        <p:txBody>
          <a:bodyPr wrap="none" rtlCol="0">
            <a:spAutoFit/>
          </a:bodyPr>
          <a:lstStyle/>
          <a:p>
            <a:r>
              <a:rPr lang="zh-CN" altLang="en-US" sz="1400" dirty="0"/>
              <a:t>图提示学习方法</a:t>
            </a:r>
          </a:p>
        </p:txBody>
      </p:sp>
      <p:sp>
        <p:nvSpPr>
          <p:cNvPr id="35" name="文本框 34">
            <a:extLst>
              <a:ext uri="{FF2B5EF4-FFF2-40B4-BE49-F238E27FC236}">
                <a16:creationId xmlns:a16="http://schemas.microsoft.com/office/drawing/2014/main" id="{73F6432F-C184-DF89-5DAD-4A5D8C2DDD58}"/>
              </a:ext>
            </a:extLst>
          </p:cNvPr>
          <p:cNvSpPr txBox="1"/>
          <p:nvPr/>
        </p:nvSpPr>
        <p:spPr>
          <a:xfrm>
            <a:off x="4367699" y="1107706"/>
            <a:ext cx="1414170" cy="307777"/>
          </a:xfrm>
          <a:prstGeom prst="rect">
            <a:avLst/>
          </a:prstGeom>
          <a:noFill/>
        </p:spPr>
        <p:txBody>
          <a:bodyPr wrap="none" rtlCol="0">
            <a:spAutoFit/>
          </a:bodyPr>
          <a:lstStyle/>
          <a:p>
            <a:r>
              <a:rPr lang="zh-CN" altLang="en-US" sz="1400" dirty="0"/>
              <a:t>原始 </a:t>
            </a:r>
            <a:r>
              <a:rPr lang="en-US" altLang="zh-CN" sz="1400" dirty="0"/>
              <a:t>Prompt p1</a:t>
            </a:r>
            <a:endParaRPr lang="zh-CN" altLang="en-US" sz="1400" dirty="0"/>
          </a:p>
        </p:txBody>
      </p:sp>
      <p:sp>
        <p:nvSpPr>
          <p:cNvPr id="38" name="文本框 37">
            <a:extLst>
              <a:ext uri="{FF2B5EF4-FFF2-40B4-BE49-F238E27FC236}">
                <a16:creationId xmlns:a16="http://schemas.microsoft.com/office/drawing/2014/main" id="{41463D63-A881-C9B4-8E4D-2C6FA0004429}"/>
              </a:ext>
            </a:extLst>
          </p:cNvPr>
          <p:cNvSpPr txBox="1"/>
          <p:nvPr/>
        </p:nvSpPr>
        <p:spPr>
          <a:xfrm>
            <a:off x="1514475" y="2378822"/>
            <a:ext cx="902811" cy="307777"/>
          </a:xfrm>
          <a:prstGeom prst="rect">
            <a:avLst/>
          </a:prstGeom>
          <a:noFill/>
        </p:spPr>
        <p:txBody>
          <a:bodyPr wrap="none" rtlCol="0">
            <a:spAutoFit/>
          </a:bodyPr>
          <a:lstStyle/>
          <a:p>
            <a:r>
              <a:rPr lang="zh-CN" altLang="en-US" sz="1400" dirty="0"/>
              <a:t>所提方案</a:t>
            </a:r>
          </a:p>
        </p:txBody>
      </p:sp>
      <p:cxnSp>
        <p:nvCxnSpPr>
          <p:cNvPr id="40" name="连接符: 肘形 39">
            <a:extLst>
              <a:ext uri="{FF2B5EF4-FFF2-40B4-BE49-F238E27FC236}">
                <a16:creationId xmlns:a16="http://schemas.microsoft.com/office/drawing/2014/main" id="{BF4DC9DD-82AE-03E8-C5F0-88F5BF84E9E8}"/>
              </a:ext>
            </a:extLst>
          </p:cNvPr>
          <p:cNvCxnSpPr>
            <a:stCxn id="25" idx="2"/>
            <a:endCxn id="38" idx="1"/>
          </p:cNvCxnSpPr>
          <p:nvPr/>
        </p:nvCxnSpPr>
        <p:spPr>
          <a:xfrm rot="16200000" flipH="1">
            <a:off x="779961" y="1798197"/>
            <a:ext cx="688608" cy="78042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连接符: 肘形 41">
            <a:extLst>
              <a:ext uri="{FF2B5EF4-FFF2-40B4-BE49-F238E27FC236}">
                <a16:creationId xmlns:a16="http://schemas.microsoft.com/office/drawing/2014/main" id="{9ED03F9A-E1CC-57FE-44AB-AE9315443474}"/>
              </a:ext>
            </a:extLst>
          </p:cNvPr>
          <p:cNvCxnSpPr>
            <a:stCxn id="38" idx="3"/>
            <a:endCxn id="28" idx="2"/>
          </p:cNvCxnSpPr>
          <p:nvPr/>
        </p:nvCxnSpPr>
        <p:spPr>
          <a:xfrm flipV="1">
            <a:off x="2417286" y="1836965"/>
            <a:ext cx="339393" cy="69574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左大括号 43">
            <a:extLst>
              <a:ext uri="{FF2B5EF4-FFF2-40B4-BE49-F238E27FC236}">
                <a16:creationId xmlns:a16="http://schemas.microsoft.com/office/drawing/2014/main" id="{28D7BFDC-2774-0090-3951-10FA2B51AEC9}"/>
              </a:ext>
            </a:extLst>
          </p:cNvPr>
          <p:cNvSpPr/>
          <p:nvPr/>
        </p:nvSpPr>
        <p:spPr>
          <a:xfrm>
            <a:off x="3656926" y="1318940"/>
            <a:ext cx="473465" cy="742547"/>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5" name="文本框 44">
            <a:extLst>
              <a:ext uri="{FF2B5EF4-FFF2-40B4-BE49-F238E27FC236}">
                <a16:creationId xmlns:a16="http://schemas.microsoft.com/office/drawing/2014/main" id="{1E197032-30D4-6AD0-86C6-8BA9CC5B10B2}"/>
              </a:ext>
            </a:extLst>
          </p:cNvPr>
          <p:cNvSpPr txBox="1"/>
          <p:nvPr/>
        </p:nvSpPr>
        <p:spPr>
          <a:xfrm>
            <a:off x="4367698" y="1844102"/>
            <a:ext cx="1401346" cy="307777"/>
          </a:xfrm>
          <a:prstGeom prst="rect">
            <a:avLst/>
          </a:prstGeom>
          <a:noFill/>
        </p:spPr>
        <p:txBody>
          <a:bodyPr wrap="none" rtlCol="0">
            <a:spAutoFit/>
          </a:bodyPr>
          <a:lstStyle/>
          <a:p>
            <a:r>
              <a:rPr lang="zh-CN" altLang="en-US" sz="1400" dirty="0"/>
              <a:t>扰动</a:t>
            </a:r>
            <a:r>
              <a:rPr lang="en-US" altLang="zh-CN" sz="1400" dirty="0"/>
              <a:t>Prompt p2</a:t>
            </a:r>
            <a:endParaRPr lang="zh-CN" altLang="en-US" sz="1400" dirty="0"/>
          </a:p>
        </p:txBody>
      </p:sp>
      <p:sp>
        <p:nvSpPr>
          <p:cNvPr id="46" name="文本框 45">
            <a:extLst>
              <a:ext uri="{FF2B5EF4-FFF2-40B4-BE49-F238E27FC236}">
                <a16:creationId xmlns:a16="http://schemas.microsoft.com/office/drawing/2014/main" id="{778EC2FF-C459-E49D-6485-A704744B8631}"/>
              </a:ext>
            </a:extLst>
          </p:cNvPr>
          <p:cNvSpPr txBox="1"/>
          <p:nvPr/>
        </p:nvSpPr>
        <p:spPr>
          <a:xfrm>
            <a:off x="1409257" y="1262066"/>
            <a:ext cx="306494" cy="369332"/>
          </a:xfrm>
          <a:prstGeom prst="rect">
            <a:avLst/>
          </a:prstGeom>
          <a:noFill/>
        </p:spPr>
        <p:txBody>
          <a:bodyPr wrap="none" rtlCol="0">
            <a:spAutoFit/>
          </a:bodyPr>
          <a:lstStyle/>
          <a:p>
            <a:r>
              <a:rPr lang="en-US" altLang="zh-CN" dirty="0"/>
              <a:t>1</a:t>
            </a:r>
            <a:endParaRPr lang="zh-CN" altLang="en-US" dirty="0"/>
          </a:p>
        </p:txBody>
      </p:sp>
      <p:sp>
        <p:nvSpPr>
          <p:cNvPr id="47" name="文本框 46">
            <a:extLst>
              <a:ext uri="{FF2B5EF4-FFF2-40B4-BE49-F238E27FC236}">
                <a16:creationId xmlns:a16="http://schemas.microsoft.com/office/drawing/2014/main" id="{3341D07C-494D-36CB-E395-8C9F85C675C0}"/>
              </a:ext>
            </a:extLst>
          </p:cNvPr>
          <p:cNvSpPr txBox="1"/>
          <p:nvPr/>
        </p:nvSpPr>
        <p:spPr>
          <a:xfrm>
            <a:off x="3823897" y="1046151"/>
            <a:ext cx="306494" cy="369332"/>
          </a:xfrm>
          <a:prstGeom prst="rect">
            <a:avLst/>
          </a:prstGeom>
          <a:noFill/>
        </p:spPr>
        <p:txBody>
          <a:bodyPr wrap="none" rtlCol="0">
            <a:spAutoFit/>
          </a:bodyPr>
          <a:lstStyle/>
          <a:p>
            <a:r>
              <a:rPr lang="en-US" altLang="zh-CN" dirty="0"/>
              <a:t>1</a:t>
            </a:r>
            <a:endParaRPr lang="zh-CN" altLang="en-US" dirty="0"/>
          </a:p>
        </p:txBody>
      </p:sp>
      <p:sp>
        <p:nvSpPr>
          <p:cNvPr id="48" name="文本框 47">
            <a:extLst>
              <a:ext uri="{FF2B5EF4-FFF2-40B4-BE49-F238E27FC236}">
                <a16:creationId xmlns:a16="http://schemas.microsoft.com/office/drawing/2014/main" id="{4A9A1091-8FBF-B7A2-10AF-E46ED573FB5C}"/>
              </a:ext>
            </a:extLst>
          </p:cNvPr>
          <p:cNvSpPr txBox="1"/>
          <p:nvPr/>
        </p:nvSpPr>
        <p:spPr>
          <a:xfrm>
            <a:off x="914730" y="2215581"/>
            <a:ext cx="306494" cy="369332"/>
          </a:xfrm>
          <a:prstGeom prst="rect">
            <a:avLst/>
          </a:prstGeom>
          <a:noFill/>
        </p:spPr>
        <p:txBody>
          <a:bodyPr wrap="none" rtlCol="0">
            <a:spAutoFit/>
          </a:bodyPr>
          <a:lstStyle/>
          <a:p>
            <a:r>
              <a:rPr lang="en-US" altLang="zh-CN" dirty="0"/>
              <a:t>2</a:t>
            </a:r>
            <a:endParaRPr lang="zh-CN" altLang="en-US" dirty="0"/>
          </a:p>
        </p:txBody>
      </p:sp>
      <p:sp>
        <p:nvSpPr>
          <p:cNvPr id="49" name="文本框 48">
            <a:extLst>
              <a:ext uri="{FF2B5EF4-FFF2-40B4-BE49-F238E27FC236}">
                <a16:creationId xmlns:a16="http://schemas.microsoft.com/office/drawing/2014/main" id="{6BA2FDDA-98CE-5783-0CF6-65E525EE00FE}"/>
              </a:ext>
            </a:extLst>
          </p:cNvPr>
          <p:cNvSpPr txBox="1"/>
          <p:nvPr/>
        </p:nvSpPr>
        <p:spPr>
          <a:xfrm>
            <a:off x="3887196" y="1697363"/>
            <a:ext cx="306494" cy="369332"/>
          </a:xfrm>
          <a:prstGeom prst="rect">
            <a:avLst/>
          </a:prstGeom>
          <a:noFill/>
        </p:spPr>
        <p:txBody>
          <a:bodyPr wrap="none" rtlCol="0">
            <a:spAutoFit/>
          </a:bodyPr>
          <a:lstStyle/>
          <a:p>
            <a:r>
              <a:rPr lang="en-US" altLang="zh-CN" dirty="0"/>
              <a:t>2</a:t>
            </a:r>
            <a:endParaRPr lang="zh-CN" altLang="en-US" dirty="0"/>
          </a:p>
        </p:txBody>
      </p:sp>
      <p:sp>
        <p:nvSpPr>
          <p:cNvPr id="50" name="文本框 49">
            <a:extLst>
              <a:ext uri="{FF2B5EF4-FFF2-40B4-BE49-F238E27FC236}">
                <a16:creationId xmlns:a16="http://schemas.microsoft.com/office/drawing/2014/main" id="{5E5F30D4-55EA-B977-0803-C67F562CEDC6}"/>
              </a:ext>
            </a:extLst>
          </p:cNvPr>
          <p:cNvSpPr txBox="1"/>
          <p:nvPr/>
        </p:nvSpPr>
        <p:spPr>
          <a:xfrm>
            <a:off x="5170972" y="5648181"/>
            <a:ext cx="5902578" cy="369332"/>
          </a:xfrm>
          <a:prstGeom prst="rect">
            <a:avLst/>
          </a:prstGeom>
          <a:noFill/>
        </p:spPr>
        <p:txBody>
          <a:bodyPr wrap="none" rtlCol="0">
            <a:spAutoFit/>
          </a:bodyPr>
          <a:lstStyle/>
          <a:p>
            <a:r>
              <a:rPr lang="zh-CN" altLang="en-US" dirty="0"/>
              <a:t>下游数据集以大图的方式存在 还是 多个子图的方式存在</a:t>
            </a:r>
          </a:p>
        </p:txBody>
      </p:sp>
      <p:sp>
        <p:nvSpPr>
          <p:cNvPr id="51" name="文本框 50">
            <a:extLst>
              <a:ext uri="{FF2B5EF4-FFF2-40B4-BE49-F238E27FC236}">
                <a16:creationId xmlns:a16="http://schemas.microsoft.com/office/drawing/2014/main" id="{22895FB8-00E2-5264-C8CA-DE3A0CD0DC39}"/>
              </a:ext>
            </a:extLst>
          </p:cNvPr>
          <p:cNvSpPr txBox="1"/>
          <p:nvPr/>
        </p:nvSpPr>
        <p:spPr>
          <a:xfrm>
            <a:off x="5274687" y="6068369"/>
            <a:ext cx="5000087" cy="369332"/>
          </a:xfrm>
          <a:prstGeom prst="rect">
            <a:avLst/>
          </a:prstGeom>
          <a:noFill/>
        </p:spPr>
        <p:txBody>
          <a:bodyPr wrap="none" rtlCol="0">
            <a:spAutoFit/>
          </a:bodyPr>
          <a:lstStyle/>
          <a:p>
            <a:r>
              <a:rPr lang="zh-CN" altLang="en-US" dirty="0"/>
              <a:t>在每个子图都注入相应扰动</a:t>
            </a:r>
            <a:r>
              <a:rPr lang="en-US" altLang="zh-CN" dirty="0"/>
              <a:t>/ </a:t>
            </a:r>
            <a:r>
              <a:rPr lang="zh-CN" altLang="en-US" dirty="0"/>
              <a:t>部分子图注入扰动</a:t>
            </a:r>
          </a:p>
        </p:txBody>
      </p:sp>
      <p:cxnSp>
        <p:nvCxnSpPr>
          <p:cNvPr id="54" name="直接箭头连接符 53">
            <a:extLst>
              <a:ext uri="{FF2B5EF4-FFF2-40B4-BE49-F238E27FC236}">
                <a16:creationId xmlns:a16="http://schemas.microsoft.com/office/drawing/2014/main" id="{3DFC7049-9618-96BF-B43E-4A20649D0A48}"/>
              </a:ext>
            </a:extLst>
          </p:cNvPr>
          <p:cNvCxnSpPr>
            <a:cxnSpLocks/>
          </p:cNvCxnSpPr>
          <p:nvPr/>
        </p:nvCxnSpPr>
        <p:spPr>
          <a:xfrm>
            <a:off x="2629202" y="3760587"/>
            <a:ext cx="2022438" cy="1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5" name="文本框 54">
            <a:extLst>
              <a:ext uri="{FF2B5EF4-FFF2-40B4-BE49-F238E27FC236}">
                <a16:creationId xmlns:a16="http://schemas.microsoft.com/office/drawing/2014/main" id="{57446BD4-A2C4-8DA2-2D0E-B3270B2FE919}"/>
              </a:ext>
            </a:extLst>
          </p:cNvPr>
          <p:cNvSpPr txBox="1"/>
          <p:nvPr/>
        </p:nvSpPr>
        <p:spPr>
          <a:xfrm>
            <a:off x="2609455" y="3450574"/>
            <a:ext cx="2108269" cy="246221"/>
          </a:xfrm>
          <a:prstGeom prst="rect">
            <a:avLst/>
          </a:prstGeom>
          <a:noFill/>
        </p:spPr>
        <p:txBody>
          <a:bodyPr wrap="none" rtlCol="0">
            <a:spAutoFit/>
          </a:bodyPr>
          <a:lstStyle/>
          <a:p>
            <a:r>
              <a:rPr lang="zh-CN" altLang="en-US" sz="1000" dirty="0"/>
              <a:t>通过结果的概率分布数据权属验证</a:t>
            </a:r>
          </a:p>
        </p:txBody>
      </p:sp>
      <p:sp>
        <p:nvSpPr>
          <p:cNvPr id="60" name="文本框 59">
            <a:extLst>
              <a:ext uri="{FF2B5EF4-FFF2-40B4-BE49-F238E27FC236}">
                <a16:creationId xmlns:a16="http://schemas.microsoft.com/office/drawing/2014/main" id="{F8CFFBB1-0248-3953-5405-5C6BA5C3ACEF}"/>
              </a:ext>
            </a:extLst>
          </p:cNvPr>
          <p:cNvSpPr txBox="1"/>
          <p:nvPr/>
        </p:nvSpPr>
        <p:spPr>
          <a:xfrm>
            <a:off x="6016562" y="2012994"/>
            <a:ext cx="1082348" cy="307777"/>
          </a:xfrm>
          <a:prstGeom prst="rect">
            <a:avLst/>
          </a:prstGeom>
          <a:noFill/>
        </p:spPr>
        <p:txBody>
          <a:bodyPr wrap="none" rtlCol="0">
            <a:spAutoFit/>
          </a:bodyPr>
          <a:lstStyle/>
          <a:p>
            <a:r>
              <a:rPr lang="zh-CN" altLang="en-US" sz="1400" dirty="0"/>
              <a:t>节点分类器</a:t>
            </a:r>
          </a:p>
        </p:txBody>
      </p:sp>
      <p:sp>
        <p:nvSpPr>
          <p:cNvPr id="63" name="文本框 62">
            <a:extLst>
              <a:ext uri="{FF2B5EF4-FFF2-40B4-BE49-F238E27FC236}">
                <a16:creationId xmlns:a16="http://schemas.microsoft.com/office/drawing/2014/main" id="{3F9E7EE7-BE75-5F90-8AA3-A5CB7788063D}"/>
              </a:ext>
            </a:extLst>
          </p:cNvPr>
          <p:cNvSpPr txBox="1"/>
          <p:nvPr/>
        </p:nvSpPr>
        <p:spPr>
          <a:xfrm>
            <a:off x="4857418" y="1362687"/>
            <a:ext cx="821059" cy="276999"/>
          </a:xfrm>
          <a:prstGeom prst="rect">
            <a:avLst/>
          </a:prstGeom>
          <a:noFill/>
        </p:spPr>
        <p:txBody>
          <a:bodyPr wrap="none" rtlCol="0">
            <a:spAutoFit/>
          </a:bodyPr>
          <a:lstStyle/>
          <a:p>
            <a:r>
              <a:rPr lang="en-US" altLang="zh-CN" sz="1200" dirty="0"/>
              <a:t>GNN</a:t>
            </a:r>
            <a:r>
              <a:rPr lang="zh-CN" altLang="en-US" sz="1200" dirty="0"/>
              <a:t>嵌入</a:t>
            </a:r>
          </a:p>
        </p:txBody>
      </p:sp>
      <p:sp>
        <p:nvSpPr>
          <p:cNvPr id="64" name="右大括号 63">
            <a:extLst>
              <a:ext uri="{FF2B5EF4-FFF2-40B4-BE49-F238E27FC236}">
                <a16:creationId xmlns:a16="http://schemas.microsoft.com/office/drawing/2014/main" id="{2058F120-9A38-1307-8AFA-4AFF2EE980BA}"/>
              </a:ext>
            </a:extLst>
          </p:cNvPr>
          <p:cNvSpPr/>
          <p:nvPr/>
        </p:nvSpPr>
        <p:spPr>
          <a:xfrm>
            <a:off x="5629277" y="1964381"/>
            <a:ext cx="385762" cy="414441"/>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66" name="直接箭头连接符 65">
            <a:extLst>
              <a:ext uri="{FF2B5EF4-FFF2-40B4-BE49-F238E27FC236}">
                <a16:creationId xmlns:a16="http://schemas.microsoft.com/office/drawing/2014/main" id="{4D99E395-AF7C-1464-151B-2A0E6BA8BF57}"/>
              </a:ext>
            </a:extLst>
          </p:cNvPr>
          <p:cNvCxnSpPr>
            <a:cxnSpLocks/>
          </p:cNvCxnSpPr>
          <p:nvPr/>
        </p:nvCxnSpPr>
        <p:spPr>
          <a:xfrm>
            <a:off x="5861846" y="2282673"/>
            <a:ext cx="284651" cy="69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1" name="文本框 70">
            <a:extLst>
              <a:ext uri="{FF2B5EF4-FFF2-40B4-BE49-F238E27FC236}">
                <a16:creationId xmlns:a16="http://schemas.microsoft.com/office/drawing/2014/main" id="{713195D5-DEA4-B47C-59C5-36074AA82179}"/>
              </a:ext>
            </a:extLst>
          </p:cNvPr>
          <p:cNvSpPr txBox="1"/>
          <p:nvPr/>
        </p:nvSpPr>
        <p:spPr>
          <a:xfrm>
            <a:off x="7315846" y="1741838"/>
            <a:ext cx="1851789" cy="246221"/>
          </a:xfrm>
          <a:prstGeom prst="rect">
            <a:avLst/>
          </a:prstGeom>
          <a:noFill/>
        </p:spPr>
        <p:txBody>
          <a:bodyPr wrap="none" rtlCol="0">
            <a:spAutoFit/>
          </a:bodyPr>
          <a:lstStyle/>
          <a:p>
            <a:r>
              <a:rPr lang="zh-CN" altLang="en-US" sz="1000" dirty="0"/>
              <a:t>扰动节点的邻居节点分类结果</a:t>
            </a:r>
          </a:p>
        </p:txBody>
      </p:sp>
      <p:sp>
        <p:nvSpPr>
          <p:cNvPr id="72" name="文本框 71">
            <a:extLst>
              <a:ext uri="{FF2B5EF4-FFF2-40B4-BE49-F238E27FC236}">
                <a16:creationId xmlns:a16="http://schemas.microsoft.com/office/drawing/2014/main" id="{7CACACE3-5064-CAEB-969E-E95923A5ADD0}"/>
              </a:ext>
            </a:extLst>
          </p:cNvPr>
          <p:cNvSpPr txBox="1"/>
          <p:nvPr/>
        </p:nvSpPr>
        <p:spPr>
          <a:xfrm>
            <a:off x="8490373" y="3696795"/>
            <a:ext cx="1441420" cy="307777"/>
          </a:xfrm>
          <a:prstGeom prst="rect">
            <a:avLst/>
          </a:prstGeom>
          <a:noFill/>
        </p:spPr>
        <p:txBody>
          <a:bodyPr wrap="none" rtlCol="0">
            <a:spAutoFit/>
          </a:bodyPr>
          <a:lstStyle/>
          <a:p>
            <a:r>
              <a:rPr lang="zh-CN" altLang="en-US" sz="1400" dirty="0"/>
              <a:t>邻近节点的选择</a:t>
            </a:r>
          </a:p>
        </p:txBody>
      </p:sp>
      <p:sp>
        <p:nvSpPr>
          <p:cNvPr id="73" name="文本框 72">
            <a:extLst>
              <a:ext uri="{FF2B5EF4-FFF2-40B4-BE49-F238E27FC236}">
                <a16:creationId xmlns:a16="http://schemas.microsoft.com/office/drawing/2014/main" id="{F3A0A97F-D571-4E49-B1EC-B94DE7AEB02E}"/>
              </a:ext>
            </a:extLst>
          </p:cNvPr>
          <p:cNvSpPr txBox="1"/>
          <p:nvPr/>
        </p:nvSpPr>
        <p:spPr>
          <a:xfrm>
            <a:off x="9760568" y="3655440"/>
            <a:ext cx="853119" cy="369332"/>
          </a:xfrm>
          <a:prstGeom prst="rect">
            <a:avLst/>
          </a:prstGeom>
          <a:noFill/>
        </p:spPr>
        <p:txBody>
          <a:bodyPr wrap="none" rtlCol="0">
            <a:spAutoFit/>
          </a:bodyPr>
          <a:lstStyle/>
          <a:p>
            <a:r>
              <a:rPr lang="en-US" altLang="zh-CN" dirty="0"/>
              <a:t>H-hop</a:t>
            </a:r>
            <a:endParaRPr lang="zh-CN" altLang="en-US" dirty="0"/>
          </a:p>
        </p:txBody>
      </p:sp>
      <p:sp>
        <p:nvSpPr>
          <p:cNvPr id="74" name="左大括号 73">
            <a:extLst>
              <a:ext uri="{FF2B5EF4-FFF2-40B4-BE49-F238E27FC236}">
                <a16:creationId xmlns:a16="http://schemas.microsoft.com/office/drawing/2014/main" id="{2114B88B-B2A2-6BC8-C048-C0527AC433FF}"/>
              </a:ext>
            </a:extLst>
          </p:cNvPr>
          <p:cNvSpPr/>
          <p:nvPr/>
        </p:nvSpPr>
        <p:spPr>
          <a:xfrm>
            <a:off x="9050819" y="1724113"/>
            <a:ext cx="257175" cy="911858"/>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75" name="文本框 74">
            <a:extLst>
              <a:ext uri="{FF2B5EF4-FFF2-40B4-BE49-F238E27FC236}">
                <a16:creationId xmlns:a16="http://schemas.microsoft.com/office/drawing/2014/main" id="{64E3FD64-EA51-189F-ECD2-8556B86DAF0B}"/>
              </a:ext>
            </a:extLst>
          </p:cNvPr>
          <p:cNvSpPr txBox="1"/>
          <p:nvPr/>
        </p:nvSpPr>
        <p:spPr>
          <a:xfrm>
            <a:off x="9251719" y="1920337"/>
            <a:ext cx="1257075" cy="369332"/>
          </a:xfrm>
          <a:prstGeom prst="rect">
            <a:avLst/>
          </a:prstGeom>
          <a:noFill/>
        </p:spPr>
        <p:txBody>
          <a:bodyPr wrap="none" rtlCol="0">
            <a:spAutoFit/>
          </a:bodyPr>
          <a:lstStyle/>
          <a:p>
            <a:r>
              <a:rPr lang="en-US" altLang="zh-CN" dirty="0"/>
              <a:t>0.7 0.2 0.1 </a:t>
            </a:r>
            <a:endParaRPr lang="zh-CN" altLang="en-US" dirty="0"/>
          </a:p>
        </p:txBody>
      </p:sp>
      <p:sp>
        <p:nvSpPr>
          <p:cNvPr id="77" name="文本框 76">
            <a:extLst>
              <a:ext uri="{FF2B5EF4-FFF2-40B4-BE49-F238E27FC236}">
                <a16:creationId xmlns:a16="http://schemas.microsoft.com/office/drawing/2014/main" id="{D5ABE0FF-E66E-CF42-20B7-31A3C03700B6}"/>
              </a:ext>
            </a:extLst>
          </p:cNvPr>
          <p:cNvSpPr txBox="1"/>
          <p:nvPr/>
        </p:nvSpPr>
        <p:spPr>
          <a:xfrm>
            <a:off x="9234148" y="2210763"/>
            <a:ext cx="1194558" cy="369332"/>
          </a:xfrm>
          <a:prstGeom prst="rect">
            <a:avLst/>
          </a:prstGeom>
          <a:noFill/>
        </p:spPr>
        <p:txBody>
          <a:bodyPr wrap="none" rtlCol="0">
            <a:spAutoFit/>
          </a:bodyPr>
          <a:lstStyle/>
          <a:p>
            <a:r>
              <a:rPr lang="en-US" altLang="zh-CN" dirty="0"/>
              <a:t>0.6 0.2</a:t>
            </a:r>
            <a:r>
              <a:rPr lang="zh-CN" altLang="en-US" dirty="0"/>
              <a:t> </a:t>
            </a:r>
            <a:r>
              <a:rPr lang="en-US" altLang="zh-CN" dirty="0"/>
              <a:t>0.2</a:t>
            </a:r>
            <a:endParaRPr lang="zh-CN" altLang="en-US" dirty="0"/>
          </a:p>
        </p:txBody>
      </p:sp>
      <p:sp>
        <p:nvSpPr>
          <p:cNvPr id="79" name="文本框 78">
            <a:extLst>
              <a:ext uri="{FF2B5EF4-FFF2-40B4-BE49-F238E27FC236}">
                <a16:creationId xmlns:a16="http://schemas.microsoft.com/office/drawing/2014/main" id="{C8A440F1-50C3-E6B4-49A0-815D9A0D3E7C}"/>
              </a:ext>
            </a:extLst>
          </p:cNvPr>
          <p:cNvSpPr txBox="1"/>
          <p:nvPr/>
        </p:nvSpPr>
        <p:spPr>
          <a:xfrm>
            <a:off x="5090303" y="5238218"/>
            <a:ext cx="2242922" cy="369332"/>
          </a:xfrm>
          <a:prstGeom prst="rect">
            <a:avLst/>
          </a:prstGeom>
          <a:noFill/>
        </p:spPr>
        <p:txBody>
          <a:bodyPr wrap="none" rtlCol="0">
            <a:spAutoFit/>
          </a:bodyPr>
          <a:lstStyle/>
          <a:p>
            <a:r>
              <a:rPr lang="zh-CN" altLang="en-US" dirty="0"/>
              <a:t>扰动比例</a:t>
            </a:r>
            <a:r>
              <a:rPr lang="en-US" altLang="zh-CN" dirty="0"/>
              <a:t>/</a:t>
            </a:r>
            <a:r>
              <a:rPr lang="zh-CN" altLang="en-US" dirty="0"/>
              <a:t>成本控制  </a:t>
            </a:r>
          </a:p>
        </p:txBody>
      </p:sp>
      <p:sp>
        <p:nvSpPr>
          <p:cNvPr id="82" name="左大括号 81">
            <a:extLst>
              <a:ext uri="{FF2B5EF4-FFF2-40B4-BE49-F238E27FC236}">
                <a16:creationId xmlns:a16="http://schemas.microsoft.com/office/drawing/2014/main" id="{04C96256-9E02-2C99-A2E9-2267D08B076B}"/>
              </a:ext>
            </a:extLst>
          </p:cNvPr>
          <p:cNvSpPr/>
          <p:nvPr/>
        </p:nvSpPr>
        <p:spPr>
          <a:xfrm>
            <a:off x="7030623" y="1836965"/>
            <a:ext cx="356015" cy="69574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83" name="文本框 82">
            <a:extLst>
              <a:ext uri="{FF2B5EF4-FFF2-40B4-BE49-F238E27FC236}">
                <a16:creationId xmlns:a16="http://schemas.microsoft.com/office/drawing/2014/main" id="{F57CB6BA-601C-571F-770E-AC99AC315F6D}"/>
              </a:ext>
            </a:extLst>
          </p:cNvPr>
          <p:cNvSpPr txBox="1"/>
          <p:nvPr/>
        </p:nvSpPr>
        <p:spPr>
          <a:xfrm>
            <a:off x="7367861" y="2345212"/>
            <a:ext cx="1569660" cy="276999"/>
          </a:xfrm>
          <a:prstGeom prst="rect">
            <a:avLst/>
          </a:prstGeom>
          <a:noFill/>
        </p:spPr>
        <p:txBody>
          <a:bodyPr wrap="none" rtlCol="0">
            <a:spAutoFit/>
          </a:bodyPr>
          <a:lstStyle/>
          <a:p>
            <a:r>
              <a:rPr lang="zh-CN" altLang="en-US" sz="1200" dirty="0"/>
              <a:t>扰动节点的分类结果</a:t>
            </a:r>
          </a:p>
        </p:txBody>
      </p:sp>
      <p:sp>
        <p:nvSpPr>
          <p:cNvPr id="84" name="文本框 83">
            <a:extLst>
              <a:ext uri="{FF2B5EF4-FFF2-40B4-BE49-F238E27FC236}">
                <a16:creationId xmlns:a16="http://schemas.microsoft.com/office/drawing/2014/main" id="{6A1D709A-A7E4-F517-51E0-CB61965FA59D}"/>
              </a:ext>
            </a:extLst>
          </p:cNvPr>
          <p:cNvSpPr txBox="1"/>
          <p:nvPr/>
        </p:nvSpPr>
        <p:spPr>
          <a:xfrm>
            <a:off x="11175455" y="1514985"/>
            <a:ext cx="1107319" cy="276999"/>
          </a:xfrm>
          <a:prstGeom prst="rect">
            <a:avLst/>
          </a:prstGeom>
          <a:noFill/>
        </p:spPr>
        <p:txBody>
          <a:bodyPr wrap="square" rtlCol="0">
            <a:spAutoFit/>
          </a:bodyPr>
          <a:lstStyle/>
          <a:p>
            <a:r>
              <a:rPr lang="zh-CN" altLang="en-US" sz="1200" dirty="0"/>
              <a:t>置信度差异？</a:t>
            </a:r>
          </a:p>
        </p:txBody>
      </p:sp>
      <p:sp>
        <p:nvSpPr>
          <p:cNvPr id="88" name="文本框 87">
            <a:extLst>
              <a:ext uri="{FF2B5EF4-FFF2-40B4-BE49-F238E27FC236}">
                <a16:creationId xmlns:a16="http://schemas.microsoft.com/office/drawing/2014/main" id="{76107AC9-2BC4-6901-C60B-1B32F78216C7}"/>
              </a:ext>
            </a:extLst>
          </p:cNvPr>
          <p:cNvSpPr txBox="1"/>
          <p:nvPr/>
        </p:nvSpPr>
        <p:spPr>
          <a:xfrm>
            <a:off x="9286117" y="1637331"/>
            <a:ext cx="1457450" cy="276999"/>
          </a:xfrm>
          <a:prstGeom prst="rect">
            <a:avLst/>
          </a:prstGeom>
          <a:noFill/>
        </p:spPr>
        <p:txBody>
          <a:bodyPr wrap="none" rtlCol="0">
            <a:spAutoFit/>
          </a:bodyPr>
          <a:lstStyle/>
          <a:p>
            <a:r>
              <a:rPr lang="zh-CN" altLang="en-US" sz="1200" dirty="0"/>
              <a:t>置信度水平相对低</a:t>
            </a:r>
          </a:p>
        </p:txBody>
      </p:sp>
      <p:sp>
        <p:nvSpPr>
          <p:cNvPr id="89" name="文本框 88">
            <a:extLst>
              <a:ext uri="{FF2B5EF4-FFF2-40B4-BE49-F238E27FC236}">
                <a16:creationId xmlns:a16="http://schemas.microsoft.com/office/drawing/2014/main" id="{3FD768E1-15A5-C287-1056-BD239B3E062C}"/>
              </a:ext>
            </a:extLst>
          </p:cNvPr>
          <p:cNvSpPr txBox="1"/>
          <p:nvPr/>
        </p:nvSpPr>
        <p:spPr>
          <a:xfrm>
            <a:off x="9260075" y="2532710"/>
            <a:ext cx="1457450" cy="276999"/>
          </a:xfrm>
          <a:prstGeom prst="rect">
            <a:avLst/>
          </a:prstGeom>
          <a:noFill/>
        </p:spPr>
        <p:txBody>
          <a:bodyPr wrap="none" rtlCol="0">
            <a:spAutoFit/>
          </a:bodyPr>
          <a:lstStyle/>
          <a:p>
            <a:r>
              <a:rPr lang="zh-CN" altLang="en-US" sz="1200" dirty="0"/>
              <a:t>置信度水平相对高</a:t>
            </a:r>
          </a:p>
        </p:txBody>
      </p:sp>
      <p:sp>
        <p:nvSpPr>
          <p:cNvPr id="90" name="文本框 89">
            <a:extLst>
              <a:ext uri="{FF2B5EF4-FFF2-40B4-BE49-F238E27FC236}">
                <a16:creationId xmlns:a16="http://schemas.microsoft.com/office/drawing/2014/main" id="{0DC80CBD-50B6-3330-4E30-9BC4A0BA8078}"/>
              </a:ext>
            </a:extLst>
          </p:cNvPr>
          <p:cNvSpPr txBox="1"/>
          <p:nvPr/>
        </p:nvSpPr>
        <p:spPr>
          <a:xfrm>
            <a:off x="4717724" y="2403067"/>
            <a:ext cx="1165704" cy="276999"/>
          </a:xfrm>
          <a:prstGeom prst="rect">
            <a:avLst/>
          </a:prstGeom>
          <a:noFill/>
        </p:spPr>
        <p:txBody>
          <a:bodyPr wrap="none" rtlCol="0">
            <a:spAutoFit/>
          </a:bodyPr>
          <a:lstStyle/>
          <a:p>
            <a:r>
              <a:rPr lang="zh-CN" altLang="en-US" sz="1200" dirty="0"/>
              <a:t>扰动图</a:t>
            </a:r>
            <a:r>
              <a:rPr lang="en-US" altLang="zh-CN" sz="1200" dirty="0"/>
              <a:t>/</a:t>
            </a:r>
            <a:r>
              <a:rPr lang="zh-CN" altLang="en-US" sz="1200" strike="sngStrike" dirty="0"/>
              <a:t>原始图</a:t>
            </a:r>
          </a:p>
        </p:txBody>
      </p:sp>
      <p:sp>
        <p:nvSpPr>
          <p:cNvPr id="91" name="文本框 90">
            <a:extLst>
              <a:ext uri="{FF2B5EF4-FFF2-40B4-BE49-F238E27FC236}">
                <a16:creationId xmlns:a16="http://schemas.microsoft.com/office/drawing/2014/main" id="{098B84CF-D194-697D-19B6-C063174C7762}"/>
              </a:ext>
            </a:extLst>
          </p:cNvPr>
          <p:cNvSpPr txBox="1"/>
          <p:nvPr/>
        </p:nvSpPr>
        <p:spPr>
          <a:xfrm>
            <a:off x="4456031" y="1528171"/>
            <a:ext cx="1165704" cy="276999"/>
          </a:xfrm>
          <a:prstGeom prst="rect">
            <a:avLst/>
          </a:prstGeom>
          <a:noFill/>
        </p:spPr>
        <p:txBody>
          <a:bodyPr wrap="none" rtlCol="0">
            <a:spAutoFit/>
          </a:bodyPr>
          <a:lstStyle/>
          <a:p>
            <a:r>
              <a:rPr lang="zh-CN" altLang="en-US" sz="1200" dirty="0"/>
              <a:t>扰动图</a:t>
            </a:r>
            <a:r>
              <a:rPr lang="en-US" altLang="zh-CN" sz="1200" dirty="0"/>
              <a:t>/</a:t>
            </a:r>
            <a:r>
              <a:rPr lang="zh-CN" altLang="en-US" sz="1200" strike="sngStrike" dirty="0"/>
              <a:t>原始图</a:t>
            </a:r>
          </a:p>
        </p:txBody>
      </p:sp>
      <p:sp>
        <p:nvSpPr>
          <p:cNvPr id="92" name="文本框 91">
            <a:extLst>
              <a:ext uri="{FF2B5EF4-FFF2-40B4-BE49-F238E27FC236}">
                <a16:creationId xmlns:a16="http://schemas.microsoft.com/office/drawing/2014/main" id="{DCB05E5B-8FC9-A1A1-C603-3C5D2284E7A9}"/>
              </a:ext>
            </a:extLst>
          </p:cNvPr>
          <p:cNvSpPr txBox="1"/>
          <p:nvPr/>
        </p:nvSpPr>
        <p:spPr>
          <a:xfrm>
            <a:off x="4810458" y="2154579"/>
            <a:ext cx="928459" cy="307777"/>
          </a:xfrm>
          <a:prstGeom prst="rect">
            <a:avLst/>
          </a:prstGeom>
          <a:noFill/>
        </p:spPr>
        <p:txBody>
          <a:bodyPr wrap="none" rtlCol="0">
            <a:spAutoFit/>
          </a:bodyPr>
          <a:lstStyle/>
          <a:p>
            <a:r>
              <a:rPr lang="en-US" altLang="zh-CN" sz="1400" dirty="0"/>
              <a:t>GNN</a:t>
            </a:r>
            <a:r>
              <a:rPr lang="zh-CN" altLang="en-US" sz="1400" dirty="0"/>
              <a:t>嵌入</a:t>
            </a:r>
          </a:p>
        </p:txBody>
      </p:sp>
      <p:sp>
        <p:nvSpPr>
          <p:cNvPr id="93" name="右大括号 92">
            <a:extLst>
              <a:ext uri="{FF2B5EF4-FFF2-40B4-BE49-F238E27FC236}">
                <a16:creationId xmlns:a16="http://schemas.microsoft.com/office/drawing/2014/main" id="{9DF6F03A-9392-0056-49DC-C0ECDF2B09B0}"/>
              </a:ext>
            </a:extLst>
          </p:cNvPr>
          <p:cNvSpPr/>
          <p:nvPr/>
        </p:nvSpPr>
        <p:spPr>
          <a:xfrm>
            <a:off x="5721747" y="1145285"/>
            <a:ext cx="385762" cy="414441"/>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94" name="文本框 93">
            <a:extLst>
              <a:ext uri="{FF2B5EF4-FFF2-40B4-BE49-F238E27FC236}">
                <a16:creationId xmlns:a16="http://schemas.microsoft.com/office/drawing/2014/main" id="{31154A7F-7681-7766-3152-90CA7472B057}"/>
              </a:ext>
            </a:extLst>
          </p:cNvPr>
          <p:cNvSpPr txBox="1"/>
          <p:nvPr/>
        </p:nvSpPr>
        <p:spPr>
          <a:xfrm>
            <a:off x="6053569" y="1193409"/>
            <a:ext cx="1082348" cy="307777"/>
          </a:xfrm>
          <a:prstGeom prst="rect">
            <a:avLst/>
          </a:prstGeom>
          <a:noFill/>
        </p:spPr>
        <p:txBody>
          <a:bodyPr wrap="none" rtlCol="0">
            <a:spAutoFit/>
          </a:bodyPr>
          <a:lstStyle/>
          <a:p>
            <a:r>
              <a:rPr lang="zh-CN" altLang="en-US" sz="1400" dirty="0"/>
              <a:t>节点分类器</a:t>
            </a:r>
          </a:p>
        </p:txBody>
      </p:sp>
      <p:sp>
        <p:nvSpPr>
          <p:cNvPr id="95" name="文本框 94">
            <a:extLst>
              <a:ext uri="{FF2B5EF4-FFF2-40B4-BE49-F238E27FC236}">
                <a16:creationId xmlns:a16="http://schemas.microsoft.com/office/drawing/2014/main" id="{6FA65BE1-AD8C-5FE7-2E62-907532B53170}"/>
              </a:ext>
            </a:extLst>
          </p:cNvPr>
          <p:cNvSpPr txBox="1"/>
          <p:nvPr/>
        </p:nvSpPr>
        <p:spPr>
          <a:xfrm>
            <a:off x="7359294" y="671000"/>
            <a:ext cx="1851789" cy="246221"/>
          </a:xfrm>
          <a:prstGeom prst="rect">
            <a:avLst/>
          </a:prstGeom>
          <a:noFill/>
        </p:spPr>
        <p:txBody>
          <a:bodyPr wrap="none" rtlCol="0">
            <a:spAutoFit/>
          </a:bodyPr>
          <a:lstStyle/>
          <a:p>
            <a:r>
              <a:rPr lang="zh-CN" altLang="en-US" sz="1000" dirty="0"/>
              <a:t>扰动节点的邻居节点分类结果</a:t>
            </a:r>
          </a:p>
        </p:txBody>
      </p:sp>
      <p:sp>
        <p:nvSpPr>
          <p:cNvPr id="96" name="左大括号 95">
            <a:extLst>
              <a:ext uri="{FF2B5EF4-FFF2-40B4-BE49-F238E27FC236}">
                <a16:creationId xmlns:a16="http://schemas.microsoft.com/office/drawing/2014/main" id="{6832B8E0-2B81-5360-DBB1-4B41C612CDE8}"/>
              </a:ext>
            </a:extLst>
          </p:cNvPr>
          <p:cNvSpPr/>
          <p:nvPr/>
        </p:nvSpPr>
        <p:spPr>
          <a:xfrm>
            <a:off x="9094267" y="653275"/>
            <a:ext cx="257175" cy="911858"/>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97" name="文本框 96">
            <a:extLst>
              <a:ext uri="{FF2B5EF4-FFF2-40B4-BE49-F238E27FC236}">
                <a16:creationId xmlns:a16="http://schemas.microsoft.com/office/drawing/2014/main" id="{2BF96B84-BA6E-38D6-7462-9752A9D6A9B8}"/>
              </a:ext>
            </a:extLst>
          </p:cNvPr>
          <p:cNvSpPr txBox="1"/>
          <p:nvPr/>
        </p:nvSpPr>
        <p:spPr>
          <a:xfrm>
            <a:off x="9295167" y="849499"/>
            <a:ext cx="1257075" cy="369332"/>
          </a:xfrm>
          <a:prstGeom prst="rect">
            <a:avLst/>
          </a:prstGeom>
          <a:noFill/>
        </p:spPr>
        <p:txBody>
          <a:bodyPr wrap="none" rtlCol="0">
            <a:spAutoFit/>
          </a:bodyPr>
          <a:lstStyle/>
          <a:p>
            <a:r>
              <a:rPr lang="en-US" altLang="zh-CN" dirty="0"/>
              <a:t>0.7 0.2 0.1 </a:t>
            </a:r>
            <a:endParaRPr lang="zh-CN" altLang="en-US" dirty="0"/>
          </a:p>
        </p:txBody>
      </p:sp>
      <p:sp>
        <p:nvSpPr>
          <p:cNvPr id="98" name="文本框 97">
            <a:extLst>
              <a:ext uri="{FF2B5EF4-FFF2-40B4-BE49-F238E27FC236}">
                <a16:creationId xmlns:a16="http://schemas.microsoft.com/office/drawing/2014/main" id="{6E6AB288-096D-DD21-1EF7-B42A4FA7FFA6}"/>
              </a:ext>
            </a:extLst>
          </p:cNvPr>
          <p:cNvSpPr txBox="1"/>
          <p:nvPr/>
        </p:nvSpPr>
        <p:spPr>
          <a:xfrm>
            <a:off x="9277596" y="1139925"/>
            <a:ext cx="1194558" cy="369332"/>
          </a:xfrm>
          <a:prstGeom prst="rect">
            <a:avLst/>
          </a:prstGeom>
          <a:noFill/>
        </p:spPr>
        <p:txBody>
          <a:bodyPr wrap="none" rtlCol="0">
            <a:spAutoFit/>
          </a:bodyPr>
          <a:lstStyle/>
          <a:p>
            <a:r>
              <a:rPr lang="en-US" altLang="zh-CN" dirty="0"/>
              <a:t>0.6 0.2</a:t>
            </a:r>
            <a:r>
              <a:rPr lang="zh-CN" altLang="en-US" dirty="0"/>
              <a:t> </a:t>
            </a:r>
            <a:r>
              <a:rPr lang="en-US" altLang="zh-CN" dirty="0"/>
              <a:t>0.2</a:t>
            </a:r>
            <a:endParaRPr lang="zh-CN" altLang="en-US" dirty="0"/>
          </a:p>
        </p:txBody>
      </p:sp>
      <p:sp>
        <p:nvSpPr>
          <p:cNvPr id="99" name="左大括号 98">
            <a:extLst>
              <a:ext uri="{FF2B5EF4-FFF2-40B4-BE49-F238E27FC236}">
                <a16:creationId xmlns:a16="http://schemas.microsoft.com/office/drawing/2014/main" id="{7DC965FC-DCDC-0C5A-CFB6-2A601CF307A4}"/>
              </a:ext>
            </a:extLst>
          </p:cNvPr>
          <p:cNvSpPr/>
          <p:nvPr/>
        </p:nvSpPr>
        <p:spPr>
          <a:xfrm>
            <a:off x="7074071" y="766127"/>
            <a:ext cx="356015" cy="69574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00" name="文本框 99">
            <a:extLst>
              <a:ext uri="{FF2B5EF4-FFF2-40B4-BE49-F238E27FC236}">
                <a16:creationId xmlns:a16="http://schemas.microsoft.com/office/drawing/2014/main" id="{F12D292F-0376-2F96-C66A-A1F2ECEEC16C}"/>
              </a:ext>
            </a:extLst>
          </p:cNvPr>
          <p:cNvSpPr txBox="1"/>
          <p:nvPr/>
        </p:nvSpPr>
        <p:spPr>
          <a:xfrm>
            <a:off x="7411309" y="1274374"/>
            <a:ext cx="1569660" cy="276999"/>
          </a:xfrm>
          <a:prstGeom prst="rect">
            <a:avLst/>
          </a:prstGeom>
          <a:noFill/>
        </p:spPr>
        <p:txBody>
          <a:bodyPr wrap="none" rtlCol="0">
            <a:spAutoFit/>
          </a:bodyPr>
          <a:lstStyle/>
          <a:p>
            <a:r>
              <a:rPr lang="zh-CN" altLang="en-US" sz="1200" dirty="0"/>
              <a:t>扰动节点的分类结果</a:t>
            </a:r>
          </a:p>
        </p:txBody>
      </p:sp>
      <p:sp>
        <p:nvSpPr>
          <p:cNvPr id="102" name="文本框 101">
            <a:extLst>
              <a:ext uri="{FF2B5EF4-FFF2-40B4-BE49-F238E27FC236}">
                <a16:creationId xmlns:a16="http://schemas.microsoft.com/office/drawing/2014/main" id="{A0006F68-F546-1456-CEFE-AB2F35F8437B}"/>
              </a:ext>
            </a:extLst>
          </p:cNvPr>
          <p:cNvSpPr txBox="1"/>
          <p:nvPr/>
        </p:nvSpPr>
        <p:spPr>
          <a:xfrm>
            <a:off x="9329565" y="566493"/>
            <a:ext cx="1415772" cy="276999"/>
          </a:xfrm>
          <a:prstGeom prst="rect">
            <a:avLst/>
          </a:prstGeom>
          <a:noFill/>
        </p:spPr>
        <p:txBody>
          <a:bodyPr wrap="none" rtlCol="0">
            <a:spAutoFit/>
          </a:bodyPr>
          <a:lstStyle/>
          <a:p>
            <a:r>
              <a:rPr lang="zh-CN" altLang="en-US" sz="1200" dirty="0"/>
              <a:t>置信度水平相对高</a:t>
            </a:r>
          </a:p>
        </p:txBody>
      </p:sp>
      <p:sp>
        <p:nvSpPr>
          <p:cNvPr id="103" name="文本框 102">
            <a:extLst>
              <a:ext uri="{FF2B5EF4-FFF2-40B4-BE49-F238E27FC236}">
                <a16:creationId xmlns:a16="http://schemas.microsoft.com/office/drawing/2014/main" id="{8C831F8D-7E20-0C05-6403-F79B33718D96}"/>
              </a:ext>
            </a:extLst>
          </p:cNvPr>
          <p:cNvSpPr txBox="1"/>
          <p:nvPr/>
        </p:nvSpPr>
        <p:spPr>
          <a:xfrm>
            <a:off x="9303523" y="1461872"/>
            <a:ext cx="1415772" cy="276999"/>
          </a:xfrm>
          <a:prstGeom prst="rect">
            <a:avLst/>
          </a:prstGeom>
          <a:noFill/>
        </p:spPr>
        <p:txBody>
          <a:bodyPr wrap="none" rtlCol="0">
            <a:spAutoFit/>
          </a:bodyPr>
          <a:lstStyle/>
          <a:p>
            <a:r>
              <a:rPr lang="zh-CN" altLang="en-US" sz="1200" dirty="0"/>
              <a:t>置信度水平相对低</a:t>
            </a:r>
          </a:p>
        </p:txBody>
      </p:sp>
      <p:sp>
        <p:nvSpPr>
          <p:cNvPr id="108" name="右大括号 107">
            <a:extLst>
              <a:ext uri="{FF2B5EF4-FFF2-40B4-BE49-F238E27FC236}">
                <a16:creationId xmlns:a16="http://schemas.microsoft.com/office/drawing/2014/main" id="{D5C3B0EB-213D-413D-02F4-655D3A059DC2}"/>
              </a:ext>
            </a:extLst>
          </p:cNvPr>
          <p:cNvSpPr/>
          <p:nvPr/>
        </p:nvSpPr>
        <p:spPr>
          <a:xfrm>
            <a:off x="10717525" y="671000"/>
            <a:ext cx="420651" cy="1964971"/>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09" name="文本框 108">
            <a:extLst>
              <a:ext uri="{FF2B5EF4-FFF2-40B4-BE49-F238E27FC236}">
                <a16:creationId xmlns:a16="http://schemas.microsoft.com/office/drawing/2014/main" id="{E272761A-447F-1288-772B-6F0D52BFE21A}"/>
              </a:ext>
            </a:extLst>
          </p:cNvPr>
          <p:cNvSpPr txBox="1"/>
          <p:nvPr/>
        </p:nvSpPr>
        <p:spPr>
          <a:xfrm>
            <a:off x="9094267" y="3028765"/>
            <a:ext cx="1980029" cy="307777"/>
          </a:xfrm>
          <a:prstGeom prst="rect">
            <a:avLst/>
          </a:prstGeom>
          <a:noFill/>
        </p:spPr>
        <p:txBody>
          <a:bodyPr wrap="none" rtlCol="0">
            <a:spAutoFit/>
          </a:bodyPr>
          <a:lstStyle/>
          <a:p>
            <a:r>
              <a:rPr lang="zh-CN" altLang="en-US" sz="1400" dirty="0"/>
              <a:t>满足假设性检验的比例</a:t>
            </a:r>
          </a:p>
        </p:txBody>
      </p:sp>
      <p:sp>
        <p:nvSpPr>
          <p:cNvPr id="110" name="文本框 109">
            <a:extLst>
              <a:ext uri="{FF2B5EF4-FFF2-40B4-BE49-F238E27FC236}">
                <a16:creationId xmlns:a16="http://schemas.microsoft.com/office/drawing/2014/main" id="{80D221E2-BD6E-A8EE-10DE-31777CC07435}"/>
              </a:ext>
            </a:extLst>
          </p:cNvPr>
          <p:cNvSpPr txBox="1"/>
          <p:nvPr/>
        </p:nvSpPr>
        <p:spPr>
          <a:xfrm>
            <a:off x="7101260" y="3309160"/>
            <a:ext cx="4852610" cy="307777"/>
          </a:xfrm>
          <a:prstGeom prst="rect">
            <a:avLst/>
          </a:prstGeom>
          <a:noFill/>
        </p:spPr>
        <p:txBody>
          <a:bodyPr wrap="none" rtlCol="0">
            <a:spAutoFit/>
          </a:bodyPr>
          <a:lstStyle/>
          <a:p>
            <a:r>
              <a:rPr lang="zh-CN" altLang="en-US" sz="1400" dirty="0"/>
              <a:t>每个扰动节点本身以及邻居节点符合预期的假设检验的比例</a:t>
            </a:r>
          </a:p>
        </p:txBody>
      </p:sp>
      <p:sp>
        <p:nvSpPr>
          <p:cNvPr id="111" name="文本框 110">
            <a:extLst>
              <a:ext uri="{FF2B5EF4-FFF2-40B4-BE49-F238E27FC236}">
                <a16:creationId xmlns:a16="http://schemas.microsoft.com/office/drawing/2014/main" id="{CB22BD8E-0395-C290-12C6-D8E132A5C3DD}"/>
              </a:ext>
            </a:extLst>
          </p:cNvPr>
          <p:cNvSpPr txBox="1"/>
          <p:nvPr/>
        </p:nvSpPr>
        <p:spPr>
          <a:xfrm>
            <a:off x="81277" y="4022431"/>
            <a:ext cx="10179390" cy="954107"/>
          </a:xfrm>
          <a:prstGeom prst="rect">
            <a:avLst/>
          </a:prstGeom>
          <a:noFill/>
        </p:spPr>
        <p:txBody>
          <a:bodyPr wrap="none" rtlCol="0">
            <a:spAutoFit/>
          </a:bodyPr>
          <a:lstStyle/>
          <a:p>
            <a:r>
              <a:rPr lang="zh-CN" altLang="en-US" sz="1400" dirty="0">
                <a:solidFill>
                  <a:srgbClr val="FF0000"/>
                </a:solidFill>
              </a:rPr>
              <a:t>创新点：</a:t>
            </a:r>
            <a:r>
              <a:rPr lang="en-US" altLang="zh-CN" sz="1400" dirty="0"/>
              <a:t>1</a:t>
            </a:r>
            <a:r>
              <a:rPr lang="zh-CN" altLang="en-US" sz="1400" dirty="0"/>
              <a:t>、适合扰动的节点</a:t>
            </a:r>
            <a:r>
              <a:rPr lang="en-US" altLang="zh-CN" sz="1400" dirty="0"/>
              <a:t>/</a:t>
            </a:r>
            <a:r>
              <a:rPr lang="zh-CN" altLang="en-US" sz="1400" dirty="0"/>
              <a:t>代表节点选择</a:t>
            </a:r>
            <a:endParaRPr lang="en-US" altLang="zh-CN" sz="1400" dirty="0"/>
          </a:p>
          <a:p>
            <a:r>
              <a:rPr lang="en-US" altLang="zh-CN" sz="1400" dirty="0"/>
              <a:t>2</a:t>
            </a:r>
            <a:r>
              <a:rPr lang="zh-CN" altLang="en-US" sz="1400" dirty="0"/>
              <a:t>、扰动子图生成</a:t>
            </a:r>
            <a:endParaRPr lang="en-US" altLang="zh-CN" sz="1400" dirty="0"/>
          </a:p>
          <a:p>
            <a:r>
              <a:rPr lang="en-US" altLang="zh-CN" sz="1400" dirty="0"/>
              <a:t>3</a:t>
            </a:r>
            <a:r>
              <a:rPr lang="zh-CN" altLang="en-US" sz="1400" dirty="0"/>
              <a:t>、利用分布一致性提高生成扰动图的隐蔽性（通过扰动前后的分布对齐）扰动子图内部的分布对齐以及整个扰动图的分布对齐</a:t>
            </a:r>
            <a:endParaRPr lang="en-US" altLang="zh-CN" sz="1400" dirty="0"/>
          </a:p>
          <a:p>
            <a:endParaRPr lang="zh-CN" altLang="en-US" sz="1400" dirty="0"/>
          </a:p>
        </p:txBody>
      </p:sp>
      <p:sp>
        <p:nvSpPr>
          <p:cNvPr id="2" name="文本框 1">
            <a:extLst>
              <a:ext uri="{FF2B5EF4-FFF2-40B4-BE49-F238E27FC236}">
                <a16:creationId xmlns:a16="http://schemas.microsoft.com/office/drawing/2014/main" id="{FF5FCAA7-73EB-DEC1-E855-8D3489706EB6}"/>
              </a:ext>
            </a:extLst>
          </p:cNvPr>
          <p:cNvSpPr txBox="1"/>
          <p:nvPr/>
        </p:nvSpPr>
        <p:spPr>
          <a:xfrm>
            <a:off x="96560" y="5200415"/>
            <a:ext cx="4823104" cy="738664"/>
          </a:xfrm>
          <a:prstGeom prst="rect">
            <a:avLst/>
          </a:prstGeom>
          <a:noFill/>
        </p:spPr>
        <p:txBody>
          <a:bodyPr wrap="square" rtlCol="0">
            <a:spAutoFit/>
          </a:bodyPr>
          <a:lstStyle/>
          <a:p>
            <a:r>
              <a:rPr lang="zh-CN" altLang="en-US" sz="1400" dirty="0"/>
              <a:t>可能由于多个惩罚项的约束导致水印无法被</a:t>
            </a:r>
            <a:r>
              <a:rPr lang="en-US" altLang="zh-CN" sz="1400" dirty="0"/>
              <a:t>Prompt</a:t>
            </a:r>
            <a:r>
              <a:rPr lang="zh-CN" altLang="en-US" sz="1400" dirty="0"/>
              <a:t>很好的学习，我们可以在水印节点加入权重项来提高</a:t>
            </a:r>
            <a:r>
              <a:rPr lang="en-US" altLang="zh-CN" sz="1400" dirty="0"/>
              <a:t>Prompt</a:t>
            </a:r>
            <a:r>
              <a:rPr lang="zh-CN" altLang="en-US" sz="1400" dirty="0"/>
              <a:t>对水印节点的注意力</a:t>
            </a:r>
          </a:p>
        </p:txBody>
      </p:sp>
    </p:spTree>
    <p:extLst>
      <p:ext uri="{BB962C8B-B14F-4D97-AF65-F5344CB8AC3E}">
        <p14:creationId xmlns:p14="http://schemas.microsoft.com/office/powerpoint/2010/main" val="428675122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18BAC6AC-9344-FB76-5E4A-11B94B3E8279}"/>
              </a:ext>
            </a:extLst>
          </p:cNvPr>
          <p:cNvSpPr txBox="1"/>
          <p:nvPr/>
        </p:nvSpPr>
        <p:spPr>
          <a:xfrm>
            <a:off x="311427" y="735495"/>
            <a:ext cx="11304104" cy="3939540"/>
          </a:xfrm>
          <a:prstGeom prst="rect">
            <a:avLst/>
          </a:prstGeom>
          <a:noFill/>
        </p:spPr>
        <p:txBody>
          <a:bodyPr wrap="square" rtlCol="0">
            <a:spAutoFit/>
          </a:bodyPr>
          <a:lstStyle/>
          <a:p>
            <a:r>
              <a:rPr lang="zh-CN" altLang="en-US" dirty="0"/>
              <a:t>大纲</a:t>
            </a:r>
            <a:endParaRPr lang="en-US" altLang="zh-CN" dirty="0"/>
          </a:p>
          <a:p>
            <a:r>
              <a:rPr lang="en-US" altLang="zh-CN" sz="1400" dirty="0">
                <a:latin typeface="宋体" panose="02010600030101010101" pitchFamily="2" charset="-122"/>
                <a:ea typeface="宋体" panose="02010600030101010101" pitchFamily="2" charset="-122"/>
              </a:rPr>
              <a:t>1</a:t>
            </a:r>
            <a:r>
              <a:rPr lang="zh-CN" altLang="en-US" sz="1400" dirty="0">
                <a:latin typeface="宋体" panose="02010600030101010101" pitchFamily="2" charset="-122"/>
                <a:ea typeface="宋体" panose="02010600030101010101" pitchFamily="2" charset="-122"/>
              </a:rPr>
              <a:t>、</a:t>
            </a:r>
            <a:r>
              <a:rPr lang="en-US" altLang="zh-CN" sz="1400" dirty="0"/>
              <a:t>Background and Motivation</a:t>
            </a:r>
          </a:p>
          <a:p>
            <a:r>
              <a:rPr lang="en-US" altLang="zh-CN" sz="1400" b="1" dirty="0"/>
              <a:t>       </a:t>
            </a:r>
            <a:r>
              <a:rPr lang="zh-CN" altLang="en-US" sz="1400" b="1" dirty="0"/>
              <a:t>图数据的高价值与高风险并存</a:t>
            </a:r>
            <a:r>
              <a:rPr lang="zh-CN" altLang="en-US" sz="1400" dirty="0"/>
              <a:t>：</a:t>
            </a:r>
            <a:r>
              <a:rPr lang="zh-CN" altLang="en-US" sz="1400" dirty="0">
                <a:latin typeface="宋体" panose="02010600030101010101" pitchFamily="2" charset="-122"/>
                <a:ea typeface="宋体" panose="02010600030101010101" pitchFamily="2" charset="-122"/>
              </a:rPr>
              <a:t>数据驱动的机器学习模型在多个领域的广泛应用，图神经网络（</a:t>
            </a:r>
            <a:r>
              <a:rPr lang="en-US" altLang="zh-CN" sz="1400" dirty="0">
                <a:latin typeface="宋体" panose="02010600030101010101" pitchFamily="2" charset="-122"/>
                <a:ea typeface="宋体" panose="02010600030101010101" pitchFamily="2" charset="-122"/>
              </a:rPr>
              <a:t>GNN</a:t>
            </a:r>
            <a:r>
              <a:rPr lang="zh-CN" altLang="en-US" sz="1400" dirty="0">
                <a:latin typeface="宋体" panose="02010600030101010101" pitchFamily="2" charset="-122"/>
                <a:ea typeface="宋体" panose="02010600030101010101" pitchFamily="2" charset="-122"/>
              </a:rPr>
              <a:t>）在众多领域的广泛应用（如社交网络、生物医药、金融风控等）依赖高质量的图结构数据集。然而高质量图数据的获取成本高昂，极易被恶意复制或滥用。</a:t>
            </a:r>
            <a:endParaRPr lang="en-US" altLang="zh-CN" sz="1400" dirty="0">
              <a:latin typeface="宋体" panose="02010600030101010101" pitchFamily="2" charset="-122"/>
              <a:ea typeface="宋体" panose="02010600030101010101" pitchFamily="2" charset="-122"/>
            </a:endParaRPr>
          </a:p>
          <a:p>
            <a:r>
              <a:rPr lang="zh-CN" altLang="en-US" sz="1400" b="1" dirty="0"/>
              <a:t>传统方法的局限性</a:t>
            </a:r>
            <a:r>
              <a:rPr lang="zh-CN" altLang="en-US" sz="1400" dirty="0"/>
              <a:t>：</a:t>
            </a:r>
            <a:endParaRPr lang="en-US" altLang="zh-CN" sz="1400" dirty="0"/>
          </a:p>
          <a:p>
            <a:r>
              <a:rPr lang="en-US" altLang="zh-CN" sz="1400" dirty="0"/>
              <a:t>	</a:t>
            </a:r>
            <a:r>
              <a:rPr lang="zh-CN" altLang="en-US" sz="1400" dirty="0"/>
              <a:t>后门水印策略在图中隐蔽性和稳定性不足，容易被检测与移除；</a:t>
            </a:r>
            <a:endParaRPr lang="en-US" altLang="zh-CN" sz="1400" dirty="0"/>
          </a:p>
          <a:p>
            <a:pPr lvl="1"/>
            <a:r>
              <a:rPr lang="en-US" altLang="zh-CN" sz="1400" dirty="0"/>
              <a:t>	</a:t>
            </a:r>
            <a:r>
              <a:rPr lang="zh-CN" altLang="en-US" sz="1400" dirty="0">
                <a:latin typeface="Times New Roman" panose="02020603050405020304" pitchFamily="18" charset="0"/>
                <a:cs typeface="Times New Roman" panose="02020603050405020304" pitchFamily="18" charset="0"/>
              </a:rPr>
              <a:t>水印是固定的不能放大 水印在各种不同的场景不具备自适应的特点 </a:t>
            </a:r>
            <a:r>
              <a:rPr lang="zh-CN" altLang="en-US" sz="1400" dirty="0"/>
              <a:t>；</a:t>
            </a:r>
            <a:endParaRPr lang="en-US" altLang="zh-CN" sz="1400" dirty="0"/>
          </a:p>
          <a:p>
            <a:pPr lvl="1"/>
            <a:r>
              <a:rPr lang="en-US" altLang="zh-CN" sz="1400" dirty="0">
                <a:latin typeface="宋体" panose="02010600030101010101" pitchFamily="2" charset="-122"/>
                <a:ea typeface="宋体" panose="02010600030101010101" pitchFamily="2" charset="-122"/>
              </a:rPr>
              <a:t>	</a:t>
            </a:r>
            <a:r>
              <a:rPr lang="zh-CN" altLang="en-US" sz="1400" dirty="0">
                <a:latin typeface="宋体" panose="02010600030101010101" pitchFamily="2" charset="-122"/>
                <a:ea typeface="宋体" panose="02010600030101010101" pitchFamily="2" charset="-122"/>
              </a:rPr>
              <a:t>可迁移性较弱</a:t>
            </a:r>
            <a:endParaRPr lang="en-US" altLang="zh-CN" sz="1400" dirty="0">
              <a:latin typeface="宋体" panose="02010600030101010101" pitchFamily="2" charset="-122"/>
              <a:ea typeface="宋体" panose="02010600030101010101" pitchFamily="2" charset="-122"/>
            </a:endParaRPr>
          </a:p>
          <a:p>
            <a:pPr lvl="1"/>
            <a:r>
              <a:rPr lang="zh-CN" altLang="en-US" sz="1400" dirty="0">
                <a:latin typeface="宋体" panose="02010600030101010101" pitchFamily="2" charset="-122"/>
                <a:ea typeface="宋体" panose="02010600030101010101" pitchFamily="2" charset="-122"/>
              </a:rPr>
              <a:t>图结构数据上的挑战 结合自己方法的优势 找现有研究的缺陷</a:t>
            </a:r>
            <a:endParaRPr lang="en-US" altLang="zh-CN" sz="1400" dirty="0">
              <a:latin typeface="宋体" panose="02010600030101010101" pitchFamily="2" charset="-122"/>
              <a:ea typeface="宋体" panose="02010600030101010101" pitchFamily="2" charset="-122"/>
            </a:endParaRPr>
          </a:p>
          <a:p>
            <a:pPr lvl="1"/>
            <a:r>
              <a:rPr lang="zh-CN" altLang="en-US" sz="1400" b="1" dirty="0"/>
              <a:t>研究动机</a:t>
            </a:r>
            <a:r>
              <a:rPr lang="zh-CN" altLang="en-US" sz="1400" dirty="0"/>
              <a:t>：急需一种在不损害数据原任务性能的前提下，构建具有</a:t>
            </a:r>
            <a:r>
              <a:rPr lang="zh-CN" altLang="en-US" sz="1400" b="1" dirty="0"/>
              <a:t>泛化能力</a:t>
            </a:r>
            <a:r>
              <a:rPr lang="zh-CN" altLang="en-US" sz="1400" dirty="0"/>
              <a:t>与</a:t>
            </a:r>
            <a:r>
              <a:rPr lang="zh-CN" altLang="en-US" sz="1400" b="1" dirty="0"/>
              <a:t>验证效力</a:t>
            </a:r>
            <a:r>
              <a:rPr lang="zh-CN" altLang="en-US" sz="1400" dirty="0"/>
              <a:t>的图数据验证方法。</a:t>
            </a:r>
            <a:endParaRPr lang="en-US" altLang="zh-CN" sz="1400" dirty="0">
              <a:latin typeface="宋体" panose="02010600030101010101" pitchFamily="2" charset="-122"/>
              <a:ea typeface="宋体" panose="02010600030101010101" pitchFamily="2" charset="-122"/>
            </a:endParaRPr>
          </a:p>
          <a:p>
            <a:r>
              <a:rPr lang="en-US" altLang="zh-CN" sz="1400" dirty="0">
                <a:latin typeface="宋体" panose="02010600030101010101" pitchFamily="2" charset="-122"/>
                <a:ea typeface="宋体" panose="02010600030101010101" pitchFamily="2" charset="-122"/>
              </a:rPr>
              <a:t>2</a:t>
            </a:r>
            <a:r>
              <a:rPr lang="zh-CN" altLang="en-US" sz="1400" dirty="0">
                <a:latin typeface="宋体" panose="02010600030101010101" pitchFamily="2" charset="-122"/>
                <a:ea typeface="宋体" panose="02010600030101010101" pitchFamily="2" charset="-122"/>
              </a:rPr>
              <a:t>、</a:t>
            </a:r>
            <a:r>
              <a:rPr lang="en-US" altLang="zh-CN" sz="1400" dirty="0"/>
              <a:t>Technical Challenges </a:t>
            </a:r>
          </a:p>
          <a:p>
            <a:r>
              <a:rPr lang="en-US" altLang="zh-CN" sz="1400" b="1" dirty="0"/>
              <a:t>C1: </a:t>
            </a:r>
            <a:r>
              <a:rPr lang="zh-CN" altLang="en-US" sz="1400" b="1" dirty="0"/>
              <a:t>区域选择的稳健性不足</a:t>
            </a:r>
            <a:r>
              <a:rPr lang="zh-CN" altLang="en-US" sz="1400" dirty="0"/>
              <a:t>：如何从图中选出一组对结构与语义稳定的节点集，支撑后续的扰动注入和验证操作</a:t>
            </a:r>
            <a:r>
              <a:rPr lang="zh-CN" altLang="en-US" sz="1400" dirty="0">
                <a:latin typeface="宋体" panose="02010600030101010101" pitchFamily="2" charset="-122"/>
                <a:ea typeface="宋体" panose="02010600030101010101" pitchFamily="2" charset="-122"/>
              </a:rPr>
              <a:t>？</a:t>
            </a:r>
            <a:r>
              <a:rPr lang="en-US" altLang="zh-CN" sz="1400" dirty="0">
                <a:latin typeface="宋体" panose="02010600030101010101" pitchFamily="2" charset="-122"/>
                <a:ea typeface="宋体" panose="02010600030101010101" pitchFamily="2" charset="-122"/>
              </a:rPr>
              <a:t>node  soft node</a:t>
            </a:r>
          </a:p>
          <a:p>
            <a:r>
              <a:rPr lang="en-US" altLang="zh-CN" sz="1400" b="1" dirty="0"/>
              <a:t>C2: </a:t>
            </a:r>
            <a:r>
              <a:rPr lang="zh-CN" altLang="en-US" sz="1400" b="1" dirty="0"/>
              <a:t>验证模式隐蔽性与可迁移性的冲突</a:t>
            </a:r>
            <a:r>
              <a:rPr lang="zh-CN" altLang="en-US" sz="1400" dirty="0"/>
              <a:t>：如何生成既难以察觉、又能易激活有效验证模式的提示机制？</a:t>
            </a:r>
            <a:endParaRPr lang="en-US" altLang="zh-CN" sz="1400" dirty="0"/>
          </a:p>
          <a:p>
            <a:r>
              <a:rPr lang="en-US" altLang="zh-CN" sz="1400" b="1" dirty="0"/>
              <a:t>C3: </a:t>
            </a:r>
            <a:r>
              <a:rPr lang="zh-CN" altLang="en-US" sz="1400" b="1" dirty="0"/>
              <a:t>验证机制的可信度不足</a:t>
            </a:r>
            <a:r>
              <a:rPr lang="zh-CN" altLang="en-US" sz="1400" dirty="0"/>
              <a:t>：如何构建一种能在黑盒场景下完成多视角验证（标签</a:t>
            </a:r>
            <a:r>
              <a:rPr lang="en-US" altLang="zh-CN" sz="1400" dirty="0"/>
              <a:t>+</a:t>
            </a:r>
            <a:r>
              <a:rPr lang="zh-CN" altLang="en-US" sz="1400" dirty="0"/>
              <a:t>概率分布）的验证流程？</a:t>
            </a:r>
            <a:endParaRPr lang="en-US" altLang="zh-CN" sz="1400" dirty="0"/>
          </a:p>
          <a:p>
            <a:endParaRPr lang="en-US" altLang="zh-CN" sz="1400" dirty="0"/>
          </a:p>
          <a:p>
            <a:endParaRPr lang="en-US" altLang="zh-CN" dirty="0"/>
          </a:p>
          <a:p>
            <a:endParaRPr lang="zh-CN" altLang="en-US" dirty="0"/>
          </a:p>
        </p:txBody>
      </p:sp>
    </p:spTree>
    <p:extLst>
      <p:ext uri="{BB962C8B-B14F-4D97-AF65-F5344CB8AC3E}">
        <p14:creationId xmlns:p14="http://schemas.microsoft.com/office/powerpoint/2010/main" val="44466322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0B0283-8450-F88C-3653-945D16292ACE}"/>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3FB1FD2B-639F-5143-9184-CDFB2871AE09}"/>
              </a:ext>
            </a:extLst>
          </p:cNvPr>
          <p:cNvSpPr>
            <a:spLocks noGrp="1"/>
          </p:cNvSpPr>
          <p:nvPr>
            <p:ph type="title"/>
          </p:nvPr>
        </p:nvSpPr>
        <p:spPr>
          <a:xfrm>
            <a:off x="101010" y="81590"/>
            <a:ext cx="10515600" cy="733573"/>
          </a:xfrm>
        </p:spPr>
        <p:txBody>
          <a:bodyPr>
            <a:normAutofit/>
          </a:bodyPr>
          <a:lstStyle/>
          <a:p>
            <a:r>
              <a:rPr lang="zh-CN" altLang="en-US" sz="2400" dirty="0"/>
              <a:t>论文题目</a:t>
            </a:r>
          </a:p>
        </p:txBody>
      </p:sp>
      <p:sp>
        <p:nvSpPr>
          <p:cNvPr id="3" name="内容占位符 2">
            <a:extLst>
              <a:ext uri="{FF2B5EF4-FFF2-40B4-BE49-F238E27FC236}">
                <a16:creationId xmlns:a16="http://schemas.microsoft.com/office/drawing/2014/main" id="{3423A1F4-0722-0456-1AA3-CF7D8F062003}"/>
              </a:ext>
            </a:extLst>
          </p:cNvPr>
          <p:cNvSpPr>
            <a:spLocks noGrp="1"/>
          </p:cNvSpPr>
          <p:nvPr>
            <p:ph idx="1"/>
          </p:nvPr>
        </p:nvSpPr>
        <p:spPr>
          <a:xfrm>
            <a:off x="937437" y="900406"/>
            <a:ext cx="10515600" cy="4238663"/>
          </a:xfrm>
        </p:spPr>
        <p:txBody>
          <a:bodyPr>
            <a:normAutofit/>
          </a:bodyPr>
          <a:lstStyle/>
          <a:p>
            <a:endParaRPr lang="zh-CN" altLang="en-US"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4468953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AA8F8FE8-5C20-F619-6461-02F05FB33893}"/>
              </a:ext>
            </a:extLst>
          </p:cNvPr>
          <p:cNvSpPr txBox="1"/>
          <p:nvPr/>
        </p:nvSpPr>
        <p:spPr>
          <a:xfrm>
            <a:off x="739595" y="123616"/>
            <a:ext cx="5200463" cy="369332"/>
          </a:xfrm>
          <a:prstGeom prst="rect">
            <a:avLst/>
          </a:prstGeom>
          <a:noFill/>
        </p:spPr>
        <p:txBody>
          <a:bodyPr wrap="none" rtlCol="0">
            <a:spAutoFit/>
          </a:bodyPr>
          <a:lstStyle/>
          <a:p>
            <a:r>
              <a:rPr lang="zh-CN" altLang="en-US" dirty="0"/>
              <a:t>针对数据集标签有无修改  有无毒化  </a:t>
            </a:r>
            <a:r>
              <a:rPr lang="en-US" altLang="zh-CN" dirty="0"/>
              <a:t>LU   TARGET </a:t>
            </a:r>
            <a:endParaRPr lang="zh-CN" altLang="en-US" dirty="0"/>
          </a:p>
        </p:txBody>
      </p:sp>
      <p:sp>
        <p:nvSpPr>
          <p:cNvPr id="5" name="文本框 4">
            <a:extLst>
              <a:ext uri="{FF2B5EF4-FFF2-40B4-BE49-F238E27FC236}">
                <a16:creationId xmlns:a16="http://schemas.microsoft.com/office/drawing/2014/main" id="{52FA7E0E-5CD1-6F97-C360-1242DDC67CE7}"/>
              </a:ext>
            </a:extLst>
          </p:cNvPr>
          <p:cNvSpPr txBox="1"/>
          <p:nvPr/>
        </p:nvSpPr>
        <p:spPr>
          <a:xfrm>
            <a:off x="5940058" y="123616"/>
            <a:ext cx="5575565" cy="369332"/>
          </a:xfrm>
          <a:prstGeom prst="rect">
            <a:avLst/>
          </a:prstGeom>
          <a:noFill/>
        </p:spPr>
        <p:txBody>
          <a:bodyPr wrap="none" rtlCol="0">
            <a:spAutoFit/>
          </a:bodyPr>
          <a:lstStyle/>
          <a:p>
            <a:r>
              <a:rPr lang="zh-CN" altLang="en-US" dirty="0"/>
              <a:t>根据验证方式 分类类别  模型输出分布概率 假设检验 </a:t>
            </a:r>
          </a:p>
        </p:txBody>
      </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8902F6CF-4709-0AB6-D26C-D05500D284E6}"/>
                  </a:ext>
                </a:extLst>
              </p:cNvPr>
              <p:cNvSpPr txBox="1"/>
              <p:nvPr/>
            </p:nvSpPr>
            <p:spPr>
              <a:xfrm>
                <a:off x="309719" y="400799"/>
                <a:ext cx="11714326" cy="7632859"/>
              </a:xfrm>
              <a:prstGeom prst="rect">
                <a:avLst/>
              </a:prstGeom>
              <a:noFill/>
            </p:spPr>
            <p:txBody>
              <a:bodyPr wrap="square" rtlCol="0">
                <a:spAutoFit/>
              </a:bodyPr>
              <a:lstStyle/>
              <a:p>
                <a:r>
                  <a:rPr lang="en-US" altLang="zh-CN" sz="1400" u="sng" dirty="0">
                    <a:latin typeface="Times New Roman" panose="02020603050405020304" pitchFamily="18" charset="0"/>
                    <a:cs typeface="Times New Roman" panose="02020603050405020304" pitchFamily="18" charset="0"/>
                  </a:rPr>
                  <a:t>CueMark</a:t>
                </a:r>
                <a:r>
                  <a:rPr lang="en-US" altLang="zh-CN" sz="1400" dirty="0">
                    <a:latin typeface="Times New Roman" panose="02020603050405020304" pitchFamily="18" charset="0"/>
                    <a:cs typeface="Times New Roman" panose="02020603050405020304" pitchFamily="18" charset="0"/>
                  </a:rPr>
                  <a:t>: A Prompt-Guided Transferable Ownership Verification Method for Graph Datasets</a:t>
                </a:r>
              </a:p>
              <a:p>
                <a:r>
                  <a:rPr lang="en-US" altLang="zh-CN" sz="1400" dirty="0" err="1">
                    <a:latin typeface="Times New Roman" panose="02020603050405020304" pitchFamily="18" charset="0"/>
                    <a:cs typeface="Times New Roman" panose="02020603050405020304" pitchFamily="18" charset="0"/>
                  </a:rPr>
                  <a:t>CueMark</a:t>
                </a:r>
                <a:r>
                  <a:rPr lang="en-US" altLang="zh-CN" sz="1400" dirty="0">
                    <a:latin typeface="Times New Roman" panose="02020603050405020304" pitchFamily="18" charset="0"/>
                    <a:cs typeface="Times New Roman" panose="02020603050405020304" pitchFamily="18" charset="0"/>
                  </a:rPr>
                  <a:t>: Prompt-Guided Transferable Ownership Verification against Unauthorized Use of Graph Datasets  1</a:t>
                </a:r>
              </a:p>
              <a:p>
                <a:r>
                  <a:rPr lang="en-US" altLang="zh-CN" sz="1400" dirty="0">
                    <a:latin typeface="Times New Roman" panose="02020603050405020304" pitchFamily="18" charset="0"/>
                    <a:cs typeface="Times New Roman" panose="02020603050405020304" pitchFamily="18" charset="0"/>
                  </a:rPr>
                  <a:t>A Prompt-Activated Transferable Ownership Auditing Method for Graph-Structured Data</a:t>
                </a:r>
              </a:p>
              <a:p>
                <a:r>
                  <a:rPr lang="en-US" altLang="zh-CN" sz="1400" dirty="0">
                    <a:latin typeface="Times New Roman" panose="02020603050405020304" pitchFamily="18" charset="0"/>
                    <a:cs typeface="Times New Roman" panose="02020603050405020304" pitchFamily="18" charset="0"/>
                  </a:rPr>
                  <a:t>against Unauthorized Multimodal Dataset Usage</a:t>
                </a:r>
              </a:p>
              <a:p>
                <a:r>
                  <a:rPr lang="en-US" altLang="zh-CN" sz="1400" dirty="0">
                    <a:latin typeface="Times New Roman" panose="02020603050405020304" pitchFamily="18" charset="0"/>
                    <a:cs typeface="Times New Roman" panose="02020603050405020304" pitchFamily="18" charset="0"/>
                  </a:rPr>
                  <a:t>Prompt-Guided Transferable </a:t>
                </a:r>
                <a:r>
                  <a:rPr lang="en-US" altLang="zh-CN" sz="1400" dirty="0">
                    <a:solidFill>
                      <a:srgbClr val="FF0000"/>
                    </a:solidFill>
                    <a:latin typeface="Times New Roman" panose="02020603050405020304" pitchFamily="18" charset="0"/>
                    <a:cs typeface="Times New Roman" panose="02020603050405020304" pitchFamily="18" charset="0"/>
                  </a:rPr>
                  <a:t>Perturbation Injection </a:t>
                </a:r>
                <a:r>
                  <a:rPr lang="en-US" altLang="zh-CN" sz="1400" dirty="0">
                    <a:latin typeface="Times New Roman" panose="02020603050405020304" pitchFamily="18" charset="0"/>
                    <a:cs typeface="Times New Roman" panose="02020603050405020304" pitchFamily="18" charset="0"/>
                  </a:rPr>
                  <a:t>against Unauthorized Use of Graph Datasets //</a:t>
                </a:r>
                <a:r>
                  <a:rPr lang="zh-CN" altLang="en-US" sz="1400" dirty="0">
                    <a:latin typeface="Times New Roman" panose="02020603050405020304" pitchFamily="18" charset="0"/>
                    <a:cs typeface="Times New Roman" panose="02020603050405020304" pitchFamily="18" charset="0"/>
                  </a:rPr>
                  <a:t>扰动注入</a:t>
                </a:r>
                <a:endParaRPr lang="en-US" altLang="zh-CN" sz="1400" dirty="0">
                  <a:latin typeface="Times New Roman" panose="02020603050405020304" pitchFamily="18" charset="0"/>
                  <a:cs typeface="Times New Roman" panose="02020603050405020304" pitchFamily="18" charset="0"/>
                </a:endParaRPr>
              </a:p>
              <a:p>
                <a:r>
                  <a:rPr lang="en-US" altLang="zh-CN" sz="1400" dirty="0">
                    <a:latin typeface="Times New Roman" panose="02020603050405020304" pitchFamily="18" charset="0"/>
                    <a:cs typeface="Times New Roman" panose="02020603050405020304" pitchFamily="18" charset="0"/>
                  </a:rPr>
                  <a:t>Prompt-Guided Transferable Subgraph  Embedding against Unauthorized Use of Graph Datasets //</a:t>
                </a:r>
                <a:r>
                  <a:rPr lang="zh-CN" altLang="en-US" sz="1400" dirty="0">
                    <a:latin typeface="Times New Roman" panose="02020603050405020304" pitchFamily="18" charset="0"/>
                    <a:cs typeface="Times New Roman" panose="02020603050405020304" pitchFamily="18" charset="0"/>
                  </a:rPr>
                  <a:t>子图嵌入</a:t>
                </a:r>
                <a:endParaRPr lang="en-US" altLang="zh-CN" sz="1400" dirty="0">
                  <a:latin typeface="Times New Roman" panose="02020603050405020304" pitchFamily="18" charset="0"/>
                  <a:cs typeface="Times New Roman" panose="02020603050405020304" pitchFamily="18" charset="0"/>
                </a:endParaRPr>
              </a:p>
              <a:p>
                <a:r>
                  <a:rPr lang="en-US" altLang="zh-CN" sz="1400" dirty="0">
                    <a:latin typeface="Times New Roman" panose="02020603050405020304" pitchFamily="18" charset="0"/>
                    <a:cs typeface="Times New Roman" panose="02020603050405020304" pitchFamily="18" charset="0"/>
                  </a:rPr>
                  <a:t>Prompt-Guided Transferable </a:t>
                </a:r>
                <a:r>
                  <a:rPr lang="en-US" altLang="zh-CN" sz="1400" dirty="0">
                    <a:solidFill>
                      <a:srgbClr val="FF0000"/>
                    </a:solidFill>
                    <a:latin typeface="Times New Roman" panose="02020603050405020304" pitchFamily="18" charset="0"/>
                    <a:cs typeface="Times New Roman" panose="02020603050405020304" pitchFamily="18" charset="0"/>
                  </a:rPr>
                  <a:t>Trigger</a:t>
                </a:r>
                <a:r>
                  <a:rPr lang="en-US" altLang="zh-CN" sz="1400" dirty="0">
                    <a:latin typeface="Times New Roman" panose="02020603050405020304" pitchFamily="18" charset="0"/>
                    <a:cs typeface="Times New Roman" panose="02020603050405020304" pitchFamily="18" charset="0"/>
                  </a:rPr>
                  <a:t> against Unauthorized Use of Graph Datasets //</a:t>
                </a:r>
                <a:r>
                  <a:rPr lang="zh-CN" altLang="en-US" sz="1400" dirty="0">
                    <a:latin typeface="Times New Roman" panose="02020603050405020304" pitchFamily="18" charset="0"/>
                    <a:cs typeface="Times New Roman" panose="02020603050405020304" pitchFamily="18" charset="0"/>
                  </a:rPr>
                  <a:t>触发器</a:t>
                </a:r>
                <a:endParaRPr lang="en-US" altLang="zh-CN" sz="1400" dirty="0">
                  <a:latin typeface="Times New Roman" panose="02020603050405020304" pitchFamily="18" charset="0"/>
                  <a:cs typeface="Times New Roman" panose="02020603050405020304" pitchFamily="18" charset="0"/>
                </a:endParaRPr>
              </a:p>
              <a:p>
                <a:r>
                  <a:rPr lang="en-US" altLang="zh-CN" sz="1400" dirty="0">
                    <a:latin typeface="Times New Roman" panose="02020603050405020304" pitchFamily="18" charset="0"/>
                    <a:cs typeface="Times New Roman" panose="02020603050405020304" pitchFamily="18" charset="0"/>
                  </a:rPr>
                  <a:t>Prompt-Guided Transferable </a:t>
                </a:r>
                <a:r>
                  <a:rPr lang="en-US" altLang="zh-CN" sz="1400" dirty="0">
                    <a:solidFill>
                      <a:srgbClr val="FF0000"/>
                    </a:solidFill>
                    <a:latin typeface="Times New Roman" panose="02020603050405020304" pitchFamily="18" charset="0"/>
                    <a:cs typeface="Times New Roman" panose="02020603050405020304" pitchFamily="18" charset="0"/>
                  </a:rPr>
                  <a:t>Patch</a:t>
                </a:r>
                <a:r>
                  <a:rPr lang="en-US" altLang="zh-CN" sz="1400" dirty="0">
                    <a:latin typeface="Times New Roman" panose="02020603050405020304" pitchFamily="18" charset="0"/>
                    <a:cs typeface="Times New Roman" panose="02020603050405020304" pitchFamily="18" charset="0"/>
                  </a:rPr>
                  <a:t> against Unauthorized Use of Graph Datasets //</a:t>
                </a:r>
                <a:r>
                  <a:rPr lang="zh-CN" altLang="en-US" sz="1400" dirty="0">
                    <a:latin typeface="Times New Roman" panose="02020603050405020304" pitchFamily="18" charset="0"/>
                    <a:cs typeface="Times New Roman" panose="02020603050405020304" pitchFamily="18" charset="0"/>
                  </a:rPr>
                  <a:t>补丁</a:t>
                </a:r>
                <a:endParaRPr lang="en-US" altLang="zh-CN" sz="1400" dirty="0">
                  <a:latin typeface="Times New Roman" panose="02020603050405020304" pitchFamily="18" charset="0"/>
                  <a:cs typeface="Times New Roman" panose="02020603050405020304" pitchFamily="18" charset="0"/>
                </a:endParaRPr>
              </a:p>
              <a:p>
                <a:r>
                  <a:rPr lang="en-US" altLang="zh-CN" sz="1400" dirty="0">
                    <a:latin typeface="Times New Roman" panose="02020603050405020304" pitchFamily="18" charset="0"/>
                    <a:cs typeface="Times New Roman" panose="02020603050405020304" pitchFamily="18" charset="0"/>
                  </a:rPr>
                  <a:t>Prompt-Guided Transferable Tag against Unauthorized Use of Graph Datasets //</a:t>
                </a:r>
                <a:r>
                  <a:rPr lang="zh-CN" altLang="en-US" sz="1400" dirty="0">
                    <a:latin typeface="Times New Roman" panose="02020603050405020304" pitchFamily="18" charset="0"/>
                    <a:cs typeface="Times New Roman" panose="02020603050405020304" pitchFamily="18" charset="0"/>
                  </a:rPr>
                  <a:t>标签</a:t>
                </a:r>
                <a:endParaRPr lang="en-US" altLang="zh-CN" sz="1400" dirty="0">
                  <a:latin typeface="Times New Roman" panose="02020603050405020304" pitchFamily="18" charset="0"/>
                  <a:cs typeface="Times New Roman" panose="02020603050405020304" pitchFamily="18" charset="0"/>
                </a:endParaRPr>
              </a:p>
              <a:p>
                <a:r>
                  <a:rPr lang="en-US" altLang="zh-CN" sz="1400" dirty="0">
                    <a:latin typeface="Times New Roman" panose="02020603050405020304" pitchFamily="18" charset="0"/>
                    <a:cs typeface="Times New Roman" panose="02020603050405020304" pitchFamily="18" charset="0"/>
                  </a:rPr>
                  <a:t>Prompt-Guided Transferable </a:t>
                </a:r>
                <a:r>
                  <a:rPr lang="en-US" altLang="zh-CN" sz="1400" dirty="0" err="1">
                    <a:latin typeface="Times New Roman" panose="02020603050405020304" pitchFamily="18" charset="0"/>
                    <a:cs typeface="Times New Roman" panose="02020603050405020304" pitchFamily="18" charset="0"/>
                  </a:rPr>
                  <a:t>GraphTag</a:t>
                </a:r>
                <a:r>
                  <a:rPr lang="en-US" altLang="zh-CN" sz="1400" dirty="0">
                    <a:latin typeface="Times New Roman" panose="02020603050405020304" pitchFamily="18" charset="0"/>
                    <a:cs typeface="Times New Roman" panose="02020603050405020304" pitchFamily="18" charset="0"/>
                  </a:rPr>
                  <a:t> against Unauthorized Use of Graph Datasets //</a:t>
                </a:r>
                <a:r>
                  <a:rPr lang="zh-CN" altLang="en-US" sz="1400" dirty="0">
                    <a:latin typeface="Times New Roman" panose="02020603050405020304" pitchFamily="18" charset="0"/>
                    <a:cs typeface="Times New Roman" panose="02020603050405020304" pitchFamily="18" charset="0"/>
                  </a:rPr>
                  <a:t>图标签</a:t>
                </a:r>
                <a:endParaRPr lang="en-US" altLang="zh-CN" sz="1400" dirty="0">
                  <a:latin typeface="Times New Roman" panose="02020603050405020304" pitchFamily="18" charset="0"/>
                  <a:cs typeface="Times New Roman" panose="02020603050405020304" pitchFamily="18" charset="0"/>
                </a:endParaRPr>
              </a:p>
              <a:p>
                <a:r>
                  <a:rPr lang="en-US" altLang="zh-CN" sz="1400" dirty="0">
                    <a:latin typeface="Times New Roman" panose="02020603050405020304" pitchFamily="18" charset="0"/>
                    <a:cs typeface="Times New Roman" panose="02020603050405020304" pitchFamily="18" charset="0"/>
                  </a:rPr>
                  <a:t>Prompt-Guided Transferable Audit Signal against Unauthorized Use of Graph Datasets //</a:t>
                </a:r>
                <a:r>
                  <a:rPr lang="zh-CN" altLang="en-US" sz="1400" dirty="0">
                    <a:latin typeface="Times New Roman" panose="02020603050405020304" pitchFamily="18" charset="0"/>
                    <a:cs typeface="Times New Roman" panose="02020603050405020304" pitchFamily="18" charset="0"/>
                  </a:rPr>
                  <a:t>审计信号</a:t>
                </a:r>
                <a:endParaRPr lang="en-US" altLang="zh-CN" sz="1400" dirty="0">
                  <a:latin typeface="Times New Roman" panose="02020603050405020304" pitchFamily="18" charset="0"/>
                  <a:cs typeface="Times New Roman" panose="02020603050405020304" pitchFamily="18" charset="0"/>
                </a:endParaRPr>
              </a:p>
              <a:p>
                <a:r>
                  <a:rPr lang="en-US" altLang="zh-CN" sz="1400" dirty="0">
                    <a:latin typeface="Times New Roman" panose="02020603050405020304" pitchFamily="18" charset="0"/>
                    <a:cs typeface="Times New Roman" panose="02020603050405020304" pitchFamily="18" charset="0"/>
                  </a:rPr>
                  <a:t>Prompt-Guided Transferable </a:t>
                </a:r>
                <a:r>
                  <a:rPr lang="en-US" altLang="zh-CN" sz="1400" dirty="0">
                    <a:solidFill>
                      <a:srgbClr val="FF0000"/>
                    </a:solidFill>
                    <a:latin typeface="Times New Roman" panose="02020603050405020304" pitchFamily="18" charset="0"/>
                    <a:cs typeface="Times New Roman" panose="02020603050405020304" pitchFamily="18" charset="0"/>
                  </a:rPr>
                  <a:t>Ownership Marker </a:t>
                </a:r>
                <a:r>
                  <a:rPr lang="en-US" altLang="zh-CN" sz="1400" dirty="0">
                    <a:latin typeface="Times New Roman" panose="02020603050405020304" pitchFamily="18" charset="0"/>
                    <a:cs typeface="Times New Roman" panose="02020603050405020304" pitchFamily="18" charset="0"/>
                  </a:rPr>
                  <a:t>against Unauthorized Use of Graph Datasets //</a:t>
                </a:r>
                <a:r>
                  <a:rPr lang="zh-CN" altLang="en-US" sz="1400" dirty="0">
                    <a:latin typeface="Times New Roman" panose="02020603050405020304" pitchFamily="18" charset="0"/>
                    <a:cs typeface="Times New Roman" panose="02020603050405020304" pitchFamily="18" charset="0"/>
                  </a:rPr>
                  <a:t>所有权标识 </a:t>
                </a:r>
                <a:r>
                  <a:rPr lang="en-US" altLang="zh-CN" sz="1400" dirty="0">
                    <a:latin typeface="Times New Roman" panose="02020603050405020304" pitchFamily="18" charset="0"/>
                    <a:cs typeface="Times New Roman" panose="02020603050405020304" pitchFamily="18" charset="0"/>
                  </a:rPr>
                  <a:t>1</a:t>
                </a:r>
              </a:p>
              <a:p>
                <a:r>
                  <a:rPr lang="en-US" altLang="zh-CN" sz="1400" dirty="0" err="1">
                    <a:latin typeface="Times New Roman" panose="02020603050405020304" pitchFamily="18" charset="0"/>
                    <a:cs typeface="Times New Roman" panose="02020603050405020304" pitchFamily="18" charset="0"/>
                  </a:rPr>
                  <a:t>PATFinger</a:t>
                </a:r>
                <a:r>
                  <a:rPr lang="en-US" altLang="zh-CN" sz="1400" dirty="0">
                    <a:latin typeface="Times New Roman" panose="02020603050405020304" pitchFamily="18" charset="0"/>
                    <a:cs typeface="Times New Roman" panose="02020603050405020304" pitchFamily="18" charset="0"/>
                  </a:rPr>
                  <a:t>:</a:t>
                </a:r>
                <a:r>
                  <a:rPr lang="zh-CN" altLang="en-US" sz="1400" dirty="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Prompt-Adapted Transferable Fingerprinting against Unauthorized Multimodal Dataset Usage </a:t>
                </a:r>
              </a:p>
              <a:p>
                <a:r>
                  <a:rPr lang="en-US" altLang="zh-CN" sz="1400" dirty="0">
                    <a:latin typeface="Times New Roman" panose="02020603050405020304" pitchFamily="18" charset="0"/>
                    <a:cs typeface="Times New Roman" panose="02020603050405020304" pitchFamily="18" charset="0"/>
                  </a:rPr>
                  <a:t>Prompt-Activated Transferable Amplified Perturbations against Unauthorized Topological Dataset Usage</a:t>
                </a:r>
              </a:p>
              <a:p>
                <a:r>
                  <a:rPr lang="en-US" altLang="zh-CN" sz="1400" dirty="0">
                    <a:latin typeface="Times New Roman" panose="02020603050405020304" pitchFamily="18" charset="0"/>
                    <a:cs typeface="Times New Roman" panose="02020603050405020304" pitchFamily="18" charset="0"/>
                  </a:rPr>
                  <a:t>Prompt-Activated Transferable Perturbed Amplification against Unauthorized Topological Dataset Usage</a:t>
                </a:r>
              </a:p>
              <a:p>
                <a:r>
                  <a:rPr lang="en-US" altLang="zh-CN" sz="1400" dirty="0">
                    <a:latin typeface="Times New Roman" panose="02020603050405020304" pitchFamily="18" charset="0"/>
                    <a:cs typeface="Times New Roman" panose="02020603050405020304" pitchFamily="18" charset="0"/>
                  </a:rPr>
                  <a:t>Prompt-Adapted Transferable Amplified Perturbation Scheme against Unauthorized Topological Dataset Usage</a:t>
                </a:r>
              </a:p>
              <a:p>
                <a:r>
                  <a:rPr lang="en-US" altLang="zh-CN" sz="1400" dirty="0">
                    <a:latin typeface="Times New Roman" panose="02020603050405020304" pitchFamily="18" charset="0"/>
                    <a:cs typeface="Times New Roman" panose="02020603050405020304" pitchFamily="18" charset="0"/>
                  </a:rPr>
                  <a:t>Prompt-Activated Adaptive Perturbation Scheme against Unauthorized Topological Dataset Usage</a:t>
                </a:r>
              </a:p>
              <a:p>
                <a:r>
                  <a:rPr lang="en-US" altLang="zh-CN" sz="1400" dirty="0">
                    <a:latin typeface="Times New Roman" panose="02020603050405020304" pitchFamily="18" charset="0"/>
                    <a:cs typeface="Times New Roman" panose="02020603050405020304" pitchFamily="18" charset="0"/>
                  </a:rPr>
                  <a:t>Prompt-Adapted Amplified Perturbation Scheme against Unauthorized Topological Dataset Usage</a:t>
                </a:r>
              </a:p>
              <a:p>
                <a:r>
                  <a:rPr lang="en-US" altLang="zh-CN" sz="1400" dirty="0">
                    <a:latin typeface="Times New Roman" panose="02020603050405020304" pitchFamily="18" charset="0"/>
                    <a:cs typeface="Times New Roman" panose="02020603050405020304" pitchFamily="18" charset="0"/>
                  </a:rPr>
                  <a:t>Prompt-Guided Transferable Watermark against Unauthorized Graph Dataset Usage //</a:t>
                </a:r>
                <a:r>
                  <a:rPr lang="zh-CN" altLang="en-US" sz="1400" dirty="0">
                    <a:latin typeface="Times New Roman" panose="02020603050405020304" pitchFamily="18" charset="0"/>
                    <a:cs typeface="Times New Roman" panose="02020603050405020304" pitchFamily="18" charset="0"/>
                  </a:rPr>
                  <a:t>水印</a:t>
                </a:r>
                <a:endParaRPr lang="en-US" altLang="zh-CN" sz="1400" dirty="0">
                  <a:latin typeface="Times New Roman" panose="02020603050405020304" pitchFamily="18" charset="0"/>
                  <a:cs typeface="Times New Roman" panose="02020603050405020304" pitchFamily="18" charset="0"/>
                </a:endParaRPr>
              </a:p>
              <a:p>
                <a:endParaRPr lang="en-US" altLang="zh-CN" sz="1400" dirty="0">
                  <a:latin typeface="Times New Roman" panose="02020603050405020304" pitchFamily="18" charset="0"/>
                  <a:cs typeface="Times New Roman" panose="02020603050405020304" pitchFamily="18" charset="0"/>
                </a:endParaRPr>
              </a:p>
              <a:p>
                <a:r>
                  <a:rPr lang="zh-CN" altLang="en-US" sz="1400" dirty="0">
                    <a:latin typeface="Times New Roman" panose="02020603050405020304" pitchFamily="18" charset="0"/>
                    <a:cs typeface="Times New Roman" panose="02020603050405020304" pitchFamily="18" charset="0"/>
                  </a:rPr>
                  <a:t>提示激活放大扰动 </a:t>
                </a:r>
                <a:endParaRPr lang="en-US" altLang="zh-CN" sz="1400" dirty="0">
                  <a:latin typeface="Times New Roman" panose="02020603050405020304" pitchFamily="18" charset="0"/>
                  <a:cs typeface="Times New Roman" panose="02020603050405020304" pitchFamily="18" charset="0"/>
                </a:endParaRPr>
              </a:p>
              <a:p>
                <a:r>
                  <a:rPr lang="zh-CN" altLang="en-US" sz="1400" dirty="0">
                    <a:latin typeface="Times New Roman" panose="02020603050405020304" pitchFamily="18" charset="0"/>
                    <a:cs typeface="Times New Roman" panose="02020603050405020304" pitchFamily="18" charset="0"/>
                  </a:rPr>
                  <a:t>通过提示激活验证模式（相当于一种放大的扰动）为了显示我们的扰动在不做验证的时候是隐蔽的 在需要的时候会放大扰动的效果 确保验证是有效的</a:t>
                </a:r>
                <a:endParaRPr lang="en-US" altLang="zh-CN" sz="1400" dirty="0">
                  <a:latin typeface="Times New Roman" panose="02020603050405020304" pitchFamily="18" charset="0"/>
                  <a:cs typeface="Times New Roman" panose="02020603050405020304" pitchFamily="18" charset="0"/>
                </a:endParaRPr>
              </a:p>
              <a:p>
                <a:r>
                  <a:rPr lang="en-US" altLang="zh-CN" sz="1400" dirty="0">
                    <a:latin typeface="Times New Roman" panose="02020603050405020304" pitchFamily="18" charset="0"/>
                    <a:cs typeface="Times New Roman" panose="02020603050405020304" pitchFamily="18" charset="0"/>
                  </a:rPr>
                  <a:t>Prompt-Activated  against Unauthorized Graph-Structured Dataset Usage</a:t>
                </a:r>
              </a:p>
              <a:p>
                <a:r>
                  <a:rPr lang="en-US" altLang="zh-CN" sz="1400" dirty="0">
                    <a:latin typeface="Times New Roman" panose="02020603050405020304" pitchFamily="18" charset="0"/>
                    <a:cs typeface="Times New Roman" panose="02020603050405020304" pitchFamily="18" charset="0"/>
                  </a:rPr>
                  <a:t>Adaptive</a:t>
                </a:r>
                <a:endParaRPr lang="en-US" altLang="zh-CN" sz="1400" dirty="0">
                  <a:solidFill>
                    <a:srgbClr val="FF0000"/>
                  </a:solidFill>
                  <a:latin typeface="Times New Roman" panose="02020603050405020304" pitchFamily="18" charset="0"/>
                  <a:cs typeface="Times New Roman" panose="02020603050405020304" pitchFamily="18" charset="0"/>
                </a:endParaRPr>
              </a:p>
              <a:p>
                <a:r>
                  <a:rPr lang="zh-CN" altLang="en-US" sz="1400" dirty="0">
                    <a:solidFill>
                      <a:srgbClr val="FF0000"/>
                    </a:solidFill>
                    <a:latin typeface="Times New Roman" panose="02020603050405020304" pitchFamily="18" charset="0"/>
                    <a:cs typeface="Times New Roman" panose="02020603050405020304" pitchFamily="18" charset="0"/>
                  </a:rPr>
                  <a:t>自适应 可迁移</a:t>
                </a:r>
                <a:r>
                  <a:rPr lang="en-US" altLang="zh-CN" sz="1400" dirty="0">
                    <a:solidFill>
                      <a:srgbClr val="FF0000"/>
                    </a:solidFill>
                    <a:latin typeface="Times New Roman" panose="02020603050405020304" pitchFamily="18" charset="0"/>
                    <a:cs typeface="Times New Roman" panose="02020603050405020304" pitchFamily="18" charset="0"/>
                  </a:rPr>
                  <a:t>(</a:t>
                </a:r>
                <a:r>
                  <a:rPr lang="zh-CN" altLang="en-US" sz="1400" dirty="0">
                    <a:solidFill>
                      <a:srgbClr val="FF0000"/>
                    </a:solidFill>
                    <a:latin typeface="Times New Roman" panose="02020603050405020304" pitchFamily="18" charset="0"/>
                    <a:cs typeface="Times New Roman" panose="02020603050405020304" pitchFamily="18" charset="0"/>
                  </a:rPr>
                  <a:t>不同的模型 数据集</a:t>
                </a:r>
                <a:r>
                  <a:rPr lang="en-US" altLang="zh-CN" sz="1400" dirty="0">
                    <a:solidFill>
                      <a:srgbClr val="FF0000"/>
                    </a:solidFill>
                    <a:latin typeface="Times New Roman" panose="02020603050405020304" pitchFamily="18" charset="0"/>
                    <a:cs typeface="Times New Roman" panose="02020603050405020304" pitchFamily="18" charset="0"/>
                  </a:rPr>
                  <a:t>)</a:t>
                </a:r>
                <a:r>
                  <a:rPr lang="zh-CN" altLang="en-US" sz="1400" dirty="0">
                    <a:solidFill>
                      <a:srgbClr val="FF0000"/>
                    </a:solidFill>
                    <a:latin typeface="Times New Roman" panose="02020603050405020304" pitchFamily="18" charset="0"/>
                    <a:cs typeface="Times New Roman" panose="02020603050405020304" pitchFamily="18" charset="0"/>
                  </a:rPr>
                  <a:t> 自适应</a:t>
                </a:r>
                <a:r>
                  <a:rPr lang="en-US" altLang="zh-CN" sz="1400" dirty="0">
                    <a:solidFill>
                      <a:srgbClr val="FF0000"/>
                    </a:solidFill>
                    <a:latin typeface="Times New Roman" panose="02020603050405020304" pitchFamily="18" charset="0"/>
                    <a:cs typeface="Times New Roman" panose="02020603050405020304" pitchFamily="18" charset="0"/>
                  </a:rPr>
                  <a:t>(</a:t>
                </a:r>
                <a:r>
                  <a:rPr lang="zh-CN" altLang="en-US" sz="1400" dirty="0">
                    <a:solidFill>
                      <a:srgbClr val="FF0000"/>
                    </a:solidFill>
                    <a:latin typeface="Times New Roman" panose="02020603050405020304" pitchFamily="18" charset="0"/>
                    <a:cs typeface="Times New Roman" panose="02020603050405020304" pitchFamily="18" charset="0"/>
                  </a:rPr>
                  <a:t>不同的场景，不同的场景放大程度不同 </a:t>
                </a:r>
                <a:r>
                  <a:rPr lang="en-US" altLang="zh-CN" sz="1400" dirty="0">
                    <a:solidFill>
                      <a:srgbClr val="FF0000"/>
                    </a:solidFill>
                    <a:latin typeface="Times New Roman" panose="02020603050405020304" pitchFamily="18" charset="0"/>
                    <a:cs typeface="Times New Roman" panose="02020603050405020304" pitchFamily="18" charset="0"/>
                  </a:rPr>
                  <a:t>)</a:t>
                </a:r>
                <a:r>
                  <a:rPr lang="zh-CN" altLang="en-US" sz="1400" dirty="0">
                    <a:solidFill>
                      <a:srgbClr val="FF0000"/>
                    </a:solidFill>
                    <a:latin typeface="Times New Roman" panose="02020603050405020304" pitchFamily="18" charset="0"/>
                    <a:cs typeface="Times New Roman" panose="02020603050405020304" pitchFamily="18" charset="0"/>
                  </a:rPr>
                  <a:t> 隐蔽性</a:t>
                </a:r>
                <a:r>
                  <a:rPr lang="en-US" altLang="zh-CN" sz="1400" dirty="0">
                    <a:solidFill>
                      <a:srgbClr val="FF0000"/>
                    </a:solidFill>
                    <a:latin typeface="Times New Roman" panose="02020603050405020304" pitchFamily="18" charset="0"/>
                    <a:cs typeface="Times New Roman" panose="02020603050405020304" pitchFamily="18" charset="0"/>
                  </a:rPr>
                  <a:t>(</a:t>
                </a:r>
                <a:r>
                  <a:rPr lang="zh-CN" altLang="en-US" sz="1400" dirty="0">
                    <a:solidFill>
                      <a:srgbClr val="FF0000"/>
                    </a:solidFill>
                    <a:latin typeface="Times New Roman" panose="02020603050405020304" pitchFamily="18" charset="0"/>
                    <a:cs typeface="Times New Roman" panose="02020603050405020304" pitchFamily="18" charset="0"/>
                  </a:rPr>
                  <a:t>原本是隐蔽的 放大达到验证的效果</a:t>
                </a:r>
                <a:r>
                  <a:rPr lang="en-US" altLang="zh-CN" sz="1400" dirty="0">
                    <a:solidFill>
                      <a:srgbClr val="FF0000"/>
                    </a:solidFill>
                    <a:latin typeface="Times New Roman" panose="02020603050405020304" pitchFamily="18" charset="0"/>
                    <a:cs typeface="Times New Roman" panose="02020603050405020304" pitchFamily="18" charset="0"/>
                  </a:rPr>
                  <a:t>)</a:t>
                </a:r>
                <a:r>
                  <a:rPr lang="zh-CN" altLang="en-US" sz="1400" dirty="0">
                    <a:solidFill>
                      <a:srgbClr val="FF0000"/>
                    </a:solidFill>
                    <a:latin typeface="Times New Roman" panose="02020603050405020304" pitchFamily="18" charset="0"/>
                    <a:cs typeface="Times New Roman" panose="02020603050405020304" pitchFamily="18" charset="0"/>
                  </a:rPr>
                  <a:t> 放大的 </a:t>
                </a:r>
                <a:endParaRPr lang="en-US" altLang="zh-CN" sz="1400" dirty="0">
                  <a:solidFill>
                    <a:srgbClr val="FF0000"/>
                  </a:solidFill>
                  <a:latin typeface="Times New Roman" panose="02020603050405020304" pitchFamily="18" charset="0"/>
                  <a:cs typeface="Times New Roman" panose="02020603050405020304" pitchFamily="18" charset="0"/>
                </a:endParaRPr>
              </a:p>
              <a:p>
                <a:r>
                  <a:rPr lang="zh-CN" altLang="en-US" sz="1400" dirty="0">
                    <a:solidFill>
                      <a:srgbClr val="FF0000"/>
                    </a:solidFill>
                    <a:latin typeface="Times New Roman" panose="02020603050405020304" pitchFamily="18" charset="0"/>
                    <a:cs typeface="Times New Roman" panose="02020603050405020304" pitchFamily="18" charset="0"/>
                  </a:rPr>
                  <a:t>扰动的模式 </a:t>
                </a:r>
                <a:r>
                  <a:rPr lang="en-US" altLang="zh-CN" sz="1400" dirty="0">
                    <a:solidFill>
                      <a:srgbClr val="FF0000"/>
                    </a:solidFill>
                    <a:latin typeface="Times New Roman" panose="02020603050405020304" pitchFamily="18" charset="0"/>
                    <a:cs typeface="Times New Roman" panose="02020603050405020304" pitchFamily="18" charset="0"/>
                  </a:rPr>
                  <a:t>Perturbed patterns</a:t>
                </a:r>
              </a:p>
              <a:p>
                <a:r>
                  <a:rPr lang="zh-CN" altLang="en-US" sz="1400" dirty="0">
                    <a:solidFill>
                      <a:srgbClr val="FF0000"/>
                    </a:solidFill>
                    <a:latin typeface="Times New Roman" panose="02020603050405020304" pitchFamily="18" charset="0"/>
                    <a:cs typeface="Times New Roman" panose="02020603050405020304" pitchFamily="18" charset="0"/>
                  </a:rPr>
                  <a:t>水印也可以通过扰动实现，但是水印是固定的不能放大 水印在各种不同的场景不具备自适应的特点 描述水印与扰动不能用同一形容词 </a:t>
                </a:r>
                <a:endParaRPr lang="en-US" altLang="zh-CN" sz="1400" dirty="0">
                  <a:solidFill>
                    <a:srgbClr val="FF0000"/>
                  </a:solidFill>
                  <a:latin typeface="Times New Roman" panose="02020603050405020304" pitchFamily="18" charset="0"/>
                  <a:cs typeface="Times New Roman" panose="02020603050405020304" pitchFamily="18" charset="0"/>
                </a:endParaRPr>
              </a:p>
              <a:p>
                <a:endParaRPr lang="en-US" altLang="zh-CN" sz="1400" dirty="0">
                  <a:solidFill>
                    <a:srgbClr val="FF0000"/>
                  </a:solidFill>
                  <a:latin typeface="Times New Roman" panose="02020603050405020304" pitchFamily="18" charset="0"/>
                  <a:cs typeface="Times New Roman" panose="02020603050405020304" pitchFamily="18" charset="0"/>
                </a:endParaRPr>
              </a:p>
              <a:p>
                <a:r>
                  <a:rPr lang="zh-CN" altLang="en-US" sz="1400" dirty="0">
                    <a:solidFill>
                      <a:srgbClr val="FF0000"/>
                    </a:solidFill>
                    <a:latin typeface="Times New Roman" panose="02020603050405020304" pitchFamily="18" charset="0"/>
                    <a:cs typeface="Times New Roman" panose="02020603050405020304" pitchFamily="18" charset="0"/>
                  </a:rPr>
                  <a:t>提示激活来实现放大和自适应的效果 提示实现可迁移 </a:t>
                </a:r>
                <a:endParaRPr lang="en-US" altLang="zh-CN" sz="1400" dirty="0">
                  <a:solidFill>
                    <a:srgbClr val="FF0000"/>
                  </a:solidFill>
                  <a:latin typeface="Times New Roman" panose="02020603050405020304" pitchFamily="18" charset="0"/>
                  <a:cs typeface="Times New Roman" panose="02020603050405020304" pitchFamily="18" charset="0"/>
                </a:endParaRPr>
              </a:p>
              <a:p>
                <a:r>
                  <a:rPr lang="zh-CN" altLang="en-US" sz="1400" dirty="0">
                    <a:solidFill>
                      <a:srgbClr val="FF0000"/>
                    </a:solidFill>
                    <a:latin typeface="Times New Roman" panose="02020603050405020304" pitchFamily="18" charset="0"/>
                    <a:cs typeface="Times New Roman" panose="02020603050405020304" pitchFamily="18" charset="0"/>
                  </a:rPr>
                  <a:t>灵活性较弱，隐蔽性较差 自适应性不足 </a:t>
                </a:r>
                <a:endParaRPr lang="en-US" altLang="zh-CN" sz="1400" dirty="0">
                  <a:solidFill>
                    <a:srgbClr val="FF0000"/>
                  </a:solidFill>
                  <a:latin typeface="Times New Roman" panose="02020603050405020304" pitchFamily="18" charset="0"/>
                  <a:cs typeface="Times New Roman" panose="02020603050405020304" pitchFamily="18" charset="0"/>
                </a:endParaRPr>
              </a:p>
              <a:p>
                <a:r>
                  <a:rPr lang="en-US" altLang="zh-CN" sz="1400" dirty="0">
                    <a:solidFill>
                      <a:schemeClr val="accent2">
                        <a:lumMod val="75000"/>
                      </a:schemeClr>
                    </a:solidFill>
                    <a:latin typeface="Times New Roman" panose="02020603050405020304" pitchFamily="18" charset="0"/>
                    <a:cs typeface="Times New Roman" panose="02020603050405020304" pitchFamily="18" charset="0"/>
                  </a:rPr>
                  <a:t>P</a:t>
                </a:r>
                <a14:m>
                  <m:oMath xmlns:m="http://schemas.openxmlformats.org/officeDocument/2006/math">
                    <m:sSup>
                      <m:sSupPr>
                        <m:ctrlPr>
                          <a:rPr lang="en-US" altLang="zh-CN" sz="1400" i="1">
                            <a:solidFill>
                              <a:schemeClr val="accent2">
                                <a:lumMod val="75000"/>
                              </a:schemeClr>
                            </a:solidFill>
                            <a:latin typeface="Cambria Math" panose="02040503050406030204" pitchFamily="18" charset="0"/>
                            <a:cs typeface="Times New Roman" panose="02020603050405020304" pitchFamily="18" charset="0"/>
                          </a:rPr>
                        </m:ctrlPr>
                      </m:sSupPr>
                      <m:e>
                        <m:r>
                          <a:rPr lang="en-US" altLang="zh-CN" sz="1400" i="1">
                            <a:solidFill>
                              <a:schemeClr val="accent2">
                                <a:lumMod val="75000"/>
                              </a:schemeClr>
                            </a:solidFill>
                            <a:latin typeface="Cambria Math" panose="02040503050406030204" pitchFamily="18" charset="0"/>
                            <a:cs typeface="Times New Roman" panose="02020603050405020304" pitchFamily="18" charset="0"/>
                          </a:rPr>
                          <m:t>𝐴</m:t>
                        </m:r>
                      </m:e>
                      <m:sup>
                        <m:r>
                          <a:rPr lang="en-US" altLang="zh-CN" sz="1400" i="1">
                            <a:solidFill>
                              <a:schemeClr val="accent2">
                                <a:lumMod val="75000"/>
                              </a:schemeClr>
                            </a:solidFill>
                            <a:latin typeface="Cambria Math" panose="02040503050406030204" pitchFamily="18" charset="0"/>
                            <a:cs typeface="Times New Roman" panose="02020603050405020304" pitchFamily="18" charset="0"/>
                          </a:rPr>
                          <m:t>3</m:t>
                        </m:r>
                      </m:sup>
                    </m:sSup>
                  </m:oMath>
                </a14:m>
                <a:r>
                  <a:rPr lang="en-US" altLang="zh-CN" sz="1400" dirty="0">
                    <a:solidFill>
                      <a:schemeClr val="accent2">
                        <a:lumMod val="75000"/>
                      </a:schemeClr>
                    </a:solidFill>
                    <a:latin typeface="Times New Roman" panose="02020603050405020304" pitchFamily="18" charset="0"/>
                    <a:cs typeface="Times New Roman" panose="02020603050405020304" pitchFamily="18" charset="0"/>
                  </a:rPr>
                  <a:t>Perturb: Prompt-Activated Adaptive Amplified Perturbation against Unauthorized Topological Dataset Usage  </a:t>
                </a:r>
                <a:r>
                  <a:rPr lang="en-US" altLang="zh-CN" sz="1400" dirty="0">
                    <a:solidFill>
                      <a:srgbClr val="FF0000"/>
                    </a:solidFill>
                    <a:latin typeface="Times New Roman" panose="02020603050405020304" pitchFamily="18" charset="0"/>
                    <a:cs typeface="Times New Roman" panose="02020603050405020304" pitchFamily="18" charset="0"/>
                  </a:rPr>
                  <a:t>P</a:t>
                </a:r>
                <a14:m>
                  <m:oMath xmlns:m="http://schemas.openxmlformats.org/officeDocument/2006/math">
                    <m:sSup>
                      <m:sSupPr>
                        <m:ctrlPr>
                          <a:rPr lang="en-US" altLang="zh-CN" sz="1400" i="1" smtClean="0">
                            <a:solidFill>
                              <a:srgbClr val="FF0000"/>
                            </a:solidFill>
                            <a:latin typeface="Cambria Math" panose="02040503050406030204" pitchFamily="18" charset="0"/>
                            <a:cs typeface="Times New Roman" panose="02020603050405020304" pitchFamily="18" charset="0"/>
                          </a:rPr>
                        </m:ctrlPr>
                      </m:sSupPr>
                      <m:e>
                        <m:r>
                          <a:rPr lang="en-US" altLang="zh-CN" sz="1400" b="0" i="1" smtClean="0">
                            <a:solidFill>
                              <a:srgbClr val="FF0000"/>
                            </a:solidFill>
                            <a:latin typeface="Cambria Math" panose="02040503050406030204" pitchFamily="18" charset="0"/>
                            <a:cs typeface="Times New Roman" panose="02020603050405020304" pitchFamily="18" charset="0"/>
                          </a:rPr>
                          <m:t>𝐴</m:t>
                        </m:r>
                      </m:e>
                      <m:sup>
                        <m:r>
                          <a:rPr lang="en-US" altLang="zh-CN" sz="1400" b="0" i="1" smtClean="0">
                            <a:solidFill>
                              <a:srgbClr val="FF0000"/>
                            </a:solidFill>
                            <a:latin typeface="Cambria Math" panose="02040503050406030204" pitchFamily="18" charset="0"/>
                            <a:cs typeface="Times New Roman" panose="02020603050405020304" pitchFamily="18" charset="0"/>
                          </a:rPr>
                          <m:t>3</m:t>
                        </m:r>
                      </m:sup>
                    </m:sSup>
                  </m:oMath>
                </a14:m>
                <a:r>
                  <a:rPr lang="en-US" altLang="zh-CN" sz="1400" dirty="0">
                    <a:solidFill>
                      <a:srgbClr val="FF0000"/>
                    </a:solidFill>
                    <a:latin typeface="Times New Roman" panose="02020603050405020304" pitchFamily="18" charset="0"/>
                    <a:cs typeface="Times New Roman" panose="02020603050405020304" pitchFamily="18" charset="0"/>
                  </a:rPr>
                  <a:t>Perturb</a:t>
                </a:r>
              </a:p>
              <a:p>
                <a:r>
                  <a:rPr lang="zh-CN" altLang="en-US" sz="1400" dirty="0">
                    <a:solidFill>
                      <a:srgbClr val="FF0000"/>
                    </a:solidFill>
                    <a:latin typeface="Times New Roman" panose="02020603050405020304" pitchFamily="18" charset="0"/>
                    <a:cs typeface="Times New Roman" panose="02020603050405020304" pitchFamily="18" charset="0"/>
                  </a:rPr>
                  <a:t>挑战是实现我们的方案有什么难度，围绕特点展开 场景</a:t>
                </a:r>
                <a:r>
                  <a:rPr lang="en-US" altLang="zh-CN" sz="1400" dirty="0">
                    <a:solidFill>
                      <a:srgbClr val="FF0000"/>
                    </a:solidFill>
                    <a:latin typeface="Times New Roman" panose="02020603050405020304" pitchFamily="18" charset="0"/>
                    <a:cs typeface="Times New Roman" panose="02020603050405020304" pitchFamily="18" charset="0"/>
                  </a:rPr>
                  <a:t>+</a:t>
                </a:r>
                <a:r>
                  <a:rPr lang="zh-CN" altLang="en-US" sz="1400" dirty="0">
                    <a:solidFill>
                      <a:srgbClr val="FF0000"/>
                    </a:solidFill>
                    <a:latin typeface="Times New Roman" panose="02020603050405020304" pitchFamily="18" charset="0"/>
                    <a:cs typeface="Times New Roman" panose="02020603050405020304" pitchFamily="18" charset="0"/>
                  </a:rPr>
                  <a:t>特性 不能脱离主题 也要有区别  </a:t>
                </a:r>
                <a:endParaRPr lang="en-US" altLang="zh-CN" sz="1400" dirty="0">
                  <a:solidFill>
                    <a:srgbClr val="FF0000"/>
                  </a:solidFill>
                  <a:latin typeface="Times New Roman" panose="02020603050405020304" pitchFamily="18" charset="0"/>
                  <a:cs typeface="Times New Roman" panose="02020603050405020304" pitchFamily="18" charset="0"/>
                </a:endParaRPr>
              </a:p>
              <a:p>
                <a:r>
                  <a:rPr lang="zh-CN" altLang="en-US" sz="1400" dirty="0">
                    <a:solidFill>
                      <a:srgbClr val="FF0000"/>
                    </a:solidFill>
                    <a:latin typeface="Times New Roman" panose="02020603050405020304" pitchFamily="18" charset="0"/>
                    <a:cs typeface="Times New Roman" panose="02020603050405020304" pitchFamily="18" charset="0"/>
                  </a:rPr>
                  <a:t>语法句式</a:t>
                </a:r>
                <a:endParaRPr lang="en-US" altLang="zh-CN" sz="1400" dirty="0">
                  <a:solidFill>
                    <a:srgbClr val="FF0000"/>
                  </a:solidFill>
                  <a:latin typeface="Times New Roman" panose="02020603050405020304" pitchFamily="18" charset="0"/>
                  <a:cs typeface="Times New Roman" panose="02020603050405020304" pitchFamily="18" charset="0"/>
                </a:endParaRPr>
              </a:p>
              <a:p>
                <a:endParaRPr lang="zh-CN" altLang="en-US" sz="1400" dirty="0">
                  <a:latin typeface="Times New Roman" panose="02020603050405020304" pitchFamily="18" charset="0"/>
                  <a:cs typeface="Times New Roman" panose="02020603050405020304" pitchFamily="18" charset="0"/>
                </a:endParaRPr>
              </a:p>
            </p:txBody>
          </p:sp>
        </mc:Choice>
        <mc:Fallback xmlns="">
          <p:sp>
            <p:nvSpPr>
              <p:cNvPr id="6" name="文本框 5">
                <a:extLst>
                  <a:ext uri="{FF2B5EF4-FFF2-40B4-BE49-F238E27FC236}">
                    <a16:creationId xmlns:a16="http://schemas.microsoft.com/office/drawing/2014/main" id="{8902F6CF-4709-0AB6-D26C-D05500D284E6}"/>
                  </a:ext>
                </a:extLst>
              </p:cNvPr>
              <p:cNvSpPr txBox="1">
                <a:spLocks noRot="1" noChangeAspect="1" noMove="1" noResize="1" noEditPoints="1" noAdjustHandles="1" noChangeArrowheads="1" noChangeShapeType="1" noTextEdit="1"/>
              </p:cNvSpPr>
              <p:nvPr/>
            </p:nvSpPr>
            <p:spPr>
              <a:xfrm>
                <a:off x="309719" y="400799"/>
                <a:ext cx="11714326" cy="7632859"/>
              </a:xfrm>
              <a:prstGeom prst="rect">
                <a:avLst/>
              </a:prstGeom>
              <a:blipFill>
                <a:blip r:embed="rId2"/>
                <a:stretch>
                  <a:fillRect l="-156" t="-16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14936781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556D40-36D1-AE8D-D7EE-BA8E10700D3F}"/>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57D9F24B-7A45-7992-3FC7-FCDE24DCA2FA}"/>
                  </a:ext>
                </a:extLst>
              </p:cNvPr>
              <p:cNvSpPr txBox="1"/>
              <p:nvPr/>
            </p:nvSpPr>
            <p:spPr>
              <a:xfrm>
                <a:off x="385231" y="1767006"/>
                <a:ext cx="11421537" cy="3323987"/>
              </a:xfrm>
              <a:prstGeom prst="rect">
                <a:avLst/>
              </a:prstGeom>
              <a:noFill/>
            </p:spPr>
            <p:txBody>
              <a:bodyPr wrap="square" rtlCol="0">
                <a:spAutoFit/>
              </a:bodyPr>
              <a:lstStyle/>
              <a:p>
                <a:r>
                  <a:rPr lang="zh-CN" altLang="en-US" sz="1400" dirty="0">
                    <a:latin typeface="Times New Roman" panose="02020603050405020304" pitchFamily="18" charset="0"/>
                    <a:cs typeface="Times New Roman" panose="02020603050405020304" pitchFamily="18" charset="0"/>
                  </a:rPr>
                  <a:t>提示激活放大扰动 </a:t>
                </a:r>
                <a:endParaRPr lang="en-US" altLang="zh-CN" sz="1400" dirty="0">
                  <a:latin typeface="Times New Roman" panose="02020603050405020304" pitchFamily="18" charset="0"/>
                  <a:cs typeface="Times New Roman" panose="02020603050405020304" pitchFamily="18" charset="0"/>
                </a:endParaRPr>
              </a:p>
              <a:p>
                <a:r>
                  <a:rPr lang="zh-CN" altLang="en-US" sz="1400" dirty="0">
                    <a:latin typeface="Times New Roman" panose="02020603050405020304" pitchFamily="18" charset="0"/>
                    <a:cs typeface="Times New Roman" panose="02020603050405020304" pitchFamily="18" charset="0"/>
                  </a:rPr>
                  <a:t>通过提示激活验证模式（相当于一种放大的扰动）为了显示我们的扰动在不做验证的时候是隐蔽的 在需要的时候会放大扰动的效果 确保验证是有效的</a:t>
                </a:r>
                <a:endParaRPr lang="en-US" altLang="zh-CN" sz="1400" dirty="0">
                  <a:latin typeface="Times New Roman" panose="02020603050405020304" pitchFamily="18" charset="0"/>
                  <a:cs typeface="Times New Roman" panose="02020603050405020304" pitchFamily="18" charset="0"/>
                </a:endParaRPr>
              </a:p>
              <a:p>
                <a:r>
                  <a:rPr lang="en-US" altLang="zh-CN" sz="1400" dirty="0">
                    <a:latin typeface="Times New Roman" panose="02020603050405020304" pitchFamily="18" charset="0"/>
                    <a:cs typeface="Times New Roman" panose="02020603050405020304" pitchFamily="18" charset="0"/>
                  </a:rPr>
                  <a:t>Prompt-Activated  against Unauthorized Graph-Structured Dataset Usage</a:t>
                </a:r>
              </a:p>
              <a:p>
                <a:r>
                  <a:rPr lang="en-US" altLang="zh-CN" sz="1400" dirty="0">
                    <a:latin typeface="Times New Roman" panose="02020603050405020304" pitchFamily="18" charset="0"/>
                    <a:cs typeface="Times New Roman" panose="02020603050405020304" pitchFamily="18" charset="0"/>
                  </a:rPr>
                  <a:t>Adaptive</a:t>
                </a:r>
                <a:endParaRPr lang="en-US" altLang="zh-CN" sz="1400" dirty="0">
                  <a:solidFill>
                    <a:srgbClr val="FF0000"/>
                  </a:solidFill>
                  <a:latin typeface="Times New Roman" panose="02020603050405020304" pitchFamily="18" charset="0"/>
                  <a:cs typeface="Times New Roman" panose="02020603050405020304" pitchFamily="18" charset="0"/>
                </a:endParaRPr>
              </a:p>
              <a:p>
                <a:r>
                  <a:rPr lang="zh-CN" altLang="en-US" sz="1400" dirty="0">
                    <a:solidFill>
                      <a:srgbClr val="FF0000"/>
                    </a:solidFill>
                    <a:latin typeface="Times New Roman" panose="02020603050405020304" pitchFamily="18" charset="0"/>
                    <a:cs typeface="Times New Roman" panose="02020603050405020304" pitchFamily="18" charset="0"/>
                  </a:rPr>
                  <a:t>自适应 可迁移</a:t>
                </a:r>
                <a:r>
                  <a:rPr lang="en-US" altLang="zh-CN" sz="1400" dirty="0">
                    <a:solidFill>
                      <a:srgbClr val="FF0000"/>
                    </a:solidFill>
                    <a:latin typeface="Times New Roman" panose="02020603050405020304" pitchFamily="18" charset="0"/>
                    <a:cs typeface="Times New Roman" panose="02020603050405020304" pitchFamily="18" charset="0"/>
                  </a:rPr>
                  <a:t>(</a:t>
                </a:r>
                <a:r>
                  <a:rPr lang="zh-CN" altLang="en-US" sz="1400" dirty="0">
                    <a:solidFill>
                      <a:srgbClr val="FF0000"/>
                    </a:solidFill>
                    <a:latin typeface="Times New Roman" panose="02020603050405020304" pitchFamily="18" charset="0"/>
                    <a:cs typeface="Times New Roman" panose="02020603050405020304" pitchFamily="18" charset="0"/>
                  </a:rPr>
                  <a:t>不同的模型 数据集</a:t>
                </a:r>
                <a:r>
                  <a:rPr lang="en-US" altLang="zh-CN" sz="1400" dirty="0">
                    <a:solidFill>
                      <a:srgbClr val="FF0000"/>
                    </a:solidFill>
                    <a:latin typeface="Times New Roman" panose="02020603050405020304" pitchFamily="18" charset="0"/>
                    <a:cs typeface="Times New Roman" panose="02020603050405020304" pitchFamily="18" charset="0"/>
                  </a:rPr>
                  <a:t>)</a:t>
                </a:r>
                <a:r>
                  <a:rPr lang="zh-CN" altLang="en-US" sz="1400" dirty="0">
                    <a:solidFill>
                      <a:srgbClr val="FF0000"/>
                    </a:solidFill>
                    <a:latin typeface="Times New Roman" panose="02020603050405020304" pitchFamily="18" charset="0"/>
                    <a:cs typeface="Times New Roman" panose="02020603050405020304" pitchFamily="18" charset="0"/>
                  </a:rPr>
                  <a:t> 自适应</a:t>
                </a:r>
                <a:r>
                  <a:rPr lang="en-US" altLang="zh-CN" sz="1400" dirty="0">
                    <a:solidFill>
                      <a:srgbClr val="FF0000"/>
                    </a:solidFill>
                    <a:latin typeface="Times New Roman" panose="02020603050405020304" pitchFamily="18" charset="0"/>
                    <a:cs typeface="Times New Roman" panose="02020603050405020304" pitchFamily="18" charset="0"/>
                  </a:rPr>
                  <a:t>(</a:t>
                </a:r>
                <a:r>
                  <a:rPr lang="zh-CN" altLang="en-US" sz="1400" dirty="0">
                    <a:solidFill>
                      <a:srgbClr val="FF0000"/>
                    </a:solidFill>
                    <a:latin typeface="Times New Roman" panose="02020603050405020304" pitchFamily="18" charset="0"/>
                    <a:cs typeface="Times New Roman" panose="02020603050405020304" pitchFamily="18" charset="0"/>
                  </a:rPr>
                  <a:t>不同的场景，不同的场景放大程度不同 </a:t>
                </a:r>
                <a:r>
                  <a:rPr lang="en-US" altLang="zh-CN" sz="1400" dirty="0">
                    <a:solidFill>
                      <a:srgbClr val="FF0000"/>
                    </a:solidFill>
                    <a:latin typeface="Times New Roman" panose="02020603050405020304" pitchFamily="18" charset="0"/>
                    <a:cs typeface="Times New Roman" panose="02020603050405020304" pitchFamily="18" charset="0"/>
                  </a:rPr>
                  <a:t>)</a:t>
                </a:r>
                <a:r>
                  <a:rPr lang="zh-CN" altLang="en-US" sz="1400" dirty="0">
                    <a:solidFill>
                      <a:srgbClr val="FF0000"/>
                    </a:solidFill>
                    <a:latin typeface="Times New Roman" panose="02020603050405020304" pitchFamily="18" charset="0"/>
                    <a:cs typeface="Times New Roman" panose="02020603050405020304" pitchFamily="18" charset="0"/>
                  </a:rPr>
                  <a:t> 隐蔽性</a:t>
                </a:r>
                <a:r>
                  <a:rPr lang="en-US" altLang="zh-CN" sz="1400" dirty="0">
                    <a:solidFill>
                      <a:srgbClr val="FF0000"/>
                    </a:solidFill>
                    <a:latin typeface="Times New Roman" panose="02020603050405020304" pitchFamily="18" charset="0"/>
                    <a:cs typeface="Times New Roman" panose="02020603050405020304" pitchFamily="18" charset="0"/>
                  </a:rPr>
                  <a:t>(</a:t>
                </a:r>
                <a:r>
                  <a:rPr lang="zh-CN" altLang="en-US" sz="1400" dirty="0">
                    <a:solidFill>
                      <a:srgbClr val="FF0000"/>
                    </a:solidFill>
                    <a:latin typeface="Times New Roman" panose="02020603050405020304" pitchFamily="18" charset="0"/>
                    <a:cs typeface="Times New Roman" panose="02020603050405020304" pitchFamily="18" charset="0"/>
                  </a:rPr>
                  <a:t>原本是隐蔽的 放大达到验证的效果</a:t>
                </a:r>
                <a:r>
                  <a:rPr lang="en-US" altLang="zh-CN" sz="1400" dirty="0">
                    <a:solidFill>
                      <a:srgbClr val="FF0000"/>
                    </a:solidFill>
                    <a:latin typeface="Times New Roman" panose="02020603050405020304" pitchFamily="18" charset="0"/>
                    <a:cs typeface="Times New Roman" panose="02020603050405020304" pitchFamily="18" charset="0"/>
                  </a:rPr>
                  <a:t>)</a:t>
                </a:r>
                <a:r>
                  <a:rPr lang="zh-CN" altLang="en-US" sz="1400" dirty="0">
                    <a:solidFill>
                      <a:srgbClr val="FF0000"/>
                    </a:solidFill>
                    <a:latin typeface="Times New Roman" panose="02020603050405020304" pitchFamily="18" charset="0"/>
                    <a:cs typeface="Times New Roman" panose="02020603050405020304" pitchFamily="18" charset="0"/>
                  </a:rPr>
                  <a:t> 放大的 </a:t>
                </a:r>
                <a:endParaRPr lang="en-US" altLang="zh-CN" sz="1400" dirty="0">
                  <a:solidFill>
                    <a:srgbClr val="FF0000"/>
                  </a:solidFill>
                  <a:latin typeface="Times New Roman" panose="02020603050405020304" pitchFamily="18" charset="0"/>
                  <a:cs typeface="Times New Roman" panose="02020603050405020304" pitchFamily="18" charset="0"/>
                </a:endParaRPr>
              </a:p>
              <a:p>
                <a:r>
                  <a:rPr lang="zh-CN" altLang="en-US" sz="1400" dirty="0">
                    <a:solidFill>
                      <a:srgbClr val="FF0000"/>
                    </a:solidFill>
                    <a:latin typeface="Times New Roman" panose="02020603050405020304" pitchFamily="18" charset="0"/>
                    <a:cs typeface="Times New Roman" panose="02020603050405020304" pitchFamily="18" charset="0"/>
                  </a:rPr>
                  <a:t>扰动的模式 </a:t>
                </a:r>
                <a:r>
                  <a:rPr lang="en-US" altLang="zh-CN" sz="1400" dirty="0">
                    <a:solidFill>
                      <a:srgbClr val="FF0000"/>
                    </a:solidFill>
                    <a:latin typeface="Times New Roman" panose="02020603050405020304" pitchFamily="18" charset="0"/>
                    <a:cs typeface="Times New Roman" panose="02020603050405020304" pitchFamily="18" charset="0"/>
                  </a:rPr>
                  <a:t>Perturbed patterns </a:t>
                </a:r>
              </a:p>
              <a:p>
                <a:r>
                  <a:rPr lang="zh-CN" altLang="en-US" sz="1400" dirty="0">
                    <a:solidFill>
                      <a:srgbClr val="FF0000"/>
                    </a:solidFill>
                    <a:latin typeface="Times New Roman" panose="02020603050405020304" pitchFamily="18" charset="0"/>
                    <a:cs typeface="Times New Roman" panose="02020603050405020304" pitchFamily="18" charset="0"/>
                  </a:rPr>
                  <a:t>水印也可以通过扰动实现，但是水印是固定的不能放大 水印在各种不同的场景不具备自适应的特点 描述水印与扰动不能用同一形容词 </a:t>
                </a:r>
                <a:endParaRPr lang="en-US" altLang="zh-CN" sz="1400" dirty="0">
                  <a:solidFill>
                    <a:srgbClr val="FF0000"/>
                  </a:solidFill>
                  <a:latin typeface="Times New Roman" panose="02020603050405020304" pitchFamily="18" charset="0"/>
                  <a:cs typeface="Times New Roman" panose="02020603050405020304" pitchFamily="18" charset="0"/>
                </a:endParaRPr>
              </a:p>
              <a:p>
                <a:endParaRPr lang="en-US" altLang="zh-CN" sz="1400" dirty="0">
                  <a:solidFill>
                    <a:srgbClr val="FF0000"/>
                  </a:solidFill>
                  <a:latin typeface="Times New Roman" panose="02020603050405020304" pitchFamily="18" charset="0"/>
                  <a:cs typeface="Times New Roman" panose="02020603050405020304" pitchFamily="18" charset="0"/>
                </a:endParaRPr>
              </a:p>
              <a:p>
                <a:r>
                  <a:rPr lang="zh-CN" altLang="en-US" sz="1400" dirty="0">
                    <a:solidFill>
                      <a:srgbClr val="FF0000"/>
                    </a:solidFill>
                    <a:latin typeface="Times New Roman" panose="02020603050405020304" pitchFamily="18" charset="0"/>
                    <a:cs typeface="Times New Roman" panose="02020603050405020304" pitchFamily="18" charset="0"/>
                  </a:rPr>
                  <a:t>提示激活来实现放大和自适应的效果 提示实现可迁移 </a:t>
                </a:r>
                <a:endParaRPr lang="en-US" altLang="zh-CN" sz="1400" dirty="0">
                  <a:solidFill>
                    <a:srgbClr val="FF0000"/>
                  </a:solidFill>
                  <a:latin typeface="Times New Roman" panose="02020603050405020304" pitchFamily="18" charset="0"/>
                  <a:cs typeface="Times New Roman" panose="02020603050405020304" pitchFamily="18" charset="0"/>
                </a:endParaRPr>
              </a:p>
              <a:p>
                <a:r>
                  <a:rPr lang="zh-CN" altLang="en-US" sz="1400" dirty="0">
                    <a:solidFill>
                      <a:srgbClr val="FF0000"/>
                    </a:solidFill>
                    <a:latin typeface="Times New Roman" panose="02020603050405020304" pitchFamily="18" charset="0"/>
                    <a:cs typeface="Times New Roman" panose="02020603050405020304" pitchFamily="18" charset="0"/>
                  </a:rPr>
                  <a:t>灵活性较弱，隐蔽性较差 自适应性不足 </a:t>
                </a:r>
                <a:endParaRPr lang="en-US" altLang="zh-CN" sz="1400" dirty="0">
                  <a:solidFill>
                    <a:srgbClr val="FF0000"/>
                  </a:solidFill>
                  <a:latin typeface="Times New Roman" panose="02020603050405020304" pitchFamily="18" charset="0"/>
                  <a:cs typeface="Times New Roman" panose="02020603050405020304" pitchFamily="18" charset="0"/>
                </a:endParaRPr>
              </a:p>
              <a:p>
                <a:r>
                  <a:rPr lang="en-US" altLang="zh-CN" sz="1400" dirty="0">
                    <a:solidFill>
                      <a:schemeClr val="accent2">
                        <a:lumMod val="75000"/>
                      </a:schemeClr>
                    </a:solidFill>
                    <a:latin typeface="Times New Roman" panose="02020603050405020304" pitchFamily="18" charset="0"/>
                    <a:cs typeface="Times New Roman" panose="02020603050405020304" pitchFamily="18" charset="0"/>
                  </a:rPr>
                  <a:t>P</a:t>
                </a:r>
                <a14:m>
                  <m:oMath xmlns:m="http://schemas.openxmlformats.org/officeDocument/2006/math">
                    <m:sSup>
                      <m:sSupPr>
                        <m:ctrlPr>
                          <a:rPr lang="en-US" altLang="zh-CN" sz="1400" i="1">
                            <a:solidFill>
                              <a:schemeClr val="accent2">
                                <a:lumMod val="75000"/>
                              </a:schemeClr>
                            </a:solidFill>
                            <a:latin typeface="Cambria Math" panose="02040503050406030204" pitchFamily="18" charset="0"/>
                            <a:cs typeface="Times New Roman" panose="02020603050405020304" pitchFamily="18" charset="0"/>
                          </a:rPr>
                        </m:ctrlPr>
                      </m:sSupPr>
                      <m:e>
                        <m:r>
                          <a:rPr lang="en-US" altLang="zh-CN" sz="1400" i="1">
                            <a:solidFill>
                              <a:schemeClr val="accent2">
                                <a:lumMod val="75000"/>
                              </a:schemeClr>
                            </a:solidFill>
                            <a:latin typeface="Cambria Math" panose="02040503050406030204" pitchFamily="18" charset="0"/>
                            <a:cs typeface="Times New Roman" panose="02020603050405020304" pitchFamily="18" charset="0"/>
                          </a:rPr>
                          <m:t>𝐴</m:t>
                        </m:r>
                      </m:e>
                      <m:sup>
                        <m:r>
                          <a:rPr lang="en-US" altLang="zh-CN" sz="1400" i="1">
                            <a:solidFill>
                              <a:schemeClr val="accent2">
                                <a:lumMod val="75000"/>
                              </a:schemeClr>
                            </a:solidFill>
                            <a:latin typeface="Cambria Math" panose="02040503050406030204" pitchFamily="18" charset="0"/>
                            <a:cs typeface="Times New Roman" panose="02020603050405020304" pitchFamily="18" charset="0"/>
                          </a:rPr>
                          <m:t>3</m:t>
                        </m:r>
                      </m:sup>
                    </m:sSup>
                  </m:oMath>
                </a14:m>
                <a:r>
                  <a:rPr lang="en-US" altLang="zh-CN" sz="1400" dirty="0">
                    <a:solidFill>
                      <a:schemeClr val="accent2">
                        <a:lumMod val="75000"/>
                      </a:schemeClr>
                    </a:solidFill>
                    <a:latin typeface="Times New Roman" panose="02020603050405020304" pitchFamily="18" charset="0"/>
                    <a:cs typeface="Times New Roman" panose="02020603050405020304" pitchFamily="18" charset="0"/>
                  </a:rPr>
                  <a:t>Perturb: Prompt-Activated Adaptive Amplified Perturbation against Unauthorized Topological Dataset Usage  </a:t>
                </a:r>
                <a:r>
                  <a:rPr lang="en-US" altLang="zh-CN" sz="1400" dirty="0">
                    <a:solidFill>
                      <a:srgbClr val="FF0000"/>
                    </a:solidFill>
                    <a:latin typeface="Times New Roman" panose="02020603050405020304" pitchFamily="18" charset="0"/>
                    <a:cs typeface="Times New Roman" panose="02020603050405020304" pitchFamily="18" charset="0"/>
                  </a:rPr>
                  <a:t>P</a:t>
                </a:r>
                <a14:m>
                  <m:oMath xmlns:m="http://schemas.openxmlformats.org/officeDocument/2006/math">
                    <m:sSup>
                      <m:sSupPr>
                        <m:ctrlPr>
                          <a:rPr lang="en-US" altLang="zh-CN" sz="1400" i="1" smtClean="0">
                            <a:solidFill>
                              <a:srgbClr val="FF0000"/>
                            </a:solidFill>
                            <a:latin typeface="Cambria Math" panose="02040503050406030204" pitchFamily="18" charset="0"/>
                            <a:cs typeface="Times New Roman" panose="02020603050405020304" pitchFamily="18" charset="0"/>
                          </a:rPr>
                        </m:ctrlPr>
                      </m:sSupPr>
                      <m:e>
                        <m:r>
                          <a:rPr lang="en-US" altLang="zh-CN" sz="1400" b="0" i="1" smtClean="0">
                            <a:solidFill>
                              <a:srgbClr val="FF0000"/>
                            </a:solidFill>
                            <a:latin typeface="Cambria Math" panose="02040503050406030204" pitchFamily="18" charset="0"/>
                            <a:cs typeface="Times New Roman" panose="02020603050405020304" pitchFamily="18" charset="0"/>
                          </a:rPr>
                          <m:t>𝐴</m:t>
                        </m:r>
                      </m:e>
                      <m:sup>
                        <m:r>
                          <a:rPr lang="en-US" altLang="zh-CN" sz="1400" b="0" i="1" smtClean="0">
                            <a:solidFill>
                              <a:srgbClr val="FF0000"/>
                            </a:solidFill>
                            <a:latin typeface="Cambria Math" panose="02040503050406030204" pitchFamily="18" charset="0"/>
                            <a:cs typeface="Times New Roman" panose="02020603050405020304" pitchFamily="18" charset="0"/>
                          </a:rPr>
                          <m:t>3</m:t>
                        </m:r>
                      </m:sup>
                    </m:sSup>
                  </m:oMath>
                </a14:m>
                <a:r>
                  <a:rPr lang="en-US" altLang="zh-CN" sz="1400" dirty="0">
                    <a:solidFill>
                      <a:srgbClr val="FF0000"/>
                    </a:solidFill>
                    <a:latin typeface="Times New Roman" panose="02020603050405020304" pitchFamily="18" charset="0"/>
                    <a:cs typeface="Times New Roman" panose="02020603050405020304" pitchFamily="18" charset="0"/>
                  </a:rPr>
                  <a:t>Perturb</a:t>
                </a:r>
              </a:p>
              <a:p>
                <a:r>
                  <a:rPr lang="zh-CN" altLang="en-US" sz="1400" dirty="0">
                    <a:solidFill>
                      <a:srgbClr val="FF0000"/>
                    </a:solidFill>
                    <a:latin typeface="Times New Roman" panose="02020603050405020304" pitchFamily="18" charset="0"/>
                    <a:cs typeface="Times New Roman" panose="02020603050405020304" pitchFamily="18" charset="0"/>
                  </a:rPr>
                  <a:t>挑战是实现我们的方案有什么难度，围绕特点展开 场景</a:t>
                </a:r>
                <a:r>
                  <a:rPr lang="en-US" altLang="zh-CN" sz="1400" dirty="0">
                    <a:solidFill>
                      <a:srgbClr val="FF0000"/>
                    </a:solidFill>
                    <a:latin typeface="Times New Roman" panose="02020603050405020304" pitchFamily="18" charset="0"/>
                    <a:cs typeface="Times New Roman" panose="02020603050405020304" pitchFamily="18" charset="0"/>
                  </a:rPr>
                  <a:t>+</a:t>
                </a:r>
                <a:r>
                  <a:rPr lang="zh-CN" altLang="en-US" sz="1400" dirty="0">
                    <a:solidFill>
                      <a:srgbClr val="FF0000"/>
                    </a:solidFill>
                    <a:latin typeface="Times New Roman" panose="02020603050405020304" pitchFamily="18" charset="0"/>
                    <a:cs typeface="Times New Roman" panose="02020603050405020304" pitchFamily="18" charset="0"/>
                  </a:rPr>
                  <a:t>特性 不能脱离主题 也要有区别  </a:t>
                </a:r>
                <a:endParaRPr lang="en-US" altLang="zh-CN" sz="1400" dirty="0">
                  <a:solidFill>
                    <a:srgbClr val="FF0000"/>
                  </a:solidFill>
                  <a:latin typeface="Times New Roman" panose="02020603050405020304" pitchFamily="18" charset="0"/>
                  <a:cs typeface="Times New Roman" panose="02020603050405020304" pitchFamily="18" charset="0"/>
                </a:endParaRPr>
              </a:p>
              <a:p>
                <a:r>
                  <a:rPr lang="zh-CN" altLang="en-US" sz="1400" dirty="0">
                    <a:solidFill>
                      <a:srgbClr val="FF0000"/>
                    </a:solidFill>
                    <a:latin typeface="Times New Roman" panose="02020603050405020304" pitchFamily="18" charset="0"/>
                    <a:cs typeface="Times New Roman" panose="02020603050405020304" pitchFamily="18" charset="0"/>
                  </a:rPr>
                  <a:t>语法句式</a:t>
                </a:r>
                <a:endParaRPr lang="en-US" altLang="zh-CN" sz="1400" dirty="0">
                  <a:solidFill>
                    <a:srgbClr val="FF0000"/>
                  </a:solidFill>
                  <a:latin typeface="Times New Roman" panose="02020603050405020304" pitchFamily="18" charset="0"/>
                  <a:cs typeface="Times New Roman" panose="02020603050405020304" pitchFamily="18" charset="0"/>
                </a:endParaRPr>
              </a:p>
              <a:p>
                <a:endParaRPr lang="zh-CN" altLang="en-US" sz="1400" dirty="0">
                  <a:latin typeface="Times New Roman" panose="02020603050405020304" pitchFamily="18" charset="0"/>
                  <a:cs typeface="Times New Roman" panose="02020603050405020304" pitchFamily="18" charset="0"/>
                </a:endParaRPr>
              </a:p>
            </p:txBody>
          </p:sp>
        </mc:Choice>
        <mc:Fallback xmlns="">
          <p:sp>
            <p:nvSpPr>
              <p:cNvPr id="6" name="文本框 5">
                <a:extLst>
                  <a:ext uri="{FF2B5EF4-FFF2-40B4-BE49-F238E27FC236}">
                    <a16:creationId xmlns:a16="http://schemas.microsoft.com/office/drawing/2014/main" id="{57D9F24B-7A45-7992-3FC7-FCDE24DCA2FA}"/>
                  </a:ext>
                </a:extLst>
              </p:cNvPr>
              <p:cNvSpPr txBox="1">
                <a:spLocks noRot="1" noChangeAspect="1" noMove="1" noResize="1" noEditPoints="1" noAdjustHandles="1" noChangeArrowheads="1" noChangeShapeType="1" noTextEdit="1"/>
              </p:cNvSpPr>
              <p:nvPr/>
            </p:nvSpPr>
            <p:spPr>
              <a:xfrm>
                <a:off x="385231" y="1767006"/>
                <a:ext cx="11421537" cy="3323987"/>
              </a:xfrm>
              <a:prstGeom prst="rect">
                <a:avLst/>
              </a:prstGeom>
              <a:blipFill>
                <a:blip r:embed="rId2"/>
                <a:stretch>
                  <a:fillRect l="-160" t="-36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22500586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CFBFA3DB-2D87-1E99-CF9E-61823F1FD5F8}"/>
              </a:ext>
            </a:extLst>
          </p:cNvPr>
          <p:cNvSpPr txBox="1"/>
          <p:nvPr/>
        </p:nvSpPr>
        <p:spPr>
          <a:xfrm>
            <a:off x="546652" y="523460"/>
            <a:ext cx="10833652" cy="5078313"/>
          </a:xfrm>
          <a:prstGeom prst="rect">
            <a:avLst/>
          </a:prstGeom>
          <a:noFill/>
        </p:spPr>
        <p:txBody>
          <a:bodyPr wrap="square" rtlCol="0">
            <a:spAutoFit/>
          </a:bodyPr>
          <a:lstStyle/>
          <a:p>
            <a:endParaRPr lang="en-US" altLang="zh-CN" dirty="0"/>
          </a:p>
          <a:p>
            <a:pPr marL="285750" indent="-285750">
              <a:buFont typeface="Wingdings" panose="05000000000000000000" pitchFamily="2" charset="2"/>
              <a:buChar char="l"/>
            </a:pPr>
            <a:r>
              <a:rPr lang="zh-CN" altLang="en-US" dirty="0"/>
              <a:t>按照</a:t>
            </a:r>
            <a:r>
              <a:rPr lang="en-US" altLang="zh-CN" dirty="0"/>
              <a:t>AAAI</a:t>
            </a:r>
            <a:r>
              <a:rPr lang="zh-CN" altLang="en-US" dirty="0"/>
              <a:t>的模板修改</a:t>
            </a:r>
            <a:endParaRPr lang="en-US" altLang="zh-CN" dirty="0"/>
          </a:p>
          <a:p>
            <a:pPr marL="285750" indent="-285750">
              <a:buFont typeface="Wingdings" panose="05000000000000000000" pitchFamily="2" charset="2"/>
              <a:buChar char="l"/>
            </a:pPr>
            <a:endParaRPr lang="en-US" altLang="zh-CN" dirty="0"/>
          </a:p>
          <a:p>
            <a:pPr marL="285750" indent="-285750">
              <a:buFont typeface="Wingdings" panose="05000000000000000000" pitchFamily="2" charset="2"/>
              <a:buChar char="l"/>
            </a:pPr>
            <a:r>
              <a:rPr lang="zh-CN" altLang="en-US" dirty="0"/>
              <a:t>模仿</a:t>
            </a:r>
            <a:r>
              <a:rPr lang="en-US" altLang="zh-CN" dirty="0" err="1"/>
              <a:t>PATFinger</a:t>
            </a:r>
            <a:r>
              <a:rPr lang="zh-CN" altLang="en-US" dirty="0"/>
              <a:t>的写法，然后把相关工作 以及介绍基于后门的水印方法时，就</a:t>
            </a:r>
            <a:endParaRPr lang="en-US" altLang="zh-CN" dirty="0"/>
          </a:p>
          <a:p>
            <a:pPr marL="285750" indent="-285750">
              <a:buFont typeface="Wingdings" panose="05000000000000000000" pitchFamily="2" charset="2"/>
              <a:buChar char="l"/>
            </a:pPr>
            <a:endParaRPr lang="en-US" altLang="zh-CN" dirty="0"/>
          </a:p>
          <a:p>
            <a:r>
              <a:rPr lang="zh-CN" altLang="en-US" dirty="0"/>
              <a:t>直接介绍后门攻击的方法了，就不再讲说把后门当作水印方法了</a:t>
            </a:r>
            <a:endParaRPr lang="en-US" altLang="zh-CN" dirty="0"/>
          </a:p>
          <a:p>
            <a:pPr marL="285750" indent="-285750">
              <a:buFont typeface="Wingdings" panose="05000000000000000000" pitchFamily="2" charset="2"/>
              <a:buChar char="l"/>
            </a:pPr>
            <a:endParaRPr lang="en-US" altLang="zh-CN" dirty="0"/>
          </a:p>
          <a:p>
            <a:pPr marL="285750" indent="-285750">
              <a:buFont typeface="Wingdings" panose="05000000000000000000" pitchFamily="2" charset="2"/>
              <a:buChar char="l"/>
            </a:pPr>
            <a:r>
              <a:rPr lang="zh-CN" altLang="en-US" dirty="0"/>
              <a:t>对应第三个模块，增加一个可迁移性分析，现五个</a:t>
            </a:r>
            <a:r>
              <a:rPr lang="en-US" altLang="zh-CN" dirty="0"/>
              <a:t>RQ+</a:t>
            </a:r>
            <a:r>
              <a:rPr lang="zh-CN" altLang="en-US" dirty="0"/>
              <a:t>两个分析</a:t>
            </a:r>
            <a:r>
              <a:rPr lang="en-US" altLang="zh-CN" dirty="0"/>
              <a:t>   </a:t>
            </a:r>
          </a:p>
          <a:p>
            <a:pPr marL="285750" indent="-285750">
              <a:buFont typeface="Wingdings" panose="05000000000000000000" pitchFamily="2" charset="2"/>
              <a:buChar char="l"/>
            </a:pPr>
            <a:endParaRPr lang="en-US" altLang="zh-CN" dirty="0"/>
          </a:p>
          <a:p>
            <a:r>
              <a:rPr lang="zh-CN" altLang="en-US" dirty="0"/>
              <a:t>（</a:t>
            </a:r>
            <a:r>
              <a:rPr lang="zh-CN" altLang="en-US" dirty="0">
                <a:latin typeface="Times New Roman" panose="02020603050405020304" pitchFamily="18" charset="0"/>
                <a:cs typeface="Times New Roman" panose="02020603050405020304" pitchFamily="18" charset="0"/>
              </a:rPr>
              <a:t>自适应 可迁移 隐蔽性 放大的 提示激活的 ）</a:t>
            </a:r>
            <a:endParaRPr lang="en-US" altLang="zh-CN" dirty="0"/>
          </a:p>
          <a:p>
            <a:endParaRPr lang="en-US" altLang="zh-CN" dirty="0"/>
          </a:p>
          <a:p>
            <a:r>
              <a:rPr lang="en-US" altLang="zh-CN" dirty="0"/>
              <a:t>1</a:t>
            </a:r>
            <a:r>
              <a:rPr lang="zh-CN" altLang="en-US" dirty="0"/>
              <a:t>、有效性分析</a:t>
            </a:r>
            <a:endParaRPr lang="en-US" altLang="zh-CN" dirty="0"/>
          </a:p>
          <a:p>
            <a:r>
              <a:rPr lang="en-US" altLang="zh-CN" dirty="0"/>
              <a:t>2</a:t>
            </a:r>
            <a:r>
              <a:rPr lang="zh-CN" altLang="en-US" dirty="0"/>
              <a:t>、隐蔽性和鲁棒性分析</a:t>
            </a:r>
            <a:endParaRPr lang="en-US" altLang="zh-CN" dirty="0"/>
          </a:p>
          <a:p>
            <a:r>
              <a:rPr lang="en-US" altLang="zh-CN" dirty="0"/>
              <a:t>3</a:t>
            </a:r>
            <a:r>
              <a:rPr lang="zh-CN" altLang="en-US" dirty="0"/>
              <a:t>、无害性分析</a:t>
            </a:r>
            <a:endParaRPr lang="en-US" altLang="zh-CN" dirty="0"/>
          </a:p>
          <a:p>
            <a:r>
              <a:rPr lang="en-US" altLang="zh-CN" dirty="0"/>
              <a:t>4</a:t>
            </a:r>
            <a:r>
              <a:rPr lang="zh-CN" altLang="en-US" dirty="0"/>
              <a:t>、攻击预算的分析</a:t>
            </a:r>
            <a:endParaRPr lang="en-US" altLang="zh-CN" dirty="0"/>
          </a:p>
          <a:p>
            <a:r>
              <a:rPr lang="en-US" altLang="zh-CN" dirty="0"/>
              <a:t>5</a:t>
            </a:r>
            <a:r>
              <a:rPr lang="zh-CN" altLang="en-US" dirty="0"/>
              <a:t>、消融实验</a:t>
            </a:r>
            <a:endParaRPr lang="en-US" altLang="zh-CN" dirty="0"/>
          </a:p>
          <a:p>
            <a:r>
              <a:rPr lang="en-US" altLang="zh-CN" dirty="0"/>
              <a:t>6</a:t>
            </a:r>
            <a:r>
              <a:rPr lang="zh-CN" altLang="en-US" dirty="0"/>
              <a:t>、可迁移性分析</a:t>
            </a:r>
            <a:endParaRPr lang="en-US" altLang="zh-CN" dirty="0"/>
          </a:p>
          <a:p>
            <a:r>
              <a:rPr lang="en-US" altLang="zh-CN" dirty="0"/>
              <a:t>7</a:t>
            </a:r>
            <a:r>
              <a:rPr lang="zh-CN" altLang="en-US" dirty="0"/>
              <a:t>、超参敏感性分析</a:t>
            </a:r>
            <a:endParaRPr lang="en-US" altLang="zh-CN" dirty="0"/>
          </a:p>
        </p:txBody>
      </p:sp>
    </p:spTree>
    <p:extLst>
      <p:ext uri="{BB962C8B-B14F-4D97-AF65-F5344CB8AC3E}">
        <p14:creationId xmlns:p14="http://schemas.microsoft.com/office/powerpoint/2010/main" val="376090738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FA9F6647-ACE2-66A4-F6F2-23E2B5C4DEEB}"/>
              </a:ext>
            </a:extLst>
          </p:cNvPr>
          <p:cNvPicPr>
            <a:picLocks noChangeAspect="1"/>
          </p:cNvPicPr>
          <p:nvPr/>
        </p:nvPicPr>
        <p:blipFill>
          <a:blip r:embed="rId2"/>
          <a:stretch>
            <a:fillRect/>
          </a:stretch>
        </p:blipFill>
        <p:spPr>
          <a:xfrm>
            <a:off x="1522069" y="285364"/>
            <a:ext cx="7800975" cy="4371975"/>
          </a:xfrm>
          <a:prstGeom prst="rect">
            <a:avLst/>
          </a:prstGeom>
        </p:spPr>
      </p:pic>
      <p:sp>
        <p:nvSpPr>
          <p:cNvPr id="6" name="文本框 5">
            <a:extLst>
              <a:ext uri="{FF2B5EF4-FFF2-40B4-BE49-F238E27FC236}">
                <a16:creationId xmlns:a16="http://schemas.microsoft.com/office/drawing/2014/main" id="{34E782B4-C550-BEB3-3659-FEBDD8203FAF}"/>
              </a:ext>
            </a:extLst>
          </p:cNvPr>
          <p:cNvSpPr txBox="1"/>
          <p:nvPr/>
        </p:nvSpPr>
        <p:spPr>
          <a:xfrm>
            <a:off x="3175687" y="4744995"/>
            <a:ext cx="1271502" cy="307777"/>
          </a:xfrm>
          <a:prstGeom prst="rect">
            <a:avLst/>
          </a:prstGeom>
          <a:noFill/>
        </p:spPr>
        <p:txBody>
          <a:bodyPr wrap="none" rtlCol="0">
            <a:spAutoFit/>
          </a:bodyPr>
          <a:lstStyle/>
          <a:p>
            <a:r>
              <a:rPr lang="en-US" altLang="zh-CN" sz="1400" b="1" dirty="0">
                <a:latin typeface="Times New Roman" panose="02020603050405020304" pitchFamily="18" charset="0"/>
                <a:cs typeface="Times New Roman" panose="02020603050405020304" pitchFamily="18" charset="0"/>
              </a:rPr>
              <a:t>(a) No defense</a:t>
            </a:r>
            <a:endParaRPr lang="zh-CN" altLang="en-US" sz="1400" b="1" dirty="0">
              <a:latin typeface="Times New Roman" panose="02020603050405020304" pitchFamily="18" charset="0"/>
              <a:cs typeface="Times New Roman" panose="02020603050405020304" pitchFamily="18" charset="0"/>
            </a:endParaRPr>
          </a:p>
        </p:txBody>
      </p:sp>
      <p:sp>
        <p:nvSpPr>
          <p:cNvPr id="7" name="文本框 6">
            <a:extLst>
              <a:ext uri="{FF2B5EF4-FFF2-40B4-BE49-F238E27FC236}">
                <a16:creationId xmlns:a16="http://schemas.microsoft.com/office/drawing/2014/main" id="{D43E7B27-2F7B-FE5E-4BBF-FD519D47D541}"/>
              </a:ext>
            </a:extLst>
          </p:cNvPr>
          <p:cNvSpPr txBox="1"/>
          <p:nvPr/>
        </p:nvSpPr>
        <p:spPr>
          <a:xfrm>
            <a:off x="6630509" y="4744995"/>
            <a:ext cx="1037463" cy="307777"/>
          </a:xfrm>
          <a:prstGeom prst="rect">
            <a:avLst/>
          </a:prstGeom>
          <a:noFill/>
        </p:spPr>
        <p:txBody>
          <a:bodyPr wrap="none" rtlCol="0">
            <a:spAutoFit/>
          </a:bodyPr>
          <a:lstStyle/>
          <a:p>
            <a:r>
              <a:rPr lang="en-US" altLang="zh-CN" sz="1400" b="1" dirty="0">
                <a:latin typeface="Times New Roman" panose="02020603050405020304" pitchFamily="18" charset="0"/>
                <a:cs typeface="Times New Roman" panose="02020603050405020304" pitchFamily="18" charset="0"/>
              </a:rPr>
              <a:t>(b) RIGBD</a:t>
            </a:r>
            <a:endParaRPr lang="zh-CN" altLang="en-US" sz="1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40381239"/>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15163</TotalTime>
  <Words>14081</Words>
  <Application>Microsoft Office PowerPoint</Application>
  <PresentationFormat>宽屏</PresentationFormat>
  <Paragraphs>4612</Paragraphs>
  <Slides>95</Slides>
  <Notes>54</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95</vt:i4>
      </vt:variant>
    </vt:vector>
  </HeadingPairs>
  <TitlesOfParts>
    <vt:vector size="104" baseType="lpstr">
      <vt:lpstr>-apple-system</vt:lpstr>
      <vt:lpstr>等线</vt:lpstr>
      <vt:lpstr>等线 Light</vt:lpstr>
      <vt:lpstr>宋体</vt:lpstr>
      <vt:lpstr>Arial</vt:lpstr>
      <vt:lpstr>Cambria Math</vt:lpstr>
      <vt:lpstr>Times New Roman</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训练流程</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现存问题 p 0.05  </vt:lpstr>
      <vt:lpstr>现存问题 2025/3/31</vt:lpstr>
      <vt:lpstr>PowerPoint 演示文稿</vt:lpstr>
      <vt:lpstr>PowerPoint 演示文稿</vt:lpstr>
      <vt:lpstr>PowerPoint 演示文稿</vt:lpstr>
      <vt:lpstr>场景</vt:lpstr>
      <vt:lpstr>PowerPoint 演示文稿</vt:lpstr>
      <vt:lpstr>PowerPoint 演示文稿</vt:lpstr>
      <vt:lpstr>引言思路</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现有的问题</vt:lpstr>
      <vt:lpstr>PowerPoint 演示文稿</vt:lpstr>
      <vt:lpstr>PowerPoint 演示文稿</vt:lpstr>
      <vt:lpstr>PowerPoint 演示文稿</vt:lpstr>
      <vt:lpstr>PowerPoint 演示文稿</vt:lpstr>
      <vt:lpstr>引言思路</vt:lpstr>
      <vt:lpstr>PowerPoint 演示文稿</vt:lpstr>
      <vt:lpstr>PowerPoint 演示文稿</vt:lpstr>
      <vt:lpstr>PowerPoint 演示文稿</vt:lpstr>
      <vt:lpstr>PowerPoint 演示文稿</vt:lpstr>
      <vt:lpstr>PowerPoint 演示文稿</vt:lpstr>
      <vt:lpstr>引言大纲</vt:lpstr>
      <vt:lpstr>PowerPoint 演示文稿</vt:lpstr>
      <vt:lpstr>PowerPoint 演示文稿</vt:lpstr>
      <vt:lpstr>PowerPoint 演示文稿</vt:lpstr>
      <vt:lpstr>引言大纲</vt:lpstr>
      <vt:lpstr>PowerPoint 演示文稿</vt:lpstr>
      <vt:lpstr>论文题目</vt:lpstr>
      <vt:lpstr>PowerPoint 演示文稿</vt:lpstr>
      <vt:lpstr>论文题目</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海 人</dc:creator>
  <cp:lastModifiedBy>海 人</cp:lastModifiedBy>
  <cp:revision>4424</cp:revision>
  <dcterms:created xsi:type="dcterms:W3CDTF">2024-09-22T11:44:30Z</dcterms:created>
  <dcterms:modified xsi:type="dcterms:W3CDTF">2025-06-27T04:57:13Z</dcterms:modified>
</cp:coreProperties>
</file>